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6" r:id="rId5"/>
    <p:sldId id="267" r:id="rId6"/>
    <p:sldId id="268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30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54 9584 0 0,'0'0'868'0'0,"-2"-1"-714"0"0,-4-2 447 0 0,-2-3 4735 0 0,9 2-1294 0 0,9 0-4702 0 0,1 2 904 0 0,1 1 1 0 0,-1 1 0 0 0,1 0 0 0 0,20 2-1 0 0,14 1 201 0 0,218 2 1793 0 0,-85 3-1066 0 0,33-1-600 0 0,76-11 37 0 0,-1 24 702 0 0,-238-12-1193 0 0,43 4 327 0 0,-59-9 644 0 0,-16-2-955 0 0,32 1 1 0 0,-44-3-88 0 0,0 1 0 0 0,0-1 0 0 0,0 0 1 0 0,0 0-1 0 0,0 0 0 0 0,0-1 0 0 0,0 0 0 0 0,-1 0 1 0 0,1 0-1 0 0,7-5 0 0 0,-8 4 18 0 0,0-1 1 0 0,0 0-1 0 0,0 0 0 0 0,0 0 0 0 0,-1 0 1 0 0,0 0-1 0 0,4-7 0 0 0,2-3 0 0 0,-8 14-62 0 0,-1-1 0 0 0,1 0 0 0 0,-1 0 0 0 0,0 0 0 0 0,1 1 0 0 0,-1-1 0 0 0,0 0 1 0 0,0 0-1 0 0,1 0 0 0 0,-1 0 0 0 0,0 0 0 0 0,0 0 0 0 0,0 1 0 0 0,0-1 0 0 0,0 0 0 0 0,-1-2 0 0 0,1-7-13 0 0,0 9-376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47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21 248 6448 0 0,'-12'-6'696'0'0,"4"-9"7309"0"0,8 15-7738 0 0,0 0 1 0 0,1-1-1 0 0,-1 1 1 0 0,0 0-1 0 0,1 0 1 0 0,-1 0 0 0 0,1 0-1 0 0,-1 0 1 0 0,0 0-1 0 0,1 0 1 0 0,-1 0-1 0 0,0 0 1 0 0,1 0-1 0 0,3-1 158 0 0,15-3 323 0 0,0 1-1 0 0,0 1 0 0 0,22 1 1 0 0,12-2 149 0 0,-1-1-411 0 0,-9 1-188 0 0,0-2 0 0 0,-1-1 0 0 0,60-18 1 0 0,35-21-139 0 0,-113 37-157 0 0,-13 5 18 0 0,-1-1-1 0 0,1 0 1 0 0,-1-1 0 0 0,0 0-1 0 0,0 0 1 0 0,11-9 0 0 0,-21 14-17 0 0,1 0 1 0 0,-1-1 0 0 0,1 1-1 0 0,-1 0 1 0 0,0-1 0 0 0,1 1-1 0 0,-1 0 1 0 0,0-1 0 0 0,1 1 0 0 0,-1 0-1 0 0,0-1 1 0 0,1 1 0 0 0,-1-1-1 0 0,0 1 1 0 0,0-1 0 0 0,0 1-1 0 0,1-1 1 0 0,-1 1 0 0 0,0-1 0 0 0,0 1-1 0 0,0 0 1 0 0,0-1 0 0 0,0 1-1 0 0,0-1 1 0 0,0 1 0 0 0,0-1-1 0 0,0 1 1 0 0,0-1 0 0 0,0 1 0 0 0,0-1-1 0 0,-1 1 1 0 0,1-1 0 0 0,0 1-1 0 0,0-1 1 0 0,0 1 0 0 0,-1-1-1 0 0,1 1 1 0 0,0 0 0 0 0,0-1 0 0 0,-1 1-1 0 0,1-1 1 0 0,0 1 0 0 0,-1 0-1 0 0,1-1 1 0 0,0 1 0 0 0,-1 0 0 0 0,1 0-1 0 0,-1-1 1 0 0,1 1 0 0 0,-1 0-1 0 0,-3-3 28 0 0,-1 1-1 0 0,1 0 0 0 0,-10-4 0 0 0,9 5-10 0 0,-6-3 10 0 0,0 1 1 0 0,-20-3-1 0 0,1 0-21 0 0,-47-6 85 0 0,40 7-62 0 0,32 3 26 0 0,5 2 26 0 0,5-1-57 0 0,0 0 0 0 0,1 0 0 0 0,-1 0 1 0 0,0 0-1 0 0,1 1 0 0 0,-1 0 0 0 0,1 0 0 0 0,-1 1 1 0 0,0 0-1 0 0,7 1 0 0 0,10 1 117 0 0,15-2 76 0 0,-23-2 24 0 0,1 2 1 0 0,14 2 0 0 0,-28-3-241 0 0,0 0-1 0 0,1 0 1 0 0,-1 1 0 0 0,0-1-1 0 0,1 0 1 0 0,-1 1 0 0 0,0-1-1 0 0,1 1 1 0 0,-1-1 0 0 0,0 1-1 0 0,0 0 1 0 0,0-1-1 0 0,0 1 1 0 0,0 0 0 0 0,0 0-1 0 0,0 0 1 0 0,0 0 0 0 0,0 0-1 0 0,0 0 1 0 0,0 0 0 0 0,0 0-1 0 0,-1 0 1 0 0,1 0-1 0 0,0 1 1 0 0,-1-1 0 0 0,1 0-1 0 0,-1 0 1 0 0,0 1 0 0 0,1-1-1 0 0,-1 0 1 0 0,0 1 0 0 0,0-1-1 0 0,1 0 1 0 0,-1 1-1 0 0,0-1 1 0 0,0 0 0 0 0,-1 1-1 0 0,1-1 1 0 0,0 0 0 0 0,0 1-1 0 0,-1-1 1 0 0,1 0 0 0 0,-1 2-1 0 0,-2 5 11 0 0,0 0 1 0 0,-1-1-1 0 0,0 1 0 0 0,0-1 1 0 0,-8 11-1 0 0,-81 99-60 0 0,69-87 18 0 0,19-25-162 0 0,-14 20 357 0 0,18-24-422 0 0,-1 1 0 0 0,1 0 0 0 0,0 0 0 0 0,0 0 0 0 0,0 0 0 0 0,1 0-1 0 0,-1 0 1 0 0,0 0 0 0 0,1 0 0 0 0,-1 4 0 0 0,2-2-2531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47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53 157 6448 0 0,'0'0'10414'0'0,"11"-8"-8421"0"0,15-21 151 0 0,-16 16-1669 0 0,0 2-1 0 0,1-1 1 0 0,1 1-1 0 0,-1 1 1 0 0,16-10-1 0 0,-14 12-181 0 0,1 0-1 0 0,17-6 1 0 0,-25 11-216 0 0,0 1 0 0 0,0 0 1 0 0,1 0-1 0 0,-1 1 0 0 0,0 0 0 0 0,1 0 1 0 0,12 0-1 0 0,-18 1-71 0 0,1 1 0 0 0,0-1 0 0 0,0 1 0 0 0,-1-1 0 0 0,1 1 1 0 0,0 0-1 0 0,-1-1 0 0 0,1 1 0 0 0,0 0 0 0 0,-1 0 0 0 0,1 0 0 0 0,-1 1 0 0 0,0-1 0 0 0,1 0 1 0 0,-1 0-1 0 0,0 1 0 0 0,0-1 0 0 0,0 1 0 0 0,0-1 0 0 0,0 1 0 0 0,0-1 0 0 0,0 1 0 0 0,-1 0 0 0 0,1-1 1 0 0,0 1-1 0 0,-1 0 0 0 0,1-1 0 0 0,-1 4 0 0 0,2 3-36 0 0,-1 0 0 0 0,0 0 1 0 0,0 0-1 0 0,-2 15 0 0 0,-1-3 26 0 0,0 0 1 0 0,-2 0 0 0 0,-1 0-1 0 0,0 0 1 0 0,-1-1-1 0 0,-16 34 1 0 0,-67 102-8 0 0,72-129 11 0 0,4-4-10 0 0,-2-1-1 0 0,-22 24 0 0 0,30-37 7 0 0,-1 0 0 0 0,-1 0 0 0 0,1-1 0 0 0,-1 0 0 0 0,-1-1 0 0 0,1 0 0 0 0,-18 8 0 0 0,26-13 5 0 0,0-1 0 0 0,0 1-1 0 0,0-1 1 0 0,1 0 0 0 0,-1 0-1 0 0,0 1 1 0 0,0-1 0 0 0,0 0-1 0 0,0 0 1 0 0,0 0 0 0 0,0 0-1 0 0,0 0 1 0 0,0 0 0 0 0,0 0 0 0 0,0 0-1 0 0,0 0 1 0 0,0-1 0 0 0,0 1-1 0 0,0 0 1 0 0,0-1 0 0 0,0 1-1 0 0,0-1 1 0 0,-1 0 0 0 0,2 1 3 0 0,-1-1 0 0 0,1 1 0 0 0,0-1 0 0 0,-1 0 1 0 0,1 1-1 0 0,0-1 0 0 0,0 1 0 0 0,0-1 0 0 0,-1 0 1 0 0,1 1-1 0 0,0-1 0 0 0,0 0 0 0 0,0 1 0 0 0,0-1 1 0 0,0 1-1 0 0,0-1 0 0 0,0 0 0 0 0,0 1 0 0 0,1-1 1 0 0,-1 0-1 0 0,0 1 0 0 0,0-1 0 0 0,0 1 0 0 0,1-1 1 0 0,-1 0-1 0 0,0 1 0 0 0,1-1 0 0 0,-1 1 0 0 0,0-1 1 0 0,1 1-1 0 0,-1-1 0 0 0,1 1 0 0 0,-1-1 0 0 0,1 1 1 0 0,-1 0-1 0 0,1-1 0 0 0,0 1 0 0 0,11-12 131 0 0,0 2-1 0 0,1 0 0 0 0,0 0 1 0 0,1 1-1 0 0,0 1 1 0 0,0 0-1 0 0,1 1 0 0 0,0 1 1 0 0,0 0-1 0 0,1 1 1 0 0,-1 1-1 0 0,1 0 0 0 0,0 1 1 0 0,0 1-1 0 0,1 0 1 0 0,-1 1-1 0 0,0 1 0 0 0,0 1 1 0 0,26 3-1 0 0,-33-1-277 0 0,0 0 0 0 0,0 1 1 0 0,0-1-1 0 0,-1 2 0 0 0,0-1 0 0 0,0 1 0 0 0,0 0 0 0 0,8 7 0 0 0,13 8-487 0 0,-27-18 302 0 0,0-1-1 0 0,1 0 0 0 0,-1 0 1 0 0,1 0-1 0 0,-1 0 1 0 0,1 0-1 0 0,0 0 0 0 0,-1-1 1 0 0,1 1-1 0 0,3-1 1 0 0,3-2-1502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48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1 10136 0 0,'0'0'777'0'0,"-1"0"-505"0"0,-2 0 100 0 0,1 1 1 0 0,-1-1-1 0 0,1 1 0 0 0,-1-1 1 0 0,1 1-1 0 0,-1 0 0 0 0,1 0 1 0 0,-1 0-1 0 0,1 0 0 0 0,0 0 1 0 0,0 1-1 0 0,0-1 0 0 0,0 1 0 0 0,0 0 1 0 0,-3 2-1 0 0,-5 7-120 0 0,0 1 0 0 0,1 1 0 0 0,0 0-1 0 0,0 0 1 0 0,2 1 0 0 0,0 0 0 0 0,0 0-1 0 0,1 0 1 0 0,1 1 0 0 0,0 0 0 0 0,1 0 0 0 0,-2 20-1 0 0,1 3 28 0 0,2 0 0 0 0,2 0 0 0 0,6 73 0 0 0,-4-102-154 0 0,0-1 0 0 0,1 0-1 0 0,-1 0 1 0 0,2 0-1 0 0,-1-1 1 0 0,1 1 0 0 0,0 0-1 0 0,0-1 1 0 0,1 0-1 0 0,5 8 1 0 0,-7-13-75 0 0,0 1 0 0 0,0-1-1 0 0,0 0 1 0 0,0 0 0 0 0,0 0 0 0 0,1 0 0 0 0,-1 0 0 0 0,1 0 0 0 0,-1-1-1 0 0,1 1 1 0 0,0-1 0 0 0,-1 0 0 0 0,1 0 0 0 0,0 0 0 0 0,0 0 0 0 0,0 0-1 0 0,0 0 1 0 0,0-1 0 0 0,0 0 0 0 0,0 1 0 0 0,0-1 0 0 0,0 0-1 0 0,0-1 1 0 0,0 1 0 0 0,0 0 0 0 0,0-1 0 0 0,0 0 0 0 0,0 1 0 0 0,0-1-1 0 0,3-2 1 0 0,-1 1 58 0 0,0-1-1 0 0,0 0 0 0 0,0 0 0 0 0,0-1 1 0 0,0 1-1 0 0,-1-1 0 0 0,1 0 0 0 0,-1 0 0 0 0,0 0 1 0 0,0-1-1 0 0,5-9 0 0 0,-6 11-35 0 0,-1-1-1 0 0,1 0 1 0 0,-1 0 0 0 0,0 0-1 0 0,-1 0 1 0 0,1-1-1 0 0,-1 1 1 0 0,0 0-1 0 0,0-1 1 0 0,0 1 0 0 0,0-1-1 0 0,-1 1 1 0 0,0-1-1 0 0,0 1 1 0 0,0-1 0 0 0,-1-4-1 0 0,0 7-43 0 0,1 0 1 0 0,-1 0-1 0 0,1 0 0 0 0,-1 0 0 0 0,0 0 1 0 0,0 0-1 0 0,0 1 0 0 0,0-1 0 0 0,-1 0 1 0 0,1 1-1 0 0,0-1 0 0 0,-1 1 0 0 0,1-1 1 0 0,-1 1-1 0 0,1-1 0 0 0,-1 1 0 0 0,-3-2 1 0 0,2 1 0 0 0,0 1 1 0 0,0 0 0 0 0,-1 0 0 0 0,1 0 0 0 0,-1 0-1 0 0,1 0 1 0 0,-1 1 0 0 0,1 0 0 0 0,-7 0 0 0 0,1 0-5 0 0,0 1 0 0 0,0 1 0 0 0,0-1 0 0 0,0 2 1 0 0,0-1-1 0 0,0 1 0 0 0,-11 6 0 0 0,-38 26-673 0 0,30-16-2257 0 0,21-14 1706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48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7368 0 0,'5'-18'738'0'0,"-1"2"866"0"0,10-8 10142 0 0,-14 24-11645 0 0,4 8 1003 0 0,3 13-1151 0 0,-4 42 576 0 0,-9 116 0 0 0,1-89-114 0 0,4-72-281 0 0,0 37 235 0 0,1-50-300 0 0,1 1 1 0 0,-1 0-1 0 0,1 0 1 0 0,1-1-1 0 0,-1 1 1 0 0,4 10 0 0 0,-4-15-56 0 0,-1 0 0 0 0,1 0 0 0 0,-1 0 0 0 0,1 0 0 0 0,0-1 0 0 0,-1 1 0 0 0,1 0 0 0 0,0 0 0 0 0,0 0 0 0 0,-1 0 0 0 0,1-1 0 0 0,0 1 0 0 0,0 0-1 0 0,0-1 1 0 0,0 1 0 0 0,0-1 0 0 0,0 1 0 0 0,0-1 0 0 0,0 0 0 0 0,0 1 0 0 0,0-1 0 0 0,0 0 0 0 0,0 1 0 0 0,0-1 0 0 0,0 0 0 0 0,1 0 0 0 0,-1 0 0 0 0,0 0 0 0 0,0 0 0 0 0,0 0 0 0 0,0-1 0 0 0,0 1 0 0 0,0 0 0 0 0,0-1 0 0 0,0 1 0 0 0,0 0 0 0 0,2-2 0 0 0,4-1 103 0 0,0-1 0 0 0,0 0-1 0 0,0-1 1 0 0,7-6 0 0 0,-1 1 106 0 0,6-3 47 0 0,-5 3 8 0 0,1 1-1 0 0,18-10 0 0 0,-28 17-237 0 0,-1 0 0 0 0,1 1 0 0 0,0-1 1 0 0,0 1-1 0 0,0 0 0 0 0,-1 0 0 0 0,1 0 0 0 0,0 1 0 0 0,0-1 0 0 0,0 1 0 0 0,0 0 0 0 0,6 2 0 0 0,-8-2-58 0 0,-1 1 1 0 0,1 0 0 0 0,-1 0-1 0 0,1 0 1 0 0,-1 1 0 0 0,0-1-1 0 0,0 0 1 0 0,0 1 0 0 0,1 0-1 0 0,-2-1 1 0 0,1 1 0 0 0,0 0-1 0 0,0 0 1 0 0,0 0 0 0 0,-1 0-1 0 0,1 0 1 0 0,-1 1 0 0 0,0-1-1 0 0,0 0 1 0 0,0 1-1 0 0,2 4 1 0 0,0 4 46 0 0,1 0 0 0 0,-2 1 0 0 0,3 16 0 0 0,-3 4 232 0 0,-2-24-653 0 0,0 1 1 0 0,1-1 0 0 0,0 0-1 0 0,1 0 1 0 0,3 13 0 0 0,-5-20 294 0 0,0-1 0 0 0,0 0 0 0 0,1 1 1 0 0,-1-1-1 0 0,0 0 0 0 0,0 0 1 0 0,0 1-1 0 0,1-1 0 0 0,-1 0 1 0 0,0 1-1 0 0,0-1 0 0 0,1 0 0 0 0,-1 0 1 0 0,0 0-1 0 0,0 1 0 0 0,1-1 1 0 0,-1 0-1 0 0,0 0 0 0 0,1 0 0 0 0,-1 0 1 0 0,0 1-1 0 0,1-1 0 0 0,-1 0 1 0 0,0 0-1 0 0,1 0 0 0 0,-1 0 1 0 0,0 0-1 0 0,1 0 0 0 0,-1 0 0 0 0,1 0 1 0 0,-1 0-1 0 0,0 0 0 0 0,1 0 1 0 0,-1 0-1 0 0,0 0 0 0 0,1 0 0 0 0,-1-1 1 0 0,0 1-1 0 0,1 0 0 0 0,-1 0 1 0 0,0 0-1 0 0,0 0 0 0 0,1-1 1 0 0,-1 1-1 0 0,0 0 0 0 0,1 0 0 0 0,-1-1 1 0 0,0 1-1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49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13 14744 0 0,'-11'-12'1599'0'0,"8"12"-1401"0"0,1 0 0 0 0,-1 0 0 0 0,1 0 0 0 0,-1 0-1 0 0,1 0 1 0 0,-1 1 0 0 0,1-1 0 0 0,-1 1 0 0 0,1 0-1 0 0,0-1 1 0 0,-1 1 0 0 0,1 0 0 0 0,0 1-1 0 0,-1-1 1 0 0,1 0 0 0 0,0 1 0 0 0,0-1 0 0 0,0 1-1 0 0,-2 1 1 0 0,-5 6 466 0 0,0-1-1 0 0,-11 16 1 0 0,9-9-201 0 0,1 1-1 0 0,1 0 1 0 0,0 0 0 0 0,2 1-1 0 0,-11 30 1 0 0,17-46-436 0 0,1 1 0 0 0,0-1 0 0 0,-1 0 0 0 0,1 1 0 0 0,0-1 0 0 0,-1 1 0 0 0,1-1 0 0 0,0 0 0 0 0,0 1 0 0 0,0-1 0 0 0,0 1 0 0 0,1-1 0 0 0,-1 1 0 0 0,0-1 0 0 0,1 0 0 0 0,-1 2 0 0 0,1-3-22 0 0,-1 1 0 0 0,0-1 0 0 0,0 1 1 0 0,0-1-1 0 0,0 0 0 0 0,0 0 0 0 0,0 1 1 0 0,0-1-1 0 0,1 0 0 0 0,-1 1 0 0 0,0-1 1 0 0,0 0-1 0 0,1 1 0 0 0,-1-1 0 0 0,0 0 1 0 0,0 0-1 0 0,1 0 0 0 0,-1 1 0 0 0,0-1 1 0 0,0 0-1 0 0,1 0 0 0 0,-1 0 0 0 0,0 0 1 0 0,1 1-1 0 0,-1-1 0 0 0,0 0 0 0 0,1 0 0 0 0,-1 0 1 0 0,0 0-1 0 0,1 0 0 0 0,-1 0 0 0 0,0 0 1 0 0,1 0-1 0 0,-1 0 0 0 0,0 0 0 0 0,1 0 1 0 0,-1 0-1 0 0,0 0 0 0 0,1 0 0 0 0,-1 0 1 0 0,0 0-1 0 0,1-1 0 0 0,-1 1 0 0 0,0 0 1 0 0,1 0-1 0 0,-1 0 0 0 0,1-1 0 0 0,-1 1 30 0 0,4-2 49 0 0,0 1-1 0 0,0-1 1 0 0,0 0 0 0 0,-1-1-1 0 0,1 1 1 0 0,-1 0-1 0 0,0-1 1 0 0,5-4 0 0 0,22-27-17 0 0,-21 23-168 0 0,14-18-1374 0 0,-13 15-295 0 0,2 1 1 0 0,13-14-1 0 0,-6 9-177 0 0,-4 5-4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49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12784 0 0,'0'0'6570'0'0,"-6"3"-5237"0"0,4 0-1248 0 0,-1 1 0 0 0,1 0 0 0 0,0 0-1 0 0,0 0 1 0 0,0 0 0 0 0,0 0 0 0 0,1 0-1 0 0,0 0 1 0 0,0 1 0 0 0,-1 5 0 0 0,-2 7 440 0 0,1-6-379 0 0,2 0-1 0 0,0 0 1 0 0,0 1 0 0 0,1-1 0 0 0,0 0 0 0 0,1 0-1 0 0,4 22 1 0 0,-5-31-121 0 0,1 0-1 0 0,-1 0 0 0 0,1 0 1 0 0,-1 0-1 0 0,1 0 1 0 0,0 0-1 0 0,-1-1 0 0 0,1 1 1 0 0,0 0-1 0 0,0-1 1 0 0,0 1-1 0 0,1 0 0 0 0,-1-1 1 0 0,0 1-1 0 0,0-1 0 0 0,1 0 1 0 0,-1 1-1 0 0,1-1 1 0 0,0 0-1 0 0,-1 0 0 0 0,1 0 1 0 0,0 0-1 0 0,-1 0 1 0 0,1 0-1 0 0,0-1 0 0 0,0 1 1 0 0,0-1-1 0 0,0 1 0 0 0,0-1 1 0 0,0 0-1 0 0,-1 1 1 0 0,1-1-1 0 0,0 0 0 0 0,4-1 1 0 0,-2 1 67 0 0,1-1 0 0 0,-1-1-1 0 0,1 1 1 0 0,-1 0 0 0 0,0-1 0 0 0,0 0 0 0 0,0 0 0 0 0,0 0 0 0 0,0-1 0 0 0,-1 1 0 0 0,1-1 0 0 0,0 0-1 0 0,-1 0 1 0 0,4-4 0 0 0,24-35 501 0 0,-22 29-123 0 0,0 1-1 0 0,22-22 1 0 0,-31 33-470 0 0,0 1 1 0 0,1 0 0 0 0,-1 0 0 0 0,0-1 0 0 0,0 1 0 0 0,1 0 0 0 0,-1 0 0 0 0,0 0 0 0 0,1 0 0 0 0,-1-1 0 0 0,0 1 0 0 0,1 0-1 0 0,-1 0 1 0 0,1 0 0 0 0,-1 0 0 0 0,0 0 0 0 0,1 0 0 0 0,-1 0 0 0 0,0 0 0 0 0,1 0 0 0 0,-1 0 0 0 0,0 0 0 0 0,1 0 0 0 0,-1 0-1 0 0,1 0 1 0 0,-1 0 0 0 0,0 1 0 0 0,1-1 0 0 0,-1 0 0 0 0,0 0 0 0 0,1 0 0 0 0,-1 1 0 0 0,0-1 0 0 0,0 0 0 0 0,1 0 0 0 0,-1 0 0 0 0,0 1-1 0 0,0-1 1 0 0,1 0 0 0 0,-1 1 0 0 0,0-1 0 0 0,2 2 4 0 0,0 0 1 0 0,0 0-1 0 0,-1 0 0 0 0,1 0 1 0 0,-1 0-1 0 0,0 0 0 0 0,1 0 1 0 0,-1 1-1 0 0,0-1 0 0 0,0 0 0 0 0,0 1 1 0 0,-1-1-1 0 0,2 4 0 0 0,-1 3-235 0 0,1-1 1 0 0,-1 1-1 0 0,-1 11 0 0 0,13-33-2731 0 0,5-23-1409 0 0,-9 15 2130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49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17503 0 0,'0'0'1759'0'0,"12"7"-1483"0"0,-6 0 207 0 0,0 0-1 0 0,-1-1 1 0 0,0 2 0 0 0,0-1 0 0 0,-1 1-1 0 0,1-1 1 0 0,-2 1 0 0 0,1 0-1 0 0,2 11 1 0 0,2 7 118 0 0,7 46 0 0 0,-12-50-601 0 0,-3-15 0 0 0,1 1 0 0 0,0-1 0 0 0,1 0 0 0 0,2 8 0 0 0,-1 4 0 0 0,-1-19 471 0 0,2-4-93 0 0,2-7 213 0 0,-2-4-536 0 0,1-1 1 0 0,0 1-1 0 0,1 0 0 0 0,1 1 1 0 0,0 0-1 0 0,1 0 0 0 0,1 0 0 0 0,0 1 1 0 0,0 0-1 0 0,22-21 0 0 0,-30 33-120 0 0,-1 1 0 0 0,1-1 0 0 0,-1 0 1 0 0,1 1-1 0 0,0-1 0 0 0,-1 1 0 0 0,1 0 0 0 0,0-1 0 0 0,-1 1 0 0 0,1-1 0 0 0,0 1 0 0 0,-1 0 0 0 0,1 0 0 0 0,0-1 1 0 0,0 1-1 0 0,0 0 0 0 0,-1 0 0 0 0,1 0 0 0 0,0 0 0 0 0,0 0 0 0 0,-1 0 0 0 0,1 0 0 0 0,0 0 0 0 0,0 0 0 0 0,0 0 0 0 0,0 1 1 0 0,2-1-544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03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 10336 0 0,'0'0'1245'0'0,"-2"-5"-560"0"0,20 11-204 0 0,-7-2 102 0 0,1 0 0 0 0,-1-1 0 0 0,1 0 0 0 0,14 1 0 0 0,162 4 1316 0 0,53 18-1532 0 0,-62-5-352 0 0,80-10-95 0 0,141-23 1213 0 0,0 1 44 0 0,-382 11-1133 0 0,269 3 327 0 0,-1 19-81 0 0,-105-5 575 0 0,-83-9-194 0 0,-32-1-267 0 0,-64-7-399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08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10 13104 0 0,'-13'-6'731'0'0,"5"3"5403"0"0,15 9-3009 0 0,-3-2-3018 0 0,0-1 0 0 0,0 2 0 0 0,0-1 0 0 0,0 0 0 0 0,-1 1 1 0 0,0-1-1 0 0,0 1 0 0 0,4 8 0 0 0,-2-1-4 0 0,0-1 0 0 0,5 23 0 0 0,8 60 171 0 0,11 163-1 0 0,-2-6 244 0 0,-22-233-406 0 0,-4-15-32 0 0,0 0 0 0 0,0 0 1 0 0,0 1-1 0 0,0-1 0 0 0,-1 0 0 0 0,1 0 0 0 0,-1 4 0 0 0,4-7 5 0 0,0-1-1 0 0,0-1 0 0 0,-1 1 0 0 0,1 0 1 0 0,0-1-1 0 0,-1 0 0 0 0,1 0 1 0 0,-1 0-1 0 0,1 0 0 0 0,-1-1 1 0 0,0 1-1 0 0,0-1 0 0 0,3-3 1 0 0,6-4 52 0 0,2-1-95 0 0,1 1 1 0 0,0 1-1 0 0,0 0 1 0 0,0 1-1 0 0,1 0 0 0 0,1 2 1 0 0,-1 0-1 0 0,1 0 1 0 0,0 2-1 0 0,0 0 1 0 0,29-2-1 0 0,-28 6-17 0 0,33 4 0 0 0,-18-1-8 0 0,14 9 60 0 0,-46-12 215 0 0,-21-12 35 0 0,-10-5-215 0 0,-33-14 0 0 0,-9-4 7 0 0,54 23 305 0 0,18 11-418 0 0,0 1-1 0 0,0 0 1 0 0,0 0 0 0 0,0 0 0 0 0,0 0 0 0 0,0 0 0 0 0,0 0 0 0 0,0 0 0 0 0,0 0-1 0 0,0 0 1 0 0,0 0 0 0 0,0 0 0 0 0,0-1 0 0 0,0 1 0 0 0,0 0 0 0 0,0 0-1 0 0,0 0 1 0 0,0 0 0 0 0,0 0 0 0 0,0 0 0 0 0,0 0 0 0 0,0 0 0 0 0,0 0-1 0 0,0-1 1 0 0,0 1 0 0 0,0 0 0 0 0,0 0 0 0 0,0 0 0 0 0,0 0 0 0 0,0 0 0 0 0,0 0-1 0 0,0 0 1 0 0,0 0 0 0 0,0 0 0 0 0,0 0 0 0 0,0 0 0 0 0,0-1 0 0 0,0 1-1 0 0,1 0 1 0 0,-1 0 0 0 0,0 0 0 0 0,0 0 0 0 0,0 0 0 0 0,0 0 0 0 0,0 0 0 0 0,0 0-1 0 0,0 0 1 0 0,11-1 1 0 0,42 3 233 0 0,87 15 0 0 0,-134-16-218 0 0,-1 0 0 0 0,0 1-1 0 0,0-1 1 0 0,0 1-1 0 0,0 0 1 0 0,0 0 0 0 0,6 3-1 0 0,-10-4-13 0 0,0 0-1 0 0,0 0 1 0 0,0 0 0 0 0,1 0-1 0 0,-1 0 1 0 0,0 0-1 0 0,0 0 1 0 0,0 0-1 0 0,0 0 1 0 0,-1 0-1 0 0,1 1 1 0 0,0-1-1 0 0,0 0 1 0 0,-1 1-1 0 0,1-1 1 0 0,-1 0 0 0 0,1 1-1 0 0,-1-1 1 0 0,0 1-1 0 0,1-1 1 0 0,-1 1-1 0 0,0-1 1 0 0,0 1-1 0 0,0-1 1 0 0,0 1-1 0 0,0-1 1 0 0,-1 1 0 0 0,1 2-1 0 0,-3 4 22 0 0,0 1-1 0 0,-1-1 1 0 0,1 0-1 0 0,-2 0 1 0 0,1 0 0 0 0,-1 0-1 0 0,0-1 1 0 0,-1 0-1 0 0,1 0 1 0 0,-10 9-1 0 0,-9 5 15 0 0,-40 30 0 0 0,52-42-45 0 0,-21 13-702 0 0,0-1-1 0 0,-42 20 1 0 0,57-36-4055 0 0,12-4 823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1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 7368 0 0,'-7'2'-182'0'0,"-2"0"882"0"0,0 1 1 0 0,0 0-1 0 0,-10 5 0 0 0,15-6 323 0 0,1 0 0 0 0,-1 0-1 0 0,1 1 1 0 0,0 0 0 0 0,0-1-1 0 0,0 1 1 0 0,0 0 0 0 0,1 0-1 0 0,-1 0 1 0 0,-3 6 0 0 0,0 3-305 0 0,0-1 0 0 0,1 1 0 0 0,0 0 0 0 0,-5 21 0 0 0,-8 54-173 0 0,13-55-308 0 0,-32 201 1753 0 0,29-192-2284 0 0,2 1-1 0 0,2 0 1 0 0,1 1-1 0 0,3-1 1 0 0,6 58 0 0 0,-3-79-716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33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3 135 9560 0 0,'0'0'1496'0'0,"-3"-10"2034"0"0,6 5-2975 0 0,-2 3-425 0 0,0 1 0 0 0,-1 0-1 0 0,1-1 1 0 0,0 1 0 0 0,0 0 0 0 0,0-1-1 0 0,0 1 1 0 0,1 0 0 0 0,-1 0-1 0 0,0 0 1 0 0,0 0 0 0 0,1 0-1 0 0,-1 0 1 0 0,0 0 0 0 0,1 1-1 0 0,2-2 1 0 0,3-1 103 0 0,0 1-1 0 0,0 0 1 0 0,0 0 0 0 0,0 1-1 0 0,0-1 1 0 0,10 1 0 0 0,48 1 779 0 0,-25 1-590 0 0,267-6 1986 0 0,-186 2-1802 0 0,110-14 582 0 0,-91 4-561 0 0,24 0-71 0 0,216-8 457 0 0,-301 19-861 0 0,-30 0 49 0 0,66 6 0 0 0,79 12 405 0 0,44-18 998 0 0,-86-3-1240 0 0,-125 5-222 0 0,-1-1 0 0 0,0-1 0 0 0,31-7 0 0 0,-45 8-82 0 0,-7-1-48 0 0,-2 1-23 0 0,19-7-4366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13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1 113 23039 0 0,'0'-6'512'0'0,"3"2"96"0"0,-3-1 32 0 0,5 0 0 0 0,3 0-512 0 0,4-3-128 0 0,2 3 0 0 0,3-4 0 0 0,0-2 0 0 0,-1 4 0 0 0,4-1 0 0 0,-2-2 0 0 0,1 5-328 0 0,0-5-88 0 0,1 2-24 0 0,6 1-9359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13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25 15200 0 0,'-27'0'891'0'0,"1"2"0"0"0,0 1 0 0 0,-1 1 0 0 0,1 1 0 0 0,1 1 0 0 0,-1 1 0 0 0,1 2 0 0 0,-34 15 0 0 0,46-18-525 0 0,5-3-126 0 0,1 1-1 0 0,0-1 0 0 0,-12 10 1 0 0,17-13-186 0 0,1 1-1 0 0,0 0 1 0 0,0 0 0 0 0,0 0 0 0 0,0 0-1 0 0,0 1 1 0 0,0-1 0 0 0,0 0 0 0 0,0 0 0 0 0,0 0-1 0 0,1 1 1 0 0,-1-1 0 0 0,0 1 0 0 0,1-1 0 0 0,-1 0-1 0 0,1 1 1 0 0,-1-1 0 0 0,1 1 0 0 0,0-1 0 0 0,0 1-1 0 0,0-1 1 0 0,0 1 0 0 0,0-1 0 0 0,0 1 0 0 0,0-1-1 0 0,1 3 1 0 0,-1-2 28 0 0,1 0 1 0 0,0 0-1 0 0,1 0 0 0 0,-1 0 0 0 0,0-1 1 0 0,1 1-1 0 0,-1 0 0 0 0,1 0 0 0 0,-1-1 1 0 0,1 1-1 0 0,0-1 0 0 0,-1 0 0 0 0,1 1 1 0 0,0-1-1 0 0,2 1 0 0 0,34 16 208 0 0,-32-16-319 0 0,23 9 115 0 0,1-3-1 0 0,50 9 0 0 0,-49-11 128 0 0,1 1 0 0 0,43 16 0 0 0,-66-19-180 0 0,1 0-1 0 0,-1 1 1 0 0,0 0-1 0 0,0 1 1 0 0,0 0 0 0 0,-1 0-1 0 0,0 1 1 0 0,0 0-1 0 0,0 0 1 0 0,-1 1-1 0 0,10 13 1 0 0,-14-16-18 0 0,-1-1 0 0 0,1 0 0 0 0,-1 1 0 0 0,0-1 0 0 0,0 1 0 0 0,-1 0 0 0 0,1 0 0 0 0,-1 0 0 0 0,0 0 0 0 0,-1 0 0 0 0,1 0 0 0 0,-1 0 0 0 0,0 0 0 0 0,0 0 0 0 0,0 0 0 0 0,-1 0 0 0 0,0 0 0 0 0,0 0 0 0 0,0-1 0 0 0,0 1 0 0 0,-1 0 0 0 0,0 0 0 0 0,0-1 0 0 0,0 1 0 0 0,-5 6 0 0 0,3-5-6 0 0,-1 1 1 0 0,0-1-1 0 0,0 1 0 0 0,-1-2 1 0 0,0 1-1 0 0,0 0 0 0 0,0-1 0 0 0,0 0 1 0 0,-1-1-1 0 0,0 1 0 0 0,0-1 0 0 0,0-1 1 0 0,0 1-1 0 0,-1-1 0 0 0,-9 2 0 0 0,12-3 6 0 0,0-1-1 0 0,0 0 1 0 0,-1-1 0 0 0,1 1-1 0 0,0-1 1 0 0,0 0-1 0 0,0 0 1 0 0,-1-1-1 0 0,-8-1 1 0 0,13 1-7 0 0,-1 1-1 0 0,1-1 1 0 0,-1 0 0 0 0,1 1 0 0 0,-1-1 0 0 0,1 0-1 0 0,-1 0 1 0 0,1 0 0 0 0,0 0 0 0 0,-1 0 0 0 0,1-1-1 0 0,0 1 1 0 0,0 0 0 0 0,0-1 0 0 0,0 1-1 0 0,0 0 1 0 0,0-1 0 0 0,0 1 0 0 0,1-1 0 0 0,-1 0-1 0 0,0 1 1 0 0,1-1 0 0 0,-1 1 0 0 0,1-1 0 0 0,0 0-1 0 0,0 1 1 0 0,-1-1 0 0 0,1 0 0 0 0,0 0 0 0 0,0 1-1 0 0,1-1 1 0 0,-1-3 0 0 0,2-4 16 0 0,0 0-1 0 0,1 1 1 0 0,0-1 0 0 0,0 0 0 0 0,0 1-1 0 0,8-13 1 0 0,2-4 2 0 0,8-18 12 0 0,2 2-1 0 0,38-52 1 0 0,66-70-1619 0 0,-84 110 168 0 0,-15 21-8322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21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10624 0 0,'3'-14'488'0'0,"-3"11"322"0"0,7 1 2441 0 0,-7 2-3055 0 0,1-1 1 0 0,-1 1-1 0 0,1 0 1 0 0,0-1-1 0 0,-1 1 1 0 0,1 0-1 0 0,-1 0 1 0 0,1 0-1 0 0,-1 0 1 0 0,1-1-1 0 0,-1 1 1 0 0,1 0-1 0 0,0 0 1 0 0,-1 0-1 0 0,1 0 1 0 0,-1 0-1 0 0,1 0 0 0 0,0 0 1 0 0,-1 1-1 0 0,1-1 1 0 0,0 0-1 0 0,2 2 24 0 0,-1-1 0 0 0,1 1-1 0 0,-1 0 1 0 0,1 0 0 0 0,-1 0 0 0 0,0 0-1 0 0,0 1 1 0 0,0-1 0 0 0,0 1-1 0 0,0-1 1 0 0,0 1 0 0 0,-1-1-1 0 0,0 1 1 0 0,1 0 0 0 0,-1 0-1 0 0,2 5 1 0 0,1 8 77 0 0,0-1 0 0 0,1 18 1 0 0,-2-15-61 0 0,4 39 135 0 0,-3-1 0 0 0,-5 92 0 0 0,0-52 64 0 0,-8 44 699 0 0,9-139-1006 0 0,0-10 31 0 0,-3-18-67 0 0,2-1 0 0 0,3-47 0 0 0,0 8-12 0 0,-1 25 76 0 0,1-1 0 0 0,15-73-1 0 0,-12 91-73 0 0,2 1-1 0 0,0 0 0 0 0,2 1 1 0 0,0 0-1 0 0,2 0 0 0 0,14-24 1 0 0,-13 29 196 0 0,28-32-1 0 0,-33 42-209 0 0,0 1 0 0 0,0 0 0 0 0,1 1 0 0 0,0-1 0 0 0,0 2 0 0 0,14-8 0 0 0,-19 11-59 0 0,0 1-1 0 0,0 0 1 0 0,0 0 0 0 0,0 0 0 0 0,0 0-1 0 0,1 1 1 0 0,-1-1 0 0 0,0 1 0 0 0,0 0-1 0 0,0 0 1 0 0,1 0 0 0 0,-1 0 0 0 0,0 1 0 0 0,0-1-1 0 0,1 1 1 0 0,-1 0 0 0 0,4 1 0 0 0,-6-1-9 0 0,1 0 1 0 0,0 0 0 0 0,-1 0 0 0 0,1 0 0 0 0,-1 0 0 0 0,0 0 0 0 0,1 0 0 0 0,-1 1-1 0 0,0-1 1 0 0,1 0 0 0 0,-1 1 0 0 0,0-1 0 0 0,0 1 0 0 0,0 0 0 0 0,-1-1-1 0 0,1 1 1 0 0,0 0 0 0 0,0-1 0 0 0,-1 1 0 0 0,1 0 0 0 0,-1 0 0 0 0,0-1-1 0 0,0 1 1 0 0,1 0 0 0 0,-1 0 0 0 0,0 0 0 0 0,0 0 0 0 0,-1-1 0 0 0,1 1 0 0 0,0 0-1 0 0,-1 0 1 0 0,0 1 0 0 0,-2 9 17 0 0,-1 0 1 0 0,0 0-1 0 0,-1-1 0 0 0,0 0 1 0 0,-1 0-1 0 0,-11 16 0 0 0,-3-1 40 0 0,-28 31-1 0 0,-41 31-840 0 0,71-73 476 0 0,-1 0 0 0 0,0-1 0 0 0,-26 14-1 0 0,43-27-213 0 0,-1 1 462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21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6 574 7368 0 0,'-5'11'15682'0'0,"6"-21"-12870"0"0,3-15-3241 0 0,18-78 2018 0 0,40-157-884 0 0,-46 196-536 0 0,-10 38 487 0 0,17-47 0 0 0,-23 72-639 0 0,1-1-1 0 0,-1 1 0 0 0,1 0 1 0 0,0-1-1 0 0,-1 1 0 0 0,1 0 0 0 0,0 0 1 0 0,0 0-1 0 0,0-1 0 0 0,-1 1 1 0 0,1 0-1 0 0,0 0 0 0 0,1 0 1 0 0,-1 0-1 0 0,0 1 0 0 0,0-1 0 0 0,0 0 1 0 0,1 0-1 0 0,-1 1 0 0 0,0-1 1 0 0,0 1-1 0 0,1-1 0 0 0,-1 1 0 0 0,3-1 1 0 0,-2 1-19 0 0,0 0 1 0 0,-1 1 0 0 0,1-1 0 0 0,0 1-1 0 0,0-1 1 0 0,0 1 0 0 0,-1 0-1 0 0,1-1 1 0 0,0 1 0 0 0,-1 0-1 0 0,1 0 1 0 0,-1 0 0 0 0,1 0 0 0 0,-1 0-1 0 0,1 1 1 0 0,-1-1 0 0 0,0 0-1 0 0,2 3 1 0 0,3 4 5 0 0,0 1 0 0 0,0-1 0 0 0,-1 1 0 0 0,0 0 0 0 0,5 15 0 0 0,14 53 31 0 0,-15-45-30 0 0,8 29-83 0 0,-4 1 1 0 0,-2 0-1 0 0,4 79 0 0 0,-15-132-67 0 0,1 5-504 0 0,0 0 0 0 0,-1 1 0 0 0,0-1 0 0 0,-5 28 0 0 0,-1-30-1488 0 0,-2-2-3935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22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89 21887 0 0,'0'0'498'0'0,"-4"-5"1384"0"0,12 5-1303 0 0,1-2 0 0 0,15-3-1 0 0,6-1 465 0 0,-27 6-1021 0 0,234-32 168 0 0,-224 29-1044 0 0,22-8 0 0 0,-4-1-5629 0 0,-3 0-1720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22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86 14280 0 0,'-2'-2'229'0'0,"-2"-6"839"0"0,5 7-843 0 0,0 0 0 0 0,-1 0 0 0 0,1 0 0 0 0,0 0 1 0 0,0 1-1 0 0,0-1 0 0 0,0 0 0 0 0,0 0 0 0 0,0 1 0 0 0,0-1 1 0 0,0 1-1 0 0,0-1 0 0 0,0 1 0 0 0,0-1 0 0 0,0 1 0 0 0,2-1 0 0 0,-1 0 573 0 0,59-25 5611 0 0,-31 17-5782 0 0,0 0 1 0 0,1 2 0 0 0,31-3 0 0 0,-57 9-589 0 0,1 1 1 0 0,-1 0-1 0 0,0 0 1 0 0,0 0-1 0 0,0 0 1 0 0,10 3-1 0 0,-13-2-33 0 0,0-1 0 0 0,-1 1 0 0 0,1-1 0 0 0,0 1 0 0 0,-1 0 0 0 0,1 0 0 0 0,-1-1 0 0 0,0 1 0 0 0,1 0 0 0 0,-1 0 0 0 0,0 1 0 0 0,1-1 0 0 0,-1 0 0 0 0,0 0 0 0 0,0 1 0 0 0,0-1 0 0 0,0 1 0 0 0,0-1 0 0 0,0 0 0 0 0,-1 1 0 0 0,1 0 0 0 0,0-1 0 0 0,-1 1 0 0 0,1-1 0 0 0,-1 3 0 0 0,1 5-10 0 0,0 0 1 0 0,-1 0-1 0 0,0 0 1 0 0,-1 0-1 0 0,0 0 1 0 0,-1 0-1 0 0,1 0 1 0 0,-2 0-1 0 0,-4 13 1 0 0,-2 0-47 0 0,-1 1 1 0 0,-17 26 0 0 0,21-38 35 0 0,0-1 0 0 0,-1 0 0 0 0,0 0 0 0 0,-1 0 0 0 0,-13 12 0 0 0,14-15 2 0 0,7-7 11 0 0,0 0 0 0 0,0 0 0 0 0,0 0 0 0 0,0 0 0 0 0,0 0 0 0 0,0 0 0 0 0,0 0 0 0 0,0 0 0 0 0,0 0 0 0 0,0 1 0 0 0,0-1 0 0 0,0 0 0 0 0,0 0 0 0 0,0 0 0 0 0,0 0 0 0 0,0 0 0 0 0,0 0 0 0 0,0 0 0 0 0,0 0 0 0 0,0 0 0 0 0,0 0 0 0 0,0 0 0 0 0,0 0 0 0 0,1 1-1 0 0,-1-1 1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0,1 0 0 0 0,7 0-8 0 0,7-2 14 0 0,-8 1 24 0 0,15-3 307 0 0,33-2 1 0 0,-49 5-187 0 0,-1 1 0 0 0,1 0 0 0 0,0 1 0 0 0,0-1 0 0 0,0 1 1 0 0,0 1-1 0 0,0-1 0 0 0,-1 1 0 0 0,1 0 0 0 0,8 4 0 0 0,-12-5-143 0 0,-1 0 1 0 0,1 0-1 0 0,0 0 0 0 0,-1 0 0 0 0,1 1 0 0 0,-1-1 0 0 0,0 0 0 0 0,1 1 0 0 0,-1 0 1 0 0,0-1-1 0 0,0 1 0 0 0,0-1 0 0 0,0 1 0 0 0,0 0 0 0 0,-1 0 0 0 0,1 0 0 0 0,0-1 0 0 0,-1 1 1 0 0,1 0-1 0 0,-1 0 0 0 0,0 0 0 0 0,1 0 0 0 0,-1 0 0 0 0,0 0 0 0 0,0 0 0 0 0,-1 0 0 0 0,1 0 1 0 0,0 0-1 0 0,0 0 0 0 0,-2 2 0 0 0,-1 6 49 0 0,-1 0 0 0 0,0 0 1 0 0,0-1-1 0 0,-9 14 0 0 0,5-9 8 0 0,0-1-25 0 0,0 0 0 0 0,-1-1 0 0 0,0 0 0 0 0,-1-1 0 0 0,-20 18 0 0 0,-62 43-455 0 0,46-38-641 0 0,5-6-1052 0 0,26-16 354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18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54 169 10136 0 0,'0'-21'583'0'0,"-1"12"-304"0"0,0 0 0 0 0,1 0 0 0 0,0 0 0 0 0,1 0 0 0 0,0 0 0 0 0,3-9 0 0 0,-1 5 639 0 0,-2 11-707 0 0,-1 0 0 0 0,1 0-1 0 0,-1 0 1 0 0,1 0 0 0 0,0 0 0 0 0,0 0 0 0 0,0 0 0 0 0,1-2 0 0 0,1 0 225 0 0,1 0 1 0 0,-1 0-1 0 0,1 0 1 0 0,0 1 0 0 0,0 0-1 0 0,1-1 1 0 0,-1 1 0 0 0,1 0-1 0 0,4-2 1 0 0,-8 5-393 0 0,0-1 0 0 0,0 1 0 0 0,-1-1 0 0 0,1 1 0 0 0,0-1 0 0 0,0 1 1 0 0,0-1-1 0 0,-1 1 0 0 0,1 0 0 0 0,0-1 0 0 0,0 1 0 0 0,0 0 0 0 0,0 0 0 0 0,0 0 0 0 0,0 0 0 0 0,0 0 0 0 0,0 0 0 0 0,0 0 0 0 0,0 0 0 0 0,0 0 0 0 0,-1 0 1 0 0,1 1-1 0 0,0-1 0 0 0,0 0 0 0 0,0 0 0 0 0,0 1 0 0 0,0-1 0 0 0,0 1 0 0 0,-1-1 0 0 0,1 1 0 0 0,0-1 0 0 0,0 1 0 0 0,-1 0 0 0 0,1-1 0 0 0,0 1 0 0 0,-1 0 1 0 0,1-1-1 0 0,-1 1 0 0 0,1 0 0 0 0,-1 0 0 0 0,1-1 0 0 0,-1 1 0 0 0,1 0 0 0 0,-1 0 0 0 0,0 0 0 0 0,0 0 0 0 0,1 0 0 0 0,-1 0 0 0 0,0 0 0 0 0,0 1 0 0 0,1 4-8 0 0,0 0-1 0 0,-1 0 1 0 0,0 0-1 0 0,0 0 1 0 0,0 0-1 0 0,-2 8 1 0 0,-9 33 77 0 0,-25 66 0 0 0,5-18-79 0 0,1-5 378 0 0,-7 27 200 0 0,36-114-559 0 0,0 1-1 0 0,0-1 1 0 0,1 1 0 0 0,-1-1-1 0 0,1 1 1 0 0,0 0 0 0 0,0-1 0 0 0,1 7-1 0 0,-1-8-18 0 0,1-1 1 0 0,-1 0-1 0 0,0 0 0 0 0,1 0 0 0 0,-1 0 0 0 0,1 0 0 0 0,0-1 0 0 0,-1 1 0 0 0,1 0 0 0 0,0 0 0 0 0,0 0 0 0 0,-1 0 1 0 0,1-1-1 0 0,0 1 0 0 0,0 0 0 0 0,0-1 0 0 0,0 1 0 0 0,0-1 0 0 0,0 1 0 0 0,0-1 0 0 0,0 1 0 0 0,0-1 0 0 0,0 0 1 0 0,0 1-1 0 0,0-1 0 0 0,0 0 0 0 0,0 0 0 0 0,0 0 0 0 0,0 0 0 0 0,1 0 0 0 0,1 0 0 0 0,19-1 302 0 0,0-2 1 0 0,31-6-1 0 0,11-2 111 0 0,-31 5-365 0 0,-24 4-57 0 0,0 0 0 0 0,16-1-1 0 0,-3 0-72 0 0,-19 2-152 0 0,0 1-1 0 0,0-1 0 0 0,0 1 1 0 0,0 0-1 0 0,5 0 0 0 0,1 0-1021 0 0,0-2-60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19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0 221 13824 0 0,'9'10'1470'0'0,"-5"-9"-1335"0"0,0 0 0 0 0,0-1-1 0 0,-1 1 1 0 0,1-1 0 0 0,0 1 0 0 0,0-1-1 0 0,0 0 1 0 0,0-1 0 0 0,0 1-1 0 0,0-1 1 0 0,5-1 0 0 0,-7 2 101 0 0,13-3 436 0 0,0-1 0 0 0,0 0-1 0 0,0-1 1 0 0,-1 0-1 0 0,16-9 1 0 0,-18 7-519 0 0,0 0 0 0 0,0 0 1 0 0,-1-1-1 0 0,0-1 0 0 0,-1 0 0 0 0,0 0 0 0 0,0-1 0 0 0,-1 0 1 0 0,0 0-1 0 0,8-14 0 0 0,-14 18-101 0 0,0 0 0 0 0,0 0 0 0 0,0 0 1 0 0,0 0-1 0 0,-1 0 0 0 0,0-1 0 0 0,-1 1 0 0 0,1-1 0 0 0,0-10 0 0 0,-2 17-44 0 0,0-1-1 0 0,0 1 0 0 0,0-1 1 0 0,0 1-1 0 0,0-1 0 0 0,0 1 1 0 0,0-1-1 0 0,-1 1 0 0 0,1-1 1 0 0,0 1-1 0 0,0 0 0 0 0,0-1 1 0 0,0 1-1 0 0,-1-1 0 0 0,1 1 1 0 0,0-1-1 0 0,0 1 0 0 0,-1 0 1 0 0,1-1-1 0 0,0 1 0 0 0,-1-1 1 0 0,1 1-1 0 0,0 0 0 0 0,-1-1 1 0 0,1 1-1 0 0,-1 0 0 0 0,0-1 1 0 0,0 1 14 0 0,0 0 1 0 0,0 0-1 0 0,0 0 1 0 0,0 0 0 0 0,0 0-1 0 0,0 0 1 0 0,0 0-1 0 0,0 0 1 0 0,0 0-1 0 0,0 0 1 0 0,0 0 0 0 0,-1 1-1 0 0,-3 1 58 0 0,1-1-1 0 0,-1 1 0 0 0,1 1 1 0 0,-5 2-1 0 0,-5 7 27 0 0,1 0 1 0 0,0 0-1 0 0,1 1 0 0 0,0 1 0 0 0,1 0 0 0 0,1 0 1 0 0,0 1-1 0 0,1 0 0 0 0,0 1 0 0 0,-8 22 0 0 0,-1 13-23 0 0,16-45-83 0 0,0 0-1 0 0,1 0 1 0 0,0 0-1 0 0,1 0 1 0 0,-1 0 0 0 0,1 10-1 0 0,0-15 16 0 0,1 1-1 0 0,-1 0 0 0 0,0-1 1 0 0,1 1-1 0 0,-1 0 1 0 0,1-1-1 0 0,0 1 0 0 0,-1 0 1 0 0,1-1-1 0 0,0 1 0 0 0,0-1 1 0 0,0 1-1 0 0,0-1 1 0 0,0 0-1 0 0,0 1 0 0 0,0-1 1 0 0,3 2-1 0 0,-1-2-18 0 0,-1 1 0 0 0,1-1 0 0 0,-1 0 0 0 0,1 1 0 0 0,0-1 0 0 0,-1-1 0 0 0,1 1 0 0 0,0 0 0 0 0,5 0 0 0 0,0 0-403 0 0,0-1 0 0 0,0-1 1 0 0,0 1-1 0 0,0-1 1 0 0,-1 0-1 0 0,1-1 0 0 0,8-2 1 0 0,8-6-5237 0 0,1-2-1631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19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145 330 6912 0 0,'0'0'528'0'0,"-11"5"16"0"0,3 0 1490 0 0,0 1 0 0 0,0 0 0 0 0,1 1 1 0 0,-7 7-1 0 0,6-5-861 0 0,0 1 1 0 0,-10 17-1 0 0,6-5-401 0 0,2-1-1 0 0,-15 42 1 0 0,23-57-660 0 0,0 0 0 0 0,1 0 1 0 0,0 0-1 0 0,0 0 0 0 0,0 1 0 0 0,1-1 0 0 0,0 9 0 0 0,1-12-94 0 0,-1 0 0 0 0,0 0 0 0 0,1 0 0 0 0,0-1-1 0 0,0 1 1 0 0,0 0 0 0 0,0 0 0 0 0,0 0 0 0 0,0-1-1 0 0,1 1 1 0 0,-1 0 0 0 0,1-1 0 0 0,0 1 0 0 0,0-1-1 0 0,0 0 1 0 0,4 4 0 0 0,-4-5-36 0 0,0 0 0 0 0,0 0 0 0 0,0 0 0 0 0,0 0 0 0 0,0 0 0 0 0,0-1 0 0 0,1 1 0 0 0,-1-1 0 0 0,0 0 0 0 0,0 0 0 0 0,1 0 0 0 0,-1 0 0 0 0,0 0-1 0 0,0 0 1 0 0,1 0 0 0 0,-1-1 0 0 0,0 1 0 0 0,4-2 0 0 0,2-1-320 0 0,0 1 0 0 0,0-2 0 0 0,12-5 0 0 0,3-7-940 0 0,0-3-60 0 0</inkml:trace>
  <inkml:trace contextRef="#ctx0" brushRef="#br0" timeOffset="1">551 0 13360 0 0,'0'0'1026'0'0,"-9"3"-419"0"0,8 0-260 0 0,-1-1-1 0 0,1 0 1 0 0,-1 1 0 0 0,1-1 0 0 0,0 1-1 0 0,0-1 1 0 0,0 1 0 0 0,0 0 0 0 0,1 0 0 0 0,-1-1-1 0 0,1 1 1 0 0,-1 0 0 0 0,1 4 0 0 0,-1 2 188 0 0,-20 338 3736 0 0,21-310-4184 0 0,-2 21-454 0 0,3-1 0 0 0,2 1 1 0 0,17 85-1 0 0,-15-124-5302 0 0,1-8-1896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19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6 14280 0 0,'-4'-1'1297'0'0,"31"-4"4984"0"0,-5 6-4715 0 0,43 7 1 0 0,21 10-2276 0 0,-26-4-1100 0 0,-29-9-289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36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81 9184 0 0,'-2'-1'79'0'0,"1"1"0"0"0,0 0-1 0 0,0-1 1 0 0,-1 1 0 0 0,1 0 0 0 0,0 0 0 0 0,0 0 0 0 0,-1 0 0 0 0,1 0 0 0 0,0 0 0 0 0,-2 1 0 0 0,-3 0 2732 0 0,5-3-2557 0 0,1 0 0 0 0,0 1 0 0 0,0-1-1 0 0,-1 1 1 0 0,1-1 0 0 0,0 0 0 0 0,0 1-1 0 0,1-4 1 0 0,0 3 318 0 0,-1 0 0 0 0,1 0-1 0 0,0 0 1 0 0,0 0 0 0 0,0 0 0 0 0,0 0 0 0 0,0 1-1 0 0,0-1 1 0 0,0 0 0 0 0,1 1 0 0 0,1-3-1 0 0,-2 3 221 0 0,9 1-252 0 0,0 3-183 0 0,1 0-1 0 0,-1-1 1 0 0,1 0-1 0 0,0-1 0 0 0,19 0 1 0 0,-20 0-216 0 0,0 0-1 0 0,0 1 1 0 0,-1 0 0 0 0,15 5-1 0 0,14 3 126 0 0,11 1 74 0 0,18 3 32 0 0,-51-12-323 0 0,30 5 311 0 0,63 16 0 0 0,-10-1 41 0 0,-48-11-311 0 0,5 0 75 0 0,78 8-1 0 0,124-7 167 0 0,-166-5-266 0 0,77 2 115 0 0,-93-12-59 0 0,76-14 0 0 0,-19 2 11 0 0,12-8 35 0 0,-11 1-81 0 0,158-3 166 0 0,-29 21-64 0 0,-217 0-37 0 0,1-3 1 0 0,-1-2-1 0 0,58-19 0 0 0,-38 10 15 0 0,-26 9 51 0 0,75-8 0 0 0,-64 10-78 0 0,-23 1-86 0 0,-22 4-42 0 0,-1 0 0 0 0,-4 1-87 0 0,0 1 1 0 0,1 0-1 0 0,-1-1 1 0 0,0 1-1 0 0,0 0 1 0 0,0 0-1 0 0,0 0 0 0 0,0 0 1 0 0,0 0-1 0 0,0 0 1 0 0,0 0-1 0 0,0 0 1 0 0,0 1-1 0 0,0-1 1 0 0,0 0-1 0 0,0 1 1 0 0,0-1-1 0 0,1 1 1 0 0,8 6-4739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20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1840 0 0,'-2'12'10480'0'0,"-7"-6"-8343"0"0,1 2-1281 0 0,2 1 0 0 0,-1 0 0 0 0,1 0 1 0 0,0 1-1 0 0,1-1 0 0 0,-8 19 0 0 0,9-17-601 0 0,0-1-1 0 0,0 0 1 0 0,1 1 0 0 0,1 0-1 0 0,-3 16 1 0 0,3-1-14 0 0,1-17-153 0 0,0 0 0 0 0,1 0 0 0 0,0 0 0 0 0,0 0 0 0 0,1 1 0 0 0,2 9 0 0 0,0 2 70 0 0,-2-14-99 0 0,0 0 1 0 0,1 0-1 0 0,-1 0 1 0 0,5 11 0 0 0,-5-17-48 0 0,-1 0 0 0 0,1 0 0 0 0,0 1 0 0 0,0-1 0 0 0,-1 0 0 0 0,1 0 0 0 0,0 0 0 0 0,0 0 0 0 0,0 0 0 0 0,0 0 0 0 0,0 0 0 0 0,0 0 1 0 0,1 0-1 0 0,-1 0 0 0 0,0 0 0 0 0,0-1 0 0 0,1 1 0 0 0,-1-1 0 0 0,0 1 0 0 0,1-1 0 0 0,-1 1 0 0 0,0-1 0 0 0,1 0 0 0 0,-1 1 0 0 0,1-1 0 0 0,-1 0 0 0 0,1 0 1 0 0,1-1-1 0 0,3 1 26 0 0,-4 0-23 0 0,0 0-1 0 0,0 0 1 0 0,-1 0-1 0 0,1 0 0 0 0,0-1 1 0 0,0 1-1 0 0,0 0 1 0 0,0-1-1 0 0,0 0 0 0 0,0 1 1 0 0,0-1-1 0 0,-1 0 1 0 0,1 0-1 0 0,0 0 0 0 0,-1 0 1 0 0,1 0-1 0 0,-1 0 0 0 0,1-1 1 0 0,1-1-1 0 0,9-13-50 0 0,-6 8-43 0 0,0-1 1 0 0,10-9-1 0 0,-6 7 213 0 0,-1-1 1 0 0,0 1-1 0 0,-1-2 0 0 0,-1 1 0 0 0,9-19 0 0 0,4-7 272 0 0,27-36 1095 0 0,-47 73-1462 0 0,0 1-1 0 0,0 0 0 0 0,0-1 1 0 0,1 1-1 0 0,-1 0 1 0 0,0-1-1 0 0,0 1 0 0 0,0 0 1 0 0,0 0-1 0 0,0-1 1 0 0,1 1-1 0 0,-1 0 1 0 0,0 0-1 0 0,0-1 0 0 0,0 1 1 0 0,1 0-1 0 0,-1 0 1 0 0,0-1-1 0 0,0 1 0 0 0,1 0 1 0 0,-1 0-1 0 0,0 0 1 0 0,0 0-1 0 0,1 0 0 0 0,-1-1 1 0 0,0 1-1 0 0,1 0 1 0 0,-1 0-1 0 0,0 0 0 0 0,1 0 1 0 0,-1 0-1 0 0,0 0 1 0 0,1 0-1 0 0,-1 0 1 0 0,3 13 376 0 0,-2-9-379 0 0,0 9 50 0 0,3 16 48 0 0,-3-23-165 0 0,0 0-1 0 0,0 1 1 0 0,-1-1-1 0 0,1 1 1 0 0,-2 5-1 0 0,2 19-291 0 0,0-22 293 0 0,1 0 0 0 0,1 0 0 0 0,0-1-1 0 0,0 1 1 0 0,1-1 0 0 0,0 0 0 0 0,9 14 0 0 0,-12-21-106 0 0,-1 0 1 0 0,1 0 0 0 0,0 0-1 0 0,-1 0 1 0 0,1-1 0 0 0,0 1-1 0 0,0 0 1 0 0,0 0 0 0 0,0-1-1 0 0,-1 1 1 0 0,1 0-1 0 0,0-1 1 0 0,0 1 0 0 0,0-1-1 0 0,0 1 1 0 0,1-1 0 0 0,-1 0-1 0 0,0 1 1 0 0,0-1 0 0 0,0 0-1 0 0,0 0 1 0 0,0 0-1 0 0,0 0 1 0 0,0 0 0 0 0,1 0-1 0 0,-1 0 1 0 0,0 0 0 0 0,0 0-1 0 0,0 0 1 0 0,0-1 0 0 0,0 1-1 0 0,0 0 1 0 0,0-1-1 0 0,0 1 1 0 0,0-1 0 0 0,0 1-1 0 0,0-1 1 0 0,0 0 0 0 0,1 0-1 0 0,6-9-1744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20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8752 0 0,'0'0'673'0'0,"7"-12"9588"0"0,-4 14-10119 0 0,0 1-1 0 0,-1-1 1 0 0,1 1 0 0 0,-1-1-1 0 0,0 1 1 0 0,0 0 0 0 0,0 0 0 0 0,0 0-1 0 0,0 0 1 0 0,-1 0 0 0 0,1 0-1 0 0,-1 0 1 0 0,0 0 0 0 0,0 1-1 0 0,0-1 1 0 0,0 1 0 0 0,0 4-1 0 0,1 9 50 0 0,-1 1-1 0 0,0 20 1 0 0,-1-29-96 0 0,-8 164 2728 0 0,8-181-2470 0 0,7-19-188 0 0,1 1 0 0 0,2 1 0 0 0,0-1-1 0 0,19-32 1 0 0,-26 54-150 0 0,-1 0 0 0 0,1 0 0 0 0,0 1 0 0 0,1-1 0 0 0,-1 1-1 0 0,1 0 1 0 0,-1 0 0 0 0,1 0 0 0 0,0 0 0 0 0,0 1 0 0 0,0-1 0 0 0,0 1 0 0 0,1 0-1 0 0,7-2 1 0 0,-1 1 24 0 0,-1 0 0 0 0,1 1 0 0 0,0 1 0 0 0,0 0 0 0 0,13 0 1 0 0,51 7 88 0 0,-56-3-97 0 0,-1-2 1 0 0,1 0 0 0 0,34-2-1 0 0,-23-9-55 0 0,-31 10 22 0 0,1 0 0 0 0,0 0-1 0 0,0 0 1 0 0,0 0 0 0 0,0 0 0 0 0,0 0 0 0 0,0 0-1 0 0,0 0 1 0 0,0 0 0 0 0,0 0 0 0 0,0 0-1 0 0,-1 0 1 0 0,1-1 0 0 0,0 1 0 0 0,0 0 0 0 0,0 0-1 0 0,0 0 1 0 0,0 0 0 0 0,0 0 0 0 0,0 0-1 0 0,0 0 1 0 0,0 0 0 0 0,0 0 0 0 0,0-1-1 0 0,0 1 1 0 0,0 0 0 0 0,0 0 0 0 0,0 0 0 0 0,0 0-1 0 0,0 0 1 0 0,0 0 0 0 0,0 0 0 0 0,0-1-1 0 0,0 1 1 0 0,0 0 0 0 0,0 0 0 0 0,0 0 0 0 0,0 0-1 0 0,0 0 1 0 0,0 0 0 0 0,0 0 0 0 0,0 0-1 0 0,0-1 1 0 0,0 1 0 0 0,1 0 0 0 0,-1 0 0 0 0,0 0-1 0 0,0 0 1 0 0,0 0 0 0 0,0 0 0 0 0,0 0-1 0 0,0 0 1 0 0,0 0 0 0 0,0 0 0 0 0,0 0-1 0 0,1 0 1 0 0,-1 0 0 0 0,0 0 0 0 0,0 0 0 0 0,0 0-1 0 0,0 0 1 0 0,0 0 0 0 0,0 0 0 0 0,0 0-1 0 0,1 0 1 0 0,-1 0 0 0 0,0 0 0 0 0,0 0 0 0 0,-9-3 162 0 0,5 4-159 0 0,0 1 1 0 0,-1-1 0 0 0,1 1-1 0 0,0-1 1 0 0,0 2 0 0 0,1-1-1 0 0,-1 0 1 0 0,0 1 0 0 0,1-1-1 0 0,-1 1 1 0 0,1 0 0 0 0,-4 5-1 0 0,1-2-1 0 0,0 2-1 0 0,0-1 0 0 0,1 1 0 0 0,-9 15 0 0 0,9-12-55 0 0,2-7-127 0 0,1 1 1 0 0,0-1-1 0 0,0 1 1 0 0,0 0-1 0 0,-2 9 1 0 0,4-12 85 0 0,0-1 1 0 0,0 1 0 0 0,0-1 0 0 0,0 0 0 0 0,0 1 0 0 0,0-1-1 0 0,1 1 1 0 0,-1-1 0 0 0,0 0 0 0 0,1 1 0 0 0,-1-1 0 0 0,1 0 0 0 0,-1 0-1 0 0,1 1 1 0 0,0-1 0 0 0,0 0 0 0 0,-1 0 0 0 0,1 0 0 0 0,0 0-1 0 0,0 0 1 0 0,0 0 0 0 0,0 0 0 0 0,0 0 0 0 0,1 0 0 0 0,-1 0-1 0 0,2 0 1 0 0,11 5-5892 0 0,5-3-1723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20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19351 0 0,'-5'2'248'0'0,"0"0"0"0"0,0 0 0 0 0,1 0-1 0 0,-1 0 1 0 0,0 1 0 0 0,1 0 0 0 0,-1 0 0 0 0,1 0-1 0 0,0 1 1 0 0,0-1 0 0 0,0 1 0 0 0,1 0-1 0 0,-1 0 1 0 0,1 0 0 0 0,0 1 0 0 0,0-1-1 0 0,1 1 1 0 0,-1-1 0 0 0,1 1 0 0 0,0 0-1 0 0,0 0 1 0 0,0 0 0 0 0,1 0 0 0 0,0 1 0 0 0,0-1-1 0 0,0 0 1 0 0,1 0 0 0 0,0 1 0 0 0,0-1-1 0 0,0 0 1 0 0,0 1 0 0 0,1-1 0 0 0,0 0-1 0 0,3 10 1 0 0,-2-8 47 0 0,1 0-1 0 0,0 0 0 0 0,0 0 1 0 0,1 0-1 0 0,8 12 1 0 0,-8-13-265 0 0,-1 0 1 0 0,1 1-1 0 0,-1-1 0 0 0,-1 0 1 0 0,1 1-1 0 0,-1 0 0 0 0,0 0 1 0 0,1 8-1 0 0,-3-11-65 0 0,0-1 1 0 0,0 0-1 0 0,0 1 0 0 0,-1-1 1 0 0,1 0-1 0 0,-1 0 0 0 0,0 0 1 0 0,0 1-1 0 0,-2 4 1 0 0,-15 27 64 0 0,17-32-42 0 0,-7 8-532 0 0,-1 0 0 0 0,0 0 0 0 0,0 0 0 0 0,-1-2 0 0 0,-18 15 0 0 0,3-3-9008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34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32 270 9384 0 0,'0'0'852'0'0,"0"0"-704"0"0,-2 0-47 0 0,1-1 6 0 0,0 1 0 0 0,1 0 0 0 0,-1-1 0 0 0,1 1-1 0 0,-1 0 1 0 0,1-1 0 0 0,-1 1 0 0 0,1-1 0 0 0,0 1 0 0 0,-1-1 0 0 0,1 1 0 0 0,-1-1-1 0 0,1 1 1 0 0,0-1 0 0 0,-1 1 0 0 0,1-1 0 0 0,0 0 0 0 0,0 1 0 0 0,0-1 0 0 0,-1 1 0 0 0,1-1-1 0 0,0 0 1 0 0,0 1 0 0 0,0-1 0 0 0,-2-18 2024 0 0,-5-16 2836 0 0,7 33-4614 0 0,0 0-1 0 0,0 1 0 0 0,-1-1 0 0 0,1 1 1 0 0,-1-1-1 0 0,1 0 0 0 0,-1 1 0 0 0,0-1 0 0 0,-1-1 1 0 0,2 2-254 0 0,-1 0 1 0 0,0 0-1 0 0,1 0 1 0 0,-1 1-1 0 0,1-1 1 0 0,0 0-1 0 0,-1 0 1 0 0,1 0-1 0 0,0 0 1 0 0,-1 0-1 0 0,1 0 1 0 0,0 0 0 0 0,0 0-1 0 0,0 0 1 0 0,0 0-1 0 0,0 0 1 0 0,0 0-1 0 0,0 0 1 0 0,0 0-1 0 0,0 0 1 0 0,1 0-1 0 0,-1 0 1 0 0,0 0-1 0 0,1 0 1 0 0,-1 0-1 0 0,0 0 1 0 0,2-1 0 0 0,6-12 282 0 0,-5 10-286 0 0,-1 0 1 0 0,1-1-1 0 0,0 1 1 0 0,0 0-1 0 0,8-6 1 0 0,0-1 31 0 0,-9 9-108 0 0,0 0-1 0 0,1-1 0 0 0,-1 1 1 0 0,1 0-1 0 0,0 0 0 0 0,-1 0 0 0 0,1 1 1 0 0,0-1-1 0 0,6-1 0 0 0,-5 1 5 0 0,0 0 0 0 0,1 1 0 0 0,-1-2 0 0 0,0 1 0 0 0,7-5 0 0 0,-7 4 22 0 0,0 1 0 0 0,0-1 0 0 0,1 1 0 0 0,-1 0 0 0 0,0 0 0 0 0,1 0 0 0 0,5-1 0 0 0,7 1 20 0 0,25 0 0 0 0,9-1-17 0 0,-40 2-13 0 0,-1 1 0 0 0,0 0 0 0 0,16 3-1 0 0,13 0 25 0 0,127-11 79 0 0,-123 8-49 0 0,0 2-1 0 0,76 14 1 0 0,-109-15-42 0 0,1 0 0 0 0,15 0-1 0 0,1 0 35 0 0,63-1 138 0 0,-67 0-154 0 0,42-4-1 0 0,5-1 100 0 0,9-1 94 0 0,-61 4-238 0 0,29-8 0 0 0,6 0 9 0 0,141-7 98 0 0,-134 16-110 0 0,53 2 28 0 0,-11-1-46 0 0,-8 0 0 0 0,186 4 244 0 0,-19-1-5 0 0,-209-1-205 0 0,149 14 145 0 0,-123-8-137 0 0,39 9 55 0 0,-111-16-47 0 0,-1 0 1 0 0,1 0 0 0 0,0 0-1 0 0,7-1 1 0 0,-26-9-14 0 0,12 8-99 0 0,-1 0-1 0 0,1 1 1 0 0,-1 0-1 0 0,1-1 0 0 0,-1 1 1 0 0,1 0-1 0 0,-1-1 0 0 0,1 1 1 0 0,-1 0-1 0 0,1 0 1 0 0,-1 0-1 0 0,1 1 0 0 0,-1-1 1 0 0,1 0-1 0 0,-1 1 0 0 0,1-1 1 0 0,-3 1-1 0 0,-5 3-2783 0 0,1 0-3530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54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21 8288 0 0,'0'0'756'0'0,"-1"-18"5576"0"0,0 18-6254 0 0,0-1 1 0 0,0 1 0 0 0,0 0 0 0 0,0-1 0 0 0,-1 1 0 0 0,1 0 0 0 0,0-1 0 0 0,0 1 0 0 0,0 0 0 0 0,0 0 0 0 0,0 0 0 0 0,0 0 0 0 0,0 0 0 0 0,-1 0 0 0 0,1 0 0 0 0,0 1 0 0 0,0-1 0 0 0,0 0 0 0 0,0 1-1 0 0,0-1 1 0 0,0 1 0 0 0,0-1 0 0 0,0 1 0 0 0,0-1 0 0 0,0 1 0 0 0,0-1 0 0 0,0 1 0 0 0,0 0 0 0 0,1 0 0 0 0,-1 0 0 0 0,0-1 0 0 0,0 1 0 0 0,1 0 0 0 0,-1 0 0 0 0,0 1 0 0 0,-4 5-25 0 0,0 1 0 0 0,1 0 1 0 0,-5 13-1 0 0,4-11 116 0 0,-13 33 58 0 0,3 0 0 0 0,-19 81 0 0 0,28-96 226 0 0,2 0 0 0 0,1 0 0 0 0,1 0 0 0 0,2 40 0 0 0,1-59-294 0 0,0 0 0 0 0,0-1-1 0 0,0 1 1 0 0,1-1 0 0 0,0 1 0 0 0,1-1-1 0 0,0 0 1 0 0,0 0 0 0 0,7 11-1 0 0,-8-16-122 0 0,0 0-1 0 0,0 0 0 0 0,0-1 0 0 0,1 1 0 0 0,-1 0 1 0 0,1-1-1 0 0,0 0 0 0 0,0 0 0 0 0,0 1 1 0 0,0-2-1 0 0,0 1 0 0 0,0 0 0 0 0,0-1 0 0 0,0 1 1 0 0,1-1-1 0 0,-1 0 0 0 0,1 0 0 0 0,-1 0 1 0 0,1-1-1 0 0,-1 1 0 0 0,1-1 0 0 0,-1 0 0 0 0,1 0 1 0 0,7-1-1 0 0,-6 1 11 0 0,1-2 1 0 0,-1 1-1 0 0,1-1 1 0 0,-1 1-1 0 0,0-2 1 0 0,0 1-1 0 0,0 0 1 0 0,0-1-1 0 0,0 0 1 0 0,0 0-1 0 0,-1-1 1 0 0,1 1-1 0 0,-1-1 1 0 0,0 0-1 0 0,4-5 1 0 0,-3 3 16 0 0,0 0 1 0 0,-1-1 0 0 0,1 1 0 0 0,-2-1 0 0 0,1 0 0 0 0,-1 0 0 0 0,0 0 0 0 0,0 0-1 0 0,-1-1 1 0 0,2-10 0 0 0,-3 17-39 0 0,-1-1 0 0 0,0 1 0 0 0,0-1 0 0 0,1 1 0 0 0,-1 0-1 0 0,-1-1 1 0 0,1 1 0 0 0,0-1 0 0 0,0 1 0 0 0,0 0 0 0 0,-1-1 0 0 0,1 1-1 0 0,0 0 1 0 0,-1-1 0 0 0,0 1 0 0 0,1 0 0 0 0,-1-1 0 0 0,0 1 0 0 0,1 0 0 0 0,-1 0-1 0 0,0 0 1 0 0,0 0 0 0 0,0 0 0 0 0,0 0 0 0 0,0 0 0 0 0,0 0 0 0 0,0 0-1 0 0,-1 0 1 0 0,1 1 0 0 0,0-1 0 0 0,0 0 0 0 0,-1 1 0 0 0,1-1 0 0 0,0 1 0 0 0,-1-1-1 0 0,1 1 1 0 0,0 0 0 0 0,-1 0 0 0 0,1 0 0 0 0,-1-1 0 0 0,1 1 0 0 0,0 0-1 0 0,-1 1 1 0 0,1-1 0 0 0,-1 0 0 0 0,1 0 0 0 0,0 1 0 0 0,-1-1 0 0 0,1 0 0 0 0,0 1-1 0 0,-1 0 1 0 0,1-1 0 0 0,0 1 0 0 0,-2 1 0 0 0,-12 7 12 0 0,1 1 1 0 0,1 1-1 0 0,-1 0 1 0 0,2 1-1 0 0,0 0 1 0 0,0 1-1 0 0,-17 26 1 0 0,29-39-62 0 0,0 0-1 0 0,0 0 1 0 0,0 0 0 0 0,0 0 0 0 0,0 0 0 0 0,0 0 0 0 0,0 0-1 0 0,0 0 1 0 0,1 0 0 0 0,-1 0 0 0 0,0 0 0 0 0,0 0-1 0 0,0 0 1 0 0,0 0 0 0 0,0 0 0 0 0,0 0 0 0 0,0 0-1 0 0,0 0 1 0 0,0 0 0 0 0,0 0 0 0 0,0 0 0 0 0,0 0-1 0 0,1 0 1 0 0,-1 0 0 0 0,0 0 0 0 0,0 0 0 0 0,0 0 0 0 0,0 0-1 0 0,0 1 1 0 0,0-1 0 0 0,0 0 0 0 0,0 0 0 0 0,0 0-1 0 0,0 0 1 0 0,0 0 0 0 0,0 0 0 0 0,0 0 0 0 0,0 0-1 0 0,0 0 1 0 0,0 0 0 0 0,0 0 0 0 0,0 1 0 0 0,0-1 0 0 0,0 0-1 0 0,0 0 1 0 0,0 0 0 0 0,0 0 0 0 0,0 0 0 0 0,0 0-1 0 0,0 0 1 0 0,0 0 0 0 0,0 0 0 0 0,0 0 0 0 0,0 0-1 0 0,0 1 1 0 0,0-1 0 0 0,0 0 0 0 0,0 0 0 0 0,0 0 0 0 0,0 0-1 0 0,-1 0 1 0 0,1 0 0 0 0,0 0 0 0 0,0 0 0 0 0,0 0-1 0 0,12-3-1855 0 0,14-10-5142 0 0,-9 1-262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54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1 16384 0 0,'-11'5'1249'0'0,"-3"-1"-730"0"0,-12 6-488 0 0,10 1 233 0 0,1-1-1 0 0,0 2 0 0 0,0 0 1 0 0,1 1-1 0 0,1 0 0 0 0,0 1 1 0 0,0 1-1 0 0,2 0 0 0 0,0 0 0 0 0,1 1 1 0 0,0 0-1 0 0,1 1 0 0 0,1 0 1 0 0,1 1-1 0 0,0 0 0 0 0,2 0 0 0 0,0 0 1 0 0,0 1-1 0 0,2-1 0 0 0,1 1 1 0 0,0 0-1 0 0,1 26 0 0 0,1-38-176 0 0,1-1-1 0 0,0 1 1 0 0,0-1-1 0 0,1 1 1 0 0,0-1-1 0 0,0 0 1 0 0,0 0 0 0 0,1 0-1 0 0,-1 0 1 0 0,2 0-1 0 0,4 7 1 0 0,-6-10-18 0 0,0-1 0 0 0,0 1 0 0 0,0-1 0 0 0,1 0 1 0 0,-1 0-1 0 0,1 0 0 0 0,0 0 0 0 0,-1 0 0 0 0,1 0 0 0 0,0-1 1 0 0,0 1-1 0 0,0-1 0 0 0,0 0 0 0 0,0 0 0 0 0,0 0 1 0 0,1 0-1 0 0,-1-1 0 0 0,0 1 0 0 0,0-1 0 0 0,1 0 0 0 0,-1 0 1 0 0,0 0-1 0 0,1 0 0 0 0,3-1 0 0 0,1-1-14 0 0,0-1 0 0 0,-1 1 0 0 0,1-1 0 0 0,-1-1 0 0 0,0 1 0 0 0,0-1 0 0 0,0-1 0 0 0,0 1-1 0 0,-1-1 1 0 0,0 0 0 0 0,7-8 0 0 0,1-1 59 0 0,0-1-1 0 0,-1 0 1 0 0,14-24-1 0 0,-16 22 39 0 0,0-1-1 0 0,-2 0 0 0 0,0-1 0 0 0,-1 1 0 0 0,-1-1 0 0 0,-1-1 0 0 0,0 0 0 0 0,-2 1 0 0 0,4-35 0 0 0,-5 15-1156 0 0,-1 21-1310 0 0,-1 1 0 0 0,0-1-1 0 0,-4-33 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55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5 295 5064 0 0,'-2'10'347'0'0,"2"-9"31"0"0,-1 1 0 0 0,1-1 1 0 0,0 0-1 0 0,-1 1 0 0 0,1-1 1 0 0,0 0-1 0 0,0 0 0 0 0,0 1 1 0 0,0-1-1 0 0,0 1 0 0 0,0-1 0 0 0,0 0 1 0 0,0 0-1 0 0,0 1 0 0 0,1-1 1 0 0,-1 0-1 0 0,1 1 0 0 0,1 2 2690 0 0,12-10-1565 0 0,-9 1-1124 0 0,0-1-1 0 0,0 0 0 0 0,0 0 1 0 0,-1 0-1 0 0,0 0 0 0 0,4-11 0 0 0,12-23 1246 0 0,39-58 0 0 0,-38 65-1082 0 0,7-10 100 0 0,-15 25-377 0 0,-10 13-191 0 0,1 0 0 0 0,0-1 0 0 0,0 1 0 0 0,1 1 0 0 0,0-1 0 0 0,10-7 0 0 0,-15 12-70 0 0,0 0 0 0 0,0 0 0 0 0,1 0-1 0 0,-1 0 1 0 0,0 0 0 0 0,1 0 0 0 0,-1 0 0 0 0,0 0 0 0 0,1 0 0 0 0,-1 0 0 0 0,0 0 0 0 0,0 0-1 0 0,1 0 1 0 0,-1 0 0 0 0,0 0 0 0 0,0 0 0 0 0,1 0 0 0 0,-1 1 0 0 0,0-1 0 0 0,0 0 0 0 0,1 0-1 0 0,-1 0 1 0 0,0 0 0 0 0,0 1 0 0 0,0-1 0 0 0,1 0 0 0 0,-1 0 0 0 0,0 1 0 0 0,0-1 0 0 0,0 0-1 0 0,0 0 1 0 0,1 1 0 0 0,-1-1 0 0 0,0 0 0 0 0,0 1 0 0 0,1 2-3 0 0,1 0 1 0 0,-1 1-1 0 0,0-1 1 0 0,0 1-1 0 0,0-1 0 0 0,-1 1 1 0 0,1-1-1 0 0,-1 1 1 0 0,0 3-1 0 0,-2 37-1 0 0,0-26 10 0 0,-6 35 45 0 0,5-41-46 0 0,1 0 0 0 0,0 0 0 0 0,1 0 0 0 0,1 0-1 0 0,0 0 1 0 0,1 14 0 0 0,5-12-19 0 0,-6-13 9 0 0,0-1-1 0 0,0 0 1 0 0,1 0 0 0 0,-1 0 0 0 0,0 1 0 0 0,1-1 0 0 0,-1 0 0 0 0,0 0 0 0 0,1 0 0 0 0,-1 0 0 0 0,0 0 0 0 0,1 0 0 0 0,-1 1 0 0 0,0-1 0 0 0,1 0 0 0 0,-1 0 0 0 0,1 0 0 0 0,-1 0 0 0 0,0 0 0 0 0,1 0 0 0 0,-1-1-1 0 0,0 1 1 0 0,1 0 0 0 0,-1 0 0 0 0,0 0 0 0 0,1 0 0 0 0,-1 0 0 0 0,0 0 0 0 0,1-1 0 0 0,-1 1 0 0 0,0 0 0 0 0,1-1 0 0 0,10-6-18 0 0,6-10 32 0 0,-1 0 0 0 0,-1-2 0 0 0,14-20 0 0 0,-7 9 27 0 0,4-7 188 0 0,-14 19 97 0 0,1 1 0 0 0,18-20 0 0 0,-10 19 4 0 0,-19 19-310 0 0,-1 1 0 0 0,1-1-1 0 0,-1 1 1 0 0,0 0 0 0 0,0-1-1 0 0,1 1 1 0 0,0 3 0 0 0,0 2-10 0 0,0-1 0 0 0,-1 1 0 0 0,0 0 0 0 0,0 0 1 0 0,0 0-1 0 0,-1 0 0 0 0,0 0 0 0 0,-2 11 0 0 0,1-4-17 0 0,-3 39-18 0 0,2-35-379 0 0,0 0 1 0 0,1 1-1 0 0,1-1 0 0 0,1 1 0 0 0,5 32 1 0 0,-6-50 68 0 0,0 0 0 0 0,1-1 0 0 0,-1 1 1 0 0,0 0-1 0 0,0-1 0 0 0,0 1 0 0 0,1-1 1 0 0,-1 1-1 0 0,0 0 0 0 0,1-1 0 0 0,-1 1 1 0 0,0-1-1 0 0,1 1 0 0 0,-1-1 0 0 0,1 1 0 0 0,-1-1 1 0 0,1 1-1 0 0,-1-1 0 0 0,1 0 0 0 0,-1 1 1 0 0,1-1-1 0 0,0 1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56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76 302 11056 0 0,'0'0'852'0'0,"-5"13"-342"0"0,-2 7 1756 0 0,-12 43 964 0 0,-4 33-2525 0 0,7-16-557 0 0,10-13-2198 0 0,6-52-3995 0 0</inkml:trace>
  <inkml:trace contextRef="#ctx0" brushRef="#br0" timeOffset="1">218 1 9216 0 0,'0'0'896'0'0,"-7"0"-800"0"0,2 3-96 0 0,-3 1 608 0 0,5 6 96 0 0,-4 1 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56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6 313 6448 0 0,'-1'-1'6110'0'0,"-2"-9"-3760"0"0,2 0-1542 0 0,1 0 0 0 0,0 0 1 0 0,0 0-1 0 0,1-1 0 0 0,3-15 1 0 0,-2 10-256 0 0,35-166 3251 0 0,-36 174-3692 0 0,-1 7-86 0 0,0-1 1 0 0,0 1 0 0 0,0-1 0 0 0,0 1 0 0 0,1-1 0 0 0,-1 1 0 0 0,0-1 0 0 0,1 1 0 0 0,0-1 0 0 0,0-1 0 0 0,3 29 49 0 0,-5 10-76 0 0,3 58 0 0 0,-1-78 0 0 0,0 0 0 0 0,2 0 0 0 0,7 26 0 0 0,-8-36 25 0 0,-1-1 54 0 0,0 0 1 0 0,1 0-1 0 0,0-1 0 0 0,4 9 1 0 0,-5-12-72 0 0,-1-1 0 0 0,0 1 0 0 0,1-1 0 0 0,-1 1 0 0 0,0-1 0 0 0,1 1 0 0 0,-1-1 0 0 0,1 1 0 0 0,-1-1 0 0 0,1 1 0 0 0,-1-1 0 0 0,1 0 1 0 0,-1 1-1 0 0,1-1 0 0 0,0 0 0 0 0,-1 0 0 0 0,1 1 0 0 0,-1-1 0 0 0,1 0 0 0 0,0 0 0 0 0,-1 0 0 0 0,1 0 0 0 0,0 0 0 0 0,-1 0 0 0 0,1 0 0 0 0,0 0 0 0 0,-1 0 0 0 0,1 0 0 0 0,-1 0 0 0 0,1 0 0 0 0,0 0 0 0 0,-1 0 1 0 0,1-1-1 0 0,0 1 0 0 0,-1 0 0 0 0,1 0 0 0 0,-1-1 0 0 0,1 1 0 0 0,-1 0 0 0 0,1-1 0 0 0,-1 1 0 0 0,1-1 0 0 0,-1 1 0 0 0,1-1 0 0 0,-1 1 0 0 0,1-1 0 0 0,-1 0 0 0 0,13-13 233 0 0,-1-1 0 0 0,16-25 0 0 0,-8 10-276 0 0,33-57-2763 0 0,-44 74 1508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56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20 8752 0 0,'-13'0'1233'0'0,"10"0"-458"0"0,0 0 1 0 0,0 0-1 0 0,0 0 1 0 0,0 0-1 0 0,0 0 0 0 0,-5 2 1 0 0,7-1-647 0 0,-1-1-1 0 0,1 1 1 0 0,0 0 0 0 0,-1 0 0 0 0,1 0 0 0 0,0 0-1 0 0,-1 0 1 0 0,1 0 0 0 0,0 1 0 0 0,0-1 0 0 0,0 0-1 0 0,0 0 1 0 0,0 1 0 0 0,-1 2 0 0 0,-6 12 5 0 0,1 0 0 0 0,1 0 0 0 0,1 1 0 0 0,0-1 0 0 0,2 1 0 0 0,-1 1 0 0 0,2-1 0 0 0,0 20 0 0 0,1-30-9 0 0,1-1 0 0 0,0 1-1 0 0,0 0 1 0 0,1-1-1 0 0,0 1 1 0 0,0 0-1 0 0,1-1 1 0 0,0 1 0 0 0,0-1-1 0 0,0 0 1 0 0,1 1-1 0 0,0-1 1 0 0,5 8-1 0 0,-7-12-83 0 0,0-1 0 0 0,0 0 0 0 0,0 0-1 0 0,1 0 1 0 0,-1 0 0 0 0,0 0 0 0 0,0 0-1 0 0,1 0 1 0 0,-1-1 0 0 0,0 1 0 0 0,1 0-1 0 0,-1-1 1 0 0,1 1 0 0 0,-1-1-1 0 0,1 1 1 0 0,-1-1 0 0 0,1 0 0 0 0,2 1-1 0 0,-1-2 11 0 0,-1 1 0 0 0,1 0-1 0 0,0-1 1 0 0,-1 1-1 0 0,1-1 1 0 0,-1 0 0 0 0,1 0-1 0 0,-1 0 1 0 0,1 0 0 0 0,2-2-1 0 0,1-1 66 0 0,0 0-1 0 0,0-1 1 0 0,-1 1 0 0 0,0-1-1 0 0,1-1 1 0 0,7-10-1 0 0,-6 5 49 0 0,-1-1-1 0 0,0 1 1 0 0,7-20 0 0 0,1-2 161 0 0,56-124 2187 0 0,-68 153-2379 0 0,-2 3-115 0 0,0 1 1 0 0,0-1 0 0 0,0 1-1 0 0,1-1 1 0 0,-1 0-1 0 0,0 1 1 0 0,0-1-1 0 0,1 1 1 0 0,-1-1-1 0 0,0 1 1 0 0,1 0-1 0 0,-1-1 1 0 0,0 1-1 0 0,1-1 1 0 0,-1 1-1 0 0,1 0 1 0 0,-1-1-1 0 0,1 1 1 0 0,-1 0-1 0 0,0-1 1 0 0,1 1-1 0 0,0 0 1 0 0,-1-1-1 0 0,1 1 1 0 0,-1 0-1 0 0,1 0 1 0 0,-1 0-1 0 0,1 0 1 0 0,0 0-1 0 0,-1 15 100 0 0,-7 88-44 0 0,6-91-100 0 0,-2 51 73 0 0,3-56-138 0 0,1 1 0 0 0,0-1 0 0 0,0 0 0 0 0,1 1 0 0 0,-1-1 0 0 0,5 10 0 0 0,-6-17-8 0 0,1 1-1 0 0,-1 0 1 0 0,0-1-1 0 0,1 1 1 0 0,-1 0 0 0 0,1-1-1 0 0,-1 1 1 0 0,0-1-1 0 0,1 1 1 0 0,0-1-1 0 0,-1 1 1 0 0,1-1 0 0 0,-1 1-1 0 0,1-1 1 0 0,-1 1-1 0 0,1-1 1 0 0,0 0-1 0 0,-1 1 1 0 0,1-1 0 0 0,0 0-1 0 0,-1 0 1 0 0,1 0-1 0 0,0 1 1 0 0,0-1-1 0 0,-1 0 1 0 0,1 0 0 0 0,0 0-1 0 0,0 0 1 0 0,-1 0-1 0 0,1 0 1 0 0,0 0-1 0 0,1-1 1 0 0,11-3-1588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38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81 7832 0 0,'-4'0'13943'0'0,"11"-3"-11905"0"0,35-12 689 0 0,-28 10-2300 0 0,-1 0 0 0 0,22-4 1 0 0,32-9 329 0 0,-49 12-718 0 0,1 1 0 0 0,37-5 0 0 0,-48 10-193 0 0,-5 0-459 0 0,1 0 0 0 0,-1-1 0 0 0,0 1 0 0 0,0-1-1 0 0,6-1 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57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84 6448 0 0,'3'-50'1074'0'0,"-3"40"420"0"0,1-13 11022 0 0,-2 36-11193 0 0,-4 68-323 0 0,1-19-589 0 0,6 97 0 0 0,-1-127-363 0 0,1 23-29 0 0,2-1 0 0 0,3 1 0 0 0,19 77 0 0 0,-25-129-306 0 0,9 26-148 0 0,-2-12-7046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57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88 13824 0 0,'-8'0'8121'0'0,"14"2"-6843"0"0,0 1-1110 0 0,-1-1 0 0 0,1-1 0 0 0,-1 1 0 0 0,1-1-1 0 0,0 0 1 0 0,0 0 0 0 0,-1 0 0 0 0,1-1 0 0 0,0 0-1 0 0,9-1 1 0 0,8-2-31 0 0,32-8 0 0 0,-11 1-105 0 0,-20 7-1664 0 0,42-1-1 0 0,-46 4-6397 0 0</inkml:trace>
  <inkml:trace contextRef="#ctx0" brushRef="#br0" timeOffset="1">392 218 11056 0 0,'0'0'852'0'0,"4"-6"-528"0"0,22-32 6758 0 0,-5-5-3863 0 0,-18 35-3034 0 0,0 1 1 0 0,-1-1-1 0 0,0 1 0 0 0,0-1 1 0 0,-1 0-1 0 0,0 0 0 0 0,0 0 0 0 0,-1 0 1 0 0,-1-15-1 0 0,1 21-169 0 0,0 1 0 0 0,0-1 0 0 0,0 1 0 0 0,0-1 1 0 0,-1 1-1 0 0,1-1 0 0 0,-1 1 0 0 0,1-1 0 0 0,-1 1 0 0 0,1-1 0 0 0,-1 1 0 0 0,0-1 1 0 0,0 1-1 0 0,0 0 0 0 0,0 0 0 0 0,0-1 0 0 0,0 1 0 0 0,0 0 0 0 0,0 0 0 0 0,0 0 1 0 0,0 0-1 0 0,-1 0 0 0 0,1 0 0 0 0,0 0 0 0 0,-1 1 0 0 0,1-1 0 0 0,0 0 0 0 0,-1 1 1 0 0,1-1-1 0 0,-1 1 0 0 0,0-1 0 0 0,1 1 0 0 0,-1 0 0 0 0,1 0 0 0 0,-1 0 0 0 0,1 0 1 0 0,-1 0-1 0 0,1 0 0 0 0,-1 0 0 0 0,0 0 0 0 0,1 1 0 0 0,-3-1 0 0 0,0 2 75 0 0,-1-1-1 0 0,0 1 1 0 0,1 0-1 0 0,-1 0 1 0 0,1 1 0 0 0,-1-1-1 0 0,1 1 1 0 0,0 0-1 0 0,0 0 1 0 0,0 0-1 0 0,1 1 1 0 0,-5 4 0 0 0,3-1-16 0 0,-1 1 1 0 0,1 1 0 0 0,1-1 0 0 0,-1 1 0 0 0,2-1 0 0 0,-1 1 0 0 0,1 0 0 0 0,0 1 0 0 0,1-1 0 0 0,0 0 0 0 0,1 1 0 0 0,0-1 0 0 0,0 1-1 0 0,1 0 1 0 0,0-1 0 0 0,0 1 0 0 0,3 11 0 0 0,-1-16-200 0 0,0 0 0 0 0,0-1-1 0 0,0 1 1 0 0,0-1 0 0 0,1 0-1 0 0,-1 1 1 0 0,1-1 0 0 0,0-1 0 0 0,0 1-1 0 0,1 0 1 0 0,-1-1 0 0 0,1 1-1 0 0,0-1 1 0 0,0 0 0 0 0,0 0-1 0 0,0-1 1 0 0,7 4 0 0 0,-2-2-645 0 0,1 0 1 0 0,0 0-1 0 0,0-1 0 0 0,0 0 1 0 0,1-1-1 0 0,-1 0 0 0 0,13 1 1 0 0,0-3-7509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1:40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0 7832 0 0,'-51'1'2823'0'0,"1"0"4097"0"0,49-1-6815 0 0,1 0 0 0 0,0 0-1 0 0,0 0 1 0 0,-1 0 0 0 0,1 0-1 0 0,0 0 1 0 0,0 0-1 0 0,-1 0 1 0 0,1 0 0 0 0,0 0-1 0 0,0 0 1 0 0,-1 0 0 0 0,1 1-1 0 0,0-1 1 0 0,0 0-1 0 0,0 0 1 0 0,-1 0 0 0 0,1 0-1 0 0,0 0 1 0 0,0 0 0 0 0,0 0-1 0 0,-1 1 1 0 0,1-1-1 0 0,0 0 1 0 0,0 0 0 0 0,0 0-1 0 0,0 1 1 0 0,-1-1 0 0 0,1 0-1 0 0,0 0 1 0 0,0 0-1 0 0,0 1 1 0 0,0-1 0 0 0,0 0-1 0 0,0 0 1 0 0,0 0 0 0 0,0 1-1 0 0,0-1 1 0 0,0 0-1 0 0,0 1 1 0 0,3 8 1397 0 0,-3-8-782 0 0,13 12 504 0 0,-5-8-1078 0 0,-1-1 1 0 0,1 0-1 0 0,0-1 0 0 0,0 1 0 0 0,0-2 0 0 0,0 1 0 0 0,1-1 1 0 0,-1 0-1 0 0,1-1 0 0 0,16 1 0 0 0,-8-1-45 0 0,23 3-1 0 0,2 2 35 0 0,25 3 56 0 0,-22-1-91 0 0,113 8 33 0 0,163-5 0 0 0,-17 3-43 0 0,-211-8-52 0 0,207 4 81 0 0,-189-8-22 0 0,343-10 554 0 0,-384 4-513 0 0,586-18 412 0 0,-498 20-422 0 0,154 4 419 0 0,100 5 325 0 0,-398-7-827 0 0,154-5 539 0 0,-166 4-573 0 0,7 1 53 0 0,-1 0 0 0 0,1-1 0 0 0,0-1 0 0 0,-1 1 0 0 0,9-4 0 0 0,-17 5-49 0 0,1-1 0 0 0,-1 1 1 0 0,0 0-1 0 0,1-1 1 0 0,-1 1-1 0 0,0 0 0 0 0,0-1 1 0 0,0 1-1 0 0,0 0 1 0 0,1-1-1 0 0,-1 1 0 0 0,0-1 1 0 0,0 1-1 0 0,0 0 1 0 0,0-1-1 0 0,0 1 0 0 0,0-1 1 0 0,0 1-1 0 0,0 0 1 0 0,0-1-1 0 0,0 1 0 0 0,0-1 1 0 0,0 1-1 0 0,0 0 1 0 0,0-1-1 0 0,0 1 0 0 0,-1-1 1 0 0,1 1-1 0 0,0 0 1 0 0,0-1-1 0 0,0 1 0 0 0,-1 0 1 0 0,1-1-1 0 0,0 1 1 0 0,0 0-1 0 0,-1-1 0 0 0,1 1 1 0 0,0 0-1 0 0,-1-1 1 0 0,0 1 32 0 0,-4-5-22 0 0,0 3-82 0 0,3 3-383 0 0,0 0 1 0 0,1 0-1 0 0,-1 0 0 0 0,1 0 0 0 0,-1 0 0 0 0,1 0 0 0 0,-1 1 0 0 0,1-1 0 0 0,0 1 0 0 0,-2 1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2:1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133 280 2760 0 0,'0'0'125'0'0,"-2"0"-3"0"0,-21 5 284 0 0,19-5 159 0 0,0 1 0 0 0,0-1 1 0 0,-1 0-1 0 0,1 0 0 0 0,0 0 0 0 0,-1-1 0 0 0,1 0 0 0 0,0 1 0 0 0,0-1 0 0 0,0-1 0 0 0,-4-1 0 0 0,-7 1 508 0 0,14 2-1039 0 0,0 0-1 0 0,1 0 1 0 0,-1 0 0 0 0,0 0 0 0 0,0 0 0 0 0,1-1 0 0 0,-1 1 0 0 0,0 0 0 0 0,0 0 0 0 0,1 0 0 0 0,-1-1 0 0 0,0 1-1 0 0,1 0 1 0 0,-1-1 0 0 0,0 1 0 0 0,1 0 0 0 0,-1-1 0 0 0,0 1 0 0 0,1-1 0 0 0,-1 1 0 0 0,1-1 0 0 0,-1 0-1 0 0,1 1 1 0 0,-1-1 0 0 0,1 1 0 0 0,-1-1 0 0 0,1 0 0 0 0,0 1 0 0 0,-1-1 0 0 0,1 0 0 0 0,0-1 0 0 0,-19-27 13405 0 0,23 27-11184 0 0,0 1-3006 0 0,22-11 1390 0 0,-22 9-522 0 0,1 0 1 0 0,-1 1-1 0 0,1 0 1 0 0,0 0 0 0 0,10-2-1 0 0,-7 2-40 0 0,-6 2-29 0 0,0-1 1 0 0,-1 1 0 0 0,1 0-1 0 0,0-1 1 0 0,0 1-1 0 0,0 0 1 0 0,0 0 0 0 0,0 0-1 0 0,0 0 1 0 0,0 1-1 0 0,-1-1 1 0 0,1 0 0 0 0,0 1-1 0 0,0-1 1 0 0,0 1-1 0 0,0 0 1 0 0,-1-1 0 0 0,3 3-1 0 0,-2-2-64 0 0,0 0 0 0 0,0-1 0 0 0,0 1-1 0 0,0 0 1 0 0,0-1 0 0 0,0 1 0 0 0,0-1 0 0 0,0 0 0 0 0,4 1 0 0 0,15 3 72 0 0,-11-1 28 0 0,0 1 1 0 0,0-1 0 0 0,0-1-1 0 0,0 0 1 0 0,22 1 0 0 0,81 5-333 0 0,-104-8 353 0 0,1-1 0 0 0,0 0 0 0 0,0 0 0 0 0,0 0 0 0 0,-1-2 0 0 0,1 1 0 0 0,-1-1 0 0 0,1 0 0 0 0,13-8 0 0 0,-1 1-49 0 0,1 1 0 0 0,0 1 0 0 0,27-6-1 0 0,73-9 53 0 0,-90 16-86 0 0,22-2 31 0 0,18-3 221 0 0,-25 2-103 0 0,-13 7-285 0 0,53 1 1 0 0,-16 1 116 0 0,36 1-3 0 0,-42 1 0 0 0,58-10 254 0 0,-31 0-340 0 0,-38 5 69 0 0,33-1 18 0 0,73-3 63 0 0,-24 15-20 0 0,-54-2-24 0 0,297 1 499 0 0,-319-6-482 0 0,22-6 163 0 0,-77 6-179 0 0,1-1 1 0 0,0-1-1 0 0,-1 1 1 0 0,0-1-1 0 0,1 0 1 0 0,-1 0-1 0 0,0-1 1 0 0,10-5-1 0 0,-15 7-17 0 0,1 0 0 0 0,-1 0-1 0 0,0 0 1 0 0,0 0-1 0 0,0 0 1 0 0,0 0-1 0 0,0 0 1 0 0,0-1 0 0 0,0 1-1 0 0,-1 0 1 0 0,1-1-1 0 0,0 1 1 0 0,-1 0 0 0 0,1-1-1 0 0,-1 1 1 0 0,1-1-1 0 0,-1-2 1 0 0,2-1-2 0 0,-2 1-2 0 0,-1 3-51 0 0,0-1 1 0 0,0 1-1 0 0,0 0 0 0 0,0-1 1 0 0,0 1-1 0 0,0 0 0 0 0,-1 0 0 0 0,1 0 1 0 0,0 0-1 0 0,-1 0 0 0 0,1 0 1 0 0,0 0-1 0 0,-1 0 0 0 0,1 1 1 0 0,-1-1-1 0 0,1 1 0 0 0,-1-1 1 0 0,-2 0-1 0 0,3 1-2 0 0,-27-8-2728 0 0,16 6 1474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2:1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3224 0 0,'0'0'10229'0'0,"0"-12"-6443"0"0,1 7-3512 0 0,0 1-1 0 0,0 0 0 0 0,1 0 0 0 0,0 0 1 0 0,0 0-1 0 0,0 0 0 0 0,0 0 0 0 0,0 0 0 0 0,1 1 1 0 0,0-1-1 0 0,0 1 0 0 0,6-7 0 0 0,-6 8-78 0 0,-1-1-1 0 0,1 0 0 0 0,0 0 0 0 0,-1 0 0 0 0,3-5 1 0 0,-5 7 15 0 0,20-1 786 0 0,23 3-59 0 0,-34-2-784 0 0,-1 1-1 0 0,1 0 1 0 0,0 1 0 0 0,10 2-1 0 0,-11-2 10 0 0,1 0-1 0 0,-1 0 1 0 0,14-1-1 0 0,-14 0-80 0 0,89-3 193 0 0,55 3-468 0 0,-9 5 659 0 0,-8-7-587 0 0,-43-1-37 0 0,100 11 958 0 0,-161-8-729 0 0,46-4 0 0 0,-44 1-1 0 0,41 2-1 0 0,141 13 121 0 0,-81-13 16 0 0,-42-2-66 0 0,24 3 46 0 0,86-5-166 0 0,-55 0-23 0 0,-61 5 83 0 0,157-2 323 0 0,-68 2-834 0 0,64-3 718 0 0,-130-2-206 0 0,115 11 0 0 0,-106 0-522 0 0,119 11 853 0 0,-197-13-323 0 0,48-2-1 0 0,-25-2-86 0 0,119 13 31 0 0,-1 1 0 0 0,25-2-12 0 0,59 2 27 0 0,-211-14 3 0 0,-3-1-11 0 0,103 11 0 0 0,-129-7 1 0 0,0-2 0 0 0,34-1 0 0 0,-17-1 10 0 0,140-12 56 0 0,-36 1-62 0 0,95-6 45 0 0,-117 8 14 0 0,541-42-75 0 0,-275 19 442 0 0,-267 27-368 0 0,148 12-1 0 0,-222-8-492 0 0,-38 1-373 0 0,-1 0-1 0 0,1 1 1 0 0,0 0-1 0 0,15 2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39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17423 0 0,'0'0'1574'0'0,"0"1"-1292"0"0,-3 3 1417 0 0,-5 15 1392 0 0,7-12-2758 0 0,1 0 1 0 0,-1-1 0 0 0,1 1 0 0 0,0 0-1 0 0,3 11 1 0 0,-1 9 84 0 0,3 124 356 0 0,3 289 194 0 0,-5-153-208 0 0,4-54-408 0 0,8-7-262 0 0,-5-89 85 0 0,-10-111-157 0 0,0-17-19 0 0,0-1 0 0 0,1 1 1 0 0,2 11-1 0 0,4 11-5 0 0,23 119-60 0 0,-27-122 66 0 0,-4 54 0 0 0,1-9 0 0 0,-6 109 114 0 0,-15-1 108 0 0,-1 2-67 0 0,-1 104 645 0 0,15-98 189 0 0,8-187-661 0 0,69-7-302 0 0,-48 3 30 0 0,0 0-1 0 0,28 3 1 0 0,14 2-576 0 0,18 2-985 0 0,25 9-3448 0 0,-82-11 3386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43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53 8496 0 0,'-14'3'14747'0'0,"19"0"-14574"0"0,0 0 0 0 0,-1 0-1 0 0,1-1 1 0 0,0 1 0 0 0,0-1-1 0 0,1 0 1 0 0,-1 0 0 0 0,0-1-1 0 0,1 1 1 0 0,-1-1 0 0 0,1-1-1 0 0,6 1 1 0 0,11 0 141 0 0,38-4 0 0 0,-40 1-135 0 0,51-4 161 0 0,65-3 56 0 0,137 7 489 0 0,-136-4-180 0 0,55 1 609 0 0,-106 12-839 0 0,-83-6-452 0 0,-3-1-12 0 0,1 1 0 0 0,0-1 0 0 0,-1 0-1 0 0,1 0 1 0 0,0 0 0 0 0,-1 0 0 0 0,1 0 0 0 0,0 0-1 0 0,-1-1 1 0 0,1 1 0 0 0,-1 0 0 0 0,4-2 0 0 0,-4 1 43 0 0,0-1-137 0 0,0 0-1 0 0,0 0 0 0 0,0 0 0 0 0,0 0 0 0 0,-1 0 0 0 0,1 0 0 0 0,-1-1 0 0 0,1 1 1 0 0,-1 0-1 0 0,0 0 0 0 0,0 0 0 0 0,0-1 0 0 0,0 1 0 0 0,0 0 0 0 0,-1 0 0 0 0,1 0 1 0 0,-1 0-1 0 0,1 0 0 0 0,-1-1 0 0 0,-1-1 0 0 0,-6-2-2004 0 0,6 5 543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45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3680 0 0,'0'0'13591'0'0,"14"-7"-11031"0"0,102 12 991 0 0,38-1-1733 0 0,41 2-604 0 0,-141-1-930 0 0,83 5 489 0 0,17-18 262 0 0,-127 6-859 0 0,186-11 1221 0 0,-175 11-1261 0 0,-16 0-67 0 0,-12 1-37 0 0,0 0-1 0 0,0 1 0 0 0,16 2 1 0 0,18 4-43 0 0,42 7 715 0 0,-81-12-305 0 0,9 3-259 0 0,-9-3-372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52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68 3968 0 0,'0'0'183'0'0,"-15"-3"433"0"0,13 2-420 0 0,1 0 247 0 0,-1 0 1 0 0,1-1 0 0 0,-1 1 0 0 0,1 0 0 0 0,-1 0 0 0 0,0 1 0 0 0,0-1 0 0 0,1 0 0 0 0,-1 0 0 0 0,0 1 0 0 0,0-1 0 0 0,0 1 0 0 0,0 0 0 0 0,0 0-1 0 0,0-1 1 0 0,0 1 0 0 0,0 0 0 0 0,1 1 0 0 0,-1-1 0 0 0,0 0 0 0 0,0 0 0 0 0,0 1 0 0 0,-4 1 0 0 0,-10 2 1316 0 0,-8 4 6468 0 0,16-5-6466 0 0,11-2-1683 0 0,-1 0 1 0 0,1 0-1 0 0,0 0 0 0 0,-1-1 1 0 0,1 1-1 0 0,0 0 0 0 0,0-1 0 0 0,0 0 1 0 0,4 0-1 0 0,31-2 250 0 0,-11 0-206 0 0,4 3-1 0 0,-14-1-60 0 0,0 0-1 0 0,31-4 1 0 0,-25 1-18 0 0,0 1-1 0 0,24 2 1 0 0,-47 0-43 0 0,209 5 11 0 0,62-8 107 0 0,-92-1-38 0 0,157-19 238 0 0,-213 18-598 0 0,-44 3 400 0 0,60-8 209 0 0,80-2 170 0 0,-93 13-429 0 0,125 17 0 0 0,26 5 101 0 0,-216-22 35 0 0,-1-4 0 0 0,96-15-1 0 0,-139 14-147 0 0,0-1 0 0 0,30-12 0 0 0,-32 11-13 0 0,-15 5 13 0 0,-5 13-1766 0 0,-1-6-1045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2T20:00:46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15232 0 0,'0'0'1378'0'0,"9"-4"558"0"0,28-18 1725 0 0,-32 18-3432 0 0,1 0 0 0 0,0 1 0 0 0,0 0 0 0 0,1 0 0 0 0,-1 0 0 0 0,11-2 0 0 0,42-7 520 0 0,150-10 251 0 0,-194 21-772 0 0,1 1 0 0 0,-1 1-1 0 0,28 4 1 0 0,-41-4-207 0 0,1 0-1 0 0,-1 0 1 0 0,0 0 0 0 0,0 0-1 0 0,1 0 1 0 0,-1 1 0 0 0,0-1-1 0 0,0 1 1 0 0,0-1 0 0 0,-1 1-1 0 0,1 0 1 0 0,0 0 0 0 0,0 0-1 0 0,-1 0 1 0 0,1 0 0 0 0,-1 0-1 0 0,0 0 1 0 0,0 0 0 0 0,0 0-1 0 0,1 3 1 0 0,2 6 35 0 0,0 1-1 0 0,4 21 1 0 0,-8-31-48 0 0,9 49 158 0 0,2 84-1 0 0,-10 54 140 0 0,-2-94-173 0 0,1-68-94 0 0,6 346 599 0 0,-4-335-527 0 0,2 0 0 0 0,1-1 0 0 0,2 0-1 0 0,1 0 1 0 0,2-1 0 0 0,2 0 0 0 0,1-1 0 0 0,21 39 0 0 0,-17-42-3 0 0,23 30 0 0 0,-32-51-66 0 0,1 0 1 0 0,0-1 0 0 0,1 0 0 0 0,0 0-1 0 0,22 15 1 0 0,-28-22-8 0 0,0-1 0 0 0,-1 1 0 0 0,1 0 0 0 0,-1 1 0 0 0,0-1 0 0 0,0 1 0 0 0,0-1-1 0 0,3 6 1 0 0,-6-8-24 0 0,0-1 0 0 0,0 1 0 0 0,0-1 0 0 0,0 1 0 0 0,0 0 0 0 0,0-1 0 0 0,0 1 0 0 0,0-1 0 0 0,0 1 0 0 0,0 0 0 0 0,-1-1 0 0 0,1 1-1 0 0,0-1 1 0 0,-1 1 0 0 0,1-1 0 0 0,0 1 0 0 0,-1-1 0 0 0,1 1 0 0 0,-1-1 0 0 0,1 1 0 0 0,0-1 0 0 0,-1 1 0 0 0,1-1 0 0 0,-1 0 0 0 0,1 1-1 0 0,-2 0 1 0 0,-15 7 262 0 0,-162 65 564 0 0,120-41-1002 0 0,20-9 83 0 0,5-4-206 0 0,23-13 2 0 0,0 1 0 0 0,0-2 0 0 0,0 1 0 0 0,-17 4 0 0 0,24-9 34 0 0,-11 3-2023 0 0,4-2-4124 0 0,-1-2-2546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next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10am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487590-E1B4-4DFD-803C-AB7E335C6F70}"/>
                  </a:ext>
                </a:extLst>
              </p14:cNvPr>
              <p14:cNvContentPartPr/>
              <p14:nvPr/>
            </p14:nvContentPartPr>
            <p14:xfrm>
              <a:off x="869329" y="1766419"/>
              <a:ext cx="616680" cy="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487590-E1B4-4DFD-803C-AB7E335C6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329" y="1757779"/>
                <a:ext cx="634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9F9E14-FA1F-4889-B2DE-097CD7CA65EA}"/>
                  </a:ext>
                </a:extLst>
              </p14:cNvPr>
              <p14:cNvContentPartPr/>
              <p14:nvPr/>
            </p14:nvContentPartPr>
            <p14:xfrm>
              <a:off x="853849" y="2173939"/>
              <a:ext cx="913680" cy="4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9F9E14-FA1F-4889-B2DE-097CD7CA65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849" y="2165299"/>
                <a:ext cx="9313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E39373-3D84-4466-B39A-70E857035F29}"/>
                  </a:ext>
                </a:extLst>
              </p14:cNvPr>
              <p14:cNvContentPartPr/>
              <p14:nvPr/>
            </p14:nvContentPartPr>
            <p14:xfrm>
              <a:off x="1874089" y="2600179"/>
              <a:ext cx="1129320" cy="79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E39373-3D84-4466-B39A-70E857035F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5089" y="2591539"/>
                <a:ext cx="114696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B6766C3-8EF1-4376-B3D9-A537DCD68D85}"/>
              </a:ext>
            </a:extLst>
          </p:cNvPr>
          <p:cNvGrpSpPr/>
          <p:nvPr/>
        </p:nvGrpSpPr>
        <p:grpSpPr>
          <a:xfrm>
            <a:off x="642169" y="2829859"/>
            <a:ext cx="162360" cy="1148760"/>
            <a:chOff x="642169" y="2829859"/>
            <a:chExt cx="162360" cy="11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C5B397-9E10-4663-98B6-CA22A8705B0F}"/>
                    </a:ext>
                  </a:extLst>
                </p14:cNvPr>
                <p14:cNvContentPartPr/>
                <p14:nvPr/>
              </p14:nvContentPartPr>
              <p14:xfrm>
                <a:off x="659809" y="2829859"/>
                <a:ext cx="109800" cy="2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C5B397-9E10-4663-98B6-CA22A8705B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809" y="2821219"/>
                  <a:ext cx="127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A8FE33-C52A-4B40-9C04-83282B312BD8}"/>
                    </a:ext>
                  </a:extLst>
                </p14:cNvPr>
                <p14:cNvContentPartPr/>
                <p14:nvPr/>
              </p14:nvContentPartPr>
              <p14:xfrm>
                <a:off x="642169" y="2878459"/>
                <a:ext cx="162360" cy="110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A8FE33-C52A-4B40-9C04-83282B312B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3169" y="2869819"/>
                  <a:ext cx="180000" cy="11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65BA3-2D46-46E8-BC1E-E54CF0F6A6A1}"/>
                  </a:ext>
                </a:extLst>
              </p14:cNvPr>
              <p14:cNvContentPartPr/>
              <p14:nvPr/>
            </p14:nvContentPartPr>
            <p14:xfrm>
              <a:off x="2357569" y="3318739"/>
              <a:ext cx="402120" cy="29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65BA3-2D46-46E8-BC1E-E54CF0F6A6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48569" y="3309739"/>
                <a:ext cx="419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35DDEF-ABFE-4FFE-B99F-BA9FD3177E23}"/>
                  </a:ext>
                </a:extLst>
              </p14:cNvPr>
              <p14:cNvContentPartPr/>
              <p14:nvPr/>
            </p14:nvContentPartPr>
            <p14:xfrm>
              <a:off x="2114569" y="3669739"/>
              <a:ext cx="480600" cy="11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35DDEF-ABFE-4FFE-B99F-BA9FD3177E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05929" y="3661099"/>
                <a:ext cx="4982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6061BC-2685-4DA6-9626-E165DF20BDB9}"/>
                  </a:ext>
                </a:extLst>
              </p14:cNvPr>
              <p14:cNvContentPartPr/>
              <p14:nvPr/>
            </p14:nvContentPartPr>
            <p14:xfrm>
              <a:off x="4150369" y="3987259"/>
              <a:ext cx="1038960" cy="28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6061BC-2685-4DA6-9626-E165DF20BD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41369" y="3978259"/>
                <a:ext cx="10566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108A0DF-50A1-4383-A10A-969228E31594}"/>
              </a:ext>
            </a:extLst>
          </p:cNvPr>
          <p:cNvGrpSpPr/>
          <p:nvPr/>
        </p:nvGrpSpPr>
        <p:grpSpPr>
          <a:xfrm>
            <a:off x="3893329" y="3021739"/>
            <a:ext cx="1546200" cy="632160"/>
            <a:chOff x="3893329" y="3021739"/>
            <a:chExt cx="1546200" cy="6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36EB74-0891-4C89-911C-F5DD924B1936}"/>
                    </a:ext>
                  </a:extLst>
                </p14:cNvPr>
                <p14:cNvContentPartPr/>
                <p14:nvPr/>
              </p14:nvContentPartPr>
              <p14:xfrm>
                <a:off x="3893329" y="3021739"/>
                <a:ext cx="288000" cy="63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36EB74-0891-4C89-911C-F5DD924B19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84329" y="3013099"/>
                  <a:ext cx="30564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6C3909-F679-4F1D-A40C-A78A949F53AA}"/>
                    </a:ext>
                  </a:extLst>
                </p14:cNvPr>
                <p14:cNvContentPartPr/>
                <p14:nvPr/>
              </p14:nvContentPartPr>
              <p14:xfrm>
                <a:off x="4099969" y="3211459"/>
                <a:ext cx="249480" cy="11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6C3909-F679-4F1D-A40C-A78A949F53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1329" y="3202459"/>
                  <a:ext cx="267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4A8024-0745-4E23-A2EE-F96D22E0E556}"/>
                    </a:ext>
                  </a:extLst>
                </p14:cNvPr>
                <p14:cNvContentPartPr/>
                <p14:nvPr/>
              </p14:nvContentPartPr>
              <p14:xfrm>
                <a:off x="4485889" y="3053779"/>
                <a:ext cx="174600" cy="21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4A8024-0745-4E23-A2EE-F96D22E0E5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76889" y="3044779"/>
                  <a:ext cx="192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92AB15-811E-40D2-A0BF-7457C1B9EED2}"/>
                    </a:ext>
                  </a:extLst>
                </p14:cNvPr>
                <p14:cNvContentPartPr/>
                <p14:nvPr/>
              </p14:nvContentPartPr>
              <p14:xfrm>
                <a:off x="4738969" y="3055939"/>
                <a:ext cx="87120" cy="203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92AB15-811E-40D2-A0BF-7457C1B9EE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9969" y="3047299"/>
                  <a:ext cx="104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F72AE5-8F32-4093-ADC0-23BF0B3AA971}"/>
                    </a:ext>
                  </a:extLst>
                </p14:cNvPr>
                <p14:cNvContentPartPr/>
                <p14:nvPr/>
              </p14:nvContentPartPr>
              <p14:xfrm>
                <a:off x="4943449" y="3039739"/>
                <a:ext cx="129600" cy="217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F72AE5-8F32-4093-ADC0-23BF0B3AA9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4809" y="3030739"/>
                  <a:ext cx="147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47C915-3B15-4588-8B5F-EBA7F9287A43}"/>
                    </a:ext>
                  </a:extLst>
                </p14:cNvPr>
                <p14:cNvContentPartPr/>
                <p14:nvPr/>
              </p14:nvContentPartPr>
              <p14:xfrm>
                <a:off x="5125609" y="3138019"/>
                <a:ext cx="70920" cy="7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47C915-3B15-4588-8B5F-EBA7F9287A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16609" y="3129379"/>
                  <a:ext cx="88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2CC974-31C2-4789-9AB9-E24BF0DCEDFA}"/>
                    </a:ext>
                  </a:extLst>
                </p14:cNvPr>
                <p14:cNvContentPartPr/>
                <p14:nvPr/>
              </p14:nvContentPartPr>
              <p14:xfrm>
                <a:off x="5212369" y="3144499"/>
                <a:ext cx="99720" cy="80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2CC974-31C2-4789-9AB9-E24BF0DCED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3729" y="3135859"/>
                  <a:ext cx="117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73FC52-6C18-495A-90AB-0A4C553A22E3}"/>
                    </a:ext>
                  </a:extLst>
                </p14:cNvPr>
                <p14:cNvContentPartPr/>
                <p14:nvPr/>
              </p14:nvContentPartPr>
              <p14:xfrm>
                <a:off x="5355289" y="3131179"/>
                <a:ext cx="84240" cy="9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73FC52-6C18-495A-90AB-0A4C553A22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6649" y="3122179"/>
                  <a:ext cx="101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4BA578-0D4C-44A9-A82A-4C5F65109FF3}"/>
                    </a:ext>
                  </a:extLst>
                </p14:cNvPr>
                <p14:cNvContentPartPr/>
                <p14:nvPr/>
              </p14:nvContentPartPr>
              <p14:xfrm>
                <a:off x="4451329" y="3371659"/>
                <a:ext cx="970560" cy="45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4BA578-0D4C-44A9-A82A-4C5F65109F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42329" y="3363019"/>
                  <a:ext cx="98820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A71DBC-14D7-478C-BB90-C4681D30FAE4}"/>
                  </a:ext>
                </a:extLst>
              </p14:cNvPr>
              <p14:cNvContentPartPr/>
              <p14:nvPr/>
            </p14:nvContentPartPr>
            <p14:xfrm>
              <a:off x="4625569" y="4110019"/>
              <a:ext cx="233640" cy="317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A71DBC-14D7-478C-BB90-C4681D30FA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16929" y="4101379"/>
                <a:ext cx="251280" cy="33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B0D56C2F-68CC-4CC2-BA1E-234AD2588EFD}"/>
              </a:ext>
            </a:extLst>
          </p:cNvPr>
          <p:cNvGrpSpPr/>
          <p:nvPr/>
        </p:nvGrpSpPr>
        <p:grpSpPr>
          <a:xfrm>
            <a:off x="6663889" y="3954499"/>
            <a:ext cx="546120" cy="294120"/>
            <a:chOff x="6663889" y="3954499"/>
            <a:chExt cx="54612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427334-13E3-4ED2-807E-1469A32F800E}"/>
                    </a:ext>
                  </a:extLst>
                </p14:cNvPr>
                <p14:cNvContentPartPr/>
                <p14:nvPr/>
              </p14:nvContentPartPr>
              <p14:xfrm>
                <a:off x="6663889" y="3954499"/>
                <a:ext cx="73440" cy="294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427334-13E3-4ED2-807E-1469A32F80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55249" y="3945859"/>
                  <a:ext cx="91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1700A7-E316-4F39-A40D-783E7DBC4BAC}"/>
                    </a:ext>
                  </a:extLst>
                </p14:cNvPr>
                <p14:cNvContentPartPr/>
                <p14:nvPr/>
              </p14:nvContentPartPr>
              <p14:xfrm>
                <a:off x="6797089" y="4105339"/>
                <a:ext cx="77400" cy="4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1700A7-E316-4F39-A40D-783E7DBC4B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88449" y="4096339"/>
                  <a:ext cx="95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418A1DE-B895-4648-BED3-BBCB73F7CAF4}"/>
                    </a:ext>
                  </a:extLst>
                </p14:cNvPr>
                <p14:cNvContentPartPr/>
                <p14:nvPr/>
              </p14:nvContentPartPr>
              <p14:xfrm>
                <a:off x="6991849" y="4003459"/>
                <a:ext cx="218160" cy="206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418A1DE-B895-4648-BED3-BBCB73F7CA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83209" y="3994459"/>
                  <a:ext cx="23580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63C4E7-FCDE-45D6-8036-C847F750DA39}"/>
              </a:ext>
            </a:extLst>
          </p:cNvPr>
          <p:cNvGrpSpPr/>
          <p:nvPr/>
        </p:nvGrpSpPr>
        <p:grpSpPr>
          <a:xfrm>
            <a:off x="5288329" y="4491259"/>
            <a:ext cx="592560" cy="261360"/>
            <a:chOff x="5288329" y="4491259"/>
            <a:chExt cx="59256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F3F77F-0D5B-4560-B3EB-D11FDEC40E7D}"/>
                    </a:ext>
                  </a:extLst>
                </p14:cNvPr>
                <p14:cNvContentPartPr/>
                <p14:nvPr/>
              </p14:nvContentPartPr>
              <p14:xfrm>
                <a:off x="5288329" y="4491259"/>
                <a:ext cx="133920" cy="261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F3F77F-0D5B-4560-B3EB-D11FDEC40E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79329" y="4482619"/>
                  <a:ext cx="151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2827CA4-55BF-4FFC-A60A-A24C90C5FC16}"/>
                    </a:ext>
                  </a:extLst>
                </p14:cNvPr>
                <p14:cNvContentPartPr/>
                <p14:nvPr/>
              </p14:nvContentPartPr>
              <p14:xfrm>
                <a:off x="5492449" y="4509979"/>
                <a:ext cx="116280" cy="234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2827CA4-55BF-4FFC-A60A-A24C90C5FC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83809" y="4500979"/>
                  <a:ext cx="133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D12466-70F1-4360-AC65-858D591ABB2E}"/>
                    </a:ext>
                  </a:extLst>
                </p14:cNvPr>
                <p14:cNvContentPartPr/>
                <p14:nvPr/>
              </p14:nvContentPartPr>
              <p14:xfrm>
                <a:off x="5484889" y="4672699"/>
                <a:ext cx="150840" cy="32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D12466-70F1-4360-AC65-858D591ABB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75889" y="4664059"/>
                  <a:ext cx="168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712ABD-84A0-4E65-9A05-EDF90C508281}"/>
                    </a:ext>
                  </a:extLst>
                </p14:cNvPr>
                <p14:cNvContentPartPr/>
                <p14:nvPr/>
              </p14:nvContentPartPr>
              <p14:xfrm>
                <a:off x="5738689" y="4507099"/>
                <a:ext cx="142200" cy="245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712ABD-84A0-4E65-9A05-EDF90C5082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29689" y="4498459"/>
                  <a:ext cx="1598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59D3241-6F95-48BC-A1A9-E48E78EF02D8}"/>
              </a:ext>
            </a:extLst>
          </p:cNvPr>
          <p:cNvGrpSpPr/>
          <p:nvPr/>
        </p:nvGrpSpPr>
        <p:grpSpPr>
          <a:xfrm>
            <a:off x="4108969" y="3966019"/>
            <a:ext cx="2227320" cy="357120"/>
            <a:chOff x="4108969" y="3966019"/>
            <a:chExt cx="222732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FA0D0B-29AE-4A2C-A3B4-C5A710710AD4}"/>
                    </a:ext>
                  </a:extLst>
                </p14:cNvPr>
                <p14:cNvContentPartPr/>
                <p14:nvPr/>
              </p14:nvContentPartPr>
              <p14:xfrm>
                <a:off x="5196889" y="4081579"/>
                <a:ext cx="119160" cy="21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FA0D0B-29AE-4A2C-A3B4-C5A710710A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88249" y="4072939"/>
                  <a:ext cx="136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C41454-1953-4CBD-8FBD-DFB26BF83530}"/>
                    </a:ext>
                  </a:extLst>
                </p14:cNvPr>
                <p14:cNvContentPartPr/>
                <p14:nvPr/>
              </p14:nvContentPartPr>
              <p14:xfrm>
                <a:off x="5344129" y="4150339"/>
                <a:ext cx="113040" cy="120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C41454-1953-4CBD-8FBD-DFB26BF835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35129" y="4141699"/>
                  <a:ext cx="130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078705-A4EB-4650-8A67-646895D6D1E8}"/>
                    </a:ext>
                  </a:extLst>
                </p14:cNvPr>
                <p14:cNvContentPartPr/>
                <p14:nvPr/>
              </p14:nvContentPartPr>
              <p14:xfrm>
                <a:off x="5537449" y="4024339"/>
                <a:ext cx="198720" cy="282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078705-A4EB-4650-8A67-646895D6D1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28449" y="4015339"/>
                  <a:ext cx="216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4FE0D4-1E90-49A7-B036-5FAF5B4A0EB4}"/>
                    </a:ext>
                  </a:extLst>
                </p14:cNvPr>
                <p14:cNvContentPartPr/>
                <p14:nvPr/>
              </p14:nvContentPartPr>
              <p14:xfrm>
                <a:off x="5713129" y="4181659"/>
                <a:ext cx="105120" cy="16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4FE0D4-1E90-49A7-B036-5FAF5B4A0E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04129" y="4172659"/>
                  <a:ext cx="122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958D01-2D37-4789-BD33-33E6CC2E21D9}"/>
                    </a:ext>
                  </a:extLst>
                </p14:cNvPr>
                <p14:cNvContentPartPr/>
                <p14:nvPr/>
              </p14:nvContentPartPr>
              <p14:xfrm>
                <a:off x="5879089" y="4153939"/>
                <a:ext cx="131400" cy="132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958D01-2D37-4789-BD33-33E6CC2E21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70449" y="4144939"/>
                  <a:ext cx="149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F90244-0876-45F3-B995-AA85455E0227}"/>
                    </a:ext>
                  </a:extLst>
                </p14:cNvPr>
                <p14:cNvContentPartPr/>
                <p14:nvPr/>
              </p14:nvContentPartPr>
              <p14:xfrm>
                <a:off x="6059089" y="4174819"/>
                <a:ext cx="163800" cy="113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F90244-0876-45F3-B995-AA85455E02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50089" y="4165819"/>
                  <a:ext cx="181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6116E3-E452-4A79-9080-4D05ECF20568}"/>
                    </a:ext>
                  </a:extLst>
                </p14:cNvPr>
                <p14:cNvContentPartPr/>
                <p14:nvPr/>
              </p14:nvContentPartPr>
              <p14:xfrm>
                <a:off x="6281209" y="4160419"/>
                <a:ext cx="55080" cy="162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6116E3-E452-4A79-9080-4D05ECF2056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2209" y="4151419"/>
                  <a:ext cx="72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AFDAF8-74C3-483E-90C3-9D44157ED49B}"/>
                    </a:ext>
                  </a:extLst>
                </p14:cNvPr>
                <p14:cNvContentPartPr/>
                <p14:nvPr/>
              </p14:nvContentPartPr>
              <p14:xfrm>
                <a:off x="4108969" y="3966019"/>
                <a:ext cx="1021320" cy="97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AFDAF8-74C3-483E-90C3-9D44157ED49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00329" y="3957379"/>
                  <a:ext cx="10389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41C38D-549F-4B31-BA8A-ECB31FE93B66}"/>
              </a:ext>
            </a:extLst>
          </p:cNvPr>
          <p:cNvGrpSpPr/>
          <p:nvPr/>
        </p:nvGrpSpPr>
        <p:grpSpPr>
          <a:xfrm>
            <a:off x="1282969" y="4170859"/>
            <a:ext cx="1415160" cy="413280"/>
            <a:chOff x="1282969" y="4170859"/>
            <a:chExt cx="141516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1F7640-F61F-478B-A1AB-C63722315FAE}"/>
                    </a:ext>
                  </a:extLst>
                </p14:cNvPr>
                <p14:cNvContentPartPr/>
                <p14:nvPr/>
              </p14:nvContentPartPr>
              <p14:xfrm>
                <a:off x="1397809" y="4203259"/>
                <a:ext cx="84960" cy="21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1F7640-F61F-478B-A1AB-C63722315F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89169" y="4194259"/>
                  <a:ext cx="102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4005BC-558A-4030-ACD3-0F465D97AFF0}"/>
                    </a:ext>
                  </a:extLst>
                </p14:cNvPr>
                <p14:cNvContentPartPr/>
                <p14:nvPr/>
              </p14:nvContentPartPr>
              <p14:xfrm>
                <a:off x="1524169" y="4211539"/>
                <a:ext cx="126000" cy="18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4005BC-558A-4030-ACD3-0F465D97AF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15169" y="4202899"/>
                  <a:ext cx="143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5F9FCB2-C37D-4A50-9C33-08745DA1F0AF}"/>
                    </a:ext>
                  </a:extLst>
                </p14:cNvPr>
                <p14:cNvContentPartPr/>
                <p14:nvPr/>
              </p14:nvContentPartPr>
              <p14:xfrm>
                <a:off x="1727929" y="4305499"/>
                <a:ext cx="175680" cy="11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5F9FCB2-C37D-4A50-9C33-08745DA1F0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9289" y="4296859"/>
                  <a:ext cx="193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B3DF43-A5C7-4151-8A1A-ACC2D676A0BA}"/>
                    </a:ext>
                  </a:extLst>
                </p14:cNvPr>
                <p14:cNvContentPartPr/>
                <p14:nvPr/>
              </p14:nvContentPartPr>
              <p14:xfrm>
                <a:off x="1960849" y="4212259"/>
                <a:ext cx="78840" cy="23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B3DF43-A5C7-4151-8A1A-ACC2D676A0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51849" y="4203619"/>
                  <a:ext cx="96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E3EABC-87AB-4155-A7A5-51E958E0908D}"/>
                    </a:ext>
                  </a:extLst>
                </p14:cNvPr>
                <p14:cNvContentPartPr/>
                <p14:nvPr/>
              </p14:nvContentPartPr>
              <p14:xfrm>
                <a:off x="2040049" y="4311979"/>
                <a:ext cx="88560" cy="11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E3EABC-87AB-4155-A7A5-51E958E090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31409" y="4303339"/>
                  <a:ext cx="106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FCE29D-B01D-4464-A88C-7A81E2AE8F16}"/>
                    </a:ext>
                  </a:extLst>
                </p14:cNvPr>
                <p14:cNvContentPartPr/>
                <p14:nvPr/>
              </p14:nvContentPartPr>
              <p14:xfrm>
                <a:off x="2145169" y="4311619"/>
                <a:ext cx="106920" cy="11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FCE29D-B01D-4464-A88C-7A81E2AE8F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36529" y="4302979"/>
                  <a:ext cx="124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3C7562-621E-4FBC-87EB-554BE882587A}"/>
                    </a:ext>
                  </a:extLst>
                </p14:cNvPr>
                <p14:cNvContentPartPr/>
                <p14:nvPr/>
              </p14:nvContentPartPr>
              <p14:xfrm>
                <a:off x="2341729" y="4170859"/>
                <a:ext cx="22320" cy="24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3C7562-621E-4FBC-87EB-554BE882587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33089" y="4162219"/>
                  <a:ext cx="39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B7228F-9394-43CF-8601-C5530200DAAE}"/>
                    </a:ext>
                  </a:extLst>
                </p14:cNvPr>
                <p14:cNvContentPartPr/>
                <p14:nvPr/>
              </p14:nvContentPartPr>
              <p14:xfrm>
                <a:off x="2315449" y="4262299"/>
                <a:ext cx="174960" cy="11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B7228F-9394-43CF-8601-C5530200DA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06809" y="4253659"/>
                  <a:ext cx="192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C1C370-5781-499C-9F7D-27716B1FFE88}"/>
                    </a:ext>
                  </a:extLst>
                </p14:cNvPr>
                <p14:cNvContentPartPr/>
                <p14:nvPr/>
              </p14:nvContentPartPr>
              <p14:xfrm>
                <a:off x="1282969" y="4529779"/>
                <a:ext cx="1415160" cy="54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C1C370-5781-499C-9F7D-27716B1FFE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74329" y="4520779"/>
                  <a:ext cx="14328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8?</a:t>
            </a:r>
          </a:p>
          <a:p>
            <a:r>
              <a:rPr lang="en-US" dirty="0" err="1"/>
              <a:t>BFS</a:t>
            </a:r>
            <a:r>
              <a:rPr lang="en-US" dirty="0"/>
              <a:t>/DFS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94BC12-BADC-47B1-9F27-DDA24BA0DDF1}"/>
                  </a:ext>
                </a:extLst>
              </p14:cNvPr>
              <p14:cNvContentPartPr/>
              <p14:nvPr/>
            </p14:nvContentPartPr>
            <p14:xfrm>
              <a:off x="835489" y="2148019"/>
              <a:ext cx="948960" cy="10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94BC12-BADC-47B1-9F27-DDA24BA0DD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849" y="2139019"/>
                <a:ext cx="9666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852BE0-7095-4895-82BC-9A152C78A148}"/>
                  </a:ext>
                </a:extLst>
              </p14:cNvPr>
              <p14:cNvContentPartPr/>
              <p14:nvPr/>
            </p14:nvContentPartPr>
            <p14:xfrm>
              <a:off x="888769" y="1758139"/>
              <a:ext cx="2621520" cy="5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852BE0-7095-4895-82BC-9A152C78A1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129" y="1749139"/>
                <a:ext cx="263916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8?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</a:t>
            </a:r>
            <a:r>
              <a:rPr lang="en-US" dirty="0" err="1"/>
              <a:t>BFS</a:t>
            </a:r>
            <a:r>
              <a:rPr lang="en-US" dirty="0"/>
              <a:t>)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15837A57-BCFD-42F9-9250-85E3829BA7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A7943618-B76F-46A8-B30C-3441D04FB84A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starting square on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 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is not empty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unvisited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neighbors (S, W, N, E):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001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pic>
        <p:nvPicPr>
          <p:cNvPr id="4" name="Google Shape;62;p13">
            <a:extLst>
              <a:ext uri="{FF2B5EF4-FFF2-40B4-BE49-F238E27FC236}">
                <a16:creationId xmlns:a16="http://schemas.microsoft.com/office/drawing/2014/main" id="{E96F4877-572D-43D9-9FDA-FB97428AFA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40F56E58-7000-449E-98BC-6B53363348E0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starting square on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is not empty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unvisited neighbors (S, W, N, 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8956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2703</TotalTime>
  <Words>235</Words>
  <Application>Microsoft Office PowerPoint</Application>
  <PresentationFormat>On-screen Show (16:9)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Mono</vt:lpstr>
      <vt:lpstr>Arial</vt:lpstr>
      <vt:lpstr>Calibri</vt:lpstr>
      <vt:lpstr>Calibri Light</vt:lpstr>
      <vt:lpstr>Office Theme</vt:lpstr>
      <vt:lpstr>CSE 12 – Basic Data Structures and Object-Oriented Design Lecture 8</vt:lpstr>
      <vt:lpstr>Announcements</vt:lpstr>
      <vt:lpstr>Topics</vt:lpstr>
      <vt:lpstr>Questions on Lecture 8?</vt:lpstr>
      <vt:lpstr>Breadth-First Search (BFS)</vt:lpstr>
      <vt:lpstr>Depth-First Search (DFS)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138</cp:revision>
  <dcterms:modified xsi:type="dcterms:W3CDTF">2021-01-22T20:36:29Z</dcterms:modified>
</cp:coreProperties>
</file>