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1" r:id="rId4"/>
    <p:sldId id="572" r:id="rId5"/>
    <p:sldId id="687" r:id="rId6"/>
    <p:sldId id="692" r:id="rId7"/>
    <p:sldId id="701" r:id="rId8"/>
    <p:sldId id="700" r:id="rId9"/>
    <p:sldId id="727" r:id="rId10"/>
    <p:sldId id="746" r:id="rId11"/>
    <p:sldId id="722" r:id="rId12"/>
    <p:sldId id="726" r:id="rId13"/>
    <p:sldId id="741" r:id="rId14"/>
    <p:sldId id="742" r:id="rId15"/>
    <p:sldId id="748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0" r:id="rId25"/>
    <p:sldId id="711" r:id="rId26"/>
    <p:sldId id="712" r:id="rId27"/>
    <p:sldId id="713" r:id="rId28"/>
    <p:sldId id="721" r:id="rId29"/>
    <p:sldId id="716" r:id="rId30"/>
    <p:sldId id="717" r:id="rId31"/>
    <p:sldId id="749" r:id="rId32"/>
    <p:sldId id="720" r:id="rId33"/>
    <p:sldId id="734" r:id="rId34"/>
    <p:sldId id="735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0" autoAdjust="0"/>
    <p:restoredTop sz="96036" autoAdjust="0"/>
  </p:normalViewPr>
  <p:slideViewPr>
    <p:cSldViewPr snapToGrid="0">
      <p:cViewPr varScale="1">
        <p:scale>
          <a:sx n="73" d="100"/>
          <a:sy n="73" d="100"/>
        </p:scale>
        <p:origin x="60" y="1284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04:38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9075 312 345 0,'0'-7'31'0,"0"7"-31"0,-2-8 0 0,-1 6 0 16,3-3 296-16,0 5 54 0,0 0 10 0,0 0 3 15,0 0-249-15,0 0-50 0,0 0-9 0,0 0-3 16,0 0-38-16,0 7-14 0,-3 1 9 0,1 8-9 15,-4-2 8-15,4 5-8 0,-1 4 8 0,0 1-8 16,1 7 0-16,-1 1 0 16,0 4 0-16,1 4 0 0,-3 0 15 0,-1 0-3 0,1 7 0 15,2 0 0-15,1 2 0 0,-4 8-1 0,1-10 0 0,2 4 0 16,1-1 7-16,2-10 2 0,-6 2 0 0,6-7 0 16,0-2-29-16,-2 0-6 0,-1-5-1 0,1 1 0 15,2-6 27-15,2 1 5 0,-4-3 0 0,2-9 1 16,-3-1-33-16,3-1-6 0,0-3-2 0,0-7 0 15,0 0-7-15,0-7-1 16,3-3-1-16,-3-1 0 0,2-8-57 0,-2 2-11 16,5-11-3-16,1 5 0 0,-1-6 24 0,3 1 4 0,-3-5 0 0,6 3 1 15,-3 4 51-15,2-5 9 0,-2 5 3 0,3-2 0 16,0 2 28-16,-1-4 7 0,-2 4 1 0,3 2 0 0,-3 3 30 16,2 5 6-16,-2-1 2 0,0 8 0 0,0 2 13 0,-3 2 2 15,3 5 1-15,-3 0 0 16,1 5-22-16,2-3-5 0,-6 5-1 0,6 10 0 0,-2-1-16 15,-1 5-3-15,-2-2-1 0,2 2 0 0,-3 3-10 16,1 2-1-16,0-3-1 0,-1 1 0 0,1-1-18 16,0 10 8-16,-3-12-8 0,0 5 0 0,0-2 8 0,0-1-8 15,2 5 0-15,-2 1 0 0,3-6 0 0,0 1 0 16,-1-1 0-16,4-2-9 16,-4-2-31-16,1-5-7 0,2 3-1 0,3-8 0 15,-3 3-43-15,3-5-9 0,0-2-1 0,3-1-1 16,-1-4-94-16,4 0-18 0,-1-4-4 0</inkml:trace>
  <inkml:trace contextRef="#ctx0" brushRef="#br0" timeOffset="421.23">9549 1050 1335 0,'5'-16'59'0,"-2"6"13"0,-1 3-58 0,1-5-14 0,-3 1 0 0,3-1 0 16,-3 0 80-16,0 5 14 0,0-2 2 0,0 2 1 15,-3-3-46-15,3 3-10 0,-5 5-1 0,2-8-1 16,0 3-26-16,-2 3-5 0,0 1 0 0,0-1-8 15,-3 4 0-15,2 4 0 0,-2-1 0 0,0 1 0 16,1 3-12-16,-4 3 3 0,3-1 1 0,-3 5 0 16,4-2 8-16,-1 2-12 0,0 3 12 0,0 4-12 15,2-5 12-15,-2 3 14 0,3 0-3 0,3-3-1 16,-4 3-10-16,4-2 0 0,2-1 0 0,0-9 0 16,-3 7 0-16,6-4 0 0,-1-3 12 0,1 0-4 0,0 0-8 0,-1-5 0 15,6-2 0-15,-3 0 0 0,1-2 0 0,2 2 8 16,0-7-8-16,2 0 0 0,1 0 0 0,-1 0 0 15,-2-3 0-15,3 3 0 0,-3 0 0 0,2-2 0 16,-2 2 0-16,0 4 0 0,-2-6 0 0,1 4 0 16,-1 3 0-16,-1 2 8 0,-5 0 30 15,5 0 6-15,-5 0 0 0,6 0 1 0,-1 2 7 0,0 3 0 0,-5-5 1 0,6 2 0 16,-4 5-17-16,3 0-3 0,1-7-1 0,-1 3 0 16,-2 1-22-16,2 1-10 0,3-5 8 15,-3-9-8-15,3 9-12 16,3-3-7-16,-1-4-1 0,1 0-1 15,2 0-139-15,0 0-28 0,6-2-6 0,-3-1-616 0</inkml:trace>
  <inkml:trace contextRef="#ctx0" brushRef="#br0" timeOffset="714.54">9898 935 633 0,'13'-7'56'0,"-10"7"-44"0,2-7-12 0,-2 0 0 15,0 7 221-15,-3 0 43 0,0 0 8 0,0 0 1 16,0 0-109-16,-6 7-23 0,-2 0-4 0,-2 2-1 16,-1 5-63-16,1-2-13 0,-1-5-2 0,0 7-1 15,1 0-29-15,2 3-5 0,0-8-2 0,0 5 0 16,0 3-21-16,3-8 0 0,-1 5 0 0,1-4 8 15,3 4-8-15,2-5 0 0,0 5 0 0,2-2 0 0,-2-5-9 0,3 5 9 16,-1-3-10-16,4-2 10 0,-1 5-9 16,0-5 9-16,3 3-8 0,3-3 8 15,-3 0 0-15,2 2-8 0,-2-4 8 0,3-3 0 16,-3 5 0-16,2 0 0 0,-2 0 0 0,-2-4 0 0,-1 4 0 0,-2 0 0 16,2 2 0-16,-5 1 0 0,0-6 0 0,-3 3 9 15,1-4-9-15,-4 11 0 0,1-12 8 16,-3 10-8-16,-3-3 0 0,1 1 0 15,-1-3 0-15,-2 0-17 0,3 5 1 0,-1-8 1 16,-5 3-21-16,0-4-5 16,-2 4-1-16,2 0 0 0,0-7-102 15,0 0-20-15,0 0-4 0</inkml:trace>
  <inkml:trace contextRef="#ctx0" brushRef="#br0" timeOffset="1115.15">10078 495 2246 0,'-3'-9'100'0,"1"2"20"0,-1-3-96 0,3 5-24 0,5 1 0 0,-5 4 0 0,3-5 100 0,-3 5 15 0,0 0 3 0,8 5 1 16,-3 4-87-16,-2 1-16 0,0 4-4 0,-3 9-1 15,-3 1-11-15,3 2 8 0,-3 11-8 0,-2 3 8 16,2 10-8-16,-2 4 0 0,-3 2 0 0,3 1 0 15,-3-3 0-15,3 0-14 0,-1 0 3 0,1-5 1 16,-3 1-21-16,5-6-4 16,-2-4-1-16,2-9 0 0,-2-3 7 15,5 0 1-15,-3-4 0 0,3-8 0 0,0-2 14 0,0-4 3 0,6-3 1 16,-6-7 0-16,0 0 10 0,5-5 0 0,3-4 0 0,3-1 0 0,-1-11 0 16,1 2-8-16,-1-4 8 0,1-1-8 15,2 3 8-15,0-2 0 0,-2 4 0 0,0-5 0 31,-1 3 12-31,1 9 5 0,-3-2 1 16,2 5 0-16,-2 2-6 0,3 0 0 0,-3 0-1 0,-3 7 0 0,3 0-1 0,-3 4 0 16,3 6 0-16,-3-3 0 0,3 2 0 15,0 1 0-15,0 4 0 0,0-5 0 0,3 8-10 0,-3 4 0 0,2-5 0 0,-2-2 0 0,3 3 0 0,-1-1 0 0,1-6 0 16,-3 4 0-16,5-2-15 0,-2-1-8 0,-1-8-1 0,1 6-729 16,-1-4-146-16</inkml:trace>
  <inkml:trace contextRef="#ctx0" brushRef="#br0" timeOffset="2385.77">10806 773 2566 0,'-6'-3'56'0,"-2"3"12"0,3 0 3 0,-3-7 1 0,3 7-57 0,0 0-15 0,-1 0 0 0,6 0 0 16,-5-7 36-16,0 7 5 0,2 0 1 0,-2 0 0 15,2 5-34-15,-2-3-8 0,-3 8 0 0,3-3 0 0,2 2 0 16,-2 5 0-16,-3 3 0 0,0 4 0 0,0 2 0 0,3-4 0 15,-3 9 0-15,0-2 0 16,0 5-21-16,0-8-7 0,2 3 0 0,1-2-1 0,-3-1 21 0,3 5 8 16,0-2 0-16,-1-7-9 15,4 0 9-15,-4 0 0 0,4-5 0 16,-3 2 0-16,2-6 0 0,3-1 0 0,-3-2 0 0,3-7 0 0,0 0 0 0,0 0 0 16,0 0 8-16,3-7-8 15,2-5-24-15,-2 1-10 0,2-8-2 0,6-2 0 16,-3-3-44-16,2-2-8 0,1-4-3 0,-1 4 0 15,1-12 43-15,0 5 9 0,-1 0 2 16,-2-4 0-16,3 4 13 0,-1 2 2 0,1 5 1 0,-3 3 0 0,0 2 59 16,-3 4 12-16,3 8 2 0,-3-5 1 0,0 7 13 0,1 7 2 0,-6 0 1 15,5 7 0-15,0 0-20 0,1 2-4 0,-1 12-1 0,-2 3 0 16,-3-5-23-16,2 4-5 0,-2 10 0 0,0-5-1 16,0-4 1-16,0 2 0 0,0-3 0 15,-2 1 0-15,2-1 0 0,0-6 0 16,-3 4 0-16,3-5 0 0,0-9-16 0,3 0-16 15,-1-2 3-15,-2-5 1 0,6-2-16 0,1-5-4 0,-1-3 0 0,4-6 0 16,1-1-14-16,0-4-3 16,-1-2-1-16,3-1 0 0,1-2 18 15,-1-4 3-15,-3-1 1 0,1 5 0 0,0-2 28 0,-1 9 0 0,-2-4 0 0,3 6 0 16,-3-4 56-16,0 12 5 0,-3-5 1 0,3 7 0 16,0 2-27-16,-3 0-6 0,-2 5-1 0,2 7 0 0,-2 0 0 0,2 0 0 15,0 5 0-15,0 2 0 16,1 0-28-16,-1 5 0 0,3 2 0 0,0 3 0 0,-3-1 0 0,8 1 0 15,-2 2 0-15,0-3 0 0,-1 3 0 0,3-7 0 16,1 0 0-16,1-3 0 0,-1 1 0 0,-1-6 0 16,3-1 0-16,0-8 0 15,2 3-17-15,-2-3-10 0,5-4-1 0,0-3-1 0,1-2 9 0,-1-2 3 0,3-1 0 16,-1-4 0-16,-1 2 17 0,-4-2-10 16,3-2 10-16,-2-1-8 0,-3 3 8 0,0-7 0 15,-1 2 0-15,-1-2 0 0,-4 2 0 0,1-2 0 0,-3 2 0 16,0-2 8-16,-6 7-8 0,1-5 0 15,-3 3 8-15,-3 2-8 0,-5 4 8 0,3 1-8 16,-3 2 8-16,-2 0-8 0,-4 7 0 0,1 0 0 0,-3 2 0 16,0 5 0-16,6 7 0 0,-6 3 0 0,3-3 0 15,-3 5-8-15,3 9 8 0,-1-2 0 0,4 4 0 0,-3-6 0 16,5 2 0-16,0-5 0 16,2-2 0-16,1 2 0 0,0-5 0 0,5-6 0 0,0 4 0 0,2-7 0 15,1-5 0-15,5 5 0 0,0-7 0 0,3 0-8 16,-4-7 8-16,7 5 0 0,-1-5-9 0,0 0 9 15,-2 0 0-15,2-3 0 0,0 1 0 0,3-3 0 16,-3 5 0-16,1-5 0 0,-1 5 0 0,-3-7 12 16,1 7-12-16,-1-2 0 0,-2 2-10 0,0 4 10 0,-8 3 0 15,11 0 0-15,-3-7 8 0,-8 7-8 0,0 0 14 0,0 0-4 16,8 3-1-16,-8-3 0 16,8 4-9-16,-3-1 0 0,3 1 0 0,-3-1 8 0,-2 6-8 0,2-4 0 15,1-3 0-15,-1 5 0 0,3 0 0 16,-3 0 0-16,0-4 0 0,3 6 0 0,-2-4 0 0,1-5 0 15,1 2 0-15,3-2 0 0,-3 0-12 0,3-2 12 16,2 2-10-16,0-10 10 0,3 3-19 0,0-7 3 16,2-2 0-16,-2-1 0 0,0-4 6 0,3 2 2 15,-1-4 0-15,-2-1 0 0,0 1 8 0,0-1 0 16,0 3 0-16,-3 2 0 0,0-2 0 0,-2 5 11 16,-3-1-3-16,-1 8 0 0,-1 2-8 0,-1 0 8 15,-2 0-8-15,-3 7 8 0,0 0 4 0,0 0 0 16,-3 14 0-16,0-5 0 0,-2 15 22 0,0-1 5 0,-6 10 1 15,1 7 0-15,2 5-26 0,-3 2-5 0,1 7-1 16,-1 2 0-16,-2 8-8 0,2-1 8 0,1 8-8 0,-1-1 8 16,3-4 0-16,-3-2-8 0,4 9 12 0,-4-12-4 15,0 2-8-15,3-2 0 0,0-14 0 0,3-4 0 16,-3-3 0-16,6-3 0 0,-4-11-14 16,4 3 5-1,2-11-31-15,-3-1-5 0,0-5-2 0,3-3 0 16,0-9-22-16,0-9-5 0,0-3-1 0,3-5-648 0,2-1-129 0</inkml:trace>
  <inkml:trace contextRef="#ctx0" brushRef="#br0" timeOffset="2632.84">11856 1245 288 0,'-3'-61'25'0,"6"33"-25"0,0-7 0 0,-1-5 0 15,1 0 346-15,2 0 64 0,-2-3 13 0,5 3 2 16,0 3-237-16,2 6-47 0,1 1-9 0,2 11-3 16,3-5-52-16,-3 1-10 0,0 6-3 0,1 1 0 15,2 2-32-15,-3 0-6 0,0 4-2 0,0-4 0 16,0 12-8-16,1-5-1 0,-1 0-1 0,-2 4 0 0,2 3 3 0,0 3 1 15,0 4 0-15,0-5 0 0,-2 5-18 0,0 0-19 16,-3 0 4-16,-3 3 1 0,0 4 14 16,-2-7 15-16,-3 2-3 0,-3 1-1 15,-2 6-32-15,-3-2-7 16,0 0 0-16,-5 3-1 0,0-1 49 0,-1 1 9 16,-2-1 3-16,1 5 0 0,-4-9-32 0,0 2 0 0,-2 3 0 0,0-3 0 15,0 0-20-15,-3-2-9 0,3-5-3 0,0 7 0 16,0-12-135-16,2 5-27 0</inkml:trace>
  <inkml:trace contextRef="#ctx0" brushRef="#br0" timeOffset="4006.41">9186 1814 518 0,'-2'-4'46'0,"-4"-6"-37"0,1 10-9 0,0-2 0 16,0 2 351-16,-1 0 68 0,1 2 13 0,0 3 4 15,-1 4-299-15,4 1-59 16,-1 6-12-16,-2 5-2 0,2 5-42 0,0 14-8 0,3 5-2 0,0 2 0 16,0 12-12-16,-2 2 0 0,2 2 8 15,-3 8-8-15,3 2 0 0,-2 0 0 16,-1 2 0-16,0-9 0 0,3-3 0 0,-5 1 0 0,2-8 0 15,1-2 0-15,-1-14 0 0,0-2 0 0,1-7-8 16,-4-15 8-16,6 1-15 0,-2-10 4 0,2-7 1 0,0 0 0 16,0-7 10-16,0-8 0 0,2-1 0 0,1-7 0 15,0-3 0-15,2-3 0 0,3-4 0 16,-3 8 8-16,3-4 8 0,-3-4 1 0,1 8 1 0,2-4 0 0,0 11 5 0,0-4 1 16,0 4 0-16,-3 3 0 15,3 1 0-15,0 3 0 0,-3-1 0 0,3 2 0 16,-3 8-12-16,3-3-1 0,3 3-1 0,-3 2 0 15,0 7-2-15,2-5-8 0,1 8 12 0,2 4-4 0,0 2-8 0,0 6 0 16,1-4 9-16,-1 6-9 0,0-1 0 0,-2 6 0 16,2-3 0-16,-2-1 8 0,-1 4-16 0,1-6-4 15,-3-4 0-15,2-3 0 0,1-9 12 0,2 8 0 16,-2-8 0 0,2-5 8-16,0-2-8 0,3-2 0 0,-3-3 0 0,3-4-8 0,0-1-4 0,0-4 0 15,0-2 0-15,0 1 0 0,-1-1 1 0,4-3 0 16,-3-2 0-16,0 5 0 0,0-8 11 0,-6 8 0 15,3-1 0-15,-2 1 0 0,-3 2 0 0,0-1 0 0,-5-1 0 16,-1 7 0-16,-2-6 0 0,-2 4 8 16,-4-1-8-16,1 2 8 0,-3 1-8 0,0 0 11 15,0 2-11-15,-2 0 12 0,2 2-12 0,-3 3 10 0,0 2-10 16,1 2 10-16,2 3-10 0,-3-3 0 0,3 5 9 0,3 0-9 16,-3 2 0-16,0 1 0 0,3 4 0 0,0 2 0 15,2 6 0-15,-2-4 0 0,5 4 0 0,0-4 0 16,0 4 0-16,0-1 0 0,0-2 0 0,5-3 0 15,-2 0 0-15,-1-4 0 0,4-2 0 0,-1-8-8 16,3 5 8-16,-3-7 0 0,3-2 0 0,3-3 0 16,-3-2 0-16,2-2 0 0,1-6 0 0,2 4 0 15,-2-3 0-15,-1-1 0 0,1-1 0 0,2-1 0 16,-2 3 0-16,-4 3 0 0,1-1 0 0,-2 2 8 0,2 8-8 16,-6 2 0-16,4-5 0 0,-6 5 0 15,0 0 0-15,2 5 0 0,3-3 0 0,-2 3 0 0,0-2 8 0,-1 6-8 16,1-2 10-16,0 2-10 0,-3-2 0 15,5 8 0-15,-2-6 0 0,2 3 0 0,-2-3 11 16,2 1-11-16,0-3 12 0,0 2-12 0,3 0 0 0,-2-4 0 16,-1-3-10-16,3-2 10 15,5 0-36-15,0 0 0 0,1-7 0 0,1-2 0 16,4 0-46-16,0-6-9 0,-4-1-1 0,1 7-1 16,3-13 30-16,-6 11 7 0,3-3 0 0,0-3 1 0,-6-4 55 0,1 9 0 15,0-2 16-15,-4 0-4 0,1 5 45 0,-2-1 10 16,-4 3 1-16,1 0 1 0,-3 0 3 0,0 7 0 0,0 0 0 0,-5 5 0 15,-1-1-24-15,-2 1-4 16,3 2 0-16,-3-2-1 0,3 7-27 0,-3-1-4 16,0-4-2-16,3 0 0 0,-3 8-10 0,3-6 0 15,2 5 0-15,-2-4 0 0,2 4 0 0,0-3 0 0,1-4 0 16,-1 8 0-16,3-6 0 0,3 5 0 0,-1-5 0 16,4 6 0-16,-1-6 8 0,0 0 7 15,3-2 1-15,0 1 0 0,0 1-29 0,0-4-6 16,3 2-1-16,-4 0 0 0,4 2 20 0,0-7 0 0,-3 6-8 0,0-8 8 15,-1 7 12-15,-1-5 5 0,-6-2 2 0,0 0 0 16,0 0-19-16,0 5 8 0,2 2-8 0,-4-3 0 16,-4 3-9-16,4 1-9 0,-6-1-2 0,-3 0 0 31,-2 2-14-31,2-2-3 0,-4 3-1 0,-1-1 0 0,0-2-28 0,-3 0-6 16,1 2 0-16,2-2-1 0,-3-2-6 15,1-2-1-15,2-3 0 0,0 0 0 0,3 0-74 16,5-3-15-16,-11-9-3 0,12-11-1 0</inkml:trace>
  <inkml:trace contextRef="#ctx0" brushRef="#br0" timeOffset="4383.51">10224 2155 1728 0,'5'-16'153'0,"-5"7"-122"0,2-3-31 0,1 2 0 0,0 1 154 0,-1 2 25 16,1 0 5-16,0 0 0 0,-1 4-65 15,-2 3-14-15,0 0-2 0,0 0-1 0,0 0-40 0,6 10-8 16,-6 4-2-16,2-2 0 0,-2 11-44 0,3 5-8 15,-6 5 0-15,3 7-8 0,-2 5 8 0,-1 2 0 16,3 5 8-16,-3 0-8 0,1-1 0 0,2-6 0 16,-6 2 0-16,6-5 0 0,-2 3 0 0,2-5 0 15,2-2 0-15,-2-5 0 16,0-8-37-16,0-3-12 0,3-6-3 0,0-6 0 0,-3 4 32 16,0-14 7-16,0 0 1 0,0 0 0 0,5-10 12 15,3-2 0-15,-5-4 0 0,2 0 0 0,3-1 0 16,-3-4 0-16,-2-3 0 0,5 1 0 0,-3 6 0 0,0-1 10 0,-2 3-2 0,2 1 0 15,0 5-8-15,1 0 8 0,-4 2-8 0,4-1 8 16,-6 8 1-16,0 0 0 0,0 0 0 0,8 5 0 16,0-2-9-16,0 6 8 0,-1-2-8 0,1 7 8 15,0-5-8-15,-2 8 0 0,2-3 0 16,-1 5 0-16,-1 4 0 0,2-4 0 0,-3 0 0 16,3-3 0-16,-3 8 0 0,3-8 0 0,0 6-8 0,-3-8 8 31,3-2-72-31,0-3-11 0,3 3-1 0,2-5-693 0,-2-3-139 0</inkml:trace>
  <inkml:trace contextRef="#ctx0" brushRef="#br0" timeOffset="4743.82">10943 2534 2566 0,'-2'-14'56'0,"-1"12"12"0,3-5 3 0,-5 0 1 0,2-3-57 0,0 3-15 0,1-2 0 0,-4 2 0 0,4-8 88 0,-4 8 14 16,1-2 3-16,2 2 1 0,-2 5-69 0,0-3-13 15,-3 5-4-15,3 0 0 0,-3 0-20 0,0 7 0 16,0 0 0-16,0 2 0 0,-3-2 0 0,1 10-15 0,-1-3 3 16,3 3 0-1,-2-1-29-15,2 5-6 0,-3-2-1 0,6-3 0 0,0 6 36 0,-1-4 12 0,1-1-9 16,0 6 9-16,2-9 0 0,3 3 0 16,0 4 0-16,3-4 0 0,-1 1 0 0,4 1 0 0,2-2 0 0,-1 1 8 31,-1 4 0-31,4-11 0 0,1 11 0 0,-3-8 0 0,2 2 19 0,-2-4 4 0,3 0 1 0,0-1 0 15,-3 4-32-15,-1-1 0 0,1-5 0 16,-2-2 0-16,-1 3 0 0,-2-1 0 0,2-4 0 0,-5 2 0 31,0-5-20-31,0-2-9 0,-3 5-3 0,1-1 0 16,-1 1 16-16,-2-2 4 0,-3 1 0 0,2-1 0 16,-1-3-32-16,-1 0-7 0,-3 0-1 0,-2 0 0 15,2-3-80-15,-2-1-16 0,0-4-3 0,2 6-853 0</inkml:trace>
  <inkml:trace contextRef="#ctx0" brushRef="#br0" timeOffset="5262.89">10922 2875 1324 0,'0'0'118'0,"8"0"-94"15,0-2-24-15,2 2 0 0,1-5 230 0,0 5 42 16,5-7 8-16,-3 5 1 0,0-5-169 0,0 0-33 16,3-8-7-16,-3 6-2 0,1 2-29 0,-4-2-5 15,6-1-2-15,0 1 0 16,-6-5-52-16,1 0-10 0,0-1-3 15,-3 6 0-15,-3-7 9 0,0 6 2 0,0-4 0 0,-2 5 0 16,-3-1-26-16,0-2-5 0,-3 5-1 16,-2-2 0-16,-3 7 32 0,0-5 7 0,-5 2 1 0,2 3 0 0,-4 2 12 0,1 0 16 15,-2 0-3-15,1 0-1 16,1 7 22-16,1 2 4 0,3 0 1 0,-4 5 0 0,4 1-26 0,2-1-5 16,0 5 0-16,3-3-8 0,2 8 10 0,0-3-10 0,6 5 8 15,0-1-8-15,-1-3 0 0,6 1 0 0,0 1 0 0,3-6 0 16,2 1 0-16,5-2 0 0,-2-6 8 0,5 1-8 15,1-2 0-15,1-3 0 0,-1-7 0 0,-1 0-11 32,0-7-13-32,0 2-2 0,0-7-1 15,0-4 0-15,3-5-5 0,0-3-2 0,0 1 0 0,5-3 0 16,-5-12 23-16,0 12 11 0,-3-11-10 16,-3 6 10-16,1-4 0 0,-1-1 0 0,-2 3 0 0,0 8 0 0,-3-4 39 0,-2-4 1 0,-3 10 0 0,0-3 0 15,-3 3-4-15,-2 6-1 0,-1-4 0 0,-2 9 0 16,0 0-12-16,-2 5-3 0,-1-2 0 0,-2 7 0 15,-1 2 4-15,1 2 0 0,-3 3 0 0,0-1 0 16,0 10-13-16,0 1-3 0,3 3 0 0,-3 6 0 0,0 4-8 16,3-2 0-16,2 0 0 0,-2 4 0 0,5 10 0 15,0 0 0-15,3-2 0 0,-1 2 0 0,4 7 0 0,-1-7 0 16,3 0 0-16,0-2 0 0,2-5 0 0,-2 4 0 16,3-6 0-16,-3 2 0 15,2-7-44-15,1-3-5 0,-3 1-1 0,0-10 0 16,2-5-111-16,-2 1-23 0,-2-6-4 0</inkml:trace>
  <inkml:trace contextRef="#ctx0" brushRef="#br0" timeOffset="5464.48">11247 2670 2804 0,'-7'0'62'0,"7"0"13"0,-3 0 2 0,3 0 1 0,0 0-62 0,0 0-16 0,0 0 0 0,8 0 0 15,5 0 35-15,0 0 4 0,3 0 1 0,5 0 0 16,6 0-28-16,-1 0-12 0,3 0 10 0,3 0-10 16,5 0 0-16,-2-2 0 0,2-3-11 0,-3 5 11 31,0-7-222-31,-2 7-37 0</inkml:trace>
  <inkml:trace contextRef="#ctx0" brushRef="#br0" timeOffset="6268.83">12343 982 864 0,'-8'2'76'15,"-3"1"-60"-15,1 1-16 0,-1-4 0 0,6 3 319 0,0 4 61 16,-3-3 12-16,5 1 2 15,3 0-299-15,0 2-60 0,3-5-12 0,-3 8-3 16,2-3-20-16,4 2 9 0,-4-2-9 0,6 7 0 0,0-4 11 0,0 1-11 16,3 1 10-16,2 5-10 0,-3-1 0 15,4-4 0-15,-1 4 0 0,0-6 0 16,3 6 0-16,-3 5 0 0,0-4 0 0,3 2 0 0,0-3 0 0,0 3 0 16,3-3 0-16,2 3 0 0,0-2 0 0,0-3 0 15,0 2 0-15,0-2-10 0,3 0 10 0,-3-2 0 16,3 2 0-16,-3 0 0 0,-2-2 0 0,2 0 0 15,-5-3 0-15,-3-2 0 0,0 3 0 16,1-1 0-16,-4 3 0 0,-2-3 0 16,0-2 0-16,0 3 0 0,-3-1 0 0,3 5 0 0,-5-7 0 0,2 0 0 15,-2 3 0-15,-1-8 8 16,-2 5-8-16,0 0 0 0,0 0 0 0,-2-4 0 0,2 4 0 0,-3 0 8 0,-2 0 0 0,-3-5 0 16,3 8-8-16,-3-6 8 0,0 3-8 15,-3 0 8-15,-2 3-8 0,0-3 9 0,-6 5-9 0,1-1 10 16,-3 6 4-16,-3-1 1 0,-3-1 0 0,1 3 0 15,-1-1-15-15,4 6-18 16,-4 1 4-16,3 4 1 0,0 0 13 0,3 3 0 0,-3-1 0 16,1 3 0-16,-6 5 0 0,-1-3 0 0,1-4 0 0,0-1 0 15,3 8 0-15,2-12 0 0,0 4 0 0,3 1 0 16,-3-5 0-16,6-3 16 0,2 3-3 0,0-12-1 16,3 3-12-16,2-3-18 0,3-5 4 0,0-2 1 15,3 3-15 1,0-5-4-16,5-5 0 0,0 0 0 15,0 0-117-15,0-12-24 0,2 2-5 0</inkml:trace>
  <inkml:trace contextRef="#ctx0" brushRef="#br0" timeOffset="7699.3">13438 827 2048 0,'0'0'91'0,"-2"-7"18"0,-4 0-87 0,1-3-22 0,-3 8 0 0,3-5 0 0,-3 2 73 0,3-7 11 15,-3 5 1-15,0 0 1 0,-3 0-68 16,3 5-18-16,-2-3 0 0,2 3 0 0,-3 2 15 16,-2 0-3-16,2 2-1 0,-2 5 0 0,2 0-21 0,-2 7-4 15,0 3-1-15,0 2 0 0,-1 4 5 0,4 5 1 16,-1-2 0-16,1 2 0 0,2 1 9 0,0-6 0 16,3 1-9-16,-1 4 9 0,4-9 0 0,2 4 0 15,0-6 0-15,2-3 0 0,4-5-10 0,-1-2 10 0,0 0 0 16,6-7-9-16,-3-7 9 0,2 0 0 15,1-2 0-15,2-1 0 0,0-1 0 0,1-6 0 0,-1 5 0 0,3-2 0 16,-3 0 0-16,0-2 9 0,-2-1-1 0,2 3-8 16,-5-2 24-16,0 6-3 0,0-4 0 0,0 12 0 15,0-8 1-15,-3 6 0 0,0 4 0 0,-2-3 0 16,2 6-6-16,0 1 0 16,1 1-1-16,-1 2 0 0,3 0-6 0,-5 0-1 15,2 3 0-15,0 4 0 0,6-7-8 0,-3 2 10 0,0 1-10 0,0-3 10 16,2 0-10-16,1 0 0 0,-1-7 0 0,4 2 0 15,-1-2-24-15,0-2 2 0,0-3 1 0,3-4 0 16,0 2-15-16,0-3-2 0,-3-4-1 16,3 2 0-16,-3-2 13 0,0-2 2 0,1-5 1 0,-1-3 0 15,0 5 23-15,0-2 0 0,-5-2 0 0,3 4 0 16,-6-2 0-16,3 2 13 0,0-2 0 0,-3 7 0 0,1 2 11 0,-1-5 3 16,-2 10 0-16,2-7 0 0,-5 7 2 15,2 0 1-15,1 5 0 0,-3 2 0 0,0 0-14 0,0 0-4 16,0 0 0-16,3 7 0 0,-1 0-4 15,1 9-8-15,0 1 11 0,-1 6-11 0,4 3 10 0,-4 12-10 16,4 9 8-16,-4-5-8 0,3 5 0 0,1 10 0 16,-1-3-9-16,0 9 9 0,1 8 0 0,-4-3 0 15,-2-2 0-15,3 0 9 0,-3-8-9 0,3 1 0 16,-3 2 0-16,0-11 0 0,-3-3 0 0,3-10 0 0,0-1 0 16,0-6 0-16,-3-6 0 0,1-1 0 15,-1-2 0-15,-2-4 0 0,-1-8 0 0,4 5 0 16,-4-11-9-16,6 4 9 15,0-7-45-15,0 0-3 0,-5-7 0 0,3 4 0 16,-1-11-120-16,0-2-24 0,1-5-4 0,-1-15-2 0</inkml:trace>
  <inkml:trace contextRef="#ctx0" brushRef="#br0" timeOffset="8207.51">13848 1001 288 0,'3'-31'25'0,"2"19"-25"0,-2-2 0 0,-3-7 0 16,3 5 366-16,2-1 68 0,-3 8 14 0,4-5 2 15,-1 4-268-15,0 1-54 0,3 2-10 0,0 0-2 16,-2-3-51-16,4 3-9 0,-2 3-3 0,3-1 0 15,-1 0-39-15,1 3-14 0,-1 2 9 0,1 2-9 16,0-2 0-16,-1 7 0 0,1 0 0 0,-3 3 0 16,0 4 0-16,-3-5 0 0,3 5 0 0,-6 3 0 15,1-3 0-15,-3-2 0 0,0 4 0 0,-3-2 0 0,1 0-20 16,-6-2 1-16,0 0 0 16,-3 0 0-16,-5-5-1 0,3 7 0 0,-5-5 0 0,2-2 0 15,-3 7-4-15,1-11-2 16,2 6 0-16,0-4 0 15,3-3-46-15,2-2-10 0,-2 0-2 16,5 0 0-16,3-2-26 0,-3-3-6 0,5-4 0 0,3 6-1 0,3-4-19 0,2-7-4 0,3 5-1 16,3-1 0-16,-3-4 92 15,5 0 18-15,-3-2 4 0,4 6 1 0,-1-4 120 0,3 2 24 0,-3-2 5 0,3 0 1 0,0 5 12 16,0-5 4-16,-3 4 0 16,3-4 0-16,-3 2-42 0,0-2-8 0,0 0-2 0,3 5 0 0,-3-8-42 0,1 3-9 0,-4 5-1 15,4-5-1-15,-1-3-27 0,0 8-8 16,-2-3 0-16,-1 0 0 0,1-2 0 0,-1 7 0 0,-2 5-8 15,0-5 8-15,0 0-9 0,-3 0 9 16,-2 7-8-16,-3 0 8 0,5 0 0 0,-5 0-10 0,3 7 10 0,0 0 0 16,-1 2-8-16,1 5 8 0,0-4 0 0,-3 11 0 15,0-2 0-15,0 4 0 0,0 10 0 0,0-2 0 16,2 9 12-16,-2 4 2 0,0-4 1 16,3 7 0-16,2 3 14 0,-5 11 3 0,0-2 1 0,0 4 0 15,3-9-33-15,-6 3 0 16,1-3 0-16,-1 2 0 0,0-2 10 0,-2 0-2 0,0-4 0 0,-1-3 0 15,1-7-8-15,0-3 0 0,2-4 0 0,-2-2 0 16,0-8-12-16,2 1 12 0,0-5-10 0,1-7 10 31,-4-3-47-31,6-2-3 0,-2-5-1 0,2-2 0 0,0 0-96 16,-6-9-19-16,4-5-4 0</inkml:trace>
  <inkml:trace contextRef="#ctx0" brushRef="#br0" timeOffset="8454.51">14150 900 1886 0,'3'-24'84'0,"-1"12"16"0,4-2-80 0,-1 5-20 16,0-5 0-16,3 7 0 0,0 0 114 0,0-3 18 16,5 3 4-16,-2 5 1 0,-1-3-57 0,1 0-11 15,5 1-2-15,-6 4-1 0,4-3-32 0,-1 3-6 16,0 3-2-16,0-3 0 0,0 9-26 0,1-4 8 16,2 2-8-16,-3 2 0 0,-3 1 0 0,1 4 0 15,0 0 0-15,-3 2 0 16,-1-4-40-16,-4 2-12 0,-3 0-4 0,0-4 0 15,0 4-7-15,-5-5-1 0,-3 5-1 16,0-2 0-16,-5 0 36 0,2-3 7 0,-5 1 2 0,0-3 0 16,3 0 20-16,-3 0 16 0,3-7-2 0,0 2-1 15,0-2-113-15,-1-2-24 0,6 2-4 0,0-7-746 0</inkml:trace>
  <inkml:trace contextRef="#ctx0" brushRef="#br0" timeOffset="8868.9">14491 432 1440 0,'3'-19'64'0,"0"12"12"0,-1 0-60 0,1 0-16 0,-3-1 0 0,5 6 0 16,-2-3 263-16,-1-4 49 0,1 7 11 0,0 2 1 16,-3 0-221-16,0 0-45 0,0 0-9 0,0 0-1 15,0 0-28-15,0 7-6 0,0 4-1 0,0 11 0 16,0 1-13-16,-3 1 0 0,3 9 0 0,-3 0 0 0,1 4-9 0,2 3 9 16,-3 0-13-16,3 7 5 0,0 3-4 0,0-3-1 15,0 0 0-15,3-7 0 16,-1 0-36-16,1-10-7 15,2 3-2-15,3-9 0 0,-2-1 21 0,4 1 4 16,1-10 1-16,2-5 0 0,3 5 23 0,0-11 9 0,0-3 0 0,2 0-9 0,-2-3-2 16,3-1 0-16,-1-6 0 0,3 3 0 0,-2-5 21 0,2-2 4 15,-3 0 1-15,1-2 0 0,-1-3-15 16,-2 0 0-16,0-7 8 0,-3 3-8 0,1-1 0 16,-1 1 0-16,0 4 0 0,-5-2 0 0,0 4 0 15,0 8 0-15,0-8 0 0,-3 10 0 0,0 0 0 0,-2 0 0 16,-3 7 0-16,0 0 0 0,0 0 16 0,0 0 1 15,0 7 0-15,-3 3 0 0,3 4-3 0,-2 2-1 0,-1 5 0 16,1-2 0-16,-1-2-13 0,3 4 11 0,-3-2-11 0,1 2 10 16,2-2-10-16,-3-3 0 0,3-2 0 0,0 3 0 15,0-3 0-15,0-5 0 0,3 5 0 0,-3-7 0 16,2-4 0-16,-2-3 0 0,6 4 0 0,-4 1 0 31,6-5-60-31,-3 5-13 0,-2-10-3 0,5 0-636 0,0-2-128 0</inkml:trace>
  <inkml:trace contextRef="#ctx0" brushRef="#br0" timeOffset="9037.86">15007 542 2016 0,'0'0'179'0,"-5"7"-143"0,2-5-36 0,3-2 0 0,0 0 117 16,-2 8 17-16,-1-1 3 0,3 0 1 15,3 0-87-15,-3 0-18 0,2 2-3 0,1-2-1 0,0 5-29 0,4-7 0 16,-1 4-8-16,4 5 8 15,1-4-237-15,0 4-41 0,12 5-8 0,1-3-2 0</inkml:trace>
  <inkml:trace contextRef="#ctx0" brushRef="#br0" timeOffset="9724.08">15399 730 1843 0,'0'-14'164'0,"0"14"-132"16,0-2-32-16,-3-5 0 0,0 2 167 0,1-4 26 15,-3-1 6-15,2 3 1 0,-2 0-124 0,-3-2-24 16,0 2-4-16,0 0-2 0,-3 4-33 0,1-4-13 0,-4 0 11 0,1 7-11 15,-3 0 0-15,3 0 0 16,-5 7-11-16,2 0 11 16,0 3-31-16,0 4 2 0,0 2 0 0,3 3 0 0,0 0 11 0,-1 7 2 0,6 4 1 0,0-4 0 15,6 12 1-15,4-3 0 16,1-4 0-16,5 6 0 0,5-11 0 0,1 5 0 16,4-1 0-16,1-11 0 15,2-5-34-15,0 0-6 0,5-4-2 0,-2-1 0 16,5-4-2-16,0-5-1 0,6-5 0 0,-3-4 0 15,-1-1 42-15,1-4 8 0,0 0 9 16,-3-5-13-16,0 3 13 0,-3-8 10 0,-2 3-2 0,0-2 0 0,-5-1 40 0,-1 1 7 0,-2-1 1 0,0-2 1 16,-6 3-21-16,1-1-4 0,-3 10 0 0,-3 2-1 15,1-9-11-15,-6 14-1 0,0-2-1 0,0 2 0 0,-3 4-6 16,3 3 0-16,-5 0-1 0,-3 0 0 16,2 3-11-16,1 4 0 0,0 2 0 0,-1-2 0 15,1 7-12-15,0-4 12 0,0 4-12 0,2-5 12 16,0 8-12-16,1-6 12 0,2-1-10 0,0-3 10 0,0 2-16 0,2-2 2 15,-2-7 1-15,0 0 0 16,0 0 13-16,6 3 0 0,-1-3 0 0,3 4-9 16,0-8 9-16,-3 4 9 0,3 0-1 0,-3 0-8 15,1-3 24-15,2 3-1 0,-1 0-1 0,1 0 0 0,0 3-10 0,-2-3-1 16,2 9-1-16,-6-4 0 0,4 4-10 0,-1 1 0 16,0-3 9-16,0 4-9 0,1-1 0 0,-1-1 0 15,3 1 0-15,0-3 0 0,-3 2 0 0,3-4-12 16,0-3 2-16,3-2 0 15,-3 7-30-15,2-7-5 0,1-7-2 0,-1 5 0 16,4-3-21-16,-1-7-4 0,3-2 0 0,-1-5-1 16,4-4-20-16,-3-5-4 0,0 4-1 0,0-2 0 15,2-7 49-15,-5 3 9 0,1-1 3 16,-1 1 0-16,-3 4 117 0,1-5 23 0,-3 1 5 16,-5 4 0-16,2-3 25 0,0 6 5 0,-5-3 1 0,0 10 0 0,0 2-54 0,-2 2-10 15,2 5-3-15,-3 0 0 0,-2 7-40 0,-3 0-9 0,2 7-2 16,1 2 0-16,-6 1-7 0,4 11-2 0,-1-5 0 0,0 8 0 15,2-1-12-15,-2 3 0 0,1 7 0 16,1-2 0-16,4 6 0 0,-4 3 0 0,4 0 8 0,-1 5-8 16,3-10 0-16,3 5 0 0,-3-2 0 0,5-5 0 15,0-3-22-15,1 1 2 0,-4-8 1 0,6 3 0 32,-3-2-166-32,1-1-34 0,2-9-6 0,-3-2-458 0,0-5-91 0</inkml:trace>
  <inkml:trace contextRef="#ctx0" brushRef="#br0" timeOffset="10601.45">15912 707 1152 0,'-11'-14'102'0,"6"11"-82"0,-5-4-20 0,2 7 0 0,0-7 271 0,0 5 49 15,5-3 11-15,3 5 1 0,0 0-178 0,0 0-36 16,0 0-7-16,0 0-2 0,0 0-61 0,5 0-12 16,6 0-2-16,2 0-1 0,0 0-7 0,1 0-2 15,2 0 0-15,2 0 0 0,1 0-38 0,-1 0-8 16,1 0-2-16,-1 5 0 15,3-3-103-15,-2-2-21 0,2 0-4 0,-2 0 0 16,2 7-86-16,0-4-17 0,0 1-3 0,-2-4-1 16,-4 3 79-16,1 1 16 0,-2 1 4 0,1-5 0 0,-1 5 160 15,-4 2 27-15,-4-7 8 0,1 2 1 0,1 5 162 0,0 0 32 0,-5-4 6 16,-3 1 2-16,3-1-111 0,-1 4-23 16,-2 0-4-16,0-5 0 0,-2 5-48 0,2 0-10 0,2 0-2 15,-2 0 0-15,-5 3-32 0,2-3-8 0,6-5 0 0,-6 12 0 16,1-7 0-16,-1 3 0 0,3-3 0 0,-3 0-11 15,3 2 11-15,0-9-13 0,-2 3 5 0,2-3 8 32,2 7-29-32,-2-7 1 0,0 0 1 0,0 0 0 0,0 0 3 0,0 0 0 0,0 0 0 0,6-3 0 15,2 3 9-15,0-7 3 0,0 0 0 0,-3 0 0 16,-3 5-32-16,6 2-5 0,3-7-2 0,-3 4 0 16,0-1 37-16,0 4 14 0,5 0-11 0,-2 0 11 0,-6 0 10 15,3 0 8-15,2 4 2 0,-2 1 0 0,0 0 31 16,0-3 6-16,-2 5 2 0,-1 0 0 15,3 0 0-15,-3-4 0 0,-5-3 0 0,5 9 0 0,3-4-19 0,0-3-4 16,-8-2-1-16,8 5 0 0,0-3-23 16,0-2-4-16,-3 0 0 0,3-7-8 15,-2 5 0-15,1-3 0 0,4 0 0 0,-3-2-12 0,3 0-5 0,-3 0-1 16,5 0 0-16,-3-2 0 0,-2 2 7 0,0-3 2 16,5 6 0-16,-5-6 0 0,3 8 9 0,-3-5 0 15,0 2 0-15,0-4 0 0,0 6 0 0,0 3 0 16,-6-7-9-16,6 7 9 0,3 0 0 0,-3 0 0 15,-8 0 0-15,0 0 0 0,0 0 0 0,0 0 16 0,0 0-2 16,0 0-1-16,2 7 11 0,6-4 3 0,-2 6 0 0,-4-4 0 16,1 2-15-16,-3 0-4 0,8-2 0 0,-6 2 0 15,-2-7-8-15,3 4 0 16,2-1 0-16,3 4 0 0,-8-7 0 0,0 0 0 16,0 0 0-16,8 7 0 0,3-7 0 0,-3 2-11 0,-8-2 3 0,8 0 0 15,0 0-10-15,0 0-2 16,-8 0 0-16,8 5 0 0,0-3 20 0,-8-2 0 15,0 0 0-15,7 7 0 0,-1-4 0 0,2 1 0 0,-6-1 0 16,-2-3 0-16,0 0 20 0,8 9-3 0,-2-4 0 16,-6-5 0-16,0 0-17 0,5 2 0 0,3-2 0 0,-3 5 0 15,0-10 0-15,1 5 0 0,2-2 0 0,-3-3 0 16,3 5-59 0,0-9-9-16,-3 6-1 0,3-4-1 0,3 0 21 0,-6 0 4 15,0 7 1-15,3-2 0 0,0 2 52 0,-3 0 12 0,-5 0 1 0,6 2 1 16,2 5 29-16,-6 0 5 0,1 0 2 0,-1 0 0 15,1 3-13-15,0-1-2 0,-3 1-1 0,0-3 0 0,-3 0-24 16,3 2-5-16,3-4-1 0,-3-5 0 0,-3 7-4 0,3-7 0 16,3 2-8-16,-3-2 12 0,0 0-23 0,0 0-5 15,0 0 0-15,5 7-1 16,0-7-138-16,-5 0-27 0,0 0-6 0,8-7 0 16,3 0-61-16,-1 5-12 0</inkml:trace>
  <inkml:trace contextRef="#ctx0" brushRef="#br0" timeOffset="10653.6">17230 871 360 0,'16'-4'8'0,"-1"4"1"0,1-3 1 0,3-1 0 0</inkml:trace>
  <inkml:trace contextRef="#ctx0" brushRef="#br0" timeOffset="11196.04">17828 747 403 0,'0'0'36'0,"5"0"-36"0,3 0 0 0,-3 0 0 16,3 0 375-16,0 7 68 15,0-5 13-15,0 3 4 0,0-3-342 0,-3 5-68 0,-5-7-14 0,5 0-2 16,-5 0 12-16,8 7 2 0,-2-7 1 0,2 3 0 16,-3 1-10-16,0 1-3 0,0 0 0 0,1 2 0 15,-4 2-28-15,6 1-8 0,-2-3 0 0,-4 2 0 16,4-2 0-16,-6 7 0 0,0-7 0 0,0-4 0 16,-3 6-9-16,0-2-3 0,1 0-1 0,-4 0 0 15,4 0 13-15,-6-4 16 0,0-3-3 0,0 4-1 16,-3-1-12-16,3-6 0 0,0-1 0 0,0 1 0 15,1-4 0-15,1 0 12 0,1 0-3 0,2 0-1 16,3-5-8-16,0 5 0 0,3-7 0 0,2 2 0 0,1-2-12 0,4 0 12 16,6 0-10-16,0-5 10 15,0-4-36 1,2 6 0-16,6-6-1 0,0 2 0 0,2 2 0 0,1-5 0 0,-1-4 0 16,-2 2 0-16,0 0 22 0,0-2 5 0,2 2 1 0,1-4 0 0,2 4 32 0,-3 2 6 15,1 1 2-15,-6 1 0 16,0 6 29-16,-2 2 7 15,-4 2 1-15,-1-2 0 0,-6 7-8 0,-1 5 0 0,-4 2-1 0,-3 0 0 16,0 0-27 0,0 0-4-16,0 7-2 0,-3 9 0 15,-2 1-26-15,3 1 0 0,-4 11 0 0,1-3 0 0,0 4 0 0,2 3 12 16,-2 5-4-16,2-5 0 0,3 7-8 0,-3 0 8 0,1 7-8 0,2 0 8 0,0 7 10 0,2-5 2 0,1-2 0 0,2 0 0 16,1 3-20-16,-4-3 0 15,1 0 0-15,0-3 0 0,-1-1 0 0,4 1 0 16,-6-4 0-16,2 0 0 0,-2-14 0 0,0 5 0 0,0-5 0 0,0-8 0 15,-2 1 0-15,2-5 0 0,-3-4 0 16,0-1 0 0,-2-4-81-16,0-5-20 0,-3 0-4 0,0-5-1 15,-5-4-117-15,-3-1-23 0</inkml:trace>
  <inkml:trace contextRef="#ctx0" brushRef="#br0" timeOffset="11346.66">18053 888 288 0,'-3'-38'12'0,"0"24"4"0,3 2-16 0,3 1 0 0,-3 1 0 0,5 1 0 16,3 4 562-16,0-4 110 0,3 6 21 0,5-1 5 15,-1 1-503-15,7 3-101 0,1 0-20 0,6 0-4 16,6 0-14-16,2 3-2 0,3 1-1 0,2-4 0 0,0 0-41 0,1 0-12 16,-1 0 0-16,0 0 8 15,3-4-100-15,3 1-20 0,2-4-4 0,0 5-777 16,1-3-155-16</inkml:trace>
  <inkml:trace contextRef="#ctx0" brushRef="#br0" timeOffset="12414.29">19539 305 2487 0,'3'-3'55'0,"0"-2"11"0,-1 3 2 0,1-3 2 0,2-4-56 0,-2 7-14 0,0 2 0 0,-3 0 0 15,2-5 60-15,-2 5 10 0,6-2 2 0,-6 2 0 16,2 7-55-16,1 9-17 0,-3 1 10 0,0 8-10 16,-3 6 0-16,-2 9 0 0,-3 7 0 0,0 0 0 15,0 7 0-15,0-7 0 0,0 10 0 0,-2-3 0 16,-1 2-14-16,1-6 5 0,-1-6 1 0,3-1 0 15,-3-6-39-15,3-6-7 0,1-5-2 0,-1-3 0 16,2-6-6-16,4-1-2 16,-4-9 0-16,4 0 0 0,2-7 25 0,0 0 5 0,0 0 1 15,2-14 0-15,4 2 17 0,2-9 4 0,0 2 1 0,2-4 0 0,3-5 42 0,-2 2 8 16,2-5 1-16,0 5 1 0,1 5 7 0,-4-2 0 16,3 9 1-16,-2 2 0 0,0 5-5 15,-1-3-2-15,1 6 0 16,2 4 0-16,-2 0-2 0,2 14 0 0,3-7 0 0,-3 9 0 0,0 1-32 0,3-1-8 15,-3 10 0-15,3-5 0 16,-3 3-30-16,1-1-8 0,1 1-2 0,1-5 0 16,0 2-89-16,3-5-19 0,-3 1-3 15,2-3-1-15,1-5-150 0,2 1-30 0,18-3-7 0,-9-7-1 0,-4-3 293 16,14-18-492-16,2 2 457 0,-26 5 66 0,0 5 16 0,0-8 0 16,-3 1 280-16,0 2 60 0,-2-3 12 15,-1-4 3-15,1-2-175 0,-6 6-36 0,0-2-6 16,-2-2-2-16,0 2-42 0,-3 5-9 0,-3-2-1 0,0 4-1 15,-2 0-37-15,0 5-7 0,-3 0-2 16,0 7 0-16,0 0-29 0,-2 0-8 0,2 7 0 0,-3 0 0 16,-2 5-16-16,0 0-4 0,-1 4 0 0,1-6-1 15,2 6 21-15,-2 5 0 0,3-4 0 0,-1 2 0 16,3-5 0-16,0 2 0 0,3-2 0 0,0-4 0 16,2 4 0-16,3-7 0 0,0 0 0 0,0-7 0 15,0 0 0-15,8 2 0 0,3 1 11 0,-1-3-11 16,6-3 18-16,-3 3-2 0,3-7-1 0,0 5 0 15,0-3-2-15,-3 3 0 0,0-3 0 0,1-4 0 0,1 6 3 16,-4-1 0-16,2 1 0 0,-2-4 0 16,-1 7 15-16,1 0 3 0,-3 0 1 0,0-2 0 0,-3 2-35 0,3 0 0 15,-3 2 0-15,3-2 0 16,-5 0-9-16,-3 0-9 0,5 0-2 0,-5 0 0 16,3 7-3-16,2-7-1 0,-5 0 0 0,5 0 0 15,1 0-83-15,-1 0-17 0,3 0-3 0,0 0-1 16,2-7-57-16,1 7-12 15,2-7-3-15,3 5 0 0,-3-5 95 0,1 0 18 0,4-3 4 0,1 1 1 16,-1-3 128-16,3 10 26 0,-2-8 4 0,2 3 2 0,-5 0 118 0,0-2 23 16,0 2 5-16,-6 0 0 0,-2 0-80 15,0 4-16-15,0-1-3 0,-5 4-1 0,-1-3-68 0,-2 3-13 16,0 0-3-16,0 0-1 0,0 0-31 0,-5 0-8 16,-3 3 0-16,0 4 0 0,-2 2-8 0,-1-2-4 15,0 7 0-15,-2-4 0 16,0 4-15-16,2-5-3 0,1 8-1 0,2-3 0 0,0-5 31 0,3 8 0 0,-1-1 0 0,4-9 0 15,4 7 0-15,1-4 0 0,2 1 11 0,3-1-3 16,0-1 12-16,3 1 4 0,-1-3 0 0,4 2 0 16,-4-2-4-16,3 0 0 0,-2 3 0 15,0-3 0-15,-1 0-4 0,1 0 0 0,-1 0-1 16,-2-5 0-16,0 3-15 0,-5-3 0 0,2 5 0 0,-5-7 0 16,0 0-23-16,0 0 3 0,0 7 0 0,0-4 0 31,-5 6-29-31,0-9-6 0,-1 5-1 15,-4-3 0-15,-4-2-22 0,-4 7-5 0,-1-2-1 0,-2-3 0 16,0 1-1-16,0-3-1 0,-3-3 0 0,6 3-531 0,-1-2-107 0</inkml:trace>
  <inkml:trace contextRef="#ctx0" brushRef="#br0" timeOffset="12832.68">20929 218 2833 0,'0'0'125'0,"0"0"27"0,0 0-122 0,2 7-30 15,1 0 0-15,-3 2 0 0,0 5 55 0,0 10 5 16,-3-6 0-16,1 20 1 0,-1 0-46 0,-2 4-15 16,-3 7 8-16,0 3-8 0,-3-5 0 0,-2 10-14 15,0-8 2-15,-3 5 1 0,0 3-8 16,0-10-1-16,-2 2-1 0,2-11 0 15,2 2-69-15,1-3-14 0,0-11-2 0,0-2-1 16,5 4 37-16,3-9 7 0,-1-3 2 0,1-2 0 0,2-7 61 0,1-4 0 0,2 6 9 16,0-9 0-1,0 0 32-15,2-9 7 0,6 2 0 0,0-3 1 0,3 1 4 0,-1-5 1 0,6 0 0 0,0-3 0 16,-3 5-43-16,3-2-11 0,0 0 0 0,-3 5 0 16,1 2 0-16,-1 0 0 0,-3 0 0 0,4 2 0 15,-4 0 0-15,-2 3 8 16,0 4-8-16,3-2 8 0,-3 7 0 0,-1 0 0 0,-1-4 0 0,2 11 0 15,-3-5 2-15,0 5 0 0,1 0 0 0,-4 3 0 16,4-1-10-16,-4 3 0 0,1 2 0 0,-1-2 8 16,1-5-8-16,0 3-17 0,-1-3 4 0,4 0-819 15,-4-2-164-15</inkml:trace>
  <inkml:trace contextRef="#ctx0" brushRef="#br0" timeOffset="13466.65">21585 1010 2782 0,'-6'-5'124'0,"6"5"24"0,-2-4-118 0,-1 4-30 0,3-7 0 0,0 4 0 0,0-1 45 0,3-1 3 16,-1-2 1-16,4 0 0 15,-1-3-70-15,0 3-15 0,1-7-2 0,2 5-1 16,-1-12-88-16,4 11-17 0,0-4-4 0,-1 2-1 16,1 1 39-16,-3 1 8 0,0 1 2 0,-3 2 0 15,3 0 36-15,-8 7 7 0,0 0 1 0,0 0 1 0,0 0 111 0,0 0 23 16,8 7 4-16,-6 2 1 0,4 5-7 0,-4-4-1 15,-2 6 0-15,0 5 0 0,0-2-12 0,-2 2-4 16,2 3 0-16,-3-1 0 0,0 1-35 0,1-1-7 16,-1-4-2-16,3 5 0 0,-2-3-16 0,-1-5 0 0,0-2 0 0,3-2 0 31,-2-5-108-31,2 7-26 0,0-11-5 0,0-3-865 0</inkml:trace>
  <inkml:trace contextRef="#ctx0" brushRef="#br0" timeOffset="13881.95">21783 559 2073 0,'0'0'92'0,"0"0"19"0,0 0-89 15,0 0-22-15,0 7 0 0,0 0 0 16,3 2 148-16,-1-2 24 0,4 7 6 0,-4-7 1 0,4 5-134 0,-4-5-26 16,4 7-6-16,-1-4-1 15,0 4-64-15,3 2-12 0,-3-6-4 0,3 6 0 16,3-2-128-16,-3-4-27 0,2 4-5 0,1 0 0 15,2-5-22-15,-2 1-4 16,-1 4-1-16,1-5 0 0,-3 1 255 0,-3 1 45 0,3 1 12 0,-5 0 3 0,-1 0 157 16,-4-1 32-16,2 1 7 0,-5 2 0 15,-1-4-77-15,-2 4-16 0,0-5-3 0,-2 5-1 0,-1-4-76 0,1 4-15 16,-1-5-4-16,0 5 0 0,1-4-35 0,-1-3-7 16,3 0-2-16,0 2 0 0,3-2-12 0,0-4-8 15,5-3 8-15,0 0-8 0,0 0-15 0,0 0-7 16,0 0-2-16,5-3 0 15,3-4-25-15,3 5-6 0,-1-5-1 0,6 2 0 0,3 0 39 0,-1 1 7 16,1-3 2-16,2 7 0 0,0 0 24 0,0-3 4 16,3 3 2-16,0 0 0 0,0 0 16 0,-1 3 3 0,1-3 1 0,-3 0 0 15,1 0-27-15,1 4-6 16,1-8-1-16,3 4 0 0,2-3-8 0,0-1 0 16,3-6 0-16,2 1 0 15,0-5-148-15,1 4-32 0,-3-4-7 0,-1-2-513 0,-2-3-104 0</inkml:trace>
  <inkml:trace contextRef="#ctx0" brushRef="#br0" timeOffset="14272.55">22670 763 772 0,'5'-7'0'0,"-3"0"0"31,1-2-91-31,-3 2-17 0,-3-3-4 0,-2 3-1 0,0 0 553 0,-6 0 112 0,1-2 21 0,-4 6 5 16,1-1-404-16,-3 1-81 0,-2 3-16 0,-1 0-3 15,-4 7-41-15,-1-4-8 0,-3 11-1 0,-2 0-1 16,0 2-44-16,-3 8-9 16,1 4-2-16,1 3 0 0,4 9 32 0,0 4 0 0,2-4 0 0,3 7 0 15,5 3 20-15,0 11 9 0,3-2 3 0,2 4 0 0,0 1-10 16,3-3-2-16,3 9 0 0,0 1 0 0,2-1-6 0,1-6-2 15,2-5 0-15,0 0 0 0,-3-1-12 0,3-4 0 16,-3-4 0-16,3 2 0 0,-2-10 0 16,-1 3 0-16,-2-10 0 0,2-5 0 0,-2-4 0 15,-3 2 0-15,3-11 0 0,-6-1 0 0,0-1 0 0,-2-8 0 16,0-3 0-16,-3 1 0 0,3-5 0 0,-6-5-15 16,-2 1 3-16,0-3 1 0,-3-10 2 0,-2 1 0 15,2-6 0-15,0 1 0 16,3-7 9-16,2-3 0 0,1-9 0 0,2 3 0 0,0-3 8 15,3 2 3-15,2 3 1 0,3-3 0 0,6 8-12 0,-1 4 0 0,3 0 0 0,3 5 0 16,5 0 40-16,2-3 7 0,3 12 1 16,9-9 0-16,4 5-21 0,8 6-4 0,6 1-1 0,2 2 0 15,6-7-22-15,0 7 8 0,-3 4-8 0,8-1 0 16,2 1 10-16,3 1-2 0,1-3-8 0,-1-2 12 16,-5 7-12-16,-6-2-12 0,-2 2 3 0,0-5 0 31,-5 0-99-31,2 1-20 0,3 1-4 0,-8 3-1094 0</inkml:trace>
  <inkml:trace contextRef="#ctx0" brushRef="#br0" timeOffset="44524.68">5445 556 1569 0,'-8'-9'69'0,"6"4"15"16,-6 5-67-16,2-2-17 0,-2 2 0 0,3 0 0 0,2 0 83 0,-7 0 13 16,2 0 2-16,-3 2 1 0,3-2-47 0,0 5-10 15,-7-1-2-15,1 4 0 0,1-4-25 0,0 6-6 16,0-3-1-16,-1 0 0 0,-4 2-8 0,5 1 0 16,-6 4 0-16,3-5 0 15,-2 8-44 1,2-1-5-16,-5-2-1 0,2 3 0 0,1 6-88 0,-3-2-18 0,2-2-3 0,-2 5-1 15,5-3 44-15,3-5 8 0,-3 3 1 0,5-5 1 0,3 3 91 0,3-1 15 16,0-2 10-16,2-4-2 0,3 1 96 0,3-1 20 16,2-1 3-16,3-2 1 0,3 3-12 0,2-1-1 0,0-4-1 15,6-3 0-15,-1 5-47 0,-2 0-10 0,5 0-1 0,-2-4-1 16,2 4-27-16,0-7-6 16,3 4-1-16,0-1 0 0,-1-3-10 0,1 2-3 0,0-2 0 15,0 0 0-15,5-2-8 0,-3 2 0 16,-2 0 0-16,3-3 0 15,-6-1-100-15,3 4-12 0,-6-3-2 0,3-1-725 0</inkml:trace>
  <inkml:trace contextRef="#ctx0" brushRef="#br0" timeOffset="44810.79">5720 354 2188 0,'-5'-5'97'0,"0"10"20"0,2-5-93 0,-2 12-24 0,5-10 0 0,-6 14 0 0,4 6 80 0,2-4 11 15,0 6 2-15,0 0 1 0,2 4-70 0,-2 0-15 16,0 0-9-16,0 3 12 0,6 4-12 0,-6 3 0 15,0 4 9-15,0 3-9 0,0 2 0 0,0 0-18 16,2-5 3-16,-4-2 1 16,2 0-200-16,0-9-40 0,0 25-8 0,0-18-2 0</inkml:trace>
  <inkml:trace contextRef="#ctx0" brushRef="#br0" timeOffset="45176.08">6009 542 2160 0,'-6'-7'96'0,"6"5"19"0,0-3-92 0,-2 0-23 0,2 5 0 0,0 0 0 16,0 0 60-16,0 0 8 0,0 0 2 0,0 0 0 16,0 0-40-16,-6 5-8 0,1 0-2 0,-3 2 0 15,3 0-20-15,-6 2-10 0,-2 1 1 0,0 4 0 16,0-5-1-16,-3 8 0 0,-5-3 0 0,-1 2 0 15,-7 1-49-15,6 4-9 0,-1-5-3 0,3 3 0 16,-3 2 3-16,3-11 0 0,2 6 0 16,3-2 0-16,0-7 50 0,3 5 18 0,3 0-12 0,2-10 12 15,0 12 22-15,2-11 10 16,1 4 3-16,2 7 0 0,3-12 13 0,3 5 2 0,2 7 1 0,1-11 0 0,2 6-13 0,5-2-2 16,-5 0-1-16,5 3 0 0,0-3-16 0,3 4-3 15,0-1-1-15,2-8 0 0,6 5-15 0,-3-7 0 16,3 7 8-16,-3-7-8 0,3 0 0 15,-3 0 8-15,-2-7-8 0,-1 0 0 0,1 5-12 0,-3-5-8 16,2-3-1-16,-2 3-679 16,0-2-135-16</inkml:trace>
  <inkml:trace contextRef="#ctx0" brushRef="#br0" timeOffset="45576.44">6157 820 2487 0,'0'0'55'0,"0"0"11"0,0 0 2 0,0 0 2 0,5 7-56 0,3 0-14 0,-5 0 0 16,2-7 0-16,6 2 12 0,-6-2 0 0,3 5 0 0,0-5 0 16,2 0-12-16,4-5 0 0,-1 3 0 0,0-5 0 15,6 0 0-15,-6-3 0 0,0 1 0 0,6-3 0 31,-9-4-37-31,1 6-7 0,2-6-2 0,-2-5 0 0,-1 4 14 0,1 3 2 16,-3-5 1-16,0 5 0 0,0-5 20 0,-3 5 9 0,3-2-8 0,-6 2 8 0,4 4 0 16,-4-4 0-16,-2 5 0 0,0-1 0 15,-2 3 0-15,2 7 0 0,-3-7 0 0,-2 7 0 0,-1 0 0 0,-1 2 11 16,-4 6-3-16,3-1 0 16,-3 2-8-16,1 5-14 0,-1 0 3 0,-2 3 1 0,0-1 10 15,0 1 16-15,-3 6-4 0,2-2-1 0,1-2-11 0,0 5 0 16,5-1-10-16,-3 3 10 0,1-2 0 0,5-3 0 15,-6 2 0-15,8-4 10 0,1-5-10 16,-1 3 0-16,3 4 0 0,3-12 0 0,-1 1 0 0,6-3 0 16,-2 2 0-16,2-2 0 15,5-2-65-15,-3-3-19 0,4-2-3 0,-1-2-839 0</inkml:trace>
  <inkml:trace contextRef="#ctx0" brushRef="#br0" timeOffset="45763.15">6625 622 1828 0,'0'0'81'0,"0"0"17"0,0 0-78 16,0 0-20-16,0 0 0 0,0 0 0 0,5 0 104 0,3 0 18 15,-2 5 3-15,-1-5 1 0,0 7-64 0,1 2-13 16,-1-6-2-16,0 4-1 0,0 7-29 0,3-7-5 0,-8 5-2 0,6-1 0 16,-4 1-10-16,4 0 0 0,-1-3 0 0,0 1 0 31,0-1-103-31,1-2-22 0,4 0-5 0</inkml:trace>
  <inkml:trace contextRef="#ctx0" brushRef="#br0" timeOffset="46034.28">6985 472 1670 0,'0'0'148'0,"-5"0"-118"15,2-3-30-15,3 3 0 0,-3 0 126 0,1 3 19 16,-4 1 4-16,-1 6 1 0,1-3-73 0,-2 2-14 15,-2 5-3-15,-1 3-1 0,-2-1-35 0,0 8-8 16,-1-1 0-16,1 1-1 0,0 2-15 0,-3 4 0 16,0 8 8-16,-2-3-8 0,-3 10 10 0,2-5-1 15,-5 2 0-15,0-4 0 0,-2 2-9 0,-3 0 0 16,5 4 0-16,0-1 0 16,0-3-30-16,1 0-8 0,1 0-2 0,-1-10 0 15,4 1-24-15,3-1-4 0,0-6-2 0,3-1 0 16,-3-4-69-1,6 2-13-15,2-11-4 0</inkml:trace>
  <inkml:trace contextRef="#ctx0" brushRef="#br0" timeOffset="46268.45">7086 982 2433 0,'0'0'108'0,"-8"5"22"16,5-1-104-16,-5 3-26 0,3 3 0 0,-6-1 0 15,3 5 28-15,-2-4 1 0,-1-1 0 0,0 5 0 16,4 3-29-16,-7-1 0 0,-4 5 0 0,2-2-749 15,-5 0-151-15</inkml:trace>
  <inkml:trace contextRef="#ctx0" brushRef="#br0" timeOffset="46732.73">7385 312 2098 0,'0'0'93'0,"-6"7"19"0,6-7-89 0,-2 2-23 0,-1 12 0 0,0-4 0 16,3 4 62-16,0 4 8 0,3 4 2 0,-3 1 0 15,0 8-48-15,0-5-10 0,0 11-2 0,0-4 0 16,3 0-12-16,-3 5 8 0,2 2-8 0,1-7 0 16,-3 4 0-16,3-4 0 0,2 5 0 0,-3-12 0 15,4-3 0-15,-1 3 0 0,-2-12 0 0,2 0 0 16,6-7-9-16,-3-4-2 0,-1-3 0 0,4-7 0 16,0 0 11-16,-1-5 0 0,1-9 0 0,2-3-8 0,0-2 8 15,0-11 0-15,-2 4 0 16,5-5 8-16,0-2-8 0,-3-2 0 0,0-5 8 0,0 0-8 0,1 0 0 15,-1 7 0-15,-2-5 0 0,-1 10-8 0,1-3 8 0,-6 7 0 16,0 6 8-16,3-6-8 0,-2 8 0 16,-1 8 0-16,-3-3 0 0,4 1 0 0,-1 3 0 0,-2 5 0 15,-1 2 0-15,4-1 0 16,-4 6-34-16,-2 2-8 0,0 0-2 0,0 0-633 16,0 0-127-16</inkml:trace>
  <inkml:trace contextRef="#ctx0" brushRef="#br0" timeOffset="47187.26">7787 646 2268 0,'0'0'50'0,"0"0"10"0,0 0 3 0,0 0 0 0,0 0-51 0,0 0-12 0,2-3 0 0,1-6 0 15,-3 4 29-15,-3-2 3 0,1 5 1 0,2-8 0 16,2 6-4-16,-4-3-1 0,-6 4 0 0,2-4 0 15,4 0-28-15,-1 5-21 0,-7 2 3 0,2-5 1 16,0 3 5-16,0 2 0 0,-3 2 1 0,-2 3 0 16,5-3-7-16,-3 5-2 0,4 3 0 0,-4-3 0 15,3 7 12-15,-3-5 8 0,3 8-12 0,1-3 12 16,1 2 0-16,-2 1-8 0,3 4 8 16,2-5 0-16,-2 1 0 0,2-8 0 0,3 5 0 0,-2-4 0 0,2 4 0 15,2-7 0-15,1-5 0 0,0 5 0 0,-3-7 0 0,2-2 0 16,6-3 0-16,-2 3 0 0,2 2 0 0,2-7 0 15,3-3 0-15,-2 3 0 0,2-7 0 0,0 5 8 16,3-5-8-16,0 4 0 0,-5-4 0 0,2 12 0 16,3-10 8-16,-6 3-8 0,-7 6 0 0,2-4 0 15,6 7 0-15,2-7 0 0,-8 7 0 0,1-2 0 16,2 2 0-16,0 0 0 0,-3 2 10 0,3-2-1 16,-8 0 0-16,5 7 0 0,6 0-1 0,-3-4-8 15,-6 6 12-15,4-4-4 0,-1 2-8 0,0-5 0 16,-5 5 0 15,3 3 8-31,-3-3-8 0,5 2 0 0,-2-2 0 0,-1 0 0 16,-2 0 0-16,0-7 0 0,6 3 0 0,-6-3 0 0,0 0-98 0,8 4-15 0,0-1-3 0,0-3-820 0</inkml:trace>
  <inkml:trace contextRef="#ctx0" brushRef="#br0" timeOffset="47488.49">8131 116 1346 0,'5'-25'60'0,"-5"15"12"0,-3-4-58 0,1 5-14 0,2-8 0 0,0 10 0 16,0-7 102-16,0 12 18 0,-3-5 3 0,3 7 1 15,0 0-67-15,-5 2-13 0,-3 3-2 0,2 6-1 0,1 1-7 16,0 5-2-16,-3 6 0 0,0 1 0 0,3 1-17 0,-3 13-4 16,3-3-1-16,-1 3 0 0,-2 11 2 0,0-4 0 15,6 4 0-15,-6 8 0 0,0-10-3 0,3 5 0 16,-1-5 0-16,1 0 0 15,-3-5 0-15,3 5 0 0,2-7 0 0,0-2 0 0,1-8-9 16,2-4 10-16,0-2-10 0,2-5 10 0,1-5-10 16,0 0 0-16,-3-7 0 0,0-7 0 15,8 0-44-15,0-5-2 0,0-2 0 0,-1-5 0 16,4-2-127-16,0-2-26 0,2-5-5 0,-3-3 0 0</inkml:trace>
  <inkml:trace contextRef="#ctx0" brushRef="#br0" timeOffset="48003.28">8192 638 288 0,'-8'-11'25'0,"10"4"-25"16,6 2 0-16,-5-4 0 0,-3 6 209 0,0 3 37 15,5-7 7-15,-2 7 2 0,-3 0-97 0,0 0-19 0,0 0-4 0,0 0-1 16,5 3-33-16,-2 4-6 0,-6 2-2 0,3-2 0 16,3 5-22-16,-3 0-5 0,-3 2-1 0,3 2 0 15,-3 1-36-15,3-1-7 0,-5-2-2 0,0 3 0 16,2-1-8-16,1-2-1 16,2 5-1-16,-3-7 0 0,-2-5-10 0,2 2 8 0,6-6-8 0,-1 4 8 15,-2-7-8-15,0 0 0 16,6 4 0-16,-1-4 0 0,-5 0-15 0,2-7-1 15,4 0-1-15,2-7 0 0,2 5 1 0,1-5 0 0,-6 4 0 0,3-6 0 16,3 9 16-16,-1-7 0 0,-4 4-8 0,-1 3 8 16,3 0 0-16,-3 5 0 0,0-3 0 0,-5 5 0 15,6-9 8-15,-6 9 4 0,0 0 2 0,0 0 0 16,0 0 8-16,0 0 2 0,8 0 0 0,2 4 0 16,-10-4-13-16,8 0-3 0,3 5 0 15,-3-5 0-15,-8 0-8 0,10 0 0 0,-10 0 9 0,8 0-9 0,3 5 0 16,-3-10 0-16,0 5 0 0,0 0 0 0,-1 0 0 15,1-5 0-15,-2 1 0 0,2 1 0 0,0 3 0 0,0-7 0 16,-3 7 0-16,0-7 0 0,3 7 0 0,-3-2 0 16,1-3 0-16,-1 3 0 0,-5 2 14 0,0 0 2 15,3-5 0-15,-3 5 0 16,-3-2-37-16,3 2-7 0,0 0-2 0,-3-7 0 0,-5 0 30 16,3 7 0-16,-3-3 0 0,3 3 0 0,-3 0-10 0,0 0 10 15,-3 0-10-15,3 3 10 0,3-3 0 0,0 4-9 0,-3-1 9 0,3 6 0 16,-1-2-8-16,1 0 8 15,0 7-8-15,2-7 8 0,0 5 0 0,1 0 0 0,-1 0 0 16,3 2 0-16,0-5 0 0,3 5 11 0,2-4-3 16,-2 4 0-16,2-5 0 0,0 5 0 0,3-4 0 0,-2 4 0 15,-1-12-8-15,3 5 10 0,2 0-10 0,1-7 10 16,-3 0-10-16,2 0 0 0,1-7 9 0,5 0-9 16,-3 5 0-16,3-12-16 0,-5 7 2 0,4-5 1 31,4 0-192-31,-6-4-39 0,6-17-7 0,-1 2-1 0</inkml:trace>
  <inkml:trace contextRef="#ctx0" brushRef="#br0" timeOffset="51382.57">8472 312 1324 0,'-13'-7'118'0,"10"7"-94"0,3 0-24 0,0 0 0 16,-3 0 107-16,1 0 17 0,2 0 3 0,0 0 1 15,0 0-43-15,0 0-8 0,-5 0-1 0,5 0-1 16,0 0-29-16,0 0-6 0,-3 7 0 0,3-7-1 16,0 0-17-16,0 0-3 0,3 7-1 0,-3-5 0 15,7 5-18-15,-1 0 8 16,-1 0-8-16,0-4 0 0,3 1 8 0,3 1-8 0,-1 2 0 0,1 0 0 15,0-2 8-15,-1-1-8 0,6 1 0 0,0-3 0 16,-3 6 0-16,3-1 0 0,3 0 0 0,-1 2 0 16,1-2 0-16,-1 0 0 0,1 0 0 15,-3 3 0-15,-1-3 0 0,1 0 0 16,-3 2 0-16,3-6 0 0,-5 4 0 16,0 0 0-16,-4 0 8 0,1-5-8 0,-2 5 0 0,-1 0 0 0,3 0 0 0,-5 0 0 0,-1 3 0 0,-2-3 0 15,0 2 0-15,-2 1 0 0,-4-3 9 16,4 7-9-16,-1-7 0 0,-5 5 9 0,3-5-9 0,-1 7 0 15,-1 0 0-15,-1-2 8 0,0 9-8 0,-3-5 0 16,0 3 0-16,1 0 0 0,-1 0 0 0,1-3 0 16,-6 5 0-16,5-2 0 0,-2 2 0 0,0-2 0 15,-6 2 0-15,6-2 0 0,2-5 0 16,1 7 8-16,-6-4-8 0,3 2 0 0,0 2 0 0,-1 2 0 0,1-6-9 16,3-1-676-1,-4 1-135-15</inkml:trace>
  <inkml:trace contextRef="#ctx0" brushRef="#br0" timeOffset="52078.08">5572 1462 1555 0,'-5'0'138'0,"-6"0"-110"0,1 4-28 0,-1-4 0 16,3 3 94-16,3 1 14 0,-3-4 2 0,5 0 1 15,3 0-46-15,0 0-9 0,0 0-1 0,0 0-1 16,0 0-20-16,0 0-4 0,11 0-1 0,-6-7 0 15,8 7-29-15,1-4 0 0,4-6 0 0,1 8 0 16,4-5 0-16,4 2 0 0,2 3 0 0,3-1 0 16,5-1 0-16,0 4 0 0,3 0 0 0,-1 0 0 15,-4 4 0-15,2-1 0 0,-3 4 0 16,6 0 0-16,2-5 13 0,0 8-3 0,1-10-1 0,-1 4 0 16,-2-4 6-16,2 0 1 0,-5-4 0 0,0 4 0 0,-2-5 2 15,-1 0 1-15,3 5 0 0,-3-2 0 0,-2 2 1 0,0-5 1 16,-3 3 0-16,-3-5 0 0,1 7-21 0,-1 0 0 15,-4-3 0-15,-4-1 0 0,1 4 0 0,-4-3 0 16,1 3 0-16,-8 0 0 0,3-4 0 16,-3 1 8-16,0 3-8 0,-3 0 0 15,-5 0-24-15,0 0-8 0,0 0-3 16,0 0-1039-16</inkml:trace>
  <inkml:trace contextRef="#ctx0" brushRef="#br0" timeOffset="52458.92">5974 1998 576 0,'0'0'51'16,"0"0"-41"-16,0 0-10 0,0 0 0 15,0 0 108-15,0-7 20 0,0 7 4 0,0 0 1 0,0 0-95 0,0 0-19 16,0 0-4-16,0 0-1 0,6 0-14 0,-6 0-16 16,0 0 3-16,0 0 1 0,0 0 25 0,0 0 6 15,2 5 1-15,1 2 0 0,-3 2 1 0,0 0 1 16,-3 5 0-16,1-2 0 0,-1 2 1 0,0 0 0 15,-2 3 0-15,2-1 0 0,-2 1-11 0,-3 4-1 16,0-5-1-16,0 8 0 16,0-8-10-16,0 8-11 0,-5 0 3 0,5-6 0 0,-5 6 8 15,8-1 0-15,-6-1 0 0,6-6-584 16</inkml:trace>
  <inkml:trace contextRef="#ctx0" brushRef="#br0" timeOffset="53637.3">9221 13407 403 0,'-16'9'17'0,"11"1"5"0,-3-3-22 0,-3 0 0 0,0 2 0 0,1-2 0 0,-3-2 451 0,5-3 85 0,-3 5 18 0,3-7 3 15,0-5-432-15,6 5-86 0,-1-2-18 0,-2 2-3 0,2-2-18 0,0-3 10 16,1 3-10-16,2-3 8 0,-3-4-8 0,0 6-17 16,3-4 4-16,3 0 1 0,-6-7 3 0,6 5 1 15,0-5 0-15,-1 2 0 0,6-2 0 0,-2-3 0 16,-1-4 0-16,3 2 0 0,0-4-3 0,2-6 0 15,-2-3 0-15,3-1 0 0,-1-7-5 0,4 0 0 0,-4 0-1 16,4-5 0 0,-4 5-11-16,1 0-1 0,2 0-1 0,-3 0 0 15,4 0 18-15,-1 0 3 0,0 7 1 16,3-2 0-16,0 11 8 0,2 1 0 0,1-1 0 0,-1 8 0 0,1-1 37 16,0 1 10-16,2 7 1 0,3-1 1 0,-1 3 19 15,1 0 4-15,3 0 1 0,-1 0 0 0,1 0-29 0,4 0-7 0,4 4-1 0,2-4 0 16,5 7-23-16,-2-2-5 0,5-3 0 15,-3 10-8-15,0-3 0 0,1 5 0 0,-1 3-10 16,0-3 10-16,6 9 0 0,-3 1 0 0,0 4 0 0,0 3 0 31,0-1-32-31,0 3 0 0,-3 4 1 0,-5 3 0 16,3-2 18-16,-3 9 3 0,-3-7 1 0,-2 7 0 16,-5 5 9-16,-6-3 0 0,-11 5 0 0,1-2 0 15,-6 2 8-15,-2-5 3 0,-8 5 1 0,-3-7 0 0,-3 7 12 0,-5-2 4 0,-5-3 0 0,0 5 0 0,-6-2-8 16,-2-3-2-16,-8-4 0 0,-5-3 0 0,-6-4 0 15,-2-3 0-15,-6-5 0 0,1-4 0 0,2-9 8 0,-5-3 2 16,-3-7 0-16,-8-3 0 0,0-11-42 0,1-12-8 16,-1-4-2-16,0-15 0 0,-5-7 24 0,5-9 0 15,3 0 0-15,8-3 8 16,10-4-8-16,6 0-12 0,5-5 2 0,8 3 1 0,5 1-3 0,5 6 0 16,6-1 0-16,5 1 0 15,3-1-88-15,2 8-19 16,3 2-3-16,5-3-1000 0</inkml:trace>
  <inkml:trace contextRef="#ctx0" brushRef="#br0" timeOffset="54781.61">7551 1182 1209 0,'-5'-3'108'0,"-3"-1"-87"0,3-3-21 0,2 7 0 0,3 0 218 0,0 0 39 16,8-3 8-16,5-4 2 16,6 0-191-16,5 0-39 0,2 5-7 0,8-3-2 0,3 0-15 0,3 1-3 15,0 1-1-15,0 3 0 0,2 0-9 0,-2 0 0 16,-1 0 0-16,1 3 0 15,2 6-26-15,1-4-7 0,-4-5-2 0,4 2-954 0</inkml:trace>
  <inkml:trace contextRef="#ctx0" brushRef="#br0" timeOffset="55523.22">16785 6379 2541 0,'13'3'112'0,"1"4"24"0,4 0-108 0,1 2-28 0,7 5 0 0,3-4 0 0,8-1 19 0,6 3-2 16,2-3 0-16,5 1 0 15,5-3-17-15,4 2 0 0,-4-2 0 0,6-2 0 0,5-3 0 0,0-2 0 16,3-2 0-16,-5-3 0 0,-1-2 0 0,3 0-16 16,0-5 4-16,6 5 0 15,-1-2-85 1,-7 2-17-16,-3-5-3 0</inkml:trace>
  <inkml:trace contextRef="#ctx0" brushRef="#br0" timeOffset="56564.37">18182 6031 1555 0,'0'0'68'0,"0"0"16"0,0 0-68 0,0 0-16 0,0 0 0 0,0 0 0 16,0 0 236-16,3 3 44 15,-1 6 9-15,4 3 2 0,-1 0-235 0,0-1-48 0,1 1-8 0,2 2 0 16,-3 3 0-16,5-1 0 0,-2 1 0 15,0 4 0-15,0-5-9 0,0 8 9 0,3-3-8 0,-1-2 8 16,-2-3-10-16,6-2 10 0,-4 0-12 0,-2-4 12 16,3-3 0-16,-3 0 0 0,2-5 0 0,-2-2 0 15,3 0 0-15,2-2 0 0,0-3 0 0,0-2 9 16,1-2 14-16,1-5 2 0,-4 2 1 0,2-5 0 16,-2-1 6-16,2 1 2 0,-5-6 0 0,3 4 0 15,-3-2-17-15,-1-3-3 0,-1 1-1 0,-1-1 0 16,0 1-13-16,1-1-10 0,-1-2 2 0,-2 7 0 15,2-2-4-15,-2 5 0 0,2 2 0 0,0 0 0 32,0 4-28-32,1 3-5 0,-1 2-2 0,0 1 0 0,3 4-83 0,-2 7-17 15,1-5-3-15,4 5-851 0</inkml:trace>
  <inkml:trace contextRef="#ctx0" brushRef="#br0" timeOffset="57628.94">19042 6177 2516 0,'0'0'112'0,"0"0"22"0,0 0-107 0,0 0-27 16,0 0 0-16,0-2 0 0,0-5 76 0,-3 0 9 16,-2-3 3-16,0 1 0 0,-6-3-45 0,3 3-9 15,0-5-2-15,-2 4 0 0,2 1-32 0,-3-5 0 16,3 7 0-16,0-3 0 16,0 3-35-16,1 0-13 0,-1 5-4 0,0-1 0 15,0 3 0-15,2 0 0 0,-2 5 0 0,1 0 0 16,-1-3 7-16,-3 5 1 0,6 3 0 0,-1 1 0 0,-1-4 25 15,4-2 6-15,0 2 1 0,3 0 0 0,0-7 12 0,0 0 0 0,0 0 0 0,8 7 0 16,0-4 32-16,0-3 10 0,3 0 2 0,-3 0 0 16,2 0-20-16,1-3-3 0,-1-4-1 0,1 5 0 15,2-3-20-15,-2 5 0 0,-1-2 0 0,4 2 0 16,-1 0 30-16,-3 0 2 0,1 2 0 0,-1-2 0 16,1 7-32-16,-3 0 0 0,0-4 0 0,0 4 0 15,-3 2 0-15,3-2-8 0,-3 5-1 16,1-7 0-16,-1 2 9 0,0 0 0 0,1-3 0 0,2 1 0 15,-3 0-20-15,3-3-3 0,-6-2 0 0,4 0 0 32,-1-2-15-32,0-3-3 0,1-4-1 0,1 2 0 0,4-3-48 0,2-6-10 0,1-1-1 0,-1-6-1 15,3-5-18-15,-3-5-4 0,3 2-1 16,-3-9 0-16,3 7 33 0,-3-4 8 16,0-3 0-16,-2 4 1 0,-1 1 127 0,1 0 26 0,-3-3 5 0,3 5 1 0,-3-4 7 0,-1 11 1 15,-1-3 1-15,-1 11 0 0,0 1-22 0,-2 3-5 16,0 7-1-16,-3 0 0 0,0 7 2 0,0 0 0 15,0 0 0-15,-6 7 0 0,4 5-7 0,-4 0 0 16,1 9-1-16,-3 2 0 0,3 1-20 0,0 2-4 16,-1 4-1-16,-2 1 0 0,3-1-26 0,0-1 0 15,-1 8 0-15,1 1 0 0,0-3 24 0,2 5 7 0,-2-5 1 16,0-2 0-16,2-7-32 0,0 5 0 0,1-5 0 0,2-5 0 31,0-5-20-31,0 1-9 0,0-3-3 0,2-5 0 16,4-2-16-16,-4-4-3 0,6 1-1 0,-2-4 0 15,1-4-13-15,4 4-3 0,0-5-1 0,-1-7 0 16,1 5 10-16,5-2 3 0,-6-5 0 0,6 4 0 0,-3 1 39 0,3-5 8 0,0 7 9 16,-3-3-13-16,1 3 81 0,-4-2 16 0,3 2 3 15,1 7 1-15,-4 0 0 16,1 0 0-16,-3 4 0 0,2 1 0 0,-2 0-23 0,0 4-4 0,0 1-1 0,3-3 0 16,-6 7-38-16,0-5-8 0,1 1-2 0,-1 4 0 15,0-5-12-15,0-2 0 0,-2 5 0 0,0-7 0 16,-1 2 0-16,-2-7-10 0,3 7 2 0,-3-7 0 15,5 0-32-15,1 0-5 0,-1 0-2 16,0-3 0-16,0-1-29 16,1-3-7-16,2 2-1 0,2-7 0 0,-2 3 13 0,3-1 3 0,-1-4 0 15,1 5 0-15,0-1 79 0,-1-1 16 0,1 4 3 0,2-3 1 0,-2 1 45 0,2 4 10 16,0 0 2-16,0 1 0 0,0 4-26 16,1 0-5-16,2 0-1 0,2 0 0 0,-2 4-25 0,0 1-6 15,-3 0-1-15,0-3 0 0,1 5-12 0,1-7-4 16,1 7 0-16,-2-4 0 15,1-3-8-15,-1 7 0 0,-1-7 0 0,-3 0 0 16,4 0 0-16,-4 0-11 0,1-3 3 0,-1-1 0 0,1-6-7 0,0 3-1 16,-3-2 0-16,-1-5 0 15,1 4-19-15,0-4-4 0,0 2-1 0,-2-4 0 0,-4-3 18 0,1 3 3 16,-1-1 1-16,-2 5 0 0,0-2 18 0,-2 0 0 16,2 5-8-16,-5 2 8 0,2 0 0 0,-2 4 0 0,-3-1 0 15,2 8 0-15,-2-1 0 0,-2 4 9 0,-1 0-1 16,1 2 0-16,-4 5-8 0,1 3 8 15,0-1-8-15,2 1 8 0,-4 4 2 0,4-2 0 16,0 4 0-16,3 1 0 0,1-8-10 0,4 1 0 16,-2 1 0-16,2 1 0 0,3-2 17 0,3-1 11 0,-1 1 3 0,6 1 0 15,3 1-14-15,2-2-2 0,5-3-1 16,1 0 0-16,0-5 7 0,2 1 2 0,0-6 0 0,0-1 0 16,3-1-23-16,2-2 0 0,3 0 0 0,-2-2 0 31,-1-5-134-31,1 0-22 0,-3 0-4 0</inkml:trace>
  <inkml:trace contextRef="#ctx0" brushRef="#br0" timeOffset="62553.98">8827 3209 2246 0,'0'0'100'0,"0"0"20"15,0 0-96-15,7 0-24 0,-1 0 0 0,2-2 0 16,5 2 58-16,0-7 7 0,3 0 2 0,3 4 0 15,4-1-3-15,1-4 0 0,-3-1 0 0,8 2 0 16,1 0-41-16,1 2-9 0,1 1-2 0,0 1 0 0,-3-4-12 0,5 0 0 16,1 7 0-16,2-7 0 0,5 7 10 15,0-2-10-15,3-3 10 16,0 5-10-16,-2 0 0 0,2 0 0 0,0 0-8 0,2 0 8 0,6 0 0 0,-3 0 0 16,1 5 0-1,-4-5 0-15,4 2 0 0,-4 3 0 16,4-3 0-16,-1 5 0 0,-3-4 0 0,6 1 0 0,3-1 0 0,-1 6 0 0,-2-2 0 0,0-2 0 15,0 4 12-15,-3-2-3 0,1-4-9 0,4 8 8 16,1-1-8-16,-1-1 8 0,-4 5 0 0,-1-7 0 16,-2 3 0-16,-3-1 0 0,-3-2-8 0,0 0 0 15,3 0 0-15,-2 0 0 0,-1-2 0 0,-2 0 0 16,-3-3 0-16,-3-2 0 0,-5 0 0 0,6 0 10 16,2 0-10-16,-3-2 10 0,0-3-2 15,1 0-8-15,2-2 12 0,0 0-4 0,-5 0-8 0,-1 0 0 16,1 0 0-16,-5 0 0 0,-1-2 0 0,-2 6 0 0,0-4 0 0,-1 0 0 15,1 0 0-15,0 5 0 0,-3-3 0 16,0 3 0 0,-7 2-84-16,-1 2-12 0,0 3-2 0,-2-5-1078 0</inkml:trace>
  <inkml:trace contextRef="#ctx0" brushRef="#br0" timeOffset="67287.53">6617 2416 1796 0,'0'0'40'0,"-8"-7"8"0,3 7 1 0,0-2 1 0,-6 2-40 0,3 0-10 0,3 0 0 15,-3 0 0-15,0 0 28 0,0 0 3 0,0 0 1 0,0 2 0 16,-2-2-22-16,-1 10-10 16,0-3 10-16,1 0-10 0,-1 7 0 0,1-5-10 15,-4 6 0-15,1-4 0 16,3 8-38-16,-1-2-8 0,1 1-2 0,-4 4 0 15,4-6-3-15,2 3-1 0,-3 2 0 0,9-2 0 0,-9 4 44 0,8-4 9 0,1 0 9 16,2-3-13-16,0 6 33 0,2-11 8 0,1 4 0 16,2-1 1-16,3-7 35 0,0 2 6 0,0 0 2 15,3-1 0-15,-1-1-17 16,1 0-3-16,5-5-1 0,0 7 0 0,2-9-9 0,-2 7-2 0,2-2 0 0,4-2 0 16,1 1-20-16,-1-1-5 0,1-3-1 0,-1 0 0 15,1 0-14-15,-1 0 0 0,-4-3 8 0,3-1-8 16,-2 4-68-1,-1-8-16-15,1 8-3 0,-1-7-796 0</inkml:trace>
  <inkml:trace contextRef="#ctx0" brushRef="#br0" timeOffset="67575.87">6980 2115 2170 0,'-14'8'96'16,"9"-8"20"-16,0 2-92 0,0 7-24 0,2-4 0 0,-2 4 0 0,2 5 38 0,3 3 3 0,-3-1 1 0,1 10 0 16,2 3-22-16,0-4-4 0,0 13 0 0,0 2-1 15,2 2-15-15,1 3 0 0,0-3 0 0,2 10 0 16,-2-10 0-16,5 5 14 15,-1 0-4-15,-1 1-1 16,-4-8-37-16,1-1-8 0,2-1-2 0,3-5 0 16,-2-2-137-16,2-13-27 0,-1 4-6 0,1-6-591 0</inkml:trace>
  <inkml:trace contextRef="#ctx0" brushRef="#br0" timeOffset="68133.42">7186 2536 2041 0,'0'0'44'0,"-3"-2"10"0,-2-5 2 0,5 0 2 0,-2 0-46 0,-1 0-12 0,3 2 0 0,-3-2 0 0,1 2 74 0,2-2 13 16,-3 7 2-16,0-9 1 15,1 9-42-15,2-2-9 0,-3-5-2 0,0 2 0 16,1 2-24-16,-4 3-5 0,1 0 0 0,0 3-8 16,0 2 0-16,-1 2 0 0,1-5-12 0,-3 7 3 15,3 3-46-15,-6-5-9 0,1 3-1 0,-1-1-1 16,0 5-19-16,1-5-4 0,-3 8-1 0,5-3 0 15,-3 0 39-15,6-2 8 0,-6 2 2 0,6 0 0 16,2-4 41-16,1-1 9 0,-1 5 2 0,3-5 0 0,5-1 30 0,1 1 7 16,-1-2 0-16,3 7 1 0,0-12-1 0,5 6 0 15,0-1 0-15,0 0 0 16,3-5-16-16,0-2-4 0,3 9-1 0,-3-9 0 0,-1 0-13 16,4 0-2-16,2-9-1 0,0 9 0 0,0-2-11 0,3-3 10 0,0-2-10 15,3 2 10-15,-1 0-10 0,-2-2 0 16,0-2 0-16,2 2 0 0,-2 0 0 0,-3-3 0 15,0 3-14-15,-2 0 5 0,-1-2 9 0,-2 7-10 16,-3-12 10-16,3 6-10 0,-5-1-1 0,-1 2 0 0,1-2 0 16,0 2 0-16,-4-3 11 0,1 3 11 0,-2 2-3 15,-4-4 0-15,1 2-8 0,0-3 0 0,-3 3-10 0,-3 5 10 16,0-5 0-16,1 0 0 0,-4 5 0 0,-2-3 0 16,1 3 0-16,-1-3 0 0,-3 3 0 0,0 2 0 15,-2 0-15-15,0 0 3 0,0 2 1 0,-3 3 0 16,0-3 11-16,0 5-10 0,0-2 10 0,0 4-10 15,1-7 10-15,1 8 0 0,4 2 0 0,-1-5 0 16,3 4 11-16,0 4 4 0,3-6 1 0,-3 12 0 0,5-9-16 0,1 7 0 16,-1-1 0-16,6-1 0 0,-1 6 0 15,1 1 0-15,2-8 0 0,3 8 0 0,0-3 0 0,3-2 9 16,2-3-1-16,0-1 0 16,0-1-8-16,3-5 0 0,-2 5 9 0,4-11-9 0,-2-3 0 15,2 0 0-15,1 0 0 0,-3-3-682 16,2-11-129-16</inkml:trace>
  <inkml:trace contextRef="#ctx0" brushRef="#br0" timeOffset="68308.17">7893 2520 172 0,'0'0'8'0,"-3"0"1"0,0 0-9 0,3 0 0 0,0 0 0 0,0 0 0 16,-5 7 494-16,5-7 97 15,5 7 19-15,-2 0 4 0,-3 3-461 0,0-1-92 16,5 0-18-16,0 3-4 0,1 0-25 0,-4 2-5 0,1 0-1 0,2-2 0 15,3 2-8-15,-2 0 0 16,-1-5 0-16,3 6 0 16,0-13-120-16,0 10-27 0,-3-3-5 0</inkml:trace>
  <inkml:trace contextRef="#ctx0" brushRef="#br0" timeOffset="68560.87">8205 2252 2376 0,'-16'0'105'0,"16"0"22"0,0 0-102 0,-3 7-25 0,1 2 0 0,-1-2 0 16,6 10 59-16,-3-1 6 0,-6 13 2 0,1-6 0 15,0 1-31-15,-1 6-7 0,-2 3-1 0,-2 2 0 16,-3 1-28-16,-1 4 0 0,1-5 0 0,0 3 0 16,-6 1 0-16,4 6 0 0,-4-2 0 0,1 4 0 15,-1-7-36-15,0 0-12 0,-2-1-4 0,3-6 0 16,-1 5-9-16,-2-7-3 15,0-1 0-15,2-4 0 0,9-5 4 0,-1-2 1 0,-5 2 0 16,3-9 0-16,0 0-17 0,2-3-4 0,1 1-1 0,-1-3-489 16,3-3-98-16</inkml:trace>
  <inkml:trace contextRef="#ctx0" brushRef="#br0" timeOffset="68971.53">8340 2553 1670 0,'0'0'148'0,"0"0"-118"0,0 0-30 0,0 0 0 15,0 0 164-15,0 0 26 0,0 0 6 0,0 0 0 16,0 0-125-16,0 0-26 0,0 7-5 0,5-2 0 0,-5-1-28 0,5 1-12 16,1-3 10-16,1-2-10 0,1 7 0 15,3-2 0-15,-3 0 0 0,5 0 0 16,-2-3 0-16,2 3 0 0,-2-3-12 0,2 3 12 16,5-1-37-16,-4 1-1 0,-4-3 0 0,-2-2 0 0,8 5 21 15,-5-2 4-15,-6-1 1 0,0 3 0 16,-2-3 12-16,2 3 0 0,0-5 12 0,-5 0-12 15,0 0 26-15,-5 2-2 0,5 7 0 0,-3-4 0 16,-10 4-2-16,3 1-1 0,-1-3 0 0,0 7 0 0,-2-5-21 0,-3 13 0 16,0-11 0-16,-2 8 8 0,-3 0-8 0,-6 5 0 15,-7-3 0-15,2 2-8 16,3 3-108-16,-5-2-22 0,-6 1-4 16</inkml:trace>
  <inkml:trace contextRef="#ctx0" brushRef="#br0" timeOffset="155380.7">16724 1925 1821 0,'0'0'80'0,"0"0"18"0,3 2-78 0,0 5-20 16,-1 0 0-16,4 0 0 0,4 1 60 0,-2-4 9 15,-3 8 2-15,6-10 0 16,0 8-24-16,2-6-5 0,-3-1-1 0,1 2 0 16,2 2-6-16,0-3-2 0,1 1 0 0,-1-3 0 0,3 5-13 0,0-7-2 15,-1 5-1-15,1-3 0 0,0 1 1 0,5 1 0 16,3-4 0-16,0 3 0 0,-5-3 6 16,2 0 0-16,5 5 1 0,1-1 0 0,-1-4-17 0,3 0-8 15,-2 5 8-15,-1-3-8 0,1-2 12 0,-1 0-4 16,0-2 0-16,1 2 0 0,-1-5-8 0,3 5 10 15,1 0-10-15,1-4 10 0,-2-1-10 0,1 5-9 16,4 0 9-16,-5 0-13 0,3 0 13 0,-6 0 10 0,1-3-2 16,-1 3 0-16,-2 0-8 0,2 0 0 15,1-7 0-15,2 5 0 0,0-3 0 0,0 5 12 16,-2-2-12-16,-4-3 12 0,4 3-12 0,-1-5 0 16,4 0 0-16,-7 0-11 0,1 4 11 15,0-1 0-15,-3-8 0 0,-2 5 0 0,2-7 0 0,-3 4 0 16,-2-4 8-16,3 5-8 0,-3-5 20 0,-1 7 0 0,1-10 0 0,0 1 0 15,0 4-20-15,-3-2 0 0,-2-3 0 0,-1 6 0 16,-2-8 0-16,-2 2 0 0,-1 1 0 0,-2 0 0 16,-1 1 0-16,-2-1 0 0,-2-5 0 0,-1 4 0 15,-2 1 0-15,-3-1 0 0,0 3 0 0,-3-2 0 16,3 6 0-16,-2-4 0 0,-3 5 0 0,2-5 0 16,0 4 0-16,-2-6 0 0,0 2 0 0,0 7 0 0,-3-3 0 15,3-4 0-15,-3 5 0 0,0-1 0 0,-3-1 0 0,-2-1 0 16,-3-2 0-16,3 7 0 0,-5-3 0 0,-1 1 0 15,1-3 0-15,-3 3 0 0,2-1-13 16,-2 1-7-16,0 2-2 0,3-7 0 0,-1 4 22 16,1 1 0-16,-1-3 0 0,1 0 0 0,-3 1 0 15,-3 4 0-15,0-5 0 0,0 5 0 0,-2 0 0 16,2 7 0-16,0-3 0 0,1 6 0 0,-1-1-17 16,0 5 4-16,-2-2 1 0,-1 7 0 0,-4-1 12 0,-1 6 16 15,-2-3-3-15,2 2-1 0,0 3-12 0,1 2 0 16,4-2 0-16,-2 5 0 0,3-1 0 0,-3 5 0 15,2-2 0-15,-2 5-10 0,-2-1 10 0,4 3 0 16,6 3 0-16,0-6 0 0,-3 1 0 0,3 2 0 0,0-3 0 16,5 1 0-16,3-5 0 0,0 4 0 0,5 1 0 0,0-5 0 15,6 4 0-15,2-6-8 0,0 2 8 16,2-5 0-16,6 2 0 0,3 1-8 0,0-5 8 0,5 0 0 16,2-3-14-16,6 1 2 0,3-6 1 15,2 1-753 1,0-10-152-16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49:57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6112 4785 864 0,'0'0'76'0,"0"0"-60"0,0 0-16 0,0 0 0 16,0 0 159-16,8 0 29 0,2 5 5 0,1-5 2 16,-3-5-105-16,5 5-21 0,0 0-4 0,1 0-1 15,1 0-53-15,1 0-11 0,0 0 0 0,3 0 0 16,-3 0 0-16,0 0 0 0,2 0 9 0,-5 0-9 0,0 0 32 0,6 0 0 15,-11-3 0-15,5 3 0 16,0 3 8-16,-2-3 0 0,2 5 1 0,-2-10 0 0,-1 5-9 0,1 0-3 16,2 0 0-16,-2 0 0 15,-1 0-1-15,1 0 0 0,0 0 0 0,-1 5 0 16,1-3-12-16,2-2-2 0,0 0-1 0,-2 7 0 16,-1-2-2-16,-2-1-1 0,3 1 0 0,-1 2 0 0,1-5-10 0,2 5 12 15,-2-4-12-15,2 4 12 0,0 0-12 0,-2 0 12 16,-1 0-12-16,4-5 12 0,-4 5-12 0,1-4 12 15,2-3-12-15,0 5 12 0,-2-3 0 0,2-2 1 0,0 0 0 16,-2 0 0-16,2 0 1 0,-2-2 0 16,5-3 0-16,-3 5 0 0,3-3 0 0,2-4 0 15,1 0 0-15,2 5 0 0,-3-3-6 0,1 1-8 0,-3-1 11 0,2-2-11 16,1-3 35-16,-1 3 0 16,4 0 0-16,-1 5 0 15,-5-5-35-15,2 5-9 0,1-3-1 0,-3-2 0 16,-1 4 21-16,1-4 4 0,-2 5 1 0,1-3 0 0,-1 5-16 0,1-7 0 0,-1 7 0 0,2-2 0 15,-3 2 0-15,3 0 0 16,0-2 0-16,2-3 0 0,-5 5 0 0,3 0 0 0,0-2 0 0,0-3 0 16,2 5 0-16,-2 0 8 0,0 0-8 15,0 0 0-15,3 0 0 0,-4 0 0 0,1 0 0 16,3 0 0-16,-3 5 0 0,0-5 9 0,-3-5-9 0,3 5 8 16,0 0-8-16,2 5 0 0,1-3 0 0,-1-2 0 15,3 0 0-15,-2 0 0 0,5 0 0 0,-1 0 0 16,-1 5 0-16,-1-3 12 0,0 0-12 0,0 3 12 15,6-5-12-15,-4 2 0 0,-1-2 0 0,-1 5-11 16,0-3 11-16,0-2 0 0,-2 0 0 0,-1 0 0 16,3 0 0-16,0 0 0 0,1 0 0 0,-1 0 0 0,3 5 0 0,-3-5 8 15,0 0-8-15,0-5 11 0,0 10-11 0,3-5 0 16,3-5 0-16,2 5 0 0,-6 0 0 0,4 0 0 16,-3 0 11-16,0 0-11 0,-3-7 12 0,0 7-3 15,-3-2-1-15,4-3 0 0,1 5-8 0,1-2 0 16,-3-5 0-16,1 7 0 0,4-2 22 0,-5-3 9 15,-2 5 1-15,-1 0 1 0,6-7-25 0,0 4-8 16,-3-4 0-16,-2 7 0 0,2-2 0 0,-3 2 0 16,1-5 0-16,-1 5 0 0,1 0 8 0,-1-2-8 0,1 2 12 15,-1 0-12-15,3 2 8 0,-2-2-8 16,-3-2 0-16,2 4 0 0,1-2 0 0,-1 5 0 16,-2-3 0-16,0-2 0 0,0 5 0 0,0-3 0 15,2-2 0-15,-2 0 0 0,0 7 0 0,3-4 0 0,-3 2 0 16,-1-3 0-16,-1 3 0 0,-1-3 0 15,0 0 0-15,0 5 0 0,-2-7 0 0,2 0 0 0,-2 7 0 16,-1-7 0-16,4 7 0 0,-1-4 0 0,0-3 0 16,0 7 0-16,3-7 0 0,0 7 0 0,0-7-12 0,0 7 3 15,2-5 9-15,-2 3 9 0,0-3-1 0,0-2-8 16,0 7 0-16,2-7 0 0,-2 3 0 0,0 1 0 16,0-1 8-16,2-3-8 0,-4 0 0 0,4 5 0 15,-5-5 0-15,3 2 10 0,0-2-10 0,0 0 8 16,0 0-8-16,0 0-17 0,2 5 4 0,1-5 1 15,-1-5 22-15,4 5 5 0,-4-2 1 16,6-3 0-16,-3 5-16 0,3 0 9 0,-8 0-9 0,2 0 8 0,1 0 0 0,2 0 0 16,0-3 0-16,0-1 0 0,0 4-8 0,1-3 0 15,-4 3 0-15,3 0-11 0,-2-2 11 16,-1-3 0-16,1 5 8 0,-1-2-8 16,4-3 0-16,-1 3 0 0,0 0 0 0,3-3 0 15,-6 5 0-15,3 0-8 0,1 0 8 0,-1 0 0 0,3-2 0 16,-1-3 0-16,1 3 0 0,0-3 0 0,0 2 0 0,-3-4 0 15,0 5 0-15,-2-3 0 16,-1-2-74-16,1 3-13 0,2-3-2 0,3-1-756 16,-1-1-151-16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50:30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15722 2995 2487 0,'-11'-9'110'0,"8"4"23"0,-2 5-106 0,5-5-27 0,-3 1 0 0,3 4 0 15,3-3 20-15,2-2-2 0,1-4 0 0,2 2 0 16,2 5-18-16,1-5 0 0,2 0 0 0,5-3 0 15,1-4-16-15,2 5-4 0,0-5-1 0,0 2 0 16,3-2-75-16,0-3-16 0,0-4-2 0,-3 5-1 16,0 1-1-1,0-1-1-15,-5 0 0 0,0 1 0 0,0 4 82 0,-5-3 17 0,-1 6 3 0,-2 1 1 16,-3 3 72-16,-5 4 14 0,0 0 4 0,0 0 0 0,0 0 16 0,-2 9 3 16,-3-2 1-16,-3 10 0 0,0-1-44 0,0 10-9 15,0 5-2-15,-3 9 0 16,3 0-20-16,3 7-4 0,-3 14-1 0,3 5 0 0,5 11-4 15,0 3 0-15,0 0-1 0,5 7 0 0,3 0-11 0,-5 0 0 16,2 0 0-16,-2-9 0 0,-3-5 0 0,0 2 0 16,0-9 0-16,-3-5 0 0,-2-9 0 0,-1-5 12 15,-2-7-12-15,0 0 12 0,-2-10 0 0,-3-2 0 16,-1 1 0-16,-1-10 0 0,-4-1 36 16,-2-4 8-16,-3-4 2 0,-5-1 0 0,0-2 3 15,-3-7 1-15,0 0 0 0,-2-7 0 0,-6-5-43 0,3-2-9 16,-5-7-2-16,0-2 0 15,-6-3-36-15,6-5-8 0,2 1-2 16,3-6 0-16,2-1-38 0,6-3-7 0,3 9-1 0,7 1-1 16,1 11 16-16,7-2 3 0,3 11 1 0,3-4 0 15,5 5-137-15,3 6-27 0,5-8-6 0,5 11-1 0</inkml:trace>
  <inkml:trace contextRef="#ctx0" brushRef="#br0" timeOffset="365.92">16409 3567 3067 0,'6'-10'68'0,"-1"-6"13"0,3-1 3 0,3-4 2 0,-6 5-69 0,0-3-17 0,3 2 0 0,-3 3 0 15,-5 0 24-15,0 7 2 0,-2-2 0 0,-4 2 0 0,-1 4-10 0,-7 3-3 16,-2 7 0-16,1-4 0 0,-1 11-13 0,-6 5-16 16,1 2 3-16,-2 2 1 0,1 3 0 0,1 5 0 15,-3 2 0-15,6 2 0 16,-3 0-13-16,2 5-3 0,1-5 0 0,2 1 0 0,3-3 3 0,2 2 0 15,0-7 0-15,3-4 0 0,3-1 14 0,5-6 11 16,0-3-13-16,0-5 5 0,5-2 8 0,1 0 9 16,2-7-1-16,0-2-8 0,5-3 11 15,3-2-11-15,0-5 10 0,7-4-10 0,6 2-12 16,-2-7-8-16,-6 4-1 0,6 1-1 0,-1 2 13 0,0 2 9 0,-4-2-12 16,-1 7 12-16,0 0-10 0,-2 4 10 0,-1-4-8 0,1 7 8 15,-4 0 0-15,4 0 9 16,-1 0 0-16,4 0 0 0,-6 7 6 0,5-4 1 0,0 1 0 15,0-1 0-15,-8-3-16 0,3 7 8 0,0-7-8 0,-3 2 0 32,3-2-69-32,-3 0-20 0,1-2-4 0,1 2-720 0,1-3-144 15</inkml:trace>
  <inkml:trace contextRef="#ctx0" brushRef="#br0" timeOffset="979.6">16917 3534 2415 0,'8'-12'107'0,"-5"7"22"0,0-2-103 0,-1 7-26 0,6 0 0 0,-2 0 0 16,-1 0 124-16,0 7 19 0,3 7 4 0,3 3 1 15,-3-1-69-15,0 10-14 0,-1-2-2 0,4 4-1 16,-3-2-44-16,3 7-9 0,-3-3-1 0,2 3-8 16,1-2 8-16,-3-3-8 0,-3 0 0 0,3-4 0 31,0-1-24-31,0-2-12 0,-3-4-3 0,0-3 0 0,1-7-20 0,2-2-4 16,-8-5-1-16,7-5 0 0,-1-7 45 0,7-4 9 0,-2-3 2 0,2-9 0 0,-3-3 8 15,1-9-8-15,0 0 8 0,-3-7-8 0,-1 0 16 16,-1-2 3-16,4 2 1 0,-2 0 0 0,0 4 16 0,3 3 3 15,-3 5 1-15,5 2 0 0,-5 7-32 16,2 5 0-16,-2 5 0 0,3 1 0 0,-3 6 0 16,0 9 0-16,0 0 0 0,0 5 0 15,2 4-36-15,1 1-12 0,-1 6-4 0,1 1 0 16,2 4-69-16,1-2-15 0,-1 9-2 0,3-2-1 16,2 4 40-16,1 3 8 0,-3-2 2 0,5 6 0 15,0-11-3-15,3 5 0 0,-3-8 0 16,0 1 0-16,3-5 76 0,-3-5 16 0,0 2 0 0,-2 5 0 0,2-9 75 0,0-5 13 0,-2 0 4 15,2 0 0-15,0-4 17 0,-3-3 4 16,6-3 1-16,-5-4 0 0,-1 0-46 0,-5 0-8 0,-2-2-3 0,-3-1 0 16,-3-4-36-16,1-2-7 0,-4 2-2 15,-4-3 0-15,-4 1-1 0,-4-1-1 16,-4 1 0-16,-4 2 0 0,2-3 0 0,-2 10 0 16,-1 0 0-16,1 7 0 0,2 0 3 0,0 0 1 0,-3 7 0 15,3 5 0-15,1 0 1 0,1 4 0 0,-2 5 0 0,1-2 0 16,-1 2-15-16,0 3 0 0,3-5 0 0,2 4 0 15,-2 1 0-15,5-3 0 0,3-2 8 0,2-8-8 16,3 1 0-16,3-5-10 0,4 5 2 0,1-7 0 16,6-5 8-16,-1 0-8 0,3-3 8 0,2 1-8 15,1-3 0-15,-1-2 0 0,3 0 0 0,3 5 0 16,0-5 8-16,0 4 0 0,2 3 0 0,-2 0 0 0,0 0 0 0,-3 3 11 16,0 4-3-16,-2-5 0 0,2 5 13 0,-2 0 3 15,-1 3 0-15,1-3 0 0,-4 0 6 16,4 0 2-16,-6 0 0 0,3-5 0 0,-3 8-32 15,1-6 0-15,-1 3 0 0,3-4 0 32,-3 1-159-32,3-1-37 0,0-3-8 0</inkml:trace>
  <inkml:trace contextRef="#ctx0" brushRef="#br0" timeOffset="1376.17">20140 2699 3063 0,'0'-5'68'0,"-3"-2"13"0,1 7 3 0,-6 0 2 0,0 0-69 0,-3 5-17 0,-2-3 0 0,-5 12 0 16,-4-4 28-16,-4 4 1 0,0-3 1 0,-4 8 0 15,-4 0-50-15,2 5-9 16,1 1-3-16,1-3 0 0,1 1 8 0,0 3 0 0,3-3 1 0,-3 1 0 15,2 0 13-15,3 6 10 0,1 1-13 0,7-5 5 16,0 4 8-16,8 1 0 0,3-5 0 0,7 37 0 16,9-30 11-16,5-5-3 0,2-2 0 15,3 7-8-15,3-9 0 0,5 4 9 0,3-2-9 16,0-3 0-16,5 1 0 0,-3 2 0 0,3-3 8 16,-2 1-8-16,-1 4 0 0,-2-9 0 0,-3 2 0 0,-3-2 0 0,-4-1 0 15,-4-1-9-15,-2-1 9 16,-8 1 0-16,0-3 0 0,-6-2 0 0,-4 4 0 0,-3 1-11 0,-6-3 3 15,-5 2 0-15,-5 1 0 16,-6-3-39-16,-2 0-7 0,-2-2-2 0,-1 2 0 16,0-5-12-16,-2 5-4 15,5-7 0-15,2 3 0 0,1-10-16 0,4 4-3 0,1-4-1 16,3-4-589-16,2-3-119 0</inkml:trace>
  <inkml:trace contextRef="#ctx0" brushRef="#br0" timeOffset="2064.23">20632 2774 1728 0,'27'-16'153'0,"-14"16"-122"16,0-8-31-16,3 8 0 0,0 0 245 0,0 0 43 15,2 8 9-15,-2 6 2 0,-8 4-159 0,0 6-31 16,-3 7-6-16,-5 6-2 0,0-2-79 0,-5 10-22 0,-3 5 8 0,-5 6-8 16,0-2 0-16,-1 2 0 0,1 3 0 0,3-2 0 15,-1-3 0-15,6 2-12 0,-3-6 1 0,5-1 0 31,3 3-14-31,0-5-3 0,-3-5-1 0,3-2 0 0,3-2-22 16,0-8-4-16,-1-4-1 0,1-5 0 0,0-2 20 16,-1-5 3-16,4-7 1 0,-4-4 0 15,4 4-26-15,-4-10-5 0,4-4-1 0,-6-4 0 0,0-6-96 16,-6-2-19-16,-2-4-4 0,0-5-1 0,-5-8 88 0,-3-1 18 0,0-6 3 0,3 3 1 16,-5 0 74-16,-1 5 22 0,1 2 1 0,-4 3 0 0,4 6 88 0,-1 8 17 15,4-1 4-15,-1 8 1 0,2 2-39 0,1 0-8 16,0 4-2-16,8-1 0 0,-1 4-33 0,6 0-7 15,0 0-2-15,0 0 0 0,11 4-11 0,5-1-3 16,2 4 0-16,6 0 0 0,3-5-9 16,2 5-3-16,5 0 0 0,3-4 0 0,3 1-16 0,5-4 0 15,5 3 8-15,-2-3-8 0,-3 0 0 0,0 0 0 16,0 0-13-16,2 0 5 0,4 0-3 0,-4 0 0 16,3 0 0-16,-7 0 0 0,-6 0 11 0,-3 4-8 15,-5 1 8-15,-5-5-8 0,-3 0 8 0,-2 5 0 16,-6-3 0-16,0 5 0 0,-7-2 11 0,2 0 4 15,-6 2 1-15,1 0 0 0,-1 7-16 0,-2-7 0 16,-2 2 0-16,2 1 0 0,-5-1 0 0,5-2 0 0,-3 5 0 16,0 0 0-16,1-5 0 0,2 9 0 0,-3-6 0 0,3 4 0 15,3-5 0-15,-3 5 0 0,5-4 0 0,0 4 0 16,3 0 9-16,0-2-1 0,5 2 0 0,0 2 0 16,3 1 4-16,6-3 0 0,4 7 0 0,3-5 0 15,3 1-12-15,0-1 8 0,-1 1-8 0,1-1 8 16,0 5-8-16,-3-4 8 0,0 2-8 0,-2-3 8 15,-4 8-8-15,4-3 0 0,-3 2 0 0,-3 1-11 16,-3-5 11-16,-2 4 0 0,-5 1 0 0,-6-1 0 0,-2 5 0 16,-6-2 0-16,-5-2 0 0,-5 2 0 15,0-3 0-15,-3 5 0 0,-3-2 0 0,1-2 0 0,-3-3 0 16,-3-2 8-16,-3-5-8 0,1 0 0 0,-9-5 0 16,4 1 0-16,-4-5 0 0,-2-5 0 15,-5-5-69 1,2-9-19-16,6-3-3 0,-3-6-689 0,-3-3-137 0</inkml:trace>
  <inkml:trace contextRef="#ctx0" brushRef="#br0" timeOffset="2211.59">21320 3042 3294 0,'13'-7'72'15,"-5"7"16"-15,0 0 2 0,3 0 2 0,-1 0-73 0,6 0-19 0,3 0 0 0,-1 0 0 0,3 0 33 0,-2 0 3 16,0 0 1-16,-4 0 0 15,-1 0-115-15,-4 0-23 0,1 0-5 0,-6 0-1 0</inkml:trace>
  <inkml:trace contextRef="#ctx0" brushRef="#br0" timeOffset="3318.74">19346 4648 403 0,'14'-25'17'0,"-12"13"5"0,6 0-22 0,-5 0 0 0,2 3 0 0,0-1 0 0,1 3 594 15,-1 0 114-15,-2 7 24 0,-3 0 4 0,5 7-546 0,-2 10-109 16,2 6-21-16,-3 8-5 0,1 11-33 16,0 10-6-16,-6 7-2 0,0 2 0 0,1 5-14 0,-3 9 0 15,-1 5 0-15,1-2 0 0,0-3 0 0,-3 0 0 16,0-2 0-16,0 0 9 15,-3-10-28-15,3 1-5 0,-2-10-2 0,2 0 0 16,-3-12-32-16,3-4-6 0,6-7-2 0,-4-5 0 16,4-10 11-16,-1-4 3 0,3-10 0 0,0-2 0 15,5-7 32-15,1-5 6 0,2-9 2 0,0-9 0 0,2-3 12 0,1-12 0 0,5-4 0 0,-3-1 0 16,3-2 0-16,2 3 0 0,1 2 0 0,-1 7 10 16,3 2 2-16,1 5 0 0,-1 10 0 0,-3-1 0 15,1 8 22-15,-1 7 5 0,1 2 1 16,-1 7 0-16,1 9-9 0,-3-2-2 0,2 9 0 15,1 1 0-15,-3 6 3 0,0 1 1 0,-1 7 0 0,1 1 0 16,-2 8-25-16,-4-2-8 0,1 2 0 0,-3 0 0 16,2-7 0-16,-2 2 0 0,0-9 0 0,-3 0 0 31,3-3-35-31,0-1-7 0,-2-6-2 0,4-6 0 16,1-3-62-16,-1-7-13 0,4 0-2 0,-1-10-1 0,5-4-44 15,-2-5-9-15,0-9-1 0,3-7-1 0,-4-3 33 0,7-2 8 0,-4 0 0 0,-2 3 1 16,0 1 83-16,0 1 16 15,-3 9 3-15,-2 0 1 0,-4 3 134 0,-1 2 27 0,-1 6 6 0,0 4 1 0,-5-1 14 16,0 3 3-16,0 1 1 0,0 6 0 0,0 2-38 16,-5 2-8-16,-3 6-2 0,0-1 0 0,-2 2-70 0,-1 5-15 15,0 3-2-15,1-1-1 0,-1 5 13 0,1 3 2 16,-1 2 1-16,1-1 0 0,-1 4-34 0,3-3 0 16,3-3 0-16,-1 1 0 15,4-1-30-15,2 1-6 0,0-8-2 0,0-2 0 16,2-4 11-16,1-3 3 0,2-5 0 0,6-2 0 15,0-5-8-15,2-6 0 0,3 3-1 0,2-8 0 16,3 0 21-16,-2-3 4 0,-1-2 8 0,1 2-13 0,-1 0 13 0,1 2 0 0,-3 1 0 0,0 7 10 16,0-6-10-16,-1 8 8 0,1 3-8 15,-2-1 8-15,-1-2 26 0,0 5 5 16,0-3 1-16,-2 5 0 0,-1 0-20 0,1 5-4 0,-6-3-1 16,3-2 0-16,0 7-7 0,3-7 0 15,-3 7-8-15,2-5 12 0,-4 3-12 0,1-3 0 0,1-2 8 0,0 0-8 16,3 0-16-16,-3 0-7 0,2 0-1 15,4-2 0 1,-4-3-38-16,3-4-8 0,1 2-2 0,-1-2 0 0,0-1 17 16,0-4 3-16,-2 0 1 0,2 5 0 0,-5-6 66 0,3 6 13 0,-3 0 2 0,-3 2 1 15,0-3 17-15,-2 5 3 0,-3 1 1 0,0 4 0 16,0 0-7-16,0 0-1 0,0 0 0 0,-5 0 0 0,-1 4-25 16,1 1-6-16,0-3-1 0,-1 6 0 15,1 1-12-15,0-2 0 0,2 2 0 0,1 6 0 16,-1 1 35-16,3-2 4 0,0 0 1 0,5 3 0 0,-2 1-32 0,2-1-8 15,3-1 0-15,-3 3 0 0,3-2 0 16,3-6 0-16,-3 8 0 0,2-7 0 16,1 4 0-16,2-4 0 0,-2 0 0 0,2 2 0 0,0-4 8 15,0 4 0-15,-2-5 0 0,-3 0 0 0,0-1-8 16,-3 3 0-16,-2-6 0 0,-3 2 0 0,-3 0 0 0,-5 0 0 16,0 0 0-16,0-4-8 15,-5 4-40-15,0-3-7 16,-3-1-1-16,0-3-1 0,-5 0-169 0,0-7-34 0,-3 0-6 0,3-1-2 0</inkml:trace>
  <inkml:trace contextRef="#ctx0" brushRef="#br0" timeOffset="3695.72">20894 4559 2862 0,'0'0'63'0,"5"9"13"0,1 8 2 0,-1 4 2 0,-2 7-64 0,2 12-16 15,0 7 0-15,1 7 0 0,-4 3 48 0,1 4 7 0,-1 5 1 16,-2 4 0-16,0 8-45 0,-2-5-11 0,2-3 0 0,-3 1 0 16,1 0 8-16,-4-8 0 0,1-2 0 0,0-9 0 31,2-5-89-31,-2-7-19 0,-1-2-3 0,4-13-1 0,-1-1 12 0,3-10 1 0,0-4 1 0,0-10 0 31,0 0 15-31,3-10 3 0,-1-4 1 0,4-5 0 16,-1-9 30-16,-2-5 5 0,2 0 2 0,0-5 0 0,1-1 68 15,1 6 14-15,-4 2 2 0,5 0 1 16,-3 8 50-16,1 4 11 0,2 3 1 0,-3 2 1 0,0 6-51 0,3 1-11 16,0 5-1-16,0 2-1 0,0 2-5 0,3 5-1 0,2 5 0 0,0 5 0 0,3 2-11 0,0 9-2 15,0 0-1-15,-1 7 0 0,1 1-14 0,0-4-2 16,-5 6-1-16,2 0 0 0,-2-5-13 0,2 0 0 16,-3-3 0-16,4 3 0 15,-1-2-112-15,-3-6-29 0,4 6-6 0,-1-7-685 16,-2-3-136-16</inkml:trace>
  <inkml:trace contextRef="#ctx0" brushRef="#br0" timeOffset="4121.43">22027 4625 3121 0,'0'0'68'0,"-8"5"15"0,-3-1 2 0,-5 3 3 0,0 7-70 0,-2 3-18 0,-3 6 0 0,-3 8 0 15,3 4 21-15,-3 12 1 0,0 0 0 16,0 7 0-16,0 8-22 0,3 3 0 0,-3 8-12 0,3-2 4 31,3-3-22-31,-3-2-4 0,2 5-1 0,6-8 0 0,0 1 6 0,2-8 1 0,6-2 0 16,2-14 0-16,6 0-31 16,-1-9-5-16,4-6-2 0,4-1 0 0,3-3 29 15,1-7 5-15,2-2 2 0,2-7 0 0,-2-5 30 0,5-5 0 16,0-7 0-16,6-2 0 0,2-7-12 0,5-5 3 0,1-4 1 15,2-1 0-15,0 3-38 32,0-3-7-17,0 8-2-15,-3-1 0 0,-5 3 18 0,-2 5 3 0,-1 6 1 16,-2 1 0-16,0 4 87 0,-3 5 18 0,0 0 3 0,0 5 1 0,1-3-12 0,-9 7-1 0,0-1-1 16,-5 6 0-16,-3 2-7 0,-2 1-2 0,-6-1 0 0,1 0 0 0,-9 6-32 0,-2-6-6 0,0 5-2 0,-3-4 0 15,0-6-4-15,0 4-1 0,0 1 0 0,-3-9 0 0,-2 3-8 0,0-3-17 16,-3 0 4-16,1-5 1 0,-1 3 3 0,3-5 1 15,2 0 0-15,1-5 0 16,2 0-31-16,0-2-5 0,3 0-2 0,-1-2 0 16,6-3-18-16,6 7-4 15,4-6-1-15,6 3 0 0,6 6-85 0,4-5-17 0,3 0-3 0</inkml:trace>
  <inkml:trace contextRef="#ctx0" brushRef="#br0" timeOffset="4760.3">22812 5533 1555 0,'11'-5'138'0,"-11"5"-110"0,0 0-28 0,0 0 0 16,0 0 320-16,3-2 60 0,-6-5 11 0,0 0 2 16,-5-3-272-16,-2-4-54 0,-6 5-11 0,0-1-3 15,-2-2-40-15,-1 3-13 0,0 0 8 0,4 4-8 32,-4 3-21-32,3 2-8 0,0 2-2 0,0 5 0 0,1 5 6 0,-1 7 1 0,2 4 0 0,-1 3 0 15,4 5 24-15,0-1 0 0,1 3 0 0,2 5 0 16,3-5 0-16,2-3 0 0,0-4 0 0,6 2 0 15,0-9 0 1,2 2 0-16,3-4 0 0,0-8 0 16,2-2 0-16,1-5 0 0,0-2 0 0,4-9 0 0,4-3-12 0,2-9 4 15,6-9 0-15,4-3 0 0,6-12-39 0,-2-7-7 0,-6-2-2 0,3-7 0 16,-1 5-13-16,-4-3-3 0,-1-9-1 0,-2-3 0 0,-5 0 73 0,-1-4 0 16,-2-7 0-16,0-5 14 15,-6 0 40-15,4 7 8 0,-1 9 2 16,0 8 0-16,-5 16-32 0,-3 2-7 0,1 10-1 0,-6 11 0 15,0 8 21-15,-3 6 4 0,-2 10 1 0,-3 7 0 0,-3 10-38 0,1 9-12 0,-4 4 0 16,1 20 0-16,-3 9 0 0,0 6 0 16,3 4 0-16,-3 6 0 0,0 5 0 0,3 5 0 15,3-1 0-15,2-2 0 0,0-2 0 16,2-2 0-16,9-5 0 0,2-5 0 0,6-9 0 0,2-5 0 16,6-7 0-16,-1 0-9 0,1-9 9 0,5-3-13 15,2 0 5-15,6-6 8 0,2-6 0 0,1-2 0 0,2-4 0 0,-3-8 0 16,6-9 0-16,-3-2 12 0,0-8-12 0,-3-8 12 15,1 1-12-15,-4-6 0 0,4-1-10 0,-4-2 10 32,-1-4-41-32,-4-6-3 0,-5-6 0 0,-2 0 0 15,-6-3 16-15,-2 3 4 0,-4 2 0 0,-7 2 0 0,-5 7 24 0,-3 6 14 0,-5 1-2 16,-5 10 0-16,-4 2 0 0,-1 7 0 0,1 5 0 0,1 8 0 16,0 1 23-16,-3 14 4 0,-2 8 1 0,-1 9 0 15,1 0-23-15,-1 12-4 0,4-3-1 0,-1 1 0 0,11-3-12 16,-1 7 8-16,4-5-8 0,7 5 0 15,0 3 13-15,6-10-3 0,5-3-1 0,3-4 0 16,4-7 19-16,4 0 3 0,5-2 1 0,0-1 0 16,2-4-32-16,1-5 0 0,2-4 0 0,5-1 0 15,3-9-73-15,0-4-18 16,3-3-3-16,2 0-790 0,0-10-157 0</inkml:trace>
  <inkml:trace contextRef="#ctx0" brushRef="#br0" timeOffset="5929.75">8485 9159 1843 0,'0'0'81'0,"0"0"18"0,0 0-79 0,0 0-20 0,3 7 0 0,7 0 0 16,9 0 144-16,2 0 26 0,0-2 5 0,11 2 1 16,13-2-120-16,3-3-23 0,2 3-5 0,8-3 0 15,3-4-9-15,5-3-2 0,3 5 0 0,-3-2 0 16,-2-3-17-16,-4-2 0 0,4 2 0 0,-3-2 0 16,0-4-20-16,-8 1 3 0,-3 3 0 0,-5-2 0 15,-6-5-91-15,-4 4-19 0,-3 3-3 0,-6-2-878 0</inkml:trace>
  <inkml:trace contextRef="#ctx0" brushRef="#br0" timeOffset="86912.99">16441 10693 1904 0,'0'0'84'0,"0"0"18"0,-5 7-82 0,2 2-20 0,1-2 0 0,2 3 0 15,-3-1 38-15,3 3 3 0,3-3 1 0,-1 1 0 16,1 4-34-16,0-5-8 0,-1 5 0 0,4 3 0 16,1-3 0-16,-1 2-17 0,-4 3 4 0,4-2 1 15,2 6 12-15,-3-2 0 0,0 5 0 0,0 2-9 16,1 1 9-16,-1 6 0 0,0-2 0 0,-2 0 0 15,2 0 0-15,1 2 0 0,-1-2 0 0,-2 0 0 0,-1 0 0 16,1-3 0-16,-1 8 0 0,1-5 8 16,-3 0-8-16,0 0 0 0,0-3-8 0,0-2 8 0,0-2 0 15,0-2 0-15,0-3 0 0,0-2 0 16,3-3-31-16,-3 1-1 0,0-6 0 0,0 1-541 16,0-5-109-16</inkml:trace>
  <inkml:trace contextRef="#ctx0" brushRef="#br0" timeOffset="88129.85">16510 10813 1897 0,'-3'-7'84'0,"3"7"17"0,0-8-81 0,6 6-20 0,2-5 0 0,0 5 0 15,2-5 41-15,6-7 4 0,5 7 1 0,3-5 0 0,0 0-30 0,2 3-7 16,6-1-1-16,2 1 0 0,3-3-8 0,3 5 0 15,-5-2 0-15,4 1 0 0,6 1 0 0,-2 3-9 16,-1-3 9-16,8 2-10 0,6-4 10 16,-1 6-8-16,1-1 8 0,-1-4-8 0,6 6 8 15,0 0-8-15,5-3 8 0,0 3-8 0,-5-3 8 16,3 3 0-16,2 2 0 0,5-5 0 16,1 5 0-16,-1 0 0 0,1 5 8 0,-4-5-8 0,9 0 0 15,-3 2 9-15,6-2-9 0,-4 0 0 0,1 0 19 16,2 0-3-16,6-7-1 0,-3 5 0 0,-5-5-2 0,5 4 0 15,5-4 0-15,0 0 0 0,3 0-13 0,0 0 11 16,3-2-11-16,0 1 10 0,-3-1-10 0,-3 2 0 16,0-2 0-16,3 2 0 0,0 0 0 0,-3-1 0 15,-2-1 0-15,2 2 0 0,6 0 18 0,0-2-2 16,-3 1 0-16,5 1 0 0,-3 3 9 0,1-3 2 0,-8 0 0 0,5 0 0 16,5-1-7-16,-2 1 0 15,2 5-1-15,-3-5 0 0,-2 0-7 16,3 5-2-16,0-3 0 15,-9 3 0-15,-2-5-10 0,-2 7 0 0,4-3 0 0,-2-2 0 0,-5 5 0 0,0-2 8 16,-6-3-8-16,3 1 0 0,0-1 12 0,-2 3-4 0,-6-3 0 0,3-2 0 16,0 2 2-16,-1-2 0 0,-2-2 0 0,-2-3 0 15,-3 5 7-15,-6-3 2 0,-2 1 0 0,-2 2 0 16,1-2-19-16,-1 2 8 0,-6-3-8 0,0 3 0 16,-3 0 0-16,0 0 0 0,-7 0 0 0,-1 0 0 15,-5 5 0-15,-2-6 0 0,-1 6 0 0,-2-3 0 16,-3 5 10-16,0-2-10 0,-5 2 8 0,3 0-8 15,-3 2 8-15,-3-2-8 0,-3 0 8 0,1 7-8 16,0-2 0-16,-3 0 0 0,-1 2-14 0,-1 0 5 0,-1 0 31 0,-2 2 6 16,-3-1 2-16,2 1 0 0,-2 3-22 0,0-3-8 15,0 0 0-15,0 1 0 0,-2 4 0 0,2-5 0 16,0 6 0-16,-3-6 0 0,0 7 0 0,1-1 0 16,2 1 0-16,0 5 0 0,0-2-15 0,-3 4-2 15,3 6-1-15,3-1 0 0,-1 7 2 0,1 0 1 16,0 5 0-16,-1 5 0 0,4 2 24 0,-1 3 5 15,-2-3 1-15,2 7 0 0,0 0-15 0,3-2-16 16,0 2 3-16,0 0 1 0,0-5 12 0,-3-2 0 16,-2-2 0-16,2-3 0 0,-2-2 0 0,-1 0 16 15,-2-2-3-15,0-5-1 0,0 0 7 0,-2-3 1 0,-1-6 0 0,0-1 0 16,-2-6-20-16,3-1 0 0,-4-2 0 16,1-7 0-16,-3 0 0 0,0-4 0 15,3 4 0-15,-3-10 0 16,-3-1-19-16,-2-3-7 0,0 2-2 0,-3-7 0 0,-5 3 16 0,2-5 4 15,-2-3 0-15,-3 3 0 0,-2-2 8 0,-3-1 11 16,-6 1-3-16,-4 2 0 0,-6-3-8 0,-6 5-17 0,-4-2 4 0,-1 0 1 16,-5 5 12-16,-7-1 0 0,-12 3 0 0,-2 0 0 15,-2 0 0-15,-6 7-12 0,-11 0 12 0,0 0-12 16,4 0 12-16,-7 5 0 0,-7 0-10 0,0 2 10 16,3 0 0-16,-6 2 0 0,-3 5 0 0,4-4 0 15,-4 4 0-15,1 2 0 0,-1-2 0 16,-4 0 0-16,-6-2 0 0,5 5 0 0,-2-3 0 0,-1 0 0 0,4 2 0 15,-1-6 0-15,6-1 0 0,-1 5 0 16,1-4 0-16,-3 1 0 0,-3-1 0 0,0-3 0 0,0-5 0 0,1 8 0 16,-4-3 0-16,6 0 0 0,0 2 0 0,6 3 0 15,-4-3 0-15,-2 1 0 0,-5-3 0 0,5 2 0 16,8 3 9-16,-3-3-9 0,3-2 0 16,7 0 0-16,12-2 0 0,2 0 0 15,0-3 21-15,3-2 0 0,5 0 0 0,2 0 0 0,3-2-11 0,6-3-2 16,0 3-8-16,4-1 12 0,1-4-12 0,5 0 9 15,6 0-9-15,2 0 8 0,0 0-8 0,0 0 0 16,0 2 9-16,6-2-9 0,4 3 0 0,1-1 0 16,5 0 0-16,8 5 0 0,5 0-10 0,3 0-3 15,0 0-1-15,5 0 0 16,3 7-85-16,5 0-17 0,0 0-3 0</inkml:trace>
  <inkml:trace contextRef="#ctx0" brushRef="#br0" timeOffset="90757.05">22736 10225 1843 0,'0'0'81'0,"-6"0"18"16,1 2-79-16,-3-2-20 0,3 9 0 0,-3-2 0 16,3 10 191-16,2-1 34 0,-2 6 7 0,2 1 2 15,3 3-181-15,0 5-36 0,0 1-7 0,0 4-2 16,3-3-8-16,-1 7 10 0,1 0-10 0,0 2 10 0,-1 5-10 16,1-2-12-16,0 2 2 0,-3-5 1 15,2 5-14-15,1 0-2 0,-1 0-1 0,-2 0 0 16,0-4 1-16,0 4 0 0,-2-7 0 0,-1 2 0 15,1-7-17-15,-4-2-3 16,1 2-1-16,2-9 0 0,-2 0-112 0,2-5-22 0,1-4-5 16,2-8-1-16</inkml:trace>
  <inkml:trace contextRef="#ctx0" brushRef="#br0" timeOffset="91268.01">23090 9564 1440 0,'-2'-26'64'0,"2"12"12"0,-3 2-60 0,3-2-16 0,0 0 0 0,-3-3 0 0,3 3 172 0,0 2 31 0,0-2 6 0,-2 0 2 16,-4 5-127-16,1-5-24 0,0 4-6 0,-3 3-1 15,3 0-16-15,-3-2-3 0,2 6-1 0,4-1 0 16,-4 1-12-16,-2-1-2 0,3 4-1 0,0 0 0 16,-3 4-18-16,0-4 0 0,0 3 0 0,0 4 0 0,0-2 0 0,0-1-14 15,0 10 2-15,3-4 1 0,0 4 11 0,-3-5-10 16,2 5 10-16,4-4-10 15,2 2 10-15,0-3 0 0,0 0 0 0,5 1 0 16,0-6 0-16,1 6-10 0,-1-3 10 16,3-5-10-16,0 5 10 0,0 0 0 15,2-4 10-15,-2-3-10 0,0 7 0 0,3-7 0 0,-1 4-8 0,1-1 8 0,0-3 0 0,-1 0 0 16,1 5 0-16,-3-3 0 0,0 0-8 0,-3 5 8 16,0-2 0-16,-2 2 0 0,2-2 0 0,-5 9 0 15,-3-5 0-15,-2 8 0 0,0-3 0 16,0 2 0-16,-3 1 0 0,2-1 0 0,-4 5 0 0,2-4 11 15,0 6-3-15,0-6-8 0,0 6 16 0,0-6-4 16,0 6-1-16,3-1 0 0,-3-4-11 16,3 4 0-16,-1-4 0 0,1-4 0 0,2 3 0 0,1-1 0 15,2 1-12-15,-3-3-744 16,3-5-148-16</inkml:trace>
  <inkml:trace contextRef="#ctx0" brushRef="#br0" timeOffset="92737.76">18971 6276 2322 0,'0'-12'51'0,"2"3"10"0,1-1 3 0,8-4 1 0,2 5-52 0,5-5-13 0,3 4 0 0,1 1 0 15,-4-3 37-15,1 10 5 0,-1-5 1 0,1 7 0 16,-3 4-7-16,2 1 0 0,1 9-1 0,-1 3 0 15,-2 4-3-15,-3 5 0 0,0 7 0 0,1 7 0 16,-4-3-32-16,-2 8 0 0,0 0 0 0,-3 2 0 16,1 4 0-16,-4-1-22 0,-2-1 3 15,0-2 1 1,-2 0-6-16,-1-7-2 0,-2 0 0 0,2-5 0 0,-2-6 11 0,0-1 3 0,-1-9 0 16,-2 2 0-16,6-7 12 0,-4-2 0 0,1-5 0 0,2 2 10 15,-2-9-10-15,5 0 0 0,0 0 0 0,0-4 0 16,0-8 0-16,3 2 0 0,2-4 9 0,0-2-9 15,1-8 0-15,2 1 8 0,2-1-8 0,-2-4 0 16,5-3 0-16,-2 3 0 0,2 2 0 0,-2 0 0 0,-1 3 0 16,1 2 0-16,0-3 0 0,-1 10 0 0,-2-2 0 15,3-1 0-15,-3 8 0 0,-1-1 0 0,4 6 0 0,-6-3 0 16,1 7 0-16,2 0 0 0,-3 0 11 16,0 4-3-16,0 6 0 0,-2-1 0 0,2-2 4 0,-2 10 0 15,0-1 0-15,-3 3 0 0,0-3-12 0,0 1 10 16,2-1-10-16,-2 3 10 0,0 0-10 0,0 0 0 15,-2 4 0-15,2-6 0 0,0-1 0 0,0 5-19 16,0-4 3-16,0-3 1 16,0-2-130-16,5 4-27 0,-2-2-4 0,5-4-796 15</inkml:trace>
  <inkml:trace contextRef="#ctx0" brushRef="#br0" timeOffset="92971.44">19995 6396 2174 0,'-14'-21'96'0,"6"14"20"0,0-3-92 0,1 3-24 0,-1 0 0 0,-3 5 0 15,3 2 81-15,-3 0 12 0,-2 2 3 0,3 5 0 16,-4 10-62-16,-1 4-12 0,1 5-2 0,1 2-1 16,0 5-19-16,0 7 0 0,2 7 0 0,3 0 0 15,3 7 0-15,0 2 0 0,2-2 0 0,3-2 0 16,0 2 0-16,3-2 0 0,4-3-8 0,1-6 8 15,3 1-75-15,5-4-12 16,2-7-2-16,1-4-1 0,-1-4-103 0,4-6-21 0,1 0-4 0,1-7-1 0</inkml:trace>
  <inkml:trace contextRef="#ctx0" brushRef="#br0" timeOffset="93946.59">20283 6335 403 0,'0'0'36'0,"0"0"-36"0,0-7 0 0,-3 4 0 16,3-4 264-16,-2 0 45 0,2 7 10 0,0-7 1 15,0 5-168-15,0 2-35 0,0 0-6 0,0 0-2 0,0 0-30 16,0 0-7-16,0 0 0 0,2 2-1 15,-2 12-39-15,0 0-7 0,0 5-1 0,0 9-1 16,0 3-1-16,0 2 0 0,0 2 0 0,0 10 0 0,0-3-10 16,0 5-3-16,-5 0 0 0,2 5 0 15,1-3-9-15,-1-6 0 0,0 1 0 0,1-4 0 16,-1-2 0-16,1-5 8 0,2-3-8 0,-3-4 0 0,3-4 0 0,0-4 0 16,0-1 8-16,0-3-8 0,-3-7 18 15,3-5 2-15,0 5 0 0,0-7 0 0,0 0-20 16,3-7 0-16,-3 0 0 0,3-2 0 15,2-5-23-15,-3-3-8 0,4 1-1 0,2-8-1 0,0 8 33 16,0-8 0-16,2 1 0 0,-2-1 0 0,0 5 0 16,3-2-15-16,-1 5 2 0,1-3 0 0,-1 5 13 15,4 0 0-15,-6 7 0 0,5 0 0 0,-5 2 21 0,2 5 1 16,1 2 0-16,-1 1 0 0,-2 8-3 0,0 1-1 16,3 2 0-16,-3 3 0 0,0-1-18 0,-3 5 0 0,0-4 0 0,3 4 0 15,-2-2-16-15,-1-3-6 0,-2 1-2 0,2 4-698 16,-3-5-140-1</inkml:trace>
  <inkml:trace contextRef="#ctx0" brushRef="#br0" timeOffset="94296.52">20762 6664 2343 0,'-8'-14'52'0,"3"4"10"0,-1-1 2 0,-2 1 2 0,3 3-53 0,-3 0-13 0,-2 2 0 0,-1 1 0 0,0 4 35 15,1 0 4-15,-3 4 1 0,-1 1 0 0,-1 2-40 0,1 5 0 16,-2 0 0-16,1 2 0 16,1 2-19-16,-2 1-1 0,3-1-1 0,3 1 0 15,-4-3-23-15,1 2-4 16,3-2 0-16,2 3-1 0,-3-8 13 0,0 5 4 16,6-4 0-16,-3 2 0 0,0-3 21 0,0 0 11 0,6-2-10 0,-4 0 10 0,1 0 0 0,2-2 18 15,1 2-2-15,2 0-1 0,2 0 13 0,1 0 2 16,2-4 1-16,1 4 0 0,2 2-15 0,-3-2-4 15,8 0 0-15,-2 3 0 16,-1-6-12-16,1 4 8 0,2-6-8 0,3 5 0 0,-3-5 10 0,0 5-10 16,1-2 10-16,-1-3-10 0,0 1 0 0,0-3 0 15,1 0 0-15,-4 0 0 0,3 4-24 0,-2-4 3 16,2-4 0-16,-2 8 0 16,-1-1-115-16,4-3-22 0,-4 0-5 0,1 0-1 0</inkml:trace>
  <inkml:trace contextRef="#ctx0" brushRef="#br0" timeOffset="95198.39">20873 6231 2300 0,'0'0'102'0,"0"0"21"0,0 0-99 0,3 10-24 15,2-3 0-15,0 9 0 0,3 8 53 0,3 4 6 16,2 0 1-16,0 7 0 0,3 1-34 0,0 4-6 0,2-3-2 0,1 3 0 15,0 0-18-15,2 0 0 0,-3 0 8 0,1 0-8 16,-3-2 0-16,-6-1 0 0,3-1 0 0,-7-6 0 16,-4 1 0-16,-2-5-12 0,-2 2 12 0,-6-2-12 15,-5-3 12-15,-6 1 0 0,-2-1 0 0,-3 1 0 16,0-1 0-16,-2-1 0 0,2-4 0 0,-8 4 0 16,0-4-9-16,-5-1 1 15,-2 4 0-15,2-2 0 0,-3-3-52 16,6 3-11-16,4-7-1 0,7 0-1 0,2-1-98 0,5-4-19 15</inkml:trace>
  <inkml:trace contextRef="#ctx0" brushRef="#br0" timeOffset="95410.48">21675 6676 2725 0,'2'-12'60'0,"1"7"12"0,-3 5 2 0,3-7 3 0,2 5-61 0,0-5-16 16,3 7 0-16,3-3 0 0,-1-1 30 0,4 4 3 16,-1 4 1-16,3-1 0 0,2 1-34 0,1 1 0 15,4 0 0-15,1-3 0 0,3 5-24 0,-1 3 0 16,-2-3 1-16,0-3 0 16,2-1-142-16,1 4-29 0,-3-5-6 0</inkml:trace>
  <inkml:trace contextRef="#ctx0" brushRef="#br0" timeOffset="95598.96">21762 6904 2800 0,'0'0'62'0,"5"-7"13"0,3 7 2 0,3-7 1 0,5 7-62 0,5-3-16 0,8-4 0 0,0 7 0 16,3-7 0-16,2 7 11 0,1-2-11 0,-1-3 10 31,0 3-74-31,-2 2-14 0,-3-3-3 0,0-1-705 0,-2 1-141 0</inkml:trace>
  <inkml:trace contextRef="#ctx0" brushRef="#br0" timeOffset="96047.3">22693 6683 1612 0,'3'-12'144'0,"-3"0"-116"0,3 5-28 0,-1-9 0 0,1 4 176 0,2-7 30 15,0 3 6-15,1-3 0 0,-1-2-128 0,3 4-25 16,-3-6-6-16,3-1-1 0,-5 1-33 0,0-1-7 16,-1 1-2-16,-2 4 0 0,0-2-10 0,-2 4-17 15,-4 1 4-15,-2 6 1 0,0-4 3 0,-2 7 1 0,-3 0 0 16,-1 7 0-16,-2 0 8 0,1 7-8 15,-1 0 8-15,0 3-8 0,0 4 0 0,0 2 0 16,3 1 0-16,-3-1 0 0,3 3 8 0,0 0 0 0,-1 2 0 16,4-2 0-16,-1-3-8 0,3 5 0 0,0-2 0 15,3-2 0-15,2 1 19 0,6-6 4 0,0 5 1 16,5-3 0-16,-1-5-16 0,4 5 9 0,5-4-9 0,0-3 8 16,0 2 0-16,2 5 0 15,-2-4 0-15,3-3 0 0,-1 2-8 0,3-2 0 0,-5 0-10 0,0 3 10 16,0 4 0-16,-6-5 0 0,1 5 0 0,-3-4 0 15,0 11 0-15,-5-5 0 0,-1 1 0 0,-2 4 10 16,-2-2 9-16,-4 2 1 0,1-2 1 0,-3 4 0 16,-3 6-1-16,1-4 0 0,-1 6 0 0,-5 0 0 15,3-3-7-15,-3 9-1 0,3-4-1 0,0-2 0 16,0 2-11-16,-1-3 0 0,1 1 0 0,0-5 0 31,2 4-56-31,3-1-12 0,-2-4-4 0,-1 1-698 0,3-2-140 0</inkml:trace>
  <inkml:trace contextRef="#ctx0" brushRef="#br0" timeOffset="96745.45">18415 7732 2098 0,'21'-12'46'0,"6"0"10"0,10-2 1 0,13-2 3 0,8-1-48 0,8 3-12 0,8 0 0 0,11-3 0 15,10 10 37-15,11-2 6 0,8-5 1 0,8 12 0 16,13-6-16-16,5 8-4 0,8 0 0 0,5 0 0 16,6 5-11-16,10 0-2 0,9-5-1 0,2 7 0 15,0-7-10-15,5 0 0 0,8 0 0 0,0 0 0 16,3-7 0-16,2 2-14 15,3-7 3-15,3 3 1 0,5-5 10 0,-5 4 0 0,-3 3-9 16,-5-2 9-16,-6 2 0 0,-5 0 0 0,-2 0 0 0,-8 4 0 16,-6 3-110-1,-2 0-14-15,-3 0-4 0</inkml:trace>
  <inkml:trace contextRef="#ctx0" brushRef="#br0" timeOffset="100162.41">23109 11043 172 0,'0'0'16'0,"0"0"-16"0,0 0 0 16,0 0 0-16,0 0 226 0,0 0 42 15,2-2 9-15,-2-3 2 0,0 5-116 0,3-2-23 16,-3 2-5-16,0 0-1 0,0 0-18 0,0-7-4 16,0 7-1-16,0 0 0 0,0 0-37 0,0 0-7 0,0 0-2 0,0 0 0 15,0 14-38-15,-3 2-8 16,3 5-2-16,0 5 0 0,0 5-17 0,0 4 0 15,-2 5-8-15,2 7 8 0,0 7-9 0,0 3 9 16,0 6-8-16,0 1 8 0,-3 4-10 0,0-2 10 0,1 4-12 0,2-6 12 16,-3 4-13-16,3-9 4 0,0-8 1 0,0-8 0 15,0-3 8-15,0-3 0 0,5-6 0 0,-2-5 0 32,2-3-28-32,1 1 0 0,-4-8 0 0,4-2-952 0</inkml:trace>
  <inkml:trace contextRef="#ctx0" brushRef="#br0" timeOffset="100578.44">22783 11906 1670 0,'0'0'74'0,"0"-2"15"0,0-5-71 0,3 4-18 16,2-1 0-16,1-3 0 0,1-3 116 0,1 3 19 16,3 5 4-16,0-5 1 0,2 0-94 0,-3 4-18 15,1-1-4-15,2 4-1 0,-2 4-23 0,-1 3 0 16,1-2 0-16,0 9 0 0,-1 3 0 0,1 6 0 0,-1 1 0 16,-2 6 0-16,3-4 11 0,-1 10-3 0,-2-4 0 0,0 1 0 15,0 0 4-15,0 5 1 16,0-5 0-16,-3 0 0 0,1 2 24 0,-1-7 5 0,0-4 1 0,-2-3 0 15,2-5-28-15,-2-1-6 0,2-6-1 0,-2-2 0 16,-1-5 4-16,4-2 0 0,-1-7 0 0,0-2 0 16,3-8-12-16,0-6 8 15,-3-3-8-15,6-9 8 0,0-5-8 0,2 0-17 0,3 0 4 16,2-3 1 0,-5-1-32-16,3 1-7 0,0-1-1 0,3 8 0 0,-1 1-44 15,1 2-10-15,2 10-2 0,-5-1 0 0,0 8-27 16,0 2-5-16,-3 4-2 0,0 3 0 0,-2 5-58 15,-1 4-12-15,6 5-3 0,-5 3 0 0</inkml:trace>
  <inkml:trace contextRef="#ctx0" brushRef="#br0" timeOffset="100927.95">22781 12377 1670 0,'0'0'148'0,"0"0"-118"15,0 0-30-15,0 0 0 0,0 0 177 0,2 9 30 16,-2 0 5-16,3 8 2 0,2-1-150 0,1 1-29 0,-4 6-7 0,3 1 0 16,1 4-12-16,-1 3-1 0,3-3-1 0,-3 9 0 15,3-6-14-15,-3 2 9 0,1-2-9 16,-4-6 8-16,4 6-8 0,-4-5 0 0,1-3 0 0,-3-1 0 31,3-6-81-31,-1 0-19 0,-2-8-3 0,0 1-605 0,0-2-122 0</inkml:trace>
  <inkml:trace contextRef="#ctx0" brushRef="#br0" timeOffset="101208.2">22945 12301 2833 0,'0'0'62'0,"0"0"13"0,5 0 2 0,6 0 3 0,-1 0-64 0,3 0-16 0,6 0 0 0,2 0 0 0,6 5 29 0,2-5 3 15,0 2 0-15,2-2 0 16,4 0-32-16,-3 0 0 0,2 0 0 0,-2 0 0 0,-3 0 0 0,-3 0 0 15,1-7 0-15,-1 7 0 16,1 0-20-16,-3-2-9 0,2-3-3 16,-5 5 0-16,-2 5 20 0,-1-3 12 0,-5-2-13 0,1 7 5 0,-9 0 8 0,0 3 0 15,1 2 0-15,-6-1 0 0,-3 6 0 0,-2 6 0 16,-1-6 0-16,-2 6-8 0,-2 1 8 0,2 4 0 16,-5-2 0-16,2 5 0 0,-2-1 0 15,2 3 0-15,1 0 0 0,-1 7 0 0,-2-7-18 0,2 4-5 0,-2-4-1 0,2-2 0 31,1 0-167-31,-1-1-33 0,-2-4-8 16</inkml:trace>
  <inkml:trace contextRef="#ctx0" brushRef="#br0" timeOffset="101414.27">22942 12783 2790 0,'0'0'124'0,"-3"0"24"15,1 0-118-15,2 0-30 0,-6 0 0 0,6 0 0 16,0 0 65-16,0 0 7 0,0 0 2 0,0 0 0 15,0 0-43-15,11 5-9 0,2-2-2 0,0-3 0 16,3 7-7-16,3-5-1 0,5-2-1 0,5 0 0 16,5 5-29-16,1-3-6 0,-1-2 0 0,3 7-1 15,0-5-3-15,-5 3 0 0,2-3 0 0,-5 3 0 32,-2-3-28-32,-1 6-7 0,-2-6-1 0,-3 5 0 0,3-2-107 0,-5 2-21 0,-4-3-5 0,-4 3-498 15,0 1-99-15</inkml:trace>
  <inkml:trace contextRef="#ctx0" brushRef="#br0" timeOffset="101671.22">23167 13042 1324 0,'0'0'118'0,"0"0"-94"16,0 0-24-16,0 0 0 0,0 0 262 0,0 0 48 15,0 0 10-15,0 0 1 0,5 7-233 0,-2-2-46 0,2 0-10 0,0 4-1 16,1 0 1-16,-1 6 1 0,0-1 0 16,3 4 0-16,0 6-9 0,-3 0-1 15,1-1-1-15,-1 1 0 0,0 8-14 0,1-3-8 0,-6 1 8 0,2 3-8 16,1 0 0-16,0-2 0 0,-3-5 0 0,0 4-8 31,0-4-85-31,-3-2-17 0,6-1-3 0,-6-6-645 0,0 1-129 0</inkml:trace>
  <inkml:trace contextRef="#ctx0" brushRef="#br0" timeOffset="101965.44">22929 13456 2761 0,'0'0'60'0,"-3"7"13"0,1 0 3 0,2 3 2 0,-3-3-62 0,6 2-16 0,-1-2 0 0,1 3 0 0,2 1 0 0,3 1-10 16,0 0 2-16,0 0 0 0,0 4-7 0,0 3-1 16,2-7 0-16,-2 4 0 0,0 5 16 0,3-4 0 15,-3-1 0-15,0-2 0 0,-3 3 0 0,3-3 16 16,0-2-3-16,-3-5-1 0,0 2 10 0,1 3 2 16,-1-5 0-16,0-2 0 0,1-5 12 0,-1 4 4 15,3-1 0-15,-3-10 0 16,3 4-61-16,0-6-12 0,3-3-3 0,-1-4 0 15,1 4-107-15,2-5-21 0,0-4-5 0,0 0-564 16,3 2-113-16</inkml:trace>
  <inkml:trace contextRef="#ctx0" brushRef="#br0" timeOffset="102670.62">22910 13576 1785 0,'0'0'159'0,"0"0"-127"0,0 0-32 0,0 0 0 0,6 0 183 15,-1 0 30-15,3 0 7 0,-3 0 0 0,3-2-139 0,0 2-28 16,3 0-5-16,-4 2-2 0,4-2-34 0,-3 5-12 15,0 2 9-15,3 2-9 16,-4 1 0-16,1 6 0 0,0 1 0 0,3 6 0 0,-6 1 10 0,3 6-10 16,-3-2 12-16,1 5-12 0,-1 0 8 0,-2 0-8 15,-1-2 0-15,4 2 0 0,-6-10 9 0,2 1-1 16,-2-1-8-16,3-6 12 0,-3-1-20 0,3-4-5 16,-1-3-1-16,-2-2 0 15,0-4-197-15,0-3-39 0,3 0-8 0,2-10-2 16</inkml:trace>
  <inkml:trace contextRef="#ctx0" brushRef="#br0" timeOffset="103046.64">23159 13322 345 0,'0'0'31'0,"0"0"-31"0,0 0 0 0,0 0 0 16,0 0 517-16,0 0 98 16,0 0 19-16,3 7 4 0,-1 0-462 0,4-5-93 15,-1 10-19-15,5-5-3 0,1-2-30 0,2 2-7 0,6 0 0 0,-1 0-1 16,6-4-23-16,-3 4 0 0,3-3 0 0,0-1 8 15,0-3-26-15,2 0-5 16,3-3-1-16,0-1 0 0,6 4 14 0,-1-7 10 0,1-1-13 0,-1 6 5 16,3-5 8-16,-3 5 0 0,-4-3 0 0,-1 3 0 15,-6-1 0-15,-1-1 0 0,-1 4 0 0,-5 0 0 16,0 0 0-16,-3 0 0 0,0 0 0 0,-5 0 0 16,0 4 0-16,-3-1 0 0,0-1 0 0,1 5 0 0,-6 0 0 15,0 3 0-15,-3 4-12 0,0 0 4 16,-2 2 8-16,0 3 0 0,0-5 0 0,-3 10 0 15,2-1 0-15,-2 1 0 0,-2-1 8 0,2 1-8 0,-3-1 8 0,3 1-8 16,-5 2 8-16,3 2-8 0,2-2 0 16,-3 0 0-16,0 4 0 0,1 1-8 0,2-5 8 0,-3 4 11 15,3-6-3-15,0-1 0 0,1-2-8 16,-1-2-11-16,2-5 3 16,-2-2 0-16,3 2-64 0,-3-7-13 15,0 0-3-15,0-4 0 0,-2 4-167 0,-1-7-33 0,-18-7-8 0,5-3 0 16</inkml:trace>
  <inkml:trace contextRef="#ctx0" brushRef="#br0" timeOffset="103251.07">23125 13797 2358 0,'-19'7'52'0,"11"0"10"0,0-4 2 0,0 4 3 0,-2-3-54 0,2-1-13 0,2 6 0 0,1-2 0 16,3-2 83-16,2-3 13 0,2 8 4 0,3-6 0 16,6-1-23-16,5 4-4 0,5-3-1 0,8 1 0 15,3-5-28-15,2 0-7 0,3 0-1 0,3 0 0 16,0-2-12-16,2-1-4 0,3-4 0 0,3 3 0 15,5-3-20-15,-3-3 0 0,50-9 0 32,-57 8-128-32,-1 1-24 15,-2 3-5-15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07:42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5125 413 403 0,'3'-5'36'0,"-1"3"-36"15,-2 2 0-15,3-7 0 0,2 0 317 0,1-1 57 0,-1 6 11 0,3-3 3 16,2 5-284-16,-2-9-56 0,0 7-11 0,0 2-2 16,3-5-20-16,-1 10-4 0,-2-3-1 0,5 7 0 15,-5-4-2-15,6 5-8 0,-6 4 12 0,7 2-4 16,-7 3-8-16,6 0 0 0,-4 0 0 0,3 4 0 15,-2 3 0-15,2 2 0 0,0-4 0 0,-5 2 0 16,0 2 0-16,3-2 0 0,-8 4 0 0,-1-6 0 16,-2 2 0-16,-2-3 0 0,2 3 0 0,-8 2 0 0,0-4 0 15,-3 2 0-15,1-3 0 0,-1 1 8 16,-5-8 2-16,3 5 0 0,-3-4 0 0,0-1 0 0,0-6-2 0,3 4-8 16,-6-7 12-16,4-5-4 0,-1-2-8 0,2 0 0 15,-1-2 0-15,-1-5 0 0,3-7 11 16,-1-3-3-16,1-2-8 0,2-9 12 15,4 2 0-15,-4-2-1 0,3-7 0 0,8 4 0 0,-5-2-11 16,5 5 10-16,0 2-10 0,5 5 10 0,-5-5-10 16,3 10 0-16,-1 2 0 0,1 4 0 0,2 1 0 0,1 2 0 15,-1 7 0-15,3-5 0 0,-8 5 0 0,8 0-9 16,-3 0 9-16,3 0-949 0</inkml:trace>
  <inkml:trace contextRef="#ctx0" brushRef="#br0" timeOffset="444.12">5715 98 2426 0,'-5'7'53'0,"2"-7"11"0,0 7 3 0,1 2 1 16,2-2-54-16,0 5-14 0,-6 2 0 0,6 2 0 15,6 1 20-15,-6 6 0 0,0 1 1 0,0 7 0 16,0 1-9-16,-6 6-3 0,4 4 0 0,-1-4 0 16,3 2-9-16,-2 0 0 0,-4 5 0 0,1-10 8 0,2 0-8 0,-5 1-12 15,3 1 2-15,0-6 1 16,-6 2-69-16,6-3-14 16,-3-4-2-16,0 2-1 0,0-9 12 0,3-2 3 0,-3-3 0 0,3-5 0 0,-3-2 63 15,5 0 17-15,0-11 0 0,3-1 0 0,0-2 25 0,0-5 11 16,0-4 3-16,6-1 0 0,-1 1-18 0,0-3-3 15,6 0-1-15,-9 0 0 0,9 3 26 0,-3-1 5 16,3 3 0-16,2 5 1 0,-5-3-25 0,2 3-6 16,4 9-1-16,-1-3 0 0,0 3-6 0,0 0-2 15,0 3 0-15,1 6 0 0,-1-4-9 0,-2 4 0 16,2-2 0-16,-3 3 0 0,1 11 0 16,-1-5 0-16,-2-2 8 0,-2 5-8 0,-1-2 0 15,-2 4 0-15,-3-5 0 0,-3-2 0 0,-2 3-16 0,-6-1 4 16,3 1 0-16,0-8 1 0,-5 8-1 0,2-6 0 15,-2 1 0-15,5-5 0 16,-8 7-115-16,3-11-23 0</inkml:trace>
  <inkml:trace contextRef="#ctx0" brushRef="#br0" timeOffset="794.57">6009 646 2365 0,'0'0'52'0,"8"-3"10"0,-3-2 2 0,3-4 4 0,-3 0-55 0,6-1-13 0,-1 3 0 0,-2-7 0 0,0 7 12 15,0 0-1-15,0-2 0 0,0 2 0 16,0 4-11-16,0-2 0 0,0 1 0 0,-3-1 0 16,-2 5-19-16,-3 0-5 0,0 0-2 0,2 7 0 15,-2 3-26-15,0 4-6 0,0-5-1 16,0 8 0-16,0-1 32 0,-2 5 7 0,-1 3 0 0,3 6 1 0,0-4 31 0,0 12 5 15,0 2 2-15,5 7 0 0,1-5 11 16,-1 3 2-16,3-3 1 0,-5 3 0 0,-1-3-7 16,1 5-2-16,-6 5 0 0,3-3 0 0,-2-2-7 15,-4 0-1-15,1-4-1 0,0 1 0 0,-3-4 0 0,0-4 0 16,-3-8 0-16,1-2 0 0,-1-3 2 0,3 1 1 16,-2-8 0-16,-1-2 0 0,0-4-18 0,1-3 0 15,-1-7 8-15,1 0-8 16,-1-3-117-16,0-4-27 15,1-7-6-15,-3-2-803 0</inkml:trace>
  <inkml:trace contextRef="#ctx0" brushRef="#br0" timeOffset="937.57">6003 408 1843 0,'0'-9'81'0,"3"2"18"0,2-1-79 0,-2 6-20 0,2-7 0 0,1 2 0 15,4 0 92-15,-7 2 14 0,2-4 3 0,0 6 1 16,3-2-71-16,-2 3-15 0,2 2-2 0,2-7-1 15,-5 7-21-15,6-2 0 0,-3 2 0 0,3 0-1024 16</inkml:trace>
  <inkml:trace contextRef="#ctx0" brushRef="#br0" timeOffset="1283.44">6297 730 2426 0,'3'3'53'0,"2"4"11"0,-5 0 3 0,3 0 1 0,2 2-54 0,6-2-14 0,-6-4 0 0,5 1 0 0,1-4 19 0,-6 3 1 0,3-3 0 0,3 0 0 0,-3-3-20 0,0-1 8 0,2 1-8 0,-2-4 0 0,5 0 0 0,-2-2 0 16,0-5-10-16,-1 4 10 16,1 1-85-16,-1-3-10 0,1-4-1 0,-3-1-1 15,-3 8 14-15,3-5 3 0,-3 4 1 0,1 1 0 0,-6-3 61 0,2 0 18 16,-2 5-8-16,-2-7 8 0,-4 12 35 0,1-3 11 15,-3 3 2-15,0-5 1 0,0 7-21 0,-2 0-4 16,-1 7 0-16,1 0-1 0,-1-5-9 0,0 5-2 0,1 7 0 0,5-2 0 16,-9 0-12-16,6 4 0 15,-2 1 0-15,2-1 0 0,3 1 0 0,-6 4 0 0,6 2-8 0,2 1 8 16,-2 4 0-16,5-4 0 0,-3-1-8 16,6 1 8-16,-3-3 0 0,5 2 0 0,-5-9 0 0,8-2 0 15,-3 2-19-15,1-4 3 0,4-1 1 0,1-4-603 16,2-5-121-16</inkml:trace>
  <inkml:trace contextRef="#ctx0" brushRef="#br0" timeOffset="1543">6834 723 288 0,'5'-9'12'0,"-2"4"4"0,-3 3-16 0,0-3 0 0,3-7 0 0,-3 5 0 15,0 0 384-15,-3 0 75 0,3 5 14 0,-5-5 3 0,2 0-361 0,-2 7-73 16,0-3-14-16,-3-1-4 0,2 4-24 0,-4 0 8 15,2 7-8-15,-3 0 0 0,3 0 0 0,0-5 0 16,-2 12-14-16,2-4 5 16,0 4 9-16,0 2 0 0,5 1-9 0,-5-1 9 0,6 5-8 0,-1 3 8 15,6-5-10-15,-1 2 10 0,6 2-8 16,-5-6 8-16,2-1 0 0,3-6-9 0,3 4 9 16,-1-5-13-16,1-4 5 0,5-3 8 15,0-2-44-15,2 0 0 0,3-9-1 0,1-5 0 16,1-3-159-16,1 1-31 0,16-31-6 0,-6 14-2 0</inkml:trace>
  <inkml:trace contextRef="#ctx0" brushRef="#br0" timeOffset="1717.66">7152 615 1191 0,'13'-26'52'0,"-5"17"12"0,0-12-51 0,2 4-13 0,-2-2 0 0,3-2 0 16,-3 5 135-16,0 2 24 0,0-3 5 0,-6 10 0 15,1 0-55-15,-3-2-11 0,0 9-2 0,0 0-1 16,0 0-33-16,-5 9-6 0,-1-4-2 0,-2 4 0 16,1 8-28-16,1 4-6 0,-4-5 0 0,2 8-1 15,0-1-19-15,0 1 8 0,3 2-8 16,-3 2 0-16,5 5 0 0,-2-3 0 0,5 6 0 15,0 1 0-15,0 1 0 0,0-3 0 0,5 3 0 0,-2-5 0 16,2 4 0-16,3-11 0 0,-3 5 0 0,0-8 0 31,1 1-56-31,2-8-12 0,-3 1-3 0,3-3-596 0,0-5-119 0</inkml:trace>
  <inkml:trace contextRef="#ctx0" brushRef="#br0" timeOffset="1909.39">7041 669 1209 0,'-14'0'53'0,"6"0"12"0,0 0-52 0,1 0-13 15,-1 5 0-15,8-5 0 0,0 0 286 0,0 0 54 16,5 2 12-16,3 5 1 0,5-7-265 0,3 0-54 16,0 7-10-16,0-7-3 0,5 0-9 0,0 0-1 0,0 0-1 0,3 0 0 15,2-4-10-15,4 1 0 16,-1 3 0-16,5-7-768 0,3 0-154 0</inkml:trace>
  <inkml:trace contextRef="#ctx0" brushRef="#br0" timeOffset="2477.39">8890 686 1875 0,'0'-3'41'0,"-3"-6"9"0,1 4 2 0,-4-2 0 0,1-2-41 0,0 2-11 0,0-3 0 0,-1 3 0 0,-2-2 36 0,-2-1 4 16,2-1 2-16,0 1 0 0,-3 1-34 0,3-5-8 15,-2 4 0-15,-3-4 0 0,2 7-16 0,0 0-4 16,-5-2-2-16,3 6 0 0,-3-4 13 0,-2 7 9 15,2-7-12-15,0 7 12 0,-2 7 0 0,-1 0 0 0,6 5 0 0,0 0 0 16,-6-1 22-16,6 4 11 16,5 8 3-16,0 3 0 0,-5-5 14 0,2 5 3 15,6 5 1-15,2 6 0 0,1 3-37 0,2 0-7 0,0 0-2 0,0 0 0 16,8-2-8-16,-1-3 0 16,-4-4 9-16,5-1-9 0,8-4 0 0,-3-7 0 0,0 0 0 15,1-5 0-15,4 2 0 0,6-9 9 0,0-4-9 0,2-3 0 16,3-3 0-16,-2-4-17 0,-1-7 1 15,3-2 1-15,0-3-36 16,1 0-7-16,1-7-2 0,1 0 0 16,0-4-101-16,0-1-21 0,-1 1-4 0,-2-1-1 0,1-2 94 15,-1 3 18-15,-6-3 4 0,1 7 1 0,-3-5 70 16</inkml:trace>
  <inkml:trace contextRef="#ctx0" brushRef="#br0" timeOffset="3599.6">9348 455 345 0,'8'-9'31'0,"-3"-8"-31"0,0-6 0 0,1 1 0 15,-4 4 245-15,-2-3 43 0,-2 4 9 0,-1 1 2 16,-2 1-119-16,-3-1-23 0,0 9-5 0,-3-2 0 0,1 1-53 0,-1 6-11 15,0 2-1-15,1 0-1 0,-1 0-51 0,1 0-11 16,-1 2-1-16,0 6-1 0,-2 1-22 0,5 3 0 16,-2-1 0-16,-1 6 8 0,-2 4-8 0,2 3 0 15,3-6 0-15,0 11-8 0,1 1 8 0,-1 3 0 16,2 0-9-16,4 5 9 0,-4-5 0 16,6 4 0-16,-2 3 0 0,2 0 0 0,0 0 0 0,2 3 0 15,1-3 0-15,2-3 0 16,1 1 0-16,-1-5 0 0,3-3 0 0,-3-11 0 0,6 5-20 0,-3-3 4 15,2-5 1-15,1-6 0 16,-1 4-20-16,6-5-4 0,0-4-1 16,3-3 0-16,-1-2-7 0,6 0-1 0,0-2-1 15,0-3 0-15,-3-2 37 0,0 0 12 0,0-5 0 0,0-2 0 0,-2 5 0 0,-1-5 16 16,-2 4-2-16,0-6 0 0,-5-1 10 0,2-4 3 0,-5 5 0 0,-3-1 0 16,0-4-11-16,-2 5-3 0,-3-1 0 15,0 3 0-15,-3-2-3 0,-2 6-1 0,2 1 0 0,-4 2 0 16,-4 2 2-1,3 0 0-15,-3 1 0 0,-2 8 0 0,0 1 6 0,0-5 2 0,0 5 0 16,-1 2 0-16,1 5-19 0,2 2 0 0,4 0 0 0,-4-5 0 16,3 8 0-16,0-1-11 0,0-2 11 0,3 0-10 15,2-2 10-15,1 0 0 0,2-3-9 0,2-2 9 16,1-4-9-16,5-3 9 0,-3 4-12 0,3-8 12 0,3 4-9 0,-1-3 9 16,1 3 0-16,2-7-9 15,0 0 9-15,0 7 0 0,1-7 0 0,-4 7 8 16,3-2 9-16,1 2 3 0,-1-7 0 0,-2 7 0 0,-1 0 3 15,-2-3 1-15,3-1 0 0,-3 4 0 0,0 0-12 0,-3 0-1 16,-5 0-1-16,5 0 0 0,-5 0-10 16,0 0 0-16,0 0 0 0,0 0 0 0,3 9 0 0,2-4 0 15,-5-5 0-15,0 7 0 0,0 2-20 16,0-2 0-16,0-4 0 0,0-3 0 16,0 9-19-16,3-4-3 0,-3-5-1 0,5 2 0 15,0 3-10-15,3-5-3 0,0 0 0 0,3-5 0 16,-1 3 17-16,4-3 3 0,4-7 1 0,-2-2 0 0,2 5 23 0,1-8 4 15,2 1 8-15,0 2-13 0,-7-3 21 0,1-4 4 16,4 12 0-16,-6-5 1 0,3 2 35 0,-5 5 8 0,2-5 0 16,-5 3 1-16,0 2-2 0,-3 4-1 0,0-4 0 0,-5 7 0 15,0 0-22-15,0 0-4 0,-5 0 0 0,-3 7-1 16,0-7-16-16,-2 3-3 16,2 1-8-16,0-1 12 0,-3 6-12 0,1 3-13 0,-1-10 2 0,0 12 1 15,1 0-7-15,-1-2-2 0,1 2 0 0,2-4 0 16,2 6 19-16,1-2 0 0,0-4-8 15,2 4 8-15,3-5 0 0,0 5 0 0,0-4 8 16,5 4-8-16,1-12 26 0,2 12-1 0,0-4 0 0,0-3 0 16,5 2-3-16,-3-2-1 0,1 0 0 0,-3 3 0 15,2-3-21-15,1 2 8 0,0-2-8 0,-3 0 0 16,-1 0 12-16,-1 0-3 0,-1-4 0 0,0 4 0 16,-5-7-9-16,0 0-11 0,3 4 3 0,-3-4 0 15,-3 10-25-15,3-10-5 0,0 0-1 16,-5 0 0-16,2 2-13 0,-2-2-4 0,0 0 0 0,2 0 0 15,3 0-24-15,-2-2-6 0,2-5-1 0,0-3 0 16,5 3 17-16,0-7 3 0,3 5 1 0,0-5 0 0,3-3 45 0,2-2 9 16,-3 1 1-16,6-1 1 0,-5-5 30 0,5-6 7 15,0 6 1-15,-1-2 0 0,1 3 57 0,0-1 12 16,0 8 3-16,0-8 0 0,0 8-23 0,0 2-4 16,-3-3-1-16,-2 3 0 0,-4 12-13 0,1-5-3 15,-2 2-1-15,-4 0 0 0,-2 5-31 0,0 0-7 16,0 0-1-16,-5 5 0 0,-6 2-7 15,4 0-1-15,-1 3-8 0,-3-3 12 0,0 7-12 0,1 0 0 16,2 2 0-16,0-4 0 0,0 2 0 0,3 3 0 16,-3-3 0-16,5 2 0 0,1-2 0 0,-1-2 0 15,3 0 0-15,0 0 0 0,3-5 0 0,-1 7 0 0,1-5 0 0,5-2 9 16,0 3 15-16,0-3 2 0,2 2 1 0,-2-2 0 16,3 0-4-16,-1 0-1 0,1 0 0 15,-1-4 0-15,1 4-22 0,-3 7 9 0,0-12-9 0,0 5 0 16,-3 0 0-16,-2 0 0 15,-1-4 0-15,-4 6 0 0,-1-2 10 0,-5 0-2 0,0 7 0 16,-2-4 0-16,-6 4 0 0,-3-5-8 0,1 5 12 0,-3 3-4 16,-6-3-76-1,-5 2-16-15,-5 3-4 0</inkml:trace>
  <inkml:trace contextRef="#ctx0" brushRef="#br0" timeOffset="67003.07">11263 4340 1612 0,'0'0'72'0,"0"0"14"0,0 0-69 0,0 0-17 0,0 0 0 0,8 0 0 15,-2 5 180-15,1 0 32 0,1-5 6 0,0 4 2 16,3-1-144-16,-3 1-28 0,2-1-5 0,1-3-2 15,2 5-25-15,1-3-4 0,1 0-2 0,1-2 0 16,-3 0-10-16,3 0 0 0,3-2 0 0,2 2 0 16,0 0-17-16,0-2 1 0,-2-3 0 0,2 5 0 31,-2-3-44-31,-1-1-9 0,1 4-2 0,-1-3 0 0,-2-1-115 16,3 4-23-16,-1-10-5 0,3 10-1 0</inkml:trace>
  <inkml:trace contextRef="#ctx0" brushRef="#br0" timeOffset="68111.32">12261 4357 576 0,'-5'-3'51'0,"-1"-1"-41"0,4 4-10 0,-4-5 0 15,-2 0 336-15,3-2 64 0,0 5 14 0,-1-3 2 16,-1 3-292-16,-1-5-60 0,0 4-11 0,0-1-2 16,-3 4-51-16,3 0-17 0,-2 0 0 0,-1 0 0 15,0 4-18-15,1-1-3 0,2 4-1 0,-3 2 0 16,1-2 6 0,4 3 1-16,-4 4 0 0,2-5 0 0,0 10 24 0,3 0 8 0,-3-3 0 0,2 1 0 0,1 4 0 15,3-5 0-15,-4 1 0 16,6-3 9-16,-2-2 11 0,2 2 3 0,0-5 0 0,2-2 0 0,-2-7-6 0,8 7-1 15,-8-7 0-15,8 0 0 0,3 0-8 16,-1 0-8-16,4-7 9 0,-1 0-9 0,0-2 0 16,3-1 0-16,0-4 0 0,5-2 0 0,-3-3 8 0,4-2-8 15,-7-5 0-15,1 3 9 0,3-6-1 0,-1 6 0 16,4-3 0-16,-4-5 0 0,-2 5 0 0,0-2-8 16,0 5 12-16,-6-1-4 0,1 5-8 0,-1-2 0 15,-2 2 0-15,-5 3 0 0,2 2 9 0,-5 4-9 16,0-1 10-16,-2 1-10 0,-4 3 23 0,1 7-2 15,-3 0 0-15,-2 0 0 0,2 5 0 0,-3-3 0 0,-2 8 0 0,0 1 0 16,2-1-13-16,-2-1-8 0,0 8 10 0,5-3-10 16,-3 2 0-16,6 1 8 0,-1-1-8 15,1 3 0-15,0 0 0 0,5-3 0 0,-3 1 0 0,3 4 0 16,0-5 0-16,3 1 0 0,2-3 0 0,3-2 0 16,0 2 0-16,0-5 0 0,5 3 0 0,0-5 0 15,3-2 0-15,0 2 0 0,0-2-8 0,0-3 8 16,0-2-12-16,0-2 0 0,-3-3 1 0,3 5 0 15,0-7 1-15,-3-3 0 0,3 1 0 0,-3 2 0 16,0 0 10-16,3 0-10 0,-3 0 10 0,1-3-10 16,-1 3 10-16,-3-2 0 0,4-1 0 0,-4 3-8 0,-2-2 8 15,0 2 12-15,0-2-2 0,-3 1-1 0,-2 1-9 0,2 3 0 16,-5-1 0-16,0 5-11 16,-5-7 11-16,2 2 0 0,-5 3 8 0,-2 2-8 0,2 0 0 15,-3 2-10-15,1 5 1 0,-1-2 0 16,0 0-27-16,1 2-6 0,-1 7-1 0,1-5 0 15,2 5 30-15,0 3 13 0,3-3-12 0,-1 2 12 0,1 3 0 16,0 0 0-16,2 0 0 0,3-3 0 0,-3 1 11 0,6-3 6 16,0-5 2-16,2 5 0 0,0-4-3 0,3-1 0 15,0-2 0-15,5-7 0 0,-2 5-3 0,5-5-1 16,2-5 0-16,1 5 0 0,2-7-26 0,0 3-6 16,3-8 0-16,0 2-1 15,2-6-23-15,-2-1-5 0,0-4-1 0,0 2 0 16,-3-2-20-16,3-2-4 0,-3 4-1 0,0-2 0 0,0-3 49 0,-2 8 10 15,2 2 1-15,0-5 1 0,-2 2 38 0,-4 3 8 16,1 0 2-16,-2 5 0 0,-4-1 34 0,-2 6 6 0,0-6 2 0,-3 3 0 16,1 5-12-16,-6 2-1 0,0 0-1 0,0 0 0 15,0 0-23-15,-3 9-5 0,-2 1-1 16,-1-3 0-16,4 4-9 0,-1 1-3 0,-5 0 0 0,6 0 0 16,-1 4-21-16,-2 5 0 0,2-2 0 0,0 2 0 15,1-4 11-15,2 4-3 0,0-2 0 0,0-3 0 16,0 5-8-16,2-2 0 0,1-2 0 0,0-3 0 15,-1 2 0-15,4-2 0 0,-1-4 0 0,3-3 0 16,2 2 0-16,-2-4-17 0,0-3 4 0,0 8 1 16,0-10-48-16,0 0-8 0,3-5-3 0,-1 0 0 15,-2-2-115-15,3-2-23 0,-3-1-5 0,2-4-1 0</inkml:trace>
  <inkml:trace contextRef="#ctx0" brushRef="#br0" timeOffset="68323.98">12896 4300 1209 0,'0'0'53'0,"5"0"12"0,0 7-52 0,6-4-13 15,2-3 0-15,6 4 0 0,-1-1 328 0,1-6 64 16,5-4 12-16,-6 0 2 0,1 0-306 0,2 0-60 15,0-2-13-15,0-1-3 16,3-4-161-16,-3 0-33 0,-2 2-6 0</inkml:trace>
  <inkml:trace contextRef="#ctx0" brushRef="#br0" timeOffset="68961.46">13277 4350 2620 0,'0'0'116'0,"2"7"24"0,1 5-112 0,2-8-28 0,-2 3 0 0,5-2 0 16,-3-3 55-16,3-2 5 0,-3 5 0 0,3-10 1 16,0-2-41-16,0 5-8 0,0-5-1 0,3 0-1 31,-3-3-71-31,5-4-15 0,-5 0-2 0,3 2-1 0,-4-2-40 0,-1 0-8 0,-1-2-1 16,0 9-1-16,-2-5 45 0,0 0 10 0,2 3 2 0,-8 2 0 0,1 4 56 0,2 3 16 15,-6-2 0-15,6 2 0 16,-8-5 58-16,0 5 17 0,1 5 3 0,-4-3 1 0,3 1-29 0,0 4-6 15,0-3 0-15,0 1-1 0,3 2-28 0,0 5-6 16,-1-3-1-16,1 1 0 0,0 6-8 0,2-2 0 16,0 0-12-16,3-2 12 0,-2 5-9 0,4-3 9 15,-2-5 0-15,3 10 0 0,0-7 0 0,2 4 0 16,-2 1 0-16,5-10 0 0,-3 7-9 0,3-7 9 16,0 2 0-16,5-4-9 0,-2 0 9 0,-1 2-8 15,3-7 8-15,3 0-8 16,-3 0-53-16,6-3-11 0,-3-1-1 15,5-6-1-15,-2 3-29 0,2-2-5 16,-3-1-2-16,3-1 0 0,-5 1 0 0,3 1 0 0,-1 0 0 0,-2-3 0 0,0 2 159 0,-3-4 32 0,1 5 7 0,-1 2 0 16,-3 0 68-16,1-3 12 0,0 3 4 0,-1 5 0 15,1-5-68-15,-3 4-14 16,0-1-2-16,0 1-1 0,-1-1-47 0,1 1-8 0,-2 3-3 0,-1-2 0 16,0 2-21-16,1 2-8 0,-6-2 0 0,2 3 9 15,-2-3-9-15,0 0 0 0,3 0-12 0,-1 7 12 16,-2 0-13-16,0 0 5 0,0 2 8 0,-2 1-13 15,-3-6 13-15,2 3-11 0,0 3 11 0,1-1-10 16,-4-2 10-16,4 0 0 0,-1 0 0 0,-2-4 0 16,-1 6 0-16,4-2 0 0,-1 0 0 0,1 3 0 15,-1-10-11-15,3 0 11 0,0 0-13 0,0 0 5 0,0 0 8 16,0 0-10-16,0 0 10 0,0 0-10 0,3 0-6 0,-1-10-2 16,1 1 0-16,2 0 0 15,0-3 4-15,3 0 1 0,-2 0 0 0,-1 0 0 16,3 1 13-16,0 1 0 0,0 1-10 0,0 2 10 0,2 0 0 15,-2 0 0-15,0-3 0 0,0 8 0 0,3-3-13 16,-3 5-2-16,0-7 0 0,-1 7 0 16,1 0-197-16,-2 0-39 0,-6 0-8 15,16 0-1-15</inkml:trace>
  <inkml:trace contextRef="#ctx0" brushRef="#br0" timeOffset="69748.17">14139 4230 2516 0,'0'0'112'0,"0"0"22"16,0 0-107-16,6 7-27 0,-4-5 0 0,4 5 0 0,-1-2 60 0,-2-3 6 0,-3-2 2 0,2 10 0 15,1-6-48-15,-1 6-10 0,-2-3-2 0,0 0 0 16,0 2-22-16,-2 1-5 0,2-3-1 0,-3 2 0 15,1 5-28-15,-4-4-7 0,4 4-1 16,-4 2 0-16,1-9 39 0,0 3 7 0,2 4 2 0,0-5 0 16,1-2 8-16,-1 3 0 0,3-10 0 0,-3 7 0 15,3-7 0-15,0 0 11 0,0 0-3 0,0 0 0 16,0 0 0-16,8-3-8 0,0-1 12 0,0-6-4 0,0 3-8 16,3-2 0-16,-1-1 0 0,1 1 0 15,0 2-18-15,-1-5 1 0,1 3 0 0,-3 2 0 16,2 4 8-16,-2-1 9 0,0-1-13 0,0 0 5 15,-3 5 8-15,1 0 8 0,-6 0-8 0,0 0 11 0,5 0 13 16,0 10 2-16,-5-10 1 0,6 0 0 0,-6 0-12 0,2 7-3 16,-4 0 0-16,2 0 0 0,0-7-12 0,0 0 0 15,0 2 0-15,0-2 0 0,0 7-14 0,0-7 1 16,0 0 0-16,0 0 0 16,-3 7-36-16,3-7-7 0,0 0-2 0,0 0 0 15,0 0-25-15,0 0-5 0,0 0 0 0,0 0-1 16,0 0 36-16,8 0 7 0,-3 0 2 0,3 0 0 0,-8 0 70 0,8 0 14 15,0 0 4-15,0 0 0 0,0 5 23 0,-3-3 5 16,-5-2 0-16,8 0 1 0,0 3-30 0,0-3-7 16,-8 0 0-16,8 0-1 0,-8 0-24 0,5 4-11 15,-5-4 10-15,11-4-10 0,-11 4 0 0,8 0 0 0,-8 0-13 0,0 0 4 32,8 0-35-32,-8 0-6 0,0 0-2 0,0 0 0 15,8 0-33-15,-1 0-7 0,-7 0-2 0,8 0 0 16,-8 0-22-16,8 0-4 0,-2 4 0 0,2-1-1 15,-8-3 26-15,5 5 6 0,0-3 1 0,3 0 0 0,-8-2 65 0,5 7 14 0,1-7 9 16,2 7-12-16,-8-7 61 0,5 0 12 0,0-2 3 0,-5 2 0 16,8-5 22-16,-3 5 5 0,1-2 1 0,-1-5 0 15,0 5-27-15,3-3-5 0,-2-2 0 16,-1 4-1-16,-3 1-15 0,4-3-2 0,-1-2-1 0,0 7 0 16,1-2-21-16,-1-3-5 0,0 5-1 0,0-2 0 15,-2 0 6-15,2-3 2 0,-5 5 0 0,6 0 0 16,-1 0 3-16,-5 0 1 0,0 0 0 0,0 0 0 0,5-3 1 0,1 3 0 15,-4 3 0-15,4-3 0 0,-6 7 16 0,2-5 3 16,1 5 1-16,-1 0 0 0,-2 0-19 16,0 0-3-16,0 3-1 0,0-3 0 0,0-7-16 15,0 0-8-15,0 0 8 0,0 2-8 16,0 5-71-16,0-7-19 16,0 0-4-16,0 0-624 0,0 0-125 0</inkml:trace>
  <inkml:trace contextRef="#ctx0" brushRef="#br0" timeOffset="69897.42">14716 4131 2516 0,'0'0'56'0,"0"0"11"0,0 0 2 0,0 0 1 0,0 0-56 0,0 0-14 0,0 0 0 16,5 5 0-16,-5-5 14 0,3 7 0 0,0 0 0 0,-3-7 0 31,8 7-150-31,-8-7-31 0,2 2-5 0,-2-2-2 0</inkml:trace>
  <inkml:trace contextRef="#ctx0" brushRef="#br0" timeOffset="70738.28">14827 4326 403 0,'6'14'17'0,"-6"-9"5"0,2 4-22 0,-2-2 0 0,3 3 0 15,-3-3 0-15,0 0 468 0,0 2 88 0,0 1 19 0,0-3 3 16,0 2-446-16,-3-2-90 0,3 3-18 0,0-3-3 16,0 0-21-16,-2 2 0 0,2-9 0 0,0 5 0 15,0-5 0-15,0 0-15 0,0 0 3 0,0 0 0 16,0 0-13-16,0 0-3 0,0 0 0 0,0 0 0 0,0 0 10 15,5 0 2-15,0-5 0 0,3 3 0 0,-3-5 16 16,3 4 0-16,-2-4 0 0,4 3 0 0,-2-6 0 16,0 8 0-16,0-3 0 0,0 3 0 15,0-5 11-15,2 7-1 0,-4 0 0 0,2 0 0 0,0 0-10 16,0 0 8-16,-1 0-8 0,-1 2 8 0,-1 3-8 0,3-3 0 16,-5 5 0-16,2 3 0 0,-5-10 0 0,3 7 12 15,-1 0-12-15,1-2 12 0,-3-1-12 0,3 3 0 16,-3-7 9-16,5 5-9 0,-5-5 0 0,5 2 0 15,0-2-10-15,3 0 10 16,0 0-44-16,0-7-1 0,3 5-1 16,-1-3 0-16,1 1-10 0,0-4-1 0,2 1-1 0,0 3 0 0,0-8 47 0,-2 5 11 15,2 0 0-15,0-3 0 0,1 3 52 0,-7 0 9 0,1 5 3 16,0-3 0-16,0 3 0 0,-8 2 0 0,0 0 0 0,0 0 0 16,0 0-36-16,0 0-6 0,0 0-2 0,0 0 0 15,0 0-12-15,0 0-8 0,0 0 8 0,0 0-8 16,3 2 0-16,-3-2 0 0,0 0 0 15,0 12 0-15,3-7 0 0,-3 2 0 0,0 0 0 0,2 2 0 16,-2-2 0-16,3 3 0 0,-1-3 0 0,1 0 0 16,2 0 0-16,-2 2 0 0,2-2 0 0,3-2 0 15,-2 0 30-15,-1 2 2 0,3 0 0 0,-3-5 0 16,-5-2-32-16,5 5 0 0,-5-5 0 0,6 2 0 16,-6-2 0-16,0 0 0 0,5 0 0 0,-5 0 0 15,0 0-21 1,0 0-11-16,0 0-1 0,0 0-1 0,0 0-23 15,-3 7-5-15,1-2-1 0,-1 0 0 0,-2-1 23 0,2-1 5 0,3-3 1 16,-5 7 0-16,2-7 34 0,3 0 12 0,0 0 0 0,0 0 0 16,0 0 35-16,0 0 6 0,0 0 2 0,0 0 0 15,11 0-32-15,-3 0-7 0,2-7 0 0,1 0-1 0,-3-3-5 0,5-4-1 16,0-2 0-16,3-3 0 0,0-2-25 16,0-3-4-16,2 1-2 0,1-3 0 15,2 5-6-15,-2-8 0 0,-6 6-1 0,3-1 0 0,-3 3 29 0,-2 2 0 16,-1 5 0-16,1 0 0 0,-3 2 32 0,-3 5-1 15,0-4 0-15,-2 11 0 0,0-10-6 0,-3 10-1 16,0 0 0-16,0 0 0 0,0 0 16 0,0 0 4 16,0 0 0-16,-3 10 0 0,-2-6-29 0,2 6-6 0,0-1-1 0,1 5 0 15,-4 3-8-15,4-3 0 0,-1 5 0 16,3-5 0-16,0 9 0 0,3 1 0 0,-1-3 0 0,1 3 0 16,2-6 0-16,1 6 0 15,-1-8 0-15,3 5 0 0,-3-4 0 0,3-1 0 0,-3-1 0 0,1-4 0 16,2 1-14-16,-3-3-5 0,0 1-1 0,-2-5 0 31,-3-5-12-31,0 0-4 0,0 0 0 0,0 0 0 16,0 0-10-16,0 0-2 0,0 0-1 0,0 0 0 15,-3-7-134-15,-2-1-26 0,0-1-6 0,-6-3-369 0,-2 3-75 16</inkml:trace>
  <inkml:trace contextRef="#ctx0" brushRef="#br0" timeOffset="70880.94">15415 4394 403 0,'-8'-7'36'0,"-3"0"-36"0,3 5 0 0,-5-3 0 15,8 1 367-15,-3-1 66 0,0 2 14 0,2-1 2 0,1 4-258 16,3-3-52-16,2 3-11 0,0 0-1 15,0 0-48-15,0 0-10 0,0 0-1 0,7 0-1 16,1-4-44-16,3 4-9 0,2 4-2 0,3-1 0 16,0-3-12-16,3 0 0 0,2 0-9 0,-3-3 9 15,1 3-37-15,2-4-2 16,3 4 0-16,-3-5 0 0,3 0-135 0,-1 5-27 0,-4-7-6 16,2 5-741-16</inkml:trace>
  <inkml:trace contextRef="#ctx0" brushRef="#br0" timeOffset="71057.58">15796 4310 403 0,'0'0'36'0,"0"0"-36"0,0 0 0 0,0 0 0 0,0 0 275 0,0 0 48 16,0 0 9-16,0 0 3 0,0 0-159 0,0 0-32 16,0 0-7-16,5 7-1 0,-5-7-59 0,3 7-12 15,-3 0-2-15,2 2-1 0,-2 1-34 0,3-6-8 16,-3 6 0-16,0-1-1 0,3 5 4 0,-3-4 1 16,0 4 0-16,0-5 0 0,0 8-11 0,0 2-1 0,0-8-1 0,-3 6 0 15,3-5-11-15,-3-3 0 0,3 0 0 0,0 1 0 31,0-10-22-31,0 0-6 0,0 0-2 0,0 0 0 16,0 0-117-16,0 0-23 0,0 0-5 0</inkml:trace>
  <inkml:trace contextRef="#ctx0" brushRef="#br0" timeOffset="71219.17">15886 4230 2732 0,'0'0'121'0,"0"0"25"0,0 7-117 0,2 2-29 0,4-4 0 0,-4-3 0 16,3 8 54-16,-2-6 5 0,-3-4 1 0,3 3 0 16,2 4-125-16,-2 0-25 0,5-5-5 0,-3 5-1119 15</inkml:trace>
  <inkml:trace contextRef="#ctx0" brushRef="#br0" timeOffset="71457.89">16155 4340 2131 0,'0'0'189'0,"0"0"-151"16,0 0-30-16,-2 0-8 0,-3-7 170 0,-1-2 33 16,-2 2 6-16,0 4 2 0,0-1-142 0,-2-6-28 0,2 3-5 15,-3 5-2-15,1-3-34 0,-3 3-9 0,2 0-1 0,3 2 0 32,-3 2-40-32,3 0-8 0,-2 5-2 0,5 0 0 0,-3 3 39 0,5 4 7 15,-2-5 2-15,5 8 0 16,2 4-16-16,4-5-4 0,2 6 0 0,0-4 0 0,5-4 58 0,0 1 11 0,6-4 3 15,-1 1 0-15,1-7 12 0,7-1 4 16,0-1 0-16,4-3 0 16,-1-7-69-16,0 4-14 0,3-6-2 0,-3-3-1251 0</inkml:trace>
  <inkml:trace contextRef="#ctx0" brushRef="#br0" timeOffset="74121.17">5850 5203 1792 0,'0'0'80'0,"0"0"16"0,0 0-77 0,0 0-19 16,0 7 0-16,0-7 0 0,0 0 59 0,0 0 8 16,5 5 1-16,1-2 1 0,1-1-31 0,-1 3-6 15,2-3-2-15,0 5 0 0,2-7-22 0,1 7-8 16,-1-5 0-16,1 5 9 0,2-7-9 0,-2 5 0 15,2-2 0-15,0-3 0 0,0 2 0 0,3 3 0 0,0-10-8 16,3 5 8-16,2 0-22 0,-3 0 0 0,1-2 0 0,2-1 0 31,3-2-20-31,-3 3-4 16,3-5-1-16,-3 0 0 0,3 5-87 0,-3-3-18 0,24-4-3 16,-19-1-532-16</inkml:trace>
  <inkml:trace contextRef="#ctx0" brushRef="#br0" timeOffset="74492.46">6707 5147 1267 0,'0'0'112'0,"0"0"-89"15,3 5-23-15,-3-5 0 0,0 0 189 0,0 2 34 16,5-2 6-16,-2 2 2 0,2-2-172 0,0 0-35 16,1 5-6-16,-1-3-2 15,0 6-8-15,3-1-8 0,-3 0 12 0,1 2-12 0,-1 0 0 0,0-2 0 16,1 8 0-16,-4-1 0 0,4 2 0 0,-4 1-9 16,-2-1 1-16,0 1 0 15,0-8-17-15,-2 7-3 0,-4-1-1 0,-2-6 0 0,3 5 29 0,-3-5 0 0,0-1 0 16,-2-1 10-16,-1 0 9 0,3-5 1 15,-3 3 1-15,1-5 0 0,-1-5-9 0,3 3-3 16,-7-5 0-16,7-8 0 0,0 6-21 0,0-5-4 16,2-3 0-16,1-1-1 15,2 1-22-15,6-2-4 0,-3 3-1 0,5-3 0 16,1 3-12-16,-4 2-4 0,4-1 0 0,-1 4 0 16,3-1-15-16,0 0-3 0,2-2-1 0</inkml:trace>
  <inkml:trace contextRef="#ctx0" brushRef="#br0" timeOffset="75309.5">6959 5210 1785 0,'2'10'79'0,"3"-3"17"0,1 0-77 0,-1 2-19 16,-2 3 0-16,5-2 0 16,0-1 123-16,2 0 21 0,-5-2 4 0,3 5 0 15,0-7-103-15,0 2-21 0,-2 0-4 0,-1 0 0 0,0-5-20 0,0 5 0 16,1-7 0-16,2 5 0 15,-3-5 0-15,0-5-20 0,3 5 2 0,-3-7 1 16,1 7-34-16,2-4-6 0,-6-3-2 0,4-5 0 16,-1 3 10-16,0-6 1 0,1-1 1 0,-1-1 0 0,0 1 26 0,-2 2 5 15,5-3 0-15,-8 1 1 16,2 2 15-16,1 2 0 0,0 3 9 0,-3-3-9 0,2 5 31 0,-2-3 0 16,0 10 0-16,0 0 0 0,-2-2-14 0,2 2-2 15,0 0-1-15,-3 2 0 0,-2 8-6 0,5-3-8 16,-6 0 11-16,4 0-11 0,-1 2 0 0,0 1 0 15,3 4 0-15,0-5 0 0,3-2 0 0,0 5 12 0,5-2-3 16,-6-1 0-16,6-2 15 0,0 0 2 0,3-5 1 16,-1-2 0-16,4 0-15 0,-1 0-4 0,0-7 0 15,3 5 0-15,2-5-8 0,4 0 0 0,-4-2 9 0,3-6-9 16,-5 8 0-16,0-2 0 0,3-5 0 0,-1 4 0 16,-2-1 0-16,-3-1 12 0,0 5-2 0,1-3-1 15,-1 3-9-15,-5-2-11 0,0 2 3 0,-3 0 0 16,-5 7-6-16,0 0-1 0,0-2 0 0,-3-6 0 15,-2 8-9-15,-3 0-1 0,-2 0-1 16,-4 0 0-16,1 8 6 0,0-6 2 0,-3 5 0 0,3 2 0 16,-6-2 18-16,3 5 0 0,1-2-8 0,4-1 8 15,0 5 0-15,1-4 0 0,2 6 0 0,3-2 0 16,-1 0 0-16,4-2 0 0,-1 4 9 0,3-1-9 16,3-1 17-16,-1-3-1 0,4 4-1 0,-1-6 0 15,0 5-3-15,6-5 0 0,-1-2 0 0,1 1 0 16,5-1-12-16,0-5 0 0,0-2 0 0,2 0 0 15,1 0-107-15,2 0-17 0,0-2-4 0,0-5-1 16,-2-1 41-16,-4 1 9 0,4-2 2 0,-6 0 0 16,3-5 33-16,0 6 6 0,-3-1 2 0,0-5 0 15,-2 5 132-15,0-1 26 0,-1 1 6 0,1-3 0 0,-3 10-10 0,0-3-2 16,0 0-1-16,0 0 0 0,-1 5-48 0,-1-7-10 16,-1 7-1-16,0 0-1 0,3 5-39 0,-2-3-7 15,-4 6-1-15,3 1-8 0,1-2 30 0,-4 2-1 16,-2-2 0-16,0 8 0 0,0-6-29 0,0 0-16 0,0 6 1 15,-2-6 1-15,-1 3 14 0,0-3 0 16,1 0-10-16,-1-1 10 0,-2-6-13 0,5-2 1 16,0 0 1-16,0 0 0 0,-3 7-1 0,3-7 0 0,0 0 0 0,0 0 0 15,0 0 1-15,6-9 0 0,1 1 0 32,1 1 0-17,3-9 11-15,-3 4 0 0,0-7-9 0,2 3 9 0,12-1 0 0,-12 6 0 0,-4-1 0 16,-1 5 0-16,8-3 10 0,-2 3-10 0,-1 0 12 0,1 5-12 0,-1 0 0 0,4-3 0 0,1 5 0 0,-1 5 0 31,-4-5-125-31,4 2-29 0,-1 0-6 0</inkml:trace>
  <inkml:trace contextRef="#ctx0" brushRef="#br0" timeOffset="75639.17">8197 5107 1382 0,'0'0'123'0,"0"0"-99"0,-3-2-24 0,3 2 0 0,8 2 171 0,-8-2 29 15,0 0 5-15,0 0 2 0,8 2-132 0,0 5-27 16,-5 0-4-16,-3 1-2 0,0-1-26 0,2 2-4 16,4 7-2-16,-6-1 0 0,0 1-10 0,0 0 0 15,5 1 0-15,-3 4 0 0,-4-2 0 0,2-3 0 16,5 6-8-16,-2-6 8 0,-6-7-12 0,3 6 3 15,3-6 0-15,2 3 0 0,-8-8-2 0,3 3 0 16,0-7 0-16,0 0 0 0,0 0 11 0,0 0 0 16,0 5 10-16,0-5-10 0,0 0 11 0,6-5-11 15,-6-2 12-15,5-2-12 0,3 0 9 0,-3-6-9 0,1 4 0 0,-1-3 9 16,-3-3-9-16,6 3-12 0,0-2 2 0,0-6 1 31,-2 13-138-31,2-5-27 0,2 4-6 0</inkml:trace>
  <inkml:trace contextRef="#ctx0" brushRef="#br0" timeOffset="75906.55">8541 5265 2512 0,'0'0'56'0,"0"0"11"0,8 0 2 0,-3-5 1 0,-2 3-56 0,5-6-14 0,2 6 0 0,-2-3 0 0,0 3 11 0,0 0-1 16,-8 2 0-16,5-5 0 15,6-2-75-15,-6 7-15 0,-5 0-4 0,0 0 0 16,8 0 19 0,-8 0 3-16,0 0 1 0,0 0 0 0,3 7 16 0,-1 2 3 0,-7-2 1 0,2 8 0 0,1-6 41 0,-1 0 19 15,6 6-2-15,-3-6 0 0,-8-2 28 0,3 7 6 16,7-5 1-16,-2-1 0 0,-5-1-31 0,2-5-5 16,6 5-2-16,-3-7 0 15,0 0-98 1,0 0-19-16,8 0-4 0</inkml:trace>
  <inkml:trace contextRef="#ctx0" brushRef="#br0" timeOffset="76027.34">8750 5083 2116 0,'0'0'47'0,"0"0"9"0,0 10 3 0,0-3 0 0,0 0-47 0,2 0-12 0,1 0 0 0,0 3 0 0,-1-8 0 0,4 10 12 0,-4-5-12 0,4-3-941 15</inkml:trace>
  <inkml:trace contextRef="#ctx0" brushRef="#br0" timeOffset="76660.17">8977 5258 2509 0,'0'0'111'0,"0"0"23"16,0 0-107-16,-2 0-27 0,2 0 0 0,-6-3 0 0,4-2 46 0,-4 5 4 15,4-7 1-15,-3 5 0 0,-1 0-36 0,1-3-7 16,0-2-8-16,-1 7 11 31,1 0-49-31,0 0-10 0,-3 0-1 0,0 5-1 0,3-3-32 0,-1 7-6 0,-2 3-2 0,3 0 0 0,0 0 54 0,-1-1 10 16,4 4 2-16,-1-1 1 0,1-3 23 0,2 4 0 15,0-1 0-15,2-3 0 0,-2-4 25 0,3 1 3 32,2 1 1-32,0-4 0 0,3-3 14 0,0-2 2 0,3-7 1 15,2 5 0-15,0-5-25 0,1-8-5 0,1 6 0 0,4-7-1 0,-3-1-7 16,0-6 0-16,0-1-8 0,2-2 12 15,1-2-33-15,-1-3-7 0,-2 3-2 0,3-2 0 0,-4-3 18 0,1 2 3 16,-5 3 1-16,2 0 0 0,-2-1 8 0,-3 6 8 16,0-1-8-16,-3 8 11 0,0-3 3 0,-2 3 1 0,-1 4 0 15,-2 2 0-15,3 1 4 16,-3 4 1-16,0 5 0 0,0 0 0 0,-5 5-1 16,0 2 0-16,-1-2 0 0,1 7 0 0,-3-1-19 0,3 3 10 0,-3 3-10 15,0 4 8-15,3-2-8 0,-1 4 0 16,-2 6 0-16,6-3 0 0,2-3 0 0,0 3 0 0,-3-3 0 15,6 1 0-15,-1-1 0 0,4 1 0 0,-1-1 0 0,3-6 0 16,0 4 0-16,0-4 10 0,0-8-10 0,2 0 10 16,1 3-10-16,-1-9 0 0,4 1 0 15,-1-1 0-15,0-3 0 0,3-3 0 0,0-1 0 0,0-4 0 16,0 1 0-16,-1 3 0 0,1-8 0 0,0 0 0 16,0 0 0-16,-5-4-11 0,-3 4 11 0,0-2-8 15,-3 0 8-15,0 5 0 0,0-6 0 0,-2 6 0 16,-3-5 0-16,-3 7-8 0,1-3 8 0,-4 8-8 0,1-3-4 0,-5 5 0 15,-1 0 0-15,-2 7 0 16,0 1-13-16,-3 1-3 16,5 5-1-16,-2 0 0 0,2-2 17 0,1 4 12 0,2 3-13 0,0-2 5 15,5 1 8-15,1-1 9 0,2-1-1 0,0-1-8 0,5 1 23 0,0-2-3 16,6-5 0-16,2 6 0 0,3-6 1 0,2-2 0 16,3-5 0-16,1 5 0 0,4-7-13 15,1 5-8-15,2-10 8 0,-3 5-8 16,3-7-103-16,-2 3-25 0,4-8-4 0,-1 3-878 0</inkml:trace>
  <inkml:trace contextRef="#ctx0" brushRef="#br0" timeOffset="78601.28">10306 5241 2538 0,'0'0'56'0,"0"0"11"0,0 0 2 0,0 0 3 0,0 0-58 0,0 0-14 0,5 2 0 0,0 3 0 0,-5-5 24 0,8 2 1 16,-8-2 1-16,8 0 0 0,-3 5-26 15,3-2 0-15,0-3 0 0,0 0 0 0,-3 0 0 0,3-3 0 16,0-2 0-16,3 5 0 0,-3-2 0 0,2-3 0 15,4 1 0-15,-4-1 0 0,1-2 0 0,2-2 0 16,0-1 0-16,0-2 0 0,3 3 0 0,-2 0 0 16,-1-1 0-16,3-2 0 0,0 1 0 0,-3-1 0 15,-3 2 0-15,1 1 0 0,-3 2 0 0,0-2 0 0,0 2-9 16,0-3 9-16,0 3 0 0,0 0 9 16,-3 0 1-16,0 0 0 0,-5 0-10 0,0 7-17 0,0-5 4 0,-3 0 1 15,-2 3 12-15,-3-3 16 16,3 5-3-16,-3 0-1 0,0 7-12 0,-2-7 0 15,2 10 0-15,-6-3 0 0,4-2 0 0,-1 2-10 16,-2 2 10-16,2 0-8 0,-2-1 8 0,5 1 0 16,-2 0 0-16,2 5 0 0,0-4 0 0,2 4 0 0,-1-5 0 15,1 6-8-15,4-1 8 0,-4-3 0 0,4 3 0 0,2 3-8 16,0-3 8-16,0-5 0 0,2 6 0 0,1-1 0 16,2-5 0-16,1 1-10 0,1-1 10 15,1 5 0-15,6-7-8 0,-4 2 8 0,3-4 0 0,3-2 0 16,0 4-9-16,3-7 9 0,-3 2 0 0,5-4-9 15,0-5 9-15,3 4 0 0,0-2 0 0,-1-2 0 16,1-2 0-16,0-5 0 0,-3 5 0 0,3-1 0 0,-6-4 0 0,4-2 0 16,-4 1 0-16,-2 4 8 0,3-3-8 0,-4-1 11 15,1 4-11-15,-2-1 12 0,-4 0-12 0,1 0 12 16,-3 3-12-16,-3 0 12 0,3 2-12 0,-5-3 10 16,-1-2-10-16,-2 10 10 0,0 2-10 0,0 0 0 15,0 0 9-15,0 0-9 0,-5-7 0 0,-3 12 0 16,0-1 0-16,0 1 0 0,3-3 0 0,-1 5 0 15,1 1 0-15,0-1 0 0,2 0 12 0,-2 0 5 16,2 2 1-16,1 1 0 0,-1-1-30 0,0-2-7 16,3 2-1-16,0-2 0 0,0 0 20 0,3 3 0 0,-3-10-8 15,3 7 8-15,-3 0-12 0,5 0 2 0,-5-7 0 16,3 7 0-16,2-5 34 0,-2 8 6 16,-1-3 2-16,3 7 0 0,-2-5-32 0,0 3 0 0,-1 0 0 15,1 2 0-15,-3 3 16 0,3-1-4 0,-3-2 0 16,2 5 0-16,1 2-3 0,0-2-1 0,-3 4 0 0,2 1 0 15,4-3-8-15,-6-2 8 0,2 0-8 0,-2 0 8 16,3-5-8-16,0-3 0 0,-3 4 0 0,2-6-11 16,3-4-7-16,-2-3-2 0,2 3 0 0,1-5 0 15,-4-5-95 1,4-4-19-16,4-6-4 0,-2 6-1 16,-3-5-33-16,3-2-8 0,0-1 0 0,0-2-1 15,3-2 100-15,-3-2 20 0,0 4 4 0,0-2 1 0,0 2-4 0,0-2 0 16,-1-1 0-16,1 6 0 0,0-1 116 0,-2 1 22 0,-1 2 5 0,0 2 1 15,0-4 60-15,-2 2 13 0,2-1 3 0,-2 4 0 0,0-1-68 0,-1 5-12 16,4-3-4-16,-4 3 0 0,-2 0-35 16,3 5-7-16,-3-5-2 0,0 7 0 15,0 0-3-15,0 0-1 0,0 0 0 0,0 0 0 0,0 0-9 16,0 0-3-16,0 0 0 0,5 9 0 0,-2-2-6 0,0 0-2 16,-1 3 0-16,1 2 0 0,-3-3-8 0,2 0 0 15,-2-1 0-15,3 1 0 0,0-2 0 16,-1 2 0-16,1-2 0 0,-3-2 0 0,3 2 0 15,-3-7-17-15,2 5 4 0,-2-5 1 0,6 5-7 0,-1-3-1 16,0-2 0-16,3-2 0 16,0-3-6-16,0 3-2 0,0-5 0 0,0-1 0 0,2 1 4 0,1 5 0 15,-3-5 0-15,3 0 0 0,-1 5 0 0,1-5 1 16,-1-1 0-16,4 6 0 0,-6-3 23 0,5 3 18 16,-5 2-3-16,2-2-1 0,1-3 13 0,-1 5 2 15,-2-2 1-15,0-3 0 0,-2 5-30 0,-1-7 0 0,3 5 0 16,0-1 0-16,-3-2 0 0,0 5 0 15,3-7 0-15,-2 5 0 0,-1-3 0 0,-2 3 0 0,2-5 0 16,0 5 0-16,0-3 0 0,-5 5-16 0,6-2 3 0,-6 2 1 16,0 0-4-16,0 0 0 0,0 0 0 0,0 0 0 15,0 0 16-15,0 0 0 0,0 0 0 0,0 0 0 16,0 0 17-16,0 0 10 0,-3 7 1 0,0 2 1 16,1-2 3-16,2 2 0 0,-3-1 0 0,0 1 0 15,3-2-20-15,-2-2-3 0,-1-1-1 0,1 1 0 16,-1 2-8-16,3-7 0 0,0 0 0 0,0 0 0 15,0 0 0-15,0 0 0 0,0 0 0 0,0 0 0 16,8 3 0-16,-8-3 0 0,10-3 0 0,-2-2 0 0,3 5 0 16,-1-2 0-16,-2-3 0 0,0 3 0 0,3-5 0 0,0 5-11 15,-1-3 3-15,1-2 0 16,-1-3-20-16,1 3-3 0,-3 0-1 16,2-2 0-16,-2 2 20 0,0 5 3 0,3-8 1 0,-3-2 0 15,2 1 8-15,-2-1 0 0,3-5 0 0,-3 6 0 0,0-1-9 0,0-5 0 16,2 6 0-16,-4-3 0 0,2-1-2 0,-3 6 0 15,-3 0 0-15,4-3 0 0,-6 2 11 0,2 3 11 16,-2-2-3-16,0 2 0 0,0 0 36 16,-2 0 6-16,2 7 2 0,-3-3 0 15,3 3-16-15,-5 0-4 0,-3-2 0 0,3 4 0 0,5-2 0 0,-6 3 0 16,-2 2 0-16,3 2 0 0,0 2-32 0,-1 0 0 0,1 6 0 16,0-1 0-16,2 4 0 0,1 6 0 15,-4-1 0-15,6 3 0 0,-2 5 0 0,2-3 0 16,0-2 0-16,0-2 0 0,0-1 0 0,0-6 0 0,2-1 0 0,1 0 0 31,0-4-66-31,2-2-20 0,0-3-4 16,3-5-1-16,-3-2-99 0,6 0-20 0,0-2-4 0,2-3-1 15,5-4 115-15,-2 2 22 0,5-8 5 0,-2 6 1 16,-3-5 1-16,2 2 1 0,3-2 0 0,-2 0 0 0,-1 4 131 0,1-4 27 16,0 3 4-16,-6-3 2 0,3 6 79 0,-6 1 16 0,1-2 3 15,-1 7 1-15,-2-5-77 0,-2 0-15 0,-6 7-3 0,0 0-1 16,0 0-53-16,0 0-12 0,0 0-1 0,0 0-1 15,-3 2 3-15,0 5 1 0,-2 7 0 0,2-5 0 16,-2 1-34-16,0 4 0 0,2 0 0 0,1 0 0 16,-6 3 0-16,5-6 0 0,0 6 0 0,3-3 0 15,-2-5 0-15,2 6 0 0,2-6 0 0,1-2 0 16,0 7 0-16,-1-5 0 0,4-1 0 0,-1-1 0 16,3-5 16-16,-3 5-3 0,0 0-1 0,-5-7 0 15,6 0 0-15,-6 0 0 0,8 2 0 0,-8-2 0 0,0 0-3 0,0 0-1 16,0 0 0-16,0 0 0 0,0 0-8 15,0 0-17-15,-6 7 4 0,1 1 1 16,-3-4-35-16,-5 1-6 0,-3-5-2 0,0 7 0 16,-5 0-13-16,0 2-2 0,0-1-1 0,2-1 0 15,1 2-5-15,2-2-2 0,-3 2 0 0,3-2-882 0</inkml:trace>
  <inkml:trace contextRef="#ctx0" brushRef="#br0" timeOffset="79257.73">12875 5171 1785 0,'0'7'159'0,"0"-7"-127"0,0 0-32 0,0 2 0 0,0 5 191 16,0 0 32-16,2 0 6 0,1-5 2 0,-3 5-134 0,0 3-26 16,3-3-6-16,-3 0-1 0,2 7-46 0,-2-4-10 15,0 4-8-15,0-5 12 16,0 0-31-16,0 3-5 0,-2 0-2 0,2-5 0 16,0 2-24-16,0-2-5 0,2 1-1 0,1-6 0 15,-3 5-6-15,5-7-2 0,-2 5 0 0,2-3 0 0,0-2 36 0,3-2 6 16,0-3 2-16,0 5 0 0,3-2 28 0,-1-5 5 15,1 7 2-15,2-8 0 0,0 8 20 16,1-7 4-16,-1 7 1 0,0-2 0 0,0 2-8 0,1-2 0 16,-4 2-1-16,1 0 0 0,-3 0-11 0,2 2-1 0,1-2-1 15,-3 2 0-15,0-2 2 0,0 5 0 0,0-5 0 0,-3 2 0 16,-5-2-10-16,0 0-2 0,0 0 0 0,0 0 0 16,0 0-8-16,5 0 8 0,3 0-8 0,-8 0 8 15,0 0 0-15,3-7 0 0,-1 5 0 16,1-5 0-16,0 5-8 0,-1-5 0 15,-2 0 0-15,3-3 0 0,0-2-19 0,-1 3 1 0,1 0 0 16,0-1 0 0,-3-2-18-16,2 3-3 0,1-5-1 0,2 4 0 15,-2 3-12-15,2 0-4 0,-2 5 0 0,2-5 0 16,0 0-128-16,1 5-25 16,-4-3-6-16,6 3-1 0</inkml:trace>
  <inkml:trace contextRef="#ctx0" brushRef="#br0" timeOffset="79449.64">13557 4994 2559 0,'0'0'56'0,"6"-5"12"0,-6 5 3 0,2-2 1 0,-2 2-58 0,0 0-14 15,0 0 0-15,0 0 0 0,0 0 57 0,-2 2 9 16,-4-2 2-16,-7 7 0 0,-3 3-55 0,-2 4-13 16,4 0 0-16,-7 5 0 0,-3 4-16 0,1 8-7 0,-1-5-1 15,0 12 0-15,0-6 24 0,3 6 0 16,0-5 0-16,0 0 0 15,0 5-30-15,-1-1-2 0,1-2 0 0,0 3 0 0,0-5 7 0,5-2 1 16,0-6 0-16,3-1-733 16,5-1-147-16</inkml:trace>
  <inkml:trace contextRef="#ctx0" brushRef="#br0" timeOffset="80575.6">14227 4933 2538 0,'0'0'112'0,"0"0"24"0,0 0-109 0,0 0-27 15,0 0 0-15,5 2 0 0,-5-2 70 0,5 0 9 16,-2 5 1-16,2-3 1 0,-5 5-38 0,0 0-8 16,0 1-2-16,0 1 0 0,-2 7-33 0,-4 1 0 15,4 4 0-15,-6 3 0 16,0 1-19-16,0 6-10 0,0 2-3 0,-3-2 0 0,1 1 20 0,2 6 3 16,-3-7 1-16,1-1 0 0,-1-2 8 0,3 1 0 15,0-6 0-15,0 3 0 0,0-9 0 0,3 6 0 16,2-9 0-16,1 0 0 0,-1-4 0 15,0-1 11-15,3-2-3 0,0-7 0 16,0 0-8-16,6-9-17 0,-1-3 4 0,6-5 1 16,-4 1-32-16,7 2-7 0,-1-5-1 0,3-2 0 0,0-3 23 0,0 8 4 0,-1-1 1 0,1 1 0 15,0 0 24-15,-3-1 0 0,1 3 0 0,-1 7 0 16,0-2 47-16,-2 6 5 0,-3-2 0 0,2 5 1 16,-2 0-17-16,0 5-3 0,0-2-1 0,-3 4 0 15,3 2-1-15,0-2-1 0,-3 0 0 0,1 3 0 16,-1-1-22-16,0-2-8 0,-2 5 0 0,0-3 0 31,2 1-20-31,-2-1-9 0,-1-2-3 0,4 2 0 0,-1-2 7 0,0 5 1 0,3-7 0 16,-3 2 0-1,3 5-39-15,0-8-7 0,0 4-2 0,0 1 0 0,0-2-96 16,3 0-19-16,-3 0-4 0,-1-5-1 0,4 3 77 0,0-10 15 16,-3 5 4-16,2-2 0 0,1-5 96 0,2 0 32 0,0 0 0 0,0-2 0 15,-2-1 25-15,2-4 6 0,3 5 1 0,-5-6 0 0,2 4 28 0,-2-3 7 16,-1-1 1-16,-2-1 0 0,-5 2-7 0,2 2-1 15,0-2 0-15,-2 0 0 0,-6-3-60 0,1 8-12 16,-1-5-2-16,-2 5-1 0,-3-1-8 0,0 3-1 16,0 0-8-16,0 0 12 0,0 5-12 15,0 2 0-15,-3 2 0 0,4 3-10 0,-1-1 2 0,2 3 0 16,-2 5 0-16,0 0 0 0,0 0 8 0,3-1-8 16,0 6 8-16,0-3-8 0,2 3 8 0,-2-3 0 15,2-5 0-15,3 0 0 0,-3 6-8 0,3-6 0 0,3-2 0 16,0-2 0-1,2-1-32-15,-5-4-7 0,8 0-1 0,0-2 0 16,5 0 8-16,-2-3 2 0,-1-2 0 0,6 5 0 0,0-5 30 0,-3-1 8 16,0 1 0-16,1 5 0 0,-1-5 20 0,-3 0 8 15,1 7 1-15,0-2 1 0,-3-3 22 0,0 5 4 0,-8 0 0 16,0 0 1-16,5 7-28 0,-5-7-5 0,0 0-2 0,0 0 0 16,5 5-10-16,-5-5-1 0,0 0-1 0,0 0 0 15,5 7-24-15,-5-7-5 0,0 0-1 0,0 0 0 31,0 0-32-31,0 0-6 0,0 0-2 0,0 0 0 0,6 2-1 0,2 0-1 16,-8-2 0-16,10 0 0 0,1 0 35 16,-1-2 7-16,1-5 2 0,2 5 0 0,-5-3 18 0,5-2 0 0,-2-2 0 15,-3 1 0-15,2 1 14 0,-2-2 6 0,0 7 2 0,0-5 0 16,0 0 28-16,-2-1 6 0,-4 1 0 0,3 5 1 16,-5 2-32-16,3-2-6 0,0-3-2 0,-3 5 0 0,0 0 12 0,0 0 3 15,0 0 0-15,0 0 0 16,0 0-16-16,-6 7-4 0,1-5 0 0,3 5 0 0,-1 1-12 0,-2 1 0 15,2-2 0-15,0 0 0 16,1 0 12-16,2 0 0 0,0 0 0 0,0-2 0 0,0-5-3 16,2 7-1-16,1 0 0 0,2 0 0 0,-2 0 20 0,2-5 3 15,3 6 1-15,0-1 0 0,-3-5-32 0,1-2 0 16,2 7 0-16,-1-7 0 0,-1 5 0 0,-1-3 0 16,0-2 0-16,-5 0 0 0,0 0 0 0,0 0 0 15,0 0 0-15,0 0 0 16,0 0-26-16,0 0-11 0,0 2-3 0,0-2 0 15,-8 7-16-15,3-2-4 0,-3-2-1 0,-2-3 0 16,2 7-107-16,0-5-22 0,-3-2-4 16,3 0-1-16</inkml:trace>
  <inkml:trace contextRef="#ctx0" brushRef="#br0" timeOffset="80999.88">15245 4879 2790 0,'0'5'61'0,"-2"2"13"0,-1-3 2 0,0 3 3 0,1 3-63 0,2 2-16 16,-6-1 0-16,4 3 0 0,-4 3 12 0,1-1 0 0,-3 13 0 0,3-4 0 16,0 4-12-16,-1-1 0 0,1 7 0 0,0-2 0 15,0-2 0-15,2-3-10 0,-2-5 2 0,2 6 0 16,-2-11-4-16,2-1 0 0,0 4 0 0,1-12 0 15,-1 6-25 1,0-6-6-16,3-2-1 0,0-5 0 0,0-2 20 0,0 0 3 0,0 0 1 0,0 0 0 16,0 0-87-16,8-4-17 0,-2-8-3 15,2-5-1-15,0 6-60 16,-1-8-13-16,1 2-3 0,0 1 0 0,3 0 112 0,-3 1 23 0,0 4 4 0,-3-1 1 16,0 7 128-16,3 0 25 0,-2 5 6 0,-1 0 1 0,-5 0 102 15,0 0 21-15,3 8 4 0,2-1 1 0,-3 0-71 0,4 2-13 16,-4-2-4-16,1 3 0 0,0-1-89 15,-1-2-19-15,1 2-3 0,0 3-1 0,-1-2-24 0,-2-1 0 16,0-2 0-16,3 7 0 0,-3-4 0 0,3-1 0 16,-1 5 0-16,-2-5 0 0,0 3 0 0,3 0 0 15,0 2-14-15,-1-4 5 16,1 4-38-16,-1 0-7 0,4-3-2 0,-1 4 0 16,-2-1-88-16,2-3-17 0,0 6-4 0,3-3-826 0</inkml:trace>
  <inkml:trace contextRef="#ctx0" brushRef="#br0" timeOffset="81521">15849 4980 2833 0,'0'0'62'0,"0"0"13"0,0 0 2 0,0 0 3 0,-6 2-64 0,1-2-16 0,0 0 0 0,-1 5 0 0,1-5 36 0,-3 0 3 16,0 2 1-16,0-2 0 16,-2 7-71-16,-1-7-13 0,1 8-4 0,-4-1 0 15,1 2-44-15,-3 0-8 0,3 6-3 0,0 1 0 16,-3 0 50-16,3 1 9 0,-3 6 3 0,3-1 0 0,-1 3 32 0,4-1 9 16,-1-1 0-16,3 1 0 0,0 0 0 0,0-3 13 15,6-2-1-15,-1-3-1 0,6-4 26 0,-1-1 6 16,1-3 1-16,5-1 0 0,0-5-35 15,0 3-9-15,2-5 0 0,4-5 0 16,-1 3-53-16,3-5-15 0,0-1-4 0,-1 1 0 16,4-2 14-16,-3 0 2 0,5-1 1 0,-2-2 0 0,2 3 27 15,0 2 4-15,3-2 2 0,-6 2 0 0,1-1 58 0,2 1 11 0,-3-2 2 0,1 9 1 16,-6-2 18-16,0-3 4 0,-2 5 1 0,-3 0 0 16,0 5-21-16,-8-5-4 0,0 0 0 15,0 0-1-15,2 7-35 0,-2-3-12 0,-2 3 9 16,-3 1-9-16,-1-1 0 0,1 2 0 0,-6 0 0 0,3-2 0 15,-2 1-17 1,-1 1 4-16,-2-2 1 0,2 0 0 0,-2-2-9 0,0-1-2 0,0 1 0 0,2-3 0 16,1 6-1-16,-1-8-1 0,3 2 0 0,0-2 0 31,0 0-1-31,3 0 0 0,5 0 0 0,-5-2 0 0,-1 2-26 16,6 0-6-16,-2-3-1 0,2-4 0 0,5 2-141 15,0 1-28-15,1-1-5 0,4-2-2 0</inkml:trace>
  <inkml:trace contextRef="#ctx0" brushRef="#br0" timeOffset="82149.99">16148 5234 172 0,'0'0'16'0,"0"0"-16"0,7 0 0 0,-4 0 0 0,-3 0 441 0,0 0 86 16,0 0 17-16,0 0 3 0,0 0-355 0,5-7-72 16,-5 0-13-16,0 5-3 0,-2-6-90 0,-1 1-14 15,0 5-10-15,1-5 2 16,-3 0-44-16,2 0-9 0,-5 7-2 15,0-7 0-15,0 5-4 0,0-1-1 0,0-2 0 0,0 10 0 16,0-2 30-16,0 6 6 0,0-2 0 0,1 2 1 0,-1 5 52 0,0-4 11 16,2 4 1-16,1 2 1 0,2 1-11 0,-2-1-3 15,5-1 0-15,0 1 0 0,3-2 26 0,-1 0 5 16,4-2 1-16,-1-5 0 0,0 2-26 0,3-2-5 16,0-2-1-16,3-2 0 0,2-3-20 0,-2 0 0 0,2-8-10 15,0 6 10-15,6-5-20 0,-4-7 4 0,4 5 0 0,5-6 0 16,-3-3 7-16,0-4 9 0,0-3-13 0,0-1 5 15,3 2 8-15,-3-4 0 0,-5 4 0 16,0-1 0-16,0-4-9 0,-3 3-3 0,-5 3-1 16,0-1 0-16,0 8 13 0,-3 0 10 0,-2 1-2 0,-3-1 0 15,0 7 4-15,-3-1 0 0,1 3 0 0,-4 0 0 16,-2 2 15-16,1 5 3 0,4-2 1 0,-5 4 0 16,-3-2-4-16,1 7-1 0,2-2 0 0,0 4 0 15,0-1-26-15,-3 1 0 0,3 5 0 0,-2 3 0 16,5-1 12-16,-3 5-4 0,-3-2 0 0,3 4 0 15,5 8-8-15,1-5 0 0,-1 2 0 0,1-2 0 16,2 0 13-16,5-3 1 0,-3 1 0 0,6-3 0 0,0-2-3 0,3-5-1 16,0 2 0-16,2-6 0 0,0 2-10 15,3-5-11-15,5-3 3 0,-2 3 0 0,-1-7-7 16,-2 0-1-16,2 0 0 0,-2-2 0 16,0-3-16-16,-3 1-3 0,3-3-1 15,-2 0 0-15,-1 0 17 0,-5-3 3 0,0 1 1 0,-3 2 0 0,0-5 15 0,1 3 0 16,-6 1 0-16,-3-1-9 0,3 2 9 0,-3 0-12 15,1 0 12-15,-4 2-12 0,1 0-8 0,0 3-1 16,-3-3-1-16,0 5 0 0,-3 7 12 0,3-2 10 16,0 0-13-16,-2 2 5 0,-1 5 16 0,3-3 4 0,0 1 1 0,3 4 0 15,2 0 23-15,1-3 4 0,-1 4 0 16,6-6 1-16,2 7-20 0,0-4-4 0,3 0-1 16,0 0 0-16,5-8-25 0,-2 8-6 15,2-7-1-15,0 2-700 0,3-7-141 16</inkml:trace>
  <inkml:trace contextRef="#ctx0" brushRef="#br0" timeOffset="104370.67">7842 6502 806 0,'0'0'72'0,"0"0"-58"15,0 0-14-15,0 0 0 0,0 0 196 0,0 0 37 16,0 0 7-16,0 0 2 0,0 0-154 0,0 0-32 16,0 0-5-16,0 0-2 15,0 0-18-15,3 7-4 0,5 0-1 0,-3-5 0 0,-5-2-10 0,8 5-3 16,3-3 0-16,-1-2 0 0,1 0-5 0,-1 0-8 16,4 0 11-16,-1-2-11 0,0 2 11 0,3-5-11 15,-3 3 10-15,6-1-10 0,2-4 10 0,0 3-10 16,-5-1 10-16,5-2-10 0,6 2 8 0,-6-2-8 15,-3-2 0-15,6 2 0 0,0 4 8 16,0-4-8-16,-1 0 0 0,1 5 9 0,-3-3-9 0,3-2 0 16,-3 5 0-16,-2 2 0 0,-3-7-11 0,2 7 11 0,1-3-8 15,-6-1 8 1,0 4-140-16,1 0-24 0</inkml:trace>
  <inkml:trace contextRef="#ctx0" brushRef="#br0" timeOffset="105856.34">9065 6509 1792 0,'0'0'80'0,"-3"0"16"0,3 0-77 0,-5-7-19 0,-1 2 0 0,6 0 0 0,-2-2 55 0,-1 0 7 16,0-2 2-16,1 2 0 0,-1 0-39 0,-2 2-7 0,2-2-2 0,-2 2 0 15,-3-2-16-15,3 5 0 0,-3 2 0 0,0 0 0 16,0 0 0-16,-3 7-19 0,1 2 4 0,-3 1 1 16,-1 1-2-16,-2 1-1 0,1 2 0 0,1 7 0 15,4-2 25-15,-1 2 6 0,-2 3 1 0,5 2 0 16,0 0-15-16,5 4-15 0,-5 1 3 15,3-1 1-15,3-4 11 0,4 5 8 0,-2-5-8 0,5-5 11 16,1-5-11-16,4-6 0 0,1 4 0 0,5-7 8 16,2-5-8-16,3-2 0 0,1-2 9 0,1-5-9 15,1-3-132-15,5-4-32 0,-2 0-5 0,2-2-2 16,0-3-65-16,-3-2-14 0,-2 4-2 0,0 1-1 16,-3-5 170-1,0 2 35-15,1-2 6 0,-1 4 2 16,-3 1 172-16,1 2 34 0,-1 2 7 0,1 0 2 0,-1 3 12 0,-2 6 2 0,0-1 1 0,-5 4 0 15,2-3-85-15,-2 3-17 0,-1 0-3 0,1 3-1 0,-3 4-27 0,0 0-5 16,0 0-2-16,-3 2 0 0,0 8-30 0,0-1-5 16,1-2-2-16,-1 3 0 0,-5-3-13 15,0 2 0-15,0-2 0 0,0-2 0 0,-5 2 0 0,2-4 0 0,-2 1 0 0,2-1 0 16,-2-1 0-16,2-2 0 16,-5-4 0-16,3 4 0 0,-3-3 8 15,0-1-8-15,-3-6 0 0,1-1 0 0,-1 4 17 0,1-3-2 16,-1-4-1-16,-2-2 0 15,2-3-35-15,1 3-7 0,-3-3-2 0,5-2 0 16,0-3 2-16,2 1 1 0,1-3 0 0,2 3 0 16,1-1-19-16,2 1-4 0,-3-1-1 0,3 1 0 15,3-5-11-15,2 9-2 0,-2-2-1 0,2 0 0 16,3-3-16-16,0 3-3 0,0 2-1 0,5-2 0 16,0 0-32-16,-2-2-7 0,-1 6 0 0,4-4-1 0,-4 2 12 15,1 1 2-15,2-1 1 0,0 0 0 0,3 3 44 16,0-1 9-16,-3-4 1 0,3 7 1 0,-3-5 130 0,1 1 25 0,1 1 6 15,-4-4 1-15,0 9 46 0,-1-2 10 0,1 0 1 16,-1 3 1-16,-2-1-40 0,0 0-8 0,-2-2-1 0,-1 5-1 16,-5 2-24-1,0 0-5-15,5 0-1 0,-5 0 0 0,5 2-25 16,-2 3-4-16,0 2-2 0,-1-2 0 0,1 9-8 0,-3-5-2 16,0-2 0-16,3 7 0 0,-3 0-18 0,0 3-4 0,0-1-1 0,0 3 0 0,0 2-10 0,0-4-3 15,0 6 0-15,0-6 0 0,0 6-8 16,2-2 10-16,-2-2-10 0,0 2 10 0,0-2-10 15,3-2 0-15,-3 6 0 0,3-2 0 16,2-4-40-16,-2-1-4 0,-1-6-1 16,1 1 0-16,-1-6-25 0,4 0-5 0,-1-5-1 0,0 0 0 15,6-7 12-15,-3 4 1 0,2-8 1 0,4 1 0 16,-1-6-2-16,0-1-1 0,6-4 0 0,-3 2 0 16,-3-4-39-16,0-1-8 0,6 1-2 0,-6-8 0 15,3 1-11-15,-1 6-3 0,-1-2 0 0,-1-4 0 0,0 6 155 0,-2 1 30 0,-1-1 7 16,-2 8 0-16,-2-1 96 0,-1 3 18 0,0 5 4 0,-2 2 1 15,-3 7-42-15,2-7-8 0,-2 7-1 16,0 0-1-16,0 0-44 0,-2 7-9 0,-3 0-2 16,2 2 0-16,-5 3-36 0,5 0-7 0,-5 9-1 0,3-2-1 15,-3 9-16-15,3-2-3 0,-3 2-1 0,0 0 0 16,3 3-11-16,-1-3 12 0,4-2-12 0,-4 0 12 16,4-3-12-16,-1 1 0 0,0-1 0 0,3-6 0 15,3-1 0-15,0-2 0 0,-1 0-12 0,4-4 12 16,-1-1-37-1,3-2 0-15,0 0 0 0,0-4 0 0,0-6-7 16,0-4-2-16,2-2 0 0,-2-1 0 0,3-1 19 0,-1-1 4 16,-2 0 1-16,0-4 0 0,0 6 22 0,0-4 0 0,0-2-9 0,0 6 9 0,0-4 0 15,0 7 16-15,-3-2-4 0,3-1 0 16,0-4 11-16,0 7 1 0,-3 0 1 0,3 5 0 0,-5-5-7 0,5 4-2 16,-6-1 0-16,6 4 0 0,-8 0-7 0,3 7-1 15,2 0-8-15,1-5 12 0,-1 5-12 0,0 0 0 16,-2 3 8-16,-1 4-8 0,1 0 0 0,0 2 0 15,-1 1 8-15,1-1-8 0,0-2 0 0,-1 0 0 16,1-2 0-16,-3 0 0 0,3-7 0 0,2 6 0 16,-2-8 0-16,-1 4 0 0,4-7-18 0,-1 0 0 15,-3-5 0-15,4 3-657 0,2-5-131 16</inkml:trace>
  <inkml:trace contextRef="#ctx0" brushRef="#br0" timeOffset="106009.85">10266 6316 403 0,'0'0'36'0,"0"0"-36"0,-5 0 0 0,-1 0 0 16,1 0 419-16,0 2 77 0,-1-2 15 0,4 0 3 16,2 0-362-16,0 0-72 0,-3 7-14 15,3-7-3-15,0 0-49 0,-3 7-14 0,3 3 0 0,3-3 8 32,0-5-156-32,-1 5-32 0,-2-7-5 0</inkml:trace>
  <inkml:trace contextRef="#ctx0" brushRef="#br0" timeOffset="106296.4">10358 6455 2034 0,'0'0'44'0,"0"0"10"0,0 0 2 0,0 7 1 0,0-7-45 0,3 7-12 15,0 2 0-15,-3-2 0 0,0 0 28 0,2 3 3 0,1-3 1 0,0 0 0 0,-3 2-32 16,0-2 0-16,2-2 0 0,1 0 0 0,0 2 0 16,-1 0-21-16,1 0 3 0,2-5 1 15,-2 5 5-15,2 0 2 0,0-7 0 16,1 7 0-16,-1-4 10 0,0 4 0 0,3 0 0 0,-5 0 8 0,5 0 4 15,-6-5 2-15,4 5 0 0,-4 0 0 0,1-4 17 0,0 1 3 16,-1-1 1-16,-2 4 0 0,0-7-15 0,0 2-2 16,0 5-1-16,0 0 0 0,-2-2-17 0,2 0 0 15,-6 2-8-15,1 0 8 16,0 2-61-16,-3-2-7 0,0 3 0 0,-3-3-1 16,1 4-34-16,-1-1-6 0,1-1-2 0,-4-2 0 15,1 0 29-15,5 0 6 0,-2-4 0 0,2-1-363 16,0 3-73-16</inkml:trace>
  <inkml:trace contextRef="#ctx0" brushRef="#br0" timeOffset="106496.04">10448 6652 403 0,'14'-12'36'0,"-9"8"-36"0,0-3 0 0,6 2 0 15,-3-7 284-15,2 5 51 0,1-2 9 0,-1 2 3 16,1-3-143-16,-3 3-29 0,3 5-6 0,-3-5-1 16,2 0-99-16,-5 0-20 0,3 4-4 0,-2-1-1 15,-4 1-19-15,4 1-4 0,-4 2-1 16,-2 0 0-16,0 0-20 0,0 0 0 0,3 2 0 15,0 5 0-15,-3-7 0 0,2 7 0 0,-2 3 0 0,3-1 0 32,-3 5-28-32,-3-4-4 0,3 6-1 0,0-2 0 0,0 3 33 0,3-1 0 0,-6 5 0 0,3-2 0 15,0-2 0-15,0-3 9 0,-2 2-9 0,2-9 8 16,0 3-22-16,0-3-5 0,0-7-1 0,0 0-675 16,0 0-135-16</inkml:trace>
  <inkml:trace contextRef="#ctx0" brushRef="#br0" timeOffset="106663.12">10681 6405 403 0,'0'0'17'0,"0"0"5"0,0 0-22 0,0 0 0 15,0 0 0-15,3 0 0 0,-3 0 386 0,3-7 73 16,2 7 14-16,-5 0 3 0,5 0-365 0,-2 5-74 16,-3-5-14-16,5 2-3 15,0 5-123-15,1-4-24 0,-1 4-5 16</inkml:trace>
  <inkml:trace contextRef="#ctx0" brushRef="#br0" timeOffset="107476.07">10784 6572 115 0,'0'12'0'0,"0"-7"10"15,0 2-10-15,3 2 0 0,-3-2 0 0,0 5 0 0,0-3 443 0,0-2 86 0,3 5 18 0,2-5 3 16,-5 7-378-16,3-7-76 0,2 3-16 16,-2-3-2-16,-1-5-52 0,4 5-10 0,-4 0-3 0,3-7 0 15,-5 0-13-15,6-2 0 0,2-3 0 0,-3-2 0 16,0 0 0-16,1-2 0 0,2 2-8 0,-3-5 8 15,0 0-22-15,3 3 2 0,-5-5 1 0,2 2 0 16,-2-2 6-16,2 0 1 0,-2 4 0 0,-3-4 0 16,2 5 12-16,-4-1 0 0,2 1 0 0,-3-3 0 0,-2 3 0 15,2 2 0-15,-5 0 0 0,3 4 0 16,-3-4-10-16,0 0 10 0,0 7-10 0,0 0 10 16,-3 0-32-16,3 0 0 15,3 5 0-15,-3-3 0 0,0 5-1 16,0-4-1-16,3 4 0 0,0 2 0 15,-1 3 18-15,4 0 4 0,-1-5 1 0,1 7 0 0,2-5 11 16,2 3 0-16,-2-7 0 0,5 2 0 0,1 2 0 0,-1-2 9 0,3 0-9 0,0-2 0 0,-3-3 8 16,6-2-8-16,-1 0 0 0,1-2 0 0,0-3 0 0,-1 3 0 15,3-3 0-15,-2-4 0 0,2 6 10 0,-2-1-2 16,-1-3 0-16,1 7 0 0,0-3-8 0,-1-4 0 16,-2 7 0-16,0 0 0 0,0 0 20 0,0 0 6 15,-3 0 1-15,3 5 0 0,0-3 9 0,-5 1 1 0,2 4 1 16,-5-3 0-16,5-1-27 0,-2 6-11 0,0-4 8 15,-3 2-8-15,0-2 8 0,2 2-8 16,-2 4 0-16,0-6 8 0,-2 2-8 0,2 0 0 16,0 0 0-16,0-7 0 0,0 0 0 0,-3 3 0 0,6 4-9 0,-3-7 9 31,2 0-28-31,3 0-1 0,3 0-1 0,-2-7 0 0,2 4 19 16,2-4 11-16,-2 0-12 0,5 0 12 0,1-2 0 0,-4 2 0 0,1 0 0 15,2 2 0-15,-2 0 0 0,-1-2 0 16,-2 5 0-16,0-5 0 0,0 7 0 0,0-3 0 0,-8 3 8 0,8-4-8 15,-8 4 0-15,0 0 0 0,0 0 0 0,0 0 0 16,8 0 8-16,-8 0-8 0,0 0 0 0,8 0 0 16,-8 0 0-16,10-3 0 0,-2-1 0 0,-2 1-10 15,2-4-1-15,-1 7 0 0,1-7 0 0,3 0 0 16,-3 5 11-16,0-5-10 0,0 0 10 0,0 0-10 16,2 2 10-16,-2 0 0 0,0-2 0 0,0 5 0 0,0-5 8 0,0 7 4 15,-3-3 1-15,1-1 0 0,-1 4 3 16,0 0 0-16,0 0 0 0,-5 0 0 0,0 0-16 0,6 0 9 15,-6 0-9-15,2 4 8 0,-2-4 18 16,3 3 3-16,2 6 1 0,-2-4 0 0,0 2-2 0,-1-2-1 16,1 2 0-16,0 4 0 0,-1-6 0 0,1 9 0 15,-1-4 0-15,4 4 0 0,-4 7-4 16,1-5-1-16,0 1 0 0,-1-1 0 0,1-2-22 0,2-2 0 16,-2 0 0-16,2-3 0 0,-2 1 24 0,0-1 6 0,-3-4 2 0,0 2 0 15,5 2-32-15,-3-6 0 0,4 4 0 16,-6-7 0-16,0 0 0 0,0 0 0 15,2 7 0-15,-2-7 0 0,0 0 0 0,0 0 0 16,0 0 0-16,0 0 0 16,0 0-34-16,-5-3-13 0,0 3-2 0,-6 0-1 15,1 0-99-15,-4 0-20 0,1-4-4 0,-5 8-781 0</inkml:trace>
  <inkml:trace contextRef="#ctx0" brushRef="#br0" timeOffset="108473.84">12459 6455 2516 0,'0'0'56'0,"0"0"11"0,3-10 2 0,-3 8 1 0,3-3-56 0,-1-2-14 0,1 2 0 0,-3-6 0 0,-3 6 48 0,3-7 6 15,-2 5 2-15,-1-2 0 0,-2 2-45 0,-1 4-11 16,1-4 0-16,-6 0 0 16,3 5-30-16,-2 2-8 0,-1-5-2 0,-2 10 0 0,-3-3 23 0,0 3 4 15,3 0 1-15,0 6 0 0,-3-1 12 0,3 4-9 16,-3-2 9-16,5 2-8 0,1 7 8 0,2-2 0 15,-3-3 0-15,3 5 0 0,0-2 12 0,3 2-1 16,-3-4-1-16,5-1 0 0,-2 1-10 0,5-3 8 0,-2 0-8 16,4-5 8-16,3-2-8 0,1 3 0 15,-1-8 0-15,3-2 0 0,-3 0 0 0,1 0 0 0,4-9 0 0,3 2 0 16,-2-3 0-16,5-4 0 0,0 5-9 0,2-5 9 16,-2 2-13-16,3-2 1 0,-3-3 0 0,-1 3 0 15,-4 0 12-15,0 5 0 0,-1 2 0 16,3-3 0-16,-5 8 0 0,-2-3 0 0,2-2 0 0,-3 7 0 15,3 0 0-15,-8 0 0 0,5 7 0 0,0 0 0 16,-2 0 0-16,2 0 16 0,-5 3-3 0,3-1-1 16,0 3 0-16,-3-3 0 0,2 1 0 0,1-1 0 15,-3-2-12-15,0 0 0 0,0 3 0 0,3-3 0 16,-3-7 0-16,0 7-10 0,5-5 2 0,-5-2 0 16,2 5-13-16,4-10-3 0,-1 3 0 0,3-1 0 15,-3-4-16-15,3 0-4 16,-3-2-1-16,6-3 0 0,0 3 29 0,-1-5 5 0,1-3 2 0,-1 8 0 0,4-5 9 0,-4-3 9 15,-2 5-1-15,3 1-8 0,-6 1 18 0,3 3-3 16,0 0-1-16,-3 0 0 0,0 5 15 0,-5 2 3 16,0 0 1-16,0 0 0 0,0 0-20 0,0 0-4 15,0 0-1-15,8 2 0 0,-8-2-8 0,6 7 0 16,-4 0 0-16,4 3 0 0,-6-10 0 16,2 4 0-16,-2-4 0 0,0 0 0 0,3 7 0 0,-3-7 0 15,0 0 0-15,0 0 0 0,0 0 0 16,0 0 0-16,0 0 0 0,0 0 0 0,11 3 0 0,-11-3 0 0,7 0 0 15,-7 0 0-15,8 4 0 0,0-1 0 16,0-1 0-16,-8-2 0 0,8 0 0 0,-2 7 8 16,1-7-8-16,1 7 8 0,-2-7 0 0,2 7 0 15,2-4 0-15,-2 1 0 0,3-1-8 0,-1-3 0 16,-2 0 0-16,3 0 0 0,2 0 0 0,-2 0 0 0,2-7 0 0,-3 7 0 16,4-5 8-16,-1 0 0 0,0-2 0 0,0 5 0 15,1-5-8-15,-1 0-9 0,-3 0 9 0,1 0-13 16,0 2 13-16,-3-2 0 0,-1-5 0 0,1 3 0 15,-2 2 0-15,-4 4-17 0,1-4 1 0,-3 0 1 16,-3 0-21 0,-2-2-5-16,0 2-1 0,-1 7 0 0,-1-7 31 0,-1 7 11 0,0-3 0 0,-3 6-9 15,0-3 9-15,1 7 8 0,2-3-8 0,-3 3 11 16,3-2 15-16,3 2 3 0,-3 0 1 0,0 3 0 16,6-3-14-16,-4 2-2 0,4-2-1 0,-4 5 0 0,6-3 5 0,-2 1 1 15,-1-1 0-15,3-2 0 16,0 5 10-16,3-3 3 0,-1 1 0 0,4-1 0 15,-4-2-32-15,4 3 0 0,-1-3 0 0,3 0 0 0,0 0 0 16,2 0 0-16,6-5 0 0,0 3 0 16,3-3-97-16,-1-2-26 0,1 0-5 15,2-2-951-15</inkml:trace>
  <inkml:trace contextRef="#ctx0" brushRef="#br0" timeOffset="110730.65">14110 6469 2304 0,'0'0'204'0,"0"0"-163"16,-5-7-33-16,0 4-8 16,-1-1 119-16,4-1 21 0,-1 0 5 0,0-2 1 0,-2-2-116 0,0 2-30 15,-3-3 8-15,0 3-8 16,3 0-24-16,-3 0-6 0,0 5-2 0,-3-1 0 16,3 3-67-16,-2 3-13 0,-4-1-4 0,4 10 0 15,-1-3 59-15,-2 1 11 0,2 6 2 0,4 1 1 0,-1 1 43 0,0-1 0 16,0 2 0-16,2-3 0 0,4 1 15 0,-3-3 8 15,5 0 1-15,0-5 1 16,2 1 10-16,1-3 1 0,2-3 1 0,3-1 0 0,0-3 7 0,5 0 2 16,-2 0 0-16,2-7 0 0,0 0-31 0,3-3-7 15,0 3 0-15,0-5-8 0,-3 1 0 0,3 1 0 16,-3-4 0-16,0 5 0 0,1 2-10 0,-1 0 10 16,-3 2-10-16,1 0 10 0,0-2-10 0,-3 7 10 0,0 0-10 0,-1 0 10 15,-1 0-8-15,2 7 8 0,-3-7 0 0,3 7-9 16,-3-4 9-16,-2 1 12 0,2-1-2 15,0 4-1-15,1 0-9 0,-4 0 0 16,6-5 0-16,-2 5 8 0,-4-4-8 0,4 1 0 0,-1-4 0 0,3 3 0 16,-3-6-8-16,0-1 8 0,3 1-10 0,0-4 10 15,0 0-44-15,3 0-2 0,-3-2-1 0,2 2 0 32,3-3-9-32,-2-4-3 0,0-2 0 0,-1-1 0 0,1 3 31 0,-3-2 7 0,2-3 1 0,-4-2 0 15,2 4 28-15,-6 1 5 0,4-1 2 0,-4-4 0 16,1 9 27-16,-1 1 6 0,-2-1 0 0,-2 2 1 15,2-1 11-15,-3 8 1 0,1-1 1 16,-1 1 0-16,0-4-26 0,1 7-6 0,-4 5-1 0,1 0 0 0,0 2-1 0,-1 4-1 16,-4 1 0-16,2 5 0 0,3-1-15 0,-3 5-4 15,2 5 0-15,1-2 0 0,2 6-8 16,1-4 0-16,2 5 9 0,0-8-9 0,0 8 0 0,2-5 9 16,1-5-9-16,0 0 0 0,2-2 0 0,0-3 0 15,1-2 0-15,2-4 0 16,2-3-42-16,1-5-6 15,-1-4 0-15,4-5-1 0,1 0-66 0,-1-5-13 0,1-7-2 0,1 0-1 16,0-4 22-16,3-8 4 0,2 1 1 0,3-3 0 16,0 0 34-16,-3 0 7 0,-3-2 2 0,6 2 0 0,-3 2 99 0,-2-2 20 0,-1 7 4 0,-2 3 1 15,-3 2 40-15,-2-3 8 16,0 8 1-16,-6 4 1 0,0 0-9 0,-5 3-1 0,3 2-1 16,-6 0 0-16,0 7-30 0,-2 0-7 0,-3 0-1 15,0 7 0-15,-2 2-32 0,-1 5-6 0,1 3-2 16,2 4 0-16,-3 2-11 0,0 3-2 0,1 7-1 0,2-2 0 15,-3-1-10-15,3 3 0 0,0 0 9 16,3 5-9-16,0-5 0 0,0 2 0 0,2-2 0 0,3-3 0 31,0-1-36-31,3-6-3 0,-3 1 0 0,2-8 0 16,4 5-13-16,1-11-4 0,1 4 0 0,3-12 0 0,0 5 19 16,4 0 3-16,-1-9 1 0,4-3 0 0,6 3 17 0,-3-3 3 15,3-4 1-15,-3-5 0 0,3 4 12 0,-3-4 0 0,-2 5 0 0,-1-5-9 16,1 4 38-16,-1 3 8 0,3-2 2 0,-2 2 0 15,-3 0 3-15,0 7 1 0,0-3 0 0,-1 1 0 0,-1 2-14 0,-4 2-2 16,-2 1-1-16,-3 4 0 16,1-3-26-16,-6 1 0 0,-3 7 0 0,0-3 0 15,-2 1 0-15,-5-3 0 0,-1 2 0 0,-5 5 0 0,3 0 0 16,-3-2 0-16,0 2 0 0,3-4 0 0,-3-3 0 16,0 4 0-16,0-6 0 0,0 2 0 15,1-2-27-15,-1-3-10 0,0-2-3 0,3 0 0 16,-3 0 13-16,5 0 3 0,1-2 0 0,4-5 0 15,1-3-24-15,8-1-4 0,-1-1 0 0,6-7-1 16,0 3 30-16,5 4 7 0,1-5 0 0,1 3 1 0,1-7 23 0,0 9 5 0,0-4 1 0,3 2 0 16,-1 0 25-16,6 0 5 15,-3-3 0-15,3 8 1 0,0-1-5 0,0 1-2 0,-6-3 0 0,3 10 0 16,-2-3 6-16,-1 3 0 0,-5-1 1 16,3 6 0-16,-5-1-15 0,2-2-3 15,-5 7-1-15,0 0 0 0,-3 0-5 0,1 0-1 0,-4 3 0 16,-2-1 0-16,0-2-20 0,-2 7 0 0,-1-4 0 0,3-1 0 31,-5 3-32-31,2 0-10 0,0-5-2 0,1 2-1 16,-1 3-2-16,3-3 0 0,0-2 0 0,0 3 0 0,3-3 9 0,-1 0 2 15,4-5 0-15,2 5 0 0,0-2 12 0,-1-3 4 0,1 1 0 16,3-3 0-16,2 0 41 0,-2 0 9 0,-1 0 2 0,4 4 0 16,-1-1-15-16,0-3-2 0,0 0-1 15,3 0 0-15,-3-7 19 0,1 4 4 0,2-4 1 16,-1 0 0-16,1 0-38 0,0-2 0 0,-3-1-9 15,3-4 9-15,-5 5-37 0,-1-5 0 0,-2 4 0 0,0-4 0 16,0 7 0-16,-2-2 0 0,-4 2 0 16,1 4 0-16,-1-1 27 0,-2 4 10 0,0 0 0 0,0 0-9 15,0 0 36-15,0 0 7 0,6 4 2 0,-6-4 0 16,0 7-8-16,2 0 0 0,1-2-1 0,-3-5 0 16,3 7-6-16,-1 0-1 0,4-2 0 0,-6-5 0 0,8 5-10 0,-3-5-2 15,-5 0-8-15,8 7 12 0,0-7-12 0,2 4 0 16,4-4 0-16,-1 0 0 0,0 0 8 0,0-4-8 15,0 4 11-15,1 0-11 0,-1 0 0 0,0 0 0 16,3 0 0-16,-3 0 0 0,3 0-12 0,0 0 12 16,0 0-13-16,0 0 5 0,0-3-2 0,2 3 0 15,-2-4 0-15,0 4 0 0,0-3 10 0,-3 1 0 16,0-3 0-16,3-2 0 0,-3 5 0 0,-2-5 8 16,0 0-8-16,-1 0 11 0,-2 0-11 0,0-3 0 0,0 3 0 15,-3 0 0-15,0-2 0 0,1 2-9 0,-4 2 0 16,1-7 0-16,0 5-6 0,-3-2-1 0,-3 2 0 0,0-3 0 31,-2 3-16-31,0 0-4 0,0 0-1 0,-6 5 0 16,3-5-16-16,-5 7-3 0,2-3-1 0,-2 3 0 0,-3 0 17 15,3 3 4-15,0 1 1 0,2 1 0 0,-5 2 23 16,3 0 12-16,-3 3-12 0,6 1 12 0,-1 1 13 0,3 2 10 0,-3-4 1 16,3 4 1-16,3 2 15 0,0 1 2 0,2-1 1 0,1 3 0 15,2 0-11-15,0-3-3 0,2 1 0 0,1-1 0 16,2 3-29-16,3-3-15 0,3-4 2 0,-1 2 0 15,4-4-15-15,-1-3-2 0,5 2-1 0,1-2 0 16,-1 0-57-16,3-2-12 0,3-3-3 0,-3 1 0 16,6-3 47-16,-3 0 10 0,0-3 2 0,-1 1 0 15,1-3 35-15,0 3 9 0,0-3 0 0,0 5 0 16,2-2 11-16,1-3 4 0,-1 3 1 0,-2-5 0 0,-8 4 38 0,0-4 8 16,5 3 2-16,-5-6 0 0,-1 3-4 0,-1-2 0 15,-4 2 0-15,1 4 0 0,-3-4-35 0,-3-2-7 16,-2 2-2-16,-1 0 0 15,4 0-8-15,-6 0-8 0,-3 4 12 0,0-4-12 0,1 0 13 0,-4 5-4 16,-2-3-1-16,1-2 0 0,-1 5 11 0,0-5 1 16,2 7 1-16,1 0 0 0,-5 0-21 0,2 0 0 15,2 4 0-15,-2-1 0 0,-5-1 0 0,5 5 0 16,0 0 0-16,3 7 0 0,-3 0-10 0,5-2 0 16,-2 5 0-16,2-3 0 0,3 0-1 0,0-2 0 0,0 2 0 15,3-5 0-15,5-2-1 0,-3 0 0 16,1-2 0-16,2-3 0 0,2-2 2 0,1 0 0 0,-1-7 0 0,-2 0 0 15,5-2 10-15,1-8 8 0,-1-6-8 0,3-1 11 16,0-2-11-16,0-4 0 0,-1-1 0 0,4 1 0 16,-6-8-12-16,3 3-5 0,0-5-1 0,-3-5 0 15,0-2 7-15,1 0 2 0,-1 5 0 0,-3-3 0 16,1 5 17-16,0 0 3 0,-3 0 1 0,-1 7 0 16,4 3 12-16,-6 6 4 0,-2 8 0 0,-3 2 0 15,3 4 19-15,-3 10 4 0,0 0 1 0,-6 10 0 16,1 11 5-16,0-2 2 0,-3 9 0 0,-3-2 0 15,3 7-6-15,0 4-1 0,0 10 0 0,3 0 0 0,-3 3-28 0,3 4-7 16,5-5-1-16,-3-2 0 16,3 0-16-16,0-7 0 0,3 7 0 0,2-7 0 15,3 5-57-15,3-12-15 0,2 0-4 0,3-3 0 16</inkml:trace>
  <inkml:trace contextRef="#ctx0" brushRef="#br0" timeOffset="133798.41">15595 8614 2131 0,'0'0'189'0,"0"0"-151"0,0 0-30 0,0 0-8 16,0 0 101-16,0 0 19 0,0 0 4 0,2 0 1 16,3-7-97-16,1 7-19 0,-1-5-9 15,0 0 8-15,1-2-8 0,2 0 0 0,0 2 0 0,-1-2 8 16,1 0-22-16,0 0-5 0,0 5-1 0,0-3 0 15,-2-2 20-15,1 5-10 0,-1-5 10 0,-1 7-8 16,3 0 0-16,-3 0 0 0,-5 0 0 0,6 0 0 16,-4 7 8-16,3-5 0 0,-2 5 0 0,0 0 0 0,-6 7 0 0,6-2 12 15,-3 0 0-15,0 0-1 16,-3 2 10-16,0 2 3 0,3 1 0 16,0-1 0-16,0-2-24 0,3 0 9 0,0-4-9 0,-1 4 0 15,1-5 0-15,0-2 0 0,2 0-10 16,0-4 10-16,1-3-152 0,-1 0-22 0,0-7-5 0,0-3-794 0</inkml:trace>
  <inkml:trace contextRef="#ctx0" brushRef="#br0" timeOffset="133952.29">16005 8131 1324 0,'0'0'118'16,"0"0"-94"-16,0 0-24 0,0 0 0 0,2 5 290 0,1-2 54 0,2 4 10 0,1-5 2 15,-1 5-295-15,5-7-61 0,1 0-8 0,0 0-4 32,-1 0-192-32,3 0-37 0</inkml:trace>
  <inkml:trace contextRef="#ctx0" brushRef="#br0" timeOffset="134182.17">16380 8075 2718 0,'-16'9'60'0,"11"-4"12"0,0 2 2 0,0 3 2 0,-1-1-60 0,1 5-16 0,0-4 0 0,2 6 0 15,0 0 19-15,1 8 1 0,-3-3 0 0,5 5 0 16,5-2-20-16,-3 6 0 0,4 3 0 0,-1 7 0 16,6-2 0-16,2-1-9 0,0 3 1 0,0 0 0 15,-2 3 8-15,2-3 0 0,0 7 0 0,-2 0 0 16,-3-3 0-16,0-1 0 0,0-3 0 16,-3-3 0-16,0 1 0 0,-2-3 0 15,2 3 0-15,-2-5 0 0,-3 0 8 0,0-3 3 0,0 1 1 0,0-8 0 16,-3 1 22-16,3-8 5 0,-5 1 1 0,2-8 0 15,3-2-60-15,-8 0-11 0,0-7-2 0,-2-2-820 16,-1-10-164-16</inkml:trace>
  <inkml:trace contextRef="#ctx0" brushRef="#br0" timeOffset="134357.07">16081 8541 2563 0,'11'-7'113'0,"-3"7"24"0,0 0-109 0,5-3-28 0,6-1 0 15,7 4 0-15,8-7 78 0,3 7 10 0,-2-10 3 0,-1 8 0 16,3-5-55-16,-5 0-10 0,2-3-2 0,1-4-1 31,-6 5-135-31,5-5-26 0,3 0-6 0</inkml:trace>
  <inkml:trace contextRef="#ctx0" brushRef="#br0" timeOffset="135143.28">17666 8242 2458 0,'0'0'109'0,"0"0"23"15,6 7-106-15,1-2-26 0,-1-1 0 0,-1 1 0 16,3-2 63-16,0 1 7 0,-3-1 2 0,1 4 0 0,-1 0-48 0,-3 0-10 15,4-3-2-15,-4 8 0 16,1 0 0-16,-3 2 0 0,3 0 0 0,-1 3 0 16,-2-1-12-16,-2 8 0 0,2-3 0 0,-3-2 0 0,3 4 0 0,-3-2 0 15,1-2 0-15,-1-2 0 0,0 6 9 0,3-6-1 16,-2 4 0-16,2-5 0 0,-3-2-8 0,3-2 0 16,3-5 0-16,-3 3 0 0,2-3 0 0,-2-7 0 15,8-3 0-15,0-4 0 0,3-7-12 0,5 2-7 16,-3-9-1-16,6 2-1 15,2-9-9-15,0 5-2 0,5-8 0 16,-5 3 0-16,3 0 13 0,-3 2 3 0,1-3 0 16,-1 11 0-16,-3-3 16 0,1 4 0 0,-3 1 0 0,0 6 9 0,-6-4 25 0,3 7 5 15,1 5 1-15,-6-5 0 0,2 7-23 0,-2 0-4 0,-3 0-1 16,3 7 0-16,-2-5-12 0,2 3 0 16,-6 2 0-16,3-3 0 0,-2 8 0 0,0-2-10 0,-1-1 2 0,1-2 0 15,-3 3-4-15,3-3 0 0,-1 4 0 0,4-6 0 31,-4 2-19-31,4-2-4 0,-1-3-1 16,0 0 0-16,3-2 13 0,3 0 3 0,-1 0 0 0,6-2 0 0,0 0 20 0,3-3 12 0,-4 3-2 16,4-3 0-16,-3 5 6 0,2 0 2 0,4-2 0 15,-4 4 0-15,1-2-18 0,-1 5 0 0,-2-3 0 0,-3 3-9 16,-2-3 9 0,-1 5 0-1,-2-4 0-15,-2 4 0 0,-6-7 0 0,0 7 0 0,0 0 0 0,-3 0 0 0,-2-5 0 16,-3 8 0-16,-3-6 0 0,1-1 0 0,-1 4-28 15,0-7-3-15,-2 4-1 0,3-4 0 0,-1 0-45 0,0 0-10 16,3-4-1-16,1 4-1 0,-1-7 3 0,0 0 1 0,5 2 0 16,3-7 0-16,0-4-14 0,5-1-2 0,3-2-1 0,5-2 0 15,6-2 53-15,-1-1 10 0,4 1 3 0,-1-1 0 16,0 1 73-16,0-1 15 0,3 5 4 0,-6-2 0 0,4 5 33 0,-1-1 7 16,0 1 2-16,0 2 0 0,-2-1-3 0,-1 6-1 15,1 2 0-15,-3 5 0 0,-1-3-18 0,-4 10-3 16,0-3-1-16,-1 5 0 0,-2 0-12 0,-3 3-4 15,1 6 0-15,-1 5 0 0,-5-2-25 0,3 4-6 0,-1 8-1 0,1 7 0 16,-3-5-9-16,0 7-3 0,-3-7 0 0,3 4 0 16,0-4-3-16,0-2-1 0,3-5 0 0,-3-3 0 15,3 1-8-15,2-6 0 0,-2-1 0 16,2-5 0-16,0-1-17 0,0-1-6 16,1-3-1-16,-1-5 0 15,3-4-144-15,0-3-30 0,0-4-6 0,-6-5 0 0</inkml:trace>
  <inkml:trace contextRef="#ctx0" brushRef="#br0" timeOffset="135313.12">18550 8294 3182 0,'0'0'70'0,"3"4"14"0,5 4 4 0,2-1 1 0,3-3-71 15,6-1-18-15,-1-1 0 0,6-2 0 0,8 0 13 16,-3-2-1-16,3-5 0 0,2-3 0 15,1-4-173-15,-4 5-35 0,28-22-8 0,-14 8 0 0</inkml:trace>
  <inkml:trace contextRef="#ctx0" brushRef="#br0" timeOffset="135617.38">19891 8190 2649 0,'14'5'117'0,"-9"0"25"0,5 2-114 0,1 2-28 16,-3-2 0-16,5 3 0 0,0-1 123 0,-2-2 18 15,-3 2 4-15,0 3 1 0,0-2-118 0,-5-3-28 16,-1 0 0-16,1 2 0 16,-6-2-24-16,1 0-6 0,-4-2-1 0,1 2 0 0,-6 0 7 0,1 3 2 0,-3 1 0 0,-3-1 0 15,-3-1 22-15,1 0 12 0,-4 3-2 0,1 0 0 16,3-5-10-16,-3 5 0 0,2-7 0 0,1 6 8 15,-1-4-8-15,1-2 8 0,2 2-8 16,0-2 8-16,5-3 0 0,-2 1 0 0,2-3 0 0,1 0 0 16,4 0-24-16,1-3-6 0,3 3-1 0,2-7 0 15,2 0-91-15,6-2-18 0,3-5-4 16,2-3-1052-16</inkml:trace>
  <inkml:trace contextRef="#ctx0" brushRef="#br0" timeOffset="136350.76">20185 8160 864 0,'3'11'38'0,"-3"-3"8"0,0 3-37 0,2 1-9 16,-2 5 0-16,0-1 0 0,0 5 440 0,0 0 85 15,0 0 18-15,-2 8 3 0,2-3-405 0,-3-3-81 16,0 1-16-16,1-3-3 0,-1-2-17 0,0-3-3 16,1-2-1-16,-1 3 0 0,1-10-20 0,2 2 0 15,-3-2 0-15,3-7-8 0,0 0-13 0,0 0-3 16,0 0 0-16,0 0 0 15,3-9-25-15,2-5-6 0,-3-3-1 0,4-2 0 16,2-9-12-16,0 5-4 0,2-8 0 0,1 5 0 16,-1-4 36-16,4 6 6 15,-1 1 2-15,0-1 0 0,0 8 28 0,-2-1-9 16,5 3 9-16,-3 5 0 0,-2 2 0 0,-3-1 11 0,2 8-1 0,1-2 0 0,-1 2 26 0,1 0 4 0,-1 2 2 0,4 3 0 16,-1 2 26-16,-3 3 4 15,4-1 2-15,-1-2 0 0,0 3-18 0,0 4-4 0,1-5-1 16,-1-2 0-16,-3 2-23 0,1 3-5 0,0-5-1 15,-1-2 0-15,1-5-14 0,-3 5-8 0,-3-3 8 16,0-2-8-16,3-2-12 0,-5-3-8 0,2 3 0 0,-2-5-1 16,2 0-3-16,-5-1 0 0,3-1 0 0,-3 2 0 15,-3 0-25 1,0-2-6-16,-2-1-1 0,-3 3 0 16,0 0 7-16,-2 0 1 0,-6 5 0 0,3-5 0 0,-3 7 35 0,-3 0 13 0,3 0-9 0,0 7 9 0,3-5 0 15,0 5 14-15,0 0-2 0,2 3 0 0,3-3 16 16,0 7 4-16,3-5 0 0,0 0 0 0,5 6-20 15,0 1-3-15,0-2-1 0,0-4 0 16,5 6-8-16,3-2 8 0,0-4-8 0,5 4 8 0,-2-5-8 0,5-2 0 16,-1 3 0-16,4-3 0 15,-3-3-33 1,2-1-9-16,1-3-2 0,-1-7 0 0,4 0-9 0,-1-3-3 16,0 3 0-16,3-2 0 0,0-5 12 0,-1 2 3 0,1 0 0 0,-3 3 0 0,1-5 41 15,-1 4 0-15,-3 3 13 0,1 0-3 0,-6 5 47 0,0-5 10 16,-2 4 1-16,-1-1 1 0,-2 4 8 0,0 0 2 15,-8 0 0-15,6 7 0 0,-1 0-26 0,-3 0-5 16,1 2 0-16,0 1-1 0,-6-3-31 0,3 7-7 16,-3 0-1-16,1-2 0 0,-3 2-8 0,2 0 0 0,-2-2 0 15,2 2 0-15,-2-5 0 0,2-2 0 0,0 3-12 16,1-6 12-16,-1-1-8 0,3-3 8 0,0 0 0 16,0 0 0-16,0 0-14 0,0 0 2 0,5-7 0 0,1 2 0 15,2-7 12-15,0-4 0 0,-1 1 0 0,4-1 0 16,-3-3 0-16,3-2 0 0,-4 5 0 0,4-1 0 15,0 1 0-15,2 2 0 0,0-3 0 0,0 8 0 16,3-5-54 0,3 7-8-16,-3-3-2 0,5 3 0 0,0 0-175 15,-3 5-35-15,17-5-7 0,-11 0-2 0</inkml:trace>
  <inkml:trace contextRef="#ctx0" brushRef="#br0" timeOffset="136665.04">21339 8162 2674 0,'0'0'119'0,"2"7"24"0,4-5-115 0,-1 6-28 0,-2-1 0 0,4 2 0 0,-1-2 41 0,-1 7 3 16,3-4 0-16,-3 4 0 0,-2 0-10 0,0-2-2 15,2 4 0-15,-2-2 0 16,-1 3-60-16,-2-3-13 0,3-5-3 0,-3 8 0 0,0-6 20 0,0 1 3 15,0-5 1-15,-3 3 0 0,3-3 20 0,0-7 8 0,0 0 0 0,0 0 0 16,0 0 13-16,0 0 3 16,0 0 0-16,0 0 0 0,0 0 6 0,3-7 2 15,-3 4 0-15,2-11 0 16,1 5-20-16,2-5-3 0,1-3-1 0,-1 3 0 16,3-2-38-16,-3 4-8 0,6 0-2 0,-3 3 0 15,0-6-44-15,2 6-10 0,1 2-2 0,-1 5 0 16,1-5-76-16,0 4-16 0,-3-1-4 0,5 4-429 15,-5 0-87-15</inkml:trace>
  <inkml:trace contextRef="#ctx0" brushRef="#br0" timeOffset="136878.93">21624 8270 2347 0,'0'0'52'0,"8"0"10"0,-5 3 2 0,5-3 2 0,0 0-53 0,-3 0-13 0,3 0 0 0,-3-3 0 16,3-1 85-16,-2 4 15 0,2 0 2 0,-1-3 1 15,1-2-69-15,-2 5-14 0,2 0-2 0,-3-2-1 16,-5 2-17-16,5 0 8 0,1-2-8 0,-1 4 0 0,0-2 0 0,-2 0 0 15,2 2 0-15,-2-2 0 0,-1 8 0 0,4-1 0 16,-4 0 0-16,-2 2 0 16,3 0 0-16,0 6 0 0,-3-1 0 0,0 2 0 0,0-2 0 0,0 3 0 15,2-1 0-15,-4 1 0 16,2-3 0-16,-3-2-12 0,3-1 0 0,0-1 0 16,-3-8-23-16,3-2-4 15,0 0-1-15,0 0-749 0,0 0-151 0</inkml:trace>
  <inkml:trace contextRef="#ctx0" brushRef="#br0" timeOffset="137030.1">21844 8148 2718 0,'3'12'120'0,"-3"-12"25"0,5 7-116 0,0-3-29 16,-2 4 0-16,5 3 0 0,0-6 12 0,2 2-3 15,-2 0-1-15,0 0 0 16,0 0-196-16,0-4-39 0</inkml:trace>
  <inkml:trace contextRef="#ctx0" brushRef="#br0" timeOffset="138374.74">22191 8254 1785 0,'0'0'159'0,"0"0"-127"16,0 0-32-16,0 0 0 0,0 0 264 0,-6 0 48 15,1 0 8-15,-3 0 3 16,0-5-252-16,-2 5-51 0,-4 0-9 0,1-2-3 15,-5 2-8-15,2 0-11 0,-3 2 3 0,1 3 0 16,2-1-39-16,-3 4-7 0,3 3-2 0,1 1 0 16,-1 2 7-1,0 3 1-15,3-1 0 0,2 5 0 0,3-2 25 0,3-2 6 0,2-1 1 0,0-2 0 16,6 3 32-16,0-6 6 0,-1-1 2 0,6-1 0 0,0-2 32 0,5-4 6 16,1-3 2-16,-1-3 0 0,3-4-20 0,0 0-4 15,2-9-1-15,6 2 0 16,-3-10-63-16,3-4-12 15,-3-3-2-15,0-6-1 0,1 4 6 0,-1-5 1 0,0-2 0 0,0 0 0 16,3 0-20-16,-3 0-3 0,-2-5-1 0,-1 5 0 16,1 0 39-16,-4 5 7 0,-1 0 2 0,-1 9 0 15,-3 0 20-15,-2 5 5 0,-2 5 1 0,-1 1 0 0,-2 4 30 0,-3 4 7 0,0 7 1 0,0 0 0 16,-6 2-28-16,-2 3-4 16,-2 4-2-16,-1 5 0 0,-2 5 8 0,2 2 2 15,-2 5 0-15,0 5 0 0,2 2-32 0,-2-1 0 16,3 6 0-16,2 2 0 0,0 0 0 0,0-2 0 15,2-3 0-15,4 3 0 16,-1 2-20-16,3-8-9 0,0-1-3 0,5 2 0 0,-2-5 7 0,5-2 1 0,0-2 0 0,3-8 0 31,4 5-16-31,1-7-4 0,3-2 0 0,2-5 0 0,0 3-12 16,3-10-4-16,2 4 0 0,-4-4 0 16,4-4 0-16,-5 4 0 0,3-3 0 0,-5-4 0 15,2 0 27-15,-3 0 5 0,3-2 0 0,-2 2 1 0,-1 0 27 0,1-3 12 16,0 1 0-16,-1-1-1 0,-2-1 36 0,0 1 7 0,-6 3 2 0,4 0 0 0,-4 2 3 15,-2 1 1-15,0-3 0 0,-3 7 0 0,-2-7-6 0,-3 7-1 16,0 0 0-16,-3-3 0 0,-2 1-40 0,-3-3-13 16,-2 5 8-16,-1-2-8 0,0 2 0 0,1 0 0 15,-3 2 0-15,-1 3 0 16,1 0-22-16,3-1-8 16,-4 6-2-16,4-3 0 0,-1 2 32 0,1 5 0 0,-1-4 0 0,3 6 0 0,-3-2 0 15,6 0 0-15,0-2 0 0,0 2 0 0,2 0 0 0,3-2 0 16,0 0 0-16,0-3 0 0,0-2 20 0,3-4 9 15,2 4 3-15,-3 0 0 0,4-7-32 16,2 0 0-16,2 0 0 0,1-7 0 0,-1 0 0 0,6-5 0 0,3-7 0 16,2 0 0-1,0-7-20-15,3-4-9 0,0-6-3 0,2 1 0 0,-5-9 20 0,3 4 3 16,3 0 1-16,-6-7 0 0,0 7 8 0,-2-7 0 0,-4 4-9 16,-1-2 9-16,-4 6 0 0,1 3 13 15,-3 1-1-15,-3 9-1 0,0 3 17 0,1 1 3 0,-4 6 1 16,-2-1 0-16,0 10-11 0,-2 3-1 0,-1-1-1 0,-2 5 0 15,-3 7-5-15,0 2-1 0,-3 6 0 0,1 3 0 16,-4 4-13-16,1 3 0 0,0 6 0 0,2 0 0 16,-4 2 28-16,4 4 4 0,0-2 0 0,1 3 0 15,2 2-32-15,3 0 0 0,2-2 0 0,0-5 0 16,3 4 0-16,0-6 0 0,8-3 0 0,-3-4 0 16,6-1 0-16,0-2 0 0,2-2 0 0,3-5 0 15,-3-4-20-15,3 1-9 0,0-1-3 16,2-8 0-16,-2 3 20 0,3-5 3 0,-1-5 1 0,1 0 0 15,-1-2 8-15,3-4 11 0,1-1-3 16,-1-2 0-16,0-3-8 0,-3 3 0 0,1-2 0 0,-6-1 0 0,-2 1 0 0,-3 2-17 16,0-3 4-16,-6 3 1 0,-2 5 0 0,0-6 0 15,3 11 0-15,-3-3 0 0,0 7 12 16,0 0 0-16,0 0 0 0,-8 2 10 16,0 5-2-16,0 3 0 0,-2 4 0 0,2 0 0 0,0 2-8 15,0 1 8-15,0 2-8 0,0-1 8 0,3 1 0 0,-1 2 0 16,4-2 0-16,-1-2 0 0,3-3-8 0,0-5 0 15,3 5 0-15,2-7 0 0,0 0 0 0,3-2 0 16,3 0 0-16,2-3 0 0,0-2-14 0,3-2-5 16,3-5-1-16,-1 0 0 15,1 0-19-15,2-3-4 0,3 3-1 0,-3 0 0 16,3-2 36-16,-3 2 8 0,-3 0 0 0,3-3 0 0,-2 8 24 16,-1-3 6-16,-2-2 2 0,0 7 0 0,0 0 0 0,0 0 0 15,-5 5 0-15,-1-3 0 0,-2-2 17 0,0 7 4 16,-5 0 1-16,-1 0 0 0,-2 0-35 0,-2 0-7 0,-4-2-2 15,4 2 0-15,-6 0 15 0,2 3 3 0,1-3 1 0,0-3 0 32,0 1-46-32,-1 0-10 0,6-5-1 0,0 0-1 0,0 0 10 0,0 0 3 0,0 0 0 0,0 0 0 31,0 0-26-31,0 0-5 0,3-5-1 0,5-4 0 0,2 2 23 0,4 0 4 0,2-3 1 0,-1 3 0 16,4-2 10-16,-1 2 10 0,1 0-13 0,0-3 5 15,2 3 8-15,-3 5 9 0,1-5-1 0,-1 0-8 16,1 7 23-16,-6-3-3 0,3-1 0 0,-6 4 0 15,1 4 29-15,0-1 6 0,-6 4 1 0,0-5 0 16,1 5-16-16,-6 0-2 0,2 3-1 0,-2 1 0 0,0 1-21 0,-2 0-4 16,-1 0 0-16,0-1-1 0,1 1-11 0,-1 2-16 15,-2 0 4-15,-1-2 1 16,1 2-81-16,0 3-17 0,-1-3-3 16,-1-5-1184-16</inkml:trace>
  <inkml:trace contextRef="#ctx0" brushRef="#br0" timeOffset="139121.91">17936 9444 2476 0,'0'0'220'0,"0"0"-176"0,0 0-35 0,0 0-9 0,0 0 61 0,13 0 11 15,-2 7 1-15,2-5 1 0,-2 3-58 0,-1 2-16 0,1 2 0 0,-3 1 0 16,0-3 0-16,0 9 0 0,0-6-14 0,-3 9 5 31,0-1-19-31,1-1-3 0,-4-3-1 0,1 0 0 0,-1-2 24 0,1 2 8 0,-3-5 0 0,0 5-9 16,0-7 9-16,0 1 0 0,0-8 8 0,0 0-8 16,0 0 36-16,0 0 2 0,0 0 1 0,0 0 0 15,5-8-12-15,1-1-3 0,-4-10 0 0,6 3 0 16,0-8 7-16,0-2 1 0,0-4 0 0,3 4 0 15,-3-5-52-15,2 1-9 0,1 6-3 16,-1 1 0-16,1-1 2 0,0 8 0 16,-1-1 0-16,3 3 0 0,-2 2-15 0,2 1-3 0,-2 1-1 0,2 3 0 15,-2 0-70 1,2 7-13-16,-3-2-4 0,4 2-537 0,-4 0-108 16</inkml:trace>
  <inkml:trace contextRef="#ctx0" brushRef="#br0" timeOffset="139596.01">18352 9453 864 0,'2'19'76'0,"-2"-10"-60"0,0 1-16 0,0 6 0 0,0-6 277 0,0 4 53 15,3-5 10-15,-1 5 3 0,4-4-182 0,2 2-36 16,2-3-7-16,-2-2-2 0,5-5-38 0,1 3-8 16,-1-5-2-16,0-5 0 0,0 3-48 0,1-5-9 15,1-2-3-15,-4-3 0 0,0-5-8 16,2 1-17-16,-3-8 4 0,1 6 1 16,0-4-40-16,-1 4-8 0,1-4-2 0,-3 1 0 15,0 5 9-15,-3-1 1 0,-2 1 1 0,-1 6 0 0,-2-4 40 0,-2 7 11 16,-6-2 0-16,2 2 0 0,-2 7 29 0,-2-3 11 0,-1-1 1 15,-5 11 1-15,3-3-8 0,-3 1-2 0,-2 2 0 0,2 7 0 16,-3 0 0-16,6-2 0 0,-3 9 0 0,6-4 0 16,2 6-19-16,-3 1-4 15,6 2-1-15,2-3 0 0,1 1-8 0,2-1 0 16,2 1 0-16,1-3 8 0,2-2 5 0,3-3 1 0,3-2 0 0,-3-4 0 16,5 2-14-16,0-8 0 0,0-4 0 0,3 0 0 15,0-4-32 1,3-8-10-16,-1-5-2 0,6-1 0 15,0-6-75-15,2-7-15 0,6-2-3 0,-3-4-1 0,0 4 48 16,0-5 10-16,0 3 1 0,-5-3 1 0,3 1 46 0,-6 4 8 0,0-5 3 0,-5 3 0 0,-3 0 81 0,0 6 16 16,-2 1 3-16,-3 2 1 15,0 5 26-15,-3 5 6 0,0-1 0 0,-2 10 1 16,2 0-25-16,-2-2-6 0,-3 9-1 0,0 0 0 0,0 0-21 0,0 9-4 16,0 5 0-16,0 7-1 0,0-2-35 0,0 12-6 15,0 2-2-15,3 0 0 0,-3 4-12 16,2 3 9-16,1 5-9 0,-1-3 8 0,4 5 0 0,-4 0 0 15,4-2 0-15,-4-3 0 0,1-2-8 0,0-7-17 16,2-2 4-16,0-8 1 0,1 3 0 0,-1-7 0 16,3-7 0-16,-3 0 0 15,3-8-113-15,0-4-23 0,0 0-4 0,0-9-1018 0</inkml:trace>
  <inkml:trace contextRef="#ctx0" brushRef="#br0" timeOffset="139780.76">18812 9274 3052 0,'-5'12'136'0,"5"-5"27"0,0 0-131 0,5 3-32 0,3-3 0 16,0 2 0-16,2-2 34 0,1 3 0 0,2-6 0 0,3-1 0 31,-3-3-103-31,0-3-21 0,6-1-4 0,0-6-1 16,2-4-186-16,3-2-38 0</inkml:trace>
  <inkml:trace contextRef="#ctx0" brushRef="#br0" timeOffset="140658.79">19246 9143 403 0,'-3'16'17'0,"3"-6"5"0,-5-3-22 0,2 7 0 15,1 0 0-15,-4-2 0 0,4 9 538 0,-4-5 103 16,4 1 21-16,-1-1 4 0,-2 5-502 16,2-2-100-16,0-2-20 0,1 6-4 0,2-2-26 0,-3-2-6 15,3 5 0-15,0-5-8 0,-2-3 10 0,2-4-10 16,0 2 8-16,0-5-8 0,0-2 8 0,2 3-8 15,-2-10 8-15,5 0-8 0,-5 0 0 0,8 4 0 16,0-4 0-16,3-4 0 0,-3-1 0 0,2-2-9 16,4 0 9-16,-4-2 0 0,3-3-13 0,1 0 4 15,-1-2 1-15,0 0 0 0,-2 4 8 0,2-4 0 16,0 5 0-16,-2 2 0 0,2 0 0 0,-2-3 0 0,2 8 0 16,-5-3 0-16,2 3-19 0,1-3-1 15,0 5-1-15,-4 5 0 0,4-3 21 0,-6-2 10 16,3 5-1-16,0-3 0 0,-2 5 6 0,-1-4 1 15,0 4 0-15,-2-3 0 0,-3 1-16 0,0 2 11 0,2 0-11 16,-2-2 10-16,0-5-10 0,0 5 0 0,3-1-12 0,-3-1 12 16,0 4-25-16,3-7 2 0,-1 7 1 0,4-5 0 15,-6-2 2-15,5 0 1 0,3 0 0 16,0 0 0-16,0 0-1 0,0-2 0 16,-3 2 0-16,3 0 0 0,0-7 20 0,-3 7 0 0,0 0 0 0,1-3 0 15,2-1 0-15,-3 1 9 0,0-1-9 0,1 1 8 16,-6 3-8-16,2-2 12 0,3-3-12 0,-5 5 12 15,0 0-12-15,0 0 0 0,6 0 0 0,-6 0 8 16,0 0-8-16,0 0-17 0,0 0 4 0,0 0 1 16,0 0 3-16,0 0 1 0,0 0 0 0,0 0 0 15,0 0-20 1,-3-7-3-16,3 7-1 0,0 0 0 0,3-2 7 0,-1-3 1 0,1 3 0 0,0-5 0 16,5 0-28-16,0 4-6 0,-1-4-1 0,1 5 0 15,0-3 27-15,3-2 4 0,0 7 2 0,-1-4 0 0,-2-1 26 16,3 2 0-16,-1-1 0 0,-2 4 8 0,0-3 13 0,0-1 3 15,3 4 1-15,-6 0 0 0,3 0-4 0,-3-3-1 16,3 3 0-16,-3 0 0 0,-5 0-5 0,6 3-2 16,-6-3 0-16,0 0 0 0,2 4-13 0,1-1 9 15,0 4-9-15,-1-2 8 0,1-1-19 0,-3 3-4 16,0 0-1-16,0 3 0 0,0-3-7 0,0-7-1 16,0 0-1-16,0 0 0 0,0 0 25 0,0 0 0 0,0 0 9 15,3 0-9-15,-3 0 25 0,7 4-1 0,-4-4-1 16,5 0 0-16,-3 0 13 15,1 0 4-15,-1 0 0 0,0 3 0 0,1-3 5 0,-1 0 2 0,0 2 0 0,0 3 0 16,-2-3-22-16,-3-2-4 0,3 5-1 0,-3-5 0 16,5 2-7-16,-2 8-1 0,-1-6-1 0,-2-4 0 15,0 3-11-15,0 4 0 0,0-7 0 0,-2 7 0 16,-1-5 0-16,3-2 0 0,0 0 0 0,0 0 0 16,-5 7 0-16,5-7-12 0,0 0 0 0,0 0 1 15,0 0-1-15,0-7-1 0,2 3 0 0,1-8 0 16,0 5 13-16,5-3 0 0,-1 3 0 0,4-2 0 15,-3-1 10-15,0 3 5 0,0-2 1 0,0 2 0 16,2 2 19-16,-2 3 4 0,-2-5 1 0,-6 7 0 16,8 0-27-16,-8 0-5 0,10 0 0 0,-2 0-8 15,3 7 20-15,-3-5-4 0,0 5 0 0,-1 0 0 16,-1 3-5-16,-1-3-2 0,0 2 0 0,-2 5 0 0,2-4-9 0,-2 1 0 16,2-1 0-16,-2-1 0 15,2-2-68-15,-2 3-12 0,2-3-2 16,0 0-1-16,1 0-135 0,-1-5-27 0</inkml:trace>
  <inkml:trace contextRef="#ctx0" brushRef="#br0" timeOffset="140984.6">20471 9192 403 0,'0'0'17'0,"0"0"5"0,0 0-22 0,0 0 0 16,0 0 0-16,0 0 0 0,0 0 595 0,0 0 114 0,0 0 23 15,0 5 5-15,-3 2-556 0,-2 0-111 16,-3 2-22-16,-3 1-5 0,1-1-43 0,-1 5 0 0,-2-4-16 0,2 6 5 31,1-2-18-31,2-4-4 0,0 4-1 0,0 2 0 0,0 1 8 0,3-3 2 16,-1 2 0-16,1 1 0 0,3-3 14 0,2 0 10 0,2-2-12 0,1 4 12 15,2-2 0-15,-2-4 16 0,-1 4-2 0,6-5 0 16,0-2 2-16,0 0 1 0,5 0 0 16,1-4 0-16,2 4 12 0,-1-2 3 0,1-3 0 0,0-2 0 15,0 2-50 1,-3-2-10-16,-2 5-1 0,-3-3-1 0,0-2 17 0,-8 0 3 0,0 0 1 0,0 0 0 15,0 0-11-15,0 7-3 16,-8 3 0-16,0-3 0 0,-5 2-17 16,-6 3-3-16,1-3-1 0,-1 1 0 0,-2-3-85 15,0 0-18-15,-3 0-3 0,5 0-586 0,1-5-116 0</inkml:trace>
  <inkml:trace contextRef="#ctx0" brushRef="#br0" timeOffset="141432.37">21585 9599 864 0,'0'0'76'15,"0"0"-60"-15,0 0-16 0,0 0 0 0,0 0 364 0,13-5 69 0,-2 3 15 0,2-3 2 16,-5-2-293-16,5 5-58 16,-2-5-12-16,2 0-3 0,-5 2-32 0,2-7-6 15,1 5-2-15,-1-2 0 0,-2 2-28 0,3-3-7 16,-3-4-1-16,2 3 0 0,1-4-8 0,0 1 0 0,-3-5 0 0,2-2 0 16,1 5 0-16,-1-8-11 15,-2 6 3-15,0-6 0 16,3-4-26-16,-1 2-5 0,-2-2-1 0,0-1 0 0,0 1 13 0,0 2 3 0,0 3 0 0,0 2 0 31,-3 2-7-31,1 5-1 0,-4 0 0 0,-2 4 0 0,3 3 20 0,0 5 3 0,-3 2 1 0,0 0 0 16,0 0 8-16,0 9 11 0,0 1-3 0,2 4 0 15,1 7 29-15,-3-2 6 0,0 9 1 0,0-2 0 16,2 0 6-16,1 4 2 0,-3 1 0 0,3-1 0 16,2-4-36-16,-2 5-6 0,2-5-2 0,0-3 0 15,3 1-8-15,-3-1 0 0,1-6 0 16,-1-3 0-16,0-5-56 15,1-2-4-15,-4 0-1 0,4-4 0 0,-6-3-144 16,5-3-29-16,5-13-6 0,-4-8 0 0</inkml:trace>
  <inkml:trace contextRef="#ctx0" brushRef="#br0" timeOffset="141986.72">21661 9143 2973 0,'-2'9'132'0,"2"-2"27"0,0 3-127 0,2-3-32 0,1 0 0 0,2 2 0 15,3-2 24-15,3 5 0 0,-3-7-1 0,5 2 0 16,0 0-23-16,-2-5 0 16,5-2-12-16,0-2 4 15,2-1-99-15,3-4-19 0,3-7-4 0,5 5-1 16,0-5-13-16,3 0-4 0,-3-3 0 0,0 1 0 16,3-1 68-16,-3 3 12 0,-2 2 4 0,-1 1 0 0,-2-6 76 0,-3 8 16 0,-5 2 4 0,0 0 0 15,-3 2 118-15,0 0 24 0,-2-2 5 16,-3 5 1-16,0 2-58 0,0-5-11 0,-3 5-3 0,0 0 0 15,1 0-67-15,-6 0-13 0,0 0-4 0,2 5 0 16,1-3-24-16,-3 5-20 0,0 3 3 0,0 1 1 16,-3 1 6-16,3 5 2 0,-2 4 0 0,-1-5 0 15,3 8 8-15,0-3 0 0,3 2 0 0,-1 1 0 16,1-3 21-16,2 3 7 0,6-3 0 0,-3 0 1 16,2-5 9-16,6 1 2 0,0-1 0 0,2-1 0 15,1-4-32-15,0-4-8 0,2 0 0 0,0-4 0 16,3-3 0-16,2 0-10 0,-2-3 10 0,-3-4-13 15,3 0-15-15,0 0-2 0,-3-2-1 0,0-5 0 0,-2 2 7 0,-1-5 0 16,-2 1 1-16,-3-3 0 16,0 0-13-16,-5-2-4 0,0 5 0 15,-5-3 0-15,-3-2 26 0,-3 7 5 0,-5-3 1 0,0 8 0 0,-2-1 8 0,-3 3 0 16,2 0 0-16,-2 7 0 0,0 0 0 0,-1 0 11 16,1 7-3-16,0 0 0 0,2 3-8 15,-2 4 0-15,0 2 0 0,0 3 0 0,2 0 28 0,0 0 3 16,4 2 1-16,-1-2 0 0,5 4-32 0,3 1 0 15,0 2 0-15,3-3 0 0,7 8 20 0,-2-8 0 16,5 8 1-16,-2-5 0 0,2-3-13 0,3-2-8 0,0-2 8 16,2-5-8-16,1 0-8 0,2-4-7 15,6-3-1-15,2-5 0 16,0-2-148-16,0-2-31 0</inkml:trace>
  <inkml:trace contextRef="#ctx0" brushRef="#br0" timeOffset="142640.93">17198 10201 288 0,'0'0'25'0,"0"0"-25"16,0 0 0-16,-3 10 0 0,1-3 545 0,-1 0 104 15,6 2 21-15,-3 0 4 0,2-1-530 0,1 1-105 16,-3-2-22-16,3 2-4 16,-1-2-52-16,1 0-10 0,-3-7-3 0,5 5-735 15,0-2-147-15</inkml:trace>
  <inkml:trace contextRef="#ctx0" brushRef="#br0" timeOffset="142813.82">17497 10076 2419 0,'0'0'215'0,"0"0"-172"0,0 0-35 0,0 10-8 16,0-3 120-16,0 2 21 16,3-2 5-16,-1 10 1 0,-2-3-105 0,0 2-21 0,-2 6-4 15,2-4-1-15,-3 6-16 0,0-3-14 16,1-2 2-16,-1 2 1 15,0-2-184-15,1 0-37 0,-4 14-7 0,1-7-1 16</inkml:trace>
  <inkml:trace contextRef="#ctx0" brushRef="#br0" timeOffset="144101.12">17973 10756 2016 0,'-5'-5'89'0,"5"5"19"16,-3 0-87-16,-5-2-21 0,3 2 0 0,0 0 0 0,2-7 196 0,-2 7 34 16,2-7 7-16,0 2 2 0,-2-2-156 0,-3-5-31 15,-2 3-7-15,2 0-1 0,-6-5-44 0,4 4 0 16,-1 1 0-16,1-3 0 0,-3 7-18 0,-1 1-3 16,4 1-1-16,-4 6 0 15,4 4-33-15,2 0-6 0,-3 2-2 0,3 8 0 0,0-1 51 0,3 5 12 16,-3-2 0-16,3 9 0 0,0-2 0 0,2-2 0 0,0-1 0 15,1 3 0-15,2-2 0 0,2-3 10 0,4-3-2 0,-1 1 0 16,3-7-8-16,0 5 8 0,5-6-8 0,0-1 8 16,1-8-8-16,7 5-12 0,-3-7 2 15,3-2 1-15,1-5 9 0,1 0 0 0,1-3-9 16,3-4 9-16,-4 7-30 0,1-5-2 16,-3 1 0-16,1 1 0 0,-4 3 32 0,1 0 0 0,-6 5 0 0,0-5 0 15,-2 7 0-15,-3 0 0 0,0 4 0 16,-1-1 0-16,1-1 11 0,0-2-11 0,-2 7 10 0,2-2-10 15,-3-3 8-15,0 0-8 0,3 6 0 0,-3-8 9 16,3 4-9-16,6-1 0 0,-4-3 0 0,6 0-11 16,0 0-1-16,2 0 0 0,1 0 0 0,-1-3 0 15,4-1-28-15,1-6-7 0,1 3-1 0,-5 0 0 16,5-2 12 0,-6 2 1-16,3-5 1 0,-5 0 0 0,3-4 34 0,-3 6 0 0,-3-4 12 0,0-2-3 0,3 1 19 0,-6-1 4 15,-2 0 1-15,0-1 0 0,-2 3 1 0,-1 2 0 16,-2 0 0-16,-1 1 0 0,-2-1 0 0,-2 7 0 15,-4-2 0-15,1 2 0 0,-3 3-10 0,-3-3-3 16,1 10 0-16,-1-3 0 0,1 6-21 0,-1 1 0 16,-2 3 0-16,0-1 0 0,-1 4 0 15,1 1 0-15,0 5 0 0,2-2 0 0,1-3 0 0,2 8 0 16,0-8 0-16,3 6 0 0,2-6 0 0,0 1 0 0,1-1 0 0,4-4 0 16,1-3 0-16,2-2 0 0,1-4 0 0,4-3 0 15,1 0 0-15,2-7 0 0,-2-3 0 16,2-4 0-16,3-5 0 0,0-2 0 15,2-5 0-15,1-7-8 16,-1-4-21-16,6-1-4 0,-3-4-1 0,6-3 0 0,-4 5 18 0,1 0 3 16,-5 0 1-16,-1-2 0 0,1 2 12 0,-3 2 0 0,-3 5 0 15,-3 3 0-15,1-1 0 0,-3 5 10 0,-3 5-10 0,1 2 8 16,-6 5 29-16,2 5 6 0,-4-3 1 0,2 12 0 16,-3 5 12-16,-5 2 2 0,0 2 1 0,3 8 0 15,-3-1-37-15,0 7-7 0,0 6-2 0,0-1 0 16,8 10-13-16,-5-6 0 0,2 8 0 0,0 0-10 15,1 0 1-15,-1 7 0 0,3-7 0 0,0 5 0 16,0-5-24-16,3-2-5 0,-1-3-1 0,1-4 0 16,5-8-37-1,3 3-7-15,2-2-1 0,3-3-1 0,2-5-191 0,1-6-37 0,2 1-8 16,-3-6-479-16</inkml:trace>
  <inkml:trace contextRef="#ctx0" brushRef="#br0" timeOffset="144520.68">19227 10803 2026 0,'14'-7'90'0,"-9"0"18"0,-3 5-86 0,4-3-22 0,-4-2 0 0,1 5 0 0,-3-5 132 0,3 0 23 16,-6 4 4-16,0-4 1 0,-2-2-52 0,-3 2-11 16,-2 0-1-16,-1 0-1 0,-2-1-70 0,-3 4-13 15,-3-3-4-15,3 0 0 0,-5 2-24 0,3 3-6 16,-3 2-1-16,2 2 0 0,-2 3 1 0,2 4 0 16,4 0 0-16,1 6 0 0,1-1 13 0,3 2 9 15,4 3-12-15,-2 0 12 0,3 0 0 0,0 2 0 16,2-5 0-16,3 1 0 0,0-1 12 15,3-6-3-15,-1 4-1 0,6-7 0 0,0 0 20 0,3-5 3 0,2-4 1 0,3-3 0 16,2-2-42-16,6-9-8 0,-3-1-2 0,3-6 0 16,5-1 4-16,-2-7 0 0,-1-1 0 0,1 1 0 15,-1-9-4-15,-5 5 0 0,3-1 0 0,-3 1 0 16,-2-2 20-16,-3-1 0 0,0 3 0 0,-3-3 0 16,0 5 9-16,-2-5 6 0,-3 6 1 0,-1 1 0 15,-1 0 19-15,-6 6 4 0,2 1 1 0,-4 10 0 16,2-3-13-16,-6 8-3 0,1 2 0 0,3 0 0 15,-6 7 12-15,0 7 3 0,0 2 0 16,0 10 0-16,0 5-39 0,0 2 0 0,3 6 0 0,-3 1 0 16,2 7 0-16,4 3 8 0,-1-3-8 0,3 2 0 15,0-2 0-15,3 5 0 0,-1-3 0 0,4 3 0 0,-4-5 0 0,4-5 0 16,-1 3 0-16,0-8 0 16,3-4-77-16,0-2-14 0,-3-3-2 15,6-5-1-15,0-6 32 0,-1-1 6 0,1-4 2 0,2-5-753 16,0-5-150-16</inkml:trace>
  <inkml:trace contextRef="#ctx0" brushRef="#br0" timeOffset="144842.41">19664 10620 3024 0,'0'4'67'0,"0"4"13"0,0 3 4 0,0-6 0 0,0 7-68 0,2-3-16 0,-2 1 0 0,0-1 0 15,0 5 38-15,3-5 4 16,0 10 1-16,-3 0 0 15,2-2-61-15,1-1-12 0,0 5-2 0,-3-2-1 16,0-3 1-16,0 6 1 0,0-6 0 0,-3 1 0 16,0-3-10-16,-2 0-3 0,2-2 0 0,-2-1 0 0,3-1 36 0,-1-8 8 0,0 5 0 0,3-7 0 15,0 0 40-15,0 0 9 0,0 0 3 0,-2-7 0 16,-1-2-25-16,3-8-5 0,3-4-1 0,-1-2 0 16,1-6-21-16,2-6 0 0,3 2 0 0,0-7 0 15,0 0 0-15,3 2 0 0,-1 3-12 0,1 5 4 16,-1-1-37-1,4 8-7-15,-4-1-2 0,1 8 0 0,2-1 18 16,-2 3 3-16,-1 7 1 0,-2-2 0 16,3 6-10-16,2-2-2 0,-3 5 0 0,1 5 0 15,5-2-134-15,-5-3-27 0,2 7-6 0,0 0-1 0</inkml:trace>
  <inkml:trace contextRef="#ctx0" brushRef="#br0" timeOffset="145737.82">19984 10773 2988 0,'0'14'66'0,"0"-7"14"0,3-3 2 0,-3 4 1 0,0-8-67 0,5 0-16 15,-5 0 0-15,8 4 0 0,-3-4 20 0,3-4 0 16,0 1 0-16,0-4 0 16,0-2-41-16,0-3-8 0,2-4-2 0,-2 4 0 15,-2-2-20-15,-1 0-4 0,3-3-1 0,-5 3 0 16,2 2 7-16,-3-2 1 0,-2 0 0 0,3 5 0 0,-3 2 38 0,-3-1 10 0,1-1 0 0,-3 9 0 15,-3-2 30-15,0 2 8 0,-3 2 2 0,-2 3 0 16,-3-1-23-16,0 8-4 0,3 0-1 0,0 2 0 16,-1 0-3-16,-1 3-1 0,4 1 0 15,0 1 0-15,-2 0-8 0,5 2-11 0,6-2 3 0,-1-2 0 16,3 4-4-16,5-5 0 0,6 1 0 0,-1-3 0 16,1-2 12-16,5-5 0 0,2 0 0 15,1 0 0-15,-1-5 0 0,4-2 0 0,1-2 0 16,1-5 0-16,0-3 0 0,0-4 0 0,2-2 0 0,3-6 0 15,6 1-28 1,-6-2-3-16,3-1-1 0,-1 3 0 0,-2-2 16 0,3 4 4 0,-3 0 0 0,-5 2 0 16,-3 1 12-16,-2 4 0 0,-6 1 0 0,-2 3 10 15,-3-1 34-15,-3 9 6 0,0-7 2 0,-5 7 0 16,0 0 6-16,0 0 2 0,-2 7 0 0,-4 2 0 16,1-1-32-16,-3 6-5 0,-5-5-2 0,2 5 0 0,1 0-21 15,-1-2 9-15,0 4-9 0,1-1 0 0,2-1 0 0,-3-3 0 16,6 4 0-16,0 1 0 0,-1-4 23 0,4 0 4 15,-1-5 1-15,6 2 0 0,-1-2-12 0,4 0-3 16,-1 0 0-16,3-4 0 0,3 4-13 0,2-3 0 16,-3-1 0-16,6-1 0 0,-3 5 0 0,1-2-8 15,-1-3 8-15,0-2-10 0,-2 5 10 0,-3-3-13 16,-3 1 5-16,0-3 8 0,3 4 0 0,-8-4 0 16,0 0 0-16,0 0 0 15,0 0-30-15,-5 7-11 0,-3 0-3 0,0-2 0 16,-3 2-11-16,1-2-2 0,-1-1-1 0,-2 4 0 15,0-8 2-15,0 7 0 0,2-7 0 0,0 4 0 0,1-1 25 0,5-3 6 16,-1 0 1-16,6 0 0 16,0-10-27-16,6-2-5 0,1 3 0 0,7-7-1 0,4-1 40 0,1-4 8 0,-1-3 9 0,3 3-13 15,3-7 13-15,0 5 15 0,-3-3-3 0,6-3-1 16,-1 6 33-16,1 4 8 0,-1-2 0 0,3 2 1 16,-2 3 1-16,-1 2 0 0,-5 4 0 0,-2-2 0 15,-3 8-16-15,-3-1-3 0,-3 3-1 0,-2 2 0 16,-2 2 5-16,-1 3 1 0,-5-5 0 0,0 4 0 15,-3 8-21-15,-2 0-4 0,0 2-1 0,-1 0 0 16,-1 3-2-16,-1-1-1 0,0 1 0 0,0-3 0 0,0 2-3 16,5-2-8-16,-2-2 12 0,5 2-4 15,0 3 4-15,0-3 0 0,-3-5 0 0,8 5 0 0,1-4-4 0,2-1-8 16,2-2 12-16,4-2-4 0,-4-3 2 0,6 5 0 16,-5-4 0-16,2-3 0 0,0 0-10 15,0 0 0-15,0 4-12 0,1-1 12 16,-1-3-9-16,-2 0 9 0,-4 4 0 0,4-1 0 0,-3-3 0 0,-3 0 0 15,-5 0 0-15,0 0 0 0,6 2 0 0,-6-2 0 16,0 0 0-16,-6 7 0 16,4 0-25-16,-6 0-8 15,-3-4-2-15,3 4 0 0,-2 0 11 0,-1-7 1 0,-2 7 1 0,0-5 0 16,-3 3-92-16,0-5-18 0,0 0-4 0,0 0-1049 0</inkml:trace>
  <inkml:trace contextRef="#ctx0" brushRef="#br0" timeOffset="145986.01">21405 10173 3034 0,'-5'14'135'0,"2"-12"27"0,-2 5-130 0,2 0-32 0,-2 1 0 0,2-6 0 16,-2 5 36-16,2-2 1 0,-2-3 0 0,2 3 0 15,3-5-174-15,0 0-35 0,-3 2-8 16,3-2-1047-16</inkml:trace>
  <inkml:trace contextRef="#ctx0" brushRef="#br0" timeOffset="146157.03">21675 10156 2588 0,'0'0'115'0,"5"7"23"0,-5-7-110 0,5 8-28 16,1-6 0-16,-4 5 0 0,1 0 92 0,-6 2 12 15,1 3 4-15,-4 0 0 0,-2 2-42 0,-2 0-8 16,-3 3-2-16,2-6 0 16,-2 8-96-16,-3-7-19 0,3 4-4 0,-1 1-1 15,1 2-154-15,0-3-31 0</inkml:trace>
  <inkml:trace contextRef="#ctx0" brushRef="#br0" timeOffset="146722.01">22238 10648 3034 0,'0'0'135'0,"0"7"27"0,3 0-130 0,-3 0-32 0,0-7 0 0,0 2 0 16,0 6 44-16,0-8 1 0,0 7 1 0,-3 0 0 16,3-5-46-16,0-2 0 0,-2 7 0 0,-4 2-10 15,1-1-43-15,0-1-9 0,-3 7-2 0,-3-5 0 16,1 5 0-16,-1-2 0 16,-2 0 0-16,-3-1 0 0,0 4 52 0,0-1 12 0,-2-5 0 0,-1 5 0 0,3-4 0 15,-2-1 16-15,2-2-3 0,3 0-1 16,-3-4 6-16,3-3 1 0,-1 0 0 0,1 0 0 15,2-3-19-15,4-4 0 0,1 0 0 0,4-5 0 16,2-2-12-16,5-7-10 0,8-3-2 0,6 1 0 16,2-3-15-16,5-4-3 15,6-1-1-15,2-2 0 0,-2 0 43 0,3 3 0 0,2-1 0 0,2-2 0 0,6 2 43 16,3-1 7-16,-6 1 2 0,1 7 0 0,-1-1 8 16,-8 1 1-16,1 1 1 0,-4-1 0 0,-4 8-14 0,2 1-4 0,-5-1 0 15,-6 9 0-15,1 0-25 0,-3 5-6 16,-3-1-1-16,-5 3 0 0,0 3 0 0,-3-1 0 15,0 5 0-15,-5 7 0 0,0-5-3 0,-2 15-1 0,-1-1 0 16,0 8 0-16,-4 2-8 0,4 7-11 0,-5 5 3 16,5 4 0-16,-5 5 8 15,3 3 0-15,2-1 0 0,1 0 0 0,-3-1 0 0,2 1 0 0,0-4 0 0,1-3 0 16,2 5 0-16,2-7 0 0,1-4 0 16,0-3 0-16,-1-3 0 0,1-6 0 0,2-5 0 0,0 2 0 15,-2-9 0-15,5-3 8 16,-3-2-8-16,-2-4 0 15,0-3-68-15,-3-7-17 0,0 0-4 0,0 0-1 16,-6-7-117-16,-2-10-23 0,-2 1-5 0</inkml:trace>
  <inkml:trace contextRef="#ctx0" brushRef="#br0" timeOffset="146843.23">22368 10707 172 0,'0'0'16'0,"0"0"-16"0,8 2 0 0,0-2 0 0,-3 2 591 0,6 3 115 15,2 2 23-15,5-4 5 16,4 6-500-16,-1-2-100 0,0 0-20 0,3 3-4 0,0-3-76 0,2-7-15 15,3 0-3-15,5-3-1 16,4-1-59-16,4-6-11 0,-2 3-2 0,-1-9-1 16,1 1-123-16,2 4-25 15</inkml:trace>
  <inkml:trace contextRef="#ctx0" brushRef="#br0" timeOffset="147243.19">23630 10909 3229 0,'3'7'71'0,"-1"2"14"0,1-1 3 0,0 3 4 0,-1-6-74 0,1 2-18 0,-3-7 0 0,0 0 0 16,5 0 0-16,3 0 0 0,0-9 8 15,5-5-8-15,0 2-10 0,1-9-6 0,2-3 0 0,-1 1-1 31,1-8-8-31,0 5-2 0,0-4 0 0,0-1 0 0,-3 3 19 0,0 0 8 0,3 4-8 0,-3 1 8 16,1 4 0-16,-1 2-10 0,0 3 10 0,-2 0 0 16,-1 2 20-16,1 0 10 0,0 5 2 0,-6-2 1 15,0 2-20-15,-2 0-4 0,-1 2-1 0,-2-2 0 16,0 2-8-16,-5-4-11 0,-3 7 3 0,0-3 0 16,0-2-18-1,-5 7-3-15,2-2-1 0,1 2 0 0,-1-3 8 0,1 6 2 16,-1-1 0-16,1 3 0 0,2 2 20 0,-3 0-11 0,3 2 11 0,-2 3-8 15,2 2 8-15,2 2 0 0,1 6 8 0,2 1-8 0,1 3 11 0,2-2-3 16,2 6 0-16,1-4 0 16,0-2-22-16,2-1-5 0,0 1-1 0,1-8 0 15,1 0-9-15,1-4-3 0,-2-2 0 0,2-3 0 16,0-5-142-16,-1-2-29 0,4-7-5 0</inkml:trace>
  <inkml:trace contextRef="#ctx0" brushRef="#br0" timeOffset="147433.67">23577 10535 1209 0,'0'9'108'0,"3"-1"-87"0,-1 6-21 0,1-3 0 16,2 4 445-16,1-1 85 0,1-5 17 0,4 5 3 16,2-4-437-16,3-1-87 0,3-4-18 0,2-3-8 31,3 3-88-31,2-10-22 0,1 3-5 0,2-5-1 15,-3-3-81-15,6-2-17 0,0 1-3 0,2-1-805 0</inkml:trace>
  <inkml:trace contextRef="#ctx0" brushRef="#br0" timeOffset="147791.85">24291 10410 2145 0,'22'0'95'0,"-12"-2"20"0,1 0-92 0,-3-3-23 0,2-2 0 0,-2 5 0 16,0-3 113-16,-3 3 19 0,-2-1 3 0,-3 3 1 16,0 0-73-16,-3-4-15 0,-2 1-2 0,-3 3-1 0,-2 3-28 0,-4-3-5 15,1 7-2-15,-3 0 0 0,0 2 27 0,1 0 6 16,-1 6 1-16,0 1 0 0,3 5-21 0,-3-2-4 15,2 5-1-15,1 4 0 0,0 0-3 0,2 3-1 16,1 1 0-16,2-1 0 16,3 2-3-16,5-2-1 0,2-1 0 0,1-4 0 0,5-3 6 0,0 1 2 15,2-8 0-15,1 3 0 0,2-7-18 0,3-5-14 16,0 3 2-16,5-10 1 0,0 0 11 16,6-3 0-16,2-4 0 0,3 0 0 15,-6-5-31-15,3-7-4 0,-2 3-1 0,-1 0 0 0,-2-8 16 0,-3 5 2 16,0-2 1-16,-5-2 0 0,-3 6 7 0,-2-2 2 15,-3-2 0-15,-3 7 0 0,-5-2 8 0,0 6 0 0,-3 1 0 16,-2 2 0-16,0 0 0 0,-6 4 11 0,1-1-3 16,-6 4 0-16,3 4 4 0,-6 1 0 0,1 2 0 15,-4 7 0-15,7-4-4 0,-1 6-8 0,-3 5 12 0,3-2-4 16,3 4-8-16,0 1 0 0,5 4-12 16,3-2 12-16,2 2-8 0,6-2 8 15,4 0 0-15,7-2 0 0,2-1-11 0,2 1 3 0,1-8 0 0,2 1 0 31,5-3-108-31,1-5-20 0,2-2-5 0</inkml:trace>
  <inkml:trace contextRef="#ctx0" brushRef="#br0" timeOffset="148458.62">24003 11737 1670 0,'0'0'74'0,"0"0"15"0,-5 2-71 0,-1-2-18 0,-2 5 0 0,1-5 0 16,-4-5 211-16,3 5 38 0,-3 0 8 0,4 0 2 16,-1 0-156-16,2 0-31 0,-2-2-7 0,3 2-1 15,0-5-19-15,2 5-4 0,3 0-1 0,0 0 0 16,0 0-19-16,0 0-4 0,0 0-1 0,3 7 0 16,2 0-16-16,3 3 0 0,0 1 0 0,0 1-9 15,0 2-3-15,2 3 0 0,-2-1 0 0,0 1 0 16,-2 4 12-16,-1-5 0 0,-5 1 0 0,0-1 0 15,0 1 8-15,-5-1 3 0,2-2 1 0,-5 0 0 16,0-4-12-16,0-1 0 0,0-2 0 0,-2 0 0 0,-4-2 0 0,4-3 0 16,-3 1 0-16,2-6 0 0,0 1 0 0,-2-3-11 15,0-2 3-15,2 0 0 0,1-2 8 0,-1 2 0 16,3-5 0-16,3 0 0 0,-3 0 0 0,8-2 0 16,0 0 0-16,0-2 0 0,3-1 0 0,5 3-8 15,-3-2 8-15,5 6-8 0,1-4 0 0,2 5 0 16,0-1 0-16,6 3 0 15,0-2-20-15,-1-3-3 16,6 5-1-16,-3 2 0 0,-2-6-70 0,2 1-14 0,0 3-4 0,0-2 0 16,0-1-149-16,-2-1-31 0,12-6-5 0,-7 1-2 0</inkml:trace>
  <inkml:trace contextRef="#ctx0" brushRef="#br0" timeOffset="148899.78">24201 11405 2718 0,'0'0'120'0,"3"3"25"0,-3-3-116 0,5 7-29 0,1 2 0 0,-4-2 0 16,1 7 83-16,2-4 10 0,-2 4 3 0,0 0 0 15,-1-2-53-15,1 2-11 0,-3 2-1 0,2 5-1 32,1-2-49-32,0 5-9 0,-3-1-3 0,0 1 0 0,0-1 18 0,-3 1 3 0,0-1 1 0,1 1 0 15,-1-1 9-15,-2 1 0 0,0 2 0 0,-1-3 0 0,4-6 0 0,-4 6 0 16,1-6 0-16,0-3 0 15,0 2-15-15,-1-2-7 0,1-4-2 0,0-3 0 16,-1 0-22-16,4-5-5 16,-4 5-1-16,6-7 0 0,0 0-8 0,0 0-1 0,0 0-1 0,6-7 0 15,-4 5 20-15,6-5 4 0,-2 0 1 16,2 0 0-16,5-3 37 0,-3 3 0 0,6 0 0 0,-3 5 0 0,3-5 28 16,3 0 6-16,-1 4 2 0,4-1 0 0,-4 1 10 15,-2 1 2-15,2-3 1 0,-2 5 0 0,-5 0-32 16,-1 0-6-16,-2 0-2 0,3 0 0 0,-3 5-9 0,0-3 0 15,-3 1 9-15,-5-3-9 0,3 4 0 0,-3-4-18 16,0 3 3-16,-3 4 1 16,-2 2-27-16,0-2-6 0,-1 0-1 0,-2 3 0 15,-5 4-14-15,0-5-3 0,0 3-1 0,-3 0 0 16,3-5-110-16,-1 2-23 0,-2-2-4 16,6 0-1-16,-1 0-76 0,3-4-15 0,0 4-3 0,3-7-1 15,0 5 205-15,5-5 41 0,0 0 8 0,0 0 1 16</inkml:trace>
  <inkml:trace contextRef="#ctx0" brushRef="#br0" timeOffset="149228.38">24757 11770 403 0,'27'7'36'0,"-17"-5"-36"0,3 3 0 0,-2-3 0 16,0-2 483-16,-1 0 89 0,1 5 19 0,-1-3 3 15,1 1-403-15,-1-3-81 0,-2 0-16 0,3 0-3 16,-6 0-59-16,1 0-11 0,-6 0-2 0,0 0-1 15,0 0-18-15,0 0 0 0,0 0 0 0,0 7 0 0,-3 0-9 0,-2 2-9 16,-3 5-2-16,2 0 0 0,-2 5 20 0,0-2 0 16,3 6 0-16,-3 1 0 0,0 4-8 0,0 3-8 15,0 1-2-15,-2 4 0 0,2 8 18 0,-5 13 12 16,-1-1-1-16,1 1-1 0,0-3 14 16,2 0 4-16,-2-7 0 0,5 0 0 0,0 0-16 15,-2-5-4-15,2-2 0 0,0-2 0 0,0-5 0 16,0-3-8-16,0-4 12 0,0-2-4 0,0-3-8 15,0-4 0-15,0-8 9 0,3-2-9 0,-3 0-10 0,0-5-6 16,0-4-2-16,0-5 0 16,0-7-37-16,-2-3-7 0,-1-6-2 0,1-5 0 15,-1-10-146-15,3 0-30 0,-3-4-5 0</inkml:trace>
  <inkml:trace contextRef="#ctx0" brushRef="#br0" timeOffset="149372.01">24842 11368 3402 0,'29'30'75'0,"-16"-13"15"0,0 4 3 0,1-2 3 0,-1 4-77 0,0 1-19 0,-2-1 0 0,-1-6 0 15,3-1 25-15,-5 3 2 0,-2-7 0 0,2-5 0 32,-3 2-87-32,0-9-16 0,-5 0-4 0</inkml:trace>
  <inkml:trace contextRef="#ctx0" brushRef="#br0" timeOffset="149582.14">25247 12318 3466 0,'26'61'76'0,"-15"-35"16"0,-3-3 4 0,-3 6 1 0,3-11-77 16,-3-1-20-16,0-3 0 0,1-5 0 16,-1-9-93-16,0-2-23 0,-5-12-4 0</inkml:trace>
  <inkml:trace contextRef="#ctx0" brushRef="#br0" timeOffset="150281.45">17542 11382 2559 0,'21'-3'113'0,"-8"3"24"0,8-4-109 16,6 4-28-16,2-3 0 0,5-1 0 0,6 1 40 0,10-1 4 0,6-1 0 0,7 0 0 15,6-2-26-15,5 7-5 0,6 0-1 0,10 0 0 16,2 0-12-16,11 0 0 0,9 5 0 0,4-3 0 16,-2 5 0-16,13 0 0 0,10 0 0 0,6 3 0 15,3-1 0-15,5-2 0 0,-6 3 0 0,3 4 0 0,-2-5 0 16,2-2 0-16,8 3 0 0,-5-3 0 16,0 0 9-16,-14-3-1 0,-2-4 0 0,-5-4 0 0,-3-3-8 15,-8-3-11-15,-5-4 3 0,-6-5-814 16,-2-4-162-16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13:03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13412 876 172 0,'0'0'16'0,"0"0"-16"15,5-5 0-15,-5 1 0 16,3-3 157-16,-1-3 29 0,1 3 6 0,0 5 0 0,-1-5-126 0,1 0-26 15,0 0-4-15,-1 4-2 0,1-6 27 0,-3 9 6 16,2-5 1-16,-2 5 0 0,0 0-13 0,0 0-3 0,0 0 0 0,0 0 0 16,0 0-35-16,3 5-7 15,2 4-2-15,-2-2 0 0,-3 10 4 0,3-1 0 16,-3 8 0-16,0-1 0 0,-3 1 10 0,3 6 2 16,0 3 1-16,0-2 0 0,-3 4-14 0,3 10-3 0,-2-3-8 15,-1 3 12-15,0-3-12 0,-2 3 8 16,0-10-8-16,0 3 0 15,-1-5 11-15,1-3-11 0,0 1 12 0,-1-1-12 0,1-11 11 0,0 2-11 16,-3 3 10-16,3-8-10 0,-1-2 9 0,4-2-9 0,-4-5 8 0,4 7-8 16,-1-11 12-16,3-3-2 0,0 0-1 0,0 0 0 15,0 0 11-15,0-3 3 0,0-11 0 0,3 7 0 16,-1-2-23-16,1-5 0 0,0-3 0 0,2 1 0 16,0-1 0-16,1 1 0 0,2-8 0 0,-3 8 0 15,3-5 0-15,0 2 0 0,2-2-10 0,-2 7 10 0,0-10 0 16,0 12 0-16,0-4 12 0,0 2-3 15,3 4-9-15,-1 3 0 0,-2 3 0 0,0-6-11 0,0 10 24 0,3-2 5 16,-4 4 1-16,1-2 0 0,0 10 7 0,0 1 2 16,0-4 0-16,0 5 0 0,0-5-9 15,3 10-2-15,-6-8 0 0,3 5 0 0,-3 0-17 0,3 0 8 16,0-2-8-16,-3 2 0 0,1-4 8 0,-1-1-8 16,0 5 0-16,1-4 0 0,-1 1 0 0,3-8 0 15,-3 6 0-15,3-4 0 0,0-3 0 0,0 3-12 16,2-3 3-16,-2-2 1 0,3 0-12 15,0-2-1-15,-1-3-1 0,3 3 0 16,1-3 7-16,-1-4 2 0,0 6 0 0,-2-4 0 0,-3-2 13 0,2 2 0 0,3-5 0 16,-2 3 0-16,0-1 0 0,2 1 0 15,-3-3 0-15,-2 0 0 0,-2 1 0 0,-1-1 0 16,0-2 0-16,-2 4 0 0,-3-6 0 0,-3 9 0 16,1-7 10-16,-4 7-10 0,1 0 0 0,-3 7 0 0,-3-5 0 15,-2 10 0-15,3-1 0 0,-1 3 0 0,-2-4-8 16,2 11 8-16,-2-7 0 0,5 5 0 0,-3-5 0 0,4 7 0 15,-1-5 0-15,0 1 0 0,2 1 8 0,1-1-8 16,2-3 0-16,1 2 0 0,2-2 0 0,0 0 0 16,2 0 0-16,-2-4 0 0,6 4 0 0,-1-5 0 15,0 3 0-15,1-5-9 0,2 0 9 0,-1-5-10 16,4 3-8-16,0-3-2 0,2 3 0 0,-3 2 0 16,1-7-5-16,2 7-2 0,-2-3 0 0,2-1 0 0,-2 1 27 15,-1 3 0-15,1 0 0 0,-1 0 0 16,-2 0 0-16,-2 0-12 0,-1 3 12 0,0 1-12 15,0-4 12-15,-5 0 14 0,6 3-3 0,-6-3-1 16,2 7 3-16,-2-7 1 0,0 0 0 0,8 2 0 0,0 3-14 16,-2 2 9-16,2-7-9 0,2-5 8 15,-2 3-23-15,3-3-5 0,2 3 0 0,-3-5-493 16,4 0-99-16</inkml:trace>
  <inkml:trace contextRef="#ctx0" brushRef="#br0" timeOffset="299.95">14272 1271 230 0,'0'-7'20'0,"5"2"-20"16,0 1 0-16,-2 1 0 0,0-4 300 0,-3 5 55 15,0-3 11-15,0 5 2 0,-3 0-256 0,0 7-51 16,-2-4-10-16,0 4-3 0,2 0-28 0,-2 0-7 16,-1 2-1-16,1 1 0 0,-3-3-4 0,0 0-8 15,0 7 11-15,3-5-11 0,0 5 0 0,-1-4 0 16,1-1 0-16,2-2 0 0,3 7 0 0,0-7 0 0,3 3 0 16,0-1 0-16,-1-2 0 0,4 3 0 15,-1-3 0-15,0 0 0 0,3 7 0 0,-2-12 0 0,-1 8 0 0,0 1 0 16,-2-4 25-16,2 3-1 15,0-1-1-15,1-2 0 0,-4 0-11 0,4-4-1 16,-6-3-1-16,2 7 0 0,-2 0-10 0,0-7 8 0,0 7-8 0,-2-5 8 16,-1 3-23-16,0 0-5 0,-2-1 0 0,0-1-1 31,-3 1-49-31,0-4-10 0,0 3-1 0,-3-3-1 16,1 0-58-16,2-3-11 0,0 3-2 0,0-4-1 0,0 1 58 0,3-1 11 15,-1-6 2-15,4 8-165 0,-1-10-34 0</inkml:trace>
  <inkml:trace contextRef="#ctx0" brushRef="#br0" timeOffset="695.92">14658 841 2217 0,'0'0'98'0,"-5"2"21"0,2 5-95 0,-2 3-24 16,-1 6 0-16,4-2 0 0,-4 0 60 0,1 10 8 15,0-8 2-15,0 8 0 0,-3-1-42 0,2 1-8 16,-4 2-1-16,2 4-1 0,3 1-9 0,-3-1-1 16,0 3-8-16,0 3 12 0,-3-8-12 0,3 2 0 15,0 3 0-15,3-7 0 16,-3-2-35 0,3-1-9-16,2-2-3 0,-2-2 0 0,2 2-37 15,-2-11-7-15,2 4-1 0,3-7-1 0,-2-2 35 0,2-5 7 16,0 0 2-16,0 0 0 0,0 0 49 0,2-10 9 0,4 3 3 0,-4-5 0 0,3 1 12 0,1-6 4 15,2 5 0-15,-3-2 0 0,3-2 0 0,0 2 1 0,0 0 0 0,2 2 0 16,-2 5 5-16,3-7 1 16,-1 11 0-16,1-1 0 0,0 4-12 0,-1 4-3 15,3-1 0-15,-2 11 0 0,0-5-4 0,-3 8 0 0,-3-1-1 16,3 5 0-16,-3-7-15 0,0 5 0 16,1 2 8-16,-1-2-8 0,3 5 0 0,-3-3 0 0,0-2 0 0,3 2 0 15,-5-5-12-15,5-6-4 0,-3 4-2 16,1-7 0-1,-1 0-45-15,0-2-9 0,3-1-1 0,0-1-571 0,0-3-113 0</inkml:trace>
  <inkml:trace contextRef="#ctx0" brushRef="#br0" timeOffset="1184.33">15269 820 2059 0,'0'0'45'0,"-5"4"10"0,-3-4 1 0,-3 3 2 0,3 1-46 0,-5 6-12 0,0-1 0 0,0 5 0 15,-6 3 24-15,3-3 2 16,-2 5 1-16,-1 4 0 0,3 3-15 0,-2 2-4 16,2 5 0-16,-3-2 0 0,4 2-8 0,1 7 0 0,1 0-12 0,3 4 12 15,-1-4-8-15,3-4 8 0,3-6 0 16,-1 3 0-16,1 2 0 0,2-9 0 15,3-2 0-15,0-3 0 0,3-2-8 0,2 2 8 16,-2-5 0-16,5-6 0 0,3-3 0 16,-1 0 0-16,1-5 0 0,5-2 0 0,0-2 0 0,-1-5 0 0,7-3 0 0,1-1 0 15,1-6 0-15,0 1 0 0,2 2 11 0,-2-12-11 16,3 9 0-16,-3-4 8 0,-1 2-8 0,-1 3 0 16,1-5 0-16,-2 11 0 0,1-4 8 0,-4 7-8 15,1-2 17-15,-3 6 1 0,-1 3 0 0,-1 0 0 16,-6 0-18-16,-3 3 0 0,5 1 0 0,-2 6 0 15,-5-8 0-15,0 10 13 0,-3-3-4 0,0 1-1 0,0 4-8 16,-3-7 0-16,-2 2 0 0,-3 1 0 0,0-1 0 16,-3-2 0-16,3 0 0 0,-2 0 0 15,-1 0-23-15,3-4-3 16,-2-3-1-16,-1 0 0 0,1 0-33 0,-1 0-6 0,0-3-2 0,3 3 0 16,0-9-18-16,1 4-4 0,-1-2-1 15,2-2 0-15,-2 2 47 0,6 0 8 0,-1 0 3 0,3-3 0 0,3 1 6 0,-1 2 2 16,4-3 0-16</inkml:trace>
  <inkml:trace contextRef="#ctx0" brushRef="#br0" timeOffset="1830.68">15661 1316 1659 0,'0'0'73'0,"5"0"16"0,0 0-71 0,1 0-18 0,-1-5 0 0,0 3 0 16,-2-5 130-16,2 7 22 15,-2-3 5-15,-1-4 1 0,-2 7-90 0,0-4-17 16,-2-6-4-16,2 8-1 0,-3-5-33 0,-2 0-13 15,0 7 11-15,-3-3-11 0,0-1 0 0,-3 4-15 0,0 0 2 16,-2 7 0-16,3-7-7 0,-4 9 0 0,1-2-1 0,0 3 0 16,2-3 9-16,3 4 3 0,1 1 0 0,-1 2 0 15,2 0 9-15,-2 3 0 0,6-1 0 0,-1-6-8 16,0 4 8-16,3-5 0 0,6 5 0 16,-4-11-8-16,4 4 8 0,2-7 0 0,0 0 0 0,2 0 0 15,3 0 0-15,3-7 8 0,0 0-8 0,0-5 8 16,0-5-16-16,2-1-4 0,1-8 0 0,5-5 0 15,-3 1-42 1,3-3-9-16,-1 2-1 0,-1-2-1 0,1 7 33 0,-1-7 6 0,-4 3 2 0,1 2 0 16,-3 4 34-16,-1-9 7 0,-1 7 2 0,-4 3 0 15,-2-1 19-15,0 1 4 0,-3 2 1 0,-2 4 0 16,0 10-4-16,-3-5-1 0,0 5 0 0,0 7 0 0,-8 3-13 0,2 4-2 16,-1 7-1-16,-4 0 0 0,-2 2-13 0,2 8-9 15,1 4 12-15,-1 0-12 0,3-2 11 0,-3 7-11 16,3 2 10-16,1 5-10 0,1 0 0 15,1-4 8-15,0 1-8 0,2 1 0 0,-2-5 0 0,5-3 0 16,2-6 0-16,4-1 0 0,-1-4 0 0,6-2 0 16,-1-3 8-16,1 0-8 0,-1-2 0 0,6-8 0 15,0 3 0-15,0-4 0 0,2-3 0 0,4 0-8 0,-1 0 8 16,0-3 0-16,-3-4 0 0,4-7 0 0,-4 5 0 16,1-5 0-16,2-3 0 0,0 8 0 0,-2-8 8 0,-1-4-8 15,1 5 0-15,-4-3 8 16,1-2-8-16,-2 4 0 0,-4 1 0 0,-2-5 8 0,-3 4-8 0,-5 8 0 15,3-5 8-15,-8 7-8 0,-3 0 0 0,-5-3 0 16,2 10 0-16,-5 0 0 0,3 0 0 0,0 5 0 16,-1 4-8-16,1-2 8 0,3 10-12 15,-4-8 12-15,4 12-10 0,2-2 10 0,0 2-8 0,0-2 8 16,3 5 0-16,2-3 0 0,0 2 0 0,6-6 8 16,0 2 7-16,2-3 1 0,3 3 1 0,0-3 0 15,2-4-6-15,4-5-2 0,2 5 0 0,2-3 0 16,3-6-9-16,3 4 0 0,0-7 9 0,2 0-742 15,3-7-149-15</inkml:trace>
  <inkml:trace contextRef="#ctx0" brushRef="#br0" timeOffset="2067.06">16481 994 2343 0,'-19'7'52'0,"11"0"10"0,1 0 2 0,-1 2 2 0,-6 8-53 0,4-1-13 0,-1 8 0 0,3-1 0 0,3 1 44 0,0 9 7 16,-3-3 1-16,5 8 0 0,6-12-52 0,-3 7 0 15,-6-5 0-15,4-2 0 16,4-3-72-16,1-2-8 0,-3-2-1 0</inkml:trace>
  <inkml:trace contextRef="#ctx0" brushRef="#br0" timeOffset="2325.5">16703 923 2516 0,'0'0'56'0,"0"0"11"0,5 7 2 0,3 0 1 0,0 3-56 0,3 1-14 16,5 1 0 0,-3 9 0-16,-2-7 16 0,2 5 0 0,3 2 0 0,-6 3 0 15,4 2-16-15,-4 4 0 0,-2-4 0 0,3 7 0 16,-6 2 0-16,-2-2 0 0,-3-2 0 0,0 2 0 0,0-7 0 16,-6 7-16-16,-4-5 3 0,-1-2 1 15,-5 7-42-15,0-10-8 0,-2 5-2 0,-1-2 0 16,-2-2-6-16,0-3-2 0,0-2 0 15,2 2-566-15,-5-5-114 0</inkml:trace>
  <inkml:trace contextRef="#ctx0" brushRef="#br0" timeOffset="3044.91">17582 968 1652 0,'0'0'36'0,"-3"0"8"0,-2 0 2 0,2 0 0 0,0 0-37 0,3 0-9 0,0 0 0 0,-5-5 0 16,2 5 34-16,1-5 5 0,-1 1 1 0,0 1 0 16,3 3-27-16,-2-4-5 0,2 1 0 0,0 3-8 15,0 0 27-15,2-7-2 0,1 0 0 0,0 5 0 0,-3 2 6 0,5-5 1 16,0 0 0-16,-2 1 0 0,-3 4-5 0,0 0-1 16,0 0 0-16,0 0 0 15,0 0 14-15,0 0 4 0,0 7 0 0,-5-5 0 16,-1 3-25-16,-2-3-5 0,1 3-1 0,-1-3 0 0,-3 5-13 0,3-7 0 15,-3 3 0-15,1 1 0 0,-1-4-11 0,3 0-1 16,-2 0-1-16,2 0 0 16,3-4-23-16,2 1-4 15,3-4 0-15,0 0-1 0,5-2 25 0,1-5 4 16,4 2 2-16,3-2 0 0,1-3 10 0,4-4 0 0,1 5 0 0,-1-1 0 0,6 1 8 0,0-1 3 16,0-4 1-16,-3 5 0 0,0 6 27 0,0-6 5 0,0 4 2 15,3 0 0-15,0-2-16 0,2 5-3 16,1-5-1-16,-3 7 0 0,-1-1 0 0,1-1 0 15,-3 7 0-15,1-5 0 0,-1 7-14 0,-5 0-4 16,-1-5 0-16,-1 10 0 0,-1-3-8 0,-5 5 0 0,-3 2-10 16,0 3 10-16,-5 5 0 0,0-1 0 15,-2 8 0-15,-6-1 10 0,-3 1-10 0,-2 2 8 0,-3 11-8 0,0-4 8 16,0 5-8-16,-2-5 0 0,-3 0 0 0,0 4 8 16,-1-11-8-16,-1 12 12 0,1-5-12 15,-1-3 12-15,1 1-12 0,1-1 8 0,-3 3-8 16,3-7 8-16,-5 5-8 0,-3-5 0 0,0-3 0 0,0 5 0 15,-1 1 0-15,4-8 10 0,-3 0-10 0,2 0 10 16,4 3-10-16,-1-3 0 0,3 0 9 0,2-2-9 16,3 2 0-16,-2-2-8 0,2-5 0 15,3 2 0-15,-1-2 8 0,4 3 0 0,-1-15 0 0,6 12 0 16,-3-11-21-16,8-3-3 0,0 0 0 0,0 0 0 16,0 0-56-16,0 0-11 0,3-3-2 0,2-6-587 15,-2 2-118-15</inkml:trace>
  <inkml:trace contextRef="#ctx0" brushRef="#br0" timeOffset="3351.66">17627 1450 1677 0,'0'0'74'0,"0"0"16"0,5 2-72 0,0 8-18 16,-2-6 0-16,2 3 0 0,0 3 99 0,-2-3 16 16,2 2 3-16,1 5 1 0,-1-2-62 15,-2 2-12-15,-1 7-2 0,3-2-1 0,-2 2-34 0,0-4-8 16,-1-3 0-16,-2-2 0 0,3-5 16 0,0 2 2 15,-1-4 0-15,-2-5 0 0,0 0-9 0,0 0-1 16,6 2-8-16,-1-4 12 0,0-3-12 0,-2-4 8 0,0-1-8 0,2-4 0 16,-3 0 8-16,4 2-8 15,-4-9 0-15,1 9 0 16,-3-2 0 0,3-2 8-16,-3 2-8 0,-3 0 0 0,3-3 0 0,-3 8 11 15,1-1-11-15,-4-1 10 0,1 1-10 0,0 8 0 0,-3-3 0 0,3-2 0 16,-1 7 0-16,-2 0 0 0,0 0 0 0,3 0 0 0,-3 0-16 0,3 5 4 0,-3-5 0 0,0 2 1 31,5 3-85-31,-2-5-16 0,2 2-4 0,3-2-806 16</inkml:trace>
  <inkml:trace contextRef="#ctx0" brushRef="#br0" timeOffset="3813.59">18534 1118 1785 0,'-3'-7'159'0,"-2"0"-127"0,2 0-32 0,-2-2 0 16,0 6 128-16,-3-4 19 0,0 0 4 0,0 0 1 16,0 5-94-16,-5-3-18 0,0 5-4 0,2 0-1 15,-2 0-23-15,0 0-12 0,-1 5 12 16,1-3-12-16,3-2 8 0,-1 7-8 0,-2 0 0 0,5-4 0 16,0 4-12-16,0 7-10 0,0-5-2 0,3 1 0 15,2-3 12-15,3 7 3 0,0-5 0 0,3 8 0 16,-1-6 9-16,1 1 0 0,0 9 0 0,2-4 0 15,-2-1 0-15,2 1 0 0,3-1 9 16,0 1-9-16,0-3 18 0,2 0-3 0,-2-2-1 0,3-1 0 16,-3-1 0-16,0-1 0 0,-3 1 0 0,3 1 0 15,-5-8-14-15,-1 11-13 0,-4-12 2 0,2 5 1 16,-3 3 10-16,-2-3 14 0,-6 0-3 0,3 0-1 16,-5 0-34-1,2 5-8-15,-2-8 0 0,0 3-1 0,0-4 1 0,-1 4 1 16,1-5 0-16,3 3 0 0,-1-5-189 0,0 0-39 15,-4-10-7-15,1 3-2 0</inkml:trace>
  <inkml:trace contextRef="#ctx0" brushRef="#br0" timeOffset="4057.2">18481 1302 2145 0,'0'0'47'0,"8"-3"9"0,0-4 3 16,3 3 2-16,-1-8-49 0,1 0-12 0,-1 3 0 0,1 2 0 0,0-3 55 0,-4 1 8 15,4-5 1-15,-3 11 1 0,3-4-40 0,-3-2-8 16,-1 4-1-16,1 3-1 0,-2-5-2 0,-1 4 0 15,0-1 0-15,-5 4 0 0,0 0-30 0,0 0-7 16,0 0 0-16,3 0-1 0,0 7 14 0,-1 0 11 0,1 0-13 0,-3 2 5 16,0 5 8-16,0 3-12 15,0-1 12-15,-3 3-12 0,3 2 12 0,0-4 0 0,-2-1 0 16,2 1-8 0,0 4 8-16,-3-5 0 0,0-6 0 0,3 4 8 15,-2-5-8-15,2 5 0 0,0-11 0 0,2 4 8 16,-2-7-54-16,0 0-10 0,6 0-3 0,1 0-929 0</inkml:trace>
  <inkml:trace contextRef="#ctx0" brushRef="#br0" timeOffset="4676.27">18785 1062 288 0,'0'0'25'15,"3"-5"-25"-15,0 3 0 0,-3 2 0 16,5-5 427-16,-5 5 80 0,0 0 16 0,0 0 3 16,5 0-354-16,1 5-70 0,-1-5-14 0,3 7-4 15,-3 0-58-15,0 2-12 0,3 1-2 0,-5 4-1 0,2 2-11 0,1-6 0 16,-1 6 0-16,0 5 0 15,0-11 0-15,-2 4 0 0,0 2 0 0,-1 3 0 16,1-5 0-16,2 3-9 0,-2 4 0 0,-3-5 0 0,3-2-11 0,-1-2-3 16,-2 9 0-16,0-11 0 0,0 6 23 15,0-2-11-15,0-4 11 0,0 6-8 0,-2-4 8 16,-1 0 0-16,0-3 0 0,1 3 0 0,-1 0 0 0,0-8 0 16,-2 3 0-16,0 3 8 0,0-3-21 0,2-5-4 15,-5 3-1-15,3-3 0 16,-1 3-26-16,-2-3-4 0,-2-2-2 0,-1 3 0 15,1-3-9-15,-1 0-1 0,3-3-1 0,-2-4 0 0,2 7 33 16,2-2 6-16,1-3 2 0,2 3 0 0,-2-3 20 0,0 0 0 0,2 1 8 16,1 1-8-16,2 3 34 0,0 0 2 15,2-4 0-15,-2 4 0 0,0 0-16 0,8 0-4 16,0 0 0-16,5 0 0 0,3 0 27 0,3 0 5 16,2 4 0-16,0-4 1 0,0 0-19 0,0 3-4 0,6-3-1 0,-3-3 0 15,2 3-13-15,3 0-2 0,6-7-1 0,-1 3 0 16,0-6-9-16,1 3 0 0,-1-2 0 0,1-1 0 15,-4-4 0-15,-2 5 0 0,-2-5 9 16,-3 4-1-16,-3-4-8 0,0-2-12 0,-2-1 4 0,-4 3 0 16,1-2-4-16,-5 2 0 0,-1-5 0 0,-4 2 0 15,-1 1 12-15,-2 4 0 0,-6-7 0 0,0 5 8 16,-2 5-8-16,-3-1 11 0,0-1-11 0,-5 1 12 16,0 8-4-16,0-3-8 0,-3 5 12 0,-3 5-4 15,1-3-8-15,-1 5 0 0,-2 0 0 0,0 3 8 16,2-3-8-16,3 7 0 0,0 2 0 0,1 3 0 15,1 2-9-15,4 3 9 0,2 2 0 0,5-3 0 0,-2 3 25 0,8 2 12 16,-1-4 3-16,1-1 0 0,2 1-12 16,0-1-3-16,3-6 0 0,3-1 0 0,5 1 6 15,-3-1 1-15,3-2 0 0,0-4 0 0,0 4-32 16,2-12 0-16,-2 5 0 0,3-7 0 0,-4 0 0 16,4 0 0-16,0 0 0 0,-4-2 0 15,4-5-99-15,-1 0-25 0,1 0-6 0,-3-3-947 16</inkml:trace>
  <inkml:trace contextRef="#ctx0" brushRef="#br0" timeOffset="5599.5">20071 1292 288 0,'0'0'25'0,"0"0"-25"16,0 0 0-16,0 0 0 0,6 0 104 0,-1-4 15 0,0-1 3 0,0 0 1 15,-2 3-89-15,2-3-18 0,-2-2-3 0,2 5-1 16,1-5 90-16,-1 4 18 0,-2-4 3 0,2 0 1 15,0 5 43-15,3-3 9 0,-3 3 1 0,1 2 1 16,-1-5-46-16,3 5-10 0,0 5-2 0,0-3 0 16,-3 3-52-16,3 2-12 0,-3 2-1 0,1 1-1 15,-1 4-54-15,-2-2 0 0,-3 2-13 0,0 0 2 16,-3-5 11-16,0 5 0 0,-2-4-9 16,-3-3 9-1,0 0-26-15,0 0-1 0,-2-2 0 0,-1-1 0 0,-2-4-9 16,2-4-1-16,-2-1-1 0,2 0 0 0,-2-4 22 15,3-5 4-15,-1-5 0 0,3-2 1 0,-3 2 11 0,6-2 0 0,0-3-9 16,5 1 9-16,2-1 18 0,6 1 8 0,0-1 2 16,3 5 0-16,0-4-28 0,4-1 0 0,1 1 0 0,0-1 0 0,3 1 0 0,2-1 12 15,0 3-4-15,3-5 0 0,2 3 9 0,-5 4 2 16,3 0 0-16,-3 0 0 0,3 5 22 16,-3 5 5-16,-2-1 1 0,-1 3 0 0,1 0-25 0,-3 5-5 15,-6 2-1-15,1 2 0 0,0 5 26 0,-6 0 5 16,0 10 1-16,-5-1 0 0,0 3-32 0,-2 2-5 15,-4 5-2-15,1 5 0 0,-3-1-9 0,3 1 10 0,-3 4-10 16,2 0 10-16,1 5-10 0,0-4 8 16,2 8-8-16,1-6 8 0,-1 7-8 0,0-8 0 15,3 3 0-15,3-2 8 0,-3-5 0 0,3 7 0 0,-3-3 0 16,2 3 0-16,-2-9-8 0,3 2 0 0,-3-3 0 16,3-4-11-16,-3 5 11 0,0-8 0 0,-6 1 0 0,1-5-8 15,2-3 8-15,-2 8 0 16,-3-13 0-16,3 6 0 0,-3-10 0 0,0 2-15 0,0-2 3 0,-3-4 0 31,-4 2-109-31,-1-10-22 0,-3 5-4 0,1-7-590 16,-1-3-119-16</inkml:trace>
  <inkml:trace contextRef="#ctx0" brushRef="#br0" timeOffset="5727.58">20174 1365 2322 0,'14'-9'103'0,"-9"2"21"15,6 0-100-15,2 0-24 0,3-3 0 0,5 1 0 16,0-5 101-16,5 4 15 0,-2 1 4 0,3 2 0 15,2-7-85-15,0 4-17 0,0-4-3 0,0 7-1 16,0 5-56-16,-2-8-11 0,2 3-3 0,-3 0-741 16,3-2-149-16</inkml:trace>
  <inkml:trace contextRef="#ctx0" brushRef="#br0" timeOffset="6177.35">21169 1452 2361 0,'0'0'210'0,"3"0"-168"0,0 0-34 0,2 0-8 0,0 0 90 0,3 5 16 0,0 0 3 0,0-5 1 16,3-5-76-16,-3 0-15 15,2 3-3-15,3-5-1 0,-5 0-23 0,3-3-5 16,-1 1-1-16,1-5 0 16,0 0-128-16,2-5-26 0,-3-2-4 0,1-3-2 15,0-2 94-15,2-2 20 0,-3-5 3 0,4 7 1 0,-1-7 31 0,0-2 6 0,0 9 2 0,1-4 0 16,-4-1 57-16,3 5 12 0,-2-4 3 0,-3 6 0 16,-3 5 25-16,0-2 4 0,1-2 2 0,-4 9 0 15,-2 2-29-15,-2 0-5 0,-1 3-2 0,0 2 0 16,-4 4-30-16,1 3-7 0,-2 0-1 0,0 7 0 15,0-4-12-15,0 11-16 0,-2 0 3 0,2 2 1 0,-3 3 12 16,3 5 0-16,1 4 0 0,-1 5 0 0,2-3 0 16,1 10 0-16,0 3 0 0,2 4 0 15,3 2 0-15,0-4 16 0,0-5-3 0,5-3-1 16,-2-4-12-16,2-2 0 0,1-5 0 0,2 0 0 0,-3-3 28 16,3-4 4-16,0-7 0 0,2 4 0 15,-4-9-111-15,4 3-21 16,-2-10-5-16,3 0-637 0,-3-5-127 0</inkml:trace>
  <inkml:trace contextRef="#ctx0" brushRef="#br0" timeOffset="6912.44">21251 1189 2480 0,'0'0'110'0,"0"0"22"0,0 0-105 16,0 0-27-16,0 0 0 0,0 0 0 0,0 0 74 0,0 0 10 0,6 2 1 0,2-2 1 0,2 5-59 0,3 0-12 0,1-5-3 0,-1 4 0 0,3-4-12 0,0 7 0 0,2-7 0 0,3 0 0 15,3 0-16-15,0 0-7 0,5 0-1 0,0-4 0 32,0 1-75-32,0 3-15 0,-2 0-3 0,-1-4-1 15,1 4 56-15,-6-10 11 0,-3 10 3 0,-2 0 0 0,-3 0 62 0,-2 0 13 0,-3 0 2 16,-3 0 1-16,1 0 37 0,-6 0 7 0,0 0 2 16,0 0 0-16,-3 10-20 0,0-6-3 15,1 3-1-15,-4 0 0 0,-2 3-41 16,0-1-11-16,1 5 0 0,-4-4 0 0,3 4 0 0,0-2 0 0,-2-1 0 0,2-1 0 15,0-3-24-15,0 0-4 0,2-5-1 16,1 8 0-16,2-6 0 0,3-4 0 16,0 0 0-16,0 0 0 0,6 3 1 0,2-3 0 15,2-3 0-15,1 3 0 0,-1-4 28 0,4 1 0 0,-4 1 0 0,1-3 0 0,2 5 24 16,-2 0 4-16,2 0 0 0,-3 0 1 16,1 5-4-16,0-3-1 0,-3 1 0 15,2 1 0-15,-5-4-11 0,3 3-2 0,0 4-1 0,-2-5 0 0,-4 3 10 0,-2-5 1 16,3 7 1-16,-3-7 0 0,0 0-35 0,0 0-7 15,0 0-2-15,0 0 0 16,0 0-10-16,0 0-3 0,0 0 0 0,0 0 0 16,0 0-30-16,0 0-7 0,5-7 0 0,-5 0-1 15,3 0-135-15,2 4-26 16,-2-11-6-16,2 5 0 0,6-15 207 0,-1-4 41 0,-7 19 9 0,5-8 2 16,2 3-299-16,-2-5-60 0,0-4-12 0,6-1-3 15,-4-6 644-15,3 6 129 0,1-2 26 0,-4 3 4 0,1-8-247 0,-3 8-49 16,2 4-11-16,-2 5-1 0,-3-3-47 0,1 3-9 0,-1 5-1 15,-2 2-1-15,-3 0-38 0,0 7-8 16,0 0-2-16,0 0 0 0,-3 14-34 0,-2 2 0 0,2 3 0 0,0-5 0 16,-4 10 0-16,-1 6 0 0,-6-4 0 15,4 5 0-15,-1 2-9 0,1-3-9 0,-1 1-2 0,0-1 0 16,1-4 10-16,5 0 2 16,-3 2 0-16,0-9 0 0,2 2-27 15,1-4-5-15,2-1 0 0,1-2-1 0,2-4 6 16,0-3 2-16,5 0 0 0,-2-5 0 0,2-2 20 0,6 0 4 0,-1 0 1 0,3 0 0 15,1 0 28-15,2 0 5 0,-6 0 2 0,6 0 0 16,-3 0 1-16,3 5 1 0,-3-3 0 0,1-2 0 0,-1 7-15 0,-3 0-3 16,-2-4-1-16,0 4 0 15,-2-5-10-15,-6-2 0 0,0 0 0 0,0 7 0 0,-6 0-18 16,1-2-6-16,-3 0 0 0,-3-1-1 16,1 3-102-16,-3-4-20 0,-3 1-4 0,0-1-487 15,-3 4-98-15</inkml:trace>
  <inkml:trace contextRef="#ctx0" brushRef="#br0" timeOffset="7331.84">22275 904 2761 0,'0'0'60'0,"0"0"13"0,0 0 3 0,3 3 2 0,-6 8-62 0,3-1-16 0,-2 6 0 16,-4-2 0-16,1 5 19 0,-3 5 1 0,-2-1 0 0,2 8 0 15,0-1-7-15,-3 10-1 0,0-4 0 0,1 4 0 16,2-5-12-16,0 0-16 0,0-4 3 16,3 2 1-16,0-5 12 0,2-5 0 15,3-4 0-15,3-2 0 0,-1-3-14 0,1 0-6 16,2-2-2-16,3-8 0 0,3 3 22 0,2-7 0 0,0 0 0 0,3-7 0 16,2-7 0-16,6 5-11 0,3-5 11 0,-1-3-8 15,1 3-2-15,-4-5 0 0,-1-2 0 16,-4 2 0-1,1-4-15-15,-3 2-3 0,-6 2-1 0,1 2 0 0,-6 3 8 0,0 0 1 0,-2 7 1 0,-3-2 0 16,-3 6 19-16,-2 3 0 0,0 3 0 0,-1 6 0 0,-2-2 0 0,1 7 9 16,-4 3-9-16,0 4 12 15,1 2-12-15,2 3 0 0,-3 0 0 0,3 2 0 0,3 3 13 0,2 2 1 16,3 0 0 15,0 0 0-31,3 0-6 16,2-5 0-16,1 2-8 0,4-1 12 0,1-8-12 0,2-5 0 0,3 1 8 15,-3-3-790-15,3-5-158 0</inkml:trace>
  <inkml:trace contextRef="#ctx0" brushRef="#br0" timeOffset="8893.37">12687 1998 1958 0,'0'0'174'0,"0"0"-139"0,0 0-35 0,8 5 0 0,2-3 124 0,9-2 19 16,-1 2 3-16,9 3 1 0,2-5-118 0,8 2-29 15,5-2 0-15,3 7 0 0,3-2 0 0,2 4 0 16,6 3 0-16,-1 0 0 0,1 4 0 0,2-6 0 0,3 6-11 15,5-2 11-15,0 5 0 0,3-5 0 0,-3 0 9 0,3 3-1 16,5-8-8-16,0 8 0 0,0-5 0 16,0-1 0-1,0-4-23-15,0 3-2 0,3-3-1 0,-3 0 0 0,-5 0 26 16,2 0 0-16,1-5 0 0,2-2 0 16,3 5 25-16,-1-3 7 0,-4 1 2 0,2 1 0 0,8-4 18 0,0 3 3 0,-3 2 1 0,3-5 0 15,3 0-36-15,2 0-6 0,1-8-2 0,-1 8 0 16,-5-4 0-16,5 1 0 0,6 3 0 0,-3 0 0 15,-3 0-12-15,3 0 0 0,3 3 0 0,-3 1 0 16,-3-1 0-16,-2-3 0 0,2 0 0 16,0 0 0-16,1-3 0 0,2 3 0 0,0 0 0 0,2 0 0 15,3 0 0-15,-2-4 0 0,-3 1 0 0,3 3 0 16,2-7 0-16,-3 5 0 0,-7-3 0 0,5-4 0 0,5 2 9 16,-2-3-1-16,-3 3 0 0,2-2 0 0,1-5-8 15,0 4 0-15,-1-4 0 0,-2-2 0 0,6 2 0 16,-4-3 8-16,1 1-8 0,-3-1 8 0,2-1-8 0,-2 3 0 15,3-6-10-15,-6 5 10 0,-2 6 0 0,-3 1 0 16,0 2 0-16,-3 0 0 0,1 0 0 16,-6 0 0-16,2 7 0 0,1-3 0 0,0 3 0 15,-6 3 0-15,1 2 0 0,-1-3 0 0,1-2 0 0,2 5 0 16,2-5 0-16,-1 2 0 0,-4-2 0 0,0 2 0 16,1-2 0-16,-1 0 0 0,3-2 0 0,-7 2 0 15,-9 0 0-15,5 0 0 0,9 0 0 0,-1-2 0 16,1-3 0-16,-6 5 0 0,-5-2 0 0,2 2 0 15,3-5 0-15,3 2 0 0,0-1 0 16,-3-1 0-16,-5 0 0 0,0-2 0 0,5 5 0 0,0-5 0 16,-3 0 0-16,4 4 10 0,-7-11-10 0,1 7 0 0,-3 0 0 15,6-2 0-15,2-1 0 0,-2-4 8 0,-1 7-8 0,-2-4 8 16,-3-1-8-16,6 0-11 0,2-2 3 0,0 0 0 16,-5 2 8-16,-3-2 0 0,-5 0 0 0,0-3 0 15,2-1 0-15,-4-1 0 0,-4-5 0 0,-2 3 0 16,6-3 0-16,-9 1 0 0,-2-5 0 0,-6 4 0 15,-2 5 0-15,-6-9 0 0,1 5 0 0,-6-3 0 16,0 0 30-16,-5-2 8 0,0 4 2 0,-6 1 0 16,-2-3-23-16,-2 2-4 0,-4-6-1 0,-4 6 0 15,-6-2-3-15,0-2-1 0,-6 0 0 0,-1 0 0 0,-1 2-16 0,-11 2-4 16,-2-6-1-16,-5 6 0 16,-3-2 1-16,-8 3 0 0,-6-5 0 0,-1 4 0 15,1-9 12-15,-2 7 0 0,-5-2-10 0,-5-5 10 0,-11 7 0 0,-1-2 0 16,4 2 0-16,-3 0 0 0,-11 3-14 15,3-1 2-15,3 1 0 0,-6-1 0 0,-5-4 12 0,-2 2 0 16,-1 3 0-16,-5-3 0 0,-5 2 0 0,0-6 0 16,-3 4 0-16,-5-2 0 0,-11 4 0 0,3 0 0 15,8 1 0-15,-8 4 0 0,-5-4 0 0,-6 1 0 16,-2 4 0-16,2-4-9 0,3 6 9 0,-3 0 0 16,-2 1 0-16,-6-1 0 0,-4 7 0 0,1-6 19 15,1 8-3-15,-3-2-1 0,0 2-30 0,-2 0-5 0,-6-3-2 0,3 8 0 16,0-5 10-16,-1-2 1 0,4 2 1 0,-3 0 0 15,-3 7 10-15,0-7 12 0,-2-1-2 16,2 6-1-16,3-5-9 0,0 0-12 0,-3 0 2 0,5 7 1 16,1-2 9-16,-1-3 11 0,-2 5-3 0,3 0 0 15,4-2-8-15,1 4-11 0,2 3 3 16,1-3 0-16,-1 5 8 0,1 2 0 0,2-2 0 0,0 8 0 16,3-1-10-16,-1 4 0 0,-4-1 0 15,10 4 0-15,10 3-10 0,-2-6-1 0,3 6-1 16,-1-1 0-16,9 10 22 0,2-4 0 0,3-3 0 15,5 6 0-15,5-1-27 0,6 7-1 16,0-5 0-16,5-1 0 0,2-1 8 0,6 7 2 0,3-3 0 0,2 0 0 16,0 5 18-16,3 0 0 0,3 7-8 0,4-7 8 15,4 7 0-15,5-4-8 0,2 1 8 0,0 3 0 16,6 5 0-16,0-5 0 0,5 5 0 0,2 0 0 16,6-1 0-16,5-1 0 0,0-3 0 0,11 7 0 0,3-7 0 15,4-7 11-15,4 7-3 0,7-7-8 0,3-5 16 16,5 3-3-16,8-1-1 0,1-1 0 0,7-6-3 0,2 1-1 15,4 2 0-15,-1-3 0 0,6 3 0 0,2-2-8 16,8-3 12-16,1-2-4 0,2 0 6 16,0 2 1-16,2-4 0 0,1-1 0 0,2-4-15 0,0 4-12 15,6-6 3-15,2 4 0 0,3-9-5 0,2 0-1 16,0-3 0-16,6-2-772 16,3-5-154-16</inkml:trace>
  <inkml:trace contextRef="#ctx0" brushRef="#br0" timeOffset="9531.14">22886 2504 2833 0,'6'-10'62'0,"-1"-2"13"0,-2 3 2 0,5 2 3 0,0-5-64 0,2-2-16 0,3-2 0 0,3 1 0 15,-3 1 0-15,3-4 0 0,0 1 0 0,0 1 0 16,-3-1 0-16,1 3 0 0,-4 0 0 0,1 4 0 16,-6 1-48-16,0 2-12 15,1 0-4-15,-6 0 0 16,0 7 26-16,0 0 5 0,0 0 1 0,-6 7 0 15,1-5 4-15,-3 5 0 0,3 7 1 0,-3-4 0 0,3 11 50 0,-1-4 9 0,-2 6 3 0,6 1 0 16,-4 1 17-16,6-1 3 16,-2 2 1-16,2 2 0 0,2-4-26 0,1-1-5 0,2 1-1 0,1-8 0 15,-1 1-24-15,3-1 0 0,0-2 0 0,2-4 0 16,4 4 0-16,-4-12 0 0,3 7 0 0,3-9 0 16,3 0-139-1,-1 0-33-15,-2-9-6 0,3 0-2 0</inkml:trace>
  <inkml:trace contextRef="#ctx0" brushRef="#br0" timeOffset="10610.63">23196 2066 1785 0,'0'0'159'0,"0"0"-127"0,0 0-32 0,0 0 0 0,0 0 159 0,0 0 25 16,0 9 6-16,0-1 1 0,3-1-154 0,-1 2-37 15,4-7 0-15,2 3 0 16,-3 0-23-16,3 7-9 0,2-10-3 0,1 7 0 16,2 3-72-16,0 0-14 0,-2 2-3 0,2 0-1 15,-2-5 32-15,-1 6 6 0,-2-4 2 0,0 3 0 0,3 3 104 0,-6-1 21 16,0-2 4-16,1 8 0 0,-4-4 63 0,1-1 12 0,-3 4 2 0,3-2 1 16,-6-3-31-16,3-2-7 15,-3 3 0-15,1-1-1 0,-1-2-59 16,-2 1-11-16,2-8-2 0,-2 2-1 0,2-2-10 0,1-5 0 0,2-2 9 0,0 0-9 15,0 0-14-15,0 0-7 0,-6-2-2 0,6-5 0 16,0 2-12-16,0-6-2 0,3-1-1 16,2 2 0-16,0-6 21 0,3 2 4 0,0 2 1 0,0-9 0 15,6 7 12-15,-4 2 16 0,-2-2-3 0,3 7-1 16,-1-3 29-16,-2 3 6 0,0 5 1 0,3-5 0 16,-3 7-22-16,2-5-4 0,-2 5-1 15,0 5 0-15,-3 2-8 0,1-5-1 0,2 13-1 0,-3-8 0 16,0 2-11-16,0 0 0 0,-2 8 0 0,5-1 0 15,-5-2 0-15,2 1-14 0,0-6 3 0,1 5 1 16,2-5-3-16,-1 6-1 0,-1-4 0 0,4-6 0 16,1 2-30-16,2-7-7 0,0 0-1 15,3-5 0-15,3 3 36 0,-3-3 6 0,2-4 2 0,1 7 0 0,-3-13-4 0,-1 6 0 16,-1 0 0-16,-1-3 0 0,-3 0 43 0,-2 0 8 16,3 1 1-16,-6-3 1 0,1-1 2 0,-1 6 0 15,-2 0 0-15,-3 2 0 0,-3-8-25 0,0 13-5 16,1-10-1-16,-6 8 0 0,0-1-12 0,0 3 9 15,-3-6-9-15,-2 8 8 0,0 0-8 0,-6 8-9 0,3-6 9 16,-2 7-13-16,2 3 13 0,0 5-11 0,0-3 11 16,3 4-10-16,-3 8 1 0,5-7 0 0,4 5 0 15,-1-3 0-15,5 2 9 0,3-1 9 0,0-6-1 16,3-2-8-16,5-5 12 0,2 6-4 16,1-8 0-16,5-3-8 0,2-4 35 0,3 0 0 0,0-4 0 15,3-3 0-15,0-8-35 0,0 6-9 0,0-12-1 0,0-3 0 16,5-6-8-16,-3 2-2 0,3-8 0 0,0 3 0 31,0 0-6-31,-2 1-2 0,-1-6 0 0,-5 5 0 0,1-5 28 0,-1-2 0 0,-5 0 0 0,-3 3 0 16,-3 1 12-16,4-1 2 0,-6 11 0 0,-3 2 0 15,3 1 26-15,-5 2 4 0,-1 9 2 0,-2-2 0 32,0 5-9-1,0 1-1-31,-2 1-1 0,-4 0 0 0,1 7-18 0,0 0-3 0,-3 0-1 0,-3 7 0 15,-2 3-13-15,-3 6 0 0,0 1 0 0,0 4-10 0,3 5-5 0,0 2-1 0,0-2 0 0,-1 7 0 0,4-3 16 0,-3 3 0 0,2-2 0 0,3-3 0 0,0 0 0 0,3 1 16 16,2-4-3-16,1 6-1 0,4-5-12 0,1 2-16 16,2-9 3-16,6 2 1 0,-1-4 35 0,6 1 7 15,0-4 2-15,0 3 0 0,5-1-32 0,0-2 0 16,-2 1 0-16,2-4 0 0,-3-4 0 0,1 0 0 16,-1-2 0-16,1-2 0 0,0 4 0 0,-1-7 0 15,1 0 0-15,-1-7 0 0,3-1 0 0,-2 6 0 0,2-5 0 16,-3-2 0-16,1 2-14 0,-3-8-6 15,0 6 0-15,-6-5-1 0,-2 5-2 0,-2-6 0 0,-4 13 0 16,-2-10 0-16,-2 1 8 0,-6-1 2 16,0 2 0-16,-6 8 0 0,1-7 2 0,-3 2 1 0,-2 2 0 15,2 5 0-15,0 0 10 0,0 0 0 0,3 7 8 16,2-2-8-16,1 4 0 0,-1 0 0 0,3 1 0 16,0 6 0-16,3-2 11 0,0 8-3 0,2-4 0 0,3 4 0 15,3 1 13-15,-3-6 3 0,5 1 0 0,3-1 0 16,0-3 6-16,0 0 2 0,2-5 0 0,4 6 0 15,-1-13-32-15,5 5 0 16,1-2 0-16,5-5 0 0,0 0-81 0,-1-5-19 16,1 3-4-16,-3-5-1 15,3 0-132-15,0-8-27 0,18-3-4 0,-15-6-2 0</inkml:trace>
  <inkml:trace contextRef="#ctx0" brushRef="#br0" timeOffset="10773.89">24662 2329 2718 0,'0'0'60'0,"0"0"12"0,0 0 2 0,5 8 2 0,-2-6-60 0,5 12-16 0,-3-5 0 0,3 8 0 16,0-1 54-16,2 5 8 0,1 5 2 0,0-2 0 16,-1 4-46-16,6-2-9 0,0-3-1 0,-5 3-8 15,-1-12 0-15,1 10 0 0,2-8 0 0,-2 6 0 16,-1-4-112-16,1 4-27 0,2-6-5 0</inkml:trace>
  <inkml:trace contextRef="#ctx0" brushRef="#br0" timeOffset="10939.87">24823 2275 3178 0,'-10'0'70'0,"-1"5"14"0,-7-3 4 0,-1 8 1 16,-2 2-71-16,-3 4-18 0,-2 3 0 0,-6 4 0 0,-8 10 16 0,-5-2 0 0,-5 14 0 0,-3-5 0 31,-3-5-52-31,3 7-10 0,3 1-2 0,11-11-1342 0</inkml:trace>
  <inkml:trace contextRef="#ctx0" brushRef="#br0" timeOffset="12441.13">635 2663 1612 0,'-19'-7'144'0,"9"-2"-116"16,-1 7-28-16,-2-10 0 0,3 7 53 0,-1-2 5 15,0 0 1-15,3 0 0 0,0-2-2 0,6 2 0 16,-3-8 0-16,2 8 0 0,-2 3-33 0,2-3-6 0,3-8-2 16,3 8 0-16,-3 5-16 0,5-5 8 15,-2 0-8-15,4 5 0 0,-4-3 0 0,5 5 0 0,0 0 0 16,3 0 0-16,2 5 0 0,0-3 0 0,3 5 0 0,2 0-9 15,-2-5 9-15,5 5 0 0,-2 1 0 0,0-1 0 16,4 0 0-16,4-3 0 0,2 1 0 0,-3-3 0 16,3-2 0-16,-2 0 0 0,2 0 0 0,3 0 0 15,-6-2 0-15,3 2 0 16,-2-5 0-16,-1 5 0 0,1 0 0 0,-6 0 0 0,3 0 0 0,2 0 0 16,-5 0 0-16,3 0 0 0,-5 5 0 0,2 2 0 15,-3 0 0-15,-2 3 0 0,3-3 0 0,-3 2 0 16,-3 0 0-16,3 6 0 0,-6-6 0 0,4 5 0 15,-4-5 0-15,-2 6 0 0,-5 1 0 0,5 1 0 0,-8-1 0 0,0 0 0 16,0 6 0-16,-8-4 0 16,5-1 0-16,-5 6 0 0,0-8 0 0,-2 6 0 15,2-5 8-15,0 1-8 0,-3 1 10 0,1-6-10 0,-6 5 11 16,-3-6-11-16,3 4 12 0,-2-1-12 0,-1-5 11 16,1 0-11 15,-6 6 10-31,3-8-10 0,-3 2 9 0,3-2-9 15,-8-5 8-15,2 5-8 16,-5-2 9-16,3-2-9 0,0-3 10 0,-3 0-10 0,3 0 8 0,0 0-8 0,3-3 0 0,-1-2 0 0,1-4 0 0,5 7 8 0,-3-5-8 16,3 0 0-16,-3-3 0 0,5-2 0 0,-4 3 8 0,4-5-8 0,1 5 8 0,-1-8-8 15,6 8 11-15,-3-8-11 0,8 1 16 0,0-3-4 0,5 0-1 16,-2 3 0-16,10-6-11 0,-2 4 0 16,5-4 0-16,3-3 0 0,4-4 0 0,4 4 0 0,-1-1 0 15,-2-3 0-15,3 4-18 0,2 1 4 16,3 1 1-16,-3 1 0 15,3-4-173-15,2 8-34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15:05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13843 1612 1706 0,'-5'-5'76'0,"5"5"15"0,0-4-73 0,0 4-18 0,0 0 0 0,0 0 0 15,-3-7 43-15,3 7 5 0,0-5 0 0,0 5 1 16,0 0-7-16,0 0-2 0,0 0 0 0,0 0 0 16,0 0-26-16,0 0-6 0,0 5 0 0,0 2-8 0,0 0 0 0,0 7 0 15,0 2-12-15,3 3 3 0,-1 5 9 0,1 4 11 16,-6 3-3-16,6 4 0 0,0 9-8 0,-3 6-16 16,-3 6 4-16,3 5 1 0,3-2 19 15,-3 2 3-15,-3 1 1 0,3 1 0 0,-3-11-4 0,3 2-8 16,-2-2 12-16,-1-10-4 0,3-2-8 0,-3 0 10 15,3-10-10-15,-2 3 10 0,2-9-10 0,-3-1 12 16,0-1-12-16,1-6 12 0,2-7-12 0,0 6 0 16,-3-6 0-16,3-4 8 0,0-5-8 0,0 0 0 0,0 0 0 0,0 0 8 15,3-12-8-15,-1 3-11 0,4-6 3 0,-4-1 0 16,4-3 8-16,-1-4 0 0,3-6 0 16,0 6 0-16,2-5 0 0,4-1 0 0,-4 4 0 0,4-8 0 15,1 2 0-15,-1 3 0 16,-1 0 0-16,3-1 0 0,-3 11 0 0,-2-4 0 15,2 13 0-15,-3-5 0 0,-2 5 0 16,0-1 0-16,0 5 0 0,-3 3 0 16,-5 2 0-16,0 0 0 0,11 2 0 0,-6 3 0 0,3 5 8 0,0-3 0 0,-3 4 0 0,1 3 0 15,2 8 7-15,2-4 1 0,-2 6 1 0,0-1 0 16,0 3 3-16,0-2 1 0,0-1 0 0,0 1 0 16,0-1-21-16,2 1 9 0,-2-3-9 0,0 3 0 15,-2-8 0-15,-1 3 0 0,0-5 0 0,3 2 0 16,-3 1-72-1,1-5-20-15,-1-3-5 0,0 0-821 0</inkml:trace>
  <inkml:trace contextRef="#ctx0" brushRef="#br0" timeOffset="263.2">14626 2139 831 0,'0'0'36'0,"0"0"9"0,-2-5-36 0,-1 1-9 0,-2-8 0 16,5 12 0-16</inkml:trace>
  <inkml:trace contextRef="#ctx0" brushRef="#br0" timeOffset="538.83">14663 1887 115 0,'0'0'10'0,"0"0"-10"0,-2 10 0 0,-1-6 0 15,0-1 384-15,1 9 76 0,-1-1 14 0,-2 1 3 16,-1 0-329-16,4 9-67 0,-4-5-13 0,4 8-2 16,-3-1-29-16,-1 8-5 0,4 2-2 0,-1-7 0 0,0 11-6 0,1 3-2 15,-1 0 0-15,3 3 0 0,3-1-14 0,-3 0-8 16,2-2 8-16,1 0-8 0,2 0 0 0,1-9 8 15,4 2-8-15,-2-10 0 0,3 1 0 0,2-1 0 16,0-1 0-16,3-11-12 16,0 3-11-16,2-4-2 0,1-3-1 0,-1 0 0 15,1-7-113-15,-1 5-22 0,1-10-5 0,-3 5-630 0</inkml:trace>
  <inkml:trace contextRef="#ctx0" brushRef="#br0" timeOffset="788.98">15110 1723 2325 0,'-10'0'103'0,"4"0"21"0,-1 4-99 0,1-1-25 0,1 9 0 0,0-3 0 16,2 5 38-16,0 2 2 15,1 3 1-15,-1 12 0 0,0 2-20 0,3 4-4 0,-2 10-1 0,2-4 0 16,0 13-6-16,-3-4-2 0,6-3 0 0,-3 8 0 15,5-3-8-15,-2 7 0 0,2-12 0 0,-2 6 0 16,-3-6-175-16,2-2-30 16</inkml:trace>
  <inkml:trace contextRef="#ctx0" brushRef="#br0" timeOffset="1387.13">15367 2007 2602 0,'0'0'116'0,"0"0"23"0,-5 5-111 0,2-3-28 15,-2 5 0-15,2-2 0 0,0 4 37 0,3-6 3 0,-2 6 0 0,-1 3 0 16,-2 0-32-16,0 0-8 16,-1-1 0-16,-2 1 0 15,0 0-86-15,1 4-18 0,-4-4-4 0,0 4-1 16,1-6-57-16,-1 4-11 0,1-7-3 0,-1 2 0 15,3 1 76-15,-3-1 16 0,4-2 2 0,-1 0 1 0,0-2 61 0,2 0 13 0,1 0 3 0,0 2 0 16,5-5 101-16,0 3 21 0,0-5 4 0,5 9 1 16,0-7 9-16,6-2 3 0,-3 7 0 0,5 0 0 15,3 1-49-15,0-6-10 0,0 3-1 0,2-1-1 16,3 1-42-16,1 2-8 0,1-7-1 0,4 2-1 16,-3-2-18-16,2 0 0 15,-7 0 8-15,2 0-8 16,3 0 0-1,-3-2 0-15,0 2-11 0,0-7 11 0,-2 2-68 16,-1 5-6-16,-5-9-2 0,1 7 0 0,-1-6-28 0,0 1-7 0,-2 5-1 0,-1-3 0 16,1-2 68-16,-1 3 12 0,1-1 4 15,0-2 0-15,2 5 66 0,0-6 14 0,-2 1 2 16,2 0 1-16,3 0 17 0,-3 3 4 0,0-1 1 0,3-2 0 16,-3 0-37-16,3 2-8 0,-3-2-2 0,1 0 0 0,2-2-30 0,-3 1 0 15,0-6 0-15,-2 5 0 0,2-5-15 0,-5 4-9 0,2-4-1 0,-2 5-1 16,-2-5-37-16,-4 7-7 0,-2-5-2 0,-2 0 0 15,-1 3 20-15,-2 6 3 0,-3-4 1 0,0 0 0 16,-5 7 48-16,-1 0 16 0,-2 5 0 0,1 4 0 0,-4-6 12 16,3 6 2-16,-5 5 1 0,5 0 0 15,-2 1 1-15,2 3 1 0,0-1 0 0,3 4 0 0,-1-5-16 0,4 8-3 16,-1 0-1-16,3-1 0 0,3-4-2 0,0 4-1 0,5 6 0 0,0-6 0 16,0 3 2-16,2-2 0 0,6-1 0 0,0-4 0 15,0-5-12-15,3 2 12 0,2-1-12 16,3-6 12-1,5 0-62-15,-2-9-12 16,2 0-2-16,2-9-576 0,1 7-114 0</inkml:trace>
  <inkml:trace contextRef="#ctx0" brushRef="#br0" timeOffset="1549.83">16320 2139 345 0,'0'0'15'0,"0"0"4"0,0 0-19 0,0 0 0 0,2 7 0 0,1 2 0 16,-1-2 495-16,6 3 95 0,3-3 19 0,0 2 4 15,-4 8-454-15,7-5-91 0,-1 4-19 0,3-4-3 16,-6 2-37-16,4 7-9 0,-1-4 0 0,0-6 0 16,0 3-24-16,1 1-6 15,-4-6-2-15,1 0-754 0,2-2-151 0</inkml:trace>
  <inkml:trace contextRef="#ctx0" brushRef="#br0" timeOffset="1781.68">16600 1941 2674 0,'-8'3'119'0,"8"-3"24"15,0 0-115-15,0 0-28 0,3 7 0 0,-1 0 0 0,1 7 48 0,2 2 3 16,-2 1 1-16,2-1 0 0,-5 10-41 0,0 5-11 16,0-3 0-16,-2 5 0 0,-4 0 0 0,1 5 0 0,0 2 0 0,-3-1 8 31,-3 9-40-31,1-8-8 0,-4 2-2 0,4-5 0 15,-6 3-46-15,0-2-10 0,0-12-2 0,-2 5 0 16,2-6-10-16,-3 4-2 0,-2-11-1 0,0 6 0 16,5-3-69-16,0-9-14 0,0 7-2 0</inkml:trace>
  <inkml:trace contextRef="#ctx0" brushRef="#br0" timeOffset="2043.88">16859 1553 1670 0,'21'-9'148'0,"-10"4"-118"0,2 10-30 0,6 0 0 0,-3 2 148 15,5 4 24-15,8 1 5 0,-3 12 1 16,-2 9-97-16,3-3-19 0,7 10-4 0,-2 5-1 0,0 2-34 0,-3 7-7 16,0 10-2-16,-5-1 0 0,-3 1-14 15,-3-6 0-15,-2 6 0 16,-5-1 0-16,-3 6-23 0,-6-6-4 0,1 1-1 15,-8-6 0-15,-1-4 7 0,-4 8 1 0,-3-13 0 0,-6-2 0 0,-2 2 20 0,-3-4 0 16,-2-3 0-16,-1-11 0 16,1 2-9-16,-1-10 9 0,3 6-12 0,-5-13 12 15,3-2-148-15,-1-4-22 0,6-3-5 0</inkml:trace>
  <inkml:trace contextRef="#ctx0" brushRef="#br0" timeOffset="2406.56">18180 2210 2617 0,'0'0'57'0,"0"0"12"0,5 0 3 0,3 2 2 0,2-2-59 0,6 9-15 0,8-9 0 0,0 5 0 0,2 2 32 0,6-5 3 15,-3-2 1-15,6 7 0 0,-1-4-36 0,0 2 0 16,1-3 0-16,4 3 0 0,6-3 0 0,3-2 0 16,2 5 0-16,-2-5 0 15,0-5 0-15,-1 5 0 0,-4 0-12 0,-1-7 3 16,0 7-19-1,1-2-3-15,-1-6-1 0,-2 1 0 0,2 5 20 0,0 2 3 0,-5-7 1 0,-2 2 0 16,-4 5 8-16,1-9 0 0,-5 7 0 0,-6 2 0 16,0-5-48-16,-5 2-8 0,0-1-2 0,-8 1-1028 15</inkml:trace>
  <inkml:trace contextRef="#ctx0" brushRef="#br0" timeOffset="2690.42">19119 1979 2757 0,'0'0'60'0,"2"5"13"0,1-5 3 0,2 4 2 0,6 4-62 0,0 1-16 0,4 0 0 0,1-2 0 16,3 10 20-16,-1-8 0 0,1 5 1 16,-3 0 0-16,2-4-21 0,1 4 0 0,-3-5 0 0,-3 8 0 15,3-3 0-15,-6 0-15 0,1-2 3 0,0 2 0 31,-4 0-48-31,-4 3-10 0,0-6-2 0,-3 3 0 16,-3 1 4-16,-2-1 0 0,-3-3 0 0,0 11 0 0,-5-6 54 0,-1 0 14 0,-1-1 0 0,-1 1 0 16,-5 1 0-16,-1 1 0 0,4-4 0 0,-1 1 10 15,-2-6-10-15,5 5 0 0,0-5 0 0,3-1-683 16,0-1-133-16</inkml:trace>
  <inkml:trace contextRef="#ctx0" brushRef="#br0" timeOffset="3049.29">20053 2217 2840 0,'0'0'63'0,"0"0"13"0,0 0 2 0,0 0 1 0,0 0-63 0,5-5-16 16,0 5 0-16,3-2 0 0,-2-6 32 0,2 1 4 0,-1 5 1 0,1-5 0 16,0 0-29-16,0 0-8 0,0 0 0 0,0-3 0 31,0 3-53-31,0 5-15 0,0-5-4 0,-3 2 0 16,3-4-21-16,-3 9-5 0,-2 0-1 0,2 0 0 0,-5 0 71 0,3 9 13 0,0-4 3 0,-1 4 1 15,1 5 30-15,-3-4 5 0,0 6 2 0,3 1 0 16,-1-1 19-16,-2 5 4 0,-2 1 1 0,2-4 0 15,2 8-6-15,-2-7-2 0,0 0 0 16,0-3 0-16,3 1-34 0,0-5-8 0,-1-3 0 0,1-2 0 16,-3-7-81-16,5 0-19 0,0-5-3 0,1-2-648 15,-1-2-129-15</inkml:trace>
  <inkml:trace contextRef="#ctx0" brushRef="#br0" timeOffset="3214.88">20336 1784 403 0,'0'0'36'0,"0"0"-36"0,0 0 0 0,0 0 0 16,-5 7 445-16,2 0 83 0,-2-5 16 0,2 8 3 15,3-6-395-15,-3-1-80 0,3 9-15 0,3-3-3 0,-3-2-54 0,3 2 0 16,2 1-8-16,0 4 0 16,-2-5-249-16,2 8-50 0</inkml:trace>
  <inkml:trace contextRef="#ctx0" brushRef="#br0" timeOffset="3764.84">20542 2148 2271 0,'0'14'100'0,"0"-11"22"0,0 9-98 0,0-1-24 0,-2 3 0 0,-1 1 0 16,0 1 88-16,1 1 13 15,-1-1 3-15,-2 0 0 0,-1 6-68 0,-4-4-12 16,2 4-4-16,-3-4 0 0,-2 4-9 16,3-6-3-16,-1 0 0 0,0-1 0 0,3 1-22 0,0-7-5 0,1 6-1 0,1-8 0 15,1-3-16-15,2 3-3 16,3-7-1-16,0 0 0 15,8-2-3-15,3-3-1 0,2 1 0 0,3-3 0 0,0-8 61 0,2 6 12 0,1-5 3 0,-1 0 0 16,1 2-7-16,-1 0-1 0,1 1 0 0,-1-4 0 16,1 6 23-16,2 0 4 0,-2-3 1 0,-1 10 0 15,1-3-26-15,-1 2-5 0,3 3-1 0,-5-2 0 16,-2 2-20-16,1 2 0 0,1-2 0 0,-3 3 0 16,1 2 0-16,-1-3-8 0,-2 5 0 0,-1 0 0 15,1 0 8-15,-1-5 0 0,-2 3 0 0,0-3 0 0,0 6-12 16,0-1 0-16,-3-7 0 0,3 2 0 15,-2-2-25-15,1 0-6 0,1 0-1 0,0 0 0 16,6-7 26-16,-4-3 5 0,1 1 1 16,5-5 0-16,2 0 12 0,3-3 0 0,3-1 0 0,-3-4 0 0,0-3 0 15,3-4 0-15,-3-4-10 0,6 3 10 0,-3-5 0 16,-3 2 0-16,0 2 0 0,-2-7 0 16,-1 8 0-16,-2 4 0 0,-3 2 0 0,0 3 0 0,-5 5 16 15,0-1-3-15,-2 8 0 0,-1 2 0 0,0-3 15 0,-2 6 2 16,-3 4 1-16,0 0 0 0,0 0-15 15,0 0-4-15,0 0 0 0,-5 7 0 0,-1 9 0 0,1 1 0 16,0 4 0-16,-3 2 0 0,2 3-12 0,-2 3 0 0,3 1 0 0,0 3 0 16,0 0 0-16,-1 0 0 0,1 4 0 15,2-4 0-15,-2 5 0 0,2 2 0 0,3-5 0 0,-2-4 0 16,4 7 0-16,1-6 0 0,0-3 0 0,-1-8-10 16,4 2-2-16,-1-11 0 0,-2 0 0 15,5 0 0 1,-3-5-32-16,0-3-6 0,0 1-2 0,3-5-1116 0</inkml:trace>
  <inkml:trace contextRef="#ctx0" brushRef="#br0" timeOffset="3955.66">21037 2028 3168 0,'0'0'70'0,"8"0"14"0,3 3 4 0,4 1 0 0,7-4-71 0,4 0-17 0,-2 3 0 0,5-3 0 0,5 0 19 0,-2 0 0 16,3 0 0-16,-4 0 0 0,4 0-11 0,4-3-8 16,4 3 12-16,2 0-12 15,-3-7-39-15,3 5-14 0,-3-3-3 0,-5 3-1 16,-2-3-176-16,-4 3-35 0,22-7-8 0,-18-3 0 16</inkml:trace>
  <inkml:trace contextRef="#ctx0" brushRef="#br0" timeOffset="8256.79">15057 2889 172 0,'0'0'8'0,"0"0"1"0,0 0-9 0,0 0 0 15,0 0 0-15,0 0 0 0,0 0 308 0,0 0 60 16,0 0 12-16,0 0 3 0,0 0-289 0,8 5-58 16,0-5-11-16,0 7-2 0,0 0 17 0,0 2 4 15,0-4 1-15,0 5 0 0,3 4-29 16,-3-5-5-16,-1 5-2 0,1-2 0 0,0 0-9 0,0-3 0 16,-2 1 0-16,2 1 0 0,-3-1 8 0,0-1 0 15,0 5 0-15,-2-7 0 16,2 3 12-16,-2-3 1 0,2 2 1 0,-2-2 0 0,-3-4-2 0,5 4 0 0,-5 0 0 15,3 0 0-15,-1-5-1 0,-2-2-1 16,0 0 0-16,0 0 0 0,8 0-8 0,3-2-2 16,-3-5 0-16,5 0 0 0,-2 0-8 0,2-1 0 0,0-1 9 15,3 0-9-15,-3-1 0 0,3 3 0 0,0-5 0 0,0 8 0 16,0-3 0-16,2 2 0 0,-2 0 0 0,0 1 8 16,-3 4 9-16,1-3 3 0,1-1 0 0,1 4 0 15,0 0 12-15,0 0 4 0,3 0 0 0,-4 0 0 16,1 0-16-16,-2-3-2 15,-1 3-1-15,0-5 0 16,0 5-9-16,0 0-8 0,1-2 9 0,-4 0-9 0,4-3 8 0,-4 3-8 16,3 2 0-16,-2-7 0 0,-1 2 0 0,4 5 0 0,-4 0 0 0,4-5 0 15,-1 1 0-15,-3 4 0 0,1 0 0 0,0 0 0 0,2 4 0 0,-3 1 0 16,1-5 0-16,-1 5 0 0,-2-3 0 0,3 3 0 16,0-3 0-16,-3 3 0 15,2-1 0-15,1 4 0 0,-1-4 0 0,-2-1 0 16,3 4 0-16,-1 0 0 0,4-5 0 0,-4-2 0 0,1 7 0 15,-1-7 8-15,4 0-8 0,-4 2 0 0,3 3 0 0,-2-5 0 16,5-5 0-16,-3 5 0 0,3-2 0 0,0 2 0 16,2 0-9-16,1-2 9 0,-1-3-22 15,1 5 2-15,2 0 0 0,-5 5 0 0,-3-5 20 16,0 0-11-16,3 2 11 0,0-2-8 0,-5 7 8 0,2 0 0 16,3-7 0-16,0 3 0 0,2 6 0 0,-2-9 0 15,0 5 8-15,3-5-8 0,2 7 0 0,-3-7 0 0,1 0 0 16,-1 0 0-16,1 0 0 0,2 0-12 15,-3 0 2-15,1 0-670 16,7 2-133-16</inkml:trace>
  <inkml:trace contextRef="#ctx0" brushRef="#br0" timeOffset="112928.31">19365 10029 1756 0,'0'0'39'0,"0"0"8"0,0 0 1 0,0-7 1 0,0 0-39 0,0 5-10 16,0 2 0-16,0 0 0 0,0 0 17 0,3-7 2 15,-3 7 0-15,0 0 0 16,0 0-10-16,0 0-1 0,0 0-8 0,0 0 12 16,0 0-12-16,0 0 0 0,0 0 0 0,0 0 0 0,-3 7-16 0,-2 2 3 15,2-2 1-15,-2 3 0 16,2 4-27-16,-2-5-5 0,2 5 0 0,-2 3-1 0,2-1 30 0,-2-1 7 15,0-1 8-15,-1-3-13 0,1 3 13 0,0 3 0 16,-1-8 0-16,1-2 0 0,2 0 12 0,1 3 6 16,-4-5 1-16,4-3 0 0,2-2-9 0,0 0-2 15,0 0 0-15,0 0-509 16,0 0-103-16</inkml:trace>
  <inkml:trace contextRef="#ctx0" brushRef="#br0" timeOffset="113475.82">19381 9919 1904 0,'0'0'42'0,"-8"5"9"0,5-1 1 0,-5 3 1 0,3 0-42 0,0-2-11 0,-1 0 0 16,1 2 0-16,2-7 36 0,1 7 4 0,2-7 2 0,-3 5 0 0,3-5-19 0,0 4-4 15,-3 3-1-15,1 0 0 0,2 1-18 0,0-1 0 16,-3 2 0-16,1 0 0 0,-1 3 0 0,0 0 0 16,1 2 0-16,-4 0 0 0,1 3 0 0,0 1 0 15,-3-1 8-15,0 6-8 0,-3 1 20 0,1 4 0 16,2-2 0-16,0-2 0 0,0 6 9 0,3-4 3 15,-1-3 0-15,4 1 0 0,-1 4-4 0,3-9-1 0,3 2 0 16,2-2 0-16,0-5-8 0,3 0-2 0,-3-2 0 0,6 2 0 16,2-4-7-1,0-1-2-15,1-2 0 0,-4 0 0 0,4-2-8 16,-1-3 8-16,0 0-8 0,0-2 8 0,0 0-8 0,1 0-11 0,-1 0 3 0,0 0 0 31,0-2-28-31,-2 0-4 0,0-3-2 0,-4-2 0 16,1 5 0-16,-2-5 0 0,-4 0 0 0,4-1-954 0</inkml:trace>
  <inkml:trace contextRef="#ctx0" brushRef="#br0" timeOffset="114058.78">18801 10213 2304 0,'-5'5'204'0,"5"-5"-163"0,0 0-33 0,0 0-8 15,0 0 78-15,5 2 14 0,3 3 2 0,3-5 1 16,5-5-63-16,2 5-13 0,1-7-3 0,2-3 0 0,0 3-16 0,8-2 10 16,6-5-10-16,2 4 8 15,2-4-33-15,1 5-7 0,2 0-2 0,-2-1 0 16,0-2-93-16,-3 5-18 0,0 3-4 16,-3-1-1-16,1-2 17 0,2 7 3 0,0 0 1 0,-6 0 0 15,-4 0 11-15,-1 5 2 0,-2-3 1 0,3 3 0 0,-9-1 127 0,1 1 26 16,-1-3 5-16,-5 5 1 0,1-2 42 0,-4 0 9 15,-2-5 1-15,0 5 1 0,0-3-1 0,-8-2-1 0,0 0 0 0,0 0 0 16,0 0-59-16,0 0-11 0,0 0-2 0,-5 0-1 16,-3-2-2-16,2-3-1 0,-4 5 0 15,-3 0 0-15,-1 0 1 0,1 0 0 0,-3 0 0 0,0 5 0 16,1-3-1-16,-1 5 0 0,2 0 0 0,1-5 0 16,-3 5-8-16,3 3-2 0,0-3 0 0,2 7 0 15,3-5-9-15,0 6 0 16,3-6 9-16,3 5-9 0,-4-5 0 0,6 6 0 0,3-6 0 0,0-2 0 15,-1 2 0-15,6-2 0 0,0 1 0 0,0-6 0 16,5 3 0-16,0-3 0 0,3-2 0 0,0 0 0 16,0 0-8-16,-3-2 8 0,6-3-8 0,-3 5 8 0,2-5 0 15,1-2 0-15,-3 0 12 0,-1 2-4 0,1-4-8 16,-2 7 8-16,-1-3-8 0,-3-2 8 16,1 5-8-16,-3-6 0 0,-3 8 0 0,1 0 0 0,1 0 10 0,-7 0-2 15,3 5-8-15,2-2 12 0,-2 6 15 0,0-2 2 16,2 2 1-16,-2-2 0 0,-3 0-5 0,2 3-1 15,1-3 0-15,0 5 0 0,-3-8-13 0,2 3-3 16,-2 1-8-16,3 1 12 0,-3-9-12 0,2 7 0 16,-2-7 0-16,0 0 0 0,6 0 0 0,-1 5 0 15,3-5 0-15,-3-5 0 16,1 3-103-16,4-5-13 0,1 0-4 0,-1-8-920 0</inkml:trace>
  <inkml:trace contextRef="#ctx0" brushRef="#br0" timeOffset="114457.42">20077 9768 288 0,'0'-7'12'0,"0"5"4"0,-3-3-16 0,0 5 0 0,-2 0 0 0,2 0 0 16,-2 0 524-16,2 0 103 0,-2 7 20 0,0 0 4 15,0 3-477-15,2 4-95 0,-5 2-19 0,5 8-4 16,-2-1-20-16,0 6-3 0,-1-1-1 0,-1 2 0 16,1 3-32-16,-2-2 0 0,0 2 0 0,3-5 0 31,-3-2-19-31,3 5-10 0,0-6-3 0,-1 4 0 0,1-4 10 0,0-1 2 0,-1 0 0 0,1-3 0 15,0-3 6-15,2-1 2 0,0-1 0 0,1-1 0 16,2-6-16-16,2-2-4 16,4 0 0-16,-1-5 0 0,6-2 32 0,-3-2 13 0,2-5-1 15,3 0 0-15,3-2-12 0,0-1-16 0,5 1 3 0,-2-3 1 0,-1 3 12 16,1-6-9-16,-3 8 9 0,0 3-8 16,0-3 8-16,-3 2 0 0,0 5 0 0,-2 0 0 15,-1 0 12-15,-2 7 0 0,-3 0 1 0,1 0 0 16,-4 0 17-16,-2 3 3 0,-2-1 1 0,-1 5 0 0,-2 0-22 0,-1-2-4 15,-4 4 0-15,-1-1-8 16,-2 1 0-16,0-2 0 0,-3 0 0 0,-3-2 0 16,1 2-44-16,-3-5-10 31,0 3-2-31,2-2 0 16,3-1-133-16,-2-2-27 0,4-5-6 0,-1 6-408 0,4-8-82 0</inkml:trace>
  <inkml:trace contextRef="#ctx0" brushRef="#br0" timeOffset="114870.06">20481 9651 2761 0,'0'0'60'0,"0"0"13"0,0 0 3 0,0 4 2 0,0 6-62 0,-2-1-16 16,-1 5 0-16,-2 3 0 0,-3-1 19 0,0 8 1 16,-3 4 0-16,1 0 0 0,-1 3-7 0,1 2-1 15,-1 4 0-15,0 3 0 0,1 0-12 0,2-7 0 0,0 5 0 0,3-5 0 16,-1-3 0-16,4-1-13 0,-1-3 2 0,6-3 1 15,-1-4 0-15,4 2 0 0,-1-4 0 0,6-8 0 16,-1 5 10-16,3-5-8 0,1-2 8 0,1-2-8 16,7-2 8-16,-4-3 0 0,1 0 0 0,-1-3 0 15,3-2-12-15,1-2 0 0,-1 0 0 0,0-2 0 16,3-7-22 0,-3 1-5-16,3-1-1 0,-1-1 0 0,-1 1 12 0,-4 0 1 15,-5-1 1-15,1 3 0 0,-4 0 26 0,-2 4 0 0,-5-4 0 0,-3 5-8 0,-5 2 8 0,-1 5 16 16,-4-6-4-16,-4 8-1 15,-4 0 8-15,-1 0 1 0,1 8 1 0,-1-1 0 0,1 0 5 0,-1 4 1 16,3-4 0-16,3 10 0 0,-3-3-38 0,0 2-7 16,3 1-2-16,3 4 0 0,-4-2 12 0,4 4 8 15,5-1-12-15,-1-4 12 0,4-1-12 0,2 4 12 16,2-4-12-16,6-1 12 0,-3 0 0 16,3-4 0-16,6 0 0 0,-1-5 0 0,0-2 0 0,3-1-10 15,2-4 10-15,6 0-8 0,0-2-11 0,5-5-1 16,3 5-1-16,2-5 0 15,1-3-159-15,-1-2-32 0</inkml:trace>
  <inkml:trace contextRef="#ctx0" brushRef="#br0" timeOffset="115874.16">21468 9992 2692 0,'0'0'60'0,"0"0"12"0,0 0 2 0,0 0 1 0,0 0-60 15,-5-3-15-15,2 3 0 0,-2 0 0 0,2 0 33 0,-2 8 4 0,0-6 1 0,-3 5 0 16,0-2-30-16,0-1-8 0,0 3 0 0,0 0 0 16,-2 3 0-16,4 2-8 0,-2-3 8 0,0 0-12 15,0 1 12-15,3 2-10 0,0-3 10 0,-3 0-10 16,5 3 1-16,-2-2 0 0,2-1 0 0,-2 0 0 16,2 5 9-16,3-4 0 0,0 2-9 0,0-3 9 15,3 0 0-15,0 1 0 0,-1-3 0 0,4 5 0 0,-1-3 0 16,3 1 0-16,0-1 0 0,-3 3 0 15,6-1 0-15,-1 1 0 0,-2 0 0 0,3 2 0 16,-1-5 0-16,1 1 0 0,0 4 0 0,-4 0 0 0,1-4-11 0,0 4 3 16,0 0 0-16,-5-3 0 0,-3-1 8 0,3 4 0 15,-6-5 0-15,0 3 8 0,-2 0 0 0,0-5 1 16,-3 5 0-16,0-3 0 0,0 1-9 0,-3-3 0 16,-2 0 0-16,3 0 0 0,-4-3 0 0,1 3-17 15,2 1 4-15,-2-4 1 16,0-1-32-16,-3-3-7 0,3 0-1 0,2 0 0 15,-2 0 8-15,3-3 0 0,2-1 1 0,0 1 0 16,5-4-12-16,3 0-2 0,0 0-1 0,8 0 0 16,0-5 20-16,2 0 4 0,4-4 1 15,2 0 0-15,-1-1 21 0,4-4 4 0,2 2 8 0,0-2-13 0,6-3 35 0,2 6 7 0,3-4 2 16,-1-1 0-16,-2 6 24 0,3-6 5 0,-3 6 0 0,0 1 1 16,-5 0-8-16,0 1-1 0,-5 6-1 15,-4-5 0-15,-1 4-19 0,-4 3-4 0,1 0-1 16,-6 5 0-16,0 0 3 0,-5 2 1 0,0 0 0 0,0 0 0 15,0 0-15-15,0 0-4 0,0 0 0 0,0 0 0 16,0 0-12-16,-5 2 0 0,0 0 0 0,-3 5 0 16,3-2 0-16,-1 5-10 0,4-3 2 0,-1 2 0 15,3 0 8-15,0 3-8 0,3 0 8 0,-1 0-8 16,1-1 8-16,5-1 0 0,-3 4 0 0,3 2 0 16,3-4 0-16,-3-2 0 0,2-1 0 0,1 0 0 15,-1 3 0-15,6 0 0 0,-3-5 8 0,1 2-8 0,2 6 13 16,-3-6-1-16,3-2-1 0,-3 7 0 0,0-5-11 0,-2 8 0 15,-3-5 0-15,0-1 8 0,-6 1-8 16,4 0 0-16,-9-5 9 0,0 2-9 0,-2 3 8 16,-3-2-8-16,0-3 10 0,-5 2-10 0,0-7 0 0,-1 5 0 15,-1 1 0-15,-1-1 0 0,2-5 0 0,-1 5-16 16,1-7 3-16,-2 5 1 0,3-3 12 0,3-2 0 16,-4-2 0-16,4-3 0 0,-1 5 0 0,6-2 0 15,0-3 0-15,2 3 0 0,6-5-9 0,-1-1 1 16,4 1 0-16,4-2 0 0,1 2 8 0,-1-2 0 15,9-1 0-15,-1 3 0 0,6-7 0 0,5 7 0 16,0-5 0-16,6 0 0 0,-1-4 0 0,3 7 11 16,0-6-3-16,0-1 0 0,-5 0-8 0,-3 1 0 15,0-1 0-15,0-1 0 0,-2 1 0 0,2 2 0 0,-5-5 0 16,0 3 0-16,-3-1 0 0,-3 3 0 16,-2-7 0-16,-3 9 0 0,-2-2 0 0,-3 0 0 0,-3-3 0 0,-5 8 0 15,0-5 0-15,-2 5 0 0,-1-1 14 0,-5-2-4 16,0 3-10-16,-3 2 0 0,-2 5 0 0,3-3 8 15,-1 5-8-15,0 5 0 0,-2-3-10 0,3 3 10 16,-1 4 0-16,3 0 0 0,0-2 0 0,0 10 0 16,3-3 0-16,0 2 0 0,2 6 0 0,0-4 0 15,3 6 0-15,3 0 8 0,0-1 1 0,2 1 0 16,0-3 19-16,3-2 3 0,3 2 1 0,2-2 0 0,0-3-20 16,3-2-3-16,3-5-1 0,2 1 0 0,0 2-8 15,0-5 0-15,3-3 0 0,-6 1 0 16,6-3 0-16,-3-2-11 0,-2-2 3 0,-1-3 0 15,-2 3-155-15,3-5-30 16,-3 0-7-16</inkml:trace>
  <inkml:trace contextRef="#ctx0" brushRef="#br0" timeOffset="116218.87">22982 10213 3175 0,'0'0'70'0,"0"0"14"0,0 0 4 0,0 0 0 0,0 0-70 0,8-2-18 0,-3-1 0 0,0-2 0 16,1-2 0-16,-1-2 0 0,3 0 0 0,0 2 0 31,-3-3-40-31,3-2-8 0,0 3-1 0,-3 2-1 16,0-2-2-16,1 1 0 0,-1 6 0 0,0-3 0 0,1 5 32 0,-6 0 7 0,0 0 1 0,0 0 0 15,2 0 12-15,1 7 16 0,0 3-3 0,-3 4-1 16,2-5 23-16,-2 5 4 15,0 1 1-15,0 1 0 0,0 1-16 0,-2-1-2 0,2 0-1 16,0 1 0-16,-3-5-21 0,3-1 8 0,0 4-8 0,0-6 0 16,0-2-14-16,0-7-7 0,0 0-2 0,0 0 0 31,0 0-103-31,5 0-21 0,3-2-4 0,-3-10-1 0,3 2-140 16,3 1-29-16,5-21-6 0,0-1-1 0</inkml:trace>
  <inkml:trace contextRef="#ctx0" brushRef="#br0" timeOffset="116331.82">23297 9855 403 0,'0'0'36'16,"0"0"-36"-16,-6 7 0 0,4-4 0 0,-1 4 428 0,3-7 78 16,-3 7 16-16,3-2 3 0,0-5-403 15,-2 4-81-15,2 3-16 0,0 0-3 16,0-4-133 0,2 4-26-16,-2 0-6 0,0 2-767 0</inkml:trace>
  <inkml:trace contextRef="#ctx0" brushRef="#br0" timeOffset="116601.25">23334 10067 2026 0,'8'9'90'0,"-6"-6"18"0,1 4-86 0,2 0-22 0,3 0 0 0,-3 0 0 0,3 0 113 0,0 0 19 0,0-2 3 16,0 2 1-16,3-2-90 0,-1-3-18 15,-2 5-3-15,3-5-1 16,-3 5-24-16,2 0 0 0,-4-4 0 0,4 4 0 0,-2-2 0 0,-3-3 0 16,1 7 0-16,2-2 0 0,-3 0 0 15,0 3 0-15,3-3 0 0,-3 0 0 0,1 2 31 0,2 3 1 0,0 0 0 0,0-5 0 16,0 7-16-16,-1-7-4 15,1 0 0-15,-2-2 0 0,2 2 36 0,-3 0 8 0,-5-7 0 16,3 5 1-16,-3-5-37 0,0 0-7 0,0 0-1 0,0 0-1 16,-3 4-23-16,-2 1-4 0,-3-3 0 0,-3 6-1 31,-2-8-37-31,0 7-7 0,-3-7-2 0,-3 2 0 16,6 5-25-16,-6-7-4 0,4 7-2 15,-1-5 0-15,0 5 3 0,0-2 1 0,0-2 0 0,0-3-561 0,3 4-112 16</inkml:trace>
  <inkml:trace contextRef="#ctx0" brushRef="#br0" timeOffset="119192.33">22924 10601 403 0,'0'0'17'0,"0"0"5"0,0 0-22 0,0 0 0 16,0 0 0-16,5-2 0 0,-5 2 384 0,2-3 72 0,-2 3 14 0,6-4 3 15,-6 4-329-15,2 0-65 0,-2 0-14 0,0 0-2 16,0 0-11-16,0 0-3 16,0 0 0-16,0 0 0 0,0 0-15 0,0 7-3 0,0 2-1 0,-2 5 0 15,-1 0-30-15,0 3 0 0,1 1 0 0,-3 6 0 16,-1 4 0-16,-2 5 0 0,3 0 0 16,0 0 0-16,-1 7 0 0,1 2 0 0,-3-2 0 0,6 3 9 15,-1-3-9-15,0-3 0 0,3-4-10 16,0 0 10-16,3-2 0 0,2-8 10 0,0 1 0 0,6-8 0 0,0 1 10 15,-1-3 1-15,3-5 1 0,3 1 0 16,-2-3-22-16,1 0 0 0,1-7 0 0,3 4 0 16,-1-8-14-16,4 4-7 0,1-3-2 0,4-1 0 0,-3-6 8 15,-1 3 2-15,1-2 0 0,-3-5 0 0,1-3 13 16,-1 3-9-16,-3-2 9 0,1-1-8 16,-3 1 8-16,-3-1 0 0,0 1 0 0,-2-5 0 0,-3 4 8 15,-3 1 4-15,0 2 1 0,-2-3 0 0,-3 1 11 0,0 6 3 16,-3-4 0-16,1 5 0 0,-1-5-15 0,0 7-4 15,-2 2 0-15,0-2 0 0,-1 2-8 0,-2 3-11 16,3-3 3-16,-3 10 0 0,0-3 8 0,0 5 0 16,3 0 0-16,-3 0 0 15,3 3-30-15,2 4-1 0,-2-2 0 16,2 2 0-16,1 2 51 0,2 1 9 0,0-3 3 0,0-5 0 0,2 5-32 0,4-7 0 0,-4 0 0 0,3 0 0 16,1-2 0-16,2-5 0 15,2 5 0-15,-2-5 0 0,3 0 0 0,-1-5 0 0,1 5 0 16,0-5 0-16,-1 1-10 0,1-3-8 0,-3 4-2 0,2-4 0 15,-2 0 8-15,3 5 2 0,-3-3 0 0,0 3 0 16,-3-1 10-16,0-1 0 0,1 4 0 0,-6 0 0 16,0 0 0-16,0 0 0 0,0 0 0 0,0 0 0 15,2 0 27-15,-2 0 1 16,3 7 0-16,-3-7 0 0,0 0-28 0,0 0 0 0,0 2 0 0,0-2 0 16,0 0 0-16,0 0 0 0,0 0 0 0,0 0 0 15,0 0-34-15,0 0-12 0,5 0-2 0,3-2-1 16,-3-1-12-1,3-1-3-15,-2 1 0 0,4-1 0 0,-2 1 20 0,3-1 4 16,-1 1 1-16,1 1 0 0,-1-3 28 0,1 5 11 0,0-2-8 0,-1 2 8 16,1 0 17-16,-3 0 9 0,0 0 2 0,0 2 0 15,2-2-4-15,-2 5 0 0,0-5 0 0,-3 2 0 0,3-2-12 0,0 3-4 16,-3-3 0-16,-5 0 0 0,6 0 20 0,-6 0 3 16,5 7 1-16,-5-7 0 0,0 0-32 0,5 0 0 15,-5 0 0-15,8 0 0 0,0 0 0 16,-2-3 0-16,1-1 0 0,4 4 0 0,-3-5-10 15,3 0-8-15,-1-2-2 0,3 0 0 0,-2-2 20 16,2 2-10-16,0-3 10 0,1 3-8 0,-1-5 8 0,0 1 0 16,0 1 0-16,1 1 0 0,-4-3 0 0,3 7 0 15,-2-6 8-15,0 8-8 0,-1-6 19 0,1 4-1 16,-1-2 0-16,-4 2 0 0,-1 1-2 0,0 1 0 16,-2-1 0-16,-3 4 0 0,0 0 1 0,0 0 0 0,0 0 0 15,0 0 0-15,-5 7-17 0,2 2 0 0,-2-2 0 16,-1 7 0-16,4-4 0 0,-4 6 0 0,1-2 0 15,2 3 0-15,-2 4 15 0,0-2-4 0,2 4-1 16,1 1 0-16,2-1-10 0,0 3-14 0,2-2 3 0,1-1 1 16,-1 1 10-16,1-3 0 0,2-2 0 0,1-5 0 15,-1 2 24-15,0 1 6 0,-2-6 2 0,5 1 0 16,-5 0-32-16,-1 0 0 0,1-5 0 0,-1 2 0 16,1-2 0-16,-3 3 0 0,-3-3 0 0,1-3 0 15,2-1 0-15,-5 1 0 0,-1-1 0 0,-2-3 0 16,0 0-28-1,0-3-11-15,-2-1-2 0,2 4-1 0,-3-7 22 0,3 4 5 0,-2-4 1 0,2 0 0 16,0 5 5-16,0-5 1 0,3 0 0 0,-1 0 0 16,1 0 8-16,2-3 0 0,3 3 0 0,0 0 0 0,6-2 0 15,-1 2 11-15,6-3-3 0,-1 3 0 16,3-2-8-16,6 2 0 0,5-7 0 0,2 4 0 0,6 3 0 16,0-5 0-16,-1 1 0 0,4-1 8 0,-3 0-8 15,-1-4 0-15,-4 6 0 0,2-4 8 0,3-2-8 16,-3-1 0-16,3 3 0 0,-3-2 0 0,0 4 0 0,-3-2 0 15,-5 0 0-15,-2 0 0 0,-1 2 0 0,-4 2 12 16,-4-1-2-16,-2 1 0 0,-3 1 27 0,-2 2 6 16,-3-3 1-16,-3-1 0 0,-4 8-24 0,-1-4-5 15,0 0-1-15,-6 5 0 0,-1-3 4 0,-4 5 1 16,-2 0 0-16,2 7 0 0,1-2-19 0,-1-1 0 0,3 8 0 16,1 0 0-16,1 2 0 0,1 0 0 15,2 5 0-15,1 2 0 0,2 3 0 0,3-1 0 16,-1 3 10-16,4 5-10 0,-1-5 0 0,6-3 0 15,2 1 0-15,0-1 0 0,6-6 18 0,2 4 11 16,0-7 3-16,6-2 0 0,5-5-11 0,2 2-1 0,1-2-1 16,2 0 0-16,0-7-4 0,3 5-1 0,-1-10 0 0,-2 5 0 15,-2-7-28-15,-3 5-6 0,0-5 0 0,-3 0-1 32,-3-3-188-32,1-4-38 0</inkml:trace>
  <inkml:trace contextRef="#ctx0" brushRef="#br0" timeOffset="119677.01">22802 12158 2718 0,'10'-2'60'0,"-4"-3"12"0,-1 5 2 0,3-7 2 0,2 4-60 0,4-4-16 16,-1 0 0-16,3-2 0 0,-3-1 19 0,0-4 1 15,1 0 0-15,-1 5 0 0,-3-8-20 0,1 1 10 0,-1-5-10 0,4 4 8 16,-6 1-22-16,2-1-5 15,-2 1-1-15,3 2 0 0,-3 2 4 0,0 0 0 16,0 3 0-16,-3-1 0 0,3 3 6 0,-3 3 2 0,0 1 0 0,-2 3 0 16,0 3 19-16,-1 1 4 0,-2 3 1 0,0 3 0 15,0 4 0-15,0 2 0 0,-2 3 0 0,-4 5 0 16,4-1-6-16,-1 8-1 0,0 2 0 16,1 4 0-16,-1 6-9 0,1 4 0 0,2 7 0 0,0 0 0 15,0 2 0-15,2 1-14 0,1 4 5 0,-3 3 1 16,0 1-7-16,0 6-1 0,2-10 0 0,-2-4 0 15,0-8 16-15,3 3 0 0,-3-10 0 0,3-2 10 16,-1-2 2-16,-2-13 0 0,3-1 0 0,0-8 0 16,-1-1-64-1,1-8-13-15,-3-7-3 0,5-7 0 0,-2-8-156 0,2-3-32 16,-5-51-7-16,0 11-591 0</inkml:trace>
  <inkml:trace contextRef="#ctx0" brushRef="#br0" timeOffset="119928.41">23032 11913 2804 0,'0'0'62'0,"0"0"13"0,0 0 2 0,5 7 1 0,1 0-62 0,2-4-16 16,-1 4 0-16,1 2 0 0,3-2 59 0,0 5 9 15,2-3 1-15,0-2 1 0,3 3-31 0,-3-1-7 16,3 3 0-16,-3-3-1 0,-2 1-31 0,-1-1 0 16,4 3 0-16,-6-3 0 15,2 1-23-15,-5-1-10 0,1 3-3 0,-4-3 0 0,-2 1 9 0,-2 4 2 16,-4 0 0-16,1-2 0 15,0 2-12-15,-6 2-3 0,-2-2 0 0,-3 3 0 0,-2-3 18 0,-1-2 3 16,3 2 1-16,-2-5 0 16,-1-2-73-16,3 0-14 0,3-4-3 0,0-3-1 15,0-3-112-15,2-4-23 0,0-7-4 0,6 3 0 0</inkml:trace>
  <inkml:trace contextRef="#ctx0" brushRef="#br0" timeOffset="120206.21">23140 11951 345 0,'27'-10'31'0,"-16"6"-31"0,-1 1 0 0,3-1 0 16,3 4 437-16,-3 0 82 0,1 0 16 0,2 4 3 15,-3-1-325-15,3 1-65 0,-6 1-12 0,1 2-4 16,-1 5-64-16,-2 0-12 0,0 2-4 0,-2 0 0 16,-1 5-32-16,0-3-6 0,-5 8-2 0,0-3 0 15,0 2-12-15,-5 1 0 0,0 0 0 0,-1-1-10 16,1 1-24-16,0-6-5 0,-1-1-1 0,1-1 0 0,0-2 40 0,2-4 0 16,1-3 0-16,-1 0 0 15,3-7 0-15,0 0 0 0,0 0 0 0,8-9 0 0,0-6-14 16,0-3 5-16,0-6 1 0,0 1 0 0,2-6 8 0,1 3-8 15,2-4 8-15,-2-1-8 0,2 5-10 0,0-4-2 16,-2 4 0-16,2-2 0 16,0 9-44-16,-5 2-8 0,3 6-3 15,-4 1 0-15,1 1 13 0,-2 4 2 0,-1 3 1 16,-5 2 0-16,0 0 4 0,5 7 1 0,-5 2 0 16,0 1 0-16,-2 4-190 0,-1 2-39 0,-8 17-7 0,3-2-2 0</inkml:trace>
  <inkml:trace contextRef="#ctx0" brushRef="#br0" timeOffset="120479.08">23442 12203 2433 0,'0'0'53'0,"0"0"11"0,0 0 3 0,8 4 2 0,-5 3-55 0,5 0-14 0,0-2 0 0,-1-3 0 16,4 1 66-16,0-3 10 0,5 0 3 0,-3 0 0 15,3-5-35-15,0 0-8 0,-3-2 0 0,3 5-1 16,2-5-5-16,-2 0-1 0,-5 0 0 0,4-3 0 16,-1 3-29-16,-1 0 0 0,-2 5 0 0,-4 0 0 31,-1-3-20-31,-1 5-9 0,-5 0-3 0,0 0 0 0,0 0 32 0,0 0 0 0,0 0 0 0,3 7 0 15,-3 0 0-15,0 2 0 0,0 1 0 0,-3-3 0 16,0 7 0-16,3 0 0 0,0-2 0 0,0 2 0 16,0 0 0-16,3-2 0 0,0 0 0 15,-3-3 0-15,5 0 20 0,0-2 9 0,1 0 3 0,-1-4 0 16,0 4-52 0,0-7-9-16,3 5-3 0,-2-10 0 0,2 5 20 0,0-7 3 0,-1 0 1 0,1-3 0 15,0-4-157-15,0-2-31 16,-2-8-7-16,2 5-1 0</inkml:trace>
  <inkml:trace contextRef="#ctx0" brushRef="#br0" timeOffset="120636.78">23831 11814 345 0,'-3'17'15'0,"3"-8"4"0,-5 1-19 0,2-1 0 16,1 3 0-16,-1 0 0 0,3-5 600 0,0 5 116 15,0-12 23-15,-2 9 5 0,2-2-605 0,0-7-121 0,0 0-18 0,2 9-16 31,-2-9-148-31,5 7-31 0,1-4-5 0,-1 4-924 0</inkml:trace>
  <inkml:trace contextRef="#ctx0" brushRef="#br0" timeOffset="121208.08">23979 12021 115 0,'5'8'10'0,"1"1"-10"16,-1-2 0-16,0 2 0 0,-2 1 504 0,2-3 98 0,-2 2 20 0,2 5 4 16,-5-7-426-16,0 3-86 0,0-1-17 0,-2 3-3 15,-1-3-58-15,0 1-12 0,-5 4-3 0,3-5 0 16,0 5-12-16,-1-4-9 0,-1 4 12 0,-1-5-12 15,0 1 13-15,2-3-4 0,1 5-1 0,0-8 0 16,0 1-8-16,5-5-11 0,-3 2 3 0,3-2 0 16,0 0-13-16,0 0-3 0,0 0 0 0,8-2 0 15,-3-5-20-15,6 0-4 16,2 0 0-16,-3 0-1 0,4-3 38 0,-1 3 11 0,3 0 0 16,-3 3 0-16,3-4 0 0,-3 1 10 0,0 0-1 0,-2 5 0 15,0-3 32-15,-4-2 7 0,1 7 0 0,0-2 1 0,-8 2-29 16,0 0-7-16,0 0-1 0,0 0 0 15,8-2-12-15,-8 2 0 0,0 0 0 0,0 0 0 16,0 0 0-16,0 0 0 0,0 0 0 0,0 0 0 16,0 0-13-16,0 0-6 0,0 0-1 0,8 4 0 0,-2 1-3 15,-6-5-1-15,2 7 0 0,3 0 0 16,1-2 12-16,-1 2 1 0,3-2 1 0,-3-3 0 0,3 0 10 0,-2 5 0 16,1-2 0-16,1-3-8 0,0 5 8 0,3-4 0 15,-1-3 0-15,6 0 0 0,0 0 29 0,3 0 5 16,-1 0 1-16,1-3 0 0,5 1-27 0,-3-3-8 15,0-2 0-15,0 0 0 0,0-2 13 0,0-1-4 16,1-4-1-16,-4 7 0 0,1-4-8 0,-3-1 0 0,-1 2 0 0,-1 1 0 16,-4 2-11-16,-2-3 3 0,0 3 0 0,-5 0 0 15,2 5 8-15,-5-3 0 0,0-2 0 16,-3 7 0-16,-2-2 0 0,-3 2 11 16,-2-2-3-16,-1 4 0 0,-5 0 7 0,0-2 1 0,0 7 0 0,-2 0 0 15,2 0 19-15,3 0 4 16,-3 1 1-16,5 1 0 0,1 0-26 0,-1 1-5 0,3 2-1 0,0-1 0 15,3 3 0-15,2 3 0 0,3-1 0 0,3 1 0 16,2 2 3-16,1-1 0 0,1-1 0 0,4-1 0 16,2 1 8-16,1-3 1 0,1 2 1 0,4-2 0 15,-1 1-4-15,1-4-1 0,-1-4 0 0,-2 3 0 16,0-3-29-16,-3 0-7 0,1 0 0 0,-4-5-1 16,1-2-91-16,-1 5-19 15,-2-5-3-15</inkml:trace>
  <inkml:trace contextRef="#ctx0" brushRef="#br0" timeOffset="121501.19">23818 13042 3020 0,'0'0'67'0,"10"0"13"0,4-5 4 0,7 5 0 0,3 0-68 16,7-2-16-16,4-5 0 0,-1 5 0 0,-2-3 0 0,0-2 10 0,-1 5-10 15,-4-5 8-15,-3 4-8 0,-3-2-17 16,0 3 4-16,-2-3 1 15,-4 3-106-15,-1 2-21 0,-1 0-4 0,-5 0-657 0,2 0-131 0</inkml:trace>
  <inkml:trace contextRef="#ctx0" brushRef="#br0" timeOffset="121699.68">23791 13275 3056 0,'6'12'68'0,"-4"-10"13"0,4 8 3 0,-1-3 1 0,0 0-68 16,6 0-17-16,2-5 0 0,5 5 0 0,4-7 0 0,4 5 0 0,6-5 0 0,2-5 0 0,3 3 0 0,3-3-11 16,-3-4 2-16,-3 2 0 15,1-3-2-15,-6 1 0 0,0-3 0 0,-3 3 0 16,1-6-110-16,-1 6-23 0,1-5-4 16,-6 2 0-16,-2-2-68 0,-6 5-14 0,-3-1-2 15</inkml:trace>
  <inkml:trace contextRef="#ctx0" brushRef="#br0" timeOffset="121911.11">23863 12807 288 0,'0'0'12'0,"0"9"4"0,-3 3-16 16,3 0 0-16,0-5 0 0,0 9 0 0,0-1 604 0,3-1 117 0,-1 4 24 0,4 4 5 15,-1 3-586-15,0 6-118 0,1 7-23 0,-1-3-5 16,3 10-28-16,-3-3-6 0,0-2 0 0,1 7-1 31,-1 0-22-31,3-2-4 0,-5 2-1 16,2-5 0-16,-5-4-41 0,0-5-9 0,3 0-2 0,-3-10-685 15,0 1-138-15</inkml:trace>
  <inkml:trace contextRef="#ctx0" brushRef="#br0" timeOffset="122094.15">24233 12713 3279 0,'-2'28'145'0,"2"-16"31"0,0 9-141 0,0-2-35 0,0 9 0 0,0-2 0 0,2 5 26 0,-2 6-2 15,0 5 0-15,0 6 0 0,-2 1-35 0,2-2-7 16,-3 7-2-16,0 2 0 31,3 8-102-31,-2-1-21 0,-1 6-4 0,0-3-740 0,3-3-148 0</inkml:trace>
  <inkml:trace contextRef="#ctx0" brushRef="#br0" timeOffset="157504.74">11790 12680 1152 0,'0'0'51'0,"0"0"10"15,0 0-49-15,0 7-12 0,0-7 0 0,0 0 0 16,0 0 273-16,0 0 52 0,2 2 11 0,-2-2 1 0,6 5-275 16,-1-5-62-16,0-5 0 0,1 5 0 0,2 0 0 0,0-2 0 15,-1-5 12-15,-1 0-4 0,-1 0-8 16,3-3 0-16,0 3-12 0,-3 0 12 0,3-2-11 0,0 2 11 16,-3 0-8-16,3 2 8 15,-2 0 0-15,-4-2 0 0,6 5 0 0,-8 2 0 0,0 0 0 0,0 0 0 16,0 0 0-16,0 0 0 15,5 2 0-15,1 5 8 0,-1 8-8 0,-2-6 11 0,-3 5-11 0,2 3 0 16,1-3 9-16,-3 2-9 0,3 3 0 0,-3-3 0 16,0 3 0-16,0-2 0 0,2-1 14 0,-2 1-2 15,0-1 0-15,3-2 0 0,0-2 4 0,-1 2 0 16,1 2 0-16,0-1 0 0,-1-6-16 0,1 5 0 16,2-4 8-16,0-1-8 0,1 3 0 0,2-3 0 0,-3-7 0 15,3 5 0-15,0-2-11 16,0-5-1-16,0 0-1 0,0-5 0 15,0-2-95-15,-1 3-20 0,1-8-3 0</inkml:trace>
  <inkml:trace contextRef="#ctx0" brushRef="#br0" timeOffset="157687.04">11957 12214 2304 0,'-6'17'102'0,"4"-5"21"16,-4-3-99-16,4 0-24 0,-1 5 0 0,0-4 0 0,6-1 73 0,0 3 10 0,-1-3 1 0,4-6 1 15,-1 9-159-15,3-5-32 0,-3-3-6 0,3 3-934 16</inkml:trace>
  <inkml:trace contextRef="#ctx0" brushRef="#br0" timeOffset="158235.03">12176 12633 1152 0,'-3'23'102'0,"1"-6"-82"16,-1-1-20-16,1 6 0 0,-1 3 275 0,0-1 50 16,1-1 11-16,-1 6 1 0,3-6-246 0,-3-4-50 15,1 5-9-15,2-8-3 0,0 5-15 0,-3-9-3 16,3 2-1-16,0 0 0 16,0-4-30-16,3-3-5 0,-3-7-2 0,0 0 0 15,0 0-43-15,5-5-9 0,3 0-1 0,-3-7-1 16,3 3 15-16,3-5 3 0,-3 2 1 0,5-2 0 0,-3-2 39 0,4-6 8 0,-6 6 2 0,2-3 0 15,1 3 49-15,-1-3 11 16,1 2 1-16,2 8 1 0,-2-5 1 0,-1 4 0 0,1 3 0 16,0 5 0-16,-6-3-14 0,3 5-4 0,0 0 0 15,-8 0 0-15,5 5-11 0,0 4-2 0,1 1-1 0,-1 4 0 16,-5-5 0-16,3 6 0 0,-1 1 0 0,-2-2 0 16,3 0-3-16,-3-2-1 0,0 4 0 0,0-4 0 15,2 0-14-15,-2 0 0 0,0-8 8 0,3 8-8 16,0-5 0-16,-3-7 0 0,0 0 0 0,8 0-10 31,0-4-16-31,0 1-3 0,-1-4-1 0,4-2 0 0,-3-3-2 0,3-5-1 0,-3 1 0 16,2-3 0-16,-2-4 17 0,5-6 4 0,-2 6 1 15,2-8 0-15,0 3 11 0,-2 0 9 0,2-3-1 0,0 5-8 16,3 3 8-16,-5-1-8 0,-1 1 0 0,1 6 0 0,0 1 35 0,-3 2 0 16,-3 2 0-16,0 0 0 15,0 5 5-15,-2 5 2 0,0-5 0 0,-3 7 0 16,0 0 12-16,0 0 2 0,0 0 1 0,-3 9 0 0,-5-2-27 0,3 7-6 15,0 1 0-15,-3 1-1 0,2 3-23 16,-2 4 8-16,0 8-8 0,3 0 0 0,0 1 8 16,0 1-8-16,-1 7 8 0,4-2-8 0,2 0 0 15,0-3 0-15,0 3 0 0,0-6 0 0,2 4-15 0,4-8-1 16,-4 3 0-16,3-8 0 0,1 1-3 0,2-8-1 16,-3-7 0-16,0 6 0 15,3-8-25-15,0-5-6 0,0-2-1 0,0 0 0 16,0-2-17-16,0-5-4 0,0-3-1 0,0-6-630 15,-3-5-125-15</inkml:trace>
  <inkml:trace contextRef="#ctx0" brushRef="#br0" timeOffset="158501.38">12316 12529 1612 0,'-10'3'144'0,"-1"4"-116"0,-2 0-28 0,5 0 0 16,0-5 224-16,0 5 40 0,8-7 7 0,0 0 1 15,0 0-184-15,-2 5-36 0,2-5-8 0,0 0-2 16,0 0-30-16,5 2-12 0,3 5 8 0,5-4-8 0,3-3 0 0,5 0 0 16,-2 0 0-16,4 0 0 15,-1 0 0-15,-1 0 0 0,0-3 0 0,3 1 0 16,-3-3-26-16,3 3 2 0,-1-3 1 0,4 3 0 16,2 2-23-16,-3-5-5 0,4 5-1 15,-4 0 0-15,0 5-40 0,-2-5-8 0,-5 2-1 0,-1 3-1 16,1-3-90-16,-6 3-19 0,8 0-3 0,-10 2-1 0</inkml:trace>
  <inkml:trace contextRef="#ctx0" brushRef="#br0" timeOffset="158888.19">11406 13369 2034 0,'0'0'90'0,"0"0"18"0,3 5-86 0,7-3-22 0,1-2 0 0,8 0 0 15,-1-7 32-15,9 7 1 0,4-7 1 16,4-2 0-16,2 2-5 0,8-3-1 0,8-4 0 0,7 5 0 16,7-5-16-16,1 4-4 0,1-4-8 0,5 2 12 0,8-2-12 0,0 0 0 15,3 5 0-15,0-6-10 16,-1-1 10-16,4 0 0 0,-4-1-9 16,1 1 9-16,-3-6 0 0,5 6 8 0,-2-8 0 0,-6 6 0 15,-7-3-8-15,-3 4-9 0,-6 3 9 0,3 2-13 16,-5 0 32-16,-3 3 6 0,-2 2 2 0,-6 0 0 15,-8 5 7-15,-5-1 2 0,-2-2 0 0,-6 5 0 0,-5-2-36 16,-3-3-11-16,-3 3 0 0</inkml:trace>
  <inkml:trace contextRef="#ctx0" brushRef="#br0" timeOffset="163905.59">14473 12400 403 0,'0'0'36'0,"-3"5"-36"15,-2 0 0-15,-1 2 0 0,1-5 512 0,0 5 95 16,5-7 19-16,0 0 4 0,0 0-494 0,0 0-100 15,0 0-19-15,0 0-4 16,0 0-36-16,0 0-7 0,0 0-2 0,0 0 0 16,0 0 7-16,0 0 1 0,8-2 0 0,-3-3-733 15,3-2-147-15</inkml:trace>
  <inkml:trace contextRef="#ctx0" brushRef="#br0" timeOffset="164105.49">14555 12748 2052 0,'0'0'45'0,"-3"5"10"0,-2 2 1 0,2 5 1 0,1-8-45 16,-1 3-12-16,0-2 0 0,1-2 0 0,2-3 0 0,0 0-11 15,0 0 3-15,0 0-596 0,0 0-118 0</inkml:trace>
  <inkml:trace contextRef="#ctx0" brushRef="#br0" timeOffset="167606.85">15550 12348 172 0,'0'0'8'0,"0"0"1"0,0 0-9 0,0 0 0 15,0 0 0-15,0 0 0 0,0 0 27 0,0 0 3 16,0 0 1-16,0 0 0 0,-3-2 49 0,3 2 9 15,0 0 3-15,0 0 0 0,0-5 9 0,0 5 3 16,-3-2 0-16,3 2 0 0,0 0-7 0,0 0-1 16,3-7 0-16,0 0 0 0,-3 7-14 0,2-7-3 15,1 4-1-15,2-4 0 0,-5 7-15 0,8-2-3 16,-5-3-1-16,5-2 0 0,-3 5-16 0,0 0-3 16,1-3-1-16,1 3 0 0,-1-3-22 0,2 2-4 15,-3 3-1-15,0-4 0 0,3 1-12 0,-2 3 0 16,-1 3 0-16,0 1 0 0,0-1 9 0,1-3-9 15,-1 7 8-15,0-7-8 0,1 7 22 0,-4 2-1 0,-2-2 0 16,3 3 0-16,0 4 6 0,-1-5 1 0,-4 5 0 0,-1 1 0 16,3-4-2-16,-3 3 0 0,1 1 0 0,-4-1 0 15,4-3-10-15,-4 3-3 0,4-4 0 0,-1-1 0 16,-2 3-5-16,2-3-8 0,0-1 11 16,1-1-11-16,2-7 0 0,0 0 0 0,0 0 0 0,0 0 0 15,0 0-16-15,0 0-6 0,0 0-2 0,5-12 0 16,0 2-20-1,1 1-5-15,2-5-1 0,-3-3 0 0,3 3 19 0,0-2 4 0,0-3 1 16,2-2 0-16,1 2 12 0,-1-2 2 0,1 4 1 0,0 1 0 0,-1 0 11 0,3 1 0 16,1 6 0-16,-4 0 0 0,1-3 18 0,-1 5 6 15,-2 4 0-15,0 1 1 0,0-3 24 16,0 5 5-16,-3 5 1 0,-2 0 0 0,2 2 8 0,-2 0 1 16,0 2 1-16,-1 3 0 0,-2 0-39 0,0 2-8 15,0-5-2-15,0 8 0 0,0-3-8 0,0 0-8 16,-2-2 9-16,2 2-9 0,0 0 0 0,0-5 8 15,0-2-8-15,0-4 0 0,2 4 0 0,-2-7 0 16,3 7 0-16,5-7 0 0,-3 0-17 0,1 0-3 16,-1-2-1-16,0-3 0 15,6-2-9-15,-6-3-2 0,6 3 0 0,-3 0 0 0,2-4 22 0,-2-1 10 16,3 2-10-16,-3 1 10 0,-1-5 0 0,4 7 0 16,-3-3 0-16,-3 1 0 0,3 0 0 0,-2 2 0 0,1-1 11 15,-1 1-3-15,-1 5 17 0,-5 2 4 0,0 0 1 0,8-5 0 16,-8 5-14-16,0 0-2 0,0 0-1 0,0 0 0 15,0 0-5-15,5 0 0 0,1 7-8 0,-1 0 12 16,-2 1-12-16,-1-1 11 0,-2-3-11 0,3 8 10 16,-3-3-10-16,0 1 0 0,-3 2 0 0,3-1 0 15,-2-1 0-15,2 4 8 0,-3-5-8 0,3 5 0 16,-3-7 0-16,3 3 0 0,0-3 0 0,0 2 0 16,0-2-27-16,0 0 3 0,0-7 0 0,6 3 0 31,-6-3-37-31,5 4-7 0,0-4-2 0,3-4-625 0,0 1-125 0</inkml:trace>
  <inkml:trace contextRef="#ctx0" brushRef="#br0" timeOffset="168403.51">16312 12087 288 0,'0'12'25'0,"-3"-7"-25"0,-2 2 0 0,-3 0 0 0,-3 2 468 0,6 3 88 15,-3 0 17-15,0 0 4 0,0-1-420 0,5 6-84 16,-2-1-17-16,2-2-3 0,-2 3-38 0,2-3-15 15,3 2 11-15,-2 1-11 0,2-3 0 0,2 2 0 16,-2-1 0-16,0-4 0 0,3 6-8 0,-3-3 8 0,0 0-12 16,3-5 12-16,2 1-13 0,0-3 4 15,-2 0 1-15,0 0 0 0,2-5-10 0,-2 3-2 16,2-3 0-16,-5-2 0 0,5 0 0 0,0 0 0 16,6 0 0-16,-3-7 0 15,-5 5-12-15,2-5-2 0,3 0-1 0,0-3 0 16,-3 1 1-16,0-3 0 0,6 3 0 0,-3-5 0 0,0 4 11 0,0-1 3 15,0-1 0-15,0 5 0 0,0-3 20 0,-3 8 0 16,0-3 0-16,0-2 0 0,1 7 13 0,-6 0 7 0,0 0 2 0,0 0 0 16,0 0 26-16,0 0 6 0,0 0 1 0,0 0 0 15,5 5-16-15,0 2-3 0,-2 2-1 0,0 1 0 16,-3-3-23-16,2 7-4 0,1-5 0 0,0 1-8 16,-3 4 0-16,2-5 0 0,1 5 0 15,0-4 0-15,-3-3 0 0,2 2 0 0,1-2 0 0,2-2-9 16,-5-5-25-16,8 0-5 0,-3-5-1 15,6 3 0 1,-3-5-33-16,2-7-7 0,-2-3-2 0,3 1 0 0,0-8-30 0,2 6-7 16,-3-11-1-16,4 6 0 0,-1-3 12 0,3-2 1 0,-3 4 1 0,0-2 0 0,-5 8 98 15,3-4 19-15,2 1 4 0,-5 5 1 0,-3-1 89 0,3 8 19 16,0-1 3-16,-3-1 1 0,-5 8 16 0,0 3 3 16,0 0 1-16,0 0 0 15,0 0-53-15,0 0-11 0,-8 10-1 0,3-3-1 0,0 2-30 0,-3 5-5 16,-3 3-2-16,3-1 0 0,0 8-37 0,0-1-8 15,-2 1 0-15,2-1 0 0,0 6 0 0,3-4 0 16,-1 1 0-16,4 5-10 0,2-5 10 0,-3 2-10 16,3-9 10-16,3 4-10 0,-3-9-2 0,2 3-1 15,6-1 0-15,-2-9 0 16,-1 3-16-16,3-3-3 0,2-7-1 0,4 0 0 16,-4 0-25-16,3-7-5 0,1 2-1 0,4-9 0 15,1 0-7-15,-1-10-1 0,-2 1-1 0,3-1 0 16,4-9-43-16,-1 3-9 0,-1-3-2 0,-3 0 0 15,1 0-1-15,-1 2 0 0,-2 3 0 0,0 2 0 0,-3 3 104 0,1-1 24 16,-4 8 0-16,-2-1 0 0,0 3 120 0,-3 7 23 0,1-2 5 0,-4 2 0 16,-2 7 16-16,0 0 2 0,0 0 1 0,0 9 0 15,0 5-72-15,-2-4-15 0,2 4-2 16,-3 2-1-16,0 5-45 0,1-2-8 0,-1 5-3 0,0 6 0 16,1 1 9-16,-1 0 2 0,-2 1 0 15,2-1 0-15,3 2-32 0,-2-7 0 0,-1 4 0 0,0-6 0 16,3-1 0-16,0 1 0 0,0-8 0 0,3-1 0 31,-3-1-24-31,3-5-12 0,-1 0-1 0,1-6-1 0,-3-3-74 0,5 5-14 16,3-10-3-16,-3 2-558 0,1-4-111 0</inkml:trace>
  <inkml:trace contextRef="#ctx0" brushRef="#br0" timeOffset="168626.02">16843 12148 979 0,'0'15'43'0,"-2"-11"9"0,-6 10-41 0,3-4-11 16,-1 4 0-16,4-5 0 0,-1 5 414 0,3-4 81 16,5 2 16-16,-2-8 3 0,7 3-408 0,-2 0-82 15,6-7-16-15,-4 0-8 16,6-7-17-16,0 0-9 0,0-2-2 0,2-1 0 31,6-4-172-31,-3 0-34 0,0-2-7 0</inkml:trace>
  <inkml:trace contextRef="#ctx0" brushRef="#br0" timeOffset="168942.07">17129 12337 345 0,'-18'18'15'0,"15"-8"4"0,6-3-19 0,-3 7 0 0,-8 0 0 0,5-2 0 16,3-5 466-16,-3 2 90 0,1-2 17 0,-1 0 4 16,3-7-438-16,0 7-88 0,5-4-18 0,-5-3-3 15,0 0-30-15,6 0 0 0,2 0 0 0,2-7 0 16,-5 4 0-16,3-4-13 0,6 0 1 0,-4-2 0 15,1 2 12-15,-1-3 0 0,4-4 0 0,-4 7 0 16,3-2 0-16,-2-1 0 0,-3 3 0 0,0-2 0 16,0 2 0-16,0 0 16 0,0 0-3 0,-3 4-1 0,0-1-3 15,1 4-1-15,-6 0 0 0,0 0 0 0,0 0-8 0,0 0 8 16,5 4-8-16,-2-1 8 16,-3-3-8-16,2 12 0 0,1-8 0 0,-3 3-11 15,0 0 3-15,0 3 0 0,0-3 0 0,-3 2 0 0,3 3 8 0,-2-3 0 16,2-1 0-16,-3-1 0 15,0 0 0-15,1-3-8 0,2 3 8 0,-3-2-8 16,3-5-26-16,3 2-5 0,-3-2-1 0,0 10 0 16,0-10 7-16,0 0 1 0,0 0 0 0,0 0 0 15,0 0-48-15,0 0-8 0,0 0-3 0,0 0 0 16,0 0-110-16,5-10-23 0,0-4-4 0,0 3 0 0</inkml:trace>
  <inkml:trace contextRef="#ctx0" brushRef="#br0" timeOffset="169131.6">17156 12071 2746 0,'-19'14'60'0,"14"-7"13"0,5 0 3 0,-3 2 1 15,0 1-61-15,1-3-16 0,4 2 0 0,1-2 0 0,5-4 0 0,0 4 0 0,-3-2 0 0,6-3 0 31,2-4-99-31,0-3-22 0,1 5-5 0,1-7-968 0</inkml:trace>
  <inkml:trace contextRef="#ctx0" brushRef="#br0" timeOffset="169457.24">17489 12268 1958 0,'-3'10'174'0,"-2"-3"-139"15,2 2-35-15,-2-2 0 0,0 0 176 16,0 0 28-16,2-4 5 0,0 4 2 0,-2-7-159 0,5 0-32 15,0-7-7-15,0 4-1 0,-3-4-12 0,3-2-16 16,3-5 3-16,0-3 1 16,-1 1-32-16,4-5-7 0,-4 4-1 0,3 1 0 15,1-1-6-15,-1 3-2 0,0 3 0 16,1-1 0-16,2 2 34 0,-3 3 6 0,0 5 2 0,0-3 0 0,-5 5 38 0,6 0 8 16,-6 0 2-16,5 7 0 0,0 0 18 0,-2 7 4 15,0-4 1-15,-1 6 0 0,1 1-30 0,0 6-7 16,2 1 0-16,-3 6-1 0,1 3-15 0,-3 7 0 15,5 5 0-15,-2-3 0 0,0 5-8 0,-1 7 8 16,-2-4-12-16,3 4 12 0,0 2-12 0,-3-2 12 16,-3 3-12-16,3-3 12 0,-3 2 0 0,1-9 0 0,-1-2 0 15,0-10 0-15,1 3 0 0,-1-12 0 0,-2-3 9 0,2 1-9 16,1-10 0-16,2-4 0 0,0-3-12 0,0-7 12 31,-3-3-211-31,3-9-34 0,-3-4-7 0,1-8-2 0</inkml:trace>
  <inkml:trace contextRef="#ctx0" brushRef="#br0" timeOffset="169724.04">17550 12198 2484 0,'0'0'110'0,"0"5"22"0,0-1-105 16,0 3-27-16,0 0 0 0,0 0 0 0,0 0 55 0,2 3 5 16,1-1 2-16,0-2 0 0,2 3-28 0,0-3-6 15,1 5 0-15,-1-8-1 0,3 3-27 0,0-2 0 16,2 2 0-16,-2-5 0 0,3 1 0 0,-3 4 0 15,0 0 0-15,0-2 0 0,0-1-24 0,0 3 4 16,-3 0 0-16,3 0 0 16,-6 3-10-16,1-1-2 0,0-2 0 0,-1 7 0 0,-4-4 20 15,-4 4 3-15,4 0 1 0,-6-2 0 0,0 2 8 16,-3 0-8-16,1-2 8 0,-1 2-8 16,-2-5-39-16,2 5-7 0,1-4-2 0,-3-3 0 15,5 2-80-15,0-2-16 0,-3-2-3 0,6-3-449 16,-3-2-91-16</inkml:trace>
  <inkml:trace contextRef="#ctx0" brushRef="#br0" timeOffset="170204.82">17931 11810 460 0,'0'0'41'0,"0"7"-33"0,-3 2-8 0,-2-2 0 16,2 0 489-16,-2 0 96 0,2 0 19 0,-2-2 4 15,2 2-465-15,1 0-94 0,-1 0-18 0,0 3-4 16,1-3-27-16,-4 7 0 0,6 0-14 0,-2 2 5 16,-1 3-33-1,1 5-6-15,-1-1-2 0,0 3 0 0,3 5 21 0,-2 6 4 0,2 1 1 0,2 2 0 16,-2 2 24-16,6-2 0 0,-1 5 0 0,0-5 0 0,0-5 19 16,1 3 2-16,2-8 1 0,-3-4 0 0,3-2-6 15,0-1 0-15,-3-6-1 0,0-3 0 0,1-5-15 16,2-2 0-16,-3-7-9 0,8 0 9 15,-2-7-50-15,2-4-4 0,0-3-1 0,0-1 0 16,3-3-54-16,-2-4-11 0,-1-1-3 16,-3 6 0-16,4-6 42 0,-4 6 8 0,-2-4 1 0,-3 5 1 0,3 4 100 15,0-2 20-15,-2 5 4 0,-1-3 1 0,-3 2 62 16,1 3 12-16,0 5 2 0,-3 2 1 0,0 0-46 0,0 0-9 16,0 0-1-16,0 0-1 15,0 0-29-15,0 0-5 0,0 7-2 0,2 2 0 0,-2 1-30 0,0 4-8 0,-2 0 0 0,2-2 0 16,0 4 0-16,-3-2-12 15,3 3 4-15,-3-3 0 0,3-5 8 0,-2 5 0 16,-1-4 0-16,3-1 0 0,-2-2-21 0,2-2-3 16,0-5 0-16,0 0 0 15,0 0-60-15,0 0-13 0,0 0-3 0,2-7 0 16,1-7-102-16,2-3-21 0,-2-30-4 0,-1 0-1 0</inkml:trace>
  <inkml:trace contextRef="#ctx0" brushRef="#br0" timeOffset="170331.96">18209 11927 1324 0,'-3'10'118'0,"3"-3"-94"0,-3 2-24 0,3 5 0 16,-2-4 275-16,-1 6 50 0,0-2 11 0,1 3 1 16,2 4-221-16,0-2-44 0,-3-3-8 0,3-2-3 0,0 8-49 0,3-6-12 15,-3 3 0-15,2-5 0 16,1 0-125-16,0 2-28 16,2-4-6-16</inkml:trace>
  <inkml:trace contextRef="#ctx0" brushRef="#br0" timeOffset="171042.91">18534 12268 2718 0,'0'0'60'0,"0"0"12"0,0 0 2 0,-3 3 2 0,-5 1-60 16,3-1-16-16,0-3 0 0,-3 7 0 0,-3-7 9 0,1 0-1 16,-3 7 0-16,-3-5 0 15,0 3-38-15,0-3-8 0,3 10-2 0,-1-3 0 16,1 1 12-16,3-1 1 0,-4 8 1 0,4-3 0 15,2 2-13-15,3 1-2 0,-1 4-1 0,4-2 0 0,2 2 23 0,0-5 5 16,2 1 1-16,4-1 0 0,-4-2 13 0,6-4 8 0,0 2 0 0,3-8-8 16,2 3 12-16,0-7-12 15,6 0 12-15,-1 0-12 0,1-7 0 0,2 5-12 0,-3-7 0 0,-2 2 0 32,0-8-12-32,3 8-3 0,-3-4 0 0,-1-1 0 0,1 0 18 0,0 0 9 0,-3 1-10 15,1-1 10-15,-4 2 12 0,1 1 8 0,-3 0 1 0,-3-3 1 16,0 7 29-16,-2-2 5 0,-3-5 2 15,0 8 0-15,-5-1-23 0,2-2-5 0,-2 7-1 0,-1-3 0 16,-1-1-13-16,1 4-4 0,-2 4 0 0,0-1 0 16,0 2-12-16,1 2 0 0,-1-3 0 0,2 3 0 15,1 0-11-15,0 3 11 0,-1-3-10 0,4 5 10 16,-1-3-8-16,0 0 8 0,3-2 0 0,0-4-9 16,3 4 9-16,-3-7 0 0,5 7 0 0,-5-7 0 15,6 2 11-15,2-2-3 0,0-2 0 0,2 0 0 16,1-3 13-16,2-2 3 0,0-3 0 0,3 3 0 0,3 0-24 0,-4-2 0 15,1-5 0-15,-2 4 0 0,-1 3 0 0,-3 0 0 16,1-2 0-16,0 2 0 0,-1 4 0 0,1-1 0 16,-1 1 0-16,-4 3 0 0,2 3 0 0,-3 1 0 15,0-1 0-15,3 4 0 0,-3 0 0 0,-2 0 0 16,2 2 0-16,-2-2 0 0,0 1 0 0,2 1 14 16,-2-2-3-16,-1-5-1 0,-2-2-10 0,0 0 0 15,0 0 0-15,0 0 0 16,0 0-30-16,0 0-8 0,8-2-2 0,0-7 0 15,0-6-20-15,0-1-4 0,0-8 0 16,0 1-1-16,-3-3-27 0,3-2-4 0,-3-3-2 0,3 3 0 0,0 0 76 16,-3-3 22-16,3 8-9 0,-2-3 9 0,-1 2 54 0,3 1 15 15,-3-1 3-15,1 8 1 0,-1-1 0 0,0 3 0 0,-2 3 0 16,-1 3 0-16,-2 1-7 0,0 7-2 0,0 0 0 0,0 0 0 16,0 7-9-16,0 5-3 0,0 2 0 0,0 3 0 15,0 6-35-15,-2 1-7 0,2-1-2 0,0 3 0 16,0 10-8-16,0-1-11 0,0 2 3 0,0 3 0 15,0 0 8-15,2-7 11 0,-2 5-3 0,0-12 0 16,-2 2-8-16,2-4-11 0,0-6 3 0,0 4 0 31,0-8-45-31,2-3-9 0,-2-4-2 0,0-7 0 0,0 0-198 0,0 0-40 0</inkml:trace>
  <inkml:trace contextRef="#ctx0" brushRef="#br0" timeOffset="171855.5">18936 12174 403 0,'0'0'36'0,"0"0"-36"15,0 0 0-15,0 7 0 0,-2-2 521 16,2 0 98-16,0 2 19 0,2-2 4 0,-2-5-462 0,3 4-93 16,2 3-19-16,0 0-3 0,-2-2-52 0,5-3-13 15,0 1 0-15,3 1 0 16,-3-1-23-16,5-3-7 0,3 5-2 0,-1-5 0 16,4-5-20-16,0 5-5 0,2 0-1 0,-3-3 0 15,1-1-13-15,-3 4-2 0,-1 0-1 0,1 0 0 16,-2 0 37-16,-1 0 7 15,8 7-26-15,-13-2 56 0,0-3 13 0,0 5-1 0,0-5 0 16,-3 5 32-16,-2 0 7 0,-3-7 1 0,2 7 0 0,1-4-32 0,-3-3-7 0,0 7-1 0,0 0 0 16,0 0-12-16,0 0-16 0,-3 0 3 0,1 2 1 31,-1-1-12-31,0 1-1 0,1-2-1 0,2 2 0 16,-3-2 26-16,0 1 0 0,3 1 0 0,0-2-8 0,0-7 8 0,0 0 0 0,0 0 0 0,6 2 0 15,2 5 0-15,-3-7 0 0,3 0 0 16,0 0 0-16,2-2 0 0,-2-3 9 0,3 3-9 15,0-5 10-15,2 0-10 0,-3 5 0 16,1-3 0-16,2-2 0 0,-2 4 9 0,-1 1-9 16,1-3 10-16,-1 5-10 0,1-2 18 0,0 2-2 0,-3 2-1 0,2-2 0 15,-2 7-4-15,3-4-1 0,-1 4 0 0,-2 0 0 16,0 0 16-16,0-5 3 0,-3 5 1 0,1-2 0 16,-1-3-20-16,3 5-10 0,-3-4 10 0,3-3-10 15,0 0 0-15,0 0-18 0,-3-3 2 0,3 1 1 16,0-3-6-16,-3-2-2 0,1 0 0 0,2-2 0 15,-3 2 12-15,0 4 3 0,1-4 0 0,2 0 0 16,-6 5-18-16,-2 2-3 0,0 0-1 0,0 0 0 0,8-5 30 16,-8 5 12-16,0 0-1 0,0 0 0 0,0 0 19 0,5 7 4 15,-5-7 1-15,3 7 0 0,0-4-8 16,-3-3-2-16,2 7 0 0,1 0 0 0,-3-2-1 0,0-5 0 16,0 0 0-16,0 0 0 15,0 0-44-15,0 0-10 0,0 0-2 0,11 0 0 16,-4 0 10-16,1-5 2 0,-2 3 0 0,4-3 0 0,-2 2 6 0,0-4 2 15,3 7 0-15,-3-7 0 0,0 5 12 0,2-3 0 16,-2 3 0-16,0 2 0 0,3-2 0 16,-3-3 0-16,0 5 0 0,2 0 0 0,-2 0 13 0,3 0 6 0,-3 0 1 15,0 0 0-15,-1-7-7 0,1 7-1 16,0-7 0-16,0 4 0 0,0-4-24 0,0 0-6 0,0 0-1 0,0-2 0 31,0 2-41-31,-3-3-9 0,3 1-2 0,-3 2 0 16,6 0 1-16,-6 0 0 0,1 4 0 0,2-1 0 0,0 4 70 0,-3 0 0 0,0 7 0 0,3-2 12 15,-3 2 60-15,-2-3 12 0,2 10 2 0,-2-4 1 16,2 2-18-16,1-1-3 0,-1 6-1 0,0 2 0 16,0-1-7-16,3 4-2 0,-2-4 0 0,2 4 0 15,-3-4-12-15,0-1-4 0,0-1 0 0,1-2 0 16,-1-4-32-16,0 4-8 0,-2-7 0 0,2 0 0 16,1-5-89-1,-1 3-20-15,-5-5-4 0,5-5-1083 0</inkml:trace>
  <inkml:trace contextRef="#ctx0" brushRef="#br0" timeOffset="173340.85">16211 12894 2127 0,'0'0'94'0,"0"0"20"0,0-2-91 0,0 2-23 0,5-5 0 0,-5 5 0 15,0 0 76-15,0 0 10 0,0 0 2 0,6 7 1 16,-4 0-15-16,1 2-3 0,5 13-1 0,-3-4 0 16,-2 13-28-16,-1 0-6 0,-2 2 0 0,3 4-1 15,-3 3-24-15,0 2-11 0,0-4 10 0,-3 2-10 16,3 0 0-16,-2 0 8 0,-1 0-8 0,0 0 0 16,1-9 0-16,-3-1 0 0,2-4 0 15,0-5 0-15,1-4 0 0,-1-1 0 0,0-6 0 0,3-3 0 16,0-7-9-16,0 0-2 0,6 0 0 0,2-10 0 0,-3 1-7 0,3-8-2 15,5-4 0-15,0-2 0 16,-2-3 12-16,2-2 8 0,0-5-12 0,1 9 12 16,-1-7 0-16,3 8-8 0,-3 4 8 0,0-2 0 15,6 5 0-15,-6-1 0 0,-5 10 0 0,2-2 0 0,1 2 16 16,0 4-4-16,-11 3 0 0,10 7 0 0,-2-2 0 16,0 9-1-16,-3-5 0 0,-2 13 0 0,2-6-2 15,-2 8 0-15,-1 1 0 0,4 4 0 0,-6 1-9 16,2-1 0-16,4 1 0 0,-4 1 0 0,-2-5 0 0,3-3-12 15,2 1 2-15,-2-8 1 0,2-2-11 0,1-4-3 16,1 4 0-16,4-7 0 16,2-5-51-16,-2-2-10 0,5 0-3 0,0-5 0 15,7-2 15-15,-4-4 2 0,-1-6 1 0,1 5 0 0,-3-6 38 0,2 1 8 16,-2 1 2-16,-5-3 0 0,5-2 21 0,-6-3 13 16,1 8-1-16,-3-3-1 0,-3 0 33 0,0 3 8 15,3-1 0-15,-5 8 1 0,-6-5 7 0,1 6 0 16,2-1 1-16,0 2 0 0,-6 0-7 0,1 2-2 0,0 1 0 15,-3 4 0-15,-3-3-32 0,3 6-8 0,-5-3 0 16,5 7-1-16,3 0-11 0,-3-5 0 0,-5 10 0 0,5 0 0 16,3-1 0-16,-1 1 0 0,-2 5-12 15,0-1 12-15,3 5-13 0,0-4 5 0,2-1 8 0,0-2-13 16,1 3 13-16,2-8 0 0,2 5 0 0,4-4 0 16,-4-3 0-16,4 0 0 0,4-5 0 0,1-2 0 15,-3-2-29 1,2-5 0-16,4 4 0 0,1-8 0 0,1 1 29 0,0-4 0 0,0-2 0 0,-3-1 0 15,6 8 0-15,-6-5 0 0,-2 7 0 0,-1-3 0 0,1 3-12 0,-3 0 12 16,-3 7-13-16,-5 0 5 16,8 0 8-16,-3 5 0 0,-5-5 0 0,6 2 0 0,-4 10 0 15,1-7 12-15,0 2-4 0,-1 4 0 0,1-1-8 16,-3-3 9-16,2-5-9 0,1 8 10 0,-3-6-10 0,0-4 0 16,0 0 0-16,0 0 0 0,0 0-11 15,0 0-1-15,5-4 0 0,1-4 0 16,2 4-16-16,-3-8-4 0,0 3-1 0,1-1 0 15,4-4 16-15,-2 7 3 0,-3-2 1 0,1-5 0 0,2 4 13 0,-3 3 0 16,0 0 0-16,0 2 0 0,1 1 23 0,-4-3 4 16,4 4 1-16,-6 3 0 0,0 0 0 0,0 0 0 15,0 0 0-15,0 0 0 0,-3 3 4 0,3 4 2 16,0 2 0-16,0 3 0 0,-3 0-18 0,1-1-4 0,2 1-1 16,0 2 0-16,2 3-11 0,-2-3 10 0,3-3-10 15,0 4 10-15,2-1-10 0,-2 0 0 0,-1-2 0 0,4 2 0 16,-1-5 0-16,-3 5 0 0,4-4-8 0,-4-1 8 15,4 3 0-15,2-3 0 0,-3 1 0 16,-2-3 0-16,2 0 0 0,-2-5 0 0,-1 5 0 16,-2-7 0-16,0 0 0 0,0 0 0 0,5 5 0 0,-5-5 0 15,0 0-20-15,0 0 0 0,0 0 0 0,-7-5 0 16,-1 3-101 0,-3-5-20-16,-2 0-4 0,0-3-1 0,-1-4-130 15,4 0-25-15,-19-12-6 0,13 0-1 0</inkml:trace>
  <inkml:trace contextRef="#ctx0" brushRef="#br0" timeOffset="174155.34">16981 12875 115 0,'21'-16'0'0,"-16"9"10"0,1 0-10 0,-1 0 0 15,3-1 0-15,0 1 0 0,0 7 477 0,2-2 94 16,-4-3 18-16,2 10 4 0,5-3-395 0,0 5-79 16,-5 3-16-16,3 4-3 0,-1 7-39 0,3 3-7 15,-5 4-2-15,3 2 0 0,2 8-30 0,-2 2-6 16,-1 0-2-16,1 0 0 0,-6 5-14 0,3-5 0 15,0-5 0-15,-5 5-10 0,2 0 10 0,-2-2 0 16,-1-1 0-16,1-4 0 16,-3-7 0-16,3-2 0 0,-3-1 0 15,2-6 0-15,-2-3-8 0,3-5 0 0,-3-2 0 0,0-7 0 0,0 0-13 0,0 0-3 0,5-7 0 16,3-2 0 0,-3-5-21-16,3-3-5 15,-2 1-1-15,2-3 0 0,0-2 24 0,-1-3 5 0,1 5 1 0,-2-2 0 0,2 5 12 0,0 2 9 16,0 2-12-16,-1 0 12 15,-1 5 0-15,-1 2 9 0,0 1 1 0,1 4 0 0,-6 0 26 0,5 0 4 16,0 4 2-16,0 1 0 0,1 2-11 0,-1 7-3 0,0-4 0 0,-2 6 0 16,2-2-17-16,-2 7-11 0,0-2 12 15,2-2-12-15,-5-1 0 0,0 0 0 16,0 6 0-16,0-6 0 0,0-6 0 0,3 4-9 0,-3-5-1 0,2-2 0 16,-2 0 10-16,3 0 0 0,-3-7 0 0,5 3 0 31,0-6-57-31,3-1-7 0,0 1 0 0,3-4-1 0,2 0 21 0,-2-2 4 0,2-1 0 0,3-4 1 15,0 0 29-15,0 2 10 0,-1-2 0 0,4 0-9 16,-3-2 9-16,-3 6 0 0,3 1 0 0,0 2 0 16,-3-3 0-16,0 6 8 0,-2-3-8 0,-1 7 0 0,1 0 12 15,-3 0-1-15,0 7-1 0,2-3 0 16,-2 6 24-16,-2-3 5 0,-1 5 1 0,0-5 0 0,1 7-13 0,-1-5-3 16,-5-2 0-16,2 3 0 0,1-3 7 0,0 2 1 15,-1-4 0-15,-2 2 0 0,3-5-32 16,-3-2 0-16,0 0 0 0,0 0 0 15,5 7-20-15,1-4-9 0,-1-3-3 0,3 0 0 16,0 0 32-16,0 0 0 0,2 0 0 0,1-3 0 0,2 3 0 0,0-7 0 16,3 7 0-16,-3-7 0 0,3 5 0 0,0-3 0 15,-3 3 0-15,1-5 0 0,-1 4 0 0,5-1 0 16,-2-4 0-16,3 6 0 0,-1 0 0 0,-2-3 0 16,0 3 0-16,-3-3 0 0,3 5 0 0,-3 0 0 0,1-2 0 15,-4 2 0-15,3 0 0 0,1 2 0 0,-1-2 0 16,0 7 0-16,0 2 0 0,1 3 0 0,2-2 0 0,-3-1 0 15,0-2 8-15,0 3-8 0,-2 4 0 0,2-5 0 16,-2-2 8-16,-1 7-8 16,3-4 9-16,1 4-9 0,-4-5 20 0,1 1-3 0,2 4 0 0,-2 0 0 15,-1-2-3-15,1 2-1 0,-1 2 0 16,1-2 0-16,0 3-13 0,-1-1 0 0,-2 1 0 0,-3 4 0 16,1-2 0-16,-4 4 0 0,1 1 0 0,-3-1 0 15,-3-6 0-15,-2 6 9 0,0-2-9 0,-6-2 8 16,1 0 0-16,-1-3 0 0,-2-4 0 0,-1 5 0 15,-4-3-8-15,2-5-11 0,0 5 3 0,-2-7 0 16,-1-4-15-16,1 1-2 16,-1-8-1-16,1 1 0 0,-4-4-60 15,4-9-12-15,-3-5-2 0,0-8-985 0</inkml:trace>
  <inkml:trace contextRef="#ctx0" brushRef="#br0" timeOffset="174311.53">17799 13037 2977 0,'-3'15'65'0,"0"-6"14"0,1 3 2 0,-1-1 3 0,0 4-67 0,1-6-17 0,-1 5 0 0,3-4 0 0,0-1 14 0,0-2-1 15,0-7 0-15,0 0 0 16,0 0-129-16,5 0-27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18:47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11160 8477 1335 0,'3'-9'59'16,"-1"4"13"-16,1-2-58 0,2-2-14 0,-2-1 0 0,0-4 0 0,-1 5 73 0,1-5 12 15,2 4 3-15,-2 1 0 0,-3-3 0 0,3 3 0 16,-1 2 0-16,1-3 0 0,-3 3-17 0,2 5-3 16,-2 2-1-16,0 0 0 0,0 0-21 0,0 0-4 15,6-5-1-15,-1 5 0 0,6 5-20 0,-3-3-4 0,0 3-1 0,2 0 0 16,1-5 2-16,2 7 0 0,3-7 0 0,-3 4 0 16,6-1-18-16,-1-3 0 15,1 0 8-15,-1 4-8 0,-2-4 11 0,2 0-2 0,1 0 0 0,0-4 0 16,2 4 10-16,0 0 1 15,3 0 1-15,-6 0 0 0,3-7 5 16,-2 7 1-16,-3-7 0 0,2 7 0 0,3-5-11 0,-2 0-3 0,-1-2 0 16,1 7 0-16,0-7-5 0,2 5-8 0,-3-1 11 0,3-1-11 15,1 4 12-15,-4-7-12 0,3 7 12 0,-2 0-12 16,-1 0 8-16,3 0-8 0,-2 0 0 0,-1 0 0 16,1 0 0-16,-3 0 0 0,0-3 0 0,0 3 0 15,0-5 14-15,-3 3-1 0,3 2 0 0,-3-2 0 16,3 2 2-16,-3 0 0 0,3-5 0 0,-3 5 0 15,3 0-7-15,0 0 0 0,0 0-8 0,0 0 12 16,2 0-4-16,-2 0 0 0,0 0-8 0,-3 0 12 0,6 0-1 0,-4 0-1 16,7 5 0-16,-4-3 0 0,3-2-10 0,-2 0 0 15,-1 0 0-15,1 0 0 0,-3 0 0 16,0 2-11-16,-1-2 1 0,-1 5 0 0,2-5 10 0,-1 3 0 16,-1-3 0-16,2 0 0 0,-1 4 0 0,1-1 0 15,5-3 0-15,-2 0 0 0,0 4 0 0,-1-1 0 16,3-1 0-16,0-2 0 0,1 5 11 0,-1-5-3 15,0 2 0-15,0-2 0 0,0 5-8 0,-2-3 0 0,2-2 0 16,-3 7 8-16,4-4 0 0,1 4 0 16,-1-3 0-16,1-1 0 0,4 6-8 0,-3-4 0 0,2 2 0 15,1-5 0-15,-6 8 8 0,3-6-8 0,-1-1 8 0,4 6-8 16,-3-4 12-16,-1-3-2 0,1 5-1 16,0-2 0-16,-3-3-1 0,3 1-8 15,3-3 12-15,-4 4-4 0,1-1-8 0,3-3 0 0,-1 0 0 16,3 0 0-16,0 0 0 0,0 0 8 0,3 0-8 0,3 0 0 15,-6 0 0-15,2-3 0 0,-2-1 0 0,1 4 0 16,1-3 0-16,-2-4 0 0,1 7 8 0,1-7-8 16,1 5 0-16,2-3 0 0,-2 3 0 0,0-5 0 15,0 7 0-15,-1-3 0 0,1-1 8 0,0 1-8 16,-3-2 0-16,3 3 0 0,2 2 0 0,-2 0 0 16,0 0 0-16,-1-2 0 0,4 2 0 0,-1 2 0 15,1-2 0-15,-4 0 0 0,-2 0 0 0,-5 0 0 16,0 2 0-16,-3-2 0 0,3 5 0 0,-3-5 0 0,3 3 0 0,0-3 8 15,-3 0-8-15,0 4 0 0,3-1 0 0,-3-3 0 16,-2 7 0-16,2-5 0 0,-3 3 0 16,4-3 0-16,-4-2 0 0,-2 7 0 0,2 0 16 0,-2-4-1 15,-2 4-1-15,-1-3 0 0,0-1-25 0,-2 4-5 16,-3-5 0-16,-1 3-1 0,1-3-7 0,-5 5 0 16,-3-7-1-16,5 7-882 15,-2-4-176-15</inkml:trace>
  <inkml:trace contextRef="#ctx0" brushRef="#br0" timeOffset="1495.01">16999 7955 2127 0,'-7'0'94'0,"4"2"20"0,-2-2-91 16,-1 5-23-16,1-2 0 0,0-3 0 0,-3 4 84 0,3-1 13 16,-1-1 3-16,1 3 0 0,0-3-58 0,-3-2-11 15,5 0-3-15,-5 7 0 0,0-7-19 0,0 0-9 16,0 0 8-16,0-2-8 0,3-3 0 0,-6 3 8 15,4-3-8-15,-4 0 0 0,6-2 0 0,-6 0 8 16,1 0-8-16,2-2 0 0,0 2 0 0,0-3-14 0,-6-2 2 16,4 3 0-16,2 2 12 0,3-2 0 0,-1 6 0 0,-2-2 0 15,0 5 0 1,3 0 0-16,0 8-13 0,0 1 5 0,-9-2-1 0,9 7 0 16,5 3 0-16,0-1 0 0,-3 10 9 0,1-3 0 0,2 1-9 15,2-1 9-15,1 1 0 0,0 0 0 16,-3-8 0-16,5 5 0 0,0-7-11 0,1-2 11 0,-4 2-8 0,4-4 8 15,4-3 0-15,-5 0 0 0,1-5 9 16,2-2-9-16,2 5 10 0,-2-5-10 0,3-5 8 16,-1 3-8-16,1-5 0 0,2 0 0 0,-2-1 0 15,-1 4 0-15,1-8 0 0,-1 5 0 0,1-2 0 0,0 1 0 16,-1-1 0-16,-2-5 0 0,3 5 0 0,2 2 0 16,-2-1 0-16,-1-1 0 0,1 0 0 0,2 2 0 15,0 0 0-15,3-1 0 0,-3 1 0 0,6 5 0 16,2 0 0-16,-2-3 0 0,-9 5-9 0,6 0 9 15,2 0 0-15,1 0 0 0,0 0 0 0,-4 0 0 0,4 0 0 0,-1-2 0 16,-2-3 0-16,0 5 0 0,0-2 0 16,-3-5 0-16,-2 4 0 0,2-2 0 0,3-2 0 15,-5 3-13-15,-1-3 4 0,1 0 1 0,-3 0 8 0,0 0 0 16,0-3 0-16,-1 3 0 0,-4 0 0 16,2 0 0-16,-2-2 0 0,-3 1 0 0,0 1 0 0,-3 5 11 15,3-7-3-15,-5 2 0 0,2 0-8 0,-2-1 0 16,0 1 0-16,-3 7 0 0,0-4 0 0,0-1 8 15,0 5-8-15,3 7 8 0,-3-5-8 0,3 3 0 16,-3 2 0-16,2 3 0 0,-2-1 0 0,3 0 0 16,0 6 0-16,2-6 0 0,1 5 0 0,-1 3 0 15,0-3 0-15,3-5 0 0,3 5 0 0,0-4 0 16,-1-1 0-16,4-2 0 0,-4 0 0 0,6-7 0 0,0 0 0 16,0-2 0-16,0-3 0 0,3-4 0 0,2-6 0 0,0-1 0 15,0 2-16-15,3-5 2 0,3-2 0 16,-1 2 0-16,3-2-4 0,-2-3-1 0,-1 1 0 0,-4-1 0 15,1 6 9-15,-1-6 2 0,-4 3 0 0,1-3 0 16,-3 6 8-16,0-4 0 0,-6-1 0 16,4 6 8-16,-4 1-8 0,-2-1 12 0,0 3-4 0,-2 5 0 15,-1 2 16-15,0 0 4 0,-2 7 1 0,2 0 0 16,-5 7-12-16,3 0-2 0,-3 2-1 0,3 5 0 16,0 8-6-16,-1-4 0 0,1 6-8 0,2 2 12 15,1 4-12-15,2 1 0 0,2 2 0 0,1-2 0 16,0 1 0-16,2-3 0 0,0 1-10 0,3-4 10 15,3 0-10-15,-1-5 10 0,1-2-12 0,2-3 12 16,3-1-40-16,0-1 0 0,0-5-1 0,0-4 0 16,0-3-33-16,-1 0-6 0,4-4-2 0,0-5 0 15,-1 0 18-15,3 0 3 16,3-2 1-16,0 1 0 0,0-8 36 0,-1 7 8 0,-1-6 2 0,-1-1 0 16,0 2 14-16,-3 2 10 0,1-2-2 0,-3 0 0 0,0 5 34 15,-3-6 6-15,-2 6 2 0,-1 2 0 0,-5-2 26 0,1-6 4 16,-4 11 2-16,-2-8 0 0,-2 5-10 0,-4 2-3 15,1-2 0-15,-8 2 0 0,2-2-21 0,-2 5-5 16,0 0-1-16,0-3 0 0,-1 10-34 0,-1-3-8 16,-4 0 0-16,3 5 0 0,0 5-10 0,-2 0-4 15,2 2-1-15,3 3 0 0,-1-1 15 0,4 5 8 0,-1-2 0 16,3 5-8-16,3-1-9 0,0 1-9 16,2-3-2-16,0-2 0 0,3-3 12 0,0-2 8 15,6-4-12-15,-4-3 12 0,4 0 0 0,4-5-8 0,1-2 8 0,5 0 0 16,0-9 0-16,2 2 0 0,1-10 0 0,2 1 0 15,5-8-12-15,1-2 12 16,2-2-12-16,0-5 12 0,0-5-16 0,0-2 3 0,-2 0 1 16,-1 5 0-16,-2-10-3 0,2 6 0 0,-2 1 0 0,0-2 0 15,0-2 15-15,0 4 0 0,-6 3 0 0,-2-1 10 16,-3 11-10-16,-2 1 0 0,-3 3 0 0,0 4 0 16,-6 8 15-16,1-5-3 0,-3 11 0 0,0 3 0 15,0 0 26-15,0 0 5 0,0 0 1 0,-5 10 0 16,-1 6-44-16,1 8 0 0,-3 6 0 0,3 3 0 15,-3 3 0-15,0-1 0 0,3 10 0 0,-1-3 0 16,1 3 0-16,2-3 0 0,1-2 0 0,2 5 0 16,2-10 0-16,1 3 0 0,0-6 0 0,2-1 0 0,0-5 0 0,3-5 8 15,0 0 2-15,0-4 0 0,0-6-10 16,3 4-9-16,-1-8 9 0,1 0-13 16,5 0-159-16,2-5-31 0</inkml:trace>
  <inkml:trace contextRef="#ctx0" brushRef="#br0" timeOffset="1780.1">19090 7339 2304 0,'-14'5'204'0,"7"-1"-163"0,-7 3-33 16,4 0-8-16,-4 8 160 0,1 1 31 0,0 3 5 0,0 4 2 15,-3 8-148-15,0 7-30 0,-2 2-5 16,-1 2-2-16,-5 3-13 0,-2 4-10 0,-3 3 2 0,0-1 0 16,-1 4-7-16,1 6-1 0,0-5 0 15,0 1 0-15,3-3-44 16,2 0-10-16,0 2-2 0,3 1 0 16,0-1-172-16,2 1-36 0,3-6-6 0,3-4-346 0,-3-7-70 15</inkml:trace>
  <inkml:trace contextRef="#ctx0" brushRef="#br0" timeOffset="3137.37">19370 7741 3171 0,'0'0'70'0,"0"0"14"0,0 0 4 0,-5 2 0 0,0 5-70 16,-3-2-18-16,0 0 0 0,-3 7 0 0,1-3-20 16,-4 0-8-16,-2 8-2 0,1-3 0 0,-4 3-78 0,3-1-16 0,-2 0-4 0,4 1 0 15,-1-3-25-15,4 2-6 0,0-1-1 0,1-1 0 16,-1-3 90-16,3 4 18 0,0-1 3 0,6-3 1 0,-4-4 57 0,1 8 12 0,2-6 3 0,6-2 0 16,-3 2 76-16,3 3 15 15,-1-7 3-15,4 2 1 0,-1 0-43 0,3 2-9 16,0-4-2-16,0-2 0 0,5 4-20 0,-2-3-4 0,-1-1-1 0,3-1 0 15,3-2-32-15,-2 0-8 16,-1 0 0-16,-3 0 0 0,4 0 0 0,-4 0-11 16,1-2 3-16,-6 2 0 15,0 0-26-15,-5 0-5 0,0 0-1 0,0 0 0 0,0 0 29 0,0 7 11 0,-5 0-8 16,-3-3 8-16,-5 3-21 0,0 1 1 0,-3 1 0 16,-3 3 0-1,1-3-28-15,-1 1-4 0,1-3-2 0,-4 2 0 0,4 5-21 16,2-4-4-16,0 4-1 0,3-5 0 0,2 3 35 15,3-8 6-15,1 4 2 0,4-1 0 0,3 0 25 0,0-7 12 0,5 0-10 0,3 0 10 16,5 0 23-16,6-7 10 0,-1 0 3 0,6-1 0 0,3-1 8 16,-4 2 1-16,7-5 1 15,-1-2 0-15,0 0-1 0,3-2 0 0,-1 1 0 16,1-1 0-16,2 0 3 0,1-1 1 0,-3 3 0 0,-1-2 0 16,1-3-23-16,-3-2-5 0,-2 4-1 0,-1 1 0 0,-5-1-12 15,-2 3-8-15,-3 0 8 0,-6 5-8 0,1-1 0 16,-3 1 0-16,0 2 0 0,-3 0 0 0,-2 0 0 0,-3-1 0 15,0 8 0-15,-6 0 0 0,-2-2 0 0,0 2 0 16,-5 0 0-16,0 2 0 0,-3 3 0 0,0-2 0 16,-2 4 0-16,-1-5 0 0,3 5 11 0,-2 0-3 15,2 2 0-15,0-1 0 0,0 1-8 0,0-2 0 16,3 7 0-16,0-5 0 0,2 3 0 0,3 0 0 16,0-5 0-16,3 7 0 0,5-2 0 0,0-5 0 0,3 7 0 0,2-4 0 15,3 1 0-15,3-1 0 0,4-1 0 0,1 0 0 16,0-1 23-16,5-1 9 0,1-5 1 0,1 3 1 15,1-3-34-15,0-4 0 0,2 2 0 0,-2-5 0 16,0 0 0-16,0 1 0 0,0-4 0 16,-1 6 0-1,-1-7-19-15,-1 2-10 0,0 0-3 0,-2-3 0 0,-4-2 24 0,1 3 8 0,-3 2 0 16,1-2-9-16,-6-1 9 0,2 3 0 0,-4 0 0 0,-1 7 0 16,0-7 27-16,-5 7 4 0,0 0 1 0,0 0 0 15,0 0-32-15,0 0 0 0,0 0 0 0,0 0 0 16,-8 7 8-16,6 0-8 0,-1-5 0 0,0 6 0 15,1 1 0-15,-1-2 0 0,0-2 0 0,3-5 0 16,0 7 0-16,0-7 0 0,0 4 0 0,3 4 0 0,5-4 0 0,-5-1 0 16,-3-3 0-16,7 0 0 15,1 4 12-15,0-1-3 0,-2-3-1 0,4 0 0 16,1 0-8-16,2 0 0 0,-2 0 0 0,-1 0 0 0,1 0 0 16,-1 0 0-16,1 2 0 0,-3-2 0 15,0 5 0-15,-3-3 0 0,-5-2 0 0,0 0 0 0,0 0 0 0,0 0 0 16,5 0 0-16,-5 0 0 0,0 0 0 0,0 0 0 15,0 0 0-15,0 0 0 0,0 0 0 0,0 0-11 16,0 0 3-16,0 0 0 16,0 0-20-16,0 0-3 0,8 0-1 0,-8 0 0 15,6-7 10-15,-1 5 2 0,0-1 0 0,1-1 0 0,-1 1 20 0,0-1-11 16,3 4 11-16,0-8-8 0,0 8 19 0,0 0 4 0,0 0 1 16,0 0 0-16,0 5 19 0,0-2 4 15,0-3 1-15,-1 7 0 0,1-3-23 0,0 1-4 0,0-5-1 16,0 7 0-16,-2-2-12 0,-1-3 0 15,0 0 0-15,0 5 0 0,-2-7 0 0,-3 0 0 16,0 0 0-16,0 0 0 0,3 5 9 0,-3-5-1 0,0 0 0 0,0 0 0 16,0 0-8-16,0 0 8 0,0 0-8 0,0 0 8 15,2-5-8-15,4 3 8 0,-1-5-8 0,3-2 8 16,-3 2-8-16,6-7 0 0,-1 6-12 0,1-1 12 16,-3 0-16-16,5-1 5 0,0-2 1 0,6 3 0 31,-1 2-27-31,3 0-6 0,3 2-1 0,-3 1 0 15,6-6 10-15,-3 5 2 0,-3 1 0 0,3-1 0 0,0-2-124 16,-1 5-24-16,1-3-4 0,0 5-2 0,2 0-94 0,-2 0-20 16,0 0-3-16,-3-2-1 0,0-5 139 0,-5 7 27 0,3-3 6 0,-6-2 0 0,0 5 376 0,-5-2 74 15,0-5 15-15,-3 7 3 0,-5 0-111 0,0 0-22 16,0 0-5-16,0 0-1 16,-5-2-88-16,0 2-17 0,-6 0-4 0,1 0-1 15,-4 2-44-15,1-2-9 0,-3 5-2 0,0-3 0 16,-2 0 0-16,2 6 0 0,0 1 0 0,0 3 0 0,3-1-16 0,0 1-3 15,0 0-1-15,5 2 0 0,-3 3-3 16,3-3-1-16,3 2 0 0,0 1 0 0,-1-1-8 16,4-2 0-16,-1 0 0 0,3-2 0 0,3-5 0 15,-1 2 0-15,4-1 0 0,2-1 0 0,-1-3 0 0,4-1 0 16,0-6 0-16,2-1-11 16,3 1-29-16,0-4-7 0,2 0-1 0,1-2 0 15,2-5-172-15,-3-1-34 0,3-3-7 0,-2-6-2 0</inkml:trace>
  <inkml:trace contextRef="#ctx0" brushRef="#br0" timeOffset="3508.11">21069 7369 2534 0,'0'0'112'0,"0"0"24"0,0 0-109 0,0 0-27 0,0 0 0 0,0 0 0 16,2 3 104-16,-2 9 15 0,-2-1 3 0,-1 13 1 16,0 4-55-16,1 7-10 0,-6 5-2 0,3 7-1 15,-1 0-44-15,1 10-11 0,-3-3 0 0,0 2 0 16,0 6 0-16,3-6 0 0,0-2 0 15,-3-5 0 1,2-1-28-16,1-4-12 0,0-1-1 0,0-3-1 0,-1-3-16 16,4-4-3-16,2-2-1 0,-3-8 0 0,0-4 30 0,3-5 7 0,-2-4 1 0,2 1 0 15,0-11 24-15,0 0 0 0,0 0 0 0,5-11 0 16,3-1 0-16,0-9 8 0,0 2 0 0,5-2 0 0,0-5-8 16,3 2-12-16,3-4 4 0,-1 9 0 0,1-2-7 0,2 2-1 15,-3-2 0-15,1 5 0 0,-6 1 24 16,3 6 5-16,-3 2 1 0,3 0 0 0,0 5 16 0,-3 2 3 15,3 0 1-15,-3 2 0 0,1 3-2 16,1 4 0-16,-4-2 0 0,2 3 0 0,0 6-32 0,-2-2 0 16,0 3 0-16,-1-3 0 15,1 2-28-15,-1 1-13 0,-2-3-3 16,3 2 0-16,-1-2-120 0,4-2-25 0,-4 4-5 0</inkml:trace>
  <inkml:trace contextRef="#ctx0" brushRef="#br0" timeOffset="3721.86">22095 7259 2977 0,'0'0'65'0,"0"0"14"0,0 0 2 0,-2 9 3 0,-1 1-67 0,-5 4-17 0,3 7 0 0,-6 3 0 15,1 1 33-15,-6 13 3 0,3 4 1 0,-6 10 0 16,-7 5-26-16,-1 6-11 0,-2 1 8 0,3 1-8 15,-1 6 0-15,3 2-16 0,0-3 3 0,1 6 0 16,2-3-19 0,-1 0-3-16,1-3-1 0,0 3 0 0,-3-10-205 15,3 6-42-15,0-3-8 0,5-3-726 0</inkml:trace>
  <inkml:trace contextRef="#ctx0" brushRef="#br0" timeOffset="4185.32">22217 8179 2718 0,'0'0'60'0,"0"0"12"0,0 0 2 0,-5-8 2 0,2 6-60 0,0-5-16 0,1 0 0 0,-1 0 0 16,3-2 0-16,-2 1 0 0,2 1 0 0,0 3 0 15,0-1 8-15,0 5-8 0,0 0 11 0,0 0-11 16,0 0 8-16,7 7-8 0,1 2 0 0,-2 6 0 16,2 1 0-16,-3 8 0 0,-2 6 0 0,2 1 0 15,0 2 0-15,-5 0 0 0,0-3 0 0,0 1 0 16,-2-5 0-16,-1-3 0 0,0 1 0 0,1-8 0 15,-1 1 10-15,-2-3-10 0,2-7 8 0,0 0-8 16,3-7 0-16,-5 0 0 0,0-5 0 0,2-2 0 31,0-2-40-31,1-10 0 0,-1-9 0 0,3 2 0 0,0-12 16 0,5 3 4 0,-2-8 0 16,2 3 0-16,1 1 20 0,2-1 15 0,2 0-3 0,1 4 0 0,2-1 2 16,3 4 0-16,-3 4 0 0,3 6 0 0,5-1 10 15,-2 8 1-15,-1 0 1 0,1 6 0 16,-1 3-6-16,1 0-2 0,-1 0 0 15,-2 5 0-15,0-3-18 0,0 3 0 0,-3 4-11 0,0 3 11 16,-2-3-119-16,0 3-17 0,-3 2-3 16,-1-3-948-16</inkml:trace>
  <inkml:trace contextRef="#ctx0" brushRef="#br0" timeOffset="4550.08">22471 8155 2948 0,'0'0'65'0,"0"0"14"0,0 0 2 0,8 0 1 0,0 5-66 0,3-3-16 16,-4-2 0-16,4 0 0 0,0 0 23 0,-1-2 1 0,1-3 0 16,-1-2 0-16,1 2-24 0,0-2 0 0,-1-5 0 0,3 3 0 15,-2 0-20-15,0-5-1 0,-1-3-1 0,1 1 0 32,-1-1-34-32,-4 1-6 0,2-1-2 0,-3 1 0 15,0 4 10-15,-2 0 2 0,-3 0 0 0,0 8 0 0,-3-1 52 0,0-2 0 16,-2 7 8-16,-3 0 0 0,0 5-8 0,-5-3 8 0,2 7-8 0,1 3 8 15,-1 0-8-15,-2 4 0 0,2-1 0 0,1 1 0 16,2 0 0-16,-3 1 0 0,3 4 0 16,3-4 0-16,0-1 8 0,0 0 0 0,2 1 0 0,3 2 0 15,-3-3 29-15,6 1 6 0,0-1 1 16,2-2 0-16,0-2 6 0,0 2 2 0,3-4 0 0,0-3 0 16,3 2-36-16,-1-4-6 0,1-3-2 0,2-2 0 15,6 0-44-15,-3-2-10 16,5-5-2-16,0 0 0 0,0 0-100 0,3-3-21 0,0-4-4 15,-3 2-1-15,0-2-83 0,0 0-17 16,0 2-3-16,-2-7-1 0</inkml:trace>
  <inkml:trace contextRef="#ctx0" brushRef="#br0" timeOffset="5822.5">23024 7965 1443 0,'5'-8'64'0,"1"6"13"0,-4-5-61 0,1 5-16 16,0-3 0-16,-3 5 0 0,0 0 200 0,0 0 36 16,0 0 8-16,0 0 2 0,0 0-110 0,0 0-23 15,0 0-4-15,2 0-1 0,-2 7-35 0,0 2-7 16,-2-1-2-16,-1 1 0 0,0 5-2 0,1-5-1 15,-4 13 0-15,1-6 0 0,0 1-40 0,-1-1-8 16,-1 0-1-16,1 6-1 0,-2-6-11 0,0 1 0 16,0 4 0-16,0-2 0 0,1-5 0 0,1 2 0 15,-2 1 0-15,0-3 0 0,3-5 0 0,0 5-12 16,2-4 2-16,1-3 1 16,2 0-18-16,0-7-3 0,0 0-1 0,0 0 0 0,0 0 14 0,10-5 2 0,1-4 1 0,-1 2 0 15,3-10 14-15,1 3-12 0,-1-2 12 0,3 4-12 16,0-5 12-16,2-2 0 0,-2 8 0 0,3-6 0 15,-1 3 0-15,1 0 0 0,-1-2 0 0,-2 1 0 16,0 6 0-16,-3 0 12 0,-5 2-1 0,3 0 0 16,-1-1-2-16,1 8 0 0,-6-2 0 0,-5 2 0 15,0 0 26-15,0 0 5 0,0 0 0 0,3 7 1 16,-3 3-41-16,0-3 0 0,0 0 0 0,0 2 0 16,-3 1 0-16,-2 1 0 0,2 1 0 0,1-5 0 15,-1 2 0-15,0 6 0 0,3-8 0 0,-2 2 0 0,2-2 0 16,0-5-9-16,0-2 0 15,0 0 0 1,0 0-26-16,0 0-5 0,0 0 0 16,0 0-1-16,8-2-10 0,-1-5-1 0,1 0-1 0,3 0 0 0,0-2 23 0,2 1 5 0,-3-1 1 0,1 0 0 15,2 2 24-15,-2 0 0 0,-1 0 0 0,1-1 0 0,-3 8 0 0,2-2 0 16,-2-5 0-16,0 7 0 0,-2 5 14 0,2-3 8 16,-3 0 2-16,0-2 0 0,-2 8 16 15,2-1 3-15,-2 0 1 0,-1-5 0 0,1 5-26 0,2 2-5 16,-5-2-1-16,3 1 0 0,-3-4-12 0,3 1 0 15,-3-5-12-15,0 5 12 16,0-5-47-16,0 0-2 0,0 0-1 0,0 2 0 16,2 5-164-16,4-2-33 0,-1-5-6 0,0 0-2 15,3-5-30-15,3 5-7 0,2-2 0 0,0-3-1 16,6 3 173-16,-1-3 34 0,6 0 7 0,-3 1 2 0,0-4 197 0,0 8 39 0,1-2 8 0,-4 2 1 16,3 0 103-16,1 0 20 0,-7 0 4 0,4 2 1 15,-6-2-128-15,0 8-26 0,-2-8-5 0,0 7-1 16,-6-5-57-16,0 5-12 0,0 0-3 0,1 0 0 15,-4-5-32-15,-4 6-6 0,-1-1-2 0,-2 2 0 16,-1-2 5-16,-1 0 1 0,-1 3 0 0,-3-3 0 16,-2 0-30-16,0 0 0 0,-1-5 0 0,-2 3 0 15,1-3-28-15,-1 3-9 16,2-3-2-16,1 0 0 0,0-2 14 0,2 0 2 0,-2 0 1 0,5 0 0 16,0-2-14-16,0 0-4 15,3-3 0-15,2-2 0 0,3-5 13 0,3 1 3 0,2-6 0 0,3 1 0 16,3 1-21-1,2-1-4-15,6-3-1 0,2-2 0 0,0 5 8 0,5-3 2 16,-2-2 0-16,0-1 0 0,0 4 28 0,-3 1 12 0,-2 1-11 0,-1 2 11 0,1-1 25 16,-1 11 11-16,-2-3 3 0,0 2 0 0,0 5 20 0,0 0 4 15,-3 5 1-15,0-3 0 0,-2 5-8 0,-1-5 0 16,1 10-1-16,-1-2 0 0,-4-1-20 0,-1 7-4 16,0-1-1-16,-2-6 0 0,0 7-6 0,-1-1 0 15,-2-6-1-15,3 5 0 0,-3-7-9 0,0 3-2 16,0-6 0-16,0-4 0 15,0 0-36-15,0 0-7 0,0 0-1 0,0 0-1 16,0 0 1-16,0 0 1 0,0 0 0 16,0 0 0-16,3-4-12 0,-1-3-2 0,1-3-1 0,5 3 0 0,0 0 28 15,2 5 6-15,4-5 0 0,-1 4 1 0,0-1 23 0,3 1 4 0,2 3 0 16,-2 0 1-16,0 0 25 0,0 3 5 0,0-3 1 0,2 7 0 16,-2-5-28-16,3 5-4 0,-1-2-2 0,1-3 0 15,2 5-3-15,0-5-1 0,-2 6 0 0,-1-1 0 16,1-7-10-16,-3 7 0 0,2-7 0 0,1 0 0 15,-6 0 0-15,5-7 0 0,-2 7 0 0,0-7 0 16,-3-1 0-16,1-1-14 0,-1 2 3 0,0-2 1 16,-2-1-3-16,-3-4-1 0,0 0 0 0,-1 5 0 15,-1-6 5-15,-1 6 1 0,-2 0 0 0,-1-5 0 16,1 6 8-16,-3-1 0 0,0 2 0 0,0 5 0 16,0-3 0-16,0 5 0 0,0 0 0 0,-5 0 0 15,-1 0 0-15,1 0 11 0,-3 5-3 0,-2-3 0 0,-4 5 0 16,4 0 0-16,-6 3 0 0,0-1 0 0,3 5-8 0,-3-5 0 15,0 10 9-15,3-7-9 16,2 4 9-16,1 1-9 0,-1-3 12 0,3 3-12 0,0-1 12 0,0-2-4 16,6 3 0-16,-1-1-8 0,0 5 29 15,3-4-1-15,3-1 0 0,2 1 0 0,1 4-1 0,1-2-1 16,1 2 0-16,3-2 0 0,2 2-11 0,3-5-3 16,0 1 0-16,2-1 0 0,1-7-12 15,0 6 0-15,-1-8 8 0,1 2-8 0,-1-4 0 16,1-3 0-16,-1 3-12 0,-2-5 12 15,3-5-59-15,-1 5-5 0,1-7 0 0,-1 5-1 16,-2-3-67-16,-3 0-14 0,3-2-2 0,-8-5-1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19:53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16327 7647 1555 0,'-10'-7'68'0,"5"7"16"15,2-2-68-15,3-3-16 0,-3 3 0 0,1-6 0 0,-1 1 170 0,6-2 30 16,2 0 7-16,0-3 1 16,1 0-134-16,1-2-26 0,7 0-6 0,2-3-1 0,-1 1-21 0,1-1-5 15,3-4-1-15,-1 5 0 0,1-8-14 0,2 8 0 16,0-8 0-16,3 1 0 0,8-1 0 0,-3-2 9 15,-3-4-9-15,11-1 8 16,3-4-8-16,2-3 0 0,-5 1 0 0,6 1 0 0,-1-3 0 0,-2-1 0 16,2 2 0-16,6-2 0 0,-1-5 0 0,4 3 8 15,2-3-8-15,-6 3 8 0,3-3 14 0,-2 5 2 16,0 0 1-16,-1 0 0 0,6 0 7 0,-2 3 0 16,-1 4 1-16,-3-7 0 0,-4 7-13 0,-4 0-2 15,1-2-1-15,2 2 0 0,-2 2-7 0,0 5-2 0,-3-4 0 16,0 6 0-16,0 1-8 0,-3 6 0 0,-2-6 0 15,-3 6 0-15,-5 3 0 0,0-2-14 16,-6 6 2-16,1-4 0 16,-6 5-165-16,0 2-33 0,-5 0-6 0</inkml:trace>
  <inkml:trace contextRef="#ctx0" brushRef="#br0" timeOffset="553.75">16335 7694 403 0,'0'-7'36'0,"-2"5"-36"0,-4-3 0 0,1-2 0 0,3 5 283 15,-1-6 49-15,-5 6 11 0,3-3 1 0,2 5-166 0,-2-2-34 16,-1 2-6-16,1 0-2 0,0 0-31 0,5 0-6 15,0 0-2-15,0 0 0 0,0 0-68 0,5 7-13 16,8 0-4-16,6-2 0 0,-6 7 1 0,11-1 0 16,2 1 0-16,1 0 0 0,2 4-13 0,5 3 0 15,6 0 0-15,5 12 0 0,8-1 0 0,2 3 0 16,4 5 0-16,2 4 0 0,2 5 0 0,3 2 0 0,0-1 0 0,3 6 0 16,3 0 0-16,-6 0 0 0,0-2 0 0,0 2 0 15,0-5 0-15,0-2 0 16,-5 0 0-16,0 0 0 0,-5 0 0 0,-4-2 14 0,7-3-2 15,-1 5-1-15,-5-7 37 0,0 0 8 0,-3 0 2 16,-2-7 0-16,-9 2-17 0,-2-4-3 0,-2-3-1 0,-4-4 0 16,-1-1-29-16,-4-2-8 0,1-2 0 15,-4-5 0-15,-4 0 8 0,-1-7 0 0,-2-2 0 0,-5 0 0 32,-1-5-36-32,-2-5-6 0,-2-4-2 0,-6-1-824 0,0-4-166 15</inkml:trace>
  <inkml:trace contextRef="#ctx0" brushRef="#br0" timeOffset="2205.16">18825 5337 1782 0,'0'0'79'0,"0"0"16"0,0 0-76 0,0 0-19 15,0 0 0-15,0 0 0 0,0 0 96 0,0 0 15 16,0 0 3-16,-3 8 1 0,3-1-69 0,-2 2-14 16,-1 0-2-16,1 13-1 0,-1 1-18 0,-2 3-11 15,-1 9 12-15,-2 1-12 0,3 11 0 0,-3 0 0 16,0 0 0-16,0 2 0 0,0 12 0 0,3-7 0 16,-3 3 9-16,5-8-9 0,-2 8 0 0,3-10 0 0,-1 0 0 15,3-3 0-15,0-1 0 0,0-6 0 0,3-4 0 16,-1 0 0-16,3-5 0 0,1-4 0 0,-1-5 0 0,0-3 0 15,1 5 0-15,2-11 11 0,-1-1-11 0,1-2 10 16,3-7-1-16,0 0 0 0,2-7 0 16,-3 2 0-1,4-6-1-15,-1-6-8 0,0 1 12 0,0-1-4 0,1-4-8 0,-1 2-12 0,3-4 2 0,0-1 1 16,-1 3-6-16,4-2-1 0,-3 4 0 0,5-5 0 16,-3 3 16-16,4 2-12 15,-4-2 12-15,1-2-12 0,-1 6 12 0,-2 1 0 0,0-1 0 0,0 3 0 0,0-2 0 0,-3 6 0 16,0 3 0-16,-2 0 0 15,-1 0 9-15,1 5 2 0,-3 2 0 0,0 2 0 16,0 5 1-16,-6 0 1 0,4 3 0 0,-1 4 0 0,-2 2-3 16,-1 5-1-16,1-4 0 0,-3 2 0 15,3-1-9-15,-1-1 8 0,1 2-8 0,-3-5 8 0,2 0-8 16,1-2 0-16,0-1 0 0,-1-1 8 0,-2-1-8 16,3 1 0-16,0-3 0 0,-1-3 0 15,4-1-44-15,-6-3-5 0,5 0-1 0,-2-7-639 16,2 7-128-16</inkml:trace>
  <inkml:trace contextRef="#ctx0" brushRef="#br0" timeOffset="2376.79">19378 5653 2404 0,'0'0'53'0,"0"0"11"0,0 0 3 0,-3 2 0 0,1 5-54 0,2 0-13 0,0 0 0 16,0 3 0-16,0-3 9 0,2 0-1 0,1 0 0 0,0 2 0 31,-3-2-45-31,2 0-10 0,-2 3-1 0,6-3-985 0</inkml:trace>
  <inkml:trace contextRef="#ctx0" brushRef="#br0" timeOffset="3416.87">19592 5991 633 0,'3'12'56'0,"-3"-5"-44"0,-3 0-12 0,3 3 0 16,-2 1 389-16,2 1 76 0,-3 0 15 0,3 0 4 15,-3-1-349-15,1 1-70 0,2-2-13 0,-3 1-4 16,-2-4-32-16,2-2-8 0,1 2 0 0,-4 0-8 16,4 0 10-16,2-7-10 0,0 0 8 0,0 0-8 15,0 0-35-15,0 0-12 0,0 0-2 0,2-7-1 16,4-2-46 0,2-5-8-16,-3 4-3 0,3-4 0 0,2 5 18 0,-2-5 3 15,0 2 1-15,0 0 0 0,3 3 85 0,-3-5 16 0,0 4 4 0,0 3 1 0,-1 0 24 16,-1 2 5-16,2-2 1 0,0 3 0 0,0 4 0 15,-3 4 0-15,0-1 0 0,0 4 0 0,1 0-23 16,-1 2-5-16,-2 1-1 0,2 1 0 0,3 1-6 0,-5 5-2 16,5-3 0-16,-1 0 0 15,-1-2-6-15,4 2-8 0,1-5 11 0,2 5-11 0,-2-4 8 16,5-3-8-16,2 4 0 0,-2-6 0 0,3 2 0 16,-1-7 10-16,1 5-10 0,-1-5 8 0,3 0-8 0,0-5-11 15,1 5 3-15,1-7 0 0,-1 2 8 16,-1-6-10-16,-3 4 10 0,3-3-10 0,-2-4 10 0,-1 5 0 0,1-5 0 0,-3 2 0 15,2-2 0-15,1-3 0 0,-1 1-9 16,-2-1 9-16,3 1 0 0,-9-1 0 0,4 3 0 0,-6 0 0 16,-3 0 0-16,-3 5 0 0,-4-5 0 15,2 4 0-15,-8 3 0 0,3-2 8 0,-6 2-8 16,-2 7 8-16,2 0-8 0,-2 4 0 16,0-1 0-16,2 6 8 0,1-2-8 0,-1 3 12 15,3 1-12-15,0 1 12 0,3 7-4 0,-3 0-8 0,5-3 12 16,-2 1-4-16,2 4-8 0,3-2 0 0,3-5 0 0,0 2 8 0,2-2-8 15,0 0 0-15,0-4 0 0,3-1 0 16,3-2 0-16,0-4 0 0,-1 4 0 16,3-7 0-16,3 4 0 0,3-4 0 0,-3-4-10 0,5 4 10 15,-5-7-16-15,5 4 2 0,3-4 1 0,-3 0 0 0,3 0 13 16,-1-2-11-16,-1 2 11 0,-4 0-10 0,1 2 10 0,-1 0 0 16,-5-2 0-16,3-2 8 0,-2 2-8 15,-4 0 11-15,1 4-11 0,-3-4 12 0,-3 7-4 16,0-2 0-16,-2-3 0 0,-3 5 0 0,0 0 2 0,0 0 0 15,0 0 0-15,0 0 0 0,0 0 18 0,0 7 3 16,0 0 1-16,0 3 0 0,-3-3-2 16,3 0 0-16,0 0 0 0,-2 2 0 0,2-2-14 0,0-4-4 15,0-3 0-15,0 7 0 0,2 0-12 0,-2-7 8 16,0 0-8-16,3 7 0 0,2-5 0 0,0 3 0 16,3-5 0-16,-2 0 0 0,2 0-9 0,2-5-8 0,-2 3-2 15,5-3 0 1,1 3-6-16,-1-5-2 0,5 0 0 0,-2-3 0 15,-3 3 9-15,1 0 2 0,-1 2 0 0,3-2 0 0,0-4 4 0,0 6 2 16,2-7 0-16,-5 5 0 0,3 2 10 0,-3 1 14 0,1-3-3 0,-4 4-1 16,-2-1 13-16,0 1 2 0,-3 6 1 0,-5-3 0 15,8 4-14-15,0 3-2 0,-2 0-1 0,-1-2 0 16,0 2-9-16,-2 5 0 0,-1-3 9 0,1 1-9 16,-3-1 0-16,0 3 0 0,0-3 0 0,0 1 0 15,0-1 0-15,-3 5 0 0,1-7 0 0,2 3 0 16,0-3 0-16,-3 2 0 0,3-2 0 15,0 0 0-15,0-4-12 0,0-3 0 0,0 0 0 0,0 0 0 16,0 0 12-16,3-3 0 0,2-6 8 0,0 2-8 0,1-7 0 0,2 4 0 16,0-6 0-16,-1-1 0 0,4 1 0 0,0-5 0 15,-1 4 0-15,3-4 0 0,-2 5 0 0,2-1 0 16,0 1 0-16,1 2 8 16,2 2-8-16,-1 0 0 0,-1-4 0 0,-1 6 0 15,0 1 0-15,-2 2 0 0,2 0 0 0,0-3 0 0,0 3 0 16,3 0 0-16,-2 5 0 0,-1-3 0 0,3 3 0 15,-3-3-15-15,3 5 3 0,-3 0 0 16,3 0-136-16,-3 5-26 0,3-3-6 0</inkml:trace>
  <inkml:trace contextRef="#ctx0" brushRef="#br0" timeOffset="3782.31">22222 6071 2631 0,'0'0'116'0,"3"-4"25"0,-3-6-113 0,0 3-28 0,3 0 0 0,-1-2 0 16,4-5 41-16,-1 4 3 0,0-6 0 0,3 2 0 15,-3-5-44-15,1 2-11 0,2-4-1 0,-3 5 0 16,0-3-67-16,3 0-13 0,-3 0-4 0,1-2 0 31,-1 5 0-31,3-1-1 0,-3 3 0 0,1 2 0 0,-4-2 53 0,3 5 10 0,-2 2 2 0,2 0 1 0,-2 0 52 0,-3 7 11 16,0 0 1-16,0 0 1 15,0 0 21-15,0 7 4 0,3 2 1 0,-3 7 0 16,0 3-27-16,0 0-5 0,-3 12 0 0,0 2-1 0,3 4-19 16,0 6-8-16,0 4 0 0,3 7 8 0,0 0-8 0,-1 5 0 15,1 9 0-15,-3 5 0 0,-3 4-17 0,6 1 1 16,-3-3 0-16,-3 0 0 0,1-4 4 0,-1-5 0 15,-2-3 1-15,-1-6 0 0,1-10 35 0,0 0 8 16,0-2 0-16,2-10 1 0,0-5-9 0,1-4-3 16,-1-2 0-16,-2-3 0 0,5-12-21 0,-3 1 9 15,0-6-9 1,3-4 0-16,-2-4-117 0,-1-8-31 0,1-9-5 0</inkml:trace>
  <inkml:trace contextRef="#ctx0" brushRef="#br0" timeOffset="4490.08">22291 6003 1728 0,'8'-23'76'0,"-3"13"16"0,-2 3-73 0,2 0-19 0,1 2 0 0,2 1 0 16,-1-3 184-16,1-3 32 0,3 8 8 0,-3-3 0 15,3-2-140-15,-1 5-29 0,1-1-6 0,2-1-1 16,-2 4-20-16,-1 0-5 0,3 4-1 16,-2 1 0-16,2 2-22 0,0 0-8 0,-5 0 0 0,3 3 0 15,-6 4 8-15,3-5-8 0,-3 8 8 0,-2-1-8 16,-3 1-28-1,0 4-6-15,0-5-1 0,-3 1 0 0,-2-1 5 0,-3 5 1 0,0-7 0 16,-2-2 0-16,-4 5-5 0,1-6-1 0,-3 1 0 16,3-5 0-16,0 0-21 0,2 0-4 0,1-4 0 15,2-3-1-15,-3-3-79 0,3-4-15 16,0 0-3-16,3-2-1 0,5-5-25 0,3-3-4 16,2 1-2-16,3-8 0 0,0 1 134 0,5-1 26 15,0 1 6-15,1-1 0 0,1 5 100 0,4-2 19 0,-3-2 4 16,0 6 1-16,0 3 59 0,-1 2 12 0,1-2 2 0,-2 0 1 0,1 7-8 0,-4 2-2 15,2 1 0-15,0-3 0 0,1 4-53 0,-1 3-11 16,-3 3-3-16,4-3 0 16,-4 7-33-16,1 2-8 0,-1 5 0 0,1 3-1 0,-6-1-7 15,3 8-2-15,-5-1 0 16,0 1 0-16,-6 6-23 0,3-4-5 0,-3-2-1 0,-2-1 0 0,0 1-1 0,2-8-8 16,0 5 12-16,-2-7-4 0,2-2-8 0,1 2 0 15,-3-7 0-15,2 0 0 0,3-7 0 0,0 0 0 16,0 0 0-16,0 0 0 0,3-7-11 0,-1-2-4 0,1-3-1 15,5-4 0 1,2-3-28-16,4-2-5 0,-1-3-2 0,3-2 0 0,0-2 23 16,-1 2 4-16,-4 7 0 0,5-2 1 15,0 0-23-15,-3 2-5 0,3 5-1 0,0 2 0 16,-3-2 19-16,3 7 3 0,0-2 1 0,-3 2 0 0,0 0 9 0,0 0 3 0,1 4 0 16,-1-1 0-16,-3 4-3 0,4 0-1 0,-1 0 0 15,3 0 0-15,0 0 21 0,-3 7 0 0,3-3 0 0,0 6 0 16,-3-1 17-16,0 1 11 0,3 8 3 0,-5-6 0 15,-1 5 17-15,-2-1 3 0,-3 5 1 0,1-4 0 16,-4 4-8-16,-2-2 0 0,-5-3-1 0,0 1 0 16,-3 1-19-16,-3-1-3 0,-2-5-1 0,2 2 0 15,-2-5-11-15,-3 3-9 0,3-7 12 0,0 2-12 0,0 0 12 16,-1 0-12-16,-2-5 12 0,6-2-12 16,-3 0-17-16,-1-2-11 0,4-5-1 15,-1 4-1-15,3-4-6 0,-2 0 0 0,4-7-1 0,1 5 0 16,0-5-21-16,2-3-4 0,3-2-1 0,3-2 0 15,0-5-13-15,4-2-4 0,1 5 0 0,0-10-795 0</inkml:trace>
  <inkml:trace contextRef="#ctx0" brushRef="#br0" timeOffset="4844.66">23360 5337 2048 0,'11'-9'91'0,"-6"7"18"0,0-3-87 0,-5 5-22 15,0 0 0-15,8 5 0 0,-8-5 105 0,3 4 17 16,2 3 3-16,-2 3 1 0,-3 4-53 0,0 10-10 15,0-1-3-15,-3 10 0 0,-2 12-38 0,0-3-8 16,-3 10-2-16,0-3 0 0,0 1-12 0,0-3 0 0,0 7 0 16,0-5 0-16,-3 5 0 0,3-7 0 15,-2-2 0-15,2-5 0 0,-3-5 0 0,3-4 0 0,-2 2 0 16,4-5 0 0,1-5-42-16,0-4-5 0,0 2-1 0,5-9 0 0,2-5 12 15,4 0 3-15,-1-7 0 0,5-2 0 0,1-5 9 0,2 0 3 16,3-7 0-16,0 4 0 0,0-4 7 0,0-2 2 0,0-1 0 0,-3 3 0 15,0 5 12-15,0-1 16 0,1 3-3 0,-1 0-1 16,-3 0 16-16,1 7 2 0,-3 0 1 16,0 5 0-16,0-3-5 0,-3 5-1 0,-2 0 0 0,2 0 0 15,-8 3-6-15,1-1-2 0,-1 8 0 0,-5-6 0 16,0 1-7-16,-2 5-2 0,-4 1 0 0,1 1 0 16,-3-2 9-16,3 4 2 15,-6-2 0-15,-2-3 0 0,3-2-19 0,-6 3-9 16,-2-3 1-16,2-5 0 0,-3-2-161 0,1 0-32 15,-1-4-7-15,1-3-791 0</inkml:trace>
  <inkml:trace contextRef="#ctx0" brushRef="#br0" timeOffset="5303.02">23617 6184 2581 0,'0'0'114'0,"2"-2"24"0,1-5-110 0,0 0-28 0,2 0 0 0,0 0 0 15,1-3 55-15,-1 3 5 0,3-2 2 0,0-1 0 16,0-1-43-16,0 1-9 0,2-2-2 0,1 1 0 15,-1-6-8-15,1 8-17 0,-1-5 4 0,4 4 1 32,-4-4-24-32,1 5-5 0,2-1-1 0,-2-1 0 0,-1 1 26 0,1 3 4 0,-3 0 2 0,2 7 0 15,-2-2 10-15,-2 4-8 0,2-2 8 0,-3 7-8 16,0 0 8-16,0 3 0 0,1 4-9 0,-4 2 9 0,1 1 0 16,0-1 0-16,-1 5 12 0,-2-4-4 15,0 4 4-15,0-5 0 0,0 3 0 0,0-2 0 16,0-3 6-16,0 2 2 0,0-2 0 0,0-4 0 0,0-1-10 15,-2 3-2-15,2-5 0 0,0-2 0 0,0-5-17 0,0 0-4 16,0 0-1-16,0 0 0 16,0 0-77-16,2-10-15 0,-2-4-3 0,0 2-1 15,3-2-101-15,0-2-20 16,-1-5-4-16,1 2-1 0</inkml:trace>
  <inkml:trace contextRef="#ctx0" brushRef="#br0" timeOffset="6069.72">23961 5737 172 0,'5'-7'16'0,"-2"-5"-16"16,-3 8 0-16,2-8 0 0,-2 5 385 0,3 2 75 15,-6-2 14-15,3 3 3 0,0 4-307 0,0 0-62 0,0-3-12 0,0 3-2 16,0 0-62-16,0 0-12 16,0 0-2-16,0 0-1 0,0 0-17 0,-2 3-9 0,-1 4 1 0,0 0 0 31,-2 0-34-31,2 0-6 0,3 2-2 0,3 1 0 16,-3-3-26-16,0 2-6 0,3-2-1 0,-1 2 0 15,4 6 3-15,-1-6 0 0,0 5 0 0,0-4 0 0,1 4 56 0,-1-5 11 0,3 5 2 0,0-4 1 16,0 1 32-16,0 1 6 15,-3-5 2-15,3 3 0 0,-3 1 31 0,3-1 7 0,-2-1 0 0,-1-2 1 16,0 3-19-16,-2 4-4 0,-1-5-1 0,4 8 0 16,-4-10 7-16,-2 7 2 0,0-5 0 0,0 8 0 15,0-10-2-15,-2 7-1 0,-1-5 0 0,0 5 0 0,3-4-9 16,-2-3-2-16,-3 2 0 0,5-2 0 16,0-7-24-16,0 0-4 0,0 0-2 0,0 0 0 15,0 0-10-15,0 0 0 0,0 0 0 0,7 0 8 16,4-2-8-16,0-3-9 0,-1 5 9 0,1-2-13 15,-3-3-11-15,2 3-1 16,1-1-1-16,-3-1 0 0,2 4 26 16,-2 0-8-16,0 0 8 0,3 0 0 0,-3 0 0 0,0 0 0 0,2 0 0 15,-2 4 0-15,0 1 16 0,0 0 1 0,3-3 1 0,-1 5 0 0,1-7-5 16,-1 7-1-16,4-4 0 0,-1 4 0 0,0-7-12 0,0 4 0 16,3-4 0-16,-5 0 0 0,2 0 0 0,0-4 0 15,-2 4 0-15,2-3 0 0,0-1-12 0,1 1 2 16,-1-4 0-16,-3 5 0 0,4-3-10 0,-6-2-3 15,2-2 0-15,-2 2 0 0,-3 0 37 0,1-3 7 0,-1 1 2 16,-2-1 0-16,-1-1-9 0,1-1-2 0,0 0 0 0,-3 0 0 16,-3 1 7-16,0 1 1 0,3 3 0 0,-2-2 0 15,-1-1 9-15,0-1 3 16,-2 1 0-16,0 8 0 0,-1-3-32 0,-2 5 0 0,1 0 0 16,-7 7 0-1,4 0-20-15,-3 7-11 0,2 5-1 0,-2 2-1 0,-3 3 33 16,-3 2 0-16,1 4 0 0,-1 3 0 0,-2 0 0 0,3 9-12 0,-1 1 12 0,1 4-13 15,2 2 13-15,-3-2 0 0,3 5 0 0,0-7 0 16,3 2 0-16,-3-3 0 0,0-1 0 0,1 4 0 16,-1-7 0-16,0 0 0 0,-3-3-8 0,1 3 8 15,-1-7 0-15,1-2 0 0,2-1 9 0,0-8-9 16,0-4 8-16,3-1-8 0,0-8 0 0,2 3 9 16,0-5 19-16,1-2 3 0,2-5 1 0,0 0 0 15,0 0-16-15,0-5-4 0,5-2 0 0,-2-5 0 16,3 0 7-16,2-4 1 0,2-5 0 0,1-3 0 0,5-6 16 0,2 2 3 15,4-1 1-15,1-1 0 0,9-3-21 16,-3 7-4-16,6-2-1 0,-1 4 0 0,6 1 20 0,-3 4 4 16,-2-2 1-16,4 9 0 0,-1-2-31 15,4 0-8-15,3 4 0 0,3 3 0 0,-1-2-15 16,1 2-4-16,-3 0-1 0,0 7 0 16,-5 0-110-16,0 0-22 15,-3 4-5-15</inkml:trace>
  <inkml:trace contextRef="#ctx0" brushRef="#br0" timeOffset="6766.17">19111 8515 2944 0,'0'0'65'0,"-8"2"14"0,0-2 2 0,-3 3 1 0,1-3-66 0,2 4-16 0,-3-1 0 0,1 1 0 31,-4-1-47-31,1 4-13 0,-3 2-2 0,1-2-1 16,-1 7-103-16,0-2-21 0,-3 7-4 0,-2 0-1 15,3-3 61-15,-1 8 12 0,-2-8 3 0,2 1 0 0,1 6 88 0,2-2 19 0,0-2 9 0,5 2-10 16,1-4 105-16,2-1 21 0,5 1 4 0,1-1 0 16,2-2 5-16,5 0 1 0,0-2 0 0,6 2 0 15,-1 0-48-15,1-4-10 0,5-1-1 0,-3 5-1 16,6-7-46-16,-3 3-10 0,-1-3-2 0,4-5 0 16,-3 5-8-16,0-7 8 0,0 7-8 0,2-7 8 15,-2 0-8-15,2 7-17 0,-2-7 4 0,0 3 1 16,-3-3-19-16,-2 7-3 0,-3-3-1 0,0-1 0 15,-8 6 35-15,0-2 14 0,-5 5-1 0,-3 0 0 0,-3-3-13 16,-5 5-18-16,0 3 4 0,-5-3 1 16,0 2-74-16,-3 1-14 0,-5-1-3 15,0 1-1-15,0-3-54 0,2 2-10 0,-2-2-3 0</inkml:trace>
  <inkml:trace contextRef="#ctx0" brushRef="#br0" timeOffset="7369.9">18939 9140 2358 0,'8'-4'52'0,"8"-3"10"0,5-3 2 0,5-4 3 0,6-2-54 0,2-3-13 16,4-2 0-16,1-3 0 0,-2 8 41 0,-2-8 6 16,-1 8 1-16,-2-8 0 0,-3 8-37 0,3-5-11 0,-3-3 0 0,-3 5 0 15,1-4 0-15,-1 2 0 16,-5 2 0-16,-2 2 0 0,-3 1 0 0,0-1-11 0,-6 3 11 16,-2 0-10-16,-3 2 2 0,-2 1 0 15,0 4 0-15,-6 2 0 16,-2 0-19-16,-6-2-3 0,1 7-1 0,-6 0 0 0,0 5 31 15,-5 2 0-15,-1-2-8 0,-1 2 8 0,1 4 0 0,-1 1 0 16,-1-2 12-16,0 4-12 0,0 2 10 0,3-2-10 0,-3 3 8 16,3-1-8-16,5 1 8 0,0-1-8 15,3-2 8-15,3 3-8 0,4-1 12 0,4 1-2 0,-1 1-1 0,8-6 0 16,3 5 2-16,3-3 0 0,-1 2 0 16,6-6 0-16,3 1 1 0,2-4 0 0,-3-2 0 0,6-5 0 15,3 0-12-15,-1-2 0 0,1-5 0 16,4 0 0-16,1-3 0 0,3-6 0 0,-1-1 0 15,0-4 0-15,1 2 0 0,-1-4 0 0,-5-5 0 16,3-1 0-16,-6-1 0 0,1-1 0 0,-1-2 8 0,-2 3-8 16,-3-1 0-16,0 1 0 0,-5 6 0 0,0-2 0 0,0 3 0 15,-5-1 0-15,-1 1 0 0,-2 6 0 0,-3 1 8 16,3 2-8-16,-5 4 0 0,-3-4 8 0,0 7-8 0,0 2 0 16,0 1 9-16,0 4-9 0,0 0 12 0,0 0-3 15,-5 7 0-15,-3 2 0 0,3 5 18 0,-3 3 3 16,2 4 1-16,1 5 0 0,0 0-23 0,-1 11-8 15,4 3 0-15,-3 0 0 0,2 10 0 16,3 4-8-16,-3-7-1 0,1 9 0 0,2 5 9 0,0 0 0 0,-3-2 0 16,3 2 0-16,0-2 0 0,0 2 8 0,0 0 0 15,0-2 0-15,0 5-8 0,0-3-13 0,0-7 3 0,0-5 1 16,-3-9 9-16,3 0 0 0,-2 0 0 16,4-11 0-16,-4-4 0 0,2-8 0 15,0-1 0-15,0-6 0 16,0-3-89-16,0-7-16 0,0 0-3 0,-3-10-620 0,-2-4-123 15</inkml:trace>
  <inkml:trace contextRef="#ctx0" brushRef="#br0" timeOffset="8741.02">19910 8574 1555 0,'21'-10'68'0,"-10"3"16"16,-1 0-68-16,1 0-16 0,2 5 0 0,0-5 0 15,3 4 272-15,3-1 50 0,-1 1 10 0,-2 3 3 16,3 3-227-16,-6-3-44 0,0 7-10 0,0-3-2 15,-2 1-41-15,-1 7-11 0,-2-3 0 0,0 1 0 0,-5 4 0 16,2-5 0-16,-5 8 0 0,-2-1 0 16,-4 5-43-1,-2-2-10-15,0 5-3 0,-5-3 0 0,0-5-6 0,-6 8-2 0,-2-8 0 0,0 5 0 16,-3-2 12 0,1-2 3-16,1-3 0 0,1 0 0 0,5-2 37 0,0-5 12 0,1 0 0 15,-1 2 0-15,5-2-25 0,1-2 1 0,2 0 1 16,5-1 0-16,3-4-185 0,0 0-36 15,8 3-8-15,5-3-2 0,6 0 125 0,2 0 25 0,3-3 4 0,2-1 2 16,3-1 46-16,3-2 10 0,-3-5 2 0,3 3 0 16,-3-3 116-16,5-2 24 0,-2 0 5 0,2-3 1 0,1 1 70 0,2-1 13 15,-3 1 3-15,3-1 1 0,-2-1-17 0,-6 1-3 16,-5 1-1-16,-1-1 0 0,-4 3-74 0,-1 2-15 0,-4-2-3 16,-6 0-1-16,0 5-35 0,-3-1-6 15,-5 3-2-15,0 0 0 0,-3 0-28 0,-5 5-8 0,-2-3 0 16,-4 5 0-1,-4 0-24-15,-1 5-7 0,-2 2-1 0,0 0 0 0,0 5 23 16,2 4 9-16,4-2-8 0,1 3 8 0,-2 4 0 0,1-2 0 0,4-3 0 0,0 5 0 16,1-2-10-16,2 0 10 0,3 0-12 0,-1-5 12 15,6-2 0-15,-2-5-8 0,2 0 8 0,0-7 0 16,5 7 0-16,3-7 0 0,2 0 11 0,1-7-11 16,2 0 14-16,0 0-4 0,3-3-1 15,0 1 0-15,3-1-9 0,-3-1 0 0,-1 1 0 0,1 3-11 16,0-2 11-16,-5 2 0 0,2 4 0 0,-2-1 0 15,-3 4 0-15,0 0 0 0,-3 0 0 0,3 7 0 16,-6-3 0-16,4 1 0 0,-1 7 0 0,0-3 0 0,1 1 24 16,-4 1 6-16,1 1 2 0,2-2 0 0,-2 1-32 15,-1 1 0-15,1-5 0 0,0 0 0 0,-1 0 0 16,1-4 0-16,-3-3 0 0,0 0 0 16,5 4-36-16,-5-4-12 0,6 0-4 0,-1-4 0 15,0-1-30-15,0-2-6 0,3-5-2 16,0 3 0-16,-2-1 17 0,4-4 3 0,-2 2 1 0,3-2 0 0,-3 0 45 0,2 0 8 15,1 5 3-15,2-1 0 0,-2-4 34 0,-1 7 7 16,-2-2 2-16,5-1 0 0,-2 3 33 0,2 0 6 16,-5 0 2-16,5 0 0 0,-2 2-3 0,0 1-1 0,-1 4 0 0,-2 0 0 15,3 0-38-15,-1 4-7 0,-2 1-2 16,3 0 0-16,-3 2-12 0,0 2-8 0,-3 1 8 0,0 1-8 16,-2 1 0-16,-3-2 0 0,3 4 0 15,-6-5 0-15,0 3 30 0,1-3 2 0,-1 1 0 16,-2-3 0-16,2 0-32 0,0-5 0 15,-2 5 0-15,5-7 0 16,0 0-26-16,-5 0-11 0,5 0-3 0,-3-7 0 0,6 5 23 0,-1-5 4 0,1-7 1 16,5-3 0-16,-3 1 0 0,6-3 0 0,-3-2 0 0,2-3 0 15,4 1 12-15,-4 6 0 0,3-6 0 0,1 9 0 32,2-3-36-32,-1 8-5 0,4-5-1 0,2 7 0 15,3-3-6-15,0 8 0 0,-3-3-1 0,5 3 0 0,1 2-42 16,-1 0-8-16,1 2-1 0,-3 3-1 0,2-3 7 0,-5 5 2 0,0 0 0 15,-2-4 0-15,2 4 54 0,-5-3 11 0,0 1 3 0,0 2 0 0,-3-2 92 16,0-3 20-16,0 3 3 0,1-3 1 0,-4-2 24 0,-2 0 4 16,0 0 2-16,0 0 0 15,-3 0-46-15,-2-2-10 0,-3 2-2 0,0-5 0 0,0-2-32 0,-3 5-6 16,-2-5-2-16,-3 0 0 16,0 0-8-16,0 4-1 0,-2-4-1 0,-1 5 0 0,-2-3-14 0,2 5-10 15,-2 0 2-15,2 5 0 0,1-3 8 0,-1 8 0 16,1-3 0-16,2 2 0 0,-3 3 0 0,3 0 0 15,3-1 0-15,-3 1 0 0,5 2 0 0,1-4 0 16,2 4 0-16,0-5 0 0,2-2 0 0,4 3 11 16,-1-3-3-16,3-3 0 0,0-4-8 0,0 0 0 15,2-4 0-15,1 4 0 0,-1-7 0 0,1 4 0 16,0-4 0-16,4-2 0 0,-1-1 0 0,2 3 0 16,-1-4 0-16,1 6 0 0,0-7 0 0,0 10-16 15,3-5 4-15,-6 7 1 0,3-7 11 0,-6 7 12 16,1 4-2-16,-3-1-1 0,2 1-9 0,-2 1 0 0,0 2 0 0,-2 0 0 15,1 3 9-15,-1-3-9 0,-1 2 10 0,0-2-10 16,-2 0 0-16,2-2 0 0,-2 0 0 0,-3-5 0 16,0 0 0-16,0 0-13 0,8 0 1 0,0-3 0 31,-3-4-113-31,3 0-23 0,0-2-4 0,0-5 0 16,0-3 48-16,0-2 11 0,0-2 1 0,0-2 1 0,0-1 19 0,0 1 3 15,-1-3 1-15,-1-5 0 0,-1 1 109 0,0-3 23 0,1-5 4 0,-1 5 0 16,-2-5 73-16,-1 10 15 0,1 0 2 0,2 5 1 15,-5-1-60-15,3 8-12 0,-3 4-3 0,0 0 0 16,2 5-41-16,-2 5-9 0,0 2-2 0,0 0 0 16,-2 7 10-16,2 7 2 0,-3 5 0 0,3 6 0 0,-2 11-27 15,2-1-5-15,0 12 0 0,0 0-1 0,2-2-3 0,1 2 0 16,-1 2 0-16,1-2 0 0,0 3-8 16,2-3 0-16,-2 0 0 0,-1-7 0 15,1 0-20-15,0-7-10 0,-3-5-2 0,2-2 0 16,1-10-51-16,-3 1-10 15,3-6-3-15,-1-4 0 0,-2-7-135 0,0 0-27 0,8-18-6 0,-5-8 0 0</inkml:trace>
  <inkml:trace contextRef="#ctx0" brushRef="#br0" timeOffset="8899.48">21571 8376 2476 0,'0'7'220'0,"0"3"-176"0,0-3-35 0,6 7-9 15,-1-5 183-15,3 1 34 0,5-3 7 0,3 0 2 16,0 2-177-16,0-4-35 0,2-3-14 0,1-2 11 31,-1 0-89-31,1-7-18 0,-1 5-3 0,4-5-821 0,1 0-164 0</inkml:trace>
  <inkml:trace contextRef="#ctx0" brushRef="#br0" timeOffset="9206.09">22074 8496 1900 0,'0'7'169'0,"0"0"-135"0,3 0-34 0,-1-4 0 16,1 4 214-16,2 0 36 0,-2 0 7 0,2-5 2 16,1 3-159-16,2-3-32 0,-3-2-7 0,0 0-1 0,0 0-44 0,3-2-16 15,0-3 9-15,-2 0-9 0,2-2 8 0,0 0-8 16,-3-2 8-16,0-3-8 16,3 0-14-16,-3-2-8 0,1 0-2 0,-4-2 0 15,1 2-22-15,0-3-5 0,-3 5-1 0,0-2 0 0,0 0 32 0,-3 7 7 16,0-2 1-16,-2 2 0 0,0 0 12 0,-6 7 0 15,1 0 0-15,-6 4 0 0,-3 3 0 16,1 3 10-16,-6-1-2 0,3 5 0 0,2 3-8 0,-2-1-11 16,0 8 3-16,2-1 0 0,1 1 8 0,4 2 0 15,1 2 0-15,5 2 0 0,6-1 0 0,-1 8 0 16,6-4 9-16,2 2-9 0,6 1 34 0,2-3 0 0,3-3 0 16,2-2 0-16,3-2-8 0,3-2-2 15,0-5 0-15,2-1 0 16,-2-6-79-16,0 0-16 0,3-3-3 0</inkml:trace>
  <inkml:trace contextRef="#ctx0" brushRef="#br0" timeOffset="9697.43">21860 9975 3056 0,'0'0'68'0,"0"0"13"0,0 0 3 16,0 0 1-16,0 0-68 0,-5 0-17 0,-1-2 0 0,1-5 0 0,0 7 31 0,-3-7 2 16,0 0 1-16,0 4 0 15,-5 1-54-15,-1-3-12 0,-4 5-1 0,-3 0-1 16,-6 5 3-16,1 5 1 0,-3-1 0 0,2 7 0 15,-2 6-10-15,3 1-1 0,-1 3-1 0,6-3 0 0,0 8 32 0,5 2 10 0,3 0 0 0,2 7 0 16,3-2 0-16,3-1 12 0,5-2 0 16,5 3 0-16,3-5 30 0,3-5 6 15,5-2 0-15,2-5 1 0,3-2-27 0,3-2-6 16,0-8 0-16,5-4-1 0,0-3-15 0,-2-4-16 0,-1-8 3 0,3-2 1 31,0-6-160-31,0-6-32 0,6-6-7 0</inkml:trace>
  <inkml:trace contextRef="#ctx0" brushRef="#br0" timeOffset="10613.82">22386 9378 1324 0,'0'0'118'0,"0"0"-94"0,-10 2-24 0,-3 5 0 15,-1-4 320-15,1 4 60 0,0 2 12 0,2 5 3 0,-2-4-271 0,-3 4-55 16,6 2-10-16,-4 5-3 15,1-2-38-15,3 5-8 0,-1-1-2 0,0 8 0 0,3 2-8 0,-5 2 0 16,-8 40 0-16,8-30 0 16,0 2-12-16,2 2 4 0,-2-2 8 0,0 3-8 0,-1-3 8 15,-2-2 0-15,3-3 0 0,0 5 0 0,0-7 0 16,0 0 0-16,-1-7 0 0,6 2 0 0,0-9 0 16,3 0 0-16,0-5 0 0,2-12 0 0,1 6 0 15,-1-13 0-15,3-2 0 16,0 0-39-16,3-5-6 0,2-9-2 0,0-7 0 15,6 4-21-15,2-6-4 0,0-3 0 0,3-4-1 16,0 4 10-16,0-3 3 16,0 6 0-16,-3 4 0 0,3-2 38 0,-3 9 8 0,0 0 2 0,1 3 0 0,-1 2 60 0,0 5 13 0,-2-3 3 0,-1 10 0 15,6-3 6-15,-5 7 2 0,4 3 0 0,-1 0 0 16,2 2-45-16,-1 7-9 0,-1-2-2 0,2 2 0 16,-1-2-16-16,4 4 10 0,-6-1-10 0,0-4 8 15,1-1-8-15,-1-3-14 0,0 0 3 0,0-4 1 16,3-1-6-16,-3-2-2 15,1-7 0-15,-1 0 0 0,0 0-27 0,0-2-6 0,-2-5-1 16,2 0 0-16,0-3 32 0,-2-4 7 0,0 0 1 0,-1-3 0 16,3 6 12-16,-5-10 0 0,3 4 0 0,-3-4 0 15,0 4 0-15,0 1 10 0,-3-3-2 0,0-2 0 0,-2 5 7 16,0-1 1-16,-3 3 0 0,0-3 0 16,0 3 19-16,-3 5 4 0,3-5 1 0,-5 4 0 15,-1 3-26-15,1 5-5 0,-3-3-1 0,3 5 0 0,-3 0-8 0,0 7 8 16,0 0-8-16,0 3 8 0,0-3 0 0,3 9 0 15,0-2 0-15,-3 8 0 0,5-4-8 0,0-1 8 16,-2 6-8-16,5 1 8 0,0-8-8 0,0 8 0 16,0-8 0-16,3 1 0 0,2-3 0 0,-2-5 0 15,2 3 0-15,3-10 0 0,0 3 0 0,2-5 0 16,1-5 0-16,2-2 0 0,3 0 0 0,0-2-17 16,2 0 4-16,4-6 1 0,-1 6 0 15,0-5 0-15,0 5 0 0,-2-6 0 0,-3 6 12 0,-1 0 0 16,-1 2 0-16,-4-3-9 0,1 3 9 0,-1 0 0 0,-2 5 0 15,-2-3 0-15,-1 3 20 0,-5 2 0 0,0 0 0 0,0 0 0 16,5 2 20-16,-5-2 3 0,0 0 1 0,3 5 0 16,-1-1-24-16,1 3-4 0,-3-7 0 15,-3 7-1-15,3 1-5 0,0 1-1 0,3-2 0 0,-3 0 0 16,-3-5-9-16,6 5 12 0,-3 1-12 0,0-8 12 16,3 7-12-16,-3-7 0 0,8 2 0 0,-8-2 0 15,5 0-8-15,3 0-1 0,0 0 0 0,0-7 0 16,2 5-3-16,1-6 0 0,-3-1 0 0,2 2 0 15,1 0 4-15,0-2 0 0,2 1 0 0,-3-1 0 16,1 4-20 0,0-4-3-16,-3 2-1 0,2 5 0 0,-2-3 32 0,3 3 0 0,-3-1 0 0,2-2 0 15,-2 5 20-15,-3 0 9 0,3 0 3 0,-2 5 0 16,-1-2-13-16,0-1-3 0,-2 5 0 16,0-2 0-16,-1 2-1 0,1-3-1 0,-3 8 0 0,0-7 0 0,2 7 14 15,-2-3 2-15,0 0 1 0,-2-2 0 16,2 3-23-16,0-3-8 0,-3 0 0 0,3 2 9 15,0-9-52-15,0 0-10 0,0 0-3 16,0 0 0-16,0 0-167 0,0 0-33 0</inkml:trace>
  <inkml:trace contextRef="#ctx0" brushRef="#br0" timeOffset="10803.02">23172 9691 1094 0,'0'0'97'0,"6"4"-77"16,-1-1-20-16,-3 4 0 0,4 2 444 0,-4-2 86 15,4 0 17-15,-1 3 3 0,-2 2-402 0,-1-3-81 0,4 0-16 0,-6 1-3 16,0 2-48-16,0-1 0 0,2-4 0 0,1 3-13 31,-3 4-92-31,2-5-19 0,1 3-3 0,0-3-1 16,2 1-54-16,0 2-11 0,-2-1-3 0,2-4-504 0,1 3-102 0</inkml:trace>
  <inkml:trace contextRef="#ctx0" brushRef="#br0" timeOffset="11435.87">23326 10013 1825 0,'0'0'80'0,"5"2"18"0,-5-2-78 0,5 5-20 0,1-3 0 0,-6-2 0 15,0 0 64-15,5 5 10 0,-5-5 2 0,5 2 0 16,-5-2-53-16,0 10-11 0,0-5-1 0,3 4-1 16,-6 0 17-16,0-2 3 0,-2 8 1 0,3-1 0 15,-4-3 29-15,-2 6 5 0,-2-3 2 0,2 7 0 16,0-2 4-16,0-3 1 0,0 8 0 0,0-8 0 16,0 1-36-16,0 2-6 0,0-8-2 0,0 1 0 15,6-7-28-15,-4 7 0 0,4-10 0 0,2-2 0 0,0 0-14 0,0 0-9 16,5-7-1-16,0 0-1 15,3-3-21 1,3-4-4-16,2 3-1 0,0-6 0 0,1 3 22 0,1-2 4 0,-1 1 1 0,-1 6 0 16,0-5 24-16,0 5 0 0,1 1 0 0,-4-1 0 0,1 2 11 15,2 0 7-15,-2 7 2 0,-1-7 0 0,1 7 19 16,-1-2 4-16,1 2 1 0,-1-5 0 16,1 5-16-16,-3 5-4 0,0-3 0 0,2-2 0 15,-2 5 13-15,0-3 3 0,0 5 0 16,0-5 0-16,0 5-28 0,3-2-12 0,-3-3 10 0,0 6-10 0,0-1 0 0,-1-5 0 15,4 7-8-15,0-4 8 0,2-3 0 0,-3 5 0 16,1-7 0-16,2 5 0 16,1-2-36-16,1-3-3 0,-4-3-1 0,2 3 0 0,0-5 29 15,1 5 11-15,-1-7-8 0,-3 7 8 16,1-7 0-16,2 5 0 0,-2-5 0 0,-1 0 8 0,1 5-8 0,0-6 0 0,2 1 0 16,-3 0 0-16,1 5 0 0,0-5 0 15,-1 5 0-15,3-3 0 0,-2-2 0 0,2 7 0 0,-2-2 0 16,2-1 0-16,0-2 0 0,0 5 8 0,-2 5-8 0,2 0 8 15,-2 2-8-15,2 0 0 0,0 7 0 0,1-2 0 16,-1 7 0-16,0 4 0 0,0 1 0 0,-2 4 0 16,-1 2 0-16,-2 1-8 0,0 7 8 0,0-3 0 15,0 5 0-15,-3 0 0 0,1 7 0 0,-4 5 0 16,-2-3 0-16,0 0 8 0,-2 6 0 0,-1-6 0 16,-2-2 19-16,0 5 4 0,-3-5 1 0,0 0 0 15,-3-5-18-15,0-4-3 0,1-3-1 0,-1-4 0 0,3-1-10 16,-2-4 0-16,-1-2 0 0,-2-8 0 15,5 3 0-15,-3-7 0 0,1 4-9 0,-1-4 9 0,-2-3 0 16,0-2 0-16,2-4 0 0,-5 4 0 16,3-5 0-16,0-4-13 0,0-5 4 0,-1-3 1 15,-1-4-25-15,1-9-5 0,-2-8-1 0,-2-11 0 16,-3-15-90-16,-3-11-19 0,0-12-3 0</inkml:trace>
  <inkml:trace contextRef="#ctx0" brushRef="#br0" timeOffset="11572.52">23603 9472 2592 0,'0'21'115'0,"3"-9"23"0,-3 0-110 0,0 2-28 0,5 0 0 16,1 0 0-16,-4-2 212 0,4-5 38 16,-4 0 7-16,-2-7 2 15,0 0-384-15,-5-7-77 0,-24-35-15 0,5-10-3 0</inkml:trace>
  <inkml:trace contextRef="#ctx0" brushRef="#br0" timeOffset="20706.5">18576 9926 1785 0,'-8'-9'159'0,"3"4"-127"0,0-5-32 0,0 3 0 0,2-2 74 0,-5-5 9 0,5 4 1 0,-2-4 1 16,2-2-31-16,3-1-6 0,-2 3-2 0,-1-5 0 16,3-2-37-16,0 5-9 15,0-8 0-15,0 1 0 0,-3-1 0 0,3-2-12 0,-5-4 2 0,3-1 1 16,-1 3 21-16,-2-7 4 0,-3 2 0 0,0 2 1 15,-3-2-17 1,-2 0 0-16,-3-4 8 0,0 4-8 16,-2-7 22-16,-1 0 1 0,-2-5 0 15,0 3 0-15,2-3 5 0,1-2 0 0,-3 0 1 0,5 0 0 16,-3-2-15-16,6 2-3 0,0-3-1 0,2 3 0 0,3 0-10 0,0 0 0 16,3 7 0-16,2 3 0 0,1-3 0 0,2 7 0 0,0 0 0 15,2 0 0-15,4-2 0 0,-1 9-11 0,0-5 3 0,3 1 0 16,0 6 8-16,3-2 0 0,-1 3 10 0,1-1-10 15,-1 1 0-15,1 4-10 0,0-2 0 0,2-3 0 16,-3 5 10-16,1-2 0 0,2 2 0 0,0-2 8 0,1 0-8 0,2-3 0 16,-1 3 0-16,4 0 8 0,-3-2-8 0,0 4 0 15,0-2 0-15,-1-1 0 0,1 4 0 16,0 1 0-16,-3 1-11 0,3-1 11 16,0 3 0-16,0 0 0 0,0 0 0 0,2 4 0 0,1-1 8 0,-3-1-8 15,2 5 12-15,-2-3-12 0,0 3 12 16,0 0-4-16,0-2 0 0,2 2-8 0,1 5 8 0,2-5-8 15,-2 4 0-15,4-4 0 0,-1 2 0 0,-1-4 0 16,3 2 0-16,-1 0 0 0,4 2 0 0,2-7 0 16,5 5 0-16,3-2 0 0,-2 0 11 15,2 1-11-15,2-1 10 0,1 2-10 0,0 0 8 16,0 0-8-16,-1 0 0 0,6 2 9 0,0-2 7 0,0 2 0 16,0 3 1-16,3-3 0 0,-1 1-1 15,-2-1 0-15,3 5 0 0,-3-7 0 0,5 7 2 0,-2-2 0 0,2 2 0 0,0 0 0 16,1-5-18-16,-4 5 0 0,-2-3 0 0,3 3 0 15,5-2 0-15,0-3 0 0,2 5-11 0,1 0 11 16,2 0 0-16,0 0 0 0,-5-7 8 0,5 7-8 16,3 0 0-16,0 0 0 0,-3 0 0 0,-5 0 0 15,0 0 0-15,3 0 9 0,7 0-9 0,1 0 12 16,-1-2 3-16,-2 2 1 0,-3 2 0 0,1-4 0 16,1 2-16-16,1 0 11 0,0 0-11 0,3 2 10 15,-4-2-10-15,-1 5 0 0,-4-3 9 0,3 3-9 16,6-3 8-16,-3-2-8 0,2 3 8 0,-5 2-8 15,1-3 0-15,-4-2 0 0,1 5 0 0,5-5 0 16,2 2 0-16,-2-2 0 0,-5-2 0 0,-1 2 0 16,-2 2 0-16,3-2 0 0,4-2 0 0,-1 2 8 0,-9-5-8 0,0 5 0 15,-2 5 8-15,-1-3-8 16,-4-2 0-16,2 5 0 0,2-3 0 0,1 0 0 0,-3 5 0 0,-3-2 0 16,1 2 0-16,-1-2 0 0,-2 2 0 0,-3 0 0 15,-3 2 0-15,3-2 0 0,0 0 0 16,3-4 0-16,0 4 0 0,2 0 0 0,0 2 0 0,-2-2 0 15,0 0 0-15,-3 1 0 0,0-1 0 0,-3 0 0 16,3-5 0-16,-2 7 0 0,2-9 0 0,2 7 0 16,-2 1 8-16,-2-6-8 0,-1 5 0 0,-2-2 0 15,-3 2 0-15,-3-3 8 0,-2 1 7 0,3-3 1 0,-6 5 1 0,3 1 0 16,-3-6-28-16,3 5-5 0,-1-2-2 0,1-3 0 16,0 3 18-16,-3-1 0 15,0-4 11-15,1 7-11 0,-1-2 0 0,0-2 0 16,0-3 0-16,-2 7 0 0,-4-5 0 0,1 3 20 0,0-3-4 15,-5 5 0-15,2-5-16 0,-2 3 0 0,-1-3 0 0,-2 6 0 16,0-1 0-16,0 0 0 0,-3 2 0 0,1-2 0 31,-4 0-24-31,4 3-8 0,-6-10-1 0,2 14-1 0,1-3 34 0,-1 4 0 0,1 1 0 16,0 0 0-16,2 1 0 0,-5 4 11 0,3-4-3 0,2 6-8 16,-2-2 0-16,-1 3 0 0,1-1 0 0,0 3 0 15,-1 0 0-15,4 9 0 0,-4-2 0 0,3 2 0 16,1 3 0-16,-1-5 0 15,0 7 0-15,1-2 0 0,2-5 0 0,-3 4 0 0,3 1 0 0,-3-3 0 16,3 10 0-16,0-3-9 0,-3-2 9 0,3 7-8 16,-3-2 8-16,3 2 0 0,-2-5 0 0,-1 8 8 0,3 4-8 15,-5 2 0-15,2-2 0 0,-2 3 0 0,2-3 0 0,-3 2 0 16,-2 5 0-16,0 1 0 16,-2-4 0-16,2 6 0 0,0-1 0 0,0 1 0 0,0-1 0 0,0 6 0 15,0-6 0-15,0 1 0 0,0-1 0 0,0 1 0 16,0-3 0-16,0 5-8 0,-3-1 8 15,3 4 0-15,-2-4 0 0,2 4-8 0,-6-4 8 16,4 6 0-16,-4 0 0 0,1-6-8 0,-3 4 8 16,3-6 0-16,-1 1 0 0,-1-3 0 0,1-2 0 0,4 2-8 15,-4-7 8-15,1-2-8 0,5-1 8 0,-3-1 0 16,3 6 0-16,3-2 0 0,-3-4 0 0,0-6 0 16,3-1 0-16,-3-3 0 0,2-3-10 0,1-4 10 0,0-2-12 15,-1-1 12-15,-2-4-19 0,3-2 3 16,0-1 1-16,-3 1 0 0,0-8 15 0,0 5 0 0,-3-4 12 0,0-1-12 15,-2-6 0-15,2 1 0 0,-2-1 0 16,0-3 0-16,-3-5 0 0,3 5 0 0,-6-4 0 0,3-3 0 16,-3 0 10-16,1-3-10 0,2 3 8 0,-3-7-8 15,-2 5 12-15,0-3-4 0,0-4 0 0,-3 2 0 16,0 0-8-16,-5 2 0 0,-3 0 0 0,-3-2 0 16,1 0 0-16,-3 5 0 0,-3-5 0 0,-2 0 0 15,-3 7-9-15,0-3 9 0,0-1-12 0,-3 1 12 16,-2 3-10-16,-6-7 10 0,-2 7-8 0,-3-2 8 15,2-3 0-15,-1 5 0 0,1-2 0 0,-4-3 0 16,-6 3 0-16,0 2 0 0,-5-3 0 0,5-1 8 0,0 4 0 16,-2-7 0-16,-3 7 0 0,-6-3 0 15,-2-4-8-15,0 5 0 0,0-3 0 0,-6-2 0 16,-2 5 0-16,0-1 0 0,-2-1 0 0,-1-3 0 0,0 4 0 16,-2-1 0-16,0-6 0 0,-1 8 8 0,1-5-8 0,0 0 0 15,-3-3 0-15,5 1 8 0,3-3-8 0,-2 5 0 16,-6-5 0-16,5 1 0 0,0 1 0 0,3 1 0 15,0-5 0-15,-5 4 0 0,0 1 9 16,2-3-9-16,6 3 12 0,-1-5-12 0,-10 4 11 16,6 1-11-16,2-1 10 0,-3-1-10 0,0 6 0 0,-2-2 0 15,0 2 0-15,2-2 0 0,0 7 0 0,-2 0 0 0,0-2 0 16,-1 4 0-16,-2 3 0 0,3-3 0 16,0 3 0-16,5 2 0 0,0-2 0 0,0 2 0 15,0 2 0-15,2-2 0 0,1 7 0 0,10-4 0 16,6-3 0-16,-1 0-10 0,1 0 10 0,2 0 0 15,3 0 0-15,5-2 0 0,2 2 17 0,6-3 3 0,0-1 0 16,6 4 0-16,2-5-7 0,0-2-1 0,0 5 0 0,5-5 0 16,0 0-4-16,6 0 0 0,-1-5-8 0,3 5 12 15,3 0-12-15,3-2-13 0,-1-5 2 0,3 4 1 16,6-1 10-16,-1 1-8 0,3-1 8 0,0-6-8 16,3 8 8-16,0-5 0 0,-1 0 0 0,4 0-8 15,-1 0 8-15,0 4 12 0,3-1-2 0,-2-6-1 16,2 3-9-16,2 5-17 0,1-5 4 0,-3 0 1 15,3 0 12-15,2-3-9 0,0 1 9 0,1-1-8 16,-4-1 8-16,6 4 0 0,-3-3-9 0,3 1 9 0,-2-1 0 16,2-1 0-16,0 1 0 0,-3-4 0 0,3 5 0 0,-3-5 0 15,6 2 0-15,-6-2 0 0,0 0 0 0,3-3 0 16,0 1 0-16,0-1 0 0,0-6 18 16,-3-1-2-16,1 1 0 0,2-8 0 15,-6 5-16-15,1-4 0 0,2-3 0 0,-2 0 0 0,2-5 9 0,-2 5-1 16,-1-4-8-16,1 1 12 0,0-1-12 0,-3-1 0 15,2-2 0-15,4 2 0 0,-4 3 0 0,1-5 0 16,-1 3 0-16,4-3-10 0,-1 0 10 0,3 0 0 16,-3-5 8-16,1 10-8 0,-1-3 0 0,0-2 0 15,0 2 0-15,-2 3 0 0,2-2 0 0,1-1-8 16,-1-2 0-16,0 5 0 0,3-3 8 0,0-2 12 16,0-5-2-16,3 3-1 0,2-5-9 0,-3 5-11 15,6-3 3-15,3-2 0 16,2 5-113-16,3-10-23 0,0 5-4 0,-1-5-1013 0</inkml:trace>
  <inkml:trace contextRef="#ctx0" brushRef="#br0" timeOffset="59114.19">6464 3167 1440 0,'-6'7'128'0,"-1"-3"-103"16,1 4-25-16,1-1 0 0,0 7 164 0,-1-3 28 15,4 8 6-15,-4 0 1 0,4 2-139 16,2-2-28-16,-3 5-6 0,1 4-1 0,2-2-17 0,0 4-8 15,-6-4 0-15,6 12 8 0,-2-3-8 0,2 3 8 16,-3 6-8-16,3-1 8 0,0 1-8 16,0 3-9-16,3-2 9 0,-1 9-13 0,-2 0-3 15,6 3-1-15,-6-3 0 0,0-5 0 16,2 8-10-16,3-10-1 0,-2 4-1 16,2-8 0-16,-2 4 12 0,0 0 2 15,-1-2 1-15,1-5 0 0,2-5 14 0,-2-5 0 0,2 3 0 0,0-2 0 0,-5 2-13 0,3-3 0 0,2 1 0 0,1-5 0 31,-4-5-136-31,1-2-27 0,8 16-6 0,-6-16-1 0</inkml:trace>
  <inkml:trace contextRef="#ctx0" brushRef="#br0" timeOffset="61088.3">6474 3169 1900 0,'0'0'84'0,"0"0"18"0,0 0-82 16,0 0-20-16,6 0 0 0,2 0 0 0,7 0 132 0,7 0 23 16,1 5 4-16,4-3 1 0,5 0-126 0,-1 3-25 15,1-2-9-15,3-3 0 16,-4 0-20-16,6 0-10 0,6 0-2 0,-1-3-1 16,-2-2-67-16,5 5-12 0,2-2-4 0,4-5 0 15,-6 0 23-15,2 0 4 0,1-2 1 0,2 6 0 0,3-4 63 0,3-7 13 16,-1 7 2-16,1-2 1 0,-1-6 53 0,6 6 10 0,8 2 2 15,-3 0 1-15,-5-10 17 0,2 6 3 16,1-1 1-16,-1 0 0 0,4 0-22 0,1 3-4 0,4 0 0 0,2-5-1 16,-3 11-23-16,1-11-4 0,-1 7 0 0,6-2-1 15,5-1-15-15,-3 3-8 0,3 2 8 0,0-6-8 16,-2 4 0-16,-1-3 9 0,-5 6-9 16,3-4 0-16,2-1 0 0,-2 7 0 0,0-3 0 15,2 3 0-15,-2-8 0 0,2 6 0 0,1-4 0 16,-4 1 0-16,-2 7 10 0,3-9-10 0,2 7 8 0,1-10-8 15,2 7 26-15,-3-2 0 0,-5 0 0 0,3 0 0 16,2 0-3-16,1 5-1 0,2-8 0 0,-3 3 0 16,-2 2-8-16,2-2-2 0,1-2 0 0,-1 7 0 15,-5-10-12-15,0 2 0 0,0 3 0 0,0-2 0 16,6 0 22-16,-3 2 8 0,-6-8 2 0,6 8 0 0,2-4-32 16,-2-3 0-16,0 6 0 0,-1-3 0 0,-2-1 0 15,3 5 0-15,5-3 0 0,-8 1 0 0,-2 0 0 0,-1-3 0 16,0 2 0-16,4 1 0 0,-1 2 0 0,0 0 0 15,0 0 0-15,0 0 0 0,3-3 0 0,-3 3 0 16,0 0-11-16,-3 3 11 0,-2-1 0 0,0-2 0 16,2 0 9-16,1 4-1 0,-1-4-8 0,-2 5-10 15,2-5 10-15,-2 0-13 0,5 5 13 0,-2-3 0 16,-1 3 12-16,1 2-12 0,2-8 8 0,2 1-8 16,1 7 0-16,-3-2 0 0,-8 2 0 0,3 0 0 15,0-7 0-15,2 2 0 0,3 5 0 0,-5 0 0 0,0-4 0 16,-3-1 0-16,3 5 0 0,2 0 0 15,-2 0 0-15,-3 0 0 0,-5 0 10 0,5 0-2 0,0-2 0 0,3 2 0 16,-3 0-8-16,-2 0 0 0,-6-5 0 0,0 5 0 16,-5-2 0-16,5 2 0 0,-2-5 0 15,0 2 0-15,-1 3 0 0,-5 0 0 0,-5 3 0 0,3-3 0 16,-3 0 0-16,5-3 0 0,-2 3 0 0,-1 0 0 16,-4 0 0-16,-1 0 0 0,0 0 0 0,-4 0 0 15,-4 3 0-15,0-3 0 0,-2 0 0 0,0 0 0 16,2 0 0-16,-2 0 0 0,-3 0 0 0,-2 5 0 15,2-3 0-15,-3 3 0 0,-5-5 0 0,3 2 0 16,0-2 0-16,0 5 0 0,-3-1 0 0,-3-4 0 0,-2 5 0 16,3-3 0-16,-3 3-10 0,-3-3 10 15,0 3 0-15,0 0 0 0,1 0 0 0,-1-3 0 0,-5 5 0 16,5-7 0-16,-2 7 0 0,2 0 0 16,-5-5 0-16,2 3 0 0,-2-3 0 0,0 1 10 15,3 4-10-15,-3-2 0 0,-3-3-12 0,3-2 12 0,3 9 0 0,-4-9 0 16,-4 12 0-16,5-10 0 0,0 6 0 15,0-1 0-15,-5 0 0 0,-1 2 12 16,3 0-12-16,-2 8-12 0,2-1 2 0,1-2 1 0,-6 3 9 0,2 4 8 16,4 3-8-16,-1-6 11 0,0 6-11 0,1 4 0 15,-1 0-10-15,0-4 10 0,-2 6-11 16,-3-1 11-16,5-1-12 0,-2 3 12 0,2 1 0 0,0-1-8 16,1 2 8-16,-4 2 0 0,4 5 0 0,-1-5 8 15,-3 13-8-15,1-1 12 0,5 0-12 0,-5 0-12 0,2 2 3 16,-5 3 0-16,3-5 9 0,-3 2 12 0,0 1-2 15,0 1-1-15,-3-4-9 0,0 0 0 0,1-4 0 0,-1-3 0 16,-5 0 0-16,3-3 0 0,0-4 0 16,-1 0 0-16,-2-2 8 0,0 2 0 0,3-5 0 0,-3-2 0 15,0-3-8-15,3 1 0 0,-3-3 0 0,3-2 0 16,-1-3 0-16,1 1 0 0,0-1 0 0,-1-2 0 16,4 0 0-16,-3-4 0 15,-6-1 0-15,3 3 0 0,-3-3 0 0,4-2 0 0,-4 0-12 0,-2-2 12 16,-1 2 0-16,1 0 0 0,3 3 0 0,-4-6 12 15,-1-1-12-15,-1 4 0 0,0-7 0 0,3 7 0 16,-9-5 0-16,1 3 0 0,-3-3 0 0,-2 3 0 16,-3-5 0-16,0-5-11 0,0 5 3 0,-3-2 0 15,0-3 8-15,-2 5 0 0,-1 0 0 0,1 0 0 16,0-2 0-16,-6 0-12 0,-5-3 12 0,-3 5-12 0,-2 0 12 16,-3-3 8-16,-2-1-8 0,-1 4 11 0,0 0-22 15,-4 0-4-15,-1 0-1 0,-5 0 0 0,2 0 16 0,-2 0-12 16,0 0 12-16,-6 4-12 0,-2-4-5 0,0 3-1 15,3-3 0-15,-3 7 0 0,-6-5 18 0,1 5 0 16,2 0 0-16,0-2 0 0,6 0 0 16,-6-1 0-16,-2-1 0 0,0 4 0 0,4 0 0 0,-1-5-8 15,-4 5 8-15,1 3 0 0,-3-6 0 0,0-1-8 16,0-3 8-16,0 7 0 0,-3 0 0 0,1-5 0 31,2 5 0-31,-1-2 0 0,-1-3 0 16,-1-2 0-16,3 7 0 0,3-4 0 0,2-3 0 15,-5 7 0-15,-3 0 0 0,1-5 0 0,-1 5 0 0,0 0 0 0,-2 3 0 0,2-3 0 0,1 0 0 0,2 0 0 16,2-5 0-16,-2 5 0 0,-5-2 0 0,0 2 0 16,7-2-8-16,-4 2 8 0,-1-2 0 0,-2-1-8 0,2 3 8 0,0 0 0 15,-2-2-12-15,0 0 4 0,2-1 8 0,3-1-13 16,0 4 4-16,0 0 1 0,-3-5 0 16,1 5 0-16,4-7 8 0,1 7 0 0,-8 0 0 15,5-4 0-15,0 4 0 0,5 0 0 0,3 0 0 0,0 0 0 16,0 0 0-16,-1-2 0 0,1 2 0 0,0-2 0 15,3 2 0-15,-1-3 0 0,-2 3 0 0,0 0 0 16,0 0 0-16,3 1 0 0,2-1 0 0,0-3 0 16,3 3 0-16,-3-2 0 0,6-3 0 15,2 5 0-15,5-4 0 0,-2 4 11 0,-3-2-3 0,3-3 0 16,0 7-8-16,2-4 0 0,1 2 0 0,-4-5 0 0,-1 8 0 16,-1-5 0-16,5-3 0 0,1 7 0 0,-4-2 0 15,4 0 0-15,5 0-12 0,-6 1 12 0,0-6 0 16,1 3 0-16,-3-5 0 0,2 0 0 0,3 2 0 15,0-2 0-15,0 5 0 0,0-5 0 16,3 0 0-16,-3 2 0 0,-2 0 0 0,2-2 0 0,0 7 0 0,5-7 0 16,1 0 0-16,-1 7 0 0,3-7 0 0,-3 7 0 15,3-4 0-15,3 2 0 0,0-3 0 0,2 5 0 16,3-5 0-16,0 3 0 0,0-3 0 0,0 5 0 16,3-7 0-16,-4 5 0 0,1-3 0 0,3 1 10 15,0 2-2-15,2-3-8 0,-3-2 12 0,1 5-4 16,5-3 0-16,-3 3-8 0,3-1 8 0,0-4-8 15,-3 5 0-15,1-3 0 0,-4-2 0 0,3 7 0 16,6-4 0-16,-3 2 0 0,0-3 0 0,0 5 0 16,2-7 0-16,1 7 0 0,2-5 0 0,0 3 0 15,3-3 0-15,0 5 0 0,2-7 0 0,-2 5 0 0,3-3 0 16,-1 1 0-16,-2-3 0 0,2 7 0 0,3-7 0 0,1 5 0 16,-1-3 0-16,2 3 0 0,4-3 0 0,-1 0-9 31,1-2-44-31,2 5-9 0,2-5-2 0,-1 0 0 0</inkml:trace>
  <inkml:trace contextRef="#ctx0" brushRef="#br0" timeOffset="61917.62">9686 2976 1886 0,'0'0'84'0,"-2"-4"16"0,-1 4-80 0,3 0-20 16,0 0 0-16,0 0 0 0,0 0 52 0,0 0 5 0,0 0 2 15,0 0 0-15,0 0-49 0,5 4-10 16,-2 1 0-16,0 7 0 0,2-5 0 0,-2 2 0 16,2 5 0-16,-2 3 0 0,5 2 0 0,-3 4-9 15,0 8 9-15,0 2-8 0,3 4 8 0,-2 6 0 0,2 1 0 0,-1 3-8 16,4 3 8-16,0-1 0 16,-1 5 0-16,-2 0 0 0,3 0 0 0,-1-7 0 15,-7 0 0-15,2-4 0 0,3 1 0 0,-2-1 0 0,1-3 0 16,1 0 0-16,0 0 0 0,0-5 0 0,3 0 0 0,-3 3 0 15,2-3 0-15,-2 3 0 0,0-5-9 0,0 7 9 16,-3-10 0-16,3 8 0 0,-5-5 0 0,2 0 0 16,-2 2 0-16,2-7 0 0,-2 3 0 0,0-3 0 15,2-4-33 1,-5-1-3-16,0-4 0 0,0-3 0 0,3 1-141 16,-3-5-29-16,0 6-6 0,0-8 0 0</inkml:trace>
  <inkml:trace contextRef="#ctx0" brushRef="#br0" timeOffset="62404.4">11319 2819 2055 0,'0'0'91'0,"0"0"19"0,0 0-88 0,0 0-22 0,0 0 0 0,0 0 0 15,0 0 32-15,0 0 1 0,0 0 1 0,0 2 0 16,3 7-34-16,-3-4 0 0,0 5 0 0,0-1 0 16,0 5 0-16,0 3 0 0,0-1 0 0,2 5-9 15,-2 5 9-15,3 2 0 0,-1 8-9 0,1 8 9 16,2 3 0-16,1 10-11 0,2-1 11 0,0 8-8 16,5-1 8-16,0 10-8 0,3-2 8 0,0-1-8 0,2-2 8 15,-2-2 0-15,0 7 0 0,0-9-8 16,0 4 8-16,-6-5 0 0,4-6 0 0,-4-1 0 15,1-2 0-15,-1-4 0 0,-2-3 0 0,0 0 0 0,0 0 0 16,-3-7 0-16,1-3 0 0,2-4 0 16,-3-2-17-16,0-5-8 0,1-3-2 15,-4-6-585-15,1-3-116 0</inkml:trace>
  <inkml:trace contextRef="#ctx0" brushRef="#br0" timeOffset="63184.93">10110 1810 1497 0,'0'-12'66'0,"2"5"14"0,1 0-64 0,0 0-16 15,2 0 0-15,0-3 0 0,3 8 159 0,-3-5 28 16,6 2 5-16,0 1 2 0,2-1-137 0,-3-2-27 16,1 7-6-16,0-3 0 0,2 6-24 0,-3-3 9 15,1 7-9-15,0-2 0 0,2 4 0 0,-3-7 0 16,1 5 0-16,0 7 0 0,-1-4 0 0,1 4 0 0,-3-2 0 0,-3-5 0 16,0 9 0-16,-2-2-12 0,0 3 12 0,-3-3-12 15,0 5-6-15,-3-8-1 0,0 6 0 0,-5-3 0 16,0-2 19-16,0 4-10 15,1 1 10-15,-4-5-8 0,0 4 8 0,-2-7 0 0,3 5 0 0,-1-2 0 16,3 0 0-16,0 0 0 0,0-5 0 16,0 0 8-16,0 2-8 0,3-2 0 0,0 0 0 0,-3 0 0 15,2 1 15-15,6-8 1 0,0 0 1 0,0 0 0 16,0 0-17-16,0 0-19 0,6 2 4 16,-4-2 1-16,4 9 31 0,-1-9 7 0,3 0 0 0,0 5 1 15,0-5-9-15,2 2-3 0,1 3 0 0,5-5 0 16,-3 2 0-16,3-2 0 0,0 5 0 0,0-3 0 15,-3 5-2-15,0-7-1 0,0 3 0 16,3-3 0-16,-3 0 2 0,1 0 0 0,-1 0 0 0,0 0 0 16,-2 0-12-16,-1 0 8 0,1 0-8 0,0-3 8 0,-1-1-8 0,-2-1 0 15,3 0 0-15,-3 3 0 16,-3-3-84-16,3 3-18 0,0-3-4 0,-3-4-1 0</inkml:trace>
  <inkml:trace contextRef="#ctx0" brushRef="#br0" timeOffset="66807.99">1344 488 403 0,'0'0'36'0,"-8"-2"-36"0,6-5 0 0,-4 4 0 16,6 3 233-16,0 0 40 0,0 0 8 0,-8 3 2 16,6 11-190-16,-6-5-37 0,5 5-8 0,-2 3-2 15,2-1-32-15,3 1-6 0,0-1-8 0,3 8 11 16,5-3-11-16,-6-2 0 0,4 2 0 0</inkml:trace>
  <inkml:trace contextRef="#ctx0" brushRef="#br0" timeOffset="66979.95">1543 535 1821 0,'-8'0'80'0,"0"0"18"0,5-2-78 16,-5 4-20-16,5 3 0 0,-2-3 0 0,2 3 24 0,3 4 0 0,-5 1 1 0,5 4 0 0,5-5-25 0,-5 5 0 15,0 3 0-15,3-8 0 0,5 12 0 0,0-2 0 16,0 2 0-16,3-4-564 15,-4 6-114-15</inkml:trace>
  <inkml:trace contextRef="#ctx0" brushRef="#br0" timeOffset="67354.36">1704 888 1324 0,'-11'-7'118'0,"3"2"-94"0,3-4-24 0,2 6 0 15,-4-4 116-15,4-2 18 0,-2 2 4 0,5 0 1 16,0 0-91-16,5-3-17 16,-2 1-4-16,4 2-1 0,4-5-18 0,-3 0-8 0,3-2 8 0,-1 0-8 15,3 2 0-15,6-2-16 0,-9 0 3 16,6-2 0 0,-2 6-55-16,1-4-12 0,-4 5-1 0,-3 2-1 15,3 0-17-15,-6 4-3 0,3-4-1 0,-8 7 0 0,0 0 67 0,0 0 12 0,0 0 4 0,0 10 0 16,-5-3 32-16,2 7 6 0,-2 2 2 0,2-2 0 15,-5 5 49-15,5 5 11 0,-5 6 1 0,0 3 1 16,8 5-34-16,-2 2-6 0,-6-3-2 16,8 3 0-16,-5 0-24 0,5 3-6 0,0-3-1 0,5 51 0 15,-5-44-9-15,0-2 0 0,3 0 8 0,-3-5-8 16,5 0 0-16,-5 0 0 0,0 0 8 16,0-3-8-16,0-4 0 0,2-2 0 0,-2-1 0 15,0-6 0-15,3-1 8 0,-3-6-8 0,0-8 0 0,0 5 0 0,5-7 0 16,-5-7 0-16,0 0 0 15,0 0-28-15,0 0-4 16,0-4 0-16,0-6-696 0</inkml:trace>
  <inkml:trace contextRef="#ctx0" brushRef="#br0" timeOffset="67653.46">1767 914 345 0,'-8'-19'15'0,"8"7"4"0,0 0-19 0,3-2 0 16,-3-2 0-16,8-1 0 0,-3 3 288 0,6 0 55 15,-3 2 10-15,2 1 3 0,-2-1-260 0,6 0-51 0,-1 3-10 0,0-1-3 16,3 3-16-16,0 0-4 16,-3 5-1-16,3 2 0 0,2 0-2 0,-2 2 0 15,-2 5 0-15,1 0 0 0,1 0-9 0,-2 3-11 0,-1-1 3 0,-3 5 0 16,1-4 8-16,0 4 0 0,-4-5 0 0,-1 5 0 16,2-4 0-16,-6 4 0 0,1-12 0 0,-3 12 0 15,-3-7 12-15,3 5-3 16,-10-5 0-16,2 5 0 0,-3-3-9 0,3-2 0 15,-10 3 0-15,5-3 0 0,-1-5 0 0,-2 5 8 0,1 0-8 0,1 0 8 16,-4-4-8-16,2-3 0 0,0 9 0 16,3-9-11-16,0 0-4 0,-1 0-1 0,6 0 0 15,1 0 0 1,4 0-40-16,3 0-8 0,0 0-1 0,0 0-655 0</inkml:trace>
  <inkml:trace contextRef="#ctx0" brushRef="#br0" timeOffset="68084.46">2228 928 403 0,'10'-7'17'0,"-10"7"5"0,6-7-22 0,-1 0 0 16,0-3 0-16,-2 3 0 0,2 0 269 0,-5 0 50 15,3-5 9-15,-3-2 3 0,5 7-218 0,-5-2-43 16,0 2-9-16,0-3-1 0,0 1-35 0,-5 2-6 16,2 0-2-16,-2 7 0 0,5 0-17 0,-3-5 0 15,-5 5 0-15,0 0 0 0,0 5 0 0,3 2 0 16,-3-5 0-16,-5 12 0 0,8-4 0 0,-9 6 0 15,4-2 0-15,2 0 0 0,-3 3 0 0,9 2 0 16,-6-3 0-16,8-2 0 0,-6 7 0 0,4-4 0 16,2-1 0-16,0-6 0 0,8 6 0 0,-6-2 0 15,4-4 0-15,4-1 0 0,1-4 0 0,-1-3 0 16,4 3 0-16,-4-10 0 0,6 5-22 0,-3-2-2 0,3-8 0 16,-5 3 0-1,5-7-8-15,-6 5-3 0,6-5 0 0,-3 4 0 0,1-4 18 16,-4 5 3-16,-2-5 1 0,3 4 0 0,-3-4 13 0,0 12 0 0,-6-8 0 0,1 6 0 15,2-3 12-15,-5 7 4 0,0 0 2 0,0 0 0 16,0 0 12-16,0 0 2 0,0 0 1 0,0 0 0 16,0 11-17-16,3-1-3 0,-3-8-1 0,5 5 0 15,-5 0-12-15,0 0 9 0,0 5-9 0,3-7 8 16,2-3-8-16,-2 5 0 0,-1-2 0 0,4-3 0 16,-4 1 0-16,6 1 0 0,0-4 0 0,0 0 0 31,3-4-40-31,-1-1-4 0,1-2-1 0,2 0-472 0,0-3-95 0</inkml:trace>
  <inkml:trace contextRef="#ctx0" brushRef="#br0" timeOffset="68630.69">2617 817 864 0,'0'0'76'0,"0"0"-60"0,0 0-16 0,0 0 0 15,0 0 132-15,0 0 24 0,0 0 5 0,0 0 1 0,-3 3-62 0,3 4-13 16,-5 0-3-16,2 0 0 0,1 2-31 0,2-2-6 16,-6 3-2-16,6-1 0 0,-2-2-21 0,2 5-5 15,0-3-1-15,0 1 0 0,0-1-18 0,0-2 8 16,0 0-8-16,0-7 0 0,8 7 0 0,-3 0 0 15,3-7 0-15,0 0 0 16,2-4-23-16,3 1-11 0,-2-4-2 0,-3-2-1 16,3-1-3-16,-1-1-1 0,1-6 0 0,2 8 0 15,-2-8 28-15,-3-4 13 0,-1 9-12 0,4-2 12 0,-3 0 0 0,3 5 0 0,-9-5 0 16,6 4 0-16,-3 3 17 0,1 0 11 16,-1 7 3-16,-2 0 0 0,2 0-12 0,-2 5-3 0,-1-3 0 0,4 5 0 15,-6 3 5-15,7 4 1 16,-7-5 0-16,3 8 0 0,2-3-12 0,1 2-2 15,-1 1-8-15,3-1 12 0,-3-4-12 0,3 0 0 16,5-5 8-16,-7 7-8 0,2-12 15 0,2 5 0 0,-2-7 0 0,5 0 0 16,-2 0-23-16,-3-7-5 0,5 0-1 0,3-2 0 15,-5-1 3-15,4-4 1 0,-1 0 0 0,2-5 0 16,-1-2-4-16,-1 2-1 0,2-2 0 0,-1-2 0 16,-1-1 15-16,-1 1 0 0,0-1-10 0,0-2 10 15,-2 3 0-15,-1-1 0 0,6 5 0 0,-8-4 0 16,3-1 0-16,-3 1 0 0,0 2 0 0,-3 2 0 0,0-2 0 0,-2 6 0 15,2 4 0-15,-2-1 0 0,-3 3 0 0,0 9 8 16,0 0 0-16,0 0 0 0,-3 0 20 0,-5 4 4 16,3 6 1-16,0-1 0 0,-3 5-17 0,0 3-3 15,0-1-1-15,5 1 0 0,-5 6 2 16,3 8 0-16,0-5 0 0,-1 4 0 0,4 3-14 16,-3 7 11-16,2-5-11 0,3 5 10 0,-5 0-10 15,2-7 0-15,3 5 9 0,3-5-9 16,-3-3 0-1,5-4 0-15,3 2 0 0,-6-2 0 16,4-2 0-16,4-1 9 0,-2-4-9 0,3 2 0 0,5-2-15 0,-6 0-9 16,9-7-3-16,-3 9 0 0,-3-9-118 0,3-1-24 0,0-8-5 0,2 1-1 0</inkml:trace>
  <inkml:trace contextRef="#ctx0" brushRef="#br0" timeOffset="68856.64">3744 194 2246 0,'-5'0'200'0,"-3"0"-160"0,-3 0-32 0,3 0-8 16,0 5 38-16,3-1 6 0,5 3 2 0,-3 1 0 15,1 1-46-15,2 3-10 0,0-1-2 0,-6 4-695 16,6 1-139-16</inkml:trace>
  <inkml:trace contextRef="#ctx0" brushRef="#br0" timeOffset="69042.88">3892 208 2304 0,'0'0'204'0,"0"0"-163"15,0 0-33-15,0 0-8 0,0 0 68 0,0 0 12 16,0 2 3-16,-5 6 0 0,2 1-60 0,-2 3-12 16,0 4-3-16,5 1 0 0,-8 1-8 0,-3 11-11 15,3-3 3-15,0 11-1154 0</inkml:trace>
  <inkml:trace contextRef="#ctx0" brushRef="#br0" timeOffset="70857.09">3895 707 230 0,'0'0'20'0,"0"0"-20"16,0 0 0-16,0 0 0 0,0 2 156 0,0-2 28 16,0 0 4-16,-3 5 2 15,3-3-111-15,0 5-23 0,0-7-4 0,0 7 0 0,0 3-5 0,0-3-1 16,0-7 0-16,3 7 0 0,-1-5-10 0,4 5-3 15,-4 0 0-15,4 0 0 0,1-4-7 0,-1-3-2 16,-1 9 0-16,3-4 0 0,-3 2-7 0,3-5-1 16,0 3-1-16,-3 0 0 0,1-1-7 0,2-1 0 15,0 1-8-15,0 3 12 0,0-2 1 0,-1 2 0 16,4-2 0-16,-3 4 0 0,0-2-5 0,2-4-8 16,-2 6 11-16,-2-4-11 0,2-3 8 0,0 3-8 15,-3-3 0-15,5 3 0 0,-2-3 11 16,-2-2-2-16,7-2 0 0,-5-3 0 0,2-2 26 0,4 0 5 0,-1-2 0 15,5-1 1-15,-4-4-15 0,2-2-3 0,2 6-1 0,-2-6 0 16,2 4-14-16,-2-4-8 0,3-1 10 0,-1 1-10 16,-4 6 8-16,1-6-8 0,1 4 0 15,3-4 0-15,-1-1 8 0,-2 8-8 0,3-5 0 16,2-3 9-16,-3 8-9 0,6-5 0 0,-3 4 0 16,3-6 0-16,3 2 0 0,-6 4 0 15,3-4 0-15,0 5 0 0,-1-5 0 0,1 11 0 0,-3-11 0 0,0 7 0 16,-2 0 0-16,2-2 0 0,-2 6 0 0,-1-1 0 15,-2 1 0-15,0 3 0 0,5 0 0 0,-8 0 0 16,3 0 0-16,0 3 0 0,-8 4 0 0,5 7 0 16,-2-5 29-16,2 0 1 0,-5 3 0 0,3 5 0 15,-3-8-22-15,2 5-8 0,-2-2 0 0,0 2 0 16,-3 3 14-16,1-3-3 0,-1 0-1 0,0-2 0 16,-2 2-10-16,2 0 10 0,-2 2-10 0,-3-4 10 0,5 0-10 15,-5-3 0-15,0 1 0 0,0 4 0 0,3-5 0 0,-1 5 0 16,1-7 0-16,2 5 0 0,1-5 0 15,-4 0 8-15,3 0-8 0,6 0 0 0,-8-4 0 0,2 4 0 16,3-3 0-16,3-1 0 0,-6-3 8 0,3 0-8 16,0-7 0-16,0 7 8 0,2-3-8 0,-2-4 10 15,0 0-10-15,3 0 10 0,-6 0-10 0,6 0 0 0,-4-2 9 16,4 6-9-16,0-11 0 0,-1 7 8 16,3 5-8-16,-2-5 0 0,2-7 0 0,3 11 0 0,0-6 0 0,0 2 8 15,2 0-8-15,1-7 0 0,-1 11 0 16,-4-4 0-16,4-2 0 0,-2 2 0 0,3 2 0 15,-4 3 0-15,4-5 0 0,0 0 0 0,-1 7 0 0,-2-3 0 16,2 3 0-16,1 0 0 0,2 0 0 16,0 0 0-16,3 3 0 0,0-3 0 15,2 4 0-15,3-1 0 0,-2 4 0 0,2-5 0 0,0 3 0 16,3-3-8-16,-8-2 8 0,2 7 0 0,-5-7 0 0,1 0 0 16,-1 0 0-16,-3 0 0 0,-5 0 0 0,1-2 8 15,4-3-8-15,-5 3 0 0,1 2 8 0,-1-7-8 16,-3 0 0-16,4 4 0 0,-1-1 0 0,0 1 8 15,-5-4-8-15,0 0-8 0,3 5 8 0,-1-5-12 16,-2 7 12-16,0-5 0 0,-3-4 0 16,3 9 0-16,-2-3 0 0,-1-4 0 0,3 0 0 0,-3 5-8 15,3-3 8-15,3 5 0 0,-6-2 0 0,0 2 0 16,3 0 0-16,0 0 0 0,0 0 0 0,3 2-8 16,-6-2 8-16,3 7-8 0,0-7 8 0,0 7-8 0,2 0 8 0,-2-4 0 15,0 1 0-15,0 6 0 16,0-3 0-16,-3-5 0 0,3 5 0 0,0 0 0 15,-3 0-68-15,3 3-17 0,-2-8-4 0,-1 3-763 16</inkml:trace>
  <inkml:trace contextRef="#ctx0" brushRef="#br0" timeOffset="71385.53">6519 234 288 0,'-10'-9'12'0,"7"2"4"0,0-1-16 0,3 1 0 16,-5-2 0-16,5 2 0 0,0-2 330 0,0 1 63 0,0 6 13 0,5-3 2 16,-5 5-287-16,0 0-57 0,0 0-12 0,0 0-3 15,0 7-32-15,0 1-6 0,3 6-2 0,0 2 0 16,-1 3-9-16,1 2 0 0,2 5 0 0,-2-3 8 15,2 8-8-15,-2 7 0 0,2-5 0 0,-2 0 8 16,2 4-8-16,0-4 0 0,-5 5 0 0,3-5 0 16,0-3 0-16,-1 3 0 15,-4 0 0-15,2 0 0 0,0-5 0 0,0-2 0 16,0 7 0-16,0-5 0 16,-3-4 0-16,0-1 8 0,3-6-8 0,-5 2 8 0,0-5-8 0,2 0 0 0,1-5 0 0,-1-2 8 0,0 0 5 15,3-7 1-15,0 0 0 0,0 0 0 0,0 0-3 0,0 0-1 16,0-4 0-16,6-6 0 0,-1 3-2 15,5-9 0-15,-4 6 0 0,2-11 0 0,2 2-8 16,-2-4 0-16,0 2 0 0,3 4 0 0,-1-2 0 0,-2-2 0 16,3 5 0-16,-1 2 0 0,1-3 0 0,0 8 0 15,-3-1 0-15,-3 3 0 0,5 0 0 0,-4 7 13 16,-6 0-3-16,8 0-1 16,2 0 17-16,-5 7 3 0,1-4 1 0,-1 6 0 0,3 3-19 15,-3-3-11-15,1 5 12 0,-4 3-12 0,4 2 10 0,-4 2-10 0,3-5 8 0,1 5-8 16,-4-2 0-16,6-2 8 15,-8-1-8-15,3 5 0 0,0-11 0 0,2 6 0 16,-2-2 0-16,2-7 0 16,0 5-28-16,-2-5-12 0,2 0-1 0,0 0-615 0,3 0-124 0</inkml:trace>
  <inkml:trace contextRef="#ctx0" brushRef="#br0" timeOffset="71934.87">7146 215 288 0,'0'0'25'0,"-2"-5"-25"0,2 3 0 0,-3-3 0 0,3-4 158 0,-5 9 26 0,2-2 6 0,1-3 1 15,-1 3-63-15,-2-5-12 0,-1 7-2 0,-2 0-1 16,0 0-20-16,-2 0-4 0,-1 7-1 0,-2 0 0 16,2-5 2-16,-4 12 0 0,1-4 0 0,4 4 0 15,-6 4-62-15,3 4-12 0,2 1-2 0,0 8-1 16,4 4-4-16,-1 3-1 0,0 4 0 0,2-4 0 15,4 2-8 1,-1 0 0-16,3-3 0 0,3 1 0 0,-3 2 0 0,2 0 0 0,4-7 0 16,-1 0 0-16,0-3-13 0,3 1-5 0,3-8-1 0,-3-4 0 31,8-2-34-31,-3-3-7 0,3 0-2 0,0-5 0 0,-1-2 6 0,4 0 0 16,-3-4 1-16,0-3-447 0,2 0-90 0</inkml:trace>
  <inkml:trace contextRef="#ctx0" brushRef="#br0" timeOffset="72233.94">7575 241 2048 0,'0'0'45'0,"0"0"10"0,0 0 1 0,8 0 1 0,0 7-45 0,2 0-12 0,1 3 0 16,0 4 0-16,-1 2 13 0,3 1 1 15,1 6 0-15,-4-4 0 0,-2 9-14 0,-2-4 8 16,-1 6-8-16,-3 3 0 0,-2-7 8 0,-2 7-8 0,-3-5 0 16,-3 3 0-16,-3 2 0 0,-2-7 0 0,0 4 0 0,-3 3 0 15,-3-2 0-15,3-1 0 0,-2-6-13 0,-1 2 4 31,-2-5-36-31,3-2-7 0,-1-3-2 0,-2-2-820 0</inkml:trace>
  <inkml:trace contextRef="#ctx0" brushRef="#br0" timeOffset="73137.7">7601 740 1497 0,'0'0'133'0,"0"0"-106"0,0 0-27 0,0 0 0 0,-2-3 88 0,2 3 13 15,2-4 3-15,1 1 0 0,2-4-68 0,3 0-14 16,0 7-2-16,3-2-1 0,2 2-19 0,-2 0 0 0,2-5 0 0,5 5 0 16,6 0 0-16,-3-2 0 0,-2 2 0 15,2-5 0-15,6 0 0 0,2 1 0 0,-6 1 0 16,4-4 0-16,-1 0 0 0,4 0 0 0,-7-2 0 0,4-1 0 16,2-2 0-16,0 3 0 15,3 2 8-15,-3 0-8 0,-3-5 8 0,6 5-8 16,0 0 9-16,2 0-9 0,-2 7 17 0,-3-2-2 15,0 2-1-15,3 0 0 0,-8 0-2 0,5 0 0 0,0 2 0 0,3-2 0 16,-1 5-12-16,-1-3 8 0,-4 5-8 0,3-4 0 16,3 4 8-16,-3-3-8 0,-5 6 0 0,0-3 0 15,-1-5 0-15,-4 7 8 16,-1-1-8-16,1-1 0 0,-3 0 0 0,0 0 0 0,0-5 8 16,-3 5-8-16,0 0 0 0,0 0 0 0,0 5 0 0,1-7 0 15,-1 2 8-15,0-5-8 0,-2 8 0 0,2-3 0 0,3-3 0 16,-6-1 0-16,6 4 0 0,-5 0 0 0,2-5 0 15,0 3 0-15,3-3 0 0,-3 5 0 0,1 0 0 16,-1-7 0-16,5 3 0 0,-4-3 0 0,2 9 0 0,-3-4 0 16,3-5 0-16,-3 7 0 0,0-5 14 15,-2 8-3-15,-1-3-1 0,1 0 0 0,-3 2 8 0,2-2 2 16,-2 7 0-16,3-7 0 0,-3 5-8 0,2-7 0 16,-2 4-1-16,6-2 0 0,-4-4-11 0,3 1 8 15,3-1-8-15,3-3 8 0,2 0-8 0,-3 0 0 0,1 0 9 16,0-3-9-16,-1 3 0 0,1 0 8 15,-1 0-8-15,-2 3 0 0,0-3 0 0,-3 7 0 16,3-3 0-16,-5 1 0 0,2 2 0 0,-3-2 0 16,1-3 0-16,2 5 0 0,-5 0 0 0,3 0 0 15,-1 3 0-15,-2-8 0 0,3 3 0 0,-1 2 0 0,1 2 0 0,-3-2 0 16,2 0 0-16,-2 3 0 0,0-1 0 0,0 5 0 16,3-2 0-16,-6 2 0 0,0 0 0 15,1 3 0-15,-1-8 0 0,-2 8 8 0,-1-6-8 0,1 1 0 16,0 0 0-16,-3-3 0 0,2 1 0 0,1-1 0 15,-3-2 0-15,0-2 0 0,0-5 0 0,0 5 0 16,0-5 0-16,0 0 0 0,0 0 0 0,0 11 8 16,-3-8-8-16,1 11 0 0,-4-12 8 0,1 5-8 15,0 3 0-15,-1-3 9 0,1 0-9 0,0 2 0 16,0-2 0-16,-1 3 0 0,1-3 0 0,0 0 0 16,2 0 0-16,0 2 0 0,-2-2 0 0,2 3 0 0,-2-3 0 15,3 2-9-15,-1 3 9 0,3 0-12 0,-5-1 0 16,2-4-1-16,3 3 0 0,0-1 0 15,0-2-3-15,0 0-1 0,0 0 0 0,3-4 0 16,2 4-20 0,-5-7-4-16,5 7-1 0,0-5 0 0,3-2-97 0,-2 5-19 0,2 0-4 0</inkml:trace>
  <inkml:trace contextRef="#ctx0" brushRef="#br0" timeOffset="73623.24">9194 1389 403 0,'0'0'36'0,"-2"0"-36"0,-4-3 0 0,4-4 0 16,-4 7 332-16,4-4 60 15,2-6 12-15,0 10 3 0,2 0-273 0,-2 0-54 0,0 0-12 0,6-2-1 16,2 2-49-16,0 0-10 0,-3 0-8 0,3 2 12 16,2 3-12-16,1 0 0 0,0 2 0 0,-1 0 0 15,1 0 0-15,5 2 0 0,-3 5 0 0,3-4 0 16,2 4 0-16,1-5 0 0,-1 8 0 0,1-6 0 16,-1 1 0-16,1-5 0 0,2 7 0 0,-2-4 0 15,-1-3 0-15,-2 0 0 0,0-5 0 0,0 3 0 0,0 0 0 16,-3-5 0-16,0 0 14 0,-2-5-4 15,-1 0 26-15,1 5 4 0,-1-2 2 0,1-5 0 16,2 2-14-16,-2 0-4 0,2-2 0 0,0 0 0 0,0-7 4 0,1 7 0 16,2-5 0-16,-1 1 0 0,1-8-28 0,0 2 0 15,0-4 0-15,3 5 0 0,-4-10 8 0,1 2 0 16,3-9 0-16,-1 3 0 16,3-1-8-16,-2 1 0 0,0-1 0 15,-1-2 0-15,1 10 0 0,-1-1 0 0,3 1-14 16,-2-1-728-16,-3 5-146 0</inkml:trace>
  <inkml:trace contextRef="#ctx0" brushRef="#br0" timeOffset="77913.32">11192 3202 2646 0,'0'0'58'0,"0"0"12"0,0 0 2 0,0 0 3 0,0 0-60 0,0 0-15 0,0 5 0 0,3 2 0 16,-3 2 9-16,0-2-1 15,2 5 0-15,1-5 0 16,-3 0-89-16,0 3-19 0,2-3-3 0</inkml:trace>
  <inkml:trace contextRef="#ctx0" brushRef="#br0" timeOffset="78074.81">11255 3254 2217 0,'0'0'98'0,"0"0"21"0,0 0-95 0,0 0-24 0,0 0 0 0,0 0 0 15,0 0 46-15,3 2 5 0,0 5 1 0,-1 0 0 0,1 0-40 0,-3 0-12 16,0 3 8-16,-3-1-8 31,3 5-36-31,-2-2-12 0,-1 0-1 0,0-3-975 0</inkml:trace>
  <inkml:trace contextRef="#ctx0" brushRef="#br0" timeOffset="86469.29">1381 2275 2016 0,'0'0'44'0,"0"0"10"0,-3 7 2 0,-2 0 0 0,3 1-45 0,2-1-11 0,-6-3 0 0,6 8 0 16,-2-5 9-16,2 3 0 0,0-1 0 0,0 5 0 15,0-7-9-15,0 3 0 0,2-1 0 0,4 0-608 16,-4-2-120-16</inkml:trace>
  <inkml:trace contextRef="#ctx0" brushRef="#br0" timeOffset="86642.21">1479 2289 2188 0,'0'0'48'0,"0"0"11"0,0 0 1 0,-5 8 1 0,2-1-49 0,3 2-12 0,-3 0 0 0,3 6 0 0,-5-6 8 0,3 5-8 16,2-5 11-16,0 6-11 0,0 1 0 0,0 3 0 16,0 0 0-16,0-3 0 15,0 3-128-15,0-3-33 0</inkml:trace>
  <inkml:trace contextRef="#ctx0" brushRef="#br0" timeOffset="88697.37">2082 2426 403 0,'0'-10'36'0,"-5"1"-36"0,2-12 0 15,3 7 221-15,0 4 38 0,0 1 7 0,0 0 2 16,0 2-168-16,-2-1-34 0,-4 1-6 0,4 0-2 16,2 0-34-16,-8 7-6 0,8 0-2 0,-5 0 0 15,-1 0-16-15,-2 0 0 0,0 5 0 0,0 2 0 16,0 2 0-16,-2 1-14 0,-1 4 2 0,1 0 1 15,-6 5 11-15,5 2 0 0,-5 5 0 0,6-3 0 16,-3 3-11-16,2 3 11 16,0 1-13-16,1-2 5 0,-3 10 8 0,7 0 11 15,-2 2-3-15,0-5 0 0,6 7-8 0,-3-7 8 16,2 5-8-16,3-4 8 0,0-3 1 0,3-7 0 0,2-3 0 0,-3-6 0 0,6 4-1 0,0-14-8 16,-5 2 12-16,5-2-4 15,0-4 0-15,2-3-8 0,-2 0 12 0,0-3-4 0,3-4 1 0,-3-2 0 16,2 2 0-16,-2-10 0 15,3 3-9-15,-3-2 0 0,0-1 0 0,2 1 8 16,-2-3-8-16,-5 7 0 0,5-9 0 0,-5 9 0 0,2-7 0 0,-5 8 0 16,2-3 0-16,-2 4-11 0,0-4-1 0,-2 0 0 15,2 5 0-15,-5-6 0 16,-1 6-4-16,6 0-2 0,-5 2 0 0,2-3 0 0,-2 1 10 0,2-3 8 16,3 5-12-16,-2-3 12 0,-4 1-8 0,6 4 8 15,-2-4 0-15,2 7 0 0,0 2-18 0,0 0 3 16,0 0 1-16,0 0 0 0,0 0 5 0,0 0 1 0,0 0 0 0,0 0 0 15,0 0 8-15,0 0 0 16,0 0 0-16,0 0-8 0,0 0 20 0,0 0 5 0,0 0 1 16,0 0 0-16,0 0-29 0,0 0-5 15,0 2-2-15,0-2 0 0,0 0 18 0,0 0 0 0,0 0 0 0,0 0 0 16,2 9 0-16,4-4 0 0,-6-5 0 0,0 0 0 16,0 0 0-16,0 0 0 0,0 0 0 0,0 0 0 15,0 2 0-15,0-2 9 0,0 0-9 0,0 0 8 16,0 0-8-16,0 0 0 0,0 0 0 15,0 0-11-15,0 0 23 0,0 0 5 0,0 0 1 0,5 5 0 16,-5-5-10-16,5-5-8 0,3 5 9 0,-8 0-9 16,3 0 0-16,5 0 0 0,-8 0 0 0,0 0 0 15,2-2 0-15,-2 2 8 0,6-5-8 0,-6 5 9 16,0 0-9-16,0 0 0 0,2 0 0 0,-2 0 0 0,0 0 8 0,6 0-8 16,-6 0 12-16,0 0-4 0,2-9 0 0,-2 9 0 15,0 0 0-15,0 0 0 0,0 0-8 0,0 0 10 16,3 0-10-16,-3 0 10 15,5 0-10-15,3 0 0 0,-2 9 0 0,1-9 8 0,1 5-8 0,0 2 0 16,0 0 0-16,0-2 0 0,-5 0 0 0,7-3 0 16,-2 5 0-16,3-2 0 0,-3-1 0 0,2 1 0 15,-2-3 0-15,0-2 0 0,0 8 0 0,-5-8 0 16,-3 0 0-16,5 7 0 0,-5-7 0 0,0 0 0 16,0 0 0-16,0 0 0 0,0 0 0 0,0 7 0 15,0-5 9-15,0-2-9 0,0 9 8 0,-5-9-8 16,2 5 8-16,-2-3-8 0,2 6 0 0,1-4 0 15,-4 1 0-15,4 0 0 0,-4-3 0 0,4 5-8 0,-1 7 8 0,-2-7-8 16,2 5 8-16,3 4 0 16,-5-1 0-16,2 1 0 0,3 8 0 0,0-3 0 15,0-3 0-15,-2 4 0 0,2 1 0 0,0 1 0 0,2-8 0 0,-2 8 0 16,3-8 0-16,2 3-8 0,-5-7 8 0,3-1 0 16,2 4 0-16,0-6 0 0,1-2 0 0,2-2 0 31,2-3-48-31,-2-2-4 0,0 0 0 0</inkml:trace>
  <inkml:trace contextRef="#ctx0" brushRef="#br0" timeOffset="89516.38">2289 2894 345 0,'0'-12'15'0,"0"5"4"15,0 0-19-15,0-2 0 0,0 2 0 0,-6 0 0 0,6-1 316 0,0 1 59 16,0 7 12-16,0-9 2 16,0 9-269-16,0 0-53 0,0-2-11 0,0 2-3 0,0 0-32 15,0 0-6-15,0 0-2 0,6 7 0 0,-1-3-13 0,0 8 0 16,3 0 0-16,0 2 0 15,-5 3 0-15,-1-1 0 0,4 0 0 0,2 3 0 0,-8-7-9 16,2 9 9-16,1-9 0 0,2 2-9 0,-5-5-1 16,0-1 0-16,3-1 0 0,-3 0 0 0,0 0 10 15,0-7-10-15,0 0 10 0,0 0-10 0,0 0 10 0,0-7-8 16,5-3 8-16,-5-2-8 0,3 1-13 0,2-1-3 16,-2-7 0-16,-1 3 0 0,6-13 24 15,-2 11-9-15,-1-8 9 0,0-2 0 0,3 4 0 0,0 0 0 16,-5 1 10-16,5 7-2 0,-6 1 17 0,6-1 4 15,0-1 1-15,0 10 0 0,-5-2 9 0,5 2 1 0,0 5 1 16,0-5 0-16,-3 7-25 16,0 0-6-16,3 2-1 0,0 3 0 0,-3-5-9 0,1 2 0 0,2 5 0 15,-6 0-11-15,6 0 11 0,-5 0 0 0,2-2-9 0,3 7 9 16,-5-5 0-16,7 2-9 16,-2 1 9-16,3-1 0 0,-1-4-8 0,4-3 8 0,-1 5 0 15,3 2 0-15,0-4-8 0,-3 2 8 0,3-4 0 0,0 4 0 16,2-5 0-16,-5 3 0 15,3-10 0-15,0 5 0 0,-3-2 0 0,3 2 0 0,3-7 0 0,-1 4 0 16,1-4 0-16,-1 0 0 0,3 0 0 0,-2-2 0 16,-9-1 0-16,1-2 0 0,0 5 0 0,2-4 0 15,-3-3-10-15,-2 4-8 0,0-4-2 0,-5 5 0 16,-3-6 4-16,0 8 1 0,-3 0 0 0,-2-4 0 16,-6-1 28-16,4 7 6 0,-1-2 1 0,-3 0 0 0,3 0-20 15,-3 0 0-15,1 5 0 0,2-3 0 0,-3 3 16 16,3-6-3-16,1 8-1 0,-1 0 0 0,5-2-12 0,3 2 9 15,0 0-9-15,0 0 8 0,0 0-8 16,0 0 0-16,0 2 0 0,3 13-11 0,-1-8 11 16,4 4-10-16,1 4 10 0,-4 1-10 0,5 0 10 0,0 6 0 15,0 1 0-15,-5 1 0 0,4 2 0 0,1 4 0 16,-5 1 0-16,8-1 0 0,-3 3-8 0,7 2 0 16,-7-4 0-16,6 2 0 0,-1 5 8 0,0-1 0 15,-2-4 0-15,2 5 8 0,-5 2-8 0,2 2 12 16,-2 3-4-16,3-5 0 0,-3 2-8 0,-5-2 9 0,2 0-9 15,-5-5 10-15,0 1-10 0,0-6 0 16,0 1 9-16,0-5-9 0,-8-3 0 0,3-6 0 16,-3-3 0-16,2 2 8 0,-7-2-8 0,3-7-13 15,-6 0 3-15,2-2 1 0,-4-10-13 0,-1-2-2 0,1-7-1 16,-1 0 0-16,-4-2 25 0,4-8 17 0,1-2-2 16,-1-4-1-16,0-3-4 0,6-5-1 0,3-2 0 0,-1 3 0 15,8-3 5-15,-2 4 1 0,2-4 0 0,3 5 0 16,8 0 4-16,-5 4 1 0,5 1 0 0,0 6 0 15,3-2 2-15,-1 3 1 0,6 1 0 0,-3-1 0 16,8-1-23-16,-2 1 8 0,-1-3-8 16,4 3-668-16,1-3-137 0</inkml:trace>
  <inkml:trace contextRef="#ctx0" brushRef="#br0" timeOffset="89692.22">3281 1958 2725 0,'-24'-10'60'0,"19"10"12"0,-8-4 2 0,5 8 3 0,2-1-61 0,1 4-16 0,2 0 0 0,3 2 0 0,3 1 8 0,-3 2-8 16,5-1 11-16,-2 3-11 15,0 3-84-15,5-1-24 0,-1 1-5 0</inkml:trace>
  <inkml:trace contextRef="#ctx0" brushRef="#br0" timeOffset="89865.32">3474 1927 2131 0,'-5'-7'189'0,"5"7"-151"0,-8 5-30 0,2-3-8 16,1 5 95-16,-3 3 17 0,8 2 4 0,-5 4 1 15,2 0-78-15,1 3-16 0,-1 5-3 0,-2 4-1 16,-1-4-19-16,4 1 0 0,-4 1 0 0,1 2-775 15,5-2-156-15</inkml:trace>
  <inkml:trace contextRef="#ctx0" brushRef="#br0" timeOffset="90817.74">3445 3103 172 0,'0'0'16'0,"0"0"-16"15,0 0 0-15,0 0 0 0,0 0 352 0,0 0 67 0,0 0 13 0,0 0 4 16,0 0-321-16,0 0-64 0,5-4-13 0,-2 1-2 15,5-2 5-15,0-4 2 0,0 7 0 0,2-10 0 16,-2 3-43-16,3 1 0 0,-1-1-11 0,1 0 3 16,2-5 8-16,0-1 12 0,1 4-2 0,4-10-1 15,-5 4-9-15,6 1 0 0,5-6 0 0,-8-1 0 16,2-5 8-16,3-1-8 16,3 4 12-16,-5-6-4 0,7 0-8 0,-2 6 0 0,0-6 0 0,2 0 8 15,-5-1 8-15,3 6 0 0,-3-5 1 0,3 0 0 16,-5 1 7-16,2 6 0 0,0-6 1 0,3 4 0 15,-3 2-5-15,8 1 0 0,-8-1-1 0,6 1 0 16,-1 4-8-16,1-4-2 0,2-1 0 0,-3 1 0 16,1 1-9-16,-1-1 0 0,-2 4 9 0,2-5-9 15,-2 1 0-15,3-1 0 0,-4-6 0 0,4 6 8 0,-1 6-8 16,1-4 0-16,-6 4 0 0,3-1 0 0,-3-5 0 0,3 8 0 16,0-3 0-16,-1 2 8 15,-1 1 1-15,1-3 1 0,-2 7 0 0,-2-2 0 0,2-2 2 16,0-1 0-16,-2 3 0 0,-1-2 0 0,1 2-12 15,2-3 10-15,-5 1-10 0,5 6 10 0,-2-6-10 0,-1-1 0 16,-2 3 0-16,3 0 0 0,-1 2 12 0,3-2 4 16,3 0 1-16,-3 0 0 0,3 5-25 0,-3-8-6 15,3 8-1-15,-5-5 0 0,2 0 15 0,3 2 0 0,-6-2 0 0,3 4 0 16,-2-4 0-16,2 5 0 0,-3-5 0 16,1 4 0-16,5-4 12 0,-6 7 1 0,3-2 1 0,1 2 0 15,1 0-14-15,-1-3-18 0,1 3 4 0,-1 0 1 16,1 2 13-16,-1 1 0 0,1-3 0 15,-4 4 0-15,2-1 0 0,3-6 0 0,-3 8 0 0,3-5 0 16,-6 0 0-16,9 0 0 0,-6 4 0 0,3-4 0 31,-3 0 8-15,3 0 4 0,0 5 0-16,2-8 1 0,-2 6-13 0,0-3-15 0,-1 0 3 0,-1 2 1 0,-1-2 11 15,0 2 11-15,-3-4-3 0,1 6 0 0,2-4-8 0,0 0-9 0,3-2 9 0,-5 2-13 0,2 2 13 0,0-4 13 0,-2 6-2 0,2-4-1 16,0 3-10-16,-3-6 0 0,4 8 0 0,-4-3 0 0,1 0 0 15,-4 1 0-15,1-3 0 0,-2 0 0 0,-4 4 0 0,1-4 0 16,2 0 0-16,-2 5 0 0,-4-3 0 16,1 0 0-16,3 1 0 0,-6 1-11 0,3-4 11 0,-2 0 0 15,1 5 0-15,1-5 0 0,0 2 0 16,-2 0-12-16,-1 1 12 0,0-3-12 16,1 4-16-16,-4-1-3 15,1 1-1-15,-3 3 0 0,0 0-37 0,0-7-8 0,0 7-2 0,0 0-565 16,0 0-114-16</inkml:trace>
  <inkml:trace contextRef="#ctx0" brushRef="#br0" timeOffset="91210.9">6157 1045 748 0,'0'0'67'0,"0"0"-54"16,0 0-13-16,-11-4 0 0,-2 4 130 0,5-3 23 0,8 3 5 0,-10 0 1 15,-1-7-125-15,11 7-25 0,-8 0-9 0,8 0 0 16,0 0 0-16,0 0 0 15,-8-7 0-15,8 7 0 0,0 0 0 0,0 0 0 0,0 0-12 0,0 0 12 16,0 0 0-16,0 0 0 0,0 0 0 0,0 0 10 16,3 7 10-16,2-7 3 0,0 0 0 0,1 0 0 15,2 0 35-15,2 3 7 0,1 1 2 0,-1-4 0 16,1 0-13-16,2 0-2 0,-2 0-1 0,5 0 0 16,2 0-29-16,-7 0-6 0,2 0 0 0,3 0-1 15,-3 0-15-15,3-4 11 0,-3 1-11 0,0 3 10 16,1 0-10-16,-4 0 12 0,6 0-12 15,-11-7 12-15,9 7-12 0,-7 7 0 0,4-7 0 0,-3 0-11 16,3 0 11-16,-3 3 0 0,-1 1 0 0,-1-4 0 0,2 3 0 16,-3 6 0-16,0-4 0 0,-2-3 8 15,2 5-8-15,-5 3 0 0,5-3 8 0,-5 0-8 16,-5 7 8-16,5-5-8 0,-2 1 8 0,-1 1-8 0,-2 1 20 0,-1 5-1 16,1-3 0-16,-3 0 0 0,0 2-28 0,0 3-6 15,-2-5-1-15,-4 3 0 16,1 4-56-16,0-5-11 0,-6 3-2 0</inkml:trace>
  <inkml:trace contextRef="#ctx0" brushRef="#br0" timeOffset="92016.59">6204 354 403 0,'0'0'17'0,"0"0"5"0,0 0-22 0,0 0 0 16,0 0 0-16,0 0 0 0,6 0 180 0,-1 5 31 15,-5-5 6-15,8 0 2 0,-3 7-169 0,3-7-34 16,-2 2-6-16,1-2-2 0,4 9-8 0,-8-4 0 15,5 2 0-15,0 3 0 0,-3-3 0 0,0 2 0 16,0 0 0-16,-2-1 0 0,0 1 0 0,2 3-11 16,-5-3 3-16,0 1-349 15,0-3-70-15</inkml:trace>
  <inkml:trace contextRef="#ctx0" brushRef="#br0" timeOffset="107388.81">11277 3832 1094 0,'0'0'97'0,"0"0"-77"15,0 0-20-15,0 0 0 0,0 0 155 0,5 0 27 16,3 3 6-16,0-3 0 0,0 0-145 0,2-3-30 16,1 3-5-16,-1 0-537 15,4-4-107-15</inkml:trace>
  <inkml:trace contextRef="#ctx0" brushRef="#br0" timeOffset="107563.48">11568 3741 1900 0,'0'0'169'0,"-6"0"-135"0,4 7-34 0,-4-3 0 15,4-4 53-15,2 0 4 16,0 0 1-16,0 0 0 0,0 0-58 0,0 0 0 0,0 0-10 0,2 3 1 31,-2-3-139-31,8 4-27 0</inkml:trace>
  <inkml:trace contextRef="#ctx0" brushRef="#br0" timeOffset="107723.3">11642 3759 403 0,'0'0'17'0,"0"0"5"0,-6 5-22 0,4-5 0 0,-1 7 0 15,0-7 0-15,3 0 269 0,0 0 50 0,0 0 9 0,0 0 3 0,0 0-258 0,0 0-51 16,0 0-10-16,0 0-3 15,0 0-112-15,0 0-22 0</inkml:trace>
  <inkml:trace contextRef="#ctx0" brushRef="#br0" timeOffset="108409.04">11634 3628 403 0,'0'0'36'0,"0"0"-36"0,0 0 0 0,0 0 0 0,0 0 303 0,0 0 53 16,0 0 12-16,5 0 1 0,0-3-267 0,1-1-54 0,-4 4-10 0,4 0-2 16,-1 0-9-16,0 0-2 0,0 4 0 0,1-1 0 31,-1-3-5-31,0 4 0 0,3 1-1 0,-2-5 0 0,-1 7-33 0,3-2-6 0,-3-3-2 0,0 5 0 31,3 0-8-31,-2-4-2 0,-4 6 0 0,1-9 0 16,2 7 0-16,-2 0-1 0,-3-7 0 0,0 7 0 0,0-7 23 0,0 3 10 0,0 4-8 0,0-3 8 15,0-4 0 1,0 7 0-16,0-2 0 0,0-5 0 0,0 7 0 0,0-2 0 0,-3 0 0 0,3-5 8 16,-2 4-8-16,2-4 0 0,-3 7 0 0,3-7 0 15,-3 3 0-15,-2 6 0 16,0-9 0-16,-1 5 0 0,4-3 0 0,-4 3 0 0,1-3 8 0,0-2-8 15,0 5 21-15,-1 0 0 0,-2-5 0 0,3 4 0 16,0-1-21-16,-3 1 0 0,2-1 0 0,-1 4 8 16,1-5 0-16,-2 5 0 0,0 3 0 0,0-6 0 15,3 3-48-15,-3 0-10 0,0-2-2 0,-2 2-707 16</inkml:trace>
  <inkml:trace contextRef="#ctx0" brushRef="#br0" timeOffset="109345.02">12891 2600 1393 0,'2'0'30'0,"-2"0"6"0,3-2 2 0,-3 2 2 0,2-5-32 0,4 3-8 0,-4-6 0 0,1 6 0 16,2 2 22-16,1 0 2 0,-4 0 1 0,4 2 0 16,-6-2-17-16,5 0-8 0,0 10 0 0,0-3 8 15,-2 0-8-15,0 7 12 0,5-7-12 0,-6 10 12 16,6-6-12-16,-5 8 0 0,2 0 0 0,0 5 8 0,1 1 0 16,2 4-8-16,-3-4 12 0,3 8-4 0,0-2 9 0,0 7 2 15,2-5 0-15,-2 7 0 0,0 0 5 16,-2 7 0-1,-1 0 1-15,3 2 0 0,2 3 6 0,4-3 1 16,-4 12 0-16,3-7 0 0,1 5-19 0,-1 2-3 0,3 3-1 0,0-5 0 0,-1 4-9 0,-1 1 0 16,2-1 0-16,-6-2 0 0,3 3 0 0,-2-8 8 15,2-2-8-15,-2 3 8 0,-1-6-8 0,1 1 0 16,0 2 0-16,-4-7 0 0,4 3 0 0,-3-6 0 0,-3-1 0 0,1-6 0 16,-1-4 0-16,-2-9 0 15,-1 4 0-15,-2-9 0 0,3-3 0 0,-3 1-9 16,-3-10 9-16,3 5-556 0,0-8-103 15</inkml:trace>
  <inkml:trace contextRef="#ctx0" brushRef="#br0" timeOffset="110278.73">11808 1586 403 0,'0'0'36'0,"0"0"-36"0,3-2 0 0,0-3 0 15,-1 3 137-15,4 2 21 0,-4-7 4 0,4 4 1 16,-1-1-89-16,0 1-18 0,-2-1-3 0,5 1-1 15,0-1 4-15,0 4 0 0,0-10 0 0,2 10 0 16,-2-2-32-16,3-3-7 0,-3 3-1 0,2 2 0 16,-2 0-5-16,3-5-2 0,-1 5 0 0,1 5 0 15,-3-5 11-15,2 7 1 0,1-7 1 0,-3 2 0 0,0 8-7 16,0-6-2-16,0-4 0 0,0 7 0 0,0-4-5 16,-3 4-8-16,0 0 11 0,-2-5-11 0,2 3 8 0,-5-5-8 15,3 2 0-15,-3-2 0 16,0 10 0-16,0-6 10 0,0-4-10 0,0 7 8 0,-3 3-8 0,-2-3 0 15,-1 0 0-15,1-2 8 0,0 2-8 16,-3 0 0-16,3-3 0 0,-3 6 8 0,2-8-8 16,1-2 0-16,0 7 0 0,2-2 0 0,3-5 0 0,0 0 0 15,0 0 0-15,-5 5 0 16,5-5 0-16,0 0 10 0,0 0-10 0,0 7 10 0,0 0 10 0,3 0 3 0,-1 0 0 16,6 0 0-16,-3 2-6 0,3-6-1 15,0 4 0-15,0 0 0 0,3 0-8 0,-1-5-8 16,4 5 9-16,-4-2-9 0,3 0 0 0,1-1 0 15,-1-1 0-15,0 1 0 0,0-1 0 0,-2-3 8 16,2 7-8-16,-2-5 0 0,-1 3 0 0,1-5 0 16,-3 2 8-16,0 3-8 0,-3 0 0 0,-2-5 0 0,-3 0 8 15,2 4-8-15,-2-4 0 0,0 3 0 0,0 4 8 0,3 0-8 16,0 0 9-16,-3-5-1 0,-3 5 0 0,0 0 0 16,-2 0 2-16,0 1 0 0,-3-4 0 0,0 8 0 15,0-10-2 1,-3 8-8-16,1-3 12 0,-1 0-4 0,1 2-8 0,-4-4 0 0,1 2 9 0,0 0-9 15,-3 2 0-15,3-6 8 0,0 4-8 0,-3 0 0 16,3 0 0-16,2-7 8 0,-2 2-8 0,0-2 0 16,-1 5-16-1,6 0-8-15,0-5-2 0</inkml:trace>
  <inkml:trace contextRef="#ctx0" brushRef="#br0" timeOffset="115616.82">11594 3106 1555 0,'0'0'68'0,"0"0"16"0,0 0-68 0,-5 0-16 0,2-3 0 0,3 3 0 16,0 0 92-16,0 0 14 0,-5 3 3 0,5-3 1 15,0 4-86-15,-3 1-24 0,1 2 8 0,2 0-8 16,0 0 0-16,0 3 0 0,2-1 0 0,1 3 0 31,-3-10-45-31,2 5-3 0,4 0 0 0,-1-4-500 0,0 4-100 0</inkml:trace>
  <inkml:trace contextRef="#ctx0" brushRef="#br0" timeOffset="115787.27">11755 3122 1098 0,'0'0'48'0,"0"0"11"0,0 0-47 16,0 0-12-16,-2-2 0 0,-3 2 0 0,-1 0 100 0,1 0 17 15,0 0 4-15,-1 0 1 0,1 2-54 0,0 5-12 16,-1-5-1-16,1 10-1 0,-3-9-26 0,3 6-4 16,0 3-2-16,-3-1 0 0,2 1-22 0,4 5 0 15,-4-8 0-15,1 8 0 16,3-3-24-16,-1 0-8 0,0 2-3 0,1 1-735 0</inkml:trace>
  <inkml:trace contextRef="#ctx0" brushRef="#br0" timeOffset="116225.11">11949 3357 1987 0,'-6'-4'44'0,"4"4"8"0,-4 0 3 0,1-3 1 16,0 1-45-16,-1-3-11 0,1 5 0 0,3-2 0 0,-4 2 20 0,6 0 3 16,0 0 0-16,0 0 0 0,-2 0-23 0,-6 2 0 15,2-2 0-15,-4 10-8 16,-1-3-72-16,3 4-13 0,-5 1-3 0,0 5-1 15,0-1-5-15,-3 5-1 0,0 3 0 0,3-5 0 16,-3 9 39-16,3-5 8 0,2 3 2 0,0 2 0 16,1 1 74-16,2 1 14 0,0 3 3 0,3-9 1 0,-1 4 18 0,4-5 3 15,-4-4 1-15,6 5 0 0,0-3-8 0,0-5 0 16,0 1-1-16,6-3 0 0,-1-2-25 0,0 2-5 16,3-7-1-16,0 0 0 0,3 0-10 0,-1-2-2 15,1-5-8-15,2 0 12 0,3 0-4 0,0 0-8 16,-3-5 11-16,0-2-11 15,3 0-28-15,-3 0-13 0,3-3-3 0,-2 1-461 0,1-3-93 0</inkml:trace>
  <inkml:trace contextRef="#ctx0" brushRef="#br0" timeOffset="116569.36">11840 3731 1440 0,'0'0'64'0,"-5"0"12"0,0 5-60 0,-1 0-16 0,4-5 0 0,2 0 0 16,0 0 173-16,0 0 32 0,0 0 7 0,0 0 0 15,0 0-127-15,0 0-25 0,0 0-6 0,0 0-1 16,5 0-18-16,3-5-4 0,2 0-1 0,-2 5 0 16,6-7-30-16,-1 5 0 0,3-5 0 0,0 0-10 15,2 0 10-15,-2 2 0 0,0-2 0 0,0 0 0 16,0 2-23-16,-3-4 1 0,0 6 0 0,0-4 0 16,-2 0-7-16,-3 5-2 0,2-3 0 0,-4 5 0 15,2-7 20-15,-8 7 11 0,8 0-12 0,-1 0 12 0,-7 0 0 16,0 0 0-16,6 7 0 0,2-2 0 0,-6-3 0 0,4 8 0 15,-4-3 0-15,1 2 0 0,0-2 0 0,-3 0 0 16,0 3 8-16,0 4-8 0,0-5 0 16,-3 8 0-16,3-3 0 0,-3 0 0 0,1 2 0 0,2 1-8 15,-3-3 8-15,0 2 0 0,3-2-10 16,-2-2 10-16,2 5-8 0,0-3 8 16,0-5-122-16,0 8-19 15,0-6-4-15</inkml:trace>
  <inkml:trace contextRef="#ctx0" brushRef="#br0" timeOffset="116892.9">12256 3661 518 0,'0'0'23'0,"0"0"5"0,0-7-28 0,0 7 0 0,0 0 0 0,0 0 0 16,0-3 407-16,0 3 76 0,5-7 15 0,-5 7 3 15,5 0-385-15,3 0-78 0,0 7-15 0,3-4-3 16,-4 4-20-16,4-3 0 0,-3 8 8 0,3-7-8 15,-3 4 0-15,-1 1 0 0,4 1 0 0,-3-1 0 16,-3-1-36-16,1 5-4 0,-1-7 0 0,-2 5-1 31,2-7-33-31,-3 2-6 0,-2-5-2 0,0-2 0 0,0 7 54 0,0-7 10 0,0 0 2 0,0 0 1 16,0 0 26-16,0 0 5 0,0 0 0 0,0 3 1 0,0-3 10 0,0 0 1 16,-2-3 1-16,2-4 0 15,0 0-17-15,0 0-3 0,0-5-1 0,2 1 0 16,-2-1-8-16,0-2 0 0,3 0 0 0,-3-3 0 0,3 10-19 0,-1-9 4 15,1-1 1-15,-3 8 0 16,3-1-9-16,-1 3-1 0,-2 0-1 16,3-2 0-16,0 4-39 15,-1-2-7-15,1 2-1 0</inkml:trace>
  <inkml:trace contextRef="#ctx0" brushRef="#br0" timeOffset="117612.02">12427 3682 1324 0,'0'0'118'0,"0"2"-94"0,0 5-24 0,3 3 0 0,0-3 152 0,-3 0 25 0,2 2 6 0,4-2 1 16,-1-2-96-16,0 0-20 0,1-1-3 0,2 3-1 16,-1-7-35-16,4 3-7 0,-3-3-2 0,3-3 0 15,2 3-11-15,3-4-9 16,0 1 12-16,-1-1-12 0,4-6 0 0,-1 3 0 0,-2-2 0 0,3-5 0 16,-3 4-10-16,2 3-2 0,-2-5-1 0,-3 5 0 15,1-7 4-15,-1 5 1 0,-3-5 0 0,1 4 0 16,-6 1 8-16,3-3 0 0,-5 5 0 0,0-2 8 15,-3 6-8-15,0-4 11 0,0 0-11 0,-6 5 12 16,4-5-12-16,-4 2 10 0,-4 3-10 16,2-1 10-16,-3-1-10 0,-2 4 0 0,0 4 0 15,-3-1 0-15,5-1 0 0,-5 5 0 0,1 0 0 16,1 0 0-16,-2 0 0 0,3 0-9 0,3-2 9 0,-4 9-13 16,4-4-2-16,2 4 0 0,3 0 0 0,-1-2 0 0,1 2 15 0,2-5 0 15,3 5 0-15,3-4 10 0,0 4-10 16,2-7 0-16,3 2-10 0,0-4 10 15,5 0 0-15,0-5 0 0,3 4 0 0,0-8 0 0,3 4 0 16,2-5 0-16,-3-2-10 0,3 0 10 0,1 0-13 0,-1-3 5 16,-3-4 8-16,1 5-13 0,-1-5 1 0,-2-3 0 15,0 3 0-15,-3 5 0 0,-2-5 12 0,-1 4 0 16,1 3-10-16,-3 0 10 0,-3-2 0 0,-2 2 0 16,0 4 0-16,-3 3 8 0,-3-7 22 0,3 7 4 15,-3 0 1-15,-5 0 0 0,3 0-23 0,0 3-12 16,-3 1 12-16,0 3-12 0,3 0 16 0,-1-2-3 15,1 7-1-15,0 0 0 0,-1-1-12 16,1 1 9-16,0 5-9 0,2 1 8 0,-2-1-8 0,2 2 0 0,1 2 0 0,2 2 8 16,0-4-8-16,0 2 10 0,0 3-10 0,2 2 10 15,1-3-10-15,-1 3 0 0,1 5 0 0,2-1-11 16,1 3 11-16,-4-2 0 0,4-1-9 0,-1-4 9 16,-2 2 0-16,-1-4 0 0,1-5 0 0,-3 2 0 15,-3-2 0-15,1-3-9 0,-4-2 9 0,1 3 0 16,-3-3-9-16,-3 0 9 0,1-2 0 0,-1 2-9 15,-2-5 9-15,0-2 0 0,-3 3 0 0,3-6 0 16,-3-1 0-16,0-6 0 0,-3-1 0 0,6-6 8 16,0 3 3-16,0-2 1 0,0-8 0 0,2 1 0 15,3-5 17-15,0-3 4 0,3 5 1 0,2-9 0 16,3 5-22-16,3 4-12 0,2-9 12 0,0 4-12 16,6-2 12-16,0 3-4 0,-1 4 0 0,1-5-8 0,5 3 0 0,-1-2 0 15,1 9 0-15,0-10 0 16,3 5-44-1,-1-2-2-15,1 5-1 0,-3-3-669 0,-3-2-135 0</inkml:trace>
  <inkml:trace contextRef="#ctx0" brushRef="#br0" timeOffset="117790.45">12851 3033 403 0,'-3'0'36'0,"-2"0"-36"0,2 0 0 16,3 0 0-16,0 0 476 0,0 0 89 16,0 0 18-16,0 0 3 0,0 0-466 0,8 0-92 15,-8 0-20-15,5 2-8 16,3 3-112-16,0-3-27 0,3 0-5 0,0 3-2 0</inkml:trace>
  <inkml:trace contextRef="#ctx0" brushRef="#br0" timeOffset="117951.29">12978 3033 1382 0,'0'0'123'0,"0"0"-99"0,0 0-24 0,-3 2 0 15,-2 3 239-15,2-1 42 0,1 8 9 0,2-5 2 16,-3 3-217-16,0-1-43 0,1 0-9 0,-1 6-2 31,0-1-63-31,1-5-13 0,2 5-2 0</inkml:trace>
  <inkml:trace contextRef="#ctx0" brushRef="#br0" timeOffset="130486.87">16230 2407 230 0,'0'0'20'0,"0"0"-20"16,0 0 0-16,0 0 0 0,0 0 350 0,0 0 66 0,0 0 12 0,0 0 4 16,0 0-346-16,0 0-69 0,0 0-17 0,5 7 0 15,0-2 0-15,0 2 0 16,-2-2 8-16,2-3-8 15,1 7-160-15,-1-2-36 0,3 8-8 0,-5-6 0 0</inkml:trace>
  <inkml:trace contextRef="#ctx0" brushRef="#br0" timeOffset="130677.69">16338 2830 1555 0,'-16'7'138'0,"16"-7"-110"0,-2 8-28 0,-4 1 0 0,-2-2 65 0,3 7 8 16,8-4 2-16,-3-1 0 16,-3 5-55-16,3 0-10 0,5 0-2 0,-5-2-8 15,0 2 0-15,0 0 0 0,0-2-10 0,3 2 10 32,0 0-139-32,2 3-20 0,-2-8-4 0,-1 5-1 0</inkml:trace>
  <inkml:trace contextRef="#ctx0" brushRef="#br0" timeOffset="130871.96">16298 3534 403 0,'0'0'36'0,"0"0"-36"0,0 7 0 0,0 0 0 16,0 2 236-16,0-2 41 15,0 3 8-15,0-3 2 0,-2 2-185 0,2-2-37 0,5 0-7 0,0 3-2 16,-5-6-56-16,0-4-24 15,6 7 2-15,-4 0-684 0</inkml:trace>
  <inkml:trace contextRef="#ctx0" brushRef="#br0" timeOffset="131013.25">16420 3896 864 0,'-5'9'76'0,"2"1"-60"0,6 1-16 0,-3 1 0 15,0 0 159-15,0 0 29 0,2 2 5 0,-2 2 2 16,0-2-127-16,0-4-24 0,3 4-6 0,0 0-1 0,2-5-37 16,-2 1-13-16,-1-1 0 0,-2 3-730 15</inkml:trace>
  <inkml:trace contextRef="#ctx0" brushRef="#br0" timeOffset="131222.42">16502 4333 2394 0,'-13'5'52'0,"13"-5"12"0,-3 2 1 0,1 8 3 0,-4-10-55 0,1 4-13 15,2-1 0-15,3-3 0 16,0 0-39-16,0 0-10 0,0 0-3 0</inkml:trace>
  <inkml:trace contextRef="#ctx0" brushRef="#br0" timeOffset="132701.23">16769 4234 2718 0,'-2'-4'60'0,"2"4"12"0,0 0 2 0,0 0 2 0,0 0-60 0,5 7-16 16,3 0 0-16,0-5 0 16,0 5-48-16,0 3-13 0,0-6-3 0,-3-1-703 15,3 4-141-15</inkml:trace>
  <inkml:trace contextRef="#ctx0" brushRef="#br0" timeOffset="133664.84">6511 6271 1728 0,'-37'0'153'0,"21"0"-122"0,-2 0-31 0,-1 5 0 15,4-3 60-15,-1 1 5 0,0 1 2 0,0-1 0 16,8-3-39-16,-5 0-8 0,2 0-2 0,3 0 0 16,0 0-4-16,3 0-1 0,0-3 0 0,2-1 0 15,0 1-13-15,1-4-12 0,2 0 3 0,0-2 0 16,0-1-98-16,2 1-19 0,-2-3-4 0</inkml:trace>
  <inkml:trace contextRef="#ctx0" brushRef="#br0" timeOffset="133857.69">6324 5671 403 0,'-6'0'36'0,"1"-2"-36"16,-3 2 0-16,3-2 0 0,-3-3 328 16,0 5 60-16,3-2 11 0,-1-3 2 0,6 5-317 0,-2-5-63 15,2 5-13-15,2-4-8 0,4-3 0 0,-4-1-15 16,4-1 2-16,1 2 0 15,4-5-51 1,-6-2-9-16,9 0-3 0,-7-2-418 0,7-1-84 0</inkml:trace>
  <inkml:trace contextRef="#ctx0" brushRef="#br0" timeOffset="134038.31">6585 5133 288 0,'3'-2'25'0,"2"-6"-25"0,-5 8 0 0,0-7 0 16,0 5 294-16,0-3 54 0,0 5 10 0,3-2 2 15,0-5-234-15,-1 7-47 0,4-7-10 0,-4 7-1 16,4-7-45-16,-1 4-9 0,3 1-2 0,2-3 0 16,-2 5-24-16,3-7-4 0,0 7-2 0,-1-4-526 15,1-3-104-15</inkml:trace>
  <inkml:trace contextRef="#ctx0" brushRef="#br0" timeOffset="134397.84">6305 5161 1324 0,'-11'-5'59'0,"9"10"12"0,-3-3-57 0,5-2-14 16,0 0 0-16,0 0 0 0,0 0 56 0,0 0 8 15,0 0 1-15,0 0 1 0,7-2-31 0,4-3-7 16,-3 5 0-16,3-2-1 0,-1-5 4 0,6 0 1 15,-5-2 0-15,4-6 0 0,-1 6-12 0,4-5-3 16,3-3 0-16,1 6 0 0,1-1-17 0,1-5 10 0,-3 3-10 0,3 3 8 16,3-4-8-16,-4 1 0 0,1 5 0 0,-3-5 0 15,1 4 0-15,1 3 8 16,-9 0-8-16,1 5 0 0,1-5 0 0,-5 5 0 0,0-3 0 16,-4 5 0-16,1 0 0 0,0 0 8 0,-8 0-8 15,0 0 0-15,0 7 9 0,3 2-9 0,-3-2 10 0,-3 0-10 16,3 3 12-16,-8 4-4 0,3-5-8 0,0 5 12 15,-3 3-12-15,-3-1 8 0,3 6-8 0,-2-4 0 16,-1 6 0-16,1-3 0 16,-4 5 0-16,4-3 0 15,-1 8-41-15,1 0-15 0,2-1-2 0</inkml:trace>
  <inkml:trace contextRef="#ctx0" brushRef="#br0" timeOffset="158808.72">18545 770 1468 0,'0'0'65'0,"0"0"14"0,-3-7-63 0,3 5-16 0,0-3 0 0,-3 3 0 15,3 2 64-15,0-7 9 0,-2 0 3 0,2 7 0 16,0-7-17-16,0 7-3 0,0-3-1 0,0-1 0 16,0-1 10-16,0 0 3 0,2 3 0 0,1-5 0 15,0 7-19-15,2-5-3 16,3-4-1-16,-3 9 0 0,3-7-29 0,3 4-5 0,-1-4-2 0,1 7 0 16,-1-7-9-16,4 5 0 0,2 2 0 0,-3-7 0 15,0 0 0-15,3 7 0 0,-6-3 0 0,1-1 0 16,0 4 0-16,-1-3 0 0,-2 3 0 15,-3 0-11-15,1 0 1 0,-6 0 0 0,5 0 0 16,-5 0 0-16,0 0 2 0,0 0 0 0,0 0 0 0,0 0 0 16,0 7 8-16,-3 3 0 0,1-3 0 0,-1 2 0 15,0-2 11-15,-2 3 1 0,5-1 0 0,-2 3 0 16,-1 0 19-16,3 2 4 0,0 0 1 0,0 2 0 0,-3-6-36 16,1 11 0-16,2-12 0 0,-3 8 0 0,3-1 0 0,0 1 0 15,3-1 10-15,-3-4-10 0,0 0 0 0,2-1 0 16,-2-1 8-16,3-3-8 0,0 2 8 15,-1-2 0-15,-2-7 0 0,0 0 0 0,5 7-8 0,-5-7 0 16,8 3 0-16,-2 1 0 0,-6-4 0 16,10 5 0-16,1-5 0 0,-1 0 0 0,4 0 0 0,-4-5 0 15,3 1 0-15,-2 1 0 0,2-4 0 0,-2 0-11 16,-1-2 3-16,4-1 0 16,-4-1-141-16,1-6-28 0,2 3-6 15,-2-5-1-15</inkml:trace>
  <inkml:trace contextRef="#ctx0" brushRef="#br0" timeOffset="158990.1">18904 234 1785 0,'0'0'159'0,"0"0"-127"0,-5 5-32 0,3-3 0 16,2-2 116-16,-3 7 16 0,0 0 4 0,3-5 1 15,-2 6-82-15,2 1-17 0,0-2-3 0,-3 2-1 16,3-4-22-16,0 5-4 0,0-3 0 0,3 2-8 15,-1-2-35-15,1 2-13 16,-3-1-4-16,3-4-974 0</inkml:trace>
  <inkml:trace contextRef="#ctx0" brushRef="#br0" timeOffset="159356.26">19024 676 2347 0,'0'0'104'0,"0"10"21"0,2-3-100 0,-2 2-25 16,3-2 0-16,2 0 0 0,0 7 51 0,1-4 5 16,-4 4 0-16,1-7 1 0,2 5-41 0,-2-5-16 15,2 7 11-15,-2-7-11 0,0 2 0 0,-1-2 0 16,1 0 0-16,-1-4 0 0,1 6-20 0,-3-4-4 16,3-3-1-16,-3-2 0 15,0 0-55-15,0 0-12 0,0 0-1 0,0 0-1 16,2-7 9-16,-2-2 1 0,3 2 1 0,0-5 0 0,-1 5 56 0,1-5 11 0,0 0 3 0,2-2 0 15,0 0 30-15,1-2 7 0,-1 4 0 0,3 0 1 16,0 0 23-16,0 5 4 0,-3-7 0 0,0 7 1 16,3 5-25-16,-3-3-4 0,-5 5-2 15,0 0 0-15,0 0 13 0,0 0 2 0,0 0 1 16,6 5 0-16,-6-5-14 0,2 9-4 0,4 5 0 16,-4-2 0-16,-2 0-3 0,3-3-1 0,-3 1 0 0,0 4 0 15,3-5 4-15,-1 5 0 16,1-7 0-16,5 5 0 0,-3-5-32 0,3 0-7 0,3 0-1 0,-1 0 0 15,3-7-121-15,3 0-25 0,0-4-5 0,3-1-730 16</inkml:trace>
  <inkml:trace contextRef="#ctx0" brushRef="#br0" timeOffset="159639.45">19563 615 1386 0,'19'-19'61'0,"-9"10"13"0,4-3-59 0,-4 3-15 16,1-1 0-16,-1-4 0 0,1 5 132 16,-6-1 24-16,1 3 5 0,-1 0 1 0,-3 0-70 0,-2 7-13 15,0 0-3-15,0 0-1 0,0 0-29 0,0 0-6 16,0 0 0-16,-7 9-1 0,-1-1-28 0,0 1-11 15,2 3 8-15,-2-5-8 0,1 2 0 0,-1 1 0 16,2 4 0-16,1-5 0 0,0 5 0 0,2-2 0 16,-2 0 0-16,2-3 0 0,3 1 0 0,3 4 0 15,-3-5 0-15,2 5 0 0,1-7 0 0,0 5 0 0,5 0 0 16,-3-5 0-16,0 2 0 16,3 1 0-16,0-3 0 0,0 2 0 0,-3-2 0 0,1 0 0 15,2 0 0-15,-3-4 0 0,-3 6 0 0,1-4 0 16,-3 2 0-16,-3-5 0 0,1 3 0 0,-3 0 0 15,-6-1-8-15,-2 3 8 0,0 0-23 0,-3 3 0 16,-3-1 0-16,1-2 0 16,-1 0-5-16,3-4 0 0,-2 6-1 0,2-4 0 15,3-5-107-15,-1 2-22 0</inkml:trace>
  <inkml:trace contextRef="#ctx0" brushRef="#br0" timeOffset="160403.81">19817 733 1267 0,'19'-3'56'0,"-9"-4"12"16,4-2-55-16,2 2-13 0,-1 2 0 0,1-4 0 16,0-1 216-16,3-4 41 0,-3 7 8 0,2-2 2 15,-2-1-198-15,0-4-39 0,-3 5-8 0,0-1-2 16,-2 3-20-16,-6-7-8 0,0 7 0 0,-2-2 0 31,-3 2-28-31,0 0-4 0,-5 4-2 0,-1-4 0 16,-4 5-22-16,-3-3-5 0,-1 10-1 0,1-3 0 0,-3 5 17 0,0-4 3 0,-2 4 1 0,-1 2 0 0,1-2 71 15,2 7 14-15,3-4 4 0,0 4 0 0,-1 0 1 0,4-2 1 16,2 4 0-16,3-2 0 0,-1 3-15 0,4-3-3 16,2-5-1-16,5 5 0 0,-2-4-7 0,4-1-2 15,1-2 0-15,3-2 0 0,2-3-14 0,3 5 0 16,3-14 0-16,-4 7 0 0,4-2 0 0,0-3 0 16,-1 3 0-16,3-5 0 0,0 0 0 15,1-3 0-15,-4-4 0 0,1 7 0 0,-4 0 0 0,1-5-8 16,-2 5 8-16,-1-2 0 0,0 2 0 0,0 0 0 0,-5-3 0 15,3 3 9-15,-3 2 19 0,0 3 3 0,-3 0 1 0,3-3 0 16,-5 5 1-16,-3 0 1 0,0 0 0 0,0 0 0 16,0 0-10-16,5 5-3 0,-5-5 0 15,2 9 0-15,-2-6-10 0,0 4-3 0,0 7 0 16,0-12 0-16,-2 5-8 0,-1 3 8 0,1-3-8 0,2 2 8 16,-3-4-8-16,0-3 0 15,3 5 0-15,0-7 0 0,0 0 0 0,0 0 0 0,0 0 0 0,0 0 0 31,0 0-20-31,0 0-8 0,0 0-3 0,3 0 0 0,5-2 10 0,-3-3 1 0,3 3 1 0,0-8 0 16,3 6 19-16,2 1 0 0,0-4-8 0,0-2 8 16,0 4 0-16,1 3 0 0,-1-5 8 0,3 0-8 15,0 7 16-15,-3-3-2 0,3-1-1 0,0 4 0 16,0 0-2-16,-1-3-1 0,-1 3 0 0,-1 0 0 16,-3 0-10-16,4-5 0 0,-4 5 0 0,1-2 0 15,-1-5-12-15,1 7-4 0,0-2 0 0,-3 2-1 16,2-7-99-16,-2 2-20 0,3 0-4 15,-3 1-1-15,2 1 63 0,1-4 13 0,-1 0 2 0,-2-2 1 16,3 2 25-16,2-3 5 16,-2-2 0-16,-1 1 1 0,1-1 53 0,-1 0 10 0,1-2 3 0,0 5 0 15,-1-8 42-15,-2 3 9 0,0 5 2 0,-3 2 0 0,3-7 1 16,-2 11 1-16,-6 3 0 0,2-5 0 0,1 3-45 0,-3 2-9 16,0 0-1-16,0 0-1 0,0 7-18 0,-3 0-3 0,1 3-1 15,-1-1 0-15,0 8-12 0,-2-3 0 16,2 2 0-16,1 1 0 0,-1 4 0 0,0-5 8 15,6 3-8-15,0 2 0 0,-3-2 24 0,2-5 0 16,1 7-1-16,0-2 0 0,-1 5-23 0,4-3 0 16,-1-5 0-16,3-6 0 15,0-1-26-15,0-2-10 0,-3 7-1 0,3-11-1 16,-3 1-144-16,-5-4-29 0,0 0-5 0,0 0-2 0</inkml:trace>
  <inkml:trace contextRef="#ctx0" brushRef="#br0" timeOffset="160603.76">20611 674 2016 0,'-8'-5'89'0,"8"5"19"0,-3-2-87 0,1-3-21 0,2 5 0 0,0 0 0 16,-3-2 109-16,3 2 18 0,3-7 3 0,-1 4 1 15,1-1-79-15,5 1-15 0,0-2-3 0,3 1-1 16,2-1-4-16,5-2-1 0,1 5 0 0,5-8 0 0,-3 3-38 0,5 0-8 16,-2 0-2-16,0 0 0 31,0 5-126-31,-3-3-26 0,0 3-4 0</inkml:trace>
  <inkml:trace contextRef="#ctx0" brushRef="#br0" timeOffset="160738.76">20997 606 1940 0,'0'0'43'0,"0"0"9"0,0 0 1 0,6 9 1 0,-1-9-43 15,0 5-11-15,-5-5 0 0,3 7 0 0,2-5 87 0,0-2 15 16,-5 0 3-16,3 7 1 0,2 0-70 0,1-7-15 16,-6 0-2-16,2 3-1 0,1 4-18 0,-3 0 0 15,3-5 0-15,-1 3 0 0,-2 2 0 0,0 2 0 16,3-6 0-16,-3 1 0 0,0-4-12 0,0 3 0 0,0-3 0 15,0 0 0 1,3 9-107-16,-3-9-21 0,0 0-4 0,0 0-749 0</inkml:trace>
  <inkml:trace contextRef="#ctx0" brushRef="#br0" timeOffset="161387.54">21077 580 1620 0,'-3'-7'72'0,"3"7"14"0,0-7-69 0,0 7-17 0,0 0 0 0,-3-3 0 0,3-1 128 0,0 4 21 0,0 0 5 0,0 0 1 16,0 0-91-16,0 0-19 0,0 0-3 0,0 0-1 15,0 0-41-15,0 0 0 0,6 0 0 0,2 0 0 16,0 4 0-16,0-1-14 0,2 4 5 0,1-5 1 16,-1 3 0-16,4 2 0 0,-4 2 0 0,6-2 0 15,-3-4-18 1,3 11-3-16,-3-7-1 0,3-5 0 0,0 7 30 0,0-1 0 0,-3-4-8 0,3-1 8 16,-5 6 0-16,2-4 0 0,0-5 12 15,0 2-12-15,-2-2 23 0,-1 0-3 0,-2 0 0 0,3 0 0 16,0-2-6-16,2 2-2 0,-8 0 0 0,3-5 0 0,0 3-12 0,0 2 8 15,-5-7-8-15,-1 4 0 0,1-1 8 0,-3 1-8 16,0-4 0-16,0 7 0 16,-3-7 8-16,1 7-8 0,-4-2 0 0,4-5 9 0,-4 2-9 0,1 0 0 15,2 1 0-15,-2 1 0 0,2 3 15 0,3 0-3 16,-5 0 0-16,5 0 0 0,0 0 16 0,0 0 4 16,-5 0 0-16,5 0 0 0,0 0-11 0,0 0-1 15,-3 3-1-15,3-3 0 0,0 0-19 0,3 9 0 16,0-2 8-16,-1-2-8 15,3-3 0-15,3 3 0 0,0-3 0 0,0-2 0 0,5 0-12 0,1 0 0 16,2 0 0-16,-1 0 0 16,4-2-21-16,0 2-4 0,-4-5-1 0,4 5 0 0,-3 0 25 15,-3 0 5-15,3-2 8 0,0 4-13 0,-6-2 13 0,4 0 0 0,-4 5 0 16,1-3 0-16,-3-2 0 0,0 0 15 0,-8 0-3 16,0 0-1-16,0 0 16 0,2 7 3 0,-2-7 1 0,0 0 0 15,6 3-23-15,-6-3-8 0,0 0 0 0,0 0 0 16,0 0 10-16,5 4-10 0,-5-4 10 0,0 0-10 15,5 3-24-15,3-3-10 16,-3 0-2-16,3 0-1 0,0-3 1 0,0-1 0 0,-3 4 0 16,6-3 0-16,-3 3 25 0,3 0 11 0,-1-5-8 0,3 3 8 15,3 2 14-15,0 0 8 0,3 2 2 0,2-2 0 16,0 0-3-16,0 5 0 0,-2-2 0 0,-3-3 0 16,2 4-13-16,1-1-8 0,-6 4 10 0,3 0-10 15,-3-5 22-15,0 3-2 0,0-3 0 0,1 8 0 16,-4-3-36-16,1 2-8 0,-3-4-2 15,2 2 0-15,-4 2-90 16,2-2-17-16,-1-4-4 0,-1-3-789 0</inkml:trace>
  <inkml:trace contextRef="#ctx0" brushRef="#br0" timeOffset="161704.35">22826 472 2718 0,'0'0'60'0,"0"0"12"0,2 0 2 0,4 7 2 0,-1 7-60 0,3-7-16 0,0 2 0 0,-3 1 0 0,3 4 22 0,-3-5 2 0,3 8 0 0,-3-3 0 16,3-5-13-16,0 8-3 0,-2-1 0 0,2-4 0 15,0 4-8-15,-3 1 0 16,3-8 0-16,-3 5 0 0,0-4 0 0,3-1 0 0,-2 3 0 0,-1-5 0 15,3 2 0-15,-3-6 0 0,3-3 0 0,-3 4 0 16,3-1 0-16,0-3 0 0,-3 0 0 0,3-7 0 16,3 4 46-16,-3-6 7 0,3 2 2 0,-1-5 0 15,3-4-12-15,1-1-3 0,1 1 0 0,1-8 0 16,5 1-26-16,-2-3-6 0,0-7 0 0,-1-3-8 16,3-3 0-16,-2 3 0 0,2-1 0 0,0-3 0 15,-2 9-58-15,-1 0-15 0,-5 6-3 0,3 1-825 16,-5 1-165-16</inkml:trace>
  <inkml:trace contextRef="#ctx0" brushRef="#br0" timeOffset="163992.62">19550 1751 2304 0,'0'0'204'0,"-3"-7"-163"0,1 5-33 0,2 2-8 0,-3-5 82 0,3 5 14 0,0 0 4 0,0 0 0 16,-5-3-66-16,2-1-13 0,-2 4-2 0,0 0-1 15,-6 0-36-15,0 0-7 0,-4 4-2 0,-1-1 0 31,-3 2-130-31,-2 4-27 0,0-7-4 0,0 5-2 0,2 0 116 0,-2 0 23 0,0-4 5 0,2 6 1 0,1 3 35 0,-1 0 10 16,3-5 0-16,3 5 0 0,0-1 50 0,2 3 14 16,3-4 4-16,0 6 0 0,6 1 16 15,2-3 3-15,2 2 1 0,6 5 0 16,0-11-13-16,3 6-3 0,2-2 0 0,3 1 0 0,3-4-25 16,-1 3-6-16,1-4-1 0,2-1 0 0,0-2-40 15,0 0 0-15,0 3 0 0,-2-6 0 0,-1-1-12 16,-2 2 1-16,0-3 1 0,-3 3 0 0,-5-1-9 0,-2 1-1 15,-4-3-1-15,-2-2 0 0,-5 10 8 0,-3 2 1 16,-3-5 1-16,-2 2 0 0,-5 0 11 0,-1 5-10 0,-5-4 10 16,0 4-10-16,-5-5 10 0,3 6 0 15,-3-4 0-15,0 1 0 0,0-3 0 0,2 1 0 16,3-3 0-16,3 2 0 0,3-2 0 0,4 0 11 16,1-4-11-16,5 4 12 0,3 0-12 0,2-2-16 15,3-5 4-15,3 4 1 0,5-4 1 0,5 0 0 16,3 0 0-16,2 0 0 0,6-4 10 0,3-1 0 0,2 3 10 0,0-3-10 15,3-5 0-15,-1 3 0 0,7 5-8 0,1-12 8 16,-2 5 0-16,6-6 0 16,-4 1 0-16,4 3 0 0,-6-4 0 0,-3 1 0 0,-2-2 8 0,-3 6-8 15,-3-6 0-15,-4 0 0 0,-1-1 0 0,-3 3 0 16,-2 0 0-16,-5 2 8 0,-3-2-8 0,-3 0 9 16,-2 4 1-16,-3-4 0 0,-6 7 0 0,-2-2 0 15,-2-1-1-15,-4 6 0 0,4-6 0 0,-6 10 0 16,0-2-9-16,-2 2 0 0,2 0 0 0,0 2 0 15,-3-2 0-15,3 10 0 0,1-3 0 0,-1 7-11 16,0-5 11-16,3 12 0 0,2-9 0 0,3 12-8 0,0-10 8 0,6 2 0 16,-1 6 0-16,6-6-8 0,-1 3 8 15,3-5 0-15,6 2 0 0,0-2 0 0,5 1 0 16,2-4-10-16,1-4 10 0,2 0 0 0,3-4-10 0,2-3 10 16,3-3-8-16,5-4 8 0,4 5-8 0,-4-5 8 15,0-2-8-15,3-3 8 16,-2 0 0-16,-3 0 0 0,-3-4 0 0,-3 4-8 0,-2-2 8 15,-3 0 0-15,-5 0 0 0,0 4 0 0,-3-1 9 0,0-1-9 16,-7 5 12-16,1-3-12 0,-4 3 16 0,0 0-3 16,-3 7-1-16,0 0 0 0,0 0 6 0,0 0 1 0,-6 5 0 0,1 2 0 15,0-5 1-15,0 8 0 16,-1-6 0-16,-2 6 0 0,3 4-20 0,2-7-14 16,-2 2 2-16,0 1 1 0,2-1 11 0,1 3 0 0,-1-5 0 0,0 2-8 15,3-6 8-15,0-3 0 0,0 0 0 16,3 7-8-16,0-2-6 0,2-3-1 0,0-2 0 15,3 0 0-15,0-2-5 0,3-3 0 0,-1-2-1 0,3 4 0 16,1-6 12-16,2 2 9 0,-1-5-12 0,4 3 12 16,-3 2 0-16,2-3-8 0,-4 3 8 0,-1-2 0 15,-3 2 0-15,1 0 0 0,0 4 0 0,-4 3 9 16,4-4 3-16,0 4 0 0,-1 0 0 0,-2 0 0 16,0 4-12-16,0-4 0 0,0 3 9 0,-3 2-9 15,1-3 0-15,-1 5 0 0,0 0 0 0,-2-5 0 16,2 5 0-16,-5-7 0 0,3 3-8 0,2 4 8 15,-2 0-19-15,2-2 2 0,-5-5 0 0,8 4 0 0,0-4 5 16,-3 7 0-16,0-2 1 0,3-5 0 16,0 2-3-16,0-2-1 0,-2 5 0 0,1-3 0 0,-1-2 15 0,2 3 0 15,-3 1 0-15,0-4 0 0,3 0 0 0,-3 3 0 16,-5-3 0-16,6 0 0 0,-6 0 8 0,0 0-8 16,5 5 9-16,0-3-9 0,-5-2 0 0,6 0 8 15,-1 0-8-15,0 0 0 0,-2 0 0 0,2-2 0 16,0-3 8-16,1 2-8 0,-1 3 0 0,0-4 11 15,3-1-11-15,0 0 10 0,0 3-10 0,0-3 0 16,5-2-10-16,1 7 10 0,-1-9-23 16,3 7 2-16,0-6 0 0,5 4 0 15,0 1-119-15,0 1-24 0,-2-3-5 0,2 5-1 16,0-2-46-16,0-3-10 0,16-4-2 0,-10 7 0 0,-6-6 180 16,-3 4 35-16,-7-1 13 0,2 0-9 15,3-2-114-15,2 0-22 0,1-2-5 0,-1 6-1 0,-2-11 436 0,3 7 87 0,-6 5 18 0,0-5 3 16,-2 0-207-16,-3 0-42 0,-3 4-8 0,0-1-1 15,-5-6-59-15,0 8-12 0,-5-5-3 16,3 0 0-16,-6 7-31 0,-3 0-6 0,0 0-2 0,-2 0 0 16,-3 2-22-16,3 3 0 0,-3 2 0 0,0 0 0 15,3 2 0-15,3 1 0 0,-4 4 0 0,4 2 0 16,-1 3 30-16,3-5 2 0,3 3 0 0,0 4 0 16,2-9-32-16,-2 2 0 0,5 2 0 0,0-2 0 15,2-4 0-15,4 2 0 0,-4-3 0 0,6 0 0 16,0-6-19-16,3 1-9 0,2-4-3 15,5-4 0-15,1 1-88 16,2-6-17-16,3-5-4 0,2 4-1 0</inkml:trace>
  <inkml:trace contextRef="#ctx0" brushRef="#br0" timeOffset="164331.76">21431 1603 2833 0,'0'0'62'0,"0"0"13"0,0 0 2 0,0 0 3 0,0 0-64 0,0 0-16 0,0 0 0 0,0 7 0 0,-2 7 43 0,-1 2 5 15,-2 8 0-15,-1-1 1 0,1 3-34 0,0 7-7 16,-3 5-8-16,0 2 11 16,3 7-11-16,-3 0 0 0,2 0 0 0,1 0 0 0,2-5 0 0,-2-4 0 15,3-5 0-15,-4 4 0 16,4-4-52-16,-1-2-12 0,0 0-2 0,1-6-1 16,2 1-39-16,2-12-8 0,1 1-2 0,0-6 0 0,2-4 94 15,-5-5 22-15,5-5 0 0,3-2 0 0,0-5 29 16,0 0 8-16,3-4 2 0,-1-1 0 0,3 1 13 0,1 0 4 0,1-6 0 0,1 4 0 15,-2-4-26-15,1 6-5 0,1 2-1 0,0 2 0 16,-3 0-13-16,1 1-3 16,-1-4-8-16,-3 13 12 0,4-3-12 0,-4 5 0 0,1 0 0 15,-1 5 0-15,1 4 0 0,0 1 0 0,-1 4 0 16,1-5 0-16,-3 8 0 0,2-1 0 0,1-2 0 0,-3 3 0 16,2 4 0-16,-2-2 0 0,-2 2 0 0,2-5 0 15,-3 3 0-15,0 0 0 0,0-7 0 16,1 9 0-16,-4-12-132 0,1 6-32 0</inkml:trace>
  <inkml:trace contextRef="#ctx0" brushRef="#br0" timeOffset="170810.57">3122 9072 2073 0,'-21'-7'92'0,"10"7"19"0,-2 0-89 0,0 0-22 16,-6 0 0-16,1 5 0 0,2-3 124 0,-3 5 20 15,1-4 4-15,2 4 0 16,5 0-116-16,1 2-23 0,-3-2-9 0,-1 0 0 0,-1 10 0 0,-1-3 0 16,2 2 0-16,-1 1 0 0,-1 4 0 0,2-2 0 15,1 2 0-15,0-2 0 0,2 2 0 16,-2-2-12-16,3 4 1 0,2-2 1 0,0-2 10 0,2 5 0 15,1-8 0-15,3 5-8 0,2-4 8 16,0 6 0-16,0-6-9 0,7 4 9 0,-4-2 0 16,8-3 0-16,-1 5 0 15,6-6 0-15,3 1 0 0,-1-4 12 16,6 2-4-16,2-5 0 0,1-2-8 0,-1 5 0 0,-2-7 0 0,8 2 0 0,-6 0 8 16,-4-5-8-16,1 5 12 0,-1-2-4 0,-4 2-8 15,-2-2 0-15,0 2 9 0,-6 0-9 0,-2 2 0 0,-2 3 8 0,-1 0-8 16,-5 2 0-16,0 2 10 0,-5 1-2 0,-1-1-8 0,-2 8 12 15,-2-1-12-15,-3 1 8 0,-1-1-8 0,-2-6 0 16,6 4 0 0,-9-5 8-16,3 1-8 0,6-8 0 0,2 5 0 0,-3-4 0 0,3 2 0 15,1-8 0-15,4 1 0 0,3-3 0 16,0-2 0-16,0 0 0 0,0 0 0 0,10 0 0 16,9-2 0-16,-3-5 0 0,2 0 0 15,1 0 0-15,-1-5 0 0,4-2 0 0,1 0 0 0,-1-3 0 0,1 1 0 0,6-8 0 16,1 6 12-16,1-4-3 0,-4-1-1 0,2-3 0 15,0 3-8-15,3-6 0 0,-6 6 0 0,-5-1 0 16,3 1 0-16,-3-3 0 0,-5 2 0 0,3 1 0 0,-9-1 0 16,1 1 0-16,2-3 0 0,-10 2 0 0,5 3 8 15,-6 2-8-15,-2 3 8 0,0 0-8 16,-2 4 9-16,-4 0-9 0,1 5 10 0,-3 0-10 0,-2 2 8 16,-4 5-8-16,1 0 0 0,-5 7 9 0,-4 0-9 15,4 3 0-15,-3 1 0 0,5 6 0 0,3-1-12 0,-3 1 12 16,0-1-10-16,3 5 10 0,5-2 0 0,2 5 0 15,4-1 0-15,2 1 10 0,2-3-10 16,6-2 0-16,-2-3 0 0,4 5 0 0,4-2 0 16,7-5 0-16,-3 1 0 0,1-4 0 0,2-4 0 0,3 0-11 15,2 0 3-15,-5-7 0 0,6-2-6 0,-1-3-1 16,3-2 0-16,3-2 0 0,-5-5 2 0,2-3 0 16,0 1 0-16,0-1 0 0,-3-6 13 0,6-1 0 15,-5 1 0-15,-6 4-9 0,3-2 9 0,-6-3 0 16,-5 8 0-16,0-1 0 0,-2 3 0 0,0-2 8 15,-3 9-8-15,0-3 0 0,-6 1 8 0,3 4-8 0,-5 5 8 0,0 0-8 16,0 0 9-16,0 0-9 0,0 0 12 0,-5 7-12 16,3 0 0-16,-4 3 0 0,4-3 0 0,-1 2 0 15,0 8 0-15,1-3 0 0,-1 0 0 16,-2 0 0-16,5-2 0 0,-3 2 0 0,3-5 0 16,3 1 0-16,-3-3 0 0,5 0 0 0,-5-7 0 0,0 0 0 15,3 7 0-15,5-5 0 0,0-2 0 0,-1-2 0 16,-1 0 0-16,2-3 0 0,2-2 0 0,4 4 0 15,-7-4 0-15,7 0 0 0,-1 0 0 0,0 5 0 16,3-5-17-16,-3 7 2 0,8-2 1 0,-7 2 0 16,-1-5 14-16,-3 5 16 0,4 0-3 0,-1 0-1 15,-5 0-12-15,2 5 0 0,-2-5 0 0,-5 0 0 0,5 2 0 16,0-2 0-16,-8 0-10 0,0 0 10 0,0 0-15 0,0 9 3 16,0-2 0-16,0 0 0 0,0 0 12 0,0 1 0 15,-8-1-10-15,8-3 10 0,-5 3 0 16,2 0-11-16,0 3 11 0,3-3-8 15,0-2-17-15,0-5-3 0,0 4-1 0,3 3 0 16,-3-7-10-16,8 7-1 0,-8-7-1 0,8 0 0 0,-3 0 21 16,8-2 4-16,-5-3 0 0,3-4 1 0,-3-1 15 0,2-4 0 15,-2 0 0-15,3-2 0 0,-3-1 8 0,0 1-8 16,2-1 0-16,-2-4 0 0,0 5 8 0,3-8-8 16,-3 8 12-16,-3-1-12 0,0 1 16 0,3-1-4 15,-2 3-1-15,-1 5 0 0,3 2-11 0,0 0 12 16,-8 0-12-16,5 4 12 0,-5 3-2 0,5-2 0 0,-5 2 0 0,8 2 0 15,-5-2-10-15,2 3 12 0,1-3-12 16,-1 4 12-16,-5-4-12 0,8 3 12 16,-8-3-12-16,0 4 12 0,5-1 4 0,-5-3 0 0,0 0 1 15,5 0 0-15,3 7-29 0,-8-7-5 0,6 2-2 16,-4-2 0 0,4 7-67-16,1-7-14 0,-1 5-2 0,-4-3-869 0</inkml:trace>
  <inkml:trace contextRef="#ctx0" brushRef="#br0" timeOffset="171087.56">4966 9204 2840 0,'-8'2'63'0,"0"3"13"0,-2 0 2 0,-3-1 1 0,5-1-63 0,-8 4-16 15,5 0 0-15,-5 0 0 0,3 0 0 0,0 2 0 16,0-2 0-16,-1 5 0 0,1 0 0 0,-3 0 0 15,6 2 0-15,-4 2 0 0,9 5-20 0,-3-2 0 16,-2 2 0-16,4-2 0 0,4 5 20 0,2-1-10 16,0 1 10-16,2-1-8 0,1 1 8 0,2-3 0 15,3-2 0-15,0-3 0 0,0-2 0 0,3-7 0 16,-1 1 0-16,6-6 0 0,-8-4-8 0,8-6 0 16,5-1 0-16,-2-5 0 15,-1-7-71-15,3-5-13 0,3-5-4 0,-3 1 0 16,3-6-104-16,3-1-20 0,-6-1-5 0,3-2-603 0</inkml:trace>
  <inkml:trace contextRef="#ctx0" brushRef="#br0" timeOffset="171403.08">5162 8992 172 0,'3'-33'8'0,"-1"19"1"0,-2-2-9 0,0-1 0 0,-2 1 0 16,-1-1 0-16,3 1 482 0,-5 4 94 0,-1 0 20 0,1 1 3 15,3 8-384-15,-6-1-77 0,2 8-15 0,1-1-3 16,0 8-45-16,2 1-9 0,3 5-2 0,0 6 0 16,-8 1-31-16,5 6-6 0,3 10-2 0,0 0 0 15,0 0-15-15,6 7-10 0,-1-2 12 0,-2-3-12 16,-3-2 0-16,2 0 0 0,1-2 0 0,2-5 0 15,-2 4 0-15,2-11-17 0,1 5 3 0,-4-8 1 16,3-1-41-16,1-6-8 16,2-4-2-16,-3-5 0 0,0 0 12 15,3-7 3-15,-3-3 0 0,3-4 0 0,3-7 29 0,-6-2 7 0,6-1 1 0,-1-4 0 16,1-2 12-16,2-3-9 0,3 2 9 0,-3 6-8 16,3-6 8-16,-5 3-8 0,2-3 8 0,3 10-8 0,2-2 17 15,-4 6 4-15,-1-4 1 0,0 12 0 16,0 2 15-16,6 0 3 0,-11 2 1 0,5 5 0 0,0 3 3 15,-2 4 0-15,2 0 0 0,-5 2 0 0,3 1-5 16,-3-1-1-16,0 8 0 0,2-3 0 0,-2-2-30 16,3 4 0-16,-3 1 0 0,2-1 0 15,3-6-199-15,-2 4-36 0,13 5-7 0,-8-3-2 0</inkml:trace>
  <inkml:trace contextRef="#ctx0" brushRef="#br0" timeOffset="171751.47">7408 8574 3063 0,'0'0'68'0,"0"0"13"0,-10 0 3 0,4 9 2 0,1-2-69 0,3 0-17 0,-1 3 0 0,0 4 0 16,1 0 0-16,2 2 0 0,-3 3 0 0,3 2 0 15,0 0 12-15,0-2-2 0,0 5 0 0,0-8 0 16,0 5-138-16,0-4-27 0,3-5-5 0,-3 2-1056 0</inkml:trace>
  <inkml:trace contextRef="#ctx0" brushRef="#br0" timeOffset="172285.24">7575 8494 403 0,'0'0'36'0,"0"0"-36"15,-3 7 0-15,-2 0 0 0,0 0 537 0,2 2 101 16,-2 1 20-16,2-1 4 0,3 5-485 0,0-4-97 0,-2 4-19 0,2 2-4 16,0-6-49-16,0 8-8 0,0-1 0 0,0-1 0 31,0 1-143-31,2-1-21 0,-2-2-4 0</inkml:trace>
  <inkml:trace contextRef="#ctx0" brushRef="#br0" timeOffset="172720.93">7787 8879 3056 0,'5'12'68'0,"-8"-7"13"0,-5 4 3 0,3-2 1 0,2 0-68 0,1 0-17 0,-1-2 0 0,1 2 0 15,2-7 8-15,0 0-8 0,0 0 9 0,0 0-9 0,2-7-13 0,6-2-9 16,5-1-2-16,-5-6 0 31,-5-5-81-31,5-3-17 0,8 1-3 0,-3-1-1 0,-5-4 44 0,2 0 9 0,-2 4 1 0,3 1 1 16,2-1 2-16,-5 8 0 0,-5 2 0 0,5 4 0 0,0 1 69 15,-6-1 20-15,-2 6 0 0,0 4 1 0,0 0 56 0,0 0 11 16,0 0 3-16,0 7 0 0,0 2-27 0,3-2-6 16,-3 10-1-16,0-1 0 0,0 8-21 0,3-3-5 15,-1 5-1-15,4 4 0 0,-4 10-21 0,4 0-9 16,4 7 8-16,1 10-8 0,-1 4 0 0,3 5 0 15,1-3 0-15,-4 8 0 0,4-1 0 0,-4 1 0 16,-2 2 0-16,0 2 0 0,0-9 0 0,0 4 0 0,-5 3 0 16,-1-9 0-16,1-1 0 0,-3-2 0 0,0-11 0 15,0-3 8-15,0-7-8 0,0-3 0 0,-3-6 0 0,3-5 0 16,-2-10 0-16,-1 1 0 0,3-3-9 0,-3-9 9 31,3-5-104-31,0 0-13 0,0-7-3 0,-2-8-1 16,-4-3-45-16,4-11-9 0,-4-1-1 0,4-10-675 0</inkml:trace>
  <inkml:trace contextRef="#ctx0" brushRef="#br0" timeOffset="172983.06">7948 9230 1324 0,'3'-24'118'16,"-3"-6"-94"-16,0-3-24 0,2 0 0 15,4 0 104-15,-1 2 17 0,0 1 3 0,3-1 1 0,-5 8 7 16,5-1 2-16,2 1 0 0,-2 4 0 0,0-2-47 0,3 4-10 16,-1 1-1-16,1-5-1 15,0 4-31-15,2 8-5 0,0-5-2 0,3 4 0 0,0 3-22 0,2 0-5 16,-2 2-1-16,0 5 0 0,5 3-9 0,-5-1 0 15,-5 3 0-15,5 4-11 16,-1 1 11-16,-1-3 12 0,-6 7-2 0,0-5-1 16,-1 5-9-16,-1 0 0 0,-4-2 0 0,-4 2 8 0,-1-4-8 0,-2 6 0 15,0-2 0-15,-9-4 0 0,-4 6 0 0,5-4 12 16,7 0-2-16,-7-1 0 16,-5 1-30-16,2 0-5 15,0 0-2-15,0-5 0 0,0 2-30 0,0 3-7 0,0-5 0 0,3 2-1 16,2-2-7-1,1 3-2-15,-1-8 0 0,3 10 0 0,6-7-147 0,-1 2-30 16,-2 0-5-16,5-7-2 0</inkml:trace>
  <inkml:trace contextRef="#ctx0" brushRef="#br0" timeOffset="173904.02">8588 8879 345 0,'8'-4'31'0,"-8"4"-31"0,-2 0 0 0,2 0 0 16,5-7 502-16,-5 4 94 0,-5-4 20 0,-1 5 3 15,1-3-445-15,0-2-89 0,-3 5-17 0,0-5-4 16,-5 0-43-16,-1 4-8 0,4-1-1 0,-1 4-1 16,-2 0-11-16,2 0-16 0,4 4 4 0,-4-1 1 15,0 8-4-15,3-6-1 0,1 9 0 0,-1-4 0 16,2 6 7-16,1 3 1 0,-3 0 0 0,3-3 0 16,2 5 8-16,0-2 0 0,1 5 0 0,-1-1 0 0,3 1 0 15,3-8 0-15,-1 5 0 0,-2-7 0 16,3-2 0-16,2-5 0 0,-2 3 0 0,-3-10 0 0,0 0 0 15,8 0 0-15,3-3 0 0,-1 1 0 0,-2-10-20 16,3 5-1-16,2-9-1 0,0 4 0 16,-5-7 22-16,8 3 0 0,-3-1 0 0,3 5 0 0,-5-6-14 15,-1 6 2-15,1-2 0 0,2 4 0 0,-2 1 12 0,2 2 0 16,-5 0 0-16,2 0 0 0,1 4 0 16,-3-1 0-16,-8 4 0 0,0 0 0 0,10 4 29 15,-4 1 3-15,-4 2 0 0,1 0 0 16,2 0-10-16,-2 3-2 0,-3-3 0 0,0 2 0 15,0-2-12-15,3 3-8 0,-1-3 8 0,1 0-8 0,-6 2 0 0,6-4 0 16,-3-5 0-16,3 2 0 16,-3-2-37-16,0 0-6 0,8 5-1 0,-1-10 0 15,1 5-22-15,3-7-5 0,-3 2-1 0,2-6 0 16,1 4 28-16,0-3 6 0,-1 1 1 0,1-5 0 0,-1 4 37 0,1-4 0 0,0 5 0 16,-1-1 0-16,1-1 0 0,-3 1 13 0,2 3 0 0,1 0 0 15,-3 2 30-15,2 1 5 0,-2 4 2 0,0 0 0 16,0 7-14-16,3-5-2 0,-6 5-1 15,3 5 0-15,-3-3-6 0,3 1-2 0,-5-1 0 0,0 5 0 16,2-4 1-16,-3 4 0 0,1 2 0 0,0-2 0 16,-3-4-12-16,0 4-2 0,0-5-1 0,0 1 0 15,-3-3-11-15,3 0 0 0,0 0-10 0,0-7 10 16,0 0-15-16,0 0 3 0,5-7 1 0,1 0 0 31,-4 0-17-31,4-5-4 0,-1 0-1 0,0-4 0 0,0-1-7 0,3 1-2 0,0-8 0 16,-2 5 0-16,-1-4 6 0,3-5 2 0,-8-3 0 15,5 5 0-15,-2 0 34 0,-1-2 0 0,4 2 0 0,-6 3 0 0,2-3 0 16,4 2 0-16,-4 3 12 0,1 2-3 16,0 1 23-16,-1 8 4 0,4-4 0 0,-4 5 1 0,1 2 13 0,0 0 2 15,-3 7 1-15,0 0 0 0,0 0-26 0,0 0-6 16,2 7-1-16,1 4 0 0,-1 1-11 0,-2 5-9 16,0 6 12-16,0 1-12 0,0 6 0 0,0 1 0 15,-2 2 0-15,2-3 0 0,0 1 0 0,2-1 0 16,-2-1 0-16,3-6 0 0,0 1 0 0,-1-1 0 15,-2 1 0-15,6-8 0 0,-4 1 0 0,4 1 0 0,-1-6 0 16,3 2 0-16,-3-4 0 0,3-3 0 0,3 2 0 16,-1-4 0-16,-2-5-9 0,0-5-3 0,3 3 0 0,-1-5 0 15,1-7 0-15,-1 4 0 16,4-4 0-16,-4 2 0 16,1-2-15-16,2-2-3 0,0-5-1 0,1 2 0 15,-4-5-2-15,1 1-1 0,2-3 0 0,0-2 0 16,3-3-14-16,-3 5-2 0,0-4-1 0,1 4 0 15,-1-2 15-15,0 4 4 0,-2-2 0 0,-1 3 0 0,-2 4 17 0,0 0 4 0,3 0 1 0,-1-2 0 16,-2 5 10 0,0 4 0-16,0-2 0 15,0 0 0-15,0 4-12 0,-3 1-8 0,1-3 0 0,-1 3-1 16,-2 2-191-16,-1 0-37 0,1-3-8 0,-3 10-2 0</inkml:trace>
  <inkml:trace contextRef="#ctx0" brushRef="#br0" timeOffset="174258.58">9713 8139 3207 0,'-3'7'71'0,"1"2"14"0,-1 3 3 0,0 4 2 0,-2 3-72 0,5-2-18 0,3 6 0 0,-1 1 0 15,-2 4 0-15,0-2 0 0,3 0 0 0,-3-3 0 32,0 8-35-32,0-8-4 0,0 8-1 0,-3-8 0 15,1 1-17-15,2-5-4 0,0 4-1 0,0-2 0 16,0 3-69-16,0-5-13 0,2 4-4 0,1 5 0 15,2-2 41-15,1 5 8 0,4 2 2 0,1 0 0 16,2-3-59-16,0 1-12 0,0-5-3 16,1-3 0-16,1 1 84 0,1-3 17 0,-2-2 3 0,1-5-461 0</inkml:trace>
  <inkml:trace contextRef="#ctx0" brushRef="#br0" timeOffset="174751">10224 7917 3042 0,'-3'12'67'0,"-2"0"13"0,-1 4 4 0,1 6 1 0,0-4-68 0,-1 6-17 0,4-3 0 0,-4-2 0 16,1 0 12-16,0-3-2 0,5-4 0 0,-3 2 0 15,-2 3-114-15,0-10-22 16,-1 0-5-16,4 0-1105 0</inkml:trace>
  <inkml:trace contextRef="#ctx0" brushRef="#br0" timeOffset="174890.83">10343 7997 2746 0,'0'0'122'0,"0"0"25"0,0 7-118 0,0 5-29 16,0-2 0-16,0-1 0 0,-3 0 57 0,-2 6 6 15,-1 1 1-15,-4-2 0 0,-1 3-40 0,-2-3-7 16,0 2-1-16,-3 1-1 16,0-1-82-16,0 1-16 0,0-1-3 0,-5 1-1174 0</inkml:trace>
  <inkml:trace contextRef="#ctx0" brushRef="#br0" timeOffset="179068.73">7834 8068 2304 0,'-23'7'102'0,"12"0"21"0,0 0-99 0,1 0-24 0,-6 0 0 0,3-2 0 0,2 7 90 0,0-8 13 15,4 3 2-15,-1-2 1 0,8-5-94 0,-6 3-12 16,6-3-15-16,0 0 3 16,0 0-143-16,0 0-29 0,0 0-5 0,-5-8-480 15,0 6-96-15</inkml:trace>
  <inkml:trace contextRef="#ctx0" brushRef="#br0" timeOffset="179218.19">7469 8056 1094 0,'-10'3'97'0,"-4"-1"-77"0,1 3-20 0,-3-3 0 15,-2 3 220-15,-1-3 41 0,1 5 8 0,2-5 2 16,0 3-151-16,0-2-29 0,3-3-7 0,-3 0 0 16,0 0-40-16,3 0-7 0,0 0-1 0,-1-3-1 15,1-2-35-15,0-4 0 0,0 2 0 16,0-2 0-1,-3-6-147-15,2 4-29 0,-4-6-7 0,-3-2-738 0</inkml:trace>
  <inkml:trace contextRef="#ctx0" brushRef="#br0" timeOffset="180350.91">6845 7805 1796 0,'-13'-7'40'16,"5"7"8"-16,-3 0 1 0,-2-3 1 0,0 3-40 0,-1-5-10 0,-2 5 0 0,1-7 0 16,-4 7 51-16,3-2 8 0,-5-5 1 0,3 0 1 15,-1 5-39-15,3-5-8 0,0-1-2 0,-2 1 0 0,-3-2-12 16,2-5 0-16,1 5-12 0,2-6 12 0,-6-1-24 0,4 4 1 15,2-2 1-15,0-2 0 16,0-1 1-16,0-4 0 0,3 7 0 0,-3-5 0 16,0 3-30-16,-2-6-5 0,-1 6-2 0,4-1 0 15,-4 1-28-15,1 2-6 16,-4-3 0-16,4 3-1 0,-1 5 41 0,6-5 9 16,-5 4 2-16,2 1 0 0,-3 0 92 0,3-3 18 0,0 5 4 0,1-3 1 0,-4 3 26 0,3-2 4 15,3 2 2-15,-3 0 0 0,0-3-43 0,6-4-9 16,-1 5-2-16,-2-8 0 0,2 3-40 0,-2-2-12 15,0-1 0-15,-1 1 0 0,1-8 0 0,-3 1 0 16,-2-1 0-16,2 6-12 0,-3-11-4 16,1 6 0-16,-3-1-1 0,2 5 0 15,1-2-4-15,-1-2-1 0,-2-1 0 16,3 1 0-16,-1 4 22 0,6-2 0 0,-8-3 0 16,2 1 0-16,3-1 0 0,0 1 0 0,3-6 0 0,-3 1 0 0,3-2 0 15,0 1 0-15,0-6 0 0,-1 7 0 0,1-7-11 0,0 6 11 0,2-6-8 0,-2 2 8 16,-3 3-8-16,3-3 8 15,2 7-8-15,-2-2 8 0,3 4 0 0,-1 1 0 0,0-1 0 16,3-2 0-16,1 3 19 0,-1-1-1 0,5-2 0 0,-5-2 0 16,3 2 10-16,-1 0 3 0,1-2 0 0,2-2 0 15,-2-3-31-15,0-7 0 0,2 2 0 0,3-2 0 16,-2 5-12-16,2-3-8 0,2 1-1 0,-2-3-1 16,0 4-38-16,3 1-7 15,0 2-1-15,-1 2-1 0,3 3 33 0,-5 0 8 0,0 5 0 16,0 4 1-16,0-2 35 0,0 4 6 0,0 3 2 0,0-3 0 0,0 1 52 15,-5 0 12-15,3 1 1 0,-1-3 1 0,3-4-21 0,-3 6-4 16,3-8-1-16,0 6 0 0,0-11-31 16,0 4-6-16,3-6-2 0,2-2 0 0,0 0-17 0,-5-2 0 15,8-5 0-15,-5 7 0 0,2-5 12 16,1 3-2-16,2-3 0 0,-3 6 0 16,5-6-30-16,-2 7-5 15,-5-2-2-15,5 3 0 0,0-3 14 0,0 2 2 0,2-2 1 0,-2 3 0 0,0 2 10 16,-2-1 0-16,2-1 0 0,-3-3 0 0,5 2 0 0,-2 3 0 15,-2-7 0-15,2 4 0 0,0 3 0 0,-1-3 0 16,4 1 0-16,-3-1 0 0,0 5 0 0,2-2 0 16,1 2 0-16,-3 3 0 0,3-3 0 0,-3 2 0 15,5-4 0-15,-3 5 0 0,1-3 0 0,5 2 0 0,-6 1 0 16,4-1 0-16,-1 8 0 0,0-8 0 0,0 5 0 16,-5 1 0-16,5-8 0 0,1 7 0 0,2-2 0 0,-1 0 0 15,-1 2 8-15,4-5-8 0,1 3 10 0,-1 2-10 16,-2-2 0-16,3-2 8 0,-1 4-8 0,1-2 0 15,-1-3 0-15,1 1 0 0,-1 4 0 0,3 2 0 16,-2-4 0-16,2 2 0 0,3-2 0 0,0 7 0 16,0-9 0-16,-1 6 0 0,4 1 0 0,-1-3 0 15,1 2 0-15,-1-4 0 0,1 5 0 0,-4-5 0 16,7 4 0-16,-4-2 16 0,-5-2-4 0,8-2 0 16,0 4-4-16,0-5 0 0,-2 3-8 0,5-2 12 15,-1 4 0-15,6-2-1 0,-2-3 0 0,-1 5 0 16,1-2-11-16,-1 2 0 0,-2-2 9 0,5 5-9 15,0-6 0-15,-3 11 0 0,3-10 0 0,3 4 0 0,0 1 8 16,-1-1-8-16,4 1 8 0,-9-5-8 16,1 4 0-16,2-2 0 0,0 0 0 0,0 1-8 15,0 3 8-15,0 4 0 0,2-3 0 0,-2 0 0 0,-2-1 0 16,2 6 0-16,-3-7 0 0,1 6 8 16,2-4-8-16,0 5 0 0,8-8 0 0,-6 5 8 0,-2 1-8 15,3-6 0-15,3 3 0 0,-1 0 0 0,-2-3 0 0,-1 8 0 16,-2-7 0-16,6 1 8 0,-1-1-8 0,-2 0 0 15,-3-1 0-15,0-4 0 0,5 4 0 0,-2-1-8 16,-3 4 8-16,-3-8-8 0,1 6 8 0,-4-1 0 16,1 1 0-16,2 0 0 0,-4-1 0 0,4 1 0 15,-2 1 8-15,-1 1-8 0,-4 3 0 0,2-1 8 0,-3 2-8 16,1 3 0-16,-6-2 0 0,0 4 0 0,-2-4 0 16,-1 7 8-16,-2-6-8 0,0 4 0 15,-3 1 0-15,-2 1 0 0,-1-3 0 0,1 5 0 0,-3-2-8 16,-3 2 8-1,-5 0-46-15,0 0-4 0,3 0-1 0,-3 0-593 0,0 0-120 0</inkml:trace>
  <inkml:trace contextRef="#ctx0" brushRef="#br0" timeOffset="180626.76">8586 2125 1728 0,'5'-2'153'16,"-5"2"-122"-16,0 0-31 0,0 0 0 0,8-5 129 0,0-2 20 15,-5 4 4-15,2-4 1 16,3 7-99-16,2 0-20 0,1 0-4 0,0 0-1 16,-1 0-21-16,6 5-9 0,0-3 8 0,2-2-8 0,1 7 0 0,-3 1 0 15,0-6 0-15,-3 7 0 0,0-4 0 0,0 2 0 16,-5 2 0-16,-5 1 0 0,2 4-18 0,-7 0 1 16,-4 5 0-16,-2 2 0 0,-2-4 2 0,-6 6 1 15,-8 1 0-15,3 1 0 0,-8 8 14 16,0-2 0-16,-3 2 0 0,-2-3 0 0,-1 3 0 0,1-2-12 15,-1 2 12-15,1-3-1015 16</inkml:trace>
  <inkml:trace contextRef="#ctx0" brushRef="#br0" timeOffset="181399.67">3831 5596 1828 0,'-2'-7'40'0,"-12"-7"9"0,4 7 2 0,-1-2 0 0,3 2-41 0,0-1-10 0,6-1 0 0,-6 7 0 16,8-3 70-16,0 5 12 0,0 0 2 0,0 0 1 15,8 5-44-15,5 2-9 0,0 5-1 0,0 4-1 16,1 5-20-16,4 5-10 0,1 5 10 0,-6 2-10 16,3 4 10-16,0 1-10 0,2 2 10 0,-5 2-10 15,1 3 8-15,-1-3-8 0,0-2 0 0,-5 0 9 16,3-2-9-16,-4-5 0 0,4-3 0 0,-3-6 0 16,-5-1 0-16,2-6 8 0,-2-1-8 0,-1 1 0 15,-2-10 8-15,0 2-8 0,0-4 0 0,0-5 8 16,0 0 2-16,0 0 0 0,0 0 0 0,0-5 0 15,-2-4-2-15,-1-1 0 0,3 1 0 0,-3-5 0 16,3 0 0-16,-2-3-8 0,2-2 12 0,0-2-4 0,2 5 3 16,1-5 0-16,0 4 0 0,-1 1 0 0,3-1-3 0,-2 3 0 15,2 5 0-15,6-1 0 0,-8 3 4 16,5 0 0-16,-3 5 0 0,5-3 0 16,-2 5-12-16,3 0 0 0,-3 5 0 0,-3 2 0 15,3-2 0-15,5 6 0 0,-2-1 0 0,-3-1 0 16,2 1 0-16,1 4 0 0,5-5 0 0,-8 3 0 0,5-3 0 0,0 1 0 15,-2-3-11-15,0 2 11 16,4-2-120-16,-7-2-20 0,6-3-3 0,-4-2-821 16</inkml:trace>
  <inkml:trace contextRef="#ctx0" brushRef="#br0" timeOffset="181588.38">4450 5615 1152 0,'-10'-16'51'0,"7"13"10"0,-2-4-49 0,-1 0-12 0,-1 7 0 0,1-2 0 15,-2 2 253-15,3 2 48 0,-3-2 10 0,3 9 1 16,-3 3-207-16,3 0-41 0,-1 4-9 0,1-1-2 16,2 8-39-16,-5 1-14 0,3-1 9 0,0 3-9 15,5 2 0-15,-5-2 0 0,2 7 0 0,6-2 0 16,2 9 0-16,-5-7 0 0,8 4 0 0,2-6 0 16,-2-1 0-16,3-4 0 15,5-2 0-15,0-1 0 16,-1-6-101-16,4-1-13 0,5 1-2 0,-6-10-546 0,-2 0-109 0</inkml:trace>
  <inkml:trace contextRef="#ctx0" brushRef="#br0" timeOffset="182270.02">4831 5370 2016 0,'-8'-4'89'0,"8"-1"19"0,-5 5-87 16,5 0-21-16,0 0 0 0,0 0 0 0,0 0 136 0,11 7 24 15,-6 0 4-15,8 3 0 0,-5 6-123 0,5 5-25 16,1 3-4-16,4 6-2 0,-7 6 8 0,7 1 2 16,1 5 0-16,2 3 0 0,0-2-28 0,-2 8-6 15,-1-1-1-15,-5-1 0 0,1 5 15 0,-4-4 0 16,-7-3 0-16,2 0 0 0,-10 0-9 0,-3 0-3 0,-8 7 0 15,0-5 0 1,-8 5-18-16,-2-4-4 0,-1 4-1 0,1 0 0 16,-6 0-116-16,-5 2-23 0</inkml:trace>
  <inkml:trace contextRef="#ctx0" brushRef="#br0" timeOffset="183806.16">9811 1814 1587 0,'2'-4'70'0,"-2"4"15"0,0 0-68 0,0-10-17 0,6 10 0 0,-4-2 0 0,-2-5 54 0,0 2 7 16,6 3 2-16,-1-5 0 0,3 4-55 0,-3-1-8 15,6-1-8-15,-3 0 8 16,0-2-36-16,0 5-1 0,2-3 0 0,-2 1 0 16,0-1-60-16,0-2-12 0,0 4-3 0,-3-1 0 15,0-6-119-15,3 8-24 0,0-5-5 0,-2 0 0 0,2 0 188 0,-3 4 37 16,3-4 8-16,-3 0 2 0,0 0 40 0,3 0 8 16,-2-2 1-16,2 6 1 0,-1-8 115 15,1 1 22-15,0 3 5 0,0-2 1 0,3 2-52 0,-1 4-11 16,1-6-1-16,2 4-1 0,-2-2-59 0,2 5-12 15,0-3-3-15,1 3 0 0,-1-1-21 0,-3 3-8 16,4 0 0-16,-1-4 9 0,-3 4-9 0,4 0 0 0,-1 0 0 16,3 0 0-16,0 0 0 0,-1 0 0 0,4 0 0 15,0 0 0 1,-4 0-40-16,4 0-9 0,-1 4-3 16,-2-1 0-16</inkml:trace>
  <inkml:trace contextRef="#ctx0" brushRef="#br0" timeOffset="183914.26">10560 1624 864 0,'7'12'38'0,"-4"-12"8"0,2 4-37 0,1-1-9 0,-1 1 0 0,0-1 0 15,1 4 156-15,-1 0 30 0,0-5 6 0,0 5 0 16,-2-2-129-16,0 4-27 0,2-6-4 0,0 4-2 16,3 2-18-16,0-2-4 0,0 3-8 0,0-3 12 15,0 0-22-15,3 7-5 0,-3-7-1 0,-1 2-720 16</inkml:trace>
  <inkml:trace contextRef="#ctx0" brushRef="#br0" timeOffset="184040.14">10710 1974 518 0,'-5'17'23'0,"2"-12"5"0,1 2-28 0,-4 2 0 15,4-2 0-15,-3 2 0 0,2 1 215 0,0 4 37 16,1-5 8-16,-4 8 2 0,4-5-202 0,-1-1-41 16,-2-1-8-16,2 4-2 15,-2-5-36-15,2 5-7 0,0-4-2 0,-2-3 0 0</inkml:trace>
  <inkml:trace contextRef="#ctx0" brushRef="#br0" timeOffset="184197.02">10620 2329 1004 0,'-10'3'44'0,"10"-3"10"0,-3 5-43 0,-2-3-11 0,0 3 0 0,-1-3 0 16,4 3 102-16,-4-3 18 16,1 0 4-16,0 3 1 0,-1-3-67 0,1 3-14 0,0-3-2 0,0 1-1 15,-3 2-24-15,0-3-5 0,2 3 0 0,-2-5-1 16,3 2-11-16,-3-2 0 0,0 5 0 0,0-1 0 31,3-4-98-31,-3 0-22 0</inkml:trace>
  <inkml:trace contextRef="#ctx0" brushRef="#br0" timeOffset="184383.82">10213 2275 288 0,'-19'-16'25'0,"9"9"-25"0,-1 0 0 0,-2-3 0 15,0-4 88-15,0 3 13 0,-1-4 3 0,1 1 0 16,0-2-82-16,0 6-22 0,-1 1 8 0,4-3-8 16,-3-7 49-16,-1 5 7 0,-2 3 2 0,3-4 0 15,0-1 42-15,-3 4 9 0,-2 0 2 0,-1-2 0 16,3 5-15-16,-2-5-4 0,2 4 0 0,0-4 0 15,5 5-32-15,3 0-8 0,1 1 0 0,-1 1-1 16,0 0-108-16,5 0-22 0,-5-9-4 16,3 6-629-16</inkml:trace>
  <inkml:trace contextRef="#ctx0" brushRef="#br0" timeOffset="196752.33">3649 11154 2484 0,'-19'-7'110'0,"11"7"22"0,0 0-105 15,0 0-27-15,0 0 0 0,0 0 0 16,3 0 20-16,-3 0 0 0,-2 0-1 0,4 4 0 0,-4-1 21 0,2 1 5 16,0-1 1-16,0 4 0 0,0-5-37 0,3 5-9 15,-3 3 0-15,-3 1 0 0,3 1-12 0,-2 2-5 16,-4 0-1-16,1 3 0 0,0-1 2 15,2 1 0-15,-5 4 0 0,6 2 0 0,-3-4 2 0,-1 5 1 16,7-1 0-16,1-2 0 0,-7 3 13 0,8-5 0 0,-3-3 0 16,2 5 0-16,4-2 0 0,-3-2 10 0,10-3-10 15,-5 2 12 1,2-2-2-16,4-4 0 0,2 4 0 0,-3-5 0 0,8 1-10 0,-2-3 8 16,5 0-8-16,2 2 8 0,1-2-8 0,2 0 0 0,-3 0 0 15,1-4 0-15,-3 4 0 0,2 0 0 0,-2-7 0 16,-5 7 0-16,5 0 0 0,-8-5 12 0,5 5-12 15,-8-4 12-15,6 4-12 0,-11 0 0 0,2 0-12 16,-4 2 12-16,2-2 0 0,-8 3 0 0,5-3 0 0,-5 2 0 16,-5 5 0-16,0-4 0 0,-3 1 0 0,0-1 0 15,3-1 0-15,-3-2 0 0,-3 3 0 0,3-6 0 16,3-1 0-16,0 1 0 0,2-1-8 0,3-3 8 16,3 0-13-16,5 0 1 0,0 0 1 0,0 0 0 15,3-7-3-15,5 0-1 0,0 4 0 0,2-4 0 0,6-7 15 16,-3 5-9-16,3-5 9 0,3-3-8 15,-1 1 8-15,6-1 0 0,-5-2 0 0,7-2 0 16,-7-2 0-16,7-1 0 0,3 1 0 0,0-1 0 0,-5 1 0 0,3-3 0 16,-1 2 10-16,-2 1-10 15,0-3 0-15,-3 2 0 0,-3 3 0 0,-2-2 0 16,0 6 0-16,-3 1 0 0,-5-1 0 0,0 6 0 0,-3 1 0 0,-2 1 8 16,-3 2-8-16,-3 4 0 0,3-1 0 15,-5 4 11-15,-3 7-11 0,-2-3 10 0,-1 1-10 16,-5 9 0-16,0 0 0 0,3 5 0 0,-5-2 0 15,2 6 0-15,5 1 0 0,-5-1 0 0,6 1-8 0,2-1 8 16,5-2 0-16,-2-2 0 0,2 2 0 0,6-4 0 16,2-1 0-16,3-6 0 0,5-3-16 15,3 2 5-15,0-9 1 0,3 0 0 16,2 0-26-16,3-5-6 0,-6-6-1 0,3 1 0 16,3-4 8-16,-3-2 2 0,6-3 0 0,-1-2 0 0,1 4 33 0,2-6 8 15,2 6 0-15,-7-4 1 0,3 5-9 0,-1-1-17 0,-2 1 4 16,-3 2 1-16,3 4 12 0,-8 1 15 15,0 2-3-15,-3 0-1 0,-3 0 12 0,1 7 2 0,-3 0 1 0,-3 0 0 16,6 0 0-16,-11 0 0 0,0 0 0 0,3 0 0 16,2 7-3-16,-5-7-1 0,0 7 0 15,5-5 0-15,-5-2-14 0,3 7-8 0,-3-7 10 0,0 0-10 16,0 0 0-16,0 0 0 0,5 0 0 0,0 5 0 16,1-5 0-16,2 0 0 0,0 0 0 0,-3 0-10 15,3 0 1-15,2 0 0 0,-4 2 0 0,2 3 0 16,5 0 9-16,-5-1 0 0,5 3-9 0,-2 3 9 15,4-1 0-15,1 1 0 0,-5-3 0 0,5 4 0 16,-6-1 0-16,4-1-11 0,-1 1 1 0,-5-3 0 0,5 0 10 0,-2 0 0 16,-4 0 0-16,1-5 0 0,0 5 0 15,0-4 0-15,0 1 0 0,-8-4 0 16,0 0 0-16,0 0 0 0,0 0 0 0,3-4 8 0,0-1-8 0,-3-2 8 16,0-7-8-16,2 4 8 0,-2-6-8 15,3-1 0-15,-3-4 8 0,2 0-8 16,4 2 0-16,-4-2 8 0,4 5-8 0,-1-1 0 0,0 1 0 0,3 2 0 15,0 4 0-15,3 3-12 0,-3-2-4 0,2 2 0 16,3 4-1-16,1-1 0 16,4 4-91-16,-5-3-17 0,6 3-4 0,2 0-815 0</inkml:trace>
  <inkml:trace contextRef="#ctx0" brushRef="#br0" timeOffset="197027.48">5302 11121 2520 0,'-5'2'56'0,"-8"3"11"0,2 2 2 0,-2 0 1 0,0 2-56 0,-1 1-14 0,4-1 0 0,-3 5 0 15,-1-4 38-15,6 4 5 0,-5 0 1 0,5-2 0 16,3 2-34-16,-6 2-10 0,4 1 0 0,7 4 0 16,-8-2 0-16,5-1 0 0,3 4-15 0,0-1 5 31,0 2-15-31,5 1-3 0,1-5-1 15,-4-1 0-15,1-1-9 0,5-5-2 0,0 2 0 0,-3-5 0 0,3-4 15 0,2-3 2 0,1-2 1 0,0 0 0 16,-1-7-24-16,3-2-5 0,1-1-1 0,-1-4 0 16,5-9-87-1,-4 4-17-15,4-9-4 0,-5 2-630 0</inkml:trace>
  <inkml:trace contextRef="#ctx0" brushRef="#br0" timeOffset="197343.39">5405 10827 2052 0,'-10'-17'91'0,"5"13"18"0,2-4-87 0,-2 4-22 0,-3-1 0 0,2-2 0 0,-2 7 130 0,3 5 22 15,0-3 4-15,2 7 0 0,1 6-68 0,-1 6-13 16,3 5-3-16,3 0-1 0,-3 11-44 0,0 3-9 16,2 5-2-16,1 2 0 0,0-2-8 0,-1 2-8 15,3 0 9-15,-2 0-9 0,2-7 0 0,-5 7 0 16,6-7 0-16,-4-3 0 16,1-4-45-16,0-2-15 0,2-5-4 0,-5-3 0 15,3 1 3-15,-1-10 0 0,-2-5 0 0,3-2 0 0,-3-7 33 0,5-2 6 0,0-5 2 0,3-3 0 16,-2-4 8-16,2-7 3 0,0-2 0 0,2-1 0 15,3 1 19-15,-5-3 4 0,6-5 1 16,1 8 0-16,-4-1 2 16,5 5 1-16,-3 3 0 0,0 2 0 0,1 0 6 15,-1 2 2-15,-3 5 0 0,4 2 0 0,-1 3 6 0,0 2 2 0,0 0 0 0,1 2 0 16,-1 5-9-16,3 3-1 0,-3 4-1 0,0-5 0 16,0 10-14-16,1-3-9 0,-1 3 12 0,-5-2-12 15,2 4 0-15,-2-2 0 0,0 2 0 0,3-2-842 16,2 2-161-16</inkml:trace>
  <inkml:trace contextRef="#ctx0" brushRef="#br0" timeOffset="198798.06">7887 10632 2833 0,'-29'4'125'0,"19"-1"27"0,2 4-122 0,2-5-30 0,-2 5 0 0,0 2 0 0,6 3 51 0,-1-2 4 0,3-1 1 0,-2-2 0 16,-4 2-46-16,4-1-10 0,7 3 0 0,0-1 0 31,-5-1-56-31,5 5-10 0,3-2-2 0,6-5-789 16,-6 0-158-16</inkml:trace>
  <inkml:trace contextRef="#ctx0" brushRef="#br0" timeOffset="198966.31">8054 10566 1900 0,'0'0'169'0,"0"0"-135"0,0 0-34 0,0 0 0 0,0 2 156 0,-3 5 25 15,1 0 5-15,2 0 1 0,2 3-145 0,-2-1-29 16,-2-2-5-16,2 10-8 0,0-3 0 0,2 0 0 16,-2-3-8-16,0 11 8 15,0-4-117-15,6 4-17 16,-4-6-3-16,1 8-869 0</inkml:trace>
  <inkml:trace contextRef="#ctx0" brushRef="#br0" timeOffset="200325.77">8459 10822 864 0,'0'0'38'0,"0"0"8"0,-6-2-37 0,4-5-9 0,-1 7 0 0,1-7 0 15,-6 7 379-15,2-3 73 0,1-2 16 0,-3 5 2 16,-3 0-330-16,1 0-65 0,-3 0-14 0,-6 8-2 16,3-4-36-16,-5 3-7 0,0-2-2 0,2 9 0 15,4-4-27-15,-1 6-6 0,-6 3-1 0,7 0 0 32,-1 2-21-32,5 5-5 0,-5 0-1 0,6 9 0 0,-1-2 27 0,6 0 4 0,2 4 2 0,1-1 0 15,2-6 14-15,2 3-11 0,6-2 11 0,-3-3-10 16,1-2 10-16,2-5 0 0,5-2 0 0,0-3 0 15,3-2 8-15,0-4-8 0,0-3 10 0,5-5-10 16,3-2 0-16,0-5 8 0,-6-2-8 0,1-4 0 16,2 1-8-16,-3-6-5 0,-2 2-1 0,0-3 0 15,-3 1-30 1,0-3-7-16,-2-2-1 0,-3 4 0 0,-5-4-5 16,2 5-2-16,0-1 0 0,-5 1 0 0,-2 2 30 0,-4 4 5 0,4 1 2 15,-4-1 0-15,-2-1 48 16,0 8 10-16,1-4 1 0,-1 5 1 0,0-3 35 0,0 3 7 0,2-3 2 0,1 5 0 0,0 0-4 0,5 0-1 15,-5 5 0-15,5-5 0 0,0 0-47 0,0 0-10 16,0 0-1-16,0 0-1 0,0 0-10 0,0 0-8 16,7 2 12-16,-7-2-12 0,8 0 9 0,3 0-9 15,-3-2 0-15,0-3 9 0,2 3-9 0,-2-5 0 16,6 0 0-16,-4 0 0 0,-2-3 0 0,3 3 0 16,5 0 0-16,-1 2 0 0,1-6 0 0,-2 8 0 15,-6-4-9-15,2 7 9 0,-2-7 0 0,-3 7 0 16,3 0 0-16,0 0 0 0,0 5 0 0,0-3 0 0,-3 5-12 15,3 3 12-15,3-1 0 0,-6-2 0 0,-2 10 0 0,-1-3 0 16,4 0 0-16,-4 2 0 0,1 3 0 16,0 0 0-16,-3 0-10 0,2 2 2 15,-2-2 0-15,3-3 0 0,-3 1-4 0,0 1 0 0,3-6 0 0,-1 2 0 32,-2-4-103-32,3-3-21 0,2 0-4 0,1-5 0 15,1-2-57-15,1 0-11 0,3-7-3 0,0-2 0 16,-1-1 118-16,3-4 23 0,3-2 5 0,-3-1 1 15,-2-4 25-15,5 2 6 0,0-2 1 0,-6 5 0 0,1-3 101 0,2 2 21 0,0 3 4 0,-2 0 1 16,0 5 53-16,-1-1 10 0,1 3 2 0,-3 0 1 16,0 5-29-16,0-3-5 0,-3 5-2 0,3 7 0 15,-3-4-43-15,-2 4-9 0,2 0-1 0,-2 7-1 0,-3-5-27 16,0 8-4-16,-3-1-2 0,-2 1 0 16,2 1-24-16,-2-1-5 0,0-1-1 0,-1-4 0 15,-2 2-8-15,3 0 0 0,2-4 0 0,-2-3 0 0,0-5-24 0,-1 5 4 16,6-7 0-16,0 0 0 15,0 0-8-15,0 0 0 16,-2-2-1-16,2-5 0 0,2 0 29 0,-2-7 0 0,6 4 0 16,-4-4 0-16,4-2 0 0,2 4 0 0,0-2 0 0,0 0 0 0,2 4 0 0,1 1 0 15,-3 2 11-15,2 0-3 0,1 0-8 0,-3 0 0 16,-3 4 0-16,0-1 0 0,1 4 0 0,4 0 0 16,-2 0 0-16,0 4 8 0,0-1-8 0,0 1 0 15,5-1 0-15,-2 4 0 0,-3-5 0 0,5 5 0 16,-3 0 0-16,4 3 0 0,-4-3 0 0,4 0 0 15,-1 2 0-15,0-2 0 0,0-2 0 0,-2-3 0 16,2-2 0-16,0 3 0 0,0-6 0 0,1 3 0 0,2-7 0 0,2 0 0 16,1 2 0-16,2-2-12 0,0-4 2 15,0 1 0-15,-2 1 10 0,-1-5 11 0,1 4-3 0,-3-4 0 16,-1 2-8-16,-1-2 0 0,2 0 0 0,-6 0 0 16,1 5 0-16,-3-1 0 0,0 1-12 0,-3 2 12 15,-2 0 0-15,-1 0 0 0,-2 7 0 0,0 0 0 16,0-3 0-16,-2-1 0 0,-6 4 12 0,2 0-4 15,1 0-8-15,-3 7 0 0,-3 2 0 0,1-2 0 16,-1 3 0-16,1 1 0 0,-1 1 9 0,1 0-9 16,2 0 18-16,0-1-1 0,2 1 0 0,1 0 0 15,0 0-17-15,2 2 0 0,3-5 0 0,3 8-9 0,-3-3 9 16,5 2 0-16,-2-2 8 0,2-4-8 16,3 6 0-16,0-2 0 0,0-4 0 0,2 6 0 15,1-2 0-15,0 0 0 0,4 3 0 0,-4-1-8 16,2 1 8-16,1 4-8 0,-1 2 8 0,-3 3-8 15,1 7 8-15,2 5 0 0,-2-5 0 0,-3 7 0 16,-3-7 0-16,0-3 0 0,-2 3 0 0,-3 2 0 0,-3-2-8 0,-2 0 0 16,0 0 0-16,-3-2 0 0,0 2-4 0,-3-5 0 15,1-2 0-15,-4-3 0 16,-1 1-31-16,-1-3-6 0,0-5-2 0,-3-4 0 0,-2 0 35 0,3-3 6 16,-4-6 2-16,1-3 0 0,0 0 8 0,3-10 14 15,2-4-3-15,0-5-1 0,3-4 22 0,2-8 5 16,3-6 1-16,0 4 0 0,5-7-11 0,3 0-3 15,6 2 0-15,-1 3 0 0,6-5-12 0,2 2-2 0,3 1-1 16,2 4 0-16,1-5 3 0,5 5 0 0,2 3 0 0,1-3 0 16,-1 9-12-16,0 1 0 0,1-1 0 0,2 1 0 15,0-1 0-15,-2 5 0 0,2-4 0 0,0-1 0 32,0 1-115-32,-3-1-18 0,1 1-4 0,-3-1-1 0</inkml:trace>
  <inkml:trace contextRef="#ctx0" brushRef="#br0" timeOffset="200468.98">9911 10354 3304 0,'-8'16'73'0,"0"1"15"0,0 4 4 0,3-4 0 0,0 6-74 0,2-6-18 15,1-1 0-15,2-2 0 16,0 3-44-16,2-8-12 0,1-2-2 0,2 2-886 15,0-4-176-15</inkml:trace>
  <inkml:trace contextRef="#ctx0" brushRef="#br0" timeOffset="200634.39">10261 10330 3164 0,'-8'17'140'0,"8"-5"29"0,-3-1-135 15,0 4-34-15,1 1 0 0,-4 0 0 0,-2 6 46 0,3-4 2 16,-3 4 1-16,-2-4 0 0,-4 6-59 0,-1-1-12 0,-1-1-2 0,0-4-951 31,-3 4-189-31</inkml:trace>
  <inkml:trace contextRef="#ctx0" brushRef="#br0" timeOffset="207335.25">7691 10813 288 0,'-5'4'25'0,"3"-1"-25"15,-4-3 0-15,-2 2 0 0,3-2 442 0,-3 0 83 16,0 0 17-16,3 0 3 0,0 0-433 0,-1-2-86 16,-2-5-18-16,3 7-8 0,0-7 0 0,-1-1 0 15,1 4 8-15,0-8-8 0,2 5 0 0,-2-2-14 16,-3-6 3-16,3 6 1 0,-1-3 10 0,-2 1 0 15,1-1-9-15,-1-2 9 0,-3 0 0 0,0-3 18 16,-4 3-3-16,1 5-1 0,-2-8-2 0,1 3-1 16,-4-2 0-16,1 1 0 0,-4 4 10 15,4-3 3-15,-3-1 0 0,-1-1 0 0,1 7-7 0,0-6-1 0,3 6 0 16,-1-5 0-16,3 5-7 0,0-6-1 0,0 4-8 16,1-3 12-16,-4-1-12 0,6-1 9 0,-6 0-9 0,3 1 8 15,1-1-8-15,-1-1 0 0,0 1 0 0,0 0 0 16,3-1 0-16,-3-4 0 0,0 4 0 0,3-6 0 15,-3 6 0-15,0-1 0 0,3-4 12 0,-3 6-4 16,0-5-8-16,3 4 0 0,-3-1-10 16,3-4 10-16,-3 6-9 0,3-8 9 0,2 8-8 0,-2-8 8 15,0 8 0-15,-1-5 0 0,4 4 0 0,-3-6 0 16,-1 6 0-16,6-1 0 0,-5-4 0 0,5 4 0 0,-5-4 0 0,2 4 11 16,3-1-3-16,-2 2 0 15,2-1-8-15,-3 1-12 0,3 1 2 0,0-3 1 16,1 2 9-16,-1 1 0 0,-3 4 0 0,3-2-8 0,0 0 8 15,-2 0 0-15,-4-3 0 0,6 6 0 16,-5-4 0-16,3 1 16 0,-4-2-4 0,1 2-1 0,0-3-11 0,0 1 0 16,-3-1 9-16,5 3-9 0,-2-2 9 0,0-1-9 15,2 1 12-15,1 2-12 0,-1-3 11 16,0 1-11-16,3 2 10 0,1-3-10 0,-7 1 8 16,4 4-8-16,-1-2 0 0,1 0 0 0,-4 0 8 15,-2-3-8-15,1 1 0 0,-4-1 0 0,1 1 0 0,-4-1 0 16,1-4 0-16,3 5 0 0,2-1 0 0,-3 3 0 15,3-2 0-15,1 4 0 0,-4-2 0 0,3 0 0 0,-2-3 9 16,2 3-9-16,0 2 0 0,-3-2 0 0,3 0 0 0,1 2 0 16,-4-2 12-16,3 0-4 0,-2-2 0 15,-4 6 0-15,4-4-8 0,-3-2 12 0,-3 2-12 0,0 2 12 16,3-2-12-16,-3 0 0 0,0 4 0 16,1-6 8-16,-1 2 8 0,-3-3 2 0,1 1 0 0,2 2 0 15,0-3-18-15,3 1-11 0,3 2 2 0,-4 4 0 16,4-4 9-16,-9 2 11 0,9-2-3 15,-6 0 0-15,3 2-8 0,-3 1 0 0,3-6 9 0,-6 8-9 16,9-8 0-16,-9 3 0 0,4 2 0 0,1-2 0 16,4 0 0-16,-6 0 0 0,3 5 0 15,2-8 0-15,-4 8 0 0,1-5 0 0,-1 0-9 0,2-3 9 16,-1 5 0-16,-1-2 0 0,4 0 0 0,-5-2 8 16,3 2-8-16,-3-3 0 0,6 1 0 0,-3-1 0 15,-1-2 9-15,-1 0 0 0,-1 1 0 0,0-3 0 0,0 2-9 0,-2-2 0 16,-1 2-10-16,-5-2 10 0,1-3 0 0,-6 1 0 15,2-1 8-15,-2 5-8 0,-2-4 14 0,-1-1-4 16,3 3-1-16,-6-3 0 0,6 1-9 0,0 4 0 16,3-2 0-16,-6-3 0 0,6 1 0 0,-3 4 0 15,-5-4 0-15,4-1 0 0,4 1 0 0,0-1 0 16,2-2 0-16,-2-2 0 0,4-3 0 0,-4-2 0 16,-3 3 0-16,0 2 0 0,-3-8 0 0,1 8 0 15,4-7 0-15,-2 9 0 0,8-7 0 0,-5 5 0 16,2 0 8-16,3-3-8 0,2 0 0 0,-4 1 0 15,4-1 0-15,-5-2 0 0,3 0 0 0,0 3 0 16,-3-8 0-16,3 10 0 0,6-3 0 0,-1 3 0 0,-3-5 0 16,1 7 0-16,2-2 0 0,3-5 0 0,-3 3 0 0,3 2 0 15,-3-3 0-15,3 0 0 0,2-2 0 16,-7-2 0-16,2 2 0 0,-2 0 0 0,4 0 0 16,-1-4 0-16,-4 4 0 0,6-7 0 0,2-5-9 0,-4 3 9 15,1-5 0-15,4 0 0 0,-1 0 0 0,4 0 9 16,-1 0-9-16,2 0 0 0,-1 0 0 0,-1-3 0 15,5 3 0-15,1 0-11 0,-1 5 3 16,3 2 0-16,-3 0 8 0,6-3 0 0,-3 3-9 16,6 1 9-16,2-1 0 0,0 0 0 0,0 0 0 0,0 0 0 15,2 0 0-15,4 2 0 0,-4 3 0 0,3-5-11 16,1 2 11-16,2-7 0 0,0 5 0 0,2-7 0 16,3 5 0-16,1-3 0 0,2 3 0 0,-6-3 0 15,9-4 0-15,-1 7 0 0,1-5 0 0,-1 2 0 16,-2 3 0-16,3 2 0 0,4 0 0 0,-4 2 0 15,7 0 0-15,-7 3 0 0,7-3 0 0,-7 1 0 16,2 4 0-16,3-5 0 0,2 5 0 0,-5 0 0 0,6-4 0 16,2 6 0-16,3-2-8 0,0 7 8 0,-1-4 0 15,4 6 0-15,-4-2 0 0,4-2 8 16,-1 2-8-16,-2-4 0 0,0-1 0 0,2 3 0 0,3 0 0 16,-2 2 0-16,2-2-8 0,2-1 8 0,4 1 0 0,2-2 0 15,-8 4 0-15,2-5 8 0,1 1-8 0,-3-3-13 16,3 2 3-16,2-2 1 0,0 3 9 0,3-3 12 15,-5 0-2-15,2 2-1 0,-5-2-9 0,3 5 0 16,0-5 0-16,-3 3 0 0,3 6 0 16,-1-9 0-16,4 3-12 0,-4 6 12 0,1-9 0 0,2 3 0 15,-5 6 0-15,6-9 0 0,-1 10 0 0,-2-8 0 0,5 5 0 16,-6-4 0-16,1 4 0 0,5-5 0 0,0 5 0 16,0 3 0-16,0-8 0 0,0 1 0 0,0-3 0 0,0 2 0 15,3-2 0-15,-1 3 0 0,3-3 0 0,-2 4 8 16,2-4-8-16,1 8 0 0,2-4 0 0,-6 1 0 15,1 0 0-15,2 4 0 0,0 1 0 16,1-1 0-16,-4 6 0 0,-2-6 0 0,-2 3-11 0,-4 2 11 16,6-2 0-16,0 4 0 0,0 3 0 0,5-4 11 15,-2 1-11-15,0-4 0 0,-1 4 0 0,4 3 0 16,-4-5 0-16,3 3 0 0,1-5 0 0,2 4 0 16,0 3 0-16,-3-2 0 0,-5-1 0 0,2 1 0 15,-2 6 0-15,0-6 0 0,-2 4 0 0,2-4 0 31,0 4 0-31,0 0 10 0,0 1-10 0,-6 3 10 0,-2-1-10 16,0 2 0-16,3-5-10 0,-3 0 10 16,3 5 0-16,0-2 0 0,-3 2 0 0,0-2 0 15,0 4 0-15,-3-2 0 0,0 4 0 0,1-6 10 0,-3 2-10 0,2 0 0 16,0 0 0-16,1 0 0 0,-3 4 0 0,2-1 0 0,3-6 0 0,0 3 0 0,-3 5 0 16,1-5 0-16,-1 0 0 0,1 0 0 0,-6 4 0 0,0-1 0 15,0-6 0-15,3 8 0 0,5-5 0 0,-8 2 0 16,-3 3 0-16,3 0 0 0,3-3 0 0,0 2 0 15,-6-1 0-15,1-1 0 0,-1 0 0 0,-2 5 0 16,-3-2 0-16,3-3 0 0,-3 5 0 0,0-2 0 16,1 2 0-16,-1 0 0 0,2-5 0 0,-1 5 0 15,4-2 0-15,1 2 0 0,-4-2 0 0,4 2 0 0,2-5 0 16,-3 5 0-16,1 0 0 0,2 5 0 0,-3-5 0 16,-2 0 0-16,0 0 0 0,3-5 0 0,-1 5 0 0,3 0 0 15,-2 0 8-15,-1 0-8 0,-2-3 8 0,2-1-8 16,-2 4 0-16,3-3 0 0,-1 3 0 15,-2 0 0-15,0 0 0 0,-6 0 0 0,1-4 0 0,-3 4 0 16,-3 0 0-16,0 0 0 0,-2-5 0 0,-1 5 0 16,-2 0 0-16,3 0 0 0,-3 0 0 0,-3 0 0 15,-5 0 0-15,0 0 0 0,5-5 0 0,-5 5 0 16,0 0-12-16,0 0-4 0,0 0 0 0,0 0-1 31,0 0-23-31,0 0-4 0,0 0 0 0,0 0-1 0,0 0-82 0,0 0-16 16,0 0-3-16,0 0-1 0,0 0-93 0,0 0-18 0</inkml:trace>
  <inkml:trace contextRef="#ctx0" brushRef="#br0" timeOffset="207683.23">9102 1636 172 0,'0'0'8'0,"-3"-10"1"0,-2 8-9 0,2-5 0 16,-2 2 0-16,0 3 0 0,-1-5 235 0,1 7 45 15,0 0 8-15,-1-3 3 0,4 3-151 0,-4 0-31 16,4 0-5-16,2 0-2 0,-6 0-49 0,4 3-9 0,-3-3-3 16,5 0 0-16,-3 7-2 0,3-5-1 0,0 10 0 0,0-10 0 31,3 8-13-31,2-3-2 0,3 0-1 0,0 0 0 0,2 0-2 0,1 0 0 16,2-5 0-16,3 5 0 0,-3 0 1 0,3-4 0 15,-3 1 0-15,3-1 0 0,-3-1-8 0,1 3-1 16,-1-5-1-16,3 2 0 0,-3 3 0 0,0-5 0 15,0 0 0-15,-2 2 0 0,0-2-11 0,-1 5 12 0,-2 0-12 0,0-1 12 16,-5-4-12-16,-3 0 0 0,0 7 9 0,-3 1-9 16,-2 1 21-16,-6 0 0 0,1 1 0 15,-4 1 0-15,-2 6-21 0,-5-1 0 0,3 1 0 0,-9-1 8 16,-4 6-66 0,-1-4-13-16,0 6-2 0,0-1-871 0</inkml:trace>
  <inkml:trace contextRef="#ctx0" brushRef="#br0" timeOffset="208639.64">1564 5930 1612 0,'-3'-7'144'0,"3"7"-116"16,-3 0-28-16,3 0 0 0,0 0 80 0,0 0 11 0,0 0 1 0,0 0 1 15,3 7-53-15,-3 3-12 0,8 6-1 0,0-2-1 16,-3 7-10-16,8 3-1 0,-2 2-1 0,0 0 0 16,-1 2-5-16,3-2-1 0,-2 7 0 0,5-3 0 15,-6 3-8-15,-2-2 0 0,3 2 0 0,-8-3 8 16,2 1-8-16,-2-5 0 0,5-3 9 0,-6 1-9 16,-2-1 0-16,5-2 9 0,-5-4-9 0,0-8 0 15,0 3 9-15,0-7-9 0,0-5 0 0,0 0 9 16,0 0 2-16,0 0 0 0,0 0 0 0,-5-5 0 15,5-7 0-15,0 3 0 0,-2-5 0 0,2 2 0 16,0-7-11-16,0 0 0 0,-3-2 9 0,3 5-9 0,0 4 0 16,0-2 8-16,-5 0-8 15,5 2 0-15,0 0 0 0,0 0 0 0,5 1 0 0,-2 4 0 0,-3-3 9 0,0 10-9 16,0 0 12-16,2 0-12 0,-2 0 14 0,13-2-4 16,-2 4-1-16,-3-2 0 0,2 7-1 15,1-4-8-15,0 4 12 0,2 0-4 0,-3 2-8 16,-2 3 0-16,3-3 0 0,0 1 8 0,2-1-8 0,-3 3 0 15,-2 0 0-15,3-1 0 0,-3 1 0 0,0 0 8 16,-6 0-8-16,6 2 0 0,0-5 0 0,-2-2 0 16,-1 3-9-16,3-3 9 15,-6 0-129-15,6 0-19 0,-8-5-4 0</inkml:trace>
  <inkml:trace contextRef="#ctx0" brushRef="#br0" timeOffset="208913.24">2013 6027 345 0,'-2'-12'31'0,"-3"7"-31"0,-1-2 0 0,6 2 0 16,-8 1 343-16,3-3 62 0,2 7 13 0,1-7 2 15,2 7-298-15,-6 0-60 0,4 0-12 16,2 0-2-16,-5 4-20 0,2 3-4 0,3 3-1 0,-5-1 0 16,5 8-11-16,0-1-1 0,0 3-1 0,5 0 0 15,-2 4-10-15,2 1 0 0,3 2 0 0,-3 4 8 16,3 3-8-16,3 2 0 0,2-2-12 0,-3 0 12 15,6 0 0-15,-5-2 0 0,5-1 0 16,-3-4 0-16,3-5 0 0,-6-2 0 0,6-5 0 0,-3 0 0 16,1-4-22-16,4-1 3 0,-5-4 1 0,3-3 0 15,0-2-154 1,-5-2-32-16</inkml:trace>
  <inkml:trace contextRef="#ctx0" brushRef="#br0" timeOffset="209478.44">2193 5984 403 0,'-2'-7'36'0,"2"5"-36"0,-8-3 0 0,5 3 0 16,-2-3 228-16,5 5 40 0,-3-2 7 0,3 2 1 16,-5-5-176-16,5 3-35 0,0-1-7 0,0 3-2 15,0 0 5-15,0 0 1 0,0 0 0 0,0 0 0 0,0 0-22 16,8 0-5-16,8 3-1 0,-8-1 0 0,2 3-12 0,6 2-2 15,-3 0-1-15,3-2 0 0,-5 9-1 0,5-5 0 16,2 8 0-16,-2-3 0 0,-3 2-4 0,3 1-1 16,3 1 0-16,-3-1 0 0,-3 2-13 0,3-3 11 15,-6 8-11-15,6-3 10 0,0 2-10 0,-11 1 0 16,3-5 9-16,0 4-9 0,-5 1 0 16,2 6 9-16,-10-6-9 0,2 2 0 0,1 2 9 0,-6-2-9 15,-3 4 0-15,3-4 9 0,-8 5-9 0,6-1 0 0,-6 3 0 16,-3-2 8-1,3 2-84-15,-5 0-16 0</inkml:trace>
  <inkml:trace contextRef="#ctx0" brushRef="#br0" timeOffset="-135684.17">22913 1847 1785 0,'0'0'159'0,"0"0"-127"0,0 0-32 0,0 0 0 16,0 0 133-16,0 0 21 0,5 5 4 0,1 0 1 16,-1-1-99-16,3-4-19 0,-3 3-4 0,0-3-1 15,3 7-36-15,0-5-8 0,0 5-2 0,0-2 0 16,3-3 10-16,-1 8 14 0,-2-6-3 0,3 3-1 15,-3 1-10-15,2 1 0 0,1-7 0 0,-1 10 0 16,-2-3 0-16,0-6 0 0,3 6 0 0,-3 3 0 16,0-10 0-16,0 8 0 0,-3-6 0 0,0 4 0 15,1-1-9-15,-1 2 9 0,0-2 0 0,-2 0 0 16,2 2 29-16,-2-6 13 0,-3-3 2 0,2 9 1 16,1-4-15-16,-3-5-3 0,0 0-1 0,0 0 0 0,3 7-13 15,-3-7-2-15,0 0-1 0,0 0 0 0,0 0-10 0,8 0 0 16,2-5 0-16,-2-2 8 0,-3 3 12 0,3-8 1 15,6 0 1-15,1-9 0 0,4-3 17 0,2 1 3 16,6-10 1-16,-1 0 0 0,1-14-12 0,4-7-3 16,6-3 0-16,6-6 0 0,2-5-5 0,5-5-2 15,0 2 0-15,0 5 0 16,-2-4-93-16,-3 6-20 0,-3 3-3 0,1 7-789 16,-1 5-157-16</inkml:trace>
  <inkml:trace contextRef="#ctx0" brushRef="#br0" timeOffset="-68697.75">19428 2882 2008 0,'0'0'89'0,"0"0"19"0,0 0-87 0,8 0-21 16,0 0 0-16,0 0 0 0,0 0 53 0,3 3 7 16,2-3 0-16,0 9 1 0,0-9-33 0,1 7-6 15,-4 0-2-15,-2 2 0 0,3 6-5 0,-3 1-2 0,2 5 0 0,-2-4 0 16,-3 1-13-16,1 11 8 15,-1-3-8-15,-5 2 0 0,3-2 8 0,-3 4-8 16,0-4 0-16,0 2 0 0,0-2 0 0,0 0 8 0,-3-2-8 0,3-1 0 16,-5 1 0-16,2-3 0 0,-2-2 8 15,0-3-8-15,-1-2 0 0,4 0 9 0,-4-2-9 0,1-5 8 16,2-2 12-16,-2-3 3 0,5-2 0 16,0 0 0-16,0 0-1 0,-3-7 0 0,3 0 0 0,0-5 0 15,0-2-10-15,0-5-3 0,6-2 0 0,-4 0 0 16,4-7-9-16,-1 0 0 0,3 2 0 0,0-3 0 15,2 4 0-15,1-1 0 0,0 5 0 0,2-3 0 16,0 5 0-16,0 3 0 0,3-3 0 0,-3 7 0 16,1-2-9-16,1 5 9 0,-1-5 0 0,-1 4 0 15,0 1-8-15,-2 2 8 16,2 0 0-16,0 2 0 0,0-4-17 0,-2 6 3 0,2-2 1 16,0-2 0-16,-2 5-182 0,0 0-36 0</inkml:trace>
  <inkml:trace contextRef="#ctx0" brushRef="#br0" timeOffset="-68265.59">19928 3146 2156 0,'6'9'48'0,"-4"-9"9"0,-2 5 3 0,0-3 0 0,3 3-48 0,-3-3-12 16,3 3 0-16,2-3 0 0,-2-2 44 0,-1 0 6 0,4 0 2 0,-1 0 0 15,0-2-10-15,3-3-2 0,3 5 0 0,2-2 0 16,-3-10-32-16,6 3-8 0,-2-1 0 0,-1-4 0 31,3 5-20-31,-3-5-5 0,0 2-2 0,0-2 0 16,-2 0-25-16,0-1-6 0,-1 4-1 0,-2-3 0 15,0-1 25-15,0 6 5 0,-5 0 1 0,2-1 0 0,-3 3 28 0,-2 0 0 0,0 0 0 0,-2 0 0 16,-1 7 12-16,-2-2 0 0,-3 2-1 0,0 2 0 16,-3-2-3-16,-2 7 0 0,0 2 0 15,-3-1 0-15,-2 1-8 0,-1 5 0 0,1 0 9 0,-1 0-9 16,3 3 0-16,3-1 9 0,2 8-9 0,1-5 0 15,2 2 13-15,3 2-4 0,-1 3-1 0,4-2 0 16,4-1 8-16,1 3 2 0,0-5 0 0,2-4 0 16,3-1 13-16,2 1 2 0,4-1 1 0,1-4 0 15,1-10-10-15,3 8-3 0,-1-6 0 0,1-1 0 0,2-3-21 16,0 0 0-16,0-3 0 0,3-1 8 0,3-6-26 0,-4 1-5 16,7-5-1-16,-7-1 0 15,1 4-192-15,0-10-38 0,21-15-8 0,-13 8-2 0</inkml:trace>
  <inkml:trace contextRef="#ctx0" brushRef="#br0" timeOffset="-67611.05">20534 3019 1728 0,'0'0'153'0,"0"0"-122"15,0 0-31-15,0 0 0 0,0 0 151 0,0 0 24 16,8 0 5-16,0-3 0 0,-3-1-111 0,3 4-22 0,-2-3-5 0,2-2-1 15,-3 5-24-15,3 0-5 16,-3-2 0-16,-5 2-1 0,0 0-11 0,8 0 0 16,-3 2 0-16,-5-2 0 0,0 0-12 0,6 0-2 15,-1 8 0-15,-2-4 0 0,-1 3-6 0,-2 3 0 0,0-8-1 16,-2 5 0-16,-4 7 21 0,4-2-11 0,-4 0 11 0,1-3-8 16,0 1 8-16,-3 11 0 0,0-12 0 0,3 5 0 15,-3-2 0-15,2 2 0 0,1 3 0 0,2-6 0 16,-2-1 0-16,5-3 0 0,0-7 8 0,-2 4-8 15,2-4 0-15,0 0 0 0,0 0 0 16,0 0 8-16,0 0-8 0,0 0 0 0,2-2 0 0,3-5 0 16,-2 0 0-16,2-2 0 0,1 2 0 0,2-5 8 15,-3 0-8-15,0-4 0 16,3 1 0-16,0 6 0 0,3-3 0 0,-3 1 0 0,2 1 0 0,1 1 0 16,-1-3 12-16,1 0-1 15,2 0-1-15,-2 8 0 0,2-3-2 0,0 2 0 0,-2 0 0 0,-1 1 0 0,-2 4-8 0,0 0 0 16,0 0-10-16,-2 7 10 0,-1 0 0 0,-3 0 0 15,4 4 0-15,-4 1 0 0,-2 0 8 16,-2 2-8-16,2 3 0 0,-3-3 0 0,0-3 0 16,1 4 0-16,-1 1 0 0,1-2 0 0,-4 3 0 15,4-3 0-15,-1-5 0 0,0-2-9 0,3 0 9 0,0-7 0 16,0 0 0-16,0 0 0 0,0 0 0 0,3-4 0 16,0-4 0-16,-1-1-8 15,6 0-22-15,-3-5-4 0,3 2-1 0,0-2 0 0,0 0 20 0,-2-3 4 16,-1 8 1-16,3-5 0 0,2-1 10 0,-2 6 0 15,0-5 0-15,0 5 0 0,0 1 16 0,0-1 3 0,0 2 0 16,-3 5 0-16,3-5 13 0,0 0 4 16,0 4 0-16,-3-1 0 0,-5 4-10 0,0 0-2 15,8-3 0-15,-8 3 0 0,11 0 3 0,-3 0 0 0,-8 0 0 0,8 0 0 16,2 0-27-16,-4 3 0 0,-6-3 0 0,8 4 0 16,-3 3 0-16,-2 3 0 0,-1-1 0 0,1 5 0 15,2-7 0-15,-2 10 0 0,-1-6 0 16,1 8 0-16,-3 0 0 0,0-2 0 0,0 6 0 15,5-6 0 1,1-1-16-16,2-2-8 0,0 3-1 0,-1-1-1 16,1-4-26-16,3 0-4 0,-3-5-2 0,2 2 0 15,4-4-144-15,-1-3-29 0,3 3-5 0,-3-5-2 0</inkml:trace>
  <inkml:trace contextRef="#ctx0" brushRef="#br0" timeOffset="-67275.5">21302 3068 2401 0,'0'0'52'0,"0"0"12"0,0 0 1 0,0 0 3 0,0 0-54 0,-6 0-14 16,1 5 0-16,2 2 0 0,-2-5 48 0,2 7 6 16,-2-1 2-16,3 6 0 0,-4 2-20 0,4 1-3 15,-4 4-1-15,4-5 0 0,-1 8-32 0,0-8 0 16,1 3 0-16,-1 2 0 0,6-4 0 0,-1-1-19 16,1-2 3-16,2-4 0 0,1-1 25 0,2 3 6 15,-3-5 1-15,3-2 0 16,0 2-45-16,0-7-9 0,0 0-2 0,-1 0 0 0,1-7 25 0,3 4 5 15,-3-6 1-15,3-3 0 0,-4 0 9 0,1-2 0 16,0-5 0-16,0 1-8 0,-2-1-2 0,-1 2 0 16,0-4 0-16,-2 5 0 0,-3-3 10 0,0 0-13 15,0 7 5-15,0-9 8 0,-5 9-8 0,2-2 8 16,0 0 0-16,-2 5 0 0,2-5 0 0,-2 6 0 0,0-1-9 0,2 2 9 16,0 5 0-16,3 2-8 0,-5 0 8 0,5 0 0 15,0 0-17-15,0 0 3 0,0 0 1 0,0 0 0 31,0 0-89-31,0 0-18 0,0 0-3 0,5 2-821 0</inkml:trace>
  <inkml:trace contextRef="#ctx0" brushRef="#br0" timeOffset="-66642.29">21664 3028 403 0,'0'0'17'0,"0"0"5"0,0 0-22 0,5 5 0 15,3-3 0-15,-2-2 0 16,2 7 519-16,-3 0 99 0,3 3 20 0,-3-1 4 0,0 3-498 0,-2-1-99 15,2 4-20-15,-2 1-4 0,0 5-13 0,-1-4-8 16,-2-1 8-16,3 1-8 0,-3 4 0 0,0-2 0 16,3-3 0-16,-1-2 0 15,-2-4 0-15,3 4 0 16,-1-5-10-16,-2-2 10 0,6-5-15 0,-6-2 4 0,0 0 1 0,5 0 0 0,0-2 2 0,3-5 0 16,-2 5 0-16,-1-15 0 0,3 1 8 0,-3-3 0 15,3 0 0-15,-3-4 0 0,3-1-20 0,0 3-3 16,-3-5 0-16,1 7 0 0,-1-4 23 0,-2 4 0 15,-1-7 0-15,1 10 0 0,0-1 0 16,-1 3 0-16,1 0 0 0,0 2 0 0,-3 0-11 0,0 3 11 16,2 7-8-16,1-5 8 0,-3 7-8 0,0 0 8 15,0 0-8-15,5 7 8 0,0-5-10 0,1 5 10 0,2 7-12 0,2-2 12 16,-2 0 0-16,5-1-8 16,1 4 8-16,2-1 0 0,-1-3 0 0,1 4 0 0,3 1 0 0,2-2 0 15,0-4 0-15,3 1 9 0,-3-1-9 16,0-8 12-16,-2 5-12 0,2 0 0 0,-2-7 0 0,-1 3 0 15,1-3 0-15,-1 0 0 0,1-3 0 0,2-4 0 16,0 5 0-16,0-3 0 0,-2-2 8 0,-1 2-8 16,-2-2 0-16,0-5 0 0,-6 8 0 0,1-3 8 15,0-5-8-15,-6 7 0 0,-2-2 0 0,-1-5-11 16,-4 3 11-16,-1 7 14 0,-2-8-3 0,-3 3-1 16,0 3-10-16,-5-4 0 0,-3 6 0 0,0 0 0 15,-3-3 0-15,1 5 0 0,2 0-11 0,0 5 11 16,0-3 0-16,6 0 0 0,-4 6 0 0,4-1-8 15,-1 0 8-15,3 2 0 0,-2 0 0 0,2 6 0 0,0-6 0 0,5 5-8 16,-2 0 8-16,2 3-8 0,3-1 32 0,-2 10 6 16,4-12 2-16,3 7 0 15,-2-2-20-15,5 5-3 0,0-3-1 0,0-2 0 0,0 2 3 16,2-12 0-16,1 8 0 0,2-1 0 0,0-2-11 0,3-4 12 16,3 4-12-16,-1-5 12 0,4 1-12 0,-1 1-9 15,0-4 9-15,-3-2-13 16,1 2-27-16,-3-7-4 0,2 5-2 0,-2-3 0 15,0-2-85-15,-3 0-17 0,1-2-3 0</inkml:trace>
  <inkml:trace contextRef="#ctx0" brushRef="#br0" timeOffset="-65994.55">19140 3828 806 0,'0'0'72'0,"3"0"-58"16,-3 0-14-16,0 0 0 0,13 0 332 16,5 0 63-16,6 0 13 0,5 0 2 0,0-5-312 0,6 0-62 15,-1-2-13-15,9 5-3 0,1-5-9 0,4 0-3 16,5 0 0-16,0 2 0 0,3-2-8 0,-4 2 0 16,4-2-12-16,0 7 12 0,4-9-11 0,1 6 11 15,0-1-8-15,3 1 8 0,-4-1 0 0,9 4 0 16,5 0 0-16,0-5 0 0,3 0 0 0,0 5 0 0,5 0 0 0,0-2 0 15,0 2 19-15,-3 0 5 0,-2 0 2 0,5 0 0 16,3 2 4-16,-1-2 1 0,-2 0 0 16,0 0 0-16,3 0-15 0,0-2-4 15,-3 2 0-15,-8-5 0 0,0 5 4 0,0 0 0 16,3 0 0-16,-3 0 0 0,-5 0-8 0,-3 0 0 16,-3 0-8-16,1-2 12 0,7 2 1 15,-5-3 0-15,-2-1 0 0,-6 4 0 0,-2 0-1 0,2-7 0 0,0 7 0 0,0-7 0 16,-5 4-12-16,0 1 9 0,-5-3-9 0,-9 5 8 15,-2-2-8-15,-2-3-11 0,-3 5 3 0,-3 0 0 16,-3-2-103-16,1 2-20 0,-6 2-4 0,-3-2-956 16</inkml:trace>
  <inkml:trace contextRef="#ctx0" brushRef="#br0" timeOffset="-53400.39">13406 9251 2343 0,'-13'-12'104'16,"8"5"21"-16,-3 2-100 0,3-2-25 0,-3-2 0 0,0-3 0 0,0 3 60 0,0-1 8 0,0-1 0 0,3 1 1 15,-3-4-28-15,2 5-5 0,-1 2-2 0,-1-3 0 16,2-4-34-16,1 5 0 0,-3 2 0 0,0 0 0 16,3 2-9-16,0 0-6 0,-3 3-1 0,0 2 0 31,0 2-16-31,-3 5-3 0,1 3-1 0,-1 6 0 16,0 8 5-16,-2-1 1 0,3 8 0 0,-1 2 0 15,-2 4 19-15,2-4 11 0,3 7-12 0,0-2 12 16,3-5 0-16,0 4 0 0,5-11 0 0,0 5 0 0,2-8 0 15,4-6 0-15,2-1 0 0,2-2 9 0,3-7 6 0,1-4 1 0,2-3 0 16,2-3 0-16,-2-4-4 0,2-7-1 0,1-2 0 16,0-8 0-16,4-2-11 0,1-4 8 0,-3-3-8 0,3-5 8 0,0-2-8 0,-3-7 0 15,-2 0-12-15,-4-7 12 0,4-2-11 16,-3 6 11-16,-3-4-8 0,0 5 8 0,-5-3 0 16,-2 5 8-16,-1 5 0 0,-5 2 0 0,0 2-8 15,-3 5 0-15,1 10 0 0,-4-1 0 16,1 10 0-16,-3 2 11 0,0 5-11 15,0 7 12-15,-2 3 1 0,2 4 1 0,0 9 0 0,2 1 0 0,-2 13-14 0,1 1 0 16,-4 6 0-16,3 3 0 0,3 3-9 16,-1 4 9-16,-1 2 0 0,4 5-9 0,-2-7 9 0,2 5 0 15,3-10 0-15,0-2 0 0,3-7 0 0,2-2 0 0,5-1 0 16,-2-6 0-16,6-5 0 0,-4 0 0 0,3-8 0 16,3 3 0-16,0-4 0 0,3-6 0 15,2-1 0-15,0-3 8 0,0 0-8 0,3 0 0 0,-5-7 8 0,4 4-8 16,-4-4 0-16,2 0 0 0,-2-2 0 0,-1 0 0 15,1-3 0-15,-1 2 0 0,-2-4 0 0,0 5 0 16,-6-5-8-16,1 4 0 0,-3-4 0 16,-3 5 0-16,-5-5-1 0,0 4 0 0,0 3 0 0,-5-5 0 15,-3 1 9-15,-3 8 0 0,1-4 0 0,-1 5-8 16,-2-3 8-16,0 10 0 0,0-3 0 0,2 5 0 16,3-4 0-16,-3 8-8 0,4-1 8 0,-1-1 0 15,2 5 0-15,4 3 0 0,-1-8 0 0,3 8 8 16,0-3-8-16,5-5 0 0,1 3 0 0,2-3 0 0,-1-6 0 15,7 4 0-15,-1-7 0 0,3 0 0 16,5-7 0-16,0 4 0 0,0-6 0 0,3-3 0 16,5-4 0-16,0-1 0 0,0-2 10 0,3-2-10 15,-3-5 0-15,0-2 0 0,-5 2 0 0,3-4 0 0,-4-3 0 16,-1 2-20-16,-1-2 4 0,-3 3 0 0,-2-3 2 16,-3 2 1-16,-2-2 0 0,0 3 0 0,-6-1 13 0,-2 1 0 15,-1 6 0-15,-4 1 0 0,-1-1 17 0,0 8-3 16,-2-1-1-16,0 8 0 0,-1 2 11 0,-2 0 1 15,3 7 1-15,-3 0 0 0,3 7-11 0,-3 2-3 16,3 5 0-16,-3 3 0 0,0-1-12 0,3 8 0 16,-1 4 0-16,1-2 0 0,0 0 0 0,-1 4 0 0,4 3 0 0,-1 5-10 15,0-5 10-15,3 7 0 16,0-5 0-16,0 0 0 0,6-4 0 0,-4 2 0 16,4-10 0-16,-1 5 0 0,3-9 0 0,0 5 0 15,2-8 0-15,4 1 0 0,-4-3 0 0,3 2 0 0,1-2 0 0,-1-4 0 16,3-1 0-16,0 3 0 15,-3-5 0-15,3-2 0 0,0-1 0 0,2-1 0 0,1-6 0 16,2-1 0-16,0-6 0 0,0 3 8 0,-2-2-8 0,-1-5 8 16,-2 2-8-16,0-2 0 0,0-7 8 0,-3 4-8 15,-2 1 0-15,-1-3 0 0,-2-2 0 0,0 2 0 16,0 0 0-16,-5 0 0 0,-1 3 0 0,1 2 0 16,-3 0 0-16,0 2 0 0,-3 0 0 0,-2 3 0 15,0 2 0-15,-1 4 0 0,1-1 0 0,-3 4-8 16,-2 7 8-16,-1 0-10 0,0 0 10 0,-2 2-10 15,0 8 10-15,-3 4-13 0,3-2 5 0,-3 4 8 0,3 8-13 16,0-8 5-16,2 8 8 0,3-5-13 0,0 2 13 0,3-2 0 16,2-3 0-16,6-2 0 0,2-2 0 0,6-2 0 15,-3-1 0-15,5-2 0 16,3-7 0-16,-3 0 8 0,3-4 0 0,2 4-8 0,-2-7 12 0,3-7-4 16,-1 0 0-16,3-3-8 0,3-4 10 0,3 5-10 15,2-10 8-15,0-2-8 0,0 2 0 0,-2-2 0 16,2-3 0-16,-3 1-11 0,1-1 11 15,-6 1 0-15,0-3 10 0,-8-2-10 0,0 2 0 16,1 0 0-16,-7-2-8 0,-1 4 8 0,-1 1 0 0,0-1 0 16,-5 1 0-16,0 4 0 0,0-2 0 0,0 2 0 15,0-2 0-15,-2 4 0 0,-1 3 0 0,3-2 0 16,0 4 0-16,0 0 0 0,0 3 0 0,-3-1 0 0,3 3 0 16,0 0 0-16,0 7-10 0,0 0 10 0,0 0-8 0,0 0 8 15,-2 7-8-15,-4 0 8 0,1 3-8 0,0 4 8 16,-3 2 0-16,3 1-8 0,-1 4 8 15,1-2 0-15,-3 7 0 0,6 2 0 0,-1-2 0 16,-2 2 0-16,2 0 0 0,3 3 0 16,-3-1 0-16,3-4 0 0,0 2 0 0,0-2 0 0,3-2 0 0,-3-3 0 15,3-2 0-15,-1-3 0 0,1 5 0 16,2-6 8-16,0-4-8 0,-2 1 0 0,5-7 0 0,-3 2 0 16,3 0 0-16,-2-5 0 0,1 3 0 0,1-10 0 15,-2 3-11-15,-1-1-6 0,0-4-2 0,1 0 0 16,-1-2-216-1,0-3-43-15</inkml:trace>
  <inkml:trace contextRef="#ctx0" brushRef="#br0" timeOffset="-53234.89">14626 9112 2185 0,'-10'0'96'0,"7"0"21"0,-2 0-93 0,-1 0-24 16,6 0 0-16,0 0 0 0,0 0 110 0,0 0 18 15,0 0 3-15,14 0 1 0,1 0-71 0,4 0-13 16,2 0-4-16,6-2 0 0,4-3-44 0,1 5 0 15,0-2 0-15,0-5 0 16,-3 0-91-16,0 4-14 0,0-1-3 0,0 1-1 16,0-4-136-16,0 7-27 0,-5 0-6 0,-3 5-1 0</inkml:trace>
  <inkml:trace contextRef="#ctx0" brushRef="#br0" timeOffset="-52955.02">15057 9133 1796 0,'3'10'80'0,"-6"-3"16"0,-2 2-77 0,3 1-19 0,-4-3 0 0,1 7 0 0,0-5 133 0,2 5 23 15,0-4 5-15,-2-1 1 0,5-2-76 0,3 5-15 0,2-7-3 0,0 2-1 16,6-3-34-16,-1-1-6 0,1-3-2 0,2 0 0 15,0-7-40-15,6 4-8 0,0-6-1 0,-4-3-1 32,4 3-7-32,-1-5 0 0,-2-3-1 0,0 5 0 15,-3-6-7-15,-2 1 0 0,0 5-1 0,-6-2 0 0,3 0 24 0,-6-2 5 0,4 9 0 0,-6-3 1 16,-3 1 11-16,0 4 11 0,-4-2-3 0,1 5 0 16,-7 2 12-16,2 7 1 0,-4 0 1 0,-1 2 0 15,-3 1-3-15,3 1-1 0,-2 1 0 0,-1 5 0 16,6 4-18-16,2 2-12 0,1-4 1 15,2 9 1-15,0-4 10 0,5 2 0 0,3-3 0 16,3 1 0-16,-3 2 10 0,8-3 4 16,2-2 1-16,4-2 0 0,4 2-15 0,1-7 8 0,2-2-8 0,3 0 0 15,0 0-16-15,-1-8-10 16,4-1-2-16,2-6-1062 0</inkml:trace>
  <inkml:trace contextRef="#ctx0" brushRef="#br0" timeOffset="-52727.31">15920 8717 2833 0,'-5'0'62'0,"-3"5"13"0,0-3 2 0,0 5 3 0,3 3-64 0,-1 4-16 0,4-5 0 0,2 8 0 15,-3-3 0-15,6 0 0 0,-3-2 0 0,5 2 0 32,-5-5-112-32,5 3-25 0,-2-3-6 0</inkml:trace>
  <inkml:trace contextRef="#ctx0" brushRef="#br0" timeOffset="-52580.89">16081 8708 2804 0,'-2'0'62'0,"2"0"13"0,-3-3 2 0,3 3 1 0,-5 0-62 0,5 0-16 0,0 0 0 0,-3 3 0 16,1 4 35-16,-1-5 4 0,-2 10 1 0,5-3 0 16,0 1-84-16,0 4-16 0,-3 0-3 0,0 2-1183 15</inkml:trace>
  <inkml:trace contextRef="#ctx0" brushRef="#br0" timeOffset="-52207.17">16245 9126 2768 0,'0'0'123'0,"0"0"25"0,-5-7-119 0,5 5-29 15,0-3 0-15,3-2 0 0,-1-2 44 0,4 2 2 16,-1-5 1-16,6 0 0 0,-1-4-47 0,1-1 0 16,-3 1 0-16,2-5 0 15,4 4-130-15,-1-6-19 0,-3-1-4 0,1 5-1 16,-3-2 51-16,2 2 11 0,-7-2 1 0,2 9 1 15,-2-2 17-15,-3 5 3 0,3-3 1 0,-6 10 0 0,0-5 107 0,1 7 22 16,2 0 4-16,-6 9 0 0,-2 5 11 0,1 3 1 16,7-1 1-16,-6 8 0 0,-2-1-13 0,3 10-2 0,0 5-1 15,2-1 0-15,0 3-33 0,1 3-6 0,-3 4-2 0,5 0 0 16,0 7 11-16,0-5 1 0,0 3 1 16,0 0 0-16,5 2-33 0,-3-5 0 0,-4 3 0 0,-1-3 0 15,3-2 0-15,3-2 0 16,-1-3 0-16,-4-2 0 0,-1-7 8 0,3 3-8 0,3-8 0 0,-3-5 0 15,0 1 0-15,0-8 0 0,5-2 0 0,-2-4 0 32,-6 2-86-32,3-5-14 0,0-7-4 0,0 0 0 0,0 0-113 15,3-12-23-15,-6-19-5 0,3-9-1 0</inkml:trace>
  <inkml:trace contextRef="#ctx0" brushRef="#br0" timeOffset="-51974.1">16351 9237 288 0,'-8'-50'25'0,"8"29"-25"0,3-9 0 0,-3 6 0 16,0-2 398-16,3 3 74 0,2-1 16 0,0 3 2 0,0 2-296 0,1-2-59 15,4 9-12-15,1-2-3 0,-6 0-46 0,3 7-10 16,0-2-1-16,0 2-1 0,0 4-35 0,0-1-7 16,0 1-2-16,0 3 0 0,2 0-6 0,-2 3 0 15,3 1-1-15,-3-1 0 0,2 8-11 0,-2 1 0 16,0 0 0-16,0 0 0 0,-2 4 0 0,-1 5 0 16,0-4 0-16,-2-1 0 0,-3 5 0 0,-3-2 0 15,0 2 0-15,-2-2 0 0,0 5 0 0,-3-3 0 16,0-2 0-16,-3-3 0 0,-2-2 0 0,-3 3 0 0,-2-1 12 15,-1 1-4-15,1-3-25 0,-3-5-6 16,-1 5-1-16,4-4 0 16,5-3-32-16,-3 0-6 0,0 2-2 0,0-4 0 15,5-3-150-15,4 3-30 0,-1-3-7 0</inkml:trace>
  <inkml:trace contextRef="#ctx0" brushRef="#br0" timeOffset="-51180.07">16552 9298 1209 0,'6'-5'108'16,"4"-2"-87"-16,-2 0-21 0,3 5 0 15,-1-8 250-15,1 3 46 0,-1-2 8 0,-2-3 3 16,6 3-159-16,-6-1-31 0,-3-4-6 0,0 5-2 16,0-1-71-16,-2-1-14 0,0 1-4 0,-3-4 0 15,-3 7-20-15,0 2 0 0,1-6 0 0,-3 6 0 16,-1 0 0-16,-2-2 0 0,6 5 0 0,-4-3-12 16,-2 5 12-16,3 0-12 0,0 7 12 0,2-2-12 0,-2 4 12 15,0 1-12-15,-1-1 12 0,4 5-12 16,-4 3 12-16,4-1 0 0,-1 3 0 0,0-3 0 0,3 1 0 0,0-1 0 15,0-6 0-15,0 6 0 0,6-9 0 0,-4 3 0 16,1-3 0-16,2 0 0 0,1-7 0 0,2 2 0 16,-1-2 0-16,4 0 0 0,-6-2 0 15,6-1 0-15,5-1 0 0,-6-6-8 0,-2 3 8 0,3-7 0 16,7 5-9-16,-2-5 9 0,-2 2 0 0,-1-2 0 16,3 0 0-16,-3 2 0 0,0 0 0 0,-2 3 0 15,-3 2 9-15,0 0-9 0,-3 4 11 0,-5 3-3 16,0 0 0-16,0 0 0 0,5 7-8 0,-2 3 8 15,-6-1-8-15,1 3 8 0,-1 0 4 0,0-1 0 0,1 1 0 0,-1 0 0 16,-2 0-12-16,2-1 0 16,0-1 0-16,1-1 0 0,-4 1 0 0,6-3 0 15,0 0 0-15,0-7 0 0,0 7 0 0,0-7 0 0,6 2 0 0,2 3-11 16,-3-5-1-16,3 0 0 0,0-5 0 16,2 5 0-16,1-7 4 0,0 5 0 0,-4-5 0 0,4 0 0 15,-3 2 8-15,3-2 0 0,-6 0 0 0,3 0 0 16,0 0 0-16,0-3 0 0,0 3 0 0,0 0 0 15,-3 0 0-15,0 5 11 0,0-3-3 0,1 3 0 16,-6 2-8-16,2 0 8 0,4 0-8 0,-6 0 8 16,0 0 0-16,0 0 0 0,5 7 0 0,0-5 0 0,-2 5-8 15,2-2 0-15,-2-3 0 0,2 1 0 16,3 1 0-16,-5-1 0 0,5-3 0 0,-3 4 0 16,6-4 0-16,-4-4-17 0,1 4 4 0,6-3 1 15,-1-1-31 1,-3-6-5-16,-4 3-2 0,7 0 0 0,-2-2 0 0,2-1 0 0,0-6 0 0,-2 2 0 15,-3-3 21-15,-1 3 4 0,4-2 1 0,-3-1 0 0,-5 3 32 16,5-2 6-16,-3 4 2 0,-2-2 0 0,-1 0 22 16,1 7 5-16,-3-3 1 0,0 1 0 0,-3 4-16 0,1 0-4 15,-1 1 0-15,3 4 0 0,-5 0 16 16,-1 0 4-16,-2 7 0 0,3 0 0 0,0 2-23 0,2 1-4 16,-7 4-1-16,4 2 0 0,4 1-16 0,-1 4 10 15,0-2-10-15,3 4 8 0,3 5-8 0,0-2 0 16,-1 0 0-16,4 2 0 0,-1-2 0 0,3-2 0 15,5 4 0-15,-2-4 0 0,-1-1 0 0,3-2 0 0,1 3 0 0,-4-5 0 16,3-3 0-16,-2-4 0 0,0 4 0 0,-1-2 0 16,1-4 0-16,-3 1-11 15,5-1 3-15,-5-3 0 0,2 0-13 0,-2 0-3 0,0-2 0 16,3-1 0 0,-3-1-68-16,0-3-13 0,2 5-3 15,-2-5-632-15,0-5-127 0</inkml:trace>
  <inkml:trace contextRef="#ctx0" brushRef="#br0" timeOffset="-50906.07">17473 8804 2019 0,'0'0'44'0,"0"0"10"0,0 0 2 0,0 0 0 0,0 0-44 0,0 0-12 16,0 7 0-16,0 0 0 0,3 0 61 0,-1-4 11 15,-2-3 1-15,3 7 1 0,0 2-9 0,-1-2-1 16,1 0-1-16,0 3 0 16,-3 1 3-16,0-1 1 0,0-1 0 0,0 1 0 0,2-3-52 0,-2 4-15 15,-2-6 0-15,2 2 8 16,-3 0-136-16,3-7-28 0,0 7-4 0</inkml:trace>
  <inkml:trace contextRef="#ctx0" brushRef="#br0" timeOffset="-50758.04">17722 8828 3063 0,'0'0'68'0,"0"0"13"0,0 0 3 0,0 0 2 0,0 0-69 16,0 0-17-16,0 0 0 0,0 0 0 0,0 7 28 0,0 2 3 0,-3-2 0 0,1 5 0 31,-4-3-159-31,-2 1-31 0,-2 6-6 0,-4-6-2 0</inkml:trace>
  <inkml:trace contextRef="#ctx0" brushRef="#br0" timeOffset="-20081.21">10427 4354 633 0,'0'0'28'0,"0"0"6"0,0 0-34 0,-2 0 0 16,-6 0 0-16,5 0 0 0,3 0 322 0,0 0 58 15,0 0 11-15,-5-4 2 0,2 4-273 0,0-10-56 0,1 3-10 0,-1-2-2 16,3 2-25-16,0-5-5 0,0-7-1 0,0 7 0 15,0-4-9-15,3-3-3 0,-1 3 0 0,-2-8 0 16,3 5-9-16,0-4 8 0,-1-1-8 0,1-6 8 16,0 6-8-16,-1-6 0 0,-2-3 0 0,3 2 0 15,-3-2 0-15,0 0 0 0,3 0 0 16,-3-2 8-16,2 0-8 0,-2-3 0 0,6 1 0 0,-4-3 0 16,3 4 16-16,1-8 0 0,-4 4 1 0,4 0 0 15,-1 2 2-15,3-2 0 0,0 0 0 16,0 0 0-16,0 0-19 0,0 0 10 0,0 3-10 0,0 4 8 15,2 2-8-15,-2-2 0 0,0 7 0 0,0 3 0 16,0-6 0-16,0 13 0 0,0-3 0 0,0 3 0 16,2 2 0-16,-2 0 0 0,-5 6 0 0,5-1 0 15,-3 7 0-15,3-3 0 0,-3 3 0 0,3 4 8 16,0 3-8-16,3-3 0 0,-3 5 0 0,5 3 0 0,-2 1 0 16,2 1 0-16,3 4 0 0,-3 1 8 15,0 6-8-15,0-1 0 0,3 1 9 0,-3 3-9 0,1-2 0 0,-1 4 0 16,0 0 0-16,0-4 0 0,1 4 0 0,-4-5 0 15,3 1 0-15,3 2 0 0,-3-3 0 0,6 8 0 16,-3-1 0-16,2-1 8 0,1 1-8 16,-3 1 0-16,0 6 0 0,0-6 8 0,2-3-8 0,-2 7 0 15,2-6 0-15,-2 6 0 0,-2-7 0 0,-4 3 0 0,3-3 0 16,-2 0 0-16,0 3 13 0,-4 2-1 16,1-10-1-16,0 8 0 0,0 2 1 0,-5-10 0 0,5 1 0 0,-3-3 0 15,-2 2-12-15,2 1 0 0,-2-5 0 0,-1 4 8 16,1 1-8-16,0-3 0 0,-3-2 0 0,2 4 8 15,-2 1-8-15,0-3 0 0,0-2 0 16,3 2 0-16,-6-2 0 0,3 0 0 0,0-1 0 16,0-1 0-16,0-3 0 0,0 0 0 0,-2-5 0 0,2 1 0 15,0-3 0-15,0-7-9 0,0 0 0 0,0 0-771 16,0 0-153-16</inkml:trace>
  <inkml:trace contextRef="#ctx0" brushRef="#br0" timeOffset="-19370.03">10186 4507 460 0,'-13'5'20'0,"13"-5"5"0,-5 0-25 0,5 0 0 16,-3 2 0-16,3-2 0 16,-5 0 322-16,5 0 59 0,0 0 12 0,0 0 3 15,0 0-270-15,0 0-54 0,5 0-10 0,6 5-2 16,-1-5-22-16,4-5-4 0,-1 5-1 0,5 0 0 0,4-2-20 0,1-3-4 15,4 5-1-15,2-2 0 0,-3 2-8 0,6 2 0 16,-3-2 0-16,3 5 0 0,5-3 12 0,0-2-4 16,3 5 0-16,2 0 0 0,3-1-8 0,0-1 0 15,-3 4-10-15,-2-2 10 0,2-3 0 0,-2-2 0 16,0 0 13-16,2 0-4 0,3 0 21 0,-3-2 4 16,1-3 1-16,-1 5 0 0,-5-7 1 0,-2 7 1 15,-1-7 0-15,0 7 0 0,1-5-14 16,-3 0-3-16,-1 3-1 0,1-3 0 0,-3-2-19 0,-2 5 10 15,-1-5-10-15,-2 4 8 0,0-1-8 0,-3 1 0 16,-5-4 0-16,0 7 0 16,-3-7-112-16,0 0-28 0,-2 7-6 0</inkml:trace>
  <inkml:trace contextRef="#ctx0" brushRef="#br0" timeOffset="13403.24">23006 3089 1785 0,'0'0'79'0,"-3"-2"17"0,-2-3-77 0,5 5-19 16,0 0 0-16,0 0 0 0,0 0 128 0,0 0 23 15,0 0 4-15,0 0 1 0,0 0-123 0,0 0-24 16,0 0-9-16,0 0 0 0,0 0 0 0,0 0 0 15,0 0 0-15,-3 7 0 0,3-7 0 0,0 2 0 16,0 6 0-16,0 3 0 0,3-1 0 16,-1-8 0-16,1 7 0 0,-3 3 0 0,5-5 0 0,-5 3 8 15,0-1-8-15,3-2 0 0,-3-5 18 0,0 6-3 16,2 3-1-16,-2-1 0 0,0-8 10 0,0 5 1 16,3 3 1-16,-3-3 0 0,0-7-6 0,3 4-2 0,-3-4 0 15,0 0 0-15,2 5-10 0,-2-5-8 0,0 0 12 0,6 5-12 16,-6-5 12-16,0 0-12 0,0 0 12 0,5 2-12 15,0 3 10-15,-5-5-10 16,8 0 8-16,-2-5-8 0,-1 5 0 0,0-2 8 0,-5 2-8 0,5 0 0 16,1-5 0-16,2 5 0 15,-3 0 0-15,3 0 0 0,-3-5 20 0,0 5 3 0,3 0 0 16,-2-4 0-16,2 4-23 0,0 0 0 0,-3 0 0 0,3 0 0 16,2 0 9-16,-2 0 4 0,-2-3 1 0,2 3 0 15,2-7-2 1,3 0 0-16,-2 0 0 0,2 5 0 0,3-8-3 0,0-1-1 15,0 1 0-15,0 1 0 0,0-12 26 0,2 4 5 0,-2 1 1 0,2-6 0 16,1-1-24-16,2-1-5 0,0-1-1 0,6-6 0 16,4-9-2-16,1 0 0 0,3 0 0 0,4-9 0 0,6 2-8 0,0-10-12 15,-2 5 2-15,2-4-886 16,5 0-178-16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29:05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12211 10514 57 0,'0'0'0'0,"0"0"0"15,0 0 0-15,5 7 0 0,0 0 314 0,-2 2 58 0,-1-2 11 0,-2 5 2 16,0-2-221-16,0 1-44 16,0 4-8-16,0 1-3 0,0 0-41 0,0 3-9 0,0 0-2 0,0-2 0 15,0 4-41-15,3 2-16 0,-3 1 11 0,3 2-11 16,-3-1 0-16,2 4-10 0,1-3 0 0,0 7-595 15,-1-3-119-15</inkml:trace>
  <inkml:trace contextRef="#ctx0" brushRef="#br0" timeOffset="598.07">12205 10575 691 0,'-8'7'61'0,"3"-5"-49"0,-3 6-12 0,3-1 0 0,-3 2 229 0,3-2 43 0,-3 7 9 0,5-4 2 15,-5-1-178-15,5 5-35 0,-2 0-7 0,2 3-2 16,1-1-21-16,-1 1-4 0,3 6 0 0,0 3-1 16,0-3-22-16,5 8-4 0,-2 2-1 0,0-2 0 15,5 6-8-15,-3 3 0 0,3-2 0 0,2 2 0 16,-2 0 0-16,3 0 0 0,0-3 0 0,-1-1-11 15,1 4 11-15,-3-3 0 0,0 1 0 16,0-3 0-16,0 3 0 0,-6 2 0 0,1-3 0 0,-3 3 0 0,0-4 0 16,0 4 0-16,0-5 0 0,0-2 0 0,0 0 0 0,0 0 0 15,-3-3 0-15,3 1 0 0,0-5 0 16,0 2 0-16,0-5 0 0,3-4 0 0,-1 2 0 0,-2-9 0 16,3 2-10-16,0 0 10 15,-1-4-157-15,1-3-25 16,2 2-5-16,-5-9-1 0</inkml:trace>
  <inkml:trace contextRef="#ctx0" brushRef="#br0" timeOffset="3115.12">12168 10584 403 0,'0'0'36'0,"0"0"-36"0,0 0 0 0,0 0 0 16,0 0 288-16,0 0 50 0,0 0 10 0,0 0 3 15,8 0-247-15,0-2-48 0,0-5-11 0,3 5-1 16,-1-3-17-16,3 3-3 0,-2-3-1 0,2 0 0 15,3 1 5-15,3 4 2 0,4-8 0 0,-1 8 0 16,1-7 13-16,4 7 2 0,-3-2 1 0,-1 0 0 16,1-3 0-16,3 5 0 0,2 0 0 0,5 0 0 0,3 0-22 15,-2-2-4-15,2-3 0 0,0 5-1 16,2 0-11-16,-4-2-8 0,2 2 12 0,-3-5-12 0,3 5 8 0,6 0-8 16,2 0 0-16,-3 0 0 0,0-2 12 0,1 2-12 15,2 0 12-15,-6-3-12 0,1 3 12 0,2 0-4 16,1-4 0-16,2 4-8 0,0 0 24 0,2 0-1 15,4 0-1-15,-1 0 0 0,-3 0-3 0,4 0-1 16,-1 0 0-16,6 0 0 0,2 4 5 0,0-4 1 16,3 3 0-16,-3-1 0 0,-2-2-24 0,2 0 0 15,3 5-10-15,2-3 10 0,-2-2 0 0,-3 0 0 0,-5 5 0 0,3-5 0 32,5 2 0-32,-1-2 0 0,7 5 0 0,-4-3 0 15,-5-2 0-15,3 2 0 0,0-2 0 0,2 5 0 0,4-5 14 16,-4 0-3-16,1 2-1 0,-1-2 0 0,-5 5-10 0,6-2 8 0,2-3-8 0,-3 0 8 15,4 4-8-15,-4-1 12 0,-7-1-12 0,5-2 12 16,5 5-12-16,-3-3 0 0,3-2 0 16,-5 5 0-16,0-3 0 0,3 0 8 0,2 3-8 0,2-3 8 15,-4-2-8-15,-1 0 0 0,-4 0 9 0,2 0-9 16,7 5 8-16,-2-5-8 0,1-5 8 0,-4 5-8 16,1-7 0-16,-4 5 9 0,1 2-9 0,3-7 0 15,5 7 10-15,-1-7-10 0,-4 5 8 0,-1-1-8 16,-2-1 0-16,0 1 0 0,5-2 0 0,-2 3 0 15,-3-3 8-15,-1 5-8 0,-7-2 12 0,6-5-4 0,-1 7 2 16,3-2 0-16,2-3 0 0,1 5 0 0,-6-7 8 16,0 5 2-16,3-1 0 0,5-1 0 15,0-4-20-15,-2 6 0 0,-3-5 0 0,2 0 0 16,1 0 0-16,-1 5 0 0,3-5 0 0,-2-1 0 16,-3 8 0-16,-6-7 8 0,1 5-8 0,2-5 0 0,3 7 0 15,2-7 0-15,1 7 0 0,-6 0 0 0,0-2 0 0,0-3 0 16,3 3 8-16,0 2-8 0,-3-3 0 15,0-2 0-15,-2 5 8 0,-3 0-8 16,-3 0 8-16,3 0-8 0,8 0 12 0,-5 0-12 0,-1 0 12 0,-5 0-12 16,1 0 12-16,-1 0-12 0,-2 5 12 0,2-2-12 15,0-3 12-15,6 0-12 0,-1 2 0 0,1 3 0 0,-1-5 0 16,-4 2 0 0,-4-2 0-1,4 0 0-15,1 5 0 0,1-5 0 0,3 2 0 0,-8-2 0 0,-3 0 0 0,-3 0 0 16,3 0 0-16,5 0 0 0,0 0 0 0,6 0 0 0,0-2 10 0,-4 2-10 0,-4 0 8 0,0 0-8 15,-1-5 0-15,1 5 0 0,5-2 0 0,-3 2 0 16,3 0 0-16,-3-5 0 0,-5 3 0 0,0 2 8 16,-5 0-8-16,8-8-11 0,2 8 3 15,3-2 0-15,-6-3 8 0,4 5 14 0,-4 0-3 16,-2 0-1-16,-2-2-10 0,-4 2-11 0,4-2 3 0,4-3 0 16,1 5 20-16,2 0 5 0,-2 0 1 0,-3 0 0 15,0 0-4-15,-3 0-1 0,0 0 0 0,6 0 0 16,2 0-13-16,-2 0 0 0,-3 0 0 0,0 0 0 15,0 0 0-15,-3 0 0 0,-2 5 0 0,-3-5 0 16,3 0 0-16,2 0 8 0,0 0-8 0,1 0 0 16,-4 2 0-16,1-2 0 0,0 2 0 0,-3-2 0 0,-3 7 0 15,-2-7 0-15,0 5 0 0,2-2 0 0,0-3 0 0,-2 0 0 16,3 2 0-16,-1 3 0 0,0-5 0 16,1 2 0-16,2 3 0 0,-5-3 0 0,-3 3 0 0,0-3 0 15,-5 0 0-15,-1-2 0 0,-1 5 0 0,1-3 0 16,-2 3 0-16,-2-2 0 15,2 1-29 1,0-1-3-16,-2-1 0 0,2 3 0 16,-2-3 32-16,-1 3 0 0,1-3 0 0,-1 3 0 0,-2-3 0 0,0 0 0 0,0 3 0 0,-3-2 0 0,0-3 0 0,0 7 10 0,1-5-2 15,-4 3 0-15,1-3-8 0,-1-2-9 16,-2 5 9-16,0-3-13 0,0 3 13 0,-2-3 0 16,1 0-10-16,-1-2 10 0,-1 0 0 0,0 0 0 15,-5 0 0-15,3 7 0 0,5-7 0 0,-8 0 0 16,0 0 0-16,5 0 0 0,-5 0 0 0,3 5 0 0,2-2 0 15,-5-3 0-15,0 0 0 0,5 0 0 16,1 4 0-16,-6-4 0 0,2 3-8 0,-2-3 8 0,6 2 0 0,-4 3 0 16,4-3 0-16,-4 3 0 0,1-3 0 15,2 7 0-15,-2-1 0 0,-1 1 0 0,-2 5-11 0,0-5 11 16,3 10-10-16,0-2 10 0,-1 2-12 0,-2-3 12 16,3 8-12-16,-3-1 12 0,0 1-12 0,-3 6 12 15,3-4 0-15,-2-2 0 0,2 4 0 0,-3-2 0 16,0 4 0-16,1 1 0 0,2-5 0 15,-3 7 0-15,1-3 0 0,-1 3 0 0,3-2 0 0,0 2 0 16,-3 25-29-16,3-32 17 0,0 0 0 0,-2-2 12 16,-1 6 16-16,0-6-3 0,3 6-1 0,0 1-12 15,-2-5-16-15,-1 7 3 16,0-3 1-16,1 1 12 0,-1-1 16 0,0-4-3 0,3 5-1 16,-2-5-12-16,-1-3-16 0,0 5 3 0,1-2 1 0,-1-2 12 0,1-1 0 15,-1 1 0-15,0-1 0 0,-2-4 0 0,2 5 8 16,1-8 0-16,-1 5-8 15,0-4 0-15,1-1 0 0,-4-2-10 0,4 0 10 0,-3-2 0 0,-1 0 0 16,4 0 0-16,-4-5 0 16,1 2-33-16,2-2 1 0,-2 0 0 15,0 0 0-15,-1-4 32 0,1 1 0 0,0-1 0 0,0 2 0 0,-3-3 0 0,2-2 0 16,-4 2 0-16,2 3 0 0,-3-3 0 0,1-2 0 16,-1 0 0-16,1 0 0 0,-4 0 0 0,1 0 0 15,0 0 0-15,2 0 0 0,-5 0 0 0,3 0 0 0,-3 0 0 16,3 0 0-16,0 0 0 0,-3 0 0 0,3 0 0 15,-1 0 0-15,-1 0 0 0,1 0 0 0,-2 0 0 0,1 0 0 16,-4 0 0-16,1 0 0 0,-4 0 0 0,-1 0 0 16,-4 0 0-16,1 0 0 0,-3 0 0 0,-1 0 0 15,-4 5 0-15,2-3 0 0,1-2 0 0,-1 0 0 16,3 0 0-16,0 0 0 0,-3 0 0 0,-3-2 0 16,-4-3 0-16,-1 5 0 0,-2 0 0 0,-1-2 0 15,-2 2 0-15,0-5 0 0,3 3 0 0,-5-5 0 16,-4 4 0-16,-4-1 0 0,-6-6 0 0,3 8 0 15,-1-3 0-15,1-2 0 0,0 5 0 0,-3-5 0 16,-5 0 0-16,2 4 0 0,1-4 0 0,-1 0 0 16,1 0 0-16,-1 5 0 0,-2-5 0 0,-2 4 0 15,-4-1 0-15,6-3 0 0,2 4 0 0,-2-4 0 0,-5 0 0 16,-1 0 0-16,4-2 0 0,-1 2 0 0,-3 0 0 0,1-3 0 16,-8 3 0-16,2-2 0 15,5-5 0-15,-2 4 0 0,-2 3 0 0,-4 0 0 0,1-2 0 0,-3-1 0 16,0-4 0-16,0 7 0 0,-5-2 0 15,4 2 0-15,4 0 12 0,2 4-3 0,-2-4-9 0,0 0-11 16,-6 0 3-16,3 5 0 0,3-5 8 0,-6 4 0 16,-5-1 0-16,5 1 0 0,1-1 0 0,-1 1 0 15,-2 1 0-15,-1 2 0 0,6-5 0 0,3 5 0 16,-3-2 0-16,0-3 0 0,0 5 0 0,2 0 14 16,4 0-3-16,-1 0-1 0,-5 0-10 0,0 0 0 15,0 0 0-15,3 5 8 0,-3-5-8 0,0 2-17 16,-3-2 4-16,6 0 1 0,2 0 12 0,-3 0 13 15,-4 0-2-15,2 5-1 0,2-3-10 0,-4-2 0 0,-4 3 0 16,4 1 0-16,2-4 0 0,0 3 0 0,2-3 0 0,1 7 0 16,-3-7-11-16,0 4 3 0,2-1 0 0,-2-1 0 15,3-2 8-15,-6 7 0 0,1-7 0 0,-1 5 0 16,3-3-8-16,0 5 0 0,-5-4 0 0,2 1 0 16,6-1 8-16,-1 4 0 0,-4-5 0 0,2 5 0 15,0-2 0-15,2 2 0 0,4-2 0 0,-4 2 0 16,1 0 0-16,-1 0 0 0,4 0 0 0,2 0 8 15,-1 0-19-15,-1-2-3 0,-4-1-1 0,9 3 0 16,2-4 5-16,3 6 1 0,-5-4 0 0,-1-3 0 16,1 3 9-16,2-3 0 0,3 1 8 0,-3 4-8 15,0-3 0-15,3-1 0 0,0 6 0 0,2-2 8 0,4 0-8 0,4 3 0 16,-2-3 0-16,2 0 0 16,-2 2 0-16,2-2 0 0,1 3 0 0,5-3 0 0,-1 0 0 0,4 2-12 15,2-2 4-15,0 5 0 0,-6-7 8 0,4 2 0 16,2 2 0-16,0-2 0 0,0 5 0 0,5-7 0 15,3 2 0-15,0 0 0 0,3 2 0 0,-1-4 0 16,1 2 0-16,-3 0 0 0,3-2 0 0,-4 2 0 16,4 0 0-16,2 0 0 0,3 0 0 15,3 0-10-15,-1-2 10 0,3 2-10 0,3 0 10 0,5 0 0 16,-2-5 10-16,-1 5-10 0,4 0 0 0,-4 0 0 16,0 0 0-16,1-4 0 0,-1 6 0 0,1-2 0 15,2-2 0-15,-2-3 0 0,2 8 0 0,2-6 0 16,1 4 0-16,3-6 0 0,2 5 0 0,0-5 0 0,2 3 0 15,-1-3 0-15,-4 3 0 0,0-3-8 0,1 5-1 16,-1-4 0-16,1 2 9 0,-1-3 0 0,0 5 0 0,-2-5 0 16,3 5 0-16,-4-2 0 0,4-3 0 0,-1 5 0 15,1-4 0-15,-1 1 12 0,0-1-2 16,-2 2-1-16,3-5-9 0,-4-5 0 16,1 5 0-16,0-3 0 15,-3-1-108-15,0-1-23 0,-2-2-5 0,-1 2 0 16,3-2 28-16,-2 3 5 0,2-3 2 0,0-1 0 15,3 1-27-15,2 0-4 0,1 0-2 0,2 3 0 0</inkml:trace>
  <inkml:trace contextRef="#ctx0" brushRef="#br0" timeOffset="3822.36">13491 10575 172 0,'0'0'8'0,"0"0"1"0,-3 2-9 0,-2 5 0 15,5-7 0-15,0 8 0 0,0 1 552 0,0-2 108 16,0 7 21-16,0-4 5 0,3-3-559 0,-1 7-112 16,1-5-15-16,2 8-18 0,-2-1 18 0,2 5 0 15,-2-2 0-15,2 9 0 0,1 5 0 0,2 0 0 16,-3 7 0-16,0 7 0 0,0 10-12 0,-2 1-1 15,5 6-1-15,-3 2 0 0,1 4 14 0,-4 3-9 0,3-2 9 0,1-1-8 16,-4-6 8-16,1-1 0 16,0-6 0-16,-1-6 0 0,4-1 0 0,-4-8 8 0,4 0-8 15,-1-6 11-15,0 1-11 0,0-4 0 16,-2-9 0-16,5 2 8 16,-3-7-95-16,-2-8-19 0,2 1-4 0,-2-7-920 0</inkml:trace>
  <inkml:trace contextRef="#ctx0" brushRef="#br0" timeOffset="4788.35">14446 10465 1670 0,'0'0'148'16,"0"0"-118"-16,0 0-30 0,0 0 0 15,0 0 124-15,0 7 18 0,0 0 4 0,3 2 1 16,-3 0-75-16,3 6-14 0,-1 1-3 0,1 0-1 16,-1 8-33-16,1 7-6 0,2-6-2 0,-2 13 0 15,2 2-13-15,1 5 0 0,-1-3 0 0,0-2 0 16,1 5 11-16,-1-3 2 0,0 5 1 0,-2-2 0 0,2-3-23 15,0-2-5-15,-2 5-1 16,2-10 0-16,1 5 15 0,-4-2 0 0,4-1 0 0,-1-1 0 16,-3 1-17-16,4-4-1 0,2 0 0 0,0-2-692 15,0-1-138-15</inkml:trace>
  <inkml:trace contextRef="#ctx0" brushRef="#br0" timeOffset="8431.25">12129 10608 1562 0,'0'0'69'0,"0"0"15"0,0 0-68 0,0-7-16 0,0-2 0 0,2 1 0 0,1 1 61 15,-1 3 9-15,-2-8 2 0,0 7 0 16,3-2-38-16,-3 0-7 0,0 0-2 0,0 0 0 16,-3 0 3-16,3 0 1 0,-2 5 0 0,-1-5 0 0,3 7 26 0,-2-3 5 15,-4-2 0-15,1 3 1 0,0 2-7 0,-1 0-2 16,1 0 0-16,-3 0 0 0,-2 2-22 0,-1-2-5 15,0 8-1-15,-5-1 0 0,1 0-12 0,-1-5-4 16,-5 5 0-16,-1 0 0 16,-1 0-8-16,-4 3 8 15,1-3-8-15,-1 0 8 16,-2 0-8-16,0-3 0 0,-3 3 9 0,6 5-9 16,-3-7 0-16,2 2 0 0,3 5 0 0,-5-8 8 0,0 4-8 0,-3-1 0 0,1 2 8 0,-1-4-8 15,3-3 8-15,0-2-8 0,0 0 8 0,2 5-8 0,-2-5 0 0,0 0 0 16,5-5 0-16,-2 5 0 0,2 0 0 0,-3 0 0 0,-2 0 0 0,-2 0 0 15,-1 0 0-15,3-2 0 0,-3 2 0 16,3-5-8-16,-6 5 8 0,6 0 0 0,0 0 0 0,3 0 0 16,-1 0 0-16,1 0 0 0,2 5 0 0,-2-3 0 15,-1-2 0-15,1 0 0 16,-3 5 0-16,0-3 0 0,5 0 0 0,0 5 0 0,0-2-9 0,6-2 9 16,-1 1 0-16,-2-1 0 0,5-1 0 0,0-2 0 15,0 5 0-15,6-5 0 0,-4 0 0 0,1 0 0 16,3 0-10-16,2 0 10 0,-3-5 0 0,3 5-9 15,0 0 9-15,0 0-10 0,0 0 10 0,3 0-10 16,0 0 10-16,-1 0-8 0,1 0 8 0,5 0-8 0,-5 0 8 16,0 5 0-16,5-5-9 0,-3 2 9 0,0 5 0 0,3-7-11 15,-2 5 11-15,-1-1-8 16,3 1 8-16,-3-2-10 0,3 4 10 0,-2 2-10 16,2-2 10-16,0 2 0 0,0 3 0 0,0 0-8 15,0 0 8-15,0-1 0 0,0 4-9 0,2 1 9 0,-2-2 0 16,3 3 0-16,0-3-9 0,-1 2 9 15,1 1 0-15,0-3 0 0,-1 2 0 0,1 3 0 0,-3-2-8 0,3 4 8 16,-1-5 0-16,1 8 0 0,-3-1 0 0,0 1 0 16,2-1 0-16,-2 3 0 0,3-2 0 0,-3 4 0 15,0-2 0-15,3 0 0 0,-1 4 0 0,-2 3 12 16,3 2 0-16,0 1 0 0,-1 4-12 0,4 0-16 16,-6-3 3-16,2 3 1 0,1-2 12 0,0-5 0 15,-1 0 0-15,4-5 0 0,-4-2 0 0,1 0 0 0,2-3 0 0,-2 1 0 16,-1-1 9-16,4 1-9 0,-4-1 0 0,4-6 9 15,-4 6 5-15,4-2 1 0,-1-4 0 0,0-1 0 16,0 1-15-16,1-1 0 16,-4-2 0-16,4-4 0 0,2 2 0 0,-3-1 0 0,3-4 0 15,-3 3 0-15,3 2 0 0,-3-3 0 0,1-2 0 0,2 2 0 16,-6-2 0-16,6 3 0 0,-3-3 0 0,-2 0 0 16,2 2 0-16,1-2 0 0,-1-4 0 0,0 4 0 15,3 0 0-15,0 0 0 0,0 0 0 16,3-5 0-16,-3 5 0 0,2-4 0 0,1 4 0 0,-1-7 0 15,1 7 0-15,2-2 0 0,-2-3 0 0,5 0 0 16,-6 5 0-16,6-2 8 0,-5-3-8 0,2 3 0 16,0 0 0-16,0-1 9 0,-2-1-9 0,2 6 8 15,0-4-8-15,1 2 0 0,1-5 0 0,1 8 0 16,3-6 0-16,-3 4 0 0,0-6 0 0,5 5 0 0,0-5 9 16,0 5-9-16,3-2 10 0,-3-3-10 0,3 5 0 0,2-4 0 15,-2 2 0-15,0-3 0 0,-3-2 13 0,0 0-3 16,1 5-1-16,1-3 0 0,4-2 2 0,-1 0 0 15,3 0 0-15,0 0 0 0,1 0 10 0,-1-2 3 16,2-3 0-16,1 3 0 0,0-3-24 0,0-2 0 16,-6 4 0-16,1-4 0 0,2-2 11 0,0 0-3 15,5 1 0-15,1 1 0 0,2 0-8 0,2 0 0 16,-2 0 0-16,3-2 0 0,-6 2 0 0,1 4 0 16,-1-4 0-16,1 5 0 0,-4-3 0 0,4 3 0 15,2-3 0-15,0 5 0 0,-3-4 0 0,3-1 8 16,3 3-8-16,-3-3 8 0,-3-2-8 0,-2 7 0 15,-3-5 0-15,0 0 0 0,-2-2 0 0,2 0 0 16,-5 5 0-16,5-5 8 0,-3 0-8 0,1 2 0 0,-3 0 0 0,-1-2 8 16,-1 0-8-16,-1 3 0 0,-3-4 0 15,-5 1 8 1,1 0-116-16,-4 0-23 0</inkml:trace>
  <inkml:trace contextRef="#ctx0" brushRef="#br0" timeOffset="9149.09">11335 10671 1785 0,'-11'15'159'0,"9"-6"-127"0,-4 3-32 0,1 0 0 0,0 4 138 0,2 5 22 15,0-2 4-15,1 4 0 16,2 1-107-16,2 0-21 0,-2-1-5 0,3 8-1 16,2 6-17-16,1 3-3 0,-1 7-1 0,3 3 0 0,2 6-9 0,1 8 0 15,2 4 0-15,0 5 0 0,6 7 0 16,-1-3 0-16,-7 3 0 0,2 0 0 0,1 0 0 16,1 2 0-16,-4-6 0 0,2-6 0 0,-2 1 0 15,2-3 0-15,-2-2 0 0,-1-5 0 0,1-4 0 16,2-3 0-16,-5-10 0 0,3-1 0 0,-4-8 0 0,1-5 0 15,-2-4 0-15,2-4 0 16,-6-13-193-16,4 0-38 16</inkml:trace>
  <inkml:trace contextRef="#ctx0" brushRef="#br0" timeOffset="9688.62">10716 10173 1749 0,'-3'7'77'0,"0"-7"17"16,-2 5-75-16,2-3-19 0,1 0 0 0,-1 3 0 0,0-3 83 0,1 5 13 15,2 1 2-15,-3 1 1 0,3-2-47 0,3 7-10 16,-3-4-2-16,2 6 0 0,1 0-23 0,5 6-5 0,-3-4 0 0,1 4-1 15,2-4-11-15,2 6 0 0,-2-5 9 0,3-3-9 16,-1-4 0-16,3-5 0 0,-2 2 0 0,2-4 0 16,1-3 0-16,-1-4 0 15,0-3 0-15,0 1 0 0,-2-3 8 0,2-7-8 0,-2-1 8 0,4 4-8 16,-4-10 9-16,0 4-9 16,-1-4 12-16,1 2-12 15,-3-4 12-15,-3-1-12 16,-2 1 12-16,-1-1-12 0,1 0 12 0,-3 6-12 0,-3-4 12 0,-2 6-12 0,2-5 8 15,-2 4-8-15,-3 8 0 0,3-5 0 0,-3 4 0 0,3 3 0 0,-3-2 0 0,2 2 0 16,-2 5 0-16,3-3 0 0,0 5 0 0,-3 0-9 16,0 0-8-16,3 0-2 0,2 7 0 0,0-7 0 31,-2 7-75-31,5 0-15 0,0-7-3 0,0 2-502 0,0-2-100 0</inkml:trace>
  <inkml:trace contextRef="#ctx0" brushRef="#br0" timeOffset="9957.54">11671 9964 2746 0,'0'0'60'0,"0"0"13"0,-3 7 3 0,0-3 1 0,1 8-61 0,2 0-16 16,-3-5 0-16,3 9 0 0,3-2 0 0,-3 3 9 0,2-1-9 0,1 1 8 15,2 4-8-15,-2-2 0 0,0 4 0 16,-1 8-11 0,1-8-21-16,0 8-5 0,-3-5-1 0,0 4-753 0,0 1-150 0</inkml:trace>
  <inkml:trace contextRef="#ctx0" brushRef="#br0" timeOffset="10506.5">12822 10020 1785 0,'0'0'159'0,"0"0"-127"0,-6 2-32 0,1 3 0 15,5-5 223-15,0 0 38 0,-3 2 8 0,3-2 2 16,0 0-207-16,0 0-42 0,0 0-8 0,6 7-2 16,-1-4-4-16,3-3 0 0,3 0-8 15,-1 0 12-15,3 0-12 0,1 5 0 0,-1-10 0 16,0 5 0-16,0 5-17 0,-2-3-3 0,2-2-1 0,-5 7 0 31,-3 0-36-31,3 0-7 0,-2 2-2 0,-6 1 0 16,0 2 18-16,-6-1 3 0,-2 11 1 0,0-6 0 0,0 0 44 0,1 6 0 0,-4-4 12 15,0-1-2-15,3 4 19 0,1-2 4 0,-1-3 1 0,2-2 0 16,-2 3-14-16,6-3-4 0,-1 0 0 0,3-2 0 16,3-5-16-16,-1 2 0 0,6-2 0 0,0-2 0 15,5-2 0-15,3 1 0 0,3-8 0 0,5 4 0 16,2-3 0-16,1-2 8 0,2-2-8 0,0-2 10 15,5 2-107 1,-2-2-22-16,0-6-4 0</inkml:trace>
  <inkml:trace contextRef="#ctx0" brushRef="#br0" timeOffset="11138.53">13967 9773 2674 0,'0'0'59'0,"0"0"12"0,0 0 2 0,0 0 3 0,0 0-61 0,0 0-15 0,8 0 0 0,0 0 0 15,3 0 19-15,-1 0 1 0,1 0 0 0,2 2 0 16,-2 1-20-16,2-3 10 0,-2 7-10 0,2-2 8 0,-3 2-8 0,1-3 0 16,-3 3 0-16,0 0-11 15,-3 3-28-15,-2 4-5 0,-3-5-2 0,-3 5 0 16,1-4-6-16,-4 6-2 0,-2 1 0 0,0 2 0 0,0-3 34 0,-2 1 6 16,-1-1 2-16,3 0 0 0,-2 1 41 0,2-3 9 15,0-5 2-15,0 6 0 16,3-6-13-16,-1 0-3 0,4-2 0 0,2 0 0 0,2 1-12 15,1-6-4-15,2 5 0 0,1 0 0 0,2 0-8 0,-1-5 0 16,7 3 0-16,-4-3 0 0,3 8 8 0,1-5 0 0,2-3 0 16,-3 5 0-16,0-2-8 0,0-1-11 15,1 1 3-15,-1-3 0 0,-3 5 16 0,1-4 3 16,-3 4 1-16,-3 0 0 0,-2 0-12 0,-1 2-17 16,-2-2 4-16,-2 3 1 0,-1 4 12 0,-5-5 0 0,3 8 0 0,-3-3 10 31,-3 2-88-31,1-1-18 0,-1 1-3 0,1-2-964 0</inkml:trace>
  <inkml:trace contextRef="#ctx0" brushRef="#br0" timeOffset="11790.99">15097 9872 2602 0,'0'0'57'0,"0"0"12"0,-5 0 3 0,0 7 1 0,-1-2-58 0,4-1-15 16,-1 1 0-16,0-3 0 16,3 5 0-16,0 3 0 0,3-3 0 0,-3 0 0 15,-3 2 0-15,3-2 0 0,0 8 0 0,3-6 0 0,-3 7-12 0,5-1 2 16,3-1 0-16,3-3 0 16,-1 6 2-16,4-3 0 0,1 0 0 0,1-5 0 0,0 6 8 0,0-6 0 15,0 0 0-15,0-2 0 0,0 1 0 0,-3-1 0 16,3-5 0-16,-3 5 0 0,0-2 0 0,1-3 11 15,-1 0-3-15,-3-2 0 0,4 0-8 0,-1 0 0 16,-3 0 0-16,1 0 0 16,2-4-120-16,-5-1-25 15,0-2-6-15,0 5-834 0</inkml:trace>
  <inkml:trace contextRef="#ctx0" brushRef="#br0" timeOffset="11941.07">15454 9912 1951 0,'0'0'86'0,"-5"7"18"0,-3-2-83 0,3-1-21 0,0 3 0 0,-1 0 0 16,-2 3 115-16,0 2 18 16,3-1 4-16,0 6 1 0,-3 4-90 0,3 0-19 0,-1-2-3 0,-2 7-1 15,3 2-25-15,-3-2-12 0,0 4 0 0,0 3 1 32,3-2-183-32,0 2-37 0</inkml:trace>
  <inkml:trace contextRef="#ctx0" brushRef="#br0" timeOffset="12640.25">15420 10592 2674 0,'-8'16'59'0,"3"-4"12"0,-1 4 2 0,1 3 3 0,0 5-61 0,5 4-15 0,-3 7 0 0,3 3 0 0,3 2 12 15,2 2 0-15,0 10 0 0,3-3 0 0,0 5-12 0,-2 3 0 16,2-1 0-16,-1-2 0 0,1 3-13 16,0-1-6-16,3-2-1 0,-3 3 0 0,0-3 20 0,0-7 0 15,-3 0 0-15,0-7 0 0,1 0-13 0,-1 0 1 0,0-7 0 16,3-3 0-16,-3 1 3 0,3-5 1 15,-2-3 0-15,-1-4 0 16,3-7-81-16,0-3-16 0,0-2-3 0</inkml:trace>
  <inkml:trace contextRef="#ctx0" brushRef="#br0" timeOffset="13429.04">16457 10620 2178 0,'0'4'96'0,"0"4"20"0,-5-1-92 0,2 0-24 0,3 2 0 0,-2 7 0 0,2-1 73 0,0 1 11 16,0 8 1-16,2-1 1 0,1 3-62 0,-1 5-12 15,-2-1-2-15,3 3-1 0,0 5-9 0,2 2 0 0,-2 0-10 0,-1 7 10 16,4 0 0-16,-1 0-9 15,-2 0 9-15,2-5 0 0,-3 5 0 0,4 7 0 16,-1-4 0-16,-2 6 0 0,-1-2 0 0,1 0 8 16,2-4-8-16,-2-3 8 0,0-7-8 0,-1 4-12 15,1-11 4-15,0 5 0 16,2-5-24-16,-3-7-4 0,4-3 0 0,-1-2-679 0,0-4-135 0</inkml:trace>
  <inkml:trace contextRef="#ctx0" brushRef="#br0" timeOffset="13856.15">17425 10655 2574 0,'0'0'56'0,"0"5"12"0,-5-1 3 0,3 3 1 0,-4 1-57 0,4 1-15 0,-1-2 0 0,0 0 0 16,3 0 35-16,0 3 4 15,0-3 1-15,0 2 0 0,3 3-32 0,-3 0-8 0,0 4 0 16,3-2 0-16,-1 10-16 0,4-3-5 0,-4 5-1 16,6 4 0-16,-3 5 1 0,-2 8 0 0,2 2 0 0,1 6 0 15,-4 3 0-15,1-2 0 16,-3 2 0-16,0 3 0 16,0-3-27-16,0 2-6 0,0 1-1 0,0-3 0 0,3-7-47 15,2 0-10-15,-2-7-1 0,-1-3-1 16,3-4 3-16,3-7 1 0,3-2 0 0,-3-1 0 0</inkml:trace>
  <inkml:trace contextRef="#ctx0" brushRef="#br0" timeOffset="14260.15">18460 10474 1785 0,'0'0'79'0,"0"0"17"0,0 0-77 16,0 0-19-16,0 0 0 0,0 0 0 0,0 0 64 0,0 0 10 15,3 7 2-15,-1-2 0 0,-2-5-48 0,0 7-10 16,0-3-2-16,0 4 0 0,-2 6 38 0,2-5 7 0,-3 7 2 0,-2 6 0 16,2 1 7-16,0 3 2 0,-2 5 0 15,2 2 0-15,1 7-23 0,-1 0-4 0,1-1-1 0,-4 9 0 16,6-1-25-16,-2 0-6 0,-1 4-1 0,0-1 0 16,1-1-12-16,-1 5 0 0,3-7 8 0,0-4-8 15,0 4-8-15,0-7-5 0,3 0-1 0,2-10 0 31,0 1-179-31,1-5-36 0,4-8-7 16</inkml:trace>
  <inkml:trace contextRef="#ctx0" brushRef="#br0" timeOffset="14715.45">19881 10514 2602 0,'0'0'57'0,"0"0"12"0,-3 7 3 0,1 0 1 0,-4 0-58 0,4 2-15 0,2-1 0 0,-3 8 0 16,0 0 0-16,3 6 0 0,0-4 0 0,-2 13 0 15,-1-3 0-15,-2 5 0 0,5 2 0 0,0 10 0 16,-3-5 0-16,3 10-10 0,0 1 2 0,3 6 0 16,-1-1-4-16,1 1 0 0,-3 4 0 0,3-5 0 15,-3 1 12-15,0 1 0 0,0 1 0 16,2-5 0-16,-2 0-12 16,3-4 0-16,-3-10 0 0,3 0 0 0,-1-3-17 15,1-4-4-15,0-7-1 0,-1-2-682 0,3-3-137 0</inkml:trace>
  <inkml:trace contextRef="#ctx0" brushRef="#br0" timeOffset="15153.65">21325 10479 2160 0,'-2'14'96'16,"-1"-10"19"-16,0 13-92 0,1-3-23 0,-3 7 0 0,-1 5 0 16,1 5 60-16,-3 2 8 0,3 4 2 0,-3-2 0 15,0 10-41-15,3-3-8 0,-3-2-1 0,2 8-1 16,1-1-19-16,0 4 0 0,-1-1 0 0,4-3 0 16,-1 2 0-16,3-2 0 0,-2-2 0 0,2-3 0 15,2 3 0-15,-2-3 0 0,3-2 0 0,-1 0 0 0,1-2 0 16,2-5 0-16,-2 0 0 15,5-5 0 1,-3-2-34-16,3-10-14 0,0 5-2 0,3-7-655 0,-1-2-131 0</inkml:trace>
  <inkml:trace contextRef="#ctx0" brushRef="#br0" timeOffset="15619.75">23008 10434 172 0,'0'0'16'0,"0"7"-16"0,0 0 0 0,-2-5 0 0,2 5 431 15,-3 1 83-15,3 1 17 0,0-2 3 16,0 7-331-16,3-4-67 0,-1 6-12 0,-2 0-4 0,3 6-54 0,-1 3-11 15,-2 4-3-15,3 6 0 16,0 5-41-16,-1 5-11 0,-2 4 0 0,6 5 0 16,-4 10 0-16,-2-1 0 0,3 10 0 0,0 2 0 15,-3-2 0-15,2 0 0 0,-2 12 0 0,0-5 0 0,0-3 0 16,3-4 0-16,-3 5 0 0,3-8 0 0,-3-4 0 16,2-2 0-16,1-8 0 0,0-4 0 0,-1-5 8 15,1-7 0-15,2-5 0 0,0 1 0 16,1-8-92-1,2-5-20-15,-3 1-3 0</inkml:trace>
  <inkml:trace contextRef="#ctx0" brushRef="#br0" timeOffset="16554.16">16087 9848 2451 0,'-3'5'54'0,"-5"2"11"0,0-2 3 0,0 7 0 0,0-1-54 0,0 1-14 0,3 0 0 0,0 2 0 0,-1-5 0 0,1 5 0 16,3 1 0-16,-1 1-10 0,0 1 10 15,1-1-8-15,2 0 8 0,0 1-8 0,2-1 8 0,1-2 0 0,-3 3-9 0,3-1 9 16,-1-1 0-16,3 1 0 0,1-2 0 0,-1 3 0 16,-2-3 0-16,5-3 0 0,-3 6-9 0,3 4 9 15,-5-7 0-15,2-2 11 0,-3 4-2 0,1-2 0 31,2 3 6-31,-5-3 1 0,0-5 0 0,0 8 0 0,-2-5-5 0,-1-1-1 16,-2 1 0-16,0 0 0 0,-6-5-22 0,0 2-4 0,-2-2 0 16,-3 1-1-1,-2-6-137-15,-1-2-27 0,-2 0-6 0</inkml:trace>
  <inkml:trace contextRef="#ctx0" brushRef="#br0" timeOffset="16701.77">16113 9905 2404 0,'0'0'107'0,"0"0"21"16,8 4-102-16,0-4-26 0,5 3 0 0,0-3 0 15,3 0 56-15,0 0 7 0,5 0 1 0,-2 0 0 0,5 0-28 0,-6 0-4 16,-2 0-2-16,0 0 0 0,3 0-30 0,-1 0 0 16,-2 0-11-16,0 0-798 15,0 0-160-15</inkml:trace>
  <inkml:trace contextRef="#ctx0" brushRef="#br0" timeOffset="17193">17227 9830 2070 0,'-11'-5'92'0,"9"5"18"0,-3 0-88 0,-1 0-22 0,-2-3 0 0,-2 3 0 16,-1-4 41-16,-2 8 4 0,0-1 1 0,-6 4 0 15,-2-2-14-15,-3 4-2 0,0 0-1 0,1 8 0 16,-1-1-12-16,-3 1-2 0,6 6-1 0,0 1 0 0,-3 4 10 0,6-2 3 15,-4 7 0-15,7-3 0 16,-4 8-16-16,3-5-3 0,-2 7-8 0,4 0 12 16,6-2-12-16,1-6 11 0,-1 1-11 0,2-2 10 15,6-3-10-15,0-4 0 0,0-5 0 0,0-3 0 0,6 0 0 16,-1-8 0-16,3 1 0 0,0-4 0 16,2-5 0-16,4-5-9 0,-1 3 9 0,3-8-10 0,-6-2 1 15,6-4 0-15,-3-1 0 0,1-1 0 0,-1-6-10 0,-5 3-1 16,2-3-1-16,-2 6 0 0,-2-4 12 0,-1 6 9 15,0 0-12-15,-5-1 12 0,3 1 0 0,-3 4 0 16,-3 2 0-16,1 1 0 0,-1 2 0 0,-2 0 0 16,-1 5 0-16,6 2 0 15,0 0-16-15,0 0-10 0,-5 0-2 0,2 2 0 16,-2 5-36-16,0 0-8 0,5 0-2 16,-3 3-561-16,3-1-112 0</inkml:trace>
  <inkml:trace contextRef="#ctx0" brushRef="#br0" timeOffset="17584.11">17801 9952 2448 0,'0'0'54'0,"0"0"11"0,0 0 3 0,0 0 0 0,0 0-55 0,0 0-13 0,0 0 0 0,-5 0 0 15,5 0 60-15,0 0 10 0,0 0 2 0,0 0 0 0,0 0-44 0,0 0-9 16,0 0-2-16,8 5 0 0,0-3-17 0,2-2 10 16,4 0-10-16,-1 0 8 0,3 0-8 0,-3 0 0 15,-3-2 0-15,6 2 8 0,-2-5-8 0,-1 5 0 16,0 0 0-16,0 0 0 0,-2 0-9 0,-1 0 9 15,-2 5-12-15,0-3 12 0,0 5-10 0,-5-2 10 16,2-1-8-16,0 8 8 0,-5-2-12 0,-2-1 4 16,-1 7 0-16,-2 1 0 15,0 2-20 1,-3-1-3-16,-3 6-1 0,1 0 0 0,-4 6 15 0,4-4 2 16,2 7 1-16,-3-3 0 0,1 8-40 0,2-5-8 0,-3-2-2 0,6-6-653 15,2 4-131-15</inkml:trace>
  <inkml:trace contextRef="#ctx0" brushRef="#br0" timeOffset="18206.37">19010 9782 403 0,'0'0'36'0,"6"0"-36"0,-1-4 0 0,0 4 0 0,-5 0 476 0,5 0 89 15,3 0 18-15,0 0 3 0,6 0-418 0,-4 0-83 16,1 4-17-16,-1-1-3 0,4 2-49 0,-4-3-16 16,1 5 10-16,-1 0-10 0,-2 0 0 0,-2-2 0 15,-1 2 0-15,-3 5 0 16,-2-3-38-16,3 0 0 0,-6 1 0 0,1 2 0 16,-6-3 10-16,-3 0 1 0,-5 8 1 0,3-1 0 0,-3-2 26 0,-2 3 0 15,2 4 0-15,3-2 0 0,-3-3 0 0,0 3 0 16,5-2 0-16,1 1 8 0,-3-1 0 0,2-1 0 15,3 6 0-15,-3-1 0 0,4-3-8 0,1 6 0 0,-2-3 0 16,0-2-8-16,6 2 8 0,-4-2 0 16,6-3 0-16,0 1 8 0,0-5 3 0,3-1 1 0,2 1 0 0,1-2 0 15,2-1 25-15,0-4 6 0,2-1 1 0,3-4 0 16,-2-2-20-16,5 0-3 0,2-3-1 16,1-2 0-16,2-2-20 0,0-6 0 0,3 6 0 15,-5-5 0-15,-1 4 0 0,-5-6 0 0,0 0 0 0,-2-1 0 16,0 1 0-16,-6-6 9 0,0 8-9 0,-5-2 10 15,0-1-10-15,-5 6-11 0,0-8 3 0,-6 7 0 0,-2-2-2 16,0 0 0-16,-3 2 0 0,3 0 0 16,-3 1-6-16,2-1-2 0,-1 7 0 0,1 0 0 15,4 3-89-15,-1-3-17 0,3 5-4 0,0 7-600 16,0-7-120-16</inkml:trace>
  <inkml:trace contextRef="#ctx0" brushRef="#br0" timeOffset="18639.34">20495 9935 403 0,'16'0'36'0,"2"-2"-36"15,1-3 0-15,2 1 0 0,0-1 434 0,3-2 80 16,0 4 16-16,-1-6 3 0,1-3-393 0,0 8-78 15,-6-8-16-15,1 2-3 0,-8 1-23 0,-1-3-4 0,1 3 0 0,-6-1-1 16,-2-4 29-16,-3 7 7 0,0-4 1 0,-3-1 0 16,-2 2-23-16,-1 1-4 0,-1 0-1 0,-4-3 0 15,0 9-12-15,-2-4-4 0,0 5 0 0,0-3 0 16,-3 5-8-16,3 0-11 0,-1 7 3 0,1-4 0 16,0 4-4-16,2 5 0 15,1-3 0-15,-1 0 0 0,1 5 12 16,2 1-8-16,0-4 8 0,0 6-8 0,0-1 0 15,0-2 0-15,3 3 0 0,-1-3 0 0,4-5 8 0,-4 8 0 0,6-10 0 0,-2 7 0 16,4-5 0-16,4 1 0 0,-4 2 0 0,4-3 0 16,-1 0 0-16,3-2 11 0,2 3-3 0,-2-3 0 0,3 0-8 0,2 2 8 15,-2-2-8-15,-1 3 8 0,1-3-8 16,-1 5 0-16,4-1 0 0,-6 4-11 0,2-6 11 16,-2 7 0-16,0 1 0 0,-5-3 0 15,2 2 0-15,-2 1 0 0,-1 4 8 0,-2-2-8 0,0-5 11 0,-2 7-3 16,2-4 0-16,-6 1 0 0,1-1-8 0,0-3-11 15,2 2 3-15,0 1 0 16,-2-3-24-16,0 3-5 0,0-3-1 16,5-5-758-16,-3 0-151 0</inkml:trace>
  <inkml:trace contextRef="#ctx0" brushRef="#br0" timeOffset="19137.14">22175 9726 403 0,'0'0'36'0,"0"0"-36"0,0 0 0 0,0 0 0 0,0 0 435 0,0 0 80 15,0 0 16-15,0 0 3 16,2 2-350-16,-2 8-71 0,-2-3-13 0,-1 2-4 0,0 5-46 0,-2 0-10 16,-3 5-1-16,0 5-1 0,0-1-38 0,-2 6 0 15,-3-4 0-15,-3 8 0 0,2 3 0 0,1-1 0 16,-3-2-8-16,3-3 8 0,3 3-12 0,-1-2 4 16,0 2 0-16,6-3 0 15,2 1-100-15,1-7-20 0,-1-1-4 0,0-7-1 16,6 1-155-16,2-3-32 0,3 0-5 15,3-11-2-15</inkml:trace>
  <inkml:trace contextRef="#ctx0" brushRef="#br0" timeOffset="19469.71">22521 9801 2973 0,'0'0'65'0,"0"0"14"15,0 0 2-15,0 0 3 0,0 0-67 0,-5 7-17 0,2 3 0 0,1 4 0 16,-4-5 0-16,4 5 0 0,-3 8 0 0,2-4 0 16,0-1 0-16,1 4 0 0,-1-2-12 0,3 4 3 15,3-1 9-15,-1-6 0 0,1 0 0 0,2 1 0 0,0-5 0 16,3-1 0-16,3-4 0 0,-3 1 0 16,5-6 0-16,0 5 0 0,-2-7 0 0,2 0 0 15,0 0 0-15,3-7 11 0,-2 5-3 0,1-6 0 0,4 1-8 0,-3-4 0 16,-3-1 0-16,3-5 0 15,-3 3 0-15,-5-2-14 0,3-1 3 0,-6 1 1 16,0-1-22-16,-5-4-5 16,0 5-1-16,0-1 0 0,-5 1 21 0,-3-1 4 0,3 3 1 0,-3 5 0 15,-3 0 12-15,1-3-9 0,-4 7 9 0,-1 0-8 16,1-2 0-16,1 7 0 0,-3 0 0 0,0 5 0 16,3-3-39-16,-3 3-7 0,3-3-2 0,0 5 0 15,0 1-108-15,-1-6-23 0,1 7-4 0,2-2-1 0</inkml:trace>
  <inkml:trace contextRef="#ctx0" brushRef="#br0" timeOffset="24067.94">24069 10156 3189 0,'-13'7'141'0,"2"-4"30"0,1 4-137 0,-6 9-34 0,-3-2 0 0,3 10 0 0,-2 0 11 0,2 8-11 0,3 8 10 0,0 5-10 15,-1 2 0-15,6 10 0 0,1 8-13 0,1 6 4 16,1 4-35-16,2 1-6 0,3 1-2 0,3-4 0 0,0-2 32 16,5-1 7-16,-3-9 1 15,8-7 0-15,6-9 34 0,4 0 7 0,1-12 2 0,5 0 0 16,3-10 17-16,0-6 4 0,2-3 1 0,1-14 0 0,-1-3-33 0,11-11-6 15,5-9-2-15,3-15 0 0,0-4-3 0,0-19-1 16,-3-3 0-16,-5-6 0 0,-8-3-8 0,-5-5-17 16,-3-4 4-16,-8 2 1 0,-2-3 12 0,-9 8 0 31,-7-2 0-15,-6 4 10-16,-2 4 7 0,-8 11 2 0,0 6 0 0,-11 10 0 15,-3 4-19-15,-10 12 8 0,0 5-8 0,-10 12 0 0,-9 6 18 0,3 8-3 0,0 9-1 0,-5 17 0 0,-3 1-14 16,-2 16 11-16,-1 8-11 0,3 12 10 0,6 3-10 0,2 4 0 0,3 12 0 15,-3 5 0-15,2-3 0 0,9-2 0 0,5 0 0 16,8-2 0-16,5-12 0 0,6-3 0 0,7-4 0 0,3-7 8 16,5-7-8-16,3-1-11 0,8-8 3 0,3-6 0 15,2-4-13-15,8-9-3 0,6-8 0 0,2-9 0 16,3-7 8-16,5-14 0 0,0-9 1 0,5-10 0 16,6-7-1-16,2-14 0 0,3-3 0 0,0-9 0 15,-6-9 5-15,-7-5 1 0,-5 3 0 0,-6-6 0 16,-6-1 10-16,-7-3-8 0,-2 4 8 0,-7 6-8 15,-4-1 23-15,-6 12 5 0,-2 5 0 0,-3 5 1 0,-5 9-10 16,-8 9-3-16,-6 14 0 0,-2 8 0 16,-5 7 9-16,-3 16 2 0,-5 9 0 0,2 10 0 15,-2 19-2-15,-1 9 0 0,1 9 0 0,-6 12 0 16,1 20-17-16,-1-1 0 0,6 9 0 0,7 1 0 16,6-6 0-16,8-6 12 0,2 0-1 0,9-10 0 15,5-4-11-15,2-8 10 0,8-6-10 0,3-10 10 0,0-7-22 0,8-5-4 16,2-4 0-16,6-8-1 15,5-6-15-15,1-5-2 0,-1-5-1 16,2-12 0-16,1-4 7 0,3-12 0 0,2-10 1 0,5-6 0 16,3-15-21-16,-3-9-5 0,-2-10-1 0,-6-4 0 15,-5-2 6-15,-5-6 0 0,-8-1 1 0,-5-8 0 0,-9 5 38 0,-2 0 9 16,-8 0 0-16,-2 3 0 0,-9 4 36 0,-5 4 8 16,-2 13 3-16,-6 7 0 0,-2 11-10 0,-1 7-1 0,1 13-1 15,2 8 0-15,-2 6 5 0,0 13 2 0,-9 12 0 0,1 10 0 16,-3 11-26-16,0 19-4 0,0 10-2 0,5 11 0 15,6 10-10-15,2 2 12 0,8-5-12 0,3 5 12 16,3-4-12-16,7-6 0 0,0-1 0 0,6-13 0 16,2-6 0-16,6-3 0 0,0-7 0 0,5-5 0 15,2-2-11-15,4-9-4 0,-1-5-1 0,5-10 0 16,6-4 2-16,0-12 0 0,2-7 0 0,6-7 0 16,2-9 4-16,1-15 1 0,2-4 0 0,-3-10 0 15,-2-7-16 1,-5-9-3-16,-6-9-1 0,-5-1 0 0,-3 1 17 0,-5-1 3 0,-3-9 1 0,0 7 0 15,-5-4-4-15,-5-3 0 0,-3 9 0 0,-2-2 0 16,-6 3 12-16,-6-1 0 0,-7 15 10 0,-2 2-10 0,-1 14 8 0,0 9-8 16,-2 7 0-16,2 8 9 0,3 9 3 15,0 7 0-15,2 7 0 0,3 2 0 16,1 13-3-16,4 1 0 0,1 3 0 0,2 12 0 0,5-1 10 16,3 3 1-16,3 3 1 0,2 4 0 0,9 7-21 0,-1 2 0 15,5 8 0-15,1-1 0 16,2 1-27-16,6 4-3 0,-1-2-1 0,3 2 0 15,3-2 2-15,0-3 0 0,3 1 0 0,-1-10 0 16,6-5-3-16,0 5 0 0,2-7 0 0,-5-7 0 0,0 0 52 16,-2-9 9-16,-1-5 3 0,1-5 0 0,-1-5-32 0,3-6 0 15,3-3 0-15,-3-5 0 16,0-4-39-16,-3-5-13 0,4-3-4 0,-4-11-784 16,-2-12-156-16</inkml:trace>
  <inkml:trace contextRef="#ctx0" brushRef="#br0" timeOffset="32182.61">2360 13346 1710 0,'0'0'76'0,"0"0"15"0,0 0-73 0,0 0-18 16,0 0 0-16,0 0 0 0,0 0 33 0,0 0 3 16,0 0 1-16,0 0 0 0,0 0-24 15,0 0-5-15,3 0 0 0,5 4-8 0,0-1 0 0,2-3-12 16,6 4 0-16,-3-1 0 0,3-3 12 0,3 0-11 15,2 0 11-15,3 2-10 0,-6-2 10 0,9 0 0 16,-6 0 8-16,3 0-8 0,2 0 0 0,1-2-12 16,-6 2 2-16,3 0 0 0,-3 0 10 0,5-3 0 0,-2-1 0 15,2 1 0-15,6-1 0 0,0 4 0 0,-3-3 0 16,5-2 0-16,3 5 0 0,1-2-8 16,-1-5 8-16,0 7-12 0,-3-2 12 0,3-3 8 0,0 3-8 0,3-3 11 15,-3 5-11-15,8-2-12 0,-6-1 2 16,4-1 1-16,2 4 9 0,-8-3 0 0,5 3 0 0,-5 3 0 15,3-3 10-15,0 0 1 0,-1 0 0 0,6 0 0 16,0 4-11-16,0-1 10 0,-2-1-10 0,-4 3 10 16,4-3-10-16,-6 5 0 0,2-2 0 0,6-3 0 15,3 0 0-15,0 6 0 0,-1-4 0 0,3-1 8 16,-5 1-8-16,0 1 0 0,3-5-10 0,2 5 10 16,1-3 0-16,1 3 0 0,-1-3 0 0,4-2 0 0,-10 7 0 15,3-4 0-15,-3 1 0 0,0-1 0 0,0 4 0 0,5-5 0 16,-2 3 0-16,-1-3 0 15,1 5 11-15,-3-7 5 0,-3 7 0 16,1-4 1-16,4 4 21 0,-2-3 4 0,0-1 1 16,0 1 0-16,5-1-29 0,-5-1-6 0,0-2 0 0,0 5-8 0,3-3 8 0,0 5-8 15,-1-5 0-15,4 3 0 0,1-2 0 0,-1-3 0 16,-12 0-11-16,-2 4 11 0,3-1 0 0,0-3 0 16,2 0 0-16,3 0 0 0,0 4 0 0,0-8 0 15,0 4 0-15,0 0 0 0,-11-7 0 0,3 7 0 16,1 0 0-16,1-3 0 0,1 3 0 0,2-5 0 15,-2 3 9-15,2 2-9 0,1 0 0 0,-1 0 0 0,-5-2 8 0,0-3-8 16,0 10 0-16,0-5 0 0,0 2 9 0,3-2-9 16,0 0 0-16,-1 0 9 0,4 0-9 0,-4 0 0 15,1-2 8-15,-3-3-8 16,0 5 0-16,3 0 0 0,-6 0 9 0,8-2-9 16,-2 2 0-16,2-5 9 0,1 3-9 0,-4-1 0 15,1-1 0-15,-3 4 0 0,3-7 0 0,-3 7 0 0,5-3 0 16,-2-1 0-16,-3 4 0 0,3 0 0 0,5-3 0 15,-3 3 0-15,-2-7 0 0,-3 7 0 0,-3 0 0 0,3 0 0 16,0 0 0-16,0 0 0 0,-2 7 0 0,2-7 8 16,8 0-8-16,-3 3 12 0,-5-3-12 0,3 0 12 15,-3 0-12-15,-3 0 10 0,-5 4-10 0,6-1 10 16,2-3-10-16,0 0 0 0,-3 4 9 0,1-1-9 16,2-3 0-16,-3 0 9 0,3 7-9 0,-3-5 0 0,1-2 9 0,-3 7-9 15,-1-2 0-15,-2-3 9 16,6 5-9-16,-3-4 10 0,-1-3-10 0,4 0 10 15,-1 7-10-15,0-7 12 0,1 0-12 0,-1 0 12 16,-5-3-12-16,0-1 12 0,-5 8-12 0,5-4 12 0,0 0-1 0,3 0 0 16,3 0 0-16,-4 3 0 0,-2-3-11 0,3 0 0 15,-3 4 0-15,0-1 0 0,1-1 0 0,-7 3 10 16,1-5-1-16,3 2 0 0,-4-2 3 16,1 5 0-16,3-10 0 0,4 5 0 0,-1 0-12 15,-1 0 10-15,2 0-10 0,-4-2 10 0,-1-3-10 0,1 3 0 16,-1-5 0-16,-2 4 8 0,0-1-8 0,-6-4 0 15,1 6 0-15,-1-5 0 0,1 0 28 0,-1 2 3 16,-2 1 1-16,3 1 0 0,-1-1-32 0,1 1 0 16,2-1 0-16,-2 4 0 0,2-3 0 0,-3 1 0 15,3-3 0-15,3 3 0 16,-3-3-41-16,6 3-11 0,-3 2-3 0,2-5-648 0,1 3-129 0</inkml:trace>
  <inkml:trace contextRef="#ctx0" brushRef="#br0" timeOffset="37850.5">10946 11838 403 0,'0'0'36'16,"0"0"-36"-16,0 0 0 0,-3-5 0 0,-2 5 188 0,0-2 32 0,2-3 5 0,3 5 2 16,-3-2-182-16,1-3-36 0,2 0-9 0,-3 1 0 15,3-3 0-15,-3 4-14 16,3-4 3-16,0 0 1 0,0 0-2 0,0 0 0 0,0-2 0 15,0 2 0-15,0 2 12 0,0-2 0 0,0 0 0 0,0 0 0 16,-2 0 17-16,2 0 6 0,0 0 1 0,0 4 0 16,0-4 10-16,0 7 2 0,0 0 1 0,0 0 0 15,0 0 7-15,0 0 0 16,0 0 1-16,0 0 0 0,8 5-12 0,-3 0-2 0,3 2-1 0,2 0 0 16,1 7-10-16,0 2-1 0,2 1-1 0,0 4 0 15,0-2-18-15,1 9 0 0,-4-2 0 0,3 0-9 16,-2 9 9-16,0-7 0 0,2 10 0 0,-3-5 0 0,-2 4 0 0,0 3 0 15,0 3 0-15,0 4 0 0,-3 0 0 0,-2 7 0 16,2-5 0-16,-2-2-8 0,0 0 8 0,-3 0 0 16,-3 0 0-16,3-2-8 0,0-3 35 0,-3-2 7 15,3-2 2-15,3-3 0 0,-3-4-12 0,3-3-3 16,-1-2 0-16,1-2 0 16,0-8-9-16,-3 0-3 0,5 1 0 15,-3-5 0-15,1-3-9 0,2 1-17 0,1-3 4 0,-1-5-822 0</inkml:trace>
  <inkml:trace contextRef="#ctx0" brushRef="#br0" timeOffset="38532.79">10853 13202 1440 0,'0'0'128'0,"0"0"-103"0,0 0-25 0,0 0 0 0,0 0 160 0,0 0 28 0,0 0 4 0,0 0 2 15,0 0-100-15,3-7-20 16,2 5-4-16,3-3-1 0,-3 3-28 0,6-1-5 16,0 3-2-16,-1-4 0 0,3 4-14 0,3 0-4 0,0 4 0 0,3-1 0 15,-3-1-16-15,2 5 0 16,1 0 8-16,-1 0-8 0,-2-5 0 0,-3 10 0 0,0-2 0 0,-2-1 0 15,-3 0 0-15,0 3 0 0,-3 0 0 0,-5 2 0 16,0 3 0-16,-5-1 0 0,0 5-10 16,-1-2 10-16,-4 5-10 15,-1-3 10-15,1 2 0 0,-1-4-9 0,0 5 9 0,-2-8 0 0,5 3 0 16,3-7 0-16,-3 4 0 0,3-4 9 0,-1 0-9 0,6-5 0 16,0 2 8-16,0-2-8 0,3 0 0 0,0 0 0 15,5-4 0-15,2-3 0 0,-2 4 0 0,3-1 0 16,2-3 0-16,3-3 0 0,0-1 0 0,0 1 0 15,2-4 0-15,-2 0 0 0,0-2 0 0,2-1 0 16,-2-4-21-16,0 0 1 0,-3 2 1 0,1-4 0 16,1-5-127-16,-1-1-26 0,-4 6-4 15,3 0-453-15,-2-3-91 0</inkml:trace>
  <inkml:trace contextRef="#ctx0" brushRef="#br0" timeOffset="38866.83">11327 13291 1616 0,'0'0'72'0,"0"0"14"0,-3-2-69 0,1 2-17 16,-1-2 0-16,3 2 0 0,-3-5 116 0,1 3 19 0,-1-3 4 15,3 3 1-15,0-5-74 0,3 0-14 16,-1-1-4-16,1 6 0 0,5-5-34 0,-3 0-14 16,0-2 11-16,3 2-11 0,0-1 0 0,3 1 8 15,-3 5-8-15,0-5 0 0,0 5 0 0,2-3 0 16,-2 5 0-16,0 0 0 0,3 0 0 0,-3 0 0 0,-3 7 0 0,0-7-10 16,1 5 10-16,1-1 0 0,-1 3 0 15,-4 1 0-15,4 1 0 0,-1 3 0 0,-2-3 0 0,-1 1 0 16,-4 4-9-16,2-5-3 0,0 5-1 0,-3-4 0 15,3 4 13-15,-3 0 0 0,3-2 0 0,0 4-9 16,-2-2 9-16,2-4 0 0,0 6 0 0,0-4 0 16,0-3 9-16,0 1-9 0,2-3 12 0,1 2-12 15,2-2 20-15,-5-7-4 0,0 0 0 0,11 7 0 16,-1 0 0-16,4-4-1 0,-4-3 0 0,1-3 0 16,2-4-15-16,0 5 8 15,3-3-8-15,-3-2 0 0,-2-2-8 0,0-1-8 0,-1-4-2 16,1 7 0-16,-1-5-178 15,-2-2-36-15</inkml:trace>
  <inkml:trace contextRef="#ctx0" brushRef="#br0" timeOffset="40144.69">10689 13045 1414 0,'-2'0'31'0,"-4"0"6"0,4 0 2 0,-4 0 1 0,4 0-32 0,-1-3-8 0,3-2 0 0,0 5 0 16,-3-2 36-16,3 2 4 0,0 0 2 0,3-7 0 16,0 5-27-16,-3-3-6 0,2-2-1 0,-2 7 0 15,6-2 3-15,-4-5 0 0,-2 7 0 0,3-3 0 16,2-2 27-16,0-2 6 0,-2 7 0 0,5-2 1 0,-3-5-33 15,3 7-12-15,0-2 0 0,0 2 9 0,3-5 7 0,2 5 0 16,-2-2 1-16,2 2 0 0,0-5 0 16,0 3 0-16,3 2 0 0,0-3 0 0,3-2-17 0,-1-2 0 15,3 5 0-15,3-5 0 16,0 0 0-16,2 5 0 0,3-5 0 16,3 0 0-16,0-1 0 0,-3 1 0 0,0 5 0 0,-2-5 0 0,-1 0 8 0,0 5-8 15,-2-5 0-15,0-1 0 16,3 6 8-16,-4-3-8 0,4 3 0 0,-3 0 0 0,-3-3 8 15,0-2-8-15,3 5 0 0,-3-3 0 0,3 3 21 0,0-1 1 16,-3-2 0-16,-3 3 0 0,1-3 2 16,-3 5 1-16,-3-2 0 0,3 2 0 0,-6-5-8 0,1 5-1 15,2-2-1-15,-5 0 0 0,3-3-15 16,-1 5 8-16,-2 0-8 0,3 0 0 0,-3-2 0 0,0 2 8 0,0 0-8 16,-3 0 0-16,0 0 16 0,3 2 0 0,-5-2 0 0,2 7 0 15,-2-5-16 1,-1 5-18-16,4 0 4 0,-4 1 1 0,-2-1 13 0,0 2 0 0,3 0 0 15,-3 3 0-15,0 0 12 0,3 0 0 0,-3-1-1 0,0 1 0 16,0 0-11-16,0 2 0 0,2 0-10 0,-2-2 10 16,3 4 0-16,2-1 0 0,-5 1 13 0,3 0-4 15,2-1-9 17,0 1 0-17,3 0 0-15,-2 1 0 0,-1-3 0 0,0 7 0 16,3-2 0-16,0-2 0 0,0 4 0 0,0-3 0 0,0 4 0 0,0-4 0 15,2 4 0-15,-2-6 0 0,0 8 0 0,0-3 0 0,3-2-12 16,-3 4-4-16,0 3 0 0,0-5-1 0,-3 3 17 0,3-1-8 0,-3 1 8 16,-2-5 0-16,2 4 0 0,-2 1 0 0,-1-1 0 0,1-2 0 0,-3-2 0 0,-3 5 0 15,1-8 0-15,2-2 0 0,-3 3 0 0,-2-1 0 0,2-2 0 0,-2 3 0 0,2-8 8 16,-2 3-8-16,0-3 0 0,-1 1 9 0,4-3-9 0,-4 0 10 16,-2 0-10-16,1-5 10 0,1 5-2 15,-2-4 0-15,0 1 0 0,0-1 0 0,3-3-8 16,-5 0 0-16,2 0 0 0,0 0 0 0,-3 0-13 0,3 0-2 15,-2 0 0-15,2 0 0 0,0 0 6 0,0 0 1 16,2 0 0-16,-1 0 0 0,-1 0-5 16,0 0-1-16,0 0 0 0,0 4 0 0,0-1-5 0,0-3-1 15,0 7 0-15,0-5 0 0,-3 5 4 0,3 0 1 0,-5 3 0 0,3-3 0 16,-4 4 15-16,1-1 0 16,-3-1 0-16,-5-2 0 0,3 0 10 0,-6 3-2 0,0-3 0 15,0 2 0-15,0-2 7 0,-2 3 1 0,-1-3 0 16,4 0 0-16,-1 0 2 0,3 0 1 15,-3-2 0-15,5-1 0 0,-2-1-7 0,3-3 0 0,-1 7-1 16,1-7 0-16,-4 4-11 0,4-4 0 0,-6 0 0 0,3 3 0 16,-3-3 0-16,3-3 0 0,-3 3-10 0,0-4 10 15,3 4 0-15,3 0 0 0,-3 0 0 0,2 0 0 16,0 0-10-16,4 0 10 0,-1 0-10 0,2 0 10 16,1 0 0-16,3-3 0 0,-4-1 0 0,4 4 0 15,-1 0 12-15,1 0-4 0,-1-3 0 0,1-1-8 16,-1 4 20-16,-2-5-2 0,-1 0-1 0,4 3 0 0,-3-3-7 15,2-4-2-15,-5 6 0 0,6-4 0 16,-1 3-8-16,-2-6 0 0,2 3 0 0,1 5 0 16,2-5 8-16,-3 0-8 0,-2 0 0 0,2-3 8 0,6 1 3 15,-3-5 0-15,0 0 0 0,0-3 0 0,0 1 7 16,0-1 2-16,0-2 0 0,0-2 0 16,1-2 2-16,-1-3 1 0,-3-2 0 0,6-3 0 0,-3-2-7 15,2 3-2-15,1-3 0 0,3 0 0 0,-1-5-14 16,0 5 0-16,3 3 0 0,0 4 0 0,6-5 0 0,-4 8 0 15,1-1-8-15,2 1 8 16,3-1-60-16,-3 1-9 16,9-3-2-16,-6-3-637 0,5 8-128 0</inkml:trace>
  <inkml:trace contextRef="#ctx0" brushRef="#br0" timeOffset="60256.87">22064 11262 403 0,'0'0'17'0,"0"0"5"0,0 0-22 0,0 0 0 0,0 0 0 0,0 0 0 15,0 0 269-15,0 0 50 0,0 0 9 0,0 0 3 16,0 0-258-16,0 0-51 0,0 0-10 0,0 0-3 15,0 0-9-15,0 0 12 0,2 2-12 0,-2 5 12 0,0 0-12 0,0 0 0 16,0-4 0-16,0 6 0 0,0-4 36 0,-2 2 3 16,2 0 0-16,-3-2 0 15,0 6-21-15,3 1-4 0,-2 0-1 0,-1 0 0 0,0 4-3 0,1 5-1 16,-1 3 0-16,3-1 0 0,-3 1-1 0,1 2-8 16,-1 4 12-16,3-4-4 0,-2 5-8 15,-1-1 0-15,0-4 0 0,3-2 0 16,0 4 0-16,0-2 0 0,-2-3 0 0,2 1 0 0,0 2 0 15,0-3 0-15,0 5 0 0,0-2 0 0,2-2 0 16,-2 6 0-16,3 1 0 0,2 0 8 0,-2-3-8 0,2 7 0 0,3-7 0 16,-3 8 0-16,3-8 0 0,-2 2 0 15,1 3 0-15,-1-2 0 0,2-1 0 0,0 3 0 16,-3-2 0-16,0-5 0 0,1 4 0 0,-4-6 0 16,3-1 0-16,-2 1 0 0,2-3 0 0,-2-2 0 0,0-3 12 0,-1 6-4 15,1-6 2-15,0 0 0 0,-1-1 0 16,-2-1 0-16,3-3-10 0,-3-1 0 15,0 2 0-15,3-5 8 16,-3-3-27-16,0 1-5 0,0-5-2 0,0 0-541 0,0 0-108 0</inkml:trace>
  <inkml:trace contextRef="#ctx0" brushRef="#br0" timeOffset="66410.92">21669 12783 1094 0,'0'0'97'0,"0"0"-77"16,0 0-20-16,-5 8 0 0,5-8 237 0,-5 0 44 0,5 0 9 16,-5 7 2-16,5-7-209 0,0 0-42 15,-3 2-8-15,3 5-1 0,-3 0-32 0,6 2-12 16,-3-2 1-16,5 10 0 0,-2-1 11 0,2 6-12 16,0 1 12-16,3 10-12 0,-2 0 12 0,-1 7-10 0,3 5 10 0,0-3-10 15,0 5 10-15,0-2 11 0,-6-3-3 0,4-2 0 16,-4 5-8-16,1-5 12 15,0-7-12-15,-1 0 12 0,1-3-12 0,-1-6 0 16,-2-1 9-16,6-6-9 0,-6-6 0 0,0-6-8 16,2 7 0-16,-2-12-651 0,0 0-129 0</inkml:trace>
  <inkml:trace contextRef="#ctx0" brushRef="#br0" timeOffset="67178.23">21590 12729 2253 0,'0'0'49'0,"0"0"11"0,0 0 1 0,0 0 3 0,0 0-51 0,8 5-13 16,3-5 0-16,2-5 0 0,0 5 23 0,6-2 1 16,-4-5 1-16,4 0 0 0,-1 5-13 0,1-6-4 15,2 1 0-15,3 5 0 0,10-5-8 16,3-2 0-16,0 2 0 0,3 0 0 0,2-1 0 0,1 1 0 15,-1 0 0-15,-5-2 0 16,0 7 0-16,0-3 0 0,6 3 0 0,2-3 8 0,-3 2-8 0,3 1 0 16,-3-3 0-16,-2 5 0 0,-3 0 9 0,-5 0 0 15,-1 0 0-15,4 0 0 0,2 0 10 0,0 0 1 16,3 0 1-16,-3 0 0 0,-3 0-7 0,0 0-2 0,-2 0 0 0,0 0 0 16,-6 0-3-16,3 0-1 0,-5 0 0 0,-3 5 0 15,1-3-8-15,-4-2 0 16,1 3 0-16,-3 2 0 0,2-3 0 0,-2-2 8 15,-3 5-8-15,0-3 8 0,1 3-8 0,-1-3 0 0,-3 0 0 0,4 5 0 16,-6-7 0-16,0 7 10 0,-1-2-1 0,-1 0 0 16,2 2-9-16,-6-2 0 0,4-3 0 0,-4 5 0 15,4 2 0-15,-4-2 0 0,-2 3 0 0,3 2 0 16,0-1 0-16,-1 4 0 0,1 1 0 0,-1 5 0 16,1-2-10-16,0 4 10 0,-1 6 0 0,4-1-9 15,-4 3 9-15,1 1 0 0,0 6 0 16,-1 2 0-16,4-2 0 0,-4-3-8 15,3 5 8-15,1 2-12 0,-4-6 12 0,1 8 0 0,2-1 0 0,-2-3 0 0,0 0 0 16,-1 0 0-16,1-3 0 0,0-4 0 0,-1-2 0 16,1-5 0-16,-3-3 0 0,3 1 0 0,-3-3 0 0,0-5 0 15,0 1 8-15,0-3-8 0,-3-5 0 0,3 1 0 16,-3-3 0-16,1 0 0 0,-4 0 0 0,4-5 0 16,-4-2 0-16,-2 5-8 0,-2-3 0 0,-1-2 0 15,1 0 0-15,-6 0 0 0,-5-2 20 16,-1-3 4-16,-1 5 0 0,-1-2 1 0,0-5 15 0,-5 7 2 15,2-7 1-15,-7 7 0 0,-3-7-35 0,-5 7 0 16,-9-3 0-16,4 1 0 0,-3-3 0 0,2 5 0 0,0 5 0 0,3-3 0 16,-2 1 0-16,-4 1 0 15,-2-1 0-15,1 4 0 0,1-3-12 0,6 1-8 16,3 0-3-16,0-3 0 0,-3 5 6 0,2 0 1 16,-2-4 0-16,3 4 0 0,-6-7 1 0,6 7 1 15,2-5 0-15,6 3 0 0,5-3-1 0,0-2 0 0,5 0 0 0,0 5 0 16,0-5-1-16,1 2 0 0,-1-2 0 0,5 0 0 15,1 0-7-15,-3 0-1 0,5-2-1 0,0 2 0 32,5-5-8-32,3 5-2 0,3 0 0 0,2-2 0 0,1-3 10 15,2 5 1-15,2-2 1 0,6-5 0 16,3 0-126-16,2-3-26 0,19-6-5 0,-6-5 0 0</inkml:trace>
  <inkml:trace contextRef="#ctx0" brushRef="#br0" timeOffset="67750.84">22162 12868 2718 0,'0'0'60'0,"0"0"12"0,0 0 2 0,0 0 2 16,0 0-60-16,0 0-16 0,0 0 0 0,7 2 0 0,1-2 12 0,3 0 0 15,-3 0 0-15,2 0 0 0,1-2-12 0,0-3 0 0,-3 5 0 0,2 0 0 16,1 0 0-16,-3 0 0 0,0 0 0 15,0 5-10-15,-6-3-1 0,-2-2 0 0,6 5 0 16,-6-2 0 0,-3 6-14-16,0-2-3 0,-2 2-1 0,0-2 0 0,-6 5 20 15,0-2 9-15,4-1-8 0,-4 7 8 0,0-8 0 0,3 6 0 0,0-3 0 0,1-4 0 16,-4 8 0-16,6-6-8 0,-1-2 8 0,1 0 0 16,2-5 0-16,1 6-8 0,2-8 8 0,0 0 0 15,0 0 0-15,0 7 0 16,0-7 0-16,5 7 0 0,0-5 0 0,-5-2 0 0,6 7 0 0,2 0 0 15,0-5 0-15,2 3 9 0,1-3-1 0,-1-2-8 16,4 0 10-16,-1 0-10 0,3 0 8 0,0 5-8 0,-3-5 0 0,3 3 0 16,-1-3 0-16,-4 4 0 15,0-1-10-15,-1-1 10 0,-2-2 0 0,-3 7-9 16,1-2 9-16,-4-1 0 0,-2-4 0 0,-5 7 0 0,2 5 0 16,-4-2 0-16,-1-3 0 0,0 2 0 15,-3 1-36-15,3-3-4 0,-2 0-2 16,-1 2 0-16,-2-2-2 0,5 0 0 15,-3-5 0-15,3 6 0 0,0-8-69 16,3 4-15-16,-3-1-2 0</inkml:trace>
  <inkml:trace contextRef="#ctx0" brushRef="#br0" timeOffset="68111.09">22617 12835 2844 0,'0'0'126'0,"0"0"26"0,0 0-122 0,5 5-30 0,0 0 0 16,3-3 0-16,-3 3 39 0,3-3 1 0,3 3 1 0,-3-3 0 16,2 0-41-16,-2 3 0 0,0-3 0 0,0-2-11 15,-2 5 11-15,-6-5-12 0,2 3 12 0,1 6-12 32,-3-2-16-32,0 2-3 0,-5-2-1 0,-1 1 0 0,-2 1 7 0,-2 5 1 0,2-5 0 0,-3 6 0 15,3-1 12-15,-2-3 4 0,-1 4 0 0,6-6 0 16,-3 5 8-16,0-5 11 0,5-1-3 0,-2 1 0 15,0-2-8-15,2 0 8 0,0 2-8 0,3-2 8 0,0-7-8 16,0 0 0-16,0 0 0 0,0 0 0 0,0 0 0 16,6 0 0-16,2 8 0 0,0-8 0 15,2 7 12-15,1-7 0 0,2 0 0 0,0 0 0 0,6 0-4 0,2 0 0 16,0 0 0-16,3-3 0 16,-6-1 19-16,4 4 3 0,-4-3 1 0,3-2 0 15,0-4-111 1,3 2-21-16,-5-2-5 0,-1-5-1096 0</inkml:trace>
  <inkml:trace contextRef="#ctx0" brushRef="#br0" timeOffset="100565.54">23273 13162 345 0,'0'0'31'0,"0"0"-31"16,0 0 0-16,0 0 0 0,0 0 296 0,-3-7 54 16,3 7 10-16,0 0 3 0,0 0-259 0,0-7-51 15,-3 5-10-15,3 2-3 0,0 0 0 0,0 0 0 16,0-7 0-16,0 7 0 0,0 0 10 0,0 0 2 15,0 0 0-15,0 0 0 0,0 0-8 0,0 0-2 16,0 0 0-16,0 0 0 0,0 0-22 0,0 0-5 16,0 0-1-16,0 0 0 0,0 0-3 0,6-3-1 15,-6 3 0-15,8 0 0 0,0 0 19 0,2 0 4 16,-2 0 1-16,3 3 0 0,-3-3-34 0,2 2-14 16,1-2 1-16,2 0 0 0,-2 0 13 0,-1 0 0 0,1 0 0 0,2 0 0 15,-2 0 0-15,2-2 0 16,0 2 0-16,-2 0 0 0,-1-3 0 0,3-1 0 0,-2 4 0 15,0 0 0-15,-3 0 0 0,2-3 0 0,1 3 0 0,-1 0 0 16,-2-5 0-16,0 5 15 0,0 0-2 16,-3 0 0-16,1 0-13 0,-4 0 0 15,-2 0 0-15,6-2 0 0,-1 2-28 0,-5 0-6 16,0 0-1-16,0 0 0 0,3 0-84 0,-3 0-17 16,0 0-3-16,0 0-767 0</inkml:trace>
  <inkml:trace contextRef="#ctx0" brushRef="#br0" timeOffset="101081.83">23746 12713 288 0,'0'0'25'0,"0"0"-25"15,0 0 0-15,0 0 0 0,0 0 297 0,0 0 55 0,0 0 10 0,0 0 2 16,0 0-216-16,0 0-43 0,-2 7-9 0,-1 0-1 16,0 2-51-16,1-2-9 0,-1 8-3 0,0-1 0 15,1-3-32-15,-1 11 0 0,1-4-10 0,2 4 10 16,-3 3-8-16,0 4 8 0,1 4 0 0,-1 0 0 15,0 7 0-15,1 0 0 0,-1-1 0 0,0 6 0 16,-2-5 0 0,2 0 0-16,1-2 0 0,-1-3 0 0,1 5 0 0,-1-2 0 0,3-5 0 0,0 0 0 0,0-3 0 0,0-6 0 15,0-1 0-15,0-6 0 16,3-1-30-16,-3-2-2 16,2 0 0-16,1-2 0 0,-1-5-43 15,-2 0-9-15,3-2-1 0,-3 0-679 0</inkml:trace>
  <inkml:trace contextRef="#ctx0" brushRef="#br0" timeOffset="102041.99">23781 12718 403 0,'0'-7'17'0,"0"2"5"0,2 2-22 0,-2-4 0 0,0 5 0 0,0-3 0 16,3-4 365-16,-3 2 69 0,3 0 14 0,-1 5 2 15,-2-6-325-15,0 8-65 0,3-2-12 0,-3 2-4 16,0 0 10-16,5-5 2 0,1 3 0 0,-1-3 0 16,-5 5-31-16,5 0-5 0,3 0-2 0,0 0 0 15,3 5-18-15,-3-5 0 0,5 2 0 0,0 5 0 16,0-2 0-16,3-2 0 0,3-1 0 0,-1 5 0 15,1-7 8-15,2 5 0 0,3-3 1 0,-1 3 0 16,-1-3-9-16,1 0 0 0,-4-2 0 0,2 5 0 16,-5-3 0-16,3-2-17 0,-1 0 4 15,-2 0 1-15,2 0 12 0,1 0 0 0,-1 0 0 0,4 0 0 0,-1 0 0 16,3 0 0-16,-3 0 0 0,0 0 0 0,0 0 9 0,-2 0 2 16,-1 0 0-16,3 0 0 0,-2 0-11 0,-1 5 0 15,1-3 0-15,-3-2 8 0,-3 3-8 16,0 2 0-16,-2-3 0 0,2-2 0 0,-2 7 0 0,-1-7 0 15,-2 7 0-15,0-5 0 0,0-2 0 0,-3 7 0 16,3-7 0-16,0 5 0 0,0-3 0 0,-3-2 0 16,1 0 0-16,2 5 0 0,-3-2-8 0,0-1-4 15,3-2-1-15,-3 5 0 0,1-3 13 16,2 3 0-16,-3-3 0 0,0-2 0 16,1 0 0-16,-1 7 0 0,0-5 0 0,-2-2 0 0,-3 0 0 0,5 7 0 0,-2-7 0 0,2 8 0 15,0-8 0-15,-2 2 0 16,2 3-8-16,-2-3 8 0,0 5-12 0,-1-2 1 15,-2-1 0-15,3 3 0 0,-1 0-2 0,1 1-1 0,-3 1 0 0,0-2 0 16,3 7 2-16,-3-4 1 0,0 6 0 16,0 0 0-16,0 1 11 0,0 6 0 0,0-1-9 0,0 3 9 15,0-1 0-15,-3 9-9 0,0-3 9 0,3 3 0 16,-2 3-9-16,-1-3 9 0,3-3 0 0,-2 3-9 16,2 0 9-16,-3 5 0 0,0-5 10 0,1 4-10 15,2-4 13-15,-3 0-3 0,3-2-1 0,-3-5 0 16,3 4 4-16,-2-6 1 0,-1-1 0 0,3-2 0 15,0-2-14-15,-3-2 11 0,1-3-11 0,-1-5 10 16,0 5-10-16,1-4 0 0,2 1 0 0,-3-6 0 16,1 2 9-16,-4 3-9 0,4-3 10 0,-4 0-10 0,4-3 22 15,-6 1-2-15,2 0 0 0,1-3 0 0,-3-2-20 0,0 5-15 16,0-3 3-16,0-2 0 16,-2 0 20-16,2 5 4 0,-3-3 0 0,1-2 1 15,2 0-1-15,-3 0 0 0,1 0 0 0,-4 0 0 0,1 0-12 0,-3-2 0 16,0-3 0-16,3 5 0 0,-3 0 9 0,0 0-1 15,3-2 0-15,-3 2 0 0,0-5-8 0,-2 5 0 16,-3-2 0-16,0-3-11 0,-1 3 11 0,4-1 11 16,-3-1-3-16,2 4 0 0,3-7 0 15,-2 4 0-15,5-1 0 0,-3 1 0 0,0 1-8 0,-3-3 0 16,1 5 0-16,-1-2 0 0,-5-3 0 0,3 5 0 16,0 0 0-16,-3-2 0 0,0-1 0 0,3-1 0 15,0 4 0-15,0 0 0 0,5-3-12 0,-2 3 12 16,4-4-10-16,1 4 10 0,0 0-15 0,5-3 3 0,-3-1 1 15,3 4 0-15,3 0-1 0,-3 0-1 16,3 0 0-16,0 0 0 16,5 0-39-16,-6-3-7 0,6 3-1 0,0 0-1 15,-5 0-133-15,5 0-26 0,-3-14-6 0,3 5-1 0</inkml:trace>
  <inkml:trace contextRef="#ctx0" brushRef="#br0" timeOffset="102923.41">23895 12957 403 0,'0'0'36'0,"0"0"-36"0,0 0 0 0,0 0 0 0,0 0 73 0,0 0 8 16,0 0 2-16,0 0 0 0,0 0-9 0,0 0-2 16,0 0 0-16,0 0 0 0,0 0 0 0,0 0 0 0,0 0 0 0,0 0 0 15,0 0-17-15,0 0-4 0,0 0-1 0,0 0 0 16,0 0-20-16,0 0-4 0,0 0-1 0,0 0 0 16,0 0 11-16,0 0 1 0,0 0 1 0,0 0 0 15,0 0 14-15,0 0 2 0,0 0 1 0,0 0 0 16,0 0-1-16,0 0 0 0,0 0 0 0,0 0 0 15,0 0-18-15,0 0-3 0,0 0-1 0,0 0 0 16,0 0-7-16,0 0-1 0,0 0-1 0,0 0 0 16,0 0-10-16,0 0-1 0,5 0-1 0,-5 0 0 0,5 0-11 15,-5 0 0-15,0 0 0 0,5 0 0 16,-5 0 9-16,6 0 3 0,-1-2 1 0,3-3 0 16,-5 5 7-16,5 0 2 0,-3 0 0 0,0 0 0 0,6-2-7 15,-3 0-2-15,0 2 0 0,-1-5 0 16,4 5 2-16,-3 0 0 0,5 0 0 0,-2 5 0 0,-3-3-15 15,2 0-18-15,1-2 4 0,-3 5 1 0,0-3 13 0,0-2 0 16,-8 0 0-16,5 8 0 0,0-1-10 0,-5-7 10 16,3 2-10-16,0 5 10 0,-3 0-14 0,-3 0 3 15,-2 0 1-15,-1 0 0 0,-2 3-9 0,1-1-1 16,-4-2-1-16,0 3 0 0,-2-1 11 0,0-2 10 16,2 0-13-16,-2 0 5 0,2 0 8 0,1 0 0 15,-1 0 0-15,-2-2 8 0,3-5-8 0,-1 7 0 16,6-7 0-16,-1 7 0 0,-2-7 0 0,8 0 11 0,0 0-3 0,0 0 0 15,0 0 1-15,0 0 0 0,0 0 0 0,0 0 0 16,0 0-9-16,0 0 0 0,0 0 0 0,0 0 0 16,0 0 0-16,6 0 0 15,-4-7 0-15,4 7 0 0,-4-7 0 0,4 7 0 0,-1-2 0 0,0-1 0 16,0-1 0-16,1 4 0 0,-1 0 0 0,0-3 0 16,-2-2 0-16,2 3 0 0,-2-3 0 0,0 5 0 15,-3 0 0-15,0 0-9 0,0 0 9 0,5 0 0 16,-3-2 0-16,-2 2 0 0,0 0 0 0,0 0 0 15,0 0 0-15,0 0 0 0,0 0 11 0,0 0-11 16,0 0 0-16,0 0-9 0,0 0-1 0,0 0 0 16,0 0-24-16,0 0-5 15,0 0-1-15,0 0 0 0,0 0-148 0,0 0-29 0,0-7-7 16,0 0 0-16</inkml:trace>
  <inkml:trace contextRef="#ctx0" brushRef="#br0" timeOffset="103049.44">24101 12901 648 0,'0'0'28'0,"3"-7"7"0,-1 0-35 0,3 5 0 15,-2-5 0-15,2-3-281 0</inkml:trace>
  <inkml:trace contextRef="#ctx0" brushRef="#br0" timeOffset="103383.65">24143 12816 990 0,'0'0'44'0,"0"0"8"0,0 0-41 0,0 0-11 0,0 0 0 0,0 0 0 0,0 0 188 16,0 0 35-16,0 0 7 0,0 0 2 0,0 5-99 0,-5 2-19 0,2-5-4 15,-2 8-1-15,2-5-31 0,-2 2-6 0,0 0-2 0,-3-3 0 16,0 8-26-16,-3-2-6 0,1-1-1 0,-1 0 0 16,1 6-25-16,-4-1-12 0,-2 0 10 0,3-3-10 15,0 6 0-15,0-1 0 0,-3 6-13 0,3-6 4 16,-1-7 9-16,4 8 9 0,-1-3-1 0,1-5-8 16,2 6 0-16,0-6 0 0,3 3 0 0,-1-3-12 15,4-2 12-15,-1 0 0 0,3-7 0 0,0 5 0 16,3 2 0-16,5-7 0 0,-3 7-11 0,5-7 11 15,1 0 0-15,2 0 0 0,3 0 10 0,3-2-2 16,-1-3 17-16,3 5 4 0,0 0 1 16,1-2 0-16,-1-3-17 0,0 0-3 0,-3 1-1 0,-2 1 0 15,3-2 3-15,-6 3 0 0,3-3 0 0,-3 3 0 0,0 0-12 16,-2-3 8-16,0 5-8 0,-1-2 8 0,1-3-8 0,-1 5 0 16,-2 0-12-16,0 0 12 0,0 0-12 15,0-2 12-15,-5 2-12 0,-3 0 12 16,5 0-48-16,-5 0-1 0,0 0-1 0,0 0 0 15,0 0-86-15,0 0-16 16,0 0-4-16,0 0-515 0,-3-7-102 0</inkml:trace>
  <inkml:trace contextRef="#ctx0" brushRef="#br0" timeOffset="103651.85">24204 12934 864 0,'0'0'76'0,"0"0"-60"0,0 0-16 0,0 0 0 15,0 0 364-15,0 0 69 0,0 0 15 0,0 0 2 16,-3 5-326-16,1-3-66 16,-3 7-13-16,2-2-2 0,0 8-17 0,1-6-3 15,-4 5-1-15,4 3 0 0,-4-1-22 0,1 5 0 0,0-2 0 16,-3 5 0-16,0-1 0 0,0 3 0 0,0-3 0 0,0 1 0 16,-3-1 0-16,4 1 0 0,-4 0 0 0,3-3 0 31,-3-2-21-31,4 2-9 0,1-3-2 0,1 4 0 15,0-6-104-15,2-2-22 0,0-2-4 0,1 0-1 16,-1-3-46-16,3-6-10 0,0-3-1 0,0 0-1 0</inkml:trace>
  <inkml:trace contextRef="#ctx0" brushRef="#br0" timeOffset="104166.09">24363 12974 2707 0,'0'0'60'0,"0"0"12"0,0 0 2 0,0 0 2 0,0 0-61 0,2-2-15 15,1-5 0-15,2-1 0 0,1 1 15 0,-1 3 0 16,3-1 0-16,-3 3 0 0,-5 2-15 0,0 0 0 16,6-5 0-16,-1 5 0 0,-5 0 0 0,8 5 11 15,0-3-11-15,0 5 10 0,-3-5-10 0,3 5-11 16,-3 1 3-16,0-1 0 0,1 0 8 0,-4 2 0 15,4-2 0-15,-6 0 0 0,2 3 0 0,-2-3 0 16,0 2 0-16,-2-2 0 0,2 3-12 0,-6-3 4 0,1 0 0 0,0 0 0 16,-3 2-10-16,-3-7-2 0,3 5 0 15,-2 1 0-15,-1-1 8 0,1 0 2 0,-1 2 0 0,-2-2 0 16,0 0-2-16,-1-4 0 0,4 6 0 0,-3-2 0 16,-1-2 12-16,6-3 0 15,0 5 0-15,3-5 0 0,0-2 0 0,5 0 0 0,0 0 0 0,0 0 0 16,0 0 9-16,0 0-9 0,0 0 12 0,2 5-12 15,6-2 40-15,0-3 2 0,3 4 0 0,2-1 0 16,0-3-22-16,1 4-4 0,-1-4 0 16,3 3-1-16,2-1-7 0,1-2 0 0,-3 7-8 0,2-7 12 15,-5 5-12-15,3-3 0 0,-3 5 8 0,-2-5-8 0,0-2 0 16,-3 8 0-16,-3-8 0 0,0 7 0 16,-5-7 0-16,0 7 0 0,0 0 0 0,0 0 0 15,-5-3 0-15,0 4 0 0,-3 3 0 0,-3-1 0 0,-5-1 28 16,0 5 4-16,0-2 0 0,-2 2 0 15,5-5-20-15,-3 10-3 0,0-7-1 0,-3 5 0 16,1-3-8-16,2 2 0 0,-2-2 0 0,-1 0 8 0,6-2-8 16,-3-3 0-16,3 6 0 0,-1-6 0 15,4-2-169-15,-1 5-30 0</inkml:trace>
  <inkml:trace contextRef="#ctx0" brushRef="#br0" timeOffset="182866.11">11816 13273 1785 0,'0'0'159'15,"0"0"-127"-15,0 0-32 0,6 2 0 16,2 5 170-16,-1-7 28 0,-7 0 6 0,16 7 0 0,3 0-150 0,-3-4-30 15,2 4-7-15,3-3-1 16,1 1-8-16,-1 0-8 0,-3-3 12 0,6 3-12 0,-5-3 8 0,2 3-8 16,0-3 0-16,0 0 0 0,6-4 14 0,-1 0-1 15,3-3 0-15,3 3 0 0,-8-5 12 16,5 0 3-16,3 0 0 0,-3-3 0 0,-3 3-15 0,1 0-2 16,-4 0-1-16,-4 5 0 0,-1-5-10 15,-2 7 0-15,-2-3 0 0,1 3 0 0,-1 0-20 0,-4 3 4 16,1-3 1-16,-1 4 0 15,1 1-177-15,0 0-36 0</inkml:trace>
  <inkml:trace contextRef="#ctx0" brushRef="#br0" timeOffset="183269.36">12957 13045 2833 0,'-3'9'62'0,"0"-2"13"0,1 7 2 0,-1 0 3 0,0-2-64 16,6 4-16-16,0 3 0 0,-1 0 0 0,4-2 0 0,2 4 0 16,-6-3 0-16,6 6 0 0,-3 0 0 0,3-1 0 15,-2 1-13-15,2-1 5 16,0 5-42-1,-3-2-8-15,0 0-2 0,0-2 0 0,-2-3-78 0,2-2-16 0,1-3-3 0,-1-2-1 16,0 0-58-16,1-4-12 0,-4-3-3 0,3-5 0 16</inkml:trace>
  <inkml:trace contextRef="#ctx0" brushRef="#br0" timeOffset="183500.06">13240 12965 2718 0,'-8'14'120'0,"8"-7"25"0,-3 2-116 0,1 5-29 0,-4 3 0 0,4 2 0 16,-1 2 57-16,0 5 6 0,3-3 1 0,0 8 0 15,-2-5-45-15,2 4-9 0,0 3-2 0,-3 2 0 16,3 1-8-16,0 1 0 0,0 3 0 0,0-7 0 31,3 5-30-31,-1-5-8 0,4 0-2 0,-4-5 0 16,4-2-70-16,-4-3-14 0,3-2-4 0,-2-2 0 15,2-2-57-15,1-3-12 0,-4 0-3 0,4-2 0 0</inkml:trace>
  <inkml:trace contextRef="#ctx0" brushRef="#br0" timeOffset="183825.03">12631 13014 864 0,'-8'12'38'0,"3"-10"8"0,-3 5-37 0,5 0-9 0,-2 0 0 16,2 3 0-16,1-8 380 0,2 5 75 0,0 2 14 0,2 6 3 15,4 1-378-15,-1 0-76 0,3 8-18 0,5 0 0 16,-2 4 0-16,-1 0 0 0,4 10 0 0,1-1 0 15,-1 6 0-15,2 4 0 0,-3-3 0 0,0-1 0 16,0 4 0-16,1-3 0 0,-7-1 0 16,7-3 0-16,-9-3-11 0,3-1-1 0,-3 1 0 15,-2-6 0-15,2-1-22 0,-2-4-5 16,-1 5-1-16,1-8 0 16,0-4-44-16,-1-5-10 0,-2-4-2 0</inkml:trace>
  <inkml:trace contextRef="#ctx0" brushRef="#br0" timeOffset="184448.45">12639 12981 2448 0,'0'0'108'0,"0"0"23"0,-5 0-105 0,2-7-26 31,-2 5 0-31,5-5 0 0,3-1 40 16,2 1 2-16,0-2 1 0,6-5 0 0,2 9-35 0,3-7-8 0,0 3 0 15,2 2 0-15,1-2 0 0,-1-6-17 0,3 8 4 0,1-2 1 0,1 2 0 0,4 0 0 16,5 2 0-16,-1 0 0 0,6-2-3 0,3 0 0 16,-5 5 0-16,2 0 0 0,0-3 15 0,0 5 8 0,-6 0 0 15,1 0-8-15,0-2 0 0,-3 2 0 0,3-5 0 16,2 5 0-16,1 0 13 0,-1 0-4 16,-5 0-1-16,5 0 0 0,-2 0-8 0,3 7 8 15,-6-7-8-15,0 7 8 0,-5-5 0 0,-1 5 0 16,-1-2 0-16,-4 2 0 0,-2-2 4 0,0 2 0 15,-3 5 0-15,-2-8 0 0,-3 11 16 0,0-6 3 16,-1-2 1-16,-4 7 0 0,0 0-32 0,-3 3 0 16,0-1 0-16,-3 3 0 0,3-3 12 0,-5 8-3 0,2-3-1 15,1 5 0-15,-4-3-8 0,1 8 0 16,0-5 0-16,-1 5 0 0,1-1 0 0,2 1 0 0,-2 2 0 0,2 4 0 16,-2-2 0-16,3 5 0 0,-1 5-10 0,0-5 10 15,1 5 0-15,2-3 0 0,-3-4 0 0,3-3 10 16,0 3-10-16,0-5 0 0,0 7-12 0,0-5 12 0,0-2 0 15,-3 0 0-15,3-3 0 0,-2-4 0 16,-1-2 0-16,-2-1 0 0,-1 1 0 16,1-8 12-16,3 1-12 0,-4-3 8 15,1-5-8-15,-3 5 8 0,3-7 0 16,-3-4 0-16,0 4 0 0,-3-7 0 0,1 0-8 0,-6 0 8 0,-5 0-8 0,-1-7 8 0,1 4-8 16,-3-4 12-16,-2 0-12 0,-3 0 12 0,0-2-12 0,-3-1 0 15,0-1 0-15,-2 1 8 16,-3 1-8-16,0-1 0 0,-3 3 0 0,0 3 0 0,-2-6 27 15,2 10 3-15,1-2 1 0,2-3 0 0,2 5-18 0,1 0-3 16,5 0-1-16,-6 0 0 0,4 5-9 0,-6-3 0 16,2-2 0-16,-2 5 0 0,3-3 0 0,-1 1-12 15,4-3 4-15,4 4 8 16,3-1-49-16,6-3-3 0,-1 0 0 0,3 0 0 16,3-3-76-16,3-1-16 0,-1 4-4 0,0-3-931 0</inkml:trace>
  <inkml:trace contextRef="#ctx0" brushRef="#br0" timeOffset="186399.93">12028 11732 1947 0,'0'0'43'0,"0"0"9"0,0 0 1 0,0 0 2 0,0 0-44 0,-3 5-11 15,3-5 0-15,0 7 0 0,0-7 20 0,3 7 1 16,0-2 1-16,-1 2 0 0,1 0-32 0,2 2-6 16,0-2-2-16,1 7 0 15,2-4 18-15,0 4 0 16,2 2-8-16,1-2 8 0,-1 3 0 15,4 2 0-15,4-3 0 0,1 5 0 0,2 3 0 0,0-5 0 0,-2 2 0 16,-1 0 0-16,6-2 11 0,-3-3 5 0,5 1 2 0,1-1 0 0,-6 3-18 16,3-7 0-16,0 4 8 0,0-4-8 0,-6 0 10 0,6 0-2 0,2-3 0 15,3 0 0-15,3 1 4 16,3-3 0-16,-1 2 0 0,6-2 0 0,-1 5-12 0,-2-7 12 0,0 2-12 0,0 0 12 16,3 2 4-16,3-2 2 15,1 0 0-15,1 0 0 0,0 1-1 0,-2-1 0 0,2 2 0 0,-3-2 0 16,-5 2-17-16,3-2 0 0,2 1 8 0,-2-6-8 15,0 7 16-15,5-4-1 0,-1-3 0 0,1 5 0 16,0 0 11-16,-5-4 2 0,0 2 1 0,0-3 0 16,2 3-1-16,-2-3 0 0,-3 5 0 0,5-5 0 15,0 5-8-15,1 0-3 0,-4 1 0 0,1-1 0 0,-3 0-4 0,0-3-1 16,0 3 0-16,3 0 0 16,-1 3-3-16,1-3-1 0,0 2 0 0,2 3 0 15,-5-3 10-15,-2 1 2 0,-4 2 0 0,1-1 0 0,-5-1-20 0,2 4 0 16,-3 2 0-16,1 1 0 15,-1 4 0-15,0-5 0 0,1 8 0 0,-6-8 0 0,0 6 0 16,0-4 0-16,-2 6 0 16,-1-1 0-16,1 1 0 0,-3-3 0 0,-3-2 0 0,0 4 0 0,1-6 0 0,-6 6 0 15,2-1 0-15,-5-4 0 0,1 4 0 0,-1-4 0 16,0 6 0-16,-2-3 0 0,0-2 0 0,-3 4 0 16,2-6 0-16,-2 2 0 0,-2-3 0 0,2-4 0 0,0 2 0 0,0 3 0 15,-3-8 0-15,3-2 0 0,-5 7 0 0,2-7 0 31,0-4-31-31,1 4-9 0,-4-3-3 0,6-4 0 16,0 0-77-16,-5 0-15 0,2-4-3 0,-2-3-862 0</inkml:trace>
  <inkml:trace contextRef="#ctx0" brushRef="#br0" timeOffset="186754.66">14526 13291 2343 0,'0'0'52'0,"0"0"10"0,0 0 2 0,0 8 2 0,2 3-53 0,1 1-13 0,0 2 0 0,-1 3 0 0,4 6 60 0,-1 1 10 15,3 2 2-15,-3 4 0 0,0 3-40 0,3-2-8 16,0-1-2-16,3 3 0 0,-3 2-22 0,0-6 0 16,2 8 0-16,1-4 0 0,-6 0 10 0,3-2 1 15,-3-1 0-15,1-4 0 16,-4-5-61-16,1-7-12 0,-3-2-2 0,0-5-1 15,3 3-155-15,-3-10-30 0,0 0-6 0</inkml:trace>
  <inkml:trace contextRef="#ctx0" brushRef="#br0" timeOffset="187131.87">14557 13402 1587 0,'0'-28'70'0,"0"16"15"0,0-4-68 0,0 4-17 0,0-2 0 0,3 0 0 16,-3-1 135-16,3 6 23 15,-3-3 5-15,5 1 1 0,0 3-63 0,3-1-12 0,0 2-2 0,3 5-1 16,2-5-45-16,3 0-9 0,0 4-1 0,8-2-1 15,-1-2 3-15,6 5 1 16,3 0 0-16,0-3 0 0,0-2-34 0,2 7 0 0,0-5 0 0,6 1 0 16,0-3 0-16,5-1-17 0,0 6 1 0,0-5 1 15,-3 0 24-15,0 0 5 0,-2 5 1 0,0-5 0 16,0 4-15-16,2-2 0 0,3-2 0 0,-3 5 0 0,0 2 0 16,-2 0 0-16,0 0 0 0,0 2 0 0,-9 3 0 15,4-3 0-15,-6-2 0 0,0 5 0 0,5-2 0 16,-2-3 0-16,0 7 0 0,2-5 0 0,-2 5 0 0,0 0 0 15,-3 2 0-15,-5 3 0 0,-1-2 0 16,-4-1 0-16,-1 5 0 0,-4 0 0 0,-1-2 0 0,-5 4 0 16,-3 3 0-16,0 0 0 0,-7 2 0 15,-1 3 0-15,1 4 0 0,-4 3 0 16,-2-1 0-16,-2 3 0 0,-1 0 0 0,-2 2 0 0,0-2 12 0,-1 0 0 16,-1-2 0-16,-4-1 0 0,3 1-12 0,-2-3 0 15,-1 3 0-15,3-3 0 16,3-5-44-16,-3-1-4 0,3 1-2 15,0-4 0-15,-1-7-116 0,4 2-23 0,-3-5-5 0</inkml:trace>
  <inkml:trace contextRef="#ctx0" brushRef="#br0" timeOffset="187413.94">14758 14018 2718 0,'0'0'60'0,"0"0"12"0,0 0 2 0,0 0 2 0,0 0-60 0,0 0-16 0,6 0 0 0,2 5 0 16,5-5-23-16,0 0-7 0,6-5-2 0,-1 5 0 15,3-2 32-15,3-3 0 0,3 0 0 0,7 1 0 16,3-3-8-16,5 0 8 0,3 4 0 0,-2 1-9 16,-1-3 9-16,-2 5-10 0,-3 0 10 0,0-2-10 15,-3-3 10-15,-2 5 0 0,2 0 0 0,1-2 0 16,-3 2-13-16,-3-5-1 0,0 5 0 0,-5-2 0 15,-1 2-23-15,-1-7-5 0,-4 4-1 0,-2-1-679 32,0-6-136-32</inkml:trace>
  <inkml:trace contextRef="#ctx0" brushRef="#br0" timeOffset="187600.96">14941 13543 2948 0,'-13'17'131'0,"8"-10"26"0,-3 7-125 0,2 0-32 15,1-2 0-15,-3 2 0 0,0 2 12 0,3 1-3 0,0-1-1 0,-1 8 0 32,1-8-88-32,-3 8-19 0,5-1-3 0,-2 1-1 15,2-8-139-15,3 5-28 0</inkml:trace>
  <inkml:trace contextRef="#ctx0" brushRef="#br0" timeOffset="187916.76">15155 13414 2977 0,'0'0'65'0,"0"0"14"0,3 2 2 0,2 8 3 0,3-3-67 0,-2 0-17 0,1 2 0 0,1-2 0 16,0 2 22-16,0 6 1 0,3-6 0 0,-3 5 0 0,0-4-23 15,-3-3-8-15,3 7 0 0,-3-5 0 0,1-2-6 0,-4 3-1 16,3-3 0-16,-5 2 0 16,0 3-20-1,-2-3-4-15,-3 1-1 0,-1 1 0 0,1-1 16 0,-3-1 4 0,3 1 0 0,-3 4 0 0,-3-5 20 0,3 5 0 16,-2-4 0-16,2 1 0 16,-5-1 0-16,5-1 8 0,0 1 0 0,2-3 0 0,1 0-8 0,0 0 0 15,-1-5 9-15,6-2-9 0,0 0 12 0,0 0-3 16,0 0 0-16,0 0 0 0,11 0 19 0,2 0 3 15,-2 0 1-15,2-2 0 16,0-3-32-16,3 3 0 0,-3-5 0 0,3 4 0 16,0-1-29-16,0 1-12 0,0-4-3 15,5 7 0-15,-2-2-128 0,2-3-25 0,5 3-6 0</inkml:trace>
  <inkml:trace contextRef="#ctx0" brushRef="#br0" timeOffset="-206030.67">20627 1001 288 0,'0'0'25'0,"0"0"-25"15,0 0 0-15,0 0 0 0,0 0 416 0,0 0 77 0,0 0 16 16,0 0 3-16,0 0-360 0,0 0-73 16,0 0-15-16,0 0-2 0,0-7-38 0,0 4-8 15,3-1-2-15,-1-1 0 0,1 0-14 0,2-2 0 16,0 5 0-16,1-3 0 0,-1-4 0 0,3 6 0 0,0-11-9 0,0 7 9 31,0 0-35-31,0-2-1 0,2 2 0 0,-2 0 0 0,3-3 12 16,-3 3 1-16,0 5 1 0,-3-3 0 0,0-4 22 0,1 9 0 0,-6 0 0 0,5 0 0 15,-5 0 17-15,5 0 2 0,0 4 0 0,1 1 0 16,-4 0-8-16,4-3-2 0,-4 3 0 0,4 4 0 16,-4-2-9-16,1 0 0 0,2 3-12 0,0-3 12 15,-2 2-12-15,2 5 12 0,-2-7-10 16,2 5 10-16,-2 0 0 0,0 0 0 0,-1 2 0 0,4 0 0 15,-4 2 0-15,4-4 0 0,-4 0-8 0,3 4 8 16,-2-6 0-16,0 4 0 0,2-5 0 0,0 5 0 0,1-11 0 0,-1 6 0 16,0-2 0-16,1 0 0 15,-6-7 0-15,0 0 0 0,0 0 0 0,0 0 0 16,7-2-10-16,1-3-6 0,0 3 0 0,0-12-968 16</inkml:trace>
  <inkml:trace contextRef="#ctx0" brushRef="#br0" timeOffset="-205850.47">20873 620 2322 0,'0'0'103'0,"0"0"21"0,0 0-100 0,0 0-24 16,0 0 0-16,0 0 0 0,0 0 18 0,3 7-2 0,-1-5 0 0,1 7 0 31,0-4-102-31,-1-2-21 0,1 4-4 0</inkml:trace>
  <inkml:trace contextRef="#ctx0" brushRef="#br0" timeOffset="-205526.85">21082 834 1900 0,'-5'9'84'0,"5"-4"18"0,2 4-82 0,1 1-20 0,0-1 0 0,-1 3 0 15,1 4 145-15,0-6 25 0,-3 4 5 0,2 2 1 16,-4-6-128-16,2 4-24 0,-3-5-6 0,0 5-1 0,-2-4-17 16,2 4 10-16,1-12-10 15,-1 12 8-15,3-7-30 0,-3-4-6 16,3-3-2-16,0 0 0 0,0 0-117 0,0 0-23 0,0 0-5 0,0 0-1 16,0 0 80-16,6-3 16 0,-1-4 4 15,3 0 0-15,0-2 54 0,2 2 11 0,1-7 3 0,0 7 0 16,-3-5 65-16,0 0 14 0,-1 0 2 0,-1 5 1 15,2-7 18-15,0 7 3 0,0-2 1 0,2 2 0 0,-2 4-35 0,-3 3-6 16,1-7-2-16,-6 7 0 0,0 0-26 0,0 0-6 16,8 7-1-16,0-4 0 0,-6 8-11 0,3-1-9 15,1-1 12-15,-4 1-12 16,1 1 0-16,2 1 0 0,-2 0 0 0,0-3 0 0,2 1 0 0,-2 4-16 0,-1-7 4 16,4 2 0-1,-4-2-181-15,6 0-36 0</inkml:trace>
  <inkml:trace contextRef="#ctx0" brushRef="#br0" timeOffset="-205234.99">21706 730 403 0,'0'0'36'0,"0"0"-36"0,0 0 0 0,0 0 0 0,-2-7 390 0,2 7 71 0,0 0 15 0,0 0 2 16,-6-2-302-16,4 4-61 0,-3 1-12 0,-1 4-3 15,-2 0-80-15,0 2-20 0,-2-2 0 0,2 7 0 16,0-4 0-16,0 11-8 0,0-5 0 0,3-2 0 15,-3-2 8-15,3 5 0 0,2-1-9 0,0-4 9 16,1 4-12-16,-1-6 1 0,3 4 1 0,0-5 0 16,3 1 10-16,2-3 0 0,-2 2-9 0,2-2 9 0,3 0 0 15,0 3 0-15,0-3 0 0,0 0 8 0,0 0 10 16,-1 0 2-16,1 2 0 0,0-2 0 0,0 0-20 0,-2-4 0 16,-1 6 0-16,-3-4 0 0,4-3 10 0,-6 10-2 15,0-7 0-15,0 2 0 0,-6 0-8 16,4 2-11-16,-6-2 3 0,-3 0 0 15,-2 7-39-15,-3-11-7 0,-2 6-2 0,2-4 0 16,-3 2-105-16,1-5-22 0,-3 8-4 0,-1-6-1 0</inkml:trace>
  <inkml:trace contextRef="#ctx0" brushRef="#br0" timeOffset="-204490.25">21804 1038 2174 0,'0'0'96'0,"8"0"20"0,8 0-92 0,-3-4-24 0,3 1 0 0,3 3 0 16,2-7 71-16,0 0 9 0,-2 5 3 0,-1-5 0 15,1 0-52-15,-1 4-11 0,1-4-1 0,-3 3-1 16,-1-6-18-16,1 8 0 0,-2-5 0 0,-1 2 0 16,-3-7-13-16,1 5-3 0,0 0-1 0,-6-2 0 31,3 2-11-31,-3 0-1 0,0 0-1 0,-2 0 0 0,-3-3 13 0,0 1 2 0,0 4 1 0,0-7 0 15,-5 5 14-15,2-2 0 0,-2 2 0 0,-3-3 0 16,0 3 9-16,-3 3-9 0,-2 1 0 0,-3-4 9 16,0 5-9-16,-2 2 0 0,2-5 0 0,-3 10 8 0,4 4-8 15,-1-6 0-15,-3 8 0 0,1 1 0 0,-1 2 0 16,1 0 0-16,2-2 0 0,0 2 0 0,3 0-9 16,2 3 9-16,3-8 0 0,0 5 0 15,3-2 0-15,2-5-8 0,1 7 8 0,2-4 0 0,2-3 0 0,1 7-8 16,5-12 8-16,0 12 0 0,2-11-11 15,6 1 11-15,0-1-10 16,0 6 10-16,2-9-14 0,1 0 3 0,2-5 1 0,0 1 0 16,6 4-53-16,-3-3-10 0,-1-4-3 0,-1 0 0 15,-1 0-32-15,-3 5-6 0,1-12-2 0,-1 7 0 16,-2 4 35-16,-5-6 6 0,2 2 2 0,3 0 0 0,-3 2 73 0,-2-4 19 16,-3 6 1-16,0-1 1 0,-1 1 43 0,1 3 9 0,-8 0 2 15,6-7 0-15,-6 7 17 0,2 0 3 0,-2 0 1 0,0 0 0 16,0 0-38-16,6 7-7 0,-1 0-2 0,-2-4 0 15,-3 6-33-15,2-2-8 0,1 0 0 0,0 0-8 16,-3 3 17-16,0-3-3 0,2 2-1 0,1-2 0 16,-1 0-1-16,1 7-1 15,-3-11 0-15,3 6 0 0,-1-4-11 0,1 2 10 0,0-5-10 0,-1 3 10 16,1-3-10-16,-3-2 0 0,0 0 9 16,5 3-9-16,1-3 0 0,1-3 0 0,-1 3 0 0,-1-7 8 15,3 5-8-15,0-3 0 0,0-2-8 0,-3-2 8 16,3-1 0-16,0 1-10 0,0-3 10 0,0 0 0 15,-3 1 0-15,1-6 0 0,-1 10 0 0,0-9 0 16,0 4 0-16,1 0 0 0,-1 0 0 0,-2 5 0 16,2 0 0-16,-2 0 0 0,-3 7 0 0,2-2 0 15,-2 2 13-15,0 0-3 0,0 0-1 0,0 0 0 16,0 0-9-16,0 0 10 0,0 0-10 0,0 0 10 0,8-5-10 0,0 3 0 16,0 2 9-16,-8 0-9 0,8-5 0 0,0 0 0 15,2 1 0-15,-4 1 8 16,2-4-8-16,0 7 0 0,0-7 0 0,-3 0 0 0,3 7-9 15,0-2 0-15,-3-5 0 0,3 4 0 16,0 3-115-16,0 0-22 0,0-4-5 0</inkml:trace>
  <inkml:trace contextRef="#ctx0" brushRef="#br0" timeOffset="-204183.37">23040 575 2469 0,'0'0'109'0,"0"0"23"0,0 0-105 0,0 0-27 15,0 0 0-15,0 0 0 0,-3 5 63 0,-2-3 7 0,0 5 2 0,-1 7 0 16,4-2-51-16,-6 0-9 0,5 4-3 0,-5 3 0 16,3 9-9-16,2-2 0 0,1 5 0 0,-1 2-11 15,0 4 11-15,6-4-12 0,0 0 12 0,-1 5-12 16,-2-8 12-16,3 3 8 0,2 0-8 0,-2 0 11 31,2-2-63-31,-2 6-13 0,2-11-3 0,3 2 0 0,0 1 23 0,0-6 4 0,3-2 1 16,-4-4 0-16,7-1-2 0,-4 5 0 15,-2-11 0-15,3-1 0 0,-6-2-1 16,3-2 0-16,-3 0 0 0,1-1 0 0,-6-4-153 0,0 0-32 0,2-16-5 0,-7-5-2 0</inkml:trace>
  <inkml:trace contextRef="#ctx0" brushRef="#br0" timeOffset="-204009.15">22775 930 3027 0,'0'0'67'0,"8"-2"13"0,0-3 4 0,5 3 0 0,6-1-67 0,5-1-17 16,2 4 0-16,1 0 0 0,-3 0 37 0,7 0 4 16,4-7 1-16,2 4 0 0,5 3-30 0,0-4-12 15,6-1 11-15,0 0-11 16,-3 3-71-16,-3-3-20 15,0-2-4-15</inkml:trace>
  <inkml:trace contextRef="#ctx0" brushRef="#br0" timeOffset="-201300.54">21558 1751 1612 0,'-8'-21'72'0,"3"14"14"0,0-3-69 0,-3 3-17 0,-3-2 0 0,3 2 0 15,0 4 220-15,0-4 41 0,0 0 8 0,1 5 2 16,-1-3-219-16,-3 5-44 0,0 5-8 0,-2-3 0 16,-3 5-16-16,0 3 0 0,3-3 0 0,-3 7 0 15,-2 2-48-15,-3-1-10 16,-3-4-2-16,0 10 0 0,0-4 32 0,3 2 7 0,-3 2 1 0,0 0 0 16,1-2 24-16,-1 7 12 0,3-7-10 0,-1-1 10 15,-1 6 0-15,7-8 0 0,3 1 0 16,2 4 0-16,6-7 51 0,5-2 6 0,0 2 2 0,8-5 0 15,2 5 3-15,3-11 1 0,6 9 0 0,-1-3 0 0,1-7-39 0,2 5-7 16,3-4-1-16,0 4-1 0,2-2-15 16,-2-3 0-16,-3-2 0 0,0 9 0 0,-2-9 8 15,-1 0-8-15,-2 0 11 0,-2 0-11 16,-4 5 0-16,-2-5-9 0,0 2-1 0,-8-2 0 0,0 0-4 16,0 0-1-16,0 0 0 0,0 7 0 0,-8 0 2 0,0 3 0 15,-2-3 0-15,-6 2 0 16,-3-2-16-16,-5 3-3 0,1 2-1 15,-4-5 0-15,1 2 12 0,4 0 2 0,4-2 1 16,-3 1 0-16,0-1 18 0,2-5 0 0,1 5 0 0,2 0 0 16,2 0-68-16,4-5-6 0,-3 5-2 0,5 1 0 15,2-6-36-15,4 3-7 0,2-1-1 0,0-4-1 16,5 0 64-16,3 0 13 0,8 0 2 0,0 0 1 0,5 0 68 0,3-4 13 0,-3-1 4 16,3 3 0-16,5-6 18 0,0 1 4 0,0 0 1 0,0-2 0 15,3-5 3-15,-3 4 1 0,5 1 0 0,1-3 0 16,4-7-19-16,-2 5-4 0,-5-2-1 15,0 2 0-15,2 2-26 0,-5-9-5 16,-5 4 0-16,0 1-1 0,-3-1-15 16,-8 1 0-16,3-5 0 0,-5 4 0 0,-3 8 0 0,0-5 0 15,-3 0 0-15,-2 2 0 0,-3-2 0 0,-3 7 0 16,0-3 0-16,-2 3 0 0,-3 5-8 0,-2-3 8 0,-1 5 0 0,-2 7 0 0,-6-2 0 16,3 4 0-16,-2-6 0 0,2 11 0 15,-2 0 0-15,-1-2 0 0,3 9 0 0,0-5 9 16,0 3-9-16,3 5 0 0,3-10 0 0,-1 7 8 15,3-2-8-15,5 2 0 0,3-5-10 0,0-6 10 16,3 6 0-16,5-9 0 0,5 8 0 0,-2-13 0 0,5 7 0 16,2-4 12-16,3-5-3 0,3 0 0 0,3-5-9 15,-1 1 12-15,-2-3-12 0,2-1 12 0,-2-1-12 0,5-3 0 16,0 1 0-16,0-1 0 0,3 0 0 0,-5 0 0 16,-6 1 0-16,0-4 0 0,0 6 0 0,-5-5 0 15,-3 7 0-15,-2 4 0 0,-3-1 0 0,-3-6 0 16,0 8 0-16,-2-3 8 0,-3 5 4 0,0 0 1 15,0 0 0-15,-5 5 0 0,2-3 1 0,-5 3 0 16,3 4 0-16,0-6 0 0,2 4-14 0,0 2 0 0,-2-2 0 16,2 0 0-16,-2 0 0 0,5 1 0 0,-3-6 0 15,3-2 0-15,0 9 0 0,0-4 0 16,0-5 0-16,0 0 0 0,0 0 12 0,3 7-3 0,-3-7-1 16,5 2 0-16,3-2-8 0,0 7 0 15,0-7-12-15,0 3 12 0,3 1 0 0,-1-4 0 16,1 0 14-16,-1 0-4 0,1 0-10 0,0 0-12 15,-3 0 2-15,-1 0 1 0,4 0 9 0,-3 0 0 0,0 0-9 16,-3-4 9-16,3 1-24 0,-3 3 0 0,1-2 0 0,-1-3 0 31,0 5-36-31,-5 0-7 0,0 0-1 0,6-2-1 16,-6 2 13-16,0 0 4 0,0 0 0 0,0 0 0 0,5 0 36 0,-5 0 16 0,0 0-12 0,0 0 12 16,0 0 0-16,0 0 10 0,0 0 1 0,0 0 0 0,0 0 11 15,0 0 2-15,3 2 1 0,-3 5 0 0,2 0-13 16,1-4-2-16,0 4-1 0,-1-2 0 15,1 4-9-15,-1-7 0 0,1 5 0 0,2 0 8 16,1 1-8-16,-1-6 0 0,0 3 0 0,1-1 8 0,1-4-8 0,-1 5 0 16,-1-3 9-16,0-2-9 0,1-2 13 0,2 2-1 15,-6-5-1-15,4 5 0 0,-1-4 1 0,0-1 0 16,-5 3 0-16,3-3 0 0,-1-2 1 0,1 4 1 16,-3-4 0-16,0 5 0 15,0-5-32-15,-3 0-6 0,3 0-2 0,0 4 0 0,3-6 26 16,-3 2-8-16,3-5 8 0,2 3 0 15,3-5 0-15,0 4 11 0,0-1-1 0,2-1 0 0,1 0 13 0,2 5 2 16,-5-5 1-16,5 3 0 0,1 2-6 0,-4-3 0 16,3 3-1-16,-2 5 0 0,5-7-19 0,-3 4 0 15,0-2 0-15,1 7 0 0,-1-3-19 0,0 3-4 0,3 0-1 16,-6 0 0 0,4 0-36-16,-1 0-8 0,-2 0-2 0,-1 0-557 0,3 0-111 0</inkml:trace>
  <inkml:trace contextRef="#ctx0" brushRef="#br0" timeOffset="-201062.01">22900 1934 518 0,'0'0'23'0,"0"0"5"0,-3-2-28 0,-2-3 0 0,-1 3 0 0,-1 2 0 16,-1 0 443-16,0 0 83 0,0 2 17 0,-6-2 3 16,1 7-402-16,0 0-80 0,0 3-16 0,-3-3-3 15,0 7-22-15,-2-2-5 0,-1-5-1 0,3 14 0 16,0-12-17-16,0 13-9 0,1-6 1 0,4 3 0 15,3-3 8-15,0-2 0 0,0 3-9 0,3-1 9 16,0-2 0-16,5 1 18 0,-3-4-3 0,3 1-1 16,5-3-35-16,0 1-7 15,3-1-2-15,0 3 0 0,3-5-2 0,0-2 0 0,7 0 0 0,-2-3 0 16,5-2-117-16,-2 0-24 0,-1-2-5 0</inkml:trace>
  <inkml:trace contextRef="#ctx0" brushRef="#br0" timeOffset="-200699.44">23119 1591 2595 0,'0'-14'115'0,"0"7"24"0,-2 0-111 0,2 4-28 0,-3-4 0 0,0 3 0 15,3 4 101-15,0 0 15 0,0 0 4 0,0 0 0 16,-2 11-88-16,-4-1-18 16,-2 6-3-16,3 8-1 0,-5 9-10 0,-1 4 0 15,0-4 0-15,1 12 0 0,-1 2 0 0,1 2 0 16,-1 1 0-16,1 4 0 0,-1 0 0 0,0-7 0 0,1-5 0 0,-1 3 0 31,3-10-60-31,-2 5-8 0,2-9-2 0,0-1 0 16,3 1-5-16,-1-7-1 0,4-10 0 0,-1-3 0 0,3 4 52 0,0-8 9 0,3 0 3 0,-3-7 0 15,0 0 12-15,8-5 0 0,-3-4 0 0,5-6 0 16,-2 4 0-16,0-3 16 0,3-3-3 0,-1-4-1 16,1 4 7-16,2 1 1 0,-2 0 0 0,5-1 0 15,-3 5 9-15,0 1 3 0,0-1 0 0,1 9 0 16,-1-4-32-16,0 7 0 0,0 0 0 0,3 5 0 15,-3-3 12 1,3 8-3-16,-5-3-1 0,2 9 0 0,-2 1-8 0,-1 4 0 0,3-2 0 0,1 4-11 0,-4 6 11 16,4-6 0-16,-1 3 8 0,-3-3-8 15,4 1-44-15,-4-1-12 0,1 3-4 16,2-12-1100-16</inkml:trace>
  <inkml:trace contextRef="#ctx0" brushRef="#br0" timeOffset="-198144.26">24093 970 979 0,'0'0'87'0,"0"-2"-70"16,-3-8-17-16,3 3 0 0,0 0 221 0,-2 0 41 15,2 0 8-15,0-2 2 0,0 2-132 0,2 0-25 16,-2 4-6-16,3-6-1 0,-3 2-44 0,3 2-10 16,-1 3-2-16,-2 2 0 0,0 0-31 0,0 0-6 15,6 2-2-15,-1 12 0 0,3-4-13 0,-3 4 0 16,3 2 0-16,0 1 0 0,0-1 0 0,0 5 0 0,0-2 0 15,2 2 0-15,1-2 0 0,0 0 0 0,2-3 0 16,-3 1 0-16,9-8 0 0,-3 5 0 0,2-11 0 16,1 1 0-16,5-8 0 0,2-3-8 0,3-10 8 0,0 1 0 15,8-8 0-15,-2-9 11 16,-1-7 0-16,3-7 0 0,3-7-1 0,-1-9 0 16,4-1 0-16,-9 15 0 0,3-5-10 0,3-10-14 0,0 1 3 15,-1-1 1 1,1 1-137-16,-3 2-27 0,-3 2-6 0</inkml:trace>
  <inkml:trace contextRef="#ctx0" brushRef="#br0" timeOffset="-196498.85">6429 2593 2419 0,'-10'-2'215'0,"-1"2"-172"0,-2-3-35 0,0 6-8 16,0-3 75-16,-1 7 13 0,1-5 2 0,-3 10 1 15,-5-1-82-15,3 11-9 0,-4-4-16 0,-1 6 4 16,4 4-13-16,-2 0-3 0,0 8-1 0,0-1 0 15,2-4-65-15,3 6-13 0,-8-11-2 0,8 5-1 16,1-6 4-16,1-1 1 16,1-3 0-16,5 3 0 0,-2-8 68 0,4 3 13 0,1-7 4 0,2-1 0 15,1 1 47-15,2-2 9 0,2-1 3 0,1-2 0 0,0 7 29 16,2-11 5-16,3 6 2 0,2-9 0 0,1 7-23 0,2-2-5 16,3-3-1-16,5 5 0 0,-2-5-29 0,5 6-5 15,2-1-2-15,-2 2 0 0,0-2-10 0,0 7 0 16,-1-4 0-16,-4-1 8 0,-3 3-8 0,0-3 0 15,-6 1 0-15,1 1 0 0,-9-1 0 16,4-1 0-16,-6 1 0 0,-3 1 0 0,-2 1-10 0,-3 0 10 0,3-3 0 0,-9 1-9 16,4-1-2-16,-3-2 0 15,-1 0 0-15,1-4 0 16,-3 1-25-16,6 3-6 0,-4-7-1 0,4-4 0 16,-3 1-17-16,5-4-3 0,2 5-1 0,1-5 0 15,2 2-26-15,6-4-6 0,2 2 0 0,3-3-1 16,0 1 27-16,3-3 6 0,5 3 0 0,0-1 1 0,2-4 90 0,1 7 17 0,2-5 4 15,3 1 1-15,-6 1 31 0,9-4 5 0,-6 5 2 16,3-8 0-16,5 8-26 0,0-5-5 0,2-3 0 16,-1 1-1-16,1 2-33 0,-2-3-6 0,3 1-2 15,-5 2 0-15,-1-5-14 0,-5 7 9 0,-2-7-9 0,-1 3 8 16,-4 2-8-16,-4-1-14 0,-2 4 3 0,-3-1 1 31,-5 0-22-31,0-2-5 0,-5 7-1 0,0 5 0 0,-6-8 22 0,1 6 4 16,-4 4 0-16,-4 0 1 0,2 7 23 0,0 0 5 0,0-5 1 0,0 12 0 15,3-4 19-15,0 6 4 0,0 0 1 0,5 6 0 0,2-6-22 0,-2 10-5 16,3-3-1-16,5-1 0 0,-2-6-14 16,4 5 0-16,6-4 0 0,0-1 0 0,3 3 0 0,5-5-10 15,-1 0 2-15,1-2 0 0,5-7 16 0,1 2 3 16,-1-7 1-16,0-5 0 0,3-2-22 0,0-2-4 16,2-1-1-16,-2 1 0 0,0-5-1 0,-1 0-1 15,-1 4 0-15,-4 1 0 0,1-3 17 0,-6 3 0 16,3 6 0-16,-6-9 0 0,4 10 11 0,-6 2-11 15,5 0 12-15,-11 7-12 0,4-4 30 0,-1 1-1 0,0-1 0 16,1 6 0-16,-4-2-6 0,4 0-2 16,-1 2 0-16,3-1 0 0,-8-1-13 0,5 7-8 15,-2-7 10-15,2-3-10 0,-2 4 8 0,-3-8-8 16,5 4 0-16,0-1 9 0,-5-3-9 0,8 4 0 16,3-8 0-16,-3 4-11 0,0-7 3 0,2-3 0 0,-2 3 0 15,3-5 0-15,-1 1-12 0,1 1-1 0,-3 1-1 0,2 2 0 16,-2 2 22-16,0-4 0 0,0 6 0 15,0 3 0-15,-3 0 0 0,1 3 0 0,-1-3 0 0,0 9 0 16,-2 3 12-16,0-3-4 0,-3 1 0 0,0 4 0 16,0-5-8-16,0 0 10 0,0 3-10 0,0 0 10 15,0-7-10-15,0-5 0 0,0 0 0 0,0 0 0 16,0 0 0-16,0 0 8 0,5-5-8 0,-2 5 0 16,2-12 0-16,3-2 0 0,0 5 0 15,0-12 0-15,5 4 0 0,0 3 0 0,0-2 0 0,1-1 0 16,-1-2-16-16,3 5 2 0,0 0 0 0,-1 7 0 15,1-2-34-15,5 6-6 0,-2-4-2 16,-1 7-859-16</inkml:trace>
  <inkml:trace contextRef="#ctx0" brushRef="#br0" timeOffset="-196263.12">7758 3075 2718 0,'0'0'60'0,"-8"-2"12"0,-3-3 2 0,-2 5 2 0,2-5-60 0,1 1-16 15,-4 4 0-15,4 0 0 0,-1 0 12 0,1 0 0 16,-4 9 0-16,4-4 0 0,2 4-12 0,-3 0 0 16,1 6 0-16,2 1-10 0,3 8 2 0,-3-3 0 15,0-2 0-15,2 2 0 16,6-2-20-16,-2 2-3 0,2-2-1 0,0-1 0 0,2-6 14 0,1 2 2 0,5-4 1 0,0-1 0 31,2-2-20-31,4-2-4 0,-1-5-1 0,3 0 0 16,5-7-71-16,3-3-14 0,-3-1-3 0,8-6-812 0</inkml:trace>
  <inkml:trace contextRef="#ctx0" brushRef="#br0" timeOffset="-195926.68">8033 2656 403 0,'-3'-11'17'0,"3"4"5"0,-3 0-22 0,1-1 0 0,-3 8 0 0,5 0 0 16,0 0 472-16,-3 0 91 0,-2 10 17 0,-1 4 4 15,4 2-414-15,-1 8-83 0,-2 7-17 0,-1 1-3 0,1 13-51 0,0-3-16 16,0 6 10-16,-3-1-10 0,2 2 0 0,1-2 0 15,0 0 0-15,-1-2 0 0,1 2 0 16,0-12 0-16,8 0 0 0,-6-6 0 16,3 1-30-1,-3-6-11-15,6-3-3 0,-3-9 0 0,0 2 10 16,3-5 2-16,-3-9 0 0,0 0 0 0,0 0 32 0,0 0 0 0,7-5 0 0,1-2 0 0,0-4-18 0,0 1 3 16,0-4 1-16,0 2 0 0,3-9 14 0,-3 5 0 15,0 2 0-15,0-5 0 0,2 5 0 0,1-3 0 16,-1 8 0-16,-2-1 0 0,0-1 0 0,3 3 0 15,-1 6 0-15,-2 0 0 0,-2 2 0 0,1 4 12 16,4 1-1-16,0 5 0 0,-3 4-1 0,-3-3 0 16,3 8 0-16,2 0 0 0,1-2-10 0,-6 4 0 0,1-10 0 0,2 8 0 31,2-2-42-31,3-5-4 16,-5 2-1-16,5-5-1018 0</inkml:trace>
  <inkml:trace contextRef="#ctx0" brushRef="#br0" timeOffset="-195697.87">8827 2732 2790 0,'-22'0'61'0,"14"2"13"0,-2 3 2 0,-3 4 3 0,-3 1-63 0,2 6-16 0,1 5 0 0,-3 5 0 16,1 5 12-16,-1 2 0 0,2-1 0 0,-1 13 0 15,-4-3-12-15,8 10 0 0,3-2 0 0,6-1 0 16,4 5 0-16,4 0 0 0,-1 0 0 0,8-11 0 0,1 4 0 0,4 0 0 16,1-7 0-16,4 0 0 15,-1-3-208-15,4 1-44 16,0-3-8-16</inkml:trace>
  <inkml:trace contextRef="#ctx0" brushRef="#br0" timeOffset="-195185.81">9372 2819 1958 0,'0'-17'174'0,"0"10"-139"0,2 2-35 0,3 1 0 16,3-3 148-16,6 0 24 0,-4 7 4 0,6-7 0 15,0 4-97-15,3 3-20 0,-1 3-4 0,3 4-1 16,-2-7-43-16,-3 7-11 0,-1 2 0 0,1 0 0 16,-2 6-14-16,-4-1-5 15,-2-3-1-15,0 6 0 16,-3-3-71-16,-2 0-14 0,-3 3-3 0,-3-3-1 0,-2-3 3 0,-3 6 1 0,-2-3 0 16,-1 3 0-16,-2-3 70 0,-3 0 15 0,-3 2 2 0,1 1 1 15,-6-1 67-15,3 3 14 0,0 2 2 16,-3-4 1-16,0 4 0 0,0-2 0 0,3 2 0 0,0-2 0 0,5 2-2 15,3 2 0-15,2-6 0 0,1 2 0 16,4-5-26-16,-2 2-6 0,6 1-1 0,-4-1 0 16,4-4-32-16,2 0 0 0,0-1 0 0,0-1 0 15,2-1 13-15,4-2-4 0,-1 0-1 0,3-4 0 16,0 1-8-16,2-8 8 0,4 1-8 0,-1-4 8 0,3 0-8 0,2-2 0 16,-2-5 0-16,0 2 8 0,-3-7-8 0,1 3 12 15,-1-3-12-15,-5-2 12 0,0 2-12 0,-6-2 8 16,4-3-8-16,-6 8 8 0,-3-8-8 0,-2 1 0 15,-6 4 0-15,0-2 0 0,-4-3 0 0,-4 1 0 16,-2 4 0-16,0-2 0 0,-3 4-11 0,3 1-4 16,2 2-1-16,3-1 0 15,0 6-66-15,1 7-14 0,1-5-2 16,4 7-1-16,-1 0-81 0,3 7-17 0,-2-5-3 0</inkml:trace>
  <inkml:trace contextRef="#ctx0" brushRef="#br0" timeOffset="-194967.25">9848 2623 2588 0,'18'-2'115'0,"-7"2"23"0,2 2-110 0,6 6-28 0,-1-1 0 0,6 7 0 16,0 4 56-16,-3 13 7 0,3 0 1 0,-3 4 0 15,-3 10-47-15,1 2-9 0,-6 0-8 0,-5 2 12 16,-3 8-12-16,-5-1 8 0,-5 5-8 0,-5-4 8 15,-4-1-8-15,-4-4 0 0,-6-3 0 16,-2 1 0-16,-9 1-31 16,-5-4-5-16,-5-4 0 0,-7 4-787 0,-7-3-157 0</inkml:trace>
  <inkml:trace contextRef="#ctx0" brushRef="#br0" timeOffset="-194325.7">5906 3611 1785 0,'15'-7'159'0,"4"5"-127"16,7-3-32-16,6-2 0 0,8 7 37 0,10-5 2 16,14 5 0-16,4 5 0 0,4-5 5 0,10 0 2 15,10 7 0-15,6 5 0 0,8 0-13 16,5 4-2-16,11 1-1 0,5 1 0 0,8 1-30 0,5-2 0 16,8-3 0-16,-2 5 0 0,2-8 0 0,8 1 0 15,3 2 0-15,10-4 0 0,8-3 0 0,3 2 0 16,-2 3 0-16,-4 0 0 0,1 2 0 0,0 9 0 15,-6-2 0-15,-2-2 0 0,-3 5-17 0,-3-3 3 0,3-2 1 0,-3-5 0 16,6-5 43-16,-8 1 9 16,-3 1 1-16,-8-8 1 0,-2 4-20 0,-3 0-4 0,-6 0-1 0,1 2-703 15,2-6-141-15</inkml:trace>
  <inkml:trace contextRef="#ctx0" brushRef="#br0" timeOffset="-179919.86">13078 11577 518 0,'0'0'46'0,"0"0"-37"0,0 0-9 0,0 0 0 15,0 0 233-15,0 0 45 0,0 0 9 0,-5 2 1 16,-3-2-167-16,8 0-33 0,0 0-8 0,0 0 0 15,-5 3-20-15,5-3-4 0,0 0-1 0,-5 7 0 16,5-7-27-16,-6 7-4 0,1 0-2 0,0-5 0 16,2 5-6-16,3 0 0 0,3 0-1 0,-3-4 0 15,0 4 5-15,0 2 0 0,0-2 1 0,2 5 0 16,-2-7-13-16,3 9-8 0,0-5 10 0,-1-2-10 16,1 7 8-16,0-4-8 0,-3-1 0 15,2 5 9-15,1-4-9 0,-1 1 12 0,1 1-12 16,2 0 12-16,-2 0-12 0,2-1 0 0,-2-1 9 0,2-1-9 0,1 5 8 0,-4-4-8 15,6-1 8-15,-3 5-8 0,1-4 0 0,2-3 0 16,0 2 0-16,0 3 0 0,2-3 0 0,-2 1 0 16,3-3 0-16,-1 2 0 0,-2 3 0 15,3-3 0-15,-1 1 0 0,1-1-8 0,0-2 8 16,-1 0 0-16,1 3 0 0,-1-3 0 0,1 0 0 0,-1 2 0 16,1-2 8-16,0 0-8 15,2-4 12-15,0 4-3 0,0 0 0 0,1 0 0 0,1-5 1 0,-1 5 0 16,2 0 0-16,2-2 0 15,-2 0 3-15,0-5 1 0,2 7 0 0,1-7 0 0,-1 7 5 0,1-7 1 16,-1 0 0-16,1 2 0 0,-1 3-9 0,-2-5-2 0,0 0 0 16,0 0 0-16,0 0 0 0,0 0 0 0,0 0 0 15,0-5 0-15,2 5-1 0,1-2 0 0,2 2 0 0,-3 0 0 16,3-2 2-16,3-3 0 0,-3 5 0 0,3-3 0 16,0-1-10-16,-3 4 0 0,3-3 0 0,-3 3 0 15,0-2 0-15,1 2 0 0,-1-5 0 0,-3 5 0 16,1 0 0-16,-1 0 0 0,1 0 0 0,-1 0 0 15,3 0 0-15,3 0 0 0,0 0 14 0,0 0-4 16,2 0 9-16,-2-2 1 0,5 2 1 0,-2 0 0 16,-1 0-21-16,1 0 0 0,-1 0 0 0,-5 0 8 15,3 0-8-15,-3 2 0 0,0-2 0 0,1 5 0 16,-1-3 0-16,3-2 0 0,5 3 0 0,-3 1 0 16,-2-1 0-16,0-3 8 0,2 7-8 0,1-7 0 15,-1 2 0-15,1 5 8 0,-4-7-8 0,-1 7 0 16,1-7 0-16,-4 7 0 0,2-4 0 0,-2 1 8 15,2-1-8-15,-3 2 0 0,3-3 8 0,1 5-8 0,1-5 0 16,-1 5 8-16,1-2-8 0,-1-3 0 0,-7 5 8 16,1-4-8-16,-2 1 10 0,1-1-10 0,1 4 0 0,0-5 0 15,0 3 0-15,0-3-10 0,0 3 10 0,-3-3 0 16,3 5 0-16,-3-4 0 0,0 1 0 0,1-1 0 16,-1 2 0-16,-3-3 8 0,4 3-8 0,-1-3 0 15,0 0 0-15,3 3 0 0,0-3 0 0,2 3 0 16,1-3 0-16,-1 5 0 0,4-4 0 0,-1 2 0 0,-3-3 0 15,3 3 0-15,1-1 0 0,1 1 0 16,1-3 0-16,-3 3 0 0,1-3 0 0,-1 5 0 0,-3-4 0 0,3 4 0 16,-2-2 0-16,-3-3 0 0,2 5 0 0,1 0-8 15,2-5 8-15,0 5 0 0,3 0 0 16,0 1 0-16,0-1 0 0,-1-3 0 0,4 3 0 16,-1 0 8-16,-2 0-8 0,0 1 0 0,0-1 0 0,0 0 0 15,-1-3 0-15,1 3 0 0,0-2 0 0,5-3 0 16,-2 5 0-16,2-4 9 0,5 2-9 0,-2-3 10 15,-3 3-10-15,0-3 10 0,3 0-10 0,-3 3 10 16,0-3-10-16,-3-2 0 0,-2 5 0 0,3-3 0 16,-3 3 0-16,-1-3 0 0,1 1 0 0,0-3 0 15,8 7 0-15,-3-7 0 0,-5 7 0 0,-1-2 8 16,1-1-8-16,-3 1 0 0,1-3 0 0,-1 5 0 16,-3 1 0-16,1-1 0 0,-1 2 0 0,-2-2 0 0,-3 2 0 15,1-2 0-15,-4 3 0 0,3 2 0 16,-5-3 21-16,0 0 9 0,3 6 2 0,-6-4 0 15,3-4-32-15,-5 8 0 0,2-6 0 0,0 5 0 0,-2-5 0 16,0 6 0-16,-1-8 0 0,-2 2 0 16,6 0 0-16,-6-2 0 0,2 1 0 0,1-6 0 0,0 5 0 15,-3-7 0-15,0 0 0 0,0 0 0 16,0 0-74-16,0 0-21 0,0 0-4 0,0 0-1 16,0 0-172-16,0 0-34 0</inkml:trace>
  <inkml:trace contextRef="#ctx0" brushRef="#br0" timeOffset="-179525.81">16939 12863 2073 0,'-3'15'184'0,"0"-6"-147"0,-2-2-29 0,0 9-8 0,2 1 170 0,-2 6 33 15,2 1 6-15,1-1 2 16,-1 8-153-16,3 0-30 0,0-1-7 0,3-2-1 0,-3 3-6 0,2 0-2 16,-2-1 0-16,3-6 0 15,-1 2-41-15,1-3-9 0,2 1-2 0,-2-1 0 16,0-2-27-16,-1-2-5 0,1-2-2 0,0-3 0 16,-1-5-97-16,-2 3-19 0,0-7-4 15,0-5-441-15,0 0-88 0</inkml:trace>
  <inkml:trace contextRef="#ctx0" brushRef="#br0" timeOffset="-179136.76">16875 12894 172 0,'5'-31'8'0,"-2"22"1"0,-6-5-9 0,3 4 0 0,0-4 0 0,0 3 0 15,3-3 412-15,-3 6 80 0,0-1 16 0,3 2 3 16,-1-2-316-16,4 4-63 0,-4 0-13 0,4 0-3 16,4-2-29-16,-2 7-7 0,3-2 0 0,2-3-1 15,3 3-54-15,5 0-10 0,3-3-3 0,2-2 0 16,3 5-12-16,3-6 0 15,5 6 0-15,5-5 0 0,-4 0 0 0,1 0 0 0,-4 0 0 0,2-2 0 16,-3-1 0-16,3 3 0 0,0-2 0 0,3 2-10 16,-3 2 10-16,0-2 0 0,-3 4 0 0,-2 3-8 15,0 0 8-15,-6 8 0 0,-2-6 0 0,3 5 0 16,-1 0 8-16,3 2-8 0,0-2 8 0,0 8-8 16,-2-6 9-1,2 0-9-15,-5-2 12 0,2 8-12 0,1-6 12 0,-4 7-12 0,1 1 12 0,0 2-12 16,-3-3 13-16,-2 3-4 0,-3 2-1 0,-3-2 0 0,0 4-8 15,0 1 0-15,-2 4 0 0,-1 0 0 0,-2 8 28 0,-2-1 3 16,2 3 1 0,-6 2 0-16,4 0-32 0,-6 0 0 0,2 0 0 15,-4 7 0-15,2 2 0 0,-6 3 0 0,4-3 0 0,-1 0 0 0,-2-1 0 0,-3-4 0 16,5-4 0-16,-5-7 0 16,0 5-20-1,3-12-9-15,-3 4-3 0,0-4 0 16,3-2 7-16,-3-3 1 0,-3-7 0 0,3-2 0 0,-2-1-180 15,-4-6-35-15</inkml:trace>
  <inkml:trace contextRef="#ctx0" brushRef="#br0" timeOffset="-178867.2">17100 13771 2948 0,'3'21'131'0,"-3"-11"26"0,0-1-125 0,2 1-32 0,1 1 0 0,5-6 0 15,5 2 16-15,3 0-4 16,5-2 0-16,3-5 0 0,5-5-12 0,0-2 0 0,6 0-9 0,-1-2 9 31,3 2-37-31,3-5-2 0,5 0 0 0,0 3 0 0,0-5 12 0,-3 4 3 0,-5 3 0 0,0-2 0 16,-8 2-58 0,0 0-11-16,-8-3-3 0,3 10 0 15,-5-2 23-15,-1-3 4 0,1 5 1 16,-3-2 0-16,-3-3-64 0,-2 5-12 0,-1-2-2 15</inkml:trace>
  <inkml:trace contextRef="#ctx0" brushRef="#br0" timeOffset="-178507">17431 12997 2419 0,'-16'12'107'0,"11"-7"22"0,-3 2-103 16,2 0-26-16,1 2 0 0,-3 3 0 0,3-2 148 0,2-3 25 15,1 2 5-15,-1-7 1 0,0 5-143 0,3-7-36 16,0 0 0-16,0 0 0 0,0 0-13 0,0 0-10 16,6 5-1-16,1-2-1 15,1-3-27-15,-8 0-6 0,6-8-1 0,-6 8 0 16,8 0-13-16,-8 0-4 0,0 0 0 0,0 0 0 16,0 0 28-16,0 0 4 0,0 0 2 15,0 12 0-15,2-2 42 0,-2-1 9 0,-2 0 2 0,-1 6 0 0,0-6 25 0,3 5 4 16,-2-4 2-16,2 4 0 0,-3-5 9 0,3 0 1 15,3 3 1-15,-1-2 0 0,1-3-36 0,0 0-7 0,5 0-2 16,-3-3 0-16,3 4-8 0,2-4 0 0,1-1 9 0,0 4-9 16,2-5 12-16,0-2-3 0,0 0 0 0,0 5 0 15,-2-3-9-15,0-2 0 0,-6 5 0 0,3-3 0 16,-5 0 0-16,-3-2 0 0,0 0 0 0,0 8 0 31,-3-1-41-31,-5 0-11 0,0 2-1 0,-3 3-1 0,-4-3-12 0,-1 1-2 16,0 4-1-16,0-5 0 0,0 1-112 0,0 4-23 15,0-7-4-15</inkml:trace>
  <inkml:trace contextRef="#ctx0" brushRef="#br0" timeOffset="-178177.32">17611 12965 2718 0,'8'0'60'0,"-6"0"12"0,6 0 2 0,-3 0 2 0,3 2-60 0,-2 3-16 0,4-3 0 0,-2 5 0 0,3-2 64 0,-1-1 9 15,-2 3 3-15,0 8 0 0,0-6-52 0,3 5-9 16,-3-4-3-16,-3 4 0 0,3 0-12 0,-3-3 0 16,3 4 0-16,-3-6 0 15,1 7-44-15,-4-1-9 0,-2-6-2 0,0 7 0 16,0-1 19-16,-2-6 3 0,-1 5 1 0,0 0 0 0,1-2 32 0,-1 0 0 16,-2-1 0-16,0 1 0 0,2 0 0 0,0-5 12 0,-2 2 0 15,2-1 0-15,3-1 7 16,0 2 1-16,0-9 0 0,0 0 0 0,3 5 9 0,2-3 3 0,1-2 0 0,-1 0 0 15,3 0-32-15,5 0 0 0,0-2 0 0,6-3 0 16,-1 3 0-16,4-5 0 0,4 0 0 16,-2-3 0-16,-6 3 12 0,3 0-4 0,1 2-8 15,-1-6 12 1,-3 3-108-16,3-1-21 0,1 2-5 0,-6 0-685 0,-3-2-137 16</inkml:trace>
  <inkml:trace contextRef="#ctx0" brushRef="#br0" timeOffset="-177233.28">17259 13113 1436 0,'0'0'64'0,"0"0"12"0,0 0-60 0,0 0-16 0,0 0 0 0,0 0 0 16,0 0 83-16,0 0 13 0,0 0 4 15,0 0 0 1,0 0-100-16,0 0-33 0,2-5 0 0,1-2 0 16,-3 7 1-16,3-2 1 0,-3-5 0 0,0-1 0 15,0 8-1-15,0 0 0 0,0 0 0 0,0-7 0 0,-3 5 58 0,3 2 11 16,0 0 3-16,-3-2 0 0,3 2 31 0,0 0 6 0,0 0 2 0,0 0 0 15,-5-5-6-15,5 5-1 0,0 0 0 0,0 0 0 16,0 0-38-16,0 0-8 0,3-7-2 0,-1 0 0 16,-2 7-14-16,6-2-10 0,-1-8 12 0,-2 3-12 15,2 0 0-15,0 0 0 0,1 0 0 0,-4 2 0 0,3-2 0 0,1 0 0 16,-1 2-8-16,-5 5 8 0,3-2 0 0,2-5 0 16,0 5 0-16,-5 2 0 0,0 0 0 0,6-5 0 15,-1 5 0-15,-5 0 0 0,5 0-15 0,-5 0 0 16,0 0 0-1,5 0 0-15,-2 0-38 0,-3 0-8 0,0 0-2 0,5 7 0 16,1-7-111-16,-6 0-22 0,0 0-5 0,0 7-1 0</inkml:trace>
  <inkml:trace contextRef="#ctx0" brushRef="#br0" timeOffset="-175691.6">18336 13315 2512 0,'0'0'56'0,"0"0"11"0,-8 7 2 0,2 0 1 16,1 0-56-16,0 0-14 0,2-4 0 0,1 4 0 16,2 0 23-16,2-5 1 0,1 3 1 0,5-3 0 0,0 5 6 0,0-7 1 15,5 0 0-15,3 0 0 16,0 0-32-16,2 0 0 0,3 0 0 0,-2 0 0 0,2 0 0 0,-2 0 0 15,-4-2 0-15,4 2 0 0,2 0 0 16,-2 0 0-16,-4 2 0 0,4-2 0 31,2 0-36-31,0 0-12 0,0 0-4 0,1 0 0 0,1 0-108 16,-1 0-21-16,-6-7-5 0,2 7-1 0</inkml:trace>
  <inkml:trace contextRef="#ctx0" brushRef="#br0" timeOffset="-175251.96">18815 13052 403 0,'0'0'36'0,"0"0"-36"0,5 2 0 0,-3-2 0 15,4 0 419-15,-1 5 77 0,3-3 15 0,0-2 3 16,0 0-360-16,0 5-72 0,2-3-14 0,-2 3-4 16,3-1-31-16,-3-4-6 0,2 7-2 0,1-2 0 15,-3 2-16-15,3-2-9 0,-1 2 10 0,3-2-10 16,-2-1 0-16,2 3 0 0,0 5 0 0,-2-7 0 16,0 7 0-16,-1-3-10 0,-5-2 0 0,1 3 0 15,-4-1-37 1,-2 5-7-16,0-5-2 0,-5 8 0 0,0-3 1 0,-3 3 0 15,-3-1 0-15,3 5 0 0,-2-2 39 0,2 2 16 0,0-4-12 0,0 4 12 0,0-2 0 0,3-3 20 16,-1 1-3-16,4-3 0 0,-4 2 21 0,6-2 4 16,0-4 1-16,3-1 0 0,0-2 4 0,2 0 1 15,0 3 0-15,6-6 0 16,0-1-18-16,4-3-3 0,4 0-1 0,2 0 0 0,3-7-15 0,0 4-3 16,2-4-8-16,1-2 12 15,-4-5-35-15,1-1-7 0,0-1-2 16,-3 0 0-16,0-1-131 0,-5-2-26 15,0 0-6-15,0 3-437 0,-3 0-87 0</inkml:trace>
  <inkml:trace contextRef="#ctx0" brushRef="#br0" timeOffset="-175021.25">19420 13188 1904 0,'0'0'42'0,"0"0"9"0,0 0 1 0,0 0 1 0,0 0-42 0,0 0-11 0,0 0 0 0,0 0 0 16,0 0 120-16,0 0 21 0,0 0 5 0,0 0 1 16,-2 7-55-16,2 0-10 0,-3 2-2 0,0-1-1 15,-2 1-57-15,3-2-11 0,-4 7-3 0,4-4 0 16,-1 1-8-16,0 1-11 0,1-3 3 0,-1 6 0 15,0-1 8-15,3 0 0 0,0-2 0 0,0 4 0 16,6-2 0-16,-1 3 0 0,0-3 0 0,3 0 0 16,0-2 0-16,5-5 0 0,-2 2 0 0,2-2 0 15,3 0 0-15,-3 0-10 0,3-7 10 0,-3 0-10 16,3 0-6-16,-3-7-2 0,1 5 0 0,-4-5 0 16,4-3-91-16,-4-1-19 15,-2-1-3-15,3-2-1 0,-1 0-103 16,-2-3-21-16,8-13-4 0,-8 6 0 0</inkml:trace>
  <inkml:trace contextRef="#ctx0" brushRef="#br0" timeOffset="-174839.13">19577 13141 1933 0,'0'0'85'0,"-8"7"19"0,0 0-84 0,0 2-20 16,-3-1 0-16,1 6 0 16,-1 0 122-16,0-3 20 0,1 11 4 0,-1-4 1 0,1 6-82 0,2 4-16 15,-3 5-3-15,3 5-1 0,0 9-45 0,0 2 0 16,0 1 0-16,3-3 0 15,0 4-48-15,2-1-5 0,-2-1-2 0,2 3 0 16,1-10-144 0,-4 3-29-16,-2 28-5 0,-2-31-2 0</inkml:trace>
  <inkml:trace contextRef="#ctx0" brushRef="#br0" timeOffset="-174501.11">18669 12974 403 0,'-13'16'17'0,"5"-9"5"0,0 8-22 0,0-8 0 0,3 0 0 0,-1 0 0 16,-2-3 493-16,8-4 95 0,0 0 18 0,0 0 4 15,0 0-530 1,6-2-105-16,-1-7-22 0,0-3-4 0,3 3-36 0,-2 1-7 0,1-1-2 0,-1 2 0 15,-1 0 34-15,3 0 6 0,-8 7 2 0,0 0 0 0,5 5 77 0,3 2 15 16,-2 2 3-16,-1 8 1 16,0 4 18-16,3 5 3 0,-3-1 1 0,-2 4 0 0,2-3-32 15,3 4-7-15,0 10-1 0,0 7 0 0,0 7 13 0,-3 3 3 16,3-8 0-16,-2 5 0 16,1-4-32-16,-4-6-8 0,0-4 0 0,-1-7 0 0,1 5 0 15,2-5 0-15,-5 0 0 0,3-5 0 16,-3-2-34-16,0-3-8 0,0-6-2 0,0-1 0 15,0-2-14-15,0-7-3 0,0-7-1 0,0 0-591 0,5-7-119 0</inkml:trace>
  <inkml:trace contextRef="#ctx0" brushRef="#br0" timeOffset="-173616">18762 12955 2718 0,'0'0'60'0,"0"0"12"0,-3 2 2 0,3-2 2 0,3 8-60 0,-3-8-16 0,5 7 0 0,0-5 0 0,6-2 0 0,2 5 0 0,0-10 0 0,3 5 0 16,0-2 0-16,3-5 0 0,-1 4 0 0,1-2 0 15,2-4-16-15,0 2-5 0,0 0-2 0,6 0 0 16,2-2 23-16,2 1 0 0,1 1 0 0,3-2 0 15,-4 2-14-15,4 5 5 0,-6-3 1 0,0 3 0 0,0 2 32 0,-3 0 6 16,1 0 2-16,2 0 0 16,-5 0-32-16,5 0 0 0,0 0 0 0,0 0 0 0,0 0 0 15,-2 0 0-15,-1 0 0 0,3 0-10 0,-2 0 10 0,-3 0 0 16,2 0 10-16,-5 0-10 16,3 0 0-16,-6 2 0 0,1-2 0 0,0 0 0 0,-4 0 0 15,1 0 0-15,0 0 0 0,0 0 0 0,0 0 9 16,0 0-9-16,0 0 8 0,0 0-8 0,-1 0 8 0,1 5-8 15,-3-5 8-15,1 0-8 0,-4 2 0 16,1-2 0-16,-11 0 0 0,10 5 0 0,1-3 0 0,-11-2 0 16,8 5 0-16,0-1 0 0,0 1 8 0,-8-5-8 0,5 7 8 0,0-4-8 15,-2 6 10-15,2-4-10 0,-2 2 12 16,0 0-12-16,-3-3 13 0,2 3-4 16,-2 8-1-16,3-6 0 0,-3 0-8 0,0 6 0 0,0 1 0 0,0 5 0 15,3-2 0-15,-3 4 0 0,0 1 0 0,2 7 0 16,1-6 0-16,-3 6 0 0,0 0 0 0,0 2 0 15,0-1 0-15,0 6 0 0,0 2 0 0,-3 0 0 16,3 0 0-16,0-2 0 0,0-5 0 0,0 4 0 16,0-4 0-16,0-2 8 0,0-1 0 0,-2 1 0 15,2-3-8-15,-3 3 0 0,3 2 0 16,0-3 0-16,-3-2 25 0,1-2 7 0,-1 0 0 0,0-2 1 16,3-8-33-16,-2 8 0 0,-1-8 0 0,0 3 0 15,-2-3 0-15,0-4 0 0,2 2 0 0,1 0 0 16,-1-4 0-16,-2-1 0 0,2-2 0 0,-2 3 0 0,-1-3 0 0,1 0 0 15,0 0 0-15,-3 0 0 16,0-5 0-16,-3 5 0 0,3-2 0 0,-5-3 0 16,3 1 0-16,-1-3 0 0,-5 0 0 0,3 0 0 0,0-3 0 15,-3 3 0-15,0-2 0 0,0-3 0 0,0 5 0 0,-5-2 0 16,3-3 0-16,-6 5 0 0,-3 0 0 0,1-2 0 16,-3 2 0-16,-3 0 0 0,0 0 0 0,-2 2 0 15,5-2 0-15,-3 5 0 16,3-3-19-1,0 3-10-15,2-3-3 0,-2 1 0 0,-3 4 32 0,1 0 0 0,-4-5 0 0,1 5 0 0,-3-2 0 16,2-3 20-16,-2 5-4 0,3-4 0 0,5-3 0 0,2 4 0 16,6-4 0-16,-3 0 0 0,3 0-16 0,0 0 0 0,3-4 0 0,-1 4 0 15,3-3 0-15,-2 3 0 0,2-7 0 0,-3 7 0 32,3-7-22-32,3 7-8 0,-3-7-2 0,3 5 0 0,2-1 32 0,4-1 0 15,-4 4 0-15,3-3 0 0,3 3-17 0,-1-4 2 16,1 4 1-16,0 0 0 15,0-3-84-15,5 3-17 0,0 0-3 0,2-7-635 0,1 0-127 16</inkml:trace>
  <inkml:trace contextRef="#ctx0" brushRef="#br0" timeOffset="-172918.45">18111 11448 288 0,'0'0'25'0,"0"0"-25"0,0 0 0 0,0 0 0 0,0 0 445 15,0 0 84-15,0 0 17 0,0 0 3 0,0 0-397 0,0 0-79 16,0 0-16-16,0 0-3 0,0 0-37 0,8 0-7 16,0 4-2-16,2-1 0 0,1 4-8 0,2 2 0 15,0 5 0-15,6 3 0 0,-3-1 0 0,2 8 0 16,3 4 12-16,0-2-4 0,1 4-8 0,-1 1 8 15,-3-3-8-15,1 3 8 0,-1 4 16 0,-2-7 2 16,0 3 1-16,-3-1 0 0,1-4 1 0,-1-2 0 16,0 4 0-16,-2-9 0 0,-3 4-28 0,2-6 0 15,-2-3 0-15,3-5 0 16,-6 5-20-16,3-7-10 0,0-4-2 0,-3 4 0 16,3-7-120-16,0 2-24 0,-3-4-4 0</inkml:trace>
  <inkml:trace contextRef="#ctx0" brushRef="#br0" timeOffset="-172306.47">18606 12198 403 0,'0'0'17'0,"0"0"5"0,0 0-22 0,0 0 0 16,0 0 0-16,0 0 0 0,0 0 485 0,5 0 93 16,0 7 18-16,0-5 4 0,6-2-472 0,-3 0-94 15,2 0-19-15,1 0-4 0,2-2 1 0,1 0 0 16,1 2 0-16,1-5 0 0,-2 5-12 0,4 0-17 0,-2-3 4 0,0 3 1 16,2-4 35-16,-2 4 7 15,0 0 2-15,-3 0 0 0,1 0-32 0,-1 0 0 0,-3 0 0 0,-2 0 0 16,-2 0 0-16,-6 0 0 0,7 0 0 0,-7 0 0 15,8 0 0-15,-8 0 0 0,0 0 0 16,0 0 0-16,0 0 0 0,6 7 0 0,-6-7 0 0,5 5 0 16,-2-1 0-16,-3 3-13 0,2 0 1 15,-2 0 0-15,-2 0 12 0,2 3 16 0,-3-1-3 16,3 5-1-16,-3-4-12 0,3 4 0 0,-2 2 0 0,-1 1 0 16,3-1 0-16,0 5 0 0,-3-2 0 0,1 2 0 15,-1-4 0-15,0 4 0 0,3-2 0 0,-2 2 0 16,-1-2-18-1,1-3-6-15,2 6-2 0,0-6 0 0,0-2-10 16,0-2-1-16,0 0-1 16,0-1 0-1,2-4-123-15,-2 0-25 0,0-7-5 0,0 0-430 0,0 0-87 16</inkml:trace>
  <inkml:trace contextRef="#ctx0" brushRef="#br0" timeOffset="-171104.01">19045 12141 2552 0,'0'0'56'0,"0"0"12"0,2 3 3 0,-2-3 0 0,0 7-57 0,0-7-14 16,3 7 0-16,2 0 0 0,1-5 16 0,2 3 1 16,-1-3 0-16,1-2 0 0,0 0-17 0,0 5 0 0,3-5-13 0,-1 2 5 15,-2-2-5-15,0 0-1 0,0 5 0 0,0-3 0 16,-3 1 14-16,3-3-12 15,0 7 12-15,-2 0-12 0,-1 0 12 0,0 2 0 16,-5-2 0-16,3 0 0 0,0 3 0 0,-3-3 0 0,0 0 0 0,-3 2 0 16,3-2 0-16,-3-4 16 0,1 4-3 0,-4 0-1 15,6-5 0-15,0-2 0 0,-2 5 0 0,-4-5 0 16,4 2-12-16,-4-2 9 0,6 0-9 0,-2 0 8 16,-1 0-20-16,0 0-5 0,3 0-1 0,-5 0 0 15,0 0 8-15,-3 0 2 0,5 0 0 16,-2 0 0-16,0 0 8 0,5 0 0 0,-6 0 0 0,6 0 8 15,0 0 0-15,0 0 1 0,-2 0 0 0,2 0 0 16,0 0-9-16,0 0 10 0,0 0-10 0,-5 5 10 16,5-5-10-16,-3 7 0 15,3-2-12-15,0 7 12 0,-3-3-10 0,1 0 10 0,-1 5 0 0,0-4-9 16,3 6 9-16,-2-2-12 0,-1 1 12 0,0-4-12 16,1 6 12-16,-4 2-8 0,-2-3 8 0,3 1-8 15,0-1 8-15,-3 0 0 0,3 6 0 0,-3-4 0 16,-3-1 0-16,3-1 0 0,-2 6 8 0,2-4-8 0,-3 1 0 0,3-2 0 15,0-6 0-15,3 3 0 0,-3 1 0 0,0-4 0 16,3 1 0-16,-1-2 0 0,4-1 0 0,-3-2-15 16,-1-7 3-16,1 7 0 15,-3-5-16-15,3-2-4 0,-1 0 0 0,-2 0 0 0,1 0 32 0,-1 0 0 16,0 0 13-16,-3-2-4 0,1 2 12 0,-1-7 3 16,-2 7 0-16,-1-2 0 0,1-3-24 0,0 3 0 0,0-3 0 0,0 3-8 15,-3-6 8 1,0 1 14-16,0 5-3 0,-3-3-1 0,1 1-10 0,-1-1 12 0,3-2-12 0,1 5 12 15,-1-6-12-15,3 6 0 16,-3-3 0-16,5 5 0 0,-2-7 13 0,2 7 1 0,1 0 0 0,-1-2 0 16,0 2-6-16,1-2-8 0,-3-3 11 0,5 5-11 15,-3 0 0-15,3-2 0 0,-2-3 0 16,2 5 0-16,-3-7 0 0,3 7 0 0,0-5 0 0,3-2 0 16,0 0 23-16,-1 2-3 15,-4-4 0-15,4 2 0 0,1-3-9 0,-3 3-3 0,6 0 0 16,-4-2 0-16,1 2-8 0,2 0 0 0,1-3 0 0,-1 3 0 15,3 0 0-15,0 3 0 0,0-1 0 0,0-2 0 0,0 5 10 0,3-6 0 16,-3 1 0-16,2 5 0 16,1-3-10-16,-3 1 0 0,3-3 0 0,-1 0 8 0,-2-1-8 15,3 1 0-15,0 0 0 0,-3 0 0 16,0-2 0-16,0-1 0 0,2 1 0 0,-2-3 0 0,6 3 0 16,-6-5 0-16,2 4 0 0,-2-4 0 0,3-2 0 15,-3 4 0-15,2-2 0 0,-2 0 0 0,0-3 0 0,-2 3 0 16,4-2 0-16,-2 4 0 0,0-4 0 0,0 1 8 15,0 1-8-15,3 0 8 0,-3 2-8 16,3-2 0-16,2 7 0 0,-2-2-11 0,-1-5 11 0,4 7 0 16,-1-5 0-16,0 0 0 0,1 3 0 0,-1-1 0 15,3 1 0-15,-3-3 0 0,3 3 0 0,0 2 0 16,-3-3 0-16,3 3 0 0,-3-2 0 0,1 2 0 16,-1-3 8-16,3 3-8 0,-3 0 0 0,1-2 0 15,-4 4 0-15,3 1 0 0,1-1 11 0,-1 5-3 16,-2-3 0-16,-3 3 0 0,5-4-8 0,0 4 8 15,1 0-8-15,-1 4 8 0,0-1 0 0,0-3 0 0,1 5 0 0,-1-3 0 16,3 0-8-16,-3-2 0 0,3 5 0 31,-2-3 0-15,1-2 0-16,1 5 0 16,3-3 0-16,-3-2 8 15,-3 0-8-15,6-2 0 0,-1 2 0 0,1-5 0 0,2 5 0 0,0 0 0 0,1-2 0 0,2-3 8 0,-3 5-8 16,0-2 0-16,0 2 0 0,3-2 0 0,-3 2 0 0,1 0 0 0,1 0 0 0,1 0-11 0,0 2 11 0,-3 0 0 0,3 3 0 0,-3-3 0 15,-2 5 0-15,2-2 0 0,1 0 0 0,-1 2 0 16,0-2 0-16,0-1 0 0,0 3-9 0,-2-2 9 0,2 2 0 16,3-2 0-16,-3 2 0 0,3-3 0 15,-3-1 0-15,1 4 0 0,-1-5 8 0,-2 5-8 16,2-7 0-16,-5 7 0 0,0-7 8 0,0 0-8 16,-3 5 0-16,0-3 0 0,0-2 0 0,1 3 0 15,-6-3 0-15,2 0 0 0,-2 0 0 0,0 0 0 0,0 0 0 16,0 0 0-16,6 7-14 0,-6-7 5 0,0 7-11 0,0-5-3 15,-6 5 0-15,1 0-798 16,2 3-160-16</inkml:trace>
  <inkml:trace contextRef="#ctx0" brushRef="#br0" timeOffset="-159895.66">14925 3002 2476 0,'-13'-16'220'0,"8"11"-176"0,-1-4-35 0,1 1-9 16,0-1 32-16,-1 0 4 0,1-1 0 0,3-2 1 15,-1 5-5-15,-2 3-2 0,2-3 0 0,0 0 0 16,-2 2-30-16,2 0-13 0,-2 1 1 0,0 4 0 15,-3 0 0-15,0 4 0 0,0 1 0 0,-5 2 0 32,-3 0-37-32,0 2-7 0,0 6-2 0,-2 1 0 15,-1-2-16-15,-2 5-3 0,2-5-1 0,-2 3 0 0,3-1 59 0,-1 0 19 0,3 8-10 0,0-10 10 0,1 3 0 16,4-3-8-16,3 0 8 0,0-5 0 16,3 1 23-16,5-1 9 0,2 3 3 0,4-3 0 15,-1 1 9-15,6-3 3 0,2 7 0 0,3-7 0 16,2 2-22-16,1 1-4 0,-1-1-1 0,1 3 0 0,2-10-20 0,0 8 0 15,0-6 0-15,-2 3 0 0,-3 3 0 0,0-3 0 16,-6 0 0-16,1-5 0 0,-3 8 11 16,-6-6-3-16,4 3 0 0,-6-2 0 0,0 7-8 0,-6-10 0 15,1 5 0-15,-6 3 0 0,1-3 0 16,-3 0 0-16,-6 0 0 0,1-5 0 0,-1 5 0 0,1 3 0 16,2-3-12-16,-3-3 12 0,6 1-27 0,-3 0 3 15,0-3 0-15,6 5 0 16,-1-7-137-16,3 7-27 0,3-7-6 0,2 3-682 0</inkml:trace>
  <inkml:trace contextRef="#ctx0" brushRef="#br0" timeOffset="-159255.79">14782 3383 1879 0,'8'-2'41'0,"3"2"9"0,-1-7 2 0,6 0 0 0,-3 0-41 0,3-3-11 0,0 1 0 0,0-3 0 16,5 3 73-16,0-1 13 0,1-4 2 0,-1 5 1 16,3-5-45-16,-3 7-10 0,-3-5-2 0,1 0 0 15,-3 3-24-15,0-6-8 0,-6 6 0 0,1-3 0 16,-1 5 0-16,-2-5 0 0,-2 8 0 0,-4-3-9 15,1-5-11-15,-6 3-1 0,1-1-1 0,-4 3 0 16,-2 0 1-16,0 5 0 0,-5-3 0 0,0 5 0 16,-3 0 21-16,3 5 0 0,-3-3 0 0,0 3 0 0,3-3 15 15,-3 8 1-15,5-3 0 0,-2 2 0 16,5 3-8-16,-2-1-8 0,2 4 11 0,2-1-11 0,1-3 0 0,2 4 0 16,-2 6 0-16,3-9 0 15,2 2 0-15,2 0 0 0,1-5 0 0,-1 1 0 16,6-3 0-16,0 2 0 0,3-9 0 0,2 5-9 0,0-5 9 0,3 0 0 15,3-5 0-15,2 0 0 0,-5-2-12 0,2-5 4 16,3 3 0-16,-2 2 0 0,2-2-11 16,-2-1-1-16,-1 1-1 0,-2 2 0 0,-3-5 21 15,-2 3 0-15,-1 6 0 0,1-4 0 0,-3 2 0 0,-3 3 0 16,-5 2 0-16,0 0 0 0,8 0 8 0,-8 0-8 16,0 0 12-16,6 2-4 0,-1 10 26 0,0-9 5 15,-2 6 1-15,-1-9 0 0,1 12-27 0,0-10-5 16,-3 8 0-16,2-3-8 0,-2 0 9 0,3 0-9 0,-3 0 0 0,0-5 9 15,0 5-9-15,3 0 0 0,-3-7 0 0,2 7 0 32,4-7-42-32,-1 3-1 0,0-3 0 0,3-3 0 15,-3 3-5-15,6-7-2 0,-3 0 0 0,2 0 0 0,1 0 40 0,0-2 10 0,-1-1 0 0,1 3 0 16,2 0 24-16,0 5 8 0,-2-5 0 16,-1 2 1-16,4 5 10 0,-6 0 1 0,0 0 1 15,2 5 0-15,-2 2-36 0,5-5-9 0,-2 3 0 16,2 0 0-16,0 2 8 0,1 0 0 0,-1 0 0 15,-3 0 0-15,4-5-8 0,-6-2-14 0,-1 0 3 0,1 5 1 16,-8-5 10-16,6 2-8 0,-6-2 8 0,8-7-8 16,-3 5 8-16,0-3 0 0,-2-4 0 0,0-1 8 0,-1-4-8 15,1 0 12-15,-1-2-4 0,1-1 0 16,-3 5-8-16,3-2 11 0,-3 0-11 0,0 0 12 0,2 2-12 16,1-2 0-16,-3 5 0 0,3 2 0 0,-1 0 0 15,-2 7 0-15,0 0-12 0,8-3 12 16,-2-1-61-16,-1 4-5 0,0 0-1 0,3 0-876 15</inkml:trace>
  <inkml:trace contextRef="#ctx0" brushRef="#br0" timeOffset="-159021.68">16137 3023 2228 0,'0'0'49'0,"0"0"11"0,0 0 1 0,-3-4 1 0,1 4-50 0,-4-3-12 0,1-1 0 0,-3 4 0 16,0 4 46-16,3-1 6 0,-6 4 2 0,3 2 0 15,-2-2-29-15,-1 7-5 16,-2-2-2-16,2 2 0 0,1 3-30 0,2 4-7 16,-5-5-1-16,2 3 0 0,3 0 20 0,0 0 0 0,3-3 0 0,2 5 0 15,-2-4 0-15,5-1 0 0,3-2 0 0,-3-2 0 16,5-5 0-16,-2 2 0 0,4 3 0 0,1-9 0 16,0-3-12-16,3 4 0 0,2-8 1 0,0 1 0 31,1-1-137-31,4-6-28 0,1 1-6 0</inkml:trace>
  <inkml:trace contextRef="#ctx0" brushRef="#br0" timeOffset="-158639.66">16478 2569 2725 0,'-8'-4'60'0,"8"4"12"0,-2-5 2 0,-4 3 3 0,4 2-61 15,2 0-16-15,-6 2 0 0,4 7 0 0,-1-2 52 0,1 10 8 16,2 2 2-16,-3 7 0 0,0-1-43 15,-2 13-9-15,2 0-2 0,1 2 0 16,-1 2-8-16,-2-2 0 0,-1-2 0 0,1 2 0 0,2-7 0 0,-2 4-11 16,0-4 3-16,2-2 0 15,3-5-45 1,-2 4-9-16,-4-4-2 0,4-5 0 0,2-4 0 0,0-3 0 0,0-5 0 0,-3-2 0 0,3-7 52 16,0 0 12-16,0 0 0 0,0 0 0 0,5-7 16 0,1 0 7 15,-1-9 1-15,3 1 0 0,0 4 19 0,0-1 4 16,0-4 1-16,2-1 0 0,1 5-39 0,-1-2-9 15,1 0 0-15,0 7 0 0,-1 0 0 0,1 2 0 16,-1 1 0-16,1 4-11 0,2 0 11 0,-2 4 0 16,-1 1 8-16,4 7-8 0,1-1 0 0,1 8-8 0,-5-2 0 0,5 2 0 15,-3-3 16-15,0 0 3 16,-2 3 1-16,-1 0 0 0,-2-2 6 0,0-1 2 16,5-2 0-16,-2 3 0 0,-3-3-20 0,0-3 0 0,0 4 0 15,0-6 0-15,-3 3 0 0,3-5-9 0,-3-2 1 0,3 2 0 31,-2-3-208-31,-1-1-42 0</inkml:trace>
  <inkml:trace contextRef="#ctx0" brushRef="#br0" timeOffset="-156580.14">17507 2718 806 0,'0'0'72'0,"0"0"-58"0,0 0-14 0,-13 2 0 16,5 3 280-16,-2 2 54 0,2-5 10 0,3 7 3 15,-3 6-259-15,0-1-51 0,5 0-10 0,0 5-3 16,1 2-24-16,-1 5 0 0,0 4 0 0,-2-4-11 16,2 12 11-16,1-3 0 0,-1 0-9 0,3 5 9 15,3-5 0-15,-1 3-11 0,1 0 11 0,2-3-8 16,3 0 8-16,3-2 0 0,0-2 0 0,2-3 0 15,3-4 0-15,2 4 0 0,1-9 0 0,-1-3 0 16,3 5 0-16,1-4 14 0,1-1-3 0,-2-2-1 16,3-4-10-16,-3 4 12 0,3-5-12 0,3-2-949 15</inkml:trace>
  <inkml:trace contextRef="#ctx0" brushRef="#br0" timeOffset="-150348.29">18074 2812 2977 0,'-3'0'65'0,"-2"-5"14"0,-3 3 2 0,3 2 3 0,-3 2-67 0,0 3-17 0,2-5 0 0,-2 7 0 16,6-7 0-16,-4 2-9 0,4 7 1 0,-1-2 0 31,-2 1-20-31,2-1-3 0,1 0-1 0,-1 2 0 16,0 0-17-16,1-1-4 0,-1 1-1 0,0 3 0 15,1-5-22-15,-1-3-4 0,3 8 0 0,-3-5-1 16,3-2 8-16,-2 0 1 0,2-3 1 0,0-2 0 0,0 7 55 0,2 2 16 0,-2-4-8 0,6-2 8 0,-1 6 40 15,3-9 12-15,0 7 2 0,0 0 1 0,2-2 9 0,4-1 1 16,-1 1 1-16,0 5 0 16,0-3-37-16,1 2-7 0,-1-2-2 0,3 7 0 15,0-11-12-15,-3 11-8 0,3-5 8 0,-3 0-8 16,0 3 0-16,-2-2 0 0,-1-1 0 0,-2 5 0 16,0-4 0-16,-5 4 0 15,-3 0 0-15,-3-2 0 0,-2 4 0 0,0-2 8 0,-6 3 0 0,0-1 0 0,-2 1-8 16,-3-3 0-16,0 2 0 0,1 1 0 15,-7-6-29-15,4-1-7 0,-6-1-2 0,0 1 0 16,-2-3-110-16,2-7-21 0,0 0-5 16</inkml:trace>
  <inkml:trace contextRef="#ctx0" brushRef="#br0" timeOffset="-150172.71">18129 2802 2304 0,'0'0'204'0,"0"0"-163"0,0 0-33 0,0 0-8 16,0 0 129-16,0 5 24 0,0 7 5 0,3-5 1 16,0-3-105-16,2 3-21 0,0 1-4 0,3-4-1 15,3-1-19-15,-1 4-9 0,6-7 8 0,3 0-8 16,-1-7-46-16,6 0-14 0,0-1-4 0,5 1-784 16,3-2-156-16</inkml:trace>
  <inkml:trace contextRef="#ctx0" brushRef="#br0" timeOffset="-149858.58">18743 2734 2361 0,'0'0'210'0,"-8"9"-168"16,0-4-34-16,-2 5-8 16,-4-1 144-16,1 3 26 0,3 4 6 0,-4 1 0 0,1 1-126 0,3 4-26 15,-4-1-4-15,4 0-2 0,-1 2-18 0,1-4 0 16,-4 0 0-16,6 7 0 0,0-7-24 0,3 0 2 15,-3 4 0-15,3-6 0 16,2 4-10-16,1-5-3 0,-1-2 0 16,3-2 0-16,0 5 22 0,3-6 4 0,-1-1 1 0,4-1 0 0,-1 0 8 0,0-1 0 15,3 3 0-15,3-1 8 0,2-8 31 0,0 5 6 16,8 3 2-16,0-6 0 0,6-1-26 0,-3 6-5 0,0-9 0 16,-1 5-1-16,4-3-15 15,-3 3 0-15,-1-5 0 0,-4 0 0 0,0 0-14 16,-4 0-6-16,1 0 0 0,-3 0-1 15,-2-5-92-15,-3 3-19 0,3-3-3 0,-6 0-1 16,-2 1-46-16,-1 1-10 0,3-4-1 0,1 0-719 0</inkml:trace>
  <inkml:trace contextRef="#ctx0" brushRef="#br0" timeOffset="-149662.25">18915 3042 403 0,'-3'-7'17'0,"1"5"5"0,-1 2-22 0,0-5 0 0,1 3 0 0,-3-5 0 15,2 7 439-15,0 0 83 0,-2-3 17 0,0 3 3 16,2 3-354-16,-2-3-70 0,-1 4-14 0,4 6-4 15,-3-8-57-15,-3 12-12 0,2-4-3 0,-2 11 0 16,3-2-28-16,-3 4 0 0,0 1-8 0,0 6 8 0,0 1 0 0,0-1 0 16,-2-1 0-16,2 1 0 15,3-2-71-15,-3-4-10 0,2-1-3 0,1-1-695 16,0 1-139-16</inkml:trace>
  <inkml:trace contextRef="#ctx0" brushRef="#br0" timeOffset="-149434.61">19121 2743 2188 0,'0'0'195'0,"8"5"-156"16,3-3-31-16,0 6-8 0,2 1 135 0,5 3 25 16,3 4 6-16,3 1 1 0,0 6-124 0,-3 3-25 0,0-2-5 0,-2 8-1 15,-1-1-12-15,1 7 0 0,-3 2 0 0,-3 2 0 16,-2 3 28-16,-1-3 4 0,-4-4 0 0,-4 2 0 31,1-7-32-31,-6 4 0 16,-2-6 0-16,-3-1 0 0,-3-1 0 0,-4 1-10 0,-4 1 0 15,-2-1 0-15,-8-4 0 0,-3-2 0 0,-2-1 0 0,-9 1 0 16,-2-1-113-16,0-6-22 0,0 4-5 0</inkml:trace>
  <inkml:trace contextRef="#ctx0" brushRef="#br0" timeOffset="-148692.48">13388 3992 1555 0,'5'-2'138'0,"6"-3"-110"0,2 5-28 0,6-7 0 15,2 5 84-15,5-5 12 0,9 0 3 0,-1-3 0 16,6 3-36-16,5 0-7 0,2 2-2 0,9-2 0 16,2-4-12-16,6 1-2 0,4 3-1 15,4-2 0-15,-1 6-29 0,6-4-10 0,5 3 0 0,0-1 9 16,-3 0-20-16,9 3-4 0,4-3-1 0,-2 5 0 16,0-7 16-16,8 7 0 0,3-2 0 0,2-5 0 0,0 7 8 0,3 0 4 15,2-3 0-15,3 3 1 0,-2 0 12 16,2 3 3-16,0-3 0 0,8 0 0 0,6 0-6 15,-6 0-1-15,-6-3 0 0,4 3 0 0,7-7 3 0,-5 3 0 16,-2 4 0-16,2-10 0 0,8 3-8 0,2 5 0 16,-2-5-1-16,-2 0 0 0,-4 0-3 15,4 2-1-15,4 0 0 0,-4 5 0 0,-6-7 17 0,-3 7 3 16,-2 0 1-16,-3 5 0 0,3-5-32 0,-11 0 0 16,-2 2 0-16,-3 5 0 0,5-4 0 0,-5-3 0 15,0 7 0-15,-3 0-10 16,0-5 28-16,-5 5 6 0,0 0 0 15,-5-2 1-15,-11 0-10 0,0-5-3 0,0 4 0 0,-3-1 0 16,-2 1-12-16,-5-4 9 0,-6 0-9 16,-3 0 8-16,-2 0-8 0,3 0 0 0,-6 0 0 0,3-4-11 0,3 1 3 0,-6-1 0 0,-8 4 0 0,-5-5 0 31,-2 0-212-31,-6 3-41 0</inkml:trace>
  <inkml:trace contextRef="#ctx0" brushRef="#br0" timeOffset="-120635.09">24011 1878 1670 0,'0'0'148'16,"0"0"-118"-16,0 0-30 0,0 0 0 15,5 2 84-15,1 3 12 0,-1-5 1 0,3 2 1 0,-3 8-98 0,0-6-12 16,3-1-7-16,-2 4-1 16,-1 0 20-16,0 0-8 0,0 0 8 0,1 2 0 15,-1 1-15-15,0-1 4 0,-2 5 1 0,2 0 0 16,1-4-2-16,-1 4 0 0,0 0 0 0,0-2 0 0,1 4 12 15,-4 1 0-15,6-10 0 0,-2 7 0 0,-1 0 0 0,0-2 0 16,0 0 0-16,3-1-8 0,-2 1 8 0,-1-3 0 16,0 1 10-16,1 4-10 0,-1-7 23 0,-2 2-2 15,4-1 0-15,-1 3 0 0,-4-6-4 0,4 2-1 16,-1 0 0-16,0 3 0 0,1-8 8 0,-4-2 2 16,3 7 0-16,-5-7 0 0,3 0 2 0,0 7 0 15,2-5 0-15,-5-2 0 0,3 5 2 0,-3-5 1 16,0 0 0-16,5-5 0 0,0 5-2 15,-2-2 0-15,2 0 0 0,1-3 0 0,-1-2 11 0,0 0 3 0,0-3 0 0,3-4 0 16,-2 5-4-16,2-8-1 16,2-6 0-16,1-1 0 15,2-1-17-15,3-13-3 0,0 5-1 0,5-7 0 0,5 0-17 0,3-5 10 16,1 10-10-16,-1-3 8 0,0-2-8 0,0 0-17 16,-3 3 4-16,3-3 1 15,1 9-18-15,-1 5-3 0,2-4-1 0,-9 13 0 16,-1 1-78-16,3-8-16 0,2 8-4 0</inkml:trace>
  <inkml:trace contextRef="#ctx0" brushRef="#br0" timeOffset="-113527.06">21410 3131 1861 0,'0'0'40'0,"0"0"9"0,0 0 2 0,-5 0 2 0,0 0-42 0,2-2-11 0,0 2 0 0,3 0 0 15,0 0 48-15,0 0 8 0,-2-2 2 0,2 2 0 16,0-5-34-16,-3 3-6 0,3-3-2 0,0 0 0 16,0 1-16-16,0-3 0 0,-3-1 0 0,3 4 0 15,0-3 0-15,0 2 0 0,0-2 0 0,-2 2 0 16,-1-2 0-16,3 0 0 0,0 0 0 0,-3 0 0 16,1 5 0-16,2-3 0 0,-3 3 8 0,0-5-8 0,1 4 0 0,-1-1 0 15,0 1 0-15,1-2 0 0,-3 5 0 0,2 0 0 16,-2 8-10-16,-1-8 10 0,1 7-11 0,-3 2 3 15,0-2 0-15,3 7 0 0,-6 0-1 0,3 3 0 16,0-1 0-16,0 8 0 0,1-8 9 16,-1 3 0-16,0 2 0 0,2-4 0 15,1 4 0-15,2-2 0 0,1 2 0 0,2-9 0 16,2 2 8-16,-2 0-8 0,3-5 10 0,2-2-10 0,-2 3 16 0,-3-10-2 16,5 4-1-16,3 1 0 0,-2-5 11 0,1 0 3 15,1 0 0-15,0 0 0 0,0-5 3 16,0-2 1-16,0 0 0 0,0 0 0 0,0-2-7 0,3-5-2 15,-3-3 0-15,2-4 0 0,3 2-8 0,-2-2-2 16,0-5 0-16,2 5 0 0,0-12-1 0,0 10-1 0,0-3 0 16,1-5 0-16,-4 8-10 0,1-3 10 0,-1-3-10 0,-2 6 10 15,0-1-10-15,0 1 0 0,-2 2 9 0,-1 2-9 16,-3 2 11-16,1 1-3 0,2 7 0 0,-2-6 0 16,-3 13 8-16,0-7 2 0,0 4 0 0,0-2 0 15,3 5-5-15,-3 2-1 0,0 0 0 0,0 0 0 16,0 0-12-16,2 2 0 0,1 3 0 0,2-3-10 15,-2 12 10-15,0-7 0 0,-1 5 0 0,-2 4 0 16,3-1-11-16,-1 8 0 0,-4-2 0 0,4-2 0 16,4 5 2-16,-4-1 0 0,1-2 0 0,2-2 0 15,-2 5 9-15,2-3 0 0,3-2 0 0,-2 2 0 0,1-10 0 0,1 4 0 16,0 1-10-16,3-7 10 16,0 6-11-16,-1-6 11 0,-2-9-10 0,3 5 10 0,-1 2 0 0,1-7 0 15,-3 0-8-15,0 0 8 0,2-7 0 16,-2 2 0-16,0-7 0 0,0 0 0 0,3 3 0 0,-3-3 0 15,-3 1 0-15,3-6 0 0,0 3-12 0,-3 2 0 16,0-4 0-16,-2 2 0 0,0 0 12 0,-1 4 0 16,-4 1 0-16,2-3-9 0,-3 3 9 0,-2-1 0 15,-1 3 0-15,4 0 0 0,-6 7-16 0,3 0 3 16,-3 0 0-16,2 5 0 0,-2-3 3 0,3 5 1 16,-3 3 0-16,3-1 0 0,0 5 9 15,-1 0-8-15,-2 3 8 0,6-1-8 0,-1 1 8 0,3-1-8 16,0 0 8-16,0 3-8 0,3-2 8 0,-1-1 0 15,1-4 0-15,0 2-8 0,2 0 8 0,0-4 0 16,0 4-9-16,3-5 9 0,0-2 0 0,0 0-9 0,0-4 9 16,3 6 0-16,-1-9 0 0,1 5-8 15,2-5 8-15,6 0 0 0,-3-5 0 0,2 5 0 16,1-9 0-16,-1 6 9 0,1-9-9 0,-3 3 0 0,-6 2-12 16,3-2 12-16,1-6-17 0,-1 4 4 0,3-6 1 15,0-2 0-15,-3 1 12 0,0-4 0 0,0 4 0 0,0-6 0 16,-2 1 0-16,0 1 0 0,-1-1-8 0,-2-3 8 15,0 3 0-15,0-1 0 0,-3 1 0 0,1-1 0 16,-1 0 0-16,0 8 0 0,1 0 0 0,-4 6 0 16,1-4 13-16,-1 5-1 0,-2 2 0 0,0 0 0 15,0 7 18-15,0 0 3 0,0 0 1 0,0 0 0 16,0 0-18-16,-2 7-3 0,-3 2-1 0,2-2 0 16,-2 7-12-16,2 3 0 0,-2 1 0 0,2-3 0 15,-2 8 0-15,2-6 0 0,-5 6 0 0,3 1 0 16,2-8 0-16,-2 8 0 0,0-1 0 0,2-2 0 15,0 3 0-15,1-5 0 0,2 4 11 0,2-2-11 0,1-2 0 0,0-2 0 16,2-1 0-16,0-4 0 0,3-1 0 0,0 4 0 16,0-1-12-16,0-7 3 15,3 2 9-15,-4-2-8 0,1-4 8 0,3 1-8 0,0-4 8 0,-1-4 0 16,3 1 0-16,1-1 0 0,1-6 0 0,1 3 0 16,0 0 0-16,0-5 0 0,0 0 9 0,-3 1 1 15,0-10 0-15,1 4 0 0,-4 1-10 0,1-6-11 16,-1 4 3-16,-2 1 0 0,0-4 8 0,0 2 0 15,0-2 0-15,-3 7 0 0,3 2 0 0,-5-9 0 0,2 12-8 0,1-6 8 16,-4 8 0-16,1-2 0 16,0 2 0-16,-3 7-8 0,0-7 8 0,0 7 0 0,0 0 0 0,0 0 8 15,0 0-8-15,0 0 0 16,0 12 0-16,0-10 8 0,-3 7-8 0,3 6 0 0,-5-1 0 0,2-5 0 16,-2 5 0-16,2-2 0 0,0 2 0 0,1 3 0 15,-1-3 0-15,0 2-10 0,1-2 10 0,-1 3-13 16,1-3 13-16,2-2 0 0,0 2 12 0,0-5-12 15,0 8 8-15,0-6-8 0,-3 1 0 16,6-5 0-16,2 0 0 0,-3 0 0 0,4 0 0 16,-1-4 0-16,3 6 0 0,0-4 0 0,-3-3 0 0,3 5 0 15,0-7 0-15,3 2 0 0,-3 3 0 0,2-5 0 16,1 0 0-16,-1-5 0 0,1 3 0 0,0 2 0 16,-4-2 0-16,7-3 0 0,-1 3 0 0,0-8 0 15,3 6 0-15,0-3 0 0,2-1 0 0,-2-1 0 16,3 2 8-16,-1 0 0 0,3-2 1 0,-5-1 0 15,3 3-9-15,-3-2 0 0,-6 2 0 0,-2 0 0 0,0 0 0 16,-2-1 0-16,-1 6 0 0,-3-5 0 0,4 5 0 16,-6 2-12-16,0 0 4 0,0 0 8 15,-6-7-38-15,4 2 0 0,-6 5 0 0,0 0 0 16,-3 0-33-16,3 0-6 0,-2 0-2 0,-1 5 0 16,1-5 22-16,-1 7 4 0,3-5 1 0,0 3 0 15,-2-1-80-15,2-4-15 0,-3 8-3 0,11-8-534 0</inkml:trace>
  <inkml:trace contextRef="#ctx0" brushRef="#br0" timeOffset="-112895.86">22392 3106 1594 0,'0'0'71'0,"0"0"14"0,0 0-68 0,0 0-17 0,0 0 0 0,5 0 0 0,3 0 100 0,0-7 16 16,0 7 3-16,2-8 1 0,1 8-65 0,0-4-13 16,2-1-2-16,-3 3-1 0,1-5-11 0,2 2-3 15,-5-4 0-15,5 6 0 0,-5-4-25 0,0 0 0 16,0 0 0-16,-3 0 0 0,3-2 0 0,0 2 0 16,-2-1 0-16,-1 4 0 0,0-3 12 0,-2 0-4 15,-1-7 0-15,1 11 0 0,0-9-8 0,-1 8 8 0,-2-3-8 0,0 0 8 16,0-3 6-16,0 3 1 0,-5 2 0 15,5-4 0-15,-3 7-7 0,1-5 0 0,-3 2-8 0,-1 0 12 16,1 1-12-16,-3 4 0 0,3 0 0 0,-3 0 0 16,0 0-14-16,-3 9 4 0,1-9 1 0,2 7 0 15,-3-2-1-15,1 2 0 0,2-3 0 0,0 8 0 16,-3-2 10 0,6-1-8-16,-3 7 8 0,5 1-8 15,1-5-1-15,2-1 0 0,2 4 0 0,4 1 0 16,-1-2-119-16,5 0-23 0,-2 3-5 0,3-10 0 0</inkml:trace>
  <inkml:trace contextRef="#ctx0" brushRef="#br0" timeOffset="-112488.74">23019 2819 1566 0,'0'0'34'0,"0"0"7"0,0 0 2 0,0 0 1 0,0 0-35 0,0 0-9 0,0 0 0 0,0 0 0 16,0 0 28-16,0 0 3 0,0 0 1 0,0 0 0 15,-3 2 0-15,0-2 0 0,3 0 0 0,0 9 0 16,-2 3-32-16,-1 5 0 0,3-8 0 0,-2 8 0 16,2 4 44-16,-3-3 4 0,3 4 0 0,-3 1 0 15,3 1-8-15,0-5 0 0,-2 9-1 0,2-5 0 16,0 3 1-16,2 0 1 0,1-5 0 0,0-2 0 16,-1 2-26-16,1-7-6 0,2 3-1 0,0-8 0 15,1-2-8-15,-1 0 0 0,0-4 0 0,3 6 0 16,-2-9 0-16,1-5-11 0,1 1 3 0,0 1 0 15,0-4-173-15,0 0-35 0,5-16-6 16,-5 4-2-16</inkml:trace>
  <inkml:trace contextRef="#ctx0" brushRef="#br0" timeOffset="-112289.16">22826 2936 172 0,'0'0'8'0,"0"0"1"0,0 0-9 0,0 0 0 16,0 0 0-16,0 0 0 0,0 0 487 0,8 3 95 15,-1 4 19-15,4-7 4 0,0 0-473 0,2 2-94 16,3-4-19-16,-3 2-4 0,3 0-15 0,0 0 0 0,-3 0 0 0,3 0-10 31,0-5-160-31,2 3-32 0</inkml:trace>
  <inkml:trace contextRef="#ctx0" brushRef="#br0" timeOffset="-111938.36">23156 3059 2286 0,'0'0'101'0,"0"0"21"16,0 0-98-16,0 9-24 0,3-4 0 0,0 2 0 15,-1-5 99-15,-2-2 14 0,6 5 3 0,-1-3 1 16,3 0-81-16,0-2-17 0,0 0-3 0,0-2-1 15,2-5-15-15,3 5 0 0,1-10 0 0,2 3 0 16,-3 1-46-16,3-1-12 0,-3 0-2 16,0-1-1-16,-2-1-21 0,-3 1-4 0,0 1-1 0,-1-3 0 15,-1 3 46-15,-1 1 9 0,-2-1 1 0,-3 2 1 16,0 5 52-16,-3-3 10 0,-2 0 3 0,-1 1 0 0,-1 4-2 0,-7 0 0 16,1 4 0-16,-3-1 0 0,0 4 1 0,0-5 0 15,-2 5 0-15,2 0 0 0,3 0-34 0,2 5 0 16,-2-7 0-16,5 4 0 0,-5 0 0 0,8 6 0 15,-3-1 0-15,2 2 0 0,4 3 0 0,2 2 0 16,5 0 0-16,0-2 0 0,3 7 11 0,3-7-2 16,2 0 0-16,6 2 0 0,2-2 3 0,3 2 0 15,-1-9 0-15,1 2 0 0,-3 2-12 16,6-7-11-16,-3 3 3 0,5-5-746 0,0-2-149 0</inkml:trace>
  <inkml:trace contextRef="#ctx0" brushRef="#br0" timeOffset="-110236.41">23162 4361 2487 0,'2'-7'110'0,"-2"7"23"0,0 0-106 0,0 0-27 0,0 0 0 0,0 0 0 15,-10-4 11-15,10 4-3 0,0 0-8 0,-8 0 12 16,-3-10-12-16,1 10 0 0,-1 0 0 0,0 0 0 31,1 0-37-31,2 5-11 0,-3 0-1 0,3 2-1 0,-2 7 5 0,2-5 1 16,3 8 0-16,-3 4 0 0,0-2 26 0,2 0 6 0,4-1 0 0,-4-1 1 16,4-1 11-16,2 1 0 0,0-3 0 0,0 0-8 15,2-5 20-15,1 1 4 0,0-3 0 16,2 0 1-16,3-5 16 0,0-2 3 0,3-2 1 15,2-5 0-15,3 0-13 0,-1-3-4 0,4-4 0 0,0-5 0 16,-1-4-20-16,3-1 0 0,-2-6 0 16,-1-1-8-1,1-2-15-15,2-4-2 0,-3 4-1 0,-2 0 0 0,0-5-8 0,-3 5-2 16,1 0 0-16,-4-4 0 0,-2 4 36 0,0-5 0 0,0 12 0 0,-5-4 9 0,2 11 14 16,-2-2 2-16,-1 7 1 0,-2 4 0 0,0 3 19 0,0 5 4 15,0 2 1-15,-5 2 0 0,-3 10-31 16,0 0-7-16,0 9 0 0,0 2-1 0,-2 3-20 15,-1 7-4-15,-2-2-1 0,2 6 0 0,1-1 22 0,-1 1 5 16,1 3 1-16,2 5 0 0,0-3-26 0,2-2-4 16,4-2-2-16,-1-5 0 0,6-3 18 0,-1-4 0 15,4-2 0-15,2-1 0 0,2-6 11 0,1-3 5 0,-1 0 2 16,6-2 0-16,-3-5-18 0,3 0-16 16,0-7 4-16,0 0 0 0,0 0 12 0,2 0 0 0,1-7-10 15,2 0 10 1,3-3-29-16,-3 1-2 0,0-5 0 0,0 2 0 0,-2-2 9 15,0 0 2-15,-6 0 0 0,0-5 0 0,0-2 1 0,-5 4 1 0,0 1 0 0,-5 2 0 16,-1-3 30-16,-2 6 7 0,-5-1 1 16,-3 2 0-16,3-4-6 0,-6 12-1 0,1-5 0 0,-1 7 0 15,-5 0-1-15,3 5-1 0,-3-1 0 0,0 3 0 16,3 0-11-16,0 10 0 0,0-1 0 0,2 1 0 16,3 2-9-16,-3-1 9 0,4-1-12 0,1-1 12 15,4 1-9-15,-1-3 9 0,0 2 0 0,6-4-9 16,0-3 9-16,2 3 8 0,0-5-8 0,3 0 11 15,0-2-2-15,5 0 0 0,3-10 0 0,0 0 0 16,3 5-9-16,-1-7 0 0,1-2 9 0,2-5-9 0,5 2 0 0,-2-9-10 16,5 2 1-16,-2-9 0 15,-1 2-19-15,0-7-4 16,-4-2-1-16,-4 2 0 0,3 0-19 0,-7 0-4 16,1 2-1-16,-4-2 0 0,0 3 37 0,-1 2 8 0,-2-5 2 15,-3 7 0-15,-2-2 43 0,0 2 9 0,2 9 2 16,-5-4 0-16,0 9 13 0,-3 1 3 0,3 1 1 0,-5 3 0 15,0 7-21-15,-1 0-5 0,-1 5-1 0,-1 2 0 0,-3 5-18 0,3 4-4 16,-5-2-1-16,2 10 0 0,-2-3-11 0,2 5 8 16,-2-3-8-16,3 3 8 0,-4 5-8 0,4 2 0 15,-1-3 0-15,6 3 0 0,0 2 9 0,-1-2 0 16,4 0 0-16,-1-2 0 0,3-5-1 0,0 4-8 0,3-6 12 16,-1 2-4-16,1-5-8 0,0-5 0 15,2 6 0-15,0-6 0 0,3-4 8 0,0 2-8 16,3-5 0-16,2-2 8 0,-2 3-8 0,-1-3 0 0,6-7 0 0,-5 5 0 15,4-5 0-15,1-5 0 0,-2 2 0 0,4-4 0 16,-2 0 10-16,2 0 0 0,1-2 0 0,0 2 0 16,2-5 8-16,-3 0 2 0,-2 1 0 0,0-1 0 15,0-5-20-15,-3 6 0 0,0-4 8 0,-5 1-8 16,0 0-14-16,-3 5-6 0,1-1-2 0,-4-4 0 16,-2 5 10-16,-2-1 1 0,-4-1 1 15,1 11 0-15,0-10 10 0,-6 8 0 0,3-3 0 0,-2 5 0 16,-1 5-8-16,-2-3 0 0,2 8 0 0,1-3 0 15,-3 0 8-15,-1 2 0 0,1 3 0 0,3 0-8 16,2 2 8-16,2 2 0 0,-2-2 0 0,3 3-8 16,2-1 8-16,3 6 0 0,0-6-9 0,6 0 9 15,2-1 0-15,0-4 0 0,2 6 0 0,3-10 0 16,1 7 0-16,-1-7 8 0,0 0-8 0,3-2 12 0,0-5-12 0,0 0 0 16,2 0 0-16,1-3 0 0,-1-4 0 0,-2 0 0 15,0-4 0-15,0-1 0 0,-3 2 0 0,0-4-17 16,-2-2 4-16,0 4 1 0,-1-7 0 0,1 3 0 15,-3-8 0-15,2 8 0 16,-2-8-23-16,0 5-4 0,-3-4-1 0,3 2 0 0,-2 2 31 0,-1-2 9 16,0 4 0-16,-2 1 0 0,-1 2 0 0,-2-3 8 15,0 1 0-15,0 6 1 0,0-4 3 0,0 7 0 16,-2-2 0-16,-1 2 0 0,1 0-12 0,-1 4 0 16,0-1 0-16,3 4 0 0,-5 0 0 0,5 0-14 0,-5-5 2 15,-1 5 0-15,1 5 35 0,2-1 7 16,-5-1 2-16,6 4 0 0,-1 2-32 0,-2-2 0 15,2 0 0-15,1 3 0 0,-1 4 0 0,0-5 0 16,1 8 0-16,2-6 0 0,-3 1 0 0,3 2 0 0,-3 3 0 16,1-3 0-16,2 0 0 0,-3 2 0 0,0-4 0 0,3 9 0 15,-2-4 0-15,2-1 0 0,-3 6 0 0,3-4 0 16,0 3 22-16,0-2-2 0,3 2 0 0,-3-2 0 16,2 5-6-16,4-1-2 0,-1 1 0 0,0-3 0 15,-2-2-12-15,2 2 0 0,1-12 0 0,1 8 0 16,-1-5 0-16,2-3-16 0,-3-2 3 0,3-5 1 15,0 1-196-15,0-6-40 16,2-6-7-16,-7-12-1 0</inkml:trace>
  <inkml:trace contextRef="#ctx0" brushRef="#br0" timeOffset="-110058.61">24093 4427 2790 0,'0'0'124'0,"0"0"24"0,0 0-118 0,0 0-30 16,8 10 0-16,0-10 0 0,2 4 48 0,-2-1 3 16,3 1 1-16,2-1 0 0,-2-6-42 0,2-1-10 15,3 4 0-15,2-7 0 16,4 7-212-16,1-10-44 0,25-4-8 0,-16 5-3 0</inkml:trace>
  <inkml:trace contextRef="#ctx0" brushRef="#br0" timeOffset="-109666.03">24405 4514 2602 0,'0'0'116'0,"0"0"23"0,0 0-111 0,-2 10-28 16,-1-6 0-16,3-4 0 0,0 0 50 0,0 0 5 0,0 0 1 0,0 8 0 16,0-8-39-16,0 2-7 0,8-2-2 0,-3 5 0 15,6-10-8-15,-1 5-17 0,4-2 4 0,-1-3 1 31,3-2-39-31,-1-3-7 0,-1 3-2 0,2 0 0 0,-3 5 29 0,0-5 6 0,-2 0 1 0,-1-3 0 16,1 3 24-16,-3 0 0 0,-3-2 0 0,3 2 0 16,-3 0 0-16,-2 2 8 0,2 0 0 0,-5-2 0 15,0-2 3-15,-2 7 1 0,-1-3 0 0,-2-2 0 16,-1 4-12-16,-2-4-11 0,-2 0 3 0,-1 7 0 16,-2 0 8-16,-3 0 0 0,-2 5 0 0,-1-3 0 0,1 8 0 0,-1-3 11 15,3 0-3-15,0 7 0 0,6-2 4 0,-1 2 0 16,3 0 0-16,3 2 0 0,0 1 16 15,2-1 3-15,3 1 1 0,3-1 0 0,-1 5-10 16,6-4-2-16,3-1 0 0,5 1 0 16,0-1-20-16,5-2 0 0,-3-4 0 0,1 4 0 0,-1-5 8 15,1 5-8-15,2-7 8 0,-5 3-8 0,2-5 0 0,1-1 0 16,-3-4 0-16,2 0 0 16,1 0-66-16,-1 0-18 0,-2-2-3 15</inkml:trace>
  <inkml:trace contextRef="#ctx0" brushRef="#br0" timeOffset="-108812.33">23593 4987 1440 0,'-5'-5'128'15,"2"5"-103"-15,0-2-25 0,3 2 0 0,0 0 158 0,0 0 26 16,-2-2 6-16,2 2 1 0,0 0-95 0,0 0-18 16,-6 2-4-16,1 0-1 0,0-2-16 0,0 7-3 15,-1-2-1-15,-2 0 0 0,3 2-28 0,0 7-5 16,-3 2-2-16,2 1 0 0,-1 6-18 0,1 6-16 15,-2 4 4-15,0 0 0 0,0 6 12 0,3 1 0 16,2 0 0-16,-2 0 0 0,3 5 0 0,-1-3 0 16,3 5 0-16,3-7-9 0,-3 0 9 0,2-2 0 0,3 0 0 15,1-8 0-15,4-1 0 0,1-6-10 16,2-2 10-16,3-2 0 16,0-5-176-16,2-4-29 0</inkml:trace>
  <inkml:trace contextRef="#ctx0" brushRef="#br0" timeOffset="-104279.34">23953 5156 2185 0,'-16'-4'96'0,"8"-1"21"0,0 5-93 0,0-2-24 0,-3-3 0 0,4 5 0 15,1-2 78-15,1-3 11 16,-3 3 3-16,5-1 0 0,-2-2-13 0,2 5-3 15,3 0 0-15,0 0 0 0,0 0-25 0,0 0-6 16,0 0-1-16,0 0 0 0,0 0-35 0,6-2-9 0,2 2 0 0,2 2 0 16,1 6 0-16,-1-6 0 0,4 5 0 0,-1 0 0 15,3 2 0-15,-3 3-17 0,3 0 4 0,-3-5 1 16,0 2 12-16,-2 3 16 0,-3-2-3 0,0-3-1 31,0 2-35-31,-3 0-7 0,-5-2-2 0,0 8 0 0,-3-8 32 16,-2 2 0-16,-3 0 0 0,-2-1 0 0,-1 1 0 0,0-2 0 0,-2 0 0 15,0-2 0-15,2-1 0 0,1 3 0 0,2-2 11 0,0-2-3 16,0-3-8-16,3 7-10 0,5-7 10 0,0 0-13 0,0 0 13 16,0 0 0-16,0 0 0 0,0 0 0 15,0 0 0-15,2 2 0 0,4 5 0 0,-1-2 0 16,3-3 0-16,2 0 15 0,-2 5-3 0,3-7-1 16,-1 8-11-16,1-8-17 0,2 4 4 0,-2 1 1 15,2-5 12-15,3 7 0 0,-3 0 0 0,0-7 0 16,3 7 0-16,-5-5 0 0,2 3 0 0,-2-2 0 0,-3 4 0 15,0 0 0-15,-3-5 0 0,-2 10 0 0,2-8 0 16,-5 11 0-16,0-6 0 0,-3 3 0 0,-2-3 0 16,0 1 0-16,-6-1 0 0,0 5 0 0,-2-5 0 0,-3 6 0 15,-2-6 0-15,-1-2 0 0,1 2-12 0,-1 3 1 16,-2-2 0-16,0-3 0 16,5-5-25-16,-2 5-6 0,4 0-1 0,-2-5 0 15,3-2-28-15,3 5-5 0,4-5-2 0,-2-5-1015 0</inkml:trace>
  <inkml:trace contextRef="#ctx0" brushRef="#br0" timeOffset="-103920.14">24344 5156 3254 0,'0'0'72'16,"0"0"14"-16,-5 0 3 0,5 0 3 0,0 7-74 0,3 1-18 0,2 1 0 0,0 3 0 15,1-8 0-15,-1 3 8 0,3 5-8 0,-3-2 0 32,0-1-38-32,1-2-14 0,-4 2-4 0,4-1 0 15,-1 1-6-15,0 3-2 0,-5-8 0 0,0 8 0 16,-2-2-8-16,-1-1-3 0,6 3 0 0,-3-3 0 0,-3 1 53 0,0-1 10 0,1-2 3 0,-4 7 0 16,4-4 55-16,-4-1 11 0,4-2 3 0,-1 7 0 15,3-4 3-15,0-3 1 0,3 2 0 0,-1-2 0 0,1 0-32 0,0-5-7 16,-1 5-1-16,4-2 0 0,2-2-24 0,2 1 0 15,3-1 0-15,6-3 0 0,-3 0 0 0,2-3 0 16,1-1 0-16,2 1 0 0,-3-2 0 0,1-2 0 16,-3 3 0-16,2-3 0 15,-2 0-79 1,3 0-11-16,-3 0-2 0</inkml:trace>
  <inkml:trace contextRef="#ctx0" brushRef="#br0" timeOffset="-103206.99">24551 5133 918 0,'0'0'40'0,"2"-5"9"0,1-2-39 15,0 0-10-15,-1 0 0 0,1-2 0 0,0 2 120 0,-1-1 23 0,1 1 4 0,2 0 1 16,-2 5-43-16,2-5-8 0,0 5-1 0,3-3-1 15,-2 5 12-15,2 0 2 0,-3 0 1 0,3 7 0 16,0 0-14-16,0 2-4 16,2 1 0-16,-2 9 0 0,5-3-48 0,-2 3-9 0,2 4-3 0,0 1 0 15,1 7-8-15,2-1-3 0,-3 3 0 0,0 0 0 16,-2-2-21-16,-6-6 8 0,0 6-8 0,-2 0 0 16,-1 1 0-16,-2-1 0 0,0 2 0 0,-5-2 0 15,-5-1-21-15,-1-4-9 0,-5 5-2 16,-5 2 0-16,-3-5 32 0,0-2 0 0,1-5 0 0,-7-2 0 15,-1 2-185-15,-4-9-31 0,-36 11-7 0,15-16-1 0</inkml:trace>
  <inkml:trace contextRef="#ctx0" brushRef="#br0" timeOffset="-102794.2">22431 5923 403 0,'8'7'36'0,"6"0"-36"0,-1-4 0 0,5 4 0 16,3 2 448-16,6-2 84 0,7 0 16 0,11-2 3 16,6 0-403-16,7 2-80 0,0-7-16 0,3 7-3 15,2-7 2-15,3 7 0 0,9-7 0 0,-1 2 0 16,0 3-38-16,0-3-13 0,3-2 9 0,2 5-9 16,6-3 0-16,-6 1 0 0,-5 4 0 0,0-3 0 0,3-1 10 0,0 4-10 15,-6 2 12-15,-2-2-12 16,-3-2 18-16,0 0-3 0,3-1-1 0,0-1 0 15,-6-3 23-15,-2 7 5 0,-8-7 1 0,-13 0 0 16,-1 0-27-16,1-3-4 0,2-1-2 0,1-3 0 0,2 7-10 0,-3-5 0 16,-5 0 0-16,11-2 0 0,-6 5-12 0,-8-5-8 15,-4 0-2-15,-1 7 0 16,-3-7-212-16,-2 7-42 0</inkml:trace>
  <inkml:trace contextRef="#ctx0" brushRef="#br0" timeOffset="-55124.82">7152 116 2131 0,'-19'0'189'0,"14"0"-151"0,-3 5-30 0,3-5-8 0,-3 7 36 0,2 3 7 0,-2-1 1 0,1 12 0 16,4 3-16-16,-2 2-2 0,2 6-1 0,3 8 0 15,-3-2-25-15,1 7 0 0,-1-3 0 0,3 5 0 16,-3-7 0-16,1 5 0 0,2-5 0 0,-6 2 0 15,4-4 0-15,-1 2 8 0,1 0-8 0,2-7 0 16,0 4-23 0,0-11-9-16,0-2-3 0,0-1 0 0,2-6-18 0,-2 4-4 15,0-12-1-15,3-2 0 0,-3 0 41 0,0-7 8 0,0 0 9 0,8-7-13 16,0-2 13-16,2-5 0 0,3 0 0 0,1-5 0 0,-4-2 0 0,4-3 10 16,-4 8-2-16,3-3 0 0,1 5 17 0,-4 0 3 15,3 4 1 1,1 3 0-16,-4 7-3 0,3 0-1 0,1 7 0 0,-1 0 0 0,-3 5-6 0,4 2-2 15,-1 3 0-15,-2 4 0 0,-1 2-8 0,-2-4-1 16,0 2-8-16,0 3 12 0,-5-5-12 0,-1 2 0 16,-2-5 0-16,-2 1 0 0,-1-1-12 0,-2 5-1 15,-3-4-1-15,0-3 0 0,-3-2 3 0,1-1 1 16,-4 1 0-16,-2 2 0 0,3-7-12 0,-3-4-2 0,0 1-1 0,1 1 0 31,-7-10-27-31,4 1-4 0,5-3-2 0,-8-3 0 16,2-4-122-16,3-2-24 15,3-1-4-15,0-6-2 0</inkml:trace>
  <inkml:trace contextRef="#ctx0" brushRef="#br0" timeOffset="-54386.53">7594 147 2282 0,'-16'7'101'0,"8"0"21"0,0 0-98 0,-3 3-24 0,1 6 0 0,-1 0 0 16,3 8 48-16,0 4 5 0,0 5 1 0,3-2 0 0,0 2-32 0,-1 7-6 16,1-3-2-16,5 3 0 15,0 0-6-15,0 0 0 0,0 3-8 0,5-4 12 16,1 6-12-16,2 2-8 0,-3-4 8 0,5 1-13 16,-2-4-37-1,3-7-7-15,0 5-2 0,-1-12 0 16,3 2-33-16,-2-5-8 0,2-4 0 0,-2-2-1 0,2-3 26 0,0-5 6 0,0 1 1 0,1-6 0 15,2-4 31-15,-1 0 6 0,4-9 2 0,-1-3 0 16,-4 5 29-16,4-12 0 0,3 3 0 0,-2-5 0 0,-3-3 0 0,0 5 0 16,2-2 0-16,1-2 0 0,-3 4 28 15,-3-2 6-15,3 2 1 0,-3 5 0 0,3 0 11 0,-3-3 2 16,-2 10 1-16,2 0 0 0,0-2-16 0,0 6-3 16,1-1-1-16,-4 1 0 0,3 3-13 0,1 0-4 15,-1 0 0-15,0 0 0 0,-2 3-4 0,2 1 0 16,-3-1-8-16,-2 1 12 0,-2 1-12 0,-1-5 9 0,0 7-9 0,1-2 8 15,-6-5-8-15,-3 7 8 16,3 2-8-16,-5-2 8 0,-3 5-8 0,-3-5 0 0,-2 7 0 0,2-4-11 16,-5 6 3-16,1-4 0 0,-1-3 0 15,0 1 0-15,0-3-11 0,-3 0-1 16,1-5-1-16,2-2 0 0,3 7 5 0,0-7 0 16,-3 0 1-16,2-7 0 0,4 7-4 0,2-2-1 0,3-8 0 0,-1 3 0 15,-2 0-26 1,8-7-6-16,6 5 0 0,4-5-1 0,-2 4 21 15,5-6 4-15,3 2 0 0,3 0 1 0,-3 2 27 0,2-5 0 0,6 6 0 0,0-1 0 16,2 5 0-16,1-7 19 0,2 4-3 0,3 3-1 16,2 0 21-16,-5 0 5 0,0 5 1 0,3-3 0 15,-3 5-2-15,-2 0 0 0,-4 0 0 0,-2 0 0 0,1 0-16 16,-1 0-3-16,0 5-1 0,-5-5 0 0,2 2-20 0,1 3 9 16,-1 2-9-16,-2-2 0 0,-5 2 16 0,-1 0-4 15,6 0-1-15,-10 2 0 0,-4-2-11 0,-2 3 0 16,0 6 0-16,-2-2 0 0,-6 3 10 0,-3-1 3 15,-2-2 1-15,-3 3 0 0,0-1-6 16,0 5-8-16,-2-11 11 0,-1 4-11 0,1-7 8 0,-6 2-8 16,-3-6 0-16,1 1 0 0,5-1 0 0,0-3 0 15,-6 0 0-15,6 0 0 0,0-3 0 0,5-4 0 0,0 0 0 16,0 0 0-16,3 0 0 0,0-2-9 16,7 2-1-16,1 4 0 0,-3-11-10 0,6 7-1 15,7 5-1-15,-2-8 0 16,-1 3-126-16,6 0-26 0,19-9-5 0,-1 2-1 0</inkml:trace>
  <inkml:trace contextRef="#ctx0" brushRef="#br0" timeOffset="-53810.51">8766 650 2649 0,'0'0'117'0,"-6"3"25"0,1-3-114 0,5 0-28 0,-5 7 0 0,5-7 0 15,0 2 47-15,-3 5 3 0,3-2 1 0,3 4 0 16,-3-2-15-16,0-4-4 0,2 6 0 0,1-2 0 16,0 7-32-16,-1-4-20 0,1 11 2 0,0-12 1 15,-1 8-18 1,-2 4-3-16,0-5-1 0,0 3 0 0,0 2-17 0,0-2-4 0,-2 0-1 0,-1-3 0 0,-2-4 31 0,2 2 6 16,0 0 2-16,-2-7 0 15,2 3 22-15,1-8 0 0,2-2 0 0,0 0 0 16,0 0 15-16,0 0-3 0,-3-2 0 0,6-8 0 15,-1 3-2-15,4-7-1 0,-1 0 0 0,0-5 0 0,6-2-9 0,-3-2 0 16,5-1 0-16,-2 1 0 0,2-1 0 0,0 5-11 16,0-2 11-16,1 5-8 0,-1-1 8 15,-3 8 0-15,1-5 0 0,-3 11 0 0,3-4 0 16,-4 0 0-16,1 7 0 0,0 0 11 0,-2 0 6 0,2 7 2 16,-3 0 0-16,0-4 0 0,0 6 9 15,1-2 3-15,-4-2 0 0,4 2 0 0,-4 2-31 31,1-2 8-31,0 3-8 16,-3-3 0-16,2 0 0 0,1-5 0 0,0 5 0 0,-1-4 0 0,-2 1-31 0,3-1-5 0,-1-3-2 0,4 4 0 16,-4-4 10-16,4 0 1 0,-4 0 1 0,4-4 0 0,-1 4 26 0,0 0 0 15,-5 0 0-15,6 0 0 0,-1 0 0 0,0-3 0 16,-5 3 0-16,5 3 0 0,1-3 22 0,2 0 0 0,-6 0 0 16,6 0 0-16,-8 0 16 0,8 0 3 0,-3 0 1 15,3 4 0-15,0 1-27 0,0 0-6 0,0-5-1 0,0 0 0 16,0 7-8-16,3-7 0 0,-3 0 0 0,0 0 0 15,-1 2 0-15,1-2 0 0,-2 7-10 0,2 0 10 16,-3-4 0-16,0 4 0 0,-2 7 0 0,2-7 10 16,0 2-27-16,-2 1-6 0,2 4-1 0,1-5 0 15,-1 1-3-15,0-3-1 0,1 4 0 0,1-1 0 16,1-8-136-16,3 5-28 16,0 0-6-16</inkml:trace>
  <inkml:trace contextRef="#ctx0" brushRef="#br0" timeOffset="-53387.39">10694 359 403 0,'3'-14'17'0,"-3"6"5"0,0-1-22 0,-3 0 0 0,1 2 0 0,-1-8 0 15,-2-1 371-15,0 7 69 0,-1-6 15 0,-2 6 2 16,-2-5-296-16,-1 7-59 0,3-2-12 0,-5 1-2 16,0 6-37-16,-3-3-7 0,0 5-2 0,-2 0 0 15,2 5-42-15,-3 2 0 0,3 3 0 0,0-1-11 16,3 5 11-16,3 0-12 0,-4 5 12 0,4 2-12 15,-1 5 12-15,3 7-8 0,3 5 8 16,2-1-8-16,3 3 8 0,3 3 0 0,0 1 0 0,5 3-8 16,2 3 24-16,1-3 4 0,-1 2 2 0,1-2 0 15,-1 0-5-15,1-2-1 0,0-3 0 16,-1-2 0-16,1 5-16 0,-1-3 0 0,-2-2 8 0,-2 0-8 16,2 0 0-16,-6 0 0 0,1-2 0 0,-3-1 0 15,0-4-47 1,-3 0-13-16,1-5-2 0,-4-4-669 0,-2-5-133 0</inkml:trace>
  <inkml:trace contextRef="#ctx0" brushRef="#br0" timeOffset="-53215.84">10025 937 2293 0,'0'0'101'0,"0"0"22"0,0 0-99 0,0 0-24 15,5-7 0-15,3 5 0 0,6-5 100 0,1 0 14 0,9 0 3 0,3 4 1 16,2-6-86-16,3-3-18 0,5 10-3 0,0-12-1 15,2 11 0-15,1-11 0 0,-3 5 0 0,0-5 0 32,3 4-91-32,-3-4-19 0,0 5-3 0,0-5-661 15,-3 4-132-15</inkml:trace>
  <inkml:trace contextRef="#ctx0" brushRef="#br0" timeOffset="-53003.98">10824 730 518 0,'0'0'23'0,"0"0"5"0,0 0-28 0,0 0 0 16,0 0 0-16,0 0 0 0,0 3 374 0,0-3 70 0,0 0 13 0,0 0 3 15,0 7-326-15,0 0-66 0,0-7-12 0,3 7-4 16,-1-5-35-16,1 5-7 0,2 0-2 0,-2 0 0 16,2-4-8-16,1 6 0 0,-4 3 0 0,1-5 0 15,0 5 0-15,2 2 0 0,0 2 0 0,-2 1 0 16,2-1 0-16,-2-2 0 0,2 3-9 0,0-3 9 16,1-5 0-16,-4 8 0 0,3-3 0 0,-2-7 0 0,0 2 0 15,-1-2 0-15,1-4 0 0,-3-3 0 16,0 0-40-16,0 0-13 0,0 0-3 0,0 0-950 15</inkml:trace>
  <inkml:trace contextRef="#ctx0" brushRef="#br0" timeOffset="-52858.13">10938 290 2804 0,'-8'-11'62'0,"5"4"13"0,1 7 2 0,-4-7 1 0,6 7-62 0,0 0-16 0,0 0 0 16,0 0 0-16,0 0 51 0,0 0 7 15,11 7 2-15,-3-7 0 0,5 7-60 0,-2-5-12 0,2 7-3 0,0-2-871 16,3 1-174-16</inkml:trace>
  <inkml:trace contextRef="#ctx0" brushRef="#br0" timeOffset="-52572.36">11247 154 2746 0,'-10'0'122'0,"5"0"25"0,-1 0-118 0,-2 0-29 0,0 7 0 0,3 2 0 16,0-1 48-16,-3 8 3 0,0 0 1 0,-3 6 0 16,-2 3-32-16,3 8-7 0,-1 3-1 0,0 6 0 15,1 12-12-15,2-7 0 0,0 3 0 0,3 4-10 16,-1 0-11-16,1-5-3 0,5 5 0 0,0-7 0 16,3-4-106-1,2 1-22-15,3-8-4 0,0-6 0 16,0-2 84-16,2-9 16 0,1 2 4 0,0-4 1 15,4-8 30-15,-1 5 5 0,2-11 2 0,-1 1 0 0,1 1 44 0,3-10 9 0,2 1 1 0,3 1 1 16,2-4-6-16,3-2-2 0,-2-3 0 0,-1-4 0 0,6 6-33 16,0-6 0-16,0-5 0 0,-1 2-12 15,-2-5-175-15,-5-4-34 0,19-31-7 16,-14 12-574-16</inkml:trace>
  <inkml:trace contextRef="#ctx0" brushRef="#br0" timeOffset="-52351.94">11753 257 2199 0,'-3'-2'48'0,"1"-5"11"0,-1 0 1 0,3 7 2 0,-3-7-50 0,3 7-12 0,0 0 0 0,0 0 0 0,0 0 36 0,-2 7 4 0,-1 2 0 0,0 3 1 16,1 5-31-16,-4 1-10 0,4 11 0 0,2 4 0 15,-3 0 0-15,3 4 0 0,-3 3 0 0,3-7 0 16,-2 7 0-16,2-2 0 0,0 2 0 0,0 0 0 16,0-7 18-16,0 7-3 15,2-3-1-15,-2 1 0 0,3-5-4 0,0-7-1 16,-1-3 0-16,1 1 0 0,0-8-9 0,2-2 0 0,0-4 0 15,-2 4 0-15,2-12-18 0,0 3-6 0,-5-5 0 0,6 2-684 16,-6-2-136-16</inkml:trace>
  <inkml:trace contextRef="#ctx0" brushRef="#br0" timeOffset="-52176.67">11496 566 2718 0,'0'0'60'0,"0"0"12"0,0 0 2 0,0 0 2 0,0 0-60 0,5-3-16 16,1-1 0-16,4 1 0 0,1 3 22 0,2 0 2 16,3 0 0-16,0 0 0 0,2 0-24 0,-2 3 0 15,3-3 0-15,5 0 0 16,-3 0-108-16,3-3-25 0,2 3-6 16,1-5-967-16</inkml:trace>
  <inkml:trace contextRef="#ctx0" brushRef="#br0" timeOffset="-51634.69">11951 643 2516 0,'0'0'56'0,"0"0"11"0,-2 0 2 0,2 0 1 0,0 0-56 0,0 0-14 0,0 0 0 0,0 7 0 15,2-4 76-15,1 4 13 0,2 0 3 0,0-5 0 16,1-2-61-16,2 0-12 16,0 0-3-16,2 0 0 0,-2-2-26 0,5-5-6 15,-2 0 0-15,-3 0-1 16,2-3-98-16,1 1-19 0,-3-3-4 0,0 0-1 0,0-2-48 15,-5 5-9-15,-1-5-3 0,-2-1 0 16,-2 6 120-16,-4 0 24 0,1-1 5 0,-6 3 1 0,-2 0 80 0,0 7 16 0,-3 0 3 0,0 0 1 16,-2 2 53-16,-1 6 10 0,1 6 2 0,-1-5 1 15,3 5-50-15,0 3-11 0,-2-1-1 16,5 10-1-16,2-12-36 0,3 10-7 0,3-1-2 16,2 3 0-16,3-5-1 0,3 3 0 0,2-8 0 0,0 5 0 15,3-2-8-15,6-2 8 0,1-3-8 0,1-5 8 0,0-2-8 16,5 0-16-16,-2-7 4 0,5 0 1 15,-3-9-43 1,3 2-9-16,2-7-1 0,1-3-1 16,-1 1 0-16,6-5 0 0,-3 2 0 0,3-2 0 15,-6 2 65-15,3-2 9 0,-5 4 4 0,2 3 1 0,1-2 80 16,-3-1 16-16,-3 8 3 0,-3-1 1 0,-4 3-13 0,-1 7-2 0,0-7-1 0,-2 10 0 0,-3 4-46 0,0 2-8 16,-3 3-3-16,-3-1 0 15,4 11-21-15,-4-6-4 0,-2 15 0 0,0-5-1 0,0 4-15 0,-2 1 9 16,-1-5-9-16,0 4 8 0,-2-4-18 0,0 2-4 0,0-9-1 15,-1-5 0-15,4 3 5 0,-4-3 1 16,1-5 0-16,0-2 0 0,2 0 9 0,3-7-10 16,0 0 10-16,-3-4-10 0,1-6 18 0,2 3 4 0,2-5 1 15,1-9 0-15,2-2-13 0,3-3 11 16,3-5-11-16,-3-6 10 0,2 6 1 0,4-4 0 0,2 4 0 0,2 10 0 16,6-7-11-16,0 7-12 0,5 4 2 0,3 8 1 15,-1-3-1-15,-2 3 0 0,3 9 0 0,-3-3 0 31,-2 3-126-31,-1 3-26 0</inkml:trace>
  <inkml:trace contextRef="#ctx0" brushRef="#br0" timeOffset="-51083.45">6273 1370 1785 0,'40'-7'159'0,"-14"7"-127"0,6 0-32 0,16 0 0 0,10 2 79 0,8 3 9 0,6 0 3 0,4-1 0 15,9 3-28-15,5-7-6 0,5 3-1 0,11-3 0 16,3 0-32-16,7-3-8 0,3 3 0 0,5-7-1 16,9 3-15-16,4-1 0 0,9 0 0 0,-1 3 0 15,1-5 0-15,7 0 0 0,9 4 0 16,2-1-10-16,-6 1-6 0,6-1 0 0,3-1-1 0,5 0 0 16,-3-2 8-16,-2 5 9 0,0-12-13 15,0 4 5-15,-6-4 8 0,6-2 14 16,5 2-3-16,2-3-1 0,1 5 52 0,-1-2 10 0,4 0 3 0,-1 5 0 0,3-1-9 0,2 3-2 15,1-2 0-15,-8 2 0 16,-11 2-40-16,-3 5-9 0,1-2-2 0,-9 2 0 16,-5 0-13-16,-2 0 0 0,-3 0 0 0,-9 0 0 15,-1 0-122-15,-4 2-24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39:21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9795 4227 172 0,'13'-4'8'0,"-8"4"1"0,-5 0-9 0,6 0 0 0,2 0 0 0,-3-3 0 16,-5 3 171-16,0 0 32 0,0 0 6 0,0 0 2 16,0 0-44-16,0 0-9 0,0 0-2 0,0 0 0 15,0 0-52-15,0 0-10 0,0 0-2 0,0 0-1 16,0 0-69-16,0 0-14 0,0 0-8 0,0 0 10 16,0 0-111-1,0 3-23-15,3 4-4 0,-3-7 0 0</inkml:trace>
  <inkml:trace contextRef="#ctx0" brushRef="#br0" timeOffset="239.89">9824 4531 1940 0,'0'0'43'0,"0"0"9"0,0 0 1 0,0 0 1 0,0 0-43 15,0 0-11-15,5 7 0 0,1-2 0 0,-6-5 0 0,2 4 0 0,-2-4 0 0,6 5 8 16,-6-5-8-16,0 0-14 0,2 2 3 0,-2-2-845 16</inkml:trace>
  <inkml:trace contextRef="#ctx0" brushRef="#br0" timeOffset="1414.56">10586 3715 806 0,'0'0'72'0,"0"0"-58"0,-5 0-14 0,2 0 0 0,-2 0 276 0,5 0 52 15,-3 7 10-15,0 0 2 0,3 5-264 0,-2-5-52 16,2 4-12-16,-3 1-1 16,3 5-11-16,0 4 0 0,0-2 0 0,3 4 0 15,-3 8 0-15,0 2 0 0,2-5 9 0,-2 5-9 0,3 4 8 0,-3-1-8 16,3-1 10-16,-1 0-10 0,1-4 0 0,0 2 0 15,-3-3 0-15,0 3 0 0,2-9 0 0,-2 4 0 0,3-9 0 16,0 4 0-16,-1-6 0 0,-2 4 0 16,3-7 9-16,0-2-9 0,-3-5 10 15,2 2-10-15,1-4 12 0,-3-5-12 0,0 0 10 0,8 0-10 16,0-5 8-16,0-4-8 0,0 2 0 0,0 0 0 16,2-3 0-16,-2-4 0 0,3 5 0 0,-3-1 0 0,0-4 0 15,2 7 0-15,-2-2 0 0,0-5 0 16,-5 9 0-1,5-2 0-15,-3 2 0 0,-5 5 0 0,5-2 9 0,-5 2-9 0,8 2 13 0,0 3-1 16,3-3-1-16,-3 8 0 0,-3-3 9 0,3 7 1 0,0-5 1 16,-3 5 0-16,0 1-7 0,-2 1-2 0,2 0 0 0,-2 1 0 15,0 2-5-15,-1-8-8 0,-2 1 11 0,3 2-11 16,-1-4 10-16,1-3-10 0,0 2 8 0,-1-2-8 16,-2-7-18-16,0 0-9 15,0 0-1-15,6 5-1 0,2-5-20 0,-3-5-4 0,3 3-1 16,0-7 0-16,0-6 37 0,2 1 7 0,-2-2 2 15,3 2 0-15,-1-3 8 0,4 1 0 16,-4-1 0-16,1 3-8 16,-1 5 18-16,1 2 4 0,2 0 1 0,0 2 0 0,-2 0 28 0,0 5 5 0,4 0 2 0,-4 0 0 0,5 0-30 15,-5 5-5-15,2 0-2 0,-3-5 0 16,4 7-13-16,-4 0 0 0,3 0 0 0,-5-5 0 0,3 5 0 16,-3-2 0-16,-3-3 0 0,3 5 0 15,-3-4 0-15,1 4 0 0,-4 0 0 0,-2-7 0 0,0 0 0 0,0 0 0 16,0 0 0-16,0 0 0 0,0 0 0 15,0 0 0-15,0 0 0 0,0 0 0 0,-2 2 13 0,-1 5-3 16,-2-7-1-16,-3 7 0 0,-3-7-9 0,1 0 0 16,-4 0 9-16,1 0-9 0,-3-2 0 0,0-3-13 0,1 5 1 15,1-2 1-15,4-5-1 0,-4 0-1 0,4 0 0 16,2 2 0 0,0-7-12-16,0 5-3 0,5-2 0 0,1-1 0 0,4-4 16 0,1 5 4 15,5-5 0-15,0 2 0 0,3 0 8 0,2 5 0 16,3-2 0-16,0 2 0 0,5 7 0 0,0-7 11 0,0 7-3 15,-2 0 0-15,2 0-8 0,-3 4 0 0,1-4 9 0,2 3-9 16,-5 4 0-16,2-2 0 0,1-1 0 0,-3 3 0 16,-3 0 8-16,3-2-8 0,-3 0 10 0,0 2-10 15,-2 0 0-15,-3-5 0 0,2 5 0 0,-4 0 0 16,-1-2 22-16,3 0-2 0,-3-5 0 0,-2 4 0 16,2-1-20-16,-2 1 0 0,-1-1 0 0,-2-3 0 15,6-3 0-15,-4-1 0 0,4 4 0 0,-1 0 0 16,-5 0 0-16,5 0 0 0,1-7 0 0,1 7 0 15,1-5 11-15,0 0-3 0,0 5 0 0,0 0 0 16,3 0-8-16,-3-2 0 0,2 2-10 0,-2 2 10 16,3 3 0-16,-1 0 0 0,1-5 0 0,0 4 0 0,-3-1 0 15,2-3 0-15,-2 4 0 0,0-1 0 0,0 2-11 0,-8-5 11 16,8 2-12-16,-8-2 12 16,8 0 0-16,-8 0 0 0,5 2 0 0,3-4 0 0,-8 2-11 15,5 0 2-15,1-7 0 0,-4 7 0 0,-2 0 9 0,0 0 8 16,8 0-8-16,0 0 11 0,-3 0-11 0,1 0 12 15,2 7-12-15,0-5 12 0,0 5-12 0,-1 0 12 16,1 3-12-16,0-3 12 0,3 0-4 0,-3 0 0 16,0 0 0-16,2-5 0 0,-2 3 2 0,0 0 0 15,0-10 0-15,-3 0 0 0,1 3 4 0,2-5 1 16,-3-2 0-16,0-3 0 0,-2 2-3 0,0-6-1 16,-3-5 0-16,0 2 0 0,-3-2 5 0,3-3 2 15,-3 5 0-15,3-4 0 0,-2 2-18 0,2 2 8 16,0 2-8-16,2-4 0 15,4 7-68-15,2 5-20 0,-3-1-4 0,3 3-933 0</inkml:trace>
  <inkml:trace contextRef="#ctx0" brushRef="#br0" timeOffset="1828.04">13256 3597 1094 0,'-3'-7'97'0,"-2"-5"-77"15,-3 1-20-15,2 1 0 0,-1 1 339 0,-4-1 64 16,0 3 13-16,-2 3 2 0,-3 4-310 0,0 0-63 15,1 4-12-15,-4-1-2 0,3 8-42 0,-2 1-8 16,-1 5-1-16,-2-1-1 16,0 8-4-16,0-1-1 0,2 5 0 0,1 3 0 0,2 2 15 0,0 2 11 15,0 3-13-15,5 11 5 0,1 5 8 0,2 7 0 16,3-2 0-16,2 9 0 0,3-2 8 0,3 5 3 16,2 4 1-16,3-7 0 0,2 3 7 15,4-8 1-15,1 5 1 0,-1-2 0 16,2-2 2-16,-3-8 0 0,3-4 0 0,-6-5 0 0,1-5-31 0,-6-2-7 0,3-4-1 15,-5-8 0-15,-3 2 0 0,0-6 0 0,0-8 0 0,-6 1 0 32,1-5-31-32,-3-8-6 0,-5 1-2 0,0-12 0 15,-6 0-126-15,-2-10-26 0</inkml:trace>
  <inkml:trace contextRef="#ctx0" brushRef="#br0" timeOffset="2732.95">12531 4317 403 0,'0'0'17'0,"0"0"5"0,8 0-22 0,0-7 0 0,5 4 0 0,0-4 0 15,3 7 423-15,5 5 80 0,6-3 16 0,-1-2 3 16,6 3-373-16,-1 1-74 0,1-1-15 0,0 1-4 16,0-1-44-16,2-1-12 0,3 3 0 0,0-3 0 15,0-2 8-15,0 0 0 0,0 7 0 0,-2-7 0 16,-4 0-136-16,1-2-27 0,-5 2-5 0,-4-5-2 16,-1 5 48-16,-1-7 10 0,-5 2 1 15,0 1 1-15,-6-3 37 0,3 4 7 0,-2-4 2 16,-3 0 0-16,-3 0 88 0,3-2 19 0,-3-1 3 15,1 1 1-15,-1-3 8 0,-2 5 1 0,2-2 1 0,-2 2 0 0,-3 2 9 0,2-2 2 16,-2 0 0-16,3 2 0 0,0 0-31 16,-3 1-5-16,0 4-2 0,0 0 0 0,0 0-13 0,0 0-2 15,0 0-1-15,0 0 0 0,-3 9-9 0,3-2-1 16,0 0-1-16,-3 7 0 0,3-2 13 0,0 2 2 0,0-4 1 16,0 4 0-16,0 2-7 0,0-2-2 15,6-4 0-15,-6 4 0 0,0-7-18 0,2 0 0 0,3-2 0 16,-2-1 0-16,-3-4 0 0,5 0 0 15,1 0 0-15,2-4 0 16,-3-6-65-16,3 1-17 0,0-5-3 0,2-3-1 16,1 3 6-16,0-2 0 15,-1-3 1-15,3 2 0 0,-2 1 34 0,2-3 6 0,-2 7 2 0,2 1 0 0,-2 1 53 0,-1 1 10 0,1 2 2 16,-3 4 1-16,2 3 37 0,1-4 7 0,-3 8 2 0,0-1 0 16,-3 4-14-16,3-5-2 0,0 5-1 0,-3 3 0 15,0 1-14-15,1-4-4 0,-1 3 0 0,-2-1 0 16,-1 1-32-16,1-3-8 0,0 2 0 0,-3-2 0 15,2 0 0-15,1 3 0 0,-3-6 0 0,0-4 0 16,0 0-24-16,5 3-6 16,-5-3-2-16,6 0 0 0,1 0 0 15,1-7 0-15,0 2 0 0,3-7 0 0,-1 3-128 0,-2-5-25 0,3-3-6 16,0 1-1-16,2-8 109 0,0 1 22 16,3-3 4-16,-3-2 1 0,0 2 38 0,1-5 8 15,1 8 2-15,1-3 0 0,-5-5 56 0,2 8 11 0,-2 4 2 0,-1-2 1 0,1 4 18 0,-3 1 3 16,-3 2 1-16,0 11 0 0,-2-8-13 15,-3 11-3-15,0 0 0 0,0 0 0 0,-3 11-11 0,1 1-2 16,-6 9-1-16,3 3 0 0,-3 2 5 0,2 4 1 16,1 8 0-16,0-3 0 0,-1 5-29 0,4 2-6 15,-3-6-1-15,5 1 0 0,-3-4-24 0,3 0 8 16,0-9-8-16,3 4 0 0,-3-2 0 0,5-5 0 16,-3-5-14-16,4-4 5 15,2 2-15-15,0-4-4 0,5-10 0 0,-3 0 0 16,6 0-26-16,3-10-6 0,-1-4 0 0,1 2-1 15,2-9-6-15,0-5-1 0,0-2 0 0,3-5 0 16,-3 3 28-16,3-10 4 0,3-7 2 0,-4 0 0 0,4-5 34 0,-3 0 0 16,0 5 0-16,-3 0 9 0,-5 7 16 0,-1 7 3 0,1 3 1 0,-2 6 0 15,-4 5 26-15,-2 5 5 0,-5 5 0 0,2 2 1 16,-5 7-13-16,0 0-4 0,-3 9 0 0,3 8 0 16,-2-3-4-16,-4 16-2 0,1 1 0 0,-3 4 0 15,3 3-9-15,0 6-1 0,-1 1-1 0,4 2 0 16,2 0-3-16,-3 0-1 0,3 5 0 0,0-10 0 15,3 3-23-15,-1-5 8 0,1 0-8 0,2-5 0 16,3-4-21 0,-3 2-9-16,6-10-2 0,2 1 0 0,3-8-180 15,0-2-37-15,-3 0-7 0</inkml:trace>
  <inkml:trace contextRef="#ctx0" brushRef="#br0" timeOffset="2934.96">15208 3858 2948 0,'-2'7'65'0,"-4"7"14"0,1 3 2 0,0 2 1 0,-1 4-66 15,4 8-16-15,-3 2 0 0,2 4 0 0,0-4 0 0,1 5 0 0,2-5 0 0,0 0 0 0,0 4 0 0,2-4 0 16,1 3 0-16,0-1 0 15,2-2-76-15,-3-5-15 0,4-2-3 0,-1 2-1 16,0-9-154-16,-2 4-31 0,0 10-7 0,-1-16-1 0</inkml:trace>
  <inkml:trace contextRef="#ctx0" brushRef="#br0" timeOffset="3123.02">14928 4077 2746 0,'0'0'122'0,"0"0"25"0,0 0-118 0,0 0-29 0,8-5 0 0,2 5 0 0,4 5 57 16,4-5 6-16,3 0 1 0,3 0 0 15,3 0-52-15,-1 0-12 0,3 0 0 0,3 0 0 16,2-5-90-16,1 5-21 0,-4-2-4 0,1-5-697 16,0-3-140-16</inkml:trace>
  <inkml:trace contextRef="#ctx0" brushRef="#br0" timeOffset="3573.44">15859 3715 2300 0,'3'-7'51'0,"-1"-3"10"0,-2 3 3 0,0 0 0 0,-2 0-52 0,2 2-12 15,0 1 0-15,-3 1 0 0,0 3 51 0,-2 3 7 16,-3 6 2-16,-2-2 0 0,-1 7-45 0,3 3-15 16,-2 4 9-16,-1-2-9 0,3 11 12 0,-3 1-4 15,1 2 0-15,2 7 0 0,0 0 4 0,0 4 0 16,3-1 0-16,-1-3 0 0,1-3-12 0,3-4 0 0,-1 5 0 0,3-5 0 15,3-3 0-15,-1-4 0 16,1 3 0-16,-1-6 0 0,4-2 0 0,2 3 0 0,0-5 0 16,0-3 0-16,5-4 0 0,3 2 0 0,0 0 0 15,-1-2 0-15,7-12 0 0,-1 7-11 16,3 0 3-16,-1-2 0 0,4-1 8 0,-3-4 0 16,2 0 0-16,-2 0 0 0,-6 0-12 0,1-2 0 15,0 0 0-15,-1-6 0 0,-2-3 0 0,-3 1 0 0,3-6 0 0,-3 2 0 16,0 4-6-1,-5-4-2-15,-2-2 0 0,-1 4 0 0,-5-2 32 16,0 0 7-16,-3 7 1 0,-2-3 0 0,0-4-20 0,-3 12 0 0,-3-5 0 16,-2 0 0-16,2 7 0 0,-2 4 0 0,3-1 0 0,-6 6 0 15,0-2 13-15,3 7-1 0,-1 0 0 0,1 3 0 16,3 6 0-16,-1 1 0 0,6 0 0 0,-1 4 0 16,6-5-3-16,3 5-1 0,0-2 0 0,5-4 0 15,5-4 20-15,0 3 3 0,-2-2 1 0,5-2 0 0,2-3-32 16,1-5 0-16,4 3 0 0,-1-10 0 15,7 5-171 1,0-4-40-16</inkml:trace>
  <inkml:trace contextRef="#ctx0" brushRef="#br0" timeOffset="4004.04">17291 4611 2991 0,'0'0'132'0,"0"0"28"0,0 0-128 0,0 0-32 0,7 0 0 0,1-10 0 15,0 3 13-15,3 0-4 0,-3-2-1 0,0-1 0 31,2-6-57-31,-2-5-12 0,6-3-3 0,-4-2 0 0,6-4-169 0,0-8-35 16,2-2-6-16,4 0-2 0,-4 0 180 16,3-2 35-16,0-3 7 0,-2-2 2 0,-1 0 97 0,1 7 20 0,-3-2 4 0,0 2 1 15,-3 2 58-15,0 5 11 0,-2 3 2 0,-3 6 1 16,-3 8-37-16,0-1-7 0,-2 3-2 16,-3 7 0-16,0-2-57 0,0 6-12 0,0 3-3 0,-5 3 0 15,-1 4-24-15,1 2 0 0,-3 12 0 0,0 3 0 16,-2 9 0-16,-1 4 0 0,3 6 0 0,3 4 0 15,-3 2 0-15,3 5 0 0,2 0 0 0,0 3 0 0,3 4 0 0,3-5 12 16,0-6 0-16,2-3 0 0,3-2 16 0,-3-10 3 16,3-5 1-16,0-4 0 0,0-2-32 0,0-3 0 15,0-5 0-15,-3-6 0 16,3-3-45-16,0-2-15 0,-3-5-4 0,1-5-771 16,-1-5-154-16</inkml:trace>
  <inkml:trace contextRef="#ctx0" brushRef="#br0" timeOffset="4440">17320 4079 2804 0,'0'0'124'0,"0"0"26"0,0 0-120 0,5 10-30 0,3-3 0 0,2 0 0 16,4 0 73-16,2-5 9 0,5 5 2 0,3 0 0 16,2 3-52-16,3-3-11 0,3-3-1 0,0-1-1 31,2-3-91-31,0 2-19 0,-2-2-3 0,3-2-1 15,-1 2-73-15,0 0-16 0,6-7-2 0,-3 4-1 16,0-1 67-16,3-1 14 0,-3 0 2 0,-3-2 1 16,-2 0 38-16,-6 5 7 0,-2-5 2 0,-3 7 0 0,-5-3 169 0,0-1 35 0,-5 1 6 15,-3 3 2-15,-3-4-31 0,-5 4-5 0,0 0-2 0,0 0 0 16,0 0-56-16,0 11-11 0,-5-8-3 0,-1 6 0 16,-2 3-38-16,1 0-10 0,-4-1 0 15,0 1 0-15,-2 5 0 0,0-3 0 0,-3 2 0 0,3 5 0 0,0-2-10 0,-1-2 10 16,4 2-13-16,2-8 5 0,-3 3 8 0,6-4 0 15,0 4 0-15,2-5 0 0,0 1 0 0,6-6 8 16,-3-1 0-16,0-3 0 0,8 0-8 16,3 0 0-16,2-7 0 0,0 7 8 0,3-10-8 0,0 3 0 15,2 5 0-15,-2-5 0 0,0 0 0 16,0 0-12-16,0-3 4 0,0 8 0 0,-3-3-13 0,0 3-3 16,0-3 0-16,1 5 0 0,-4 5 13 15,1-3 3-15,-1 5 0 0,-2 3 0 0,0-3 32 0,0 2 6 16,0 3 2-16,-3 0 0 0,3-1-16 0,-2 1-4 0,-4-5 0 15,1 5 0-15,2-3-3 0,-2 1-1 0,-3-3 0 16,0-5 0-16,0-2-22 0,0 0-5 16,0 0-1-16,0 0-794 0,5 0-159 0</inkml:trace>
  <inkml:trace contextRef="#ctx0" brushRef="#br0" timeOffset="4820.26">18523 3689 2718 0,'0'0'120'0,"0"0"25"0,0 0-116 0,0 0-29 0,0 0 0 0,6 9 0 16,-1 1 76-16,-2 4 10 0,2 5 2 0,-5 4 0 16,3 8-40-16,-3 6-8 0,-3 3-2 0,-2 10 0 15,-3 1-38-15,0-1 0 0,-3-1 0 0,-2-2 0 16,-3 0 0-16,-2 0 0 0,-4-2 0 0,4-3 0 31,-3-2-45-31,2 0-14 0,1 0-2 0,2-9-1 0,3 2-1 16,-1-10 0-16,6-2 0 0,3-2 0 0,0-5 25 15,2-4 5-15,3-3 1 0,3 0 0 0,2-5 60 0,3 3 13 16,3-10 3-16,-1 3 0 16,4-8 12-16,1-4 4 0,7 0 0 15,-1-2 0-15,3 4-45 0,-3-7-15 0,0 3 9 0,0-1-9 0,-2 1 12 0,-1 6-4 0,-2 1 0 0,2 2 0 0,-2 2-22 16,-2 3-5-16,1 4-1 0,-1-2 0 0,-4 7 20 0,-2 3 0 16,3-6 0-16,-6 6 0 0,0-1 0 0,-2 5 0 15,-6-4 0-15,3 4 0 16,-8 0-29-16,3-2-3 15,-3 2 0-15,-2 0 0 0,2-5 7 0,0 1 1 0,0-3 0 0,0 2 0 16,3-2-193-16,-3 0-39 16,0-7-7-16</inkml:trace>
  <inkml:trace contextRef="#ctx0" brushRef="#br0" timeOffset="5233.81">19005 3708 2718 0,'0'0'60'0,"0"0"12"0,0 0 2 0,0 0 2 0,0 0-60 0,0 0-16 0,0 7 0 0,0 2 0 16,-3 3 28-16,-2 4 4 0,0-4 0 0,-6 12 0 16,1-1-32-16,-6 8 0 0,-3 2 0 0,-5 7 0 15,1-3 0-15,-4 3 0 0,1 0 0 0,2 0 0 16,3 0 0-16,0 0 0 0,2-2 0 0,3 2 0 16,6 0 0-16,2-3 0 0,5-4 0 0,3 0 0 15,5-2 0-15,6 2 0 0,-1-12-13 0,6 0 4 16,3-2 9-16,5 2 0 0,2-9 0 0,1 2 0 15,-4-5 0-15,1-2 0 0,0-2 0 0,2-5 0 16,4-5 0-16,1-2-8 0,6-2 8 16,-2-5-8-1,-3-3-37-15,-1 1-7 0,1-8-2 0,-6 1 0 0,-2-1-15 16,-3 1-3-16,-2-1-1 0,-6 1 0 0,-5 4 40 0,-3-2 8 0,-2-3 1 16,-6 8 1-16,1 2 71 0,-6 4 15 0,-3 3 2 0,-2 0 1 0,-3 5-27 15,0 2-6-15,-2 2-1 0,-1 5 0 0,-2 0-1 0,0 7-1 16,2 3 0-16,1-1 0 0,-3 8-22 0,5 2-8 15,3 4 0-15,-1 1 0 0,6-1 0 0,0 1 0 16,8-5 0-16,0 0 0 0,0 4 16 0,8-6-4 16,6-1 0-16,2 1 0 0,2-8-3 0,1 1-1 15,-1-1 0-15,3-2 0 16,6-4-115-16,-1-3-23 0,6 0-5 0</inkml:trace>
  <inkml:trace contextRef="#ctx0" brushRef="#br0" timeOffset="5871.93">20638 4364 2761 0,'7'0'122'0,"-1"0"26"0,-6 0-119 0,5-7-29 0,6 4 0 0,-3-1 0 15,2-1 72-15,3-2 8 0,3 0 1 0,3-3 1 16,-6-1-64-16,3 1-18 0,0 1 0 0,0 0 8 16,-1-3-29-1,-1 5-7-15,-4-5 0 0,1 0-1 0,-3 3-24 0,2 2-5 0,-4 4-1 0,-1-4 0 31,0 5 23-31,-5 2 4 0,0 0 0 0,0 0 1 0,0 0 31 0,-2 12 0 0,-1 2-8 0,-2 2 8 16,-3 8 11-16,2-1 5 0,1 1 0 0,-3 2 1 16,0 4 10-16,0 1 1 0,3-5 1 0,0-3 0 0,-1 1-15 15,1-3-3-15,0-2-1 0,2-5 0 16,1-5-10-16,2 3 8 0,-3-10-8 0,3-2 8 16,0 0-81-16,0 0-17 0,0 0-3 0,5-7-695 15,1-11-138-15</inkml:trace>
  <inkml:trace contextRef="#ctx0" brushRef="#br0" timeOffset="6022.72">20944 3889 172 0,'0'-7'16'0,"0"-3"-16"16,0 3 0-16,0 0 0 0,-2 5 468 0,2-3 92 0,0 5 17 0,0 0 4 15,0 0-393-15,0 0-80 16,0 0-15-16,-3 7-3 0,0 0-69 0,1 0-13 16,-1 3-8-16,3-3 8 0,0 2-26 0,0 8-5 0,0-6-1 0,0 1-732 31,5-5-148-31</inkml:trace>
  <inkml:trace contextRef="#ctx0" brushRef="#br0" timeOffset="6304.63">21164 4100 403 0,'0'0'36'0,"3"3"-36"0,2 6 0 0,-2-2 0 15,-1 0 436-15,1 3 81 0,-6 1 16 0,1-1 3 16,-1-1-371-16,-2 1-74 0,-1 1-15 0,-2-1-4 16,1 4-30-16,-1-5-6 0,-3 1-2 0,0 4 0 15,1-5-34-15,2 1 0 0,0 4 0 0,0-5 0 16,3 3 0-16,2-3 0 0,0 1 0 0,6-1-9 15,0 5 9-15,5-4 0 0,0-3 10 0,5 0-10 16,3 2 16-16,2 3-4 0,1-3 0 0,-3 1 0 16,-1-1 10-16,4 5 2 0,0-4 0 0,-1-3 0 0,-2 5 9 15,2-3 3-15,-4 0 0 0,-1-2 0 0,-3-4-36 16,-2 4 0-16,-2 0 0 0,-6-7 0 0,0 0 0 16,5 7 0-16,-5-7 0 0,-3 7 0 15,1-5-35-15,-6 8-13 0,-3-10-4 0,-5 7 0 16,-5-7-8-16,-3 5-3 0,-7-3 0 0,-4-2 0 15,-7 5-173-15,0-3-34 0</inkml:trace>
  <inkml:trace contextRef="#ctx0" brushRef="#br0" timeOffset="37926.6">23524 3842 345 0,'8'-3'31'0,"0"-8"-31"16,0 6 0-16,3-7 0 15,-4 3 440-15,1 2 83 0,0-3 16 0,3 1 3 16,-3-3-383-16,2 3-77 0,-4 6-15 0,2-8-3 0,-3 11-12 0,-2-10-1 15,-3 10-1-15,0 0 0 16,0 0-36-16,0 0-14 0,-3 0 11 0,-2 0-11 0,-3 5 0 0,0 0 0 16,-3 6 0-16,-2 1 0 0,0-5 0 0,-3 10-15 15,-3-1 2-15,1 8 0 0,2-10-2 0,-3 9 0 16,4 1 0-16,1 2 0 0,4-5 15 0,-1-5 0 16,1 8 0-16,4-8-9 0,1 5 9 0,2-2 0 15,1-2 0-15,2-3 0 0,0 2 0 16,2-2 9-16,4 0-9 0,-1-2 10 0,3 2 16 0,0-4 3 0,2 4 1 0,4-5 0 15,1 1-17-15,1 4-3 16,0-5-1-16,3-2 0 0,-3 7-9 0,0-7 0 16,-3 3 9-16,3-1-9 0,-3-4 8 0,0 7-8 0,-5-8 10 15,0-1-10-15,0 9 0 0,-5-8 0 0,-3 3 0 0,-3 5 0 16,0-7 0-16,-5 6 0 16,-2-1 0-16,-1-1 0 0,1 1 0 0,-6-3 0 0,0 7 0 15,-3-5 0-15,-2 5 9 0,0-4-1 16,-3 4 0-16,3-5 0 0,0 1-8 15,0-3-17-15,-3 0 4 0,-3-2 1 16,1-3-92-16,-1-2-17 0,1-2-4 0,0-3-989 0</inkml:trace>
  <inkml:trace contextRef="#ctx0" brushRef="#br0" timeOffset="38085.17">23381 4049 864 0,'11'-10'38'0,"-3"8"8"0,0-3-37 0,2-2-9 16,4 5 0-16,1-5 0 15,7 4 440-15,-1-4 85 0,3 3 18 0,5-6 3 0,5 3-402 0,0 5-81 16,3-5-16-16,-5 0-3 0,0 0-44 0,-6 4-9 16,4-4-2-16,-4 0 0 15,0 5-68-15,1-3-13 0,-1 3-4 0,3-5-1118 0</inkml:trace>
  <inkml:trace contextRef="#ctx0" brushRef="#br0" timeOffset="38419.07">24175 3950 2476 0,'-3'2'110'0,"1"5"22"0,-4 0-105 0,1 3-27 16,0-1 0-16,-3 3 0 0,0 0 59 0,0 2 6 15,-3-5 2-15,1 8 0 0,-1 4-49 0,-2-2-10 0,0-5-8 0,2 9 12 16,-2-6-12-16,0 6 12 0,2-2-12 0,3-9 12 16,3 9-12-16,2-4 0 0,1-3 0 0,2-2 0 15,2-5 0-15,1 5 0 0,0-8-9 0,2 3 9 16,3-7 0-16,2 0 0 0,1 0 0 0,2-7 0 15,3 3 0-15,0-8 16 0,0 5-4 16,-3-10 0-16,0 5-12 0,1 1 9 0,-7-6-9 0,4 1 8 16,-3 2 0-16,0-5 0 0,-3-2 0 0,1 4 0 15,-4-2-8-15,1-2-17 0,-3 5 4 0,0-3 1 16,0 0 0-16,-5 3 0 0,2-1 0 0,-2 3 0 16,-1 2-20-1,1-2-3-15,0 7-1 0,-1-2 0 0,-2 2 5 16,1 4 1-16,-1 3 0 0,0-7 0 15,0 3-118-15,0 4-23 0,0 0-5 16</inkml:trace>
  <inkml:trace contextRef="#ctx0" brushRef="#br0" timeOffset="38879.66">24495 3729 2797 0,'19'0'124'0,"-9"0"25"0,6 0-119 0,-3 0-30 16,6 0 0-16,-1 0 0 0,-2 0 46 0,3 0 3 0,-1 2 1 15,1-2 0-15,-3 10-41 0,2-10-9 16,-5 7 0-16,1 0 0 0,-4-3-9 0,-2 1-2 16,-3 2 0-16,-2 0 0 15,-6-2-17-15,-2 0-3 0,0 2-1 0,-6 0 0 16,-2 2 3-16,-3-4 0 0,3-3 0 0,-3 8 0 0,0-10 20 0,0 4 9 0,0-1-8 0,1 1 8 16,-1-8 0-16,3 4 0 0,-3-7 0 15,5 7 0-15,-2-10 0 0,2 3 16 0,1-2-3 0,4-1 0 16,4-4-13-16,2 0 0 0,0-5 0 0,8-2 0 15,0 2 0 1,2-4 0-16,3-1 0 0,1 1 0 0,-1-1 0 0,3 3 0 0,0-5 0 0,-1 10 0 16,4-1 0-16,0 3 0 0,-1 5 0 0,1-1 0 15,2 3 0-15,-3 7 9 0,1 0-9 0,-6 0 8 16,0 3 8-16,0 1 2 0,-2 1 0 0,0 2 0 16,-3 7 13-16,-3 3 2 0,-2-1 1 0,-3 5 0 15,-3-2-17-15,-5 5-3 0,-3-1-1 0,-5 10 0 0,1-5 5 0,-4 8 1 16,1-6 0-16,-9 15 0 0,3-3-19 15,3 3 0-15,0-3 0 16,0-2 0-16,2-2 0 0,-2-5 18 0,0 0-2 0,0-3-1 16,2 1-15-16,1-5 0 0,-3 2 0 0,5-2 0 0,-3-3-16 0,9 6-2 15,2-6-1-15,0-4 0 16,0-3-129-16,2 1-27 16,1-1-5-16,3-4 0 0</inkml:trace>
  <inkml:trace contextRef="#ctx0" brushRef="#br0" timeOffset="39179.74">24715 4293 864 0,'0'0'76'0,"-3"7"-60"0,0 3-16 0,1 4 0 0,-1 7 482 0,3-2 94 0,0 4 18 0,-2 3 4 16,2-2-447-16,-3-1-90 15,0 1-17-15,1-1-4 0,-1-6-28 0,3-3-12 0,-3 2 10 0,1-4-10 16,2-3 10-16,2 1-10 0,-2-1 10 0,0-9-10 31,0 0-19-31,0 0-9 0,0 0-3 0,6 0 0 0,-1 0 9 0,3-2 2 0,0-3 0 0,0-4 0 16,-3-1 20-16,3-4 0 0,-3 5-9 0,3-5 9 15,-5-3 0-15,2 1 17 0,0 2-3 16,-2-5-1-16,0 2 15 0,-3 1 4 0,-3-3 0 16,0 7 0-16,1 3-32 0,-1-3 0 0,-2 5 0 0,2-2 0 15,-5 2-18 1,3 4-10-16,-3-1-1 0,-3 4-1 0,3 0 6 0,1 0 0 0,-7 0 1 15,6 0 0-15,-2 0-29 0,2 7-7 16,-3 0-1-16,3-2 0 0,-2-1-128 0,-1 3-25 16,-2 0-6-16</inkml:trace>
  <inkml:trace contextRef="#ctx0" brushRef="#br0" timeOffset="39457.51">22598 4966 2829 0,'0'0'62'0,"0"0"13"0,0 0 2 0,0 0 3 0,8 7-64 0,8-2-16 15,10-1 0-15,11-4 0 0,11 0 30 0,8 0 2 0,4 5 1 16,17-5 0-16,18 0-4 0,6-5-1 0,5 3 0 0,10-5 0 15,9 0 7-15,4 0 1 0,1 4 0 0,-3-6 0 16,-5-3-24-16,2 3-4 0,8 2 0 16,-42-3-8-16,5 1 11 0,3-5-11 15,3 0 10-15,679-99-10 0</inkml:trace>
  <inkml:trace contextRef="#ctx0" brushRef="#br0" timeOffset="60067.98">9795 4002 115 0,'0'0'10'0,"0"0"-10"15,0 0 0-15,0 0 0 0,3 4 238 0,-1 3 46 16,3-4 8-16,-2 4 3 0,2 0-167 0,1 2-34 16,-4-2-6-16,4 3-2 0,-1-3-32 0,-2 2-6 15,-1-2-2-15,1 3 0 0,-3 1-11 0,0-1-3 16,0-3 0-16,0 2 0 0,-3 1-8 0,3 1-3 16,3 1 0-16,-3 5 0 0,-5-6-7 0,-1 1-2 15,1 7 0-15,-3 0 0 0,0-3-12 0,0 5 8 16,-2-4-8-16,2 2 0 0,0 2 8 15,0-2-8-15,0-5 0 0,3 2 0 0,2 1 0 0,0-1 0 16,1-2 0-16,2-4 0 0,-3 4-12 0,3-7-8 16,3 2-1-16,2-2-530 0,-2-2-105 0</inkml:trace>
  <inkml:trace contextRef="#ctx0" brushRef="#br0" timeOffset="60461.01">9956 3870 2152 0,'0'0'48'0,"0"0"9"0,0 0 3 0,0 0 0 0,0 0-48 0,3 5-12 16,0 6 0-16,-1 1 0 15,1 5 0-15,2 1 0 0,-2 1-10 0,2 2 10 0,0-2-10 0,1 9 10 16,-1-2-10-16,0 0 10 0,3 2-10 0,-3 3 10 16,1-3-10-16,-4 0 10 0,4-2 0 0,-4 7-9 15,1-5 9-15,-3-2 0 0,0 5 0 0,0-1 0 16,-5-4 0-16,-1-2 8 0,-2 2 0 0,-5-5 0 16,0 2 0-16,-5-4 0 15,-4 5 10-15,-1-5 2 0,-7-1 1 0,-1 6 0 0,-4-8 1 0,-2 8 0 16,0-1 0-16,0-1 0 0,3 1-22 0,-3-4 9 15,0 4-9-15,0-6 0 16,0-3-43-16,5 0-15 0,3-4-3 0,0-1-899 0</inkml:trace>
  <inkml:trace contextRef="#ctx0" brushRef="#br0" timeOffset="62051.94">9758 8440 345 0,'0'0'15'0,"0"0"4"0,0 0-19 0,0 0 0 0,0 0 0 0,0 0 0 15,0 0 393-15,5 0 75 0,3-7 16 0,3 4 2 0,-3 1-358 0,2-3-72 16,3-2-15-16,1 5-2 0,2-3-19 0,-1 5-4 16,1-2-1-16,3-5 0 0,-1 7-15 0,1 0 0 15,-3 0 0-15,-3 0 0 0,3 0 0 0,-3 0 0 16,-2 4 0-16,2-1 0 0,-5-1-8 16,0 3 8-16,-3-3-12 0,0 5 12 31,-2 3-30-31,-3 1 1 0,0 1 0 0,-3 0 0 0,-5 0 1 0,3 4 1 0,-6-2 0 15,4 3 0-15,-7 4 18 0,1-5 9 0,0 3-10 0,0 2 10 0,2-4 0 16,0-1 15-16,1 1-2 16,5-3 0-16,-1-5 30 0,1 5 5 0,0-4 2 0,2-3 0 0,3 0-15 0,3 0-3 15,-1 0-1-15,4-5 0 0,2 5-12 0,0-4-3 16,2-3 0-16,1 0 0 0,-1 4-4 0,4-4-2 16,-1-4 0-16,0 4 0 0,3-3-10 0,-3-4 0 0,3 5 0 0,0-3 0 15,-3-2 8-15,3 5-8 0,0-5 0 0,-3 4 8 16,3-4-8-16,0 0 0 0,-3 0 0 15,0 0 0 1,-2 0-103-16,-1-2-19 0,1 2-4 0</inkml:trace>
  <inkml:trace contextRef="#ctx0" brushRef="#br0" timeOffset="62385.96">10332 7993 1324 0,'-11'11'118'0,"9"-6"-94"0,-4 2-24 0,1-2 0 15,0 9 314-15,2-5 58 0,3 6 12 0,3 1 3 0,2-2-294 0,3 3-58 16,3-1-12-16,-1 1-3 0,1-1-20 0,2 8-8 16,0-8 0-16,1 5 0 0,-1 3 8 15,0-1 0-15,0 1 0 0,-2-1 0 0,-3 3-12 0,0-2 0 16,-3 6 0-16,-2-4 0 0,-1 5-6 0,-4-1-2 15,-1-4 0-15,-5 12 0 0,-3-1 20 0,-2 3 0 16,-5 3-8-16,-6 1 8 0,-3 3 14 16,-4 0 6-16,-1 5 2 0,-2 0 0 0,-3 0-13 15,-1 2-9-15,4 2 12 0,0-2-12 0,-1-4 0 0,1-6 0 16,2-6-12-16,0-3 3 16,-2-7-178-16,5-2-35 0</inkml:trace>
  <inkml:trace contextRef="#ctx0" brushRef="#br0" timeOffset="65473.06">11287 7946 1364 0,'0'0'30'0,"0"0"6"16,0 0 2-16,0 0 0 0,5-5-30 0,-5 5-8 0,0 0 0 0,0 0 0 16,3-2 46-16,-3 2 8 0,0 0 2 0,0 0 0 0,0 0-27 15,0 0-5-15,0 0 0 0,0 2-1 0,0 10 17 0,0 0 4 16,0 2 1-16,0 2 0 0,0 8-5 0,0-1 0 15,0 3-1-15,3 5 0 0,-3 1-14 16,0 8-2-16,0 8-1 0,2-1 0 0,-2 4-7 0,3 1-2 16,-3-5 0-16,3 7 0 0,-3-4-5 15,2 4-8-15,-2 0 11 0,0-5-11 0,-2-2 8 16,2 0-8-16,-3-7 0 0,3-7 0 16,-3 2 10-16,3-6-10 0,-2-1 8 0,2-5-8 0,0-4 0 0,-3 2 8 15,3-11-8-15,0 4 0 0,0-5 0 0,0-2 8 16,0-4-8-16,3 4 0 0,-3-7 0 0,0 0 0 15,0 0 0-15,5-7 0 0,3 2-14 0,0-7-2 0,0 3 0 16,2-5 0 0,-2 2-9-16,0-2-3 0,3-3 0 0,-3 1 0 15,2-5 7-15,1 4 1 0,2-6 0 0,-5 4 0 0,3-2 20 0,-1 0 0 0,1 4 0 0,-1 1 0 16,4-1 0-16,-4 3 0 0,1-2 0 0,-1 6 0 16,1 1 29-16,0 2 4 0,-6 0 1 0,3 0 0 15,0 4-10-15,0 3-1 0,-8 0-1 0,8 3 0 16,-3 1 16-16,0-1 3 0,3 6 1 0,-3-2 0 15,1 3-28-15,-4 1-6 0,4-1 0 0,-4-1-8 16,1 3 8-16,0 0-8 0,-1-5 0 0,1 2 0 16,-3-2 0-16,0 0 0 0,0-7 0 0,0 0 0 31,0 0-34-31,0 0-10 0,0 0-3 0,0 0 0 0,8 3-33 0,-8-3-8 16,8-3 0-16,0-4-1 0,-3 0-6 0,0 2-1 15,3-6 0-15,0 4 0 0,0-5 52 0,-3 0 9 0,3 0 3 16,6-2 0-16,-4 0 41 0,1 5 9 0,2-5 2 0,3 2 0 0,-3-2 51 15,6 4 10-15,-1-1 3 0,3 1 0 0,-5 3-26 16,3 2-5-16,2 1-1 0,0-3 0 0,0 7-24 0,0 0-4 16,-5 0-2-16,3 7 0 0,-3-3-7 0,-3 1-2 15,0 2 0-15,-2 0 0 0,-3 3-5 0,0-3 0 16,-1 2-8-16,-4 3 12 0,0-3 6 0,-3 1 1 16,0 1 0-16,-3 1 0 0,-2-5-6 0,0 7-1 15,-3-4 0-15,-3-1 0 0,0-2-12 0,-2 3 0 16,0-3 0-16,-3 0 0 0,3-7-9 0,0 7-5 0,-1-7-1 0,1-3 0 15,3-1 0-15,-1-3 0 0,3-3 0 16,5 1 0 0,1-5-30-16,4 0-7 0,4-3 0 0,2 1-1 0,0-1 28 15,5-4 5-15,0 2 2 0,3 3 0 16,0-5-9-16,0 4-1 0,0 3-1 0,-1-2 0 0,4-1 29 16,-3 8 0-16,2-5 0 0,1 7 0 0,-1-3 0 0,4 3 8 0,-1 5 1 0,0-3 0 15,-3 5 33-15,1 0 6 0,-6 0 2 0,3 7 0 16,-3 0 5-16,1 0 1 0,-7 3 0 15,4-3 0-15,0 7 3 0,-6-2 1 0,0 2 0 0,-2 2 0 16,2 1-20-16,-5 1-4 0,0-1-1 0,0-1 0 16,0-4-20-16,-3 2-4 0,3 0-1 0,-2-4 0 15,-1-1-23-15,3-2-5 0,0-7-1 0,0 0 0 16,0 0-40-16,0 0-8 0,0 0-1 0,0 0-1 16,5 0 2-16,3-7 1 0,3 2 0 0,-3-6 0 0,3 4 33 15,2-3 6-15,-3 3 2 0,1 0 0 0,0 2 25 0,-1 1 8 16,1-3 0-16,-1 7 0 0,-2 0 47 15,0 0 9-15,0 0 3 0,0 7 0 0,0-7-11 16,-3 7-1-16,3 0-1 0,0 0 0 0,-3 0-24 0,3-2-5 16,-2 2-1-16,-1 0 0 0,3 0-16 15,-5-5-8-15,2 3 0 0,-3-3 8 0,4 3-8 0,-6-5-11 16,2 0 3-16,6 0 0 0,-5-5-3 0,5 5 0 16,-5 0 0-16,4-2 0 0,-1-3 11 0,2 0-10 15,-3-2 10-15,6 0-10 0,-3 0 10 0,2-2 0 0,-2 2 8 16,3-3-8-16,-3-1 8 0,2 1-8 15,1-4 8-15,-6 5-8 0,3-5 10 0,-3 2-2 16,3-2-8-16,-3 0 12 0,1-3 4 0,2-2 0 0,-3-2 0 0,0 2 0 16,-2-2-16-16,2-2-13 0,1-1 2 15,-1 5 1 1,0 0-119-16,0 3-24 0,3 4-5 0,0 1-1 0</inkml:trace>
  <inkml:trace contextRef="#ctx0" brushRef="#br0" timeOffset="67426.36">13867 8430 230 0,'0'0'20'0,"0"0"-20"0,0 0 0 0,0 0 0 0,-5-7 320 0,2 7 59 16,-5-2 12-16,5-3 2 0,-2 3-282 0,2-3-57 16,-2 3-11-16,2-5-3 0,-2 7-32 0,0-7-8 15,0 7 0-15,-1-3 0 0,1 3-20 0,0-5-2 16,-6 5-1-16,6 5 0 0,-6-2 23 0,3 1-11 15,-5-1 11-15,5 6-8 0,0-2 29 0,0 7 7 16,0-4 0-16,0 4 1 16,0 0-1-16,0 2-1 0,3 1 0 0,3 2 0 0,-4 2-10 15,6-2-1-15,-2 4-1 0,4 1 0 0,1 4-15 0,0-5 9 16,2 1-9-16,0-5 8 0,3 2 8 0,0-2 2 16,5-5 0-16,0 0 0 0,3-5-27 0,3 1-6 0,-1-3-1 15,1-3 0 1,2-1-12-16,0-3-4 0,0 0 0 0,1-7 0 15,1 7-172-15,1-7-36 0,19-12-6 0,-12 5-2 0</inkml:trace>
  <inkml:trace contextRef="#ctx0" brushRef="#br0" timeOffset="67736.96">14272 7946 1324 0,'-16'9'118'0,"10"-7"-94"16,-1 6-24-16,-1-1 0 0,0 2 241 0,2-2 44 15,-2 2 9-15,6 6 2 0,-1-6-232 16,-2 3-47-16,5-1-9 0,-3 1-8 0,3 0 0 0,3 2-14 16,-3 3 1-16,5 4 0 0,-2-2 13 0,-1 9 0 15,4 0 0-15,-4 7-9 0,4 1-1 0,-1 4 0 16,0 0 0-16,1-1 0 0,-1 4 10 0,0-1-12 15,0-2 12-15,3 7-12 0,-2-7 12 16,-1 0 0-16,3 0 0 0,-3-2 0 16,0-5 0-16,3 0 0 0,0-10 0 0,3 5 0 0,-1-9 0 0,1-2 0 0,-3-1 0 15,5-2 0 1,-2-4-33-16,-1-3-8 0,1-3-2 0,2-4-938 0</inkml:trace>
  <inkml:trace contextRef="#ctx0" brushRef="#br0" timeOffset="68391.94">14605 8463 345 0,'0'0'31'0,"0"0"-31"0,0 0 0 0,0 0 0 15,-3 0 431-15,1 7 80 0,-4-7 16 0,6 0 3 16,0 10-394-16,-2-6-80 0,2 3-15 0,0-2-3 16,0 2-26-16,0 5-12 0,0-3 10 0,2 1-10 15,1 4 0-15,0 2 0 0,-1-2-8 0,1 3 8 16,0-1-13-16,-1 1 4 0,4-1 1 0,-4 1 0 15,-2-3-5-15,6-5-1 0,-4 5 0 0,1-4 0 16,-1-3-2-16,1-5 0 0,-3 5 0 0,0-7 0 0,5 5 16 0,-5-5 0 16,6 0 0-16,-1-5 0 15,3-2-21-15,0 5-5 0,-3-12-1 0,3 4 0 16,0-6-7-16,0-1-2 0,-3-4 0 0,3 5 0 16,0-3-17-16,0 0-4 0,0 3-1 15,0 4 0-15,3-2 44 0,-4 0 14 0,1 7 0 0,-2-3-10 0,2 8 48 16,2-3 10-16,-10 5 1 0,8 0 1 0,0 7 18 0,0-7 3 15,0 10 1-15,0-3 0 16,0 0-34-16,0 2-6 0,0-2-2 0,0 7 0 0,-3-4-22 0,3-1-8 0,0-2 0 16,0 5 9-16,0-7-9 0,0 2 0 15,2-3-12-15,1-1 12 16,2-3-48-16,0-3-3 0,3-1 0 0,3-6 0 16,-1 1-119-16,3-3-24 0,1-4-5 0,1 4-1 15,-4-2 96-15,-1-7 18 0,4 4 4 0,-7 1 1 16,1-1 20-16,-2 1 4 0,-1-1 1 0,-3 3 0 0,-4 5 102 0,-1-1 21 15,0 6 4-15,-2-3 1 0,-3 7 73 0,0 0 15 0,-3 0 4 16,3 0 0-16,-5 0-53 0,0 7-11 0,-1-3-1 0,1 1-1 16,0 2-40-16,-1 5-8 0,-1-7-2 0,1 9 0 15,1-5-23-15,0 5-5 0,2-4 0 0,-2 6-1 16,2-2-19-16,0-4 0 0,1 4 0 0,2 0 0 16,0-5 0-16,2 5 0 0,1-4 0 0,0-1-12 15,-1 3 12-15,4 0 0 0,-1-5 0 0,0 2 0 16,1-2 0-16,-1 0 0 0,0 3 0 0,0-3 0 0,-2 0 0 15,2 0 0-15,-2 2 0 0,-3-2 0 0,-3 3 0 0,1-3 0 16,-4 2 12-16,-2-2-12 16,-2 3-14-16,-1 1-10 15,-2-1-1-15,0-1-1 0,0 5-14 0,-1-4-2 16,-2 1-1-16,3-1 0 0,-5-1 21 0,5 1 4 0,-1-3 1 0,4 2 0 16,-4-2-38-16,7 0-7 0,-4-2-2 0,3-3 0 15,8-2-34-15,0 0-7 0,-8-2-2 16</inkml:trace>
  <inkml:trace contextRef="#ctx0" brushRef="#br0" timeOffset="68653.53">15454 8171 2469 0,'0'0'109'0,"-2"5"23"0,2 2-105 0,0 3-27 15,-3-1 0-15,3 8 0 0,0-1 64 0,0 5 7 16,-3 0 1-16,3 0 1 0,0 8-46 0,0-3-10 0,0 4-1 0,0 3-1 15,0-2-15-15,0 2 0 0,0-3 0 0,3 3 0 16,-3-2-13-16,3-1 4 0,-1-4 1 0,-2 5 0 31,3-8-34-31,-3 5-6 0,3-6-2 0,-3 1 0 16,0-4 0-16,0-7 0 0,0 2 0 0,0-5 0 16,0-2 18-16,0-7 3 0,0 0 1 0,0 0 0 31,0 0-180-31,-6-7-35 0,-10-16-7 0,3-1-2 0</inkml:trace>
  <inkml:trace contextRef="#ctx0" brushRef="#br0" timeOffset="68804.52">15237 8477 1785 0,'0'0'79'0,"0"0"17"0,0 0-77 0,-2 3-19 15,2-3 0-15,2 7 0 0,1 0 217 0,2 0 40 16,1-5 8-16,2 3 2 0,-1-3-201 0,4 3-40 16,0-3-8-16,-1-2-2 0,3 0-16 0,3-2 10 15,3-3-10-15,2-2 8 16,0 5-74-16,0-5-15 0,1-3-3 0,-1 3-1 15,-3 0-135-15,1 0-26 0,20-9-6 0,-15 9 0 0</inkml:trace>
  <inkml:trace contextRef="#ctx0" brushRef="#br0" timeOffset="69960.39">15642 8487 1897 0,'0'0'84'0,"3"7"17"0,-3 0-81 0,5 2-20 16,-2-2 0-16,-1 3 0 0,1-3 94 0,0 0 14 16,-1-5 4-16,4 5 0 0,-4-2-31 0,4-3-5 0,-4 5-2 0,4-4 0 15,-1-3-26-15,0 4-6 0,0-4-1 0,1-4 0 16,-1 4-25-16,0-3-6 15,1-4-1-15,-1 0 0 16,0 5-39-16,0-5-8 0,1-3-2 0,-1-1 0 16,0 1 6-16,-2 3 1 0,0 0 0 0,-1 2 0 15,1-2 3-15,-3 3 1 0,-3-6 0 0,3 10 0 0,0 0 18 0,-5-7 11 16,0 7-12-16,-1 0 12 0,1 0-12 0,0 0 12 0,-3 7-12 0,3-7 12 16,-1 7 0-16,1 0 0 0,0-4 0 0,2 6 0 15,-2-2 0-15,2 5 0 0,3-3 0 0,-3 1 0 16,3-1 0-16,3 3-13 0,-3-3 4 0,3 1 1 15,-1-3 8-15,4 2 0 0,-4-4 10 0,4 2-10 16,-1-5 0-16,3 1 8 0,-3 4-8 16,6-7 0-16,-1 0 0 0,1 0 0 0,-1 0 0 0,4 0 0 0,2 0 0 0,-1 0-8 15,1-3 8-15,3 3-10 16,-3 3 10-16,2-3 0 0,-5 4 0 0,1-1 0 16,-1 1 0-16,0 1 0 0,-5 0 8 0,3 2-8 0,-6-5 8 15,3 8-8-15,-5-3 8 0,-1 0-8 16,1 0 8-16,-3 2-8 0,-3-2 10 0,1 0-10 0,2-4 8 0,-3 4-8 15,0 0 0-15,3-7 9 0,-2 2 18 0,2-2 3 16,-6 0 1-16,6 0 0 16,-2-2-51-16,2-5-11 0,-3-3-1 0,3 1-1 0,3-3 33 0,2-4 0 15,-2-1 0-15,5 3 9 0,-1-2-9 0,1 4 0 16,0 0 0-16,3 0 0 0,-3 1 11 0,2 1-3 0,1 3-8 16,0 0 12-16,-1 2-3 0,-2 1-1 0,5-3 0 15,-2 7 0-15,0-3-8 0,-1-1 0 16,3 1 9-16,-2 3-9 0,0-2 0 0,-1-3 0 0,3 5 0 15,1 0-8 1,-6-2-22-16,2-3-4 0,3 5-1 0,-5 0 0 16,-2 0-25-16,-1 0-6 0,3 0-1 0,-3 0 0 15,0 0 3-15,-5 0 0 0,6 7 0 0,-4 0 0 0,4-4 41 0,-1 4 9 0,-5 0 2 16,5 2 0-16,0-2 12 0,1 3 16 0,-1 1-3 0,0-1-1 16,3-1 20-16,0-2 3 0,0 3 1 0,0-3 0 15,3 4-2-15,-1-6 0 0,3 2 0 0,1-2 0 16,-4-3-13-16,6-2-2 0,0 3-1 0,0-6 0 15,-3 3-10-15,0-7-8 0,3 0 12 0,0 5-12 16,-3-8 0-16,1-1-11 0,-1 1 0 0,-3 3 0 0,4 0-9 16,-4-2-3-16,-2 2 0 0,3-3 0 15,-1 3-9-15,-4 0-1 16,-4 2-1-16,1 1 0 0,0-3 34 0,-3 7-8 0,0 0 8 16,-6-7 0-16,1 7 0 0,0 0 14 0,-3 0-2 0,-3 0-1 0,1 4-2 0,-1-1 0 15,3 1 0-15,-3 3 0 0,1-2-9 0,-1 2 8 16,1 0-8-16,-1 0 8 0,3 3-8 0,-2-1 0 15,2 3 0-15,2 0 0 0,4 2 0 0,-1-5 0 16,0 5 0-16,6 3 12 0,2-8-23 0,3 5-4 16,0-4-1-16,0 1 0 15,5-4-12-15,1-2-4 0,-1-5 0 0,5 5 0 16,1-5-39-16,5-5-8 0,2 5-1 0,-2-5-1 16,0-2 5-1,2 0 0 1,3-2 1-16,0-3 0 0,-2 5 44 0,-1-2 9 0,-2 2 2 15,0-3 0-15,-5 3 92 0,-1 5 18 0,1-3 4 0,-6 0 1 0,0 1-18 0,-2 1-3 0,-3-1-1 0,-3 4 0 16,0-3 18-16,-5 3 3 0,0 0 1 0,0 0 0 0,0 0-39 0,0 0-7 0,-8-4-1 0,0 8-1 16,-2-1-39-16,2 4-8 0,-3-3 0 0,1 1 0 15,-4 7 0-15,6 0-13 0,-2-5 4 0,2 7 1 16,-5-5 8-16,5 5 0 0,2-4 0 0,1 4 0 16,-3-5 0-16,6-2 19 0,-1-4-3 0,3-3-1 15,0 0-7-15,0 0-8 0,0 0 11 0,11 4-11 16,-1-8 0-16,1-6 0 0,2 3 0 0,0-9-9 15,3-1-15-15,0-4-4 0,-3-2 0 16,3-3 0-16,0 2-46 16,5-9-10-16,-2-4-1 0,-1-3-1 0,3-7-38 0,3 0-8 0,-3-3-2 15,-2 1 0-15,-6-3 78 0,0 5 16 0,3 0 4 16,-3 5 0-16,-5 2 54 0,0 7 11 0,0 4 3 0,0 6 0 16,0 7 101-16,-8 6 21 0,0 1 4 0,0 4 1 15,0 5-46-15,-3 5-9 0,-2 4-1 0,0 8-1 0,2 6-34 16,-2 3-8-16,-3 12 0 0,3-1-1 0,2 6-22 15,-2 1-4-15,-3 6-1 0,2-1 0 0,4 3-32 0,2-3 0 16,-3 1 0-16,3-6 0 0,-3-1-16 0,3-3-3 16,0 2-1-16,0-7 0 15,-2-4-164-15,4-5-34 0</inkml:trace>
  <inkml:trace contextRef="#ctx0" brushRef="#br0" timeOffset="71169.5">18674 8496 2746 0,'0'0'60'0,"0"0"13"0,-5-2 3 0,2-1 1 0,-2-1-61 0,2 1-16 0,-5-1 0 0,3-6 0 0,3 3 22 0,-1 0 2 16,-2-2 0-16,-3 2 0 0,2-3-24 0,-2 1-8 0,1-3 0 0,-4 3 0 16,0 2-13-16,-2-1-3 15,0 6 0-15,-6-5 0 16,-2 7-6-16,0 7-2 0,-5 0 0 0,2 3 0 0,3 6 32 0,2 1-9 0,-2 6 9 0,2 1 0 15,4-1 22-15,1 1 10 0,6 6 1 0,0 3 1 16,3-5-18-16,5-2-3 0,3 0-1 16,-1-2 0-16,6-1 7 0,0-6 1 0,6-3 0 0,-1 0 0 15,3-5-20-15,2-4 0 0,3-3 0 16,0-4 0-16,1-10 0 0,1 0-16 0,-1-6 4 0,1-1 0 16,4-5 0-16,-1-2 0 0,3-2 0 0,3-2 0 15,3-3-1-15,-4 0 0 0,-4-7 0 0,-1 0 0 16,1 0 13-16,-3-5 0 0,-6-2 9 0,1 7-9 15,-4-2 12-15,-1 4-3 0,-4-2-1 0,-4 2 0 16,-1 10-8-16,0-2 8 0,-2 1-8 0,-3 6 8 0,0 6 10 16,-3 1 2-16,0 7 0 0,1 2 0 15,-6 0 9-15,0 7 3 0,-3 7 0 0,1 2 0 16,-1 7-52 0,-2 6-9-16,0 3-3 0,0 11 0 0,-1-1 20 0,1 12 3 0,5 0 1 0,3 2 0 15,0 6 8-15,2 1-13 0,0-9 5 0,3 5 8 16,0-3 0-16,0-9 0 0,3 0 0 0,5 0 0 15,-3-7-19-15,8-9 1 0,1-1 0 0,1-2 0 16,1-2-21-16,3-7-4 0,-3-5-1 16,2-5 0-16,1 1-3 0,-3-6-1 0,2-4 0 0,1-2 0 15,2-5 10-15,0 4 2 0,3-6 0 0,-3-5 0 0,3 4 36 0,-3 1 0 16,-2-5 14-16,-6 4-4 0,0 1 6 0,-2-1 0 16,-1 3 1-16,-5 2 0 0,-2-2 17 0,0 5 3 15,-3 2 1-15,-6-3 0 0,1 3 18 0,-3 3 4 16,-2-1 1-16,2 0 0 0,-6 5-37 0,1 5-7 15,0-3-1-15,0 1-1 0,0 4-6 0,2 0-1 0,0 0 0 0,1 0 0 16,2 2-8-16,0-2-17 0,0 3 4 16,5-1 1-1,-2-2-13-15,2 0-3 0,1 0 0 0,2 0 0 16,0-4 0-16,2 4-1 0,4-3 0 0,2-1 0 0,2-1 11 0,1-2 2 0,5 0 1 16,0 0 0-16,2 0 15 0,1 0 0 0,-1 5-10 0,-2-3 10 15,2-2 0-15,-2 7 0 0,0-4 0 0,0 4 0 16,-3-3 0-16,-2 3 0 0,2-2 0 15,0 2 0-15,-5 0 12 0,3 3-4 0,-3-3 0 16,0 0 0-16,-3 2-8 0,3-4 0 0,-8-5 0 0,5 2 0 16,-5-2 0-16,8 0 0 0,0 0 0 0,0 0 0 15,-3-7-17-15,6-2-6 0,0 2-1 0,-1-10 0 16,1 3-14-16,-1-5-3 0,1-4-1 16,2-1 0-16,0 1-19 15,3-8-4-15,-3 1-1 0,3-3 0 0,-2 0 58 0,1-5 8 0,-1-2 8 16,-1 5-8-16,-3-3 72 0,1 5 8 0,-3 3 1 0,3 6 1 0,-6 1-11 0,0 1-3 15,-2 6 0-15,2 7 0 0,-2-1-4 0,-3 3-2 16,0 0 0-16,0 7 0 0,0 0-20 0,0 0-4 16,-3 9-1-16,0 8 0 0,1-3-23 0,-1 10-5 15,1 1-1-15,-1 6 0 0,0 7-8 16,1 2 0-16,-1 0 0 0,0 0-11 0,3 0 11 16,-2 0 0-16,4-5 0 0,-2 0 0 15,3-4-33-15,0-1-5 0,-1-4-1 0,-2-2 0 16,3-3-80-16,0-9-16 0,-1 2-3 0,1-5-1 15,-3 3-86-15,0-12-18 0,0 0-3 0,0 0-1 0</inkml:trace>
  <inkml:trace contextRef="#ctx0" brushRef="#br0" timeOffset="71649.67">19301 8296 2761 0,'0'0'60'0,"0"0"13"0,0 0 3 0,0 0 2 0,0 0-62 0,6 7-16 0,-1 3 0 0,3-1 0 16,2-2 44-16,4 5 7 0,-1-3 1 0,3 1 0 15,5-1-68-15,0 5-12 16,3-4-4-16,5 4 0 16,0-5-17-16,3-2-4 0,0 3-1 0,-3 1 0 15,3-4-86-15,-1-2-18 0,-2 2-3 0,0 0-1 16,1-4 72-16,-1 4 14 0,-3-7 4 0,1 0 0 16,-1 0 31-16,1 0 6 0,-4 0 2 0,-2-3 0 0,-2 3 126 0,-3-4 26 0,-6 1 5 15,-2 3 0-15,-5-2-9 0,-3 2-3 0,5-5 0 0,-5 5 0 16,0 0-50-16,-2-2-10 0,-4-3-3 0,-7 0 0 0,3 1-37 0,-6 4-12 15,0 0 8-15,-3 4-8 0,3 1 0 16,1 0 0-16,-1 2 0 0,0 2 0 0,3 1 0 16,2-1 0-16,-2 3 0 0,2 0 0 0,3 2 0 0,0-5 0 15,3 5 0-15,0-4 0 0,-1-3 0 16,6 2 0-16,-2-2 0 0,4 0 0 0,-2-7 0 16,6 0 0-16,-1 5 0 0,3-5 0 15,0-5-22-15,2 5-8 0,4-7-2 0,-1 5 0 0,0-5 10 0,3 0 2 16,0-3 0-16,0 3 0 0,0-2 20 15,2 2-11-15,-2 0 11 0,0 0-8 0,-5 0 16 0,-1 4 3 0,3-4 1 0,-5 7 0 16,0 0 32-16,-2 0 6 16,1 0 2-16,1 7 0 0,-5-4-23 0,2 1-4 15,1 3-1-15,-4 0 0 0,1-2 7 0,2 2 1 0,-2 3 0 16,-1 1 0-16,4-1-32 0,-4-1 0 16,4-2 0-16,-1 3 0 15,0-3-26-15,1 0-11 0,-1 0-3 0,3 0 0 16,0-5-172-16,2-2-36 0,12 0-6 0,-1-7-2 0</inkml:trace>
  <inkml:trace contextRef="#ctx0" brushRef="#br0" timeOffset="72009.75">20844 8550 3402 0,'0'0'75'0,"0"0"15"0,0 0 3 0,0 0 3 0,0 0-77 0,8 0-19 0,-3 0 0 0,0 0 0 15,1-2-72-15,2-3-17 0,-3 0-4 0,0-6-1 16,3 4-37-16,-3-3-7 0,3-4-2 0,-2 5 0 16,-1 2 45-16,0-3 9 0,1 3 2 0,-4 0 0 0,3 5 67 0,-2-1 17 15,-3 3 0-15,0 0 0 0,3 3 54 0,2-1 14 16,-2 5 4-16,-1 3 0 0,1 1-7 0,-3-1-1 0,0 4 0 0,-3-2 0 15,3 2-38-15,0 0-8 16,0 2-2-16,0-2 0 0,-2-2-16 0,2 5 0 16,-3-3 0-16,3 0 0 0,0-5-9 0,0 1-6 0,-3-3-1 15,6 2 0 1,-3-4-35-16,0-5-7 0,0 0-2 0,0 0 0 16,0 0-12-16,3-5-4 0,2-4 0 0,0-1-972 0</inkml:trace>
  <inkml:trace contextRef="#ctx0" brushRef="#br0" timeOffset="72151.05">21090 8148 2718 0,'0'7'60'0,"-3"0"12"0,-2 2 2 0,0-1 2 0,2 3-60 0,0 1-16 0,-2-5 0 0,2 7 0 16,1-2 0-16,-1 2 0 0,1-5 0 0,-1 6 0 31,-2-6-180-31,5 5-40 0,0-4-7 0,0 4-1 0</inkml:trace>
  <inkml:trace contextRef="#ctx0" brushRef="#br0" timeOffset="72390.84">21243 8487 2286 0,'11'0'50'0,"-3"7"10"0,3-5 3 0,-1 5 1 0,3-2-51 0,1-3-13 0,-4 3 0 0,3-3 0 0,-2 1 16 0,0-3 0 16,-1 0 0-16,3 4 0 0,-5-1-16 0,3-3 0 15,-3 0 0-15,2 4 0 0,-4-1 0 0,2-3 0 16,-3 7 0-16,3-5 0 0,-3 3 0 0,0-3 0 15,-2 5 0-15,0 0 0 0,-1 0 0 16,-2 0 0-16,0 3 0 0,-2-3 0 16,-1 2 0-16,0 1 0 0,-2 4 0 0,0-5 0 0,0 8 9 0,-1-6-1 0,-2 1 0 0,3 2 0 15,-3-4 29-15,0 4 6 16,0-5 1-16,0 5 0 0,0-7-29 0,0 0-6 0,-2-2-1 16,-3-5 0-16,2 0-8 0,-2 0-17 0,0 0 4 0,-1-5 1 31,-2 1-90-31,3-3-18 0,3-3-3 0,-1-4-871 0</inkml:trace>
  <inkml:trace contextRef="#ctx0" brushRef="#br0" timeOffset="73145.57">22365 8456 576 0,'16'-2'25'0,"-8"-5"6"0,3 7-31 0,-1-7 0 0,1 4 0 0,2-1 0 0,3 1 341 0,0-4 63 0,-3 7 12 0,3 0 2 16,0 0-245-16,-3 0-49 0,0 7-9 0,-2-4-3 0,2 1-28 0,-5-1-7 0,3 4-1 0,-4 2 0 0,-1-2-44 0,-1 0-10 0,0 0-2 0,1 3 0 15,-4-3 10-15,-2 2 2 16,-2-2 0-16,-4 3 0 0,1 4-32 0,-3-5 0 0,-2-2 0 0,-1 7 0 16,-5-4 0-16,-2-1 0 0,-1 3 0 0,1-5 0 31,-1 2-19-31,3-6-9 0,-5 4-3 0,2-7 0 0,4 4 18 0,-4-1 3 0,6-6 1 15,0-1 0-15,2 1-3 0,3-4 0 0,0 0 0 0,8-2 0 16,0-3 12-16,5 0 0 0,3-2 0 16,6-2 0-1,4-5 0-15,6 4-10 0,-3 1 10 0,6-1-10 0,-4 1 10 0,1-1 0 0,0 1 0 0,0 4 0 16,0 0 0-16,-3 0 8 16,0 3-8-16,-3 2 8 0,6 5 3 0,-3 2 1 0,3-3 0 0,-3 6 0 15,-2-1 22-15,-1 5 5 0,-2 0 1 0,0 3 0 16,-5 4-22-16,-3-5-4 0,0 8-1 0,-3-3 0 15,-5 0 6-15,-3 2 1 0,1 1 0 0,-4-1 0 16,-2 1-12-16,-2-1-8 16,2-2 12-16,-3 3-12 0,1-3 0 0,-3-5 0 0,5 1-15 0,-3 4 5 15,3-7-2-15,3-5-1 0,-1 5 0 0,6-7 0 0,0 0-3 0,0 0-1 16,0 0 0-16,8-7 0 0,0 2 17 0,8-6 0 16,0 1 0-16,3-4 0 0,-1-2 0 15,3-1 0-15,3 3 0 0,0-2 0 0,0-1 0 0,0 1 14 16,-3 2-1-16,-3-3 0 0,1 5 4 0,-1 1 1 15,-2 1 0-15,-3 3 0 0,3 0 11 0,-5 5 3 0,2-3 0 16,-2 10 0-16,-1-3-24 0,-2 5-8 16,0 3 0-16,-3 1 0 0,1 1 10 0,-1 2-10 0,-2 3 10 15,-1-1-10-15,1 1 8 0,0 4-8 16,-3-2 0-16,2 2 0 0,-2 0 8 0,3-2-8 16,0-3 0-16,2-2 0 15,-3 3-44-15,4-3-16 0,2-2-2 0,2-5-851 16,1 0-171-16</inkml:trace>
  <inkml:trace contextRef="#ctx0" brushRef="#br0" timeOffset="73812.39">22582 9460 2188 0,'0'0'97'0,"0"0"20"0,0 0-93 0,0 0-24 16,0 0 0-16,0 0 0 0,0 0 197 0,0-7 35 0,-2-5 8 0,-1-2 0 15,-2-2-200-15,-1-5-40 0,-2 2 0 0,0-2-16 16,-5 2 4-16,0-2 0 0,-6 4 0 0,4 3 0 31,-4-2-17-31,3 6-3 0,-2 3-1 0,-1 0 0 0,1 12 14 0,-1-3 3 0,1 8 1 0,-1 4 0 16,3 2 15-16,3 1 0 0,0 4 0 0,2 5 0 15,1-3 0-15,2 8 0 0,5 2 0 16,-2-3 0-16,2 1 0 0,3-5 10 0,0-3-2 16,3-2 0-16,-1-2 20 0,4-2 3 0,2-3 1 0,2-5 0 15,3-2-32-15,1 0 0 0,4-7 0 0,1 0 0 31,4-2-20-31,-1-5-9 0,1-2-3 0,1-6 0 0,0 1 16 0,-3-2 4 0,0 2 0 16,-5-3 0-16,0 1 3 0,0 2 1 0,0 2 0 0,-6-2 0 0,1 7 8 0,2-3 11 16,-5 3-3-16,0 5 0 0,-3-3 4 15,3 5 0-15,0 0 0 0,-2 5 0 16,2 2 22-16,-3 2 5 0,0 1 1 0,0-1 0 0,1 3-24 16,-1 0-5-16,-2 2-1 15,2-5 0-15,-2 5-10 0,2-4 0 0,-2-1 0 0,-1 3 8 0,1-5-8 0,-1-2-17 16,-2-5 4-16,6 7 1 15,-6-7-80-15,0 0-16 0,5 0-4 0,3 0 0 16,3-7-128-16,-1 2-25 0,11-18-6 16,-5 1-1-16</inkml:trace>
  <inkml:trace contextRef="#ctx0" brushRef="#br0" timeOffset="75206.55">22913 9303 2322 0,'0'0'103'0,"0"0"21"0,5 7-100 0,-2 0-24 0,2 0 0 0,-2 0 0 15,-1 2 151-15,1 1 25 0,0-3 4 0,-3 9 2 16,2-2-102-16,-2 0-21 0,3-2-4 0,0 9-1 15,-1-4-35-15,-2-3-7 0,3-2-2 0,0 2 0 16,-1 2-10-16,1-6-14 0,2 4 3 0,-2-5 1 16,-1-2 10-16,1 0 0 0,-3-7 0 0,0 0 0 31,5 5-28-31,-5-5-9 0,6-5-3 0,-1 5 0 16,0-7-12-16,3 0-4 0,-5 3 0 0,2-8 0 0,-2 5 29 0,-1-5 6 0,4-2 1 0,-4 4 0 15,-2 1 6-15,3-3 2 0,0 5 0 0,-3-2 0 16,0 2 12-16,-3 0 0 0,3 4 0 0,0 3 0 15,0-7 0-15,0 7 16 0,0 0-3 0,0 0-1 0,0 0 7 0,0 0 1 16,0 0 0-16,0 0 0 16,0 0 9-16,0 0 3 0,0 0 0 0,5 0 0 0,1 5-32 15,2-3 0-15,2 1 0 0,1 4 0 16,2-7 0-16,3 7 0 0,2-7 0 0,1 5 0 16,5-5 0-16,-3-5 0 0,0 5 0 0,0-7 0 0,0 0 0 0,3 2 0 15,-3-2 0-15,1-5 0 16,-4 3-20-16,1-1-9 15,-6 1-3-15,3-3 0 0,-6 0 32 0,1 1 0 0,-1-1 0 0,-2-2 0 16,-2 4 0-16,-4 1 0 0,4-3 0 0,-6 3 0 0,-3-1-12 16,0 3 3-16,-2 3 1 0,0-1 0 0,-3 0 8 0,0 10 0 15,0-3 0-15,-3 5 0 0,-2 0 0 0,0 3 11 16,0-1-3-16,-3 5 0 0,3 3-8 0,-1-1 0 16,1 1 0-16,2-1 0 0,1 8 18 0,2-1 2 0,3-2 0 0,-1-2 0 15,4 2-7-15,-1-4-1 0,6-3 0 16,-1-2 0-16,4 2-12 0,-4-5 0 15,6 5-9-15,0-7 9 0,3 0-24 0,-1-4 0 16,6 2 1-16,0-3 0 16,0-2-4-16,0-2-1 0,0-6 0 0,0 1 0 15,-1-2-16-15,1-3-3 0,0 3-1 0,3-5 0 0,2 2 20 0,0-2 3 0,-2 0 1 0,2 4 0 16,0-4 24-16,0 5 0 0,-2-5 0 0,-1 4-8 16,-2 3 23-16,0-2 5 0,0 2 0 0,-3 4 1 15,0-1 25-15,0-1 5 0,-2 0 1 0,0 5 0 16,-3-2-23-16,-1 2-4 0,1 0-1 0,-2 2 0 15,-6-2 7-15,0 0 1 0,5 0 0 0,-2 5 0 16,-3-5-32-16,2 5 0 0,1-1 0 0,-3 3 0 16,0-4-20-16,-3 4-9 0,1 0-3 15,2-5 0-15,0-2 16 0,0 0 4 0,0 7 0 0,0-4 0 0,2 4-7 16,1-3-1-16,0-1 0 0,5 4 0 16,-3-5-9-16,3-2-3 15,2 0 0-15,1-2 0 0,0 0 32 0,2-3 0 0,0 5 0 0,-2-7 0 0,4 7-12 0,-4-3 3 16,5 3 1-16,-3-4 0 0,0 4 8 0,3 0 11 15,0 0-3-15,0 0 0 0,2-3-8 0,-2 3 0 16,-2-2 0-16,1-3 0 0,4 5 0 0,-3 0 0 16,2-2 0-16,-2-3 0 0,-3 3 0 15,3-5 0-15,-2 7 0 0,-1-7 8 0,0 4-8 0,0-1 0 16,-5 1 0-16,3 1 0 0,-3-3-10 0,0-2 10 16,0 7-13-16,-3-7 5 15,0 7-16-15,-5 0-4 0,5-2 0 0,-5 2 0 16,3-7-4-16,0 4-2 0,-1-1 0 0,-2-3 0 0,3 4 14 15,-3-4 2-15,0 0 1 0,0 5 0 0,0-5 17 0,0 4 0 0,0 3 11 16,0-4-11-16,0 4 27 0,-3-7-2 0,3 7 0 16,0 0 0-16,0 0-1 0,0 0-1 0,0 0 0 0,-2 0 0 15,-4 4-13-15,1-1-2 0,0 1-8 0,0 1 12 16,2 7-3-16,-2 0-1 0,-1-1 0 0,4 6 0 16,-4 2 9-16,6 2 2 0,0 2 0 0,3 1 0 15,0 2 15-15,-1 2 3 0,4 0 1 0,2 0 0 16,0 3-11-16,2-3-3 0,1 3 0 0,2-1 0 15,0-4-24-15,0 5 0 0,3 2 0 0,-2-3 0 16,-1 1 31-16,-3 0 1 0,1-6 0 0,-3 4 0 16,0-6-32-16,-6 3 0 0,-2-2 0 0,0-6 0 0,-2 3 0 0,-6-4 0 15,-3-1 0-15,1-1 0 16,-4-1-20 0,1-5-9-16,-3 0-3 0,0-1 0 0,1-6 20 15,-1 3 3-15,-3-5 1 0,1-5 0 0,-3 5-7 0,-1-5-1 0,1 0 0 0,0-2 0 0,2-2 7 16,4-5 1-16,-1 4 0 0,3-4 0 0,5 3 8 15,0-4 0-15,5-1 0 0,8 2-8 0,1-3 8 0,4 3 0 16,6-2 0-16,5-3 0 0,0-2 0 0,3 2 0 16,0-2 0-16,2-3 0 0,4 6 0 0,4-4 0 15,6-1 0-15,-1 6 0 0,1-4 0 0,2 2 0 16,-2-2 0-16,0 5 0 0,-6-3 12 0,-5 3 0 0,-2-6 1 16,-1 8 0-16,-5-2 31 0,-2-1 7 0,-1 1 1 15,-2-1 0-15,-3 1-26 0,-5-1-5 0,-2 6-1 16,-4-6 0-16,-2 8-3 0,-2-5-1 15,-4 2 0-15,-2 0 0 0,1 3-16 0,-4 2 0 0,-2 4 0 16,2-1 0-16,-5 1 0 0,3 3 0 0,-6 0 0 0,4 3 0 16,-7 1-8-16,4 3-6 0,-3 3-1 0,5-1 0 15,0 3 3-15,3 0 1 0,0 2 0 0,5 2 0 16,2 1 11-16,4-1 0 0,2 1 0 0,5 4 0 16,3-2 14-16,5 4 5 0,0-2 1 0,3-2 0 15,0-5 9-15,3 3 3 16,-3-3 0-16,2-5 0 0,-5 1-32 0,6 2 0 0,-3-5 0 0,0-3 0 15,-1 1 13-15,1-3-3 0,3-2-1 0,-1 0 0 32,-2 0-46-32,3 0-10 0,-1-7-1 0,-2 5-1 0,0-5-104 15,-8 7-21-15,3-2-4 0</inkml:trace>
  <inkml:trace contextRef="#ctx0" brushRef="#br0" timeOffset="75683.63">21796 10434 3294 0,'19'0'72'0,"31"5"16"0,22-5 2 0,20 2 2 0,14-2-73 0,10 7-19 0,14-5 0 16,5-2 0-16,8 0 45 0,2 0 6 0,4 0 1 0,-1-2 0 0,-3-5-32 0,6-7-7 15,3-3-1-15,-1 1 0 16,0 0-30 0,4-8-6-16,1 0-2 15,-52 8 0-15,5-8-77 0,3 6-15 0,0-11-3 16,666-135 121-1</inkml:trace>
  <inkml:trace contextRef="#ctx0" brushRef="#br0" timeOffset="84815.28">10975 11083 1036 0,'0'0'46'0,"0"0"10"0,0 0-45 0,8-2-11 0,0-5 0 0,5 0 0 16,3-10 294-16,2 1 57 0,1-5 11 0,5-5 2 16,5-5-292-16,-3-4-60 0,-2-10-12 0,3-2 0 31,-1 0-37-31,-2-9-7 0,2 1-2 0,-2 4 0 0,0-3-24 15,0 0-5-15,0-1-1 0,-3-1 0 0,-3 2 59 0,-2 7 17 16,-3 0-8-16,-5 7 8 0,0 0 28 0,-5 7 11 0,2 2 1 0,-2 6 1 16,-3 1 35-16,-3 3 6 0,1 2 2 0,-4 5 0 15,-2-3-10-15,0 10-2 0,0 0 0 0,-2 7 0 0,-1 0-22 0,-2 5-5 16,2 4-1-16,1 1 0 16,-3 6-44-16,2 8 0 0,0-1 0 0,4 8 0 15,-4 2-10-15,3 4 2 0,3 3 0 0,-1 0 0 16,1 0-20-16,2 5-3 0,1-3-1 0,-1 3 0 0,3-10 32 15,0 3 0-15,3 0 0 0,-1-3 0 0,4 3 0 0,-1-5 0 16,3-3 0-16,3 1 0 0,-1-5 0 16,3-3 0-16,3-2 13 0,0-2-4 0,3-3-9 0,-1-4-16 15,1-2 4-15,-1-8 1 0,3 5 37 0,1-7 7 0,1-7 2 0,-1-2 0 16,1-6-35 0,-1-1 0-16,-1-7 0 0,-3 4 0 15,-2-5-18-15,3 1-10 0,-6-6-3 0,3 4 0 0,-3 1 19 0,0 1 3 0,-2-1 1 16,2 8 0-16,-2-1 8 0,-1 1 0 15,-2 2 0-15,3 4 0 0,-6 3 0 0,3 0 11 0,-5 0-11 0,2 7 12 16,-5 0 8-16,5 0 3 0,-5 0 0 0,3 7 0 16,-1 5-4-16,1-3-1 0,0 3 0 0,-3 2 0 15,0 2-10-15,0-1-8 0,2 1 9 0,-2 1-9 16,0 4 0-16,0-2 0 0,-2-3 0 0,2 5 0 16,0-7 8-16,0-2-8 0,0 2 0 0,0-4 0 15,0 4 8-15,2-7-8 0,4 0 0 0,-4-5 0 16,-2-2 0-16,6 7-10 0,2-7 0 0,-3-7 0 15,5 5-26-15,-2-10-4 0,0 3-2 0,3-6 0 16,-1-1-86-16,1 0-18 0,-3-8-3 0,0 1-855 16</inkml:trace>
  <inkml:trace contextRef="#ctx0" brushRef="#br0" timeOffset="84931.22">11927 10196 403 0,'0'0'36'0,"0"0"-36"15,0 0 0-15,0 0 0 0,0 0 417 0,0 0 77 16,-5 5 15-16,0-3 3 0,5-2-356 0,-3 8-72 15,1-6-15-15,-1 5-2 0,3-7-54 16,-3 7-13-16,1 0 0 0,2-7-734 16,2 2-150-16</inkml:trace>
  <inkml:trace contextRef="#ctx0" brushRef="#br0" timeOffset="85938.2">12121 10544 2718 0,'-8'17'120'16,"5"-10"25"-16,0 7-116 0,1-4-29 0,-1 6 0 0,0-2 0 0,1-4 24 0,2 6-2 0,0-4 0 0,-3-3 0 15,3 1-13-15,0-1-9 0,-3-2 12 0,3-2-12 32,0 2-96-32,0-7-25 0,0 0-6 0,0 0-1 15,0 0 41-15,0 0 8 0,0 0 2 0,0 0 0 0,0 0 10 0,0 0 3 16,6-5 0-16,-1-2 0 0,3 0 72 0,-3-2 16 0,3 1 2 0,0-3 1 15,0-3 20-15,0 0 4 0,0-3 1 0,3 3 0 0,-1-3-8 16,1 6 0-16,2-6-1 0,-2-2 0 16,-1 8-25-16,1-3-5 0,2-1-1 15,-5-1 0-15,-3 7-12 0,3-1 8 0,-3-2-8 0,1 10 0 0,-1-5 14 16,-2 0-3-16,-3 7-1 0,0 0 0 0,0 0 22 0,0 0 4 16,0 0 0-16,2 7 1 0,1 2-12 0,0 3-2 15,-3 0-1-15,0 2 0 0,2 0-22 0,6 3 9 16,-3-1-9-16,3 1 0 0,0-1 0 0,6 0 0 15,-1 6 0-15,0-6 0 0,0-2 0 0,0-2 0 16,3 0 0-16,0-8 0 0,0 3-9 0,-3-7 1 16,3 0 0-16,-3 0 0 0,1-2-11 0,2-5-1 15,2 0-1-15,1 0 0 0,-1-2 21 0,-2 2 0 16,2-5 0-16,-2 0 0 0,0 0-21 0,-3 0 3 16,-2 3 1-16,0 0 0 0,-6-5 28 0,0 6 5 0,-5-1 2 15,3 0 0-15,-6 2-18 0,-2 0 0 16,0 0 0-16,-3-1 0 0,-3 6 9 0,-2 2-1 15,0 0-8-15,-1 0 12 0,-1 2 8 0,1 6 0 0,1-1 1 0,2 0 0 16,-2 2 12-16,3 5 3 16,2 0 0-16,0-2 0 0,0 4-36 0,0 1 0 0,3 2 0 0,2-3 0 15,-2-4 0-15,2 4 0 0,3-1 0 0,-3-1 0 16,3-5 0-16,3 0 0 0,-3-9 0 0,3 5 0 16,2-2-15-1,3 1-9-15,0-8-3 0,2 1 0 0,1-2 12 0,5 1 3 16,0-8 0-16,0 3 0 0,2-6 12 0,1 6-12 0,2 0 12 0,-3-5-12 15,1 7 12-15,-1-3 0 0,1 1 0 0,-1 2 0 16,-2 2 8-16,0 0 5 0,-3 1 1 0,1 1 0 16,-4-2 14-16,1 5 2 0,-3 0 1 0,0 0 0 0,-8 0-19 0,0 0-3 15,0 0-1-15,0 0 0 16,5 5-8-16,0-2 8 0,-5 6-8 0,3-4 8 0,-6-3-8 16,3 5 0-16,0-2 0 0,-2-3-11 0,2-2 3 15,0 0 0-15,0 0 0 0,0 0 0 16,0 0-24-1,0 0-5-15,0 0-1 0,0 0 0 0,5-7 10 0,0 0 1 0,3 5 1 0,-3-5 0 0,6 0 10 0,0-1 3 16,-1 1 0-16,1 5 0 0,2-5 13 0,3 0 0 16,0 5 0-16,0-5 0 0,2 4 0 0,1-2 15 15,-1 5-2-15,1-2 0 0,-3 2 7 0,-1 0 2 16,-1 0 0-16,-4 2 0 0,4-2-10 0,-7 5-3 16,1-2 0-16,-2 4 0 0,-1 0-9 0,-2 0 0 15,-3 2 0-15,0 1 8 0,-3 6 4 0,0 0 0 0,-2 3 0 0,0 0 0 16,-1 2-21-16,1-2-4 0,3-2-1 15,-4 4 0-15,4-2 4 0,-1-5 1 0,0-5 0 0,1 3 0 16,-4-8 9-16,6-4 9 0,0 0-1 0,0 0-8 16,6-2 0-16,-4-5 0 0,4-2 0 0,-1-5 0 15,3-3 0-15,0-6 0 0,2-1 8 0,6-2-8 16,0-2 0-16,0 2 0 0,0-4 0 16,2 6 0-16,-2-2 8 0,3-2-8 0,-3 2 0 0,2 3 0 15,1-3 0-15,-1 2 0 0,1 3-12 0,5 2 3 16,-3 5-10-16,0 0-1 0,0 5-1 0,0 1 0 15,3 1-30-15,-5 5-5 0,2 2-2 16,3 2 0-16,-3-2-140 0,0 7-28 16,0 3-6-16,-2 2 0 0</inkml:trace>
  <inkml:trace contextRef="#ctx0" brushRef="#br0" timeOffset="87028.21">14139 10542 2948 0,'-5'7'131'0,"2"-4"26"0,-2 1-125 0,0-1-32 16,5-3 0-16,0 0 0 0,0 0 12 0,0 0-3 0,0 0-1 0,0 0 0 31,0-7-48-31,2 4-9 0,1-4-3 0,0-2 0 16,-1-3-19-16,4 3-4 0,-1-6-1 0,0 6 0 15,1-5 21-15,-1-3 4 0,3 8 1 0,-3-5 0 0,3 5 42 0,0-6 8 0,-3 11 0 0,1-3 0 16,-1 2 41-16,0 5 6 0,-5 0 1 0,0 0 0 16,3 5-10-16,2 4-2 0,-2 5 0 0,-1 3 0 15,4 1-12-15,-6 4-4 0,2 4 0 16,1 4 0-16,0 3-20 0,-3 7 0 0,0 7 0 0,0 0 0 16,0 0 0-16,0 10 0 0,2 6 0 0,-2 1 0 15,3-1-16-15,-3 1-4 0,-3-1 0 0,1-4-1 16,-4-7 41-16,4 2 8 0,-4-7 1 0,1-3 1 15,0-4-14-15,2-7-4 0,-2-7 0 0,2-9 0 16,1 4-12-16,-1-12-10 0,0 1 2 0,3-10 0 31,-2-5-108-31,-4-7-22 0,4-4-4 0,-1-8-1 0,0-6-37 0,1-6-7 16,-4-1-1-16,6-10-1 0,-2 0-66 0,2-3-13 0,0-6-2 16,0 2-1-16,2-3 186 0,1 3 37 0,0 0 7 0,-1-2 1 0,4 6 204 0,-1-2 40 15,0 5 8-15,1 5 1 0,-1 2-22 16,3 3-5-16,0 6-1 0,0 5 0 0,0 3-53 15,2-1-10-15,1 8-2 0,-1 1-1 0,4 4-41 16,-1-1-8-16,0 7-2 0,0 1 0 0,3 1-20 0,-3 3-5 16,1 3-1-16,-1 1 0 0,-3 1-13 0,4 2-2 15,-4 0-1-15,1 2 0 0,-3 6-14 0,0-1-4 16,-3-3 0-16,-2 4 0 0,-1-1-8 0,-4-3 0 16,2 4 0-16,-8-1 0 0,0 2 0 0,0-6-11 0,-5 4 3 0,-1-5 0 31,-2 5-39-31,1-4-7 0,-1-1-2 0,-3-2 0 15,1 0-28-15,2 0-7 0,-3-7-1 0,3 2 0 16,1-2-25-16,1-2-6 0,4-5-1 0,-1 0 0 16,3-2-9-16,3-6-3 0,0-1 0 0,5 0 0 15,0 1 74-15,5-3 14 0,3 1 4 0,5-4 0 0,0 5 120 0,6 1 24 0,-1-1 4 0,1 0 2 16,5 6-6-16,-1-4-2 0,1 7 0 0,-3-2 0 16,1 1 18-16,-1 6 3 0,0-3 1 0,-3 3 0 15,1 0-48-15,-3-3-10 0,0 5-2 0,0 0 0 16,0 0-38-16,-1 7-8 0,1-5-2 0,0 5 0 15,-3 1 16-15,1 1 4 0,1-2 0 0,-4 7 0 16,0-4-32-16,-1-1 0 0,-2 5 0 0,0-5 0 16,-3-2 11-16,-2 5-11 0,0-7 12 0,-1 2-12 15,-2 0 8-15,0-7-8 0,0 0 0 0,-2 7 0 16,2-7 0-16,0 0 0 0,0 0-12 0,0 0 3 16,0 0-21-16,-3-5-4 0,-2 3-1 0,2-5 0 0,0-2 14 15,3-1 2-15,6-2 1 0,-1 1 0 0,3-3 18 0,-3-1-12 16,3-1 12-16,3 0-10 0,-1 1 10 0,4-1-12 15,1 7 12-15,1-6-12 16,0 4-128-16,0-1-25 0,0 3-6 0,0 1-1 16,-3 6-6-16,3-3-2 0,-3 5 0 15,0 5 0-15,1 2 32 0,-1 0 7 0,0 3 1 0,0-1 0 0,1 0 140 0,-4 3 20 16,3 0 8-16,-2 2 1 0,0-5 202 0,-4 6 40 16,4-1 8-16,-3-3 1 0,0 4-96 0,0-6-19 15,-3 7-4-15,-2-4-1 0,-1 0-56 0,1 0-12 0,-3-1-3 0,0-3 0 16,0 1-49-16,-5 3-9 0,0-3-3 15,-3-2 0-15,2 3-28 0,-2-1 0 0,-5-2 0 16,5 0 0-16,-2 2 0 0,2-1 0 0,-3-4-13 0,3 1 4 16,3 0 9-16,-3-3 0 0,0-2 0 0,3 0 0 15,-1 0-12-15,1 0 0 0,2-2 0 0,-2-5 0 16,3-3 12-16,-1-2-8 0,3-4 8 0,3 0-8 31,-3-1-24-31,2 1-5 0,3-8-1 0,3 1 0 16,0-8-154-16,3-2-30 0,2 0-6 0</inkml:trace>
  <inkml:trace contextRef="#ctx0" brushRef="#br0" timeOffset="87405.83">15266 9997 403 0,'0'0'36'15,"0"0"-36"-15,0 0 0 0,0 0 0 0,0 0 521 0,6 7 98 16,-4 0 19-16,1 2 4 16,0-2-462-16,-3 5-93 0,0-5-19 0,0 9-3 15,-3-4-46-15,0 5-10 0,1 1-1 0,-1 4-8 0,0 3 0 0,1 6 0 16,-3 7-10-16,-1-3 10 15,-2 5-33-15,0 0 1 0,0-2 0 0,0-1 0 0,1-4 19 0,-4 0 4 16,3-2 1-16,0-6 0 0,3 4-7 0,0-3-1 16,-1-3 0-16,1 1 0 0,2-8 7 0,1-2 1 15,-1-4 0-15,3-3 0 16,0 0-21-16,0-7-4 0,0 0-1 16,11-5 0-16,2 0 2 0,0-7 0 0,3 3 0 0,0-5 0 15,2-2-15-15,1-1-2 0,-3 3-1 0,2 5 0 0,1-8 31 0,2 10 7 16,-3-2 0-16,1 2 1 0,2 4 39 0,-2-2 7 15,-1 5 1-15,-5 5 1 0,3-2 11 0,-5 4 1 0,-1-5 1 0,-4 5 0 16,-4 2-4-16,1 3-1 0,-6 0 0 16,-5 2 0-16,-2 0-30 0,-3 5-7 15,-1-5 0-15,-4 3-8 0,-1 4 0 16,3-5 0-16,1 1 0 0,-1-3 0 0,-3-2 0 0,3 2-12 0,-2-5 0 16,-1-2 0-1,1 2-122-15,2-1-24 0,-3-4-5 0,1-1-544 0,2-3-109 16</inkml:trace>
  <inkml:trace contextRef="#ctx0" brushRef="#br0" timeOffset="87667.3">15497 10519 1440 0,'0'0'128'0,"0"0"-103"16,5 2-25-16,0 5 0 15,1-7 296-15,-6 0 55 0,0 0 10 0,0 0 3 0,7 7-280 0,-7-7-55 16,8-2-11-16,-2-3-2 15,2 3-59-15,0-5-11 0,-3 0-2 0,0 0-1 16,-2-1-15-16,-1 6-4 0,-2 2 0 16,0 0 0-16,0 0 13 0,0 0 3 0,0 0 0 0,0 0 0 0,11 2 71 0,0 6 14 15,-3 1 3-15,-1-2 1 16,-1 5 38-16,2-3 7 0,-3 1 2 0,3-1 0 0,-3 5-36 16,1-5-6-16,-4-1-2 0,1 1 0 0,-1-4-32 0,-2-5 0 15,0 0 0-15,0 0 0 16,0 0-88-16,0 0-24 0,6-5-4 0,-1 0-584 15,-2-7-117-15</inkml:trace>
  <inkml:trace contextRef="#ctx0" brushRef="#br0" timeOffset="88269.72">15706 10335 403 0,'0'0'36'0,"0"0"-36"16,0 0 0-16,0 0 0 0,2 10 388 0,1-1 72 0,0-2 13 0,-1 2 3 16,1 6-289-16,0-6-59 0,-3 5-11 0,2-5-2 15,1 1-87-15,2 2-18 0,-5-3-10 0,3 0 12 16,-1 3-24-16,1-2-5 0,0-1-1 0,-1 0 0 31,1-1-27-31,0 1-6 0,-1-2-1 0,4 0 0 16,-4 0 20-16,4-5 3 0,-4 5 1 0,6 1 0 15,-5-8 16-15,5 4 12 0,-3 1-13 0,-2-5 5 0,5 5 22 0,-3-3 5 16,-2 3 1-16,2-3 0 0,-3 5-2 0,1-5 0 0,2 6 0 0,-2-4 0 16,0 1-4-16,-3 0-1 0,5-3 0 0,-2 5 0 15,-1 0-1-15,4-5 0 0,-1 3 0 0,0-2 0 0,3 4 8 16,0 0 0-16,3-5 1 0,-1 3 0 0,1-3-2 15,2 3-1-15,3-5 0 0,0-5 0 16,0 5-7-16,2-2-2 0,1-3 0 0,-1-4 0 16,3 2-9-16,-2-1-16 0,-3-1 4 0,0 0 1 0,-1-1-7 0,1-2-2 15,-5 3 0-15,2 0 0 0,0 2 8 0,-5-3 2 16,0-2 0-16,-2 8 0 0,-1-1 22 0,0-2 4 16,-5 7 0-16,0 0 1 0,0 0 1 0,0 0 0 15,-5 0 0-15,0 0 0 0,-3 7 22 0,2-2 5 16,1-1 1-16,-3 11 0 0,3 6-27 0,0 5-6 0,-1-1-1 15,1 13 0-15,5 7-12 0,-3-1 0 16,3 8 0-16,0-2-10 0,0 6 2 0,0 5 0 0,0 5 0 16,0-5 0-1,0 3-45-15,0-8-9 0,-2-4-2 0,-1 0 0 0,-5-5 52 0,5 0 12 0,-2-7 0 16,0 0 0-16,-3-5 0 0,0-7 0 16,3-4 0-16,-3-3 0 0,-3-5 0 0,3-2 0 15,-2-7 0-15,-4-2 0 16,1-7-34-16,-3-5-4 0,0 0-1 0,-2-10 0 0,2-2 39 15,0-4 0-15,0-5 0 0,3-3 0 0,2-2 25 0,1 0 10 0,-1-4 1 0,3 4 1 16,6 0 3-16,-1-5 1 0,0-2 0 0,6 7 0 16,0 0-4-16,5 3-1 0,0 4 0 0,2-2 0 15,1 9-9-15,2-2-3 0,-2 7 0 16,4-3 0-16,-1 1-12 0,4 6-4 0,-2 1 0 0,0-3 0 16,2 7-25-16,-2-2-6 0,3 0-1 0,-3 0 0 15,2 0-67-15,-2 0-13 0,3 5-4 0,-1-5-653 16,1 0-131-16</inkml:trace>
  <inkml:trace contextRef="#ctx0" brushRef="#br0" timeOffset="88428.62">16645 10495 2790 0,'13'17'124'0,"-10"-10"24"0,-6 2-118 0,6 0-30 0,-1 3 0 16,1-2 0-16,0-1 16 0,-1 0-4 15,-2 3 0-15,0-2 0 16,0-3-264-16,-2-5-54 0,-4 10-10 0,6-12-3 0</inkml:trace>
  <inkml:trace contextRef="#ctx0" brushRef="#br0" timeOffset="88577.34">16677 10862 3016 0,'0'14'67'0,"0"3"13"0,2-1 4 0,1 5 0 0,2-2-68 0,-2 0-16 0,2 0 0 0,1-3 0 15,-1 1 36-15,0-3 3 0,-5-5 1 0,3-2 0 16,5 3-55 0,-8-3-10-16,0-7-3 0,0 0 0 15,0 0-151-15,-8-10-30 0,-3-4-7 0</inkml:trace>
  <inkml:trace contextRef="#ctx0" brushRef="#br0" timeOffset="90874.17">17693 10474 403 0,'0'0'17'0,"0"0"5"0,0 0-22 0,0 0 0 16,0 0 0-16,-6 0 0 0,4 5 383 0,-1-3 72 15,3-2 14-15,-3 7 3 0,1 0-344 0,-1 3-68 16,1-1-15-16,2 3-2 0,0 4-43 0,0 3-12 16,0 12-1-16,2 1 0 0,1 6 5 0,-1 9 8 0,-2 3-13 0,3 1 5 15,0 1 0-15,-1 9 0 16,-2 3 0-16,3-1 0 0,0 1 21 0,-1-3 5 15,-2-2 1-15,3-1 0 0,-3-1 2 0,3-1 1 0,-1-6 0 16,-2 1 0-16,3-8-11 0,0-3-3 0,-1-3 0 0,4-11 0 16,-6 2-8-16,2-9 0 0,1-2 0 0,-1-1 0 31,-2-9-49-31,3 0-15 0,-3-7-4 16,0 0-902-16</inkml:trace>
  <inkml:trace contextRef="#ctx0" brushRef="#br0" timeOffset="92517.39">17706 10584 2145 0,'0'0'95'0,"0"0"20"0,0 0-92 0,0 0-23 0,0 0 0 0,8 5 0 0,0-2 50 0,0 4 6 16,2-5 0-16,4 3 1 0,1-3-21 0,4 5-5 16,5-7-1-16,0 5 0 0,5-3-12 0,0-2-2 15,5 0-1-15,3 0 0 0,0 0-15 0,3 0 0 16,-3-7 0-16,0 7 0 0,3 0 0 0,2 0 0 16,3 0 0-16,3-2-10 0,-3-3 10 0,0 5 12 15,0 0-2-15,0 0-1 0,-3 0 12 0,6 0 3 16,2 0 0-16,3 0 0 0,0-2 3 0,2 2 1 15,-7-5 0-15,2 5 0 0,3-2-28 0,0-1 0 0,5-1 0 16,0 4 0-16,-2-3 12 16,-1-2-4-16,-2 5 0 0,0-2 0 0,3-3-8 0,2 3 8 0,-5 2-8 15,3 0 8-15,-1-7 4 0,-5 7 0 0,-2 0 0 0,2-2 0 16,1-3 4-16,1 5 2 16,-1-2 0-16,-1 2 0 0,-2 0 3 15,-1-3 1-15,-4 3 0 0,-1 0 0 0,3 3-22 0,3-3 0 0,-3 0 0 0,2 0 0 16,3 0 11-16,-2 0-3 0,-3 2 0 0,-5-2 0 15,-1 0-8-15,4-2 8 0,-4 2-8 0,4 0 8 16,2 0-8-16,0 0 0 0,-3 2 0 0,-2-2 0 16,-3 0 0-16,-3 5 8 0,-2-3-8 0,2 3 8 15,3-3-8-15,3-2 8 16,-3 2-8-16,3 3 8 0,-1-3-8 16,1 3 0-16,-3-2-10 0,0-3 10 0,-2 7 0 0,-4-5 0 0,1-2 0 0,3 5 10 15,4-5-10-15,1 2 8 0,0-2-8 0,2 0 8 0,0 0-8 16,-2 0 0-16,0 0-10 0,-3-2 10 0,-3 2 0 0,3 2 0 15,3-2 0-15,-1 0 10 0,-1 0-10 0,-1 5 0 16,2-3-12-16,-2-2 12 0,-2 5 0 0,-4-3 0 16,1-2 0-16,-3 2 0 0,0 3 0 0,3-2 0 15,-3-3 0-15,6 7 8 0,-4-3-8 0,4-1 0 16,-1-1 0-16,3-2-11 0,-5 5 11 0,2-3 0 16,-5-2 0-16,-2 5 0 0,2-3 0 0,0-2 0 15,0 2 0-15,0 3 0 0,6-5 0 0,-4 0 0 0,1 0 0 0,-3 0 0 16,0 0 0-16,1 0 0 0,-4-5 0 0,0 3-8 15,-2 2 8-15,-3 0 0 0,-2 0 0 0,-1-2 0 16,-2-3 0-16,0 5 9 16,0-2-1-16,0-3-8 0,-3 5 0 0,0 0 0 15,1 0 0-15,-1-2 0 0,0 2 0 0,-5 0 0 0,3 0 0 0,-3 0 0 16,0 0-9-16,-1 0 9 0,-1 0-8 0,-1 0 8 16,0 0 0-16,-2 0 0 0,-3 0 0 0,0 0 0 15,5 0-12-15,-5 0 4 0,0 0 0 0,0 0 0 16,0 0 8-16,0 0 0 0,0 0 0 0,0 0 0 15,0 2 0-15,0 5 0 0,0-7 0 0,0 7 0 16,-2 2 0-16,2-1 0 0,0-8 0 0,-3 7 0 16,0 2 0-16,3-2 0 0,0 0 0 0,0 3 0 15,-2-3 0-15,4 2 0 0,-2-2 0 0,3 7 0 16,0-4-8-16,-1 4 0 0,-2-5 0 0,6 8 0 0,-4-3 8 16,1 2 11-16,2 1-3 0,-2-1 0 0,2 1-8 0,-2 1-11 15,2 1 3-15,-2 5 0 0,2-3 8 0,-2 5-8 16,2 0 8-16,0-3-8 0,-2 5 8 15,-3-2-8-15,2 5 8 0,-2-1-8 0,-2-1 8 16,2 1 11-16,0 1-3 0,2 2 0 0,-2-3-19 0,0 3-4 16,0-2-1-16,3 2 0 0,0-5 26 0,-3-2 5 15,0 4 1-15,0-6 0 0,0-1-16 0,0-4 0 16,0 5 0-16,-3-8 0 0,3 3 0 0,0-7 0 16,-3 4 0-16,1-4 0 0,2-3 0 0,0 1 0 0,0-3 0 15,0 0 0-15,-3-5-13 0,1 5-6 16,-4-2-1-16,4-3 0 0,-6 1 7 0,2 1 1 0,-2-4 0 15,1 0 0-15,-4 0 12 0,0 0 0 16,1 0 0-16,-3-4 0 0,-1 4 0 0,1 0 0 0,0-3 0 0,0-4 0 16,-3 7 0-16,3-2 0 0,-3-3 0 0,0 5 0 15,-3-7 23-15,1 5 7 0,-6-1 2 0,3-1 0 16,-6 4-43-16,1-7-8 0,-1 7-1 0,-2-3-1 16,-5 1 8-16,5-3 1 0,-3 5 1 0,0-2 0 15,3 2 11-15,0-5 0 0,3 5 0 0,-6-2 0 16,-3-3 0-16,-2 5 0 0,0 0 0 0,-2-2 0 15,-4 2 0-15,4-3 0 0,2-1 0 0,-3 4 0 16,3 0 0-16,-3-3 0 0,1-1 0 0,-4 1 0 16,-2-1 0-16,0 4 11 0,-2-3-3 0,4 3 0 0,1-2-8 15,2-3-11-15,-2 5 3 0,-3-2 0 0,-3-3 8 0,-2 5 0 16,-6-2 0-16,6-3 0 16,0 3 0-16,0 2 0 0,-3 0 0 0,-5 0 0 15,-3-3 8-15,0 3 3 0,0-4 1 0,0 4 0 0,6-3-12 16,-6-1-17-16,-3 1 4 0,-2-4 1 0,3 5 12 0,-1-3 0 15,3 5 0-15,0-2 0 0,-2-3 0 16,-1 0 0-16,-4 1 0 0,1-3 0 0,9 0 0 0,-3 2 0 16,-2-2 0-16,-3 2 0 0,0-2 0 0,-1 5 0 15,7-1 0-15,-1-1 0 0,-5 1 0 0,2-1 0 16,1 4 0-16,2 0 0 0,2 0 20 0,4-3 11 16,-1 3 1-16,3 3 1 0,-2-6-33 0,2 3 0 0,0 0 0 15,3-2 0-15,5 2 0 0,2 0 0 16,6 0 0-16,3-5 0 0,2 5 0 0,-2 0 0 15,-3-2 0-15,2-3 0 0,1-2 0 0,-3 7 0 0,-3-2 0 0,1-5 0 16,2 7 0-16,2-7 0 0,1 7 0 0,-1-3 0 16,-4-1 0-16,-1 4 0 0,0 0 0 0,1-3 0 15,-1 3 0-15,0 0 0 16,3 0 0-16,0 0 0 0,5 0 0 0,3 3 0 0,-2-3 0 0,4 4 0 16,-2-1 0-16,0-3 0 0,0 7 0 0,2-7 0 15,1 7 0-15,2-5 0 0,-2 3 0 0,2-3 0 16,0 5 0-16,3-2 0 0,0 0 0 0,0-1 0 15,-1-1 0-15,4 4 0 0,5-5 0 0,-1 5 0 16,1-2-19 0,3-3-10-16,2 5-3 0,-3-4 0 0,6 1 20 0,-1-4 3 0,4 3 1 0,-3-3 0 15,2 0-7-15,3 0-1 0,0 0 0 0,0 0 0 16,0 0-19-16,0 0-4 16,0 0-1-16,0 0 0 0,0 0 7 0,0 0 1 0,-3 0 0 15,3 0 0-15,-5 4-128 0,5-4-26 0,-8 3-5 16,0-6-722-16</inkml:trace>
  <inkml:trace contextRef="#ctx0" brushRef="#br0" timeOffset="94398.63">19158 10561 2181 0,'0'0'96'0,"0"0"21"0,0 0-93 0,0 0-24 0,-2 7 0 0,-1-2 0 16,-2-1 90-16,2 3 14 15,3 5 2-15,0 0 1 0,-2 0-78 0,2 0-15 0,0 4-3 0,2-2-1 16,-2 10-10-16,0-1 0 0,0 3 0 0,3 5 0 15,0 1 0-15,-1 6-11 0,-2 7 3 0,0-1 0 16,0 4-1-16,0 6 0 0,0 0 0 16,0 0 0-16,3-5 9 0,-3 5 0 0,-3-4 0 0,3 1 0 15,0-6 0-15,-2 2 0 0,-1-2 0 16,0-5 0-16,1-7 0 0,-1-3 0 0,6-4 0 16,-3-2 0-16,-3-8-10 0,3-2 10 0,3-4-12 0,2-6 12 15,0-4-244-15,0-7-43 16,6-16-8-16,0-15-1 0</inkml:trace>
  <inkml:trace contextRef="#ctx0" brushRef="#br0" timeOffset="94751.07">19566 10497 2440 0,'0'0'108'15,"0"5"23"-15,-3 5-105 0,3-1-26 0,-2 3 0 0,2-1 0 0,2 6 35 0,-2 4 1 16,3 3 1-16,0 2 0 0,-1 2-28 0,4 5-9 0,-4 0 0 0,-2 7 0 15,3 0 0-15,-1 4 0 0,1-1-15 0,-3 1 5 16,3-1 10-16,-1 4 0 0,1-3 0 0,2 3-8 16,-2-4 8-16,0 1 0 0,-1-1 0 0,4-3 0 15,-1 4 0 1,0-1-12-16,3 1 4 0,-3-4 0 0,1 0-32 0,-4-7-7 16,4-2-1-16,-4-5 0 0,1-3-73 15,0-2-15-15,-3-9-4 0,2 2-761 0</inkml:trace>
  <inkml:trace contextRef="#ctx0" brushRef="#br0" timeOffset="97993.85">19164 10716 57 0,'0'0'0'0,"0"0"0"0,-6 0 0 0,4-5 0 16,2 5 0-16,-5 0 0 0,-1-2 238 0,1-5 42 16,2 5 9-16,-2-5 2 15,2 2-269-15,1-4-54 0,4 1-10 0,-2-1-2 16,0 2-8-16,0 0-2 0,3-2 0 0,0 2 0 0,-3 4 74 0,2-4 16 15,-2 0 2-15,3 5 1 0,-3-3 33 0,3 3 6 16,-3 2 2-16,5-5 0 0,-5 5-13 0,3-2-3 16,-3 2 0-16,0 0 0 0,2-3-6 0,-2 3-2 15,0 0 0-15,3-4 0 0,-3 4-3 0,2-8-1 16,4 6 0-16,-6 2 0 0,2-7-33 0,1 0-7 16,0 5-2-16,-1-3 0 0,-2 0-2 0,3-2 0 15,-3 2 0-15,3-2 0 0,-1 3 1 0,-4-3 0 16,2 0 0-16,0 0 0 0,-3 0 9 0,0-1 2 0,3 4 0 15,-2-3 0-15,2 2-2 0,0-2 0 16,0 2 0-16,-3-2 0 0,3 0-7 0,0 2-2 0,-3-4 0 16,6 7 0-16,0-3-9 0,-3-2 0 0,2 5 0 15,-2-6 8-15,3 1 5 0,0 5 1 0,-1-5 0 0,1 0 0 16,0 0 17-16,-1 2 3 0,4-2 1 0,-1 0 0 16,0 0-26-16,0 0-9 15,1-2 0-15,2 2 9 0,-3-3-9 16,3 3 0-16,2-2 0 0,-2-3 0 0,0 2-8 0,0 1-4 0,3 0-1 0,-3-3 0 15,0 3 13-15,0 1 8 0,0 1 0 0,0 3-8 0,-3-8 24 16,3 5-1-16,0 5-1 0,0-6 0 16,0 1-3-16,0 5-1 0,-1-5 0 0,1 0 0 0,3 0-18 15,0 5 10-15,-4-6-10 0,4 1 8 16,0 7-8-16,-1-7 0 0,-2 5 0 0,3 0 0 0,-3-3 0 0,2 3 0 16,1-3 0-16,-1 5 0 0,1-2 0 0,2-3 0 15,-2 5 0-15,-1 0 0 16,1 0 0-16,-3 0 10 0,0-2-2 0,0 2-8 0,0 2 23 0,0-2-3 15,2 0 0-15,-2 0 0 0,3 0-6 0,-1 0-2 16,1 0 0-16,0 0 0 0,-1 0-12 16,1 0 11-16,2 0-11 0,-2 0 10 0,-1 0-10 15,1 0 0-15,-3 0 0 0,2 0 0 0,1 0 0 0,-3 0 0 0,2 0 0 16,-2 0 0-16,0 0 0 0,0 7 8 16,0-7-8-16,0 0 0 0,-3 5 12 0,3-3-4 15,0-2 0-15,-3 5 0 0,3-1 4 0,-2-4 0 16,2 7 0-16,-3-7 0 0,3 7-3 0,-3-4 0 0,0 2 0 0,1-3 0 15,-1 5-9-15,0-2 10 0,1-3-10 16,2 0 10-16,-6 5 0 0,6-7 0 0,-3 7 0 0,3-2 0 16,-2 0-10-16,-1 0 0 15,3-3 0-15,-3 3 0 0,0-3 0 0,1 3 0 0,-1-1 0 0,3-4 0 16,-8 0 0-16,3 7 0 0,-3-7 0 0,8 5 0 16,-3-2 0-16,-5-3 0 0,5 7 0 0,0-5 0 15,3-2 0-15,0 5 0 0,-8-5 0 0,6 2 0 16,2-2 8-16,-1 0 0 0,1 0 0 0,3 0 0 15,-3 0-8-15,0 0 0 0,2 0 0 0,-2-2 0 16,0-3 0-16,0 3 0 0,0-3 0 0,0 3 0 0,0 2 0 16,0-8 0-16,3 6 0 0,-3-3 0 15,-1 3 0-15,1-5 0 0,0 5 0 0,-2-5 0 16,2 0 0-16,-3-1 0 0,3 6 0 0,0-5 0 0,0 0 0 0,2 0 0 16,-2 0-10-16,-2-3 10 0,4 3 0 15,-2 0 0-15,0-2 0 0,0 2 10 0,0-2-10 0,0 1 0 16,-3-1 0-16,0 2 0 0,3 0 0 0,0-2 0 15,-2 1 0-15,-1 1 0 0,0 5 0 0,0-3 0 16,3 1 0-16,-2-1 0 0,-4-2 0 0,-2 7 0 16,0 0 0-16,3-2 0 0,-3 2 0 0,0 0 0 15,0 0 0-15,0 0 0 0,0 0-11 16,0 0 3-16,0 0 0 0,0 0 0 0,0 0 8 0,0 0 0 16,0 0 0-16,0 0 0 0,0 0 0 0,0 0 0 15,0 0 0-15,0 0 0 0,0 0 0 0,0 2 0 0,0-2 0 0,-3 7 0 16,3 2 0-16,-2-2 0 15,-1-2 0-15,3-3 0 0,-3 8 0 0,3-5 0 0,-2 2 0 16,2-3 0-16,-3 3 0 0,3-7 0 0,0 7 0 0,0 1 0 16,3-1 0-16,-3 0 0 0,0 0 0 0,0-3 0 15,2 8 0-15,1-7 0 0,0 2 0 0,-1 0 0 16,-2 2 0-16,0-2 0 0,0 0 0 16,0 1 0-16,3-1 0 0,0 0 12 0,-1-5-4 0,1 7 0 15,2-2-8-15,0 1 0 0,-5-8 0 0,6 7 8 16,2-5-8-16,-3 5 8 0,0 2-8 0,1-2 8 15,-1-2-8-15,0 2 0 0,-5-7 0 0,16 5 8 16,-16-5 0-16,8 5 0 0,0-3 0 16,0-2-8-16,2 0 0 0,-2 0 0 0,0 0 0 15,3 0 0-15,-3 0 0 0,2 0 0 0,-2 0 0 0,0 0 0 0,-2 0 0 16,1 0 0-16,1 0 0 0,-2 0 0 0,2 0 0 16,0 0 0-16,0 0 0 0,-3 0 0 0,3 0 8 15,0 0-8-15,0 0 8 0,-3 0 0 0,0 0 0 16,6 0 0-16,-3 0 0 0,0 0-8 0,0 0-12 15,2 0 4-15,-2-2 0 0,3 2 8 0,-1 0 0 16,4 0 0-16,-4-5 0 0,3 5 0 0,1 0 0 16,-1 0 0-16,0 0 8 0,0-2-8 0,-2-1 0 15,2 3 0-15,0-5 0 0,1 5 11 0,-4-2-3 16,3-3 0-16,-2 5 0 0,0-2-8 16,-1-3 0-16,1 3 0 0,-3 2 0 0,2-2 0 0,-2-3 0 15,-3 5-9-15,3-2 9 0,-2 2 0 0,2-5 0 16,-3 5 0-16,3 0 0 0,0 0 0 0,0 0 0 15,-3 5 0-15,3-3 9 0,0-2-9 0,2 0 0 0,-4 7 0 16,4-5-11-16,1 3 11 0,-1-3 0 0,1 3 0 16,0-3 0-16,2 3 0 0,-3-2 0 0,1-1 8 0,-3-2-8 15,3 0 0-15,-1 5 0 0,-2-3 0 16,0 3 0-16,0-3 0 0,-3-2 0 0,1 0 0 0,-1 5 0 16,-5-5 0-16,8 2 0 0,-3 0 0 0,-5-2-8 15,8 0 16-15,-8 0 3 0,0 0 1 0,5 7 0 16,1-7-12-16,-6 0-17 0,0 0 4 0,5 8 1 15,-2-1 12-15,-3-7 0 0,2 7 0 0,3 0 0 16,-5-3 0-16,3 3 0 0,0 1 0 0,-3-1 0 16,0-5 0-16,0 10 0 0,0-3 0 0,0-2 0 15,0 3 0-15,0-3 0 0,0 2 0 0,0-2 0 0,0 0 0 0,0 0 0 16,2 0 0-16,-2-2 0 16,0 2 0-16,0 0 0 0,0 0 0 0,3-5 0 15,-3 6 0-15,0-1 0 0,0-7 0 0,0 7 0 0,0-5 0 16,0 5 0-16,0-2 0 0,0-5 0 0,0 4 0 0,3 1 0 15,-1-3 0-15,-2-2 0 0,0 0 0 0,0 8 0 16,0-1 0-16,3-5 0 0,-3 5 0 0,0-2 0 16,0-5 0-16,3 4 0 0,-3 3 0 15,0-7 0-15,0 0 0 0,2 8 0 0,-2-4 0 16,0-4 0-16,0 0 0 0,0 0 0 16,0 0-60-16,0 0-8 0,0 0-3 0,0 0-1117 0</inkml:trace>
  <inkml:trace contextRef="#ctx0" brushRef="#br0" timeOffset="99732.84">19622 9517 2300 0,'0'0'51'0,"0"0"10"0,-8 0 3 0,8 0 0 0,-6-3-52 0,6 3-12 15,0 0 0-15,-5-2 0 0,-3-3 0 0,8 5-18 16,-5-2 4-16,5 2 1 16,-6-5-61-16,-1 10-12 0,-1-5-2 0,-3 2-1 0,0 3 57 0,1 0 11 15,-1 2 2-15,3 0 1 0,0 2 34 0,-2 5 6 0,2 0 2 0,0 3 0 16,0-3 8-16,3 3 1 16,-1-6 1-16,4 3 0 0,-1 3 12 0,3-1 2 0,0-2 1 0,3 1 0 15,-3-4-29-15,5 1-5 16,0-3-2-16,3 1 0 0,-2-1-13 15,4-2 0-15,1 0 0 0,2 0 0 0,0-4 0 0,0 1 0 0,1-1-12 0,-1-3 12 16,3-3-14-16,0 3 4 0,-6-4 1 0,3 4 0 16,1-3-42-1,-4 3-8-15,-2-7-1 0,3 7-1 16,-6-2-79-16,3-3-16 0,0-6-4 0,-8 11 0 0</inkml:trace>
  <inkml:trace contextRef="#ctx0" brushRef="#br0" timeOffset="100061.23">19817 9291 1324 0,'0'0'118'0,"0"0"-94"0,0 0-24 0,0 0 0 0,0 0 136 16,0 0 22-16,0 0 5 0,0 0 1 0,0 0-116 0,3 2-22 15,-3-2-5-15,3 10-1 0,-3-3-1 0,0 0-1 16,-3 2 0-16,3-2 0 0,-3 7-18 0,1-4 8 16,-4 6-8-16,4 1 0 0,-4 4 30 0,1-2-1 0,2 2 0 0,-2 2 0 15,0 3-7-15,2-2-2 16,1-1 0-16,-1 1 0 0,0-1-7 0,1-1-1 0,2-4-1 16,0-1 0-16,0-1-11 0,2-2 12 0,1 3-12 0,0-3 12 15,2-5-12-15,0 5 0 16,0-4 0-16,3-3-11 15,0 0-42-15,0 0-9 0,3-5-2 0,-1 5 0 0,1-4-92 16,0-3-20-16,2 0-3 0,0 0-321 0,-5 0-65 16</inkml:trace>
  <inkml:trace contextRef="#ctx0" brushRef="#br0" timeOffset="100685.74">19976 9604 172 0,'0'0'16'0,"0"0"-16"0,0 0 0 0,0 0 0 16,0 0 335-16,-5 4 64 0,-1-4 13 0,6 0 2 0,0 0-242 0,-7 3-48 15,1 2-9-15,1-3-3 16,0 3-55-16,2-1-11 0,0 1-2 0,3 2-1 0,-5 0-27 0,5-2-4 16,0 2-2-16,0 2 0 0,0-2 3 0,0 0 1 15,0 3 0-15,5-3 0 0,-2 0-2 0,2 0-1 16,-2-5 0-16,2 5 0 0,1 0-11 0,-1-7-11 16,-5 0 3-16,5 7 0 0,-5-7-3 0,5 0 0 15,-5 0 0-15,8 0 0 16,-2 0-12-16,-1-4-2 0,0 1-1 0,1 1 0 15,1-5-9-15,-1 2-1 0,-1-4-1 16,0 2 0-16,1 0 4 0,2-3 1 16,-3 3 0-16,3-2 0 0,-3-1 32 0,3 1 0 0,0 2 0 0,0 0 0 0,-3 0 12 0,0 0 8 15,1 5 3-15,-1-3 0 0,-5 5 5 0,0 0 0 0,0 0 1 0,8 5 0 16,-3-3-1-16,-5-2 0 0,6 7 0 16,-1 0 0-16,-2 2-11 0,-1-2-2 0,1 0-1 15,-1 1 0-15,1 1-14 0,0-7 0 0,-1 10 0 16,1-7 0-16,0 2 0 0,2-2 0 0,-5-5-9 15,5 2 9 1,1-2-28-16,-1 0 0 0,0 0 0 0,0-2 0 16,3-3-27-16,-2-2-5 0,-1 4 0 0,3-4-1 0,-5 0 20 15,2 0 4-15,0-2 1 0,-2 2 0 0,-1-3 53 0,1 3 11 0,0 0 3 0,-3 5 0 16,0-5 29-16,2 5 7 0,-2 2 1 0,0 0 0 16,0 0-11-16,0 0-1 0,0 0-1 0,-5 0 0 15,0 2-28-15,-1 3-6 0,1-1-1 0,3 3 0 0,-4 0-20 16,4 0 0-16,-1 3 0 0,0-1 0 0,3-2 0 15,0 5 0-15,0-3 0 0,3 1 8 0,0-3-8 0,-1 2 0 16,4-2 0-16,-1 3 0 16,0-3 0-16,0-2 0 0,1-1 0 0,-1 3 0 15,3 0 8-15,-3 0 3 0,1-4 1 0,-1 4 0 16,0-2-12-16,-2-3 0 0,-1 5 0 0,1-5 0 0,-3-2 0 16,3 7 0-16,-3-7 0 0,-3 7 0 0,0-4-13 0,-2 4-5 15,0 0-1-15,0 0 0 16,-3 0-13-16,2-5-4 0,1 5 0 0,-3-7 0 15,5 7-24-15,-2-4-6 0,0-3-1 0,5 0 0 16,-5 0-125-16,5 0-26 0,0 0-5 0,0-5-1 0</inkml:trace>
  <inkml:trace contextRef="#ctx0" brushRef="#br0" timeOffset="100938.21">20503 9514 1324 0,'0'0'59'0,"5"-7"12"0,-5 7-57 0,8 0-14 0,0 0 0 0,-8 0 0 16,0 0 271-16,0 0 51 0,0 0 10 0,0 0 3 15,2 7-227-15,4-4-44 0,-6 4-10 0,-3 5-2 16,3-3-41-16,-3 0-11 0,-5 5 0 0,3-2 0 16,-3 2 0-16,3 3 0 0,-3-1 0 0,3 3 0 15,-1-2-11-15,1-1-4 0,2 0-1 0,1 1 0 16,2-3 26-16,0-2 5 0,2 4 1 0,1-2 0 16,0 0-16-16,5-4 0 0,-3-1 0 0,3-2 0 15,-3 0-16-15,3-4-7 0,0 1-1 0,0-4 0 16,0 0-77-1,0-7-16-15,0 5-3 0,-3-3-588 16,3-2-116-16</inkml:trace>
  <inkml:trace contextRef="#ctx0" brushRef="#br0" timeOffset="101572.85">20513 9663 115 0,'-18'-5'0'0,"7"5"10"0,-2 0-10 0,-3 0 0 16,0 0 0-16,3 0 0 0,-3 5 428 0,3-3 83 16,0 0 17-16,2 3 3 0,0-3-385 0,3 3-77 15,0-3-15-15,1 3-3 0,4-3-30 0,3-2-5 16,0 0-2-16,0 0 0 0,0 0-14 0,0 0 0 15,0 0 0-15,8 3 0 0,0-3 0 0,2 0-12 16,6-3 3-16,0 3 0 16,3-2-15-1,2-3-4-15,0 5 0 0,0-2 0 0,0-3-4 0,-2 5-2 0,-1-2 0 0,1 2 0 0,-6 0 23 0,0-5 11 16,1 5-10-16,-1 0 10 0,-3 5 0 16,-2-5 0-16,0 0 13 0,0 2-4 0,-8-2 11 0,3 0 3 15,2 7 0-15,-5-7 0 0,3 0-3 0,-3 0-1 16,0 0 0-16,0 0 0 0,2 7 7 0,-2-7 2 15,0 0 0-15,0 7 0 0,0-7-8 0,0 0 0 0,0 0-1 16,0 0 0-16,0 0-9 0,0 0-2 0,0 0 0 0,0 0 0 16,6 3-8-16,-4-3 0 0,6 0 9 0,-2 0-9 15,-1-3 0-15,3 3 0 0,0-4 0 0,0 4 0 16,-3 4 11-16,3-1-3 0,-3-3 0 0,-2 5 0 16,2-3 0-16,-5-2-8 0,3 7 12 0,-1-5-4 15,-2 5-8-15,3 0 0 0,-3 0 0 0,0-4 0 16,0 4 0-16,0 0 0 0,-3 0-8 0,3 0 8 15,0-7-10-15,0 0 10 0,-2 2-13 0,2-2 5 0,0 0-7 0,0 0-1 16,5 7 0-16,-5-7 0 16,0 0-4-16,8 0 0 0,3-2-1 0,-1-3 0 15,-2 5-7-15,3-7-2 16,2 5 0-16,0-3 0 0,0 1 30 0,1-1-9 0,-1-2 9 0,0 7 0 0,-2-3 27 0,2-4 10 16,-5 7 3-16,5-2 0 0,-5 2 10 0,0 0 2 15,-3 2 1-15,3-2 0 0,-8 0-14 16,8 3-3-16,-3 4-1 0,-2-2 0 0,2 2-35 0,-2-3 0 15,-3 3 0-15,0 0 0 0,0 0 16 0,0 3-3 16,-5-3-1-16,5 0 0 0,-3 2 7 0,0-4 1 16,1 0 0-16,-1-1 0 0,-2-1-20 0,5 2 0 0,-3-3 0 15,3-2 0-15,0 0 0 0,0 0 0 0,0 0 0 0,0 0 0 32,-3-7-22-32,3-3-8 0,3 3-2 15,0-2 0-15,2-5 42 0,3 4 8 0,-3-4 2 0,1 5 0 0,2-5-11 0,2 4-1 0,-2 1-8 0,3 2 12 16,-1 0-12-16,1 0 11 0,2 4-11 0,-2-1 10 15,2 4-10-15,0 4 0 0,3-1 0 0,-3 2 0 32,0-3-24-32,1 7-6 0,-1-2-2 0,-3 3-1144 0</inkml:trace>
  <inkml:trace contextRef="#ctx0" brushRef="#br0" timeOffset="119121.48">11478 12426 921 0,'0'0'82'0,"0"0"-66"0,0 0-16 0,0 0 0 16,0 0 256-16,0 0 47 0,0-2 9 0,2-3 3 15,1-2-252-15,2-3-51 16,1 3-12-16,-1-2 0 0,0-5 0 0,0 4 9 16,1-4-9-16,-1 7 8 0,0-2 0 0,-2-5 0 0,0 4 0 0,-1 3 0 15,1 0 48-15,-3 3 10 16,-3-1 2-16,-2-2 0 0,2 7 3 0,-2-3 1 0,-6 3 0 0,1-4 0 16,-1 8-14-16,-2-4-2 0,0 3-1 0,0 4 0 15,-6 0-38-15,0 0-7 0,1 0-2 16,-1 0 0-16,4 2-8 0,-4 1 0 0,6-3 0 15,-3 2 0-15,8-2 0 0,-3 0 0 0,3 1-14 0,1-1 5 16,4-3 9-16,3-4 0 0,0 0 0 0,-3 7 0 16,3-7-12-16,0 7 0 0,3-2 0 0,0 0 0 15,2 2 12-15,3-2-8 0,2-3 8 0,-2 3-8 16,6-1-1-16,-1-4 0 0,0 7 0 0,3-2 0 0,0-3 9 0,-3 1 0 16,-2 4 0-16,2-2-8 0,-3-3 8 0,4 7 0 15,-4-4 0 1,1 4 0-16,-3-2 0 0,-3 3 0 0,3-3 0 0,-5 7 8 15,-1-5-8-15,-2 8 8 0,-2-1-8 0,-4 1 8 0,-2 4-8 16,0-5 0-16,-2 6 8 0,-3-4-8 0,-1 6-12 0,-4-1-8 16,-1 3 0-16,-2-4-1 0,0-1 0 0,2-5 0 15,4 1 0-15,-4-6 0 0,6 3 1 0,-3-4 0 0,0-3 0 16,6 0 0 0,-4-7-178-16,6 5-35 0,3-10-7 0</inkml:trace>
  <inkml:trace contextRef="#ctx0" brushRef="#br0" timeOffset="119738.32">11507 12600 2170 0,'13'0'96'0,"-5"0"20"0,0 0-92 0,2 2-24 0,1-2 0 0,2 5 0 15,-5-5 116-15,3 0 20 0,-1 0 3 0,-2-5 1 16,0 5-73-16,-2 0-15 0,1-2-2 0,1 2-1 16,0-7-37-16,-2 5-12 0,2-3 8 0,-3-2-8 15,0 2 0-15,0-7-11 0,1 5 2 16,-1-2 0-1,0 2-18-15,-2-3-3 0,0-4-1 0,-1 5 0 0,-2-5-20 16,3 4-4-16,-3-4-1 0,0 5 0 0,0-5 39 0,-3 4 7 0,3 3 2 16,-2-2 0-16,-4 2 8 0,4 0 0 0,-4 4 0 0,4-4 0 15,-6 7 0-15,5-2 11 0,-2 2-3 0,-3 2 0 0,3 3-8 0,-3 0-11 16,0 2 3-16,0 0 0 0,0 7-12 16,-3 2-3-16,3-1 0 0,-2 1 0 0,-1 3 15 15,3-3 8-15,-2 8-10 0,4-1 10 0,-2 1 0 16,6-1 0-16,-1 1 0 0,6-3 0 0,-1-2 26 15,4-3-2-15,-4-2 0 0,6 1 0 0,3-4-24 0,-1-4 0 16,4-2 0-16,-1-5 0 0,0-5 0 0,3 3 8 16,0-12-8-16,2 5 0 0,4-8 0 0,1 1 0 15,1-6 0-15,3-1 0 0,-4-1 0 0,1 1 0 16,3-3 11-16,-1 3-11 0,1-1 0 0,-6 3 0 16,0-3-13-16,-2 5 4 0,-4-2 9 0,1 5 8 15,-2-1-8-15,-4 1 11 0,-2 2 12 0,0 2 2 0,-5 0 1 0,2 8 0 16,0-3 14-16,-2-1 2 0,-1 4 1 15,-2 4 0-15,0 0-31 0,0 0-12 0,0 0 8 0,0 0-8 16,0 0 10-16,0 0-10 0,-5 7 12 0,3 5-12 16,-1-1 0-16,0-1-22 0,1 4 3 0,-1 2 1 15,0-2 2-15,1 3 0 0,2-1 0 0,-3 1 0 16,3-1 16-16,0 3 0 0,0-2-8 0,0 1 8 16,3-1 11-16,-3 6 5 0,0-1 2 0,2-4 0 15,1 6-18-15,0-1 0 0,-1 1 0 0,1 4 0 16,0-4-12-16,-1-1-7 0,3-4-1 0,-2 5 0 31,0-8-4-31,2 7-2 0,-2-6 0 0,2-1 0 0,-2-1-14 16,2-1-4-16,-2-3 0 0,-1 1 0 0,4-5 13 15,-4-2 3-15,-2-5 0 0,0 0 0 0,5 0 4 0,-5 0 0 0,3-2 1 0,0-5 0 16,2-8-71 0,0 6-14-16,-2-10-4 0,0-2-476 0,-1-5-95 0</inkml:trace>
  <inkml:trace contextRef="#ctx0" brushRef="#br0" timeOffset="119998.13">12131 12301 288 0,'0'0'25'0,"5"-2"-25"0,-2-3 0 0,0 1 0 0,2-1 398 16,0-2 74-16,1 7 16 0,2-3 2 0,-3-1-298 0,3 1-59 15,0 3-12-15,0-2-2 0,5 2-70 0,-3 0-13 16,1 2-4-16,0-2 0 0,-3 3-16 0,2 1-3 0,1-1-1 0,-1 4 0 16,1 2-12-16,-3-2-16 15,2 7 3-15,-4-4 1 0,-4 6 12 0,1-2 0 16,-3-4 0-16,-3 6 0 0,-2-2 0 0,-3 3 0 0,-2-1 0 0,2-2-9 15,-3 3 9 1,-5-1 0-16,3-2 8 0,-3 3-8 0,-2-8 0 0,-1 5 0 0,-2 1 0 0,2-4 0 16,3-4-16-16,-2 5 0 0,2-7-1 0,0-5 0 31,3 5-26-31,0-5-5 0,2-5 0 0,1 5-1 16,-1-5-163-16,3-2-32 0,3 0-6 0,5-2-2 0</inkml:trace>
  <inkml:trace contextRef="#ctx0" brushRef="#br0" timeOffset="120658.63">12472 12283 403 0,'0'0'17'0,"6"2"5"0,2 3-22 0,-3-3 0 15,3 0 0-15,-3 5 0 0,1-7 439 0,-1 7 83 16,-5-7 17-16,0 0 3 16,0 0-385-16,0 0-77 0,5 5-15 0,-5-5-3 0,0 0-42 0,0 0-9 15,0 0-2-15,0 0 0 16,0 0-9-16,-5 2 0 0,0-2 0 0,-3 0 8 15,2 3-17-15,-4-3-4 0,2 7-1 0,0-7 0 0,-3 7-4 0,1-2-1 16,-4-1 0-16,1 3 0 16,0 0 19-16,2 3-10 0,-2-3 10 0,0 2-8 15,5 3 8-15,-3-3 12 0,6-1-2 0,0-1-1 0,0 2-9 0,2-7-17 16,6 5 4-16,-1 0 1 0,3 0 12 0,1-4-9 16,4-3 9-16,-2 7-8 0,3-7 8 0,-1 0 0 15,1 0 0-15,2-2-8 0,-2-3 8 0,2-2 0 0,-2 2 0 0,-1-2 8 16,3-2-8-16,-2-3 0 0,2 2 0 15,-2-4 0-15,-1 5 0 0,4-5 9 0,-4 4-9 0,1 1 10 16,-1 0-10-16,-2 2 0 16,0 2 0-16,-5-2 0 0,2 7 0 0,-5 0 0 0,3 0 0 15,0 4 8-15,-3-4 0 16,0 8 0-16,2-1 0 0,-4 2 0 0,2 0 7 0,0 1 1 0,0-3 0 0,2 2 0 16,1 3-5-16,-3-3-1 0,0 1 0 0,2-3 0 15,4 2-10-15,-4-2 0 0,-2 0 0 16,3 3 0-16,2-3 0 0,-2-2 0 0,2-1 0 0,1-4 0 15,2 5 0-15,-1-5-11 0,-7 0 11 0,11-5-8 16,2-4-10-16,-2 2-2 0,-1 0 0 0,4-3 0 16,-1-1 4-16,0-3 0 0,-2-8 0 0,2 6 0 15,0-3 16-15,0-4 9 0,-2-6-1 0,0 6 0 16,-1-3-30-16,3 0-6 0,-2-2-2 0,2 4 0 16,-2-2 30-16,-1 3 0 0,1-1 0 0,-3 1 0 0,2 2 12 15,-2 2 3-15,0-2 0 0,0 4 0 0,-2 8 6 0,-1-5 2 16,-3 7 0-16,1-3 0 15,0 8 25-15,-3 2 4 0,0 0 2 0,-8 2 0 0,3 5-24 16,-3 3-5-16,2 4-1 0,-2 0 0 0,0 2-12 16,1 3-4-16,1 5 0 0,1 4 0 0,0-2-8 0,-1 7 0 15,4 2 0-15,-1 0 0 0,3 5 0 0,3-7 0 16,-3 5 0-16,2-8 0 0,4 1 28 0,-1-5 3 16,0-3 1-16,1 1 0 15,-1-8-52-15,3 1-9 0,0-3-3 0,-3-5 0 16,3-2-31-16,0-4-6 0,0-3-2 0,0-3 0 15,0-4-144-15,0 0-29 0,-3-4-5 0</inkml:trace>
  <inkml:trace contextRef="#ctx0" brushRef="#br0" timeOffset="120824.26">12856 12134 2275 0,'-5'10'100'0,"5"-6"22"0,-3-1-98 0,1 4-24 0,-1 2 0 0,3-2 0 15,0 0 81-15,3 3 11 0,-1 2 3 0,1-3 0 16,2 0-47-16,0-2-10 0,3 3-2 0,0-3 0 15,3 0-28-15,-1 0-8 0,4-5 0 0,-1 5 0 16,3-7-59 0,0 0-13-16,2-2-2 0,1-3-694 0,-3-2-140 0</inkml:trace>
  <inkml:trace contextRef="#ctx0" brushRef="#br0" timeOffset="121169.24">13100 12292 2761 0,'-3'9'60'0,"0"3"13"0,3 0 3 0,0 2 2 0,3 0-62 0,0-2-16 16,4-5 0-16,1 2 0 0,0-2 44 0,0 0 7 16,3 0 1-16,2-4 0 0,-2-3-42 0,2-3-10 15,0-4 0-15,-2 0 0 16,-3 0-33-16,0-2-9 16,2-5-2-16,-2-3 0 0,0 6-6 0,0-6-2 15,-3-2 0-15,1 3 0 0,-1 6 26 0,-2-4 5 0,-1-2 1 0,-2 9 0 16,0-3 20-16,-2 3 8 0,-1 0 0 0,0 3 0 0,-2-1-8 0,-3 2 8 0,0-1-8 0,-3 8 8 15,1-1 5-15,-1 4 1 16,-2 0 0-16,-3 2 0 0,3 5-14 0,0 3 0 16,2-1 0-16,1 1 0 0,-1 4 0 0,6-2-8 15,-1 4 8-15,4 1-10 0,-1-1 34 0,3-1 6 0,3-4 2 16,2 4 0-16,0-4-7 0,6-1-1 0,2-3 0 16,0 2 0-16,1-6-12 0,1 2-4 0,-1-5 0 0,2-3 0 15,2-4-8-15,-2 0 0 0,3-2 0 0,-1-5 0 31,3 0-91-31,0-3-20 0,3 1-4 0,0-5-1028 0</inkml:trace>
  <inkml:trace contextRef="#ctx0" brushRef="#br0" timeOffset="121548.73">14560 12285 2487 0,'-13'0'110'0,"8"0"23"0,-1 0-106 0,-4 0-27 15,2 0 0-15,-3 0 0 0,1 0 63 0,-4 0 7 0,1 7 2 16,-3-5 0-16,-2 5-58 0,-1 7-14 0,-2 1 0 0,0 1 0 31,2 3-29-31,3 2-9 0,1 3-2 0,1 1 0 0,1 6 31 0,3 2 9 16,4 0 0-16,1 4 0 0,2-4 18 0,3 5 10 0,0-5 3 0,3-3 0 16,2-4-18-16,3-2-3 0,0-1-1 0,0-8 0 15,5 1-9-15,0-7 0 16,3-4 0-16,3-3 8 15,-1-4-77-15,4-7-16 0,-4-3-3 0,1-7-672 0,2-2-135 0</inkml:trace>
  <inkml:trace contextRef="#ctx0" brushRef="#br0" timeOffset="122939.59">14827 11911 2804 0,'0'0'62'0,"0"0"13"0,0 0 2 0,0 0 1 0,-2 2-62 0,-4-2-16 0,4 5 0 0,-1-3 0 0,0 5 9 0,-2 3-1 16,2-3 0-16,-2 7 0 0,3 5-8 0,-1-3-11 15,0 12 3-15,1-2 0 0,-1 7 8 0,-2 5-8 16,-1 2 8-16,1 5-8 0,-3-3 8 0,3 5 0 16,-3 0 0-16,0-5 0 0,3 3 0 15,-1-3 0-15,-2 3 8 0,0-5-8 16,3-7 0-16,0 5 0 0,0-8 0 0,2-4 0 0,-2-5 0 15,5-4-16-15,0-6 2 0,0-4 1 16,0-7-34-16,0 0-6 0,8-7-2 0,2-2 0 16,1-8-17-16,2-6-3 0,-2-3-1 0,4-4 0 15,-1-1 18 1,2 0 3-16,-3 6 1 0,0 1 0 0,0 0 65 16,-2 3 13-16,-1 2 2 0,1 5 1 0,0-2 54 0,-3 9 11 0,2 0 3 15,-5 4 0-15,3 3-19 0,-2 3-3 0,-1 4-1 0,3 5 0 0,-3-1-23 16,3 3-5-16,-3 5 0 0,1 0-1 0,-4 0-27 0,4 4-6 0,-1 1-1 0,0-8 0 15,-5 1-9-15,3-1-12 0,2 6 2 16,0-6 1 0,1 0-25-16,-1 1-5 0,6-3-1 0,-1 0 0 0,3-4-2 15,1-1-1-15,-1-4 0 0,3-3 0 0,5-2 12 0,-3-2 3 16,1-3 0-16,2-2 0 0,0-3 19 0,-2-4 9 0,2 5-8 0,-3-5 8 16,1-3 0-16,-3-1 14 0,0 1-2 0,-3 1 0 0,3-3 1 15,-6 2 0-15,4 1 0 0,-6-1 0 0,-3 3 11 16,0-2 3-16,0 6 0 0,-5 1 0 0,0-3-15 0,-2 8-4 15,-3-3 0-15,-1 2 0 0,-2 2 4 16,0 6 0-16,0-3 0 0,-2 7 0 0,-1 2 0 16,1 3 0-16,-4 0 0 0,4 2 0 0,-1 2 16 0,1 1 3 15,-4 4 1-15,7-2 0 0,-4 2-32 0,3-2 0 16,3 0 0-16,-1-3 0 0,4-4 0 0,2 2 0 16,0 0 0-16,0-5 0 0,0 1 0 0,2-3 0 15,-2-7 0-15,8 0 0 16,0 5-20-16,0-10-9 0,0 3-3 0,3-3 0 0,-3-5 20 0,2 3 3 15,1-2 1-15,-1-5 0 0,4-3 8 0,-4 3 0 16,1-2 0-16,-1 4 0 0,4-2 0 0,-4 0 0 16,1 7 0-16,-3-3 0 0,2 3 0 0,-2 0 0 0,0 3 0 15,0-1 0-15,-3 5 30 0,1 0 8 0,-6 0 2 0,5 5 0 16,-2-1-18-16,2 3-3 0,-2 0-1 0,-1 3 0 16,-2-3 4-16,3 7 1 0,0 0 0 0,-1-2 0 15,-2 2-2-15,0 0 0 0,0-2 0 0,0 2 0 16,0 2-21-16,3-6-15 0,-3 4 3 15,3-5 0-15,-1-2 2 0,-2-7 1 0,5 5 0 0,1-3 0 32,2-2-21-32,0-2-4 0,2-5-1 0,1 0 0 0,-3-7-9 15,5 4-1-15,0-4-1 0,0-2 0 0,3 4 27 0,0-7 6 0,-3 3 1 0,3-1 0 16,-3 1 12-16,1 2 0 0,-4 4 0 0,4 3 0 16,-7-2 13-16,4 2 6 0,-6 5 1 0,1-3 0 0,-6 5 28 0,0 0 7 15,8 0 1-15,-8 0 0 16,0 0-16-16,2 5-2 0,4-3-1 0,-4 7 0 0,-2-2-21 15,3 0-5-15,-3 0-1 0,0 3 0 0,-3-3-10 16,3 0-9-16,-5 0 9 0,5 0-13 16,-3-5-22-16,3-2-4 15,0 0-1-15,0 0 0 0,0 0-28 0,0 0-7 0,0 0-1 0,0 0 0 16,6-2-22-16,-1-5-5 0,3 0-1 0,0 0 0 16,0-2 51-16,0 1 9 0,2 1 3 0,1 0 0 0,-1 0 49 0,4 3 9 15,1-1 3-15,-1-2 0 0,4 5 39 0,-2-3 8 16,-3 2 1-16,3 3 1 0,3 0-1 0,-6 3 0 15,0 2 0-15,-2-3 0 0,2 5-16 0,-2 0-3 16,-1 0-1-16,-2 2 0 0,0-2-38 0,0 1-10 16,-3 1 0-16,-2 0 0 0,-1-2 0 0,1 0 0 15,0 1 0-15,-1-1 0 0,-2-7 0 0,0 2-12 0,0-2 4 0,-2 9 8 32,2-2-40-32,2 0 0 0,-2 1 0 0,0-6 0 0,0-2 20 0,6 7 3 0,-1 0 1 0,3 0 0 15,0-5 16-15,0 5 0 0,-3-2 0 16,6-3 0-16,-1-2 9 0,1 0 6 0,-1 0 1 15,1 0 0-15,2 0-7 0,0 0-1 0,3-2 0 0,3-3 0 16,-1 5 4-16,4 0 0 0,-4-2 0 0,6-3 0 16,0 5 6-16,-3-2 2 0,-5 2 0 0,2 0 0 15,1-2-20-15,-3 2 0 0,0 2 0 0,-1 0 0 16,1 5 0-16,0 3 0 0,0 4 0 0,-3 2 0 16,-2 1 0-16,-1 6 0 15,4 1 0-15,-6-1 0 0,0 1 0 0,-3-1 0 0,-3 6 0 0,1-1 0 16,-3 2 10-16,-3 1-2 15,1 0 0-15,-1-1 0 16,-2-2-8-16,-3 3-11 0,-3 2 3 0,3-2 0 16,-2-3-20-16,-3-2-3 0,-6-1-1 0,1-1 0 0,-1 0 21 0,-2 4 11 0,0-5-12 0,-3-4 12 15,-3-2-18-15,4-1 3 0,-4-2 1 0,3-4 0 16,3 1 14-16,0-8 10 0,0-3-2 0,2 0 0 0,1-3 4 0,2-4 0 16,-3-2 0-16,4-3 0 0,-1-4 16 15,2-1 3-15,4 3 1 0,-1-2 0 16,3-3-20-16,3 2-4 0,2-4-8 0,1 5 12 0,2-6-12 0,0-1 0 15,5-1 0-15,-2 3 0 16,2-9-28-16,0 1-9 0,3-3-2 0,0 1-818 0,3-4-164 16</inkml:trace>
  <inkml:trace contextRef="#ctx0" brushRef="#br0" timeOffset="123101.64">16338 12261 3294 0,'0'24'146'0,"-3"-15"30"0,-2-2-141 0,5 5-35 0,5-3 0 0,1-1 0 31,-6-8-96-31,5 2-25 0,3 5-6 0,0-7-1 0</inkml:trace>
  <inkml:trace contextRef="#ctx0" brushRef="#br0" timeOffset="123284.15">16777 12807 3402 0,'0'38'151'0,"0"-22"30"0,0 1-145 0,0 4-28 16,-2-2-8-16,2-10 0 15,2 5-36-15,1-7-8 0,-6-5-1 0,3-2-1 16,0 0-123-16,3-2-25 0,0-12-5 0,-3 5-640 15,0-6-128-15</inkml:trace>
  <inkml:trace contextRef="#ctx0" brushRef="#br0" timeOffset="123978.92">18153 12294 2602 0,'3'7'116'0,"-1"0"23"0,-2 3-111 0,0-3-28 16,0 7 0-16,3 2 0 0,2 1 47 0,-2-1 4 0,2 8 1 0,3-3 0 15,-3 5-39-15,1-3-13 0,2 8 9 0,0 2-9 16,0 0 0-16,-3-3 0 0,0 8 0 0,0-5 0 15,-2 0 0-15,2-3 0 0,-2-1 0 0,0-3 0 16,2-3 0-16,-2-4-20 0,-1 4 3 0,1-6 1 16,2-3-81-16,-2 0-16 15,-1-4-3-15,4-1-628 0,-1-4-124 0</inkml:trace>
  <inkml:trace contextRef="#ctx0" brushRef="#br0" timeOffset="125125.94">18344 12301 633 0,'0'7'56'0,"0"0"-44"0,-3 0-12 0,6 1 0 0,-1-6 487 0,4 5 95 16,-6-7 19-16,10 2 4 0,6 5-491 0,0-7-98 16,5 5-16-16,0-5-12 15,3 2-30-15,-3-2-6 0,6-2-2 0,-1 2 0 0,6-5 21 0,5 5 4 0,5 0 1 0,1 0 0 16,4 0 24-16,-2 0 14 15,-3 0-2-15,3 5 0 0,-2-3 26 0,2-2 5 0,5 7 1 16,3-4 0-16,0 2-10 0,0-3-2 0,0 5 0 0,-6-5 0 16,4 5 0-16,2-7 0 0,2 5 0 0,1-3 0 15,-3-2-20-15,-3 0-4 0,3 0 0 16,-6 0-8-16,4-2 8 0,-1-3-8 16,0 3 0-16,0-3 0 0,3 3 0 0,0-5 0 0,-5 7 0 0,0 0 0 15,-1-7 0-15,3 7 8 0,3-3-8 0,3-1 0 16,5 4 22-16,0 0-2 0,-6 0-1 0,1-3 0 15,-3 3-4-15,5 0-1 0,5 0 0 0,-2-2 0 0,-8 2-14 16,3 0 11-16,-1-5-11 0,3 5 10 16,6 0 4-16,2-2 1 0,-2 2 0 0,-4-5 0 15,-1 5-15-15,2-2 0 0,2 0 0 0,1-3 0 16,-1 5 0-16,-5-7-10 0,-2 7 2 0,-3-3 0 0,5-1 8 0,0 1 11 16,0 1-3-16,3-3 0 15,-3 3-8-15,-5-3 10 0,-2 3-10 0,2 2 10 0,2-5-10 0,1 5 12 16,-3-2-12-16,-1 2 12 0,-1-2-4 0,-4 2 0 15,-4 2 0-15,-1-2 0 0,3 2-8 0,0-2 0 16,3 5 0-16,-3-3 0 16,-6 3 0-16,1-3 0 0,-3-2 0 0,-5 5 0 0,0-3 0 0,-6 1 0 15,0-3 0-15,-2 7 0 0,0-7 0 0,0 0 0 16,2 5 0-16,-2-3 0 0,0-2 0 0,-3 5 0 0,-2-5 0 16,-1 2 0-16,-5-2 0 0,3 0-9 0,-3 0 9 15,-2 0 0-15,2 0-12 0,-2 0 4 0,-3 0 8 0,0 0-13 16,0 0 13-16,0-2-11 0,-8 2 11 0,5 0-10 15,-5 0 10-15,0 0 0 0,0 0 10 16,0 0-10-16,0 0 0 0,0 0 0 0,0 0-11 0,0 0 11 16,0 0 0-16,0 0 0 0,0 0 0 0,0 0 0 15,0 0-9-15,-3 4 9 0,3 3 0 0,-2 7 0 16,-1-4 0-16,0-1-8 0,1 5 8 0,-1 1 0 16,-2 1-16-16,2 0 0 0,-2 6 0 0,2-4 0 15,1 6 16-15,-4 2-8 0,1 4 8 0,0 1 0 16,2 2-15-16,-2-3 4 0,2 1 1 0,-2-5 0 15,2 4 10-15,3 1 0 0,0-5 10 0,-5-3-10 16,2 1 0-16,1-1 8 0,-4-1-8 0,1-4 0 16,0-1 0-16,-1-3 0 0,1 2 0 0,-3-1 0 15,-2-6 0-15,-1 0 0 0,0-2 0 0,1 1 0 0,-3-4-16 16,-3-1 0-16,0-3 0 0,0 0 0 0,-3-3-4 0,1-1 0 16,-3 1 0-16,-3-2 0 15,-5-2-9-15,-6 5-3 16,1-5 0-16,-8-2 0 0,-3 2 32 0,0-3 0 0,0 3 0 0,0-2 0 0,0-3 0 0,-5 7 0 15,-9-7 0-15,1 5 0 0,0-2 0 16,-3 2 0-16,6-2 0 0,-6 1 0 0,-3 1 0 16,-5 3 13-16,1-1-1 0,-1-2 0 0,3 7-12 0,-6-7-16 15,-7 7 3-15,-1 0 1 0,6 0 12 0,0 5 0 16,3-5 0-16,-6 2 0 0,3 5 0 0,3-2 0 16,2-1 0-16,5-4 0 0,-2 7 23 0,0-7 7 15,-8 5 2-15,5-2 0 0,6-3-32 0,-4 2 0 0,-4 3 0 16,-3-3 0-1,0-2-20-15,5 0-11 0,6 5-1 0,-4-3-1 0,1-2 33 0,0 0 0 0,0 5 0 0,5-3 0 16,3 0 0-16,2-2 0 0,3 5 0 16,1-3 0-16,-1-2 21 0,-3 0 8 0,3 0 2 15,0 0 0-15,0 0-31 0,3 0 8 0,0 0-8 0,-3 0 0 16,3 5 0-16,-6-2 0 0,0-3 0 0,4 0 0 16,4 0 0-16,3 4 0 0,3-4 0 0,-1 3 0 15,-2-3 11-15,0 2-1 0,3-2 0 0,2 5 0 16,1-3-10-16,2-2 0 0,5 5 0 0,0-3 8 15,8-2 0-15,0 7 0 0,6-5 0 0,-3-2 0 16,5 5-8-16,0-3 0 0,0-2 0 0,6 8 0 16,-1-8-19-16,3 0 1 0,0 2 0 0,3-2 0 15,2 5-72-15,3-5-14 0,0 0-4 0,0 0 0 16,11-7-119-16,2-1-24 16,8-1-5-16,3-5 0 0</inkml:trace>
  <inkml:trace contextRef="#ctx0" brushRef="#br0" timeOffset="125613.59">20582 12402 403 0,'0'0'36'0,"0"0"-36"0,0 0 0 0,5 0 0 0,-5 0 392 0,6-7 71 16,-1 7 14-16,0-2 3 0,-5 2-299 0,5 0-60 16,3-5-12-16,-8 5-2 15,0 0-41-15,6 7-8 0,-4-7-2 0,4 10 0 0,-1-3-28 16,-2 5-7-16,2-1-1 0,-3 6 0 0,1-1-6 0,0 5-2 15,-1 5 0-15,4 3 0 0,-4 3-12 0,4 1 0 16,-4 0 0-16,1 3 0 0,0-3 0 0,-1-1 0 16,1-1 0-16,-1-5 0 15,1-3-23-15,0 1-7 16,-1-3-2-16,4-2 0 0,-4-3-168 0,4-1-35 0,-1-1-6 0</inkml:trace>
  <inkml:trace contextRef="#ctx0" brushRef="#br0" timeOffset="125842.73">21098 12372 403 0,'0'0'36'0,"3"5"-36"0,-3-1 0 0,2 1 0 15,-2-3 481-15,0 5 90 0,-2 3 17 0,2-3 4 16,0 0-459-16,-3 2-92 0,0 3-18 0,-2-3-4 15,5 1-19-15,-3 6-12 0,3 1 1 0,0 4 1 16,0-2-10-16,0 9-3 0,3-2 0 0,0 4 0 16,-1 3 3-16,4-9 0 0,-4 6 0 0,3-4 0 31,-2 3-121-31,2-4-24 0</inkml:trace>
  <inkml:trace contextRef="#ctx0" brushRef="#br0" timeOffset="126534.57">20854 12781 1796 0,'0'0'80'0,"0"0"16"0,0 0-77 16,0 0-19-16,0 0 0 0,0 0 0 0,0 0 88 0,0 0 15 15,0 0 2-15,0 0 1 0,0 0-61 0,3 7-12 16,-3-7-2-16,3 5-1 0,-3 2-21 0,5 0-9 16,-5 2 8-16,3-2-8 0,2 8 15 0,-2-6-3 15,-1 5 0-15,4 3 0 0,-4-1-3 0,4 5-1 16,-1-2 0-16,-3 9 0 0,1-2-8 0,0 0 0 15,-1-3 0-15,1 8 0 0,-3-7 28 0,3 1 3 16,-3-1 1-16,0-1 0 0,0 1-20 0,0-3-3 16,0-2-1-16,2 0 0 0,-2 0-8 0,0-3 0 15,0-2 0-15,0 0 0 0,0-2 0 0,0 4 0 16,0-4 0-16,0-2 0 0,0-1 0 0,0 0-11 0,0 3 3 0,0-5 0 31,0-2-28-31,3 2-4 0,-3-2-2 0,0-5 0 16,0 0-2-16,0 2 0 0,0-2 0 0,0 0 0 15,0 0-126-15,0 0-26 0,0 0-4 0,0 0-2 0</inkml:trace>
  <inkml:trace contextRef="#ctx0" brushRef="#br0" timeOffset="127198.54">20817 13376 403 0,'0'0'17'0,"0"0"5"16,0 0-22-16,0 0 0 0,0 0 0 0,0 10 0 0,3-3 384 0,-3 0 73 15,0 0 15-15,0 0 2 0,3 2-328 0,-3 1-66 16,2 4-12-16,1 0-4 0,-3-2-19 0,3 4-4 15,-1-2-1-15,4 10 0 0,-4-3-32 0,1-2-8 16,0 4 0-16,-1 1 0 16,1-1 0-16,2 1 0 0,-2-1 0 0,-1 3 0 0,1-2 12 0,0-1 0 15,-1 5 0-15,1-4 0 0,-3-1-4 16,3-4 0-16,-3 5 0 0,2-8 0 0,-2 1-8 16,0-3-11-16,0 0 3 0,0-2 0 15,0-5-33-15,0 2-7 0,0-2 0 0,3 0-1 16,0 0-13-16,-3-4-2 0,0-3-1 0,0 0 0 15,0 0 13-15,0 0 4 0,0 0 0 0,0 0 0 16,0 0 11-16,0 0 2 0,0 0 1 0,2-3-522 16,-2-6-105-16</inkml:trace>
  <inkml:trace contextRef="#ctx0" brushRef="#br0" timeOffset="127924.83">20775 13386 1267 0,'0'0'112'0,"0"0"-89"0,3 7-23 0,2 0 0 15,0 0 285-15,-5-7 53 0,0 0 10 0,8 2 3 16,3-2-274-16,-1 0-54 0,1 0-11 0,2-2-3 16,-2-3-9-16,2 3-12 0,0-5 2 0,1 4 1 15,-1-1 9-15,0-6-8 0,0 8 8 0,0-3-8 16,1-2 8-16,2 5 0 0,-1-1 0 0,4-1 0 15,-1 4 0-15,1-3 0 0,2-1 0 0,0 4 0 0,0 0 0 0,-2 0 0 16,-3 0 0-16,0 0 0 0,0 4 13 16,-1-1-1-16,-4-3-1 0,5 0 0 0,-5 4-11 15,-1-1 0-15,-2-3 9 0,0 2-9 16,0-2 0-16,0 0 8 0,-5 5-8 0,-1-3 0 0,-2-2 11 0,5 0-3 16,-5 0 0-16,0 7 0 0,0-7 18 0,0 7 3 15,-2 0 1-15,-3-4 0 0,2 4-30 0,0 0 0 16,-2-5 0-16,0 5 0 0,2-2-12 0,-2-3-8 15,-1 1-1-15,1 4-1 0,0 0 14 0,2 2 8 16,-5-2-10-16,6 0 10 0,-1 0-12 0,-2 3 3 16,2-3 1-16,0 2 0 0,3-2 8 0,0 7 9 15,0-4-1-15,0 6-8 0,3-2 0 0,0 0 0 16,-1-2 0-16,1 5 0 0,0 4 0 0,-1-5 0 0,4 1 0 0,-4 6 0 16,3-6 0-16,-2 6 0 0,2 1 0 15,-2-1 0-15,0 1 0 0,-1-1 0 0,1 1 0 16,0-3 0-16,-1-2 20 0,1 4 9 0,-3-6 3 0,3-1 0 15,-1 1-32-15,1-3 0 0,-3-5 0 16,-3 8 0-16,3-10 0 0,-2 7 0 0,4-7 0 0,-4 2 0 16,2-2-21-1,-3 0-11-15,0-4-1 0,3 4-1 0,-2 0 34 0,-1-5-8 0,3-2 8 0,-3 5 0 16,-2-3 0-16,5-2 0 0,-5 0 0 0,-1 0 0 16,-1 0 0-16,-1 0 0 0,-3 0 0 0,3 0 0 15,3 0-10-15,-6 0 10 0,3 0-8 0,-2 0 8 16,-1-2-8-16,-2 2 8 0,-3 0-8 0,3 0 8 0,-3 0 0 0,3 2-10 15,-6-2 10-15,3 0 0 0,0 0 0 0,3 5 0 16,-3-3 0-16,3-2 0 0,0 0 0 0,0 3-8 16,2-3 8-16,-2 0-13 0,0 0 13 15,-1-3 0-15,1 3 0 0,0-2 0 0,0-3 0 0,2 5 0 16,0 0 0-16,4-7 0 0,-1 7 0 16,2-2 0-16,1-5 0 0,0 7 0 0,2-3 0 15,0-1-9-15,3 1 9 0,0 3-8 0,3-4-3 0,-3 4 0 16,0-5 0-16,3 0 0 15,-3 5-96-15,8-7-19 0,-3 5-4 0,0-3-842 0</inkml:trace>
  <inkml:trace contextRef="#ctx0" brushRef="#br0" timeOffset="128371.43">21717 13774 403 0,'0'0'36'0,"0"0"-36"0,0 0 0 0,-3 7 0 16,3-7 316-16,0 0 56 0,0 0 11 15,0 0 2 1,0 0-432-16,0 0-86 0,0 0-18 0,0 0-490 0</inkml:trace>
  <inkml:trace contextRef="#ctx0" brushRef="#br0" timeOffset="133902.48">20844 13637 1785 0,'0'0'159'0,"0"0"-127"0,0 0-32 0,0 0 0 16,0 0 127-16,0 0 19 0,0 0 4 0,0 0 1 15,5 3-79-15,-5-3-16 0,5 4-4 0,1-1 0 16,-1-3-28-16,3 4-7 0,-3-1-1 0,1-3 0 15,-1 0-6-15,3 0-2 0,-3 0 0 0,0 0 0 16,1 0-8-16,2 0 0 0,-3 0 0 0,3 0 0 16,0 0 8-16,-3 0 0 0,3 0 0 0,0 0 0 15,3 0-8-15,-1 0 0 0,1 0 0 0,-1-3 0 16,4-1 0-16,-1 4 0 0,0 0 0 0,0-3 0 31,3-1-36-31,0 1 1 0,-3 1 0 0,0-3 0 16,1 5-114-16,-4-2-23 0,1-3-5 0,-3 5-455 0,0-2-92 15</inkml:trace>
  <inkml:trace contextRef="#ctx0" brushRef="#br0" timeOffset="134264.31">20884 13849 1094 0,'0'0'97'0,"0"0"-77"0,0 0-20 0,0 9 0 16,0-9 272-16,0 0 50 0,0 0 10 0,2 10 3 15,-2-10-221-15,8 4-44 0,-3-1-9 0,3-3-1 16,-2 4-36-16,2-8-8 0,2 4 0 0,-2 0-1 16,3-7 9-16,2 0 1 0,0 7 1 0,3-5 0 15,3 0-43 1,-1-2-9-16,3 5-2 0,0-3 0 0,1 5 15 0,-4 0 2 0,-2 0 1 0,3 0 0 31,-4 0-26-31,1 0-4 0,-3 5-2 0,3-5-681 16,-5 2-136-16</inkml:trace>
  <inkml:trace contextRef="#ctx0" brushRef="#br0" timeOffset="135272.07">21796 13637 403 0,'0'0'17'0,"0"0"5"16,0 0-22-16,0 0 0 0,0 0 0 0,0 0 0 16,0 0 237-16,0-7 43 0,3 0 9 0,-3 5 2 0,3-5-155 0,-3 0-32 15,2 4-5-15,-2-1-2 16,0-1-13-16,0 0-4 0,0 5 0 0,0-7 0 0,-2 5-18 0,2-3-4 16,0 5-1-16,0 0 0 15,-6-2-13-15,1-1-2 0,0 3-1 0,-3 0 0 0,0 0-19 0,0 3-4 16,-3-1-1-16,-2 3 0 0,0 2-17 0,-3 2 0 15,0-2 0-15,0 3-9 0,3-1 9 0,0 5 0 16,-3 0-9-16,3-2 9 0,2 2-18 0,3 0 1 16,0 3 0-16,6-8 0 0,-1 8 4 15,6-1 1-15,2-2 0 0,3-4 0 0,2 4 12 0,6-5 10 16,3-2-2-16,-1-2 0 0,1-3-8 0,2-4 0 0,-2-3 9 16,2 5-9-1,0-7-18-15,0-2-8 0,0 6-2 0,0-8 0 16,3 6-97-16,-3-2-20 0,-2-5-4 0,-3 3-728 0</inkml:trace>
  <inkml:trace contextRef="#ctx0" brushRef="#br0" timeOffset="135611.01">22124 13275 2372 0,'0'0'105'0,"0"0"22"0,0 0-102 0,0 0-25 0,0 0 0 0,0 0 0 15,0 0 31-15,0 0 1 0,0 0 0 0,0 0 0 16,3 5-52-16,-3 2-9 0,-3-3-3 0,1 8 0 0,-3 0 58 0,-3 7 11 16,0 0 3-16,0 4 0 0,-3 3 12 0,1 5 4 15,-1-1 0-15,0 1 0 0,3 2-36 0,-2 0-6 16,2-3-2-16,0 8 0 15,0-3-12-15,3 0 0 0,-1 1 0 0,1-6 0 0,3 3 0 16,-1-9 0-16,6-1 0 0,-1-6 0 16,3-3-32-16,1-5-10 15,4 5-2-15,-2-7 0 0,3-4-12 0,5 1-2 16,-3-1-1-16,3-10 0 0,0 0-24 0,0-3-5 0,-3 1 0 0,3-8-567 16,0 1-113-16</inkml:trace>
  <inkml:trace contextRef="#ctx0" brushRef="#br0" timeOffset="136270.24">22275 13635 2718 0,'-2'5'60'0,"-1"2"12"0,-2 0 2 0,5 2 2 0,-3-2-60 0,3 0-16 0,-3 3 0 16,6-3 0-16,-3 0 12 0,3 2 0 0,2-2 0 0,0 0 0 16,1 0-12-16,-4 3 0 0,4-1 0 0,1-2 0 15,-1 7 0-15,-1-4 0 0,3 6 0 0,-3-2 0 16,1-4 0-16,1 6 0 0,-1-2 0 0,-1 0 0 15,-2-4 0-15,2-1 0 0,0 3 0 0,1-7 0 16,-1 2 0-16,-2 0-8 0,-3-7 8 0,5 0-10 16,3 0-25-16,-3-3-5 0,3-1 0 0,0-6-1 15,3-4-87 1,-1-5-18-16,-2-2-3 0,0-2-1 16,3-1 27-16,-1 1 6 0,-2-1 1 0,0 8 0 0,0-3 32 15,0 2 8-15,-5 3 0 0,2 0 1 0,-3 5 155 0,1 2 32 16,-3 7 5-16,0 0 2 0,0 0 28 0,0 0 5 0,0 0 2 0,0 0 0 0,0 0-41 0,0 0-8 15,3 7-1-15,-3-5-1 0,0 5-73 16,0 5-14-16,0-3-4 0,0 1 0 0,2-1-3 0,-2 5-1 16,0-4 0-16,3 4 0 0,-3-5-8 0,3 5 0 15,-1-4 0-15,4-3 0 0,-4 2 0 0,4-2-11 16,-1 0 3-16,3-7 0 16,2 3-36-16,-2-6-6 0,6 1-2 0,1-3 0 15,1-4-56-15,3-5-11 0,2 7-2 0,0-10-1 16,0 5 26-16,3-2 6 0,-3-2 1 0,0 2 0 15,-2 0 16-15,-3 2 3 0,0 0 1 0,-6 3 0 0,1 2 77 0,-3 0 16 16,-6 4 4-16,4 1 0 0,-6 2 91 0,0 0 18 0,0 0 4 0,0 0 1 16,0 0-10-16,-6 5-3 0,1 2 0 15,-3 0 0-15,-2 2-65 0,-1-2-12 16,1 5-4-16,2-3 0 0,-3 1-30 0,3-3-6 0,3 2-2 16,-1-2 0-16,4 0-10 0,2-7 0 0,0 0-10 15,0 3 10-15,0-3 0 0,2 11 0 0,6-6 11 0,0 2-3 16,3 5-8-16,0-7 0 0,-4 2-11 0,4 0 11 15,0 0 0-15,-1 0-9 0,1 0 9 0,-3-2 0 16,0 2 0-16,0 0 0 0,-3 2 0 0,-2-2 0 16,-3 0 0-16,2 0 0 0,-4 0 0 0,-1 3 0 0,-2-6-16 15,-1 1 1-15,-2 2 1 0,-2 0 0 16,-1-4-19 0,1 4-4-16,-4 0-1 0,1-3 0 0,-3 1-34 0,0-5-6 0,3 7-2 15,0-7 0-15,-3-2-105 0,5-3-22 0,1 5-4 0,5-9-625 16</inkml:trace>
  <inkml:trace contextRef="#ctx0" brushRef="#br0" timeOffset="136535.23">23040 13484 1785 0,'3'26'79'0,"-3"-16"17"0,-3 4-77 0,0 0-19 0,1-2 0 0,2 2 0 15,-3-5 287-15,0 5 53 16,3-7 12-16,0 3 1 0,0-3-258 0,0 2-52 15,0-2-11-15,0 3-1 0,0-3-45 0,0 2-9 0,0-2-1 0,3 7-1 16,0-4 17-16,-1 4 8 0,4-5-8 0,-1 8 8 16,0-6-12-16,0 1 4 0,3 2 0 0,0 0 0 15,0-2 8-15,3 2-8 0,-1-4 8 0,4 4-8 16,-4-5-4-16,6 3 0 0,-3-7 0 0,1 2 0 16,-1-7 4-16,-3 0 0 0,1 0 0 0,0-3 0 15,-1-1-119 1,-2-6-23-16,-5 1-5 0,-1-5-1 0,4 0-102 0,-6 2-21 0,-6-19-4 15,-2 10-1-15</inkml:trace>
  <inkml:trace contextRef="#ctx0" brushRef="#br0" timeOffset="137156.57">22998 13691 403 0,'0'0'36'0,"-3"3"-36"0,0 1 0 0,3-4 0 0,-2 3 436 0,2-3 80 16,0 0 16-16,0 0 3 0,0 0-368 0,8 7-74 15,-3-5-14-15,3-2-3 0,2 0-29 0,1 0-6 16,0 0-1-16,2 0 0 0,3-2-22 0,0 2-5 15,-1-3-1-15,4-1 0 16,-1 4-12-16,-2-3 0 0,3 3 0 0,-3-4 0 0,0 4 0 0,-3 0 0 16,3 0 0-16,-3-3 0 0,0 3-13 0,-2-4-6 15,-1 4-1-15,-2 0 0 16,0 0-9-16,0 0-3 0,-3 0 0 16,-5 0 0-16,0 0 7 0,6-3 1 0,-6 3 0 0,5-2 0 0,-5 2-1 0,0 0 0 0,0 0 0 15,0 0 0-15,3-5 33 0,-3 5 8 16,-6-7 0-16,1 7 1 0,0-2-17 0,-3 2 0 15,3 0 0-15,-6 2 0 0,3-2 0 16,0 5 13-16,3-3-2 0,-3 3-1 31,0 0-10-15,3-1 8-16,2-1-8 0,3-3 8 0,0 7 4 16,0-7 0-16,5 7 0 0,1-5 0 0,4 5-12 15,-2 0 0-15,5-4 0 0,1 1 0 0,-1-4 0 0,3 0 0 0,0 0 0 0,-3 0 0 0,3-4 0 0,-3 1-17 0,0 1 4 16,0-3 1-16,1 5-19 0,-4-2-3 0,1 2-1 0,-1 0 0 0,-2 0 24 0,0 0 11 0,0 2-10 0,0-2 10 15,-5 5 14-15,2-3 9 0,0 1 1 0,-2 1 1 16,-3-4 8-16,3 3 2 0,-1 4 0 0,-2 0 0 16,-2 0-3-16,2 0 0 0,0 0 0 0,-3-2 0 0,0 2-32 15,1 0 0-15,2 0 0 0,-3-5 0 16,3-2 0-16,3 7 0 0,-3 0 0 0,0-7 0 16,0 0 0-16,0 10 0 0,0-10 0 0,5 7 0 0,-5-7 0 0,3 4 0 15,2 1 0-15,0-5 0 0,3 0 0 0,-3 0 0 16,3-2 0-16,0-5 0 0,0 0 0 0,0-3 0 15,3 3 0-15,-3-2 0 0,0-5 0 0,2 4 0 16,-2-4 0-16,3 2 0 0,-3-2 0 0,5 0 0 16,-5 5 0-16,0-5 0 0,2 7 13 0,-2-3-4 15,0-4-1-15,0 5 0 0,0 2-8 0,0 4 8 16,0-4-8-16,3 0 8 0,-4 0 0 0,4 5 0 16,0-1 0-16,2-1 0 0,-3 4-22 0,1 0-5 15,-3 0-1-15,0 4 0 16,3-1-121-16,-1 4-25 0,3 2-5 0,-2 1-865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43:3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9895 230 0,'-8'7'20'0,"0"-7"-20"16,-3 7 0-16,3-4 0 0,1 2 335 0,4-3 62 0,-5-2 13 0,8 5 2 15,0-5-308-15,0 0-61 0,-8 2-13 0,8-2-2 16,0 0-28-16,0 0 0 15,0 0 0-15,0 0 0 0,0 0-8 0,0 0-1 0,3-7 0 0,2 0 0 16,-2 0 9-16,2 2 8 0,-2-7-8 0,-1 8 11 16,3-8-11-16,3 2 0 0,-8 1 0 0,8-3 0 15,-5 3 12-15,0-1 1 0,2-4 0 0,-2 7 0 16,2-2 14-16,-2-5 2 0,4 4 1 0,1 3 0 16,-5-4-2-16,5-1 0 0,0 2 0 0,0-4 0 15,-3 5-28-15,3-1 0 0,0-4 0 0,3 7 0 16,4-4 8-16,-7-1-8 0,3-5 0 0,5 8 9 15,-6-5-9-15,6 4 10 0,-2-4-10 0,1 3 10 0,1-1-10 0,-2 0 0 16,1-2 9-16,1 0-9 0,-5 4 0 16,5-4 8-16,-6 5-8 0,4 2 0 15,-1-3 0-15,5-4 8 0,-4 7-8 0,1-2 0 0,1 2 0 0,-2 4 0 16,1-1 0-16,1 1 8 16,-2 3 0-1,7 0 0-15,-8-2 0 0,3 4 0 0,2 1 2 0,1 1 1 0,-3-1 0 0,2 4 0 0,1 2 2 0,-6-2 1 16,3 5 0-16,0 0 0 0,2-3-14 0,-2 5 11 15,-5 0-11-15,2 3 10 0,0-8-10 0,0 8 0 16,3-3 0-16,0 2 0 0,-5-2 0 0,5 1 0 16,-6-4 0-16,6 6 0 0,-3-3 0 0,3 0 8 15,0 2-8-15,-3 1 0 0,3-1 0 0,0 1 0 0,-5-1 8 16,-1 1-8-16,1 2 0 0,-1-1 0 16,4 6 9-16,-6-3-9 0,2-2 8 0,-2 2-8 15,3-2 10-15,-3 4-10 0,-6 1 8 0,3-1-8 0,1-1 0 0,-1 1 9 16,-5-4-9-16,0 4 8 0,0 3-8 15,-8-2 8-15,5-1-8 0,-4 1 10 16,1 6-10-16,-4-6 10 0,-1 0-2 0,1-1-8 0,-4 1 12 16,4-1-4-16,-6 1-8 0,5-6 12 0,1 4-12 0,-6-6 12 15,5 5-2-15,-5-2 0 0,3-3 0 16,-3 1 0-16,6-3 0 0,-9 3 0 0,3-8 0 0,0 3 0 16,-2-1 0-16,-1-4 0 0,-2 1 0 0,-3 1 0 15,3-2 0-15,-11 0 0 0,1 0 0 0,-1-5 0 16,3 6 3-16,-6-4 1 0,6-4 0 0,-5 0 0 15,5-4-2-15,0 4 0 0,-6-3 0 0,4-2 0 16,-1-2 0-16,-5 5 0 0,2-7 0 0,-2 2 0 0,3-8 10 16,7 6 2-16,-7-5 0 0,8-2 0 15,-1-1-12-15,6 1-1 0,2-6-1 0,1 6 0 16,-6-8-10-16,11 1 0 0,-6 4 9 0,4-4-9 0,4-1 0 16,-2-2 0-16,-1-2 0 0,7 2 0 15,-4-2-8-15,-2 4 8 0,10-2-8 0,-5-4 8 0,6 4-16 16,2-5 1-16,-6-1 1 0,12-1 0 15,-6-3-28-15,2 3-6 0,6 0 0 16,0-4-1-16,3 4-146 0,-1 0-29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netmath.org/goodhashtableprim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mbol_tab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baeldung.com/wp-content/uploads/2019/06/convert-to-ascii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wp-content/uploads/2019/06/folding-sum.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baeldung.com/wp-content/uploads/2019/06/arrange-ascii-codes.p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49550/which-hashing-algorithm-is-best-for-uniqueness-and-spee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customXml" Target="../ink/ink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1"/>
            <a:ext cx="7886700" cy="994172"/>
          </a:xfrm>
        </p:spPr>
        <p:txBody>
          <a:bodyPr/>
          <a:lstStyle/>
          <a:p>
            <a:r>
              <a:rPr lang="en-US" dirty="0"/>
              <a:t>Collision Resolution Strategies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5CA056-F5D4-4985-BB1F-CD3078E562C0}"/>
                  </a:ext>
                </a:extLst>
              </p14:cNvPr>
              <p14:cNvContentPartPr/>
              <p14:nvPr/>
            </p14:nvContentPartPr>
            <p14:xfrm>
              <a:off x="467640" y="58680"/>
              <a:ext cx="8457480" cy="426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5CA056-F5D4-4985-BB1F-CD3078E56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80" y="49320"/>
                <a:ext cx="847620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46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29B-BFC5-4A3B-9165-2A2E469C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73844"/>
            <a:ext cx="8229600" cy="994172"/>
          </a:xfrm>
        </p:spPr>
        <p:txBody>
          <a:bodyPr/>
          <a:lstStyle/>
          <a:p>
            <a:r>
              <a:rPr lang="en-US" dirty="0"/>
              <a:t>Collision resolution: 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A82C-0228-4744-AE9E-0A46728D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02831"/>
          </a:xfrm>
        </p:spPr>
        <p:txBody>
          <a:bodyPr>
            <a:normAutofit/>
          </a:bodyPr>
          <a:lstStyle/>
          <a:p>
            <a:r>
              <a:rPr lang="en-US" dirty="0"/>
              <a:t>Insert the numbers below into a hash table of size M=11 using the hash function H(k)=k % M. Perform each of the following:</a:t>
            </a:r>
          </a:p>
          <a:p>
            <a:pPr marL="385763" indent="-385763">
              <a:buAutoNum type="arabicPeriod"/>
            </a:pPr>
            <a:r>
              <a:rPr lang="en-US" dirty="0"/>
              <a:t>Separate chaining collision resolution without resizing  What is the load factor?</a:t>
            </a:r>
          </a:p>
          <a:p>
            <a:pPr marL="385763" indent="-385763">
              <a:buAutoNum type="arabicPeriod"/>
            </a:pPr>
            <a:r>
              <a:rPr lang="en-US" dirty="0"/>
              <a:t>Separate chaining collision resolution WITH resizing with the 8</a:t>
            </a:r>
            <a:r>
              <a:rPr lang="en-US" baseline="30000" dirty="0"/>
              <a:t>th</a:t>
            </a:r>
            <a:r>
              <a:rPr lang="en-US" dirty="0"/>
              <a:t> element is inserted (double M to 22).  What is the final load factor?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{22, 32, 43, 11, 12, 35, 24, 7}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58F53-E17B-4501-B42E-7431E5F3D217}"/>
                  </a:ext>
                </a:extLst>
              </p14:cNvPr>
              <p14:cNvContentPartPr/>
              <p14:nvPr/>
            </p14:nvContentPartPr>
            <p14:xfrm>
              <a:off x="849600" y="41760"/>
              <a:ext cx="8163360" cy="50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58F53-E17B-4501-B42E-7431E5F3D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240" y="32400"/>
                <a:ext cx="8182080" cy="50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324E9C-F86C-4C56-882F-77D55DAC48DC}"/>
              </a:ext>
            </a:extLst>
          </p:cNvPr>
          <p:cNvSpPr/>
          <p:nvPr/>
        </p:nvSpPr>
        <p:spPr>
          <a:xfrm>
            <a:off x="3147211" y="285750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{22, 32, 43, 11, 12, 35, 24, 7} </a:t>
            </a:r>
          </a:p>
        </p:txBody>
      </p:sp>
    </p:spTree>
    <p:extLst>
      <p:ext uri="{BB962C8B-B14F-4D97-AF65-F5344CB8AC3E}">
        <p14:creationId xmlns:p14="http://schemas.microsoft.com/office/powerpoint/2010/main" val="190226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9384-960C-41D4-9BA3-7CB49015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Collision resolution: 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9BF3-80DB-4348-A8FE-93834B26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idea is to keep a list of all elements that hash to the same value.</a:t>
            </a:r>
          </a:p>
          <a:p>
            <a:pPr lvl="1"/>
            <a:r>
              <a:rPr lang="en-US" dirty="0"/>
              <a:t>The array elements are pointers to the first nodes of the lists.</a:t>
            </a:r>
          </a:p>
          <a:p>
            <a:pPr lvl="1"/>
            <a:r>
              <a:rPr lang="en-US" dirty="0"/>
              <a:t>A new item is inserted to the front of the list.</a:t>
            </a:r>
          </a:p>
          <a:p>
            <a:pPr lvl="2"/>
            <a:r>
              <a:rPr lang="en-US" dirty="0"/>
              <a:t>Why the front?  O(1) insertion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Better space utilization for large items.</a:t>
            </a:r>
          </a:p>
          <a:p>
            <a:pPr lvl="1"/>
            <a:r>
              <a:rPr lang="en-US" dirty="0"/>
              <a:t>Simple collision handling:  searching linked list.</a:t>
            </a:r>
          </a:p>
          <a:p>
            <a:pPr lvl="1"/>
            <a:r>
              <a:rPr lang="en-US" dirty="0"/>
              <a:t>Overflow:  we can store more items than the hash table size.</a:t>
            </a:r>
          </a:p>
          <a:p>
            <a:pPr lvl="1"/>
            <a:r>
              <a:rPr lang="en-US" dirty="0"/>
              <a:t>Deletion is quick and easy:  deletion from the linked list.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Complicated data structure.  Array of link list.</a:t>
            </a:r>
          </a:p>
        </p:txBody>
      </p:sp>
    </p:spTree>
    <p:extLst>
      <p:ext uri="{BB962C8B-B14F-4D97-AF65-F5344CB8AC3E}">
        <p14:creationId xmlns:p14="http://schemas.microsoft.com/office/powerpoint/2010/main" val="231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B9A9-C5DA-467F-AA17-08A746E3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4B15-DA2C-4846-B0DA-A889C82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factor definition</a:t>
            </a:r>
          </a:p>
          <a:p>
            <a:pPr lvl="1"/>
            <a:r>
              <a:rPr lang="en-US" dirty="0"/>
              <a:t>Ratio of number of elements (M) in a hash table to the hash </a:t>
            </a:r>
            <a:r>
              <a:rPr lang="en-US" dirty="0" err="1"/>
              <a:t>TableSize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Load factor = M/</a:t>
            </a:r>
            <a:r>
              <a:rPr lang="en-US" dirty="0" err="1"/>
              <a:t>TableSize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average length of a list is also a load factor.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3034BC-8473-4633-9D83-1229E93988D0}"/>
                  </a:ext>
                </a:extLst>
              </p14:cNvPr>
              <p14:cNvContentPartPr/>
              <p14:nvPr/>
            </p14:nvContentPartPr>
            <p14:xfrm>
              <a:off x="3400560" y="1256760"/>
              <a:ext cx="5742720" cy="381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3034BC-8473-4633-9D83-1229E9398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0" y="1247400"/>
                <a:ext cx="57614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4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53EA-7FF4-46A5-9E23-49259F48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size as prime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9ECF-D672-49C2-A6A0-144086D8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size as a prime number helps minimize clustering</a:t>
            </a:r>
          </a:p>
          <a:p>
            <a:r>
              <a:rPr lang="en-US" dirty="0"/>
              <a:t>Doubling the table size using prime numbers.</a:t>
            </a:r>
          </a:p>
          <a:p>
            <a:pPr lvl="1"/>
            <a:r>
              <a:rPr lang="en-US" dirty="0">
                <a:hlinkClick r:id="rId2"/>
              </a:rPr>
              <a:t>https://www.planetmath.org/goodhashtableprimes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Keys are not always integers.</a:t>
            </a:r>
          </a:p>
          <a:p>
            <a:endParaRPr lang="en-US" dirty="0"/>
          </a:p>
          <a:p>
            <a:r>
              <a:rPr lang="en-US" dirty="0"/>
              <a:t>The classic example is a dictionary. If you want to put every word of an English-language dictionary,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zyzzyva </a:t>
            </a:r>
          </a:p>
          <a:p>
            <a:pPr lvl="1"/>
            <a:r>
              <a:rPr lang="en-US" i="1" dirty="0"/>
              <a:t>(who knows what it is and how to pronounce it?</a:t>
            </a:r>
            <a:r>
              <a:rPr lang="en-US" dirty="0"/>
              <a:t>)</a:t>
            </a:r>
          </a:p>
          <a:p>
            <a:pPr marL="85725" indent="0">
              <a:buNone/>
            </a:pPr>
            <a:r>
              <a:rPr lang="en-US" dirty="0"/>
              <a:t> into your computer’s memory so they can be accessed quickly, a hash table is a good choice. </a:t>
            </a:r>
          </a:p>
          <a:p>
            <a:endParaRPr lang="en-US" dirty="0"/>
          </a:p>
          <a:p>
            <a:r>
              <a:rPr lang="en-US" dirty="0"/>
              <a:t>A similar widely used application for hash tables is in computer-language compilers, which maintain a </a:t>
            </a:r>
            <a:r>
              <a:rPr lang="en-US" i="1" dirty="0"/>
              <a:t>symbol table </a:t>
            </a:r>
            <a:r>
              <a:rPr lang="en-US" dirty="0"/>
              <a:t>in a hash table.</a:t>
            </a:r>
          </a:p>
          <a:p>
            <a:pPr lvl="1"/>
            <a:r>
              <a:rPr lang="en-US" dirty="0"/>
              <a:t>The symbol table holds all the variable and function names made up by the programmer, along with the address where they can be found in memory.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https://en.wikipedia.org/wiki/Symbol_table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6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words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Let’s say we want to store </a:t>
            </a:r>
            <a:r>
              <a:rPr lang="en-US" b="1" dirty="0"/>
              <a:t>a 50,000</a:t>
            </a:r>
            <a:r>
              <a:rPr lang="en-US" dirty="0"/>
              <a:t>-word English-language dictionary in main memory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Question: Use the length of a word as a hash function:</a:t>
            </a:r>
          </a:p>
          <a:p>
            <a:pPr marL="0" indent="0">
              <a:buNone/>
            </a:pPr>
            <a:r>
              <a:rPr lang="en-US" dirty="0"/>
              <a:t>A: It is a good choice</a:t>
            </a:r>
          </a:p>
          <a:p>
            <a:pPr marL="0" indent="0">
              <a:buNone/>
            </a:pPr>
            <a:r>
              <a:rPr lang="en-US" dirty="0"/>
              <a:t>B: It is not uniform</a:t>
            </a:r>
          </a:p>
          <a:p>
            <a:pPr marL="0" indent="0">
              <a:buNone/>
            </a:pPr>
            <a:r>
              <a:rPr lang="en-US" dirty="0"/>
              <a:t>C: It is not fast</a:t>
            </a:r>
          </a:p>
          <a:p>
            <a:pPr marL="0" indent="0">
              <a:buNone/>
            </a:pPr>
            <a:r>
              <a:rPr lang="en-US" dirty="0"/>
              <a:t>D: It is not deterministic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C2B06B-BB29-4356-92E6-DF6BC739985B}"/>
                  </a:ext>
                </a:extLst>
              </p14:cNvPr>
              <p14:cNvContentPartPr/>
              <p14:nvPr/>
            </p14:nvContentPartPr>
            <p14:xfrm>
              <a:off x="523800" y="3393000"/>
              <a:ext cx="433800" cy="4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C2B06B-BB29-4356-92E6-DF6BC73998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440" y="3383640"/>
                <a:ext cx="452520" cy="4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90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(50,000-words)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idea: Use ASCII code, in which </a:t>
            </a:r>
            <a:r>
              <a:rPr lang="en-US" i="1" dirty="0"/>
              <a:t>a </a:t>
            </a:r>
            <a:r>
              <a:rPr lang="en-US" dirty="0"/>
              <a:t>is 97, </a:t>
            </a:r>
            <a:r>
              <a:rPr lang="en-US" i="1" dirty="0"/>
              <a:t>b </a:t>
            </a:r>
            <a:r>
              <a:rPr lang="en-US" dirty="0"/>
              <a:t>is 98, and so on, up to 122 for </a:t>
            </a:r>
            <a:r>
              <a:rPr lang="en-US" i="1" dirty="0"/>
              <a:t>z. </a:t>
            </a:r>
            <a:r>
              <a:rPr lang="en-US" dirty="0"/>
              <a:t>Then </a:t>
            </a:r>
            <a:r>
              <a:rPr lang="en-US" b="1" dirty="0"/>
              <a:t>add</a:t>
            </a:r>
            <a:r>
              <a:rPr lang="en-US" dirty="0"/>
              <a:t> the numbers.</a:t>
            </a:r>
            <a:endParaRPr lang="en-US" i="1" dirty="0"/>
          </a:p>
          <a:p>
            <a:r>
              <a:rPr lang="en-US" dirty="0"/>
              <a:t>Let’s say </a:t>
            </a:r>
            <a:r>
              <a:rPr lang="en-US" i="1" dirty="0"/>
              <a:t>a </a:t>
            </a:r>
            <a:r>
              <a:rPr lang="en-US" dirty="0"/>
              <a:t>is 1, </a:t>
            </a:r>
            <a:r>
              <a:rPr lang="en-US" i="1" dirty="0"/>
              <a:t>b </a:t>
            </a:r>
            <a:r>
              <a:rPr lang="en-US" dirty="0"/>
              <a:t>is 2, </a:t>
            </a:r>
            <a:r>
              <a:rPr lang="en-US" i="1" dirty="0"/>
              <a:t>c </a:t>
            </a:r>
            <a:r>
              <a:rPr lang="en-US" dirty="0"/>
              <a:t>is 3, and so on up to 26 for </a:t>
            </a:r>
            <a:r>
              <a:rPr lang="en-US" i="1" dirty="0"/>
              <a:t>z. </a:t>
            </a:r>
            <a:r>
              <a:rPr lang="en-US" dirty="0"/>
              <a:t>We’ll also say a blank is 0, so we have 27 characters. (assume no capitals).</a:t>
            </a:r>
          </a:p>
          <a:p>
            <a:pPr lvl="1"/>
            <a:r>
              <a:rPr lang="en-US" i="1" dirty="0"/>
              <a:t>I subtracted 96 to make the math easier. </a:t>
            </a:r>
          </a:p>
          <a:p>
            <a:endParaRPr lang="en-US" dirty="0"/>
          </a:p>
          <a:p>
            <a:r>
              <a:rPr lang="en-US" dirty="0"/>
              <a:t>“cat”= 3 + 1 + 20 = 24.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It is a good choice</a:t>
            </a:r>
          </a:p>
          <a:p>
            <a:pPr marL="0" indent="0">
              <a:buNone/>
            </a:pPr>
            <a:r>
              <a:rPr lang="en-US" dirty="0"/>
              <a:t>B: It is not uniform</a:t>
            </a:r>
          </a:p>
          <a:p>
            <a:pPr marL="0" indent="0">
              <a:buNone/>
            </a:pPr>
            <a:r>
              <a:rPr lang="en-US" dirty="0"/>
              <a:t>C: It is not fast</a:t>
            </a:r>
          </a:p>
          <a:p>
            <a:pPr marL="0" indent="0">
              <a:buNone/>
            </a:pPr>
            <a:r>
              <a:rPr lang="en-US" dirty="0"/>
              <a:t>D: It is not deterministic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5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" indent="0">
              <a:buNone/>
            </a:pPr>
            <a:r>
              <a:rPr lang="en-US" dirty="0"/>
              <a:t>Idea: Hash each word into a unique location.</a:t>
            </a:r>
          </a:p>
          <a:p>
            <a:pPr marL="85725" indent="0">
              <a:buNone/>
            </a:pPr>
            <a:r>
              <a:rPr lang="en-US" dirty="0"/>
              <a:t>How?  Number analogy:</a:t>
            </a: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7,546 = 7*1000 + 5*100 + 4*10 + 6*1 </a:t>
            </a:r>
          </a:p>
          <a:p>
            <a:pPr marL="85725" indent="0">
              <a:buNone/>
            </a:pPr>
            <a:r>
              <a:rPr lang="en-US" dirty="0"/>
              <a:t>     (or using powers of 10):</a:t>
            </a:r>
          </a:p>
          <a:p>
            <a:pPr marL="85725" indent="0">
              <a:buNone/>
            </a:pPr>
            <a:r>
              <a:rPr lang="en-US" dirty="0"/>
              <a:t>7,546 = 7*10</a:t>
            </a:r>
            <a:r>
              <a:rPr lang="en-US" baseline="30000" dirty="0"/>
              <a:t>3</a:t>
            </a:r>
            <a:r>
              <a:rPr lang="en-US" dirty="0"/>
              <a:t> + 5*10</a:t>
            </a:r>
            <a:r>
              <a:rPr lang="en-US" baseline="30000" dirty="0"/>
              <a:t>2</a:t>
            </a:r>
            <a:r>
              <a:rPr lang="en-US" dirty="0"/>
              <a:t> + 4*10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  <a:r>
              <a:rPr lang="en-US" dirty="0"/>
              <a:t>     </a:t>
            </a: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Why base 10? Because there are </a:t>
            </a:r>
            <a:r>
              <a:rPr lang="en-US" b="1" dirty="0"/>
              <a:t>10</a:t>
            </a:r>
            <a:r>
              <a:rPr lang="en-US" dirty="0"/>
              <a:t> possible digits. </a:t>
            </a:r>
          </a:p>
        </p:txBody>
      </p:sp>
    </p:spTree>
    <p:extLst>
      <p:ext uri="{BB962C8B-B14F-4D97-AF65-F5344CB8AC3E}">
        <p14:creationId xmlns:p14="http://schemas.microsoft.com/office/powerpoint/2010/main" val="109327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base 10? Because there are 10 possible digits. </a:t>
            </a:r>
          </a:p>
          <a:p>
            <a:endParaRPr lang="en-US" dirty="0"/>
          </a:p>
          <a:p>
            <a:r>
              <a:rPr lang="en-US" dirty="0"/>
              <a:t>If we are apply the same idea to strings, what is our base?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10</a:t>
            </a:r>
          </a:p>
          <a:p>
            <a:pPr marL="0" indent="0">
              <a:buNone/>
            </a:pPr>
            <a:r>
              <a:rPr lang="en-US" dirty="0"/>
              <a:t>B: 27 (26 letters and the space)</a:t>
            </a:r>
          </a:p>
          <a:p>
            <a:pPr marL="0" indent="0">
              <a:buNone/>
            </a:pPr>
            <a:r>
              <a:rPr lang="en-US" dirty="0"/>
              <a:t>C: Can’t apply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base 27 because we have 26 letters and 1 space.</a:t>
            </a:r>
          </a:p>
          <a:p>
            <a:r>
              <a:rPr lang="en-US" dirty="0"/>
              <a:t>“cat”: c = 3,  a = 1, t = 20.</a:t>
            </a:r>
          </a:p>
          <a:p>
            <a:pPr marL="85725" indent="0">
              <a:buNone/>
            </a:pPr>
            <a:endParaRPr lang="en-US" dirty="0"/>
          </a:p>
          <a:p>
            <a:r>
              <a:rPr lang="en-US" dirty="0"/>
              <a:t>What is the corresponding conversion?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H(cat) = 3*27</a:t>
            </a:r>
            <a:r>
              <a:rPr lang="en-US" baseline="30000" dirty="0"/>
              <a:t>2</a:t>
            </a:r>
            <a:r>
              <a:rPr lang="en-US" dirty="0"/>
              <a:t> + 1*27</a:t>
            </a:r>
            <a:r>
              <a:rPr lang="en-US" baseline="30000" dirty="0"/>
              <a:t>1</a:t>
            </a:r>
            <a:r>
              <a:rPr lang="en-US" dirty="0"/>
              <a:t> + 20*27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Converting words to numbers</a:t>
            </a:r>
            <a:br>
              <a:rPr lang="en-US" sz="2700" dirty="0"/>
            </a:br>
            <a:r>
              <a:rPr lang="en-US" sz="27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10-letter word (let’s assume 10 is the max length of the word), </a:t>
            </a:r>
            <a:r>
              <a:rPr lang="en-US" i="1" dirty="0" err="1"/>
              <a:t>zzzzzzzzzz</a:t>
            </a:r>
            <a:r>
              <a:rPr lang="en-US" i="1" dirty="0"/>
              <a:t>, </a:t>
            </a:r>
            <a:r>
              <a:rPr lang="en-US" dirty="0"/>
              <a:t>translates into …</a:t>
            </a:r>
          </a:p>
          <a:p>
            <a:endParaRPr lang="en-US" dirty="0"/>
          </a:p>
          <a:p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6 at 10.3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04" y="2857823"/>
            <a:ext cx="4747149" cy="2243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Converting words to numbers</a:t>
            </a:r>
            <a:br>
              <a:rPr lang="en-US" sz="2700" dirty="0"/>
            </a:br>
            <a:r>
              <a:rPr lang="en-US" sz="27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10-letter word (let’s assume 10 is the max length of the word), </a:t>
            </a:r>
            <a:r>
              <a:rPr lang="en-US" i="1" dirty="0" err="1"/>
              <a:t>zzzzzzzzzz</a:t>
            </a:r>
            <a:r>
              <a:rPr lang="en-US" i="1" dirty="0"/>
              <a:t>, </a:t>
            </a:r>
            <a:r>
              <a:rPr lang="en-US" dirty="0"/>
              <a:t>translates into …</a:t>
            </a:r>
          </a:p>
          <a:p>
            <a:endParaRPr lang="en-US" dirty="0"/>
          </a:p>
          <a:p>
            <a:r>
              <a:rPr lang="en-US" sz="1350" dirty="0"/>
              <a:t>26*27</a:t>
            </a:r>
            <a:r>
              <a:rPr lang="en-US" sz="1350" baseline="30000" dirty="0"/>
              <a:t>9</a:t>
            </a:r>
            <a:r>
              <a:rPr lang="en-US" sz="1350" dirty="0"/>
              <a:t> + 26*27</a:t>
            </a:r>
            <a:r>
              <a:rPr lang="en-US" sz="1350" baseline="30000" dirty="0"/>
              <a:t>8</a:t>
            </a:r>
            <a:r>
              <a:rPr lang="en-US" sz="1350" dirty="0"/>
              <a:t> + 26*27</a:t>
            </a:r>
            <a:r>
              <a:rPr lang="en-US" sz="1350" baseline="30000" dirty="0"/>
              <a:t>7</a:t>
            </a:r>
            <a:r>
              <a:rPr lang="en-US" sz="1350" dirty="0"/>
              <a:t> + 26*27</a:t>
            </a:r>
            <a:r>
              <a:rPr lang="en-US" sz="1350" baseline="30000" dirty="0"/>
              <a:t>6</a:t>
            </a:r>
            <a:r>
              <a:rPr lang="en-US" sz="1350" dirty="0"/>
              <a:t> + 26*27</a:t>
            </a:r>
            <a:r>
              <a:rPr lang="en-US" sz="1350" baseline="30000" dirty="0"/>
              <a:t>5</a:t>
            </a:r>
            <a:r>
              <a:rPr lang="en-US" sz="1350" dirty="0"/>
              <a:t> + 26*27</a:t>
            </a:r>
            <a:r>
              <a:rPr lang="en-US" sz="1350" baseline="30000" dirty="0"/>
              <a:t>4</a:t>
            </a:r>
            <a:r>
              <a:rPr lang="en-US" sz="1350" dirty="0"/>
              <a:t> + 26*27</a:t>
            </a:r>
            <a:r>
              <a:rPr lang="en-US" sz="1350" baseline="30000" dirty="0"/>
              <a:t>3</a:t>
            </a:r>
            <a:r>
              <a:rPr lang="en-US" sz="1350" dirty="0"/>
              <a:t> + 26*27</a:t>
            </a:r>
            <a:r>
              <a:rPr lang="en-US" sz="1350" baseline="30000" dirty="0"/>
              <a:t>2</a:t>
            </a:r>
            <a:r>
              <a:rPr lang="en-US" sz="1350" dirty="0"/>
              <a:t> + 26*27</a:t>
            </a:r>
            <a:r>
              <a:rPr lang="en-US" sz="1350" baseline="30000" dirty="0"/>
              <a:t>1</a:t>
            </a:r>
            <a:r>
              <a:rPr lang="en-US" sz="1350" dirty="0"/>
              <a:t> + 26*27</a:t>
            </a:r>
            <a:r>
              <a:rPr lang="en-US" sz="1350" baseline="30000" dirty="0"/>
              <a:t>0</a:t>
            </a:r>
            <a:r>
              <a:rPr lang="en-US" sz="1350" dirty="0"/>
              <a:t>   </a:t>
            </a:r>
            <a:r>
              <a:rPr lang="en-US" sz="1350" dirty="0">
                <a:sym typeface="Wingdings"/>
              </a:rPr>
              <a:t></a:t>
            </a:r>
            <a:r>
              <a:rPr lang="en-US" sz="1350" dirty="0">
                <a:solidFill>
                  <a:srgbClr val="FF0000"/>
                </a:solidFill>
                <a:sym typeface="Wingdings"/>
              </a:rPr>
              <a:t>HUGE NUMBER.</a:t>
            </a:r>
          </a:p>
          <a:p>
            <a:endParaRPr lang="en-US" sz="1350" dirty="0">
              <a:sym typeface="Wingdings"/>
            </a:endParaRPr>
          </a:p>
          <a:p>
            <a:r>
              <a:rPr lang="en-US" sz="1500" dirty="0">
                <a:sym typeface="Wingdings"/>
              </a:rPr>
              <a:t>Another problem: 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6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first scheme—adding the numbers—generated too few indices. </a:t>
            </a:r>
          </a:p>
          <a:p>
            <a:endParaRPr lang="en-US" dirty="0"/>
          </a:p>
          <a:p>
            <a:r>
              <a:rPr lang="en-US" dirty="0"/>
              <a:t>This latest scheme—adding the numbers times powers of 27—generates too many.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Tables have large but reasonable size. We will use the second approach with some changes. </a:t>
            </a:r>
          </a:p>
          <a:p>
            <a:r>
              <a:rPr lang="en-US" dirty="0">
                <a:latin typeface="Courier New"/>
                <a:cs typeface="Courier New"/>
              </a:rPr>
              <a:t>key = 3*27</a:t>
            </a:r>
            <a:r>
              <a:rPr lang="en-US" baseline="30000" dirty="0">
                <a:latin typeface="Courier New"/>
                <a:cs typeface="Courier New"/>
              </a:rPr>
              <a:t>2</a:t>
            </a:r>
            <a:r>
              <a:rPr lang="en-US" dirty="0">
                <a:latin typeface="Courier New"/>
                <a:cs typeface="Courier New"/>
              </a:rPr>
              <a:t> + 1*27</a:t>
            </a:r>
            <a:r>
              <a:rPr lang="en-US" baseline="30000" dirty="0">
                <a:latin typeface="Courier New"/>
                <a:cs typeface="Courier New"/>
              </a:rPr>
              <a:t>1</a:t>
            </a:r>
            <a:r>
              <a:rPr lang="en-US" dirty="0">
                <a:latin typeface="Courier New"/>
                <a:cs typeface="Courier New"/>
              </a:rPr>
              <a:t> + 20*27</a:t>
            </a:r>
            <a:r>
              <a:rPr lang="en-US" baseline="30000" dirty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index = (key) % </a:t>
            </a:r>
            <a:r>
              <a:rPr lang="en-US" dirty="0" err="1">
                <a:latin typeface="Courier New"/>
                <a:cs typeface="Courier New"/>
              </a:rPr>
              <a:t>tableSize</a:t>
            </a:r>
            <a:r>
              <a:rPr lang="en-US" dirty="0">
                <a:latin typeface="Courier New"/>
                <a:cs typeface="Courier New"/>
              </a:rPr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Strings:  “cat” </a:t>
            </a:r>
            <a:br>
              <a:rPr lang="en-US" dirty="0"/>
            </a:br>
            <a:br>
              <a:rPr lang="en-US" dirty="0"/>
            </a:br>
            <a:r>
              <a:rPr lang="en-US" sz="1500" dirty="0" err="1">
                <a:latin typeface="Courier New"/>
                <a:cs typeface="Courier New"/>
              </a:rPr>
              <a:t>hashVal</a:t>
            </a:r>
            <a:r>
              <a:rPr lang="en-US" sz="1500" dirty="0">
                <a:latin typeface="Courier New"/>
                <a:cs typeface="Courier New"/>
              </a:rPr>
              <a:t>= 3*27</a:t>
            </a:r>
            <a:r>
              <a:rPr lang="en-US" sz="1500" baseline="30000" dirty="0">
                <a:latin typeface="Courier New"/>
                <a:cs typeface="Courier New"/>
              </a:rPr>
              <a:t>2</a:t>
            </a:r>
            <a:r>
              <a:rPr lang="en-US" sz="1500" dirty="0">
                <a:latin typeface="Courier New"/>
                <a:cs typeface="Courier New"/>
              </a:rPr>
              <a:t> + 1*27</a:t>
            </a:r>
            <a:r>
              <a:rPr lang="en-US" sz="1500" baseline="30000" dirty="0">
                <a:latin typeface="Courier New"/>
                <a:cs typeface="Courier New"/>
              </a:rPr>
              <a:t>1</a:t>
            </a:r>
            <a:r>
              <a:rPr lang="en-US" sz="1500" dirty="0">
                <a:latin typeface="Courier New"/>
                <a:cs typeface="Courier New"/>
              </a:rPr>
              <a:t> + 20*27</a:t>
            </a:r>
            <a:r>
              <a:rPr lang="en-US" sz="1500" baseline="30000" dirty="0">
                <a:latin typeface="Courier New"/>
                <a:cs typeface="Courier New"/>
              </a:rPr>
              <a:t>0</a:t>
            </a:r>
            <a:br>
              <a:rPr lang="en-US" sz="1500" dirty="0">
                <a:latin typeface="Courier New"/>
                <a:cs typeface="Courier New"/>
              </a:rPr>
            </a:b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01333-93A6-43F4-B47F-1865C9431069}"/>
              </a:ext>
            </a:extLst>
          </p:cNvPr>
          <p:cNvSpPr txBox="1"/>
          <p:nvPr/>
        </p:nvSpPr>
        <p:spPr>
          <a:xfrm>
            <a:off x="457201" y="2084519"/>
            <a:ext cx="7235189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hashFunc1(String key)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pow27 = 1;      // 1, 27, 27*27,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 j&gt;=0; j--) { // right to left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 - 96;      // char code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pow27*letter;              // times the power of 27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pow27 *= 27;                          // Increase the power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// mod by table size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0150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efficient yet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the character conversion, there are </a:t>
            </a:r>
            <a:r>
              <a:rPr lang="en-US" b="1" dirty="0"/>
              <a:t>two</a:t>
            </a:r>
            <a:r>
              <a:rPr lang="en-US" dirty="0"/>
              <a:t> multiplications and an </a:t>
            </a:r>
            <a:r>
              <a:rPr lang="en-US" b="1" dirty="0"/>
              <a:t>addition</a:t>
            </a:r>
            <a:r>
              <a:rPr lang="en-US" dirty="0"/>
              <a:t> inside the loop </a:t>
            </a:r>
          </a:p>
          <a:p>
            <a:endParaRPr lang="en-US" dirty="0"/>
          </a:p>
          <a:p>
            <a:r>
              <a:rPr lang="en-US" b="1" dirty="0"/>
              <a:t>Horner’s Method.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11-16 at 10.53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143250"/>
            <a:ext cx="4972050" cy="12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 (Horner's method)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C9719-34DE-42CC-AE2B-C497BAE6E73E}"/>
              </a:ext>
            </a:extLst>
          </p:cNvPr>
          <p:cNvSpPr txBox="1"/>
          <p:nvPr/>
        </p:nvSpPr>
        <p:spPr>
          <a:xfrm>
            <a:off x="594361" y="1268017"/>
            <a:ext cx="723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hashFunc2(String key)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pow27 = 1;      // 1, 27, 27*27,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j=1; j&lt;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// left to right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 - 96;      // char code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*27 + letter;        // multiply and add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// mod by table size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ECB62-0337-4DDC-B2F7-890115EE9158}"/>
              </a:ext>
            </a:extLst>
          </p:cNvPr>
          <p:cNvSpPr txBox="1"/>
          <p:nvPr/>
        </p:nvSpPr>
        <p:spPr>
          <a:xfrm>
            <a:off x="857250" y="4000501"/>
            <a:ext cx="205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There's still at least one problem for long strings…</a:t>
            </a:r>
          </a:p>
        </p:txBody>
      </p:sp>
      <p:pic>
        <p:nvPicPr>
          <p:cNvPr id="5" name="Picture 4" descr="Screen Shot 2015-11-16 at 10.53.55 AM.png">
            <a:extLst>
              <a:ext uri="{FF2B5EF4-FFF2-40B4-BE49-F238E27FC236}">
                <a16:creationId xmlns:a16="http://schemas.microsoft.com/office/drawing/2014/main" id="{6FF39F95-AB1F-4532-A1ED-C09BB1596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14800"/>
            <a:ext cx="3600450" cy="889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7C8039-FFAE-45E7-9D33-BCA73A3DC1DB}"/>
                  </a:ext>
                </a:extLst>
              </p14:cNvPr>
              <p14:cNvContentPartPr/>
              <p14:nvPr/>
            </p14:nvContentPartPr>
            <p14:xfrm>
              <a:off x="2200320" y="1698840"/>
              <a:ext cx="1587960" cy="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7C8039-FFAE-45E7-9D33-BCA73A3DC1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0960" y="1689480"/>
                <a:ext cx="160668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346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improvement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C9719-34DE-42CC-AE2B-C497BAE6E73E}"/>
              </a:ext>
            </a:extLst>
          </p:cNvPr>
          <p:cNvSpPr txBox="1"/>
          <p:nvPr/>
        </p:nvSpPr>
        <p:spPr>
          <a:xfrm>
            <a:off x="623455" y="1771651"/>
            <a:ext cx="723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hashFunc_final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pow27 = 1;      // 1, 27, 27*27,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j=1; j&lt;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// left to right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 - 96;      // char code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*27 + letter) %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multiply and add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59A00C-F79A-41BB-8EFA-50B61220481C}"/>
                  </a:ext>
                </a:extLst>
              </p14:cNvPr>
              <p14:cNvContentPartPr/>
              <p14:nvPr/>
            </p14:nvContentPartPr>
            <p14:xfrm>
              <a:off x="3054600" y="967320"/>
              <a:ext cx="5630760" cy="408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59A00C-F79A-41BB-8EFA-50B6122048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240" y="957960"/>
                <a:ext cx="5649480" cy="41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0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bit- manipulation tricks can be played as well, such as</a:t>
            </a:r>
          </a:p>
          <a:p>
            <a:pPr marL="85725" indent="0">
              <a:buNone/>
            </a:pPr>
            <a:r>
              <a:rPr lang="en-US" dirty="0"/>
              <a:t>using a base of 32 (or a larger power of 2) instead of 27, so that multiplication can be effected using the shift operator (&gt;&gt;),</a:t>
            </a:r>
          </a:p>
        </p:txBody>
      </p:sp>
    </p:spTree>
    <p:extLst>
      <p:ext uri="{BB962C8B-B14F-4D97-AF65-F5344CB8AC3E}">
        <p14:creationId xmlns:p14="http://schemas.microsoft.com/office/powerpoint/2010/main" val="36848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Folding: another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larger strings: (length over 7)</a:t>
            </a:r>
          </a:p>
          <a:p>
            <a:pPr lvl="1"/>
            <a:r>
              <a:rPr lang="en-US" dirty="0"/>
              <a:t>Group more than one digit. (2, 3, 4).</a:t>
            </a:r>
          </a:p>
          <a:p>
            <a:pPr lvl="1"/>
            <a:r>
              <a:rPr lang="en-US" dirty="0"/>
              <a:t>Add them.</a:t>
            </a:r>
          </a:p>
          <a:p>
            <a:pPr lvl="1"/>
            <a:r>
              <a:rPr lang="en-US" dirty="0"/>
              <a:t>% </a:t>
            </a:r>
            <a:r>
              <a:rPr lang="en-US" dirty="0" err="1"/>
              <a:t>tableSize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D4A2-8DAC-4628-BE10-D8B901E6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26206"/>
          </a:xfrm>
        </p:spPr>
        <p:txBody>
          <a:bodyPr>
            <a:noAutofit/>
          </a:bodyPr>
          <a:lstStyle/>
          <a:p>
            <a:r>
              <a:rPr lang="en-US" sz="2400" dirty="0"/>
              <a:t>Folding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88DE-6DFA-4970-9C25-47305C3F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51" y="543851"/>
            <a:ext cx="8686800" cy="219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Let's start by converting the string's characters into numbers. ASCII is a good candidate for this operation:</a:t>
            </a:r>
            <a:endParaRPr lang="en-US" altLang="en-US" sz="975" u="sng" dirty="0">
              <a:solidFill>
                <a:srgbClr val="63B175"/>
              </a:solidFill>
              <a:latin typeface="raleway"/>
            </a:endParaRPr>
          </a:p>
        </p:txBody>
      </p:sp>
      <p:pic>
        <p:nvPicPr>
          <p:cNvPr id="2054" name="Picture 6" descr="Convert the string into ascii">
            <a:hlinkClick r:id="rId2"/>
            <a:extLst>
              <a:ext uri="{FF2B5EF4-FFF2-40B4-BE49-F238E27FC236}">
                <a16:creationId xmlns:a16="http://schemas.microsoft.com/office/drawing/2014/main" id="{E0FA3D14-7FCD-4960-A328-ECE13D6B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742951"/>
            <a:ext cx="5336381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6654C-7997-422A-AAE5-07C75A0063A2}"/>
              </a:ext>
            </a:extLst>
          </p:cNvPr>
          <p:cNvSpPr/>
          <p:nvPr/>
        </p:nvSpPr>
        <p:spPr>
          <a:xfrm>
            <a:off x="571500" y="1941214"/>
            <a:ext cx="8458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raleway"/>
              </a:rPr>
              <a:t>Now, we arrange the numbers we just obtained into groups of some size. Generally, we choose the group size value based on the size of our array which is 10</a:t>
            </a:r>
            <a:r>
              <a:rPr lang="en-US" sz="1050" baseline="30000" dirty="0">
                <a:solidFill>
                  <a:srgbClr val="333333"/>
                </a:solidFill>
                <a:latin typeface="raleway"/>
              </a:rPr>
              <a:t>5</a:t>
            </a:r>
            <a:r>
              <a:rPr lang="en-US" sz="1050" dirty="0">
                <a:solidFill>
                  <a:srgbClr val="333333"/>
                </a:solidFill>
                <a:latin typeface="raleway"/>
              </a:rPr>
              <a:t>. Since the numbers, in which we transformed the characters into, contain from two to three digits, without loss of generality, we may set the group size to two:</a:t>
            </a:r>
            <a:endParaRPr lang="en-US" sz="1050" dirty="0"/>
          </a:p>
        </p:txBody>
      </p:sp>
      <p:pic>
        <p:nvPicPr>
          <p:cNvPr id="2056" name="Picture 8" descr="Arrange string's ascii codes">
            <a:hlinkClick r:id="rId4"/>
            <a:extLst>
              <a:ext uri="{FF2B5EF4-FFF2-40B4-BE49-F238E27FC236}">
                <a16:creationId xmlns:a16="http://schemas.microsoft.com/office/drawing/2014/main" id="{CD0ACA88-6184-4225-8B35-3326A60D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495212"/>
            <a:ext cx="5800725" cy="4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D59513-706B-4A20-9A4D-E893DE085911}"/>
              </a:ext>
            </a:extLst>
          </p:cNvPr>
          <p:cNvSpPr/>
          <p:nvPr/>
        </p:nvSpPr>
        <p:spPr>
          <a:xfrm>
            <a:off x="520750" y="2920229"/>
            <a:ext cx="85089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raleway"/>
              </a:rPr>
              <a:t>The next step is to concatenate the numbers in each group as if they were strings and find their sum:</a:t>
            </a:r>
            <a:endParaRPr lang="en-US" sz="1050" dirty="0"/>
          </a:p>
        </p:txBody>
      </p:sp>
      <p:pic>
        <p:nvPicPr>
          <p:cNvPr id="2058" name="Picture 10" descr="Concatenate and sum up the numbers">
            <a:hlinkClick r:id="rId6"/>
            <a:extLst>
              <a:ext uri="{FF2B5EF4-FFF2-40B4-BE49-F238E27FC236}">
                <a16:creationId xmlns:a16="http://schemas.microsoft.com/office/drawing/2014/main" id="{FEF9D4FE-AF65-4C8E-B8DE-1EA2AC03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3" y="3107011"/>
            <a:ext cx="5850731" cy="9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A56C0C-8542-4FCA-9303-F5346C62147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576465"/>
          <a:ext cx="4610100" cy="332399"/>
        </p:xfrm>
        <a:graphic>
          <a:graphicData uri="http://schemas.openxmlformats.org/drawingml/2006/table">
            <a:tbl>
              <a:tblPr/>
              <a:tblGrid>
                <a:gridCol w="4610100">
                  <a:extLst>
                    <a:ext uri="{9D8B030D-6E8A-4147-A177-3AD203B41FA5}">
                      <a16:colId xmlns:a16="http://schemas.microsoft.com/office/drawing/2014/main" val="476237190"/>
                    </a:ext>
                  </a:extLst>
                </a:gridCol>
              </a:tblGrid>
              <a:tr h="3323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effectLst/>
                          <a:latin typeface="source code pro"/>
                        </a:rPr>
                        <a:t>348933 % 10000 = 48933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7148"/>
                  </a:ext>
                </a:extLst>
              </a:tr>
            </a:tbl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B5AE9AAF-13A6-4663-BB31-DA62A745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114800"/>
            <a:ext cx="83377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Now we must make the final step. Let's check whether the number </a:t>
            </a:r>
            <a:r>
              <a:rPr lang="en-US" altLang="en-US" sz="975" i="1" dirty="0">
                <a:solidFill>
                  <a:srgbClr val="333333"/>
                </a:solidFill>
                <a:latin typeface="raleway"/>
              </a:rPr>
              <a:t>348933</a:t>
            </a: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 may serve as an index of our array of size 10</a:t>
            </a:r>
            <a:r>
              <a:rPr lang="en-US" altLang="en-US" sz="675" baseline="30000" dirty="0">
                <a:solidFill>
                  <a:srgbClr val="333333"/>
                </a:solidFill>
                <a:latin typeface="raleway"/>
              </a:rPr>
              <a:t>5</a:t>
            </a: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.  Naturally, it exceeds the maximum allowed value </a:t>
            </a:r>
            <a:r>
              <a:rPr lang="en-US" altLang="en-US" sz="975" i="1" dirty="0">
                <a:solidFill>
                  <a:srgbClr val="333333"/>
                </a:solidFill>
                <a:latin typeface="raleway"/>
              </a:rPr>
              <a:t>99999.</a:t>
            </a: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 We may easily overcome this problem by applying the modulo operator in order to find the final result:</a:t>
            </a:r>
            <a:endParaRPr lang="en-US" altLang="en-US" sz="450" dirty="0"/>
          </a:p>
          <a:p>
            <a:pPr defTabSz="685800"/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73468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ideas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few word documents with different hash function ideas. There are a few implementations in C++ so you can convert to Java.  (credit goes to Geoff </a:t>
            </a:r>
            <a:r>
              <a:rPr lang="en-US" dirty="0" err="1"/>
              <a:t>Kuenning</a:t>
            </a:r>
            <a:r>
              <a:rPr lang="en-US" dirty="0"/>
              <a:t>)</a:t>
            </a:r>
          </a:p>
          <a:p>
            <a:pPr marL="308610" lvl="1" indent="0">
              <a:buNone/>
            </a:pPr>
            <a:endParaRPr lang="en-US" dirty="0"/>
          </a:p>
          <a:p>
            <a:pPr marL="308610" lvl="1" indent="0">
              <a:buNone/>
            </a:pPr>
            <a:r>
              <a:rPr lang="en-US" dirty="0"/>
              <a:t>Statistics:</a:t>
            </a:r>
          </a:p>
          <a:p>
            <a:pPr marL="308610" lvl="1" indent="0">
              <a:buNone/>
            </a:pPr>
            <a:r>
              <a:rPr lang="en-US" dirty="0">
                <a:hlinkClick r:id="rId2"/>
              </a:rPr>
              <a:t>http://programmers.stackexchange.com/questions/49550/which-hashing-algorithm-is-best-for-uniqueness-and-speed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309699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4517D-39BD-469E-A387-FAAC797B99FB}"/>
              </a:ext>
            </a:extLst>
          </p:cNvPr>
          <p:cNvSpPr/>
          <p:nvPr/>
        </p:nvSpPr>
        <p:spPr>
          <a:xfrm>
            <a:off x="673555" y="278751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 of buckets – 4</a:t>
            </a:r>
          </a:p>
          <a:p>
            <a:pPr marL="342904" lvl="1" indent="0">
              <a:buNone/>
            </a:pPr>
            <a:r>
              <a:rPr lang="en-US" sz="1400" dirty="0"/>
              <a:t>(i.e. the size of the array)</a:t>
            </a:r>
          </a:p>
          <a:p>
            <a:pPr marL="342904" lvl="1" indent="0">
              <a:buNone/>
            </a:pPr>
            <a:endParaRPr lang="en-US" sz="1400" dirty="0"/>
          </a:p>
          <a:p>
            <a:r>
              <a:rPr lang="en-US" sz="2000" dirty="0" err="1"/>
              <a:t>expandCapacity</a:t>
            </a:r>
            <a:r>
              <a:rPr lang="en-US" sz="2000" dirty="0"/>
              <a:t>() called in set()</a:t>
            </a:r>
          </a:p>
          <a:p>
            <a:r>
              <a:rPr lang="en-US" sz="2000" dirty="0" err="1"/>
              <a:t>LoadFactor</a:t>
            </a:r>
            <a:r>
              <a:rPr lang="en-US" sz="2000" dirty="0"/>
              <a:t> – 0.75</a:t>
            </a:r>
          </a:p>
        </p:txBody>
      </p:sp>
    </p:spTree>
    <p:extLst>
      <p:ext uri="{BB962C8B-B14F-4D97-AF65-F5344CB8AC3E}">
        <p14:creationId xmlns:p14="http://schemas.microsoft.com/office/powerpoint/2010/main" val="324471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grpSp>
        <p:nvGrpSpPr>
          <p:cNvPr id="71" name="Group 70"/>
          <p:cNvGrpSpPr/>
          <p:nvPr>
            <p:custDataLst>
              <p:tags r:id="rId2"/>
            </p:custDataLst>
          </p:nvPr>
        </p:nvGrpSpPr>
        <p:grpSpPr>
          <a:xfrm>
            <a:off x="3029766" y="457200"/>
            <a:ext cx="5657034" cy="4531649"/>
            <a:chOff x="1148570" y="457217"/>
            <a:chExt cx="7542712" cy="6042198"/>
          </a:xfrm>
        </p:grpSpPr>
        <p:sp>
          <p:nvSpPr>
            <p:cNvPr id="6" name="Oval 5"/>
            <p:cNvSpPr/>
            <p:nvPr>
              <p:custDataLst>
                <p:tags r:id="rId3"/>
              </p:custDataLst>
            </p:nvPr>
          </p:nvSpPr>
          <p:spPr>
            <a:xfrm>
              <a:off x="1224770" y="5694831"/>
              <a:ext cx="11430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Key </a:t>
              </a:r>
            </a:p>
          </p:txBody>
        </p:sp>
        <p:sp>
          <p:nvSpPr>
            <p:cNvPr id="7" name="Rounded Rectangle 6"/>
            <p:cNvSpPr/>
            <p:nvPr>
              <p:custDataLst>
                <p:tags r:id="rId4"/>
              </p:custDataLst>
            </p:nvPr>
          </p:nvSpPr>
          <p:spPr>
            <a:xfrm>
              <a:off x="1148570" y="4367495"/>
              <a:ext cx="1295400" cy="723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function</a:t>
              </a:r>
            </a:p>
          </p:txBody>
        </p:sp>
        <p:cxnSp>
          <p:nvCxnSpPr>
            <p:cNvPr id="10" name="Straight Arrow Connector 9"/>
            <p:cNvCxnSpPr>
              <a:stCxn id="6" idx="0"/>
              <a:endCxn id="7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1796270" y="5091395"/>
              <a:ext cx="0" cy="603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>
              <p:custDataLst>
                <p:tags r:id="rId6"/>
              </p:custDataLst>
            </p:nvPr>
          </p:nvSpPr>
          <p:spPr>
            <a:xfrm>
              <a:off x="2443970" y="3066399"/>
              <a:ext cx="1295400" cy="11072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Code (HC)</a:t>
              </a:r>
            </a:p>
          </p:txBody>
        </p:sp>
        <p:cxnSp>
          <p:nvCxnSpPr>
            <p:cNvPr id="14" name="Straight Arrow Connector 13"/>
            <p:cNvCxnSpPr>
              <a:stCxn id="7" idx="0"/>
              <a:endCxn id="13" idx="3"/>
            </p:cNvCxnSpPr>
            <p:nvPr>
              <p:custDataLst>
                <p:tags r:id="rId7"/>
              </p:custDataLst>
            </p:nvPr>
          </p:nvCxnSpPr>
          <p:spPr>
            <a:xfrm flipV="1">
              <a:off x="1796270" y="4011481"/>
              <a:ext cx="837407" cy="356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>
              <p:custDataLst>
                <p:tags r:id="rId8"/>
              </p:custDataLst>
            </p:nvPr>
          </p:nvSpPr>
          <p:spPr>
            <a:xfrm>
              <a:off x="4541168" y="1524000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>
              <p:custDataLst>
                <p:tags r:id="rId9"/>
              </p:custDataLst>
            </p:nvPr>
          </p:nvSpPr>
          <p:spPr>
            <a:xfrm>
              <a:off x="4541168" y="20237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>
              <p:custDataLst>
                <p:tags r:id="rId10"/>
              </p:custDataLst>
            </p:nvPr>
          </p:nvSpPr>
          <p:spPr>
            <a:xfrm>
              <a:off x="4541168" y="2519082"/>
              <a:ext cx="1752600" cy="4953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21" name="Rectangle 20"/>
            <p:cNvSpPr/>
            <p:nvPr>
              <p:custDataLst>
                <p:tags r:id="rId11"/>
              </p:custDataLst>
            </p:nvPr>
          </p:nvSpPr>
          <p:spPr>
            <a:xfrm>
              <a:off x="4538383" y="30143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>
              <p:custDataLst>
                <p:tags r:id="rId12"/>
              </p:custDataLst>
            </p:nvPr>
          </p:nvSpPr>
          <p:spPr>
            <a:xfrm>
              <a:off x="4538383" y="35096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>
              <p:custDataLst>
                <p:tags r:id="rId13"/>
              </p:custDataLst>
            </p:nvPr>
          </p:nvSpPr>
          <p:spPr>
            <a:xfrm>
              <a:off x="4538383" y="40094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>
              <p:custDataLst>
                <p:tags r:id="rId14"/>
              </p:custDataLst>
            </p:nvPr>
          </p:nvSpPr>
          <p:spPr>
            <a:xfrm>
              <a:off x="4538383" y="45047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>
              <p:custDataLst>
                <p:tags r:id="rId15"/>
              </p:custDataLst>
            </p:nvPr>
          </p:nvSpPr>
          <p:spPr>
            <a:xfrm>
              <a:off x="4542865" y="50000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>
              <p:custDataLst>
                <p:tags r:id="rId16"/>
              </p:custDataLst>
            </p:nvPr>
          </p:nvSpPr>
          <p:spPr>
            <a:xfrm>
              <a:off x="4542865" y="54953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>
              <p:custDataLst>
                <p:tags r:id="rId17"/>
              </p:custDataLst>
            </p:nvPr>
          </p:nvSpPr>
          <p:spPr>
            <a:xfrm>
              <a:off x="4542865" y="5995147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>
              <p:custDataLst>
                <p:tags r:id="rId18"/>
              </p:custDataLst>
            </p:nvPr>
          </p:nvSpPr>
          <p:spPr>
            <a:xfrm>
              <a:off x="4038601" y="457217"/>
              <a:ext cx="19122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/>
                <a:t>Hash table (array)</a:t>
              </a:r>
            </a:p>
          </p:txBody>
        </p:sp>
        <p:sp>
          <p:nvSpPr>
            <p:cNvPr id="31" name="Rectangle 30"/>
            <p:cNvSpPr/>
            <p:nvPr>
              <p:custDataLst>
                <p:tags r:id="rId19"/>
              </p:custDataLst>
            </p:nvPr>
          </p:nvSpPr>
          <p:spPr>
            <a:xfrm>
              <a:off x="4191000" y="152624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>
              <p:custDataLst>
                <p:tags r:id="rId20"/>
              </p:custDataLst>
            </p:nvPr>
          </p:nvSpPr>
          <p:spPr>
            <a:xfrm>
              <a:off x="4195482" y="201257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>
              <p:custDataLst>
                <p:tags r:id="rId21"/>
              </p:custDataLst>
            </p:nvPr>
          </p:nvSpPr>
          <p:spPr>
            <a:xfrm>
              <a:off x="4195482" y="2512356"/>
              <a:ext cx="347383" cy="497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HC</a:t>
              </a:r>
            </a:p>
          </p:txBody>
        </p:sp>
        <p:sp>
          <p:nvSpPr>
            <p:cNvPr id="34" name="Rectangle 33"/>
            <p:cNvSpPr/>
            <p:nvPr>
              <p:custDataLst>
                <p:tags r:id="rId22"/>
              </p:custDataLst>
            </p:nvPr>
          </p:nvSpPr>
          <p:spPr>
            <a:xfrm>
              <a:off x="4193785" y="3018864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>
              <p:custDataLst>
                <p:tags r:id="rId23"/>
              </p:custDataLst>
            </p:nvPr>
          </p:nvSpPr>
          <p:spPr>
            <a:xfrm>
              <a:off x="4193785" y="351864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>
              <p:custDataLst>
                <p:tags r:id="rId24"/>
              </p:custDataLst>
            </p:nvPr>
          </p:nvSpPr>
          <p:spPr>
            <a:xfrm>
              <a:off x="4198267" y="400497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>
              <p:custDataLst>
                <p:tags r:id="rId25"/>
              </p:custDataLst>
            </p:nvPr>
          </p:nvSpPr>
          <p:spPr>
            <a:xfrm>
              <a:off x="4198267" y="450476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>
              <p:custDataLst>
                <p:tags r:id="rId26"/>
              </p:custDataLst>
            </p:nvPr>
          </p:nvSpPr>
          <p:spPr>
            <a:xfrm>
              <a:off x="4193785" y="501575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>
              <p:custDataLst>
                <p:tags r:id="rId27"/>
              </p:custDataLst>
            </p:nvPr>
          </p:nvSpPr>
          <p:spPr>
            <a:xfrm>
              <a:off x="4198267" y="550208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>
              <p:custDataLst>
                <p:tags r:id="rId28"/>
              </p:custDataLst>
            </p:nvPr>
          </p:nvSpPr>
          <p:spPr>
            <a:xfrm>
              <a:off x="4198267" y="6001873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TextBox 40"/>
            <p:cNvSpPr txBox="1"/>
            <p:nvPr>
              <p:custDataLst>
                <p:tags r:id="rId29"/>
              </p:custDataLst>
            </p:nvPr>
          </p:nvSpPr>
          <p:spPr>
            <a:xfrm>
              <a:off x="4994849" y="1063908"/>
              <a:ext cx="7044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data</a:t>
              </a:r>
            </a:p>
          </p:txBody>
        </p:sp>
        <p:sp>
          <p:nvSpPr>
            <p:cNvPr id="42" name="TextBox 41"/>
            <p:cNvSpPr txBox="1"/>
            <p:nvPr>
              <p:custDataLst>
                <p:tags r:id="rId30"/>
              </p:custDataLst>
            </p:nvPr>
          </p:nvSpPr>
          <p:spPr>
            <a:xfrm>
              <a:off x="3987825" y="1069048"/>
              <a:ext cx="8109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index</a:t>
              </a:r>
            </a:p>
          </p:txBody>
        </p:sp>
        <p:cxnSp>
          <p:nvCxnSpPr>
            <p:cNvPr id="44" name="Elbow Connector 43"/>
            <p:cNvCxnSpPr>
              <a:stCxn id="13" idx="0"/>
              <a:endCxn id="33" idx="1"/>
            </p:cNvCxnSpPr>
            <p:nvPr>
              <p:custDataLst>
                <p:tags r:id="rId31"/>
              </p:custDataLst>
            </p:nvPr>
          </p:nvCxnSpPr>
          <p:spPr>
            <a:xfrm rot="5400000" flipH="1" flipV="1">
              <a:off x="3490940" y="2361857"/>
              <a:ext cx="305272" cy="11038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>
              <p:custDataLst>
                <p:tags r:id="rId32"/>
              </p:custDataLst>
            </p:nvPr>
          </p:nvSpPr>
          <p:spPr>
            <a:xfrm>
              <a:off x="2378719" y="4500834"/>
              <a:ext cx="16802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(must be fast)</a:t>
              </a:r>
            </a:p>
          </p:txBody>
        </p:sp>
        <p:sp>
          <p:nvSpPr>
            <p:cNvPr id="68" name="TextBox 67"/>
            <p:cNvSpPr txBox="1"/>
            <p:nvPr>
              <p:custDataLst>
                <p:tags r:id="rId33"/>
              </p:custDataLst>
            </p:nvPr>
          </p:nvSpPr>
          <p:spPr>
            <a:xfrm>
              <a:off x="2102822" y="2440351"/>
              <a:ext cx="21251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(might be collisions)</a:t>
              </a:r>
            </a:p>
          </p:txBody>
        </p:sp>
        <p:sp>
          <p:nvSpPr>
            <p:cNvPr id="69" name="Right Brace 68"/>
            <p:cNvSpPr/>
            <p:nvPr>
              <p:custDataLst>
                <p:tags r:id="rId34"/>
              </p:custDataLst>
            </p:nvPr>
          </p:nvSpPr>
          <p:spPr>
            <a:xfrm>
              <a:off x="6443426" y="1524000"/>
              <a:ext cx="566974" cy="49664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TextBox 69"/>
            <p:cNvSpPr txBox="1"/>
            <p:nvPr>
              <p:custDataLst>
                <p:tags r:id="rId35"/>
              </p:custDataLst>
            </p:nvPr>
          </p:nvSpPr>
          <p:spPr>
            <a:xfrm>
              <a:off x="7098306" y="3280931"/>
              <a:ext cx="159297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Size is proportional to # of keys (not value of keys)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154" y="1120355"/>
            <a:ext cx="3916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/>
              <a:buChar char="•"/>
            </a:pPr>
            <a:r>
              <a:rPr lang="en-US" sz="1350" dirty="0"/>
              <a:t>Let’s modify our array-based look up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Need a hash-function h(x): takes in a key, returns an index in the array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gold standard: random hash function</a:t>
            </a:r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In general, no null value is allowed in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Table size is fixed and in general large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BEA97B-DEF6-4CE2-B85E-37D47F53BC8A}"/>
                  </a:ext>
                </a:extLst>
              </p14:cNvPr>
              <p14:cNvContentPartPr/>
              <p14:nvPr/>
            </p14:nvContentPartPr>
            <p14:xfrm>
              <a:off x="1793520" y="3960"/>
              <a:ext cx="6389640" cy="492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BEA97B-DEF6-4CE2-B85E-37D47F53BC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84160" y="-5400"/>
                <a:ext cx="6408360" cy="49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4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1"/>
            <a:ext cx="3028950" cy="2174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every element of type E defined a method called "</a:t>
            </a:r>
            <a:r>
              <a:rPr lang="en-US" dirty="0" err="1"/>
              <a:t>getLocationInArray</a:t>
            </a:r>
            <a:r>
              <a:rPr lang="en-US" dirty="0"/>
              <a:t>()" that was guaranteed to return a unique </a:t>
            </a:r>
            <a:r>
              <a:rPr lang="en-US" dirty="0" err="1"/>
              <a:t>int</a:t>
            </a:r>
            <a:r>
              <a:rPr lang="en-US" dirty="0"/>
              <a:t> value between 0 and 999.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3584"/>
            <a:ext cx="9144000" cy="3742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82380-9D07-4EBD-AD26-8EA7F74048AE}"/>
              </a:ext>
            </a:extLst>
          </p:cNvPr>
          <p:cNvSpPr txBox="1"/>
          <p:nvPr/>
        </p:nvSpPr>
        <p:spPr>
          <a:xfrm>
            <a:off x="2057400" y="4171950"/>
            <a:ext cx="6587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Generates a number that can be used by a hash function (or simply as the hash value itself)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A6A88-F9AD-459A-A139-C0225CF5755A}"/>
                  </a:ext>
                </a:extLst>
              </p14:cNvPr>
              <p14:cNvContentPartPr/>
              <p14:nvPr/>
            </p14:nvContentPartPr>
            <p14:xfrm>
              <a:off x="1827000" y="35280"/>
              <a:ext cx="7292520" cy="457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A6A88-F9AD-459A-A139-C0225CF575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640" y="25920"/>
                <a:ext cx="7311240" cy="45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9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FBBCDA-2856-4C55-8BA3-C0F6F0391C5F}"/>
              </a:ext>
            </a:extLst>
          </p:cNvPr>
          <p:cNvSpPr txBox="1"/>
          <p:nvPr/>
        </p:nvSpPr>
        <p:spPr>
          <a:xfrm>
            <a:off x="460681" y="3774281"/>
            <a:ext cx="2606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But Java (almost) has this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115"/>
            <a:ext cx="9144000" cy="3742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590D9-8294-46DC-BD43-C6C924F8E2C8}"/>
              </a:ext>
            </a:extLst>
          </p:cNvPr>
          <p:cNvSpPr txBox="1"/>
          <p:nvPr/>
        </p:nvSpPr>
        <p:spPr>
          <a:xfrm>
            <a:off x="228600" y="0"/>
            <a:ext cx="8401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 general, what is the difference between the value returned by </a:t>
            </a:r>
            <a:r>
              <a:rPr lang="en-US" sz="1350" dirty="0" err="1"/>
              <a:t>hashCode</a:t>
            </a:r>
            <a:r>
              <a:rPr lang="en-US" sz="1350" dirty="0"/>
              <a:t>() and the index location where the item ends up in a particular hash table?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Nothing. The value returned by </a:t>
            </a:r>
            <a:r>
              <a:rPr lang="en-US" sz="1350" dirty="0" err="1"/>
              <a:t>hashCode</a:t>
            </a:r>
            <a:r>
              <a:rPr lang="en-US" sz="1350" dirty="0"/>
              <a:t> can be used directly as the index for the item in any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value returned by </a:t>
            </a:r>
            <a:r>
              <a:rPr lang="en-US" sz="1350" dirty="0" err="1"/>
              <a:t>hashCode</a:t>
            </a:r>
            <a:r>
              <a:rPr lang="en-US" sz="1350" dirty="0"/>
              <a:t> might be larger than the size of the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the same value for two different objects, and indexes in hash tables must always be unique for different objects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different values for two objects that are considered equal (and for hash tables, two values that are considered equal must have the same </a:t>
            </a:r>
            <a:r>
              <a:rPr lang="en-US" sz="1350" dirty="0" err="1"/>
              <a:t>hashcode</a:t>
            </a:r>
            <a:r>
              <a:rPr lang="en-US" sz="1350" dirty="0"/>
              <a:t>/index value)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4A670E-16DF-48B4-89AF-42E62BBA9560}"/>
                  </a:ext>
                </a:extLst>
              </p14:cNvPr>
              <p14:cNvContentPartPr/>
              <p14:nvPr/>
            </p14:nvContentPartPr>
            <p14:xfrm>
              <a:off x="185760" y="18360"/>
              <a:ext cx="8765280" cy="108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4A670E-16DF-48B4-89AF-42E62BBA95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00" y="9000"/>
                <a:ext cx="8784000" cy="11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0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hash function maps an object or key to a position in an array (the hash table).  What properties are required and/or desired from a good hash function?</a:t>
            </a:r>
          </a:p>
        </p:txBody>
      </p:sp>
    </p:spTree>
    <p:extLst>
      <p:ext uri="{BB962C8B-B14F-4D97-AF65-F5344CB8AC3E}">
        <p14:creationId xmlns:p14="http://schemas.microsoft.com/office/powerpoint/2010/main" val="35939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be useful, a hash function must be </a:t>
            </a:r>
            <a:r>
              <a:rPr lang="en-US" b="1" i="1" dirty="0"/>
              <a:t>fast</a:t>
            </a:r>
          </a:p>
          <a:p>
            <a:pPr lvl="1"/>
            <a:r>
              <a:rPr lang="en-US" dirty="0"/>
              <a:t>Its performance should not depend on the particular key. </a:t>
            </a:r>
          </a:p>
          <a:p>
            <a:pPr lvl="1"/>
            <a:r>
              <a:rPr lang="en-US" dirty="0"/>
              <a:t>Runs in "constant time" (more on this later…)</a:t>
            </a:r>
          </a:p>
          <a:p>
            <a:pPr lvl="1"/>
            <a:endParaRPr lang="en-US" dirty="0"/>
          </a:p>
          <a:p>
            <a:r>
              <a:rPr lang="en-US" dirty="0"/>
              <a:t>A hash function must also be </a:t>
            </a:r>
            <a:r>
              <a:rPr lang="en-US" b="1" i="1" dirty="0"/>
              <a:t>deterministic</a:t>
            </a:r>
            <a:r>
              <a:rPr lang="en-US" i="1" dirty="0"/>
              <a:t>: </a:t>
            </a:r>
            <a:endParaRPr lang="en-US" dirty="0"/>
          </a:p>
          <a:p>
            <a:pPr lvl="1"/>
            <a:r>
              <a:rPr lang="en-US" dirty="0"/>
              <a:t>Given the </a:t>
            </a:r>
            <a:r>
              <a:rPr lang="en-US" i="1" dirty="0"/>
              <a:t>same value, </a:t>
            </a:r>
            <a:r>
              <a:rPr lang="en-US" dirty="0"/>
              <a:t>it must </a:t>
            </a:r>
            <a:r>
              <a:rPr lang="en-US" i="1" dirty="0"/>
              <a:t>always </a:t>
            </a:r>
            <a:r>
              <a:rPr lang="en-US" dirty="0"/>
              <a:t>return the </a:t>
            </a:r>
            <a:r>
              <a:rPr lang="en-US" i="1" dirty="0"/>
              <a:t>same array index. </a:t>
            </a:r>
            <a:r>
              <a:rPr lang="en-US" dirty="0"/>
              <a:t>(Otherwise, how would we find something we stored earlier?) </a:t>
            </a:r>
          </a:p>
          <a:p>
            <a:pPr marL="308610" lvl="1" indent="0">
              <a:buNone/>
            </a:pPr>
            <a:endParaRPr lang="en-US" dirty="0"/>
          </a:p>
          <a:p>
            <a:r>
              <a:rPr lang="en-US" dirty="0"/>
              <a:t>A “good” hash function should also be </a:t>
            </a:r>
            <a:r>
              <a:rPr lang="en-US" b="1" dirty="0"/>
              <a:t>uniform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“slot”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array should be equally likely to be chosen as any other slot </a:t>
            </a:r>
            <a:r>
              <a:rPr lang="en-US" i="1" dirty="0"/>
              <a:t>j.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13F876-EC57-4048-9260-8DFF73734B65}"/>
                  </a:ext>
                </a:extLst>
              </p14:cNvPr>
              <p14:cNvContentPartPr/>
              <p14:nvPr/>
            </p14:nvContentPartPr>
            <p14:xfrm>
              <a:off x="4106160" y="554040"/>
              <a:ext cx="4762800" cy="450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13F876-EC57-4048-9260-8DFF73734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0" y="544680"/>
                <a:ext cx="4781520" cy="45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04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B073-2B72-483F-8941-6F573B05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Is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A924-E5C6-46CA-B043-C32C936F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most used and important data structure in CSE</a:t>
            </a:r>
          </a:p>
          <a:p>
            <a:r>
              <a:rPr lang="en-US" dirty="0"/>
              <a:t>Probably in every system you’ve ever used</a:t>
            </a:r>
          </a:p>
          <a:p>
            <a:r>
              <a:rPr lang="en-US" dirty="0"/>
              <a:t>Part of every modern programming language</a:t>
            </a:r>
          </a:p>
          <a:p>
            <a:r>
              <a:rPr lang="en-US" dirty="0"/>
              <a:t>Remember it’s derived from Dictionary ADT</a:t>
            </a:r>
          </a:p>
          <a:p>
            <a:pPr lvl="1"/>
            <a:r>
              <a:rPr lang="en-US" dirty="0"/>
              <a:t>Key, value pair (insert, delete, and search)</a:t>
            </a:r>
          </a:p>
          <a:p>
            <a:pPr lvl="1"/>
            <a:r>
              <a:rPr lang="en-US" dirty="0"/>
              <a:t>Does the key exist, if so, give me the item associated with that key</a:t>
            </a:r>
          </a:p>
          <a:p>
            <a:pPr lvl="1"/>
            <a:r>
              <a:rPr lang="en-US" dirty="0"/>
              <a:t>Assuming no two items have the same key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063803-F51E-40F8-96F9-25FB6F1585E9}"/>
                  </a:ext>
                </a:extLst>
              </p14:cNvPr>
              <p14:cNvContentPartPr/>
              <p14:nvPr/>
            </p14:nvContentPartPr>
            <p14:xfrm>
              <a:off x="4017600" y="2613240"/>
              <a:ext cx="4898160" cy="4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063803-F51E-40F8-96F9-25FB6F1585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240" y="2603880"/>
                <a:ext cx="491688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931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3110</TotalTime>
  <Words>2324</Words>
  <Application>Microsoft Office PowerPoint</Application>
  <PresentationFormat>On-screen Show (16:9)</PresentationFormat>
  <Paragraphs>279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Courier New</vt:lpstr>
      <vt:lpstr>Calibri Light</vt:lpstr>
      <vt:lpstr>raleway</vt:lpstr>
      <vt:lpstr>Calibri</vt:lpstr>
      <vt:lpstr>source code pro</vt:lpstr>
      <vt:lpstr>Arial</vt:lpstr>
      <vt:lpstr>Office Theme</vt:lpstr>
      <vt:lpstr>CSE 12 – Basic Data Structures and Object-Oriented Design Lecture 16</vt:lpstr>
      <vt:lpstr>Announcements</vt:lpstr>
      <vt:lpstr>Topics</vt:lpstr>
      <vt:lpstr>Hashing</vt:lpstr>
      <vt:lpstr>PowerPoint Presentation</vt:lpstr>
      <vt:lpstr>PowerPoint Presentation</vt:lpstr>
      <vt:lpstr>Hash functions</vt:lpstr>
      <vt:lpstr>Hash function</vt:lpstr>
      <vt:lpstr>Hashing Is Cool</vt:lpstr>
      <vt:lpstr>Collision Resolution Strategies</vt:lpstr>
      <vt:lpstr>Collision resolution:  Separate Chaining</vt:lpstr>
      <vt:lpstr>PowerPoint Presentation</vt:lpstr>
      <vt:lpstr>Collision resolution:  Separate Chaining</vt:lpstr>
      <vt:lpstr>Analysis of Separate Chaining</vt:lpstr>
      <vt:lpstr>Table size as prime number</vt:lpstr>
      <vt:lpstr>Strings as keys</vt:lpstr>
      <vt:lpstr>Converting words to numbers</vt:lpstr>
      <vt:lpstr>Converting words to numbers (50,000-words) </vt:lpstr>
      <vt:lpstr>Converting words to numbers (multiplying powers) </vt:lpstr>
      <vt:lpstr>Converting words to numbers (multiplying powers) </vt:lpstr>
      <vt:lpstr>Converting words to numbers (multiplying powers) </vt:lpstr>
      <vt:lpstr>Converting words to numbers (multiplying powers) </vt:lpstr>
      <vt:lpstr>Converting words to numbers (multiplying powers) </vt:lpstr>
      <vt:lpstr>Conclusion</vt:lpstr>
      <vt:lpstr>Hash Strings:  “cat”   hashVal= 3*272 + 1*271 + 20*270 </vt:lpstr>
      <vt:lpstr>Not efficient yet</vt:lpstr>
      <vt:lpstr>Another version (Horner's method)</vt:lpstr>
      <vt:lpstr>Final improvement </vt:lpstr>
      <vt:lpstr>Even faster</vt:lpstr>
      <vt:lpstr>Folding: another idea</vt:lpstr>
      <vt:lpstr>Folding Example</vt:lpstr>
      <vt:lpstr>More ideas </vt:lpstr>
      <vt:lpstr>Hash Table – draw the picture (Separate Chaining)</vt:lpstr>
      <vt:lpstr>Hash Table – draw the picture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195</cp:revision>
  <dcterms:modified xsi:type="dcterms:W3CDTF">2021-02-12T16:53:37Z</dcterms:modified>
</cp:coreProperties>
</file>