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439" r:id="rId5"/>
    <p:sldId id="262" r:id="rId6"/>
    <p:sldId id="425" r:id="rId7"/>
    <p:sldId id="427" r:id="rId8"/>
    <p:sldId id="429" r:id="rId9"/>
    <p:sldId id="430" r:id="rId10"/>
    <p:sldId id="431" r:id="rId11"/>
    <p:sldId id="441" r:id="rId12"/>
    <p:sldId id="44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0658" autoAdjust="0"/>
    <p:restoredTop sz="96036" autoAdjust="0"/>
  </p:normalViewPr>
  <p:slideViewPr>
    <p:cSldViewPr snapToGrid="0">
      <p:cViewPr varScale="1">
        <p:scale>
          <a:sx n="146" d="100"/>
          <a:sy n="146" d="100"/>
        </p:scale>
        <p:origin x="79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References of a Base class type can always point to derived class types</a:t>
            </a:r>
          </a:p>
        </p:txBody>
      </p:sp>
    </p:spTree>
    <p:extLst>
      <p:ext uri="{BB962C8B-B14F-4D97-AF65-F5344CB8AC3E}">
        <p14:creationId xmlns:p14="http://schemas.microsoft.com/office/powerpoint/2010/main" val="76860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9pPr>
          </a:lstStyle>
          <a:p>
            <a:fld id="{7D79BBCF-F96E-463B-BD28-EFE803C5A250}" type="slidenum">
              <a:rPr lang="en-US" sz="1200" smtClean="0">
                <a:solidFill>
                  <a:srgbClr val="000000"/>
                </a:solidFill>
              </a:rPr>
              <a:pPr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1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4.jpe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</a:t>
            </a:r>
          </a:p>
          <a:p>
            <a:pPr>
              <a:spcBef>
                <a:spcPts val="0"/>
              </a:spcBef>
            </a:pPr>
            <a:r>
              <a:rPr lang="en-US" dirty="0"/>
              <a:t>Basic idea of ADT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ADTs vs specific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usually depends on which side you’re looking from.  e.g. car brakes</a:t>
            </a:r>
          </a:p>
        </p:txBody>
      </p:sp>
      <p:pic>
        <p:nvPicPr>
          <p:cNvPr id="4" name="Picture 2" descr="http://www.ritosautomotive.com/images/breaks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672502"/>
            <a:ext cx="2236694" cy="162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0.gstatic.com/images?q=tbn:ANd9GcRLR7oQ69phJvUwOG2ltvs3d39sYaBVP_cjAlLtZ_SrMxM0syy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985089"/>
            <a:ext cx="1771650" cy="117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purrchevrolet.com/sites/default/files/repair-mechani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38" y="2950165"/>
            <a:ext cx="1609725" cy="107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14550" y="4307120"/>
            <a:ext cx="5086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 this class (and as a computer scientist) you will be the driver AND the mechanic! (i.e. the designer and the user)</a:t>
            </a:r>
          </a:p>
        </p:txBody>
      </p:sp>
    </p:spTree>
    <p:extLst>
      <p:ext uri="{BB962C8B-B14F-4D97-AF65-F5344CB8AC3E}">
        <p14:creationId xmlns:p14="http://schemas.microsoft.com/office/powerpoint/2010/main" val="270623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DF50-D38F-4D1C-906E-37E8271C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vs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DE70-FE79-43ED-8B3F-2278365E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ADT = "Abstract Data Type"</a:t>
            </a:r>
          </a:p>
          <a:p>
            <a:pPr marL="0" indent="0">
              <a:buNone/>
            </a:pPr>
            <a:r>
              <a:rPr lang="en-US" dirty="0"/>
              <a:t>	Defines the behaviors of a data type, but NOT its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API = "Application Programming Interface"</a:t>
            </a:r>
          </a:p>
          <a:p>
            <a:pPr marL="0" indent="0">
              <a:buNone/>
            </a:pPr>
            <a:r>
              <a:rPr lang="en-US" dirty="0"/>
              <a:t>	Specifies public methods for interacting with a library or class</a:t>
            </a:r>
          </a:p>
          <a:p>
            <a:pPr marL="0" indent="0">
              <a:buNone/>
            </a:pPr>
            <a:r>
              <a:rPr lang="en-US" dirty="0"/>
              <a:t>	Does NOT reveal implementation details</a:t>
            </a:r>
          </a:p>
          <a:p>
            <a:pPr marL="0" indent="0">
              <a:buNone/>
            </a:pPr>
            <a:r>
              <a:rPr lang="en-US" dirty="0"/>
              <a:t>	Think of it as a language/code-specific ADT</a:t>
            </a:r>
          </a:p>
        </p:txBody>
      </p:sp>
    </p:spTree>
    <p:extLst>
      <p:ext uri="{BB962C8B-B14F-4D97-AF65-F5344CB8AC3E}">
        <p14:creationId xmlns:p14="http://schemas.microsoft.com/office/powerpoint/2010/main" val="304038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601D-BDCD-4908-A5E2-FD470AB7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B6F2-6F02-407E-894E-CF0F0448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create an interface for </a:t>
            </a:r>
            <a:r>
              <a:rPr lang="en-US" altLang="zh-CN" dirty="0"/>
              <a:t>Animals on Earth</a:t>
            </a:r>
          </a:p>
          <a:p>
            <a:pPr lvl="1"/>
            <a:r>
              <a:rPr lang="en-US" dirty="0"/>
              <a:t>Think what functionalities earth creatures share (dog, cat, </a:t>
            </a:r>
            <a:r>
              <a:rPr lang="en-US" dirty="0" err="1"/>
              <a:t>dophin</a:t>
            </a:r>
            <a:r>
              <a:rPr lang="en-US" dirty="0"/>
              <a:t>, human, </a:t>
            </a:r>
            <a:r>
              <a:rPr lang="en-US" dirty="0" err="1"/>
              <a:t>etc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/>
              <a:t>Why don’t we make it an abstract class? </a:t>
            </a:r>
            <a:r>
              <a:rPr lang="en-US" dirty="0">
                <a:sym typeface="Wingdings" panose="05000000000000000000" pitchFamily="2" charset="2"/>
              </a:rPr>
              <a:t> more freedom.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0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3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1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3?</a:t>
            </a:r>
          </a:p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1450" y="93592"/>
            <a:ext cx="8572500" cy="708422"/>
          </a:xfrm>
          <a:prstGeom prst="rect">
            <a:avLst/>
          </a:prstGeom>
        </p:spPr>
        <p:txBody>
          <a:bodyPr vert="horz" lIns="68569" tIns="68569" rIns="68569" bIns="68569" rtlCol="0" anchor="b" anchorCtr="0">
            <a:noAutofit/>
          </a:bodyPr>
          <a:lstStyle/>
          <a:p>
            <a:pPr lvl="0" rtl="0">
              <a:buNone/>
            </a:pPr>
            <a:r>
              <a:rPr lang="en-US" sz="3300" dirty="0">
                <a:solidFill>
                  <a:schemeClr val="tx1"/>
                </a:solidFill>
                <a:ea typeface="+mj-ea"/>
              </a:rPr>
              <a:t>Inheritance</a:t>
            </a:r>
            <a:r>
              <a:rPr lang="en-US" b="0" dirty="0"/>
              <a:t> </a:t>
            </a:r>
            <a:r>
              <a:rPr lang="en-US" sz="3300" dirty="0">
                <a:solidFill>
                  <a:schemeClr val="tx1"/>
                </a:solidFill>
                <a:ea typeface="+mj-ea"/>
              </a:rPr>
              <a:t>review: Which is legal?</a:t>
            </a:r>
            <a:endParaRPr lang="en" sz="33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42950" y="1215788"/>
            <a:ext cx="7429500" cy="347062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public class Base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	protected int x;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public class Derived </a:t>
            </a: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extends Base</a:t>
            </a:r>
          </a:p>
          <a:p>
            <a:pPr marL="0" indent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	protected int y;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0" name="Shape 50"/>
          <p:cNvSpPr txBox="1"/>
          <p:nvPr>
            <p:custDataLst>
              <p:tags r:id="rId3"/>
            </p:custDataLst>
          </p:nvPr>
        </p:nvSpPr>
        <p:spPr>
          <a:xfrm>
            <a:off x="5543550" y="914400"/>
            <a:ext cx="2893222" cy="37720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" sz="1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Base b=new Base();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Derived d=b;</a:t>
            </a:r>
          </a:p>
          <a:p>
            <a:endParaRPr lang="en" sz="15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5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Derived d=new Derived();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Base b=d;</a:t>
            </a:r>
          </a:p>
          <a:p>
            <a:endParaRPr lang="en" sz="15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5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Base b=new Derived();</a:t>
            </a:r>
          </a:p>
          <a:p>
            <a:endParaRPr lang="en" sz="15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Derived d=new Base();</a:t>
            </a:r>
          </a:p>
          <a:p>
            <a:endParaRPr lang="en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E:</a:t>
            </a:r>
          </a:p>
          <a:p>
            <a:pPr lvl="0" rtl="0"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More than one of these</a:t>
            </a:r>
            <a:endParaRPr lang="en"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9075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24F92555-FF34-4DA2-9E30-EF16F08B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88" y="0"/>
            <a:ext cx="3964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 in designing code: </a:t>
            </a:r>
            <a:br>
              <a:rPr lang="en-US" dirty="0"/>
            </a:br>
            <a:r>
              <a:rPr lang="en-US" dirty="0"/>
              <a:t>Data 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3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60892" y="171450"/>
            <a:ext cx="5611458" cy="857250"/>
          </a:xfrm>
        </p:spPr>
        <p:txBody>
          <a:bodyPr>
            <a:normAutofit/>
          </a:bodyPr>
          <a:lstStyle/>
          <a:p>
            <a:r>
              <a:rPr lang="en-US" dirty="0"/>
              <a:t>Abstraction example: car brakes</a:t>
            </a:r>
          </a:p>
        </p:txBody>
      </p:sp>
      <p:pic>
        <p:nvPicPr>
          <p:cNvPr id="1026" name="Picture 2" descr="http://www.ritosautomotive.com/images/breaks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21" y="1252181"/>
            <a:ext cx="480060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07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678782" y="398861"/>
            <a:ext cx="5807869" cy="74414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US" dirty="0"/>
              <a:t>ADT Implementers and Users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66D11ECE-BFF9-463E-9C6A-8026F6AD691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7649" name="Picture 1" descr="C:\Users\HP-6\AppData\Local\Microsoft\Windows\Temporary Internet Files\Content.IE5\0Y3JD8IH\MP900431739[1]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915552"/>
            <a:ext cx="2343150" cy="2343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 rot="16200000">
            <a:off x="2371724" y="2657475"/>
            <a:ext cx="36004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ADT Interface: </a:t>
            </a:r>
          </a:p>
          <a:p>
            <a:pPr algn="ctr"/>
            <a:r>
              <a:rPr lang="en-US" sz="1350" b="1" dirty="0"/>
              <a:t>sets the rules of interaction</a:t>
            </a:r>
            <a:endParaRPr lang="en-US" sz="2100" b="1" dirty="0"/>
          </a:p>
        </p:txBody>
      </p:sp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5029200" y="4258703"/>
            <a:ext cx="20002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“We can use the ADT however we want!”</a:t>
            </a:r>
          </a:p>
        </p:txBody>
      </p:sp>
      <p:sp>
        <p:nvSpPr>
          <p:cNvPr id="9" name="Rectangle 8"/>
          <p:cNvSpPr/>
          <p:nvPr>
            <p:custDataLst>
              <p:tags r:id="rId6"/>
            </p:custDataLst>
          </p:nvPr>
        </p:nvSpPr>
        <p:spPr>
          <a:xfrm>
            <a:off x="1543050" y="4315853"/>
            <a:ext cx="21717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“We can implement the ADT however we want!”</a:t>
            </a:r>
          </a:p>
        </p:txBody>
      </p:sp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1314450" y="1143000"/>
            <a:ext cx="26289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Implementers </a:t>
            </a:r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4629150" y="1151751"/>
            <a:ext cx="26289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Users</a:t>
            </a:r>
          </a:p>
        </p:txBody>
      </p:sp>
      <p:pic>
        <p:nvPicPr>
          <p:cNvPr id="27650" name="Picture 2" descr="C:\Users\HP-6\AppData\Local\Microsoft\Windows\Temporary Internet Files\Content.IE5\P2N8CQ1L\MP900422710[1].jp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9" y="2016926"/>
            <a:ext cx="3192461" cy="21274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74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ADTs vs specific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line between the abstract data type and the implementation is confusing.  E.g. Car brakes</a:t>
            </a:r>
          </a:p>
        </p:txBody>
      </p:sp>
      <p:pic>
        <p:nvPicPr>
          <p:cNvPr id="4" name="Picture 2" descr="http://www.ritosautomotive.com/images/breaks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1"/>
            <a:ext cx="2628900" cy="191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6350" y="2615959"/>
            <a:ext cx="2107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drive my car, I rely on the abstract idea of brakes.  </a:t>
            </a:r>
          </a:p>
          <a:p>
            <a:endParaRPr lang="en-US" sz="1200" dirty="0"/>
          </a:p>
          <a:p>
            <a:r>
              <a:rPr lang="en-US" sz="1200" dirty="0"/>
              <a:t>But for that idea to work, my car needs to have a specific implementation of brakes.</a:t>
            </a:r>
          </a:p>
          <a:p>
            <a:endParaRPr lang="en-US" sz="1200" dirty="0"/>
          </a:p>
          <a:p>
            <a:r>
              <a:rPr lang="en-US" sz="1200" dirty="0"/>
              <a:t>Someone needs to care about both sides!</a:t>
            </a:r>
          </a:p>
        </p:txBody>
      </p:sp>
    </p:spTree>
    <p:extLst>
      <p:ext uri="{BB962C8B-B14F-4D97-AF65-F5344CB8AC3E}">
        <p14:creationId xmlns:p14="http://schemas.microsoft.com/office/powerpoint/2010/main" val="429161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</TotalTime>
  <Words>397</Words>
  <Application>Microsoft Office PowerPoint</Application>
  <PresentationFormat>On-screen Show (16:9)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Light</vt:lpstr>
      <vt:lpstr>Arial</vt:lpstr>
      <vt:lpstr>Times New Roman</vt:lpstr>
      <vt:lpstr>Calibri</vt:lpstr>
      <vt:lpstr>Courier New</vt:lpstr>
      <vt:lpstr>Office Theme</vt:lpstr>
      <vt:lpstr>CSE 12 – Basic Data Structures and Object-Oriented Design Lecture 3</vt:lpstr>
      <vt:lpstr>Announcements</vt:lpstr>
      <vt:lpstr>Topics</vt:lpstr>
      <vt:lpstr>Inheritance review: Which is legal?</vt:lpstr>
      <vt:lpstr>PowerPoint Presentation</vt:lpstr>
      <vt:lpstr>Key idea in designing code:  Data Abstraction</vt:lpstr>
      <vt:lpstr>Abstraction example: car brakes</vt:lpstr>
      <vt:lpstr>ADT Implementers and Users</vt:lpstr>
      <vt:lpstr>ADTs vs specific implementations</vt:lpstr>
      <vt:lpstr>ADTs vs specific implementations</vt:lpstr>
      <vt:lpstr>ADTs vs APIs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105</cp:revision>
  <dcterms:modified xsi:type="dcterms:W3CDTF">2021-01-07T07:05:22Z</dcterms:modified>
</cp:coreProperties>
</file>