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1" r:id="rId4"/>
    <p:sldId id="265" r:id="rId5"/>
    <p:sldId id="266" r:id="rId6"/>
    <p:sldId id="268" r:id="rId7"/>
    <p:sldId id="269" r:id="rId8"/>
    <p:sldId id="267" r:id="rId9"/>
    <p:sldId id="264" r:id="rId10"/>
    <p:sldId id="262" r:id="rId11"/>
    <p:sldId id="263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96" y="1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0:50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59 1840 0 0,'-13'0'265'0'0,"1"-1"0"0"0,-1 0 0 0 0,0-1-1 0 0,-12-3 1 0 0,20 4 448 0 0,1 0 0 0 0,0-1-1 0 0,0 1 1 0 0,0-1 0 0 0,0 0 0 0 0,0 0-1 0 0,0 0 1 0 0,1 0 0 0 0,-1-1-1 0 0,1 0 1 0 0,0 0 0 0 0,-1 0-1 0 0,1 0 1 0 0,0 0 0 0 0,-3-6 1002 0 0,6 9-1537 0 0,0-1 0 0 0,0 1 1 0 0,0-1-1 0 0,0 1 0 0 0,0-1 0 0 0,1 1 0 0 0,-1 0 0 0 0,0-1 0 0 0,0 1 0 0 0,1 0 1 0 0,-1-1-1 0 0,0 1 0 0 0,1 0 0 0 0,-1-1 0 0 0,0 1 0 0 0,1 0 0 0 0,-1 0 0 0 0,0-1 1 0 0,1 1-1 0 0,-1 0 0 0 0,1 0 0 0 0,-1 0 0 0 0,0 0 0 0 0,1 0 0 0 0,-1-1 0 0 0,1 1 0 0 0,-1 0 1 0 0,1 0-1 0 0,-1 0 0 0 0,0 0 0 0 0,2 0 0 0 0,17 0 653 0 0,-15 1-181 0 0,7-1-23 0 0,0 2-1 0 0,-1-1 1 0 0,17 6-1 0 0,10 1 156 0 0,23 0-36 0 0,1-2 0 0 0,0-3-1 0 0,117-10 1 0 0,240-21 550 0 0,-148 32-553 0 0,-269-4-740 0 0,115 3 364 0 0,-132-7-290 0 0,14 4-150 0 0,0-1 1 0 0,0 1-1 0 0,0-1 1 0 0,0 1-1 0 0,0-1 1 0 0,0 1-1 0 0,0 0 1 0 0,-3 0-1 0 0,-8 3-667 0 0,1-1-40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0:58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44 9216 0 0,'3'-41'4577'0'0,"-14"40"23"0"0,10 1-4488 0 0,0-1 0 0 0,0 1 0 0 0,0 0 0 0 0,0 0 0 0 0,-1 0-1 0 0,1 0 1 0 0,0 0 0 0 0,0 0 0 0 0,0 0 0 0 0,0 0 0 0 0,0 1 0 0 0,-1-1 0 0 0,1 0 0 0 0,0 1 0 0 0,0-1-1 0 0,-2 1 1 0 0,-3 3 75 0 0,1 0-1 0 0,-1 0 0 0 0,1 0 0 0 0,0 1 1 0 0,0 0-1 0 0,0 0 0 0 0,0 0 1 0 0,1 0-1 0 0,0 1 0 0 0,-6 10 0 0 0,4-4-65 0 0,0 0 0 0 0,1 0 0 0 0,0 0 0 0 0,-5 25 0 0 0,8-27-78 0 0,0 1 0 0 0,1 0 0 0 0,0 0 0 0 0,1 0 0 0 0,0 0 1 0 0,3 20-1 0 0,-2-25-22 0 0,0 0-1 0 0,1 0 1 0 0,0 0 0 0 0,0 0 0 0 0,0-1 0 0 0,1 1 0 0 0,0 0 0 0 0,0-1 0 0 0,0 0 0 0 0,1 0 0 0 0,0 0-1 0 0,0 0 1 0 0,7 6 0 0 0,-7-7 24 0 0,-1-1 0 0 0,1 0 0 0 0,0 0-1 0 0,0 0 1 0 0,0 0 0 0 0,1-1 0 0 0,-1 0 0 0 0,0 1-1 0 0,1-2 1 0 0,0 1 0 0 0,-1-1 0 0 0,1 1 0 0 0,0-1-1 0 0,0 0 1 0 0,0-1 0 0 0,0 1 0 0 0,0-1 0 0 0,0 0-1 0 0,0-1 1 0 0,0 1 0 0 0,0-1 0 0 0,-1 0 0 0 0,1 0-1 0 0,7-3 1 0 0,4-1 120 0 0,-1-1 1 0 0,0-1-1 0 0,0-1 0 0 0,-1 0 0 0 0,0-1 0 0 0,0 0 0 0 0,-1-1 0 0 0,0 0 0 0 0,-1-1 1 0 0,0-1-1 0 0,-1 0 0 0 0,0-1 0 0 0,17-26 0 0 0,34-71 1624 0 0,-62 109-1759 0 0,1 1-1 0 0,-1-1 1 0 0,1 0-1 0 0,-1 0 0 0 0,1 1 1 0 0,-1-1-1 0 0,1 0 0 0 0,-1 0 1 0 0,1 1-1 0 0,0-1 0 0 0,-1 1 1 0 0,1-1-1 0 0,0 1 0 0 0,-1-1 1 0 0,3 0-1 0 0,-3 1-23 0 0,0 0 1 0 0,1 0-1 0 0,-1 0 0 0 0,0 0 0 0 0,1 0 0 0 0,-1 0 1 0 0,0 0-1 0 0,0 1 0 0 0,1-1 0 0 0,-1 0 1 0 0,0 0-1 0 0,0 0 0 0 0,1 0 0 0 0,-1 1 1 0 0,0-1-1 0 0,0 0 0 0 0,1 0 0 0 0,-1 1 1 0 0,0-1-1 0 0,0 0 0 0 0,0 0 0 0 0,0 1 1 0 0,1-1-1 0 0,-1 0 0 0 0,0 0 0 0 0,0 1 0 0 0,0-1 1 0 0,0 0-1 0 0,0 1 0 0 0,2 4-2 0 0,-1 1-1 0 0,0-1 1 0 0,0 10-1 0 0,-1-12 1 0 0,2 111 30 0 0,-1-7-4 0 0,0-98-30 0 0,0-1 0 0 0,0 1 0 0 0,1-1 0 0 0,0 0 0 0 0,4 13 0 0 0,-5-19 0 0 0,0 0 0 0 0,0 0 0 0 0,0 0 0 0 0,0 0 0 0 0,0 0 0 0 0,0-1 0 0 0,0 1 0 0 0,1 0 0 0 0,-1-1 0 0 0,0 1 0 0 0,1 0 0 0 0,0-1 0 0 0,-1 0 0 0 0,1 1 0 0 0,0-1 0 0 0,0 0 0 0 0,0 0 0 0 0,0 0 0 0 0,0 0 0 0 0,0-1 0 0 0,0 1 0 0 0,0 0 0 0 0,0-1 0 0 0,0 1 0 0 0,0-1 0 0 0,3 0 0 0 0,1 0-3 0 0,0-1 1 0 0,0 1-1 0 0,-1-2 0 0 0,1 1 0 0 0,-1 0 0 0 0,1-1 1 0 0,-1 0-1 0 0,8-4 0 0 0,39-26-32 0 0,-35 22 31 0 0,12-11 4 0 0,-1-2 0 0 0,-1 0 0 0 0,41-47 0 0 0,-61 62 51 0 0,0-1 0 0 0,0 1 0 0 0,7-14 0 0 0,-12 19-22 0 0,0 0 0 0 0,-1-1 0 0 0,1 1 0 0 0,-1-1 0 0 0,0 1-1 0 0,0-1 1 0 0,0 1 0 0 0,0-1 0 0 0,-1 1 0 0 0,1-1 0 0 0,-1 0-1 0 0,0 1 1 0 0,0-8 0 0 0,-1 10-21 0 0,1-1-1 0 0,0 1 1 0 0,-1 0-1 0 0,1 0 1 0 0,-1 0 0 0 0,1 0-1 0 0,-1 0 1 0 0,0 0 0 0 0,1 0-1 0 0,-1 0 1 0 0,0 0-1 0 0,0 0 1 0 0,1 0 0 0 0,-1 0-1 0 0,0 0 1 0 0,0 1-1 0 0,0-1 1 0 0,0 0 0 0 0,0 1-1 0 0,0-1 1 0 0,0 1-1 0 0,-1-1 1 0 0,1 1 0 0 0,0-1-1 0 0,0 1 1 0 0,0 0-1 0 0,0 0 1 0 0,-1-1 0 0 0,1 1-1 0 0,0 0 1 0 0,0 0-1 0 0,0 0 1 0 0,-1 0 0 0 0,1 1-1 0 0,0-1 1 0 0,0 0-1 0 0,-2 1 1 0 0,-2 0 10 0 0,1 0 1 0 0,0 1-1 0 0,0-1 0 0 0,-1 1 1 0 0,1 0-1 0 0,0 0 0 0 0,1 0 0 0 0,-1 1 1 0 0,-4 2-1 0 0,2 2-17 0 0,0-1 0 0 0,0 1-1 0 0,1 0 1 0 0,-1 1 0 0 0,2-1 0 0 0,-1 1 0 0 0,1 0-1 0 0,0 0 1 0 0,1 0 0 0 0,0 1 0 0 0,0-1 0 0 0,1 1-1 0 0,0 0 1 0 0,0 0 0 0 0,1 0 0 0 0,0 0 0 0 0,1 0-1 0 0,0 0 1 0 0,2 15 0 0 0,-1-16-13 0 0,1-1 0 0 0,-1 0 0 0 0,2 0 0 0 0,-1 0 0 0 0,1 0 0 0 0,0 0 0 0 0,0 0 0 0 0,1-1 0 0 0,0 1 0 0 0,0-1 0 0 0,1 0 0 0 0,-1 0 0 0 0,10 9 0 0 0,-7-10-269 0 0,1 0-1 0 0,-1 0 0 0 0,1-1 1 0 0,0 0-1 0 0,-1 0 1 0 0,2-1-1 0 0,-1 0 1 0 0,0 0-1 0 0,1-1 0 0 0,10 2 1 0 0,13 1-1366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5:50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80 18975 0 0,'0'0'432'0'0,"-8"-15"1199"0"0,7 14-1487 0 0,1 0 0 0 0,-1 0 1 0 0,1 0-1 0 0,-1 0 0 0 0,1 0 0 0 0,-1 0 1 0 0,1-1-1 0 0,0 1 0 0 0,-1 0 0 0 0,1 0 1 0 0,0 0-1 0 0,0 0 0 0 0,0-1 0 0 0,0 1 0 0 0,0 0 1 0 0,0 0-1 0 0,0 0 0 0 0,1 0 0 0 0,-1-1 1 0 0,0 1-1 0 0,1 0 0 0 0,-1 0 0 0 0,0 0 0 0 0,1 0 1 0 0,-1 0-1 0 0,1 0 0 0 0,0 0 0 0 0,-1 0 1 0 0,1 0-1 0 0,0 0 0 0 0,0 0 0 0 0,0 1 1 0 0,-1-1-1 0 0,1 0 0 0 0,0 0 0 0 0,0 1 0 0 0,1-2 1 0 0,3 0 26 0 0,0-1 0 0 0,0 1 1 0 0,1 0-1 0 0,-1 0 0 0 0,0 0 1 0 0,6 0-1 0 0,16-2 114 0 0,0 1-1 0 0,0 1 1 0 0,0 1 0 0 0,1 2 0 0 0,-1 0-1 0 0,29 7 1 0 0,-44-6-211 0 0,-1 0-1 0 0,1 1 0 0 0,0 0 1 0 0,-1 1-1 0 0,12 6 1 0 0,-18-8-83 0 0,-1 1 1 0 0,0-1 0 0 0,0 1-1 0 0,0 0 1 0 0,0 0 0 0 0,0 1-1 0 0,-1-1 1 0 0,1 1-1 0 0,-1 0 1 0 0,0-1 0 0 0,0 1-1 0 0,0 1 1 0 0,-1-1 0 0 0,0 0-1 0 0,3 7 1 0 0,-1 0 25 0 0,-1 1 1 0 0,-1-1 0 0 0,0 1 0 0 0,0 0-1 0 0,-1 0 1 0 0,-1 0 0 0 0,0 0 0 0 0,-1 0-1 0 0,0 0 1 0 0,0-1 0 0 0,-1 1 0 0 0,-1 0-1 0 0,0-1 1 0 0,-1 1 0 0 0,-6 13 0 0 0,-1-2-22 0 0,0-1 1 0 0,-1 0 0 0 0,-2-1 0 0 0,0-1 0 0 0,-1 0-1 0 0,-24 25 1 0 0,21-28 3 0 0,-1 0 0 0 0,-1-1-1 0 0,-41 26 1 0 0,20-19 6 0 0,-50 21 0 0 0,91-43 42 0 0,4 0 67 0 0,11-1 224 0 0,20 0 148 0 0,-23-1-483 0 0,154-8 523 0 0,-125 9-288 0 0,82 10-1 0 0,-78-2-440 0 0,0 1-1 0 0,-1 3 1 0 0,59 24-1 0 0,-7 9-9856 0 0,-60-25 825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19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 10736 0 0,'0'0'978'0'0,"12"0"-682"0"0,11 4 978 0 0,0-1 0 0 0,0-1-1 0 0,24-1 1 0 0,71-8 387 0 0,-110 6-1504 0 0,253-36 2251 0 0,-215 30-2236 0 0,118-11 396 0 0,-98 13-396 0 0,48 0-903 0 0,169 15 0 0 0,-260-8-400 0 0,-1 0-48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22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7832 0 0,'0'0'6108'0'0,"2"-1"-5911"0"0,0 0 1 0 0,1 0-1 0 0,-1 1 1 0 0,0-1-1 0 0,1 1 1 0 0,3-1-1 0 0,19 4 243 0 0,48-2 1 0 0,-44-1-279 0 0,33 3 0 0 0,192 14 1153 0 0,-190-14-342 0 0,139 0 58 0 0,-152-3-878 0 0,178 2 141 0 0,-183 0-224 0 0,283 12 494 0 0,43 5 34 0 0,-84-6-146 0 0,4 20-64 0 0,-78-6-202 0 0,-121-20-32 0 0,0-4 0 0 0,0-4 0 0 0,96-13 0 0 0,188-43 550 0 0,-353 53-637 0 0,1 1-1 0 0,32-1 0 0 0,-43 4-107 0 0,1 1-1 0 0,-1 1 0 0 0,0 0 1 0 0,0 0-1 0 0,20 7 1 0 0,-27-6-15 0 0,-1 0 0 0 0,1 0 1 0 0,-1 1-1 0 0,0 0 0 0 0,0 0 1 0 0,-1 0-1 0 0,9 8 0 0 0,6 5-1824 0 0,-6-7 400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26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5 15144 0 0,'-11'-2'694'0'0,"6"-1"1972"0"0,5 3-2541 0 0,0 0-1 0 0,0 0 1 0 0,0 0 0 0 0,0 0 0 0 0,-1 0 0 0 0,1 0-1 0 0,0 0 1 0 0,0 0 0 0 0,0 0 0 0 0,0 0 0 0 0,-1 0-1 0 0,1 0 1 0 0,-2 1 1497 0 0,2-1-1497 0 0,-4 9 1667 0 0,1 18-2193 0 0,2-18 860 0 0,-12 84-169 0 0,-7 68-57 0 0,0 42 8 0 0,11-122-137 0 0,1 97 0 0 0,8-171-321 0 0,0 0 0 0 0,0-1 0 0 0,1 1 0 0 0,0-1 0 0 0,2 9 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26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29 218 12928 0 0,'-28'2'4209'0'0,"28"-4"-3952"0"0,0 1 1 0 0,0 0-1 0 0,0-1 0 0 0,0 1 1 0 0,0 0-1 0 0,0-1 1 0 0,0 1-1 0 0,1-1 0 0 0,-1 1 1 0 0,1-2-1 0 0,-1 2 150 0 0,4-12-27 0 0,0 1 0 0 0,0 0 0 0 0,1 0 0 0 0,1 0 0 0 0,0 1 0 0 0,1 0 0 0 0,0 0-1 0 0,0 0 1 0 0,1 1 0 0 0,0 0 0 0 0,12-10 0 0 0,-14 14-338 0 0,1 0-1 0 0,1 0 1 0 0,-1 0-1 0 0,1 1 1 0 0,0 0-1 0 0,0 1 1 0 0,0 0 0 0 0,0 0-1 0 0,11-3 1 0 0,-15 6-36 0 0,0 0-1 0 0,1 1 1 0 0,-1-1 0 0 0,0 1 0 0 0,0-1 0 0 0,1 2-1 0 0,-1-1 1 0 0,0 0 0 0 0,1 1 0 0 0,-1-1 0 0 0,0 1-1 0 0,0 1 1 0 0,0-1 0 0 0,0 0 0 0 0,0 1 0 0 0,0 0-1 0 0,0 0 1 0 0,-1 0 0 0 0,1 0 0 0 0,-1 1 0 0 0,1-1-1 0 0,2 4 1 0 0,2 2 5 0 0,-1-1-1 0 0,0 1 0 0 0,0 1 0 0 0,-1-1 1 0 0,10 19-1 0 0,18 48-3 0 0,-3-3-473 0 0,-29-68 131 0 0,0-1 1 0 0,0 0-1 0 0,0 0 0 0 0,0 1 1 0 0,1-2-1 0 0,4 6 0 0 0,4 0-1065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27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22 198 5528 0 0,'-21'5'14614'0'0,"152"-7"-11656"0"0,73 1-1611 0 0,-204 1-1344 0 0,132 0 241 0 0,-114-1-220 0 0,0-1-1 0 0,0 0 0 0 0,-1-2 0 0 0,1 0 0 0 0,21-8 0 0 0,-37 11-17 0 0,-1 1 1 0 0,1-1-1 0 0,-1 1 1 0 0,1-1 0 0 0,-1 0-1 0 0,1 1 1 0 0,-1-1 0 0 0,0 0-1 0 0,1 0 1 0 0,-1 0-1 0 0,0 0 1 0 0,0 0 0 0 0,0-1-1 0 0,0 1 1 0 0,0 0 0 0 0,0 0-1 0 0,0-1 1 0 0,0 1-1 0 0,0-1 1 0 0,-1 1 0 0 0,1-1-1 0 0,0 1 1 0 0,-1-1 0 0 0,1 1-1 0 0,-1-1 1 0 0,0 1 0 0 0,1-4-1 0 0,-2 2 9 0 0,1 0-1 0 0,-1 1 1 0 0,0-1-1 0 0,0 0 1 0 0,0 0-1 0 0,0 0 1 0 0,0 1 0 0 0,-1-1-1 0 0,1 1 1 0 0,-1-1-1 0 0,0 1 1 0 0,1-1-1 0 0,-1 1 1 0 0,-4-3 0 0 0,-4-4 3 0 0,0 0 1 0 0,-1 1 0 0 0,0 0 0 0 0,0 1 0 0 0,-1 0 0 0 0,-20-8 0 0 0,15 8 12 0 0,0 1 1 0 0,0 1 0 0 0,-1 1 0 0 0,-27-4-1 0 0,7 3-184 0 0,37 5 357 0 0,6 2-152 0 0,1 0 0 0 0,0 0 0 0 0,-1-1 0 0 0,1 1 0 0 0,9-1 0 0 0,12 4-155 0 0,-18-3 144 0 0,-1 1 0 0 0,0 0-1 0 0,0 1 1 0 0,-1-1 0 0 0,1 1 0 0 0,-1 1-1 0 0,0-1 1 0 0,0 1 0 0 0,9 9 0 0 0,-12-10-17 0 0,-1-1 0 0 0,1 1 0 0 0,-1 0 0 0 0,-1 0 0 0 0,1 0 0 0 0,0 0 0 0 0,-1 0 0 0 0,0 1 0 0 0,0-1 0 0 0,0 1 0 0 0,-1-1 0 0 0,0 1 0 0 0,1 0 0 0 0,-1 0 0 0 0,-1 0 0 0 0,1-1 0 0 0,-1 1 0 0 0,0 6 0 0 0,-2 8 18 0 0,-1 0 0 0 0,-1 0-1 0 0,0-1 1 0 0,-10 25 0 0 0,-34 70-427 0 0,28-67-688 0 0,8-21-1262 0 0,1-2-6068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27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 14280 0 0,'-2'1'137'0'0,"0"1"1"0"0,0 0-1 0 0,0 0 1 0 0,0 0-1 0 0,0 0 1 0 0,1 0-1 0 0,-1 1 1 0 0,1-1-1 0 0,-1 0 1 0 0,1 1-1 0 0,-2 4 1 0 0,-9 33-125 0 0,9-30 298 0 0,-49 232 1342 0 0,35-155-1834 0 0,8-22 40 0 0,8-57-46 0 0,1 0 0 0 0,0-1-1 0 0,0 1 1 0 0,1-1 0 0 0,0 1-1 0 0,3 11 1 0 0,0-6-5639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2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 13824 0 0,'0'1'1061'0'0,"-5"16"-218"0"0,1 1 0 0 0,-4 31 1 0 0,5-29-42 0 0,-18 105 1559 0 0,-11 98-902 0 0,23-66-1449 0 0,7-134-1215 0 0,-1-17-118 0 0</inkml:trace>
  <inkml:trace contextRef="#ctx0" brushRef="#br0" timeOffset="1">1 332 16439 0 0,'0'0'374'0'0,"13"-6"903"0"0,22-2-499 0 0,0-1 1 0 0,37-16-1 0 0,-36 10-39 0 0,2 3 0 0 0,48-11 0 0 0,-57 21-768 0 0,-29 2-96 0 0,1 0 1 0 0,0 0-1 0 0,0 0 0 0 0,0 0 1 0 0,0 0-1 0 0,0 0 1 0 0,-1 0-1 0 0,1 0 1 0 0,0 1-1 0 0,0-1 1 0 0,0 0-1 0 0,-1 1 0 0 0,1-1 1 0 0,0 0-1 0 0,0 1 1 0 0,-1-1-1 0 0,1 1 1 0 0,0-1-1 0 0,-1 1 1 0 0,1 0-1 0 0,-1-1 0 0 0,1 1 1 0 0,-1 0-1 0 0,1-1 1 0 0,-1 1-1 0 0,1 0 1 0 0,-1-1-1 0 0,1 1 1 0 0,-1 0-1 0 0,1 1 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28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6 146 17447 0 0,'0'1'37'0'0,"-1"-1"-1"0"0,1 0 1 0 0,0 0-1 0 0,-1 1 1 0 0,1-1-1 0 0,-1 0 1 0 0,1 1-1 0 0,0-1 0 0 0,0 0 1 0 0,-1 1-1 0 0,1-1 1 0 0,0 1-1 0 0,-1-1 1 0 0,1 1-1 0 0,0-1 0 0 0,0 0 1 0 0,0 1-1 0 0,0-1 1 0 0,-1 1-1 0 0,1-1 1 0 0,0 1-1 0 0,0-1 0 0 0,0 1 1 0 0,0-1-1 0 0,0 1 1 0 0,0-1-1 0 0,0 1 1 0 0,0-1-1 0 0,0 1 1 0 0,0-1-1 0 0,1 1 0 0 0,-1-1 1 0 0,0 0-1 0 0,0 1 1 0 0,0-1-1 0 0,0 1 1 0 0,1-1-1 0 0,-1 1 0 0 0,0-1 1 0 0,1 0-1 0 0,-1 1 1 0 0,0-1-1 0 0,0 0 1 0 0,1 1-1 0 0,-1-1 0 0 0,1 0 1 0 0,-1 1-1 0 0,0-1 1 0 0,1 0-1 0 0,-1 0 1 0 0,1 1-1 0 0,-1-1 0 0 0,1 0 1 0 0,-1 0-1 0 0,1 0 1 0 0,-1 0-1 0 0,1 0 1 0 0,3 2 73 0 0,0-1 0 0 0,-1 0 0 0 0,1 0 0 0 0,0-1 1 0 0,-1 1-1 0 0,1-1 0 0 0,4 0 0 0 0,6-1 328 0 0,-1-1 1 0 0,1-1-1 0 0,23-7 0 0 0,40-19 504 0 0,-48 17-613 0 0,150-54 941 0 0,-87 39-1934 0 0,1 7-3491 0 0,-70 18 2605 0 0</inkml:trace>
  <inkml:trace contextRef="#ctx0" brushRef="#br0" timeOffset="1">158 216 14744 0 0,'0'1'1136'0'0,"0"-1"-1081"0"0,0 0 1 0 0,0 0 0 0 0,0 1 0 0 0,0-1 0 0 0,0 0-1 0 0,0 0 1 0 0,0 1 0 0 0,0-1 0 0 0,0 0 0 0 0,1 0-1 0 0,-1 0 1 0 0,0 1 0 0 0,0-1 0 0 0,0 0 0 0 0,0 0-1 0 0,1 0 1 0 0,-1 1 0 0 0,0-1 0 0 0,0 0 0 0 0,0 0-1 0 0,1 0 1 0 0,-1 0 0 0 0,0 0 0 0 0,0 0 0 0 0,0 1-1 0 0,1-1 1 0 0,-1 0 0 0 0,0 0 0 0 0,0 0 0 0 0,1 0 0 0 0,-1 0-1 0 0,1 0 1 0 0,9 4 884 0 0,-2-4-513 0 0,0 0-1 0 0,1 0 1 0 0,-1-1 0 0 0,0 0 0 0 0,0 0-1 0 0,0-1 1 0 0,14-4 0 0 0,-1 0-83 0 0,101-27 937 0 0,-60 14-2058 0 0,84-13 0 0 0,-102 25-338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29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0 3224 0 0,'-11'8'312'0'0,"-7"0"1626"0"0,0 0 0 0 0,1 0-1 0 0,0 2 1 0 0,0 0 0 0 0,1 1 0 0 0,-26 23 0 0 0,33-26-1520 0 0,1 1 1 0 0,0-1-1 0 0,1 2 0 0 0,0-1 1 0 0,1 1-1 0 0,0 0 1 0 0,0 0-1 0 0,1 1 1 0 0,0 0-1 0 0,-5 20 0 0 0,10-31-396 0 0,0 1-1 0 0,-1-1 0 0 0,1 1 1 0 0,0-1-1 0 0,0 1 0 0 0,0-1 1 0 0,0 1-1 0 0,0-1 0 0 0,0 1 1 0 0,0-1-1 0 0,-1 1 0 0 0,2-1 1 0 0,-1 1-1 0 0,0-1 0 0 0,0 1 1 0 0,0-1-1 0 0,0 1 0 0 0,0-1 1 0 0,0 0-1 0 0,0 1 1 0 0,1-1-1 0 0,-1 1 0 0 0,0-1 1 0 0,0 1-1 0 0,1-1 0 0 0,-1 1 1 0 0,1-1 10 0 0,0 0 0 0 0,-1 1 1 0 0,1-1-1 0 0,-1 0 0 0 0,1 0 1 0 0,0 0-1 0 0,-1 0 0 0 0,1 0 1 0 0,-1 0-1 0 0,1 0 1 0 0,0 0-1 0 0,-1-1 0 0 0,1 1 1 0 0,-1 0-1 0 0,1 0 0 0 0,0 0 1 0 0,0-1-1 0 0,3-2 71 0 0,1 1-1 0 0,-1-1 1 0 0,0 1 0 0 0,5-6-1 0 0,17-19 292 0 0,33-47 0 0 0,9-9-3423 0 0,-49 62 1382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0:58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 17967 0 0,'-1'0'1632'0'0,"0"0"-1621"0"0,1 0-1 0 0,0 0 0 0 0,-1 0 0 0 0,1 0 0 0 0,0 0 0 0 0,-1 0 0 0 0,1 1 0 0 0,0-1 1 0 0,-1 0-1 0 0,1 0 0 0 0,0 0 0 0 0,0 0 0 0 0,-1 1 0 0 0,1-1 0 0 0,0 0 0 0 0,0 0 1 0 0,-1 1-1 0 0,1-1 0 0 0,0 0 0 0 0,0 0 0 0 0,0 1 0 0 0,-1-1 0 0 0,1 0 1 0 0,0 1-1 0 0,0-1 0 0 0,0 0 0 0 0,0 1 0 0 0,0-1 0 0 0,0 0 0 0 0,0 1 0 0 0,0-1 1 0 0,0 0-1 0 0,0 1 0 0 0,0-1 0 0 0,0 0 0 0 0,0 1 0 0 0,0 0 50 0 0,-21 203 3674 0 0,2-15-3447 0 0,1-8-131 0 0,2-17-80 0 0,15-156-649 0 0,-2 24 1222 0 0,4-9-8620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29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1 580 6448 0 0,'0'9'71'0'0,"-1"3"33"0"0,1-1 0 0 0,1 1 0 0 0,0-1 0 0 0,1 1 1 0 0,3 14-1 0 0,-2-17 2166 0 0,-1 1 0 0 0,-1 0 1 0 0,0-1-1 0 0,0 20 0 0 0,3-80 1084 0 0,-3 35-2917 0 0,1-1 0 0 0,-3-21-1 0 0,1-45 430 0 0,1 23-508 0 0,-1-16-82 0 0,11-87 0 0 0,-8 142-261 0 0,1 1-1 0 0,2-1 0 0 0,0 1 1 0 0,14-31-1 0 0,-16 43-11 0 0,1 0-1 0 0,-1 0 0 0 0,2 0 1 0 0,-1 1-1 0 0,1 0 1 0 0,0 0-1 0 0,0 1 0 0 0,1-1 1 0 0,0 1-1 0 0,11-7 0 0 0,-14 10-6 0 0,0 1 0 0 0,0 0 0 0 0,0 0 0 0 0,0 0 0 0 0,0 1 0 0 0,0-1 0 0 0,0 1-1 0 0,1 0 1 0 0,-1 0 0 0 0,7 0 0 0 0,-8 1-13 0 0,0 0 1 0 0,0 1-1 0 0,0-1 0 0 0,0 1 0 0 0,0-1 1 0 0,0 1-1 0 0,-1 0 0 0 0,1 0 0 0 0,0 0 1 0 0,0 1-1 0 0,-1-1 0 0 0,1 1 0 0 0,0-1 1 0 0,-1 1-1 0 0,0 0 0 0 0,4 3 0 0 0,0 2-268 0 0,0 1-1 0 0,0 0 0 0 0,-1-1 1 0 0,-1 2-1 0 0,1-1 0 0 0,-1 0 1 0 0,-1 1-1 0 0,0 0 1 0 0,0 0-1 0 0,0 0 0 0 0,-1 0 1 0 0,1 14-1 0 0,-1 8-945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29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 15664 0 0,'-19'-2'1695'0'0,"25"4"-1695"0"0,4 0 0 0 0,10 3 456 0 0,3-2 56 0 0,0-1 16 0 0,5-2 0 0 0,5-2-408 0 0,-2 2-120 0 0,1 0 0 0 0,4-3 64 0 0,1 1-560 0 0,7-1-112 0 0,7 3-16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30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0 405 12872 0 0,'0'0'289'0'0,"16"3"818"0"0,-14-5-1102 0 0,0 0 0 0 0,1 1 0 0 0,-1-1 0 0 0,1 1 0 0 0,0 0 0 0 0,-1 0 0 0 0,4-1 0 0 0,15-7 624 0 0,65-50 1831 0 0,-75 51-2465 0 0,-1-2 0 0 0,1 0 0 0 0,-1 0 0 0 0,-1 0 0 0 0,11-17 0 0 0,-3 1 5 0 0,-1 0 0 0 0,21-50 0 0 0,-30 61-79 0 0,-3 5 276 0 0,0 0 0 0 0,4-18 0 0 0,-7 25-95 0 0,0 0 0 0 0,-1 0 0 0 0,0 0 0 0 0,0 0 0 0 0,0 0-1 0 0,0 0 1 0 0,0 0 0 0 0,0 0 0 0 0,-1 1 0 0 0,1-1 0 0 0,-1 0 0 0 0,0 0 0 0 0,0 0 0 0 0,-2-4-1 0 0,2 6-94 0 0,1 0-1 0 0,-1 0 1 0 0,0 0-1 0 0,1 0 0 0 0,-1 1 1 0 0,0-1-1 0 0,1 0 1 0 0,-1 0-1 0 0,0 1 1 0 0,0-1-1 0 0,1 0 0 0 0,-1 1 1 0 0,0-1-1 0 0,0 1 1 0 0,0-1-1 0 0,0 1 0 0 0,0 0 1 0 0,0-1-1 0 0,0 1 1 0 0,0 0-1 0 0,-1 0 1 0 0,0 0 108 0 0,0 0 1 0 0,0 0 0 0 0,0 0 0 0 0,0 0 0 0 0,0 1 0 0 0,0-1 0 0 0,0 1 0 0 0,1-1-1 0 0,-1 1 1 0 0,-3 2 0 0 0,-1 0 273 0 0,1 1 0 0 0,-1 0 0 0 0,1 0 0 0 0,0 0 0 0 0,-7 8 0 0 0,-2 5-299 0 0,1 0-1 0 0,1 1 1 0 0,-18 32 0 0 0,-18 63-119 0 0,42-94 29 0 0,1 0 0 0 0,2 0 0 0 0,0 1 0 0 0,-1 27 0 0 0,2-26 0 0 0,2-13 0 0 0,0 1 0 0 0,0-1 0 0 0,0 1 0 0 0,1-1 0 0 0,0 0 0 0 0,1 1 0 0 0,0-1 0 0 0,5 14 0 0 0,-6-19 0 0 0,0 0 0 0 0,1-1 0 0 0,-1 1 0 0 0,0-1 0 0 0,1 1 0 0 0,0-1 0 0 0,-1 0 0 0 0,1 0 0 0 0,0 0 0 0 0,0 0 0 0 0,0 0 0 0 0,1 0 0 0 0,-1 0 0 0 0,0-1 0 0 0,1 1 0 0 0,-1-1 0 0 0,1 1 0 0 0,-1-1 0 0 0,1 0 0 0 0,0 0 0 0 0,0 0 0 0 0,-1-1 0 0 0,1 1 0 0 0,0-1 0 0 0,0 1 0 0 0,0-1 0 0 0,-1 0 0 0 0,1 0 0 0 0,5-1 0 0 0,-2 0-52 0 0,0 0 0 0 0,0-1-1 0 0,0 0 1 0 0,0 0-1 0 0,0 0 1 0 0,0-1 0 0 0,-1 0-1 0 0,1 0 1 0 0,-1-1 0 0 0,7-5-1 0 0,19-18-1768 0 0,-4-2-3284 0 0,-1-2-1776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31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43 13016 0 0,'-1'-3'169'0'0,"0"0"0"0"0,0 1 0 0 0,-1-1 0 0 0,1 0 0 0 0,0 1 0 0 0,-1-1 0 0 0,0 1 0 0 0,1-1 0 0 0,-1 1 0 0 0,0 0 0 0 0,0 0 1 0 0,-5-4-1 0 0,0-1 2976 0 0,7 24-270 0 0,-19 123-638 0 0,10-65-2136 0 0,-9 133 161 0 0,17-172-271 0 0,1 0-1 0 0,3 1 0 0 0,11 63 0 0 0,-12-92-607 0 0,1 1 0 0 0,0 0 0 0 0,5 12 0 0 0,1-3-863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31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111 281 9672 0 0,'0'0'440'0'0,"6"-11"168"0"0,14-73 8482 0 0,-16 70-8836 0 0,-1 0 1 0 0,0 0-1 0 0,1-27 0 0 0,-3 33-225 0 0,-1 1-1 0 0,0-1 1 0 0,-1 1-1 0 0,0-1 0 0 0,0 1 1 0 0,-1-1-1 0 0,0 1 1 0 0,0 0-1 0 0,-4-8 0 0 0,6 14-1 0 0,-1-1 0 0 0,0 1 0 0 0,0 0-1 0 0,1 0 1 0 0,-1-1 0 0 0,0 1 0 0 0,0 0-1 0 0,0 0 1 0 0,0 0 0 0 0,0 0-1 0 0,0 0 1 0 0,-1 1 0 0 0,1-1 0 0 0,0 0-1 0 0,0 0 1 0 0,-1 1 0 0 0,1-1 0 0 0,0 1-1 0 0,-1-1 1 0 0,1 1 0 0 0,0-1 0 0 0,-1 1-1 0 0,1 0 1 0 0,-1 0 0 0 0,1 0 0 0 0,-3 0-1 0 0,2 0 30 0 0,0 0-1 0 0,0 1 0 0 0,0-1 1 0 0,0 1-1 0 0,0 0 1 0 0,0-1-1 0 0,0 1 0 0 0,1 0 1 0 0,-1 0-1 0 0,0 0 0 0 0,0 1 1 0 0,1-1-1 0 0,-1 0 0 0 0,0 1 1 0 0,1-1-1 0 0,0 1 1 0 0,-3 2-1 0 0,-5 9 13 0 0,0 1-1 0 0,1 1 1 0 0,0-1 0 0 0,1 1-1 0 0,1 1 1 0 0,-7 24 0 0 0,10-30-42 0 0,1 0 0 0 0,0 0 1 0 0,1 0-1 0 0,0 0 1 0 0,1 0-1 0 0,0 0 1 0 0,0 0-1 0 0,1 0 1 0 0,1 0-1 0 0,0 0 0 0 0,0-1 1 0 0,4 12-1 0 0,-5-17-146 0 0,1 0-1 0 0,0-1 0 0 0,0 1 0 0 0,0 0 1 0 0,0-1-1 0 0,1 1 0 0 0,-1-1 1 0 0,1 0-1 0 0,0 1 0 0 0,0-1 0 0 0,0-1 1 0 0,0 1-1 0 0,1 0 0 0 0,-1-1 0 0 0,1 0 1 0 0,-1 1-1 0 0,1-2 0 0 0,0 1 1 0 0,0 0-1 0 0,0-1 0 0 0,0 1 0 0 0,0-1 1 0 0,8 1-1 0 0,11-1-918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32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20 668 15344 0 0,'-1'1'83'0'0,"0"0"1"0"0,0 0 0 0 0,1 0 0 0 0,-1 0 0 0 0,0 0 0 0 0,0-1 0 0 0,0 1 0 0 0,0 0 0 0 0,0 0-1 0 0,-1-1 1 0 0,0 2 0 0 0,-2-5 660 0 0,2-8-312 0 0,3 5-115 0 0,0 0 0 0 0,1 0 0 0 0,0 0 0 0 0,0 0 0 0 0,1 0 1 0 0,-1 1-1 0 0,1-1 0 0 0,0 1 0 0 0,1 0 0 0 0,4-6 0 0 0,4-9 332 0 0,-7 13-436 0 0,-2 0 16 0 0,1 1-1 0 0,0-1 1 0 0,0 1-1 0 0,1 0 1 0 0,8-8-1 0 0,-1 6 73 0 0,-7 9-334 0 0,-3 0 53 0 0,0-1-5 0 0,0 1-1 0 0,-1-1 0 0 0,1 1 0 0 0,0 0 1 0 0,0 0-1 0 0,0-1 0 0 0,-1 1 0 0 0,1 0 1 0 0,0 0-1 0 0,-1 1 0 0 0,1-1 0 0 0,-1 0 0 0 0,0 0 1 0 0,1 1-1 0 0,-1-1 0 0 0,0 1 0 0 0,0-1 1 0 0,1 1-1 0 0,-1 0 0 0 0,-1-1 0 0 0,1 1 1 0 0,0 0-1 0 0,1 3 0 0 0,1 5 10 0 0,0 0 0 0 0,0 1-1 0 0,1 12 1 0 0,-1-7 6 0 0,-1-6-22 0 0,-1-5-43 0 0,0 1 1 0 0,0-1 0 0 0,0 1-1 0 0,1-1 1 0 0,0 1 0 0 0,0-1 0 0 0,5 8-1 0 0,8-22 286 0 0,-5 1-67 0 0,0-1 0 0 0,-1-1 0 0 0,0 0-1 0 0,12-18 1 0 0,-10 13-33 0 0,21-22-1 0 0,-16 21-52 0 0,68-60 645 0 0,-82 73-701 0 0,1 1 0 0 0,0 0 0 0 0,0 0 0 0 0,0 0 0 0 0,0 1 0 0 0,0-1 0 0 0,0 1 0 0 0,1 0 0 0 0,-1 0 0 0 0,0 0 0 0 0,1 0 0 0 0,-1 0 0 0 0,1 1 0 0 0,-1 0 0 0 0,0-1 0 0 0,1 1 0 0 0,-1 1 0 0 0,1-1 0 0 0,-1 0 0 0 0,1 1 0 0 0,-1 0 0 0 0,0-1 0 0 0,1 1 0 0 0,-1 1 0 0 0,0-1 0 0 0,0 0 0 0 0,6 4 0 0 0,-3 1 64 0 0,1 0-1 0 0,-1 0 1 0 0,0 0 0 0 0,5 9-1 0 0,13 14 332 0 0,-20-26-346 0 0,-3-2-86 0 0,-1-1 0 0 0,1 0 1 0 0,-1 0-1 0 0,1 0 0 0 0,-1 0 0 0 0,1 0 0 0 0,-1 0 0 0 0,1 0 0 0 0,-1 0 1 0 0,1 0-1 0 0,-1 0 0 0 0,1 0 0 0 0,-1 0 0 0 0,1 0 0 0 0,-1-1 1 0 0,1 1-1 0 0,-1 0 0 0 0,1 0 0 0 0,-1 0 0 0 0,1-1 0 0 0,-1 1 0 0 0,1 0 1 0 0,-1-1-1 0 0,0 1 0 0 0,1 0 0 0 0,-1-1 0 0 0,0 1 0 0 0,1 0 0 0 0,-1-1 1 0 0,0 1-1 0 0,1-1 0 0 0,-1 1 0 0 0,0-1 0 0 0,8-14 103 0 0,-7 13-94 0 0,0 0-1 0 0,-1-1 1 0 0,0 1 0 0 0,1 0 0 0 0,-1-1-1 0 0,0 1 1 0 0,0 0 0 0 0,0-1 0 0 0,-1 1 0 0 0,1-1-1 0 0,-1 1 1 0 0,1 0 0 0 0,-1-1 0 0 0,0 1 0 0 0,0 0-1 0 0,-1-2 1 0 0,2 3-7 0 0,-1 0 0 0 0,0 0 0 0 0,1 0 0 0 0,-1 0 0 0 0,0 0 0 0 0,1 1 0 0 0,-1-1 0 0 0,0 0 0 0 0,0 1-1 0 0,0-1 1 0 0,0 0 0 0 0,0 1 0 0 0,0-1 0 0 0,0 1 0 0 0,0 0 0 0 0,0-1 0 0 0,0 1 0 0 0,0 0 0 0 0,0 0 0 0 0,0-1 0 0 0,0 1 0 0 0,0 0 0 0 0,0 0 0 0 0,0 0 0 0 0,0 0-1 0 0,-1 0 1 0 0,1 0 0 0 0,0 1 0 0 0,0-1 0 0 0,0 0 0 0 0,0 1 0 0 0,0-1 0 0 0,0 0 0 0 0,0 1 0 0 0,-2 1 0 0 0,-6 3 29 0 0,1 0 1 0 0,-1 1 0 0 0,1 0-1 0 0,0 0 1 0 0,0 1-1 0 0,1 0 1 0 0,0 1 0 0 0,0 0-1 0 0,1 0 1 0 0,-6 9-1 0 0,7-9-34 0 0,1-1-1 0 0,0 1 0 0 0,0-1 1 0 0,1 1-1 0 0,0 0 0 0 0,0 1 1 0 0,1-1-1 0 0,0 0 0 0 0,1 1 1 0 0,-1-1-1 0 0,2 1 0 0 0,-1 12 1 0 0,2-17-92 0 0,-1 0 1 0 0,1-1-1 0 0,-1 1 0 0 0,1-1 1 0 0,0 1-1 0 0,1-1 0 0 0,-1 1 1 0 0,0-1-1 0 0,1 0 0 0 0,0 0 1 0 0,0 1-1 0 0,0-1 1 0 0,0 0-1 0 0,4 4 0 0 0,-2-3-146 0 0,1-1-1 0 0,-1 0 1 0 0,0 0-1 0 0,1 0 1 0 0,-1 0-1 0 0,1-1 1 0 0,0 0-1 0 0,0 0 1 0 0,6 2-1 0 0,7 0-1036 0 0,0-1 0 0 0,0 0 0 0 0,1-1-1 0 0,29-1 1 0 0,65-2-4643 0 0,-112 1 6137 0 0,1 0 0 0 0,0 0 0 0 0,0-1 0 0 0,0 1 0 0 0,0 0 0 0 0,0-1-1 0 0,0 1 1 0 0,0-1 0 0 0,-1 0 0 0 0,1 1 0 0 0,0-1 0 0 0,-1 0 0 0 0,1 0 0 0 0,0 0-1 0 0,-1 0 1 0 0,1-1 0 0 0,-1 1 0 0 0,1 0 0 0 0,-1-1 0 0 0,0 1 0 0 0,0-1 0 0 0,0 1-1 0 0,0-1 1 0 0,0 1 0 0 0,1-3 0 0 0,2-4 931 0 0,-2 0 0 0 0,1 0 0 0 0,-1 0 0 0 0,2-14 0 0 0,0 1-1258 0 0,0 3 621 0 0,0-3 364 0 0,1-1 0 0 0,15-37 0 0 0,-17 53-634 0 0,-1 0-16 0 0,1 0 0 0 0,0 0 1 0 0,0 1-1 0 0,0-1 0 0 0,8-8 0 0 0,-10 13-258 0 0,0 0-1 0 0,0 0 1 0 0,1 0-1 0 0,-1 0 1 0 0,0 0-1 0 0,1 0 1 0 0,-1 0-1 0 0,1 0 1 0 0,-1 1-1 0 0,1-1 0 0 0,-1 1 1 0 0,1-1-1 0 0,-1 1 1 0 0,1-1-1 0 0,0 1 1 0 0,-1 0-1 0 0,1 0 1 0 0,-1 0-1 0 0,1 0 1 0 0,0 0-1 0 0,-1 0 1 0 0,1 0-1 0 0,0 1 1 0 0,-1-1-1 0 0,1 1 1 0 0,-1-1-1 0 0,1 1 1 0 0,1 0-1 0 0,13 6-493 0 0,-8-3 319 0 0,1 0 0 0 0,-1-1 1 0 0,1 0-1 0 0,12 2 1 0 0,-18-5 59 0 0,1 1 0 0 0,-1-1 1 0 0,0 0-1 0 0,1 0 0 0 0,-1-1 1 0 0,0 1-1 0 0,0-1 0 0 0,1 0 1 0 0,-1 1-1 0 0,0-1 0 0 0,0-1 1 0 0,0 1-1 0 0,0 0 0 0 0,0-1 1 0 0,0 1-1 0 0,2-3 0 0 0,5-4-362 0 0,-1 0 1 0 0,0 0-1 0 0,-1-1 0 0 0,0 0 0 0 0,-1 0 0 0 0,0-1 0 0 0,7-11 1 0 0,1-4-987 0 0,19-48 1 0 0,-16 25 529 0 0,14-60 1 0 0,-8 2 2735 0 0,-23 101-1260 0 0,0 1 0 0 0,0-1 0 0 0,0 1 0 0 0,1 0 0 0 0,0-1 0 0 0,0 1 0 0 0,0 0 0 0 0,4-6 0 0 0,-5 11-367 0 0,-1-1-1 0 0,1 0 0 0 0,-1 1 0 0 0,1-1 1 0 0,-1 1-1 0 0,1-1 0 0 0,-1 1 1 0 0,1-1-1 0 0,-1 1 0 0 0,0 0 0 0 0,1-1 1 0 0,-1 1-1 0 0,0-1 0 0 0,0 1 1 0 0,1 0-1 0 0,-1-1 0 0 0,0 1 0 0 0,0 1 1 0 0,1-2 21 0 0,2 12-114 0 0,-1-1 1 0 0,0 1-1 0 0,-1 0 0 0 0,0 0 0 0 0,0 18 0 0 0,-1 1-35 0 0,8 314 1551 0 0,-7-198-4328 0 0,-1-134 1707 0 0,-1-1 0 0 0,0 0-1 0 0,-4 21 1 0 0,-6-6-6451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32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17447 0 0,'0'0'1580'0'0,"2"1"-1296"0"0,16 2-311 0 0,132 18 191 0 0,-132-20-495 0 0,0 0-1 0 0,0-2 1 0 0,0 0-1 0 0,0-1 0 0 0,-1-1 1 0 0,27-7-1 0 0,-32 6-706 0 0,0-1 0 0 0,0 0-1 0 0,-1-1 1 0 0,16-9 4336 0 0,-34 30 1797 0 0,6-10-4550 0 0,-1 0 0 0 0,1 0 0 0 0,0 0 0 0 0,0 0 0 0 0,0 0 0 0 0,1 0 0 0 0,-1 0 0 0 0,1 0 0 0 0,1 0 0 0 0,-1 0 0 0 0,1 1 0 0 0,0-1 0 0 0,0 0 0 0 0,3 9 0 0 0,16 31 1632 0 0,-20-44-2191 0 0,1 0 0 0 0,-1 0 0 0 0,0 0 0 0 0,0 0 0 0 0,1 0 0 0 0,-1 0 0 0 0,0 0 0 0 0,0 1 0 0 0,0-1 0 0 0,-1 0 0 0 0,1 0 0 0 0,0 0 0 0 0,0 0 0 0 0,0 0 0 0 0,-1 0 0 0 0,1 0 0 0 0,-1 0 0 0 0,1 0 0 0 0,-1 0 0 0 0,1 0 0 0 0,-1 0 0 0 0,1 0 0 0 0,-1 0 0 0 0,0-1 0 0 0,1 1 0 0 0,-1 0 0 0 0,0 0 0 0 0,0-1 0 0 0,0 1 0 0 0,0 0 0 0 0,0-1 0 0 0,0 1 0 0 0,0-1 0 0 0,-1 1 0 0 0,-5 3-557 0 0,0-1 0 0 0,-1 0 0 0 0,-11 3 1 0 0,14-4-1 0 0,-10 1-997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35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19 9672 0 0,'0'0'748'0'0,"-1"-6"1847"0"0,-1-6-58 0 0,-2 35 5605 0 0,-11 29-7834 0 0,6-21 167 0 0,-55 192-981 0 0,62-216-267 0 0,0-1-1 0 0,-1 0 0 0 0,-4 10 1 0 0,1-4-6864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35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18143 0 0,'0'0'400'0'0,"0"-4"80"0"0,3-1 24 0 0,2-1 0 0 0,-2 1-408 0 0,0 12-1032 0 0,-3 6-216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35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0 411 15664 0 0,'0'0'1417'0'0,"3"-8"-260"0"0,29-83 3338 0 0,-10 33-3301 0 0,-13 28-361 0 0,2 1-1 0 0,21-40 1 0 0,-32 69-833 0 0,1 0 1 0 0,-1 0 0 0 0,0 0 0 0 0,0 0-1 0 0,0-1 1 0 0,0 1 0 0 0,0 0 0 0 0,0 0-1 0 0,0 0 1 0 0,0 0 0 0 0,1 0 0 0 0,-1 0-1 0 0,0 0 1 0 0,0-1 0 0 0,0 1 0 0 0,0 0 0 0 0,0 0-1 0 0,1 0 1 0 0,-1 0 0 0 0,0 0 0 0 0,0 0-1 0 0,0 0 1 0 0,0 0 0 0 0,0 0 0 0 0,1 0-1 0 0,-1 0 1 0 0,0 0 0 0 0,0 0 0 0 0,0 0-1 0 0,0 0 1 0 0,1 0 0 0 0,-1 0 0 0 0,0 0 0 0 0,0 0-1 0 0,0 0 1 0 0,0 0 0 0 0,0 0 0 0 0,1 0-1 0 0,-1 1 1 0 0,0-1 0 0 0,0 0 0 0 0,0 0-1 0 0,0 0 1 0 0,0 0 0 0 0,0 0 0 0 0,1 0 0 0 0,-1 0-1 0 0,0 1 1 0 0,0-1 0 0 0,0 0 0 0 0,0 0-1 0 0,0 0 1 0 0,0 0 0 0 0,0 0 0 0 0,0 1-1 0 0,5 7-18 0 0,-5-7 16 0 0,3 8-28 0 0,-1 0 0 0 0,1 1 0 0 0,-2-1 0 0 0,2 18 0 0 0,2 13-32 0 0,-1-17 54 0 0,7 29 2 0 0,-9-48 8 0 0,-1 0-1 0 0,1 1 1 0 0,-1-1 0 0 0,1 0-1 0 0,0 0 1 0 0,1-1-1 0 0,-1 1 1 0 0,1 0-1 0 0,3 3 1 0 0,-6-7 5 0 0,1 1 0 0 0,0-1 0 0 0,-1 0 1 0 0,1 1-1 0 0,0-1 0 0 0,0 0 0 0 0,-1 1 1 0 0,1-1-1 0 0,0 0 0 0 0,0 0 0 0 0,-1 0 1 0 0,1 0-1 0 0,0 0 0 0 0,0 0 0 0 0,0 0 1 0 0,0 0-1 0 0,-1 0 0 0 0,1 0 0 0 0,0 0 1 0 0,0 0-1 0 0,1-1 0 0 0,17-7 58 0 0,-16 6-48 0 0,7-4-117 0 0,-1 0 0 0 0,0 0 0 0 0,-1-1 1 0 0,0-1-1 0 0,14-14 0 0 0,6-7-1944 0 0,-7 11-3865 0 0,-1-3-1817 0 0</inkml:trace>
  <inkml:trace contextRef="#ctx0" brushRef="#br0" timeOffset="1">626 1 16815 0 0,'0'0'770'0'0,"-11"7"284"0"0,-26 26 4185 0 0,33-29-4916 0 0,3-4-212 0 0,0 1 0 0 0,0 0 0 0 0,0 0 0 0 0,1 0 0 0 0,-1-1 0 0 0,0 1-1 0 0,1 0 1 0 0,-1 0 0 0 0,0 0 0 0 0,1 0 0 0 0,-1 0 0 0 0,1 0 0 0 0,0 0-1 0 0,-1 0 1 0 0,1 3 0 0 0,0-3 401 0 0,4 8 949 0 0,9 3-1147 0 0,-9-9-292 0 0,-1 0 1 0 0,1 0 0 0 0,0 0-1 0 0,-1 0 1 0 0,0 1 0 0 0,0 0-1 0 0,0-1 1 0 0,0 1 0 0 0,0 0-1 0 0,-1 1 1 0 0,0-1 0 0 0,1 0-1 0 0,-2 1 1 0 0,1-1 0 0 0,0 1-1 0 0,0 6 1 0 0,-1 0-17 0 0,0-1 0 0 0,-1 1 1 0 0,0-1-1 0 0,-1 1 0 0 0,0-1 0 0 0,-1 1 0 0 0,0-1 0 0 0,-6 18 0 0 0,3-15-1148 0 0,-12 26-1 0 0,8-25-2814 0 0,-12 19 0 0 0,4-12-4026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0:59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65 106 16727 0 0,'0'0'382'0'0,"6"-2"511"0"0,124-44 1380 0 0,11-4-787 0 0,-133 48-1714 0 0,9-3 278 0 0,-7 5-2883 0 0</inkml:trace>
  <inkml:trace contextRef="#ctx0" brushRef="#br0" timeOffset="1">11 286 17855 0 0,'-1'2'149'0'0,"-1"1"-1"0"0,1-1 0 0 0,0 0 0 0 0,0 1 0 0 0,0-1 0 0 0,0 0 0 0 0,1 1 0 0 0,-1-1 0 0 0,0 1 0 0 0,1 0 0 0 0,0 2 0 0 0,0-4-138 0 0,0 1 1 0 0,0-1-1 0 0,1 0 0 0 0,-1 1 0 0 0,0-1 0 0 0,1 0 1 0 0,-1 0-1 0 0,1 1 0 0 0,0-1 0 0 0,-1 0 1 0 0,1 0-1 0 0,0 0 0 0 0,0 0 0 0 0,0 0 1 0 0,0 0-1 0 0,-1 0 0 0 0,2 0 0 0 0,-1 0 0 0 0,0 0 1 0 0,0-1-1 0 0,0 1 0 0 0,2 1 0 0 0,2 0 120 0 0,0 0-1 0 0,-1 0 0 0 0,1-1 0 0 0,0 0 0 0 0,0 0 0 0 0,-1 0 0 0 0,1 0 0 0 0,0-1 1 0 0,7 1-1 0 0,7-2 242 0 0,21-4 0 0 0,-6 2-81 0 0,60-13 159 0 0,-29 4-6815 0 0,-33 7-612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36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35 369 19351 0 0,'0'0'2016'0'0,"0"10"-1912"0"0,0 3-104 0 0,-3-1 0 0 0,-1 1 0 0 0,4 1 0 0 0,-2 4 0 0 0,-4 0 0 0 0,3-1 0 0 0,-2 0 160 0 0,2 1 0 0 0,-2-3 8 0 0,1-2-5999 0 0</inkml:trace>
  <inkml:trace contextRef="#ctx0" brushRef="#br0" timeOffset="1">104 0 11976 0 0,'0'0'1280'0'0,"4"11"-1280"0"0,-4 1 448 0 0,5 3 56 0 0,1 0 8 0 0,2 3 0 0 0,1-3-1232 0 0,-1 2-240 0 0,0 3-56 0 0,4-2-8 0 0,-1-3 408 0 0,1 0 72 0 0,1 0 24 0 0,-1 0-3472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36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94 195 10160 0 0,'-6'10'1085'0'0,"-42"73"1999"0"0,40-66-1922 0 0,0 0 1 0 0,-6 19-1 0 0,12-29-745 0 0,0 0-1 0 0,0 0 0 0 0,1 0 1 0 0,0 1-1 0 0,0-1 0 0 0,1 0 1 0 0,-1 0-1 0 0,3 12 0 0 0,-2-18-387 0 0,0-1-1 0 0,0 0 0 0 0,0 0 0 0 0,0 1 1 0 0,0-1-1 0 0,0 0 0 0 0,0 0 1 0 0,0 1-1 0 0,0-1 0 0 0,0 0 0 0 0,0 0 1 0 0,1 1-1 0 0,-1-1 0 0 0,0 0 1 0 0,0 0-1 0 0,0 1 0 0 0,0-1 1 0 0,1 0-1 0 0,-1 0 0 0 0,0 0 0 0 0,0 1 1 0 0,1-1-1 0 0,-1 0 0 0 0,0 0 1 0 0,0 0-1 0 0,0 0 0 0 0,1 0 0 0 0,-1 0 1 0 0,0 0-1 0 0,1 1 0 0 0,-1-1 1 0 0,0 0-1 0 0,0 0 0 0 0,1 0 0 0 0,-1 0 1 0 0,0 0-1 0 0,12-6 508 0 0,-9 4-423 0 0,0-1 0 0 0,0 1 0 0 0,0-1-1 0 0,-1 1 1 0 0,5-7 0 0 0,8-25 290 0 0,0 0-1 0 0,-2 0 1 0 0,14-67 0 0 0,13-33 178 0 0,-33 110-400 0 0,-7 20-94 0 0,1-1-1 0 0,0 1 1 0 0,1-1-1 0 0,-1 1 1 0 0,1-1-1 0 0,0 1 0 0 0,0 0 1 0 0,0 0-1 0 0,1 0 1 0 0,4-5-1 0 0,-7 9-76 0 0,1 0 0 0 0,-1 0 0 0 0,0 0 0 0 0,0 0 0 0 0,1 0 0 0 0,-1 0 0 0 0,0 0 0 0 0,1 0 0 0 0,-1 0 0 0 0,0 0-1 0 0,0 0 1 0 0,1 1 0 0 0,-1-1 0 0 0,0 0 0 0 0,0 0 0 0 0,1 0 0 0 0,-1 0 0 0 0,0 1 0 0 0,0-1 0 0 0,1 0 0 0 0,-1 0 0 0 0,0 1 0 0 0,0-1 0 0 0,0 0 0 0 0,0 0-1 0 0,1 1 1 0 0,-1-1 0 0 0,0 0 0 0 0,0 0 0 0 0,0 1 0 0 0,0-1 0 0 0,0 0 0 0 0,0 1 0 0 0,0-1 0 0 0,0 0 0 0 0,0 1 0 0 0,0-1 0 0 0,5 17 32 0 0,-5-16-23 0 0,8 39-132 0 0,5 72-1 0 0,0 11-54 0 0,-9-104 168 0 0,0 0 0 0 0,1-1 0 0 0,0 1 0 0 0,2-1 0 0 0,0 0 0 0 0,1-1 0 0 0,1 0 0 0 0,12 19 0 0 0,-18-33 7 0 0,0 1 0 0 0,0 0 0 0 0,1 0 0 0 0,-1-1 0 0 0,1 0 0 0 0,0 0 0 0 0,-1 0 0 0 0,2 0 0 0 0,-1 0 0 0 0,0-1 0 0 0,0 0 0 0 0,1 0 0 0 0,-1 0 0 0 0,1 0 0 0 0,0-1 0 0 0,-1 0 0 0 0,1 0 0 0 0,0 0 0 0 0,0 0 0 0 0,0-1 0 0 0,-1 0 0 0 0,1 0 0 0 0,0 0 0 0 0,0-1 0 0 0,0 1 0 0 0,0-1-1 0 0,-1 0 1 0 0,1-1 0 0 0,0 1 0 0 0,-1-1 0 0 0,1 0 0 0 0,-1 0 0 0 0,0 0 0 0 0,1-1 0 0 0,-1 1 0 0 0,0-1 0 0 0,0 0 0 0 0,3-4 0 0 0,-1 1 27 0 0,-1 0-1 0 0,1-1 1 0 0,-1 0-1 0 0,-1 0 1 0 0,1 0 0 0 0,-1 0-1 0 0,-1-1 1 0 0,1 1-1 0 0,2-9 1 0 0,-5 12 8 0 0,0 0 1 0 0,0 0 0 0 0,0 0-1 0 0,0 0 1 0 0,-1 0 0 0 0,1 0-1 0 0,-1 0 1 0 0,0 0-1 0 0,0 0 1 0 0,-1 0 0 0 0,1 0-1 0 0,-1 0 1 0 0,0 0-1 0 0,0 0 1 0 0,0 0 0 0 0,-1 0-1 0 0,1 1 1 0 0,-1-1 0 0 0,0 0-1 0 0,-3-4 1 0 0,5 8-30 0 0,-1-1 0 0 0,1 0 0 0 0,0 1 0 0 0,-1-1 0 0 0,1 1 0 0 0,-1-1 0 0 0,1 1 0 0 0,-1 0 0 0 0,1-1 0 0 0,-1 1 0 0 0,1-1 0 0 0,-1 1 0 0 0,1 0 0 0 0,-1-1 0 0 0,0 1 0 0 0,1 0 0 0 0,-1 0 0 0 0,1-1 0 0 0,-1 1 0 0 0,0 0 0 0 0,1 0 0 0 0,-1 0 0 0 0,0 0 0 0 0,1 0 0 0 0,-1 0 0 0 0,0 0 0 0 0,1 0 0 0 0,-2 0 0 0 0,1 1-3 0 0,0 0-1 0 0,-1-1 1 0 0,1 1 0 0 0,0 0-1 0 0,0 0 1 0 0,0 0-1 0 0,0 0 1 0 0,1 0 0 0 0,-1 0-1 0 0,0 0 1 0 0,0 0-1 0 0,1 0 1 0 0,-2 2 0 0 0,-1 2-5 0 0,1 1 1 0 0,0-1-1 0 0,0 1 1 0 0,1-1 0 0 0,-2 11-1 0 0,2-4-99 0 0,1-1-1 0 0,0 1 1 0 0,0-1-1 0 0,2 1 1 0 0,-1-1-1 0 0,1 1 1 0 0,7 18-1 0 0,-7-24-192 0 0,1 0 0 0 0,-1 0 0 0 0,1 0-1 0 0,1-1 1 0 0,-1 1 0 0 0,1-1 0 0 0,0 0 0 0 0,0 1 0 0 0,1-2 0 0 0,-1 1-1 0 0,1-1 1 0 0,0 1 0 0 0,1-1 0 0 0,-1-1 0 0 0,9 5 0 0 0,21 8-5707 0 0,3-5-1725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37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24 3224 0 0,'-1'-13'240'0'0,"-15"2"12728"0"0,13 18-13640 0 0,0 5 1400 0 0,1 0-1 0 0,0 0 1 0 0,1 0 0 0 0,1 1 0 0 0,0-1 0 0 0,2 20 0 0 0,17 117 1248 0 0,1-5-1424 0 0,-14-76-434 0 0,4 74-108 0 0,-3 89-931 0 0,-7-225 373 0 0,0 0 0 0 0,-1 0 0 0 0,-1 11 0 0 0,-1-8-595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37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0 128 14280 0 0,'0'0'1102'0'0,"4"-2"953"0"0,4-1-41 0 0,0 0 1 0 0,15-4 0 0 0,-3 4-1153 0 0,1 1 1 0 0,36-1 0 0 0,9 5-354 0 0,-44 0-797 0 0,-1-1-1 0 0,1-1 0 0 0,0-1 1 0 0,0-1-1 0 0,-1 0 1 0 0,23-7-1 0 0,-27 4-321 0 0,-10 4 166 0 0,-1-1-1 0 0,0 1 0 0 0,0-2 0 0 0,0 1 0 0 0,0 0 0 0 0,0-1 0 0 0,-1 0 1 0 0,7-5-1 0 0,-5 1-233 0 0,1 0-1 0 0,8-11 1 0 0,10-16-1368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37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 5984 0 0,'0'-22'2710'0'0,"6"-1"4753"0"0,2 1-839 0 0,-2 133-5568 0 0,5 408-1062 0 0,-9-473-106 0 0,6 72 62 0 0,-5-98 188 0 0,0 0 1 0 0,2 0-1 0 0,11 34 0 0 0,-15-51-115 0 0,0 0 0 0 0,1-1 1 0 0,-1 1-1 0 0,1 0 0 0 0,-1-1 0 0 0,1 1 0 0 0,0-1 1 0 0,0 0-1 0 0,4 4 0 0 0,-5-5-14 0 0,0-1-1 0 0,0 1 1 0 0,0 0-1 0 0,0-1 1 0 0,0 1-1 0 0,0-1 1 0 0,0 1 0 0 0,0-1-1 0 0,0 0 1 0 0,0 0-1 0 0,0 1 1 0 0,0-1-1 0 0,0 0 1 0 0,0 0 0 0 0,0 0-1 0 0,1 0 1 0 0,-1 0-1 0 0,0 0 1 0 0,0 0-1 0 0,0 0 1 0 0,0-1 0 0 0,0 1-1 0 0,0 0 1 0 0,0-1-1 0 0,0 1 1 0 0,0-1 0 0 0,0 1-1 0 0,0-1 1 0 0,2 0-1 0 0,4-5 53 0 0,0-1 0 0 0,0 0-1 0 0,-1 1 1 0 0,1-2 0 0 0,-1 1-1 0 0,5-11 1 0 0,8-8 74 0 0,-5 8 36 0 0,1 1 0 0 0,1 0-1 0 0,30-25 1 0 0,-39 36-88 0 0,0 2 0 0 0,0-1 1 0 0,0 1-1 0 0,1 0 0 0 0,0 0 1 0 0,0 1-1 0 0,0 0 1 0 0,0 0-1 0 0,0 1 0 0 0,1 0 1 0 0,-1 1-1 0 0,1 0 0 0 0,10 0 1 0 0,33 5 260 0 0,-37-2-169 0 0,-1-1 0 0 0,1 0 1 0 0,0-1-1 0 0,15-2 1 0 0,-26 1-113 0 0,0 1-1 0 0,0-1 1 0 0,0 0 0 0 0,0-1 0 0 0,0 1 0 0 0,0-1 0 0 0,-1 0 0 0 0,1 1 0 0 0,-1-2-1 0 0,1 1 1 0 0,-1 0 0 0 0,0-1 0 0 0,0 1 0 0 0,0-1 0 0 0,0 0 0 0 0,0 0-1 0 0,-1 0 1 0 0,1 0 0 0 0,2-6 0 0 0,-4 8-75 0 0,-1 0 1 0 0,1 0-1 0 0,0 0 1 0 0,-1 0-1 0 0,1 0 0 0 0,-1-1 1 0 0,0 1-1 0 0,1 0 1 0 0,-1 0-1 0 0,0-1 0 0 0,0 1 1 0 0,1 0-1 0 0,-1 0 1 0 0,0-1-1 0 0,0 1 0 0 0,-1 0 1 0 0,1-3-1 0 0,-1 3 19 0 0,1 0 0 0 0,0 1 0 0 0,-1-1 0 0 0,1 0 0 0 0,-1 0 0 0 0,0 1 0 0 0,1-1 0 0 0,-1 0 0 0 0,0 0 0 0 0,1 1 0 0 0,-1-1 0 0 0,0 1 0 0 0,0-1 0 0 0,1 1 0 0 0,-1-1 0 0 0,0 1 0 0 0,0-1 0 0 0,-1 1 0 0 0,-1-1 23 0 0,0 0 1 0 0,0 1-1 0 0,0-1 1 0 0,0 1 0 0 0,0 0-1 0 0,-1 0 1 0 0,1 0-1 0 0,0 0 1 0 0,0 1 0 0 0,0-1-1 0 0,0 1 1 0 0,0 0-1 0 0,-4 1 1 0 0,2 1-12 0 0,-1 0 0 0 0,1 0 0 0 0,1 1 1 0 0,-1-1-1 0 0,0 1 0 0 0,1 0 0 0 0,0 1 0 0 0,0-1 0 0 0,0 1 0 0 0,0-1 0 0 0,1 1 0 0 0,0 0 1 0 0,0 0-1 0 0,0 1 0 0 0,1-1 0 0 0,-1 1 0 0 0,-1 6 0 0 0,3-6-127 0 0,-1-1 0 0 0,1 1 0 0 0,0-1 0 0 0,0 1 0 0 0,1 0 0 0 0,-1 0 0 0 0,1-1 0 0 0,1 1 0 0 0,-1 0 0 0 0,1-1 0 0 0,0 1 0 0 0,0-1 0 0 0,0 1 0 0 0,1-1 0 0 0,0 1 0 0 0,0-1 0 0 0,1 0 0 0 0,2 6 0 0 0,-2-7-87 0 0,0-1 0 0 0,0 0 0 0 0,1 0 1 0 0,-1 0-1 0 0,1 0 0 0 0,-1 0 0 0 0,1-1 0 0 0,0 0 0 0 0,0 0 0 0 0,0 0 0 0 0,0 0 0 0 0,0 0 1 0 0,1-1-1 0 0,-1 0 0 0 0,8 2 0 0 0,5-1-516 0 0,0 0 0 0 0,26-1 1 0 0,-42-1 684 0 0,36-2-1150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38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1 967 8288 0 0,'0'0'5153'0'0,"0"-9"-2858"0"0,5-29-448 0 0,-4 17-1005 0 0,7-36 0 0 0,-2 26-292 0 0,23-111 1635 0 0,-16 86-1316 0 0,3-7-343 0 0,7-33-796 0 0,-12 39 128 0 0,-5 31 229 0 0,4-52-1 0 0,-6 8 383 0 0,16-82-1 0 0,-9 102-8 0 0,-10 49-448 0 0,-1-1-1 0 0,0 1 1 0 0,0 0-1 0 0,1 0 0 0 0,-1 0 1 0 0,1 0-1 0 0,-1 0 1 0 0,1 0-1 0 0,-1 0 1 0 0,1 0-1 0 0,0 0 1 0 0,-1 0-1 0 0,1 0 0 0 0,0 0 1 0 0,0 0-1 0 0,1-1 1 0 0,0 1 20 0 0,-1 1-6 0 0,1 0 1 0 0,-1 0 0 0 0,1 0-1 0 0,-1 1 1 0 0,1-1-1 0 0,-1 1 1 0 0,0 0-1 0 0,1-1 1 0 0,-1 1 0 0 0,1 0-1 0 0,-1-1 1 0 0,2 3-1 0 0,6 6 26 0 0,0 1 0 0 0,-1-1 0 0 0,0 2 0 0 0,0-1 0 0 0,8 18 0 0 0,-14-26-44 0 0,42 79 191 0 0,38 100 0 0 0,-82-181-197 0 0,64 183 323 0 0,-50-140-258 0 0,15 62 40 0 0,-15-51-67 0 0,-6-18-43 0 0,7 64 1 0 0,-15-98-63 0 0,0 0 0 0 0,0 1 0 0 0,0-1 1 0 0,0 0-1 0 0,0 1 0 0 0,-1-1 1 0 0,1 0-1 0 0,-1 3 0 0 0,-6 4-2002 0 0,7-9 1705 0 0,-1 0-1 0 0,0 1 1 0 0,1-1 0 0 0,-1 0 0 0 0,0 0 0 0 0,1 1 0 0 0,-1-1-1 0 0,0 0 1 0 0,0 0 0 0 0,1 0 0 0 0,-1 0 0 0 0,0 0-1 0 0,0 0 1 0 0,0 0 0 0 0,-16-4-7512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39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31 11056 0 0,'-1'-1'55'0'0,"0"1"22"0"0,0 0 0 0 0,0 0-1 0 0,0 0 1 0 0,0 0-1 0 0,0 0 1 0 0,1-1-1 0 0,-1 1 1 0 0,0 0 0 0 0,0-1-1 0 0,0 1 1 0 0,1 0-1 0 0,-1-1 1 0 0,0 1-1 0 0,1-1 1 0 0,-1 1 0 0 0,0-1-1 0 0,0-4 4296 0 0,12 1-2531 0 0,8-1 315 0 0,35-2 1 0 0,59 3-997 0 0,-99 5-876 0 0,10-2-234 0 0,154 4-1445 0 0,-144 0-388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39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96 13824 0 0,'-5'15'353'0'0,"0"0"0"0"0,1 0 0 0 0,1 0 0 0 0,-1 25 0 0 0,1-18 316 0 0,-15 115 2343 0 0,17-119-2115 0 0,-2 12 990 0 0,3-84 1333 0 0,17-46-1860 0 0,-13 85-1205 0 0,0 1-1 0 0,1 0 1 0 0,1 0 0 0 0,12-23-1 0 0,-5 15 9 0 0,-3 4 1 0 0,0 2-1 0 0,19-24 0 0 0,-25 36-158 0 0,0 0-1 0 0,0 0 1 0 0,1 0-1 0 0,-1 1 1 0 0,1-1-1 0 0,0 1 0 0 0,0 0 1 0 0,0 1-1 0 0,1-1 1 0 0,-1 1-1 0 0,0 0 0 0 0,1 0 1 0 0,-1 1-1 0 0,1-1 1 0 0,10 0-1 0 0,-12 2-56 0 0,1 0 0 0 0,0 0 0 0 0,0 0 1 0 0,-1 1-1 0 0,1 0 0 0 0,0 0 0 0 0,-1 0 0 0 0,1 0 0 0 0,-1 1 0 0 0,1-1 1 0 0,-1 1-1 0 0,0 0 0 0 0,1 1 0 0 0,-1-1 0 0 0,0 1 0 0 0,0 0 0 0 0,-1 0 1 0 0,1 0-1 0 0,3 5 0 0 0,2 2-293 0 0,-1 1 0 0 0,0 1 0 0 0,-1-1 0 0 0,0 1 0 0 0,-1 1 0 0 0,0-1 0 0 0,-1 1 0 0 0,-1 0 0 0 0,5 19 0 0 0,-6-16 59 0 0,0 0-1 0 0,-1 1 1 0 0,-1 0-1 0 0,0-1 0 0 0,-1 1 1 0 0,-1 0-1 0 0,-4 22 0 0 0,4-36 302 0 0,0 0-1 0 0,0 0 0 0 0,0 0 1 0 0,0 0-1 0 0,-1-1 0 0 0,1 1 1 0 0,-4 4-1 0 0,5-6 12 0 0,0-1 0 0 0,-1 1 1 0 0,1-1-1 0 0,0 1 0 0 0,-1-1 0 0 0,1 0 0 0 0,-1 1 0 0 0,1-1 1 0 0,0 0-1 0 0,-1 1 0 0 0,1-1 0 0 0,-1 0 0 0 0,1 0 0 0 0,-1 1 0 0 0,1-1 1 0 0,-1 0-1 0 0,1 0 0 0 0,-1 0 0 0 0,1 1 0 0 0,-1-1 0 0 0,1 0 0 0 0,-1 0 1 0 0,0 0-1 0 0,1 0 0 0 0,-1 0 0 0 0,1 0 0 0 0,-1 0 0 0 0,1 0 1 0 0,-1-1-1 0 0,1 1 0 0 0,-1 0 0 0 0,1 0 0 0 0,-1 0 0 0 0,1 0 0 0 0,-1-1 1 0 0,1 1-1 0 0,-1 0 0 0 0,1-1 0 0 0,-1 1 0 0 0,1 0 0 0 0,0-1 0 0 0,-1 1 1 0 0,1 0-1 0 0,-1-1 0 0 0,1 1 0 0 0,0-1 0 0 0,0 1 0 0 0,-1-1 1 0 0,1 1-1 0 0,0-1 0 0 0,-1 0 0 0 0,-3-6 209 0 0,0-1 0 0 0,1 1 0 0 0,0-1 1 0 0,0 0-1 0 0,0 0 0 0 0,1 0 0 0 0,0 0 0 0 0,1-1 0 0 0,0 1 1 0 0,0 0-1 0 0,1-1 0 0 0,0 1 0 0 0,0 0 0 0 0,1-1 0 0 0,0 1 1 0 0,1 0-1 0 0,0-1 0 0 0,2-7 0 0 0,1 2-281 0 0,0 0 1 0 0,1 0-1 0 0,0 1 0 0 0,1 0 0 0 0,1 0 1 0 0,0 0-1 0 0,0 1 0 0 0,1 0 0 0 0,16-15 1 0 0,-17 20-381 0 0,0 0 1 0 0,0 1 0 0 0,0 1 0 0 0,1-1 0 0 0,0 1 0 0 0,0 1 0 0 0,0 0 0 0 0,1 0 0 0 0,11-3 0 0 0,10-1-1298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39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85 5064 0 0,'-6'5'528'0'0,"-53"38"6112"0"0,42-32-4096 0 0,1 1 0 0 0,-28 25-1 0 0,35-29-2127 0 0,1 1 0 0 0,1-1 0 0 0,-1 2 0 0 0,1-1 0 0 0,1 1 0 0 0,0 0 0 0 0,0 1 0 0 0,1-1 0 0 0,1 1 0 0 0,-6 19 0 0 0,9-29-366 0 0,1 0 0 0 0,0 0 0 0 0,0 1 0 0 0,-1-1 0 0 0,1 0 0 0 0,0 1 0 0 0,0-1 0 0 0,0 0-1 0 0,0 0 1 0 0,1 1 0 0 0,-1-1 0 0 0,0 0 0 0 0,1 0 0 0 0,-1 1 0 0 0,0-1 0 0 0,1 0 0 0 0,-1 0 0 0 0,1 0 0 0 0,1 2-1 0 0,-2-3-37 0 0,1 1 0 0 0,0 0 0 0 0,0-1-1 0 0,0 1 1 0 0,0-1 0 0 0,0 1 0 0 0,0-1-1 0 0,0 1 1 0 0,0-1 0 0 0,0 1 0 0 0,0-1-1 0 0,0 0 1 0 0,0 0 0 0 0,0 0-1 0 0,0 0 1 0 0,0 1 0 0 0,3-2 0 0 0,0 1 9 0 0,0-1 1 0 0,1 0-1 0 0,-1 0 1 0 0,1 0-1 0 0,-1 0 0 0 0,0-1 1 0 0,0 0-1 0 0,0 0 1 0 0,6-4-1 0 0,4-4-100 0 0,0-2 1 0 0,-1 0-1 0 0,0-1 0 0 0,-1 0 0 0 0,13-19 0 0 0,46-77-3172 0 0,-57 85 1789 0 0,0-1 0 0 0,15-43 0 0 0,-23 54 944 0 0,-4 13 652 0 0,-2 8 438 0 0,-3 15 434 0 0,0 0 0 0 0,2 1 0 0 0,0-1 0 0 0,2 1 1 0 0,5 33-1 0 0,-5-49-914 0 0,1 0-1 0 0,0 0 1 0 0,0 0 0 0 0,1 0 0 0 0,0-1 0 0 0,0 1 0 0 0,1-1 0 0 0,0 1-1 0 0,4 5 1 0 0,-4-8-109 0 0,0 0 1 0 0,0 0-1 0 0,0 0 0 0 0,1-1 0 0 0,-1 1 0 0 0,1-1 0 0 0,0 0 1 0 0,0 0-1 0 0,0-1 0 0 0,0 0 0 0 0,1 0 0 0 0,-1 0 0 0 0,6 1 1 0 0,-2-1-99 0 0,0-1 0 0 0,0 0 1 0 0,0-1-1 0 0,0 0 0 0 0,0 0 1 0 0,0-1-1 0 0,0 0 0 0 0,0-1 1 0 0,0 0-1 0 0,10-3 0 0 0,-1-2-170 0 0,0 0 0 0 0,-1-1 0 0 0,31-18 0 0 0,-39 20 203 0 0,0-1 0 0 0,-1 1 0 0 0,0-2 0 0 0,0 1 0 0 0,-1-1 0 0 0,1 0 0 0 0,-2 0-1 0 0,1-1 1 0 0,-1 0 0 0 0,-1 0 0 0 0,7-15 0 0 0,-12 23 742 0 0,-1 2-465 0 0,-1 0-1 0 0,0 0 1 0 0,1 0-1 0 0,-1 0 1 0 0,0 0-1 0 0,1 0 1 0 0,-1 0-1 0 0,1 0 1 0 0,0 1-1 0 0,-1-1 1 0 0,0 2-1 0 0,-1 0 97 0 0,-24 27 109 0 0,1 0 0 0 0,2 2 0 0 0,-34 57 0 0 0,4-6-713 0 0,-53 69-1746 0 0,74-103 1047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45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 5 19351 0 0,'-32'-2'1495'0'0,"20"1"-1260"0"0,1 0 0 0 0,-13 1 0 0 0,21 0-200 0 0,-11 1 434 0 0,0 1 0 0 0,-22 4 0 0 0,32-4-336 0 0,-1-1-1 0 0,1 1 1 0 0,0 0-1 0 0,-1 0 1 0 0,1 0-1 0 0,0 0 1 0 0,0 1-1 0 0,0 0 1 0 0,1 0-1 0 0,-1 0 1 0 0,-6 7-1 0 0,6-5-105 0 0,-1 1-1 0 0,1-1 1 0 0,0 1-1 0 0,1 0 0 0 0,-1 0 1 0 0,1 1-1 0 0,1-1 1 0 0,-1 1-1 0 0,1-1 1 0 0,0 1-1 0 0,1 0 1 0 0,-1 0-1 0 0,1 0 0 0 0,1 0 1 0 0,-1 0-1 0 0,1 0 1 0 0,1 0-1 0 0,-1 0 1 0 0,1 0-1 0 0,0 0 1 0 0,1 0-1 0 0,-1-1 0 0 0,2 1 1 0 0,-1 0-1 0 0,1-1 1 0 0,-1 1-1 0 0,2-1 1 0 0,-1 0-1 0 0,1 0 1 0 0,0 0-1 0 0,0-1 0 0 0,0 1 1 0 0,1-1-1 0 0,0 0 1 0 0,9 7-1 0 0,-5-5 45 0 0,1 0-1 0 0,0-1 1 0 0,0 0-1 0 0,0-1 1 0 0,12 5-1 0 0,55 14 738 0 0,-8-3-332 0 0,-67-20-448 0 0,0-1 0 0 0,-1 1 0 0 0,1 0 0 0 0,0 0 0 0 0,0 0 0 0 0,0 0 0 0 0,0 0 0 0 0,-1 0 0 0 0,1 1 0 0 0,-1-1 0 0 0,1 1 0 0 0,-1-1 0 0 0,1 1 0 0 0,-1-1 0 0 0,0 1 0 0 0,0 0 0 0 0,0-1 0 0 0,0 1 0 0 0,0 0 0 0 0,0 0 0 0 0,0 0 0 0 0,0 0 0 0 0,-1 0 0 0 0,1 0 0 0 0,-1 0 0 0 0,0 0 0 0 0,1 0 0 0 0,-1 0 0 0 0,0 3 0 0 0,-1-1-4 0 0,1 0-1 0 0,-1 0 0 0 0,0 0 0 0 0,0 0 1 0 0,0-1-1 0 0,-1 1 0 0 0,0 0 0 0 0,1-1 1 0 0,-1 1-1 0 0,0-1 0 0 0,-1 1 0 0 0,1-1 1 0 0,-1 0-1 0 0,-2 4 0 0 0,-9 6 1 0 0,0-1-1 0 0,-1 0 0 0 0,-1-1 1 0 0,-16 10-1 0 0,-71 30-568 0 0,67-38-3099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0:59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17591 0 0,'0'0'4202'0'0,"11"5"-2717"0"0,-8-2-1447 0 0,1 0-1 0 0,-1 0 1 0 0,0 1-1 0 0,-1-1 1 0 0,1 1-1 0 0,0-1 1 0 0,-1 1-1 0 0,0 0 1 0 0,0 0-1 0 0,0 0 1 0 0,1 5 0 0 0,3 8-154 0 0,4 26 1 0 0,-8-34 184 0 0,2 15-69 0 0,1 40 0 0 0,-3-24 0 0 0,-2-29 0 0 0,0 0 0 0 0,-2 14 0 0 0,1-15 0 0 0,1-7 3 0 0,0-3-1 0 0,0 1 0 0 0,0 0 0 0 0,0-1 1 0 0,0 1-1 0 0,0 0 0 0 0,0-1 0 0 0,0 1 0 0 0,0-1 0 0 0,-1 1 0 0 0,1 0 0 0 0,0-1 1 0 0,0 1-1 0 0,-1-1 0 0 0,1 1 0 0 0,0-1 0 0 0,-1 1 0 0 0,1-1 0 0 0,0 1 0 0 0,-1 0 1 0 0,0-1 235 0 0,1 0-211 0 0,0 0 0 0 0,0 1-1 0 0,0-1 1 0 0,0 0 0 0 0,-1 0 0 0 0,1 0-1 0 0,0 0 1 0 0,0 0 0 0 0,0 0 0 0 0,0 0-1 0 0,-1 0 1 0 0,1 0 0 0 0,0 0 0 0 0,0 0-1 0 0,0 0 1 0 0,0 0 0 0 0,-1 0 0 0 0,1 0-1 0 0,0 0 1 0 0,0 0 0 0 0,0 0-1 0 0,0 0 1 0 0,-1 0 0 0 0,1 0 0 0 0,0 0-1 0 0,0 0 1 0 0,0 0 0 0 0,0 0 0 0 0,-1 0-1 0 0,1 0 1 0 0,0-1 0 0 0,0 1 0 0 0,0 0-1 0 0,0 0 1 0 0,0 0 0 0 0,0 0-1 0 0,-1 0 1 0 0,0-3 36 0 0,-1 0 0 0 0,1 0 1 0 0,0-1-1 0 0,0 1 0 0 0,0 0 0 0 0,0 0 0 0 0,0 0 0 0 0,1-1 0 0 0,-1 1 0 0 0,1 0 0 0 0,0-1 0 0 0,0 1 0 0 0,0 0 1 0 0,1-1-1 0 0,-1 1 0 0 0,2-4 0 0 0,2-11 388 0 0,9-27 0 0 0,-12 40-378 0 0,7-16 94 0 0,0-1 1 0 0,1 1-1 0 0,2 0 0 0 0,21-33 0 0 0,-25 45-617 0 0,-1 0-1 0 0,2 1 1 0 0,-1 0-1 0 0,1 0 1 0 0,0 0 0 0 0,1 1-1 0 0,0 0 1 0 0,0 1-1 0 0,1 0 1 0 0,-1 0-1 0 0,21-8 1 0 0,11 6-2594 0 0,-22 4 1501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45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13 11520 0 0,'6'-4'345'0'0,"-5"3"-283"0"0,1 0-1 0 0,-1 0 1 0 0,1 0-1 0 0,-1 1 1 0 0,1-1 0 0 0,-1 0-1 0 0,1 0 1 0 0,0 1-1 0 0,0-1 1 0 0,-1 1-1 0 0,1 0 1 0 0,0-1-1 0 0,0 1 1 0 0,-1 0-1 0 0,1 0 1 0 0,0 0-1 0 0,3 1 1 0 0,-1 2 602 0 0,0 0 1 0 0,0 0-1 0 0,0 0 1 0 0,0 1-1 0 0,-1-1 1 0 0,1 1-1 0 0,-1 0 1 0 0,5 7-1 0 0,-4-3-174 0 0,0 0 1 0 0,0 0-1 0 0,-1 1 1 0 0,4 11-1 0 0,-1 7-109 0 0,-1 0-1 0 0,1 34 1 0 0,-5-56-282 0 0,4 97 147 0 0,-4 1 0 0 0,-16 125-1 0 0,5-159-1439 0 0,4-47-172 0 0</inkml:trace>
  <inkml:trace contextRef="#ctx0" brushRef="#br0" timeOffset="1">0 444 10136 0 0,'0'0'896'0'0,"6"-3"-712"0"0,0-3-184 0 0,7-1 0 0 0,10 0 2080 0 0,2-4 384 0 0,7-1 79 0 0,7-1 17 0 0,1 1-1904 0 0,-1 3-376 0 0,1-2-80 0 0,-1 4-8 0 0,0 2-672 0 0,3 3-128 0 0,-2-2-24 0 0,-4 2-7623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46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9872 0 0,'0'0'1169'0'0,"12"7"1054"0"0,-12-6-2164 0 0,8 4 725 0 0,-1 1 0 0 0,11 11 0 0 0,-16-14-686 0 0,1 0 1 0 0,-1 0 0 0 0,0 1 0 0 0,0-1-1 0 0,0 1 1 0 0,0-1 0 0 0,-1 1 0 0 0,0 0-1 0 0,2 4 1 0 0,0 10 274 0 0,-1 0-1 0 0,0 1 1 0 0,-1-1-1 0 0,-1 1 1 0 0,-5 34-1 0 0,3-24 124 0 0,3 2 512 0 0,11-47-514 0 0,24-47 477 0 0,9-16-831 0 0,-13 26-6173 0 0,-10 21-836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46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113 396 14024 0 0,'-5'19'616'0'0,"-1"-6"136"0"0,1 2-600 0 0,-2 2-152 0 0,2 4 0 0 0,-3 6 0 0 0,0-2 640 0 0,-1 5 103 0 0,-2 0 25 0 0,3-7 0 0 0,-4 2-424 0 0,6-5-88 0 0,-2 2-8 0 0,2-1-8 0 0,3-4-240 0 0,0-4 0 0 0,1-4 0 0 0</inkml:trace>
  <inkml:trace contextRef="#ctx0" brushRef="#br0" timeOffset="1">243 34 7832 0 0,'6'-14'696'0'0,"-3"7"-560"0"0,-3-6 8959 0 0,-3 15-8487 0 0,0 9-368 0 0,-3 1-72 0 0,0 8-8 0 0,1 5-832 0 0,-3 3-168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47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0 386 9216 0 0,'0'0'1228'0'0,"12"-8"3696"0"0,-4-3-3734 0 0,0-1 1 0 0,-1 0-1 0 0,0 0 1 0 0,-1-1-1 0 0,0 1 1 0 0,5-17-1 0 0,9-20 315 0 0,-11 27-982 0 0,-6 15-440 0 0,-1 1 0 0 0,1 0-1 0 0,0-1 1 0 0,7-9 0 0 0,-9 16-83 0 0,-1 0 0 0 0,0 0 0 0 0,0 0 0 0 0,0 0 0 0 0,0 0 0 0 0,0 0 0 0 0,0 0 0 0 0,0 0 0 0 0,1 0 0 0 0,-1 0 0 0 0,0 0 0 0 0,0-1 0 0 0,0 1 0 0 0,0 0 0 0 0,0 0 0 0 0,0 0 0 0 0,1 0 0 0 0,-1 1 0 0 0,0-1 0 0 0,0 0 0 0 0,0 0 0 0 0,0 0 0 0 0,0 0 0 0 0,0 0 0 0 0,0 0 0 0 0,1 0 0 0 0,-1 0 0 0 0,0 0 0 0 0,0 0 0 0 0,0 0 0 0 0,0 0 0 0 0,0 0 0 0 0,0 0 0 0 0,0 0 0 0 0,0 1 0 0 0,1-1 0 0 0,-1 0 0 0 0,0 0 0 0 0,0 0 0 0 0,0 0 0 0 0,0 0 0 0 0,0 0 0 0 0,0 0 0 0 0,0 1 0 0 0,0-1 0 0 0,0 0 0 0 0,0 0 0 0 0,0 0 0 0 0,0 0 0 0 0,0 0 0 0 0,0 0 0 0 0,0 1 0 0 0,0-1 0 0 0,0 0 0 0 0,2 7 0 0 0,-2-7 0 0 0,8 43 0 0 0,-3-22 0 0 0,-3-14 0 0 0,0-1 0 0 0,0 1 0 0 0,0 0 0 0 0,5 9 0 0 0,-5-12-1 0 0,1 0-1 0 0,-1 0 0 0 0,1 0 0 0 0,0-1 1 0 0,0 1-1 0 0,0-1 0 0 0,0 0 1 0 0,1 0-1 0 0,6 5 0 0 0,-8-7 21 0 0,0 0-1 0 0,0 0 1 0 0,1 0-1 0 0,-1 0 0 0 0,0 0 1 0 0,1 0-1 0 0,-1-1 1 0 0,1 1-1 0 0,-1-1 1 0 0,1 0-1 0 0,-1 1 1 0 0,1-1-1 0 0,-1 0 1 0 0,1-1-1 0 0,-1 1 0 0 0,1 0 1 0 0,-1-1-1 0 0,1 1 1 0 0,2-2-1 0 0,4-2 69 0 0,0 0 0 0 0,0-1 1 0 0,-1 1-1 0 0,1-2 0 0 0,-1 1 0 0 0,-1-1 0 0 0,1 0 0 0 0,-1-1 0 0 0,0 0 0 0 0,-1 0 0 0 0,1-1 1 0 0,8-14-1 0 0,2-6-264 0 0,-1-1 1 0 0,17-44 0 0 0,-10 19-1597 0 0,-1 17-1232 0 0,-14 24 731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47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33 13504 0 0,'0'0'1224'0'0,"-17"-6"85"0"0,0 6 1916 0 0,8 0-2581 0 0,1 0 0 0 0,0 0 0 0 0,-14 3 0 0 0,15-2-540 0 0,1 1-1 0 0,-1-1 1 0 0,1 2-1 0 0,0-1 1 0 0,-8 4-1 0 0,13-5-73 0 0,-1 0 0 0 0,1 0 0 0 0,-1 0-1 0 0,1 0 1 0 0,0 0 0 0 0,0 0 0 0 0,-1 0-1 0 0,1 0 1 0 0,0 0 0 0 0,0 1 0 0 0,0-1 0 0 0,0 0-1 0 0,0 1 1 0 0,0-1 0 0 0,1 1 0 0 0,-1-1-1 0 0,0 1 1 0 0,1-1 0 0 0,-1 1 0 0 0,1 0 0 0 0,0-1-1 0 0,-1 1 1 0 0,1-1 0 0 0,0 1 0 0 0,0 0 0 0 0,0 3-1 0 0,1-4 0 0 0,-1 1-1 0 0,1 0 0 0 0,-1 0 1 0 0,1 0-1 0 0,0 0 0 0 0,0-1 1 0 0,0 1-1 0 0,0 0 0 0 0,0-1 1 0 0,0 1-1 0 0,0-1 1 0 0,0 1-1 0 0,1-1 0 0 0,-1 0 1 0 0,1 1-1 0 0,-1-1 0 0 0,1 0 1 0 0,-1 0-1 0 0,1 0 0 0 0,0 0 1 0 0,-1 0-1 0 0,1 0 0 0 0,0-1 1 0 0,0 1-1 0 0,0-1 0 0 0,0 1 1 0 0,0-1-1 0 0,-1 1 1 0 0,1-1-1 0 0,2 0 0 0 0,5 1 117 0 0,-1-1 0 0 0,1 0 0 0 0,0-1 0 0 0,-1 0 1 0 0,12-2-1 0 0,-9 0 53 0 0,0 0 1 0 0,-1 0 0 0 0,1-1 0 0 0,-1 0 0 0 0,0-1 0 0 0,0 0 0 0 0,0-1 0 0 0,-1 0 0 0 0,1 0 0 0 0,15-16 0 0 0,29-28 1255 0 0,-53 50-1433 0 0,0 1 0 0 0,0-1-1 0 0,0 1 1 0 0,-1-1 0 0 0,1 0-1 0 0,0 1 1 0 0,-1 0 0 0 0,1-1 0 0 0,0 1-1 0 0,-1-1 1 0 0,1 1 0 0 0,0 1-1 0 0,0 0-13 0 0,1 0-1 0 0,-1 0 0 0 0,0 0 0 0 0,0 0 0 0 0,0 1 0 0 0,0-1 0 0 0,0 0 0 0 0,-1 1 0 0 0,1-1 0 0 0,0 5 0 0 0,-1 27 41 0 0,0-22-26 0 0,0 8 4 0 0,-2 0 1 0 0,0 0-1 0 0,-6 23 1 0 0,-21 57 28 0 0,28-96-54 0 0,-13 35 1 0 0,-2-2 0 0 0,-2 0 0 0 0,-1-1 0 0 0,-35 50 0 0 0,20-38-2045 0 0,-53 59-1 0 0,56-74-7102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47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10592 0 0,'13'-12'472'0'0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48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18511 0 0,'0'0'1683'0'0,"1"0"-1561"0"0,0 1 0 0 0,0-1 0 0 0,0 1 0 0 0,0-1-1 0 0,0 1 1 0 0,-1-1 0 0 0,1 1 0 0 0,0 0 0 0 0,0-1 0 0 0,-1 1 0 0 0,2 1 0 0 0,1 6 99 0 0,0-1 0 0 0,0 1 0 0 0,0 0 0 0 0,-1 0 1 0 0,-1 0-1 0 0,1 0 0 0 0,-1 0 0 0 0,-1 0 0 0 0,0 9 1 0 0,-1 14-174 0 0,-6 32 0 0 0,5-50 16 0 0,-29 170 70 0 0,1-6-66 0 0,25-117-68 0 0,5-53 0 0 0,0 1 0 0 0,0-1 0 0 0,1 0 0 0 0,0 1 0 0 0,1-1 0 0 0,2 8 0 0 0,-4-13 4 0 0,1-1-1 0 0,0 1 1 0 0,-1-1-1 0 0,1 1 1 0 0,0-1-1 0 0,0 1 1 0 0,0-1-1 0 0,0 0 1 0 0,0 1 0 0 0,0-1-1 0 0,0 0 1 0 0,1 0-1 0 0,-1 0 1 0 0,0 0-1 0 0,1 0 1 0 0,-1 0-1 0 0,1 0 1 0 0,-1 0-1 0 0,1-1 1 0 0,-1 1-1 0 0,1 0 1 0 0,0-1-1 0 0,-1 0 1 0 0,1 1-1 0 0,0-1 1 0 0,-1 0-1 0 0,1 0 1 0 0,0 0 0 0 0,0 0-1 0 0,-1 0 1 0 0,4 0-1 0 0,4-2 43 0 0,0 0 0 0 0,0 0 0 0 0,0-1 0 0 0,13-6 0 0 0,-14 6-34 0 0,25-12 114 0 0,-1-1 0 0 0,-1-2-1 0 0,57-40 1 0 0,-17 0-7209 0 0,-46 36-651 0 0</inkml:trace>
  <inkml:trace contextRef="#ctx0" brushRef="#br0" timeOffset="1">626 439 17015 0 0,'-5'6'254'0'0,"0"0"0"0"0,1 0-1 0 0,0 0 1 0 0,0 1-1 0 0,1-1 1 0 0,0 1 0 0 0,-3 9-1 0 0,-12 53 128 0 0,10-36 465 0 0,-45 192-896 0 0,50-210-4835 0 0,-3-4-1707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48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15696 0 0,'-9'9'696'0'0,"6"-7"135"0"0,-2 5-663 0 0,2 3-168 0 0,1 0 0 0 0,-8 5 0 0 0,5 3-424 0 0,-3 0-120 0 0</inkml:trace>
  <inkml:trace contextRef="#ctx0" brushRef="#br0" timeOffset="1">552 484 16439 0 0,'0'0'1491'0'0,"2"0"-1227"0"0,5 0 2055 0 0,-13 15-395 0 0,3-10-1732 0 0,0 0 0 0 0,0-1 0 0 0,-1 0 0 0 0,0 0 0 0 0,0 0 0 0 0,0 0 0 0 0,0 0 0 0 0,-6 3 1 0 0,-13 12 282 0 0,16-12-421 0 0,0-1 82 0 0,0 1 0 0 0,1 0 0 0 0,0 0 0 0 0,0 1 0 0 0,-6 10 1 0 0,11-17-122 0 0,1 1 0 0 0,-1-1 1 0 0,0 1-1 0 0,1-1 0 0 0,-1 1 1 0 0,1-1-1 0 0,-1 1 1 0 0,1-1-1 0 0,0 1 0 0 0,0 0 1 0 0,-1-1-1 0 0,1 1 0 0 0,1-1 1 0 0,-1 1-1 0 0,0 0 1 0 0,0-1-1 0 0,0 1 0 0 0,1-1 1 0 0,-1 1-1 0 0,1-1 0 0 0,-1 1 1 0 0,1-1-1 0 0,0 1 1 0 0,0-1-1 0 0,-1 1 0 0 0,1-1 1 0 0,0 0-1 0 0,0 1 0 0 0,0-1 1 0 0,0 0-1 0 0,1 0 1 0 0,-1 0-1 0 0,0 0 0 0 0,0 0 1 0 0,1 0-1 0 0,-1 0 0 0 0,1-1 1 0 0,1 2-1 0 0,3 1 10 0 0,0-1-1 0 0,0 0 0 0 0,0 0 1 0 0,0 0-1 0 0,0-1 0 0 0,12 1 1 0 0,37 0 203 0 0,-54-2-227 0 0,29 0 131 0 0,-6-1 395 0 0,27 3 1 0 0,-45-2-509 0 0,0 1 0 0 0,-1 0 1 0 0,1 0-1 0 0,0 1 1 0 0,-1-1-1 0 0,0 1 0 0 0,1 0 1 0 0,-1 1-1 0 0,0-1 1 0 0,6 5-1 0 0,-10-6-22 0 0,0 0 0 0 0,0 0 0 0 0,0 0 1 0 0,-1 0-1 0 0,1 0 0 0 0,0 1 0 0 0,0-1 0 0 0,-1 0 0 0 0,1 0 0 0 0,-1 1 0 0 0,1-1 1 0 0,-1 0-1 0 0,0 1 0 0 0,1-1 0 0 0,-1 0 0 0 0,0 1 0 0 0,0-1 0 0 0,0 0 0 0 0,0 1 0 0 0,0-1 1 0 0,0 1-1 0 0,0-1 0 0 0,-1 0 0 0 0,1 1 0 0 0,0-1 0 0 0,-1 0 0 0 0,1 1 0 0 0,-2 1 0 0 0,0 3-35 0 0,-1-1 0 0 0,0 0 0 0 0,0 1 0 0 0,0-1 0 0 0,-7 7 0 0 0,2-4-95 0 0,0 0-1 0 0,-1 0 0 0 0,0-1 1 0 0,0 0-1 0 0,0 0 0 0 0,-12 5 1 0 0,1-2-1195 0 0,-2 0 1 0 0,-22 7 0 0 0,11-7-6971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48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6 20671 0 0,'0'-1'87'0'0,"0"1"0"0"0,-1 0 0 0 0,1-1-1 0 0,0 1 1 0 0,-1 0 0 0 0,1-1 0 0 0,0 1 0 0 0,0 0-1 0 0,-1 0 1 0 0,1-1 0 0 0,-1 1 0 0 0,1 0-1 0 0,0 0 1 0 0,-1 0 0 0 0,1-1 0 0 0,0 1 0 0 0,-1 0-1 0 0,1 0 1 0 0,-1 0 0 0 0,1 0 0 0 0,0 0-1 0 0,-1 0 1 0 0,0 0 0 0 0,-2 2-64 0 0,1 0 1 0 0,-1 1-1 0 0,1-1 1 0 0,0 0-1 0 0,0 1 1 0 0,0 0-1 0 0,0-1 1 0 0,1 1-1 0 0,-1 0 1 0 0,1 0-1 0 0,-1 0 1 0 0,1 0-1 0 0,-1 4 1 0 0,-3 10 234 0 0,-2 21 0 0 0,4-24-74 0 0,-3 27 158 0 0,1 0 0 0 0,3 82 0 0 0,18 85-5 0 0,-4-81-332 0 0,6 46-452 0 0,-14-144-254 0 0,-2-16-154 0 0,1 4-5443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49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20359 0 0,'0'0'463'0'0,"1"0"61"0"0,14 0-120 0 0,23 6-1 0 0,10 0 35 0 0,288-11 181 0 0,-98-2-591 0 0,-190 7-779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1:00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51 391 13792 0 0,'1'30'1359'0'0,"-1"-16"-880"0"0,1-1 0 0 0,-3 19 1 0 0,-22 96 4613 0 0,-2 17-4112 0 0,26-137-2918 0 0</inkml:trace>
  <inkml:trace contextRef="#ctx0" brushRef="#br0" timeOffset="1">253 84 21191 0 0,'0'-31'936'0'0,"0"21"200"0"0,4 1-912 0 0,-1-2-224 0 0,-1 1 0 0 0,4 5 0 0 0,-3-3 1472 0 0,-1 12-960 0 0,4 0-416 0 0,0 4-96 0 0,-1 1 0 0 0,1 4 0 0 0,-1 2-928 0 0,4 0-200 0 0,0 3-48 0 0,5-4-7879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7:08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14944 0 0,'0'0'5869'0'0,"8"0"-4221"0"0,-1 1-1312 0 0,0-1 0 0 0,0 2 0 0 0,0-1 0 0 0,0 1 0 0 0,-1 0 0 0 0,1 0 1 0 0,9 5-1 0 0,-6-2-2 0 0,1-1-1 0 0,11 3 1 0 0,-6-4-46 0 0,1 0 0 0 0,-1-1 0 0 0,0-1 0 0 0,1 0 0 0 0,-1-2 0 0 0,20-1 0 0 0,52-10 529 0 0,-42 5-455 0 0,-1 2-1 0 0,73 2 0 0 0,-108 4-436 0 0,1 1-1 0 0,-1 0 0 0 0,0 1 0 0 0,0 0 0 0 0,0 1 0 0 0,15 7 0 0 0,3 2-9587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7:12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39 9216 0 0,'-1'-1'154'0'0,"-1"1"23"0"0,0 0-1 0 0,0 0 0 0 0,0-1 1 0 0,0 1-1 0 0,0-1 0 0 0,0 1 1 0 0,0-1-1 0 0,0 0 1 0 0,0 0-1 0 0,0 0 0 0 0,0 0 1 0 0,1 0-1 0 0,-1 0 0 0 0,0 0 1 0 0,1-1-1 0 0,-1 1 1 0 0,-1-2-1 0 0,3 2 63 0 0,-1 1 1 0 0,1-1-1 0 0,-1 0 1 0 0,1 1-1 0 0,0-1 1 0 0,-1 0-1 0 0,1 0 1 0 0,0 1-1 0 0,0-1 1 0 0,-1 0-1 0 0,1 0 1 0 0,0 1-1 0 0,0-1 1 0 0,0 0-1 0 0,0 0 1 0 0,0 1-1 0 0,0-1 1 0 0,0 0-1 0 0,0 0 1 0 0,1-1-1 0 0,-1 2-147 0 0,1-1 0 0 0,-1 1 0 0 0,1-1-1 0 0,-1 1 1 0 0,1 0 0 0 0,0-1 0 0 0,-1 1 0 0 0,1 0 0 0 0,-1-1 0 0 0,1 1-1 0 0,0 0 1 0 0,0 0 0 0 0,-1 0 0 0 0,1 0 0 0 0,0 0 0 0 0,-1-1-1 0 0,1 1 1 0 0,0 0 0 0 0,-1 1 0 0 0,1-1 0 0 0,0 0 0 0 0,-1 0-1 0 0,1 0 1 0 0,1 0 0 0 0,7 3 316 0 0,0-1-1 0 0,0 1 0 0 0,-1 1 1 0 0,15 7-1 0 0,7 4-123 0 0,-17-7 129 0 0,0-2 0 0 0,0 1 0 0 0,1-2 1 0 0,0 1-1 0 0,23 4 0 0 0,-7-5-203 0 0,83 10 543 0 0,213-8 35 0 0,560-9 845 0 0,-640 12-975 0 0,-161-5-539 0 0,70 9 248 0 0,-8 0 48 0 0,-109-12-202 0 0,72-7 0 0 0,-82 3-88 0 0,0-2 0 0 0,-1-1-1 0 0,0-2 1 0 0,38-13 0 0 0,73-34 163 0 0,-137 53-283 0 0,1 0 1 0 0,-1 1-1 0 0,1-1 0 0 0,0 1 0 0 0,-1 0 0 0 0,1-1 1 0 0,0 1-1 0 0,-1 0 0 0 0,4 0 0 0 0,-4 0-144 0 0,-1 0 0 0 0,1 0 0 0 0,-1 0 0 0 0,1 1 0 0 0,0-1 0 0 0,-1 0 0 0 0,1 0 0 0 0,-1 1 0 0 0,1-1 0 0 0,-1 0 0 0 0,1 1 0 0 0,-1-1 0 0 0,1 0 0 0 0,-1 1 0 0 0,1-1 0 0 0,-1 1 0 0 0,1-1 0 0 0,-1 1 0 0 0,0-1 0 0 0,1 1 0 0 0,-1-1-1 0 0,0 1 1 0 0,0-1 0 0 0,1 1 0 0 0,-1-1 0 0 0,0 1 0 0 0,0 0 0 0 0,1 0 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9:00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18655 0 0,'2'-15'430'0'0,"-2"12"1298"0"0,15-2 724 0 0,10-3-844 0 0,-19 6-1351 0 0,1 0-1 0 0,-1 0 1 0 0,1 0-1 0 0,0 1 1 0 0,-1 0-1 0 0,1 0 1 0 0,0 1-1 0 0,7 0 1 0 0,-13 0-247 0 0,0 0 0 0 0,0 0 0 0 0,0 0 0 0 0,0 0 0 0 0,0 1 0 0 0,0-1 1 0 0,0 0-1 0 0,0 1 0 0 0,0-1 0 0 0,0 1 0 0 0,0-1 0 0 0,0 1 0 0 0,0 0 0 0 0,-1-1 0 0 0,1 1 1 0 0,0 0-1 0 0,0 0 0 0 0,-1-1 0 0 0,1 1 0 0 0,0 0 0 0 0,-1 0 0 0 0,1 0 0 0 0,-1 0 0 0 0,1 0 0 0 0,-1 0 1 0 0,1 0-1 0 0,-1 0 0 0 0,0 0 0 0 0,1 0 0 0 0,-1 0 0 0 0,0 0 0 0 0,0 0 0 0 0,0 0 0 0 0,0 0 1 0 0,0 2-1 0 0,0 4 1 0 0,-1 1 0 0 0,0-1 1 0 0,-1-1-1 0 0,-3 11 0 0 0,3-7 31 0 0,-7 17 6 0 0,-1-1 0 0 0,-1 0-1 0 0,-2-1 1 0 0,-21 33-1 0 0,10-16-18 0 0,22-38 23 0 0,0 0 1 0 0,0 0-1 0 0,0 1 0 0 0,0-1 1 0 0,1 0-1 0 0,0 1 0 0 0,0-1 1 0 0,0 1-1 0 0,0 0 0 0 0,0 6 1 0 0,2-9-31 0 0,-1 0 0 0 0,0-1 0 0 0,0 1 0 0 0,1-1 1 0 0,-1 1-1 0 0,1-1 0 0 0,-1 1 0 0 0,1-1 0 0 0,0 1 0 0 0,-1-1 1 0 0,1 1-1 0 0,0-1 0 0 0,0 0 0 0 0,0 0 0 0 0,0 1 0 0 0,0-1 1 0 0,1 0-1 0 0,-1 0 0 0 0,0 0 0 0 0,0 0 0 0 0,1 0 0 0 0,-1 0 1 0 0,0-1-1 0 0,1 1 0 0 0,-1 0 0 0 0,1-1 0 0 0,-1 1 0 0 0,1-1 1 0 0,0 1-1 0 0,-1-1 0 0 0,1 0 0 0 0,-1 0 0 0 0,3 0 0 0 0,11 1 115 0 0,0-1 0 0 0,1-1-1 0 0,-1-1 1 0 0,0 0-1 0 0,27-8 1 0 0,3 0-169 0 0,13-2-3929 0 0,-42 8-5515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9:07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60 5984 0 0,'-1'0'145'0'0,"-1"1"0"0"0,1-1 0 0 0,0 1 1 0 0,-1-1-1 0 0,1 0 0 0 0,0 1 0 0 0,-1-1 1 0 0,1 0-1 0 0,-1 0 0 0 0,1 0 0 0 0,-1 0 0 0 0,1 0 1 0 0,0 0-1 0 0,-1-1 0 0 0,1 1 0 0 0,-1 0 0 0 0,-2-2 1 0 0,2 1 909 0 0,-1 0 0 0 0,0-1 1 0 0,0 1-1 0 0,1-1 1 0 0,-1 1-1 0 0,0-1 0 0 0,-3-4 1 0 0,6 6-975 0 0,0 0 0 0 0,0 0-1 0 0,-1-1 486 0 0,1 1-485 0 0,0 0 0 0 0,0 0 0 0 0,0 0 0 0 0,0 0 0 0 0,-1 0-1 0 0,1 0 1 0 0,0 0 0 0 0,0 0 0 0 0,0-1 0 0 0,0 1 0 0 0,0 0-1 0 0,0 0 1 0 0,0 0 0 0 0,0 0 0 0 0,0 0 0 0 0,0 0 0 0 0,0-1 0 0 0,0 1-1 0 0,0 0 1 0 0,0 0 0 0 0,0 0 0 0 0,0 0 0 0 0,0 0 0 0 0,0 0 0 0 0,0-1-1 0 0,0 1 1 0 0,1 0 0 0 0,-1 0 0 0 0,0 0 0 0 0,0 0 323 0 0,0-1-323 0 0,8-1 901 0 0,11 2-365 0 0,-8 3-302 0 0,1 0 0 0 0,0 0 0 0 0,-1 1 0 0 0,1 0 0 0 0,17 10 0 0 0,-13-6-120 0 0,32 11 0 0 0,123 25 549 0 0,-132-37-401 0 0,0-2 0 0 0,59 1 1 0 0,-62-6-42 0 0,-1 2 0 0 0,43 7 0 0 0,-29-1 10 0 0,-40-6 81 0 0,-14-5-202 0 0,-30-25-92 0 0,-1 1 1 0 0,-2 2-1 0 0,-1 1 0 0 0,-43-19 0 0 0,58 34 187 0 0,16 6-137 0 0,1 0 0 0 0,0 0-1 0 0,-12-7 1 0 0,52 17-110 0 0,10 3-39 0 0,0-3 0 0 0,45 3 0 0 0,88-4 0 0 0,-159-6 56 0 0,-1 0 0 0 0,1 1 0 0 0,0 1 0 0 0,-1 1 0 0 0,1 0 0 0 0,19 7 0 0 0,-35-10-44 0 0,-1 1-1 0 0,1-1 1 0 0,-1 0-1 0 0,0 0 1 0 0,1 1 0 0 0,-1-1-1 0 0,0 0 1 0 0,1 0-1 0 0,-1 1 1 0 0,0-1 0 0 0,0 0-1 0 0,1 1 1 0 0,-1-1-1 0 0,0 0 1 0 0,0 1 0 0 0,0-1-1 0 0,1 0 1 0 0,-1 1-1 0 0,0-1 1 0 0,0 1 0 0 0,0-1-1 0 0,0 0 1 0 0,0 1-1 0 0,0-1 1 0 0,0 1 0 0 0,0-1-1 0 0,0 0 1 0 0,0 1-1 0 0,0-1 1 0 0,0 1-1 0 0,0-1 1 0 0,0 0 0 0 0,0 1-1 0 0,0-1 1 0 0,0 1-1 0 0,0-1 1 0 0,-1 0 0 0 0,1 1-1 0 0,0-1 1 0 0,0 0-1 0 0,0 1 1 0 0,-1-1 0 0 0,1 0-1 0 0,0 1 1 0 0,-1-1-1 0 0,1 0 1 0 0,0 1 0 0 0,-1-1-1 0 0,1 0 1 0 0,-1 1-1 0 0,-18 15 211 0 0,18-14-179 0 0,-83 53 357 0 0,-78 46 49 0 0,156-97-458 0 0,-76 34-50 0 0,81-38-10 0 0,1 1 0 0 0,-1-1 0 0 0,1 0 0 0 0,0 0 0 0 0,-1 1 0 0 0,1-1 0 0 0,-1 0 0 0 0,1 1 1 0 0,0-1-1 0 0,-1 0 0 0 0,1 1 0 0 0,0-1 0 0 0,-1 1 0 0 0,1-1 0 0 0,0 0 0 0 0,-1 1 0 0 0,1-1 0 0 0,0 1 0 0 0,0-1 0 0 0,0 1 0 0 0,-1-1 0 0 0,1 1 0 0 0,0-1 0 0 0,0 1 0 0 0,0-1 0 0 0,0 1 0 0 0,0 0 0 0 0,0 0-128 0 0,1 0-1 0 0,-1 0 1 0 0,0 0 0 0 0,1 0 0 0 0,-1-1 0 0 0,1 1 0 0 0,-1 0-1 0 0,1 0 1 0 0,-1 0 0 0 0,1-1 0 0 0,-1 1 0 0 0,1 0 0 0 0,1 0 0 0 0,6 5-1373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9:14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42 661 11200 0 0,'-6'-12'513'0'0,"4"10"-10"0"0,-15 11 742 0 0,1 14 11239 0 0,17-24-11656 0 0,51-51 2237 0 0,13-11-1900 0 0,11-6-509 0 0,-11 9-333 0 0,194-171 193 0 0,-170 146-463 0 0,-58 55-53 0 0,-23 22 0 0 0,0-1 0 0 0,1 1 0 0 0,14-9 0 0 0,-5 3-17 0 0,-15 12-4 0 0,0-1 1 0 0,1 0-1 0 0,-1 1 1 0 0,1 0-1 0 0,5-3 1 0 0,-7 5-171 0 0,10 7-416 0 0,-11-6 495 0 0,-1-1-1 0 0,1 0 1 0 0,-1 0-1 0 0,0 0 1 0 0,1 0-1 0 0,-1 0 1 0 0,0 1-1 0 0,1-1 1 0 0,-1 0 0 0 0,1 0-1 0 0,-1 0 1 0 0,0 0-1 0 0,1 0 1 0 0,-1 0-1 0 0,1 0 1 0 0,-1 0-1 0 0,0 0 1 0 0,1 0 0 0 0,-1-1-1 0 0,1 1 1 0 0,-1 0-1 0 0,0 0 1 0 0,1 0-1 0 0,-1 0 1 0 0,0-1-1 0 0,1 1 1 0 0,-1 0 0 0 0,0 0-1 0 0,1 0 1 0 0,-1-1-1 0 0,0 1 1 0 0,1 0-1 0 0,-1-1 1 0 0,3-7-1169 0 0,3-4-29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8:58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1840 0 0,'4'-32'5030'0'0,"21"27"3415"0"0,13-11-4218 0 0,-9 3-2204 0 0,-18 9-1394 0 0,22-7 663 0 0,-31 11-1202 0 0,0 0-1 0 0,0-1 1 0 0,0 1 0 0 0,1 0 0 0 0,-1 0-1 0 0,0 0 1 0 0,0 0 0 0 0,1 1 0 0 0,-1-1-1 0 0,0 1 1 0 0,0-1 0 0 0,3 2 0 0 0,-4-2-82 0 0,-1 1 0 0 0,1-1 0 0 0,-1 0 0 0 0,1 1 0 0 0,-1-1 1 0 0,0 0-1 0 0,1 1 0 0 0,-1-1 0 0 0,0 1 0 0 0,1-1 1 0 0,-1 1-1 0 0,0-1 0 0 0,0 1 0 0 0,1-1 0 0 0,-1 1 1 0 0,0-1-1 0 0,0 1 0 0 0,0-1 0 0 0,0 1 0 0 0,1-1 0 0 0,-1 1 1 0 0,0-1-1 0 0,0 2 0 0 0,-2 14 25 0 0,2-11 19 0 0,-1 3-12 0 0,-1 0 0 0 0,1-1 0 0 0,-2 1 0 0 0,1 0 0 0 0,-1-1 0 0 0,-5 12 0 0 0,-28 42 5 0 0,1-2-49 0 0,31-51 4 0 0,0-1 0 0 0,0 1 0 0 0,-6 7 0 0 0,7-10 0 0 0,3-5 1 0 0,0 0 0 0 0,0 0-1 0 0,0 0 1 0 0,0 1 0 0 0,0-1 0 0 0,0 0-1 0 0,0 0 1 0 0,0 0 0 0 0,0 0 0 0 0,0 0-1 0 0,0 0 1 0 0,0 1 0 0 0,1-1 0 0 0,-1 0-1 0 0,0 0 1 0 0,0 0 0 0 0,0 0 0 0 0,0 0-1 0 0,0 0 1 0 0,0 1 0 0 0,0-1 0 0 0,0 0-1 0 0,0 0 1 0 0,1 0 0 0 0,-1 0 0 0 0,0 0-1 0 0,0 0 1 0 0,0 0 0 0 0,0 0 0 0 0,0 0-1 0 0,1 0 1 0 0,-1 0 0 0 0,0 0 0 0 0,0 0-1 0 0,0 0 1 0 0,0 0 0 0 0,0 0 0 0 0,1 0-1 0 0,-1 0 1 0 0,0 0 0 0 0,0 0 0 0 0,0 0-1 0 0,0 0 1 0 0,0 0 0 0 0,1 0 0 0 0,-1 0-1 0 0,0 0 1 0 0,0 0 0 0 0,7-1 21 0 0,-7 1-21 0 0,62-24 645 0 0,6-1 281 0 0,-60 23-778 0 0,1 0-1 0 0,-1 0 1 0 0,0 1-1 0 0,1 0 0 0 0,-1 1 1 0 0,13 0-1 0 0,-19 0-139 0 0,-1 0 1 0 0,0 1-1 0 0,0-1 0 0 0,1 0 1 0 0,-1 0-1 0 0,0 1 0 0 0,0-1 1 0 0,1 1-1 0 0,-1-1 0 0 0,0 1 1 0 0,0 0-1 0 0,0-1 0 0 0,0 1 0 0 0,0 0 1 0 0,0 0-1 0 0,0 0 0 0 0,0 0 1 0 0,0 0-1 0 0,0 0 0 0 0,-1 0 1 0 0,1 0-1 0 0,0 0 0 0 0,0 0 1 0 0,-1 0-1 0 0,1 0 0 0 0,-1 1 1 0 0,1-1-1 0 0,-1 0 0 0 0,0 0 0 0 0,0 1 1 0 0,1-1-1 0 0,-1 0 0 0 0,0 0 1 0 0,0 1-1 0 0,0-1 0 0 0,0 0 1 0 0,0 1-1 0 0,0-1 0 0 0,-1 2 1 0 0,-1 6 24 0 0,1 0 1 0 0,-2-1-1 0 0,1 1 1 0 0,-6 11 0 0 0,8-18-21 0 0,-11 20 2 0 0,0-1-1 0 0,-1-1 1 0 0,-27 35-1 0 0,35-49-62 0 0,-15 14-94 0 0,18-19-143 0 0,0 0-1 0 0,0 0 0 0 0,-1 0 1 0 0,1 0-1 0 0,0 0 0 0 0,0-1 1 0 0,-1 1-1 0 0,1 0 0 0 0,0-1 1 0 0,-1 1-1 0 0,1-1 0 0 0,-1 0 1 0 0,1 1-1 0 0,-1-1 0 0 0,1 0 1 0 0,-3 0-1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8:59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16959 0 0,'3'-5'422'0'0,"0"0"0"0"0,0 1-1 0 0,0-1 1 0 0,1 0-1 0 0,-1 1 1 0 0,1 0-1 0 0,0 0 1 0 0,1 0-1 0 0,-1 0 1 0 0,0 1 0 0 0,1 0-1 0 0,0 0 1 0 0,0 0-1 0 0,0 0 1 0 0,0 1-1 0 0,6-2 1 0 0,-10 4-372 0 0,-1-1 1 0 0,1 1-1 0 0,0 0 0 0 0,-1 0 1 0 0,1-1-1 0 0,0 1 0 0 0,0 0 0 0 0,-1 0 1 0 0,1 0-1 0 0,0 0 0 0 0,-1 0 1 0 0,1 0-1 0 0,0 0 0 0 0,0 0 1 0 0,-1 0-1 0 0,1 1 0 0 0,0-1 1 0 0,0 0-1 0 0,-1 0 0 0 0,1 1 1 0 0,0-1-1 0 0,-1 0 0 0 0,1 1 1 0 0,-1-1-1 0 0,2 1 0 0 0,-1 1-33 0 0,0-1 0 0 0,0 0 0 0 0,-1 0 0 0 0,1 1 1 0 0,0-1-1 0 0,-1 0 0 0 0,1 1 0 0 0,-1-1 0 0 0,1 0 0 0 0,-1 1 0 0 0,0-1 0 0 0,1 2 0 0 0,-1 5-45 0 0,1 0 0 0 0,-1-1-1 0 0,-2 14 1 0 0,-11 39 217 0 0,11-52 78 0 0,2-8-270 0 0,0 0 0 0 0,0 0 0 0 0,0 0 0 0 0,0 1-1 0 0,0-1 1 0 0,0 0 0 0 0,0 0 0 0 0,0 1 0 0 0,0-1 0 0 0,0 0 0 0 0,0 0-1 0 0,0 1 1 0 0,0-1 0 0 0,0 0 0 0 0,0 0 0 0 0,0 0 0 0 0,0 1 0 0 0,0-1-1 0 0,0 0 1 0 0,1 0 0 0 0,-1 1 0 0 0,0-1 0 0 0,0 0 0 0 0,0 0-1 0 0,0 0 1 0 0,0 0 0 0 0,1 1 0 0 0,-1-1 0 0 0,0 0 0 0 0,0 0 0 0 0,0 0-1 0 0,1 0 1 0 0,-1 0 0 0 0,0 1 0 0 0,0-1 0 0 0,0 0 0 0 0,1 0 0 0 0,-1 0-1 0 0,0 0 1 0 0,0 0 0 0 0,0 0 0 0 0,1 0 0 0 0,-1 0 0 0 0,1 0-1 0 0,16-2 147 0 0,15-10 550 0 0,-14 4-304 0 0,29-9 1 0 0,-41 16-332 0 0,0-1-1 0 0,0 1 1 0 0,0 0 0 0 0,0 0-1 0 0,0 1 1 0 0,0 0 0 0 0,0 0-1 0 0,0 0 1 0 0,10 3-1 0 0,-15-3-8 0 0,1 1 0 0 0,0-1 0 0 0,0 1 0 0 0,-1 0 0 0 0,1-1 0 0 0,-1 1 0 0 0,1 0 0 0 0,0 0 0 0 0,-1 0 0 0 0,0 0 0 0 0,1 1 0 0 0,-1-1 0 0 0,0 0-1 0 0,1 1 1 0 0,-1-1 0 0 0,0 0 0 0 0,0 1 0 0 0,0 0 0 0 0,0-1 0 0 0,-1 1 0 0 0,1-1 0 0 0,0 1 0 0 0,-1 0 0 0 0,1 0 0 0 0,-1-1 0 0 0,1 1 0 0 0,-1 0-1 0 0,0 0 1 0 0,0 0 0 0 0,0-1 0 0 0,0 1 0 0 0,0 0 0 0 0,0 0 0 0 0,0 0 0 0 0,-1 3 0 0 0,-2 7-104 0 0,0-1 1 0 0,-1 1 0 0 0,0-1-1 0 0,-8 15 1 0 0,6-13 179 0 0,3-5-93 0 0,-9 20-856 0 0,0 0 0 0 0,-2 0 0 0 0,-2-1 0 0 0,-28 38 0 0 0,25-49-1745 0 0,10-9 618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9:51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153 632 5528 0 0,'-3'-1'24'0'0,"1"1"0"0"0,0 0 0 0 0,-1 1 0 0 0,1-1 0 0 0,-1 0 0 0 0,1 0 0 0 0,0 1 0 0 0,-1 0 0 0 0,1-1 0 0 0,0 1 0 0 0,-1 0 0 0 0,1 0 0 0 0,0 0 0 0 0,0 1 0 0 0,0-1 0 0 0,0 0 0 0 0,-3 3 0 0 0,-4 3 952 0 0,1 1 0 0 0,-10 11 0 0 0,4-4 2837 0 0,6-6-1076 0 0,0 0 0 0 0,-18 15 1 0 0,9-7 916 0 0,20-23-2487 0 0,7-9-529 0 0,0-1 0 0 0,0 1 0 0 0,20-20 0 0 0,43-38 501 0 0,-54 54-738 0 0,296-280 1280 0 0,-188 166-1477 0 0,-108 110-204 0 0,18-31 0 0 0,-34 49-420 0 0,0 0-1 0 0,-1-1 1 0 0,1 1-1 0 0,-1 0 1 0 0,0-1-1 0 0,-1 0 1 0 0,1 1 0 0 0,0-7-1 0 0,-2 2-955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0:33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51 109 1840 0 0,'1'-1'7324'0'0,"1"-10"-5944"0"0,6-46 3236 0 0,-5 44-4755 0 0,-2-8 5031 0 0,-1 15-291 0 0,-1 23-3548 0 0,0 63 544 0 0,2-37-1162 0 0,6 90-768 0 0,0 1-222 0 0,-6-91 555 0 0,-4 79 0 0 0,-1-87 14 0 0,-6-47 412 0 0,6 0-297 0 0,0 0 0 0 0,1 0 0 0 0,0 0 0 0 0,1-1 0 0 0,0 1-1 0 0,1-17 1 0 0,-1 8 16 0 0,-4-24-1 0 0,-18-111 961 0 0,18 107-929 0 0,0-69 1680 0 0,12 124-1763 0 0,-4 1-195 0 0,1-1 0 0 0,-2 0 0 0 0,1 1-1 0 0,1 11 1 0 0,0-2 88 0 0,1 16 14 0 0,-1 1 0 0 0,-1-1 0 0 0,-4 42 0 0 0,0-8 0 0 0,1 8 0 0 0,-1-24 0 0 0,8 73 0 0 0,-6-102 0 0 0,-1-43 40 0 0,-1 12-759 0 0,1-1 1 0 0,1 1-1 0 0,-1 0 0 0 0,4-19 1 0 0,-1 19-521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1:42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65 165 5984 0 0,'-14'-5'47'0'0,"9"3"239"0"0,0 1 0 0 0,1-1-1 0 0,-1 0 1 0 0,1 0 0 0 0,-8-6 0 0 0,10 7-18 0 0,1 0 0 0 0,0-1 0 0 0,-1 1 0 0 0,1 0 0 0 0,0-1 1 0 0,0 1-1 0 0,0-1 0 0 0,0 0 0 0 0,0 1 0 0 0,1-1 0 0 0,-1 0 1 0 0,0 0-1 0 0,1 1 0 0 0,-1-1 0 0 0,1 0 0 0 0,0 0 0 0 0,-1 0 1 0 0,1 1-1 0 0,0-5 0 0 0,1 3-201 0 0,-1-1 1 0 0,1 0 0 0 0,-1 0-1 0 0,1 0 1 0 0,0 1-1 0 0,1-1 1 0 0,-1 0-1 0 0,1 1 1 0 0,-1-1-1 0 0,1 1 1 0 0,0-1 0 0 0,0 1-1 0 0,1 0 1 0 0,-1 0-1 0 0,1 0 1 0 0,-1 0-1 0 0,4-2 1 0 0,1-1-33 0 0,-1 1 0 0 0,1 0 0 0 0,0 1 0 0 0,1-1 0 0 0,-1 1 0 0 0,15-5 0 0 0,-18 8-22 0 0,1 0 0 0 0,0 0 0 0 0,0 0 0 0 0,0 1 0 0 0,0-1 0 0 0,0 1 0 0 0,0 1 0 0 0,0-1 0 0 0,0 1 0 0 0,0 0 0 0 0,-1 0 0 0 0,1 0 0 0 0,0 0 0 0 0,0 1 1 0 0,-1 0-1 0 0,9 5 0 0 0,3 1-13 0 0,33 14 0 0 0,-20-10 0 0 0,-17-7 12 0 0,1-2 1 0 0,-1 0 0 0 0,26 3 0 0 0,-7-1 45 0 0,60 6 648 0 0,-7-1 280 0 0,145 25 340 0 0,-166-29-1275 0 0,91-2-1 0 0,-136-4-27 0 0,92-3 99 0 0,34 1-104 0 0,10-1-18 0 0,5 0 0 0 0,36 2 0 0 0,-66-1 0 0 0,-3-4 0 0 0,-120 6 0 0 0,306-12 54 0 0,-58 18 62 0 0,-203-5-86 0 0,255 17 44 0 0,22 0 340 0 0,-127-6-322 0 0,-137-10-25 0 0,20 1 44 0 0,94-8-1 0 0,232-60 232 0 0,-216 32-63 0 0,-144 28-135 0 0,95 0-1 0 0,-57 15 396 0 0,-32-2-62 0 0,-7 0 144 0 0,49 14-1 0 0,50 8 47 0 0,-130-28-583 0 0,0-1 0 0 0,32-2-1 0 0,-44 1-228 0 0,1-1 0 0 0,0 0 0 0 0,-1 0 0 0 0,1-1 0 0 0,-1 0 0 0 0,1 0-1 0 0,-1-1 1 0 0,0 1 0 0 0,0-1 0 0 0,10-7 0 0 0,-4-1-722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1:00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100 501 15664 0 0,'-13'9'464'0'0,"2"1"0"0"0,-1 1 1 0 0,2 0-1 0 0,-19 22 0 0 0,26-29-291 0 0,0 0 0 0 0,1 0 1 0 0,-1 1-1 0 0,1-1 0 0 0,0 1 0 0 0,0-1 0 0 0,0 1 0 0 0,1-1 0 0 0,0 1 0 0 0,0 0 0 0 0,0 0 1 0 0,0 0-1 0 0,1 0 0 0 0,0-1 0 0 0,0 1 0 0 0,0 0 0 0 0,0 0 0 0 0,1 0 0 0 0,1 5 0 0 0,-2-9-139 0 0,0 0 0 0 0,1 1-1 0 0,-1-1 1 0 0,1 0 0 0 0,-1 0-1 0 0,1 0 1 0 0,-1 1 0 0 0,1-1 0 0 0,0 0-1 0 0,-1 0 1 0 0,1 0 0 0 0,0 0-1 0 0,0 0 1 0 0,0 0 0 0 0,0-1-1 0 0,0 1 1 0 0,0 0 0 0 0,0 0-1 0 0,0-1 1 0 0,0 1 0 0 0,0 0 0 0 0,0-1-1 0 0,0 1 1 0 0,0-1 0 0 0,1 0-1 0 0,-1 1 1 0 0,0-1 0 0 0,0 0-1 0 0,1 0 1 0 0,-1 1 0 0 0,0-1-1 0 0,1 0 1 0 0,-1 0 0 0 0,0-1 0 0 0,0 1-1 0 0,1 0 1 0 0,-1 0 0 0 0,0-1-1 0 0,0 1 1 0 0,0 0 0 0 0,1-1-1 0 0,1-1 1 0 0,4-1 276 0 0,1-1 1 0 0,-1-1-1 0 0,0 1 0 0 0,13-12 0 0 0,-8 5-191 0 0,-1 0 1 0 0,0-1-1 0 0,-1 0 0 0 0,0-1 0 0 0,-1 0 1 0 0,0-1-1 0 0,6-14 0 0 0,3-10-176 0 0,20-61 0 0 0,19-124 668 0 0,-27 92 1185 0 0,-26 108-1322 0 0,-3 17-268 0 0,0 1-1 0 0,0 0 0 0 0,0-1 1 0 0,3-4-1 0 0,-8 20-38 0 0,2 1 1 0 0,0 0-1 0 0,-2 20 0 0 0,1-1-16 0 0,-22 94-137 0 0,3-11-84 0 0,15-70-278 0 0,-20 149-2566 0 0,24-152 1096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1:49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81 12896 0 0,'0'0'997'0'0,"15"-5"8701"0"0,-14 6-9534 0 0,0 0 1 0 0,0-1-1 0 0,0 1 0 0 0,0 0 0 0 0,0 0 0 0 0,-1 0 0 0 0,1 0 0 0 0,0 0 0 0 0,-1 0 0 0 0,1 0 1 0 0,0 1-1 0 0,-1-1 0 0 0,1 0 0 0 0,-1 0 0 0 0,0 0 0 0 0,1 1 0 0 0,-1-1 0 0 0,0 0 0 0 0,0 2 1 0 0,2 28 379 0 0,-3-25-439 0 0,7 129 504 0 0,-11-57-380 0 0,1-39-55 0 0,-1-14 165 0 0,5-24 82 0 0,-1-1-385 0 0,1-1-1 0 0,-1 1 1 0 0,0 0-1 0 0,1-1 1 0 0,-1 1-1 0 0,1 0 1 0 0,-1-1 0 0 0,0 1-1 0 0,1-1 1 0 0,-1 1-1 0 0,1 0 1 0 0,-1-1-1 0 0,1 0 1 0 0,-1 1-1 0 0,1-1 1 0 0,-1 1 0 0 0,1-1-1 0 0,0 1 1 0 0,-1-1-1 0 0,1 0 1 0 0,0 1-1 0 0,-1-1 1 0 0,1-1-1 0 0,-6-19 314 0 0,5 17-234 0 0,-3-15 219 0 0,1 0-1 0 0,0-33 1 0 0,1 25-216 0 0,1-28 105 0 0,7-61-1 0 0,-6 92 105 0 0,0 23-251 0 0,0 21 61 0 0,-11 169-92 0 0,6-121-39 0 0,-3 9-126 0 0,-1 28-232 0 0,15-349 824 0 0,-2 189-472 0 0,3 0 0 0 0,16-64 0 0 0,-22 113 0 0 0,0 1 0 0 0,1 0 0 0 0,0 0 0 0 0,0 0 0 0 0,0 0 0 0 0,1 0 0 0 0,3-5 0 0 0,-6 10 0 0 0,1 0 0 0 0,-1-1 0 0 0,0 1 0 0 0,0 0 0 0 0,1 0 0 0 0,-1 0 0 0 0,0 0 0 0 0,0-1 0 0 0,1 1 0 0 0,-1 0 0 0 0,0 0 0 0 0,0 0 0 0 0,1 0 0 0 0,-1 0 0 0 0,0 0 0 0 0,1 0 0 0 0,-1 0 0 0 0,0 0 0 0 0,1 0 0 0 0,-1 0 0 0 0,0 0 0 0 0,1 0 0 0 0,-1 0 0 0 0,0 0 0 0 0,0 0 0 0 0,1 0 0 0 0,-1 0 0 0 0,0 0 0 0 0,1 0 0 0 0,-1 0 0 0 0,0 1 0 0 0,0-1 0 0 0,1 0 0 0 0,-1 0 0 0 0,0 0 0 0 0,0 0 0 0 0,1 1 0 0 0,-1-1 0 0 0,0 0 0 0 0,0 0 0 0 0,0 1 0 0 0,1-1 0 0 0,-1 0 0 0 0,0 0 0 0 0,0 1 0 0 0,0-1 0 0 0,0 0 0 0 0,0 1 0 0 0,1-1 0 0 0,-1 0 0 0 0,0 0 0 0 0,0 1 0 0 0,0-1 0 0 0,0 1 0 0 0,7 20 0 0 0,-7-18 0 0 0,3 10-100 0 0,-1 1 0 0 0,-1 0-1 0 0,-1 17 1 0 0,2 15-211 0 0,1 11 522 0 0,-2-1-1 0 0,-8 57 1 0 0,4-61-131 0 0,3-19-80 0 0,0-33 0 0 0,0 0 0 0 0,0 0 0 0 0,-1 0 0 0 0,1 0 0 0 0,0 0 0 0 0,0 0 0 0 0,0 0 0 0 0,0-1 0 0 0,0 1 0 0 0,0 0 0 0 0,0 0 0 0 0,0 0 0 0 0,0 0 0 0 0,0 0 0 0 0,0 0 0 0 0,0 0 0 0 0,0 0 0 0 0,0 0 0 0 0,0 0 0 0 0,-1 0 0 0 0,1 0 0 0 0,0 0 0 0 0,0 0 0 0 0,0 0 0 0 0,0 0 0 0 0,0 0 0 0 0,0 0 0 0 0,0 0 0 0 0,0 0 0 0 0,0 0 0 0 0,0 0 0 0 0,0 0 0 0 0,0 1 0 0 0,0-1 0 0 0,0 0 0 0 0,-1 0 0 0 0,1 0 0 0 0,0 0 0 0 0,0 0 0 0 0,0 0 0 0 0,0 0 0 0 0,0 0 0 0 0,0 0 0 0 0,0 0 0 0 0,0 0 0 0 0,0 0 0 0 0,0 0 0 0 0,0 0 0 0 0,0 0 0 0 0,0 0 0 0 0,0 0 0 0 0,0 1 0 0 0,0-1 0 0 0,0 0 0 0 0,0 0 0 0 0,0 0 0 0 0,0 0 0 0 0,-2-5 0 0 0,-2-12-76 0 0,2-1 0 0 0,0 0-1 0 0,0 0 1 0 0,2 0 0 0 0,2-22 0 0 0,0 20 75 0 0,1 0 1 0 0,0 0-1 0 0,2 0 1 0 0,0 0-1 0 0,9-21 1 0 0,-13 40-252 0 0,-2 12 232 0 0,0 0 0 0 0,-1 0 0 0 0,-1 0-1 0 0,-3 12 1 0 0,-1 3 261 0 0,-9 33-37 0 0,8-30-81 0 0,0 1-1 0 0,-4 44 1 0 0,11-66-512 0 0,2-1 0 0 0,-1 1 0 0 0,1-1 0 0 0,0 1 0 0 0,0-1 0 0 0,4 12-1 0 0,-2-9-1078 0 0,1-1 0 0 0,0 1 0 0 0,0-1-1 0 0,9 12 1 0 0,1 2-8298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2:40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9 130 19751 0 0,'-3'-7'357'0'0,"-3"-8"1047"0"0,6 15-1391 0 0,0-1-1 0 0,0 1 0 0 0,0 0 1 0 0,0-1-1 0 0,0 1 0 0 0,0-1 1 0 0,0 1-1 0 0,0 0 0 0 0,0-1 1 0 0,0 1-1 0 0,0-1 0 0 0,1 1 1 0 0,-1 0-1 0 0,0-1 0 0 0,0 1 1 0 0,0 0-1 0 0,0-1 0 0 0,0 1 1 0 0,1-1-1 0 0,-1 1 0 0 0,0 0 1 0 0,0 0-1 0 0,1-1 0 0 0,-1 1 1 0 0,0 0-1 0 0,1-1 0 0 0,-1 1 1 0 0,0 0-1 0 0,1 0 0 0 0,-1 0 1 0 0,0-1-1 0 0,1 1 0 0 0,4-2 95 0 0,0 1 0 0 0,0-1-1 0 0,0 1 1 0 0,1 0 0 0 0,-1 1-1 0 0,0-1 1 0 0,0 1 0 0 0,0 0-1 0 0,0 0 1 0 0,1 1 0 0 0,-1-1-1 0 0,0 1 1 0 0,8 3 0 0 0,114 37 620 0 0,-95-28-610 0 0,0-2 0 0 0,0-2 0 0 0,47 8 1 0 0,-68-16 67 0 0,0 0 0 0 0,0-1 1 0 0,0 0-1 0 0,13-2 0 0 0,-24 1-183 0 0,0 1 0 0 0,0 0 0 0 0,0 0 0 0 0,1 0 0 0 0,-1 0 0 0 0,0 0 0 0 0,0 0 0 0 0,0 0 0 0 0,0-1 0 0 0,0 1 0 0 0,0 0 0 0 0,1 0 0 0 0,-1 0 0 0 0,0 0 0 0 0,0-1 0 0 0,0 1 0 0 0,0 0 0 0 0,0 0 0 0 0,0 0 0 0 0,0-1 0 0 0,0 1 0 0 0,0 0 0 0 0,0 0-1 0 0,0 0 1 0 0,0-1 0 0 0,0 1 0 0 0,0 0 0 0 0,0 0 0 0 0,0 0 0 0 0,0-1 0 0 0,0 1 0 0 0,0 0 0 0 0,0 0 0 0 0,0 0 0 0 0,0 0 0 0 0,0-1 0 0 0,0 1 0 0 0,0 0 0 0 0,0 0 0 0 0,-1 0 0 0 0,1 0 0 0 0,0-1 0 0 0,0 1 0 0 0,0 0 0 0 0,0 0 0 0 0,0 0 0 0 0,-1 0 0 0 0,1 0 0 0 0,0 0 0 0 0,0-1 0 0 0,0 1 0 0 0,-1 0 0 0 0,-6-7 164 0 0,-3-1-99 0 0,0 2-1 0 0,0-1 1 0 0,-1 2 0 0 0,0-1-1 0 0,-16-4 1 0 0,-3-4 9 0 0,13 7-29 0 0,13 6 3 0 0,-1-1 0 0 0,0 0 0 0 0,0-1 0 0 0,1 1 0 0 0,0-1 0 0 0,-9-6 0 0 0,13 8 50 0 0,20-4 132 0 0,-5 0-176 0 0,85-23 114 0 0,1-1 225 0 0,-87 26-307 0 0,49-8 436 0 0,-55 10-447 0 0,-1 0 1 0 0,1 1 0 0 0,0 0-1 0 0,-1 0 1 0 0,16 3 0 0 0,-22-3-69 0 0,0 1 0 0 0,0-1-1 0 0,0 0 1 0 0,0 0 0 0 0,0 1 0 0 0,0-1 0 0 0,-1 1 0 0 0,1-1 0 0 0,0 1 0 0 0,0-1 0 0 0,0 1 0 0 0,0-1-1 0 0,0 1 1 0 0,-1 0 0 0 0,1 0 0 0 0,0-1 0 0 0,-1 1 0 0 0,1 0 0 0 0,0 0 0 0 0,-1 0 0 0 0,1 0 0 0 0,-1 0-1 0 0,1 0 1 0 0,-1-1 0 0 0,0 1 0 0 0,1 0 0 0 0,-1 0 0 0 0,0 0 0 0 0,0 0 0 0 0,0 1 0 0 0,1-1 0 0 0,-1 0-1 0 0,0 0 1 0 0,0 0 0 0 0,-1 0 0 0 0,1 0 0 0 0,0 0 0 0 0,0 0 0 0 0,0 0 0 0 0,-1 0 0 0 0,1 0 0 0 0,0 0-1 0 0,-2 1 1 0 0,-1 5 25 0 0,0-1 0 0 0,0 0 0 0 0,-1 0 0 0 0,-8 11 0 0 0,-143 171-2280 0 0,130-160 612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2:17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34 390 12240 0 0,'0'-1'1105'0'0,"0"0"-1094"0"0,0 1-1 0 0,0-1 1 0 0,0 0 0 0 0,0 1 0 0 0,0-1-1 0 0,0 1 1 0 0,0-1 0 0 0,0 0-1 0 0,1 1 1 0 0,-1-1 0 0 0,0 0 0 0 0,0 1-1 0 0,1-1 1 0 0,-1 1 0 0 0,0-1 0 0 0,1 1-1 0 0,-1-1 1 0 0,1 1 0 0 0,-1-1 0 0 0,1 0-1 0 0,4-6 322 0 0,-3 4-138 0 0,-1 1-1 0 0,1-1 0 0 0,0 1 1 0 0,0-1-1 0 0,0 1 1 0 0,0 0-1 0 0,0 0 1 0 0,0 0-1 0 0,1 0 0 0 0,4-3 1 0 0,-4 3 70 0 0,1 0 0 0 0,-1-1 1 0 0,0 0-1 0 0,0 1 0 0 0,-1-1 0 0 0,5-5 0 0 0,11-19 376 0 0,-8 14-404 0 0,-1-1 1 0 0,-1 0-1 0 0,10-23 1 0 0,-10 18-115 0 0,-2 0 0 0 0,7-33 0 0 0,-11 43-160 0 0,-1 0 0 0 0,0 0 0 0 0,-1 0 0 0 0,0 1-1 0 0,-1-1 1 0 0,1 0 0 0 0,-2 0 0 0 0,-3-15-1 0 0,5 23 59 0 0,0-1 0 0 0,-1 1 0 0 0,1-1 0 0 0,-1 1 0 0 0,1 0 0 0 0,-1-1 0 0 0,0 1 0 0 0,1 0 0 0 0,-1 0 0 0 0,0-1 0 0 0,0 1 0 0 0,0 0 0 0 0,0 0-1 0 0,0 0 1 0 0,0 0 0 0 0,0 0 0 0 0,0 0 0 0 0,-1 1 0 0 0,1-1 0 0 0,0 0 0 0 0,0 0 0 0 0,-1 1 0 0 0,1-1 0 0 0,-1 1 0 0 0,-1-1 0 0 0,1 1 24 0 0,0 0 1 0 0,0 0-1 0 0,0 1 1 0 0,0-1-1 0 0,0 0 0 0 0,0 1 1 0 0,1 0-1 0 0,-1-1 1 0 0,0 1-1 0 0,0 0 1 0 0,1 0-1 0 0,-1 0 1 0 0,1 0-1 0 0,-1 0 1 0 0,1 0-1 0 0,-1 0 1 0 0,1 1-1 0 0,0-1 0 0 0,-1 1 1 0 0,0 1-1 0 0,-9 12 80 0 0,0 0-1 0 0,2 0 1 0 0,0 1 0 0 0,1 0-1 0 0,-7 19 1 0 0,2 0 66 0 0,-12 54 0 0 0,21-74-178 0 0,0 4 13 0 0,0 1 1 0 0,-2 25-1 0 0,6-41-23 0 0,-1 0 0 0 0,1 0 0 0 0,0 0 0 0 0,1 0 0 0 0,-1 0 0 0 0,1 1 0 0 0,0-1 0 0 0,0 0 0 0 0,0 0 1 0 0,0 0-1 0 0,1-1 0 0 0,-1 1 0 0 0,1 0 0 0 0,0 0 0 0 0,0-1 0 0 0,1 1 0 0 0,2 2 0 0 0,-4-4-21 0 0,0-1 0 0 0,1 0 0 0 0,-1 0 0 0 0,1 0 0 0 0,-1 0 0 0 0,1 0 0 0 0,0 0 0 0 0,-1 0 0 0 0,1-1 0 0 0,0 1-1 0 0,0 0 1 0 0,-1-1 0 0 0,1 0 0 0 0,0 1 0 0 0,0-1 0 0 0,0 0 0 0 0,0 0 0 0 0,0 0 0 0 0,-1 0 0 0 0,4-1 0 0 0,-2 1-105 0 0,1-1-1 0 0,-1 0 1 0 0,-1 0 0 0 0,1 0-1 0 0,0-1 1 0 0,0 1 0 0 0,0-1-1 0 0,-1 1 1 0 0,1-1 0 0 0,0 0-1 0 0,2-3 1 0 0,12-14-1259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2:18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0 18863 0 0,'-3'5'915'0'0,"2"5"-538"0"0,0 0 0 0 0,0 18 0 0 0,1 5-359 0 0,-35 208 577 0 0,20-157-596 0 0,-8 166-1 0 0,23-234 43 0 0,0 1-1 0 0,6 27 1 0 0,-4-36-230 0 0,0 0 1 0 0,0 0 0 0 0,1-1-1 0 0,0 1 1 0 0,1-1 0 0 0,-1 1-1 0 0,7 8 1 0 0,-1-3-1363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2:18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9 320 14600 0 0,'-9'2'1557'0'0,"9"-5"-1263"0"0,0 0 1 0 0,1 1-1 0 0,-1-1 1 0 0,1 0-1 0 0,-1 1 1 0 0,1-1-1 0 0,0 0 1 0 0,2-3-1 0 0,-3 6-277 0 0,39-115 2797 0 0,-33 97-2636 0 0,-2-1 0 0 0,0 0 0 0 0,-2 0 0 0 0,1-25-1 0 0,-3 43-175 0 0,-1-30 238 0 0,1 29-195 0 0,-1 0 1 0 0,1 1-1 0 0,0-1 0 0 0,-1 0 1 0 0,1 1-1 0 0,-1-1 0 0 0,0 0 0 0 0,0 1 1 0 0,1-1-1 0 0,-1 0 0 0 0,0 1 1 0 0,0-1-1 0 0,0 1 0 0 0,-3-2 1 0 0,4 2-52 0 0,-1 1 1 0 0,1 0-1 0 0,0 0 1 0 0,-1 0 0 0 0,1 0-1 0 0,-1 0 1 0 0,1 0 0 0 0,-1 0-1 0 0,0 0 1 0 0,1 0-1 0 0,-1 0 1 0 0,1 0 0 0 0,-1 0-1 0 0,1 0 1 0 0,-1 0-1 0 0,1 0 1 0 0,-1 0 0 0 0,1 0-1 0 0,0 1 1 0 0,-1-1 0 0 0,1 0-1 0 0,-1 0 1 0 0,1 1-1 0 0,-1-1 1 0 0,1 0 0 0 0,0 1-1 0 0,-1-1 1 0 0,1 0-1 0 0,0 1 1 0 0,-1-1 0 0 0,1 0-1 0 0,0 1 1 0 0,-1-1-1 0 0,1 1 1 0 0,0-1 0 0 0,0 1-1 0 0,-1-1 1 0 0,1 1 0 0 0,0-1-1 0 0,0 1 1 0 0,-9 21-48 0 0,6-8 95 0 0,1 0 0 0 0,0 0 0 0 0,0 0 0 0 0,2 0 0 0 0,0 0 0 0 0,0 1 0 0 0,1-1 0 0 0,4 15 0 0 0,-4-20-168 0 0,2 0 1 0 0,-1 0-1 0 0,1-1 0 0 0,0 1 1 0 0,1-1-1 0 0,-1 0 1 0 0,2 0-1 0 0,-1 0 0 0 0,1 0 1 0 0,1-1-1 0 0,-1 0 0 0 0,1 0 1 0 0,11 10-1 0 0,0-4-1533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2:18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31 294 12440 0 0,'-1'0'217'0'0,"0"0"0"0"0,-1 0 0 0 0,1 0 0 0 0,0 0 0 0 0,0 0 0 0 0,0 0 0 0 0,0-1 0 0 0,-1 1 0 0 0,1 0 1 0 0,0 0-1 0 0,0-1 0 0 0,0 1 0 0 0,0-1 0 0 0,0 1 0 0 0,0-1 0 0 0,0 1 0 0 0,0-1 0 0 0,0 0 0 0 0,0 0 1 0 0,0 1-1 0 0,0-1 0 0 0,1 0 0 0 0,-1 0 0 0 0,0 0 0 0 0,1 0 0 0 0,-1 0 0 0 0,0 0 0 0 0,1 0 0 0 0,-1 0 1 0 0,1 0-1 0 0,-1-2 0 0 0,0 0-8 0 0,1 0 0 0 0,0 0 1 0 0,0 0-1 0 0,0 0 0 0 0,1 0 0 0 0,-1 0 1 0 0,1 0-1 0 0,-1 0 0 0 0,1 1 0 0 0,0-1 1 0 0,0 0-1 0 0,2-3 0 0 0,6-10 210 0 0,0 0-1 0 0,1 1 0 0 0,15-18 0 0 0,-7 10 11 0 0,-12 16-330 0 0,0 0 0 0 0,1 0 1 0 0,0 0-1 0 0,0 1 0 0 0,13-9 1 0 0,-19 15-96 0 0,0-1 1 0 0,0 0-1 0 0,0 1 1 0 0,0-1 0 0 0,1 1-1 0 0,-1-1 1 0 0,0 1 0 0 0,0 0-1 0 0,1-1 1 0 0,-1 1-1 0 0,0 0 1 0 0,0 0 0 0 0,1 0-1 0 0,-1 0 1 0 0,0 0 0 0 0,1 0-1 0 0,-1 1 1 0 0,0-1-1 0 0,0 0 1 0 0,0 1 0 0 0,1-1-1 0 0,-1 0 1 0 0,0 1 0 0 0,0 0-1 0 0,0-1 1 0 0,2 2 0 0 0,-1-1-5 0 0,-1 1 0 0 0,1-1 1 0 0,-1 1-1 0 0,1-1 0 0 0,-1 1 1 0 0,1 0-1 0 0,-1 0 1 0 0,0-1-1 0 0,0 1 0 0 0,0 0 1 0 0,0 0-1 0 0,0 0 0 0 0,0 0 1 0 0,0 3-1 0 0,1 4 21 0 0,-1 1 0 0 0,0-1 0 0 0,-1 0-1 0 0,-1 12 1 0 0,1 0 22 0 0,1-21-40 0 0,-1 0 1 0 0,1 0-1 0 0,0 0 1 0 0,-1 0 0 0 0,1 0-1 0 0,0-1 1 0 0,-1 1-1 0 0,1 0 1 0 0,0-1-1 0 0,-1 1 1 0 0,1 0-1 0 0,-1-1 1 0 0,1 1-1 0 0,-1 0 1 0 0,1-1-1 0 0,-1 1 1 0 0,1-1-1 0 0,0 0 1 0 0,13-10 42 0 0,13-22 3 0 0,-19 23-35 0 0,15-15-1 0 0,-16 18-13 0 0,55-47 0 0 0,-53 46 0 0 0,1 2 0 0 0,0-1 0 0 0,1 1 0 0 0,18-8 0 0 0,-24 12 11 0 0,-4 1 146 0 0,-4 9 98 0 0,-3 3-185 0 0,1 1 0 0 0,1-1 0 0 0,-1 1 0 0 0,-3 19 1 0 0,6-23-74 0 0,1-1 0 0 0,-1 1 0 0 0,1-1 0 0 0,1 1 0 0 0,0-1 0 0 0,0 11 0 0 0,1-16-18 0 0,-1 1 0 0 0,0-1 1 0 0,1 1-1 0 0,0-1 1 0 0,0 0-1 0 0,0 1 0 0 0,0-1 1 0 0,0 0-1 0 0,0 0 0 0 0,0 0 1 0 0,1 0-1 0 0,-1 0 1 0 0,1 0-1 0 0,0 0 0 0 0,-1 0 1 0 0,1 0-1 0 0,0-1 0 0 0,0 1 1 0 0,0-1-1 0 0,0 0 0 0 0,0 1 1 0 0,0-1-1 0 0,5 1 1 0 0,-1 0-260 0 0,0 0 1 0 0,0-1 0 0 0,0 0-1 0 0,0 0 1 0 0,0-1 0 0 0,0 0-1 0 0,0 0 1 0 0,1 0 0 0 0,-1-1-1 0 0,0 0 1 0 0,0 0 0 0 0,0 0-1 0 0,0-1 1 0 0,0 0 0 0 0,0 0-1 0 0,5-4 1 0 0,1 1-622 0 0,0-1 1 0 0,-1-1 0 0 0,0 0-1 0 0,0-1 1 0 0,0 0-1 0 0,13-14 1 0 0,-5 2-841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2:19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1 183 3224 0 0,'3'-11'470'0'0,"0"1"-1"0"0,0-1 1 0 0,-1 0 0 0 0,0 0 0 0 0,-1 0-1 0 0,0-15 1 0 0,-2 3 4974 0 0,-7-45-1 0 0,14 115 1470 0 0,0 11-4913 0 0,12 89-1754 0 0,-5-59 52 0 0,19 84-195 0 0,-29-160-594 0 0,0 0 0 0 0,1-1 0 0 0,1 1 1 0 0,9 16-1 0 0</inkml:trace>
  <inkml:trace contextRef="#ctx0" brushRef="#br0" timeOffset="1">40 233 11520 0 0,'17'10'266'0'0,"0"-1"0"0"0,1 0 1 0 0,0-2-1 0 0,37 12 0 0 0,-44-15-93 0 0,4 0 0 0 0,0 0 0 0 0,1-2 1 0 0,-1 1-1 0 0,1-2 0 0 0,-1 0 1 0 0,1-1-1 0 0,0 0 0 0 0,-1-1 1 0 0,1-1-1 0 0,-1-1 0 0 0,20-5 1 0 0,-30 6 42 0 0,0 0 0 0 0,0 0 0 0 0,-1 0 0 0 0,1-1 0 0 0,-1 1 0 0 0,0-1 0 0 0,0 0 0 0 0,0 0 1 0 0,0-1-1 0 0,6-7 6654 0 0,-5 26-4790 0 0,-3-8-1846 0 0,1-1 0 0 0,-2 0 1 0 0,1 1-1 0 0,-1-1 0 0 0,0 1 0 0 0,0 0 0 0 0,-1-1 0 0 0,0 1 0 0 0,0 0 0 0 0,-1 0 0 0 0,1-1 0 0 0,-2 1 1 0 0,1-1-1 0 0,-1 1 0 0 0,0-1 0 0 0,0 1 0 0 0,0-1 0 0 0,-5 8 0 0 0,-3 2-488 0 0,0 0 0 0 0,-1-1-1 0 0,0-1 1 0 0,-1 0 0 0 0,-23 20 0 0 0,13-14-1141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2:42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81 213 8752 0 0,'-8'-18'684'0'0,"1"0"0"0"0,0 0 0 0 0,2-1 0 0 0,0 1 0 0 0,-2-21 0 0 0,6 34-135 0 0,1-1 1 0 0,0 1 0 0 0,0-1 0 0 0,0 0 0 0 0,0 1-1 0 0,1-1 1 0 0,0 1 0 0 0,0-1 0 0 0,1 1 0 0 0,-1 0-1 0 0,1-1 1 0 0,1 1 0 0 0,2-5 0 0 0,-4 8 15 0 0,5 6 219 0 0,-5-2-742 0 0,0 0 0 0 0,0 0 0 0 0,0 0 0 0 0,-1 0 0 0 0,1 0 0 0 0,0 0 0 0 0,-1 0 0 0 0,1 0 0 0 0,-1 0 0 0 0,0 0 0 0 0,0 0 0 0 0,0 4 0 0 0,-2 32 25 0 0,1-30-23 0 0,-28 176 149 0 0,6-59-154 0 0,15-61-39 0 0,2 0 0 0 0,4 104 0 0 0,3-155 0 0 0,1 0-1 0 0,0 0 1 0 0,1 0-1 0 0,0 0 1 0 0,1-1-1 0 0,0 1 1 0 0,1-1-1 0 0,10 19 1 0 0,-10-24 7 0 0,-1 0 1 0 0,1 0-1 0 0,0 0 0 0 0,1 0 1 0 0,0-1-1 0 0,0 0 0 0 0,0 0 1 0 0,1-1-1 0 0,0 1 1 0 0,0-1-1 0 0,0-1 0 0 0,1 0 1 0 0,15 7-1 0 0,4-2 95 0 0,0-2-1 0 0,1 0 1 0 0,0-2 0 0 0,0-1 0 0 0,38 0-1 0 0,144-11 104 0 0,-124 1-107 0 0,422-28 434 0 0,-121 23-516 0 0,79-1-49 0 0,-441 11 92 0 0,351-16 1684 0 0,-127 2-784 0 0,238-3 422 0 0,-439 17-1466 0 0,396 4 954 0 0,-130 26 3 0 0,-230-14-1032 0 0,-78-14 210 0 0,-3 0 120 0 0,-4-1 66 0 0,-20-8 199 0 0,-4-9-384 0 0,1 0-1 0 0,1-1 1 0 0,-26-27-1 0 0,9 8-52 0 0,-38-40 54 0 0,27 26 24 0 0,34 28-134 0 0,8 9 28 0 0,13 18 30 0 0,0-1 0 0 0,0 1-1 0 0,0-1 1 0 0,1 0 0 0 0,-1 0 0 0 0,11 4 0 0 0,4 3 12 0 0,17 12-16 0 0,1-2 1 0 0,45 18-1 0 0,-57-30 51 0 0,0-1 0 0 0,1-1-1 0 0,0-2 1 0 0,0 0 0 0 0,36-1 0 0 0,-13 1 0 0 0,-45-4-38 0 0,23 4-17 0 0,-27-3 7 0 0,1-1 0 0 0,-1 0 0 0 0,1 0 0 0 0,-1 1 0 0 0,1-1 0 0 0,-1 0 0 0 0,1 0 0 0 0,-1 1 0 0 0,1-1 0 0 0,-1 0 0 0 0,1 1 0 0 0,-1-1 0 0 0,0 1 0 0 0,1-1 0 0 0,-1 1 0 0 0,0-1 0 0 0,1 0 0 0 0,-1 1 0 0 0,0-1 0 0 0,0 1 0 0 0,1 0 0 0 0,-1-1 0 0 0,0 1 0 0 0,0-1 0 0 0,0 1 0 0 0,0-1 0 0 0,0 1 0 0 0,0-1 0 0 0,0 1 0 0 0,0-1 0 0 0,0 1 0 0 0,0 0 0 0 0,0-1 0 0 0,0 1 0 0 0,0-1 0 0 0,0 1 0 0 0,0-1 0 0 0,-1 1 0 0 0,1-1 0 0 0,0 1 0 0 0,0-1 0 0 0,-1 1 0 0 0,1-1 0 0 0,0 1 0 0 0,-1-1 0 0 0,1 1 0 0 0,-1 0 7 0 0,-2 4 93 0 0,-1 0 0 0 0,0 0 0 0 0,0 0 0 0 0,0 0 0 0 0,-1-1-1 0 0,1 1 1 0 0,-1-1 0 0 0,-10 6 0 0 0,-5 2-199 0 0,-24 10 1 0 0,7-4 99 0 0,-196 115-328 0 0,227-129-47 0 0,0 0 1 0 0,1 0 0 0 0,0 0 0 0 0,-1 1-1 0 0,2 0 1 0 0,-1 0 0 0 0,0 0 0 0 0,1 0-1 0 0,0 1 1 0 0,0 0 0 0 0,1 0-1 0 0,-1 0 1 0 0,-3 11 0 0 0,2 1-1285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0:03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6704 0 0,'0'0'3088'0'0,"22"3"3134"0"0,-18-4-5850 0 0,1 1-1 0 0,0 0 1 0 0,0 0-1 0 0,0 0 0 0 0,-1 0 1 0 0,1 1-1 0 0,0-1 1 0 0,-1 1-1 0 0,1 1 1 0 0,8 2-1 0 0,17 4-304 0 0,27-2 623 0 0,-34-4-349 0 0,-1 1-1 0 0,37 9 1 0 0,-3 2-221 0 0,84 10-1 0 0,-131-23-86 0 0,83 10 47 0 0,0-5 0 0 0,96-5 0 0 0,-136-3 116 0 0,132-10 416 0 0,-50 0 64 0 0,-25 4-248 0 0,89-10-221 0 0,-7 1-144 0 0,510-16 997 0 0,-425 30-383 0 0,65-9-148 0 0,180-10 130 0 0,-21 11-166 0 0,-99-6 235 0 0,-136 20-307 0 0,-215-1-349 0 0,30 3 48 0 0,25 0 44 0 0,-85-6 461 0 0,-12 0-2031 0 0,1 0-6488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0:04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1 116 4144 0 0,'0'-6'11477'0'0,"0"4"-11145"0"0,0 1 0 0 0,1-1 0 0 0,-1 1 1 0 0,1-1-1 0 0,-1 1 0 0 0,1-1 0 0 0,0 1 0 0 0,0-1 1 0 0,0 1-1 0 0,-1 0 0 0 0,1 0 0 0 0,0-1 0 0 0,1 1 1 0 0,1-2-1 0 0,22-18 1960 0 0,-12 11-1361 0 0,-5 3-558 0 0,0 1 1 0 0,1 0-1 0 0,-1 0 0 0 0,1 1 0 0 0,1 0 0 0 0,-1 0 1 0 0,1 1-1 0 0,0 1 0 0 0,16-5 0 0 0,-25 8-360 0 0,0 0 0 0 0,0 0 0 0 0,0 0 0 0 0,0 0 0 0 0,0 0 0 0 0,0 0 0 0 0,0 0 0 0 0,0 0 0 0 0,0 0-1 0 0,0 0 1 0 0,0 1 0 0 0,0-1 0 0 0,0 0 0 0 0,0 1 0 0 0,0-1 0 0 0,0 0 0 0 0,0 1 0 0 0,-1-1 0 0 0,1 1 0 0 0,0 0 0 0 0,0-1 0 0 0,0 1-1 0 0,-1 0 1 0 0,1-1 0 0 0,0 1 0 0 0,-1 0 0 0 0,1 0 0 0 0,-1 0 0 0 0,1 0 0 0 0,-1 0 0 0 0,1-1 0 0 0,-1 1 0 0 0,1 0 0 0 0,-1 0 0 0 0,0 0 0 0 0,0 0-1 0 0,1 0 1 0 0,-1 0 0 0 0,0 2 0 0 0,1 2 18 0 0,-1 1 1 0 0,0-1-1 0 0,0 1 0 0 0,0-1 0 0 0,-2 10 0 0 0,-5 18 156 0 0,-17 45 1 0 0,-4 18 34 0 0,19-64-180 0 0,5-18 5 0 0,1 0 0 0 0,-3 20 0 0 0,6-30-41 0 0,0-1 0 0 0,0 1 0 0 0,0 0 0 0 0,0 0 0 0 0,0 0 0 0 0,1-1 0 0 0,0 1 0 0 0,0 0 0 0 0,0 0 0 0 0,0-1 0 0 0,1 1 0 0 0,-1-1 0 0 0,4 6 0 0 0,-4-8-197 0 0,0 0-1 0 0,0 0 1 0 0,0 0 0 0 0,0 0-1 0 0,0 0 1 0 0,0 0-1 0 0,0 0 1 0 0,0-1 0 0 0,0 1-1 0 0,1 0 1 0 0,-1-1-1 0 0,0 1 1 0 0,0-1 0 0 0,1 0-1 0 0,-1 1 1 0 0,0-1 0 0 0,1 0-1 0 0,-1 0 1 0 0,0 1-1 0 0,1-1 1 0 0,1-1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1:00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229 132 10592 0 0,'-4'-2'343'0'0,"1"1"0"0"0,0-1 0 0 0,0 0 1 0 0,0-1-1 0 0,0 1 0 0 0,0 0 0 0 0,0-1 1 0 0,0 1-1 0 0,1-1 0 0 0,-1 0 0 0 0,1 0 1 0 0,0 0-1 0 0,0 0 0 0 0,0 0 0 0 0,0-1 1 0 0,1 1-1 0 0,-3-7 0 0 0,2 2 498 0 0,-1 1 0 0 0,0-1 0 0 0,0 1 0 0 0,-1 0 1 0 0,0 0-1 0 0,-9-11 0 0 0,12 16-734 0 0,0 1 1 0 0,0 0 0 0 0,-1-1-1 0 0,1 1 1 0 0,0 0 0 0 0,-1 0-1 0 0,1 0 1 0 0,-1 0 0 0 0,1 1-1 0 0,-1-1 1 0 0,0 0 0 0 0,1 1-1 0 0,-1-1 1 0 0,0 1 0 0 0,-2-1-1 0 0,2 1-55 0 0,0 0 0 0 0,0 0 0 0 0,0 1 0 0 0,0-1 0 0 0,0 0 0 0 0,0 1 0 0 0,0 0 0 0 0,0-1 0 0 0,0 1 0 0 0,0 0 0 0 0,1 0 0 0 0,-1 0-1 0 0,0 0 1 0 0,1 0 0 0 0,-1 1 0 0 0,-2 1 0 0 0,-2 3-25 0 0,-1 0-1 0 0,1 0 0 0 0,1 1 1 0 0,-1 0-1 0 0,1 0 1 0 0,0 0-1 0 0,1 1 0 0 0,-1 0 1 0 0,-5 15-1 0 0,4-8-26 0 0,1 0 0 0 0,0 1 0 0 0,1-1 0 0 0,1 1 0 0 0,0 0 0 0 0,1 1 0 0 0,0 27 0 0 0,3-40-2 0 0,-1-1 0 0 0,1 1 0 0 0,-1-1 0 0 0,1 1-1 0 0,0-1 1 0 0,0 0 0 0 0,1 1 0 0 0,-1-1 0 0 0,1 0 0 0 0,0 0-1 0 0,2 3 1 0 0,-4-4 12 0 0,1-1 0 0 0,0 0 1 0 0,0 0-1 0 0,0 0 0 0 0,0-1 0 0 0,0 1 0 0 0,1 0 0 0 0,-1 0 0 0 0,0-1 0 0 0,0 1 0 0 0,0 0 0 0 0,1-1 1 0 0,-1 1-1 0 0,0-1 0 0 0,1 0 0 0 0,-1 1 0 0 0,0-1 0 0 0,1 0 0 0 0,-1 0 0 0 0,0 0 0 0 0,1 0 1 0 0,-1 0-1 0 0,0 0 0 0 0,1 0 0 0 0,-1 0 0 0 0,0-1 0 0 0,1 1 0 0 0,-1 0 0 0 0,0-1 0 0 0,1 1 0 0 0,0-2 1 0 0,8-3 105 0 0,-1 0 0 0 0,1-1 0 0 0,-1 0 0 0 0,-1 0 1 0 0,10-10-1 0 0,39-42 775 0 0,-29 28-713 0 0,-7 8-184 0 0,24-23-4 0 0,-40 41 23 0 0,1-1 0 0 0,-1 1 0 0 0,1 0 0 0 0,0 1 0 0 0,1-1 0 0 0,11-4 0 0 0,-16 8 41 0 0,0-1 0 0 0,-1 1 0 0 0,1-1 0 0 0,0 1 0 0 0,0-1 0 0 0,0 1 0 0 0,0 0 0 0 0,-1 0 0 0 0,1 0 0 0 0,0 0 0 0 0,0 0 0 0 0,0 0 0 0 0,0 1 1 0 0,-1-1-1 0 0,1 1 0 0 0,0-1 0 0 0,0 1 0 0 0,-1 0 0 0 0,1-1 0 0 0,0 1 0 0 0,-1 0 0 0 0,1 0 0 0 0,-1 0 0 0 0,1 0 0 0 0,-1 1 0 0 0,0-1 0 0 0,1 0 0 0 0,-1 0 0 0 0,0 1 0 0 0,0-1 0 0 0,0 1 0 0 0,0-1 1 0 0,0 1-1 0 0,0 0 0 0 0,0-1 0 0 0,0 3 0 0 0,3 7-68 0 0,0 0 1 0 0,-1 1-1 0 0,-1-1 0 0 0,2 20 1 0 0,-2-13 78 0 0,0 3-65 0 0,-2-16-31 0 0,1 1 0 0 0,-1-1 0 0 0,1 1-1 0 0,3 9 1 0 0,-3-13-785 0 0,1-2-1128 0 0,-1-1 1670 0 0,0 1 0 0 0,0 0-1 0 0,-1 0 1 0 0,1 0 0 0 0,0-1 0 0 0,0 1-1 0 0,-1 0 1 0 0,1-1 0 0 0,0 1 0 0 0,0 0-1 0 0,-1-1 1 0 0,2 0 0 0 0,5-7-1837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0:04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18975 0 0,'0'-4'3345'0'0,"2"-11"-1530"0"0,6 5-487 0 0,-4 7-1034 0 0,-4 3 156 0 0,17 0-836 0 0,-16 1 438 0 0,0 0 1 0 0,0 0 0 0 0,0 0-1 0 0,0 0 1 0 0,0 1 0 0 0,0-1 0 0 0,-1 0-1 0 0,1 0 1 0 0,0 1 0 0 0,-1-1-1 0 0,1 1 1 0 0,-1-1 0 0 0,1 0 0 0 0,-1 1-1 0 0,0-1 1 0 0,1 3 0 0 0,1 24 613 0 0,-3-19-430 0 0,2-6-436 0 0,5-5 1064 0 0,-2 0-56 0 0,12 2-5871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2:45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18 2304 0 0,'-2'0'-142'0'0,"-22"-7"676"0"0,13 4 1182 0 0,0 1 1 0 0,0 0-1 0 0,0 0 1 0 0,0 1-1 0 0,-1 0 1 0 0,-20 2 0 0 0,30 0-1465 0 0,-1-1 1 0 0,1 1 0 0 0,0 0 0 0 0,0-1 0 0 0,-1 1 0 0 0,1 0 0 0 0,0 1 0 0 0,0-1 0 0 0,0 0-1 0 0,-2 3 1 0 0,-10 5 997 0 0,12-7-1048 0 0,0-1-1 0 0,0 1 1 0 0,0 0 0 0 0,0 0-1 0 0,1 0 1 0 0,-1 0-1 0 0,1 0 1 0 0,-1 1-1 0 0,1-1 1 0 0,-2 3-1 0 0,1 0 853 0 0,1-4-525 0 0,17 5 191 0 0,2-3-304 0 0,35-1 0 0 0,-19-1-128 0 0,54 1 373 0 0,66 6-138 0 0,-113-5-460 0 0,-31-2 3 0 0,1-1-1 0 0,-1 1 1 0 0,1 1 0 0 0,-1 0 0 0 0,18 6 0 0 0,-20-6-38 0 0,-7-2 37 0 0,-5 5 80 0 0,0-3-173 0 0,-1 0 1 0 0,0 0-1 0 0,0-1 0 0 0,0 1 0 0 0,0-1 0 0 0,-1-1 0 0 0,1 1 1 0 0,0-1-1 0 0,-10 0 0 0 0,1 0-102 0 0,-108-2 897 0 0,74 1-622 0 0,-35-6-161 0 0,-10 1 36 0 0,78 5-188 0 0,0 2-1 0 0,0 0 0 0 0,1 1 0 0 0,-18 4 0 0 0,32-6 169 0 0,-1 0-1 0 0,0 0 0 0 0,1 0 0 0 0,-1 0 1 0 0,0 1-1 0 0,1-1 0 0 0,-1 0 1 0 0,0 0-1 0 0,1 1 0 0 0,-1-1 0 0 0,0 0 1 0 0,1 1-1 0 0,-1-1 0 0 0,1 1 1 0 0,-1-1-1 0 0,1 0 0 0 0,-1 1 1 0 0,1-1-1 0 0,-1 1 0 0 0,1 0 0 0 0,-1 0 1 0 0,1 0 16 0 0,0-1 0 0 0,0 0-1 0 0,0 1 1 0 0,0-1 0 0 0,0 1 0 0 0,1-1 0 0 0,-1 1 0 0 0,0-1 0 0 0,0 1 0 0 0,1-1 0 0 0,-1 0 0 0 0,0 1-1 0 0,0-1 1 0 0,1 1 0 0 0,-1-1 0 0 0,0 0 0 0 0,1 1 0 0 0,-1-1 0 0 0,0 0 0 0 0,1 0 0 0 0,-1 1 0 0 0,1-1 0 0 0,3 3 29 0 0,1-1 0 0 0,-1 0 0 0 0,0-1 0 0 0,0 1 0 0 0,5 1 1 0 0,26 3 92 0 0,-1-1 1 0 0,1-2 0 0 0,36-1 0 0 0,108-10 687 0 0,-148 6-728 0 0,10-1 20 0 0,0-1 0 0 0,0-2 0 0 0,67-20 0 0 0,-72 11 93 0 0,-50 7-2 0 0,-9 1-161 0 0,-1 0-1 0 0,-45-6 0 0 0,-49 2 113 0 0,32 4-111 0 0,73 5-50 0 0,-80-4-33 0 0,84 6 30 0 0,0 1 1 0 0,-1 0-1 0 0,1 0 0 0 0,0 1 1 0 0,0 0-1 0 0,0 1 1 0 0,-16 6-1 0 0,24-9 3 0 0,1 0 0 0 0,-1 1-1 0 0,0-1 1 0 0,0 0 0 0 0,0 1-1 0 0,0-1 1 0 0,0 1 0 0 0,1 0 0 0 0,-1-1-1 0 0,0 1 1 0 0,0 0 0 0 0,1-1-1 0 0,-1 1 1 0 0,0 0 0 0 0,1 0 0 0 0,-1-1-1 0 0,1 1 1 0 0,-1 0 0 0 0,1 0-1 0 0,0 0 1 0 0,-1 0 0 0 0,1 0 0 0 0,0 0-1 0 0,-1 0 1 0 0,1 0 0 0 0,0-1-1 0 0,0 1 1 0 0,0 0 0 0 0,0 0 0 0 0,0 0-1 0 0,0 0 1 0 0,0 0 0 0 0,0 0-1 0 0,1 0 1 0 0,-1 0 0 0 0,0 0 0 0 0,0 0-1 0 0,1 0 1 0 0,-1 0 0 0 0,1 0-1 0 0,-1 0 1 0 0,1-1 0 0 0,-1 1 0 0 0,1 0-1 0 0,-1 0 1 0 0,1-1 0 0 0,0 1-1 0 0,-1 0 1 0 0,1-1 0 0 0,0 1 0 0 0,0 0-1 0 0,-1-1 1 0 0,1 1 0 0 0,0-1-1 0 0,1 1 1 0 0,9 4 12 0 0,0 0 0 0 0,1-1 0 0 0,-1-1-1 0 0,1 1 1 0 0,0-2 0 0 0,0 0 0 0 0,17 1 0 0 0,87-4 140 0 0,-72-2-109 0 0,-29 3-77 0 0,176-2 455 0 0,-143 5-1198 0 0,-1 1-1 0 0,60 14 1 0 0,-17 4-498 0 0,-14-1-18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2:46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73 7368 0 0,'-2'2'191'0'0,"1"-1"-155"0"0,1-1 0 0 0,0 1 1 0 0,-1-1-1 0 0,1 1 1 0 0,-1-1-1 0 0,1 0 1 0 0,-1 1-1 0 0,1-1 0 0 0,-1 0 1 0 0,0 1-1 0 0,1-1 1 0 0,-1 0-1 0 0,1 0 1 0 0,-1 1-1 0 0,0-1 1 0 0,1 0-1 0 0,-1 0 0 0 0,1 0 1 0 0,-1 0-1 0 0,0 0 1 0 0,1 0-1 0 0,-1 0 1 0 0,0 0-1 0 0,0 0 144 0 0,1 0 1 0 0,-1 0-1 0 0,1 0 0 0 0,-1 0 1 0 0,1 0-1 0 0,-1-1 0 0 0,1 1 0 0 0,-1 0 1 0 0,1 0-1 0 0,0 0 0 0 0,-1-1 1 0 0,1 1-1 0 0,-1 0 0 0 0,1 0 0 0 0,0-1 1 0 0,-1 1-1 0 0,1 0 0 0 0,0-1 1 0 0,-1 1-1 0 0,1-1 0 0 0,0 1 1 0 0,0 0-1 0 0,0-1 0 0 0,-1 1 0 0 0,1-1 1 0 0,0 1-1 0 0,0-1 0 0 0,0 1 1 0 0,0-1-1 0 0,-1 0 0 0 0,1 0 154 0 0,0 0 0 0 0,0 0 0 0 0,0 0 0 0 0,0 0-1 0 0,0 0 1 0 0,0 0 0 0 0,0 0 0 0 0,0 0 0 0 0,0 0 0 0 0,0 0-1 0 0,1-1 1 0 0,0 0 0 0 0,1-2-50 0 0,0 1-1 0 0,0 0 0 0 0,1 1 1 0 0,-1-1-1 0 0,1 0 1 0 0,0 1-1 0 0,0-1 0 0 0,0 1 1 0 0,0 0-1 0 0,0 0 1 0 0,0 0-1 0 0,1 0 1 0 0,-1 1-1 0 0,0-1 0 0 0,7-1 1 0 0,5-1 404 0 0,0 1 0 0 0,22-3 0 0 0,4 3 173 0 0,0 2 0 0 0,78 9 1 0 0,-51-3-601 0 0,547 5 1364 0 0,-437-14-1130 0 0,-129 6-237 0 0,80 13 0 0 0,-120-13-237 0 0,-1 1 0 0 0,0-1 1 0 0,1 2-1 0 0,11 5 0 0 0,-20-9-16 0 0,1 1 1 0 0,-1-1-1 0 0,0 0 0 0 0,0 0 0 0 0,1 0 0 0 0,-1 0 0 0 0,0 0 0 0 0,1 0 0 0 0,-1 0 0 0 0,0 1 0 0 0,0-1 0 0 0,1 0 0 0 0,-1 0 1 0 0,0 0-1 0 0,0 1 0 0 0,1-1 0 0 0,-1 0 0 0 0,0 0 0 0 0,0 1 0 0 0,0-1 0 0 0,0 0 0 0 0,1 1 0 0 0,-1-1 0 0 0,0 0 0 0 0,0 0 0 0 0,0 1 1 0 0,0-1-1 0 0,0 0 0 0 0,0 1 0 0 0,0-1 0 0 0,0 0 0 0 0,0 1 0 0 0,0-1 0 0 0,0 0 0 0 0,0 1 0 0 0,0-1 0 0 0,0 0 0 0 0,0 0 1 0 0,0 1-1 0 0,0-1 0 0 0,0 0 0 0 0,0 1 0 0 0,-1-1 0 0 0,1 0 0 0 0,0 1 0 0 0,0-1 0 0 0,0 0 0 0 0,0 0 0 0 0,-1 1 0 0 0,1-1 0 0 0,0 0 1 0 0,0 0-1 0 0,-1 0 0 0 0,1 1 0 0 0,0-1 0 0 0,0 0 0 0 0,-1 0 0 0 0,1 0 0 0 0,0 0 0 0 0,-1 0 0 0 0,1 1 0 0 0,-1-1 0 0 0,-1 2 57 0 0,-1-1 1 0 0,1 1-1 0 0,-1 0 0 0 0,0-1 0 0 0,0 0 0 0 0,1 0 0 0 0,-1 0 0 0 0,0 0 0 0 0,0 0 0 0 0,0 0 0 0 0,0-1 0 0 0,-4 1 1 0 0,-42-1-99 0 0,28-1 67 0 0,-181-3-31 0 0,175 3-36 0 0,-164-6 127 0 0,138 7-403 0 0,-83 13 0 0 0,112-8 81 0 0,24-5 231 0 0,0 0 0 0 0,0 0 0 0 0,0 0 0 0 0,0 0 0 0 0,0 0 0 0 0,-1 0 0 0 0,1 0 0 0 0,0 0 0 0 0,0 0 0 0 0,0 0 0 0 0,0 0 0 0 0,0 0 0 0 0,-1 0 0 0 0,1 0 0 0 0,0 0 0 0 0,0 0 0 0 0,0 1 0 0 0,0-1 0 0 0,0 0 0 0 0,0 0 0 0 0,0 0 0 0 0,-1 0 0 0 0,1 0 0 0 0,0 0 0 0 0,0 0 0 0 0,0 1 0 0 0,0-1 0 0 0,0 0 0 0 0,0 0 0 0 0,0 0 0 0 0,0 0 0 0 0,0 0 0 0 0,0 1 0 0 0,0-1 0 0 0,0 0 0 0 0,0 0 0 0 0,0 0 0 0 0,0 0 0 0 0,0 0 0 0 0,0 1 0 0 0,0-1 0 0 0,0 0 0 0 0,0 0 0 0 0,0 0 0 0 0,0 0 0 0 0,0 0 0 0 0,0 1 0 0 0,0-1 0 0 0,0 0 0 0 0,0 0 0 0 0,0 0 0 0 0,0 0 0 0 0,1 0 0 0 0,-1 0 0 0 0,0 1 0 0 0,0-1 0 0 0,0 0 0 0 0,0 0 0 0 0,0 0 0 0 0,0 0 0 0 0,6 4 0 0 0,-1-2-5 0 0,0 0 1 0 0,1 1-1 0 0,-1-2 1 0 0,1 1-1 0 0,-1-1 0 0 0,1 0 1 0 0,6 1-1 0 0,43-1 230 0 0,-34-1-82 0 0,509-38 339 0 0,-208 8-423 0 0,-241 28-60 0 0,-72 2 3 0 0,0 1 0 0 0,0 0 1 0 0,0 1-1 0 0,0 0 0 0 0,0 1 0 0 0,13 5 1 0 0,-20-7 66 0 0,-14 4 37 0 0,6-1-77 0 0,-13 3-15 0 0,0 0 0 0 0,-1-2 0 0 0,0 0 0 0 0,0-1 0 0 0,-23 2 1 0 0,-105 0-30 0 0,108-5 22 0 0,-83-1-21 0 0,41-1-11 0 0,-126 14 0 0 0,197-11 13 0 0,32 3-48 0 0,-7-5 60 0 0,1-1 0 0 0,-1 0 0 0 0,27-6 0 0 0,4-1 0 0 0,127-10 212 0 0,2 8 0 0 0,235 17 0 0 0,-212 7 16 0 0,-115-4-228 0 0,-59-3-23 0 0,-23-7-94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8:53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281 161 5984 0 0,'0'-13'38'0'0,"0"1"4970"0"0,-2-23 1 0 0,-6 9 773 0 0,-3 9-5444 0 0,10 16-274 0 0,-1-1-1 0 0,0 1 1 0 0,0-1-1 0 0,0 1 1 0 0,0 0-1 0 0,0 0 0 0 0,0 0 1 0 0,0 0-1 0 0,0 0 1 0 0,0 0-1 0 0,-1 1 1 0 0,1-1-1 0 0,-4 0 1 0 0,-32-2 570 0 0,26 5-498 0 0,-1-1-1 0 0,0 1 1 0 0,1 1 0 0 0,0 1-1 0 0,-1-1 1 0 0,2 2 0 0 0,-15 6-1 0 0,20-8-48 0 0,1-1 0 0 0,-1 2 0 0 0,1-1 0 0 0,-1 0 0 0 0,1 1 0 0 0,0 0 0 0 0,0 0 0 0 0,1 1-1 0 0,-1-1 1 0 0,1 1 0 0 0,0 0 0 0 0,1 0 0 0 0,-1 0 0 0 0,1 1 0 0 0,-3 5 0 0 0,5-9-68 0 0,1-1 0 0 0,0 1-1 0 0,-1 0 1 0 0,1 0 0 0 0,0-1 0 0 0,0 1 0 0 0,0 0 0 0 0,0-1-1 0 0,1 1 1 0 0,-1 0 0 0 0,0-1 0 0 0,1 1 0 0 0,-1 0 0 0 0,1-1 0 0 0,0 1-1 0 0,-1 0 1 0 0,1-1 0 0 0,0 1 0 0 0,0-1 0 0 0,0 0 0 0 0,0 1 0 0 0,0-1-1 0 0,0 0 1 0 0,1 1 0 0 0,-1-1 0 0 0,0 0 0 0 0,3 1 0 0 0,4 4 51 0 0,0 0 1 0 0,0-1 0 0 0,15 6 0 0 0,-17-8-25 0 0,48 21 347 0 0,34 18-82 0 0,-79-37-299 0 0,0 0 0 0 0,0 1 1 0 0,0 1-1 0 0,-1 0 0 0 0,0 0 0 0 0,12 14 0 0 0,-17-17-4 0 0,0 0 0 0 0,-1 1-1 0 0,1-1 1 0 0,-1 1-1 0 0,0-1 1 0 0,-1 1-1 0 0,1-1 1 0 0,-1 1-1 0 0,0 0 1 0 0,0 0-1 0 0,0 0 1 0 0,-1 0 0 0 0,0-1-1 0 0,0 10 1 0 0,-1-7 10 0 0,0-1 0 0 0,0 0 0 0 0,0 1 0 0 0,-1-1 0 0 0,0 0 0 0 0,0 1 0 0 0,-1-1 0 0 0,1 0 0 0 0,-1-1 0 0 0,-7 11 0 0 0,9-14-6 0 0,-1 0-1 0 0,0 0 0 0 0,0 0 0 0 0,0 0 0 0 0,0-1 1 0 0,0 1-1 0 0,-1 0 0 0 0,1-1 0 0 0,0 1 0 0 0,-1-1 0 0 0,1 0 1 0 0,-1 0-1 0 0,1 0 0 0 0,-1 0 0 0 0,0 0 0 0 0,1-1 1 0 0,-1 1-1 0 0,-5-1 0 0 0,6 0 1 0 0,0 0 1 0 0,1 0-1 0 0,-1 0 1 0 0,0 0-1 0 0,0-1 1 0 0,0 1-1 0 0,0-1 0 0 0,0 1 1 0 0,0-1-1 0 0,0 0 1 0 0,1 0-1 0 0,-1 0 0 0 0,0 0 1 0 0,1 0-1 0 0,-1 0 1 0 0,1 0-1 0 0,-1 0 1 0 0,1-1-1 0 0,-1 1 0 0 0,1-1 1 0 0,0 1-1 0 0,0-1 1 0 0,0 1-1 0 0,0-1 1 0 0,0 0-1 0 0,-1-2 0 0 0,0 0 58 0 0,1-1-1 0 0,-1 0 1 0 0,1 0-1 0 0,0 0 1 0 0,1 0-1 0 0,-1 0 1 0 0,1 0-1 0 0,0-1 0 0 0,0 1 1 0 0,0 0-1 0 0,1 0 1 0 0,0 0-1 0 0,2-7 1 0 0,3-6 223 0 0,0 1 0 0 0,13-24 1 0 0,-2 4 468 0 0,51-99-519 0 0,-46 97-393 0 0,-7 12 23 0 0,-8 16-358 0 0,0 0 0 0 0,8-22 0 0 0,-14 32 394 0 0,-1 0 0 0 0,0 0-1 0 0,1 0 1 0 0,-1 0 0 0 0,0 0 0 0 0,0 0 0 0 0,0 0 0 0 0,0 0 0 0 0,0 0 0 0 0,0 0 0 0 0,0 0-1 0 0,0 0 1 0 0,-1 0 0 0 0,1 0 0 0 0,0 0 0 0 0,0 0 0 0 0,-1 0 0 0 0,1 0 0 0 0,-1 0 0 0 0,1 0-1 0 0,-2-1 1 0 0,-15-13-1131 0 0,5 5-718 0 0,10 10 1656 0 0,-1-1 0 0 0,1 1 0 0 0,-1 0-1 0 0,1 0 1 0 0,-1 0 0 0 0,1 0 0 0 0,-1 1-1 0 0,1-1 1 0 0,-1 1 0 0 0,-2 0 0 0 0,-5 7-7189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8:54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72 6912 0 0,'-1'1'247'0'0,"-1"0"0"0"0,1-1 0 0 0,-12 2 9869 0 0,20-9-9745 0 0,1-1 1 0 0,0 1 0 0 0,0 1-1 0 0,0-1 1 0 0,1 1 0 0 0,-1 1-1 0 0,2-1 1 0 0,-1 2-1 0 0,16-7 1 0 0,-20 9-234 0 0,-1 1-1 0 0,1-1 0 0 0,0 1 1 0 0,0 0-1 0 0,0 0 1 0 0,0 1-1 0 0,0-1 1 0 0,0 1-1 0 0,0 0 1 0 0,0 0-1 0 0,0 1 1 0 0,0 0-1 0 0,0 0 1 0 0,-1 0-1 0 0,1 0 1 0 0,0 1-1 0 0,0-1 1 0 0,-1 1-1 0 0,1 0 1 0 0,-1 1-1 0 0,0-1 1 0 0,7 6-1 0 0,-9-6-134 0 0,-1 0-1 0 0,1 0 0 0 0,0 1 1 0 0,-1-1-1 0 0,1 1 1 0 0,-1-1-1 0 0,0 1 0 0 0,0-1 1 0 0,0 1-1 0 0,0 0 0 0 0,0 0 1 0 0,-1-1-1 0 0,1 1 1 0 0,-1 0-1 0 0,1 0 0 0 0,-1 0 1 0 0,0 0-1 0 0,0 0 1 0 0,-1 3-1 0 0,0 3 14 0 0,-1 0 1 0 0,1 0-1 0 0,-2 0 0 0 0,-4 14 1 0 0,-5 6 58 0 0,-38 88 255 0 0,42-103-286 0 0,0 0 0 0 0,0-1-1 0 0,-1 0 1 0 0,-1 0 0 0 0,-22 21 0 0 0,24-26 9 0 0,5-5 7 0 0,0 0 0 0 0,1-1-1 0 0,-1 1 1 0 0,0-1 0 0 0,-1 0 0 0 0,1 0 0 0 0,0 0 0 0 0,0 0 0 0 0,-8 2 0 0 0,11-3-35 0 0,0-1 0 0 0,0 0 0 0 0,-1 0 0 0 0,1 0 0 0 0,-1 0 1 0 0,1 0-1 0 0,0 0 0 0 0,-1 0 0 0 0,1 0 0 0 0,0 0 0 0 0,-1 0 1 0 0,1 0-1 0 0,0 0 0 0 0,-1 0 0 0 0,1 0 0 0 0,0 0 0 0 0,-1 0 1 0 0,1 0-1 0 0,0 0 0 0 0,-1 0 0 0 0,1 0 0 0 0,0-1 0 0 0,-1 1 1 0 0,1 0-1 0 0,0-7 905 0 0,10-8-135 0 0,-3 9-737 0 0,0 1 0 0 0,0-1 1 0 0,0 2-1 0 0,0-1 0 0 0,1 1 0 0 0,11-5 0 0 0,-1 2 93 0 0,33-9-1 0 0,-34 13-465 0 0,0 1-1 0 0,0 1 0 0 0,0 0 1 0 0,1 1-1 0 0,-1 1 1 0 0,20 4-1 0 0,-34-5 272 0 0,19 1-4769 0 0,-16-1 1321 0 0,8 0-4533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8:55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16040 0 0,'0'0'2293'0'0,"0"15"-431"0"0,-2-4-1292 0 0,0-1-1 0 0,-1 0 0 0 0,-6 14 0 0 0,-5 21 332 0 0,13-41-825 0 0,-1 4 45 0 0,0 0-1 0 0,1 0 0 0 0,0 1 0 0 0,1-1 0 0 0,0 15 0 0 0,0-22-109 0 0,0 0-1 0 0,1 1 0 0 0,-1-1 1 0 0,0 0-1 0 0,1 1 0 0 0,-1-1 0 0 0,1 0 1 0 0,-1 0-1 0 0,1 1 0 0 0,0-1 1 0 0,0 0-1 0 0,-1 0 0 0 0,1 0 0 0 0,0 0 1 0 0,0 0-1 0 0,0 0 0 0 0,2 1 1 0 0,-2-1-8 0 0,1 0-1 0 0,0-1 1 0 0,-1 1 0 0 0,1-1 0 0 0,0 1 0 0 0,0-1 0 0 0,0 0 0 0 0,-1 1 0 0 0,1-1-1 0 0,0 0 1 0 0,0 0 0 0 0,0 0 0 0 0,0-1 0 0 0,0 1 0 0 0,-1 0 0 0 0,4-2 0 0 0,5 0-216 0 0,0-1 0 0 0,0-1 0 0 0,12-5 0 0 0,11-10-7160 0 0,-16 9 393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8:55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3 9216 0 0,'-1'0'29'0'0,"1"-1"0"0"0,0 1 1 0 0,0 0-1 0 0,0 0 1 0 0,-1 0-1 0 0,1-1 0 0 0,0 1 1 0 0,-1 0-1 0 0,1 0 0 0 0,0 0 1 0 0,0 0-1 0 0,-1 0 0 0 0,1-1 1 0 0,0 1-1 0 0,-1 0 0 0 0,1 0 1 0 0,0 0-1 0 0,-1 0 1 0 0,1 0-1 0 0,0 0 0 0 0,-1 0 1 0 0,1 0-1 0 0,0 0 0 0 0,-1 0 1 0 0,1 0-1 0 0,0 0 0 0 0,-1 1 1 0 0,1-1-1 0 0,0 0 0 0 0,0 0 1 0 0,-1 0-1 0 0,-8 11 4986 0 0,-5 19 3340 0 0,13-27-8761 0 0,-96 242 4789 0 0,42-106-4019 0 0,47-118-358 0 0,2 0 0 0 0,-8 41 0 0 0,14-61-76 0 0,0 0-1 0 0,0 0 0 0 0,0 0 0 0 0,0-1 0 0 0,0 1 0 0 0,0 0 0 0 0,1 0 0 0 0,-1 0 0 0 0,0 0 0 0 0,1 0 0 0 0,-1 0 0 0 0,0-1 1 0 0,1 1-1 0 0,-1 0 0 0 0,1 0 0 0 0,0 0 0 0 0,0 1 0 0 0,5-1-1312 0 0,-5-1 1274 0 0,-1 0-1 0 0,1-1 1 0 0,-1 1-1 0 0,0 0 1 0 0,0-1-1 0 0,1 1 1 0 0,-1-1-1 0 0,0 1 1 0 0,1 0-1 0 0,-1-1 1 0 0,0 1-1 0 0,0-1 1 0 0,0 1-1 0 0,0-1 1 0 0,1 1-1 0 0,-1-1 1 0 0,0 1-1 0 0,0-1 1 0 0,3-22-1526 0 0,4-1-12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8:56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12 144 2760 0 0,'-2'-4'315'0'0,"-4"-5"1387"0"0,5 6-1063 0 0,1 0-1 0 0,-1 0 1 0 0,0 0 0 0 0,1 0-1 0 0,0 0 1 0 0,0 0 0 0 0,0 0-1 0 0,0 0 1 0 0,0 0 0 0 0,1 0-1 0 0,-1 0 1 0 0,1 0 0 0 0,0 0-1 0 0,0 0 1 0 0,0 1 0 0 0,2-5-1 0 0,-1 3-199 0 0,1 0-1 0 0,0 0 0 0 0,0 0 1 0 0,0 1-1 0 0,0-1 0 0 0,1 1 0 0 0,-1 0 1 0 0,1-1-1 0 0,6-2 0 0 0,-1 0-102 0 0,0 1 0 0 0,0 1-1 0 0,1-1 1 0 0,0 2-1 0 0,0-1 1 0 0,0 1 0 0 0,0 1-1 0 0,19-3 1 0 0,-26 5-263 0 0,-1 0 0 0 0,1 0 0 0 0,-1 0 0 0 0,0 0 0 0 0,1 0 0 0 0,-1 1 0 0 0,1-1 0 0 0,-1 1 0 0 0,0-1 0 0 0,1 1 0 0 0,-1 0 0 0 0,0 0 0 0 0,0 0 0 0 0,0 0 0 0 0,0 0 0 0 0,0 1 0 0 0,0-1 0 0 0,0 0 0 0 0,0 1 0 0 0,0 0 0 0 0,2 2 0 0 0,-2-1-11 0 0,0 0-1 0 0,-1 0 1 0 0,1 0-1 0 0,-1 0 1 0 0,1 1-1 0 0,-1-1 1 0 0,0 0 0 0 0,-1 0-1 0 0,1 1 1 0 0,-1-1-1 0 0,1 1 1 0 0,-1-1-1 0 0,0 1 1 0 0,0 5-1 0 0,-4 13-84 0 0,0-1 0 0 0,-1 0-1 0 0,-1 0 1 0 0,-1 0 0 0 0,-1 0-1 0 0,0-1 1 0 0,-15 23 0 0 0,19-35 47 0 0,0-1 1 0 0,-1 0 0 0 0,0 1-1 0 0,0-2 1 0 0,-1 1 0 0 0,0-1-1 0 0,0 0 1 0 0,0 0 0 0 0,-13 9-1 0 0,11-10 51 0 0,-9 5 77 0 0,16-9-116 0 0,1-1 1 0 0,-1 1 0 0 0,0-1-1 0 0,1 0 1 0 0,-1 0 0 0 0,0 1-1 0 0,1-1 1 0 0,-1 0 0 0 0,0 0-1 0 0,1 0 1 0 0,-1 0-1 0 0,0 0 1 0 0,1 0 0 0 0,-1 0-1 0 0,0 0 1 0 0,0 0 0 0 0,1 0-1 0 0,-1 0 1 0 0,0 0 0 0 0,-1-1 1596 0 0,4-1-1539 0 0,-1 1 0 0 0,1-1-1 0 0,-1 1 1 0 0,1-1-1 0 0,0 1 1 0 0,-1 0-1 0 0,1 0 1 0 0,0 0 0 0 0,0 0-1 0 0,4-2 1 0 0,29-9 68 0 0,2 0 0 0 0,46-7 0 0 0,-33 8-216 0 0,-9 5-1142 0 0,-34 6 673 0 0,-1-1 0 0 0,1 1 1 0 0,-1-2-1 0 0,1 1 0 0 0,-1 0 1 0 0,0-1-1 0 0,1 0 1 0 0,-1-1-1 0 0,0 1 0 0 0,0-1 1 0 0,7-5-1 0 0,-1-1-1132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8:57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7832 0 0,'0'0'17631'0'0,"8"10"-16095"0"0,-5-4-1260 0 0,-1 0-1 0 0,0 0 0 0 0,0 0 1 0 0,-1 1-1 0 0,0-1 0 0 0,0 0 1 0 0,0 1-1 0 0,-1-1 0 0 0,-1 11 1 0 0,-1 9-386 0 0,-7 27 1 0 0,3-18 291 0 0,-29 127-14 0 0,5-34-61 0 0,28-119-79 0 0,-2 17-88 0 0,1-34-1464 0 0,0 3-526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2:52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745 184 11720 0 0,'0'0'1060'0'0,"-14"-15"1893"0"0,13 14-2782 0 0,0 0-1 0 0,1 0 1 0 0,0 0 0 0 0,-1 0 0 0 0,1 0-1 0 0,-1 0 1 0 0,1 0 0 0 0,0 0 0 0 0,0 0 0 0 0,-1 0-1 0 0,1 0 1 0 0,0 0 0 0 0,0 0 0 0 0,0 0-1 0 0,0 0 1 0 0,0 0 0 0 0,1 0 0 0 0,-1 0 0 0 0,0 0-1 0 0,0 0 1 0 0,1 0 0 0 0,-1 0 0 0 0,1-1-1 0 0,-1 0-51 0 0,0 1-1 0 0,0 0 0 0 0,0-1 0 0 0,0 1 0 0 0,-1 0 0 0 0,1-1 0 0 0,0 1 0 0 0,-1 0 0 0 0,1 0 1 0 0,-1-1-1 0 0,0 1 0 0 0,1 0 0 0 0,-2-2 0 0 0,-11-15 1300 0 0,9 15-1169 0 0,-1-1 0 0 0,0 1 0 0 0,0 0-1 0 0,-1 0 1 0 0,1 0 0 0 0,-10-3 0 0 0,-201-62 3172 0 0,201 65-3331 0 0,-1-1 0 0 0,1 2 1 0 0,-1 0-1 0 0,1 1 0 0 0,-1 1 1 0 0,0 0-1 0 0,1 1 0 0 0,-17 3 0 0 0,22-2-38 0 0,0 0-1 0 0,1 1 1 0 0,-1 0-1 0 0,1 0 1 0 0,0 1-1 0 0,0 1 1 0 0,0-1-1 0 0,0 2 1 0 0,1-1-1 0 0,0 1 1 0 0,0 0-1 0 0,0 1 1 0 0,-11 12-1 0 0,3 2-51 0 0,1 0 0 0 0,0 1 0 0 0,2 0 0 0 0,1 2 0 0 0,0-1 0 0 0,-10 32 0 0 0,9-12 0 0 0,1 0 0 0 0,-12 85 0 0 0,22-113 48 0 0,1 1 0 0 0,1-1-1 0 0,0 1 1 0 0,1-1 0 0 0,1 0 0 0 0,0 1 0 0 0,1-1-1 0 0,8 24 1 0 0,-8-30-18 0 0,0-1 0 0 0,1 0-1 0 0,0 0 1 0 0,0 0 0 0 0,1 0 0 0 0,0-1-1 0 0,0 0 1 0 0,1 0 0 0 0,0 0 0 0 0,0-1-1 0 0,1 0 1 0 0,0 0 0 0 0,0 0 0 0 0,0-1 0 0 0,0 0-1 0 0,12 5 1 0 0,-4-4 53 0 0,0-1-1 0 0,1 0 1 0 0,-1-1 0 0 0,1-1 0 0 0,0 0-1 0 0,0-1 1 0 0,0-1 0 0 0,0 0-1 0 0,0-2 1 0 0,0 1 0 0 0,0-2 0 0 0,27-6-1 0 0,-4-2 90 0 0,0-1-1 0 0,0-2 1 0 0,68-34-1 0 0,-74 30-35 0 0,44-29-1 0 0,-65 38-110 0 0,-2 0 0 0 0,1-1 0 0 0,-1 0 0 0 0,0-1 0 0 0,-1 0 0 0 0,0-1 0 0 0,9-13 0 0 0,-15 19-25 0 0,-1 0 0 0 0,1 0 0 0 0,-1 0 0 0 0,-1 0 0 0 0,1-1 0 0 0,-1 1 0 0 0,0 0 0 0 0,0-1 0 0 0,0 1 0 0 0,-1-1 0 0 0,0 1 0 0 0,0-1 0 0 0,0 1 0 0 0,0-1 0 0 0,-1 1 0 0 0,0 0 0 0 0,-1-1 0 0 0,-1-5 0 0 0,-3-6 0 0 0,-2-1 0 0 0,1 1 0 0 0,-2 1 0 0 0,-11-17 0 0 0,10 20 0 0 0,-1-1 0 0 0,-1 2 0 0 0,0-1 0 0 0,0 2 0 0 0,-18-13 0 0 0,-8-9 0 0 0,32 28 0 0 0,-13-14 0 0 0,-1 1 0 0 0,-1 1 0 0 0,-1 1 0 0 0,-34-19 0 0 0,55 34-6 0 0,-15-5-426 0 0,16 6 406 0 0,-1 0 0 0 0,1 0 0 0 0,0 0-1 0 0,-1 0 1 0 0,1 1 0 0 0,0-1 0 0 0,-1 0 0 0 0,1 0 0 0 0,0 0-1 0 0,-1 0 1 0 0,1 0 0 0 0,0 0 0 0 0,-1 0 0 0 0,1 1 0 0 0,0-1 0 0 0,0 0-1 0 0,-1 0 1 0 0,1 0 0 0 0,0 1 0 0 0,0-1 0 0 0,-1 0 0 0 0,1 0-1 0 0,0 1 1 0 0,0-1 0 0 0,0 0 0 0 0,-1 1 0 0 0,1-1 0 0 0,0 0 0 0 0,0 0-1 0 0,0 1 1 0 0,0-1 0 0 0,0 0 0 0 0,0 1 0 0 0,0-1 0 0 0,0 0-1 0 0,0 1 1 0 0,0-1 0 0 0,0 0 0 0 0,0 1 0 0 0,0-1 0 0 0,0 0 0 0 0,0 1-1 0 0,0 11-1626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1:01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0 16759 0 0,'0'0'1514'0'0,"3"8"-1212"0"0,2 6 771 0 0,-1 0 0 0 0,3 17 0 0 0,-4-16-226 0 0,9 26-1 0 0,-10-35-839 0 0,1 0-1 0 0,-1 0 0 0 0,1-1 0 0 0,1 1 0 0 0,-1-1 1 0 0,1 0-1 0 0,0 0 0 0 0,0 0 0 0 0,0 0 1 0 0,9 6-1 0 0,-9-8-136 0 0,0 0 0 0 0,1 0 0 0 0,-1-1 0 0 0,1 0 0 0 0,0 1 0 0 0,0-2 0 0 0,0 1 0 0 0,0 0 0 0 0,0-1 0 0 0,0 0 1 0 0,1 0-1 0 0,-1-1 0 0 0,8 0 0 0 0,-2 0-1577 0 0,0-1 0 0 0,0 0 0 0 0,14-5 0 0 0,4-2-4730 0 0</inkml:trace>
  <inkml:trace contextRef="#ctx0" brushRef="#br0" timeOffset="1">659 53 18287 0 0,'-13'8'413'0'0,"0"1"-1"0"0,1 0 0 0 0,0 0 0 0 0,-17 18 0 0 0,-2 1 630 0 0,-105 98 3150 0 0,89-77-3520 0 0,3 2 0 0 0,-43 63 0 0 0,9-3-607 0 0,-7 10-455 0 0,32-38-6868 0 0,34-49-1333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3:36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4 12528 0 0,'-10'-4'1352'0'0,"1"5"4824"0"0,11 4-3605 0 0,1-3-2408 0 0,-1-1 0 0 0,0 1 1 0 0,1 0-1 0 0,-1-1 0 0 0,1 0 0 0 0,-1 1 0 0 0,1-1 0 0 0,-1 0 0 0 0,1 0 0 0 0,0 0 0 0 0,0-1 0 0 0,0 1 0 0 0,5 0 0 0 0,44 0 1184 0 0,-35-2-1153 0 0,101 7 634 0 0,-14 1-364 0 0,20 8 68 0 0,-77-8-301 0 0,108 18 430 0 0,-126-22-482 0 0,-1-1 0 0 0,1-1 0 0 0,40-5 0 0 0,-63 4-187 0 0,1-1 0 0 0,-1 0 0 0 0,9-4 0 0 0,34-15-110 0 0,-33 13 104 0 0,-15 6-159 0 0,0 0 1 0 0,0 0-1 0 0,1 1 0 0 0,-1-1 1 0 0,0 0-1 0 0,0 0 0 0 0,0 0 1 0 0,0 0-1 0 0,0 0 0 0 0,0-1 1 0 0,0 1-1 0 0,0 0 0 0 0,0 0 0 0 0,0-1 1 0 0,-1 1-1 0 0,1 0 0 0 0,-1-1 1 0 0,1 1-1 0 0,-1 0 0 0 0,1-1 1 0 0,-1 1-1 0 0,0-2 0 0 0,0-2-1127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0:41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7 11976 0 0,'-1'-3'1244'0'0,"-1"0"-1023"0"0,-1 7 2975 0 0,-3 7-1631 0 0,2 2-1209 0 0,1 0-1 0 0,0 0 1 0 0,2 0-1 0 0,-1 0 1 0 0,1 0-1 0 0,2 15 1 0 0,-2 5 15 0 0,1 87 289 0 0,17 125 0 0 0,-13-206-623 0 0,20 121-37 0 0,-12-94-2353 0 0,-9-48 1062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0:41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0 260 19871 0 0,'0'0'971'0'0,"2"0"-428"0"0,26-12 143 0 0,-1 0 1 0 0,1-3 0 0 0,47-32-1 0 0,22-12 532 0 0,-67 42-1200 0 0,139-64-1003 0 0,-148 72-374 0 0,-2 1-73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0:42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39 310 6448 0 0,'-11'3'685'0'0,"-12"19"10869"0"0,22-23-10403 0 0,-3-5-406 0 0,5-4-251 0 0,1 1 0 0 0,-1 0 0 0 0,1 0 0 0 0,1 0 1 0 0,0 0-1 0 0,0 1 0 0 0,7-12 0 0 0,-2 0 35 0 0,-1 6-405 0 0,0 1 0 0 0,1 0 0 0 0,0 1 0 0 0,14-16 0 0 0,-21 26-124 0 0,1 1 1 0 0,-1-1 0 0 0,1 0 0 0 0,0 1 0 0 0,-1-1 0 0 0,1 1 0 0 0,0 0 0 0 0,0 0 0 0 0,0 0-1 0 0,0-1 1 0 0,0 2 0 0 0,3-2 0 0 0,-4 2-1 0 0,-1 0 0 0 0,1-1 0 0 0,0 1 0 0 0,0 0 0 0 0,0 0 0 0 0,0 0 0 0 0,0 0 0 0 0,0 1 0 0 0,0-1 0 0 0,0 0 0 0 0,-1 0 0 0 0,1 0 0 0 0,0 1 0 0 0,0-1 0 0 0,0 0 0 0 0,0 1 0 0 0,-1-1 0 0 0,1 1 0 0 0,0-1 0 0 0,0 1 0 0 0,-1-1 0 0 0,1 1-1 0 0,0 0 1 0 0,-1-1 0 0 0,1 1 0 0 0,-1 0 0 0 0,1 0 0 0 0,-1-1 0 0 0,1 1 0 0 0,-1 0 0 0 0,1 1 0 0 0,2 5-7 0 0,0 1 0 0 0,0 0 0 0 0,-1 0 0 0 0,0 0 0 0 0,0 1 0 0 0,0 8 0 0 0,3 13-8 0 0,-5-29 15 0 0,0-1 0 0 0,0 0 0 0 0,1 0 0 0 0,-1 1 0 0 0,0-1 0 0 0,0 0 0 0 0,0 0 0 0 0,1 1 0 0 0,-1-1 0 0 0,0 0 0 0 0,0 0 0 0 0,1 0 0 0 0,-1 0 0 0 0,0 1 0 0 0,1-1 0 0 0,-1 0 0 0 0,0 0 0 0 0,1 0 0 0 0,-1 0 0 0 0,0 0 0 0 0,1 0 0 0 0,-1 0 0 0 0,0 0 0 0 0,0 0 0 0 0,1 0 0 0 0,-1 0 0 0 0,0 0 0 0 0,1 0 0 0 0,-1 0 0 0 0,0 0 0 0 0,1 0 0 0 0,-1 0 0 0 0,0 0 0 0 0,1-1 0 0 0,-1 1 0 0 0,0 0 0 0 0,0 0 0 0 0,1-1 0 0 0,11-5 0 0 0,-6 1 0 0 0,0 0 0 0 0,0-1 0 0 0,-1 1 0 0 0,1-1 0 0 0,6-11 0 0 0,-5 7 0 0 0,0 1 0 0 0,0 0 0 0 0,1 0 0 0 0,13-11 0 0 0,-18 17 0 0 0,1 1 0 0 0,0-1 0 0 0,0 1 0 0 0,0-1 0 0 0,1 1 0 0 0,-1 0 0 0 0,0 1 0 0 0,1-1 0 0 0,-1 1 0 0 0,1 0 0 0 0,7-1 0 0 0,-12 1 0 0 0,1 1 0 0 0,0 0 0 0 0,0 0 0 0 0,0 0 0 0 0,0 1 0 0 0,-1-1 0 0 0,1 0 0 0 0,0 0 0 0 0,0 0 0 0 0,0 1 0 0 0,0-1-1 0 0,-1 0 1 0 0,1 1 0 0 0,0-1 0 0 0,0 1 0 0 0,-1-1 0 0 0,1 1 0 0 0,0-1 0 0 0,-1 1 0 0 0,2 0 0 0 0,-1 1 0 0 0,1 0 0 0 0,-1 0-1 0 0,0 0 1 0 0,0-1 0 0 0,0 1 0 0 0,0 0 0 0 0,-1 0 0 0 0,2 3 0 0 0,-1 2 3 0 0,0 1 0 0 0,0 0 1 0 0,0 12-1 0 0,-2 31 47 0 0,-3 0-1 0 0,-16 82 1 0 0,5-72-49 0 0,-5 29-15 0 0,13-73-69 0 0,7-17 83 0 0,0 0-1 0 0,0 0 0 0 0,0 0 1 0 0,0 0-1 0 0,0 0 1 0 0,0 0-1 0 0,0 0 0 0 0,0 0 1 0 0,0 0-1 0 0,0 0 0 0 0,0 0 1 0 0,0 0-1 0 0,0 0 1 0 0,0 0-1 0 0,0 0 0 0 0,0 0 1 0 0,0 0-1 0 0,0-1 0 0 0,0 1 1 0 0,0 0-1 0 0,0 0 1 0 0,0 0-1 0 0,0 0 0 0 0,0 0 1 0 0,0 0-1 0 0,0 0 1 0 0,0 1-1 0 0,0-1 0 0 0,-1 0 1 0 0,1 0-1 0 0,0 0 0 0 0,0 0 1 0 0,0 0-1 0 0,0 0 1 0 0,0 0-1 0 0,0 0 0 0 0,0 0 1 0 0,0 0-1 0 0,0 0 0 0 0,0 0 1 0 0,0 0-1 0 0,0-9-25 0 0,0-10-2 0 0,3-8 28 0 0,-1-6 0 0 0,13-56 0 0 0,-3 46 304 0 0,1 0-1 0 0,31-65 1 0 0,-33 86-143 0 0,1 0 0 0 0,1 0 0 0 0,1 1 0 0 0,1 1 0 0 0,1 1 1 0 0,21-21-1 0 0,-32 35-79 0 0,0 1 1 0 0,1 0-1 0 0,-1 0 0 0 0,1 1 1 0 0,0 0-1 0 0,0 0 1 0 0,1 0-1 0 0,-1 1 0 0 0,1-1 1 0 0,-1 2-1 0 0,10-3 1 0 0,-13 4-74 0 0,-1-1 0 0 0,1 1 1 0 0,-1 0-1 0 0,0 0 1 0 0,1 0-1 0 0,-1 0 0 0 0,0 0 1 0 0,1 0-1 0 0,-1 1 1 0 0,0-1-1 0 0,1 1 0 0 0,-1 0 1 0 0,0-1-1 0 0,0 1 0 0 0,1 0 1 0 0,-1 0-1 0 0,0 1 1 0 0,0-1-1 0 0,0 0 0 0 0,0 1 1 0 0,-1-1-1 0 0,1 1 0 0 0,0-1 1 0 0,-1 1-1 0 0,1 0 1 0 0,-1 0-1 0 0,1 0 0 0 0,-1 0 1 0 0,0 0-1 0 0,0 0 1 0 0,0 0-1 0 0,0 0 0 0 0,0 1 1 0 0,0-1-1 0 0,0 4 0 0 0,0 2 0 0 0,0 1 1 0 0,0-1-1 0 0,-1 0 0 0 0,0 1 0 0 0,-1-1 0 0 0,0 0 0 0 0,-2 11 0 0 0,-19 58 94 0 0,21-75-122 0 0,-6 18 112 0 0,-10 22 1 0 0,14-37-215 0 0,1 0 0 0 0,-1 0 0 0 0,0-1 1 0 0,0 1-1 0 0,-1-1 0 0 0,1 0 0 0 0,-1 0 0 0 0,0 0 0 0 0,-8 7 0 0 0,4-10-2257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0:34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8 6912 0 0,'-3'-8'16965'0'0,"4"12"-16765"0"0,0 0 1 0 0,0-1 0 0 0,0 1 0 0 0,-1 0 0 0 0,1 0 0 0 0,-1 0-1 0 0,0 0 1 0 0,-1 7 0 0 0,0 3-56 0 0,-30 447 789 0 0,28-427-874 0 0,-15 110 36 0 0,11-109-111 0 0,0-1 0 0 0,-15 38 0 0 0,11-48-215 0 0,2-16-1470 0 0,9-7 1366 0 0,0-1 1 0 0,-1 0 0 0 0,1 0 0 0 0,-1 0 0 0 0,1 0-1 0 0,-1 1 1 0 0,1-1 0 0 0,-1 0 0 0 0,1 0-1 0 0,-1 0 1 0 0,1 0 0 0 0,-1 0 0 0 0,1 0 0 0 0,-1 0-1 0 0,1 0 1 0 0,-1 0 0 0 0,1-1 0 0 0,-1 1 0 0 0,0 0-1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0:35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83 10136 0 0,'0'0'918'0'0,"17"-10"6247"0"0,-8 7-6454 0 0,1 0 1 0 0,0 1-1 0 0,0 0 0 0 0,0 0 0 0 0,0 1 0 0 0,11 1 0 0 0,63 5-1159 0 0,-37-2 698 0 0,-30-1-250 0 0,-1 1 0 0 0,1 0 0 0 0,18 7 0 0 0,33 7 0 0 0,374 45 872 0 0,-310-47-613 0 0,-17-2-614 0 0,680 39 2131 0 0,-554-55-1770 0 0,-131-1 444 0 0,74-3 235 0 0,254-44 0 0 0,72-68-447 0 0,-285 61 874 0 0,-222 57-1068 0 0,0 0 0 0 0,0 1 0 0 0,1 0 0 0 0,-1-1 0 0 0,0 1 0 0 0,0 0 0 0 0,1 1 0 0 0,-1-1-1 0 0,4 1 1 0 0,-6 0-27 0 0,0-1 0 0 0,0 1 0 0 0,0-1 0 0 0,-1 1 0 0 0,1-1 1 0 0,0 1-1 0 0,0 0 0 0 0,-1 0 0 0 0,1-1 0 0 0,0 1 0 0 0,-1 0 0 0 0,1 0 0 0 0,-1 0 0 0 0,1 0 0 0 0,-1-1 0 0 0,1 1 0 0 0,-1 0 0 0 0,0 0 0 0 0,1 0 0 0 0,-1 0 0 0 0,0 0 0 0 0,0 0 0 0 0,0 0 0 0 0,0 0 0 0 0,0 0 0 0 0,0 0 0 0 0,0 0 0 0 0,0 0 0 0 0,0 0 0 0 0,0 0 0 0 0,-1 2 0 0 0,0 4 27 0 0,-1 1 0 0 0,0-1 0 0 0,0 0 0 0 0,-1 0 0 0 0,0 0 0 0 0,0 0 1 0 0,-6 10-1 0 0,-34 43 69 0 0,36-50-86 0 0,-134 152 55 0 0,23-29-17 0 0,-94 102-1 0 0,148-177-64 0 0,13-13 0 0 0,37-33 47 0 0,0-1-1 0 0,0 0 1 0 0,-1-1-1 0 0,0 0 1 0 0,-1-1-1 0 0,0-1 1 0 0,0-1-1 0 0,-1 0 1 0 0,0-1 0 0 0,-26 5-1 0 0,7-4 56 0 0,-1-2 1 0 0,0-2-1 0 0,0-1 1 0 0,-39-3-1 0 0,-891 7 2 0 0,309 41-59 0 0,277-15-26 0 0,71-14 13 0 0,-1-23 0 0 0,302 4-78 0 0,-57-6 124 0 0,59 6-272 0 0,1 0 0 0 0,-1-1 0 0 0,1 0 1 0 0,0 0-1 0 0,-1-1 0 0 0,1 1 0 0 0,-9-7 0 0 0,2-1-687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0:36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 21191 0 0,'0'0'2127'0'0,"1"0"-1946"0"0,2 1-128 0 0,-1 0 0 0 0,1 0 0 0 0,-1 0 0 0 0,1 1 0 0 0,-1-1 0 0 0,0 0 0 0 0,0 1 0 0 0,1 0 0 0 0,-1 0 0 0 0,0-1 0 0 0,0 1 0 0 0,-1 0 0 0 0,1 1 0 0 0,0-1 0 0 0,-1 0 0 0 0,1 0 0 0 0,-1 1 0 0 0,0-1 0 0 0,0 1 0 0 0,0-1 0 0 0,0 1 0 0 0,0-1 0 0 0,0 1 0 0 0,-1 0 0 0 0,1 3 0 0 0,1 6 271 0 0,-1 1-1 0 0,0 0 1 0 0,-1 0 0 0 0,-2 14-1 0 0,-2 5 312 0 0,-1 0 0 0 0,-11 37 0 0 0,-25 62 568 0 0,3-9-950 0 0,18-64 269 0 0,8-28-806 0 0,11-25-201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0:58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64 9328 0 0,'-18'-23'1026'0'0,"17"20"-755"0"0,-1 0 0 0 0,0 1-1 0 0,0-1 1 0 0,0 0 0 0 0,0 1-1 0 0,0 0 1 0 0,0-1 0 0 0,-1 1-1 0 0,1 0 1 0 0,-1 0 0 0 0,0 0-1 0 0,0 1 1 0 0,1-1 0 0 0,-5-1-1 0 0,3 2-78 0 0,1 0 0 0 0,-1 0-1 0 0,1 0 1 0 0,-1 0 0 0 0,1 1-1 0 0,-1 0 1 0 0,1-1 0 0 0,-1 1-1 0 0,1 1 1 0 0,-1-1 0 0 0,1 1-1 0 0,-1-1 1 0 0,1 1 0 0 0,-1 0-1 0 0,1 0 1 0 0,-1 0 0 0 0,1 1 0 0 0,0-1-1 0 0,-4 3 1 0 0,2 0-19 0 0,1 0 0 0 0,-1 0 0 0 0,1 0 0 0 0,-1 1 0 0 0,1-1-1 0 0,1 1 1 0 0,-1 0 0 0 0,1 0 0 0 0,-1 1 0 0 0,-2 6 0 0 0,1-3-35 0 0,1 1 0 0 0,0 0-1 0 0,0 0 1 0 0,1 1 0 0 0,0-1-1 0 0,1 1 1 0 0,0-1 0 0 0,1 1 0 0 0,-1 16-1 0 0,2-26-117 0 0,0 1 0 0 0,0 0 0 0 0,1-1 0 0 0,-1 1 0 0 0,0 0 0 0 0,1 0 0 0 0,-1-1 0 0 0,1 1 0 0 0,0-1 0 0 0,-1 1 0 0 0,1 0 0 0 0,0-1 0 0 0,0 0-1 0 0,0 1 1 0 0,0-1 0 0 0,0 1 0 0 0,0-1 0 0 0,1 0 0 0 0,-1 0 0 0 0,0 0 0 0 0,0 0 0 0 0,3 1 0 0 0,-2-1 12 0 0,0 0 1 0 0,0-1 0 0 0,0 1-1 0 0,1-1 1 0 0,-1 1-1 0 0,0-1 1 0 0,0 0-1 0 0,1 0 1 0 0,-1 0-1 0 0,0 0 1 0 0,1-1-1 0 0,-1 1 1 0 0,0-1-1 0 0,4 0 1 0 0,2-2 54 0 0,1-1-1 0 0,0 0 1 0 0,-1 0 0 0 0,0-1-1 0 0,0 0 1 0 0,0 0 0 0 0,7-8-1 0 0,97-104 1228 0 0,-81 83-732 0 0,-29 31-422 0 0,-1 2-58 0 0,0-1 0 0 0,0 1 0 0 0,0 0 0 0 0,0 0 1 0 0,0 0-1 0 0,1 0 0 0 0,-1 0 0 0 0,0 0 0 0 0,0 0 1 0 0,1 0-1 0 0,-1 0 0 0 0,3 0 0 0 0,-2 9 769 0 0,-3 5-1010 0 0,-1-1-1 0 0,0 1 1 0 0,-1-1 0 0 0,0 0 0 0 0,-7 16 0 0 0,-5 21-1635 0 0,10-25-4286 0 0,2-3-2005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0:59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4 15520 0 0,'-1'-1'86'0'0,"-1"1"0"0"0,1-1-1 0 0,-1 1 1 0 0,0-1 0 0 0,0 1 0 0 0,1 0 0 0 0,-1 0 0 0 0,0 0 0 0 0,0 0 0 0 0,1 0 0 0 0,-1 0 0 0 0,0 0 0 0 0,0 1 0 0 0,1-1 0 0 0,-1 0 0 0 0,0 1 0 0 0,1 0 0 0 0,-1-1 0 0 0,-2 2 0 0 0,0 0 104 0 0,0 0 1 0 0,0 0-1 0 0,0 1 0 0 0,1-1 0 0 0,-1 1 0 0 0,-4 4 0 0 0,1 2 59 0 0,1 0 0 0 0,0 0 0 0 0,1 1 0 0 0,0-1 0 0 0,0 1-1 0 0,1 1 1 0 0,0-1 0 0 0,1 1 0 0 0,0-1 0 0 0,1 1 0 0 0,-2 11 0 0 0,4-21-169 0 0,0 1 0 0 0,0-1 0 0 0,0 0 0 0 0,0 0-1 0 0,0 0 1 0 0,0 0 0 0 0,0 0 0 0 0,0 0 0 0 0,0 1 0 0 0,1-1 0 0 0,-1 0 0 0 0,0 0 0 0 0,1 0 0 0 0,-1 0 0 0 0,1 0 0 0 0,-1 0 0 0 0,1 0 0 0 0,0 0 0 0 0,-1 0 0 0 0,2 1 0 0 0,0-1-52 0 0,-1 0 0 0 0,1 0 0 0 0,0 0 0 0 0,-1 0 0 0 0,1 0 0 0 0,0 0 0 0 0,-1-1 0 0 0,1 1 0 0 0,0-1 0 0 0,0 1 0 0 0,2 0 0 0 0,5-1 23 0 0,0 1 0 0 0,0-1 0 0 0,0 0 0 0 0,10-2-1 0 0,-17 2 77 0 0,45-7 986 0 0,-28 4-877 0 0,0 1 0 0 0,0 0 0 0 0,32 2 0 0 0,-50 0-216 0 0,1 0 0 0 0,-1 0 0 0 0,0 0 0 0 0,0 1 0 0 0,1-1 0 0 0,-1 0 0 0 0,0 0 0 0 0,0 1 1 0 0,0-1-1 0 0,0 1 0 0 0,1-1 0 0 0,-1 1 0 0 0,0 0 0 0 0,0-1 0 0 0,0 1 0 0 0,0 0 0 0 0,0 0 0 0 0,1 1 0 0 0,-2-1 6 0 0,1-1-1 0 0,-1 1 1 0 0,0 0 0 0 0,0 0-1 0 0,1 0 1 0 0,-1 0-1 0 0,0-1 1 0 0,0 1-1 0 0,0 0 1 0 0,0 0 0 0 0,0 0-1 0 0,0 0 1 0 0,0 0-1 0 0,0-1 1 0 0,0 1 0 0 0,-1 0-1 0 0,1 0 1 0 0,0 0-1 0 0,0 0 1 0 0,-1 0 0 0 0,-1 3 42 0 0,0 0 1 0 0,0-1 0 0 0,-1 0-1 0 0,1 1 1 0 0,-1-1 0 0 0,0 0-1 0 0,1 0 1 0 0,-2 0 0 0 0,-5 4-1 0 0,2-3-304 0 0,0 0 0 0 0,0-1-1 0 0,0 0 1 0 0,-1 0 0 0 0,0-1 0 0 0,1 0-1 0 0,-1 0 1 0 0,0-1 0 0 0,0 0 0 0 0,0 0-1 0 0,0-1 1 0 0,0 0 0 0 0,0 0 0 0 0,0-1-1 0 0,0 0 1 0 0,0 0 0 0 0,0-1-1 0 0,0 0 1 0 0,-10-4 0 0 0,6 1-1287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1:08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48 14368 0 0,'0'-7'705'0'0,"0"4"-539"0"0,1-1 0 0 0,-1 0 0 0 0,1 1 1 0 0,3-8-1 0 0,3-4 4619 0 0,-3 28-3649 0 0,1 16-762 0 0,-2 7 178 0 0,-2-1-1 0 0,-5 41 1 0 0,-13 71-237 0 0,12-105-349 0 0,-38 209 34 0 0,7-51 0 0 0,35-192-15 0 0,-5 46 50 0 0,5-50-60 0 0,1 1 0 0 0,0-1 0 0 0,0 1 0 0 0,1-1 0 0 0,-1 1 0 0 0,1-1 0 0 0,0 0 0 0 0,3 9 0 0 0,-4-13-70 0 0,0 0 0 0 0,1 0-1 0 0,-1 0 1 0 0,1 0 0 0 0,-1 0 0 0 0,0 0 0 0 0,1 0 0 0 0,-1-1-1 0 0,1 1 1 0 0,-1 0 0 0 0,0 0 0 0 0,1 0 0 0 0,-1 0-1 0 0,0 0 1 0 0,1-1 0 0 0,-1 1 0 0 0,0 0 0 0 0,1 0 0 0 0,-1-1-1 0 0,0 1 1 0 0,0 0 0 0 0,1-1 0 0 0,-1 1 0 0 0,0 0 0 0 0,1-1-1 0 0,5-10-1384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1:09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82 156 3224 0 0,'-27'-2'213'0'0,"3"1"1291"0"0,8-4 2925 0 0,2 1 3535 0 0,17-4-5169 0 0,-1 6-2652 0 0,0 1 0 0 0,-1 0 1 0 0,1 0-1 0 0,0 0 0 0 0,0 0 1 0 0,0 0-1 0 0,0 0 0 0 0,0 0 1 0 0,0 0-1 0 0,0 1 0 0 0,0-1 1 0 0,1 1-1 0 0,-1 0 0 0 0,4-1 1 0 0,35 2 807 0 0,-37-1-848 0 0,75 7 589 0 0,80 19 1 0 0,55 5 324 0 0,-188-27-1033 0 0,8 1-24 0 0,-32-5 38 0 0,1 0 0 0 0,-1 0 0 0 0,0 0 0 0 0,1 0 0 0 0,-1 0 0 0 0,0-1 0 0 0,0 1 0 0 0,1-1 0 0 0,-1 0 0 0 0,0 1 0 0 0,4-3 0 0 0,-6 3 2 0 0,0-1 0 0 0,1 1 0 0 0,-1 0 0 0 0,1-1 0 0 0,-1 1 0 0 0,0-1 0 0 0,1 1 0 0 0,-1-1 0 0 0,0 1 0 0 0,1 0 0 0 0,-1-1 0 0 0,0 1 0 0 0,0-1 0 0 0,1 1 0 0 0,-1-1 0 0 0,0 1 0 0 0,0-1 0 0 0,0 0 0 0 0,0 1 0 0 0,0-1 0 0 0,0 1 0 0 0,0-1 0 0 0,0 1 0 0 0,0-1 0 0 0,0 1 0 0 0,0-1 0 0 0,0 1 0 0 0,0-1 0 0 0,0 1 0 0 0,0-1 0 0 0,-1 1 0 0 0,1-1 0 0 0,0 1 0 0 0,0-1 0 0 0,-1 1 0 0 0,1-1 0 0 0,0 1 0 0 0,-1-1 0 0 0,1 1 0 0 0,0-1 0 0 0,-1 1 0 0 0,1 0 0 0 0,-1-1 0 0 0,-19-16 0 0 0,0 5 267 0 0,-1 1 0 0 0,-27-10-1 0 0,-46-12 46 0 0,39 15-312 0 0,37 13 18 0 0,1-1-1 0 0,0 0 1 0 0,-30-16 0 0 0,46 21-2 0 0,1 1 0 0 0,-1 0 1 0 0,1 0-1 0 0,-1 0 0 0 0,1-1 0 0 0,-1 1 1 0 0,1 0-1 0 0,-1-1 0 0 0,1 1 0 0 0,0 0 1 0 0,-1-1-1 0 0,1 1 0 0 0,-1-1 0 0 0,1 1 1 0 0,0-1-1 0 0,0 1 0 0 0,-1 0 1 0 0,1-1-1 0 0,0 1 0 0 0,0-1 0 0 0,-1 1 1 0 0,1-1-1 0 0,0 0 0 0 0,0 0 0 0 0,0 1-1 0 0,1 0 0 0 0,-1-1 1 0 0,0 1-1 0 0,1-1 1 0 0,-1 1-1 0 0,0 0 0 0 0,1 0 1 0 0,-1-1-1 0 0,0 1 1 0 0,1 0-1 0 0,-1 0 1 0 0,1-1-1 0 0,-1 1 0 0 0,1 0 1 0 0,-1 0-1 0 0,0 0 1 0 0,1 0-1 0 0,-1-1 0 0 0,2 1 1 0 0,26-2 111 0 0,165 14 400 0 0,-189-12-515 0 0,130 15 289 0 0,-124-14-148 0 0,0 0 0 0 0,0 1-1 0 0,0 0 1 0 0,0 1 0 0 0,0 0 0 0 0,15 7-1 0 0,-24-10-158 0 0,0 1-1 0 0,-1-1 0 0 0,1 1 0 0 0,0-1 1 0 0,0 1-1 0 0,-1 0 0 0 0,1-1 0 0 0,-1 1 1 0 0,1-1-1 0 0,0 1 0 0 0,-1 0 0 0 0,1 0 1 0 0,-1-1-1 0 0,0 1 0 0 0,1 0 0 0 0,-1 0 1 0 0,0 0-1 0 0,1-1 0 0 0,-1 1 0 0 0,0 0 1 0 0,0 0-1 0 0,0 0 0 0 0,1 1 0 0 0,-2 0 13 0 0,1 0-1 0 0,0 1 0 0 0,0-1 1 0 0,-1 0-1 0 0,1 0 0 0 0,-1 1 0 0 0,0-1 1 0 0,-2 4-1 0 0,-1 2 51 0 0,-1 0 0 0 0,0 0 0 0 0,-9 9 0 0 0,-152 166 184 0 0,117-128-187 0 0,-47 45 11 0 0,89-93-72 0 0,6-5 1 0 0,0-1 0 0 0,-1 1 0 0 0,1-1-1 0 0,0 0 1 0 0,-1 0 0 0 0,1 0 0 0 0,-1 1-1 0 0,1-1 1 0 0,-1-1 0 0 0,1 1 0 0 0,-1 0 0 0 0,0 0-1 0 0,1-1 1 0 0,-1 1 0 0 0,0 0 0 0 0,-2-1-1 0 0,4 0-17 0 0,0 0-1 0 0,-1 0 0 0 0,1 0 0 0 0,0 0 0 0 0,-1 0 0 0 0,1-1 0 0 0,0 1 1 0 0,-1 0-1 0 0,1 0 0 0 0,0-1 0 0 0,-1 1 0 0 0,1 0 0 0 0,0 0 0 0 0,0-1 1 0 0,-1 1-1 0 0,1 0 0 0 0,0 0 0 0 0,0-1 0 0 0,0 1 0 0 0,-1 0 0 0 0,1-1 0 0 0,0 1 1 0 0,0-1-1 0 0,0 1 0 0 0,0 0 0 0 0,0-1 0 0 0,0 1 0 0 0,0 0 0 0 0,0-1 1 0 0,0 1-1 0 0,0 0 0 0 0,0-1 0 0 0,0 1 0 0 0,0-1 0 0 0,0 1 0 0 0,0 0 1 0 0,0-1-1 0 0,0 1 0 0 0,0 0 0 0 0,0-1 0 0 0,1 1 0 0 0,-1 0 0 0 0,0-1 1 0 0,8-18-1812 0 0,-8 18 1757 0 0,5-12-943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1:09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1 603 18223 0 0,'0'-1'85'0'0,"0"1"0"0"0,0 0 0 0 0,0-1 0 0 0,0 1-1 0 0,0 0 1 0 0,0-1 0 0 0,0 1 0 0 0,0 0-1 0 0,-1-1 1 0 0,1 1 0 0 0,0 0 0 0 0,0-1-1 0 0,1 1 1 0 0,-1 0 0 0 0,0-1 0 0 0,0 1-1 0 0,0 0 1 0 0,0-1 0 0 0,0 1 0 0 0,0 0 0 0 0,0-1-1 0 0,0 1 1 0 0,1 0 0 0 0,-1-1 0 0 0,0 1-1 0 0,8-1 159 0 0,-1 1 0 0 0,0 0 0 0 0,0 0 0 0 0,0 1 0 0 0,14 3 0 0 0,21 1 86 0 0,1-4-199 0 0,43-2 157 0 0,220-38 1149 0 0,-82 8-697 0 0,718-67 614 0 0,-595 71-1174 0 0,188 0 174 0 0,-362 21-289 0 0,489-6 316 0 0,-275 7-180 0 0,-64-9-200 0 0,-147 5 0 0 0,409-32 322 0 0,-306 19-79 0 0,217-23-38 0 0,-169 13-164 0 0,270-28 236 0 0,-419 42-75 0 0,311-27 620 0 0,-281 31-682 0 0,105-15 59 0 0,-293 28-171 0 0,4-1 99 0 0,0 0-1 0 0,0-1 0 0 0,0-2 0 0 0,34-10 1 0 0,-57 14 578 0 0,-1 11-514 0 0,-3 9-170 0 0,-1-1-1 0 0,0 0 1 0 0,-11 25 0 0 0,-4 20-23 0 0,-1 22-25 0 0,3 1 1 0 0,-5 90-1 0 0,16-99 24 0 0,-2 98-14 0 0,8-147 14 0 0,2 0 1 0 0,1 0 0 0 0,1-1-1 0 0,9 34 1 0 0,-9-50-28 0 0,0-1-1 0 0,10 17 1 0 0,0 3-79 0 0,-14-29-115 0 0,1 1 0 0 0,-1-1-1 0 0,-1 0 1 0 0,1 0 0 0 0,0 0 0 0 0,0 1-1 0 0,0-1 1 0 0,-1 0 0 0 0,1 0 0 0 0,0 0-1 0 0,-1 0 1 0 0,1 0 0 0 0,-1 0 0 0 0,1 0-1 0 0,-1 0 1 0 0,-1 2 0 0 0,-12 14-2230 0 0,12-15 2204 0 0,0 0 1 0 0,0-1 0 0 0,0 1-1 0 0,0-1 1 0 0,0 0 0 0 0,0 1-1 0 0,-3 0 1 0 0,-40 15-1795 0 0,-2-2-11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1:10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203 284 5064 0 0,'-25'5'509'0'0,"-14"0"-168"0"0,13-3 726 0 0,16 0-275 0 0,0-1-1 0 0,-1-1 0 0 0,-16-1 1 0 0,23 1-215 0 0,0-1 0 0 0,0 0 1 0 0,0 0-1 0 0,0 0 0 0 0,1-1 1 0 0,-1 1-1 0 0,0-1 0 0 0,0 0 0 0 0,1 0 1 0 0,-1 0-1 0 0,-5-5 0 0 0,9 7-490 0 0,-1 0 1 0 0,1-1-1 0 0,0 1 0 0 0,-1 0 1 0 0,1 0-1 0 0,0-1 0 0 0,0 1 1 0 0,0 0-1 0 0,-1-1 0 0 0,1 1 1 0 0,0 0-1 0 0,0-1 0 0 0,0 1 1 0 0,0 0-1 0 0,0-1 0 0 0,-1 1 1 0 0,1 0-1 0 0,0-1 0 0 0,0 1 1 0 0,0 0-1 0 0,0-1 0 0 0,0 1 1 0 0,0-1-1 0 0,0 1 0 0 0,0 0 1 0 0,0-1-1 0 0,1 1 0 0 0,-1-1 0 0 0,8-9 1377 0 0,18-5 85 0 0,-24 13-1257 0 0,9-2-23 0 0,-1 1 0 0 0,1 0 0 0 0,0 0 0 0 0,0 1 0 0 0,0 0 0 0 0,0 1-1 0 0,22 0 1 0 0,-2 0-166 0 0,211-4-94 0 0,-177 5-8 0 0,250-13 99 0 0,-173 5 71 0 0,751-21 513 0 0,-142 4-167 0 0,-327-5-125 0 0,471 0-96 0 0,-842 30-302 0 0,390 3 73 0 0,-1 21-160 0 0,159 7 155 0 0,-320-22-164 0 0,152-12 279 0 0,-378 1-329 0 0,102-7 73 0 0,-37 0 61 0 0,139-12 444 0 0,-84 5-116 0 0,445-19 237 0 0,-272 29-329 0 0,-122 4-167 0 0,-159 1-283 0 0,125-21 0 0 0,-161 15-301 0 0,-5-5-38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1:10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55 14912 0 0,'8'-7'1597'0'0,"43"-41"8405"0"0,-51 50-9458 0 0,-1 7-330 0 0,-1 0 0 0 0,0 0-1 0 0,-1 0 1 0 0,0 0 0 0 0,-6 13-1 0 0,4-9-74 0 0,-38 104 447 0 0,-29 134-1 0 0,67-231-796 0 0,1 0-1 0 0,-2 38 1 0 0,6-48 85 0 0,0-1 0 0 0,1 1 0 0 0,-1-1 1 0 0,2 0-1 0 0,0 1 0 0 0,0-1 0 0 0,0 0 0 0 0,6 13 0 0 0,0-9-2081 0 0,2-1-4101 0 0,0-1-2041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1:11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1 20159 0 0,'0'0'1538'0'0,"14"2"-868"0"0,-12 0-628 0 0,-1-1 1 0 0,1 1-1 0 0,-1-1 0 0 0,1 1 0 0 0,-1 0 0 0 0,0-1 0 0 0,1 1 0 0 0,-1 0 0 0 0,0 0 0 0 0,0 0 1 0 0,-1 0-1 0 0,1 0 0 0 0,0 0 0 0 0,-1 0 0 0 0,1 1 0 0 0,-1-1 0 0 0,1 3 0 0 0,0 5 332 0 0,-1 1 0 0 0,0 12 0 0 0,-5 26 518 0 0,-17 74-1 0 0,-34 68 241 0 0,32-118-766 0 0,-3 8-260 0 0,-10 33-109 0 0,24-72-96 0 0,6-21-241 0 0,1 0 1 0 0,0 0-1 0 0,2 1 1 0 0,-3 43-1 0 0,8-47-2173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1:11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35 14912 0 0,'0'-3'393'0'0,"-1"0"0"0"0,1 0 1 0 0,0 0-1 0 0,0 0 0 0 0,0 0 0 0 0,0 0 1 0 0,1 0-1 0 0,-1 0 0 0 0,2-4 1 0 0,-3 18 8139 0 0,-3 38-7816 0 0,-36 123-34 0 0,-18 102-451 0 0,43-130 338 0 0,15-124-1485 0 0,4 34 0 0 0,-1-41-1220 0 0,-1 1 0 0 0,2-1 0 0 0,6 17 0 0 0,-2-9-6139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1:13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26 7368 0 0,'-6'-14'504'0'0,"5"13"-33"0"0,0 0-1 0 0,0 0 0 0 0,0 0 0 0 0,-1 0 1 0 0,1 0-1 0 0,0 1 0 0 0,0-1 1 0 0,0 0-1 0 0,-1 1 0 0 0,1-1 0 0 0,0 1 1 0 0,0-1-1 0 0,-1 1 0 0 0,1-1 0 0 0,-1 1 1 0 0,1 0-1 0 0,0 0 0 0 0,-1 0 0 0 0,1 0 1 0 0,-1 0-1 0 0,-1 0 0 0 0,-3 0 162 0 0,0 0-178 0 0,-1-1 0 0 0,1 2 0 0 0,-1-1 0 0 0,1 1 0 0 0,0 0 0 0 0,-1 0 0 0 0,1 1 0 0 0,0-1 0 0 0,-10 6 0 0 0,7-2-277 0 0,1 0 1 0 0,0 0-1 0 0,0 1 1 0 0,0 1-1 0 0,1-1 0 0 0,0 1 1 0 0,0 0-1 0 0,1 1 0 0 0,0 0 1 0 0,0 0-1 0 0,-5 11 1 0 0,3-5-64 0 0,0 1 0 0 0,2 1 1 0 0,0-1-1 0 0,1 1 0 0 0,-6 29 1 0 0,10-41-81 0 0,0-1 0 0 0,1 1 1 0 0,-1 0-1 0 0,1-1 0 0 0,0 1 1 0 0,1 7-1 0 0,0-10-27 0 0,-1-1 1 0 0,0 1-1 0 0,0 0 0 0 0,1-1 1 0 0,-1 1-1 0 0,0 0 0 0 0,1-1 1 0 0,-1 1-1 0 0,0-1 0 0 0,1 1 0 0 0,-1-1 1 0 0,1 1-1 0 0,-1-1 0 0 0,1 1 1 0 0,-1-1-1 0 0,1 1 0 0 0,-1-1 1 0 0,1 1-1 0 0,0-1 0 0 0,-1 0 0 0 0,1 0 1 0 0,0 1-1 0 0,-1-1 0 0 0,1 0 1 0 0,0 0-1 0 0,-1 1 0 0 0,1-1 1 0 0,0 0-1 0 0,-1 0 0 0 0,1 0 1 0 0,0 0-1 0 0,0 0 0 0 0,-1 0 0 0 0,1 0 1 0 0,0-1-1 0 0,-1 1 0 0 0,1 0 1 0 0,0 0-1 0 0,-1 0 0 0 0,1-1 1 0 0,0 1-1 0 0,0-1 0 0 0,4-1 33 0 0,0 0 0 0 0,-1 0-1 0 0,1-1 1 0 0,-1 1 0 0 0,0-1-1 0 0,1 0 1 0 0,-1 0 0 0 0,-1-1-1 0 0,8-6 1 0 0,0-4 167 0 0,14-22 0 0 0,-11 15-57 0 0,0-2 168 0 0,16-32-1 0 0,0-1 774 0 0,-25 78-651 0 0,-7-1-432 0 0,0-1 1 0 0,-7 31-1 0 0,0-3-8 0 0,5-22-106 0 0,-8 69 103 0 0,11-79-1091 0 0,1 0-1 0 0,0 1 0 0 0,5 30 0 0 0,1-17-8184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1:13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 16991 0 0,'0'0'3943'0'0,"3"5"-1710"0"0,-2 0-2027 0 0,-1 0 0 0 0,1 0-1 0 0,-1 0 1 0 0,0 0-1 0 0,-1 0 1 0 0,1 0 0 0 0,-1 0-1 0 0,0 0 1 0 0,0 0-1 0 0,-3 7 1 0 0,-1 6-85 0 0,-67 254-104 0 0,69-260-17 0 0,0 0 0 0 0,1 0 0 0 0,0 17 0 0 0,-3 16 0 0 0,2-27 0 0 0,1 1 0 0 0,0 19 0 0 0,2-38 10 0 0,0 1 0 0 0,0-1 0 0 0,0 0-1 0 0,0 0 1 0 0,1 1 0 0 0,-1-1 0 0 0,0 0-1 0 0,0 0 1 0 0,0 0 0 0 0,0 1 0 0 0,0-1-1 0 0,0 0 1 0 0,0 0 0 0 0,1 1 0 0 0,-1-1 0 0 0,0 0-1 0 0,0 0 1 0 0,0 0 0 0 0,1 0 0 0 0,-1 1-1 0 0,0-1 1 0 0,0 0 0 0 0,0 0 0 0 0,1 0-1 0 0,-1 0 1 0 0,0 0 0 0 0,0 0 0 0 0,1 1 0 0 0,-1-1-1 0 0,0 0 1 0 0,0 0 0 0 0,1 0 0 0 0,-1 0-1 0 0,0 0 1 0 0,0 0 0 0 0,1 0 0 0 0,-1 0-1 0 0,0 0 1 0 0,0 0 0 0 0,1 0 0 0 0,-1-1 0 0 0,9-1 458 0 0,-9 2-416 0 0,5-2 69 0 0,-1 1-1 0 0,0-2 1 0 0,0 1 0 0 0,0 0 0 0 0,0-1 0 0 0,3-3 0 0 0,12-7 150 0 0,11-4 203 0 0,63-24 1 0 0,-74 34-264 0 0,0 1 0 0 0,1 1 1 0 0,0 1-1 0 0,32-3 0 0 0,-48 7-162 0 0,-1 0-1 0 0,1 0 1 0 0,-1 0-1 0 0,1 0 0 0 0,-1 1 1 0 0,1-1-1 0 0,-1 1 0 0 0,0 0 1 0 0,1 0-1 0 0,-1 1 0 0 0,3 1 1 0 0,-4-3-35 0 0,-1 1 0 0 0,0 0 0 0 0,0 0 0 0 0,0 0 0 0 0,0 0 0 0 0,0 0 0 0 0,0 0 0 0 0,0 0 0 0 0,0 0 0 0 0,0 0 0 0 0,0 0 1 0 0,-1 1-1 0 0,1-1 0 0 0,0 0 0 0 0,-1 1 0 0 0,1-1 0 0 0,-1 0 0 0 0,0 1 0 0 0,1-1 0 0 0,-1 0 0 0 0,0 1 0 0 0,0-1 0 0 0,0 1 0 0 0,0-1 0 0 0,0 1 0 0 0,0-1 0 0 0,0 0 0 0 0,-1 3 0 0 0,-1 2 41 0 0,1 0 0 0 0,-2-1 0 0 0,1 1 0 0 0,-1-1-1 0 0,0 1 1 0 0,0-1 0 0 0,0 0 0 0 0,-1 0 0 0 0,-7 8-1 0 0,0-1 9 0 0,-2 0-1 0 0,-16 12 0 0 0,22-20-42 0 0,1 0 0 0 0,-1 0 0 0 0,0 0 0 0 0,-1-1 0 0 0,1 0 0 0 0,-13 3 0 0 0,-49 8-141 0 0,48-10-94 0 0,20-4 189 0 0,-11 2-491 0 0,1 1 0 0 0,-1-2 0 0 0,0 0 1 0 0,-1 0-1 0 0,1-1 0 0 0,0-1 0 0 0,-15-2 0 0 0,13-2-1006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1:16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 13 19351 0 0,'-4'-2'187'0'0,"-1"0"-1"0"0,1 0 0 0 0,-1 1 0 0 0,1-1 1 0 0,-1 1-1 0 0,1 0 0 0 0,-1 0 0 0 0,0 1 1 0 0,0-1-1 0 0,1 1 0 0 0,-7 1 0 0 0,-5 0 118 0 0,-31 8 1 0 0,38-7 167 0 0,-1 1-123 0 0,0 0 0 0 0,0 1 0 0 0,0 0 0 0 0,1 0 0 0 0,0 1 0 0 0,0 0 0 0 0,0 1 0 0 0,0 0 0 0 0,1 1 0 0 0,-14 13 0 0 0,12-10-221 0 0,1 0 0 0 0,1 1 1 0 0,0-1-1 0 0,0 2 0 0 0,2-1 0 0 0,-1 1 0 0 0,1 0 0 0 0,-5 15 0 0 0,10-24-80 0 0,0 0 0 0 0,0 0 0 0 0,0 1 1 0 0,1-1-1 0 0,-1 0 0 0 0,1 1 0 0 0,0-1 0 0 0,0 0 0 0 0,0 0 0 0 0,0 1 0 0 0,1-1 0 0 0,-1 0 0 0 0,1 1 1 0 0,0-1-1 0 0,0 0 0 0 0,0 0 0 0 0,0 0 0 0 0,1 0 0 0 0,-1 0 0 0 0,1 0 0 0 0,0 0 0 0 0,-1-1 0 0 0,1 1 1 0 0,1 0-1 0 0,-1-1 0 0 0,0 0 0 0 0,1 1 0 0 0,-1-1 0 0 0,1 0 0 0 0,0 0 0 0 0,-1 0 0 0 0,1-1 0 0 0,0 1 1 0 0,0-1-1 0 0,0 0 0 0 0,0 1 0 0 0,1-1 0 0 0,5 1 0 0 0,8-1-573 0 0,1 0-1 0 0,-1-1 1 0 0,1 0 0 0 0,-1-2 0 0 0,29-5-1 0 0,-2-1-9002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1:17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0 450 2304 0 0,'0'0'15415'0'0,"6"-7"-13013"0"0,-4-1-1555 0 0,1 1 1 0 0,1-1-1 0 0,-1 1 0 0 0,1 0 1 0 0,0 1-1 0 0,8-10 1 0 0,13-23 498 0 0,77-147 991 0 0,-64 118-2022 0 0,10-15-119 0 0,-42 75-185 0 0,-17 52-25 0 0,-18 83-57 0 0,26-107 58 0 0,0-1-1 0 0,2 1 1 0 0,1 0-1 0 0,2 32 1 0 0,-1-47 11 0 0,0-1 1 0 0,0 1 0 0 0,1-1-1 0 0,-1 1 1 0 0,1-1 0 0 0,0 0-1 0 0,0 0 1 0 0,0 1-1 0 0,1-1 1 0 0,-1-1 0 0 0,1 1-1 0 0,0 0 1 0 0,4 3 0 0 0,-6-6 4 0 0,1 1 0 0 0,-1-1 0 0 0,1 0 0 0 0,0 1 0 0 0,-1-1 0 0 0,1 0 0 0 0,0 0 0 0 0,0-1 0 0 0,0 1 0 0 0,0 0 0 0 0,0-1 0 0 0,0 1 0 0 0,0-1 0 0 0,0 1 0 0 0,0-1 0 0 0,0 0 0 0 0,0 0 0 0 0,0 0 0 0 0,0 0 0 0 0,0 0 0 0 0,0 0 0 0 0,0-1 0 0 0,0 1 0 0 0,0-1 0 0 0,0 1 0 0 0,0-1 0 0 0,0 0 0 0 0,-1 0 0 0 0,1 0 0 0 0,0 0 0 0 0,3-2 0 0 0,5-5 28 0 0,-1 0 0 0 0,0 0 0 0 0,0-1-1 0 0,11-15 1 0 0,27-43-11 0 0,-30 41-63 0 0,8-11-133 0 0,19-28-859 0 0,-35 55-1105 0 0,17-18-1 0 0,-11 15-6977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1:17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2 4608 0 0,'-17'-2'15942'0'0,"15"3"-15775"0"0,0 0-1 0 0,0-1 1 0 0,1 1-1 0 0,-1 0 1 0 0,1 0 0 0 0,-1 0-1 0 0,1 0 1 0 0,-1 0-1 0 0,1 1 1 0 0,-1-1 0 0 0,1 0-1 0 0,0 1 1 0 0,0-1 0 0 0,0 0-1 0 0,0 1 1 0 0,0 0-1 0 0,0-1 1 0 0,0 1 0 0 0,0 0-1 0 0,1-1 1 0 0,-2 3-1 0 0,0 4-50 0 0,-1-1 0 0 0,1 1 0 0 0,-1 11 0 0 0,-2 14 128 0 0,2-22-137 0 0,1 0 1 0 0,1 0-1 0 0,0 0 0 0 0,0 0 0 0 0,1 0 0 0 0,1 0 0 0 0,0 0 0 0 0,3 17 0 0 0,-3-25-68 0 0,0 0 0 0 0,0 0-1 0 0,0 0 1 0 0,0 0 0 0 0,1 0 0 0 0,-1 0-1 0 0,1 0 1 0 0,0 0 0 0 0,0-1 0 0 0,0 1-1 0 0,0 0 1 0 0,2 1 0 0 0,-2-3-24 0 0,-1 0 1 0 0,1 0-1 0 0,-1 0 1 0 0,1-1-1 0 0,-1 1 1 0 0,1-1-1 0 0,-1 1 1 0 0,1-1-1 0 0,-1 1 1 0 0,1-1-1 0 0,0 0 0 0 0,-1 0 1 0 0,1 0-1 0 0,-1 0 1 0 0,1 0-1 0 0,0 0 1 0 0,-1 0-1 0 0,1-1 1 0 0,-1 1-1 0 0,1 0 1 0 0,0-1-1 0 0,-1 0 1 0 0,1 1-1 0 0,-1-1 1 0 0,0 0-1 0 0,3-1 1 0 0,9-7 200 0 0,-1 0 0 0 0,0-1 0 0 0,0 0 1 0 0,-1-1-1 0 0,12-15 0 0 0,-5 7 45 0 0,-14 14-198 0 0,35-32 570 0 0,-35 33-515 0 0,0 1-1 0 0,1 0 1 0 0,-1 0-1 0 0,1 1 1 0 0,0-1-1 0 0,0 1 1 0 0,9-3-1 0 0,-13 5-113 0 0,0-1-1 0 0,0 1 1 0 0,0 0-1 0 0,0 0 1 0 0,0 0 0 0 0,0 0-1 0 0,0 0 1 0 0,0 0-1 0 0,0 0 1 0 0,0 0 0 0 0,0 1-1 0 0,0-1 1 0 0,0 0-1 0 0,0 1 1 0 0,0-1 0 0 0,0 0-1 0 0,0 1 1 0 0,0-1-1 0 0,0 1 1 0 0,-1 0 0 0 0,1-1-1 0 0,0 1 1 0 0,0-1-1 0 0,-1 1 1 0 0,1 0-1 0 0,0 0 1 0 0,-1-1 0 0 0,1 1-1 0 0,-1 0 1 0 0,1 0-1 0 0,-1 0 1 0 0,1 0 0 0 0,-1 0-1 0 0,0 0 1 0 0,1 0-1 0 0,-1 0 1 0 0,0 0 0 0 0,0 0-1 0 0,1 0 1 0 0,-1 1-1 0 0,1 6 16 0 0,0 0-1 0 0,-1-1 0 0 0,-1 16 0 0 0,1-22-18 0 0,-1 11-55 0 0,-1-1 0 0 0,0 0 0 0 0,-5 14 0 0 0,4-16-60 0 0,0 1 0 0 0,1-1 1 0 0,0 1-1 0 0,0 14 1 0 0,2-22-560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1:16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57 191 8288 0 0,'-22'-3'817'0'0,"-1"1"1448"0"0,11-4 6182 0 0,36-3-6193 0 0,95-8-838 0 0,-91 15-1139 0 0,-1-1-1 0 0,1-2 1 0 0,-1 0 0 0 0,50-18 0 0 0,-74 22-256 0 0,-1 0-1 0 0,0-1 1 0 0,1 1-1 0 0,-1 0 0 0 0,0-1 1 0 0,0 1-1 0 0,0-1 1 0 0,0 1-1 0 0,0-1 0 0 0,2-3 1 0 0,-3 4-11 0 0,-1 0 0 0 0,0 1 0 0 0,1-1 1 0 0,-1 0-1 0 0,0 0 0 0 0,0 0 0 0 0,1 1 1 0 0,-1-1-1 0 0,0 0 0 0 0,0 0 0 0 0,0 0 0 0 0,0 0 1 0 0,0 0-1 0 0,0 1 0 0 0,0-1 0 0 0,0 0 0 0 0,-1 0 1 0 0,1 0-1 0 0,0 0 0 0 0,0 1 0 0 0,-1-1 0 0 0,1 0 1 0 0,0 0-1 0 0,-1 1 0 0 0,1-1 0 0 0,-1 0 0 0 0,1 1 1 0 0,-1-1-1 0 0,1 0 0 0 0,-1 1 0 0 0,0-1 0 0 0,1 1 1 0 0,-1-1-1 0 0,0 1 0 0 0,0-1 0 0 0,-9-8 60 0 0,-1 1-1 0 0,0 1 0 0 0,0 0 1 0 0,0 1-1 0 0,-1 0 0 0 0,0 1 1 0 0,0 0-1 0 0,-1 0 0 0 0,1 2 1 0 0,-1-1-1 0 0,-13 0 0 0 0,24 4-25 0 0,0 0-1 0 0,0 0 0 0 0,0 0 1 0 0,-1 0-1 0 0,1 1 1 0 0,0-1-1 0 0,0 1 1 0 0,0 0-1 0 0,0 0 0 0 0,1-1 1 0 0,-1 1-1 0 0,0 0 1 0 0,-2 2-1 0 0,4-2-34 0 0,1 0 0 0 0,0 0-1 0 0,-1 0 1 0 0,1 0 0 0 0,0 0-1 0 0,0-1 1 0 0,0 1 0 0 0,0 0-1 0 0,0 0 1 0 0,0-1 0 0 0,1 1-1 0 0,13 8 8 0 0,0 0 0 0 0,0-2 0 0 0,1 0 0 0 0,0-1 0 0 0,0 0 0 0 0,1-1 0 0 0,-1-1 0 0 0,1-1 0 0 0,0 0 0 0 0,27 0 0 0 0,-27-2 35 0 0,99-1 209 0 0,-73 0-152 0 0,-28 1 250 0 0,25-3 1 0 0,-54 13 49 0 0,-7-2-290 0 0,0 1 0 0 0,1 1 0 0 0,0 0 0 0 0,-32 26-1 0 0,42-30-129 0 0,4-3 3 0 0,1 0 0 0 0,-1 0 0 0 0,1 1 0 0 0,0 0 0 0 0,-6 7 0 0 0,0 0-176 0 0,-5 8 127 0 0,15-19-105 0 0,1 0 0 0 0,-1 0 0 0 0,1 0 0 0 0,-1 0 0 0 0,1 0 0 0 0,-1 0 0 0 0,1 0 0 0 0,0 0 0 0 0,0 0 0 0 0,-1 1 0 0 0,1-1 0 0 0,0 0 0 0 0,0 0 0 0 0,0 0 0 0 0,0 0 0 0 0,0 0 0 0 0,1 3 0 0 0,2 1-1223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1:18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37 138 15200 0 0,'0'-1'136'0'0,"-1"1"0"0"0,1 0 0 0 0,0 0 0 0 0,0-1 0 0 0,1 1 0 0 0,-1 0 0 0 0,0 0 0 0 0,0-1 1 0 0,0 1-1 0 0,0 0 0 0 0,0 0 0 0 0,0-1 0 0 0,0 1 0 0 0,0 0 0 0 0,0 0 0 0 0,0 0 0 0 0,1-1 0 0 0,-1 1 1 0 0,0 0-1 0 0,0 0 0 0 0,0 0 0 0 0,0-1 0 0 0,1 1 0 0 0,-1 0 0 0 0,0 0 0 0 0,0 0 0 0 0,0 0 1 0 0,1 0-1 0 0,-1 0 0 0 0,0-1 0 0 0,0 1 0 0 0,1 0 0 0 0,-1 0 0 0 0,0 0 0 0 0,0 0 0 0 0,1 0 1 0 0,-1 0-1 0 0,0 0 0 0 0,6 9 2361 0 0,0 19-724 0 0,-6-17-1352 0 0,0 0 0 0 0,-1 0 0 0 0,-3 15 0 0 0,1 0-230 0 0,-15 94 199 0 0,4-35-322 0 0,1 26-1360 0 0,12-103-1002 0 0</inkml:trace>
  <inkml:trace contextRef="#ctx0" brushRef="#br0" timeOffset="1">299 0 20815 0 0,'-3'11'928'0'0,"1"-4"184"0"0,-2 5-888 0 0,1 6-224 0 0,-2 4 0 0 0,-1 3 0 0 0,-2 3 480 0 0,-4 2 48 0 0,2 0 16 0 0,-2 5 0 0 0,4 0-200 0 0,-3 0-40 0 0,2 0-8 0 0,1 0 0 0 0,0-3-632 0 0,1 1-128 0 0,4 2-24 0 0,1-7-9615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2:28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3 12440 0 0,'0'-1'62'0'0,"-1"1"1"0"0,0 0 0 0 0,1 0 0 0 0,-1-1 0 0 0,1 1-1 0 0,-1 0 1 0 0,0 0 0 0 0,1 0 0 0 0,-1 0 0 0 0,1 0-1 0 0,-1 0 1 0 0,0 0 0 0 0,1 0 0 0 0,-1 0-1 0 0,0 0 1 0 0,1 0 0 0 0,-1 0 0 0 0,0 0 0 0 0,1 0-1 0 0,-1 1 1 0 0,1-1 0 0 0,-1 0 0 0 0,1 0 0 0 0,-1 1-1 0 0,0-1 1 0 0,1 0 0 0 0,-1 1 0 0 0,1-1-1 0 0,0 1 1 0 0,-1-1 0 0 0,1 1 0 0 0,-1-1 0 0 0,1 1-1 0 0,-1-1 1 0 0,1 1 0 0 0,0-1 0 0 0,0 1 0 0 0,-1-1-1 0 0,1 1 1 0 0,0 0 0 0 0,0-1 0 0 0,-1 1 0 0 0,1 0-1 0 0,-2 6 600 0 0,0 0-1 0 0,0 0 0 0 0,-1 9 0 0 0,1-6-230 0 0,-35 176 62 0 0,20-94-489 0 0,11-60-95 0 0,-5 22-417 0 0,2 0 1 0 0,-2 70-1 0 0,11-98-965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2:29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3 558 18799 0 0,'0'-1'77'0'0,"0"1"0"0"0,-1-1 0 0 0,1 1 0 0 0,0-1 0 0 0,0 1-1 0 0,-1-1 1 0 0,1 1 0 0 0,0-1 0 0 0,0 0 0 0 0,0 1 0 0 0,0-1 0 0 0,0 1-1 0 0,0-1 1 0 0,0 0 0 0 0,0 1 0 0 0,0-1 0 0 0,0 1 0 0 0,0-1-1 0 0,0 0 1 0 0,1 1 0 0 0,-1-1 0 0 0,0 0 0 0 0,1 1-59 0 0,0-1 0 0 0,0 1 0 0 0,-1-1 0 0 0,1 1 0 0 0,0-1 0 0 0,0 1 0 0 0,0 0 0 0 0,0 0 0 0 0,-1-1 1 0 0,1 1-1 0 0,0 0 0 0 0,0 0 0 0 0,0 0 0 0 0,0 0 0 0 0,0 0 0 0 0,1 0 0 0 0,4 1 5 0 0,1-1 0 0 0,0 1 0 0 0,8 3 0 0 0,9 1 21 0 0,14 0 214 0 0,1-1-1 0 0,0-2 1 0 0,71-6 0 0 0,6-11 205 0 0,207-30 1216 0 0,147-17-488 0 0,-281 49-679 0 0,-12 1-279 0 0,10-1-151 0 0,9 1-28 0 0,191-10-14 0 0,-113 9-16 0 0,182-12-24 0 0,-238 14 11 0 0,337-2 106 0 0,-295 20-123 0 0,434 2-41 0 0,-556-11 35 0 0,152-6 13 0 0,-19 7 37 0 0,-63 2-12 0 0,-4-7-24 0 0,291-3-14 0 0,29-13 15 0 0,-257 7 4 0 0,610-47 73 0 0,-53-27-58 0 0,-757 80 94 0 0,275-47 2018 0 0,-147 25-893 0 0,-168 27-1181 0 0,-10 2 19 0 0,1 0 1 0 0,34 1 0 0 0,-47 2-76 0 0,0 0 1 0 0,0-1 0 0 0,1 1-1 0 0,-1 1 1 0 0,0-1-1 0 0,0 1 1 0 0,-1 0-1 0 0,1 0 1 0 0,0 0-1 0 0,-1 1 1 0 0,1 0-1 0 0,-1 0 1 0 0,0 0 0 0 0,6 5-1 0 0,-3 1-29 0 0,0 0-1 0 0,-1 0 1 0 0,0 1-1 0 0,-1 0 1 0 0,1 0-1 0 0,-2 0 1 0 0,5 16-1 0 0,-2-10 14 0 0,75 255-14 0 0,-33-95 0 0 0,-33-126 20 0 0,34 70 0 0 0,-41-103-120 0 0,0 0 0 0 0,2-1 0 0 0,23 30 0 0 0,-27-38-6 0 0,0-1 0 0 0,0 0 0 0 0,1 0 0 0 0,0 0 1 0 0,1-1-1 0 0,-1-1 0 0 0,1 1 0 0 0,0-1 0 0 0,10 4 0 0 0,-2-4-1589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2:30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0 296 16184 0 0,'0'0'1461'0'0,"15"-3"-323"0"0,-1-1-962 0 0,1 2 0 0 0,-1 0 0 0 0,1 1 0 0 0,0 0 0 0 0,21 2 1 0 0,0 0-63 0 0,361-21-52 0 0,-145 4-167 0 0,13 2 331 0 0,256-13 1668 0 0,-217 10-1098 0 0,-162 8-676 0 0,12-1-48 0 0,79-5-20 0 0,-31 5-52 0 0,371-2 0 0 0,-312 18 0 0 0,-161-5 0 0 0,305 12 0 0 0,-234-6 0 0 0,95-1 0 0 0,-121-6 0 0 0,73-3 0 0 0,87-5 0 0 0,3-1 0 0 0,-211 6 0 0 0,55-5 0 0 0,3-6 0 0 0,132-16 0 0 0,-53 7 0 0 0,-65 8 0 0 0,157-17 0 0 0,-100 17 0 0 0,-111 9 0 0 0,-8 5 24 0 0,109 11-1 0 0,-126-4 56 0 0,446 27-69 0 0,-341-26-74 0 0,49 8 64 0 0,-190-10 0 0 0,44-3 0 0 0,-15-1 0 0 0,108 8 0 0 0,1 0 0 0 0,-77-5 0 0 0,297-20 563 0 0,-397 15-478 0 0,186-24 427 0 0,-19 1-349 0 0,-143 19-167 0 0,-16 2-787 0 0,42 0-1 0 0,-44 5-7407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2:31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82 131 14112 0 0,'0'-14'550'0'0,"1"-1"0"0"0,1 1 0 0 0,0 0 0 0 0,7-22 0 0 0,5-1 5435 0 0,-13 37-5939 0 0,-1 0-1 0 0,1 0 0 0 0,-1 0 1 0 0,1 0-1 0 0,-1 1 0 0 0,1-1 0 0 0,-1 0 1 0 0,0 0-1 0 0,1 0 0 0 0,-1 1 1 0 0,1-1-1 0 0,-1 0 0 0 0,1 1 1 0 0,-1-1-1 0 0,0 0 0 0 0,1 1 0 0 0,-1-1 1 0 0,0 1-1 0 0,1-1 0 0 0,-1 1 1 0 0,0-1-1 0 0,0 0 0 0 0,0 1 1 0 0,1-1-1 0 0,-1 1 0 0 0,0-1 0 0 0,0 1 1 0 0,0-1-1 0 0,0 1 0 0 0,0-1 1 0 0,0 2-1 0 0,2 18-117 0 0,-3-17 181 0 0,0 29-24 0 0,-1-1 0 0 0,-11 49 1 0 0,-22 63 77 0 0,11-50-55 0 0,24-92-108 0 0,-14 55 27 0 0,2 2 1 0 0,-7 92-1 0 0,19-141-236 0 0,0 1-1 0 0,0-1 1 0 0,3 13-1 0 0,-2-18 96 0 0,0-1 0 0 0,0 0 0 0 0,0 0 0 0 0,0 0 0 0 0,0 1 0 0 0,1-1 0 0 0,-1-1 0 0 0,1 1 0 0 0,0 0 0 0 0,0 0 0 0 0,0-1 0 0 0,4 5 0 0 0,9 3-1190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2:31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10 21943 0 0,'-13'-8'2200'0'0,"12"8"-2193"0"0,1 0-1 0 0,-1-1 1 0 0,0 1-1 0 0,1 0 1 0 0,-1 0-1 0 0,0 0 1 0 0,1 0-1 0 0,-1 0 0 0 0,0 0 1 0 0,1 0-1 0 0,-1 0 1 0 0,0 0-1 0 0,1 0 1 0 0,-1 0-1 0 0,0 0 1 0 0,1 0-1 0 0,-1 0 1 0 0,0 1-1 0 0,1-1 1 0 0,-1 0-1 0 0,1 1 0 0 0,-1-1 1 0 0,0 0-1 0 0,1 1 1 0 0,-1-1-1 0 0,1 0 1 0 0,-1 1-1 0 0,1-1 1 0 0,-1 1-1 0 0,1-1 1 0 0,-1 2-1 0 0,-1 0 39 0 0,-6 6 45 0 0,1 0 0 0 0,0 1 0 0 0,0 0 0 0 0,1 0 0 0 0,-8 16 0 0 0,-22 53 527 0 0,29-60-586 0 0,-6 17-734 0 0,2 0 0 0 0,1 1 1 0 0,2 0-1 0 0,1 0 0 0 0,-3 63 0 0 0,9-67-832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2:32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30 9672 0 0,'0'-10'1032'0'0,"0"9"-432"0"0,1 0 1 0 0,-1-1 0 0 0,1 1 0 0 0,0 0 0 0 0,-1-1 0 0 0,1 1-1 0 0,0 0 1 0 0,0 0 0 0 0,0 0 0 0 0,0 0 0 0 0,0 0-1 0 0,0 0 1 0 0,0 0 0 0 0,0 0 0 0 0,3-2 1354 0 0,-4 5-1655 0 0,1 0-1 0 0,-1 0 1 0 0,0 0-1 0 0,1 0 1 0 0,-1 0-1 0 0,1 0 1 0 0,1 3 0 0 0,-1-3-253 0 0,0 0 0 0 0,0 1 0 0 0,0-1 1 0 0,-1 0-1 0 0,1 1 0 0 0,-1-1 1 0 0,1 4-1 0 0,-2 8 30 0 0,0-1 0 0 0,-1 1 0 0 0,0-1 0 0 0,-6 18 0 0 0,-22 54 87 0 0,26-75-144 0 0,-45 108 83 0 0,-32 95 66 0 0,52-112-2778 0 0,25-86 1666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2:32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70 20815 0 0,'0'-3'158'0'0,"1"0"0"0"0,-1 0 0 0 0,1 0-1 0 0,-1 0 1 0 0,1 0 0 0 0,0 0-1 0 0,0 0 1 0 0,1 0 0 0 0,-1 0 0 0 0,1 0-1 0 0,1-2 1 0 0,2-2 192 0 0,0 0 1 0 0,11-10-1 0 0,-16 17-315 0 0,0 0 1 0 0,1 0-1 0 0,-1-1 0 0 0,0 1 0 0 0,0 0 0 0 0,0 0 0 0 0,0 0 1 0 0,1 0-1 0 0,-1 0 0 0 0,0 0 0 0 0,0 0 0 0 0,0 0 0 0 0,1 0 1 0 0,-1 0-1 0 0,0 0 0 0 0,0 0 0 0 0,0 0 0 0 0,0 1 0 0 0,1-1 1 0 0,-1 0-1 0 0,0 0 0 0 0,0 0 0 0 0,0 0 0 0 0,0 0 0 0 0,0 0 1 0 0,1 0-1 0 0,-1 0 0 0 0,0 0 0 0 0,0 1 0 0 0,0-1 0 0 0,0 0 0 0 0,0 0 1 0 0,0 0-1 0 0,0 0 0 0 0,1 0 0 0 0,-1 1 0 0 0,0-1 0 0 0,0 0 1 0 0,0 0-1 0 0,0 0 0 0 0,0 0 0 0 0,0 1 0 0 0,0-1 0 0 0,0 0 1 0 0,0 0-1 0 0,0 0 0 0 0,0 1 0 0 0,2 8 439 0 0,-1 3-389 0 0,-1 0 0 0 0,-1 0 0 0 0,0-1 0 0 0,0 1 0 0 0,-2 0 0 0 0,-3 13 0 0 0,-27 68 28 0 0,10-33-79 0 0,11-24-1066 0 0,1 1-1 0 0,-13 75 1 0 0,23-84-4841 0 0,1-3-1756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2:33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43 12896 0 0,'0'-5'287'0'0,"0"0"1"0"0,1 0 0 0 0,0 0 0 0 0,2-8-1 0 0,3 3 7653 0 0,-6 10-7819 0 0,4 10 1496 0 0,3 16-1708 0 0,-5-12 153 0 0,-1 0 0 0 0,-1 1 1 0 0,0-1-1 0 0,-2 22 0 0 0,-15 59 360 0 0,2-11-237 0 0,12-59-267 0 0,-6 57-934 0 0,9-74 868 0 0,0 0-1 0 0,1-1 0 0 0,0 1 0 0 0,0-1 0 0 0,0 1 0 0 0,1-1 0 0 0,0 1 0 0 0,5 9 0 0 0,1-4-1197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2:33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164 101 10136 0 0,'-1'-8'344'0'0,"0"-1"-1"0"0,1-14 1 0 0,0-8 2313 0 0,0 28-1743 0 0,-1 0-1 0 0,1 0 0 0 0,-1 0 0 0 0,0 0 0 0 0,0 0 0 0 0,0 0 0 0 0,-5-5 4181 0 0,6 8-5011 0 0,-3 6 881 0 0,-1 9-867 0 0,0 14-44 0 0,-1 0 0 0 0,-2-1 0 0 0,-20 55 0 0 0,12-42-48 0 0,-4 16-186 0 0,-31 104-1429 0 0,44-139 1351 0 0,2 0-1 0 0,1 0 1 0 0,1 1-1 0 0,0-1 1 0 0,3 31-1 0 0,0-44-313 0 0,0-1 0 0 0,1 1 1 0 0,4 14-1 0 0,-4-18-853 0 0,0 0 0 0 0,0 0 0 0 0,6 9 0 0 0,7 6-5190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0:51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17 8288 0 0,'-3'-1'6034'0'0,"12"6"-4996"0"0,0-1-1 0 0,0 0 1 0 0,1 0-1 0 0,-1-1 0 0 0,19 4 1 0 0,55 6 1253 0 0,-71-11-1762 0 0,252 23 3028 0 0,-95-10-2570 0 0,303 9 773 0 0,-382-26-1380 0 0,111-15 0 0 0,88-31 356 0 0,35 3 103 0 0,-312 43-803 0 0,1 1 0 0 0,0 1 1 0 0,0 0-1 0 0,0 1 1 0 0,-1 0-1 0 0,1 1 0 0 0,0 0 1 0 0,-1 1-1 0 0,16 6 1 0 0,-27-9 17 0 0,-7-2 30 0 0,-10-3-186 0 0,13 4-28 0 0,-16-6-648 0 0,-9-2-2794 0 0,21 8 2397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1:46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108 130 8752 0 0,'-8'-1'338'0'0,"0"-1"-1"0"0,0 0 1 0 0,1 0 0 0 0,-1 0 0 0 0,1-1-1 0 0,-1-1 1 0 0,1 1 0 0 0,0-1 0 0 0,1 0-1 0 0,-1-1 1 0 0,-9-7 0 0 0,15 11-184 0 0,0 0 0 0 0,0 0 0 0 0,0-1 0 0 0,0 1 0 0 0,0 0 0 0 0,0 0 0 0 0,1 0 0 0 0,-1-1 0 0 0,0 1 0 0 0,1 0 0 0 0,-1-2 0 0 0,1 2-105 0 0,0 1-1 0 0,-1-1 0 0 0,1 0 0 0 0,0 1 0 0 0,0-1 0 0 0,0 1 0 0 0,0-1 0 0 0,0 0 0 0 0,1 1 0 0 0,-1-1 0 0 0,0 1 0 0 0,0-1 0 0 0,0 0 0 0 0,0 1 0 0 0,1-1 1 0 0,-1 1-1 0 0,0-1 0 0 0,1 1 0 0 0,-1-1 0 0 0,0 1 0 0 0,1-1 0 0 0,-1 1 0 0 0,0-1 0 0 0,1 1 0 0 0,-1 0 0 0 0,1-1 0 0 0,-1 1 0 0 0,1 0 0 0 0,-1-1 0 0 0,2 1 1 0 0,0-2 72 0 0,1 1 0 0 0,0 0 0 0 0,0 0 0 0 0,0 0 0 0 0,1 0 0 0 0,-1 0 0 0 0,0 1 1 0 0,0-1-1 0 0,0 1 0 0 0,0 0 0 0 0,1 0 0 0 0,-1 0 0 0 0,0 0 0 0 0,3 2 0 0 0,6 0 304 0 0,0 1-1 0 0,16 7 1 0 0,15 4 734 0 0,6-8-48 0 0,1-2 1 0 0,79-4 0 0 0,-58 0-529 0 0,117-2 355 0 0,132 2-502 0 0,-219 6-399 0 0,-66-2-2 0 0,0-2 0 0 0,0-1-1 0 0,0-2 1 0 0,44-7-1 0 0,-62 4-189 0 0,-1-2 1 0 0,0 0-1 0 0,0 0 0 0 0,28-17 1 0 0,16-7-2323 0 0,-29 17 391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2:34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74 6448 0 0,'0'-2'53'0'0,"0"0"0"0"0,0 0 0 0 0,0 0-1 0 0,1 0 1 0 0,-1 0 0 0 0,0 1 0 0 0,1-1 0 0 0,0 0 0 0 0,-1 0 0 0 0,1 0 0 0 0,0 1 0 0 0,2-4 0 0 0,-3 4 267 0 0,1-1 0 0 0,-1 1 0 0 0,1 0 0 0 0,-1-1 1 0 0,0 1-1 0 0,1 0 0 0 0,-1-1 0 0 0,0 1 0 0 0,0-1 0 0 0,0 1 0 0 0,0 0 1 0 0,-1-3-1 0 0,1 3 169 0 0,0-1 0 0 0,0 1 1 0 0,0-1-1 0 0,0 1 1 0 0,0-1-1 0 0,0 1 0 0 0,0-1 1 0 0,1 1-1 0 0,-1 0 0 0 0,1-1 1 0 0,-1 1-1 0 0,5-8 6226 0 0,-5 18-6223 0 0,5 58-442 0 0,-3 0 0 0 0,-6 69 0 0 0,-1-80-51 0 0,-2 82-51 0 0,1-28-2877 0 0,4-75 529 0 0,-1 0-4729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2:35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2 5064 0 0,'0'0'12073'0'0,"0"0"-11831"0"0,-1 0 0 0 0,0-1 0 0 0,0 1 1 0 0,1 0-1 0 0,-1 0 0 0 0,0-1 0 0 0,0 1 1 0 0,1 0-1 0 0,-1 0 0 0 0,0 0 0 0 0,0 0 0 0 0,1 0 1 0 0,-1 0-1 0 0,-1 0 0 0 0,-2 3-125 0 0,1-1-1 0 0,-1 1 1 0 0,0 0-1 0 0,1 0 1 0 0,-1 1 0 0 0,1-1-1 0 0,0 1 1 0 0,0-1-1 0 0,1 1 1 0 0,-1 0-1 0 0,-2 4 1 0 0,1-2-84 0 0,-10 16 6 0 0,1-1 0 0 0,1 2 0 0 0,0 0 0 0 0,-11 34 0 0 0,22-52-34 0 0,0-1 0 0 0,0 0 0 0 0,0 0 1 0 0,1 1-1 0 0,-1-1 0 0 0,1 0 0 0 0,1 8 0 0 0,-1-11-1 0 0,0 0 0 0 0,0 0 0 0 0,1 0 0 0 0,-1-1 0 0 0,0 1 0 0 0,0 0 0 0 0,1 0 0 0 0,-1 0 0 0 0,0-1 0 0 0,1 1 0 0 0,-1 0 0 0 0,1 0 0 0 0,-1-1 0 0 0,1 1 0 0 0,-1 0 0 0 0,1-1 0 0 0,0 1 0 0 0,-1-1 0 0 0,1 1 0 0 0,0-1 0 0 0,-1 1 0 0 0,1-1 0 0 0,0 1-1 0 0,0-1 1 0 0,-1 0 0 0 0,1 1 0 0 0,0-1 0 0 0,0 0 0 0 0,0 0 0 0 0,0 1 0 0 0,-1-1 0 0 0,1 0 0 0 0,0 0 0 0 0,0 0 0 0 0,0 0 0 0 0,0 0 0 0 0,0 0 0 0 0,-1 0 0 0 0,1-1 0 0 0,0 1 0 0 0,0 0 0 0 0,0 0 0 0 0,0-1 0 0 0,5-1 18 0 0,-1 0 0 0 0,0 0 1 0 0,0-1-1 0 0,0 0 0 0 0,-1 1 0 0 0,1-2 1 0 0,-1 1-1 0 0,1 0 0 0 0,4-6 1 0 0,6-8 82 0 0,14-18 1 0 0,1 0 38 0 0,-26 30-117 0 0,0 1-1 0 0,0 0 1 0 0,1 0 0 0 0,-1 1-1 0 0,1-1 1 0 0,8-3-1 0 0,-12 6-20 0 0,0 1 1 0 0,0-1-1 0 0,0 1 0 0 0,0 0 0 0 0,1-1 0 0 0,-1 1 0 0 0,0 0 0 0 0,0 0 0 0 0,0 0 1 0 0,0 0-1 0 0,0 0 0 0 0,1 0 0 0 0,-1 0 0 0 0,0 0 0 0 0,0 0 0 0 0,2 1 1 0 0,-2 0-5 0 0,0 0 0 0 0,1-1 1 0 0,-1 1-1 0 0,0 0 1 0 0,0 0-1 0 0,0 0 0 0 0,-1 0 1 0 0,1 0-1 0 0,0 0 1 0 0,0 0-1 0 0,0 0 0 0 0,-1 1 1 0 0,1-1-1 0 0,0 0 1 0 0,-1 0-1 0 0,1 1 0 0 0,-1-1 1 0 0,1 2-1 0 0,2 10-456 0 0,-1 1-1 0 0,0 0 1 0 0,1 24-1 0 0,-2-21-1873 0 0,5 33 0 0 0,0-25-4989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2:35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12640 0 0,'-19'0'1060'0'0,"10"0"3698"0"0,10 15-3878 0 0,-1-7-805 0 0,0-3-62 0 0,0 0 0 0 0,0 0 0 0 0,1 0 0 0 0,-1 0 0 0 0,3 7 0 0 0,2 15 700 0 0,-5-23-595 0 0,0 1 1 0 0,1 0-1 0 0,0 0 1 0 0,0 0-1 0 0,1-1 1 0 0,-1 1-1 0 0,4 5 1 0 0,-4-9-75 0 0,-1 0-1 0 0,1 0 1 0 0,0 0 0 0 0,-1 0 0 0 0,1 0 0 0 0,0-1 0 0 0,0 1-1 0 0,0 0 1 0 0,0 0 0 0 0,0-1 0 0 0,0 1 0 0 0,0-1 0 0 0,0 1-1 0 0,0-1 1 0 0,1 1 0 0 0,0-1 44 0 0,0 1 0 0 0,0-1 1 0 0,0 0-1 0 0,0 0 0 0 0,0 0 0 0 0,0 0 0 0 0,0 0 1 0 0,0-1-1 0 0,0 1 0 0 0,0-1 0 0 0,2 0 0 0 0,60-25 610 0 0,-2 0 329 0 0,-53 23-872 0 0,-1 1 0 0 0,1 0 1 0 0,-1 0-1 0 0,1 1 0 0 0,12-1 0 0 0,-19 2-147 0 0,0-1 0 0 0,-1 1 0 0 0,1 0 0 0 0,0 0 0 0 0,0 1 0 0 0,-1-1 0 0 0,1 0 0 0 0,-1 0 0 0 0,1 1 0 0 0,0-1 0 0 0,-1 1 0 0 0,1-1 0 0 0,-1 1 0 0 0,1 0 0 0 0,-1 0 0 0 0,1 0-1 0 0,-1 0 1 0 0,0 0 0 0 0,1 0 0 0 0,-1 0 0 0 0,0 0 0 0 0,0 0 0 0 0,0 0 0 0 0,1 1 0 0 0,-2-1 0 0 0,1 0 0 0 0,0 1 0 0 0,0-1 0 0 0,0 1 0 0 0,-1-1 0 0 0,1 1 0 0 0,0 0 0 0 0,-1-1 0 0 0,0 1 0 0 0,1-1 0 0 0,-1 1 0 0 0,0 0 0 0 0,0-1-1 0 0,0 1 1 0 0,0 0 0 0 0,0-1 0 0 0,-1 4 0 0 0,0 3-46 0 0,-1 1 0 0 0,0-1 0 0 0,0 0 0 0 0,-1 1 0 0 0,0-1 0 0 0,-7 13 0 0 0,4-11-63 0 0,0 1 0 0 0,-1-1 0 0 0,0 0-1 0 0,-1-1 1 0 0,-13 14 0 0 0,14-17-633 0 0,1 0 0 0 0,-1-1 0 0 0,-1 0 0 0 0,-13 7 0 0 0,4-4-801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2:3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44 16439 0 0,'0'0'754'0'0,"12"0"276"0"0,-12 0-998 0 0,1 0-1 0 0,0 0 1 0 0,-1 0 0 0 0,1 0-1 0 0,-1 0 1 0 0,1 0-1 0 0,-1 0 1 0 0,1 0-1 0 0,0-1 1 0 0,-1 1-1 0 0,1 0 1 0 0,-1 0-1 0 0,1 0 1 0 0,-1-1-1 0 0,1 1 1 0 0,-1 0-1 0 0,1-1 1 0 0,-1 1-1 0 0,1 0 1 0 0,-1-1-1 0 0,0 1 1 0 0,1-1-1 0 0,-1 1 1 0 0,1-1-1 0 0,-1 1 1 0 0,0 0-1 0 0,0-1 1 0 0,1 1-1 0 0,-1-1 1 0 0,0 0 0 0 0,0 1-1 0 0,1-1 1 0 0,-1 1-1 0 0,0-1 1 0 0,0 1-1 0 0,0-1 1 0 0,0 1-1 0 0,0-1 1 0 0,0 0-1 0 0,0 1 1 0 0,0-1-1 0 0,0 1 1 0 0,0-2-1 0 0,-1 1 121 0 0,1 0-1 0 0,-1 0 1 0 0,0-1-1 0 0,1 1 1 0 0,-1 0-1 0 0,0 0 1 0 0,0 0-1 0 0,0 0 0 0 0,0 0 1 0 0,0 0-1 0 0,0 0 1 0 0,0 0-1 0 0,0 0 1 0 0,0 1-1 0 0,0-1 1 0 0,-1 0-1 0 0,-1 0 1 0 0,-4-1 56 0 0,-1 0-1 0 0,1 0 1 0 0,-1 1 0 0 0,1 0 0 0 0,-1 1 0 0 0,0 0 0 0 0,1 0 0 0 0,-1 0 0 0 0,0 1 0 0 0,1 0-1 0 0,-10 3 1 0 0,-1 1-72 0 0,0 1 0 0 0,1 0 0 0 0,-26 14 0 0 0,35-16-39 0 0,1 0 0 0 0,0 1 0 0 0,0 0 0 0 0,0 0 0 0 0,0 1 0 0 0,1 0 1 0 0,0 0-1 0 0,0 0 0 0 0,-5 9 0 0 0,9-13-122 0 0,1 0 0 0 0,-1 1 0 0 0,1-1 0 0 0,0 1 0 0 0,-1 0 0 0 0,1-1 0 0 0,0 1 1 0 0,1 0-1 0 0,-1 0 0 0 0,0-1 0 0 0,1 1 0 0 0,0 0 0 0 0,0 0 0 0 0,-1 0 0 0 0,2 0 0 0 0,-1 0 0 0 0,0-1 1 0 0,0 1-1 0 0,1 0 0 0 0,0 0 0 0 0,0 0 0 0 0,0-1 0 0 0,0 1 0 0 0,0 0 0 0 0,0-1 0 0 0,0 1 0 0 0,1-1 1 0 0,-1 1-1 0 0,1-1 0 0 0,3 3 0 0 0,-1-1-295 0 0,1 0-1 0 0,0 0 1 0 0,-1-1 0 0 0,1 0-1 0 0,1 0 1 0 0,-1 0 0 0 0,0 0 0 0 0,1-1-1 0 0,-1 0 1 0 0,1 0 0 0 0,0-1-1 0 0,11 2 1 0 0,24 4-7530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3:56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139 892 12960 0 0,'-13'0'350'0'0,"-1"1"0"0"0,1 0 0 0 0,-26 5 0 0 0,35-5-31 0 0,1 0 0 0 0,0-1 1 0 0,-1 1-1 0 0,1-1 0 0 0,-1 0 1 0 0,1 0-1 0 0,0 0 0 0 0,-1 0 1 0 0,-3-2-1 0 0,6 2-202 0 0,0 0 0 0 0,0-1 0 0 0,0 1 0 0 0,0 0 0 0 0,0-1-1 0 0,0 1 1 0 0,0-1 0 0 0,0 1 0 0 0,0-1 0 0 0,0 0 0 0 0,0 1 0 0 0,0-1 0 0 0,0 0 0 0 0,1 0-1 0 0,-1 1 1 0 0,0-1 0 0 0,1 0 0 0 0,-1 0 0 0 0,0 0 0 0 0,1 0 0 0 0,-1 0 0 0 0,1 0 0 0 0,-1 0-1 0 0,1 0 1 0 0,0 0 0 0 0,-1 0 0 0 0,1 0 0 0 0,0 0 0 0 0,0 0 0 0 0,0-3 0 0 0,0-8 298 0 0,2 0 1 0 0,-1 0-1 0 0,1 0 1 0 0,1 0-1 0 0,0 0 1 0 0,6-13-1 0 0,33-68 842 0 0,-26 61-1004 0 0,-1 2-234 0 0,170-331 294 0 0,-167 332-297 0 0,0 1 0 0 0,2 0 0 0 0,41-42 0 0 0,-55 64-2 0 0,1 0 1 0 0,0 0-1 0 0,0 1 0 0 0,1 1 0 0 0,0-1 1 0 0,-1 1-1 0 0,2 0 0 0 0,-1 1 0 0 0,0 0 1 0 0,10-2-1 0 0,-6 2-63 0 0,-1 1 0 0 0,1 0 0 0 0,0 1 0 0 0,0 0 1 0 0,0 1-1 0 0,24 2 0 0 0,150 28 749 0 0,1-15-273 0 0,-124-12-49 0 0,207-8-109 0 0,-79-2 246 0 0,-102 3 133 0 0,-87 4-128 0 0,-3-1-499 0 0,0 0 1 0 0,0 0-1 0 0,0 1 0 0 0,0-1 0 0 0,0 0 1 0 0,0 0-1 0 0,0 0 0 0 0,0 1 0 0 0,-1-1 0 0 0,1 1 1 0 0,0-1-1 0 0,0 1 0 0 0,-1-1 0 0 0,1 1 1 0 0,0 0-1 0 0,-3-1 0 0 0,0 0 2 0 0,-232-58-39 0 0,234 59 16 0 0,-17-4-21 0 0,-1 2-1 0 0,-29-1 1 0 0,46 3 20 0 0,3 0 1 0 0,-1 0 0 0 0,1-1-1 0 0,-1 1 1 0 0,0 0-1 0 0,1 0 1 0 0,-1 0-1 0 0,1 0 1 0 0,-1 0-1 0 0,0 0 1 0 0,1 1-1 0 0,-1-1 1 0 0,0 0-1 0 0,1 0 1 0 0,-1 0-1 0 0,1 1 1 0 0,-1-1-1 0 0,1 0 1 0 0,-1 0-1 0 0,1 1 1 0 0,-2 0-1 0 0,2-1-2 0 0,1 1 0 0 0,-1-1-1 0 0,0 1 1 0 0,0-1 0 0 0,0 1-1 0 0,1-1 1 0 0,-1 1 0 0 0,0-1-1 0 0,1 1 1 0 0,-1-1 0 0 0,0 0-1 0 0,1 1 1 0 0,-1-1 0 0 0,1 1-1 0 0,0-1 1 0 0,3 3 3 0 0,0-1 0 0 0,0 0 0 0 0,0 0 0 0 0,1 0 0 0 0,-1-1 0 0 0,1 0 0 0 0,-1 0 0 0 0,1 0 0 0 0,0 0 0 0 0,-1-1 0 0 0,8 1 0 0 0,8-1 0 0 0,24-4 0 0 0,-42 4 0 0 0,69-6 21 0 0,28-3 33 0 0,-83 7-26 0 0,-1 1 0 0 0,0 1 1 0 0,18 1-1 0 0,-32-1-24 0 0,0 0-1 0 0,0 0 1 0 0,0 0 0 0 0,0 0-1 0 0,0 0 1 0 0,0 1 0 0 0,0-1-1 0 0,-1 0 1 0 0,1 0 0 0 0,0 1-1 0 0,0-1 1 0 0,0 1 0 0 0,-1-1-1 0 0,1 1 1 0 0,0-1-1 0 0,0 1 1 0 0,-1-1 0 0 0,1 1-1 0 0,0 0 1 0 0,-1-1 0 0 0,1 1-1 0 0,-1 0 1 0 0,1 0 0 0 0,0 1-1 0 0,-1-1 3 0 0,1 1 0 0 0,-1 0-1 0 0,0-1 1 0 0,1 1 0 0 0,-1 0-1 0 0,0 0 1 0 0,0-1 0 0 0,-1 1-1 0 0,1 0 1 0 0,0-1 0 0 0,0 1-1 0 0,-1 2 1 0 0,-2 4 26 0 0,-1 0 1 0 0,1 0-1 0 0,-9 14 1 0 0,-8 7 54 0 0,-27 32 1 0 0,-18 25 65 0 0,29-26-209 0 0,14-19-3545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4:55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0 409 19639 0 0,'0'0'447'0'0,"1"-13"1074"0"0,1 6-1386 0 0,1-1 0 0 0,1 1 0 0 0,-1 0 0 0 0,1 0-1 0 0,0 0 1 0 0,10-11 0 0 0,-2 1 885 0 0,111-167 3655 0 0,-119 177-4571 0 0,0 0 0 0 0,1 1 0 0 0,0-1 0 0 0,0 1 1 0 0,0 1-1 0 0,1-1 0 0 0,10-7 0 0 0,-16 13-102 0 0,1-1-1 0 0,-1 1 1 0 0,0 0 0 0 0,1 0-1 0 0,-1 0 1 0 0,0 0 0 0 0,0 0-1 0 0,1 0 1 0 0,-1 0 0 0 0,0 0-1 0 0,0 0 1 0 0,1 0 0 0 0,-1 0-1 0 0,0 0 1 0 0,1 0 0 0 0,-1 0-1 0 0,0 0 1 0 0,0 0 0 0 0,1 0-1 0 0,-1 0 1 0 0,0 0 0 0 0,1 1-1 0 0,-1-1 1 0 0,0 0 0 0 0,0 0-1 0 0,1 0 1 0 0,-1 0 0 0 0,0 1-1 0 0,0-1 1 0 0,0 0 0 0 0,1 0-1 0 0,-1 0 1 0 0,0 1 0 0 0,0-1-1 0 0,0 0 1 0 0,0 0 0 0 0,1 1-1 0 0,-1-1 1 0 0,0 0 0 0 0,0 0-1 0 0,0 1 1 0 0,0-1-1 0 0,0 0 1 0 0,0 1 0 0 0,0-1-1 0 0,0 0 1 0 0,0 0 0 0 0,0 1-1 0 0,0-1 1 0 0,0 1 0 0 0,1 16 4 0 0,-3-1 19 0 0,0-1 1 0 0,-1 1-1 0 0,-1-1 1 0 0,-7 19-1 0 0,-28 57 82 0 0,-20 34 400 0 0,94-185 105 0 0,62-80 0 0 0,-96 140-608 0 0,38-49 202 0 0,-35 45-171 0 0,0 0 0 0 0,0 0 0 0 0,0 0 0 0 0,0 1 0 0 0,1 0 0 0 0,-1 0 0 0 0,1 0 0 0 0,0 0 0 0 0,5-2 0 0 0,-9 5-34 0 0,-1 0-1 0 0,1 0 1 0 0,-1 0-1 0 0,0 0 1 0 0,1 0-1 0 0,-1 0 1 0 0,1 0-1 0 0,-1 0 1 0 0,0 0 0 0 0,1 0-1 0 0,-1 0 1 0 0,1 0-1 0 0,-1 0 1 0 0,0 0-1 0 0,1 0 1 0 0,-1 0-1 0 0,1 1 1 0 0,-1-1 0 0 0,0 0-1 0 0,1 0 1 0 0,-1 0-1 0 0,0 1 1 0 0,1-1-1 0 0,-1 0 1 0 0,0 0-1 0 0,1 1 1 0 0,-1-1-1 0 0,0 1 1 0 0,6 12 3 0 0,-5 16-8 0 0,-5 2 4 0 0,-11 40 0 0 0,-2 20 0 0 0,16-84 0 0 0,0 0 0 0 0,0 0 0 0 0,0 0 0 0 0,1 0 0 0 0,1 14 0 0 0,-1-20 0 0 0,1 0 0 0 0,-1 0 0 0 0,0 0 0 0 0,0 0 0 0 0,0 0 0 0 0,1-1 0 0 0,-1 1 0 0 0,1 0 0 0 0,-1 0 0 0 0,0 0 0 0 0,1 0 0 0 0,-1 0 0 0 0,1-1 0 0 0,0 1 0 0 0,-1 0 0 0 0,1-1 0 0 0,0 1 0 0 0,-1 0 0 0 0,1-1 0 0 0,0 1 0 0 0,0-1 0 0 0,0 1 0 0 0,-1-1 0 0 0,1 1 0 0 0,0-1 0 0 0,0 0 0 0 0,0 1 0 0 0,0-1 0 0 0,0 0 0 0 0,0 0 0 0 0,0 0 0 0 0,0 1 0 0 0,0-1 0 0 0,0 0 0 0 0,0 0 0 0 0,0-1 0 0 0,0 1 0 0 0,-1 0 0 0 0,1 0 0 0 0,0 0 0 0 0,0-1 0 0 0,0 1 0 0 0,0 0 0 0 0,2-1 0 0 0,6-3 0 0 0,0-1 0 0 0,0 0 0 0 0,-1 0 0 0 0,1 0 0 0 0,-1-1 0 0 0,9-8 0 0 0,6-5 0 0 0,70-58 0 0 0,-26 20 0 0 0,-54 47 18 0 0,21-13 0 0 0,-30 20-14 0 0,0 1-1 0 0,1 0 1 0 0,-1 0-1 0 0,1 0 1 0 0,-1 1 0 0 0,1-1-1 0 0,-1 1 1 0 0,1 0-1 0 0,7 0 1 0 0,-10 1-4 0 0,0 0 0 0 0,0 0 0 0 0,-1 0 0 0 0,1 1 0 0 0,0-1 0 0 0,0 0 0 0 0,0 1 0 0 0,0 0 0 0 0,-1-1 0 0 0,1 1 0 0 0,0 0 0 0 0,-1 0 0 0 0,1 0 0 0 0,-1 0 0 0 0,1 0 0 0 0,-1 0 0 0 0,3 3 0 0 0,-2-2 0 0 0,0 1 0 0 0,0 0 0 0 0,0 0 0 0 0,0 0 0 0 0,-1 0 0 0 0,1 0 0 0 0,-1 0 0 0 0,2 7 0 0 0,-1 3 0 0 0,0 1 0 0 0,0-1 0 0 0,-1 25 0 0 0,-1-36 0 0 0,-3 142 0 0 0,3-137 0 0 0,0-1 0 0 0,0 0 0 0 0,1 1 0 0 0,0-1 0 0 0,0 0 0 0 0,4 10 0 0 0,-5-14 0 0 0,1-1 0 0 0,-1 0 0 0 0,1 0 0 0 0,-1 0 0 0 0,1 0 0 0 0,0 0 0 0 0,-1 0 0 0 0,1 0 0 0 0,0 0 0 0 0,0 0 0 0 0,0-1 0 0 0,0 1 0 0 0,0 0 0 0 0,0 0 0 0 0,0-1 0 0 0,0 1 0 0 0,0 0 0 0 0,0-1 0 0 0,0 0 0 0 0,0 1 0 0 0,1-1 0 0 0,-1 1 0 0 0,0-1 0 0 0,0 0 0 0 0,0 0 0 0 0,1 0 0 0 0,-1 0 0 0 0,0 0 0 0 0,0 0 0 0 0,1 0 0 0 0,-1 0 0 0 0,0 0 0 0 0,0-1 0 0 0,0 1 0 0 0,1 0 0 0 0,-1-1 0 0 0,0 1 0 0 0,0-1 0 0 0,0 1 0 0 0,2-2 0 0 0,8-4 8 0 0,0-1 0 0 0,0 0 0 0 0,-1-1 0 0 0,0 0 0 0 0,0-1 0 0 0,9-10 0 0 0,3-2 0 0 0,44-43 101 0 0,-28 26 39 0 0,1 2-1 0 0,60-43 1 0 0,-86 72-119 0 0,-1-1-1 0 0,1 2 1 0 0,1 0 0 0 0,16-6-1 0 0,-21 10-20 0 0,-1-1 0 0 0,0 1 1 0 0,0 1-1 0 0,1 0 0 0 0,-1 0 0 0 0,1 0 0 0 0,-1 1 0 0 0,14 2 0 0 0,-19-1-8 0 0,0-1 0 0 0,0 1 0 0 0,1 0 0 0 0,-1 1 0 0 0,0-1 0 0 0,0 0 0 0 0,0 1 0 0 0,-1 0 0 0 0,1-1 0 0 0,0 1 0 0 0,0 0 0 0 0,-1 1 0 0 0,0-1 0 0 0,1 0 0 0 0,-1 1 0 0 0,0-1 0 0 0,0 1 0 0 0,3 4 0 0 0,0 4 0 0 0,0 0 0 0 0,0 0 0 0 0,5 21 0 0 0,0-3 0 0 0,-1-14 0 0 0,-9-14 0 0 0,1-1 0 0 0,-1 1 0 0 0,1 0 0 0 0,-1-1 0 0 0,1 1 0 0 0,0 0 0 0 0,-1-1 0 0 0,1 1 0 0 0,0-1 0 0 0,0 1 0 0 0,-1-1 0 0 0,1 1 0 0 0,0-1 0 0 0,0 0 0 0 0,0 1 0 0 0,-1-1 0 0 0,1 0 0 0 0,0 0 0 0 0,1 1 0 0 0,1-2 0 0 0,0 0 0 0 0,0 0 0 0 0,-1 0 0 0 0,1 0 0 0 0,0 0 0 0 0,-1-1 0 0 0,1 1 0 0 0,-1-1 0 0 0,0 1 0 0 0,1-1 0 0 0,3-4 0 0 0,21-26 0 0 0,-26 31 0 0 0,28-36-8 0 0,41-50 41 0 0,-58 74-15 0 0,1 1 1 0 0,0 0-1 0 0,0 1 1 0 0,19-12-1 0 0,-29 20-20 0 0,1 1-1 0 0,0 1 1 0 0,0-1-1 0 0,0 0 1 0 0,0 1-1 0 0,0 0 0 0 0,0 0 1 0 0,0 0-1 0 0,0 0 1 0 0,0 1-1 0 0,6 0 1 0 0,-9 0 0 0 0,1 0 0 0 0,0 0 1 0 0,0 0-1 0 0,0 0 0 0 0,-1 1 1 0 0,1-1-1 0 0,0 1 0 0 0,-1-1 1 0 0,1 1-1 0 0,0 0 0 0 0,-1 0 1 0 0,1 0-1 0 0,-1 0 0 0 0,1 0 1 0 0,-1 0-1 0 0,0 0 0 0 0,1 0 1 0 0,-1 0-1 0 0,0 1 0 0 0,0-1 1 0 0,0 0-1 0 0,1 1 0 0 0,-2-1 1 0 0,1 1-1 0 0,0 0 0 0 0,0-1 1 0 0,1 4-1 0 0,0 2 2 0 0,-1 0 0 0 0,1 1 0 0 0,-1-1 0 0 0,-1 0 0 0 0,1 0 0 0 0,-2 11 0 0 0,-8 43 0 0 0,7-49 0 0 0,0 0 0 0 0,0-1 0 0 0,1 1 0 0 0,0 0 0 0 0,1 0 0 0 0,0 0 0 0 0,3 14 0 0 0,-3-25 0 0 0,0 0 0 0 0,1 0 0 0 0,-1-1 0 0 0,0 1 0 0 0,0 0 0 0 0,0-1 0 0 0,1 1 0 0 0,-1 0 0 0 0,0-1 0 0 0,1 1 0 0 0,-1 0 0 0 0,1-1 0 0 0,-1 1 0 0 0,0-1 0 0 0,1 1 0 0 0,-1-1 0 0 0,1 1 0 0 0,0-1 0 0 0,-1 1 0 0 0,1-1 0 0 0,-1 0 0 0 0,1 1 0 0 0,0-1 0 0 0,0 1 0 0 0,1-1 0 0 0,-1 0 0 0 0,0 0 0 0 0,0 0 0 0 0,0 0 0 0 0,0 0 0 0 0,1 0 0 0 0,-1-1 0 0 0,0 1 0 0 0,0 0 0 0 0,0 0 0 0 0,0-1 0 0 0,0 1 0 0 0,2-2 0 0 0,2-1 0 0 0,1 0 0 0 0,-1-1 0 0 0,-1 0 0 0 0,9-8 0 0 0,68-85 0 0 0,-7 8 0 0 0,-53 66 0 0 0,43-34 0 0 0,-55 50 0 0 0,1 0 0 0 0,0 0 0 0 0,0 1 0 0 0,0 1 0 0 0,1 0 0 0 0,0 0 0 0 0,21-5 0 0 0,-29 9-2 0 0,0 0 1 0 0,1 1-1 0 0,-1-1 1 0 0,0 1-1 0 0,1 0 1 0 0,-1 0-1 0 0,1 0 1 0 0,-1 1-1 0 0,0-1 1 0 0,1 1-1 0 0,-1 0 1 0 0,0 0-1 0 0,0 0 1 0 0,0 0-1 0 0,0 0 1 0 0,0 1-1 0 0,0-1 1 0 0,0 1-1 0 0,0 0 1 0 0,4 4-1 0 0,-3-3 0 0 0,-1 1-1 0 0,0 0 1 0 0,0 0 0 0 0,0 0 0 0 0,0 0-1 0 0,-1 0 1 0 0,0 0 0 0 0,0 1-1 0 0,0-1 1 0 0,0 1 0 0 0,-1 0 0 0 0,0 0-1 0 0,2 7 1 0 0,1 32 2 0 0,-4-32 0 0 0,1 1 0 0 0,1 0 0 0 0,0 0 0 0 0,1-1 0 0 0,5 16 0 0 0,-8-27 0 0 0,1 1 0 0 0,-1-1 0 0 0,1 0 0 0 0,-1 0 0 0 0,1 0 0 0 0,0 0 0 0 0,0 0-1 0 0,-1 0 1 0 0,1 0 0 0 0,0 0 0 0 0,0 0 0 0 0,0 0 0 0 0,0 0 0 0 0,0 0 0 0 0,0-1 0 0 0,0 1 0 0 0,0 0 0 0 0,0-1 0 0 0,1 1 0 0 0,-1-1 0 0 0,0 1 0 0 0,0-1-1 0 0,0 0 1 0 0,1 1 0 0 0,-1-1 0 0 0,0 0 0 0 0,1 0 0 0 0,-1 0 0 0 0,0 0 0 0 0,0 0 0 0 0,1 0 0 0 0,-1 0 0 0 0,0-1 0 0 0,1 1 0 0 0,-1 0 0 0 0,0-1-1 0 0,2 0 1 0 0,5-2 2 0 0,0-1-1 0 0,-1 0 0 0 0,1-1 1 0 0,10-8-1 0 0,-6 5 6 0 0,0-1 9 0 0,8-5 23 0 0,0 1 0 0 0,24-11 0 0 0,-38 21-43 0 0,1 0 0 0 0,-1 1 1 0 0,1 0-1 0 0,0 0 0 0 0,-1 0 0 0 0,1 1 1 0 0,0 0-1 0 0,0 0 0 0 0,0 1 0 0 0,0 0 0 0 0,13 1 1 0 0,-13 1-1 0 0,-1 0 1 0 0,1 0-1 0 0,-1 0 1 0 0,0 0-1 0 0,0 1 1 0 0,0 0 0 0 0,0 1-1 0 0,0-1 1 0 0,7 7-1 0 0,3 4-9 0 0,23 25-1 0 0,-11-11 9 0 0,-24-24 7 0 0,0-1 0 0 0,0 1 1 0 0,0-1-1 0 0,0-1 0 0 0,0 1 0 0 0,1 0 0 0 0,-1-1 0 0 0,1 0 0 0 0,0 0 1 0 0,0-1-1 0 0,-1 1 0 0 0,1-1 0 0 0,0 0 0 0 0,0 0 0 0 0,1-1 1 0 0,-1 1-1 0 0,0-1 0 0 0,0 0 0 0 0,0-1 0 0 0,10-1 0 0 0,2-2 13 0 0,1-2 0 0 0,-1 0-1 0 0,0-1 1 0 0,24-13 0 0 0,-11 5-2 0 0,43-21-33 0 0,-24 11-36 0 0,65-23 0 0 0,-98 43 56 0 0,1 0 0 0 0,-1 2 0 0 0,1 0 0 0 0,0 0 0 0 0,0 2 0 0 0,0 0 0 0 0,24 3 0 0 0,-30-2 0 0 0,0 2 0 0 0,-1 0 0 0 0,1 0 0 0 0,-1 1 0 0 0,1 0 0 0 0,-1 1 0 0 0,0 0 0 0 0,0 1 0 0 0,0 0 0 0 0,-1 0 0 0 0,0 1 0 0 0,13 10 0 0 0,-3 1 0 0 0,-8-6 0 0 0,1 0 0 0 0,0-1 0 0 0,24 14 0 0 0,-32-22 0 0 0,0 0 0 0 0,1 0 0 0 0,-1 0 0 0 0,1 0 0 0 0,-1-1 0 0 0,1 0 0 0 0,0 0 0 0 0,0 0 0 0 0,-1-1 0 0 0,1 1 0 0 0,0-1 0 0 0,0 0 0 0 0,-1-1 0 0 0,1 1 0 0 0,0-1 0 0 0,8-2 0 0 0,102-42 144 0 0,-62 26-164 0 0,-34 12 8 0 0,0 0 0 0 0,0 1 0 0 0,0 1 0 0 0,23-2 0 0 0,-23 5 12 0 0,0 1 0 0 0,0 1 0 0 0,0 1 0 0 0,0 1 0 0 0,22 4 0 0 0,-27-3 0 0 0,0 1 0 0 0,0 1 0 0 0,-1 0 0 0 0,0 1 0 0 0,0 0 0 0 0,0 1 0 0 0,18 13 0 0 0,-6-2 0 0 0,48 33 0 0 0,-63-45 0 0 0,1 0 0 0 0,0-1 0 0 0,1 0 0 0 0,-1 0 0 0 0,14 2 0 0 0,-20-6 0 0 0,1 0 0 0 0,-1 0 0 0 0,1-1 0 0 0,0 0 0 0 0,-1 0 0 0 0,1 0 0 0 0,0-1 0 0 0,-1 0 0 0 0,1 0 0 0 0,-1 0 0 0 0,0-1 0 0 0,1 0 0 0 0,8-4 0 0 0,4-3 0 0 0,-1-2 0 0 0,25-19 0 0 0,9-6 11 0 0,-29 24-1 0 0,1 0 1 0 0,0 1 0 0 0,47-14-1 0 0,-58 21-7 0 0,0 1-1 0 0,0 1 1 0 0,0 0-1 0 0,0 1 0 0 0,1 0 1 0 0,-1 0-1 0 0,0 2 1 0 0,1-1-1 0 0,-1 2 1 0 0,15 3-1 0 0,-22-4-2 0 0,0 1 0 0 0,0 0 0 0 0,0 0 0 0 0,0 1 0 0 0,0-1 0 0 0,-1 1 0 0 0,1 0 0 0 0,-1 1 0 0 0,0-1 0 0 0,0 1 0 0 0,0-1 0 0 0,0 1 0 0 0,3 6 0 0 0,3 4 0 0 0,-1 1 0 0 0,13 28 0 0 0,-14-26 0 0 0,18 26 0 0 0,-23-38 0 0 0,1 0 0 0 0,0 0 0 0 0,0 0 0 0 0,1 0 0 0 0,-1-1 0 0 0,1 0 0 0 0,0 0 0 0 0,0-1 0 0 0,8 5 0 0 0,-9-6 0 0 0,1 0 0 0 0,0 0 0 0 0,0-1 0 0 0,0 1 0 0 0,0-1 0 0 0,0-1 0 0 0,0 1 0 0 0,1-1 0 0 0,-1 1 0 0 0,0-1 0 0 0,9-2 0 0 0,-8 1 0 0 0,1 0 0 0 0,-1-1 0 0 0,0 0 0 0 0,0 0 0 0 0,0-1 0 0 0,0 0 0 0 0,0 0 0 0 0,5-4 0 0 0,44-33 0 0 0,-43 30 0 0 0,28-23-7 0 0,-12 9-25 0 0,35-22-1 0 0,-53 39 15 0 0,0 1 0 0 0,1 1 1 0 0,0 0-1 0 0,0 0 0 0 0,0 1 0 0 0,0 1 0 0 0,20-4 0 0 0,-20 5 26 0 0,2 1-1 0 0,-1 0 0 0 0,0 1 0 0 0,0 0 0 0 0,0 1 0 0 0,21 4 1 0 0,-27-4 1 0 0,-1 1 1 0 0,1 0 0 0 0,-1 0-1 0 0,0 0 1 0 0,0 0 0 0 0,0 1-1 0 0,0 0 1 0 0,0 0 0 0 0,0 0-1 0 0,-1 1 1 0 0,1 0 0 0 0,-1-1-1 0 0,0 2 1 0 0,0-1 0 0 0,-1 0-1 0 0,6 9 1 0 0,4 12-10 0 0,8 14 0 0 0,-19-37 0 0 0,0 1 0 0 0,0-1 0 0 0,0 0 0 0 0,0 0 0 0 0,0 0 0 0 0,0 0 0 0 0,0 0 0 0 0,1 0 0 0 0,-1 0 0 0 0,1-1 0 0 0,4 3 0 0 0,-3-4 0 0 0,0 1 0 0 0,-1-1 0 0 0,1 0 0 0 0,0-1 0 0 0,0 1 0 0 0,-1-1 0 0 0,1 1 0 0 0,0-1 0 0 0,-1 0 0 0 0,1 0 0 0 0,6-4 0 0 0,-1 2 0 0 0,-2 1 6 0 0,90-32-3787 0 0,-72 24-6700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5:02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56 339 9672 0 0,'-1'-4'4703'0'0,"0"-8"-2340"0"0,1 7-1743 0 0,1 1-1 0 0,0-1 1 0 0,0 0 0 0 0,0 0-1 0 0,1 0 1 0 0,4-8-1 0 0,15-27 982 0 0,-20 38-1474 0 0,36-67 1213 0 0,50-82 2132 0 0,-86 148-3478 0 0,8-10-69 0 0,-6 10 27 0 0,-4 10 9 0 0,-7 16 16 0 0,-1 1 1 0 0,-21 37-1 0 0,16-32 9 0 0,-82 141-86 0 0,60-109 82 0 0,35-59 18 0 0,-6 8 0 0 0,1 1 0 0 0,1 0 0 0 0,-6 16 0 0 0,11-27 0 0 0,0 0 0 0 0,0 0 0 0 0,-1 1 0 0 0,1-1 0 0 0,0 0 0 0 0,0 0 0 0 0,0 0 0 0 0,0 0 0 0 0,0 0 0 0 0,0 0 0 0 0,0 0 0 0 0,0 1 0 0 0,0-1 0 0 0,0 0 0 0 0,0 0 0 0 0,0 0 0 0 0,0 0 0 0 0,0 0 0 0 0,0 0 0 0 0,0 1 0 0 0,0-1 0 0 0,0 0 0 0 0,0 0 0 0 0,0 0 0 0 0,0 0 0 0 0,0 0 0 0 0,0 0 0 0 0,0 1 0 0 0,0-1 0 0 0,1 0 0 0 0,-1 0 0 0 0,0 0 0 0 0,0 0 0 0 0,0 0 0 0 0,0 0 0 0 0,0 0 0 0 0,0 0 0 0 0,0 0 0 0 0,0 1 0 0 0,0-1 0 0 0,1 0 0 0 0,-1 0 0 0 0,0 0 0 0 0,0 0 0 0 0,0 0 0 0 0,0 0 0 0 0,0 0 0 0 0,0 0 0 0 0,1 0 0 0 0,-1 0 0 0 0,0 0 0 0 0,0 0 0 0 0,0 0 0 0 0,0 0 0 0 0,0 0 0 0 0,0 0 0 0 0,1 0 0 0 0,-1 0 0 0 0,0 0 0 0 0,0 0 0 0 0,0 0 0 0 0,0 0 0 0 0,0 0 0 0 0,0 0 0 0 0,0-1 0 0 0,1 1 0 0 0,-1 0 0 0 0,0 0 0 0 0,0 0 0 0 0,6-3 0 0 0,6-7 62 0 0,-1 1 0 0 0,-1-1 0 0 0,1-1-1 0 0,16-22 1 0 0,0 0 73 0 0,10-17 209 0 0,0 1 41 0 0,13-14 71 0 0,-42 54-427 0 0,-10 16-2 0 0,-13 18 0 0 0,-66 115-27 0 0,45-73 0 0 0,25-47 0 0 0,0 1 0 0 0,-10 30 0 0 0,21-51 1 0 0,0 0 0 0 0,0 0 0 0 0,0 0-1 0 0,0 0 1 0 0,0 1 0 0 0,0-1 0 0 0,0 0 0 0 0,0 0 0 0 0,0 0-1 0 0,0 0 1 0 0,0 0 0 0 0,0 0 0 0 0,0 0 0 0 0,0 1 0 0 0,0-1 0 0 0,0 0-1 0 0,0 0 1 0 0,0 0 0 0 0,0 0 0 0 0,0 0 0 0 0,0 0 0 0 0,0 0-1 0 0,0 1 1 0 0,0-1 0 0 0,0 0 0 0 0,0 0 0 0 0,0 0 0 0 0,0 0-1 0 0,0 0 1 0 0,0 0 0 0 0,0 0 0 0 0,0 1 0 0 0,0-1 0 0 0,1 0-1 0 0,-1 0 1 0 0,0 0 0 0 0,0 0 0 0 0,0 0 0 0 0,0 0 0 0 0,0 0-1 0 0,0 0 1 0 0,1 0 0 0 0,5-2 87 0 0,7-6 124 0 0,4-12-123 0 0,0-1 0 0 0,21-33 1 0 0,5-7-6 0 0,-25 36-84 0 0,-9 12 0 0 0,0 1 0 0 0,0 1 0 0 0,1 0 0 0 0,1 0 0 0 0,0 1 0 0 0,13-10 0 0 0,-24 19 0 0 0,1 1 0 0 0,-1-1 0 0 0,1 1 0 0 0,0 0 0 0 0,-1-1 0 0 0,1 1 0 0 0,0 0 0 0 0,0-1 0 0 0,-1 1 0 0 0,1 0 0 0 0,0 0 0 0 0,0-1 0 0 0,-1 1 0 0 0,1 0 0 0 0,0 0 0 0 0,0 0 0 0 0,-1 0 0 0 0,1 0 0 0 0,0 0 0 0 0,0 0 0 0 0,0 0 0 0 0,-1 1 0 0 0,1-1 0 0 0,0 0 0 0 0,0 0 0 0 0,-1 1 0 0 0,1-1 0 0 0,0 0 0 0 0,0 2 0 0 0,1-1 0 0 0,-1 1 0 0 0,0-1 0 0 0,0 1 0 0 0,0 0 0 0 0,0-1 0 0 0,0 1 0 0 0,0 0 0 0 0,0 0 0 0 0,-1 0 0 0 0,1 0 0 0 0,-1 0 0 0 0,1 2 0 0 0,4 37 0 0 0,-4-32 0 0 0,0 1 0 0 0,0-1 0 0 0,1 0 0 0 0,0 0 0 0 0,6 17 0 0 0,-5-20-52 0 0,0 0 1 0 0,0 0-1 0 0,1 0 1 0 0,0-1-1 0 0,0 0 0 0 0,0 0 1 0 0,1 0-1 0 0,-1 0 0 0 0,1 0 1 0 0,0-1-1 0 0,1 0 0 0 0,-1 0 1 0 0,1-1-1 0 0,0 1 0 0 0,-1-1 1 0 0,2 0-1 0 0,-1-1 0 0 0,8 3 1 0 0,16 5-1088 0 0,1-3-69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5:41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210 104 4144 0 0,'0'0'4425'0'0,"-3"-19"-212"0"0,11-14-477 0 0,-8 33-3501 0 0,10-19 1709 0 0,-9 18-1829 0 0,10-10 504 0 0,-10 6 752 0 0,-4 3-945 0 0,1 0 1 0 0,-1 0-1 0 0,0 0 1 0 0,0 0-1 0 0,-6-2 1 0 0,5 3-408 0 0,-1 1 1 0 0,0 0 0 0 0,1 0 0 0 0,-1 0 0 0 0,1 0 0 0 0,-1 1 0 0 0,0 0 0 0 0,1 0-1 0 0,-1 0 1 0 0,1 0 0 0 0,0 1 0 0 0,-1-1 0 0 0,1 1 0 0 0,0 0 0 0 0,0 1 0 0 0,0-1-1 0 0,0 1 1 0 0,1-1 0 0 0,-1 1 0 0 0,1 1 0 0 0,-6 4 0 0 0,2 0-22 0 0,0 1 1 0 0,1-1-1 0 0,0 1 0 0 0,0 0 1 0 0,1 1-1 0 0,0-1 0 0 0,1 1 1 0 0,-4 12-1 0 0,1 0-20 0 0,1 0 0 0 0,1 0 0 0 0,-2 36 0 0 0,6-48 14 0 0,1 0 0 0 0,0 0 0 0 0,0 0 0 0 0,1 0 0 0 0,1 0 0 0 0,0-1 0 0 0,0 1 0 0 0,1 0 0 0 0,0-1 0 0 0,8 17 0 0 0,-10-24 23 0 0,1 1 1 0 0,0 0-1 0 0,-1 0 0 0 0,1-1 0 0 0,0 1 0 0 0,1-1 0 0 0,-1 0 0 0 0,0 1 0 0 0,1-1 1 0 0,-1 0-1 0 0,1-1 0 0 0,0 1 0 0 0,0 0 0 0 0,-1-1 0 0 0,1 1 0 0 0,0-1 0 0 0,0 0 0 0 0,1 0 1 0 0,-1 0-1 0 0,0-1 0 0 0,0 1 0 0 0,0-1 0 0 0,0 1 0 0 0,1-1 0 0 0,-1 0 0 0 0,5-1 1 0 0,-3 0 11 0 0,0 0 1 0 0,0 0 0 0 0,0 0-1 0 0,0-1 1 0 0,-1 1 0 0 0,1-1-1 0 0,-1-1 1 0 0,1 1 0 0 0,-1-1-1 0 0,0 1 1 0 0,0-1 0 0 0,0 0-1 0 0,0-1 1 0 0,-1 1 0 0 0,1-1-1 0 0,4-5 1 0 0,-6 5 33 0 0,1 0-1 0 0,0 0 1 0 0,-1 0-1 0 0,0 0 1 0 0,0-1 0 0 0,0 1-1 0 0,-1-1 1 0 0,1 1-1 0 0,-1-1 1 0 0,1-9-1 0 0,-2 12-4 0 0,0 0 0 0 0,0 0-1 0 0,0-1 1 0 0,0 1 0 0 0,-1 0-1 0 0,1 0 1 0 0,-1 0 0 0 0,1 0-1 0 0,-1 0 1 0 0,0 0-1 0 0,0 0 1 0 0,0 0 0 0 0,0 0-1 0 0,0 0 1 0 0,0 0 0 0 0,-1 0-1 0 0,1 0 1 0 0,-1 1-1 0 0,1-1 1 0 0,-1 1 0 0 0,1-1-1 0 0,-1 1 1 0 0,0 0 0 0 0,-3-2-1 0 0,0 0 15 0 0,0 1-1 0 0,0 1 1 0 0,0-1 0 0 0,0 1-1 0 0,0-1 1 0 0,-1 2 0 0 0,1-1-1 0 0,0 1 1 0 0,0-1 0 0 0,-1 1-1 0 0,1 1 1 0 0,0-1 0 0 0,-1 1-1 0 0,1 0 1 0 0,0 0 0 0 0,0 0-1 0 0,0 1 1 0 0,0 0 0 0 0,-6 3-1 0 0,4-2-293 0 0,1 0-1 0 0,-1 1 0 0 0,1-1 1 0 0,0 1-1 0 0,0 1 0 0 0,0 0 1 0 0,0-1-1 0 0,1 2 0 0 0,0-1 1 0 0,0 1-1 0 0,0-1 1 0 0,1 1-1 0 0,-5 8 0 0 0,1 2-1232 0 0,-1-2-14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5:43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233 106 4144 0 0,'-12'-16'2992'0'0,"9"12"-916"0"0,0 0 0 0 0,0 0 1 0 0,-1 0-1 0 0,-6-5 0 0 0,-36-22 734 0 0,31 22-1474 0 0,10 6-1215 0 0,0 0 0 0 0,-1 0 1 0 0,1 0-1 0 0,-1 1 0 0 0,0 0 0 0 0,0 0 0 0 0,0 0 0 0 0,0 1 0 0 0,0-1 0 0 0,0 1 0 0 0,0 1 0 0 0,0-1 0 0 0,0 1 0 0 0,-8 1 0 0 0,13 0-104 0 0,-1 0 0 0 0,1-1 0 0 0,-1 1 0 0 0,1 0 0 0 0,-1 0 0 0 0,1 0 0 0 0,0 0-1 0 0,-1 0 1 0 0,1 0 0 0 0,0 0 0 0 0,0 1 0 0 0,0-1 0 0 0,0 0 0 0 0,0 1 0 0 0,0-1 0 0 0,1 1 0 0 0,-1-1-1 0 0,-1 3 1 0 0,-9 31 254 0 0,11-35-273 0 0,-3 20-78 0 0,1-1 1 0 0,0 1-1 0 0,2-1 0 0 0,0 1 1 0 0,4 22-1 0 0,-3-35 84 0 0,0 0-1 0 0,0 0 1 0 0,1 0 0 0 0,0 0-1 0 0,4 7 1 0 0,-6-12 9 0 0,1 0-1 0 0,0 0 1 0 0,-1-1 0 0 0,1 1 0 0 0,0 0 0 0 0,0-1-1 0 0,0 1 1 0 0,0-1 0 0 0,0 1 0 0 0,1-1 0 0 0,-1 1 0 0 0,0-1-1 0 0,1 0 1 0 0,-1 0 0 0 0,1 0 0 0 0,-1 0 0 0 0,1 0 0 0 0,0 0-1 0 0,-1 0 1 0 0,1 0 0 0 0,0 0 0 0 0,0-1 0 0 0,3 1 0 0 0,-4-1-33 0 0,1 0 1 0 0,-1 0 0 0 0,1-1-1 0 0,-1 1 1 0 0,0-1 0 0 0,1 1 0 0 0,-1-1-1 0 0,0 0 1 0 0,1 1 0 0 0,-1-1-1 0 0,0 0 1 0 0,0 0 0 0 0,0 0 0 0 0,0 0-1 0 0,0 0 1 0 0,0 0 0 0 0,0 0 0 0 0,1-2-1 0 0,15-25 153 0 0,-12 19 73 0 0,2-4 612 0 0,9-26 1 0 0,-6 11 1346 0 0,-9 30-2145 0 0,-1-1 0 0 0,0 1 0 0 0,0 0 0 0 0,0-1 0 0 0,0 1 1 0 0,0 0-1 0 0,-1-1 0 0 0,1 1 0 0 0,0-1 0 0 0,-2 3 0 0 0,2-2-9 0 0,-2 7-10 0 0,1 0-1 0 0,1 0 0 0 0,1 17 1 0 0,-2 17-18 0 0,-3-14-45 0 0,2 0 0 0 0,1 1-1 0 0,2 33 1 0 0,0-59-55 0 0,-1-1-1 0 0,1 0 1 0 0,0 0 0 0 0,-1 0-1 0 0,1 0 1 0 0,0 0-1 0 0,1 0 1 0 0,-1 0-1 0 0,1-1 1 0 0,-1 1 0 0 0,3 2-1 0 0,-3-4 39 0 0,-1 0 0 0 0,1 0 0 0 0,0 0 0 0 0,0 0 0 0 0,0 0 0 0 0,1-1 0 0 0,-1 1 0 0 0,0 0 0 0 0,0-1 0 0 0,0 1 0 0 0,0-1 0 0 0,1 1 0 0 0,-1-1 0 0 0,0 0 0 0 0,0 1 0 0 0,1-1 0 0 0,-1 0 0 0 0,0 0 0 0 0,1 0 0 0 0,-1 0 0 0 0,0 0 0 0 0,0 0-1 0 0,1 0 1 0 0,-1-1 0 0 0,0 1 0 0 0,1 0 0 0 0,-1-1 0 0 0,0 1 0 0 0,1-1 0 0 0,12-7-1942 0 0,0-1-82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5:43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11 17503 0 0,'0'-1'80'0'0,"-1"0"0"0"0,0 0 0 0 0,1 1 0 0 0,-1-1-1 0 0,1 0 1 0 0,-1 1 0 0 0,0-1 0 0 0,0 0 0 0 0,1 1-1 0 0,-1-1 1 0 0,0 1 0 0 0,0-1 0 0 0,0 1 0 0 0,0 0-1 0 0,1-1 1 0 0,-1 1 0 0 0,0 0 0 0 0,0 0-1 0 0,0-1 1 0 0,-1 1 0 0 0,-1 0-37 0 0,1 0 0 0 0,-1 0 1 0 0,0 1-1 0 0,1-1 0 0 0,-1 0 0 0 0,1 1 0 0 0,-4 1 1 0 0,-2 1 302 0 0,1 0 1 0 0,0 0 0 0 0,0 1 0 0 0,-7 5 0 0 0,7-4-23 0 0,0 1 0 0 0,1 0 0 0 0,-1 1 0 0 0,2-1 0 0 0,-1 1 0 0 0,-7 11 0 0 0,-24 49-298 0 0,29-49 228 0 0,1 0 0 0 0,1 0 0 0 0,0 1 0 0 0,1 0 0 0 0,1 0 0 0 0,1 0 0 0 0,0 0 0 0 0,1 22 0 0 0,2-39-202 0 0,0 1 0 0 0,0 0 0 0 0,1 0 0 0 0,-1 0 0 0 0,1 0 0 0 0,-1-1-1 0 0,1 1 1 0 0,0 0 0 0 0,0-1 0 0 0,0 1 0 0 0,0 0 0 0 0,1-1 0 0 0,-1 1 0 0 0,1-1 0 0 0,-1 0-1 0 0,1 1 1 0 0,2 1 0 0 0,-2-2-17 0 0,0-1-1 0 0,0 1 1 0 0,1-1 0 0 0,-1 0-1 0 0,0 1 1 0 0,0-1 0 0 0,1 0-1 0 0,-1-1 1 0 0,1 1 0 0 0,-1 0-1 0 0,1-1 1 0 0,-1 1-1 0 0,1-1 1 0 0,-1 0 0 0 0,1 0-1 0 0,0 0 1 0 0,-1 0 0 0 0,5-1-1 0 0,-1 0 9 0 0,0 0 0 0 0,-1-1 1 0 0,1 0-1 0 0,-1 0 0 0 0,1 0 0 0 0,-1 0 0 0 0,0-1 0 0 0,0 0 0 0 0,0 0 0 0 0,6-5 0 0 0,-4 1 10 0 0,0 1-1 0 0,-1-1 0 0 0,0 0 1 0 0,0 0-1 0 0,-1-1 0 0 0,5-7 1 0 0,-2 1 34 0 0,-1 0 1 0 0,-1 0-1 0 0,-1 0 0 0 0,0-1 1 0 0,0 0-1 0 0,-2 0 1 0 0,4-25-1 0 0,-6 29-87 0 0,-1-1-1 0 0,0 1 1 0 0,0-1-1 0 0,-1 1 0 0 0,0 0 1 0 0,-1-1-1 0 0,-1 1 1 0 0,0 0-1 0 0,-4-11 1 0 0,6 20-137 0 0,0 1 0 0 0,1-1 0 0 0,-1 1 0 0 0,0-1 1 0 0,0 1-1 0 0,0 0 0 0 0,0-1 0 0 0,0 1 0 0 0,0 0 0 0 0,0 0 0 0 0,0 0 1 0 0,-1 0-1 0 0,1 0 0 0 0,0 0 0 0 0,-1 0 0 0 0,1 0 0 0 0,-1 1 0 0 0,1-1 1 0 0,-1 0-1 0 0,1 1 0 0 0,-1-1 0 0 0,1 1 0 0 0,-1 0 0 0 0,0 0 0 0 0,1-1 1 0 0,-1 1-1 0 0,-1 0 0 0 0,-11 4-1134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1:46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581 93 11376 0 0,'-9'-5'251'0'0,"0"1"0"0"0,-1 1 0 0 0,1 0 1 0 0,-1 0-1 0 0,-10-1 0 0 0,-54-4-289 0 0,48 5-370 0 0,-263-12-3725 0 0,272 15 4423 0 0,-90-2 5690 0 0,110 2-5507 0 0,1-1 0 0 0,-1 1 0 0 0,1-1 0 0 0,-1 1 0 0 0,5-2 0 0 0,6-2 257 0 0,99-5 2043 0 0,-45 5-1938 0 0,487-18 2262 0 0,210 45-2081 0 0,-407 15-464 0 0,-323-32-710 0 0,-1 1 0 0 0,1 2 0 0 0,-1 2-1 0 0,-1 0 1 0 0,55 29 0 0 0,-57-25-445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5:44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88 12152 0 0,'2'-5'169'0'0,"-1"1"1"0"0,0-1 0 0 0,0 0 0 0 0,0 0 0 0 0,0-9 0 0 0,-1 9 79 0 0,1-1 0 0 0,-1 1 0 0 0,1 0 1 0 0,0 0-1 0 0,14-18 10494 0 0,-13 33-11345 0 0,-1 2 876 0 0,0 0-1 0 0,-1 0 1 0 0,-1 1 0 0 0,-3 18 0 0 0,-1 9-178 0 0,4-17-141 0 0,-4 41-1500 0 0,6 83-1 0 0,2-113-1170 0 0,0 1-4791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5:45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5064 0 0,'0'0'1992'0'0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5:45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301 130 2304 0 0,'-3'-2'973'0'0,"0"-1"-1"0"0,0 1 1 0 0,0-1 0 0 0,1 1-1 0 0,-1-1 1 0 0,-3-5 0 0 0,4 5 603 0 0,0 0 0 0 0,0 0 0 0 0,-1 1 0 0 0,1-1 1 0 0,-1 1-1 0 0,-4-3 0 0 0,-7 0 1657 0 0,-4 7-3585 0 0,7 2 557 0 0,1 0-1 0 0,0 0 1 0 0,0 2-1 0 0,0-1 0 0 0,0 1 1 0 0,1 0-1 0 0,0 1 1 0 0,0 0-1 0 0,1 1 1 0 0,0 0-1 0 0,0 0 0 0 0,1 0 1 0 0,-12 20-1 0 0,8-11-175 0 0,1 0 0 0 0,0 1-1 0 0,2 1 1 0 0,0 0 0 0 0,1 0-1 0 0,-9 38 1 0 0,10-26 276 0 0,-4 50 0 0 0,10-71-279 0 0,0 0 0 0 0,0 0 0 0 0,1 0 1 0 0,0 0-1 0 0,1 0 0 0 0,0 0 0 0 0,0 0 0 0 0,1-1 1 0 0,5 11-1 0 0,-6-16-3 0 0,0 0 1 0 0,0 0-1 0 0,1 0 1 0 0,-1-1-1 0 0,1 1 1 0 0,0-1-1 0 0,0 1 1 0 0,0-1-1 0 0,0 0 1 0 0,1 0 0 0 0,-1-1-1 0 0,1 1 1 0 0,0-1-1 0 0,0 0 1 0 0,0 0-1 0 0,0 0 1 0 0,0 0-1 0 0,0-1 1 0 0,0 1-1 0 0,1-1 1 0 0,-1 0-1 0 0,0-1 1 0 0,1 1-1 0 0,-1-1 1 0 0,1 0-1 0 0,-1 0 1 0 0,1 0-1 0 0,4-1 1 0 0,2-1 24 0 0,0 0 0 0 0,-1-1 1 0 0,1 0-1 0 0,-1 0 0 0 0,0-1 1 0 0,0-1-1 0 0,0 0 0 0 0,0 0 1 0 0,-1-1-1 0 0,12-9 0 0 0,0-3 35 0 0,-1-1-1 0 0,-2-1 0 0 0,0-1 1 0 0,-1-1-1 0 0,0 0 1 0 0,-2-1-1 0 0,-1 0 1 0 0,-1-2-1 0 0,-1 1 0 0 0,9-28 1 0 0,-15 35 35 0 0,-1 0 0 0 0,-1 0 0 0 0,0 0 1 0 0,-1-1-1 0 0,-1 1 0 0 0,0-31 0 0 0,-3 37-415 0 0,0 0-1 0 0,0 1 1 0 0,-2-1 0 0 0,-5-20-1 0 0,5 23-837 0 0,-1 0 1 0 0,0 0-1 0 0,0 0 0 0 0,0 0 1 0 0,-1 0-1 0 0,-9-10 0 0 0,-10-7-7672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5:48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87 536 9184 0 0,'-3'0'115'0'0,"0"0"0"0"0,0 1-1 0 0,0 0 1 0 0,0 0 0 0 0,0 0 0 0 0,1 0 0 0 0,-1 0 0 0 0,-4 3 0 0 0,4-2 221 0 0,0-1 0 0 0,1 0 0 0 0,-1 1-1 0 0,0-1 1 0 0,0 0 0 0 0,1-1 0 0 0,-1 1 0 0 0,-5 0 0 0 0,-18 4 6646 0 0,27-9-6691 0 0,-1 1 0 0 0,1 0 0 0 0,1-1 0 0 0,-1 1 0 0 0,0 0 0 0 0,1 0 0 0 0,0 0 0 0 0,0 0 0 0 0,-1 0 0 0 0,2 0-1 0 0,-1 1 1 0 0,4-5 0 0 0,4-5 359 0 0,58-73 1026 0 0,84-79 0 0 0,-109 120-1508 0 0,51-39 0 0 0,-71 65-203 0 0,0 1 0 0 0,2 2 0 0 0,0 0 0 0 0,39-16 0 0 0,-48 24-710 0 0,0 1-1 0 0,1 1 0 0 0,0 0 0 0 0,21-2 0 0 0,-23 5-974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5:55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105 681 1840 0 0,'-3'1'409'0'0,"-1"1"0"0"0,0-2 0 0 0,0 1 0 0 0,0 0 0 0 0,-1-1 0 0 0,1 0 0 0 0,0 0 0 0 0,0 0 0 0 0,0 0 0 0 0,-8-2 0 0 0,-12-1 3250 0 0,22 3-3160 0 0,0 0-1 0 0,0 0 1 0 0,0 0 0 0 0,0 0-1 0 0,0 0 1 0 0,0-1-1 0 0,0 1 1 0 0,0-1-1 0 0,0 1 1 0 0,1-1-1 0 0,-1 0 1 0 0,-4-2 1289 0 0,15-10-199 0 0,112-89 3442 0 0,26-24-3485 0 0,-143 123-1527 0 0,158-149 338 0 0,64-75-995 0 0,-222 223 435 0 0,1-2-211 0 0,1 1 1 0 0,0-1-1 0 0,0 1 0 0 0,0 1 1 0 0,1-1-1 0 0,0 1 0 0 0,10-5 1 0 0,-6 7-1325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6:05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63 494 13104 0 0,'-51'67'1960'0'0,"40"-50"2221"0"0,20-27-2480 0 0,3-2-804 0 0,12-19 1 0 0,5-6 96 0 0,82-76 631 0 0,-53 58-1194 0 0,-34 32-388 0 0,1 1-1 0 0,1 1 0 0 0,1 2 0 0 0,1 1 1 0 0,1 1-1 0 0,31-14 0 0 0,-15 15 13 0 0,-9 5-35 0 0,-35 10 161 0 0,-1 0-153 0 0,-1 0-1 0 0,1 0 1 0 0,0 0 0 0 0,-1 0-1 0 0,0 0 1 0 0,1 0 0 0 0,-1 0-1 0 0,1 0 1 0 0,-1 0 0 0 0,-1-1-1 0 0,-22-15 206 0 0,-43-21 1 0 0,-12-10-109 0 0,63 40-130 0 0,14 7 36 0 0,0 0 0 0 0,-1 0 0 0 0,1-1 0 0 0,0 1 0 0 0,0 0 0 0 0,0-1-1 0 0,0 0 1 0 0,0 1 0 0 0,-2-4 0 0 0,4 5 113 0 0,5 0-17 0 0,7 1-82 0 0,0 1 0 0 0,0 1 0 0 0,0 0 0 0 0,19 7 0 0 0,-14-4 8 0 0,64 17-346 0 0,14 5 557 0 0,-88-26-224 0 0,-1 1-1 0 0,1 0 0 0 0,-1 1 1 0 0,12 7-1 0 0,-15-9-14 0 0,0 1-1 0 0,0-1 0 0 0,-1 0 0 0 0,1 1 0 0 0,-1 0 1 0 0,0-1-1 0 0,0 1 0 0 0,0 0 0 0 0,0 0 1 0 0,0 0-1 0 0,2 7 0 0 0,-3-7-5 0 0,-1-1 0 0 0,0 0 1 0 0,0 1-1 0 0,0-1 0 0 0,0 0 0 0 0,-1 1 0 0 0,1-1 0 0 0,-1 0 1 0 0,1 1-1 0 0,-1-1 0 0 0,0 0 0 0 0,0 0 0 0 0,0 1 0 0 0,0-1 1 0 0,0 0-1 0 0,-1 0 0 0 0,1 0 0 0 0,0 0 0 0 0,-4 3 0 0 0,-2 2 22 0 0,1 0-1 0 0,-1 0 0 0 0,-13 9 0 0 0,-20 11-41 0 0,8-5-1568 0 0,11-7-2313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6:07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288 316 9672 0 0,'0'0'748'0'0,"5"-13"637"0"0,-4 10-887 0 0,0-1 1 0 0,0 0-1 0 0,-1 0 1 0 0,1 0-1 0 0,-1 0 1 0 0,0 1-1 0 0,-1-1 0 0 0,1 0 1 0 0,-1 0-1 0 0,-1-5 1 0 0,-1-17 1463 0 0,3 25-1780 0 0,0-1-1 0 0,0 0 1 0 0,0 0 0 0 0,0 0-1 0 0,-1 0 1 0 0,1 0 0 0 0,-1 1 0 0 0,1-1-1 0 0,-1 0 1 0 0,0 0 0 0 0,1 1-1 0 0,-1-1 1 0 0,0 0 0 0 0,0 1-1 0 0,0-1 1 0 0,-1 1 0 0 0,1-1-1 0 0,0 1 1 0 0,-2-2 0 0 0,0 2-108 0 0,1-1 0 0 0,-1 0 1 0 0,1 1-1 0 0,-1-1 1 0 0,0 1-1 0 0,0 0 0 0 0,0 0 1 0 0,0 0-1 0 0,0 1 1 0 0,-6-2-1 0 0,2 2-95 0 0,0-1 1 0 0,-1 2-1 0 0,1-1 0 0 0,0 1 1 0 0,0 0-1 0 0,-1 0 0 0 0,1 1 1 0 0,0-1-1 0 0,-10 6 0 0 0,6-2 56 0 0,0 1-1 0 0,1 1 1 0 0,0 0-1 0 0,0 0 1 0 0,0 1-1 0 0,1 0 1 0 0,1 1-1 0 0,-1 0 0 0 0,1 0 1 0 0,1 1-1 0 0,0 0 1 0 0,-8 14-1 0 0,10-15-6 0 0,1 0 0 0 0,0 0 0 0 0,0 0 0 0 0,1 1 0 0 0,0-1 0 0 0,1 1 0 0 0,0 0 0 0 0,0 0 0 0 0,1 0 0 0 0,0 0 0 0 0,1 0 0 0 0,0 0 0 0 0,1 0 0 0 0,0 0 0 0 0,3 14 0 0 0,-3-21-22 0 0,-1-1 0 0 0,1 0 0 0 0,0 1 0 0 0,0-1 1 0 0,0 0-1 0 0,0 1 0 0 0,0-1 0 0 0,0 0 0 0 0,1 0 0 0 0,-1 0 0 0 0,1 0 0 0 0,-1 0 0 0 0,1 0 0 0 0,0 0 0 0 0,0-1 0 0 0,0 1 0 0 0,0-1 0 0 0,0 1 0 0 0,0-1 0 0 0,0 0 0 0 0,0 0 0 0 0,1 0 0 0 0,-1 0 0 0 0,0 0 1 0 0,5 1-1 0 0,-2-2 8 0 0,-1 0 1 0 0,1 0 0 0 0,-1 0-1 0 0,0 0 1 0 0,1-1 0 0 0,-1 0-1 0 0,0 0 1 0 0,1 0 0 0 0,-1 0-1 0 0,0-1 1 0 0,0 1 0 0 0,0-1-1 0 0,6-4 1 0 0,7-5 63 0 0,-2 0 1 0 0,1-2 0 0 0,-2 0-1 0 0,1 0 1 0 0,-2-1-1 0 0,0-1 1 0 0,0 0-1 0 0,-2-1 1 0 0,17-28 0 0 0,-9 8 252 0 0,-2-1-1 0 0,-1-1 1 0 0,17-63 0 0 0,-25 70 333 0 0,6-53 0 0 0,-13 83-629 0 0,-1 0 0 0 0,0 0 0 0 0,0 0 0 0 0,0 0 0 0 0,0 0 0 0 0,0 0 0 0 0,0-1 0 0 0,0 1 0 0 0,0 0 0 0 0,0 0 0 0 0,0 0 0 0 0,-1 0 0 0 0,1 0 0 0 0,0 0 0 0 0,-1 0 0 0 0,1 1-1 0 0,-1-1 1 0 0,0-2 0 0 0,0 3-16 0 0,1 0 0 0 0,-1 0-1 0 0,1 0 1 0 0,-1 0-1 0 0,0 0 1 0 0,1 0-1 0 0,-1 0 1 0 0,1 0 0 0 0,-1 0-1 0 0,0 0 1 0 0,1 1-1 0 0,-1-1 1 0 0,1 0-1 0 0,-1 0 1 0 0,1 0 0 0 0,-1 1-1 0 0,1-1 1 0 0,-1 0-1 0 0,1 1 1 0 0,-1-1-1 0 0,1 0 1 0 0,-1 1 0 0 0,1-1-1 0 0,-1 1 1 0 0,1-1-1 0 0,0 1 1 0 0,-1-1-1 0 0,1 1 1 0 0,0-1 0 0 0,-1 2-1 0 0,-3 5 16 0 0,-1 0-1 0 0,1 1 1 0 0,1 0-1 0 0,0 0 1 0 0,0 0-1 0 0,0 0 1 0 0,-2 16-1 0 0,2-10-8 0 0,-26 141-15 0 0,21-107-9 0 0,-2 87-8 0 0,9-114-5 0 0,1-12 14 0 0,0 0-1 0 0,1 0 0 0 0,0-1 0 0 0,0 1 0 0 0,1 0 1 0 0,5 15-1 0 0,-6-20-276 0 0,1 0 0 0 0,0-1 0 0 0,0 1 0 0 0,0-1 0 0 0,0 1 0 0 0,0-1 1 0 0,5 4-1 0 0,-5-5-410 0 0,0 0 0 0 0,0 0 0 0 0,0 0 0 0 0,0-1 0 0 0,1 1 1 0 0,-1-1-1 0 0,1 0 0 0 0,-1 0 0 0 0,1 0 0 0 0,0 0 0 0 0,4 1 0 0 0,12-1-7646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6:08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0 17503 0 0,'-23'6'1380'0'0,"17"-5"-1326"0"0,1 1 1 0 0,0-1-1 0 0,0 1 1 0 0,0-1-1 0 0,0 1 1 0 0,0 1-1 0 0,1-1 1 0 0,-1 1-1 0 0,1 0 1 0 0,-5 3-1 0 0,-4 6 359 0 0,1 0 1 0 0,1 0-1 0 0,0 1 0 0 0,1 1 0 0 0,0 0 0 0 0,1 0 1 0 0,1 0-1 0 0,0 1 0 0 0,1 1 0 0 0,0-1 1 0 0,2 1-1 0 0,-1 0 0 0 0,2 1 0 0 0,1-1 1 0 0,-3 19-1 0 0,6-30-331 0 0,0-1 1 0 0,0 1-1 0 0,1-1 1 0 0,-1 0-1 0 0,1 1 0 0 0,0-1 1 0 0,0 0-1 0 0,2 7 1 0 0,-2-10-67 0 0,-1 0 0 0 0,1 0 0 0 0,-1 0 1 0 0,0 0-1 0 0,1 0 0 0 0,0 0 0 0 0,-1 0 0 0 0,1 0 1 0 0,-1 0-1 0 0,1-1 0 0 0,0 1 0 0 0,0 0 1 0 0,0 0-1 0 0,-1-1 0 0 0,1 1 0 0 0,0 0 1 0 0,0-1-1 0 0,0 1 0 0 0,0-1 0 0 0,0 1 0 0 0,0-1 1 0 0,0 1-1 0 0,0-1 0 0 0,0 0 0 0 0,0 0 1 0 0,0 1-1 0 0,1-1 0 0 0,-1 0 0 0 0,0 0 0 0 0,0 0 1 0 0,0 0-1 0 0,0 0 0 0 0,0 0 0 0 0,0-1 1 0 0,0 1-1 0 0,0 0 0 0 0,0-1 0 0 0,2 0 1 0 0,14-8-53 0 0,0-1 1 0 0,0 0 0 0 0,-1-2 0 0 0,0 0 0 0 0,18-19 0 0 0,6-4-1676 0 0,-11 11-3215 0 0,-21 18 3120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6:08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80 14280 0 0,'-5'-7'1186'0'0,"-1"0"0"0"0,1 0 0 0 0,0 0 0 0 0,1-1 0 0 0,-1 1 0 0 0,-2-10 0 0 0,-1 2 159 0 0,8 15-1309 0 0,0-1 0 0 0,0 1-1 0 0,0 0 1 0 0,-1-1 0 0 0,1 1-1 0 0,0 0 1 0 0,0 0-1 0 0,-1-1 1 0 0,1 1 0 0 0,0 0-1 0 0,0 0 1 0 0,-1-1 0 0 0,1 1-1 0 0,0 0 1 0 0,-1 0 0 0 0,1 0-1 0 0,0 0 1 0 0,-1 0 0 0 0,1-1-1 0 0,0 1 1 0 0,-1 0 0 0 0,1 0-1 0 0,0 0 1 0 0,-1 0 0 0 0,1 0-1 0 0,-1 0 1 0 0,1 0 0 0 0,0 0-1 0 0,-1 0 1 0 0,1 0-1 0 0,0 1 1 0 0,-1-1 0 0 0,1 0-1 0 0,0 0 1 0 0,-1 0 0 0 0,1 0-1 0 0,0 0 1 0 0,-1 1 0 0 0,1-1-1 0 0,0 0 1 0 0,0 0 0 0 0,-1 0-1 0 0,1 1 1 0 0,0-1 0 0 0,-1 1-1 0 0,-2 9-35 0 0,-1 0 0 0 0,2 0 0 0 0,0 1 0 0 0,0-1 0 0 0,-1 18 0 0 0,5 54 0 0 0,-1-67 0 0 0,0-1 0 0 0,2 0 0 0 0,6 26 0 0 0,-8-36 0 0 0,0-1 0 0 0,0 0 0 0 0,1 1 0 0 0,-1-1 0 0 0,1 0 0 0 0,-1 0 0 0 0,1 0 0 0 0,0 0 0 0 0,0 0 0 0 0,1 0 0 0 0,-1-1 0 0 0,0 1 0 0 0,1-1 0 0 0,0 0 0 0 0,-1 1 0 0 0,1-1 0 0 0,0 0 0 0 0,0-1 0 0 0,0 1 0 0 0,1 0 0 0 0,4 1 0 0 0,-5-3 0 0 0,0 1 0 0 0,-1-1 0 0 0,1 0 0 0 0,0 0 0 0 0,0 0 0 0 0,0 0 0 0 0,0 0 0 0 0,-1-1 0 0 0,1 1 0 0 0,0-1 0 0 0,0 0 0 0 0,-1 0 0 0 0,1 0 0 0 0,0 0 0 0 0,-1 0 0 0 0,1-1 0 0 0,-1 1 0 0 0,0-1 0 0 0,1 0 0 0 0,-1 1 0 0 0,2-3 0 0 0,5-5 0 0 0,-1-1 0 0 0,0 1 0 0 0,11-18 0 0 0,-5 6 0 0 0,26-36 355 0 0,7-11 1322 0 0,-36 58-1661 0 0,-11 10-16 0 0,1 0 0 0 0,-1 0 1 0 0,0 0-1 0 0,0 0 0 0 0,1 0 0 0 0,-1 0 0 0 0,0 0 0 0 0,1 0 0 0 0,-1 0 1 0 0,0 0-1 0 0,0 0 0 0 0,1 0 0 0 0,-1 0 0 0 0,0 0 0 0 0,1 0 1 0 0,-1 0-1 0 0,0 0 0 0 0,0 0 0 0 0,1 0 0 0 0,-1 0 0 0 0,0 0 0 0 0,0 0 1 0 0,1 1-1 0 0,-1-1 0 0 0,0 0 0 0 0,1 0 0 0 0,-1 1 0 0 0,1 1 0 0 0,0-1-1 0 0,-1 0 1 0 0,1 0 0 0 0,-1 0 0 0 0,0 1 0 0 0,1-1-1 0 0,-1 0 1 0 0,0 1 0 0 0,0-1 0 0 0,0 0-1 0 0,1 1 1 0 0,-2-1 0 0 0,1 0 0 0 0,0 1-1 0 0,0 1 1 0 0,-4 16 0 0 0,-9 32 0 0 0,7-33 0 0 0,-5 34 0 0 0,11-18-401 0 0,0-33-74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6:08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11520 0 0,'0'0'4777'0'0,"-6"6"-1041"0"0,2 1-3471 0 0,1 0 1 0 0,-1 0-1 0 0,2 0 1 0 0,-1 1 0 0 0,1-1-1 0 0,0 1 1 0 0,1-1-1 0 0,-1 1 1 0 0,1 8 0 0 0,1-13-230 0 0,-3 29 200 0 0,1 0 1 0 0,5 55-1 0 0,-2-82-200 0 0,-1 0-1 0 0,1 1 1 0 0,0-1 0 0 0,1 0 0 0 0,-1 0 0 0 0,1-1-1 0 0,0 1 1 0 0,0 0 0 0 0,3 4 0 0 0,-4-7 12 0 0,0 0 0 0 0,0-1 0 0 0,1 1 0 0 0,-1-1 0 0 0,0 1-1 0 0,1-1 1 0 0,-1 0 0 0 0,1 0 0 0 0,-1 0 0 0 0,1 1 0 0 0,0-1 0 0 0,0-1 0 0 0,-1 1 0 0 0,1 0 0 0 0,0 0 0 0 0,0-1 0 0 0,0 1 0 0 0,0-1 0 0 0,0 1 0 0 0,-1-1 0 0 0,1 0 0 0 0,0 0 0 0 0,0 0 0 0 0,0 0 0 0 0,0 0 0 0 0,3-1 0 0 0,5-1 346 0 0,0-1 1 0 0,18-8-1 0 0,-18 7 48 0 0,0 0 0 0 0,14-3 0 0 0,-21 6-347 0 0,1 0-1 0 0,-1 1 0 0 0,0-1 0 0 0,0 1 0 0 0,0 0 1 0 0,0 0-1 0 0,0 0 0 0 0,6 1 0 0 0,-8-1-78 0 0,0 1-1 0 0,0-1 0 0 0,0 1 1 0 0,0 0-1 0 0,0-1 0 0 0,0 1 1 0 0,-1 0-1 0 0,1-1 0 0 0,0 1 1 0 0,0 0-1 0 0,-1 0 0 0 0,1 0 1 0 0,-1-1-1 0 0,1 1 0 0 0,0 0 1 0 0,-1 0-1 0 0,0 0 0 0 0,1 0 1 0 0,-1 0-1 0 0,0 0 0 0 0,1 0 1 0 0,-1 0-1 0 0,0 0 0 0 0,0 1 1 0 0,0-1-1 0 0,0 0 0 0 0,0 0 1 0 0,0 0-1 0 0,0 1 0 0 0,-1 7 30 0 0,0-1-1 0 0,0 1 0 0 0,-1-1 1 0 0,0 0-1 0 0,-1 1 0 0 0,0-1 1 0 0,0-1-1 0 0,0 1 0 0 0,-6 9 1 0 0,-8 10-211 0 0,-20 27 0 0 0,34-51-83 0 0,0 1-1 0 0,0-1 0 0 0,-1 1 0 0 0,0-1 0 0 0,1 0 0 0 0,-1 0 0 0 0,0 0 0 0 0,0-1 0 0 0,-1 1 0 0 0,1-1 0 0 0,0 0 1 0 0,-1-1-1 0 0,1 1 0 0 0,-1-1 0 0 0,-9 2 0 0 0,0-4-1193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2:52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2 9672 0 0,'-1'0'88'0'0,"1"0"-1"0"0,-1 0 1 0 0,1-1 0 0 0,-1 1 0 0 0,0 0 0 0 0,1 0-1 0 0,-1 0 1 0 0,0 0 0 0 0,1 0 0 0 0,-1 0 0 0 0,0 0-1 0 0,1 0 1 0 0,-1 0 0 0 0,1 0 0 0 0,-1 0 0 0 0,0 0-1 0 0,1 1 1 0 0,-1-1 0 0 0,0 0 0 0 0,1 0 0 0 0,-1 1-1 0 0,1-1 1 0 0,-1 0 0 0 0,1 1 0 0 0,-1-1 0 0 0,1 1-1 0 0,-1-1 1 0 0,1 0 0 0 0,-1 1 0 0 0,1-1 0 0 0,-1 1-1 0 0,1-1 1 0 0,0 1 0 0 0,-1 0 0 0 0,1-1 0 0 0,-1 2 0 0 0,-1 3 1809 0 0,0 1 1 0 0,0-1-1 0 0,-2 10 1 0 0,-2 2 178 0 0,-1 8-1338 0 0,0-1-1 0 0,2 1 0 0 0,-3 28 0 0 0,1-14-666 0 0,-1 15 345 0 0,1 1 0 0 0,3 0 0 0 0,4 85 0 0 0,0-137-612 0 0,1 1 1 0 0,-1-1-1 0 0,1 0 0 0 0,-1 0 0 0 0,1 0 0 0 0,0 0 1 0 0,0 0-1 0 0,1 0 0 0 0,-1 0 0 0 0,3 4 1 0 0,-3-6 0 0 0,0 0 0 0 0,0 0 1 0 0,0 0-1 0 0,-1 0 1 0 0,1-1-1 0 0,0 1 1 0 0,0 0-1 0 0,0-1 0 0 0,0 1 1 0 0,0-1-1 0 0,0 1 1 0 0,0-1-1 0 0,1 1 1 0 0,-1-1-1 0 0,0 0 1 0 0,0 1-1 0 0,0-1 0 0 0,0 0 1 0 0,0 0-1 0 0,1 0 1 0 0,-1 0-1 0 0,0 0 1 0 0,0 0-1 0 0,0 0 0 0 0,0-1 1 0 0,1 1-1 0 0,-1 0 1 0 0,0 0-1 0 0,0-1 1 0 0,2 0-1 0 0,9-7-8011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6:09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14280 0 0,'0'0'1297'0'0,"0"9"-1042"0"0,-1 3 1054 0 0,-1 1 0 0 0,0-1 1 0 0,-7 24-1 0 0,3-15-563 0 0,1-2-378 0 0,2 0 0 0 0,0 0 0 0 0,0 0 0 0 0,2 1 0 0 0,1-1 0 0 0,0 0 0 0 0,6 38 0 0 0,-4-49-302 0 0,0 1-1 0 0,1-1 1 0 0,0 0-1 0 0,0 1 1 0 0,1-1-1 0 0,0 0 0 0 0,0-1 1 0 0,8 11-1 0 0,-7-12-57 0 0,-1-1-1 0 0,1 0 1 0 0,0-1-1 0 0,1 1 0 0 0,-1-1 1 0 0,1 0-1 0 0,-1 0 1 0 0,1-1-1 0 0,0 1 0 0 0,1-1 1 0 0,-1-1-1 0 0,7 3 1 0 0,-3-3-3 0 0,-1 0 1 0 0,1 0 0 0 0,-1-1 0 0 0,1 0 0 0 0,-1-1 0 0 0,1 0 0 0 0,0-1 0 0 0,11-1 0 0 0,2-2 6 0 0,-1-2 1 0 0,29-9-1 0 0,-40 11-16 0 0,0-1 1 0 0,0 0-1 0 0,-1 0 0 0 0,19-13 0 0 0,-24 14 12 0 0,-1 0 0 0 0,1 0 0 0 0,-1 0 0 0 0,1 0 0 0 0,-1 0 0 0 0,-1-1 0 0 0,1 0 0 0 0,-1 0-1 0 0,0 0 1 0 0,0 0 0 0 0,3-8 0 0 0,-3 7 222 0 0,-2 1 0 0 0,1-1-1 0 0,0 0 1 0 0,-1 0 0 0 0,0 0 0 0 0,0-11 0 0 0,-1 16-199 0 0,0 0 0 0 0,-1 0 1 0 0,1-1-1 0 0,0 1 1 0 0,0 0-1 0 0,-1 0 1 0 0,1 0-1 0 0,-1 0 1 0 0,1 0-1 0 0,-1-1 0 0 0,1 1 1 0 0,-1 0-1 0 0,0 0 1 0 0,1 0-1 0 0,-1 0 1 0 0,-1-1-1 0 0,0 1-12 0 0,1 0 0 0 0,-1 1 0 0 0,1-1 0 0 0,-1 0 0 0 0,1 1 0 0 0,-1-1 0 0 0,1 1 0 0 0,-1-1 0 0 0,0 1 0 0 0,1 0 0 0 0,-1 0 0 0 0,1-1 0 0 0,-1 1 0 0 0,0 0 0 0 0,-2 1 0 0 0,0-1 91 0 0,0 1 0 0 0,0 0 0 0 0,0-1 0 0 0,1 2 1 0 0,-1-1-1 0 0,0 0 0 0 0,1 1 0 0 0,-1-1 0 0 0,1 1 0 0 0,-1 0 1 0 0,1 0-1 0 0,0 1 0 0 0,-4 3 0 0 0,0 0-116 0 0,2 1-1 0 0,-1-1 1 0 0,1 1 0 0 0,0 0-1 0 0,-4 8 1 0 0,8-14-20 0 0,1 0 1 0 0,-1 1 0 0 0,1-1-1 0 0,-1 0 1 0 0,1 0-1 0 0,-1 0 1 0 0,1 1 0 0 0,0-1-1 0 0,0 0 1 0 0,-1 0 0 0 0,1 1-1 0 0,0-1 1 0 0,0 0-1 0 0,1 1 1 0 0,-1-1 0 0 0,0 0-1 0 0,0 0 1 0 0,1 1-1 0 0,-1-1 1 0 0,0 0 0 0 0,1 0-1 0 0,-1 0 1 0 0,1 1 0 0 0,0-1-1 0 0,-1 0 1 0 0,1 0-1 0 0,1 2 1 0 0,0-2-177 0 0,-1 1-1 0 0,1-1 1 0 0,-1 0-1 0 0,1 1 1 0 0,0-1 0 0 0,-1 0-1 0 0,1 0 1 0 0,0 0-1 0 0,0 0 1 0 0,0 0 0 0 0,0 0-1 0 0,0-1 1 0 0,0 1-1 0 0,0-1 1 0 0,4 1 0 0 0,13-1-6182 0 0,1 0-1901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6:09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0 23903 0 0,'-26'19'2515'0'0,"24"-18"-2470"0"0,1 1-1 0 0,0-1 1 0 0,0 1-1 0 0,0-1 1 0 0,-1 1-1 0 0,1 0 1 0 0,1-1-1 0 0,-1 1 1 0 0,0 0-1 0 0,0 0 1 0 0,1-1-1 0 0,-1 1 1 0 0,1 0-1 0 0,-1 2 1 0 0,0 1 158 0 0,1 0 1 0 0,-1 0-1 0 0,1 0 1 0 0,0 0-1 0 0,0-1 0 0 0,1 1 1 0 0,-1 0-1 0 0,1 0 1 0 0,0 0-1 0 0,1-1 1 0 0,1 6-1 0 0,7 13 6 0 0,-5-13 89 0 0,0 0 1 0 0,-1 1-1 0 0,3 13 0 0 0,-6-21-246 0 0,0 1 1 0 0,-1 0-1 0 0,1-1 0 0 0,-1 1 0 0 0,0 0 0 0 0,0-1 0 0 0,-1 1 0 0 0,1 0 0 0 0,-1-1 0 0 0,0 1 1 0 0,0 0-1 0 0,0-1 0 0 0,0 1 0 0 0,-2 2 0 0 0,-1 1-296 0 0,0 0-1 0 0,0-1 1 0 0,0 0 0 0 0,-1 0-1 0 0,0 0 1 0 0,0-1 0 0 0,-1 1-1 0 0,0-1 1 0 0,1-1-1 0 0,-8 5 1 0 0,-4 1-1268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6:09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31 12896 0 0,'-1'-1'125'0'0,"1"1"-1"0"0,0-1 1 0 0,0 0 0 0 0,0 0 0 0 0,0 0 0 0 0,-1 0 0 0 0,1 0 0 0 0,0 1 0 0 0,-1-1 0 0 0,1 0 0 0 0,-1 0 0 0 0,1 1 0 0 0,-1-1 0 0 0,1 0 0 0 0,-1 1 0 0 0,1-1 0 0 0,-1 0 0 0 0,0 1 0 0 0,1-1 0 0 0,-1 1-1 0 0,-1-1 1 0 0,-19-9 3428 0 0,19 9-3075 0 0,-2 0-201 0 0,0 1-1 0 0,1-1 1 0 0,-1 0-1 0 0,0 1 0 0 0,1 0 1 0 0,-1 0-1 0 0,0 0 0 0 0,1 0 1 0 0,-7 2-1 0 0,-36 10 1035 0 0,32-8-1096 0 0,0 0-144 0 0,-1 2-1 0 0,1-1 1 0 0,0 2 0 0 0,1 0 0 0 0,-1 0 0 0 0,1 2 0 0 0,-22 17 0 0 0,29-21-50 0 0,0 1 1 0 0,1-1-1 0 0,0 1 1 0 0,0 0 0 0 0,0 0-1 0 0,0 0 1 0 0,1 1-1 0 0,0-1 1 0 0,1 1-1 0 0,0 0 1 0 0,0 0-1 0 0,0 0 1 0 0,0 1-1 0 0,1-1 1 0 0,1 1-1 0 0,-1-1 1 0 0,0 13-1 0 0,2-18-21 0 0,0 0-1 0 0,0-1 1 0 0,0 1-1 0 0,1 0 1 0 0,-1-1-1 0 0,0 1 1 0 0,1-1-1 0 0,-1 1 1 0 0,1 0-1 0 0,-1-1 1 0 0,1 1-1 0 0,0-1 1 0 0,-1 1-1 0 0,1-1 1 0 0,0 1-1 0 0,0-1 1 0 0,0 0-1 0 0,0 0 1 0 0,0 1-1 0 0,3 0 1 0 0,-3 0 1 0 0,1-1 1 0 0,0-1 0 0 0,0 1 0 0 0,0 0 0 0 0,0 0 0 0 0,0-1-1 0 0,1 1 1 0 0,-1-1 0 0 0,0 0 0 0 0,0 1 0 0 0,0-1 0 0 0,0 0-1 0 0,0 0 1 0 0,1-1 0 0 0,2 0 0 0 0,3 0 62 0 0,-1-1 0 0 0,0 0 0 0 0,1-1 0 0 0,-1 0 1 0 0,-1 0-1 0 0,1 0 0 0 0,8-6 0 0 0,3-3-14 0 0,20-18 0 0 0,-19 12 130 0 0,-1-1 0 0 0,23-31 0 0 0,16-16 1527 0 0,-57 66-1535 0 0,1 0-164 0 0,0 0 1 0 0,0 0 0 0 0,0 0-1 0 0,0 1 1 0 0,0-1 0 0 0,0 1-1 0 0,0-1 1 0 0,0 1 0 0 0,0-1-1 0 0,0 1 1 0 0,-1-1-1 0 0,1 1 1 0 0,0 0 0 0 0,0-1-1 0 0,-1 1 1 0 0,1 0 0 0 0,-1-1-1 0 0,1 1 1 0 0,0 0 0 0 0,-1 0-1 0 0,1 0 1 0 0,-1 0-1 0 0,0 0 1 0 0,1 1 0 0 0,9 29 225 0 0,-7-20-199 0 0,1 4-206 0 0,-2-8-96 0 0,-1-1-1 0 0,1 0 1 0 0,0 0-1 0 0,0-1 1 0 0,1 1-1 0 0,0 0 1 0 0,0-1-1 0 0,0 0 1 0 0,0 1-1 0 0,1-1 0 0 0,7 7 1 0 0,2 0-1674 0 0,1 0-385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6:10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61 272 17503 0 0,'-3'0'217'0'0,"0"0"-1"0"0,0 0 1 0 0,0-1 0 0 0,0 1-1 0 0,0-1 1 0 0,0 0-1 0 0,0 0 1 0 0,0 0-1 0 0,0 0 1 0 0,0 0-1 0 0,0-1 1 0 0,-4-3-1 0 0,5 4-33 0 0,1 0 0 0 0,-1-1 1 0 0,1 1-1 0 0,0-1 0 0 0,-1 1 0 0 0,1-1 0 0 0,0 1 1 0 0,0-1-1 0 0,0 0 0 0 0,0 0 0 0 0,0 1 0 0 0,1-1 0 0 0,-1 0 1 0 0,1 0-1 0 0,-1 0 0 0 0,1 0 0 0 0,-1 0 0 0 0,1 0 1 0 0,0 0-1 0 0,0 0 0 0 0,0 0 0 0 0,1-2 0 0 0,0-9 252 0 0,1 0-1 0 0,1 0 0 0 0,7-24 1 0 0,-8 31-367 0 0,1-1 1 0 0,0 0 0 0 0,1 1-1 0 0,0 0 1 0 0,0 0-1 0 0,0 0 1 0 0,0 1-1 0 0,11-11 1 0 0,-2 5-64 0 0,0 1 1 0 0,1 0 0 0 0,1 1-1 0 0,0 1 1 0 0,18-9-1 0 0,-29 16-20 0 0,0-1-1 0 0,0 1 1 0 0,0-1 0 0 0,0 1-1 0 0,-1 1 1 0 0,1-1-1 0 0,1 0 1 0 0,-1 1 0 0 0,0 0-1 0 0,0 0 1 0 0,0 0-1 0 0,0 0 1 0 0,0 1 0 0 0,0-1-1 0 0,0 1 1 0 0,0 0-1 0 0,0 1 1 0 0,0-1 0 0 0,6 4-1 0 0,-6-3-7 0 0,0 1 1 0 0,0 0-1 0 0,0 0 0 0 0,0 1 0 0 0,-1-1 1 0 0,1 1-1 0 0,-1 0 0 0 0,0 0 0 0 0,0 0 1 0 0,0 0-1 0 0,-1 0 0 0 0,1 0 0 0 0,-1 1 1 0 0,0 0-1 0 0,2 7 0 0 0,-2-3 5 0 0,1 1 0 0 0,-2-1 1 0 0,1 1-1 0 0,-2 0 0 0 0,1-1 0 0 0,-1 1 0 0 0,-1 0 0 0 0,1 0 0 0 0,-2-1 1 0 0,1 1-1 0 0,-2-1 0 0 0,1 1 0 0 0,-1-1 0 0 0,-7 15 0 0 0,9-22 77 0 0,1-2-41 0 0,-1 0 1 0 0,0 0 0 0 0,0 0-1 0 0,1 0 1 0 0,-1 0-1 0 0,0 0 1 0 0,0 0-1 0 0,1 0 1 0 0,-1 0-1 0 0,0-1 1 0 0,1 1 0 0 0,-1 0-1 0 0,0 0 1 0 0,1-1-1 0 0,-1 1 1 0 0,0-1-1 0 0,1 1 1 0 0,-1 0-1 0 0,1-1 1 0 0,-1 1 0 0 0,1-1-1 0 0,-1 1 1 0 0,1-1-1 0 0,-1 1 1 0 0,1-1-1 0 0,-1 0 1 0 0,1 1-1 0 0,0-1 1 0 0,-1 0-1 0 0,1 1 1 0 0,0-1 0 0 0,0 0-1 0 0,-1 1 1 0 0,1-1-1 0 0,0 0 1 0 0,0 1-1 0 0,0-1 1 0 0,0 0-1 0 0,0 0 1 0 0,0 1 0 0 0,0-1-1 0 0,0 0 1 0 0,0 0-1 0 0,0 1 1 0 0,0-1-1 0 0,1 0 1 0 0,-1-1-1 0 0,2-5 29 0 0,1 0 0 0 0,0 0-1 0 0,6-12 1 0 0,-5 11-27 0 0,1-1-11 0 0,0 0 0 0 0,1 0 0 0 0,0 1 0 0 0,0 0 1 0 0,1 0-1 0 0,0 0 0 0 0,1 1 0 0 0,-1 0 0 0 0,18-12 0 0 0,-13 12-378 0 0,0 0 1 0 0,1 0-1 0 0,0 2 1 0 0,0-1-1 0 0,1 2 0 0 0,24-6 1 0 0,35-5-4036 0 0,-50 14 2537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6:10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45 5064 0 0,'-1'0'59'0'0,"-1"0"0"0"0,1-1 0 0 0,0 1 0 0 0,0 0 0 0 0,-1-1 0 0 0,1 1 0 0 0,0-1 0 0 0,0 0 0 0 0,-3-1 0 0 0,-10-4 2603 0 0,11 6-1754 0 0,0-1 0 0 0,-1 1 0 0 0,1 0 1 0 0,0 1-1 0 0,-1-1 0 0 0,1 1 0 0 0,0-1 0 0 0,-1 1 1 0 0,1 0-1 0 0,-3 1 0 0 0,0 1-171 0 0,0 0 1 0 0,0 0-1 0 0,0 0 1 0 0,-8 8-1 0 0,5-4-194 0 0,1 0-1 0 0,1 1 0 0 0,-1 0 0 0 0,1 0 0 0 0,-11 18 0 0 0,15-20-509 0 0,0 0 0 0 0,0 1 1 0 0,0-1-1 0 0,1 1 0 0 0,0 0 0 0 0,0 0 0 0 0,1 0 1 0 0,-1 0-1 0 0,1 9 0 0 0,1-13-34 0 0,0-1 0 0 0,0 0 1 0 0,0 0-1 0 0,0 1 0 0 0,0-1 0 0 0,1 0 0 0 0,-1 0 1 0 0,1 0-1 0 0,-1 1 0 0 0,1-1 0 0 0,0 0 0 0 0,0 0 0 0 0,0 0 1 0 0,0 0-1 0 0,0 0 0 0 0,0 0 0 0 0,1-1 0 0 0,-1 1 1 0 0,1 0-1 0 0,-1-1 0 0 0,1 1 0 0 0,0-1 0 0 0,0 1 1 0 0,-1-1-1 0 0,1 0 0 0 0,0 1 0 0 0,0-1 0 0 0,0 0 0 0 0,0-1 1 0 0,0 1-1 0 0,1 0 0 0 0,2 0 0 0 0,-2 0-9 0 0,1-1-1 0 0,-1 0 0 0 0,1 0 0 0 0,-1 0 1 0 0,1-1-1 0 0,-1 1 0 0 0,1-1 1 0 0,-1 0-1 0 0,0 0 0 0 0,1 0 1 0 0,-1 0-1 0 0,0 0 0 0 0,0-1 1 0 0,0 0-1 0 0,3-2 0 0 0,7-4-723 0 0,-1-1 0 0 0,13-12 0 0 0,-22 18 357 0 0,13-12-1480 0 0,22-29 0 0 0,-28 30 887 0 0,1 2 1 0 0,0-1-1 0 0,1 1 1 0 0,14-10 0 0 0,-26 22 1032 0 0,1-1 0 0 0,-1 1 0 0 0,1 0 0 0 0,-1-1 0 0 0,1 1 0 0 0,-1 0 0 0 0,1-1 0 0 0,-1 1 0 0 0,1 0 0 0 0,-1 0 0 0 0,1 0 0 0 0,-1-1 0 0 0,1 1 0 0 0,0 0 0 0 0,-1 0 0 0 0,1 0 0 0 0,-1 0 0 0 0,1 0 0 0 0,0 0 0 0 0,-1 0 0 0 0,1 0 0 0 0,-1 0 0 0 0,1 1 0 0 0,-1-1 0 0 0,1 0 0 0 0,-1 0 0 0 0,2 1 1 0 0,-1 0 113 0 0,0-1 1 0 0,-1 1 0 0 0,1 0 0 0 0,0 0 0 0 0,0 0 0 0 0,0 0 0 0 0,-1 0 0 0 0,1 0-1 0 0,-1 1 1 0 0,1-1 0 0 0,-1 0 0 0 0,1 2 0 0 0,2 6 1044 0 0,-2 1 1 0 0,3 17-1 0 0,-4-19-977 0 0,0-4-199 0 0,1-1 0 0 0,-1 1 0 0 0,1 0 0 0 0,-1-1 0 0 0,1 1 0 0 0,0-1 0 0 0,1 1 0 0 0,-1-1 1 0 0,0 0-1 0 0,1 1 0 0 0,0-1 0 0 0,0 0 0 0 0,0 0 0 0 0,0 0 0 0 0,0 0 0 0 0,1-1 0 0 0,-1 1 0 0 0,1-1 0 0 0,-1 1 1 0 0,1-1-1 0 0,0 0 0 0 0,0 0 0 0 0,0 0 0 0 0,1 0 0 0 0,-1-1 0 0 0,0 1 0 0 0,6 1 0 0 0,-4-2-84 0 0,-1 1 0 0 0,1-1-1 0 0,0 0 1 0 0,-1 0 0 0 0,1-1-1 0 0,0 1 1 0 0,0-1-1 0 0,0 0 1 0 0,-1-1 0 0 0,1 1-1 0 0,0-1 1 0 0,5-1 0 0 0,-2 0-203 0 0,0-1 1 0 0,-1 0-1 0 0,0-1 1 0 0,1 1-1 0 0,-1-1 1 0 0,11-8-1 0 0,-1-3-445 0 0,1-1 0 0 0,-2 0 0 0 0,0-2 0 0 0,14-19 0 0 0,-20 24 551 0 0,0-1 0 0 0,-1 0 0 0 0,-1 0 0 0 0,8-19 1034 0 0,-17 34-597 0 0,-1 0 1 0 0,0 0-1 0 0,1 0 0 0 0,-1 0 0 0 0,1 0 1 0 0,-1 0-1 0 0,1 0 0 0 0,-1 0 1 0 0,1 0-1 0 0,-2 3 0 0 0,1-2 85 0 0,-23 26 1315 0 0,-40 59 0 0 0,14-18-1547 0 0,27-38-135 0 0,-67 87-18 0 0,11-6-1099 0 0,43-60-166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6:11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31 23007 0 0,'-7'-4'252'0'0,"0"0"0"0"0,0 0-1 0 0,-1 1 1 0 0,1 0 0 0 0,-1 0-1 0 0,0 0 1 0 0,0 1-1 0 0,0 1 1 0 0,0-1 0 0 0,-9 1-1 0 0,13 0-178 0 0,-1 1 0 0 0,0 1-1 0 0,1-1 1 0 0,-1 1 0 0 0,1-1 0 0 0,-1 1-1 0 0,1 1 1 0 0,-7 2 0 0 0,8-3 2 0 0,0 0 0 0 0,1 0 0 0 0,0 1 1 0 0,-1 0-1 0 0,1-1 0 0 0,0 1 0 0 0,0 0 0 0 0,0 0 1 0 0,0 0-1 0 0,0 0 0 0 0,0 1 0 0 0,0-1 0 0 0,1 0 1 0 0,-3 5-1 0 0,4-6-74 0 0,-1 0 1 0 0,1 0-1 0 0,0 0 1 0 0,-1 0-1 0 0,1 0 1 0 0,0 0-1 0 0,0 0 1 0 0,0 0-1 0 0,0 0 1 0 0,-1 0-1 0 0,1 0 1 0 0,1 0 0 0 0,-1 0-1 0 0,0 0 1 0 0,0 0-1 0 0,0 0 1 0 0,0 0-1 0 0,1 0 1 0 0,-1-1-1 0 0,0 1 1 0 0,2 2-1 0 0,-1-1 0 0 0,0-1 0 0 0,1 1-1 0 0,-1-1 1 0 0,0 1 0 0 0,1-1 0 0 0,0 0-1 0 0,-1 1 1 0 0,1-1 0 0 0,0 0 0 0 0,2 1-1 0 0,3 1-1 0 0,-1 0 0 0 0,1-1-1 0 0,0 0 1 0 0,0 0 0 0 0,9 0-1 0 0,24 3 2 0 0,-10-2 0 0 0,57 12 0 0 0,-84-14 44 0 0,-1 0 0 0 0,1 0 0 0 0,0 0 0 0 0,-1 0 0 0 0,1 1 0 0 0,-1-1 0 0 0,0 1 0 0 0,1-1 0 0 0,-1 1 0 0 0,3 3-1 0 0,-4-4-27 0 0,0 0 0 0 0,0 0 0 0 0,0 0 0 0 0,-1 0 0 0 0,1 0 0 0 0,0 0 0 0 0,-1 1 0 0 0,1-1 0 0 0,-1 0 0 0 0,1 0 0 0 0,-1 1 0 0 0,0-1 0 0 0,0 0 0 0 0,1 1 0 0 0,-1-1 0 0 0,0 0 0 0 0,0 1 0 0 0,0-1 0 0 0,0 0 0 0 0,-1 1 0 0 0,1-1 0 0 0,0 0 0 0 0,-1 2 0 0 0,0 2-201 0 0,0 0 1 0 0,-1 0 0 0 0,0-1-1 0 0,0 1 1 0 0,0-1 0 0 0,0 0-1 0 0,-1 1 1 0 0,1-1 0 0 0,-1 0-1 0 0,0-1 1 0 0,-1 1-1 0 0,1 0 1 0 0,0-1 0 0 0,-1 0-1 0 0,0 1 1 0 0,0-2 0 0 0,-7 5-1 0 0,-3 1-6005 0 0,3 0-1967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6:11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108 191 14744 0 0,'0'0'1312'0'0,"-3"7"-1056"0"0,-2 3-256 0 0,-1 5 0 0 0,4 0 919 0 0,-8 5 129 0 0,0 0 24 0 0,1 0 8 0 0,-2 3-488 0 0,0-4-96 0 0,-1 4-16 0 0,4-3-8 0 0,-4-2-376 0 0,7-6-96 0 0,2-1 0 0 0</inkml:trace>
  <inkml:trace contextRef="#ctx0" brushRef="#br0" timeOffset="1">252 0 10136 0 0,'0'0'1096'0'0,"-3"7"-1096"0"0,3 2 1328 0 0,-3-2 240 0 0,0 2 56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6:11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13 5064 0 0,'3'1'11511'0'0,"9"3"-6183"0"0,27 7-1681 0 0,-37-11-3646 0 0,-1 0 0 0 0,0 1-1 0 0,1-1 1 0 0,-1 1 0 0 0,0-1 0 0 0,1 1 0 0 0,-1-1 0 0 0,0 1-1 0 0,0 0 1 0 0,0 0 0 0 0,0 0 0 0 0,0 0 0 0 0,0-1-1 0 0,0 1 1 0 0,0 1 0 0 0,0-1 0 0 0,0 0 0 0 0,1 1 0 0 0,-2-1-1 0 0,0 1 0 0 0,1-1 0 0 0,-1 0 0 0 0,0 0 1 0 0,0 0-1 0 0,0 1 0 0 0,0-1 0 0 0,0 0 0 0 0,0 0 1 0 0,0 0-1 0 0,0 0 0 0 0,0 1 0 0 0,-1-1 0 0 0,1 0 1 0 0,0 0-1 0 0,-2 2 0 0 0,-1 3-1 0 0,0-1 1 0 0,-1 1-1 0 0,1-1 1 0 0,-1 0 0 0 0,-8 8-1 0 0,9-10 2 0 0,-8 10-1 0 0,1 0 0 0 0,0 1 0 0 0,-15 28 0 0 0,25-42 0 0 0,-1 1 0 0 0,1 0 0 0 0,-1 0 0 0 0,1 0 0 0 0,-1-1 0 0 0,1 1 0 0 0,0 0 0 0 0,-1 0 0 0 0,1 0 0 0 0,0 0 0 0 0,0 0 0 0 0,0 0 0 0 0,-1-1 0 0 0,1 1 0 0 0,0 0 0 0 0,0 0 0 0 0,0 0 0 0 0,1 0 0 0 0,-1 0 0 0 0,0 0 0 0 0,0 0 0 0 0,0 0 0 0 0,1 0 0 0 0,-1-1 0 0 0,0 1 0 0 0,1 0 0 0 0,0 1 0 0 0,0-1 0 0 0,0 0 0 0 0,1-1 0 0 0,-1 1 0 0 0,0-1 0 0 0,0 0 0 0 0,1 1 0 0 0,-1-1 0 0 0,0 0 0 0 0,1 1 0 0 0,-1-1 0 0 0,0 0 0 0 0,1 0 0 0 0,-1 0 0 0 0,0 0 0 0 0,1-1 0 0 0,-1 1 0 0 0,0 0 0 0 0,2-1 0 0 0,32-7-396 0 0,-1-2 0 0 0,42-18 0 0 0,62-36-4131 0 0,-131 61 4293 0 0,25-12-573 0 0,-18 10 832 0 0,-1-1 1 0 0,23-15-1 0 0,-19 11 406 0 0,-14 9-223 0 0,0-1 0 0 0,-1 1-1 0 0,1-1 1 0 0,0 0 0 0 0,-1 0 0 0 0,0 0 0 0 0,1 0 0 0 0,-1 0 0 0 0,3-5 0 0 0,-4 6-8 0 0,0 1 0 0 0,-1-1 0 0 0,1 0 0 0 0,0 0 0 0 0,-1 0 0 0 0,1 0 0 0 0,-1 0 0 0 0,0 0 1 0 0,1 0-1 0 0,-1 0 0 0 0,0 0 0 0 0,1 0 0 0 0,-1 0 0 0 0,0 0 0 0 0,0-1 0 0 0,0 0 0 0 0,-1 1-133 0 0,1 0-1 0 0,-1 1 0 0 0,1-1 1 0 0,-1 1-1 0 0,1-1 0 0 0,-1 1 1 0 0,1-1-1 0 0,-1 1 0 0 0,1 0 0 0 0,-1-1 1 0 0,0 1-1 0 0,1 0 0 0 0,-1-1 1 0 0,0 1-1 0 0,0 0 0 0 0,1 0 1 0 0,-1-1-1 0 0,0 1 0 0 0,1 0 0 0 0,-1 0 1 0 0,0 0-1 0 0,0 0 0 0 0,1 0 1 0 0,-1 0-1 0 0,0 0 0 0 0,-1 1 1 0 0,-1-1 42 0 0,-1 0 1 0 0,1 1 0 0 0,-1-1-1 0 0,1 1 1 0 0,0 0 0 0 0,-1 0 0 0 0,1 0-1 0 0,0 1 1 0 0,-1-1 0 0 0,1 1 0 0 0,0-1-1 0 0,0 1 1 0 0,0 0 0 0 0,1 1-1 0 0,-1-1 1 0 0,0 0 0 0 0,1 1 0 0 0,-1-1-1 0 0,-1 4 1 0 0,-2 2 46 0 0,1-1 1 0 0,1 1-1 0 0,-1 0 0 0 0,1 0 0 0 0,1 1 0 0 0,-1-1 1 0 0,2 1-1 0 0,-1 0 0 0 0,1 0 0 0 0,0 0 1 0 0,0 14-1 0 0,2-21-126 0 0,0 0 0 0 0,0 1 0 0 0,0-1 0 0 0,0 0 0 0 0,1 0 0 0 0,-1 1 0 0 0,1-1 0 0 0,-1 0 0 0 0,1 0 0 0 0,0 0 0 0 0,0 0 0 0 0,0 0 0 0 0,0 0 1 0 0,0 0-1 0 0,1 0 0 0 0,-1 0 0 0 0,0-1 0 0 0,1 1 0 0 0,0 0 0 0 0,-1-1 0 0 0,1 0 0 0 0,0 1 0 0 0,0-1 0 0 0,-1 0 0 0 0,1 0 0 0 0,0 0 0 0 0,0 0 0 0 0,1 0 0 0 0,2 1 0 0 0,2 1-127 0 0,0-1 0 0 0,0 0 0 0 0,1-1 0 0 0,-1 1 0 0 0,0-1 0 0 0,1-1 0 0 0,12 0 0 0 0,27-3-1399 0 0,-18 0-3811 0 0,-21 3 2908 0 0,18-3-6886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6:12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67 779 17535 0 0,'-18'5'529'0'0,"11"-3"-185"0"0,1-1 0 0 0,-1 1 0 0 0,-11 0-1 0 0,18-2-318 0 0,-1 0-1 0 0,1 0 0 0 0,-1 0 0 0 0,1 0 1 0 0,0 0-1 0 0,-1 0 0 0 0,1 0 0 0 0,0 0 0 0 0,-1 0 1 0 0,1 0-1 0 0,-1 0 0 0 0,1 0 0 0 0,0 0 1 0 0,-1 0-1 0 0,1-1 0 0 0,0 1 0 0 0,-1 0 0 0 0,1 0 1 0 0,0 0-1 0 0,0-1 0 0 0,-1 1 0 0 0,1 0 1 0 0,0 0-1 0 0,-1-1 0 0 0,1 1 0 0 0,0 0 0 0 0,0-1 1 0 0,0 1-1 0 0,-1 0 0 0 0,1-1 0 0 0,0 1 1 0 0,0 0-1 0 0,0-1 0 0 0,0 1 0 0 0,0 0 0 0 0,0-1 1 0 0,-1 1-1 0 0,1-1 0 0 0,0 1 0 0 0,0 0 1 0 0,0-1-1 0 0,0 1 0 0 0,0 0 0 0 0,1-1 0 0 0,-1 1 1 0 0,0-1-1 0 0,0 1 0 0 0,0 0 0 0 0,0-1 1 0 0,0 1-1 0 0,11-20 1494 0 0,28-29-79 0 0,50-47 0 0 0,-63 69-1127 0 0,227-228 582 0 0,-70 78-905 0 0,-56 64-2986 0 0,-79 72-5424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6:16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717 190 2304 0 0,'4'-17'11112'0'0,"-4"9"-7737"0"0,-2-4-2887 0 0,-4 0 665 0 0,5 8-834 0 0,0 1 1 0 0,-1 0-1 0 0,0 0 0 0 0,0-1 1 0 0,0 1-1 0 0,0 0 0 0 0,0 1 1 0 0,-5-6-1 0 0,-4 0 97 0 0,1 1 1 0 0,-1 1-1 0 0,0-1 1 0 0,-1 2-1 0 0,-17-7 1 0 0,22 10-176 0 0,1 1 0 0 0,0-1 0 0 0,-1 2 0 0 0,-11-1 0 0 0,-3-1 35 0 0,11 1-237 0 0,-51-8 195 0 0,47 5-214 0 0,0 1-1 0 0,0 0 1 0 0,0 2 0 0 0,0-1-1 0 0,0 2 1 0 0,-1 0 0 0 0,1 0-1 0 0,0 2 1 0 0,0 0 0 0 0,-17 4-1 0 0,18-2 58 0 0,0 0-1 0 0,1 1 1 0 0,0 1-1 0 0,0 0 1 0 0,0 0-1 0 0,1 1 1 0 0,-14 11 0 0 0,10-5-56 0 0,1 0 1 0 0,0 1-1 0 0,1 1 1 0 0,-15 22-1 0 0,13-14-21 0 0,1 0 0 0 0,2 1 0 0 0,0 1 0 0 0,2 0 0 0 0,0 0 0 0 0,2 1 0 0 0,1 0 0 0 0,-6 41 0 0 0,10-41 0 0 0,2 1 0 0 0,2 49 0 0 0,1-65 11 0 0,0 1-1 0 0,0-1 0 0 0,1 0 1 0 0,1 0-1 0 0,0-1 1 0 0,0 1-1 0 0,1-1 1 0 0,0 0-1 0 0,1 0 0 0 0,0 0 1 0 0,0-1-1 0 0,11 11 1 0 0,-3-4 39 0 0,1-1 1 0 0,1-1 0 0 0,0 0 0 0 0,1-1-1 0 0,31 19 1 0 0,-35-25 1 0 0,1 0-1 0 0,0 0 1 0 0,0-1 0 0 0,1-1-1 0 0,0 0 1 0 0,0-1 0 0 0,0-1-1 0 0,0 0 1 0 0,1-1 0 0 0,-1-1-1 0 0,1-1 1 0 0,-1 0-1 0 0,1 0 1 0 0,-1-2 0 0 0,0 0-1 0 0,1-1 1 0 0,-1 0 0 0 0,0-1-1 0 0,0-1 1 0 0,-1 0 0 0 0,16-9-1 0 0,-10 4 105 0 0,-1 0-1 0 0,0-2 0 0 0,-1 0 1 0 0,0-1-1 0 0,-1-1 1 0 0,27-28-1 0 0,-29 25-36 0 0,0-1 0 0 0,-1 0 0 0 0,-1-1 0 0 0,-1 0-1 0 0,-1-1 1 0 0,16-38 0 0 0,-20 34-72 0 0,0 0 0 0 0,-2-1 0 0 0,-1 1 1 0 0,0-1-1 0 0,-2 0 0 0 0,-1 0 0 0 0,-1 0 0 0 0,-1 0 0 0 0,-2 0 0 0 0,0 0 0 0 0,-10-36 0 0 0,8 46-35 0 0,0 0 1 0 0,-1 0-1 0 0,-1 0 0 0 0,0 0 0 0 0,-1 1 0 0 0,-1 1 0 0 0,0-1 0 0 0,-18-19 0 0 0,21 25-47 0 0,-1 1 0 0 0,0 0 1 0 0,0 1-1 0 0,-1 0 0 0 0,0 0 0 0 0,0 0 1 0 0,-1 1-1 0 0,1 0 0 0 0,-1 1 0 0 0,0-1 0 0 0,-1 2 1 0 0,1 0-1 0 0,0 0 0 0 0,-1 0 0 0 0,-13-1 0 0 0,19 4-188 0 0,0 0 0 0 0,1 0-1 0 0,-1 0 1 0 0,0 1 0 0 0,1-1-1 0 0,-1 1 1 0 0,0 0-1 0 0,1 0 1 0 0,-1 0 0 0 0,1 1-1 0 0,-1-1 1 0 0,1 1 0 0 0,0 0-1 0 0,-6 4 1 0 0,-6 6-1040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2:52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21191 0 0,'0'0'1606'0'0,"10"9"-884"0"0,0-4-291 0 0,-1-2 0 0 0,0 1 0 0 0,0-1 0 0 0,1-1 0 0 0,0 1-1 0 0,15 0 1 0 0,-3-1 94 0 0,0-1-1 0 0,-1-1 1 0 0,39-5-1 0 0,-12 0-231 0 0,-44 5-245 0 0,1 0 0 0 0,0 0 0 0 0,0 1 1 0 0,-1-1-1 0 0,9 3 0 0 0,-12-3-27 0 0,0 0-1 0 0,0 0 1 0 0,0 1-1 0 0,0-1 1 0 0,0 0 0 0 0,0 1-1 0 0,0-1 1 0 0,0 1-1 0 0,0 0 1 0 0,0-1 0 0 0,0 1-1 0 0,0 0 1 0 0,0-1-1 0 0,-1 1 1 0 0,1 0-1 0 0,0 0 1 0 0,0 0 0 0 0,-1 0-1 0 0,1 0 1 0 0,-1 0-1 0 0,1 0 1 0 0,-1 0-1 0 0,1 0 1 0 0,-1 0 0 0 0,1 0-1 0 0,-1 0 1 0 0,0 0-1 0 0,0 0 1 0 0,1 2-1 0 0,-2 8 98 0 0,0 0-1 0 0,0-1 0 0 0,-1 1 0 0 0,-1 0 0 0 0,-6 19 0 0 0,-28 53 747 0 0,10-23-633 0 0,-58 145-423 0 0,51-133 333 0 0,21-47-100 0 0,10-19-36 0 0,0 0 1 0 0,1-1-1 0 0,-2 0 0 0 0,1 1 0 0 0,-1-1 0 0 0,0 0 0 0 0,0-1 0 0 0,0 1 1 0 0,-1-1-1 0 0,1 0 0 0 0,-1 0 0 0 0,-7 5 0 0 0,11-9-23 0 0,1 0-1 0 0,-1 0 0 0 0,0 0 1 0 0,0 0-1 0 0,1 0 1 0 0,-1 1-1 0 0,0-1 1 0 0,0-1-1 0 0,1 1 1 0 0,-1 0-1 0 0,0 0 1 0 0,1 0-1 0 0,-1 0 1 0 0,0 0-1 0 0,0-1 1 0 0,1 1-1 0 0,-1 0 0 0 0,0-1 1 0 0,1 1-1 0 0,-1 0 1 0 0,1-1-1 0 0,-1 1 1 0 0,0-1-1 0 0,0 0 1 0 0,-13-14-2958 0 0,13 14 2093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6:29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8144 0 0,'-12'4'617'0'0,"8"-3"-393"0"0,3-1 524 0 0,3 0-707 0 0,-1 0 0 0 0,1 0 0 0 0,-1 0 0 0 0,1 0 0 0 0,-1 0 0 0 0,1 0 0 0 0,-1 1-1 0 0,1-1 1 0 0,1 1 0 0 0,11 2 46 0 0,-4-2-70 0 0,0 0 0 0 0,-1 0 0 0 0,19 6 0 0 0,-12-2-10 0 0,-8-4-7 0 0,13 5 0 0 0,0-2 0 0 0,33 4 0 0 0,101 3 55 0 0,45 1 26 0 0,32-1 273 0 0,14 1 36 0 0,269-27 1 0 0,-404 9-310 0 0,6-1 257 0 0,85-3 197 0 0,-140 8-319 0 0,78-1 360 0 0,-33 4-114 0 0,61 3 219 0 0,-18 7-158 0 0,106 11-289 0 0,-188-16 171 0 0,0-3 1 0 0,1-2 0 0 0,-1-4-1 0 0,118-19 1 0 0,-166 19-253 0 0,93-20 678 0 0,8-4-669 0 0,-105 23-166 0 0,1 0 0 0 0,-1 0 0 0 0,1 2-1 0 0,33-1 1 0 0,-31 5-115 0 0,-1 3-1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6:33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0 298 11024 0 0,'0'-12'1216'0'0,"2"11"-1123"0"0,1 0 1 0 0,-1-1 0 0 0,0 1 0 0 0,0 1 0 0 0,1-1 0 0 0,-1 0-1 0 0,0 0 1 0 0,1 1 0 0 0,-1 0 0 0 0,5-1 0 0 0,27 0 1499 0 0,-25 1-1322 0 0,21-1 490 0 0,-1-1 1 0 0,0-1 0 0 0,31-9-1 0 0,85-28 596 0 0,-24 6-853 0 0,-99 28-453 0 0,0-2 0 0 0,-1 0 0 0 0,24-13 0 0 0,-42 19-32 0 0,0 1-1 0 0,-1-1 1 0 0,1 0-1 0 0,-1 1 1 0 0,1-1-1 0 0,-1 0 1 0 0,0 0-1 0 0,1-1 1 0 0,-1 1-1 0 0,0 0 1 0 0,-1-1-1 0 0,1 1 1 0 0,0-1-1 0 0,-1 0 0 0 0,1 1 1 0 0,-1-1-1 0 0,0 0 1 0 0,0 0-1 0 0,1-5 1 0 0,-1 6-6 0 0,-1 0 0 0 0,0-1-1 0 0,0 1 1 0 0,0 0 0 0 0,-1 0 0 0 0,1-1 0 0 0,0 1 0 0 0,-1 0 0 0 0,0 0 0 0 0,1 0 0 0 0,-1-1-1 0 0,0 1 1 0 0,0 0 0 0 0,0 0 0 0 0,0 0 0 0 0,0 1 0 0 0,-1-1 0 0 0,1 0 0 0 0,-1 0-1 0 0,1 1 1 0 0,-1-1 0 0 0,1 1 0 0 0,-1-1 0 0 0,0 1 0 0 0,0 0 0 0 0,-4-3 0 0 0,-3-1-2 0 0,0 0 1 0 0,0 1 0 0 0,-1 0-1 0 0,1 0 1 0 0,-1 1 0 0 0,0 0-1 0 0,-1 1 1 0 0,1 0-1 0 0,0 0 1 0 0,-18 1 0 0 0,29 2-18 0 0,-1 1 1 0 0,1-1 0 0 0,-1 0-1 0 0,1 1 1 0 0,-1-1 0 0 0,1 0-1 0 0,0 1 1 0 0,0-1 0 0 0,1 1-1 0 0,1 1 21 0 0,-1-1 1 0 0,1 0-1 0 0,0 0 0 0 0,0-1 0 0 0,0 1 0 0 0,0 0 0 0 0,0-1 0 0 0,0 0 0 0 0,0 0 0 0 0,6 2 1 0 0,38 4 241 0 0,-36-6-175 0 0,15 1 119 0 0,1-1 1 0 0,-1-2-1 0 0,1 0 1 0 0,-1-2-1 0 0,0-1 1 0 0,0-1-1 0 0,39-13 1 0 0,-53 15 213 0 0,-28 10 115 0 0,-2 2-377 0 0,-1 4-105 0 0,0 2-1 0 0,1 0 0 0 0,0 1 1 0 0,-21 25-1 0 0,17-18-36 0 0,7-7-22 0 0,-2 0-12 0 0,1 1-1 0 0,0 1 1 0 0,2 1 0 0 0,-23 36-1 0 0,35-52-154 0 0,1 1 0 0 0,-1-1-1 0 0,1 1 1 0 0,0-1-1 0 0,0 1 1 0 0,0-1 0 0 0,0 1-1 0 0,0 6 1 0 0,3 7-809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6:34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135 261 4144 0 0,'-15'-1'367'0'0,"1"0"-390"0"0,0 0 0 0 0,-14-4 0 0 0,24 4 378 0 0,1 0-1 0 0,-1 0 1 0 0,0-1 0 0 0,0 1-1 0 0,0-1 1 0 0,1 0 0 0 0,-1 0 0 0 0,1-1-1 0 0,-1 1 1 0 0,1 0 0 0 0,-4-5-1 0 0,3 3 340 0 0,3 2-315 0 0,-1 1 0 0 0,1 0 1 0 0,-1-1-1 0 0,1 0 0 0 0,0 1 0 0 0,0-1 1 0 0,0 0-1 0 0,-1-2 0 0 0,2 3-286 0 0,0 0 0 0 0,-1 1 1 0 0,1-1-1 0 0,0 0 0 0 0,0 0 0 0 0,1 0 0 0 0,-1 0 0 0 0,0 1 1 0 0,0-1-1 0 0,0 0 0 0 0,0 0 0 0 0,1 0 0 0 0,-1 1 0 0 0,0-1 1 0 0,1 0-1 0 0,-1 0 0 0 0,1 1 0 0 0,-1-1 0 0 0,1 0 1 0 0,-1 1-1 0 0,1-1 0 0 0,-1 0 0 0 0,1 1 0 0 0,-1-1 0 0 0,2 0 1 0 0,8-6 394 0 0,0 0 0 0 0,0 0 0 0 0,0 1 1 0 0,20-9-1 0 0,-9 5-192 0 0,25-12 332 0 0,70-22 0 0 0,54-7-1417 0 0,-149 45 350 0 0,16-4-6002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6:35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0 11520 0 0,'0'0'528'0'0,"-2"1"-16"0"0,0 0-474 0 0,1-1-1 0 0,-1 1 1 0 0,0 0 0 0 0,0 0 0 0 0,1 0 0 0 0,-1 0 0 0 0,1 0 0 0 0,-1 1 0 0 0,1-1 0 0 0,-1 0 0 0 0,1 1 0 0 0,0-1-1 0 0,0 1 1 0 0,-1-1 0 0 0,1 1 0 0 0,0 0 0 0 0,0-1 0 0 0,1 1 0 0 0,-1 0 0 0 0,0 0 0 0 0,1-1 0 0 0,-1 1 0 0 0,1 0-1 0 0,-1 4 1 0 0,0 5 402 0 0,0 1 0 0 0,0 0 1 0 0,2 13-1 0 0,0-3-402 0 0,-4 73 488 0 0,-17 109-1 0 0,-31 92 546 0 0,46-264-1072 0 0,-24 113 633 0 0,-26 177 1872 0 0,54-315-2421 0 0,-3 42 436 0 0,4-44-435 0 0,0 0-1 0 0,0 0 1 0 0,1 0 0 0 0,-1 0-1 0 0,1-1 1 0 0,0 1-1 0 0,3 6 1 0 0,-4-10-56 0 0,1 0-1 0 0,-1 0 1 0 0,1 0 0 0 0,0 0-1 0 0,-1 0 1 0 0,1-1-1 0 0,0 1 1 0 0,0 0 0 0 0,0 0-1 0 0,-1 0 1 0 0,1-1 0 0 0,0 1-1 0 0,0 0 1 0 0,0-1 0 0 0,0 1-1 0 0,0-1 1 0 0,0 1-1 0 0,1-1 1 0 0,-1 0 0 0 0,0 1-1 0 0,0-1 1 0 0,0 0 0 0 0,0 0-1 0 0,0 0 1 0 0,1 0 0 0 0,-1 0-1 0 0,0 0 1 0 0,0 0-1 0 0,0 0 1 0 0,0 0 0 0 0,0 0-1 0 0,1-1 1 0 0,-1 1 0 0 0,0 0-1 0 0,0-1 1 0 0,1 0 0 0 0,6-2 138 0 0,0-1 0 0 0,0 0 0 0 0,12-9 0 0 0,-15 10-70 0 0,90-53 808 0 0,-73 45-1056 0 0,1 0 0 0 0,1 1 0 0 0,0 2 0 0 0,0 0 1 0 0,0 2-1 0 0,40-5 0 0 0,-25 8-683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6:36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127 207 2760 0 0,'-11'-3'-47'0'0,"0"-1"-1"0"0,-19-3 1 0 0,-2 0 1280 0 0,13 1 2626 0 0,17 5-3422 0 0,1 0 0 0 0,-1 1-1 0 0,1-1 1 0 0,0 0-1 0 0,-1 0 1 0 0,1 0-1 0 0,0 0 1 0 0,0-1-1 0 0,0 1 1 0 0,-1 0-1 0 0,1 0 1 0 0,0-1 0 0 0,-1-1-1 0 0,2 2-355 0 0,-1-1-1 0 0,0 1 1 0 0,1-1-1 0 0,-1 1 1 0 0,1-1 0 0 0,0 1-1 0 0,-1-1 1 0 0,1 0-1 0 0,0 1 1 0 0,0-1-1 0 0,0 1 1 0 0,0-1-1 0 0,0 0 1 0 0,0 1 0 0 0,1-1-1 0 0,-1 1 1 0 0,0-1-1 0 0,1 1 1 0 0,-1-1-1 0 0,1 1 1 0 0,0-1 0 0 0,0 1-1 0 0,-1-1 1 0 0,1 1-1 0 0,0 0 1 0 0,0-1-1 0 0,0 1 1 0 0,0 0 0 0 0,0 0-1 0 0,0 0 1 0 0,1 0-1 0 0,1-2 1 0 0,6-2 190 0 0,0 1-1 0 0,0 0 1 0 0,1 0 0 0 0,0 1 0 0 0,-1 0 0 0 0,1 0-1 0 0,12-1 1 0 0,73-3 328 0 0,184 17 120 0 0,-243-7-749 0 0,48 5 317 0 0,87 19 0 0 0,-169-27-272 0 0,-1 1 1 0 0,1-1 0 0 0,-1 0-1 0 0,1 1 1 0 0,-1-1 0 0 0,1 1-1 0 0,-1-1 1 0 0,0 1 0 0 0,1 0-1 0 0,-1 0 1 0 0,0-1 0 0 0,1 1-1 0 0,-1 0 1 0 0,0 0 0 0 0,2 2-1 0 0,-3-2 145 0 0,-14-1 34 0 0,-1 1 0 0 0,1-2 0 0 0,-1 0 0 0 0,-20-5 0 0 0,-11 0-389 0 0,24 3 215 0 0,0-1-1 0 0,-40-12 1 0 0,60 16 0 0 0,1-1 1 0 0,0 1 0 0 0,0-1-1 0 0,-1 1 1 0 0,1-1 0 0 0,0 1-1 0 0,0-1 1 0 0,0 0 0 0 0,0 1-1 0 0,0-1 1 0 0,0 0 0 0 0,-2-2-1 0 0,3 3-7 0 0,0-1-1 0 0,0 1 0 0 0,0-1 0 0 0,0 1 1 0 0,0-1-1 0 0,0 1 0 0 0,0-1 1 0 0,0 1-1 0 0,0-1 0 0 0,0 1 0 0 0,0-1 1 0 0,0 1-1 0 0,0 0 0 0 0,0-1 0 0 0,1 1 1 0 0,-1-1-1 0 0,0 1 0 0 0,0-1 1 0 0,1 1-1 0 0,-1 0 0 0 0,0-1 0 0 0,0 1 1 0 0,1-1-1 0 0,-1 1 0 0 0,0 0 1 0 0,1 0-1 0 0,-1-1 0 0 0,0 1 0 0 0,1 0 1 0 0,-1-1-1 0 0,1 1 0 0 0,-1 0 0 0 0,1 0 1 0 0,-1 0-1 0 0,1-1 0 0 0,9-4 121 0 0,1 0-1 0 0,-1 0 0 0 0,18-4 1 0 0,16-7 275 0 0,50-21 198 0 0,-93 36-476 0 0,-10 14 42 0 0,3-7-130 0 0,-6 10 52 0 0,-1 0 0 0 0,-17 16 0 0 0,-14 15-16 0 0,42-44-85 0 0,-13 16-213 0 0,0 1 0 0 0,1 1-1 0 0,-13 24 1 0 0,24-39-3 0 0,-4 9-1248 0 0,-10 27 0 0 0,8-10-6099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6:39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340 235 10568 0 0,'-2'0'95'0'0,"1"0"1"0"0,0-1 0 0 0,0 1 0 0 0,0-1 0 0 0,0 1-1 0 0,0-1 1 0 0,0 1 0 0 0,0-1 0 0 0,0 0-1 0 0,0 1 1 0 0,-1-2 0 0 0,-4-18 28 0 0,4 15 169 0 0,0-1-1 0 0,1 0 0 0 0,-1 1 0 0 0,1-1 1 0 0,1 0-1 0 0,-1 0 0 0 0,1 0 0 0 0,0-6 1 0 0,2 0-125 0 0,1-1 0 0 0,1 1 0 0 0,0 0 0 0 0,0 0 0 0 0,1 0 0 0 0,13-20 0 0 0,7-13 3742 0 0,-37 60-3226 0 0,-17 33-425 0 0,-27 63 1 0 0,10-19-246 0 0,27-57-8 0 0,-45 80-2 0 0,51-95 76 0 0,0-1 1 0 0,-1-1-1 0 0,-27 27 0 0 0,38-42-14 0 0,-1 0 0 0 0,0 0-1 0 0,0 0 1 0 0,0-1 0 0 0,0 1 0 0 0,-8 2 0 0 0,11-4-54 0 0,1-1 1 0 0,-1 1 0 0 0,0-1-1 0 0,0 0 1 0 0,0 0 0 0 0,0 0 0 0 0,1 1-1 0 0,-1-1 1 0 0,0 0 0 0 0,0 0-1 0 0,0 0 1 0 0,0 0 0 0 0,1 0 0 0 0,-1 0-1 0 0,0-1 1 0 0,0 1 0 0 0,0 0-1 0 0,0 0 1 0 0,1 0 0 0 0,-1-1 0 0 0,0 1-1 0 0,0-1 1 0 0,0 1 0 0 0,1 0-1 0 0,-1-1 1 0 0,0 1 0 0 0,1-1 0 0 0,-1 0-1 0 0,0 1 1 0 0,1-1 0 0 0,-1 1-1 0 0,1-1 1 0 0,-1 0 0 0 0,1 0 0 0 0,-1 1-1 0 0,1-1 1 0 0,0 0 0 0 0,-1 0-1 0 0,1 1 1 0 0,0-1 0 0 0,0 0 0 0 0,-1 0-1 0 0,1 0 1 0 0,0 0 0 0 0,0-1-1 0 0,-2-11 87 0 0,1-1-1 0 0,0 1 0 0 0,1 0 0 0 0,0-1 0 0 0,1 1 0 0 0,1 0 1 0 0,0-1-1 0 0,1 1 0 0 0,0 0 0 0 0,6-13 0 0 0,-2 16 299 0 0,-7 10-375 0 0,1-1 0 0 0,-1 1 0 0 0,0 0 0 0 0,1 0 0 0 0,-1 0 0 0 0,0 0 0 0 0,1 0 0 0 0,-1 0 0 0 0,0 0 0 0 0,1 0 0 0 0,-1 0 0 0 0,0 0 0 0 0,1 0 0 0 0,-1 0 0 0 0,0 0 0 0 0,1 0 0 0 0,-1 0 0 0 0,0 0 0 0 0,1 0 0 0 0,-1 0 0 0 0,0 0 0 0 0,1 1 0 0 0,0 0 2 0 0,1 0 0 0 0,-1 0 0 0 0,0 0 0 0 0,0 0 1 0 0,0 1-1 0 0,0-1 0 0 0,0 0 0 0 0,0 1 0 0 0,0-1 0 0 0,0 0 0 0 0,0 3 0 0 0,4 7 13 0 0,-2 1-1 0 0,0-1 1 0 0,0 1-1 0 0,-1 0 1 0 0,1 13-1 0 0,6 31 292 0 0,-8-55-317 0 0,-1 0 0 0 0,0-1 1 0 0,0 1-1 0 0,1 0 0 0 0,-1 0 0 0 0,0-1 0 0 0,1 1 1 0 0,-1 0-1 0 0,0-1 0 0 0,1 1 0 0 0,-1 0 1 0 0,1-1-1 0 0,-1 1 0 0 0,1-1 0 0 0,0 1 0 0 0,-1-1 1 0 0,1 1-1 0 0,-1-1 0 0 0,1 1 0 0 0,0-1 0 0 0,-1 1 1 0 0,1-1-1 0 0,1 1 0 0 0,0-1 8 0 0,0 0 0 0 0,-1 0 0 0 0,1 0 0 0 0,-1 0 0 0 0,1 0-1 0 0,-1 0 1 0 0,1 0 0 0 0,0-1 0 0 0,-1 1 0 0 0,1 0 0 0 0,1-2 0 0 0,3 0 32 0 0,0-1 0 0 0,-1 0 0 0 0,1 0 0 0 0,8-7 0 0 0,10-12 136 0 0,26-29 1 0 0,-21 22-2214 0 0,0 1-4390 0 0,-12 13-1182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8:09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49 6448 0 0,'-4'-2'90'0'0,"0"1"1"0"0,1-1-1 0 0,-1 0 0 0 0,1 0 1 0 0,0 0-1 0 0,0 0 1 0 0,0 0-1 0 0,0-1 0 0 0,-5-4 1078 0 0,8 6-889 0 0,0 0 0 0 0,0 1 0 0 0,0-1 0 0 0,0 0 0 0 0,1 0 0 0 0,-1 1 0 0 0,0-1 0 0 0,0 1 0 0 0,1-1 0 0 0,-1 0 0 0 0,0 1 0 0 0,1-1 0 0 0,-1 0 0 0 0,0 1 0 0 0,1-1 0 0 0,-1 1 0 0 0,1-1 0 0 0,-1 1 0 0 0,1-1-1 0 0,0 0 1 0 0,16-5 1553 0 0,-8 4-1664 0 0,0 1 1 0 0,14 1 0 0 0,-22 0-27 0 0,136 7 1134 0 0,-85-2-1040 0 0,94-5-1 0 0,66-12-50 0 0,-204 12-172 0 0,-1 0-1 0 0,1 0 0 0 0,0 0 0 0 0,-1 1 0 0 0,1 0 0 0 0,-1 1 0 0 0,12 3 0 0 0,-16-4-3 0 0,0 0 0 0 0,0 1 0 0 0,0-1 0 0 0,0 1 0 0 0,0 0-1 0 0,-1 0 1 0 0,1 0 0 0 0,-1 0 0 0 0,1 0 0 0 0,-1 0-1 0 0,0 1 1 0 0,0-1 0 0 0,0 1 0 0 0,0-1 0 0 0,0 1-1 0 0,0 0 1 0 0,-1 0 0 0 0,1 0 0 0 0,1 6 0 0 0,3 16 124 0 0,-1 0 1 0 0,0 1-1 0 0,0 43 0 0 0,-7 82 244 0 0,0-95-269 0 0,-1 336 136 0 0,4-335-204 0 0,0 10 34 0 0,3 1 0 0 0,15 79 0 0 0,4-64 338 0 0,-14-57-67 0 0,-2 1 0 0 0,7 46-1 0 0,-14-69-227 0 0,0 0-1 0 0,0 0 0 0 0,-1-1 1 0 0,1 1-1 0 0,-1 0 1 0 0,0-1-1 0 0,0 1 0 0 0,0-1 1 0 0,0 1-1 0 0,-1-1 0 0 0,0 1 1 0 0,1-1-1 0 0,-1 0 1 0 0,0 0-1 0 0,-1 0 0 0 0,1 0 1 0 0,0 0-1 0 0,-1 0 0 0 0,-5 4 1 0 0,-6 4 74 0 0,0-1 0 0 0,-1 0 0 0 0,-17 9 0 0 0,3-2-127 0 0,-4 1 9 0 0,-48 20 0 0 0,-11 6 47 0 0,29-15 13 0 0,8-4-182 0 0,37-20-740 0 0,10-5-2025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9:1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0 143 13824 0 0,'0'0'1388'0'0,"7"-10"-1194"0"0,5-1 444 0 0,-1 2 1 0 0,2-1-1 0 0,-1 1 0 0 0,1 1 0 0 0,24-12 0 0 0,28-17-450 0 0,-24 14-1001 0 0,-32 17-118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9:20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8144 0 0,'0'0'741'0'0,"-14"5"10079"0"0,16-1-10536 0 0,0-1 1 0 0,-1 1-1 0 0,1 0 1 0 0,-1-1-1 0 0,0 1 1 0 0,0 0-1 0 0,0 0 1 0 0,0 0-1 0 0,-1 6 1 0 0,-3 38 1216 0 0,2-36-1126 0 0,0 0 0 0 0,0 14-1 0 0,2-13-286 0 0,-2 1 0 0 0,0-1 0 0 0,0 0 0 0 0,-6 22 0 0 0,12-37-43 0 0,0-1-1 0 0,0 1 0 0 0,9-7 1 0 0,-13 9-17 0 0,11-10 448 0 0,1 2-1 0 0,28-14 1 0 0,-38 20-478 0 0,0 1 0 0 0,0 0 0 0 0,0-1 0 0 0,1 1 0 0 0,-1 1 0 0 0,0-1 0 0 0,1 0 0 0 0,-1 1 0 0 0,0 0 0 0 0,1-1 0 0 0,-1 1 0 0 0,1 1 0 0 0,-1-1 0 0 0,1 0 0 0 0,-1 1 0 0 0,0 0 0 0 0,1 0 0 0 0,-1 0 0 0 0,0 0 0 0 0,4 2 0 0 0,-5-1 20 0 0,0 0 0 0 0,0-1 0 0 0,0 1-1 0 0,-1 0 1 0 0,1 0 0 0 0,-1 0 0 0 0,0 0 0 0 0,1 1 0 0 0,-1-1 0 0 0,0 0 0 0 0,0 1-1 0 0,0-1 1 0 0,-1 0 0 0 0,1 1 0 0 0,-1-1 0 0 0,1 1 0 0 0,-1-1 0 0 0,0 1 0 0 0,0 4 0 0 0,0-2 60 0 0,0 1 0 0 0,0 0 1 0 0,-1-1-1 0 0,0 1 1 0 0,0 0-1 0 0,0-1 1 0 0,-4 11-1 0 0,1-9-105 0 0,1 1-1 0 0,-1-2 1 0 0,0 1 0 0 0,-1 0-1 0 0,0-1 1 0 0,0 0 0 0 0,-7 7-1 0 0,9-11 57 0 0,0 1-1 0 0,0 0 1 0 0,0-1-1 0 0,-1 0 1 0 0,0 0-1 0 0,1 0 0 0 0,-1 0 1 0 0,0-1-1 0 0,0 1 1 0 0,0-1-1 0 0,0 0 0 0 0,0 0 1 0 0,0 0-1 0 0,0-1 1 0 0,-6 1-1 0 0,4-1-183 0 0,-16-1-147 0 0,22 0 169 0 0,-1 1 0 0 0,0 0 1 0 0,0 0-1 0 0,0-1 0 0 0,0 1 1 0 0,1 0-1 0 0,-1-1 0 0 0,0 1 1 0 0,0-1-1 0 0,1 1 0 0 0,-1-1 0 0 0,0 1 1 0 0,1-1-1 0 0,-1 1 0 0 0,0-1 1 0 0,1 0-1 0 0,-1 1 0 0 0,1-1 1 0 0,-1 0-1 0 0,0-1 0 0 0,-1-5-1355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9:21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63 10592 0 0,'-1'-1'448'0'0,"0"1"0"0"0,0 0 0 0 0,0-1 1 0 0,0 1-1 0 0,0 0 0 0 0,0 0 1 0 0,0 0-1 0 0,0 0 0 0 0,0-1 0 0 0,0 2 1 0 0,0-1-1 0 0,0 0 0 0 0,0 0 0 0 0,0 0 1 0 0,0 0-1 0 0,-2 1 0 0 0,-20 6 1184 0 0,20-6-1149 0 0,-11 5 400 0 0,1 0 0 0 0,0 0 0 0 0,-19 14 0 0 0,31-19-847 0 0,1-1-1 0 0,-1 0 0 0 0,0 0 0 0 0,1 1 1 0 0,-1-1-1 0 0,0 1 0 0 0,1-1 1 0 0,-1 1-1 0 0,1-1 0 0 0,-1 1 1 0 0,1-1-1 0 0,-1 1 0 0 0,1-1 0 0 0,0 1 1 0 0,-1 0-1 0 0,1-1 0 0 0,0 1 1 0 0,-1 0-1 0 0,1-1 0 0 0,0 1 0 0 0,0 0 1 0 0,-1-1-1 0 0,1 1 0 0 0,0 0 1 0 0,0-1-1 0 0,0 1 0 0 0,0 0 1 0 0,0 0-1 0 0,0-1 0 0 0,0 1 0 0 0,0 0 1 0 0,0 0-1 0 0,1-1 0 0 0,-1 1 1 0 0,0 0-1 0 0,0-1 0 0 0,1 1 0 0 0,-1 0 1 0 0,0-1-1 0 0,1 1 0 0 0,-1-1 1 0 0,0 1-1 0 0,1 0 0 0 0,-1-1 0 0 0,1 1 1 0 0,-1-1-1 0 0,1 1 0 0 0,-1-1 1 0 0,1 1-1 0 0,0-1 0 0 0,-1 0 1 0 0,2 1-1 0 0,0 1 37 0 0,1 0-1 0 0,1 0 1 0 0,-1 0 0 0 0,0-1 0 0 0,0 1-1 0 0,0-1 1 0 0,1 0 0 0 0,-1 0-1 0 0,7 1 1 0 0,38 0 800 0 0,-25-2-739 0 0,35 5 0 0 0,-50-3-119 0 0,-1-1-1 0 0,1 1 1 0 0,-1 0-1 0 0,0 1 1 0 0,0 0 0 0 0,0 0-1 0 0,0 1 1 0 0,11 7-1 0 0,-16-9 10 0 0,0-1-1 0 0,1 1 1 0 0,-1 0-1 0 0,0 1 0 0 0,0-1 1 0 0,0 0-1 0 0,0 1 1 0 0,0-1-1 0 0,-1 1 1 0 0,1-1-1 0 0,-1 1 1 0 0,1 0-1 0 0,-1 0 1 0 0,0 0-1 0 0,0 0 1 0 0,-1-1-1 0 0,2 5 1 0 0,-2-3-4 0 0,0 0 0 0 0,0 0 0 0 0,0 0 0 0 0,-1 0 0 0 0,1 0 0 0 0,-1 0 0 0 0,0 0 0 0 0,0 0 0 0 0,0 0 0 0 0,-1 0 0 0 0,-2 6 0 0 0,0-4-1 0 0,1 0 0 0 0,-1 0-1 0 0,0-1 1 0 0,-1 1-1 0 0,1-1 1 0 0,-1 0 0 0 0,0 0-1 0 0,-1 0 1 0 0,1-1-1 0 0,-1 1 1 0 0,1-1 0 0 0,-1-1-1 0 0,-1 1 1 0 0,-8 3-1 0 0,12-6-11 0 0,0 0 0 0 0,0 0 0 0 0,0-1 0 0 0,0 1 0 0 0,0-1 0 0 0,-1 1 0 0 0,1-1 0 0 0,0 0 0 0 0,0 0 0 0 0,-7-1 1 0 0,9 0 3 0 0,-1 0 0 0 0,0 1 0 0 0,0-1 1 0 0,1 0-1 0 0,-1 0 0 0 0,0 0 1 0 0,1 0-1 0 0,-1 0 0 0 0,1 0 1 0 0,0-1-1 0 0,-1 1 0 0 0,1 0 1 0 0,0-1-1 0 0,-1 1 0 0 0,1-1 1 0 0,0 1-1 0 0,0-1 0 0 0,0 1 0 0 0,1-1 1 0 0,-2-2-1 0 0,0-1 15 0 0,1 0 1 0 0,0 0-1 0 0,0 0 1 0 0,0 0-1 0 0,0-1 0 0 0,1 1 1 0 0,0 0-1 0 0,0 0 0 0 0,1-9 1 0 0,2-7 161 0 0,7-22 0 0 0,0 0-71 0 0,7-30 245 0 0,1-7-7 0 0,-17 64-890 0 0,-1 15 371 0 0,0 1 0 0 0,-1-1 0 0 0,1 1-1 0 0,0-1 1 0 0,0 1 0 0 0,0-1 0 0 0,0 1 0 0 0,0 0 0 0 0,0-1 0 0 0,0 1 0 0 0,-1-1 0 0 0,1 1 0 0 0,0-1 0 0 0,0 1 0 0 0,-1 0 0 0 0,1-1 0 0 0,0 1 0 0 0,-1-1 0 0 0,-3-1-1206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2:56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0 160 12896 0 0,'0'0'997'0'0,"4"-15"-304"0"0,20-22 7140 0 0,-20 32-7402 0 0,0 0 0 0 0,1 1 0 0 0,0-1 0 0 0,9-6 0 0 0,13-9 407 0 0,-15 10-452 0 0,0 2 0 0 0,0-1 0 0 0,1 1 0 0 0,15-6 0 0 0,-24 12-360 0 0,0 1 1 0 0,0-1 0 0 0,0 1-1 0 0,0 0 1 0 0,0 1 0 0 0,0-1-1 0 0,0 1 1 0 0,5 0-1 0 0,-7 0-21 0 0,-1 0-1 0 0,0 0 1 0 0,1 0-1 0 0,-1 1 1 0 0,0-1-1 0 0,0 0 1 0 0,1 1-1 0 0,-1-1 1 0 0,0 1-1 0 0,0 0 1 0 0,0-1-1 0 0,1 1 1 0 0,-1 0-1 0 0,0 0 1 0 0,0 0-1 0 0,0 0 1 0 0,0 0-1 0 0,0 0 0 0 0,-1 0 1 0 0,1 0-1 0 0,0 0 1 0 0,0 0-1 0 0,-1 0 1 0 0,1 0-1 0 0,-1 1 1 0 0,1-1-1 0 0,-1 0 1 0 0,1 2-1 0 0,0-1-4 0 0,-1 1 0 0 0,1-1 0 0 0,-1 0 0 0 0,0 0 0 0 0,0 0 0 0 0,0 1 0 0 0,0-1 0 0 0,0 0 0 0 0,0 0 0 0 0,0 0 0 0 0,-1 0 0 0 0,1 1 0 0 0,-1-1 0 0 0,0 0 0 0 0,1 0 0 0 0,-1 0 0 0 0,0 0 0 0 0,-3 3 0 0 0,-3 10 0 0 0,-21 38 0 0 0,-3 10 0 0 0,31-63 0 0 0,-1 0 0 0 0,1 1 0 0 0,0-1 0 0 0,0 0 0 0 0,0 0 0 0 0,0 0 0 0 0,0 0 0 0 0,0 1 0 0 0,0-1 0 0 0,0 0 0 0 0,0 0 0 0 0,0 0 0 0 0,0 1 0 0 0,0-1 0 0 0,0 0 0 0 0,0 0 0 0 0,0 0 0 0 0,1 0 0 0 0,-1 1 0 0 0,0-1 0 0 0,0 0 0 0 0,0 0 0 0 0,0 0 0 0 0,0 0 0 0 0,0 1 0 0 0,0-1 0 0 0,0 0 0 0 0,1 0 0 0 0,-1 0 0 0 0,0 0 0 0 0,0 0 0 0 0,0 0 0 0 0,0 1 0 0 0,1-1 0 0 0,-1 0 0 0 0,0 0 0 0 0,0 0 0 0 0,0 0 0 0 0,0 0 0 0 0,1 0 0 0 0,-1 0 0 0 0,0 0 0 0 0,0 0 0 0 0,0 0 0 0 0,1 0 0 0 0,-1 0 0 0 0,0 0 0 0 0,0 0 0 0 0,0 0 0 0 0,0 0 0 0 0,1 0 0 0 0,-1 0 0 0 0,10-1 0 0 0,96-28 1652 0 0,-84 22-1432 0 0,-19 6-170 0 0,0 0-1 0 0,0 0 1 0 0,1 1 0 0 0,-1-1-1 0 0,0 1 1 0 0,0 0-1 0 0,0-1 1 0 0,0 2 0 0 0,1-1-1 0 0,-1 0 1 0 0,0 1 0 0 0,0-1-1 0 0,0 1 1 0 0,0 0-1 0 0,0 0 1 0 0,0 0 0 0 0,0 0-1 0 0,3 3 1 0 0,-4-3-31 0 0,0 1 0 0 0,0-1 0 0 0,-1 1 0 0 0,1 0 0 0 0,0 0 0 0 0,-1 0 0 0 0,1 0 0 0 0,-1 0 0 0 0,0 0 0 0 0,1 0 0 0 0,-1 1 0 0 0,0-1 0 0 0,-1 0 0 0 0,1 1 0 0 0,0-1 0 0 0,-1 0 0 0 0,1 1 0 0 0,-1-1 0 0 0,1 1 0 0 0,-1-1 0 0 0,0 1 0 0 0,0-1 0 0 0,-1 5 0 0 0,-1 8 25 0 0,0 1 0 0 0,-2 0 0 0 0,1-1 0 0 0,-2 0 1 0 0,-11 27-1 0 0,11-31-120 0 0,-1 0 0 0 0,0-1 0 0 0,-1 1 1 0 0,0-2-1 0 0,0 1 0 0 0,-1-1 0 0 0,0 0 0 0 0,-11 9 0 0 0,-8 4-1714 0 0,-49 28 1 0 0,53-37 267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9:29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45 997 11632 0 0,'-16'-8'721'0'0,"13"8"-443"0"0,1-1 0 0 0,-1-1 0 0 0,1 1 0 0 0,-1 0 0 0 0,1-1 0 0 0,0 1 0 0 0,-5-4 0 0 0,7 4-96 0 0,-1 0-1 0 0,1 1 1 0 0,-1-1-1 0 0,1 0 1 0 0,0 0-1 0 0,-1 0 1 0 0,1 0-1 0 0,0 0 0 0 0,-1 1 1 0 0,1-1-1 0 0,0 0 1 0 0,0 0-1 0 0,0 0 1 0 0,0 0-1 0 0,0 0 1 0 0,0 0-1 0 0,0 0 0 0 0,0 0 1 0 0,1 0-1 0 0,-1 0 1 0 0,0 0-1 0 0,0 1 1 0 0,1-1-1 0 0,-1 0 1 0 0,0 0-1 0 0,1 0 1 0 0,-1 0-1 0 0,2-1 0 0 0,13-22 1247 0 0,1 1-1 0 0,1 1 0 0 0,27-28 0 0 0,0 0-193 0 0,124-145 1492 0 0,86-107-1584 0 0,-192 225-1093 0 0,67-93-357 0 0,-113 148-680 0 0,-4 8-3273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9:37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3224 0 0,'0'0'427'0'0,"9"-20"7680"0"0,1 15-6593 0 0,-8 3-1337 0 0,1 1 0 0 0,-1 0 0 0 0,1 0 0 0 0,-1 0 0 0 0,1 0-1 0 0,3 0 1 0 0,66-7 1553 0 0,118 2-1 0 0,-72 5-1315 0 0,189-2 25 0 0,-99 2-346 0 0,109-4 295 0 0,174-3 1088 0 0,-190 6 38 0 0,16 1 13 0 0,-3 1 76 0 0,-100-15-955 0 0,-194 12-640 0 0,-1-1 0 0 0,32-11 0 0 0,-35 6-2504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9:40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4 432 13968 0 0,'0'0'1396'0'0,"-4"-18"2902"0"0,8 4-3334 0 0,1 0 0 0 0,0 1 1 0 0,1-1-1 0 0,0 1 0 0 0,13-21 0 0 0,-4 8-372 0 0,-8 16-475 0 0,-1 1 0 0 0,2-1 0 0 0,-1 1 0 0 0,1 1 0 0 0,1-1 0 0 0,0 1 1 0 0,0 1-1 0 0,0 0 0 0 0,1 0 0 0 0,0 1 0 0 0,0 0 0 0 0,1 1 0 0 0,20-8 0 0 0,-2 5-69 0 0,-1 2 0 0 0,1 1 0 0 0,0 1 0 0 0,35 0 0 0 0,-43 3-52 0 0,67 2 71 0 0,-29 1 2 0 0,118-10 259 0 0,-175 8-315 0 0,1-1 1 0 0,0 1-1 0 0,0-1 1 0 0,-1 0 0 0 0,1 1-1 0 0,-1-1 1 0 0,1 0-1 0 0,0-1 1 0 0,-1 1-1 0 0,4-3 1 0 0,-5 4-7 0 0,-1-1 0 0 0,1 0 0 0 0,-1 1 1 0 0,1-1-1 0 0,-1 0 0 0 0,1 1 0 0 0,-1-1 0 0 0,0 0 1 0 0,1 1-1 0 0,-1-1 0 0 0,0 0 0 0 0,0 0 0 0 0,1 0 0 0 0,-1 1 1 0 0,0-1-1 0 0,0 0 0 0 0,0 0 0 0 0,0 0 0 0 0,0 0 1 0 0,0 1-1 0 0,0-1 0 0 0,0 0 0 0 0,-1 0 0 0 0,1 0 1 0 0,0 1-1 0 0,0-1 0 0 0,-1 0 0 0 0,1 0 0 0 0,0 1 0 0 0,-1-1 1 0 0,1 0-1 0 0,-1 0 0 0 0,1 1 0 0 0,-1-1 0 0 0,1 1 1 0 0,-1-1-1 0 0,1 0 0 0 0,-2 0 0 0 0,-4-5 14 0 0,0 0 1 0 0,0 0-1 0 0,-1 0 0 0 0,0 1 1 0 0,0 0-1 0 0,0 0 0 0 0,-1 1 1 0 0,-9-5-1 0 0,-8-1 59 0 0,-35-10 0 0 0,44 15-57 0 0,10 3-1 0 0,0 0 1 0 0,0 0 0 0 0,0 1 0 0 0,0 0 0 0 0,-7-1 0 0 0,12 2 41 0 0,1 0-60 0 0,0 0 0 0 0,-1 0 0 0 0,1 0 0 0 0,0 0 0 0 0,0 0 1 0 0,0 0-1 0 0,0 0 0 0 0,-1 0 0 0 0,1 0 0 0 0,0 1 0 0 0,0-1 0 0 0,0 0 0 0 0,0 0 0 0 0,-1 0 0 0 0,1 0 0 0 0,0 0 0 0 0,0 0 0 0 0,0 0 0 0 0,0 1 1 0 0,0-1-1 0 0,0 0 0 0 0,0 0 0 0 0,-1 0 0 0 0,1 0 0 0 0,0 1 0 0 0,0-1 0 0 0,0 0 0 0 0,0 0 0 0 0,0 0 0 0 0,0 0 0 0 0,0 1 0 0 0,0-1 0 0 0,0 0 1 0 0,0 0-1 0 0,0 0 0 0 0,0 0 0 0 0,0 1 0 0 0,0-1 0 0 0,0 0 0 0 0,0 0 0 0 0,0 0 0 0 0,0 1 0 0 0,0-1 0 0 0,0 0 0 0 0,0 0 0 0 0,0 0 0 0 0,1 0 1 0 0,-1 0-1 0 0,0 1 0 0 0,0-1 0 0 0,0 0 0 0 0,0 0 0 0 0,0 0 0 0 0,1 0 0 0 0,1 3 8 0 0,1-2-1 0 0,0 1 1 0 0,0 0 0 0 0,0 0 0 0 0,1-1-1 0 0,-1 0 1 0 0,0 0 0 0 0,1 0-1 0 0,-1 0 1 0 0,5 1 0 0 0,9 2 35 0 0,-2 0-47 0 0,0-1 1 0 0,29 3-1 0 0,-9-1-9 0 0,-17-3 21 0 0,-7 0 23 0 0,1-1 0 0 0,-1 2 0 0 0,18 5 0 0 0,-29-7-18 0 0,1 0 0 0 0,0 1 0 0 0,-1-1 0 0 0,1 0 0 0 0,-1 0 0 0 0,0 1 0 0 0,1-1 1 0 0,-1 0-1 0 0,0 0 0 0 0,0 1 0 0 0,0-1 0 0 0,0 0 0 0 0,0 1 0 0 0,0-1 0 0 0,0 0 0 0 0,0 1 0 0 0,0-1 0 0 0,-1 2 0 0 0,-1 3 14 0 0,-1-1 0 0 0,1 1-1 0 0,-1-1 1 0 0,0 0 0 0 0,0 0 0 0 0,-1 0-1 0 0,0 0 1 0 0,0 0 0 0 0,-4 4 0 0 0,-46 37 349 0 0,35-31-336 0 0,0 1 3 0 0,-8 5 14 0 0,-30 32-1 0 0,52-42-996 0 0,11-9-4344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9:50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373 153 5984 0 0,'0'0'541'0'0,"-1"-10"-296"0"0,-5-30 4603 0 0,6 32-4560 0 0,-1 1 0 0 0,0 0 0 0 0,0-1 0 0 0,-1 1 0 0 0,0 0 0 0 0,0 0 0 0 0,0 0 0 0 0,-6-10 0 0 0,7 15-137 0 0,0 0 0 0 0,-1 0 0 0 0,1 0 0 0 0,-1 0 0 0 0,0 1-1 0 0,1-1 1 0 0,-1 0 0 0 0,0 1 0 0 0,0-1 0 0 0,0 1 0 0 0,0 0 0 0 0,0 0-1 0 0,0-1 1 0 0,-1 1 0 0 0,1 1 0 0 0,0-1 0 0 0,-4-1 0 0 0,3 2-21 0 0,0 0 0 0 0,-1 0 0 0 0,1 0 0 0 0,0 0 0 0 0,-1 0 0 0 0,1 1 0 0 0,0-1 0 0 0,-1 1 1 0 0,1 0-1 0 0,0 0 0 0 0,-4 2 0 0 0,-2 1-19 0 0,0 1 0 0 0,1 0 0 0 0,0 1 0 0 0,0 0 0 0 0,0 0 0 0 0,1 1 0 0 0,-10 10 0 0 0,-10 15-37 0 0,2 0-1 0 0,1 2 0 0 0,2 1 0 0 0,2 0 0 0 0,1 2 0 0 0,-21 56 0 0 0,36-81 259 0 0,0-1-1 0 0,-2 17 0 0 0,5-24-265 0 0,1 1-1 0 0,-1 0 1 0 0,1 0 0 0 0,0 0-1 0 0,1 0 1 0 0,-1 0-1 0 0,1-1 1 0 0,1 9-1 0 0,-1-12-56 0 0,-1 0-1 0 0,1 0 0 0 0,-1 0 1 0 0,0 0-1 0 0,1 0 1 0 0,-1 0-1 0 0,1 0 0 0 0,0 0 1 0 0,-1 0-1 0 0,1 0 0 0 0,0-1 1 0 0,0 1-1 0 0,-1 0 1 0 0,1 0-1 0 0,0-1 0 0 0,0 1 1 0 0,0-1-1 0 0,0 1 0 0 0,0 0 1 0 0,0-1-1 0 0,0 0 0 0 0,2 1 1 0 0,-1 0 68 0 0,0-1-1 0 0,0 0 1 0 0,1 0 0 0 0,-1 0-1 0 0,0 0 1 0 0,0 0 0 0 0,0-1-1 0 0,1 1 1 0 0,-1-1 0 0 0,3-1-1 0 0,3-1 123 0 0,0 0 1 0 0,0-1-1 0 0,-1-1 0 0 0,13-8 0 0 0,-9 3-196 0 0,0 0 0 0 0,-1-1 0 0 0,0 0 1 0 0,10-14-1 0 0,1-3-3 0 0,13-15 616 0 0,-2-2 0 0 0,-3-1 0 0 0,33-67 0 0 0,-54 99-20 0 0,15-21 0 0 0,-14 22-215 0 0,10-20-1 0 0,-18 32-177 0 0,-2 10 297 0 0,-5 31-312 0 0,-2 0-1 0 0,-16 45 1 0 0,-7 36 81 0 0,27-102-268 0 0,-7 47 2 0 0,11-57-6 0 0,-1-1-1 0 0,1 0 1 0 0,1 0 0 0 0,-1 0-1 0 0,4 16 1 0 0,-4-23-22 0 0,0-1 1 0 0,1 1-1 0 0,-1-1 0 0 0,0 1 1 0 0,0-1-1 0 0,0 1 0 0 0,0-1 1 0 0,1 1-1 0 0,-1-1 0 0 0,0 1 1 0 0,0-1-1 0 0,1 1 0 0 0,-1-1 0 0 0,0 1 1 0 0,1-1-1 0 0,-1 0 0 0 0,1 1 1 0 0,-1-1-1 0 0,0 0 0 0 0,1 1 1 0 0,-1-1-1 0 0,1 0 0 0 0,-1 1 1 0 0,1-1-1 0 0,-1 0 0 0 0,1 0 0 0 0,-1 1 1 0 0,1-1-1 0 0,-1 0 0 0 0,1 0 1 0 0,-1 0-1 0 0,1 0 0 0 0,0 0 1 0 0,-1 0-1 0 0,1 0 0 0 0,-1 0 1 0 0,1 0-1 0 0,-1 0 0 0 0,1 0 0 0 0,-1 0 1 0 0,1-1-1 0 0,-1 1 0 0 0,1 0 1 0 0,0 0-1 0 0,-1 0 0 0 0,0-1 1 0 0,1 1-1 0 0,0-1 0 0 0,3-2-749 0 0,1 1 1 0 0,-1-1-1 0 0,0-1 0 0 0,4-4 0 0 0,-6 6 232 0 0,14-14-8252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9:51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13 12440 0 0,'-2'-1'171'0'0,"1"0"1"0"0,0 0-1 0 0,-1 0 1 0 0,1 0-1 0 0,-1 1 1 0 0,1-1-1 0 0,-1 0 1 0 0,1 1-1 0 0,-1-1 0 0 0,1 1 1 0 0,-1-1-1 0 0,0 1 1 0 0,-1-1-1 0 0,-25-1 4116 0 0,20 2-3943 0 0,0 0 0 0 0,1 0-1 0 0,-1 1 1 0 0,0 0-1 0 0,1 1 1 0 0,-1-1 0 0 0,1 1-1 0 0,-1 1 1 0 0,1 0 0 0 0,0 0-1 0 0,0 0 1 0 0,0 1-1 0 0,0 0 1 0 0,1 0 0 0 0,0 1-1 0 0,-1 0 1 0 0,2 0-1 0 0,-1 0 1 0 0,1 1 0 0 0,-10 12-1 0 0,14-17-326 0 0,0 0 0 0 0,0 1 1 0 0,0-1-1 0 0,0 0 0 0 0,0 1 0 0 0,0-1 0 0 0,1 1 0 0 0,-1-1 0 0 0,0 1 1 0 0,1-1-1 0 0,0 1 0 0 0,-1 0 0 0 0,1-1 0 0 0,0 1 0 0 0,0 0 0 0 0,-1-1 0 0 0,2 1 1 0 0,-1 0-1 0 0,0-1 0 0 0,0 1 0 0 0,0-1 0 0 0,1 1 0 0 0,-1 0 0 0 0,1-1 1 0 0,-1 1-1 0 0,1-1 0 0 0,0 1 0 0 0,-1-1 0 0 0,1 1 0 0 0,0-1 0 0 0,0 0 0 0 0,0 1 1 0 0,0-1-1 0 0,2 2 0 0 0,2 1 20 0 0,0 0 1 0 0,0-1-1 0 0,0 0 0 0 0,0 0 1 0 0,1-1-1 0 0,-1 1 0 0 0,1-1 1 0 0,9 2-1 0 0,-15-4-30 0 0,18 5 176 0 0,26 10 1 0 0,-40-13-154 0 0,0 0-1 0 0,1 0 1 0 0,-1 1-1 0 0,0-1 1 0 0,0 1-1 0 0,0 0 1 0 0,0 0-1 0 0,-1 1 1 0 0,1-1-1 0 0,-1 0 1 0 0,3 5-1 0 0,-5-6-9 0 0,0 0-1 0 0,0-1 0 0 0,-1 1 1 0 0,1-1-1 0 0,-1 1 0 0 0,0 0 1 0 0,1 0-1 0 0,-1-1 0 0 0,0 1 1 0 0,0 0-1 0 0,0 0 0 0 0,0-1 1 0 0,0 1-1 0 0,-1 0 1 0 0,1 0-1 0 0,0-1 0 0 0,-1 1 1 0 0,1 0-1 0 0,-1-1 0 0 0,0 1 1 0 0,1-1-1 0 0,-1 1 0 0 0,0-1 1 0 0,0 1-1 0 0,-2 2 0 0 0,-4 4 37 0 0,1 0 0 0 0,-1 0 0 0 0,-10 8-1 0 0,9-9-38 0 0,-8 8 124 0 0,0-2 0 0 0,-2 1 0 0 0,1-2 0 0 0,-22 11 0 0 0,30-17-54 0 0,6-4-364 0 0,0 0 0 0 0,-1-1 0 0 0,1 1 0 0 0,0 0 0 0 0,-5 0 0 0 0,7-1-733 0 0,13-12-3441 0 0,-1 2 2655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9:51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58 5984 0 0,'3'-4'-131'0'0,"-1"0"400"0"0,0 0-1 0 0,-1 0 0 0 0,1 0 0 0 0,-1 0 0 0 0,0 0 0 0 0,1-6 0 0 0,-2 10-37 0 0,1-1 0 0 0,-1 0-1 0 0,0 0 1 0 0,-1 1 0 0 0,1-1-1 0 0,0 0 1 0 0,0 0 0 0 0,0 1 0 0 0,0-1-1 0 0,0 0 1 0 0,-1 1 0 0 0,1-1-1 0 0,0 0 1 0 0,-1 1 0 0 0,1-1-1 0 0,-1 0 1 0 0,1 1 0 0 0,-1-1-1 0 0,0 0 277 0 0,0 0-1 0 0,0 1 1 0 0,0-1-1 0 0,0 1 1 0 0,0-1-1 0 0,0 1 1 0 0,0-1-1 0 0,0 1 0 0 0,0 0 1 0 0,0-1-1 0 0,-1 1 1 0 0,1 0-1 0 0,0 0 1 0 0,0 0-1 0 0,-2 0 1 0 0,-3 0-14 0 0,-1 0-1 0 0,1 1 1 0 0,-1 0 0 0 0,1 0 0 0 0,0 1 0 0 0,-1-1 0 0 0,1 1 0 0 0,0 0 0 0 0,0 1-1 0 0,1 0 1 0 0,-8 4 0 0 0,5-3-319 0 0,1 1 1 0 0,0 0-1 0 0,1 0 0 0 0,-1 0 1 0 0,1 1-1 0 0,0 0 0 0 0,-7 9 0 0 0,11-13-145 0 0,1 0-1 0 0,0 0 1 0 0,-1 0-1 0 0,1 0 0 0 0,0 0 1 0 0,0 0-1 0 0,0 0 0 0 0,0 0 1 0 0,1 1-1 0 0,-1-1 0 0 0,0 0 1 0 0,1 0-1 0 0,0 1 0 0 0,-1-1 1 0 0,1 0-1 0 0,0 1 0 0 0,0-1 1 0 0,1 0-1 0 0,-1 1 1 0 0,0-1-1 0 0,1 0 0 0 0,-1 1 1 0 0,1-1-1 0 0,0 0 0 0 0,0 0 1 0 0,0 0-1 0 0,0 0 0 0 0,0 1 1 0 0,0-1-1 0 0,3 3 0 0 0,0-1-2 0 0,1-1-1 0 0,-1 1 0 0 0,1 0 0 0 0,0-1 1 0 0,0 0-1 0 0,1 0 0 0 0,8 3 0 0 0,3 2 103 0 0,-9-4-67 0 0,0 0-14 0 0,0 1 0 0 0,1-1-1 0 0,-2 1 1 0 0,16 13 0 0 0,-21-16-23 0 0,0 0-1 0 0,0 0 0 0 0,0 0 1 0 0,-1 1-1 0 0,1-1 0 0 0,-1 1 1 0 0,1-1-1 0 0,-1 1 0 0 0,0 0 1 0 0,0 0-1 0 0,0-1 0 0 0,0 1 1 0 0,-1 0-1 0 0,1 0 0 0 0,-1 0 1 0 0,0 0-1 0 0,1 0 0 0 0,-1 0 0 0 0,0 0 1 0 0,-2 5-1 0 0,1 1-36 0 0,-2 0 0 0 0,1 0-1 0 0,-1 0 1 0 0,0-1 0 0 0,-1 1 0 0 0,0-1 0 0 0,-10 14-1 0 0,2-3-567 0 0,-2-1 0 0 0,-17 17 0 0 0,6-3-1726 0 0,13-17 439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9:52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1 288 5984 0 0,'0'0'105'0'0,"0"0"-1"0"0,0 0 1 0 0,1 1 0 0 0,-1-1 0 0 0,0 0-1 0 0,0 0 1 0 0,1 1 0 0 0,-1-1 0 0 0,0 0 0 0 0,1 0-1 0 0,-1 0 1 0 0,0 1 0 0 0,1-1 0 0 0,-1 0-1 0 0,0 0 1 0 0,1 0 0 0 0,-1 0 0 0 0,0 0-1 0 0,1 0 1 0 0,-1 0 0 0 0,0 0 0 0 0,1 1 0 0 0,-1-1-1 0 0,0 0 1 0 0,1-1 0 0 0,-1 1 0 0 0,0 0-1 0 0,1 0 1 0 0,13-7 3239 0 0,8-13 2468 0 0,-4 1-4005 0 0,-1 0 0 0 0,23-37 0 0 0,-32 43-1698 0 0,-1 0 0 0 0,0-1 0 0 0,-1 1 0 0 0,0-1 0 0 0,6-29 0 0 0,-11 39-80 0 0,-1 0 0 0 0,0 0 0 0 0,0 0 0 0 0,0 1 0 0 0,0-1 0 0 0,-1 0 0 0 0,0 0 0 0 0,1 1 1 0 0,-2-1-1 0 0,1 0 0 0 0,-3-6 0 0 0,4 10-17 0 0,0-1 1 0 0,0 1-1 0 0,-1-1 1 0 0,1 1-1 0 0,0 0 1 0 0,0-1-1 0 0,0 1 0 0 0,0 0 1 0 0,-1-1-1 0 0,1 1 1 0 0,0 0-1 0 0,0 0 1 0 0,-1-1-1 0 0,1 1 1 0 0,0 0-1 0 0,-1 0 0 0 0,1-1 1 0 0,0 1-1 0 0,-1 0 1 0 0,1 0-1 0 0,0 0 1 0 0,-1-1-1 0 0,1 1 0 0 0,0 0 1 0 0,-1 0-1 0 0,1 0 1 0 0,0 0-1 0 0,-1 0 1 0 0,0 0-1 0 0,0 0 18 0 0,1 0-1 0 0,-1 1 1 0 0,0-1-1 0 0,0 0 1 0 0,1 1-1 0 0,-1-1 1 0 0,0 0-1 0 0,0 1 1 0 0,1-1-1 0 0,-1 1 1 0 0,1-1-1 0 0,-1 1 1 0 0,0 0-1 0 0,-15 22 574 0 0,12-12-491 0 0,-1 0 0 0 0,1 0 0 0 0,1 0 0 0 0,0 0 0 0 0,1 1 0 0 0,0-1 0 0 0,-1 24 0 0 0,3-29-70 0 0,0-1 1 0 0,1 1-1 0 0,-1 0 0 0 0,1 0 0 0 0,0 0 1 0 0,1 0-1 0 0,-1 0 0 0 0,1-1 0 0 0,0 1 0 0 0,1-1 1 0 0,-1 1-1 0 0,1-1 0 0 0,0 0 0 0 0,0 0 1 0 0,1 0-1 0 0,-1-1 0 0 0,7 7 0 0 0,-4-6-356 0 0,0-1 0 0 0,0 0 0 0 0,0 0 0 0 0,1 0 0 0 0,-1-1-1 0 0,1 0 1 0 0,13 5 0 0 0,-12-6-332 0 0,-1-1 1 0 0,1 1-1 0 0,-1-1 0 0 0,1 0 0 0 0,-1-1 0 0 0,1 1 0 0 0,-1-2 0 0 0,1 1 1 0 0,-1-1-1 0 0,1 0 0 0 0,-1-1 0 0 0,14-4 0 0 0,-1-3-6596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9:52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8 509 2304 0 0,'-8'-9'19374'0'0,"15"21"-18810"0"0,-1 1-1 0 0,-1-1 1 0 0,0 1-1 0 0,3 15 1 0 0,11 57 1007 0 0,-18-81-1505 0 0,2 21 232 0 0,-2-17-187 0 0,0 0 1 0 0,1 0 0 0 0,-1 0 0 0 0,1 0 0 0 0,4 8 0 0 0,-5-15 161 0 0,-1-1-260 0 0,0-1 0 0 0,1 0 0 0 0,-1 1 0 0 0,0-1-1 0 0,1 0 1 0 0,-1 1 0 0 0,0-1 0 0 0,1 0 0 0 0,-1 1 0 0 0,0-1 0 0 0,0 0-1 0 0,0 1 1 0 0,0-1 0 0 0,0 0 0 0 0,0 0 0 0 0,0-1 0 0 0,0 0 16 0 0,5-38 178 0 0,0-5 42 0 0,2 1-1 0 0,2 0 1 0 0,20-60-1 0 0,-26 98-174 0 0,1-6 100 0 0,1 0 0 0 0,8-13 0 0 0,-11 21-144 0 0,0 0 0 0 0,1 1 0 0 0,-1 0 1 0 0,1 0-1 0 0,0 0 0 0 0,0 0 0 0 0,0 0 1 0 0,1 0-1 0 0,-1 1 0 0 0,7-4 0 0 0,-9 5-36 0 0,0 0-1 0 0,1 1 1 0 0,-1-1-1 0 0,0 1 0 0 0,1-1 1 0 0,-1 1-1 0 0,1 0 1 0 0,-1-1-1 0 0,1 1 0 0 0,-1 0 1 0 0,1 0-1 0 0,-1 0 0 0 0,1 0 1 0 0,-1 0-1 0 0,1 0 1 0 0,-1 1-1 0 0,0-1 0 0 0,1 0 1 0 0,2 2-1 0 0,-1 0-216 0 0,1 0 1 0 0,-1 0-1 0 0,1 1 0 0 0,-1-1 1 0 0,4 5-1 0 0,-5-5-108 0 0,0 0-1 0 0,0 0 1 0 0,1 0 0 0 0,-1-1 0 0 0,0 1 0 0 0,1 0-1 0 0,-1-1 1 0 0,1 0 0 0 0,-1 0 0 0 0,1 1-1 0 0,-1-1 1 0 0,4 0 0 0 0,3 0-1648 0 0</inkml:trace>
  <inkml:trace contextRef="#ctx0" brushRef="#br0" timeOffset="1">561 1 18919 0 0,'0'0'1712'0'0,"0"6"-1221"0"0,-4 74 4192 0 0,-9 41-2301 0 0,3-39-1690 0 0,-6 42-197 0 0,0 5-234 0 0,-4 37-1610 0 0,17-135-923 0 0,3-19 321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9:52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21191 0 0,'0'0'1920'0'0,"1"0"-1581"0"0,6 1-295 0 0,0 0 0 0 0,-1-1 1 0 0,1 0-1 0 0,12-1 0 0 0,13-1 646 0 0,61 5 836 0 0,-74-2-1580 0 0,0-2-1 0 0,38-5 0 0 0,6-5-4694 0 0,-49 8 2661 0 0,44-9-6022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9:53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64 4144 0 0,'0'-4'126'0'0,"1"-1"-1"0"0,0 1 1 0 0,0-1 0 0 0,0 1 0 0 0,0 0-1 0 0,3-5 1 0 0,1-6 4161 0 0,-3 1 7377 0 0,-4 67-10383 0 0,-17 86-1 0 0,4-37-1297 0 0,-17 122 17 0 0,25-172-81 0 0,2-14-431 0 0,-2 50 0 0 0,7-92-223 0 0</inkml:trace>
  <inkml:trace contextRef="#ctx0" brushRef="#br0" timeOffset="1">73 114 9672 0 0,'0'0'748'0'0,"7"0"-195"0"0,-3 1 585 0 0,1-1 0 0 0,0 0 0 0 0,0 0 0 0 0,9-1 0 0 0,36-12 2412 0 0,-16 3-2494 0 0,-12 5-749 0 0,-1 1 1 0 0,2 1 0 0 0,-1 2 0 0 0,28 0-1 0 0,-45 1-797 0 0,0 1-1 0 0,0 0 1 0 0,-1 0-1 0 0,1 0 0 0 0,-1 0 1 0 0,1 1-1 0 0,-1 0 1 0 0,1 0-1 0 0,-1 0 1 0 0,0 1-1 0 0,0-1 1 0 0,0 1-1 0 0,0 0 0 0 0,4 5 1 0 0,1 1-6159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2:58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52 834 12440 0 0,'-5'0'168'0'0,"1"1"0"0"0,-1-1 0 0 0,0 0 0 0 0,1 0 0 0 0,-1-1 0 0 0,1 1 0 0 0,-6-2 0 0 0,10 2-16 0 0,-1 0 1 0 0,1 0-1 0 0,-1-1 1 0 0,1 1 0 0 0,0 0-1 0 0,-1 0 1 0 0,1 0-1 0 0,0 0 1 0 0,-1 0-1 0 0,1 0 1 0 0,-1-1 0 0 0,1 1-1 0 0,0 0 1 0 0,-1 0-1 0 0,1-1 1 0 0,0 1 0 0 0,0 0-1 0 0,-1 0 1 0 0,1-1-1 0 0,0 1 1 0 0,0 0 0 0 0,-1-1-1 0 0,1 1 1 0 0,0 0-1 0 0,0-1 1 0 0,0 1-1 0 0,-1 0 1 0 0,1-1 0 0 0,0 1-1 0 0,0-1 1 0 0,0 1-1 0 0,0 0 1 0 0,0-1 0 0 0,0 1-1 0 0,0 0 1 0 0,0-1-1 0 0,0 1 1 0 0,0-1 0 0 0,0 1-1 0 0,0 0 1 0 0,0-1-1 0 0,0 1 1 0 0,1-1-1 0 0,8-11 5113 0 0,-7 11-4637 0 0,6-8 128 0 0,1 0 0 0 0,0 1 0 0 0,20-14-1 0 0,8-6-122 0 0,67-75 763 0 0,-65 62-981 0 0,58-47-1 0 0,-38 41-290 0 0,-1-3 0 0 0,-3-3 0 0 0,79-97 0 0 0,-51 50-667 0 0,-64 79 101 0 0,1 1 1 0 0,35-26-1 0 0,-40 35-1210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9:53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119 135 13824 0 0,'0'0'1246'0'0,"2"0"-1022"0"0,9-1 88 0 0,1-1-1 0 0,-1 0 1 0 0,0-1-1 0 0,0-1 1 0 0,17-7-1 0 0,51-24 1955 0 0,-43 17-2217 0 0,1 1 1 0 0,1 3 0 0 0,50-13-1 0 0,-77 26-1501 0 0</inkml:trace>
  <inkml:trace contextRef="#ctx0" brushRef="#br0" timeOffset="1">2 385 3224 0 0,'-1'0'83'0'0,"1"0"1"0"0,0 1-1 0 0,0-1 1 0 0,0 0-1 0 0,0 0 1 0 0,0 0-1 0 0,0 0 1 0 0,0 1-1 0 0,0-1 1 0 0,0 0-1 0 0,0 0 1 0 0,-1 0-1 0 0,1 1 1 0 0,0-1-1 0 0,0 0 0 0 0,0 0 1 0 0,0 0-1 0 0,0 0 1 0 0,0 1-1 0 0,0-1 1 0 0,0 0-1 0 0,1 0 1 0 0,-1 0-1 0 0,0 1 1 0 0,0-1-1 0 0,0 0 1 0 0,0 0-1 0 0,0 0 1 0 0,0 0-1 0 0,0 1 1 0 0,0-1-1 0 0,0 0 0 0 0,0 0 1 0 0,1 0-1 0 0,-1 0 1 0 0,0 0-1 0 0,0 1 1 0 0,0-1-1 0 0,0 0 1 0 0,0 0-1 0 0,1 0 1 0 0,-1 0-1 0 0,0 0 1 0 0,0 0-1 0 0,0 0 1 0 0,0 0-1 0 0,1 0 1 0 0,-1 0-1 0 0,0 0 1 0 0,0 0-1 0 0,0 1 0 0 0,1-1 1 0 0,8 2 3297 0 0,19-3 3160 0 0,15-9-3243 0 0,-19 4-2753 0 0,110-33 1226 0 0,-29 8-1742 0 0,-35 11-2375 0 0,-36 10-5201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9:53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279 116 8288 0 0,'0'0'756'0'0,"-4"-6"-608"0"0,-7-22 2987 0 0,8 22-1932 0 0,1-1-1 0 0,-1 1 0 0 0,0 0 0 0 0,-1 0 1 0 0,-5-9-1 0 0,6 12-1036 0 0,0 0 0 0 0,0 0 0 0 0,0 0 0 0 0,-1 1 1 0 0,1-1-1 0 0,-1 1 0 0 0,0 0 0 0 0,1 0 0 0 0,-1 0 0 0 0,0 0 1 0 0,0 1-1 0 0,0 0 0 0 0,0-1 0 0 0,0 2 0 0 0,-5-2 0 0 0,3 1-122 0 0,1 0 0 0 0,-1 1 0 0 0,1 0 0 0 0,0 0 0 0 0,-1 0 0 0 0,1 0-1 0 0,-1 1 1 0 0,1 0 0 0 0,0 0 0 0 0,-1 0 0 0 0,1 1 0 0 0,0 0 0 0 0,0 0-1 0 0,0 0 1 0 0,0 1 0 0 0,0-1 0 0 0,1 1 0 0 0,-1 1 0 0 0,1-1 0 0 0,0 0 0 0 0,-8 9-1 0 0,6-6-16 0 0,0 1 0 0 0,0 0-1 0 0,1 1 1 0 0,0-1 0 0 0,1 1 0 0 0,-1 0-1 0 0,1 0 1 0 0,1 1 0 0 0,0-1-1 0 0,0 1 1 0 0,0 0 0 0 0,-1 13-1 0 0,3-16-26 0 0,1-1 0 0 0,0 1 0 0 0,0 0 0 0 0,1-1 0 0 0,0 1 0 0 0,0 0 0 0 0,0-1 0 0 0,0 1 0 0 0,1-1 0 0 0,0 0 0 0 0,0 1 0 0 0,1-1 0 0 0,2 5 0 0 0,-3-8 0 0 0,-1 1 0 0 0,1-1 0 0 0,0 0 0 0 0,-1 0 0 0 0,1 0 0 0 0,0 0 0 0 0,0 0 0 0 0,0 0 0 0 0,1-1 0 0 0,-1 1 0 0 0,0-1 0 0 0,1 1 0 0 0,-1-1 0 0 0,1 0 0 0 0,-1 0 0 0 0,1 0 0 0 0,-1 0 0 0 0,1 0 0 0 0,0-1 0 0 0,-1 1 0 0 0,1-1 0 0 0,0 0 0 0 0,0 0 0 0 0,-1 0 0 0 0,1 0 0 0 0,0 0 0 0 0,0-1 0 0 0,-1 1 0 0 0,5-2 0 0 0,16-6 485 0 0,0-1-1 0 0,-1-1 1 0 0,0-1-1 0 0,30-20 1 0 0,-48 29-351 0 0,-1 0-1 0 0,1 0 1 0 0,-1 0 0 0 0,1 1 0 0 0,0 0-1 0 0,-1 0 1 0 0,1 0 0 0 0,0 0-1 0 0,7-1 1 0 0,-10 2-109 0 0,0 0 0 0 0,0 1 0 0 0,0-1 0 0 0,0 0 0 0 0,0 0-1 0 0,0 0 1 0 0,0 0 0 0 0,0 1 0 0 0,0-1 0 0 0,0 1 0 0 0,0-1 0 0 0,0 0 0 0 0,0 1-1 0 0,0 0 1 0 0,0-1 0 0 0,-1 1 0 0 0,2 0 0 0 0,-1 0-19 0 0,0 1 0 0 0,-1-1 0 0 0,1 0 0 0 0,-1 0-1 0 0,1 0 1 0 0,-1 1 0 0 0,1-1 0 0 0,-1 0 0 0 0,0 0 0 0 0,1 1 0 0 0,-1-1 0 0 0,0 0 0 0 0,0 1-1 0 0,0-1 1 0 0,0 0 0 0 0,-1 3 0 0 0,0 8 15 0 0,-2 1 0 0 0,1-1 0 0 0,-2 0 0 0 0,-5 13 0 0 0,-24 48 25 0 0,21-48-13 0 0,-46 85 41 0 0,1-3-227 0 0,46-87 72 0 0,8-16 69 0 0,1 0-1 0 0,-1 0 1 0 0,1-1 0 0 0,0 1 0 0 0,1 0-1 0 0,-1 1 1 0 0,1-1 0 0 0,-1 0 0 0 0,1 0-1 0 0,1 1 1 0 0,-1-1 0 0 0,0 0-1 0 0,1 8 1 0 0,0-12 16 0 0,0 1-1 0 0,0-1 0 0 0,0 1 1 0 0,1-1-1 0 0,-1 0 1 0 0,0 1-1 0 0,0-1 0 0 0,0 0 1 0 0,0 1-1 0 0,1-1 1 0 0,-1 0-1 0 0,0 0 0 0 0,0 1 1 0 0,0-1-1 0 0,1 0 1 0 0,-1 1-1 0 0,0-1 1 0 0,1 0-1 0 0,-1 0 0 0 0,0 0 1 0 0,1 1-1 0 0,-1-1 1 0 0,0 0-1 0 0,1 0 0 0 0,-1 0 1 0 0,0 0-1 0 0,1 0 1 0 0,-1 1-1 0 0,0-1 0 0 0,1 0 1 0 0,0 0-1 0 0,15-4 239 0 0,14-12 124 0 0,4-12-335 0 0,-1-1-1 0 0,45-51 0 0 0,-65 64-971 0 0,21-31 1 0 0,-16 19-1171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9:54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20 19351 0 0,'-1'-6'-331'0'0,"2"-7"7637"0"0,-2 18-6633 0 0,-13 117-57 0 0,14-111-615 0 0,0 0 0 0 0,0 0 0 0 0,3 19 1 0 0,-2-25-4 0 0,0 0 0 0 0,0 0 0 0 0,1 0 0 0 0,0 0 0 0 0,0-1 0 0 0,0 1 0 0 0,0-1 0 0 0,0 1 0 0 0,1-1 0 0 0,4 6 0 0 0,-5-9-7 0 0,-1 0 0 0 0,0 0-1 0 0,1 1 1 0 0,-1-1 0 0 0,1 0 0 0 0,0 0 0 0 0,-1-1 0 0 0,1 1 0 0 0,0 0-1 0 0,0 0 1 0 0,-1-1 0 0 0,1 1 0 0 0,0-1 0 0 0,0 0 0 0 0,0 1 0 0 0,0-1-1 0 0,0 0 1 0 0,-1 0 0 0 0,1 0 0 0 0,0 0 0 0 0,0-1 0 0 0,0 1 0 0 0,0 0-1 0 0,0-1 1 0 0,-1 1 0 0 0,1-1 0 0 0,0 0 0 0 0,3-1 0 0 0,1-1 12 0 0,1-1 1 0 0,-1 0-1 0 0,0 0 1 0 0,0 0 0 0 0,-1-1-1 0 0,7-6 1 0 0,9-17 73 0 0,-2 1-1 0 0,-9 14-71 0 0,0 0 0 0 0,8-18 0 0 0,-9 16 335 0 0,0 1 0 0 0,12-16 0 0 0,-13 22 43 0 0,3-4 335 0 0,-11 12-717 0 0,0-1-1 0 0,0 1 0 0 0,0 0 1 0 0,0 0-1 0 0,1 0 1 0 0,-1 0-1 0 0,0 0 0 0 0,0 0 1 0 0,0 0-1 0 0,0 0 1 0 0,0 0-1 0 0,1 0 1 0 0,-1 0-1 0 0,0 0 0 0 0,0 0 1 0 0,0 0-1 0 0,0 0 1 0 0,1 0-1 0 0,-1 0 1 0 0,0 0-1 0 0,0 0 0 0 0,0 0 1 0 0,0 0-1 0 0,0 0 1 0 0,1 0-1 0 0,-1 0 1 0 0,0 0-1 0 0,0 1 0 0 0,0-1 1 0 0,0 0-1 0 0,0 0 1 0 0,1 0-1 0 0,-1 0 1 0 0,0 0-1 0 0,0 0 0 0 0,0 0 1 0 0,0 1-1 0 0,0-1 1 0 0,0 0-1 0 0,0 0 1 0 0,5 7-3 0 0,-4 0 4 0 0,0-1 0 0 0,-1 1 0 0 0,0 0 1 0 0,0 8-1 0 0,0 21 19 0 0,0-33-88 0 0,1-1 1 0 0,-1 1 0 0 0,1-1 0 0 0,0 1 0 0 0,0-1-1 0 0,0 0 1 0 0,0 1 0 0 0,0-1 0 0 0,1 0-1 0 0,-1 0 1 0 0,1 0 0 0 0,1 3 0 0 0,0-3-149 0 0,0 0 0 0 0,-1 0 0 0 0,1 0 0 0 0,0 0 1 0 0,0-1-1 0 0,0 0 0 0 0,0 1 0 0 0,0-1 0 0 0,0 0 0 0 0,0 0 0 0 0,1 0 1 0 0,-1-1-1 0 0,0 1 0 0 0,1-1 0 0 0,-1 0 0 0 0,0 0 0 0 0,0 0 0 0 0,1 0 1 0 0,-1-1-1 0 0,4 0 0 0 0,6-2-270 0 0,-1 0 0 0 0,1 0 0 0 0,20-10 0 0 0,-27 11 292 0 0,1-1 0 0 0,-1 0-1 0 0,0-1 1 0 0,0 1 0 0 0,-1-1 0 0 0,1 0-1 0 0,-1-1 1 0 0,0 1 0 0 0,0-1 0 0 0,0 0-1 0 0,-1 0 1 0 0,0-1 0 0 0,0 1 0 0 0,4-9-1 0 0,-7 13 194 0 0,0 0 0 0 0,-1-1 0 0 0,1 1 0 0 0,-1 0 0 0 0,0 0 0 0 0,1-1 0 0 0,-1 1-1 0 0,0 0 1 0 0,0-1 0 0 0,0 1 0 0 0,0 0 0 0 0,0-2 0 0 0,0 2 34 0 0,0 1 0 0 0,0-1 0 0 0,-1 1 0 0 0,1-1 1 0 0,0 1-1 0 0,0-1 0 0 0,0 1 0 0 0,-1-1 0 0 0,1 1 0 0 0,0-1 0 0 0,-1 1 1 0 0,1-1-1 0 0,-1 1 0 0 0,1-1 0 0 0,0 1 0 0 0,-1 0 0 0 0,1-1 0 0 0,-1 1 0 0 0,0-1 1 0 0,-1 1 71 0 0,1-1 1 0 0,-1 1 0 0 0,1 0 0 0 0,-1-1 0 0 0,1 1-1 0 0,-1 0 1 0 0,1 0 0 0 0,-1 0 0 0 0,1 0 0 0 0,-1 0-1 0 0,0 0 1 0 0,1 1 0 0 0,-1-1 0 0 0,1 1 0 0 0,-1-1 0 0 0,1 1-1 0 0,0-1 1 0 0,-3 2 0 0 0,-9 6 574 0 0,0 1 0 0 0,0 1 0 0 0,1 0-1 0 0,0 0 1 0 0,-11 14 0 0 0,17-16-423 0 0,0-1 0 0 0,-7 13-1 0 0,-1 1 82 0 0,13-19-314 0 0,-1-1 0 0 0,1 1 0 0 0,0 0 0 0 0,0 0 0 0 0,0 0 0 0 0,1-1 0 0 0,-2 5 0 0 0,2-6-13 0 0,0 0-1 0 0,0 1 0 0 0,0-1 1 0 0,0 0-1 0 0,0 1 1 0 0,1-1-1 0 0,-1 0 1 0 0,0 1-1 0 0,0-1 0 0 0,0 0 1 0 0,0 1-1 0 0,1-1 1 0 0,-1 0-1 0 0,0 1 1 0 0,0-1-1 0 0,1 0 1 0 0,-1 0-1 0 0,0 1 0 0 0,1-1 1 0 0,-1 0-1 0 0,0 0 1 0 0,0 0-1 0 0,1 1 1 0 0,-1-1-1 0 0,0 0 0 0 0,1 0 1 0 0,-1 0-1 0 0,0 0 1 0 0,1 0-1 0 0,-1 0 1 0 0,1 0-1 0 0,-1 0 0 0 0,0 0 1 0 0,1 0-1 0 0,-1 0 1 0 0,0 0-1 0 0,1 0 1 0 0,-1 0-1 0 0,1 0 0 0 0,3 0 103 0 0,0 0-1 0 0,-1 0 1 0 0,1-1-1 0 0,0 0 1 0 0,-1 1-1 0 0,1-1 1 0 0,0 0-1 0 0,-1-1 0 0 0,1 1 1 0 0,-1-1-1 0 0,0 0 1 0 0,1 1-1 0 0,-1-1 1 0 0,4-4-1 0 0,6-4-176 0 0,-1-1 0 0 0,11-13 0 0 0,-10 11 165 0 0,-5 5-102 0 0,-6 5 0 0 0,0 1 0 0 0,0-1 0 0 0,1 1 0 0 0,-1 0 0 0 0,0 0 0 0 0,1 0 0 0 0,0 0 0 0 0,-1 0 0 0 0,1 0 0 0 0,5-1 0 0 0,-7 3 0 0 0,-1-1 0 0 0,1 1 0 0 0,-1 0 0 0 0,1 0 0 0 0,0 0 0 0 0,-1 0 0 0 0,1 0 0 0 0,-1 0 0 0 0,1 0 0 0 0,0 0 0 0 0,-1 0 0 0 0,1 0 0 0 0,-1 0 0 0 0,1 0 0 0 0,-1 0 0 0 0,1 1 0 0 0,1-1 0 0 0,-1 4 0 0 0,-1-4 0 0 0,2 4 0 0 0,0 1 0 0 0,0 0 0 0 0,0-1 0 0 0,-1 1 0 0 0,0 0 0 0 0,0 0 0 0 0,-1 0 0 0 0,1 0 0 0 0,-1 0 0 0 0,0 0 0 0 0,0 0 0 0 0,-2 8 0 0 0,1 11 0 0 0,0-5-567 0 0,0 17-1393 0 0,6-16-6887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9:54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 16583 0 0,'0'0'1730'0'0,"0"2"-1429"0"0,1 26 2450 0 0,0-12-1541 0 0,-1-1 1 0 0,-2 20 0 0 0,-27 102 602 0 0,17-75-1838 0 0,-7 37 220 0 0,18-86-335 0 0,0-1-1 0 0,1 1 0 0 0,0-1 0 0 0,1 1 0 0 0,4 22 0 0 0,-4-30-349 0 0,0 0-1 0 0,1 0 1 0 0,-1-1-1 0 0,1 1 1 0 0,0-1-1 0 0,4 6 1 0 0,4 3-7820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9:55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15 11056 0 0,'-1'-1'132'0'0,"0"0"1"0"0,1 0 0 0 0,-1 0-1 0 0,1 0 1 0 0,-1 0-1 0 0,0 1 1 0 0,0-1 0 0 0,0 0-1 0 0,0 0 1 0 0,1 0 0 0 0,-1 1-1 0 0,0-1 1 0 0,0 0-1 0 0,0 1 1 0 0,0-1 0 0 0,-3 0-1 0 0,2 1 794 0 0,0 0-1 0 0,-1 0 1 0 0,1 0 0 0 0,-1 0-1 0 0,1 0 1 0 0,-5 1-1 0 0,6-1-415 0 0,-1 1-122 0 0,0-1 1 0 0,0 1-1 0 0,0-1 0 0 0,0 1 0 0 0,0-1 0 0 0,0 1 0 0 0,0 0 0 0 0,0 0 0 0 0,1 0 0 0 0,-1 0 0 0 0,0 1 0 0 0,1-1 0 0 0,-1 0 0 0 0,-2 3 0 0 0,3-3-199 0 0,0 1-1 0 0,0 0 0 0 0,0 0 0 0 0,0 0 0 0 0,0 0 1 0 0,0 0-1 0 0,0 0 0 0 0,0 0 0 0 0,1 0 0 0 0,-1 0 0 0 0,1 0 1 0 0,-1 3-1 0 0,1-2-82 0 0,0 0 0 0 0,0 0 0 0 0,0 0 0 0 0,1 0 0 0 0,-1 0-1 0 0,1 0 1 0 0,-1 0 0 0 0,1 0 0 0 0,0 0 0 0 0,1 0 0 0 0,-1 0 0 0 0,0 0 0 0 0,1-1 0 0 0,-1 1 0 0 0,1 0 0 0 0,0-1 0 0 0,0 1 0 0 0,0-1 0 0 0,3 3 0 0 0,-2-3-59 0 0,0 1 1 0 0,-1 0 0 0 0,1 0-1 0 0,0 0 1 0 0,-1 0-1 0 0,0 0 1 0 0,0 0 0 0 0,0 1-1 0 0,0-1 1 0 0,2 5-1 0 0,-4-5-21 0 0,1-1-1 0 0,0 1 0 0 0,-1 0 0 0 0,0-1 1 0 0,1 1-1 0 0,-1 0 0 0 0,0-1 1 0 0,0 1-1 0 0,-1 0 0 0 0,1-1 0 0 0,0 1 1 0 0,-1 0-1 0 0,0-1 0 0 0,1 1 0 0 0,-1-1 1 0 0,-2 4-1 0 0,-8 16-967 0 0,-1 0 0 0 0,-1-1 0 0 0,-1-1 0 0 0,-31 36 0 0 0,31-43-8884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9:55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372 29 17503 0 0,'-3'-3'129'0'0,"0"1"0"0"0,0-1 0 0 0,0 0 0 0 0,-1 1 0 0 0,1 0 0 0 0,-1 0 0 0 0,1 0 0 0 0,-1 0 0 0 0,0 1-1 0 0,0-1 1 0 0,0 1 0 0 0,0 0 0 0 0,0 0 0 0 0,0 1 0 0 0,0-1 0 0 0,0 1 0 0 0,0 0 0 0 0,0 0-1 0 0,0 0 1 0 0,0 0 0 0 0,0 1 0 0 0,0 0 0 0 0,0 0 0 0 0,0 0 0 0 0,0 0 0 0 0,0 0 0 0 0,0 1 0 0 0,1 0-1 0 0,-1 0 1 0 0,0 0 0 0 0,1 0 0 0 0,0 0 0 0 0,-1 1 0 0 0,1 0 0 0 0,0-1 0 0 0,-4 7 0 0 0,-7 10 452 0 0,1 1 0 0 0,2 0 0 0 0,0 1 0 0 0,1 0 1 0 0,-8 23-1 0 0,4-10 26 0 0,-3 6 51 0 0,-3 5 95 0 0,-16 56 0 0 0,15-17-187 0 0,-21 166 0 0 0,39-222-557 0 0,2-1 0 0 0,1 1-1 0 0,4 32 1 0 0,-2-46-63 0 0,1 1-1 0 0,0-1 0 0 0,0 0 1 0 0,2 1-1 0 0,0-2 1 0 0,0 1-1 0 0,13 21 1 0 0,-14-29-130 0 0,-1-1-1 0 0,2 1 1 0 0,-1-1 0 0 0,0 0 0 0 0,1 0 0 0 0,0 0 0 0 0,0-1-1 0 0,1 0 1 0 0,-1 0 0 0 0,1 0 0 0 0,0 0 0 0 0,0-1-1 0 0,0 0 1 0 0,0 0 0 0 0,1-1 0 0 0,-1 0 0 0 0,1 0 0 0 0,-1 0-1 0 0,1-1 1 0 0,0 0 0 0 0,8 0 0 0 0,-3-1-502 0 0,23-1 0 0 0,12-10-697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9:56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8 398 13536 0 0,'-8'7'9226'0'0,"28"-12"-8469"0"0,-16 3-655 0 0,0 0 0 0 0,0 0 0 0 0,0-1-1 0 0,0 1 1 0 0,-1-1 0 0 0,1 1 0 0 0,-1-1 0 0 0,1-1-1 0 0,3-4 1 0 0,25-34 608 0 0,0-6-94 0 0,-2-2-1 0 0,26-61 1 0 0,-54 106-593 0 0,0-1 0 0 0,0 0 1 0 0,-1 1-1 0 0,0-1 0 0 0,0 0 1 0 0,0 0-1 0 0,-1 1 0 0 0,0-1 1 0 0,0 0-1 0 0,-1-10 0 0 0,0 14-5 0 0,1 0 0 0 0,0 0 1 0 0,-1 0-1 0 0,1 0 0 0 0,-1 0 0 0 0,0 0 0 0 0,1 0 0 0 0,-1 0 0 0 0,0 0 0 0 0,0 0 0 0 0,0 0 0 0 0,0 1 0 0 0,-1-1 0 0 0,1 0 0 0 0,0 1 0 0 0,-1-1 0 0 0,0 1 0 0 0,1 0 0 0 0,-1-1 0 0 0,1 1 0 0 0,-1 0 0 0 0,0 0 0 0 0,0 0 0 0 0,0 0 0 0 0,0 0 1 0 0,0 1-1 0 0,0-1 0 0 0,0 0 0 0 0,0 1 0 0 0,0 0 0 0 0,0-1 0 0 0,-3 1 0 0 0,2 0 20 0 0,0 1 0 0 0,0 0 0 0 0,1-1 0 0 0,-1 1 0 0 0,0 0 0 0 0,1 0 0 0 0,-1 0 0 0 0,1 1 0 0 0,-1-1 0 0 0,1 1-1 0 0,-1-1 1 0 0,1 1 0 0 0,0 0 0 0 0,0 0 0 0 0,0 0 0 0 0,0 0 0 0 0,0 0 0 0 0,0 0 0 0 0,1 0 0 0 0,-3 4 0 0 0,-2 5 5 0 0,0 0-1 0 0,0 1 1 0 0,-5 14 0 0 0,3-1 92 0 0,1 0 1 0 0,1 1 0 0 0,2 0-1 0 0,0 1 1 0 0,2-1 0 0 0,0 0-1 0 0,5 44 1 0 0,-1-48 9 0 0,0 0 0 0 0,7 22-1 0 0,-7-35-116 0 0,0-1-1 0 0,1-1 0 0 0,0 1 0 0 0,1 0 1 0 0,-1-1-1 0 0,2 1 0 0 0,-1-1 1 0 0,8 10-1 0 0,-9-14-5 0 0,1 0 1 0 0,-1 0-1 0 0,0-1 1 0 0,1 0-1 0 0,0 1 0 0 0,-1-1 1 0 0,1 0-1 0 0,0-1 0 0 0,0 1 1 0 0,0-1-1 0 0,0 0 1 0 0,1 0-1 0 0,-1 0 0 0 0,0 0 1 0 0,0-1-1 0 0,7 1 0 0 0,5-2 105 0 0,0 1 0 0 0,-1-2 0 0 0,17-3 0 0 0,-17 2-594 0 0,-1 0 0 0 0,0-1-1 0 0,-1-1 1 0 0,1 0 0 0 0,-1-1 0 0 0,0-1-1 0 0,0 0 1 0 0,19-13 0 0 0,-9 2-1512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9:56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26 20503 0 0,'-2'8'1855'0'0,"3"-4"-1748"0"0,-1 0 0 0 0,1 0 0 0 0,0 0 0 0 0,0 0 0 0 0,0 0 0 0 0,1 0 0 0 0,-1 0 1 0 0,1 0-1 0 0,0-1 0 0 0,0 1 0 0 0,0-1 0 0 0,0 1 0 0 0,5 3 0 0 0,4 6 1754 0 0,25 21 1 0 0,-29-28-1392 0 0,6 5 253 0 0,1 0 0 0 0,0-1 0 0 0,28 15 1 0 0,-33-20-730 0 0,-1-1 1 0 0,1-1 0 0 0,0 0 0 0 0,1 0 0 0 0,-1 0 0 0 0,0-1 0 0 0,1-1 0 0 0,14 2-1 0 0,-20-4-155 0 0,-1 1 0 0 0,1-1 0 0 0,-1 1 0 0 0,1-1 0 0 0,-1 0 0 0 0,0-1-1 0 0,1 1 1 0 0,-1 0 0 0 0,0-1 0 0 0,0 0 0 0 0,0 0 0 0 0,3-2 0 0 0,-2 2-631 0 0,-1-1 0 0 0,0 0 0 0 0,0 0 0 0 0,0 0 0 0 0,4-6 0 0 0,-1-4-8098 0 0</inkml:trace>
  <inkml:trace contextRef="#ctx0" brushRef="#br0" timeOffset="1">425 5 6912 0 0,'-13'-3'732'0'0,"8"2"212"0"0,0 1 0 0 0,0 0 0 0 0,0 0 1 0 0,1 0-1 0 0,-1 1 0 0 0,0 0 0 0 0,0 0 0 0 0,0 0 0 0 0,-6 2 1 0 0,5 0 39 0 0,-1 0 1 0 0,1 0 0 0 0,0 1 0 0 0,0 0-1 0 0,-9 8 1 0 0,-1 4 8 0 0,0 0-1 0 0,2 1 1 0 0,-15 21-1 0 0,16-21-1079 0 0,-65 73 552 0 0,10-12-323 0 0,55-61-452 0 0,2-1-1 0 0,0 1 1 0 0,-10 21-1 0 0,10-15-1992 0 0,2-7-6388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9:57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121 140 1840 0 0,'0'0'83'0'0,"15"10"1213"0"0,-13-7-702 0 0,1 0 1 0 0,-1 0 0 0 0,0 1 0 0 0,0-1-1 0 0,0 0 1 0 0,0 1 0 0 0,-1-1-1 0 0,1 1 1 0 0,1 6 0 0 0,5 36 1135 0 0,-6-36-777 0 0,-1 5 98 0 0,0 1-1 0 0,-1-1 1 0 0,0 0 0 0 0,-4 25-1 0 0,-17 60 1795 0 0,12-64-2309 0 0,-8 28 1137 0 0,-36 89 0 0 0,49-143-1514 0 0,-5 12 503 0 0,0 0 1 0 0,-17 27-1 0 0,18-41-388 0 0,8-8-265 0 0,0 0 0 0 0,0 0 1 0 0,0 0-1 0 0,-1 0 0 0 0,1 0 0 0 0,0 0 0 0 0,0 0 0 0 0,0 0 0 0 0,-1 0 0 0 0,1 0 0 0 0,0 0 0 0 0,0 0 0 0 0,0 0 0 0 0,-1 0 1 0 0,1 0-1 0 0,0 0 0 0 0,0 0 0 0 0,0 0 0 0 0,0 0 0 0 0,-1 0 0 0 0,1-1 0 0 0,0 1 0 0 0,0 0 0 0 0,0 0 0 0 0,0 0 0 0 0,0 0 1 0 0,-1 0-1 0 0,1 0 0 0 0,0-1 0 0 0,0 1 0 0 0,-1-1 16 0 0,1 0-1 0 0,-1-1 1 0 0,1 1 0 0 0,0 0 0 0 0,-1 0-1 0 0,1 0 1 0 0,0-1 0 0 0,0 1 0 0 0,0 0-1 0 0,0-1 1 0 0,0 1 0 0 0,0-3 0 0 0,21-132 579 0 0,51-175-1 0 0,-65 285-560 0 0,2 1-1 0 0,1 0 1 0 0,1 0-1 0 0,1 1 0 0 0,1 0 1 0 0,1 1-1 0 0,24-30 1 0 0,-28 41 51 0 0,1 0 1 0 0,0 1 0 0 0,0 1-1 0 0,1 0 1 0 0,1 1 0 0 0,14-9-1 0 0,-17 13 32 0 0,0-1 0 0 0,0 2 0 0 0,0 0 0 0 0,1 0-1 0 0,0 1 1 0 0,0 0 0 0 0,0 1 0 0 0,0 0 0 0 0,13 0-1 0 0,-20 2-79 0 0,1 0-1 0 0,-1 0 0 0 0,0 0 0 0 0,1 1 0 0 0,-1-1 0 0 0,0 1 1 0 0,0 0-1 0 0,0 0 0 0 0,0 1 0 0 0,0-1 0 0 0,0 1 0 0 0,0 0 1 0 0,0 0-1 0 0,6 5 0 0 0,-8-5-32 0 0,0 0 1 0 0,1 1-1 0 0,-1-1 1 0 0,0 1-1 0 0,0-1 0 0 0,-1 1 1 0 0,1 0-1 0 0,-1 0 0 0 0,1-1 1 0 0,-1 1-1 0 0,0 0 1 0 0,0 0-1 0 0,0 1 0 0 0,0-1 1 0 0,-1 0-1 0 0,1 0 1 0 0,-1 0-1 0 0,0 0 0 0 0,0 1 1 0 0,-1 3-1 0 0,0 3 8 0 0,-1 1-1 0 0,0-1 1 0 0,-1 0-1 0 0,0 0 1 0 0,0-1-1 0 0,-1 1 1 0 0,-10 16-1 0 0,2-5 27 0 0,-1-2-1 0 0,-21 25 1 0 0,16-24-988 0 0,0-1-1 0 0,-37 30 1 0 0,42-39-262 0 0,-1-1 1 0 0,-1 0 0 0 0,0 0-1 0 0,0-2 1 0 0,-21 9 0 0 0,7-8-8071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9:58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6 10592 0 0,'0'-5'12215'0'0,"0"7"-12058"0"0,-1-1-1 0 0,1 1 0 0 0,-1 0 0 0 0,0 0 1 0 0,0 0-1 0 0,1 0 0 0 0,-1 0 1 0 0,-1-1-1 0 0,1 1 0 0 0,0 0 1 0 0,0-1-1 0 0,-3 3 0 0 0,-1 3 26 0 0,-11 16-300 0 0,1 1 1 0 0,2 1 0 0 0,0 0-1 0 0,2 0 1 0 0,-13 43 0 0 0,19-44-1956 0 0,4-9-3046 0 0,1 1-2254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2:56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316 38 19639 0 0,'-1'-1'91'0'0,"1"0"-1"0"0,-1 0 1 0 0,1 0-1 0 0,-1 0 1 0 0,0 0-1 0 0,1 0 1 0 0,-1 0-1 0 0,0 1 1 0 0,0-1-1 0 0,0 0 1 0 0,0 0-1 0 0,1 1 1 0 0,-1-1-1 0 0,0 0 1 0 0,0 1-1 0 0,-1-1 1 0 0,1 1-1 0 0,0 0 0 0 0,0-1 1 0 0,0 1-1 0 0,0 0 1 0 0,-1-1-1 0 0,-1 1 159 0 0,1 0 0 0 0,-1 0 0 0 0,1 1 0 0 0,-1-1 0 0 0,1 0 0 0 0,-1 1 0 0 0,1 0 0 0 0,-1-1 0 0 0,-3 3 1 0 0,-6 3 531 0 0,2 1 0 0 0,-1 0 0 0 0,-12 11 1 0 0,16-14-833 0 0,-16 15 498 0 0,0 0 0 0 0,1 1 0 0 0,-34 41 1 0 0,47-48-340 0 0,0-1 0 0 0,0 2 0 0 0,1-1 0 0 0,1 1 0 0 0,1 0 1 0 0,0 1-1 0 0,0 0 0 0 0,-6 29 0 0 0,10-31-28 0 0,0 0-1 0 0,1 0 1 0 0,0 0-1 0 0,1 0 1 0 0,0 0-1 0 0,1 0 1 0 0,3 15-1 0 0,-3-22-45 0 0,1 0 0 0 0,-1 1 0 0 0,2-1 0 0 0,-1 0 0 0 0,1 0 1 0 0,0-1-1 0 0,0 1 0 0 0,0-1 0 0 0,1 1 0 0 0,0-1 0 0 0,0 0 0 0 0,0 0 0 0 0,1-1 0 0 0,0 1 0 0 0,-1-1 0 0 0,8 5 0 0 0,-1-3 16 0 0,-1 0 0 0 0,2 0 0 0 0,-1-1 0 0 0,0-1 0 0 0,1 1 0 0 0,0-2 0 0 0,0 0-1 0 0,0 0 1 0 0,0-1 0 0 0,1-1 0 0 0,-1 0 0 0 0,14-1 0 0 0,-9-1 4 0 0,0-1 0 0 0,-1 0 0 0 0,1-1 0 0 0,-1-1 1 0 0,0-1-1 0 0,0 0 0 0 0,0-1 0 0 0,21-11 0 0 0,-4-1 0 0 0,-2-1 0 0 0,0-2-1 0 0,50-42 1 0 0,-68 51-38 0 0,0-1-1 0 0,-1 0 0 0 0,-1 0 1 0 0,0-1-1 0 0,0-1 1 0 0,-2 0-1 0 0,0 0 0 0 0,0-1 1 0 0,11-32-1 0 0,-18 43-61 0 0,-1-1-1 0 0,0 1 1 0 0,0-1 0 0 0,0 0-1 0 0,0 1 1 0 0,-1-1-1 0 0,0 0 1 0 0,-1 0 0 0 0,1 1-1 0 0,-1-1 1 0 0,0 0 0 0 0,-2-6-1 0 0,0 4-177 0 0,0 1-1 0 0,-1-1 0 0 0,1 1 1 0 0,-1 0-1 0 0,-1 1 0 0 0,1-1 0 0 0,-11-11 1 0 0,0 4-963 0 0,-1 0 1 0 0,0 1 0 0 0,-1 1-1 0 0,0 0 1 0 0,-34-17 0 0 0,8 9-8807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9:5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45 8288 0 0,'-8'-14'904'0'0,"5"10"-704"0"0,1 1 669 0 0,0 0-1 0 0,1 1 1 0 0,-1-1-1 0 0,0 1 0 0 0,-1-1 1 0 0,1 1-1 0 0,-4-3 1 0 0,5 4-619 0 0,0 1 0 0 0,0-1 0 0 0,-1 1 0 0 0,1-1 0 0 0,0 1 0 0 0,0 0 0 0 0,-1 0 0 0 0,1-1 0 0 0,0 1 0 0 0,-1 0 0 0 0,1 0 0 0 0,0 0 1 0 0,-1 0-1 0 0,1 0 0 0 0,0 1 0 0 0,-1-1 0 0 0,1 0 0 0 0,0 1 0 0 0,0-1 0 0 0,-1 1 0 0 0,1-1 0 0 0,-2 2 0 0 0,-5 2-238 0 0,0 1-1 0 0,0 1 1 0 0,0-1-1 0 0,1 1 1 0 0,0 0 0 0 0,0 1-1 0 0,1 0 1 0 0,-1 0-1 0 0,2 0 1 0 0,-1 1-1 0 0,1-1 1 0 0,-5 10-1 0 0,3-4-10 0 0,1 1 0 0 0,0 0 0 0 0,1 0 0 0 0,0 0 0 0 0,1 0-1 0 0,-3 28 1 0 0,6-35-3 0 0,0 0 0 0 0,1 0 0 0 0,0 0 0 0 0,1 0-1 0 0,-1 0 1 0 0,1-1 0 0 0,1 1 0 0 0,2 9 0 0 0,-3-14 0 0 0,-1 0 1 0 0,1-1 0 0 0,0 1-1 0 0,0 0 1 0 0,0 0 0 0 0,0 0-1 0 0,0 0 1 0 0,1-1 0 0 0,-1 1-1 0 0,0 0 1 0 0,1-1 0 0 0,-1 0-1 0 0,1 1 1 0 0,0-1 0 0 0,-1 0-1 0 0,1 0 1 0 0,0 1-1 0 0,0-1 1 0 0,0-1 0 0 0,0 1-1 0 0,0 0 1 0 0,0 0 0 0 0,0-1-1 0 0,0 1 1 0 0,0-1 0 0 0,0 0-1 0 0,0 1 1 0 0,0-1 0 0 0,0 0-1 0 0,4-1 1 0 0,0 0 32 0 0,0 0 1 0 0,-1 0-1 0 0,1 0 1 0 0,-1-1-1 0 0,1 0 0 0 0,-1 0 1 0 0,0-1-1 0 0,0 1 1 0 0,0-1-1 0 0,0 0 0 0 0,0-1 1 0 0,8-7-1 0 0,-8 6 13 0 0,1-1 0 0 0,-1 0 1 0 0,0-1-1 0 0,0 1 0 0 0,-1-1 0 0 0,0 0 0 0 0,0 0 0 0 0,5-14 0 0 0,1-5 102 0 0,-6 18-1 0 0,0-1 1 0 0,-1 1 0 0 0,4-16-1 0 0,-1-15 1079 0 0,-6 38-886 0 0,-1 1-278 0 0,0 1 0 0 0,0-1 0 0 0,0 0 0 0 0,0 1 0 0 0,0 0 0 0 0,0-1 0 0 0,0 1 0 0 0,1-1 0 0 0,-1 1 0 0 0,0 0 0 0 0,0 0 0 0 0,0-1 0 0 0,1 1 0 0 0,-1 0 0 0 0,1 0 0 0 0,-1 0 0 0 0,0 1 0 0 0,-9 16 214 0 0,-26 74 122 0 0,10-33-343 0 0,-22 59-1128 0 0,44-99-2271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9:59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8 7832 0 0,'0'0'356'0'0,"-14"-7"136"0"0,11 7-300 0 0,0 0 0 0 0,0-1 0 0 0,-1 1 0 0 0,1 0 0 0 0,0 1 0 0 0,-1-1 0 0 0,1 1 0 0 0,0-1 0 0 0,0 1 0 0 0,0 0 0 0 0,0 0 0 0 0,0 0 0 0 0,-5 3 0 0 0,3-1 549 0 0,1 0-1 0 0,0 0 1 0 0,0 1 0 0 0,0-1-1 0 0,0 1 1 0 0,0 0 0 0 0,-5 8-1 0 0,2-2 505 0 0,1 1 0 0 0,0 1 0 0 0,0-1 0 0 0,1 1 0 0 0,1 0 0 0 0,-4 15 1 0 0,6-19-1231 0 0,0 0 0 0 0,0 1 0 0 0,1-1 0 0 0,0 1 0 0 0,1 0 0 0 0,0-1 0 0 0,1 10 0 0 0,-1-15-16 0 0,1 0 1 0 0,-1-1 0 0 0,1 1-1 0 0,0 0 1 0 0,0 0 0 0 0,0-1-1 0 0,0 1 1 0 0,1 0-1 0 0,-1-1 1 0 0,1 1 0 0 0,-1-1-1 0 0,1 0 1 0 0,0 1-1 0 0,0-1 1 0 0,0 0 0 0 0,0 0-1 0 0,0 0 1 0 0,1-1 0 0 0,-1 1-1 0 0,1-1 1 0 0,-1 1-1 0 0,1-1 1 0 0,-1 0 0 0 0,4 2-1 0 0,1-1-10 0 0,0 0 0 0 0,0 0 0 0 0,0-1 1 0 0,0 1-1 0 0,0-2 0 0 0,0 1 0 0 0,0-1 0 0 0,1 0 0 0 0,-1 0 0 0 0,0-1 0 0 0,0 0 0 0 0,0 0 0 0 0,0-1 0 0 0,0 0 1 0 0,0 0-1 0 0,8-4 0 0 0,0-2-302 0 0,-1 0 1 0 0,0-1-1 0 0,-1 0 1 0 0,0-1-1 0 0,0 0 0 0 0,12-14 1 0 0,-3-1-779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9:59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1 14280 0 0,'-6'4'1485'0'0,"3"-2"-1180"0"0,1 0 1 0 0,-1 0 0 0 0,1 0-1 0 0,-1 1 1 0 0,1-1-1 0 0,0 0 1 0 0,0 1 0 0 0,0 0-1 0 0,0-1 1 0 0,0 1-1 0 0,0 0 1 0 0,1 0 0 0 0,0 0-1 0 0,-1 0 1 0 0,1 0-1 0 0,-1 6 1 0 0,-2 7 856 0 0,2 0 1 0 0,-2 17-1 0 0,3-27-1187 0 0,-6 124 1721 0 0,2 20-1310 0 0,4-85-355 0 0,3 97-31 0 0,9-69 10 0 0,-5-49-416 0 0,-1-16-880 0 0,-2-18-5277 0 0</inkml:trace>
  <inkml:trace contextRef="#ctx0" brushRef="#br0" timeOffset="1">1 378 20239 0 0,'0'0'1540'0'0,"1"0"-1045"0"0,19 0-261 0 0,-1-2 1 0 0,1-1-1 0 0,19-4 0 0 0,58-20 1435 0 0,-88 24-1571 0 0,225-80 243 0 0,-187 59-2286 0 0,-32 15 930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9:59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45 3224 0 0,'-11'-9'-846'0'0,"3"-2"4414"0"0,7 9-2987 0 0,0 1 0 0 0,0-1 0 0 0,0 1 0 0 0,0-1 0 0 0,0 1 0 0 0,0-1 1 0 0,0 1-1 0 0,0 0 0 0 0,-1 0 0 0 0,1 0 0 0 0,0 0 0 0 0,-1-1 1 0 0,1 2-1 0 0,-1-1 0 0 0,1 0 0 0 0,-1 0 0 0 0,0 0 0 0 0,-2 0 0 0 0,2 1-481 0 0,1-1 0 0 0,-1 1-1 0 0,1 0 1 0 0,-1 0-1 0 0,1 0 1 0 0,0 0 0 0 0,-1 0-1 0 0,1 0 1 0 0,-1 1-1 0 0,1-1 1 0 0,-1 0 0 0 0,1 1-1 0 0,0-1 1 0 0,-1 1-1 0 0,1-1 1 0 0,0 1 0 0 0,0 0-1 0 0,-2 1 1 0 0,1-1 5 0 0,0 1 0 0 0,0 0 0 0 0,0 0 0 0 0,0 0 0 0 0,0 1 0 0 0,1-1 0 0 0,-1 0 1 0 0,-1 5-1 0 0,-2 3 8 0 0,2 0 1 0 0,0 0-1 0 0,-4 21 0 0 0,2-9 108 0 0,2 0-1 0 0,0 0 0 0 0,1 0 0 0 0,2 1 0 0 0,0-1 0 0 0,1 0 1 0 0,5 23-1 0 0,-6-44-193 0 0,0 0 0 0 0,0 0 1 0 0,0 0-1 0 0,1 0 0 0 0,-1 1 1 0 0,0-1-1 0 0,1 0 0 0 0,-1 0 1 0 0,1 0-1 0 0,-1 0 0 0 0,1 0 1 0 0,-1 0-1 0 0,1 0 0 0 0,0-1 1 0 0,-1 1-1 0 0,1 0 0 0 0,0 0 1 0 0,0 0-1 0 0,0-1 1 0 0,-1 1-1 0 0,1 0 0 0 0,0-1 1 0 0,0 1-1 0 0,0-1 0 0 0,0 1 1 0 0,0-1-1 0 0,0 1 0 0 0,0-1 1 0 0,0 0-1 0 0,1 0 0 0 0,-1 1 1 0 0,0-1-1 0 0,0 0 0 0 0,0 0 1 0 0,0 0-1 0 0,2 0 0 0 0,0-1 68 0 0,-1 1 0 0 0,0-1-1 0 0,1 0 1 0 0,-1 0-1 0 0,0 0 1 0 0,0 0 0 0 0,0 0-1 0 0,0-1 1 0 0,0 1-1 0 0,0-1 1 0 0,0 1 0 0 0,0-1-1 0 0,0 1 1 0 0,-1-1-1 0 0,1 0 1 0 0,1-2 0 0 0,10-20 380 0 0,0-1 0 0 0,-2 0 0 0 0,-1 0 0 0 0,10-38 0 0 0,2-3 1304 0 0,-20 59-1669 0 0,2-5 1072 0 0,-1 12-649 0 0,0 5-383 0 0,1 6-127 0 0,-1 0 1 0 0,0 0-1 0 0,1 17 1 0 0,-3-16-15 0 0,2 0 0 0 0,5 19 0 0 0,-4-15-368 0 0,-2-10-49 0 0,-1 0 0 0 0,1-1 0 0 0,0 1 0 0 0,1-1 0 0 0,2 7 0 0 0,-4-11 333 0 0,0 0-1 0 0,-1 0 1 0 0,1 0-1 0 0,0 0 1 0 0,0-1-1 0 0,0 1 0 0 0,-1 0 1 0 0,1 0-1 0 0,0-1 1 0 0,0 1-1 0 0,0 0 1 0 0,0-1-1 0 0,0 1 0 0 0,1-1 1 0 0,-1 1-1 0 0,0-1 1 0 0,0 0-1 0 0,0 1 1 0 0,0-1-1 0 0,0 0 1 0 0,1 0-1 0 0,-1 0 0 0 0,0 0 1 0 0,0 0-1 0 0,0 0 1 0 0,1 0-1 0 0,-1 0 1 0 0,0 0-1 0 0,0-1 0 0 0,2 0 1 0 0,10-6-1545 0 0,-3 0-11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20:00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0 16040 0 0,'-32'52'6797'0'0,"21"-26"-6155"0"0,2-1 0 0 0,-9 45 0 0 0,16-63-620 0 0,1 1 0 0 0,0 0 0 0 0,1 0 0 0 0,0 0-1 0 0,0 0 1 0 0,0 0 0 0 0,1-1 0 0 0,0 1 0 0 0,1 0-1 0 0,3 11 1 0 0,-5-19-20 0 0,1 1 1 0 0,-1-1-1 0 0,0 0 0 0 0,0 1 0 0 0,0-1 0 0 0,0 0 0 0 0,1 1 0 0 0,-1-1 1 0 0,0 0-1 0 0,0 1 0 0 0,1-1 0 0 0,-1 0 0 0 0,0 0 0 0 0,1 0 0 0 0,-1 1 0 0 0,0-1 1 0 0,0 0-1 0 0,1 0 0 0 0,-1 0 0 0 0,0 1 0 0 0,1-1 0 0 0,-1 0 0 0 0,1 0 1 0 0,-1 0-1 0 0,0 0 0 0 0,1 0 0 0 0,-1 0 0 0 0,0 0 0 0 0,1 0 0 0 0,-1 0 1 0 0,1 0-1 0 0,-1 0 0 0 0,0 0 0 0 0,1 0 0 0 0,-1 0 0 0 0,0 0 0 0 0,1 0 1 0 0,-1-1-1 0 0,0 1 0 0 0,1 0 0 0 0,-1 0 0 0 0,0 0 0 0 0,1-1 0 0 0,-1 1 1 0 0,0 0-1 0 0,1 0 0 0 0,-1-1 0 0 0,0 1 0 0 0,0 0 0 0 0,1 0 0 0 0,-1-1 1 0 0,0 1-1 0 0,0-1 0 0 0,2-1-1 0 0,0 0 0 0 0,-1 0 0 0 0,1 0 0 0 0,-1 0 0 0 0,1 0 0 0 0,-1 0 0 0 0,1-3 0 0 0,19-75 686 0 0,-12 39-184 0 0,-8 34-368 0 0,0 1 0 0 0,0 0 0 0 0,-1-1 1 0 0,0-6-1 0 0,0 3 1218 0 0,-1 12-1263 0 0,0-1 1 0 0,0 1-1 0 0,0 0 0 0 0,0-1 1 0 0,1 1-1 0 0,-1 0 0 0 0,0 0 1 0 0,0 3-1 0 0,-1 9-47 0 0,0 1 0 0 0,0 0 0 0 0,2 0 0 0 0,-1-1 0 0 0,2 1 0 0 0,5 29 0 0 0,5-20-396 0 0,-11-23-204 0 0,8-2-930 0 0,-6 0 1170 0 0,0 0 0 0 0,0 0 0 0 0,0 0 0 0 0,0 0-1 0 0,-1 0 1 0 0,1-1 0 0 0,2-1 0 0 0,4-6-1586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20:00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8 8288 0 0,'0'0'638'0'0,"12"-7"8163"0"0,-10 8-8508 0 0,-1 0-1 0 0,1 0 1 0 0,0 1-1 0 0,-1-1 0 0 0,1 0 1 0 0,-1 1-1 0 0,0-1 0 0 0,1 1 1 0 0,-1 0-1 0 0,0-1 0 0 0,0 1 1 0 0,0 0-1 0 0,0 0 1 0 0,0-1-1 0 0,-1 1 0 0 0,1 0 1 0 0,0 0-1 0 0,-1 0 0 0 0,1 0 1 0 0,-1 3-1 0 0,2 6 500 0 0,-1 0 0 0 0,1 18 0 0 0,-2 7-21 0 0,-6 45-1 0 0,-5 14-381 0 0,-10 58-160 0 0,6-39-186 0 0,14-66-2366 0 0,1-38 1056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20:00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0 13824 0 0,'-4'1'332'0'0,"1"-1"1"0"0,0 1-1 0 0,0-1 1 0 0,0 1-1 0 0,0 0 1 0 0,0 0 0 0 0,0 0-1 0 0,-6 4 3473 0 0,9-4-3547 0 0,0 0 0 0 0,1 0 0 0 0,-1 1 0 0 0,0-1 0 0 0,0 0 0 0 0,1 0 0 0 0,-1 0 0 0 0,0 0 0 0 0,2 3 0 0 0,3-1-85 0 0,56 48 2017 0 0,-52-42-1919 0 0,-1-1-1 0 0,-1 1 0 0 0,1 0 0 0 0,-1 0 1 0 0,6 12-1 0 0,-2-1-102 0 0,-1 0 0 0 0,-1 0 0 0 0,0 1 0 0 0,-1 0 1 0 0,-2 1-1 0 0,0 0 0 0 0,-1 0 0 0 0,2 30 0 0 0,-6-23-151 0 0,-2 0 0 0 0,0 0-1 0 0,-2 0 1 0 0,-2-1 0 0 0,0 1-1 0 0,-2-1 1 0 0,-1 0 0 0 0,-1-1 0 0 0,-2 0-1 0 0,-17 35 1 0 0,-56 83-17 0 0,72-127 0 0 0,-1-1 0 0 0,-1-1 0 0 0,0 0 0 0 0,-1-1 0 0 0,-31 25 0 0 0,37-34-145 0 0,0-1 1 0 0,0 0-1 0 0,0 0 0 0 0,-1-1 0 0 0,0 0 0 0 0,0 0 0 0 0,0-1 1 0 0,-1-1-1 0 0,1 0 0 0 0,0 0 0 0 0,-1-1 0 0 0,0 0 1 0 0,1-1-1 0 0,-1 0 0 0 0,1-1 0 0 0,-1 0 0 0 0,-12-3 1 0 0,-3-3-1258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20:05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64 204 15464 0 0,'-9'-3'745'0'0,"6"2"-670"0"0,0 1 0 0 0,0-1 0 0 0,0 0 0 0 0,0 0 0 0 0,0 0 0 0 0,1 0 0 0 0,-1-1 0 0 0,0 1 0 0 0,0-1 0 0 0,1 1 1 0 0,-1-1-1 0 0,1 0 0 0 0,0 0 0 0 0,-1 0 0 0 0,1-1 0 0 0,-2-2 0 0 0,3 4 19 0 0,0-1 0 0 0,0 0-1 0 0,0 0 1 0 0,1 0 0 0 0,-1 0 0 0 0,1 0 0 0 0,-1 0-1 0 0,1 0 1 0 0,-1 0 0 0 0,1 0 0 0 0,0-1 0 0 0,0 1-1 0 0,0 0 1 0 0,0 0 0 0 0,1 0 0 0 0,-1 0 0 0 0,1 0-1 0 0,-1 0 1 0 0,1 0 0 0 0,-1 0 0 0 0,1 0 0 0 0,0 0-1 0 0,0 0 1 0 0,2-3 0 0 0,1 0 115 0 0,0-1-1 0 0,0 1 1 0 0,0 0-1 0 0,1 1 1 0 0,0-1 0 0 0,0 1-1 0 0,0 0 1 0 0,0 0-1 0 0,0 0 1 0 0,11-5-1 0 0,5-1 408 0 0,37-12 0 0 0,-52 20-589 0 0,23-6-30 0 0,0 1-1 0 0,0 1 1 0 0,1 2 0 0 0,0 1-1 0 0,0 1 1 0 0,46 3-1 0 0,-69 0-17 0 0,0-1-1 0 0,1 1 1 0 0,-1 0-1 0 0,0 1 1 0 0,0 0-1 0 0,0 0 1 0 0,0 1-1 0 0,9 4 1 0 0,-13-6 21 0 0,-1 0 0 0 0,0 1 0 0 0,1-1 0 0 0,-1 1 1 0 0,0 0-1 0 0,0 0 0 0 0,0 0 0 0 0,-1 0 0 0 0,1 0 0 0 0,0 0 1 0 0,-1 0-1 0 0,1 1 0 0 0,-1-1 0 0 0,0 1 0 0 0,0-1 0 0 0,0 1 0 0 0,0-1 1 0 0,0 1-1 0 0,0-1 0 0 0,-1 1 0 0 0,1 0 0 0 0,-1 0 0 0 0,0-1 1 0 0,0 1-1 0 0,0 5 0 0 0,-2 6 81 0 0,-1 0-1 0 0,0 0 1 0 0,-8 19-1 0 0,0 5 25 0 0,-80 330 708 0 0,67-247-455 0 0,-8 131 1 0 0,23-28-327 0 0,11-172-21 0 0,2-1 0 0 0,13 66-1 0 0,39 84 108 0 0,-51-187-84 0 0,0 2 1 0 0,-1-1-1 0 0,-1 0 0 0 0,1 20 1 0 0,-3-29 24 0 0,-1 1-1 0 0,-1-1 1 0 0,1 0 0 0 0,-1 1 0 0 0,0-1-1 0 0,0 0 1 0 0,-1 0 0 0 0,0 0 0 0 0,0 0-1 0 0,0 0 1 0 0,-1 0 0 0 0,0 0-1 0 0,-5 7 1 0 0,-3 2 130 0 0,-1-1 0 0 0,0 0 1 0 0,-1-1-1 0 0,0 0 0 0 0,-24 16 0 0 0,-81 46 368 0 0,53-36-453 0 0,18-7-3 0 0,26-16-1109 0 0,-35 18 1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20:21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9 5064 0 0,'-7'0'13349'0'0,"89"5"-9354"0"0,39 15-2484 0 0,-86-13-1435 0 0,17 1 553 0 0,0-3-1 0 0,93-1 1 0 0,104-22 702 0 0,-223 16-1209 0 0,201-11 1159 0 0,-226 14-1253 0 0,1-1 0 0 0,-1 0 0 0 0,0 0-1 0 0,0 0 1 0 0,0 0 0 0 0,1 0 0 0 0,-1 0 0 0 0,0 0-1 0 0,0-1 1 0 0,0 1 0 0 0,0 0 0 0 0,0-1 0 0 0,1 1-1 0 0,-1 0 1 0 0,0-1 0 0 0,0 0 0 0 0,0 1 0 0 0,0-1-1 0 0,0 1 1 0 0,0-1 0 0 0,0 0 0 0 0,-1 0 0 0 0,1 0-1 0 0,0 0 1 0 0,0 1 0 0 0,0-3 0 0 0,4-8-237 0 0,-3 10-873 0 0,-2 6-263 0 0,-1 2-1535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20:25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8 8952 0 0,'-9'0'406'0'0,"8"0"-4"0"0,-13-3 10868 0 0,18 2-11084 0 0,0 0 0 0 0,-1 0 0 0 0,1 1 0 0 0,0-1 0 0 0,0 1 0 0 0,0 0 0 0 0,0 0 1 0 0,0 0-1 0 0,0 1 0 0 0,0-1 0 0 0,7 3 0 0 0,16 0 136 0 0,184-1 1660 0 0,-76 4-748 0 0,286 33 204 0 0,-190-8-9 0 0,-206-28-1368 0 0,0-2 1 0 0,0 0-1 0 0,0-1 0 0 0,42-6 0 0 0,-33 0 35 0 0,1-2 1 0 0,57-20-1 0 0,-83 25-87 0 0,-6 1-3 0 0,0 1 0 0 0,0 0 0 0 0,0 0 0 0 0,1 0 1 0 0,-1 0-1 0 0,1 0 0 0 0,-1 1 0 0 0,7-1 0 0 0,-7 3-6 0 0,0 13 437 0 0,-4-10-2447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2:58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6 907 16583 0 0,'-5'-12'1822'0'0,"4"9"-1542"0"0,1 1 1 0 0,0-1-1 0 0,0 1 1 0 0,0-1-1 0 0,1 1 1 0 0,-1-1-1 0 0,1 1 1 0 0,-1-1-1 0 0,1 1 1 0 0,0-1-1 0 0,0 1 1 0 0,0 0-1 0 0,2-5 1 0 0,21-27 3344 0 0,-22 31-3455 0 0,27-32 1609 0 0,48-46 0 0 0,41-25-511 0 0,-65 60-911 0 0,401-313 1073 0 0,-403 320-1989 0 0,2 3 0 0 0,1 2 0 0 0,67-31 0 0 0,-84 48-706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20:26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55 8752 0 0,'-1'0'278'0'0,"0"0"1"0"0,0 0 0 0 0,1 0 0 0 0,-1 0-1 0 0,0 0 1 0 0,0-1 0 0 0,0 1 0 0 0,1 0-1 0 0,-1 0 1 0 0,0-1 0 0 0,0 1-1 0 0,1-1 1 0 0,-1 1 0 0 0,0-1 0 0 0,1 1-1 0 0,-1-1 1 0 0,0 1 0 0 0,1-1 0 0 0,-1 1-1 0 0,1-1 1 0 0,-1 0 0 0 0,0 0-1 0 0,8-6 3898 0 0,4 3-4464 0 0,29-5 2604 0 0,-22 5-1693 0 0,-2 2-192 0 0,0 1 1 0 0,-1 0 0 0 0,28 2 0 0 0,-6 0-229 0 0,140-11 1853 0 0,-76 3-1041 0 0,-65 5-761 0 0,0 1 0 0 0,0 2-1 0 0,0 2 1 0 0,63 13 0 0 0,-78-9-141 0 0,-19-7-1415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20:27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534 0 19351 0 0,'-3'0'199'0'0,"0"1"-1"0"0,0-1 1 0 0,0 1-1 0 0,0 0 0 0 0,0 0 1 0 0,0 0-1 0 0,0 0 1 0 0,0 0-1 0 0,-5 4 0 0 0,-26 19-66 0 0,18-12-48 0 0,-39 27 1048 0 0,-133 102 1588 0 0,154-112-2637 0 0,-57 55-229 0 0,78-71 270 0 0,1 1 0 0 0,1 0 0 0 0,0 1 0 0 0,-14 26 1 0 0,23-39-61 0 0,1-1 1 0 0,0 1 0 0 0,1 0-1 0 0,-1 0 1 0 0,0 0 0 0 0,1 0-1 0 0,-1 0 1 0 0,1 0 0 0 0,-1 0 0 0 0,1 0-1 0 0,0 0 1 0 0,0 0 0 0 0,0 0-1 0 0,0 0 1 0 0,0 0 0 0 0,0 0-1 0 0,1 0 1 0 0,-1 0 0 0 0,1 2-1 0 0,0-2-48 0 0,0-1 0 0 0,0 1-1 0 0,1-1 1 0 0,-1 0-1 0 0,0 0 1 0 0,0 1-1 0 0,1-1 1 0 0,-1 0 0 0 0,1 0-1 0 0,-1 0 1 0 0,1 0-1 0 0,-1-1 1 0 0,1 1-1 0 0,0 0 1 0 0,-1-1 0 0 0,1 1-1 0 0,0-1 1 0 0,-1 1-1 0 0,1-1 1 0 0,0 0-1 0 0,0 0 1 0 0,1 0-1 0 0,21 1-11 0 0,0-2-1 0 0,-1 0 0 0 0,31-7 0 0 0,9 0-5 0 0,90-2-2267 0 0,-131 10 522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20:28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16871 0 0,'0'0'1688'0'0,"-3"13"-1528"0"0,0-5 176 0 0,2-1 0 0 0,-1 1 0 0 0,1 0 0 0 0,1 0-1 0 0,-1 0 1 0 0,1 0 0 0 0,2 12 0 0 0,-2 3 108 0 0,-5 145 1195 0 0,2 73-1617 0 0,4-225 18 0 0,4 23 0 0 0,-3-33-183 0 0,-1 0 0 0 0,1 0 0 0 0,0 0 0 0 0,0-1 0 0 0,0 1 0 0 0,6 9 0 0 0,0-7-920 0 0,1-3-65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20:28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16903 0 0,'0'0'771'0'0,"7"-2"260"0"0,6 1-1040 0 0,-4 0 111 0 0,0 0 1 0 0,0-1 0 0 0,1 0 0 0 0,-1 0 0 0 0,0-1 0 0 0,13-5-1 0 0,1-2 343 0 0,2 2-1 0 0,-1 0 0 0 0,40-6 0 0 0,-18 4-1190 0 0,-26 5-4182 0 0,0 2-1734 0 0</inkml:trace>
  <inkml:trace contextRef="#ctx0" brushRef="#br0" timeOffset="1">60 371 18975 0 0,'0'0'416'0'0,"11"0"96"0"0,1-5 8 0 0,1 1 8 0 0,5-5-424 0 0,1 2-104 0 0,0-2 0 0 0,1-2 0 0 0,0 4 80 0 0,0 0-8 0 0,-1 2 0 0 0,-2 1-5735 0 0,-6 0-1153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20:28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0 226 17535 0 0,'0'0'384'0'0,"0"10"88"0"0,0-3 8 0 0,6 0 8 0 0,8 4-392 0 0,0-4-96 0 0,6 4 0 0 0,0-7 0 0 0,3-1 112 0 0,2-3 0 0 0,0-5 0 0 0,3-1 0 0 0,0-1-112 0 0,3 0 88 0 0,4-6-88 0 0</inkml:trace>
  <inkml:trace contextRef="#ctx0" brushRef="#br0" timeOffset="1">598 1 15664 0 0,'0'0'1671'0'0,"0"7"-1671"0"0,0 0 1336 0 0,0 1 208 0 0,0 2 48 0 0,0 0 8 0 0,0 0-1248 0 0,0 2-240 0 0,0 1-48 0 0,0-3-64 0 0,0-3 0 0 0,0 1-96 0 0,0-3 8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20:29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0 14280 0 0,'-12'11'1528'0'0,"2"-1"-322"0"0,1-1 0 0 0,0 2 0 0 0,-15 21 0 0 0,-11 14 1689 0 0,15-24-2990 0 0,3-5-293 0 0,0 2 1 0 0,2 0-1 0 0,-19 30 1 0 0,23-24-6414 0 0,10-17 296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20:29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116 202 11976 0 0,'0'0'4853'0'0,"3"7"-3565"0"0,-1-1-1033 0 0,0-1-1 0 0,0 0 1 0 0,0 0 0 0 0,-1 1-1 0 0,0-1 1 0 0,0 1 0 0 0,0 0 0 0 0,-1-1-1 0 0,1 1 1 0 0,-2 8 0 0 0,-1 7 21 0 0,-7 30 0 0 0,3-21 66 0 0,-2-1-1 0 0,-1 0 0 0 0,-1 0 1 0 0,-2-1-1 0 0,-21 39 0 0 0,32-65-340 0 0,-2 3 239 0 0,-1 1 0 0 0,1-1 0 0 0,-1 0-1 0 0,0 0 1 0 0,-4 4 0 0 0,7-9-213 0 0,0 0 1 0 0,1 0-1 0 0,-1 0 0 0 0,1-1 0 0 0,-1 1 0 0 0,1 0 0 0 0,-1 0 1 0 0,1-1-1 0 0,-1 1 0 0 0,1 0 0 0 0,-1-1 0 0 0,1 1 0 0 0,-1-1 1 0 0,1 1-1 0 0,-1 0 0 0 0,1-1 0 0 0,0 1 0 0 0,-1-1 0 0 0,1 1 1 0 0,0-1-1 0 0,-1 1 0 0 0,1-1 0 0 0,0 0 0 0 0,-1-6-19 0 0,0 1 0 0 0,0-1 0 0 0,1 1 0 0 0,0-1 0 0 0,0 1 0 0 0,1-9 0 0 0,0 3-4 0 0,1-16-4 0 0,9-102 0 0 0,-7 104 0 0 0,1 0 0 0 0,16-50 0 0 0,-13 55-15 0 0,2 0 0 0 0,0 0-1 0 0,0 1 1 0 0,27-35 0 0 0,-30 45 183 0 0,1 1 1 0 0,0 0 0 0 0,1 0-1 0 0,-1 1 1 0 0,2 0 0 0 0,-1 1-1 0 0,1 0 1 0 0,1 0 0 0 0,-1 1-1 0 0,21-9 1 0 0,-29 14-160 0 0,0 0-1 0 0,0 1 1 0 0,0-1 0 0 0,0 1 0 0 0,0-1-1 0 0,0 1 1 0 0,1 0 0 0 0,-1 0 0 0 0,0 0-1 0 0,0 0 1 0 0,0 0 0 0 0,0 0 0 0 0,0 0-1 0 0,0 1 1 0 0,0-1 0 0 0,0 1 0 0 0,0 0-1 0 0,0 0 1 0 0,0 0 0 0 0,2 1-1 0 0,-1 0 7 0 0,-1 0 0 0 0,0 0 0 0 0,0 0-1 0 0,0 0 1 0 0,0 1 0 0 0,0-1-1 0 0,0 0 1 0 0,-1 1 0 0 0,1 0-1 0 0,-1-1 1 0 0,0 1 0 0 0,0 0-1 0 0,2 5 1 0 0,-1 0 27 0 0,-1-1-1 0 0,1 1 0 0 0,-1 0 1 0 0,-1 0-1 0 0,1 0 1 0 0,-1 0-1 0 0,-1 0 0 0 0,0-1 1 0 0,0 1-1 0 0,-2 10 0 0 0,-2-4-124 0 0,0 1 0 0 0,0-1 0 0 0,-1-1 0 0 0,-11 19 0 0 0,15-29-26 0 0,0 0-1 0 0,0 0 0 0 0,0 0 1 0 0,0-1-1 0 0,-1 1 0 0 0,1-1 1 0 0,-1 0-1 0 0,1 0 0 0 0,-1 0 1 0 0,0 0-1 0 0,0 0 0 0 0,0 0 1 0 0,0-1-1 0 0,-5 3 1 0 0,-17 0-7177 0 0,6-3-871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20:29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13360 0 0,'-11'1'10131'0'0,"6"3"-9143"0"0,4-3-889 0 0,0 0 0 0 0,0 1 0 0 0,0-1 0 0 0,0 1 0 0 0,1-1 0 0 0,-1 1 0 0 0,0-1-1 0 0,1 1 1 0 0,-1-1 0 0 0,1 1 0 0 0,0 0 0 0 0,0-1 0 0 0,-1 1 0 0 0,1 0 0 0 0,0-1 0 0 0,0 1 0 0 0,0 0-1 0 0,1-1 1 0 0,-1 1 0 0 0,1 1 0 0 0,1 5 81 0 0,0 0-1 0 0,1-1 0 0 0,4 9 1 0 0,3 6 144 0 0,4 11-51 0 0,-1-6-106 0 0,1 5-279 0 0,28 48 1 0 0,-28-55-2593 0 0,-11-14-6367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20:31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72 21911 0 0,'0'0'480'0'0,"-11"5"1448"0"0,11-12-1928 0 0,3-4 0 0 0,2-1 0 0 0,2-3-72 0 0,4-2-6408 0 0,-3 2-1279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20:30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10136 0 0,'0'0'1056'0'0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3:05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92 214 2760 0 0,'-2'1'83'0'0,"0"1"-1"0"0,0 0 1 0 0,0-1 0 0 0,-1 1-1 0 0,1-1 1 0 0,0 0-1 0 0,-1 0 1 0 0,1 1 0 0 0,0-2-1 0 0,-1 1 1 0 0,1 0 0 0 0,-1 0-1 0 0,1-1 1 0 0,-1 1 0 0 0,0-1-1 0 0,1 0 1 0 0,-1 0 0 0 0,1 0-1 0 0,-5-1 1 0 0,5 1 252 0 0,0 0 1 0 0,-1-1-1 0 0,1 1 0 0 0,-1-1 1 0 0,1 0-1 0 0,0 1 0 0 0,0-1 1 0 0,-1 0-1 0 0,1-1 0 0 0,0 1 1 0 0,0 0-1 0 0,0-1 0 0 0,-2-1 1 0 0,3 1-113 0 0,0 1 1 0 0,0-1 0 0 0,1 0-1 0 0,-1 0 1 0 0,1 1 0 0 0,-1-1-1 0 0,1 0 1 0 0,-1 0 0 0 0,1 0-1 0 0,0 1 1 0 0,0-4 0 0 0,0 4 192 0 0,14-12 1233 0 0,-12 12-1504 0 0,0-1 0 0 0,0 1 0 0 0,0 0 0 0 0,0-1 0 0 0,1 1 0 0 0,-1 1 0 0 0,0-1 0 0 0,1 0 0 0 0,-1 0 0 0 0,1 1 0 0 0,-1 0 0 0 0,5-1 0 0 0,33 2 803 0 0,-15 1-343 0 0,259-26 3982 0 0,-211 15-3974 0 0,465-21 1038 0 0,-360 32-1138 0 0,273-9 1427 0 0,-389 3-1517 0 0,1 3 0 0 0,79 8-1 0 0,-118-4-344 0 0,2 1 75 0 0,0-2 0 0 0,50-1-1 0 0,-72-1-99 0 0,0 0 0 0 0,0-1 0 0 0,0 1 0 0 0,0-1 0 0 0,0 0 0 0 0,0 0 0 0 0,0 0 0 0 0,0-1 0 0 0,-1 1 0 0 0,1-1-1 0 0,0 0 1 0 0,-1 0 0 0 0,1-1 0 0 0,-1 1 0 0 0,0-1 0 0 0,6-5 0 0 0,5-8 197 0 0,22-18 0 0 0,-32 30-245 0 0,1 1 0 0 0,-1 0-1 0 0,1-1 1 0 0,-1 1 0 0 0,1 1-1 0 0,0-1 1 0 0,0 1 0 0 0,0 0 0 0 0,1 0-1 0 0,8-1 1 0 0,-11 2-23 0 0,0 1 1 0 0,0 0-1 0 0,1 0 0 0 0,-1 0 1 0 0,0 0-1 0 0,0 1 1 0 0,1-1-1 0 0,-1 1 0 0 0,0 0 1 0 0,0 0-1 0 0,0 0 0 0 0,0 0 1 0 0,0 1-1 0 0,0-1 0 0 0,0 1 1 0 0,0 0-1 0 0,0-1 0 0 0,-1 1 1 0 0,1 1-1 0 0,-1-1 0 0 0,0 0 1 0 0,1 1-1 0 0,-1-1 0 0 0,0 1 1 0 0,0-1-1 0 0,-1 1 0 0 0,1 0 1 0 0,1 4-1 0 0,-2-6-60 0 0,-1-1 1 0 0,0 0-1 0 0,0 1 1 0 0,1-1-1 0 0,-1 0 0 0 0,0 1 1 0 0,1-1-1 0 0,-1 0 0 0 0,0 0 1 0 0,1 1-1 0 0,-1-1 1 0 0,1 0-1 0 0,-1 0 0 0 0,0 0 1 0 0,1 0-1 0 0,-1 1 0 0 0,1-1 1 0 0,-1 0-1 0 0,0 0 0 0 0,1 0 1 0 0,-1 0-1 0 0,1 0 1 0 0,-1 0-1 0 0,1 0 0 0 0,-1 0 1 0 0,0 0-1 0 0,1 0 0 0 0,-1 0 1 0 0,1-1-1 0 0,-1 1 1 0 0,0 0-1 0 0,1 0 0 0 0,-1 0 1 0 0,1 0-1 0 0,-1-1 0 0 0,0 1 1 0 0,1 0-1 0 0,-1 0 1 0 0,0-1-1 0 0,1 1 0 0 0,-1 0 1 0 0,0-1-1 0 0,0 1 0 0 0,1 0 1 0 0,-1-1-1 0 0,0 1 0 0 0,0 0 1 0 0,1-1-1 0 0,2-6-1158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20:30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3 188 9216 0 0,'0'0'421'0'0,"-1"0"-391"0"0,1 0 0 0 0,0-1 0 0 0,0 1 0 0 0,-1 0 0 0 0,1-1 0 0 0,0 1 0 0 0,0 0 0 0 0,0-1 0 0 0,0 1 0 0 0,-1-1 0 0 0,1 1 0 0 0,0 0 0 0 0,0-1 1 0 0,0 1-1 0 0,0-1 0 0 0,0 1 0 0 0,0-1 0 0 0,0 0 0 0 0,1-2 299 0 0,1-1 1 0 0,0 1 0 0 0,-1-1 0 0 0,1 1 0 0 0,0 0-1 0 0,1-1 1 0 0,-1 1 0 0 0,0 0 0 0 0,1 1 0 0 0,0-1-1 0 0,0 0 1 0 0,4-3 0 0 0,8-5 2604 0 0,21-11-1 0 0,-24 15-2442 0 0,-2 1-296 0 0,25-15 892 0 0,48-22 0 0 0,-72 38-966 0 0,1 1 1 0 0,-1 0-1 0 0,1 0 1 0 0,0 2-1 0 0,0-1 1 0 0,0 1-1 0 0,0 1 1 0 0,24 1-1 0 0,-33 0-122 0 0,0 0 1 0 0,0 0-1 0 0,0 1 0 0 0,0-1 0 0 0,0 1 0 0 0,0 0 0 0 0,0 0 0 0 0,-1 0 0 0 0,1 0 1 0 0,0 1-1 0 0,0-1 0 0 0,-1 1 0 0 0,1 0 0 0 0,-1-1 0 0 0,0 1 0 0 0,1 0 0 0 0,-1 0 1 0 0,0 1-1 0 0,0-1 0 0 0,-1 0 0 0 0,1 1 0 0 0,0-1 0 0 0,2 5 0 0 0,-2-1 98 0 0,-1-1 0 0 0,1 0-1 0 0,-1 0 1 0 0,0 1 0 0 0,0-1-1 0 0,0 1 1 0 0,-1-1 0 0 0,0 1-1 0 0,0-1 1 0 0,-1 1 0 0 0,1-1 0 0 0,-3 8-1 0 0,-3 14 42 0 0,-2 0 0 0 0,-1 0 0 0 0,-1-1 0 0 0,-1 0-1 0 0,-1 0 1 0 0,-2-2 0 0 0,0 1 0 0 0,-2-2 0 0 0,0 0 0 0 0,-2-1-1 0 0,0-1 1 0 0,-25 22 0 0 0,34-35-58 0 0,0 0 0 0 0,-12 6 0 0 0,21-14-99 0 0,0 0 0 0 0,0 0 0 0 0,0 0 0 0 0,0 0 0 0 0,0 0 0 0 0,0 1 0 0 0,0-1-1 0 0,0 0 1 0 0,0 0 0 0 0,0 0 0 0 0,0 0 0 0 0,0 0 0 0 0,0 0 0 0 0,0 0 0 0 0,0 0 0 0 0,-1 0 0 0 0,1 0 0 0 0,0 0 0 0 0,0 0-1 0 0,0 0 1 0 0,0 0 0 0 0,0 0 0 0 0,0 0 0 0 0,0 0 0 0 0,0 0 0 0 0,0 1 0 0 0,0-1 0 0 0,0 0 0 0 0,0 0 0 0 0,0 0 0 0 0,0 0-1 0 0,0 0 1 0 0,0 0 0 0 0,0 0 0 0 0,0 0 0 0 0,0 0 0 0 0,0 0 0 0 0,0 0 0 0 0,0 0 0 0 0,1 0 0 0 0,-1 0 0 0 0,0 0 0 0 0,0 1-1 0 0,0-1 1 0 0,0 0 0 0 0,0 0 0 0 0,0 0 0 0 0,0 0 0 0 0,0 0 0 0 0,0 0 0 0 0,0 0 0 0 0,0 0 0 0 0,0 0 0 0 0,0 0 0 0 0,0 0-1 0 0,0 0 1 0 0,0 0 0 0 0,0 0 0 0 0,0 0 0 0 0,1 0 0 0 0,-1 0 0 0 0,0 0 0 0 0,0 0 0 0 0,9 3-6338 0 0,2-1-2224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20:31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0 8752 0 0,'0'0'673'0'0,"-14"0"776"0"0,-9 5 4226 0 0,22-5-5444 0 0,1 0 1 0 0,0 0-1 0 0,0 0 1 0 0,-1 1-1 0 0,1-1 1 0 0,-4 2 3239 0 0,4-1-3239 0 0,-1-1-1 0 0,1 0 1 0 0,0 0-1 0 0,0 1 1 0 0,0-1-1 0 0,0 0 1 0 0,0 1-1 0 0,0-1 1 0 0,-1 1-1 0 0,7 8 1421 0 0,-4-7-1576 0 0,0 0 1 0 0,1 0-1 0 0,-1 0 1 0 0,1-1-1 0 0,-1 1 0 0 0,1-1 1 0 0,3 2-1 0 0,15 3 159 0 0,-1-1 0 0 0,1-1-1 0 0,25 2 1 0 0,65-2 454 0 0,-43-8-607 0 0,-1-2-1 0 0,73-16 0 0 0,-81 11-88 0 0,-40 8-47 0 0,-10 1 27 0 0,0 0 0 0 0,1 0 0 0 0,0 2 0 0 0,18-1 0 0 0,-28 1 30 0 0,0 0-1 0 0,1 0 1 0 0,-1 0 0 0 0,1 0-1 0 0,-1 0 1 0 0,0 0-1 0 0,1 0 1 0 0,-1 0 0 0 0,1 0-1 0 0,-1 0 1 0 0,0 0-1 0 0,1 0 1 0 0,-1 0 0 0 0,0 0-1 0 0,1 1 1 0 0,-1-1 0 0 0,1 0-1 0 0,-1 0 1 0 0,0 0-1 0 0,1 1 1 0 0,-1-1 0 0 0,0 0-1 0 0,0 0 1 0 0,1 1-1 0 0,-1-1 1 0 0,0 0 0 0 0,1 0-1 0 0,-1 1 1 0 0,0-1-1 0 0,0 0 1 0 0,0 1 0 0 0,1-1-1 0 0,-1 1 1 0 0,0-1 0 0 0,0 1-1 0 0,-3 3 312 0 0,-4 4-56 0 0,0 0-1 0 0,0-1 1 0 0,-1 0-1 0 0,0 0 1 0 0,-12 8-1 0 0,10-7-253 0 0,-42 30-8 0 0,-62 50 204 0 0,0-2 555 0 0,-27 22-34 0 0,140-107-772 0 0,-20 20-231 0 0,20-20 210 0 0,1 0 1 0 0,-1-1-1 0 0,0 1 0 0 0,1 0 0 0 0,-1 0 1 0 0,1 0-1 0 0,-1 0 0 0 0,1 0 0 0 0,-1 0 1 0 0,1 0-1 0 0,0 0 0 0 0,-1 0 0 0 0,1 1 0 0 0,0-1 1 0 0,0 0-1 0 0,0 0 0 0 0,0 0 0 0 0,0 0 1 0 0,0 0-1 0 0,0 0 0 0 0,1 3 0 0 0,4 1-2486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20:37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9672 0 0,'0'0'874'0'0,"-2"13"-746"0"0,2-8 2286 0 0,1-3-1922 0 0,0-1 0 0 0,-1 1 0 0 0,1-1 1 0 0,0 0-1 0 0,-1 0 0 0 0,1 1 1 0 0,0-1-1 0 0,0 0 0 0 0,0 0 0 0 0,0 0 1 0 0,0 0-1 0 0,1 0 0 0 0,-1 0 1 0 0,0 0-1 0 0,0 0 0 0 0,1-1 0 0 0,-1 1 1 0 0,2 0-1 0 0,31 9 1839 0 0,-20-7-1773 0 0,0-1-422 0 0,1 0 1 0 0,0-1-1 0 0,0 0 0 0 0,21-3 1 0 0,2 1-14 0 0,17-4-27 0 0,-43 4-57 0 0,0-1 1 0 0,0 1-1 0 0,0 1 0 0 0,0 0 1 0 0,22 4-1 0 0,-33-4-35 0 0,-1 0-1 0 0,1 0 1 0 0,-1 0-1 0 0,0 0 1 0 0,1 0 0 0 0,-1 0-1 0 0,1 1 1 0 0,-1-1-1 0 0,1 0 1 0 0,-1 0-1 0 0,0 0 1 0 0,1 0 0 0 0,-1 1-1 0 0,1-1 1 0 0,-1 0-1 0 0,0 0 1 0 0,1 1-1 0 0,-1-1 1 0 0,0 0-1 0 0,0 1 1 0 0,1-1 0 0 0,-1 0-1 0 0,0 1 1 0 0,0-1-1 0 0,1 1 1 0 0,-1-1-1 0 0,0 0 1 0 0,0 1 0 0 0,0-1-1 0 0,0 1 1 0 0,0-1-1 0 0,1 0 1 0 0,-1 1-1 0 0,0-1 1 0 0,0 1-1 0 0,0-1 1 0 0,0 1 0 0 0,0-1-1 0 0,0 0 1 0 0,0 1-1 0 0,-1-1 1 0 0,1 1-1 0 0,0-1 1 0 0,0 1-1 0 0,-13 18 136 0 0,10-14-132 0 0,-95 105 486 0 0,14-17 284 0 0,70-75-592 0 0,1 0-1 0 0,0 1 1 0 0,-14 29 0 0 0,6-9-32 0 0,14-28-335 0 0,1 0 0 0 0,1 0 1 0 0,0 0-1 0 0,0 1 0 0 0,-3 14 0 0 0,8-20-1199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20:35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12 846 19351 0 0,'0'0'1474'0'0,"-6"-13"-828"0"0,4 6-427 0 0,1 0-1 0 0,0 0 0 0 0,0 1 1 0 0,1-1-1 0 0,0 0 0 0 0,0 0 1 0 0,1 0-1 0 0,1-8 0 0 0,2-4 1034 0 0,11-33-1 0 0,9-18-1035 0 0,20-60 514 0 0,73-149 0 0 0,-94 232-730 0 0,-8 15 0 0 0,1 1 0 0 0,2 0 0 0 0,21-28 0 0 0,-38 58 0 0 0,-1 0 0 0 0,1 0 0 0 0,-1 1 0 0 0,1-1 0 0 0,-1 0 0 0 0,1 0 0 0 0,0 1 0 0 0,0-1 0 0 0,-1 0 0 0 0,1 1 0 0 0,0-1 0 0 0,0 1 0 0 0,0-1 0 0 0,0 1 0 0 0,-1 0 0 0 0,1-1 0 0 0,0 1 0 0 0,0 0 0 0 0,0-1 0 0 0,0 1 0 0 0,0 0 0 0 0,0 0 0 0 0,0 0 0 0 0,2 0 0 0 0,-2 0 0 0 0,0 1 0 0 0,0 0 0 0 0,0-1 0 0 0,0 1 0 0 0,0 0 0 0 0,0-1 0 0 0,0 1 0 0 0,0 0 0 0 0,0 0 0 0 0,0 0 0 0 0,0 0 0 0 0,0 0 0 0 0,-1 0 0 0 0,1 0 0 0 0,0 0 0 0 0,0 2 0 0 0,3 7 0 0 0,0 0 0 0 0,-1 0 0 0 0,4 16 0 0 0,-5-19 0 0 0,17 84 24 0 0,-4 0 0 0 0,7 181 0 0 0,-15-182 28 0 0,1 10-314 0 0,-8-98 7 0 0,0 0 1 0 0,0 0 0 0 0,0 0 0 0 0,0 0 0 0 0,0 0 0 0 0,-1 0 0 0 0,1 0-1 0 0,-1-1 1 0 0,-1 5 0 0 0,-2-3-1266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20:35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21191 0 0,'0'0'1920'0'0,"6"2"-1468"0"0,-2 1-172 0 0,0 0 0 0 0,0 0 0 0 0,0 1 0 0 0,-1 0 0 0 0,7 7 0 0 0,6 6 28 0 0,-9-10-286 0 0,5 5-95 0 0,23 17 0 0 0,-30-26-3 0 0,0 1-1 0 0,0-1 1 0 0,0-1-1 0 0,1 1 1 0 0,0-1 0 0 0,-1 0-1 0 0,1 0 1 0 0,9 1-1 0 0,-2-1-1031 0 0,1-2 0 0 0,-1 1-1 0 0,25-4 1 0 0,-11 1-6374 0 0</inkml:trace>
  <inkml:trace contextRef="#ctx0" brushRef="#br0" timeOffset="1">527 0 23039 0 0,'-23'33'1781'0'0,"16"-24"-1539"0"0,0 0 0 0 0,-7 15 0 0 0,-7 15-283 0 0,12-24 365 0 0,1 0 0 0 0,1 1 0 0 0,0-1 1 0 0,1 2-1 0 0,-6 23 0 0 0,11-38-318 0 0,1 0 0 0 0,0-1 0 0 0,-1 1 0 0 0,1 0 0 0 0,0 0 1 0 0,0-1-1 0 0,0 1 0 0 0,0 0 0 0 0,0 0 0 0 0,0-1 0 0 0,1 1 0 0 0,-1 0 1 0 0,0 0-1 0 0,1-1 0 0 0,0 1 0 0 0,-1 0 0 0 0,1-1 0 0 0,0 1 0 0 0,0-1 1 0 0,0 1-1 0 0,0-1 0 0 0,0 1 0 0 0,0-1 0 0 0,0 0 0 0 0,0 1 0 0 0,1-1 0 0 0,-1 0 1 0 0,0 0-1 0 0,1 0 0 0 0,-1 0 0 0 0,1 0 0 0 0,-1 0 0 0 0,1 0 0 0 0,0-1 1 0 0,-1 1-1 0 0,1-1 0 0 0,0 1 0 0 0,-1-1 0 0 0,1 1 0 0 0,3-1 0 0 0,1 1-86 0 0,0-1-1 0 0,0 0 1 0 0,0-1-1 0 0,0 1 1 0 0,-1-1-1 0 0,1 0 1 0 0,0 0-1 0 0,0-1 1 0 0,-1 0-1 0 0,1 0 1 0 0,5-3-1 0 0,15-11-933 0 0,1-7-60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20:36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 11520 0 0,'0'0'886'0'0,"0"2"-582"0"0,-2 100 10497 0 0,-9 55-7615 0 0,2-20-2729 0 0,-3 20-68 0 0,3-90-1037 0 0,-21 73-1 0 0,24-124-910 0 0</inkml:trace>
  <inkml:trace contextRef="#ctx0" brushRef="#br0" timeOffset="1">1 487 21191 0 0,'8'0'464'0'0,"0"0"96"0"0,-2-3 16 0 0,6 3 32 0 0,-2 3-488 0 0,5-1-120 0 0,-1 3 0 0 0,5 0 0 0 0,-1 3 0 0 0,-2-3 0 0 0,-2-3-96 0 0,4 3 96 0 0,1-3-1016 0 0,1-2-144 0 0,-3 0-32 0 0,-4 0-8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20:36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41 8288 0 0,'-4'8'306'0'0,"-1"0"1"0"0,0 0 0 0 0,-1-1-1 0 0,1 1 1 0 0,-1-1-1 0 0,-10 8 1 0 0,-9 12 4796 0 0,17-18-2567 0 0,-14 20 2432 0 0,18-24-4479 0 0,1 1 0 0 0,-1-1 0 0 0,1 1 0 0 0,0 0 0 0 0,-3 12 0 0 0,5-17 23 0 0,7 4 444 0 0,-3-4-942 0 0,-1-1-1 0 0,0 1 0 0 0,0-1 1 0 0,0 1-1 0 0,1-1 1 0 0,-1 0-1 0 0,0 0 1 0 0,0 0-1 0 0,1 0 0 0 0,-1 0 1 0 0,0-1-1 0 0,0 1 1 0 0,1-1-1 0 0,-1 1 1 0 0,3-2-1 0 0,36-16 502 0 0,-30 12-142 0 0,17-10-97 0 0,-1 0-1 0 0,0-2 1 0 0,33-31 0 0 0,-15 13-262 0 0,-43 34-13 0 0,1 0-1 0 0,0 0 0 0 0,0 0 1 0 0,1 0-1 0 0,-1 1 1 0 0,5-3-1 0 0,-8 4-1 0 0,1 0 0 0 0,0 0 0 0 0,-1 0 0 0 0,1-1 1 0 0,-1 1-1 0 0,1 0 0 0 0,0 0 0 0 0,-1 0 0 0 0,1 0 0 0 0,0 0 0 0 0,-1 0 0 0 0,1 1 0 0 0,-1-1 0 0 0,1 0 0 0 0,0 0 0 0 0,-1 0 0 0 0,1 1 1 0 0,-1-1-1 0 0,1 0 0 0 0,0 0 0 0 0,-1 1 0 0 0,1-1 0 0 0,-1 1 0 0 0,1-1 0 0 0,-1 0 0 0 0,0 1 0 0 0,1-1 0 0 0,-1 1 0 0 0,1-1 1 0 0,-1 1-1 0 0,0-1 0 0 0,1 1 0 0 0,-1-1 0 0 0,0 1 0 0 0,0 0 0 0 0,1-1 0 0 0,-1 1 0 0 0,0-1 0 0 0,0 1 0 0 0,0 1 0 0 0,2 5-209 0 0,-1 0 0 0 0,-1 0 0 0 0,1 0 0 0 0,-1 1 0 0 0,-1 8-1 0 0,1 25-1926 0 0,0-41 2006 0 0,5 23-1737 0 0,0-13-698 0 0,5-4-3862 0 0</inkml:trace>
  <inkml:trace contextRef="#ctx0" brushRef="#br0" timeOffset="1">481 4 9672 0 0,'1'-3'12398'0'0,"-4"15"-11383"0"0,3-10-603 0 0,-26 89 874 0 0,25-87-1254 0 0,-1 0-25 0 0,1-1-1 0 0,-1 0 1 0 0,1 1-1 0 0,0-1 1 0 0,1 1-1 0 0,-1-1 1 0 0,0 1-1 0 0,1-1 1 0 0,0 1-1 0 0,0-1 0 0 0,0 1 1 0 0,0-1-1 0 0,1 5 1 0 0,0-8-131 0 0,0 0 1 0 0,0 0-1 0 0,0-1 0 0 0,0 1 0 0 0,0 0 1 0 0,0 0-1 0 0,0-1 0 0 0,0 1 1 0 0,-1-1-1 0 0,1 1 0 0 0,0-1 1 0 0,0 1-1 0 0,0-1 0 0 0,0 1 1 0 0,-1-1-1 0 0,2 0 0 0 0,9-12-5480 0 0,2-3-1795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20:37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1 24879 0 0,'-6'13'1892'0'0,"-17"43"-996"0"0,-19 45-956 0 0,3-11 60 0 0,-30 102 0 0 0,68-187 0 0 0,-17 44-72 0 0,-8 30-860 0 0,14-27-5657 0 0,9-7-2001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20:37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340 0 21191 0 0,'0'0'3258'0'0,"-1"2"-2748"0"0,-20 14 158 0 0,-1-1 0 0 0,-1 0 0 0 0,-34 15 0 0 0,30-16-499 0 0,1 0-1 0 0,-36 28 0 0 0,49-31 0 0 0,-4 1 165 0 0,-19 22 1 0 0,32-30-269 0 0,0 0-1 0 0,1 0 1 0 0,-1 0 0 0 0,1 1 0 0 0,0 0 0 0 0,0 0 0 0 0,1 0 0 0 0,0 0 0 0 0,0 0 0 0 0,-2 6-1 0 0,4-10-63 0 0,-1 0 0 0 0,1 0 0 0 0,0 0-1 0 0,0 0 1 0 0,0 0 0 0 0,0-1 0 0 0,0 1-1 0 0,0 0 1 0 0,0 0 0 0 0,1 0 0 0 0,-1 0-1 0 0,0 0 1 0 0,0-1 0 0 0,1 1 0 0 0,-1 0-1 0 0,0 0 1 0 0,1 0 0 0 0,-1-1 0 0 0,1 1-1 0 0,-1 0 1 0 0,2 1 0 0 0,-1-1 2 0 0,0 0 1 0 0,1 0-1 0 0,-1 0 0 0 0,1 0 1 0 0,-1 0-1 0 0,1 0 0 0 0,0 0 1 0 0,-1 0-1 0 0,5 0 0 0 0,1 1 5 0 0,1-1-1 0 0,-1 0 0 0 0,1 0 1 0 0,8-1-1 0 0,19-2 7 0 0,-1-1 1 0 0,39-10-1 0 0,6 0-962 0 0,1 2-2684 0 0,-49 6-5578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20:38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0 166 17423 0 0,'12'-11'400'0'0,"0"1"-1"0"0,1 1 1 0 0,0 0-1 0 0,22-12 1 0 0,80-40 3241 0 0,-73 37-2297 0 0,-40 23-1260 0 0,5-2 285 0 0,-1-1 0 0 0,1 1-1 0 0,13-4 1 0 0,-20 7-313 0 0,1-1 1 0 0,0 1-1 0 0,0 0 1 0 0,0-1-1 0 0,0 1 1 0 0,0 0-1 0 0,0 0 1 0 0,0 0-1 0 0,0 0 1 0 0,0 0-1 0 0,0 0 1 0 0,0 0-1 0 0,0 0 1 0 0,0 0 0 0 0,0 0-1 0 0,0 0 1 0 0,0 1-1 0 0,0-1 1 0 0,0 0-1 0 0,0 1 1 0 0,0-1-1 0 0,0 1 1 0 0,0-1-1 0 0,-1 1 1 0 0,1 0-1 0 0,0-1 1 0 0,0 1-1 0 0,-1 0 1 0 0,1-1-1 0 0,0 1 1 0 0,-1 0-1 0 0,1 0 1 0 0,-1 0-1 0 0,1-1 1 0 0,-1 1-1 0 0,1 0 1 0 0,0 1-1 0 0,0 5 31 0 0,0-1-1 0 0,0 0 0 0 0,-1 1 0 0 0,1-1 1 0 0,-1 0-1 0 0,-1 1 0 0 0,1-1 0 0 0,-1 0 1 0 0,0 0-1 0 0,-3 8 0 0 0,-3 11 37 0 0,-14 28 0 0 0,10-25 258 0 0,7-19-359 0 0,0 1 0 0 0,1 1 0 0 0,0-1 0 0 0,1 0 0 0 0,0 1 0 0 0,0-1 0 0 0,1 1 0 0 0,1-1 0 0 0,1 17 0 0 0,0-12-809 0 0,0 3-7325 0 0,2-8-929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2:53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165 155 2304 0 0,'6'-6'200'0'0,"2"-2"1264"0"0,-1-1 0 0 0,0 0 1 0 0,0-1-1 0 0,-1 0 0 0 0,0 0 0 0 0,-1 0 0 0 0,0-1 1 0 0,-1 1-1 0 0,7-22 0 0 0,-11 30-1240 0 0,0 1-1 0 0,0 0 1 0 0,0-1 0 0 0,1 1 0 0 0,-1-1-1 0 0,0 1 1 0 0,-1 0 0 0 0,1-1-1 0 0,0 1 1 0 0,0-1 0 0 0,-1 1-1 0 0,1 0 1 0 0,0-1 0 0 0,-1 1-1 0 0,0-2 1 0 0,0 3-141 0 0,1-1 0 0 0,-1 1 0 0 0,1-1 0 0 0,-1 1 0 0 0,0-1 0 0 0,1 1 0 0 0,-1-1 1 0 0,1 1-1 0 0,-1 0 0 0 0,0-1 0 0 0,0 1 0 0 0,1 0 0 0 0,-1 0 0 0 0,0-1 0 0 0,1 1 0 0 0,-1 0 0 0 0,0 0 0 0 0,0 0 0 0 0,1 0 0 0 0,-1 0 0 0 0,0 0 1 0 0,0 0-1 0 0,1 0 0 0 0,-1 0 0 0 0,0 1 0 0 0,0-1 0 0 0,1 0 0 0 0,-1 0 0 0 0,0 1 0 0 0,1-1 0 0 0,-2 1 0 0 0,-8 4 12 0 0,0 0 0 0 0,0 1-1 0 0,1 1 1 0 0,0-1 0 0 0,0 1-1 0 0,0 1 1 0 0,1 0 0 0 0,0 0-1 0 0,1 0 1 0 0,0 1-1 0 0,0 0 1 0 0,-10 19 0 0 0,1 4 58 0 0,1 0 0 0 0,-20 62 0 0 0,28-72-133 0 0,2 1 1 0 0,0 1-1 0 0,2-1 1 0 0,-2 47-1 0 0,6-63-39 0 0,-1 0 0 0 0,1 0-1 0 0,0 0 1 0 0,0 0-1 0 0,1 0 1 0 0,0 0 0 0 0,0 0-1 0 0,5 8 1 0 0,-6-12 36 0 0,0-1 0 0 0,0 1 0 0 0,1-1 0 0 0,-1 0-1 0 0,1 1 1 0 0,0-1 0 0 0,0 0 0 0 0,0 0 0 0 0,0 0 0 0 0,0 0 0 0 0,0-1 0 0 0,0 1 0 0 0,0-1-1 0 0,1 1 1 0 0,-1-1 0 0 0,1 0 0 0 0,-1 0 0 0 0,1 0 0 0 0,-1 0 0 0 0,1 0 0 0 0,0 0 0 0 0,-1-1-1 0 0,1 1 1 0 0,3-1 0 0 0,1 0-11 0 0,-1-1 0 0 0,0 0-1 0 0,1 0 1 0 0,-1 0 0 0 0,0-1-1 0 0,0 0 1 0 0,0 0 0 0 0,-1-1-1 0 0,1 0 1 0 0,0 0 0 0 0,-1 0-1 0 0,0 0 1 0 0,0-1 0 0 0,0 0-1 0 0,0 0 1 0 0,0-1 0 0 0,-1 1-1 0 0,0-1 1 0 0,0 0 0 0 0,0 0-1 0 0,0 0 1 0 0,-1 0 0 0 0,5-11-1 0 0,-7 14 49 0 0,0-1 1 0 0,-1 1-1 0 0,1-1 0 0 0,0 0 0 0 0,-1 1 1 0 0,0-1-1 0 0,1 1 0 0 0,-1-1 0 0 0,0 0 1 0 0,-1 1-1 0 0,1-1 0 0 0,0 0 0 0 0,-1 1 1 0 0,1-1-1 0 0,-2-3 0 0 0,1 4-11 0 0,0 1 0 0 0,1-1 0 0 0,-1 1 0 0 0,0-1-1 0 0,0 1 1 0 0,0 0 0 0 0,0 0 0 0 0,0-1 0 0 0,0 1 0 0 0,0 0-1 0 0,-1 0 1 0 0,1 0 0 0 0,0 0 0 0 0,-1 0 0 0 0,1 0 0 0 0,0 0-1 0 0,-1 1 1 0 0,1-1 0 0 0,-1 0 0 0 0,0 1 0 0 0,1-1 0 0 0,-1 1-1 0 0,-3-1 1 0 0,0 1-20 0 0,0 1 0 0 0,-1-1 0 0 0,1 1-1 0 0,0 0 1 0 0,-1 0 0 0 0,1 0 0 0 0,0 1-1 0 0,0 0 1 0 0,0 0 0 0 0,0 0 0 0 0,1 1 0 0 0,-1-1-1 0 0,-8 7 1 0 0,-4 5-63 0 0,-32 31-1 0 0,45-41 51 0 0,-14 17-1871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20:38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24159 0 0,'0'0'3288'0'0,"3"-6"-2944"0"0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20:40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63 158 12896 0 0,'-32'-25'3476'0'0,"2"1"4334"0"0,29 24-7696 0 0,1-1 0 0 0,0 1 0 0 0,0-1 0 0 0,1 1 0 0 0,-1 0 0 0 0,0-1 0 0 0,0 1 0 0 0,0 0 0 0 0,0-1 0 0 0,0 1 0 0 0,0-1 0 0 0,0 1 0 0 0,1 0 0 0 0,-1-1 0 0 0,0 1 0 0 0,0 0 0 0 0,0-1 0 0 0,1 1 0 0 0,-1 0 0 0 0,0-1 0 0 0,1 1 0 0 0,-1 0 0 0 0,0 0 0 0 0,0-1 0 0 0,1 1 0 0 0,-1 0 0 0 0,1 0 0 0 0,-1 0 0 0 0,0-1 0 0 0,1 1 0 0 0,-1 0 0 0 0,1 0 0 0 0,15-9 205 0 0,9 0 19 0 0,-1 0 0 0 0,2 2 1 0 0,-1 1-1 0 0,42-5 0 0 0,109 0 316 0 0,-116 8-399 0 0,201 1 528 0 0,-89 2-375 0 0,-99-1-245 0 0,201-7 112 0 0,32-1 0 0 0,-286 6-275 0 0,-17 0-91 0 0,-7 0-130 0 0,-6-1-308 0 0,7 3 255 0 0,1 1 0 0 0,-1 0 0 0 0,0 0 0 0 0,0 0 0 0 0,1 0 0 0 0,-1 1 0 0 0,0-1 0 0 0,1 1 0 0 0,-1 0 0 0 0,0-1 0 0 0,1 1 0 0 0,-1 0 0 0 0,1 0 0 0 0,0 1 0 0 0,-1-1 0 0 0,1 0 0 0 0,0 1 0 0 0,-1 0 0 0 0,-2 3 0 0 0,-9 9-1357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20:46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76 10680 0 0,'0'0'520'0'0,"1"-1"-461"0"0,-1 0 1 0 0,1 0 0 0 0,-1-1-1 0 0,1 1 1 0 0,-1 0-1 0 0,1 0 1 0 0,-1 0 0 0 0,0-1-1 0 0,0 1 1 0 0,0-2 0 0 0,0 1-34 0 0,-1 1-1 0 0,0-1 1 0 0,-1 0 0 0 0,1 1 0 0 0,0-1 0 0 0,0 0 0 0 0,-1 1 0 0 0,1 0 0 0 0,-1-1 0 0 0,1 1 0 0 0,-1 0-1 0 0,0 0 1 0 0,-3-2 0 0 0,4 2-1 0 0,0 1 0 0 0,0 0 0 0 0,0-1 0 0 0,0 1 0 0 0,0 0-1 0 0,0 0 1 0 0,0-1 0 0 0,0 1 0 0 0,0 0 0 0 0,0 0 0 0 0,0 0-1 0 0,0 0 1 0 0,0 1 0 0 0,0-1 0 0 0,-1 0 0 0 0,1 0 0 0 0,0 1 0 0 0,0-1-1 0 0,-4 2 3804 0 0,6 0-3706 0 0,0-1-1 0 0,-1 1 1 0 0,1-1-1 0 0,0 0 1 0 0,0 1-1 0 0,0-1 1 0 0,0 0-1 0 0,1 2 0 0 0,5 0 179 0 0,-1 0-1 0 0,0 0 1 0 0,1 0-1 0 0,-1-1 1 0 0,1 0-1 0 0,7 2 1 0 0,45 4 328 0 0,-47-7-626 0 0,54 8 92 0 0,60 5 200 0 0,155 4 78 0 0,-10-13 147 0 0,-172-4-256 0 0,161-5 792 0 0,-108 0-373 0 0,-21 1-214 0 0,-82 0-602 0 0,223-7 196 0 0,309-28 834 0 0,-264 8-418 0 0,-126 18-393 0 0,148-6 82 0 0,-262 16-163 0 0,218-3 80 0 0,236 20 775 0 0,-259 17-644 0 0,55 3 274 0 0,-5-38 566 0 0,-172-3-729 0 0,292 13 287 0 0,-404-3-544 0 0,-26-3-83 0 0,-1 0-1 0 0,1 0 1 0 0,-1-1-1 0 0,1 0 0 0 0,-1-1 1 0 0,12-3-1 0 0,-22 4-32 0 0,1 0 1 0 0,0-1-1 0 0,-1 0 0 0 0,1 1 0 0 0,-1-1 1 0 0,1 0-1 0 0,-1 1 0 0 0,3-3 1 0 0,-4 3-159 0 0,1 0 0 0 0,-1-1 1 0 0,0 1-1 0 0,1-1 0 0 0,-1 1 1 0 0,0-1-1 0 0,0 1 0 0 0,1-1 1 0 0,-1 1-1 0 0,0-1 0 0 0,0 1 1 0 0,1-1-1 0 0,-1 1 0 0 0,0-1 1 0 0,0 1-1 0 0,0-1 0 0 0,0 1 1 0 0,0-2-1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20:48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27 9672 0 0,'-4'-3'388'0'0,"-1"0"1"0"0,0 0-1 0 0,0 0 1 0 0,-9-4-1 0 0,10 6 419 0 0,-1-1 0 0 0,1 1 0 0 0,0 0 0 0 0,-1 0-1 0 0,1 0 1 0 0,-7 0 1269 0 0,17 4-1864 0 0,3 0 5 0 0,0 0-1 0 0,1-1 0 0 0,-1 0 1 0 0,0 0-1 0 0,16 1 0 0 0,-3-1 14 0 0,77 6 185 0 0,-18-1-366 0 0,-35-3 0 0 0,153 25-34 0 0,-140-18 123 0 0,88 5-1 0 0,63-9 380 0 0,-94-4-235 0 0,-25-3 5 0 0,15 0-26 0 0,-10 5-121 0 0,627 20 42 0 0,52-28 1512 0 0,-196-4 196 0 0,-403 12-1210 0 0,-94 1-587 0 0,-66-4-54 0 0,-6-1-28 0 0,0 0 0 0 0,0 1 0 0 0,10 3 0 0 0,1 4-7693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9:23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76 10104 0 0,'0'0'769'0'0,"-1"0"-530"0"0,0 0-185 0 0,0 0 0 0 0,0 0 1 0 0,0 0-1 0 0,0-1 0 0 0,-1 1 1 0 0,1 0-1 0 0,0-1 0 0 0,0 1 1 0 0,0-1-1 0 0,0 1 1 0 0,0-1-1 0 0,0 1 0 0 0,0-1 1 0 0,0 0-1 0 0,1 1 0 0 0,-2-2 1 0 0,-4-2 566 0 0,-2-1 972 0 0,0-1 1 0 0,-14-10-1 0 0,14 9-844 0 0,-1 1 0 0 0,-12-8 0 0 0,18 12-636 0 0,0 1-1 0 0,0 0 0 0 0,0 0 0 0 0,0 0 1 0 0,0 0-1 0 0,0 0 0 0 0,0 0 0 0 0,0 1 0 0 0,0 0 1 0 0,0-1-1 0 0,0 1 0 0 0,-6 1 0 0 0,5 0-43 0 0,1 0-1 0 0,-1 0 0 0 0,0 1 1 0 0,0-1-1 0 0,1 1 0 0 0,-1 0 1 0 0,1 0-1 0 0,-1 0 0 0 0,1 1 0 0 0,0-1 1 0 0,0 1-1 0 0,0 0 0 0 0,0-1 1 0 0,1 1-1 0 0,-1 1 0 0 0,1-1 1 0 0,0 0-1 0 0,-1 1 0 0 0,2-1 0 0 0,-4 6 1 0 0,0 4-6 0 0,0 0 0 0 0,0 0 1 0 0,1 0-1 0 0,-4 22 0 0 0,8-34-59 0 0,-8 63 293 0 0,8-59-246 0 0,0 0-1 0 0,0 0 1 0 0,0 0-1 0 0,1 1 1 0 0,-1-1-1 0 0,1 0 1 0 0,0 0 0 0 0,1 0-1 0 0,-1 0 1 0 0,4 6-1 0 0,-5-10-32 0 0,1 0 0 0 0,0 0-1 0 0,-1 0 1 0 0,1 0-1 0 0,0 0 1 0 0,-1 0 0 0 0,1 0-1 0 0,0 0 1 0 0,0-1-1 0 0,0 1 1 0 0,-1 0 0 0 0,1 0-1 0 0,0-1 1 0 0,0 1 0 0 0,0-1-1 0 0,0 1 1 0 0,1-1-1 0 0,-1 1 1 0 0,0-1 0 0 0,0 0-1 0 0,2 1 1 0 0,-1-1 1 0 0,-1 0 0 0 0,1 0 0 0 0,-1-1 0 0 0,1 1 0 0 0,-1-1 0 0 0,1 1-1 0 0,-1-1 1 0 0,0 1 0 0 0,1-1 0 0 0,-1 0 0 0 0,0 1 0 0 0,1-1 0 0 0,-1 0 0 0 0,2-2 0 0 0,2-2 51 0 0,0-1-1 0 0,0 1 1 0 0,0-1-1 0 0,0-1 1 0 0,5-10 0 0 0,3-10 290 0 0,-1-1 0 0 0,14-53 0 0 0,-18 57-10 0 0,0-3 377 0 0,-7 26-518 0 0,0 3-162 0 0,0 0 1 0 0,0 0-1 0 0,0 0 0 0 0,0 0 0 0 0,-1 0 1 0 0,1 0-1 0 0,-1 1 0 0 0,1-1 0 0 0,0 3 1 0 0,-1-4-20 0 0,3 22 64 0 0,0-1 0 0 0,-1 37 0 0 0,-1-15-16 0 0,1 9-33 0 0,2 0 0 0 0,3 0-1 0 0,16 61 1 0 0,-21-105-195 0 0,1 1-1 0 0,1-1 1 0 0,-1-1-1 0 0,1 1 1 0 0,10 15 0 0 0,-8-18-1395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9:24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30 190 10136 0 0,'-12'-8'1078'0'0,"11"6"-844"0"0,-1 1 1 0 0,0-1-1 0 0,1 0 0 0 0,-1 0 0 0 0,1-1 0 0 0,0 1 0 0 0,-1 0 0 0 0,1 0 0 0 0,0-1 0 0 0,0 1 1 0 0,1 0-1 0 0,-1-1 0 0 0,0 1 0 0 0,1-1 0 0 0,0 1 0 0 0,-1-1 0 0 0,1 0 0 0 0,0 1 0 0 0,0-1 1 0 0,1 1-1 0 0,-1-1 0 0 0,0 1 0 0 0,1-1 0 0 0,0 1 0 0 0,-1-1 0 0 0,1 1 0 0 0,0 0 0 0 0,0-1 1 0 0,0 1-1 0 0,1 0 0 0 0,-1 0 0 0 0,0 0 0 0 0,3-2 0 0 0,2-7 453 0 0,2 1 0 0 0,-1-1 0 0 0,1 2 0 0 0,1-1 0 0 0,0 1 0 0 0,0 1 0 0 0,1 0 0 0 0,20-13 0 0 0,-29 20-680 0 0,-1 1 1 0 0,1-1 0 0 0,0 1 0 0 0,0-1 0 0 0,0 1 0 0 0,0-1 0 0 0,0 1 0 0 0,0 0-1 0 0,0 0 1 0 0,0-1 0 0 0,0 1 0 0 0,0 0 0 0 0,0 0 0 0 0,0 0 0 0 0,0 0 0 0 0,0 0-1 0 0,0 0 1 0 0,0 0 0 0 0,0 1 0 0 0,0-1 0 0 0,0 0 0 0 0,0 1 0 0 0,0-1 0 0 0,1 1-1 0 0,-1 0 4 0 0,1 0 0 0 0,-1 0 0 0 0,0 1 0 0 0,0-1 0 0 0,0 0 0 0 0,0 1 0 0 0,0-1-1 0 0,-1 1 1 0 0,1-1 0 0 0,0 1 0 0 0,-1-1 0 0 0,1 1 0 0 0,0 2 0 0 0,1 5 41 0 0,-1-1 0 0 0,0 1 0 0 0,-1 0 0 0 0,0 14 0 0 0,0-17-48 0 0,-2 20-91 0 0,0-1 1 0 0,-1 0-1 0 0,-10 36 0 0 0,8-44 87 0 0,-60 167 0 0 0,46-126 0 0 0,19-58 21 0 0,0 1 0 0 0,0 0 1 0 0,-1 0-1 0 0,1 0 0 0 0,0 0 0 0 0,0 0 0 0 0,0 0 0 0 0,0 0 0 0 0,1 0 0 0 0,-1 0 1 0 0,0 0-1 0 0,0-1 0 0 0,0 1 0 0 0,1 0 0 0 0,-1 0 0 0 0,0 0 0 0 0,1 0 0 0 0,0 1 1 0 0,1-2 10 0 0,0 1 1 0 0,-1-1-1 0 0,1 1 1 0 0,0-1-1 0 0,0 0 1 0 0,0 1 0 0 0,0-1-1 0 0,0 0 1 0 0,0 0-1 0 0,-1-1 1 0 0,1 1-1 0 0,0 0 1 0 0,0-1 0 0 0,0 1-1 0 0,0-1 1 0 0,-1 1-1 0 0,1-1 1 0 0,0 0-1 0 0,-1 0 1 0 0,4-1 0 0 0,2-3 158 0 0,1-1 1 0 0,-1 1 0 0 0,7-8 0 0 0,2-1-53 0 0,27-20-736 0 0,94-82-7652 0 0,-124 100 176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19:24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4 17623 0 0,'0'0'804'0'0,"-17"-3"304"0"0,11 4-907 0 0,0 1 0 0 0,0 0 0 0 0,0 0 0 0 0,1 1 0 0 0,-1 0 0 0 0,1-1 0 0 0,0 2 0 0 0,0-1 0 0 0,0 1 0 0 0,0 0 0 0 0,0 0 0 0 0,1 0 0 0 0,0 0 0 0 0,-1 1 0 0 0,-3 6 0 0 0,3-4-25 0 0,1 0 0 0 0,0 1-1 0 0,0 0 1 0 0,1-1-1 0 0,0 1 1 0 0,0 1 0 0 0,1-1-1 0 0,0 0 1 0 0,0 0 0 0 0,0 15-1 0 0,1-11-31 0 0,0-3-10 0 0,1 1 0 0 0,0-1-1 0 0,0 0 1 0 0,3 16 0 0 0,-3-23-89 0 0,1 0 1 0 0,-1 0 0 0 0,1 1-1 0 0,0-1 1 0 0,0 0-1 0 0,0 0 1 0 0,0 0-1 0 0,0 0 1 0 0,0 0 0 0 0,1-1-1 0 0,-1 1 1 0 0,1 0-1 0 0,-1 0 1 0 0,1-1-1 0 0,0 1 1 0 0,-1-1 0 0 0,1 0-1 0 0,0 1 1 0 0,0-1-1 0 0,0 0 1 0 0,0 0-1 0 0,0 0 1 0 0,0 0 0 0 0,3 0-1 0 0,-2 0 9 0 0,0-1 1 0 0,0 0-1 0 0,0 0 0 0 0,0 0 0 0 0,0-1 0 0 0,-1 1 0 0 0,1 0 1 0 0,0-1-1 0 0,0 0 0 0 0,0 0 0 0 0,-1 0 0 0 0,1 0 0 0 0,0 0 1 0 0,-1-1-1 0 0,1 1 0 0 0,2-3 0 0 0,5-3-69 0 0,0-1 0 0 0,12-11 0 0 0,-14 9 161 0 0,0 1 0 0 0,-1-1 0 0 0,0-1 0 0 0,0 1-1 0 0,-2-1 1 0 0,1 0 0 0 0,-1 0 0 0 0,-1-1 0 0 0,0 0 0 0 0,0 0-1 0 0,-1 0 1 0 0,2-24 0 0 0,-5 35-104 0 0,1-1 0 0 0,-1 0 1 0 0,0 1-1 0 0,0-1 0 0 0,0 0 0 0 0,-1 1 0 0 0,1-1 1 0 0,0 1-1 0 0,0-1 0 0 0,-1 1 0 0 0,1-1 0 0 0,-1 1 1 0 0,-1-4-1 0 0,-7 17 210 0 0,7-5-247 0 0,-1 0-1 0 0,1 0 1 0 0,1 1 0 0 0,-1-1 0 0 0,1 0 0 0 0,0 1 0 0 0,1-1 0 0 0,0 0 0 0 0,0 10-1 0 0,1-5 1 0 0,-1 80-186 0 0,16 105-1 0 0,-11-151-456 0 0,-1-14-2112 0 0,14 59 0 0 0,-10-67-5980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20:4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602 250 11976 0 0,'0'0'922'0'0,"-1"-3"269"0"0,-1-7-164 0 0,-14-25 4936 0 0,-4-18-2003 0 0,16 41-3683 0 0,0 0 0 0 0,-1 0 0 0 0,0 1 0 0 0,-1 0 0 0 0,0 0 0 0 0,-1 0 0 0 0,-10-13 0 0 0,13 20-209 0 0,0 0 0 0 0,-1 0 0 0 0,1 1 0 0 0,-1-1 0 0 0,0 1 0 0 0,1 0 0 0 0,-1 1 0 0 0,-1-1-1 0 0,1 1 1 0 0,0 0 0 0 0,-1 0 0 0 0,1 1 0 0 0,-10-2 0 0 0,0 1 34 0 0,-1 0 0 0 0,1 2 0 0 0,-30 2 0 0 0,35-1-87 0 0,0 0 0 0 0,-1 1 0 0 0,1 1 0 0 0,0 0 1 0 0,0 0-1 0 0,1 1 0 0 0,-1 0 0 0 0,1 1 0 0 0,-15 9 1 0 0,11-5-13 0 0,2 1 0 0 0,-1 0 1 0 0,1 0-1 0 0,0 1 0 0 0,1 1 1 0 0,-9 13-1 0 0,3 0-5 0 0,0 1 0 0 0,2 1 0 0 0,1 1 0 0 0,1 0 0 0 0,1 0 0 0 0,-8 36 0 0 0,7-15 2 0 0,3 0 0 0 0,1 1 0 0 0,-1 64 0 0 0,9-79 0 0 0,1 1 0 0 0,2 0 0 0 0,1 0 0 0 0,1-1 0 0 0,15 48 0 0 0,-15-68 3 0 0,0 0-1 0 0,1 0 1 0 0,1-1 0 0 0,0 1-1 0 0,1-2 1 0 0,19 26 0 0 0,-22-33 6 0 0,1 1 0 0 0,-1-2 1 0 0,1 1-1 0 0,1-1 0 0 0,-1 0 1 0 0,1 0-1 0 0,0 0 0 0 0,0-1 1 0 0,0 0-1 0 0,1-1 0 0 0,-1 0 1 0 0,1 0-1 0 0,0 0 0 0 0,0-1 1 0 0,9 1-1 0 0,-4-1 52 0 0,0-2 1 0 0,0 1-1 0 0,0-2 0 0 0,0 0 1 0 0,1 0-1 0 0,-1-2 1 0 0,-1 1-1 0 0,1-2 0 0 0,24-9 1 0 0,-7 0 142 0 0,-2-1-1 0 0,0-1 1 0 0,27-20 0 0 0,-15 8 45 0 0,-2-2-1 0 0,0-1 1 0 0,-2-2-1 0 0,-1-2 0 0 0,-2-1 1 0 0,53-73-1 0 0,-62 71-69 0 0,33-70 0 0 0,-45 80-120 0 0,-2 0-1 0 0,-1 0 1 0 0,11-54 0 0 0,-17 65-48 0 0,-1-1 1 0 0,-1 1 0 0 0,-1 0-1 0 0,0-1 1 0 0,-1 1 0 0 0,0-1 0 0 0,-8-29-1 0 0,5 34-17 0 0,0-1 1 0 0,-1 1-1 0 0,0 0 0 0 0,-1 0 0 0 0,0 1 0 0 0,-1 0 0 0 0,0 0 0 0 0,-1 1 0 0 0,0-1 0 0 0,-20-17 0 0 0,20 21-11 0 0,0 0 0 0 0,-1 1 0 0 0,0 0 0 0 0,0 0 0 0 0,-1 1 0 0 0,0 0 0 0 0,0 1 0 0 0,0 0 0 0 0,0 0 0 0 0,0 1 0 0 0,-1 0 0 0 0,0 1-1 0 0,1 1 1 0 0,-1-1 0 0 0,0 2 0 0 0,0-1 0 0 0,0 2 0 0 0,0-1 0 0 0,1 1 0 0 0,-1 1 0 0 0,0 0 0 0 0,-14 5 0 0 0,14-3-367 0 0,1 0 1 0 0,-1 0-1 0 0,1 2 0 0 0,0-1 1 0 0,0 1-1 0 0,1 1 0 0 0,0-1 1 0 0,-10 10-1 0 0,-3 6-6801 0 0,2 2-2173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20:54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91 183 11976 0 0,'-1'0'11'0'0,"-16"-5"1266"0"0,-20-10 0 0 0,31 13-214 0 0,1-1 1 0 0,0 0-1 0 0,0 0 1 0 0,-6-6-1 0 0,11 9-970 0 0,-1 0-1 0 0,1 0 0 0 0,0 0 1 0 0,0 0-1 0 0,0 0 1 0 0,-1-1-1 0 0,1 1 1 0 0,0 0-1 0 0,0 0 1 0 0,0 0-1 0 0,-1 0 1 0 0,1-1-1 0 0,0 1 1 0 0,0 0-1 0 0,0 0 1 0 0,0-1-1 0 0,0 1 1 0 0,-1 0-1 0 0,1 0 1 0 0,0-1-1 0 0,0 1 0 0 0,0 0 1 0 0,0 0-1 0 0,0-1 1 0 0,0 1-1 0 0,0 0 1 0 0,0 0-1 0 0,0-1 1 0 0,0 1-1 0 0,0 0 1 0 0,0-1-1 0 0,0 1 1 0 0,0 0-1 0 0,0 0 1 0 0,0-1-1 0 0,1 1 1 0 0,-1 0-1 0 0,0 0 1 0 0,0 0-1 0 0,0-1 0 0 0,0 1 1 0 0,0 0-1 0 0,1 0 1 0 0,-1-1-1 0 0,0 1 1 0 0,0 0-1 0 0,0 0 1 0 0,1 0-1 0 0,-1 0 1 0 0,0-1-1 0 0,0 1 1 0 0,0 0-1 0 0,1 0 1 0 0,-1 0-1 0 0,0 0 1 0 0,0 0-1 0 0,1 0 1 0 0,19-5 102 0 0,-15 4 243 0 0,54-10 374 0 0,65-3-1 0 0,61 5-235 0 0,-136 8-239 0 0,143-3 259 0 0,49-2-168 0 0,175-25 268 0 0,-409 30-649 0 0,0 1 0 0 0,0-1 0 0 0,0 1 1 0 0,1 0-1 0 0,-1 1 0 0 0,0 0 0 0 0,0 0 0 0 0,11 3 0 0 0,-18-4-41 0 0,0 1 0 0 0,0-1 0 0 0,0 0 0 0 0,0 0 0 0 0,0 1 0 0 0,0-1 0 0 0,0 0 0 0 0,0 0 0 0 0,0 1 0 0 0,0-1 0 0 0,0 0-1 0 0,0 0 1 0 0,-1 1 0 0 0,1-1 0 0 0,0 0 0 0 0,0 0 0 0 0,0 0 0 0 0,0 1 0 0 0,0-1 0 0 0,-1 0 0 0 0,1 0 0 0 0,0 0 0 0 0,0 1 0 0 0,0-1 0 0 0,-1 0 0 0 0,-2 2 9 0 0,0 0 0 0 0,0 0 0 0 0,0 0 0 0 0,0 0 0 0 0,-1-1 0 0 0,1 1 0 0 0,0-1 1 0 0,-6 2-1 0 0,-33 5 73 0 0,-75 4-26 0 0,48-5-55 0 0,-443 11-7 0 0,164-12 0 0 0,318-4 111 0 0,26 1-15 0 0,20-1-12 0 0,13 0-39 0 0,0-2 0 0 0,0-1 0 0 0,31-5-1 0 0,89-21 157 0 0,-58 9-152 0 0,72-12-49 0 0,67-12 0 0 0,-189 36 95 0 0,69-2 1 0 0,-97 9-7 0 0,-7 2-11 0 0,-8 1-62 0 0,-4-1-10 0 0,-12 4-2 0 0,-1-2 0 0 0,0 0 0 0 0,-23 3 0 0 0,6-1-100 0 0,-184 26 5 0 0,115-20 274 0 0,-232 51-55 0 0,327-61-126 0 0,-49 15 54 0 0,53-16-49 0 0,1 0 1 0 0,-1 1-1 0 0,0 0 0 0 0,1 0 1 0 0,0 0-1 0 0,0 1 1 0 0,-7 5-1 0 0,12-9-4 0 0,-1 0-1 0 0,1 0 1 0 0,0 1 0 0 0,0-1-1 0 0,-1 0 1 0 0,1 0-1 0 0,0 1 1 0 0,0-1 0 0 0,-1 0-1 0 0,1 1 1 0 0,0-1-1 0 0,0 0 1 0 0,0 1-1 0 0,-1-1 1 0 0,1 0 0 0 0,0 1-1 0 0,0-1 1 0 0,0 0-1 0 0,0 1 1 0 0,0-1-1 0 0,0 1 1 0 0,0-1 0 0 0,0 0-1 0 0,0 1 1 0 0,0-1-1 0 0,0 0 1 0 0,0 1-1 0 0,0-1 1 0 0,0 1 0 0 0,0-1-1 0 0,0 0 1 0 0,0 1-1 0 0,0-1 1 0 0,1 0 0 0 0,-1 1-1 0 0,0-1 1 0 0,0 0-1 0 0,1 1 1 0 0,0 0-3 0 0,0 0 1 0 0,0 0 0 0 0,1-1-1 0 0,-1 1 1 0 0,0 0-1 0 0,1-1 1 0 0,-1 1 0 0 0,1-1-1 0 0,-1 1 1 0 0,2-1-1 0 0,36 5-80 0 0,19-6 23 0 0,0-3 1 0 0,80-15-1 0 0,-38 4-221 0 0,258-18-1056 0 0,-240 25-7640 0 0,-66 3-341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20:56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176 159 13824 0 0,'-79'-37'1512'0'0,"50"21"-1151"0"0,17 8 1613 0 0,0-1 0 0 0,1 0 1 0 0,-12-12-1 0 0,22 20-1885 0 0,0 1-1 0 0,0-1 1 0 0,1 0 0 0 0,-1 0-1 0 0,0 1 1 0 0,1-1 0 0 0,-1 0-1 0 0,0 0 1 0 0,1 0-1 0 0,-1 0 1 0 0,1 0 0 0 0,0 0-1 0 0,-1 0 1 0 0,1 0 0 0 0,0 0-1 0 0,0 0 1 0 0,-1 0 0 0 0,1 0-1 0 0,0 0 1 0 0,0 0 0 0 0,0 0-1 0 0,0 0 1 0 0,0 0 0 0 0,1 0-1 0 0,-1-1 1 0 0,0 1 0 0 0,0 0-1 0 0,1 0 1 0 0,-1 0 0 0 0,0 0-1 0 0,1 0 1 0 0,-1 1-1 0 0,1-1 1 0 0,0 0 0 0 0,-1 0-1 0 0,1 0 1 0 0,0 0 0 0 0,0-1-1 0 0,2 0-9 0 0,-1 0 0 0 0,1 0 0 0 0,0 0 0 0 0,-1 0 0 0 0,1 1 0 0 0,0-1 0 0 0,0 1 0 0 0,0 0 0 0 0,0 0 0 0 0,0 0 0 0 0,5-1 0 0 0,8 1 23 0 0,-1 0 0 0 0,1 2 1 0 0,0 0-1 0 0,0 0 0 0 0,-1 2 0 0 0,18 4 0 0 0,-14-3-22 0 0,33 6 102 0 0,209 38 633 0 0,-135-32-163 0 0,175 0 0 0 0,-203-9-327 0 0,-98-7-319 0 0,0 0-1 0 0,0 0 1 0 0,0 0 0 0 0,0 0-1 0 0,0 0 1 0 0,0 0-1 0 0,0 0 1 0 0,0 0-1 0 0,0 0 1 0 0,0 0-1 0 0,0 0 1 0 0,0 0 0 0 0,0 0-1 0 0,0 1 1 0 0,0-1-1 0 0,0 0 1 0 0,0 0-1 0 0,0 0 1 0 0,0 0-1 0 0,0 0 1 0 0,0 0-1 0 0,0 0 1 0 0,0 0 0 0 0,0 0-1 0 0,0 0 1 0 0,0 0-1 0 0,0 0 1 0 0,0 0-1 0 0,0 0 1 0 0,0 0-1 0 0,0 0 1 0 0,0 0 0 0 0,0 0-1 0 0,0 0 1 0 0,0 1-1 0 0,0-1 1 0 0,0 0-1 0 0,0 0 1 0 0,0 0-1 0 0,0 0 1 0 0,0 0 0 0 0,0 0-1 0 0,0 0 1 0 0,0 0-1 0 0,0 0 1 0 0,0 0-1 0 0,0 0 1 0 0,-9 3 78 0 0,-17 2-56 0 0,-21-1 50 0 0,-68-3 1 0 0,-49-13-103 0 0,75 4 35 0 0,-270-20-11 0 0,345 28 0 0 0,13 0 0 0 0,3 0 0 0 0,22 3 0 0 0,190 4-88 0 0,2-17 103 0 0,-143 5-22 0 0,459-12 343 0 0,-507 17-370 0 0,-3-1-56 0 0,0 2 0 0 0,0 0 0 0 0,29 6-1 0 0,-51-7 99 0 0,0 0-1 0 0,0 0 1 0 0,0 0-1 0 0,-1 0 0 0 0,1 0 1 0 0,0 0-1 0 0,0 0 0 0 0,0 0 1 0 0,0 1-1 0 0,0-1 1 0 0,0 0-1 0 0,0 0 0 0 0,0 0 1 0 0,0 0-1 0 0,-1 0 0 0 0,1 1 1 0 0,0-1-1 0 0,0 0 1 0 0,0 0-1 0 0,0 0 0 0 0,0 0 1 0 0,0 0-1 0 0,0 1 0 0 0,0-1 1 0 0,0 0-1 0 0,0 0 1 0 0,0 0-1 0 0,0 0 0 0 0,0 1 1 0 0,0-1-1 0 0,0 0 0 0 0,0 0 1 0 0,0 0-1 0 0,0 0 1 0 0,1 0-1 0 0,-1 1 0 0 0,0-1 1 0 0,0 0-1 0 0,0 0 1 0 0,0 0-1 0 0,0 0 0 0 0,0 0 1 0 0,0 0-1 0 0,0 1 0 0 0,1-1 1 0 0,-1 0-1 0 0,0 0 1 0 0,0 0-1 0 0,0 0 0 0 0,0 0 1 0 0,0 0-1 0 0,1 0 0 0 0,-1 0 1 0 0,0 0-1 0 0,0 0 1 0 0,0 0-1 0 0,-16 6 123 0 0,14-5-115 0 0,-32 8-8 0 0,-65 9 0 0 0,-39-6-251 0 0,118-10 184 0 0,-328 10 39 0 0,52-3 81 0 0,199-2-40 0 0,-98 20 0 0 0,190-26-20 0 0,-1 0 0 0 0,0 0 0 0 0,1 0 0 0 0,-1 0 0 0 0,0 1 0 0 0,0 0 0 0 0,0 0 0 0 0,1 1 0 0 0,-1-1 0 0 0,1 1 0 0 0,-9 7 0 0 0,13-10 0 0 0,1 0 0 0 0,0 0 0 0 0,0 0 0 0 0,0 0 0 0 0,-1 1 0 0 0,1-1 0 0 0,0 0 0 0 0,0 0 0 0 0,0 0 0 0 0,0 0 0 0 0,0 1 0 0 0,-1-1 0 0 0,1 0 0 0 0,0 0 0 0 0,0 0 0 0 0,0 1 0 0 0,0-1 0 0 0,0 0 0 0 0,0 0 0 0 0,0 1 0 0 0,0-1 0 0 0,0 0 0 0 0,0 0 0 0 0,0 0 0 0 0,0 1 0 0 0,0-1 0 0 0,0 0 0 0 0,0 0 0 0 0,0 1 0 0 0,0-1 0 0 0,0 0 0 0 0,0 0 0 0 0,0 0 0 0 0,0 1 0 0 0,0-1 0 0 0,1 0 0 0 0,-1 0 0 0 0,0 0 0 0 0,0 1 0 0 0,11 3 0 0 0,17-2 0 0 0,39-4-77 0 0,108-17-1 0 0,66-29-138 0 0,-163 32 195 0 0,310-49 636 0 0,-190 53-1791 0 0,-148 12-1347 0 0,-43 2 399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0:55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607 0 13792 0 0,'-20'5'1584'0'0,"-8"7"72"0"0,1 1 0 0 0,1 2 1 0 0,-44 31-1 0 0,30-19-1475 0 0,13-7 303 0 0,-44 42 1 0 0,65-56-421 0 0,-11 10 112 0 0,1-1 1 0 0,1 2-1 0 0,0 0 0 0 0,1 1 0 0 0,1 1 0 0 0,-18 34 1 0 0,30-51-115 0 0,0 0 0 0 0,0 0 0 0 0,0 0 0 0 0,1 0 0 0 0,-1 0 1 0 0,1 1-1 0 0,-1-1 0 0 0,1 0 0 0 0,0 1 0 0 0,0-1 0 0 0,0 0 1 0 0,0 0-1 0 0,0 1 0 0 0,0-1 0 0 0,1 0 0 0 0,0 4 0 0 0,0-5-59 0 0,0 1 0 0 0,0 0-1 0 0,0 0 1 0 0,1-1-1 0 0,-1 1 1 0 0,0 0 0 0 0,1-1-1 0 0,-1 0 1 0 0,1 1 0 0 0,-1-1-1 0 0,1 0 1 0 0,0 0-1 0 0,0 1 1 0 0,-1-2 0 0 0,1 1-1 0 0,0 0 1 0 0,0 0 0 0 0,4 1-1 0 0,5 0-58 0 0,1 0 1 0 0,-1-1-1 0 0,1 0 0 0 0,0-1 0 0 0,-1 0 1 0 0,19-3-1 0 0,2 1 50 0 0,14-3 126 0 0,23 0 11 0 0,-62 5-107 0 0,0 0-1 0 0,0 1 0 0 0,0 0 0 0 0,0 0 1 0 0,0 1-1 0 0,0 0 0 0 0,9 3 1 0 0,-14-4-22 0 0,-1 0 0 0 0,1 0 1 0 0,-1 0-1 0 0,1-1 1 0 0,-1 1-1 0 0,0 1 1 0 0,0-1-1 0 0,1 0 0 0 0,-1 0 1 0 0,0 0-1 0 0,0 1 1 0 0,0-1-1 0 0,0 0 1 0 0,0 1-1 0 0,0-1 0 0 0,0 1 1 0 0,-1-1-1 0 0,1 1 1 0 0,0 2-1 0 0,0-1 8 0 0,-1 0-1 0 0,1 1 0 0 0,-1-1 0 0 0,0 1 1 0 0,0-1-1 0 0,0 1 0 0 0,-1-1 1 0 0,1 1-1 0 0,-2 3 0 0 0,-2 5 37 0 0,0-1 0 0 0,0 1 0 0 0,-1-1-1 0 0,-10 16 1 0 0,4-10-72 0 0,-1 0 1 0 0,-1 0-1 0 0,0-1 0 0 0,-29 26 1 0 0,-72 50-225 0 0,79-66 284 0 0,-86 62 269 0 0,-11 9-2719 0 0,124-92 1343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2:54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8 18655 0 0,'1'-7'1800'0'0,"-6"12"845"0"0,-3 5-2527 0 0,1-2-69 0 0,0 1 0 0 0,0-1 0 0 0,1 1 0 0 0,0 1 0 0 0,-7 16 0 0 0,5-8 46 0 0,1 0 1 0 0,-6 26-1 0 0,10-32 169 0 0,0-1 0 0 0,0 23 0 0 0,2-31-244 0 0,1 1-1 0 0,0-1 1 0 0,1 0 0 0 0,-1 0 0 0 0,0 0-1 0 0,1 0 1 0 0,0 0 0 0 0,0 0 0 0 0,0 0-1 0 0,0 0 1 0 0,0 0 0 0 0,0 0 0 0 0,1 0-1 0 0,0 0 1 0 0,2 4 0 0 0,-2-6-14 0 0,0 0-1 0 0,0 1 1 0 0,0-1 0 0 0,0 0-1 0 0,0 0 1 0 0,0 0 0 0 0,0 0-1 0 0,0 0 1 0 0,0-1 0 0 0,0 1-1 0 0,1-1 1 0 0,-1 1 0 0 0,0-1-1 0 0,0 0 1 0 0,1 0 0 0 0,-1 0-1 0 0,0 0 1 0 0,0 0 0 0 0,1 0-1 0 0,-1-1 1 0 0,0 1 0 0 0,0-1-1 0 0,3-1 1 0 0,4-1 87 0 0,1 0 1 0 0,-1-1-1 0 0,18-10 0 0 0,40-31-3391 0 0,-42 25 1356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20:57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1 125 5528 0 0,'0'-16'850'0'0,"8"-33"11667"0"0,-8 45-11600 0 0,1-1 0 0 0,0 0-1 0 0,0 0 1 0 0,3-6-1 0 0,1-6 557 0 0,0 6-94 0 0,-2 10 151 0 0,-1 6-767 0 0,2 22-189 0 0,-1 1 1 0 0,-2 42-1 0 0,-9 57-456 0 0,5-98 33 0 0,-21 360 721 0 0,26-296-843 0 0,0-26-1250 0 0,-3-60 828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20:57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1 324 20903 0 0,'0'0'1899'0'0,"1"-2"-1563"0"0,8-4-190 0 0,-1 0 1 0 0,19-10-1 0 0,13-8 1132 0 0,29-28 820 0 0,0-1-746 0 0,130-76-1 0 0,-187 122-1342 0 0,0 2-1 0 0,0-1 1 0 0,1 1-1 0 0,0 1 1 0 0,15-3-1 0 0,-24 6-5 0 0,-1 0-1 0 0,0 1 0 0 0,1 0 1 0 0,-1 0-1 0 0,1 0 1 0 0,-1 1-1 0 0,0-1 1 0 0,1 1-1 0 0,-1-1 0 0 0,0 1 1 0 0,5 2-1 0 0,-6-2-2 0 0,0 0 0 0 0,0 0 0 0 0,0 1 0 0 0,0-1 0 0 0,0 1 0 0 0,-1-1 0 0 0,1 1 0 0 0,0 0 0 0 0,-1 0 0 0 0,1 0 0 0 0,-1-1-1 0 0,0 2 1 0 0,1-1 0 0 0,-1 0 0 0 0,0 0 0 0 0,0 0 0 0 0,1 4 0 0 0,1 7 4 0 0,0 0 0 0 0,0-1 0 0 0,-2 1 0 0 0,1 0 0 0 0,-2 20 0 0 0,-1-7-24 0 0,-8 45 0 0 0,5-55-632 0 0,0-1 0 0 0,-13 29 0 0 0,16-42 334 0 0,0 0 0 0 0,0 0 0 0 0,0 0-1 0 0,0-1 1 0 0,-1 1 0 0 0,1 0 0 0 0,0-1 0 0 0,-1 1-1 0 0,-3 1 1 0 0,4-1-50 0 0,-2 0-1470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21:02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0 12752 0 0,'0'0'586'0'0,"-5"8"189"0"0,2-1-605 0 0,-1 1-1 0 0,1 0 1 0 0,-3 14 0 0 0,-1 2 710 0 0,-14 48 559 0 0,-23 142 1 0 0,36-155-1486 0 0,3-21-919 0 0,-1-1-1 0 0,-17 56 1 0 0,18-77-364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21:02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1 184 16272 0 0,'0'0'365'0'0,"6"0"503"0"0,8 0-673 0 0,0-2 0 0 0,0 0 0 0 0,0 0 0 0 0,0-1 0 0 0,22-8 0 0 0,65-33 1229 0 0,-25 3-632 0 0,-48 24-515 0 0,2 2 0 0 0,-1 0-1 0 0,36-10 1 0 0,-59 23-310 0 0,-1 1 0 0 0,1 0-1 0 0,0 0 1 0 0,0 0 0 0 0,0 1 0 0 0,11 0 0 0 0,-15 0 26 0 0,0 0 0 0 0,0 0 1 0 0,0 1-1 0 0,0-1 1 0 0,0 1-1 0 0,0-1 0 0 0,0 1 1 0 0,0 0-1 0 0,0 0 1 0 0,0 0-1 0 0,-1 0 0 0 0,1 0 1 0 0,0 0-1 0 0,-1 0 1 0 0,1 1-1 0 0,-1-1 1 0 0,1 0-1 0 0,-1 1 0 0 0,0-1 1 0 0,1 1-1 0 0,-1 0 1 0 0,0-1-1 0 0,1 4 0 0 0,2 5-35 0 0,-2-1-1 0 0,1 1 1 0 0,-1-1-1 0 0,-1 1 1 0 0,0 0-1 0 0,0-1 1 0 0,-1 1 0 0 0,0 0-1 0 0,-3 17 1 0 0,-3 8-136 0 0,-12 44 0 0 0,17-78 174 0 0,-4 20-71 0 0,0-6-392 0 0,-4 31-1 0 0,6-23-34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21:02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27 9184 0 0,'3'-27'2540'0'0,"6"44"-944"0"0,-6-1-901 0 0,0 1-1 0 0,0-1 1 0 0,-2 1 0 0 0,0 23 0 0 0,-20 259 665 0 0,18-289-1379 0 0,-4 25-459 0 0,3-25-261 0 0,0 1-1 0 0,0 13 0 0 0,2-13-194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21:03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20 275 2304 0 0,'-20'0'11968'0'0,"24"-3"-11270"0"0,54-24 1209 0 0,-34 16-1623 0 0,34-19 0 0 0,-33 14-134 0 0,133-81 556 0 0,-107 69-605 0 0,63-25 0 0 0,-110 51-103 0 0,1 1 1 0 0,-1-1-1 0 0,1 1 0 0 0,-1 0 0 0 0,1 0 0 0 0,-1 0 0 0 0,7 1 0 0 0,-10 0-1 0 0,0 0 0 0 0,0 0 0 0 0,0 0 1 0 0,0 0-1 0 0,0 1 0 0 0,0-1 0 0 0,-1 0 0 0 0,1 0 1 0 0,0 1-1 0 0,0-1 0 0 0,0 1 0 0 0,0-1 0 0 0,0 1 1 0 0,-1-1-1 0 0,1 1 0 0 0,0 0 0 0 0,-1-1 0 0 0,1 1 1 0 0,0 0-1 0 0,-1-1 0 0 0,1 1 0 0 0,-1 0 0 0 0,1 0 1 0 0,-1 0-1 0 0,1-1 0 0 0,-1 1 0 0 0,1 0 0 0 0,-1 0 1 0 0,0 0-1 0 0,0 0 0 0 0,0 0 0 0 0,1 0 0 0 0,-1 0 1 0 0,0 0-1 0 0,0 0 0 0 0,0 0 0 0 0,0 0 0 0 0,0 0 1 0 0,-1 0-1 0 0,1-1 0 0 0,0 1 0 0 0,-1 1 0 0 0,-1 7 65 0 0,0-1-1 0 0,-1 0 0 0 0,0 1 0 0 0,0-1 0 0 0,-1-1 0 0 0,0 1 0 0 0,-7 8 0 0 0,-1 5 196 0 0,-13 24 193 0 0,11-23-219 0 0,1 1 0 0 0,1 0 0 0 0,-16 49 0 0 0,27-68-330 0 0,0-1-1 0 0,0 1 0 0 0,1 0 1 0 0,0-1-1 0 0,-1 1 0 0 0,1 0 1 0 0,1 5-1 0 0,4 4-879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2:54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 0 6912 0 0,'-6'3'714'0'0,"1"3"39"0"0,0 0 0 0 0,1 0-1 0 0,0 0 1 0 0,-4 7 0 0 0,4-4 783 0 0,-40 74 6006 0 0,-13 47-4365 0 0,5-8-1696 0 0,-40 93-898 0 0,77-175-401 0 0,2 1 0 0 0,-7 44 0 0 0,18-78-314 0 0,1 0-1 0 0,0-1 1 0 0,0 1 0 0 0,1 0-1 0 0,0-1 1 0 0,2 12 0 0 0,3 5-1222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3:08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928 232 14800 0 0,'2'-2'4364'0'0,"2"-6"-1195"0"0,-4 6-2924 0 0,0 0 0 0 0,1 0 0 0 0,-1-1 0 0 0,0 1 0 0 0,0 0 1 0 0,-1 0-1 0 0,1 0 0 0 0,0-1 0 0 0,-1 1 0 0 0,1 0 0 0 0,-1 0 1 0 0,0 0-1 0 0,1 0 0 0 0,-1 0 0 0 0,0 0 0 0 0,0 0 0 0 0,-1 0 1 0 0,1 0-1 0 0,0 1 0 0 0,0-1 0 0 0,-1 0 0 0 0,-2-1 0 0 0,-5-6 213 0 0,0 0-1 0 0,-18-12 1 0 0,23 18-379 0 0,-12-8 38 0 0,0 1 0 0 0,0 1 0 0 0,-1 0-1 0 0,0 1 1 0 0,-32-10 0 0 0,22 10-13 0 0,-43-6 0 0 0,25 7-57 0 0,1 2-1 0 0,-75 1 0 0 0,37 12-200 0 0,73-6 146 0 0,-1 0 1 0 0,1 1-1 0 0,-1 0 1 0 0,1 0-1 0 0,0 1 1 0 0,-11 7-1 0 0,6-3 72 0 0,-1 0-1 0 0,1 1 0 0 0,1 1 0 0 0,-1 1 0 0 0,2 0 0 0 0,0 0 1 0 0,-12 16-1 0 0,11-11 164 0 0,2 1 0 0 0,0 0 1 0 0,-16 35-1 0 0,17-27-265 0 0,-3 3-125 0 0,2 1 1 0 0,0 1 0 0 0,-6 33-1 0 0,9-24 188 0 0,-6 45 74 0 0,9-49 19 0 0,2 1 1 0 0,2 0-1 0 0,1 0 1 0 0,6 42-1 0 0,9-6 8 0 0,-13-62-136 0 0,1-1 0 0 0,0-1 0 0 0,1 1 1 0 0,0 0-1 0 0,10 14 0 0 0,-8-14 15 0 0,1 1 46 0 0,0 1 1 0 0,1-1-1 0 0,0-1 0 0 0,1 1 1 0 0,18 14-1 0 0,8 1 41 0 0,1-1 0 0 0,1-1 0 0 0,42 17 0 0 0,-54-27-57 0 0,34 23 0 0 0,-39-23 2 0 0,0-1 0 0 0,44 19 0 0 0,12-1-313 0 0,43 15-285 0 0,-86-34 643 0 0,-16-5 95 0 0,0 0 0 0 0,26 4 0 0 0,-37-9-148 0 0,-1 0 1 0 0,1-1 0 0 0,0 0-1 0 0,0 0 1 0 0,-1 0-1 0 0,1-1 1 0 0,0 0 0 0 0,-1 0-1 0 0,1 0 1 0 0,0-1-1 0 0,9-4 1 0 0,1-3-30 0 0,-1 0 0 0 0,0-1 0 0 0,0 0 0 0 0,-1-1 0 0 0,0-1 0 0 0,21-24 0 0 0,-10 6 0 0 0,-1 0 0 0 0,20-36 0 0 0,-30 45 0 0 0,-2-1 0 0 0,0 0 0 0 0,-2-1 0 0 0,0 0 0 0 0,8-34 0 0 0,-8 13 0 0 0,-3 0 0 0 0,-1 0 0 0 0,0-77 0 0 0,-6 86 0 0 0,1 20 0 0 0,0 1 0 0 0,-2-1 0 0 0,1 0 0 0 0,-2 1 0 0 0,-6-27 0 0 0,-1 13 0 0 0,0-3 0 0 0,-2 1 0 0 0,-16-32 0 0 0,25 58 0 0 0,-13-27 0 0 0,-2 1 0 0 0,-34-46 0 0 0,32 51 0 0 0,14 17 0 0 0,0 0 0 0 0,-1 1 0 0 0,0 0 0 0 0,-1 0 0 0 0,0 0 0 0 0,-8-6 0 0 0,-92-62 0 0 0,104 72 0 0 0,-1-1 0 0 0,1 1 0 0 0,-1-1 0 0 0,1 0 0 0 0,-4-8 0 0 0,4 7 0 0 0,0 1 0 0 0,-1 0 0 0 0,1-1 0 0 0,-6-4 0 0 0,-1-7 0 0 0,9 16 0 0 0,0-1 0 0 0,1 1 0 0 0,-1 0 0 0 0,0-1 0 0 0,0 1 0 0 0,0 0 0 0 0,1-1 0 0 0,-1 1 0 0 0,0 0 0 0 0,0 0 0 0 0,0 0 0 0 0,1 0 0 0 0,-1 0 0 0 0,0 0 0 0 0,0 0 0 0 0,0 0 0 0 0,0 0 0 0 0,1 0 0 0 0,-1 0 0 0 0,0 0 0 0 0,0 1 0 0 0,0-1 0 0 0,1 0 0 0 0,-1 1 0 0 0,0-1 0 0 0,0 1 0 0 0,-1 0 0 0 0,-19 9-2738 0 0,1 4-4612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3:13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48 7400 0 0,'-35'2'768'0'0,"33"-1"-653"0"0,0-1 0 0 0,0 0 0 0 0,0-1 0 0 0,0 1 0 0 0,0 0 0 0 0,0 0 0 0 0,0-1 0 0 0,0 1 0 0 0,0-1 0 0 0,0 0 0 0 0,0 0 0 0 0,0 0 0 0 0,0 0 0 0 0,0 0 0 0 0,1 0 0 0 0,-1 0 0 0 0,0 0 0 0 0,1-1 0 0 0,-1 1 0 0 0,-2-4 0 0 0,2 3 61 0 0,-1 0 0 0 0,0-1 0 0 0,0 1 0 0 0,0 0 0 0 0,-5-2 1 0 0,-5-4-188 0 0,12 7 67 0 0,-1 0 1 0 0,1 0-1 0 0,0 1 1 0 0,0-1-1 0 0,-1 0 1 0 0,1 1 0 0 0,-1-1-1 0 0,1 0 1 0 0,0 1-1 0 0,-1 0 1 0 0,1-1 0 0 0,-1 1-1 0 0,1 0 1 0 0,-1 0-1 0 0,1 0 1 0 0,-1 0-1 0 0,1 0 1 0 0,-3 0 0 0 0,2 0 263 0 0,1 1 0 0 0,-1-1 0 0 0,1 1 0 0 0,0-1 0 0 0,-1 1 0 0 0,1-1 0 0 0,-1 1 0 0 0,1-1 0 0 0,0 1 0 0 0,0 0 0 0 0,-1 0-1 0 0,1 0 1 0 0,0 0 0 0 0,0 0 0 0 0,0 0 0 0 0,0 0 0 0 0,0 0 0 0 0,-1 2 0 0 0,2-3-233 0 0,0 1 0 0 0,0 0 0 0 0,0-1 0 0 0,0 1 0 0 0,0-1 0 0 0,0 1 0 0 0,0-1 0 0 0,0 1 0 0 0,1 0 0 0 0,-1-1 0 0 0,0 1 0 0 0,0-1 0 0 0,0 1-1 0 0,1-1 1 0 0,-1 1 0 0 0,0-1 0 0 0,1 1 0 0 0,-1-1 0 0 0,0 1 0 0 0,1 0 0 0 0,9 10 208 0 0,-10-11-212 0 0,5 5 149 0 0,1 0 0 0 0,0 0 0 0 0,-1-1 0 0 0,2 0 0 0 0,-1 0-1 0 0,0-1 1 0 0,1 1 0 0 0,0-1 0 0 0,-1-1 0 0 0,1 1 0 0 0,0-1-1 0 0,1 0 1 0 0,-1-1 0 0 0,0 0 0 0 0,0 0 0 0 0,10 0 0 0 0,12-2 505 0 0,0 0 0 0 0,51-10 0 0 0,-51 7-545 0 0,17-3-121 0 0,304-31 1341 0 0,-52 28-804 0 0,-78 1 392 0 0,-191 8-565 0 0,0 1-1 0 0,43 6 1 0 0,-71-6-434 0 0,5 2 1 0 0,0 2-41 0 0,-5-3-149 0 0,-7-14-4663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3:13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65 18831 0 0,'-7'-9'1428'0'0,"7"5"-1196"0"0,0 3-165 0 0,0 0 1 0 0,0 0-1 0 0,0 0 0 0 0,0 0 1 0 0,0 0-1 0 0,0-1 1 0 0,0 1-1 0 0,0 0 1 0 0,0 0-1 0 0,1 0 1 0 0,-1 0-1 0 0,0 0 1 0 0,1 0-1 0 0,-1 0 1 0 0,1 0-1 0 0,-1 0 1 0 0,1 0-1 0 0,0 0 1 0 0,-1 0-1 0 0,1 0 1 0 0,0 0-1 0 0,0 0 1 0 0,-1 0-1 0 0,1 0 1 0 0,0 1-1 0 0,0-1 1 0 0,0 0-1 0 0,0 1 1 0 0,1-1-1 0 0,5-3 384 0 0,-1 1 1 0 0,1 0-1 0 0,-1 0 0 0 0,1 1 0 0 0,0 0 0 0 0,0 0 0 0 0,0 1 0 0 0,0 0 0 0 0,1 0 0 0 0,-1 1 1 0 0,8 0-1 0 0,13 1-161 0 0,42 8 0 0 0,-45-5 224 0 0,445 43 2090 0 0,-255-46-2563 0 0,-202-1-38 0 0,153-5-3 0 0,49-1 0 0 0,-73 5 0 0 0,-110 3 384 0 0,-42-19-640 0 0,9 15-44 0 0,0 0 0 0 0,-1 0 0 0 0,1 1 0 0 0,0-1 0 0 0,-1 0 1 0 0,1 1-1 0 0,0-1 0 0 0,-1 1 0 0 0,0-1 0 0 0,1 1 0 0 0,-1 0 0 0 0,0 0 0 0 0,0-1 0 0 0,0 1 0 0 0,0 1 0 0 0,0-1 0 0 0,0 0 0 0 0,-3-1 1 0 0,-5-1-1747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3:1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16 9760 0 0,'0'0'222'0'0,"-20"-3"572"0"0,3-2 545 0 0,12 3 2899 0 0,19-3-2465 0 0,-8 6-1591 0 0,1 0 0 0 0,-1 0 0 0 0,1 1 0 0 0,-1 0-1 0 0,1 0 1 0 0,-1 1 0 0 0,8 4 0 0 0,17 6 252 0 0,35 5 222 0 0,0-3 0 0 0,105 11 0 0 0,-115-19-345 0 0,294 18 409 0 0,-300-23-635 0 0,273 6 355 0 0,17-4 381 0 0,-150-2-452 0 0,471 19 1020 0 0,555 5 148 0 0,-684-10 496 0 0,-450-3-1458 0 0,-74-13-679 0 0,-9 0-155 0 0,-11 0-2605 0 0,2-2-3849 0 0,-2-3-2042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3:58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10 1840 0 0,'-9'2'250'0'0,"-1"-1"-1"0"0,1 0 1 0 0,0-1 0 0 0,0 0 0 0 0,0-1-1 0 0,0 0 1 0 0,0 0 0 0 0,-10-3 0 0 0,11 2-1 0 0,0 0 0 0 0,0 1 1 0 0,-1 0-1 0 0,1 0 0 0 0,-14 2 1 0 0,-2 2 2910 0 0,-40 12 0 0 0,29-6-1154 0 0,2 1 1216 0 0,19-2 4781 0 0,49-7-6471 0 0,62 12-1 0 0,19 2-891 0 0,295-15 750 0 0,-288-10-1049 0 0,-43 3-128 0 0,-40 4-98 0 0,2-1 117 0 0,1 2 0 0 0,0 2-1 0 0,54 6 1 0 0,-58-3 195 0 0,-28-2-415 0 0,1-1 0 0 0,13 4 0 0 0,-17 0-17 0 0,0-3 99 0 0,-7-1-4 0 0,-1-3-751 0 0,0-8 789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4:02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 10592 0 0,'2'-9'1040'0'0,"-2"5"-928"0"0,3-4-112 0 0,3 4 0 0 0,3-5 0 0 0,2 2 1384 0 0,0-5 256 0 0,3-6 55 0 0,-5 5 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4:03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11056 0 0,'1'0'852'0'0,"20"-14"640"0"0,-20 13-1321 0 0,0 0 1 0 0,0 0-1 0 0,0 0 0 0 0,0 0 0 0 0,0 1 0 0 0,1-1 0 0 0,-1 0 0 0 0,0 0 0 0 0,1 1 0 0 0,-1-1 0 0 0,1 1 0 0 0,-1-1 0 0 0,0 1 0 0 0,1 0 0 0 0,-1-1 0 0 0,1 1 0 0 0,-1 0 0 0 0,1 0 0 0 0,-1 0 1 0 0,1 0-1 0 0,-1 0 0 0 0,1 1 0 0 0,-1-1 0 0 0,3 1 0 0 0,-3-1-77 0 0,0 1 1 0 0,0 0-1 0 0,0-1 1 0 0,0 1-1 0 0,0 0 1 0 0,0-1-1 0 0,0 1 1 0 0,-1 0-1 0 0,1 0 1 0 0,0 0-1 0 0,-1 0 1 0 0,1 0-1 0 0,0 0 1 0 0,-1 0-1 0 0,1 0 1 0 0,-1 0-1 0 0,1 0 1 0 0,-1 0-1 0 0,0 0 1 0 0,1 2-1 0 0,2 24 489 0 0,-3-18-365 0 0,2 33 740 0 0,-7 77 0 0 0,-15 42 525 0 0,9-83-890 0 0,9-64-483 0 0,-4 29 121 0 0,0 47 0 0 0,5-82-212 0 0,1-6-23 0 0,-1-1 1 0 0,1 1 0 0 0,0 0-1 0 0,0-1 1 0 0,0 1-1 0 0,0 0 1 0 0,0 0-1 0 0,1-1 1 0 0,-1 1-1 0 0,0 0 1 0 0,1-1-1 0 0,-1 1 1 0 0,2 2 0 0 0,2-8-1039 0 0,-2-5 398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4:03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59 177 17647 0 0,'0'0'811'0'0,"12"-8"298"0"0,-4 5-982 0 0,-1-1-1 0 0,1 0 0 0 0,-1-1 0 0 0,0 1 0 0 0,0-1 0 0 0,0-1 0 0 0,-1 1 1 0 0,1-1-1 0 0,8-12 0 0 0,-7 8 174 0 0,0-1 0 0 0,-1 0 0 0 0,-1 0 1 0 0,0 0-1 0 0,8-23 0 0 0,-13 34-295 0 0,-1-1 0 0 0,0 0 0 0 0,0 1 0 0 0,0-1 0 0 0,1 1 1 0 0,-1-1-1 0 0,0 1 0 0 0,0-1 0 0 0,0 0 0 0 0,0 1 0 0 0,0-1 0 0 0,0 1 0 0 0,0-1 0 0 0,0 0 1 0 0,-1 1-1 0 0,1-1 0 0 0,0 1 0 0 0,0-1 0 0 0,0 1 0 0 0,-1-1 0 0 0,1 0 0 0 0,0 1 0 0 0,-1-1 0 0 0,1 1 1 0 0,0-1-1 0 0,-1 1 0 0 0,1 0 0 0 0,0-1 0 0 0,-1 1 0 0 0,1-1 0 0 0,-1 1 0 0 0,1 0 0 0 0,-2-1 0 0 0,1 0 2 0 0,0 1-1 0 0,0 0 0 0 0,0-1 0 0 0,0 1 1 0 0,0 0-1 0 0,0 0 0 0 0,0 0 0 0 0,0-1 1 0 0,0 1-1 0 0,0 0 0 0 0,0 0 0 0 0,0 1 1 0 0,0-1-1 0 0,0 0 0 0 0,-1 0 0 0 0,1 0 0 0 0,0 1 1 0 0,-1 0-1 0 0,-6 4 65 0 0,0 0 1 0 0,0 1-1 0 0,0 1 0 0 0,0-1 1 0 0,1 1-1 0 0,0 1 0 0 0,-9 13 1 0 0,1 0 147 0 0,2 2 0 0 0,0 0 0 0 0,2 0 1 0 0,0 1-1 0 0,2 1 0 0 0,-12 44 0 0 0,19-57-180 0 0,-1-1 0 0 0,1 0 0 0 0,1 1 0 0 0,0 0 0 0 0,1-1 0 0 0,2 24-1 0 0,-1-32-38 0 0,-1 1-1 0 0,1-1 0 0 0,0 1 0 0 0,1-1 0 0 0,-1 0 0 0 0,0 1 0 0 0,1-1 0 0 0,0 0 0 0 0,0 0 0 0 0,0 0 0 0 0,3 4 0 0 0,-3-5 0 0 0,1 0-1 0 0,-1 0 0 0 0,0 0 0 0 0,0-1 0 0 0,1 0 0 0 0,-1 1 0 0 0,1-1 0 0 0,-1 0 0 0 0,1 0 0 0 0,0 0 0 0 0,-1 0 0 0 0,1-1 0 0 0,0 1 0 0 0,0-1 0 0 0,-1 0 0 0 0,7 0 0 0 0,-3 0-220 0 0,0-1 0 0 0,0 0 0 0 0,0 0 0 0 0,1-1 0 0 0,-1 0 0 0 0,7-3 0 0 0,2-2-608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0:55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0 8752 0 0,'0'0'793'0'0,"-11"2"-634"0"0,-21-2 8255 0 0,31 0-8082 0 0,0 0 1 0 0,0 0-1 0 0,0 1 0 0 0,-1-1 0 0 0,1 0 1 0 0,0 0-1 0 0,0 1 0 0 0,0-1 0 0 0,0 1 0 0 0,-2 0 1 0 0,1 3-249 0 0,-1-1 1 0 0,1 1-1 0 0,0 0 1 0 0,0 0 0 0 0,0 0-1 0 0,1 0 1 0 0,0 0-1 0 0,0 0 1 0 0,-1 6 0 0 0,-3 41-122 0 0,3-18 270 0 0,-1-13-135 0 0,2 0 0 0 0,0 0 0 0 0,3 23-1 0 0,-2-37-130 0 0,1 1-1 0 0,0-1 1 0 0,0 0-1 0 0,1 0 1 0 0,0 0-1 0 0,0 0 1 0 0,0 0-1 0 0,1 0 1 0 0,0-1-1 0 0,0 1 0 0 0,0-1 1 0 0,1 0-1 0 0,-1 0 1 0 0,6 5-1 0 0,-6-8 35 0 0,-1 0-1 0 0,1 0 0 0 0,-1 0 1 0 0,1-1-1 0 0,-1 1 0 0 0,1-1 1 0 0,0 0-1 0 0,0 1 0 0 0,0-1 1 0 0,0-1-1 0 0,0 1 0 0 0,0 0 1 0 0,0-1-1 0 0,0 1 0 0 0,0-1 1 0 0,0 0-1 0 0,0 0 0 0 0,0 0 1 0 0,0-1-1 0 0,0 1 0 0 0,0-1 1 0 0,0 0-1 0 0,0 1 0 0 0,5-4 1 0 0,-1 1 11 0 0,1 0 0 0 0,-1-1 0 0 0,-1 0 0 0 0,1 0 0 0 0,0-1 0 0 0,-1 0 0 0 0,0 0 1 0 0,7-7-1 0 0,5-10 69 0 0,-1-1 1 0 0,-1-1-1 0 0,-1 0 1 0 0,22-48-1 0 0,-2 2 653 0 0,-33 66-590 0 0,0 1 1 0 0,0-1-1 0 0,0 1 1 0 0,0-1-1 0 0,1 1 1 0 0,-1 0-1 0 0,1 0 1 0 0,0 0-1 0 0,0 0 1 0 0,3-2-1 0 0,-5 5-140 0 0,-1 0-1 0 0,1-1 1 0 0,-1 1-1 0 0,1 0 1 0 0,-1 0-1 0 0,1 0 1 0 0,-1 0-1 0 0,1 0 1 0 0,-1 0-1 0 0,1 0 1 0 0,-1 0-1 0 0,1 1 1 0 0,-1-1-1 0 0,1 0 1 0 0,-1 0-1 0 0,0 0 0 0 0,1 0 1 0 0,-1 1-1 0 0,1-1 1 0 0,-1 0-1 0 0,1 0 1 0 0,-1 1-1 0 0,0-1 1 0 0,1 0-1 0 0,-1 1 1 0 0,0-1-1 0 0,1 0 1 0 0,-1 1-1 0 0,0-1 1 0 0,0 1-1 0 0,1-1 1 0 0,-1 0-1 0 0,0 2 1 0 0,8 14 343 0 0,-5-4-229 0 0,0 0 1 0 0,-1 1 0 0 0,0 0-1 0 0,0 16 1 0 0,-4 55-79 0 0,0-22 29 0 0,1-32-94 0 0,3 49 105 0 0,-2-72-102 0 0,1 1 0 0 0,1 0 0 0 0,0 0 0 0 0,0-1 0 0 0,0 1 0 0 0,1-1 0 0 0,6 12 0 0 0,-9-18-16 0 0,0-1 0 0 0,0 1-1 0 0,1 0 1 0 0,-1-1 0 0 0,0 1 0 0 0,1-1 0 0 0,-1 1 0 0 0,1-1 0 0 0,-1 1 0 0 0,1-1 0 0 0,-1 1-1 0 0,1-1 1 0 0,-1 1 0 0 0,1-1 0 0 0,-1 1 0 0 0,1-1 0 0 0,0 0 0 0 0,-1 1 0 0 0,1-1-1 0 0,0 0 1 0 0,-1 0 0 0 0,1 0 0 0 0,0 1 0 0 0,-1-1 0 0 0,1 0 0 0 0,0 0 0 0 0,-1 0-1 0 0,1 0 1 0 0,0 0 0 0 0,0 0 0 0 0,0 0 0 0 0,0-1-91 0 0,0 1 0 0 0,0-1 0 0 0,-1 1 0 0 0,1-1 0 0 0,0 0 0 0 0,0 1 1 0 0,-1-1-1 0 0,1 0 0 0 0,0 1 0 0 0,-1-1 0 0 0,1 0 0 0 0,-1 0 0 0 0,1 0 0 0 0,-1 0 0 0 0,1 0 0 0 0,-1 1 1 0 0,1-1-1 0 0,-1 0 0 0 0,0 0 0 0 0,0 0 0 0 0,1-1 0 0 0,2-15-1246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4:03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1 380 7832 0 0,'0'0'1030'0'0,"3"-19"4136"0"0,53-80-2531 0 0,51-53 1053 0 0,-100 142-3438 0 0,44-51 1220 0 0,-46 54-1146 0 0,-12 17-280 0 0,-5 13-44 0 0,2 0 0 0 0,-10 33 0 0 0,17-46 0 0 0,1 0 0 0 0,0 0 0 0 0,0 0 0 0 0,1 0 0 0 0,0 1 0 0 0,1-1 0 0 0,0 0 0 0 0,4 18 0 0 0,-4-26 3 0 0,0 0 0 0 0,0-1-1 0 0,1 1 1 0 0,-1-1-1 0 0,1 1 1 0 0,-1 0 0 0 0,1-1-1 0 0,0 1 1 0 0,-1-1-1 0 0,1 1 1 0 0,0-1 0 0 0,0 0-1 0 0,0 1 1 0 0,0-1 0 0 0,0 0-1 0 0,1 0 1 0 0,-1 0-1 0 0,0 0 1 0 0,1 0 0 0 0,-1 0-1 0 0,0 0 1 0 0,1 0-1 0 0,-1 0 1 0 0,1 0 0 0 0,-1-1-1 0 0,1 1 1 0 0,0-1-1 0 0,-1 1 1 0 0,1-1 0 0 0,0 0-1 0 0,-1 0 1 0 0,1 1 0 0 0,0-1-1 0 0,-1 0 1 0 0,1-1-1 0 0,2 1 1 0 0,0-1 37 0 0,0 0 1 0 0,0 0-1 0 0,1 0 0 0 0,-1-1 1 0 0,0 1-1 0 0,0-1 0 0 0,0 0 1 0 0,-1 0-1 0 0,1 0 0 0 0,0-1 1 0 0,-1 0-1 0 0,0 1 0 0 0,5-5 1 0 0,29-38-325 0 0,-2-1 0 0 0,58-99 0 0 0,-81 124-710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4:04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79 8288 0 0,'0'0'638'0'0,"-1"-6"-153"0"0,-1-8 5106 0 0,1 10-5126 0 0,0-1 0 0 0,-1 1 0 0 0,0 0 0 0 0,1 0 0 0 0,-1 0 0 0 0,-1 0 0 0 0,-3-5-1 0 0,5 7-398 0 0,-1 0 0 0 0,0 0 0 0 0,0 0 0 0 0,-1 1 0 0 0,1-1 0 0 0,0 1 0 0 0,0 0 0 0 0,-1 0 0 0 0,1-1 0 0 0,-1 1 0 0 0,1 1 0 0 0,-1-1 0 0 0,1 0 0 0 0,-5 0 0 0 0,6 1-59 0 0,-1 0-1 0 0,0 0 0 0 0,0 0 0 0 0,1 0 1 0 0,-1 0-1 0 0,0 0 0 0 0,1 1 0 0 0,-1-1 1 0 0,0 1-1 0 0,1-1 0 0 0,-1 1 0 0 0,0 0 1 0 0,1-1-1 0 0,-1 1 0 0 0,1 0 0 0 0,-1 0 0 0 0,1 0 1 0 0,0 0-1 0 0,-1 0 0 0 0,1 0 0 0 0,0 1 1 0 0,0-1-1 0 0,0 0 0 0 0,0 1 0 0 0,-2 1 1 0 0,-1 4-33 0 0,0 0 1 0 0,0 1 0 0 0,-5 13-1 0 0,8-19 45 0 0,-1 5-19 0 0,0 0 0 0 0,0 0-1 0 0,0 0 1 0 0,1 0 0 0 0,0 0 0 0 0,0 13-1 0 0,1-17 7 0 0,0 1 0 0 0,1 0 0 0 0,-1 0 0 0 0,1-1 0 0 0,0 1 0 0 0,0 0 0 0 0,0-1 0 0 0,0 1 0 0 0,0-1 0 0 0,1 1 0 0 0,0-1 0 0 0,-1 1 0 0 0,1-1 0 0 0,4 4 0 0 0,-5-5 11 0 0,1-1-1 0 0,-1 0 0 0 0,1 1 1 0 0,-1-1-1 0 0,1 0 0 0 0,0 0 1 0 0,0 0-1 0 0,-1 0 0 0 0,1 0 1 0 0,0-1-1 0 0,0 1 0 0 0,0 0 0 0 0,0-1 1 0 0,0 0-1 0 0,0 1 0 0 0,0-1 1 0 0,0 0-1 0 0,0 0 0 0 0,0 0 1 0 0,0 0-1 0 0,0 0 0 0 0,0-1 1 0 0,0 1-1 0 0,0-1 0 0 0,0 1 1 0 0,0-1-1 0 0,0 0 0 0 0,2-1 0 0 0,6-3 136 0 0,0 0-1 0 0,-1-1 1 0 0,0-1-1 0 0,10-8 1 0 0,0 0 132 0 0,-6 4-46 0 0,-11 8-165 0 0,1 1 0 0 0,-1 0 0 0 0,0 0 0 0 0,1 0-1 0 0,-1 0 1 0 0,1 0 0 0 0,-1 1 0 0 0,1-1 0 0 0,0 1-1 0 0,0 0 1 0 0,6-2 0 0 0,-9 3-50 0 0,0 0-1 0 0,1 0 1 0 0,-1 0 0 0 0,1 0-1 0 0,-1 0 1 0 0,0 0 0 0 0,1 1-1 0 0,-1-1 1 0 0,0 0-1 0 0,1 0 1 0 0,-1 0 0 0 0,0 1-1 0 0,1-1 1 0 0,-1 0 0 0 0,0 0-1 0 0,1 1 1 0 0,-1-1 0 0 0,0 0-1 0 0,0 1 1 0 0,1-1 0 0 0,-1 0-1 0 0,0 1 1 0 0,0-1 0 0 0,0 0-1 0 0,0 1 1 0 0,1-1-1 0 0,-1 1 1 0 0,0-1 0 0 0,0 0-1 0 0,0 1 1 0 0,0 0 0 0 0,1 13 146 0 0,-1-12-127 0 0,-1 12 21 0 0,0-1 0 0 0,-1 1 0 0 0,-1-1 0 0 0,0 0 0 0 0,-1 0 0 0 0,0 0-1 0 0,-1 0 1 0 0,0-1 0 0 0,-9 16 0 0 0,-14 25 111 0 0,-1-1 0 0 0,-3-1 0 0 0,-49 59 0 0 0,78-106-177 0 0,-6 7-89 0 0,-1 0 1 0 0,-12 10-1 0 0,20-19 66 0 0,0 0 1 0 0,0 0-1 0 0,-1-1 0 0 0,1 1 1 0 0,0 0-1 0 0,-1-1 0 0 0,0 0 1 0 0,1 1-1 0 0,-1-1 1 0 0,0 0-1 0 0,1 0 0 0 0,-1-1 1 0 0,0 1-1 0 0,0-1 0 0 0,0 1 1 0 0,0-1-1 0 0,-4 0 0 0 0,-4-4-1942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4:04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10 17423 0 0,'-3'-2'347'0'0,"-1"0"-1"0"0,1 1 0 0 0,-1 0 0 0 0,1 0 0 0 0,-7-1 1 0 0,9 2-332 0 0,0 0 0 0 0,0 0 0 0 0,0 0 0 0 0,0 0 0 0 0,1 0 0 0 0,-1 0 0 0 0,0 0 0 0 0,0 0 0 0 0,0 1 0 0 0,1-1 1 0 0,-1 0-1 0 0,0 1 0 0 0,0-1 0 0 0,1 0 0 0 0,-1 1 0 0 0,0-1 0 0 0,1 1 0 0 0,-1-1 0 0 0,0 1 0 0 0,1-1 0 0 0,-1 1 1 0 0,1 0-1 0 0,-1-1 0 0 0,1 1 0 0 0,-1 0 0 0 0,1-1 0 0 0,-1 1 0 0 0,1 0 0 0 0,0 0 0 0 0,-1-1 0 0 0,1 3 0 0 0,-3 8-5 0 0,0 0-1 0 0,1 1 0 0 0,0-1 0 0 0,0 22 1 0 0,5 48 103 0 0,0-13 215 0 0,-2 17 11 0 0,0-19-217 0 0,-2-1 0 0 0,-12 81-1 0 0,8-109-209 0 0,-7 35 263 0 0,10-64-386 0 0,-1 0 1 0 0,1 0 0 0 0,-2 0-1 0 0,1 0 1 0 0,-1 0-1 0 0,-5 8 1 0 0,3-9-4615 0 0,-2-4-1611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4:05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10592 0 0,'9'8'1133'0'0,"-3"-4"-468"0"0,-1 0 0 0 0,1 0 0 0 0,0 0 0 0 0,1-1 1 0 0,-1 0-1 0 0,1 0 0 0 0,-1-1 0 0 0,1 1 0 0 0,0-1 0 0 0,0-1 0 0 0,0 1 0 0 0,0-1 1 0 0,0-1-1 0 0,0 1 0 0 0,13-2 0 0 0,-13 0-679 0 0,-1 0 1 0 0,1 0-1 0 0,-1-1 0 0 0,1 0 1 0 0,-1-1-1 0 0,9-4 0 0 0,-8 4-290 0 0,45-26 759 0 0,-21 4-7323 0 0,-20 13 178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4:05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 16128 0 0,'0'0'1459'0'0,"-3"8"-1175"0"0,-21 98-40 0 0,-41 116-1 0 0,47-165-151 0 0,10-34-30 0 0,-22 81 239 0 0,25-84-97 0 0,1-1 1 0 0,2 1 0 0 0,-2 28-1 0 0,4-43-104 0 0,0 1 0 0 0,1-1 0 0 0,0 0 0 0 0,0 1 0 0 0,0-1 0 0 0,4 10 0 0 0,-5-13-45 0 0,1-1 1 0 0,-1 0-1 0 0,1 0 0 0 0,-1 0 0 0 0,1 1 0 0 0,0-1 1 0 0,-1 0-1 0 0,1 0 0 0 0,0 0 0 0 0,0 0 1 0 0,0 0-1 0 0,0 0 0 0 0,0 0 0 0 0,0-1 1 0 0,0 1-1 0 0,0 0 0 0 0,1-1 0 0 0,-1 1 1 0 0,0 0-1 0 0,0-1 0 0 0,0 1 0 0 0,1-1 1 0 0,-1 0-1 0 0,0 1 0 0 0,1-1 0 0 0,-1 0 1 0 0,0 0-1 0 0,1 0 0 0 0,-1 0 0 0 0,0 0 1 0 0,1 0-1 0 0,0-1 0 0 0,8-1 220 0 0,-1-1 1 0 0,0-1-1 0 0,-1 0 1 0 0,1 0-1 0 0,-1-1 0 0 0,1 0 1 0 0,8-7-1 0 0,29-16 291 0 0,-20 15-258 0 0,33-11-1 0 0,-49 20-187 0 0,0 1-1 0 0,1 1 1 0 0,-1 0-1 0 0,1 0 1 0 0,0 1 0 0 0,17 0-1 0 0,-26 1-110 0 0,0 0 1 0 0,0 0-1 0 0,0 0 0 0 0,1 1 1 0 0,-1-1-1 0 0,0 1 0 0 0,0 0 0 0 0,0-1 1 0 0,0 1-1 0 0,0 0 0 0 0,0 0 1 0 0,0 0-1 0 0,0 0 0 0 0,0 1 0 0 0,-1-1 1 0 0,1 0-1 0 0,0 1 0 0 0,1 2 0 0 0,-1-2-5 0 0,-1 0 0 0 0,1 1 0 0 0,-1-1 0 0 0,0 1-1 0 0,0-1 1 0 0,0 1 0 0 0,0 0 0 0 0,-1-1 0 0 0,1 1-1 0 0,-1 0 1 0 0,0-1 0 0 0,1 6 0 0 0,-2 3-17 0 0,0 0 0 0 0,-1 0 0 0 0,0 0 0 0 0,-1-1 0 0 0,0 1 0 0 0,-5 10 0 0 0,1-1-532 0 0,-11 24 1004 0 0,4-15-8133 0 0,8-19-388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5:20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96 13824 0 0,'0'0'1677'0'0,"4"-10"1791"0"0,-1 6-2943 0 0,1 1-1 0 0,0 0 1 0 0,0 0 0 0 0,0 0 0 0 0,0 0 0 0 0,0 0 0 0 0,1 1 0 0 0,8-3 0 0 0,6-4 371 0 0,-19 8-863 0 0,13-6 310 0 0,0-1 0 0 0,1 2 0 0 0,0 0 0 0 0,0 1 0 0 0,0 0 0 0 0,20-4 0 0 0,-33 9-339 0 0,0 0-1 0 0,0 0 1 0 0,0 0-1 0 0,0 0 0 0 0,0 0 1 0 0,1 0-1 0 0,-1 0 1 0 0,0 0-1 0 0,0 0 1 0 0,0 0-1 0 0,0 1 1 0 0,0-1-1 0 0,0 0 0 0 0,0 1 1 0 0,0-1-1 0 0,0 1 1 0 0,0-1-1 0 0,0 1 1 0 0,0 0-1 0 0,0-1 0 0 0,0 1 1 0 0,0 0-1 0 0,0 1 1 0 0,0-1-3 0 0,0 0 0 0 0,-1 1-1 0 0,1-1 1 0 0,-1 1 0 0 0,1-1 0 0 0,-1 1 0 0 0,0-1 0 0 0,1 1 0 0 0,-1-1 0 0 0,0 1-1 0 0,0-1 1 0 0,0 1 0 0 0,0-1 0 0 0,-1 4 0 0 0,-1 4-3 0 0,0 1 1 0 0,-1-1-1 0 0,-1 0 0 0 0,-4 10 1 0 0,8-19 1 0 0,-50 104 0 0 0,50-103 0 0 0,-1 0 0 0 0,1-1 0 0 0,0 1 0 0 0,0-1 0 0 0,0 1 0 0 0,0 0 0 0 0,-1-1 0 0 0,1 1 0 0 0,0-1 0 0 0,0 1 0 0 0,0 0 0 0 0,0-1 0 0 0,0 1 0 0 0,1 0 0 0 0,-1-1 0 0 0,0 1 0 0 0,0-1 0 0 0,0 1 0 0 0,0 0 0 0 0,1-1 0 0 0,-1 1 0 0 0,0-1 0 0 0,1 1 0 0 0,-1-1 0 0 0,0 1 0 0 0,1-1 0 0 0,-1 1 0 0 0,1-1 0 0 0,-1 1 0 0 0,1-1 0 0 0,-1 0 0 0 0,1 1 0 0 0,-1-1 0 0 0,1 1 0 0 0,16 4 0 0 0,6-3 67 0 0,34-4 1 0 0,-41 1 120 0 0,0 1 1 0 0,-1 0-1 0 0,1 0 1 0 0,0 2-1 0 0,19 4 0 0 0,-32-6-156 0 0,-1 1 0 0 0,1 0 0 0 0,-1 0 0 0 0,1 0 0 0 0,-1 0 0 0 0,0 0 0 0 0,1 0 0 0 0,-1 1 0 0 0,0-1 0 0 0,0 1 0 0 0,0 0 0 0 0,0 0-1 0 0,0-1 1 0 0,0 1 0 0 0,-1 0 0 0 0,1 0 0 0 0,-1 1 0 0 0,1-1 0 0 0,-1 0 0 0 0,0 0 0 0 0,2 5 0 0 0,-2-2 11 0 0,0-1 1 0 0,0 0 0 0 0,-1 1 0 0 0,0-1-1 0 0,0 0 1 0 0,0 1 0 0 0,0-1 0 0 0,0 0-1 0 0,-1 1 1 0 0,0-1 0 0 0,0 0-1 0 0,-2 6 1 0 0,-7 16-162 0 0,-2 0 1 0 0,0-2-1 0 0,-1 1 1 0 0,-1-2-1 0 0,-2 0 0 0 0,0 0 1 0 0,-2-2-1 0 0,-25 27 0 0 0,33-37-777 0 0,1 1 0 0 0,-9 13 0 0 0,13-16-154 0 0,-2 1-558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5:21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56 19351 0 0,'0'-2'146'0'0,"-1"0"0"0"0,1 0-1 0 0,-1 0 1 0 0,1 0-1 0 0,0 0 1 0 0,0 0-1 0 0,-1-1 1 0 0,2 1-1 0 0,-1 0 1 0 0,0 0 0 0 0,0 0-1 0 0,1 0 1 0 0,1-4-1 0 0,0-12 1773 0 0,-2 18-1862 0 0,0 0 0 0 0,1 0 0 0 0,-1 0 0 0 0,0-1-1 0 0,0 1 1 0 0,0 0 0 0 0,0 0 0 0 0,0 0 0 0 0,0 0-1 0 0,0 0 1 0 0,0 0 0 0 0,0 0 0 0 0,0 0 0 0 0,0-1-1 0 0,0 1 1 0 0,0 0 0 0 0,0 0 0 0 0,0 0 0 0 0,0 0 0 0 0,0 0-1 0 0,0 0 1 0 0,0 0 0 0 0,0 0 0 0 0,0-1 0 0 0,0 1-1 0 0,0 0 1 0 0,0 0 0 0 0,0 0 0 0 0,0 0 0 0 0,-1 0-1 0 0,1 0 1 0 0,0 0 0 0 0,0 0 0 0 0,0 0 0 0 0,0 0 0 0 0,0-1-1 0 0,0 1 1 0 0,0 0 0 0 0,0 0 0 0 0,0 0 0 0 0,0 0-1 0 0,-1 0 1 0 0,1 0 0 0 0,0 0 0 0 0,0 0 0 0 0,0 0-1 0 0,0 0 1 0 0,0 0 0 0 0,0 0 0 0 0,0 0 0 0 0,0 0 0 0 0,-1 0-1 0 0,1 0 1 0 0,0 0 0 0 0,0 0 0 0 0,0 0 0 0 0,0 0-1 0 0,0 0 1 0 0,0 0 0 0 0,-7 8 973 0 0,-4 14-612 0 0,-42 201 256 0 0,52-218-673 0 0,-6 31-6 0 0,1 1 1 0 0,-2 53 0 0 0,10-60-132 0 0,-1-28-151 0 0,-1 0 0 0 0,1 0 0 0 0,-1 0 0 0 0,1-1 0 0 0,0 1 0 0 0,0 0-1 0 0,0 0 1 0 0,0 0 0 0 0,0-1 0 0 0,0 1 0 0 0,0-1 0 0 0,0 1 0 0 0,2 1 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5:22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26 11888 0 0,'0'0'1082'0'0,"11"-16"1177"0"0,-8 6 5193 0 0,-14 18-5975 0 0,-19 18-2462 0 0,29-24 1361 0 0,-16 16-108 0 0,2 0 0 0 0,0 2 1 0 0,1-1-1 0 0,1 2 1 0 0,-16 33-1 0 0,-16 43-5 0 0,38-82-117 0 0,0 1 0 0 0,2-1 0 0 0,0 2 0 0 0,1-1 0 0 0,-4 30 0 0 0,7-43-71 0 0,1 0-1 0 0,0 1 1 0 0,1-1 0 0 0,-1 0-1 0 0,1 1 1 0 0,-1-1 0 0 0,1 0-1 0 0,0 0 1 0 0,0 1 0 0 0,0-1-1 0 0,1 0 1 0 0,2 5 0 0 0,-3-7-67 0 0,0 0 1 0 0,0 0-1 0 0,0 0 0 0 0,0 0 1 0 0,0 0-1 0 0,0 0 0 0 0,0 0 1 0 0,0 0-1 0 0,0 0 0 0 0,1 0 1 0 0,-1-1-1 0 0,0 1 0 0 0,1 0 1 0 0,-1-1-1 0 0,0 1 1 0 0,1-1-1 0 0,-1 0 0 0 0,1 1 1 0 0,-1-1-1 0 0,1 0 0 0 0,-1 0 1 0 0,1 0-1 0 0,-1 0 0 0 0,1 0 1 0 0,-1 0-1 0 0,1 0 0 0 0,-1-1 1 0 0,3 0-1 0 0,5-2 0 0 0,-1 0-1 0 0,0-1 0 0 0,0 0 1 0 0,0 0-1 0 0,0-1 1 0 0,-1 0-1 0 0,1-1 0 0 0,-1 1 1 0 0,-1-1-1 0 0,1-1 1 0 0,-1 1-1 0 0,8-11 0 0 0,-6 5 33 0 0,0 0 0 0 0,0 0 0 0 0,-2-1 0 0 0,1 0 0 0 0,-2 0 0 0 0,0 0 0 0 0,4-16 0 0 0,-8 27-25 0 0,0-1 1 0 0,-1 0-1 0 0,0 0 0 0 0,1 1 0 0 0,-1-1 1 0 0,0 0-1 0 0,0 0 0 0 0,-1 1 0 0 0,1-1 1 0 0,0 0-1 0 0,-1 1 0 0 0,0-1 0 0 0,0 0 1 0 0,-1-2-1 0 0,2 4-9 0 0,-1 0-1 0 0,0 0 1 0 0,1 0 0 0 0,-1 0 0 0 0,0 0 0 0 0,0 0 0 0 0,0 0 0 0 0,0 0 0 0 0,0 0-1 0 0,0 0 1 0 0,0 1 0 0 0,0-1 0 0 0,0 0 0 0 0,0 1 0 0 0,-1-1 0 0 0,1 1 0 0 0,0-1-1 0 0,0 1 1 0 0,-1 0 0 0 0,1-1 0 0 0,0 1 0 0 0,0 0 0 0 0,-1 0 0 0 0,1 0 0 0 0,0 0-1 0 0,-1 0 1 0 0,1 0 0 0 0,0 0 0 0 0,-1 0 0 0 0,-1 1 0 0 0,-4 1-5 0 0,-1 0 1 0 0,0 1 0 0 0,1 0-1 0 0,-1 0 1 0 0,1 1-1 0 0,0 0 1 0 0,0 0 0 0 0,1 1-1 0 0,-1-1 1 0 0,-10 11-1 0 0,-1 4-18 0 0,-31 42 0 0 0,26-30-37 0 0,20-28-20 0 0,1 0 0 0 0,-1 1 0 0 0,1-1 1 0 0,0 1-1 0 0,0 0 0 0 0,-1 4 0 0 0,2-6-173 0 0,8-1-2865 0 0,1-2 1536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5:22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7368 0 0,'-19'0'7074'0'0,"18"0"-6542"0"0,0 0-1 0 0,-1 0 0 0 0,1 1 0 0 0,0-1 1 0 0,0 0-1 0 0,0 1 0 0 0,0-1 1 0 0,0 0-1 0 0,0 1 0 0 0,-1 0 1 0 0,1-1-1 0 0,0 1 0 0 0,0-1 0 0 0,1 1 1 0 0,-1 0-1 0 0,-2 1 0 0 0,1 1-229 0 0,0 0 0 0 0,0-1-1 0 0,0 1 1 0 0,0 0 0 0 0,-2 5 0 0 0,0 3-438 0 0,0-1 0 0 0,-3 18 1 0 0,4-15 239 0 0,1-8-30 0 0,1 0 0 0 0,0 1 0 0 0,0-1 0 0 0,0 0 0 0 0,0 1 0 0 0,1-1 0 0 0,0 1 0 0 0,0-1 0 0 0,1 1 0 0 0,-1-1 0 0 0,3 8 0 0 0,-2-12-63 0 0,-1 0-1 0 0,1 1 1 0 0,0-1-1 0 0,0-1 1 0 0,0 1 0 0 0,-1 0-1 0 0,1 0 1 0 0,0 0 0 0 0,0 0-1 0 0,0 0 1 0 0,1-1 0 0 0,-1 1-1 0 0,0-1 1 0 0,0 1 0 0 0,0-1-1 0 0,0 1 1 0 0,0-1 0 0 0,1 1-1 0 0,-1-1 1 0 0,0 0 0 0 0,0 0-1 0 0,1 0 1 0 0,-1 0-1 0 0,0 0 1 0 0,0 0 0 0 0,1 0-1 0 0,-1 0 1 0 0,3-1 0 0 0,3 0 4 0 0,-1 0-1 0 0,1 0 1 0 0,13-5 0 0 0,-11 2-446 0 0,-1 0-1 0 0,0 0 1 0 0,0 0 0 0 0,-1-1-1 0 0,1-1 1 0 0,-1 1 0 0 0,0-1-1 0 0,12-13 1 0 0,-8 6-1752 0 0,-1-1-1 0 0,0 0 1 0 0,14-27-1 0 0,-11 17 66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5:22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0 3224 0 0,'0'1'16376'0'0,"3"7"-15042"0"0,-3 1-553 0 0,0 0 0 0 0,0 0 0 0 0,-1 0 0 0 0,0 0 0 0 0,-1 0 0 0 0,-4 14-1 0 0,2-5-486 0 0,-24 92 737 0 0,-6 34-413 0 0,21-82-515 0 0,4-21-380 0 0,-5 47-1 0 0,14-84-320 0 0,0 0 0 0 0,0-1 0 0 0,0 1 0 0 0,0 0 0 0 0,2 6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0:56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14712 0 0,'0'0'1334'0'0,"15"0"-1068"0"0,-12 0-18 0 0,1 1 0 0 0,0-1 0 0 0,0 1 0 0 0,0 0 0 0 0,-1 0 0 0 0,1 1 0 0 0,0-1 0 0 0,-1 1 0 0 0,1 0 0 0 0,-1 0 0 0 0,0 0 1 0 0,1 0-1 0 0,-1 1 0 0 0,0-1 0 0 0,0 1 0 0 0,-1-1 0 0 0,6 7 0 0 0,-2 0 23 0 0,1 0-1 0 0,-1 0 1 0 0,0 1-1 0 0,-1-1 1 0 0,4 12 0 0 0,1 4-8 0 0,-2 0 1 0 0,-1 1-1 0 0,-1-1 1 0 0,5 51-1 0 0,-6 104-193 0 0,-6-132 331 0 0,1-47 8 0 0,-8-18 316 0 0,7 11-566 0 0,-1 0-1 0 0,1 0 1 0 0,0 0 0 0 0,0 0-1 0 0,1-1 1 0 0,-1 1-1 0 0,1 0 1 0 0,1 0 0 0 0,-1-1-1 0 0,4-11 1 0 0,1-2 186 0 0,0 0 0 0 0,10-19 0 0 0,-13 31-224 0 0,2 1-1 0 0,-1 0 1 0 0,1-1-1 0 0,0 1 1 0 0,1 0-1 0 0,0 1 1 0 0,0-1-1 0 0,11-10 1 0 0,-13 14-224 0 0,0 1 0 0 0,1-1 1 0 0,0 1-1 0 0,-1 0 0 0 0,1 0 0 0 0,0 0 0 0 0,0 0 1 0 0,0 1-1 0 0,0-1 0 0 0,0 1 0 0 0,1 0 1 0 0,-1 1-1 0 0,0-1 0 0 0,0 1 0 0 0,1-1 0 0 0,-1 1 1 0 0,0 0-1 0 0,6 2 0 0 0,-3-2-732 0 0,0 0 0 0 0,1 0 0 0 0,-1-1 0 0 0,0 0 0 0 0,0 0 0 0 0,0-1 0 0 0,13-4 0 0 0,-9 1-857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5:24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 18719 0 0,'0'0'1875'0'0,"4"-13"-1702"0"0,-1 8 81 0 0,0 1 0 0 0,0 0-1 0 0,0-1 1 0 0,0 1 0 0 0,1 0-1 0 0,-1 0 1 0 0,1 1 0 0 0,0-1-1 0 0,8-4 1 0 0,2-4 505 0 0,-9 8-495 0 0,1 0-1 0 0,-1 0 0 0 0,1 1 1 0 0,-1 0-1 0 0,1 0 0 0 0,0 0 1 0 0,0 1-1 0 0,1-1 0 0 0,-1 2 1 0 0,0-1-1 0 0,13-1 0 0 0,-18 3-257 0 0,0-1 0 0 0,0 1 0 0 0,0 0 0 0 0,0 0 0 0 0,0 0 0 0 0,-1 0 0 0 0,1 0 0 0 0,0 0 1 0 0,0 1-1 0 0,0-1 0 0 0,0 0 0 0 0,0 0 0 0 0,-1 1 0 0 0,1-1 0 0 0,0 0 0 0 0,0 1 0 0 0,0-1 0 0 0,-1 1 0 0 0,1-1 0 0 0,0 1 0 0 0,-1-1 0 0 0,1 1 0 0 0,0-1 0 0 0,-1 1 0 0 0,2 1 0 0 0,-2-1 3 0 0,1 0 0 0 0,-1 1 0 0 0,1-1 0 0 0,-1 1 1 0 0,0-1-1 0 0,1 1 0 0 0,-1-1 0 0 0,0 1 0 0 0,0 0 0 0 0,0-1 0 0 0,0 1 0 0 0,0-1 0 0 0,-1 2 0 0 0,0 6 20 0 0,-1-1 0 0 0,-1 0 0 0 0,-6 15 0 0 0,-40 70-63 0 0,14-30-25 0 0,27-49 48 0 0,1 1 1 0 0,1 0-1 0 0,0 0 1 0 0,1 0-1 0 0,0 1 1 0 0,-2 19-1 0 0,6-34 23 0 0,1 0 0 0 0,0 0 0 0 0,0 0 0 0 0,0 0 0 0 0,0 0 0 0 0,0 0-1 0 0,0-1 1 0 0,0 1 0 0 0,0 0 0 0 0,0 0 0 0 0,1 0 0 0 0,-1 0-1 0 0,0 0 1 0 0,0 0 0 0 0,1 0 0 0 0,-1 0 0 0 0,1 0 0 0 0,-1-1 0 0 0,1 1-1 0 0,-1 0 1 0 0,1 0 0 0 0,-1-1 0 0 0,1 1 0 0 0,0 0 0 0 0,-1-1-1 0 0,1 1 1 0 0,0 0 0 0 0,0-1 0 0 0,0 1 0 0 0,-1-1 0 0 0,1 1-1 0 0,0-1 1 0 0,0 0 0 0 0,0 1 0 0 0,0-1 0 0 0,0 0 0 0 0,0 0 0 0 0,0 1-1 0 0,0-1 1 0 0,0 0 0 0 0,0 0 0 0 0,-1 0 0 0 0,1 0 0 0 0,0 0-1 0 0,2-1 1 0 0,3 0 41 0 0,1 0 0 0 0,-1 0 0 0 0,1 0-1 0 0,-1-1 1 0 0,8-3 0 0 0,20-9 29 0 0,-1-2-1 0 0,59-37 1 0 0,-70 38-1893 0 0,-1-2 0 0 0,28-26 0 0 0,-24 18-6727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5:24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86 11056 0 0,'1'0'8294'0'0,"7"1"-6898"0"0,0-1-466 0 0,-1-1-1 0 0,1 0 1 0 0,11-2 0 0 0,45-19 447 0 0,-50 17-1146 0 0,-9 3-316 0 0,1-1 1 0 0,-1 0-1 0 0,1 0 1 0 0,-1 0 0 0 0,9-7-1 0 0,-10 6-911 0 0,-1 1 0 0 0,1-1-1 0 0,-1 1 1 0 0,4-6 0 0 0,-4 2-1046 0 0</inkml:trace>
  <inkml:trace contextRef="#ctx0" brushRef="#br0" timeOffset="1">130 33 8288 0 0,'-71'70'4162'0'0,"63"-61"-2854"0"0,1 0 0 0 0,0 1 0 0 0,0 1 0 0 0,1-1 0 0 0,0 1 0 0 0,-5 12 0 0 0,10-19-921 0 0,0 1 0 0 0,-1-1 0 0 0,1 1 0 0 0,1 0 0 0 0,-1-1 0 0 0,1 1 0 0 0,0-1 0 0 0,0 1 0 0 0,1 8-1 0 0,-1-10-246 0 0,1 0 0 0 0,0 0 0 0 0,0 0 0 0 0,0 0 0 0 0,0 0 0 0 0,0-1 0 0 0,0 1 0 0 0,1 0 0 0 0,-1-1 0 0 0,1 1-1 0 0,0-1 1 0 0,0 1 0 0 0,0-1 0 0 0,0 0 0 0 0,0 0 0 0 0,3 2 0 0 0,9 5 481 0 0,0-1 0 0 0,27 11 0 0 0,-25-12-360 0 0,-14-6-248 0 0,1 0 1 0 0,-1 0 0 0 0,1 1-1 0 0,-1-1 1 0 0,1 0 0 0 0,-1 1 0 0 0,0 0-1 0 0,0 0 1 0 0,0 0 0 0 0,0 0-1 0 0,0 0 1 0 0,0 0 0 0 0,-1 0-1 0 0,1 0 1 0 0,-1 1 0 0 0,1-1-1 0 0,-1 1 1 0 0,0-1 0 0 0,0 1-1 0 0,0 0 1 0 0,0-1 0 0 0,0 4-1 0 0,0-1 6 0 0,-1 0 0 0 0,0 1 0 0 0,-1-1 0 0 0,1 0 0 0 0,-1 0 0 0 0,0 0 0 0 0,0 0 0 0 0,-1 0-1 0 0,1-1 1 0 0,-1 1 0 0 0,-3 6 0 0 0,-1 0-871 0 0,-1 0 0 0 0,0-1 0 0 0,0 0 0 0 0,-1 0 0 0 0,-15 13 1 0 0,-2 5-3375 0 0,4-3-4892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5:25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71 159 9216 0 0,'3'-16'976'0'0,"1"-1"-1241"0"0,-3 0 3573 0 0,2-12 4682 0 0,-6 47-5612 0 0,0 23 0 0 0,-5 43-2792 0 0,-3-24 414 0 0,-34 165 0 0 0,33-160 1973 0 0,14-106-1032 0 0,9-51 0 0 0,-1 16-636 0 0,-7 42-199 0 0,4-30 53 0 0,-3 0 0 0 0,-4-67 0 0 0,0 61 194 0 0,0 69 168 0 0,-3 10-95 0 0,-3 21-747 0 0,2 1 0 0 0,0 1-1 0 0,2-1 1 0 0,2 0 0 0 0,6 61 0 0 0,-5-81 114 0 0,-1-2-365 0 0,1 1-1 0 0,0-1 1 0 0,1 0-1 0 0,3 9 1 0 0,-5-17-351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5:26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107 290 7368 0 0,'3'-1'724'0'0,"1"1"-1"0"0,0-1 1 0 0,-1 0 0 0 0,1 0 0 0 0,-1 0-1 0 0,1 0 1 0 0,-1-1 0 0 0,0 1 0 0 0,1-1-1 0 0,-1 0 1 0 0,0 0 0 0 0,4-3 0 0 0,-1 0-357 0 0,-1 0 1 0 0,1 0-1 0 0,-2 0 0 0 0,1 0 1 0 0,0-1-1 0 0,3-6 1 0 0,-2 1-142 0 0,0 0-1 0 0,-1 0 1 0 0,0-1 0 0 0,-1 0 0 0 0,0 0 0 0 0,2-13-1 0 0,-4 16-152 0 0,-1 0 0 0 0,0-1-1 0 0,0 1 1 0 0,-1 0 0 0 0,0-1-1 0 0,-1 1 1 0 0,0 0 0 0 0,-4-17-1 0 0,4 24-58 0 0,1 0 0 0 0,-1 1-1 0 0,0-1 1 0 0,1 0 0 0 0,-1 1 0 0 0,0-1-1 0 0,0 0 1 0 0,0 1 0 0 0,0-1-1 0 0,0 1 1 0 0,-1 0 0 0 0,1-1 0 0 0,0 1-1 0 0,-1 0 1 0 0,1 0 0 0 0,-1 0-1 0 0,1 0 1 0 0,-1 0 0 0 0,1 0 0 0 0,-1 0-1 0 0,0 0 1 0 0,1 1 0 0 0,-1-1-1 0 0,0 1 1 0 0,0-1 0 0 0,0 1-1 0 0,1 0 1 0 0,-1 0 0 0 0,-2-1 0 0 0,0 2 2 0 0,1-1 1 0 0,0 0-1 0 0,-1 1 1 0 0,1 0 0 0 0,0-1-1 0 0,0 2 1 0 0,-1-1 0 0 0,1 0-1 0 0,0 0 1 0 0,0 1 0 0 0,0 0-1 0 0,1-1 1 0 0,-1 1-1 0 0,0 0 1 0 0,-4 4 0 0 0,-8 12-10 0 0,1 0 0 0 0,1 0 0 0 0,0 1 0 0 0,1 1 0 0 0,1 0 0 0 0,1 0 0 0 0,1 1 1 0 0,-8 29-1 0 0,12-36 44 0 0,2 0 1 0 0,-1 0 0 0 0,2 0 0 0 0,-2 21 0 0 0,4-29-24 0 0,0 0 1 0 0,0 0 0 0 0,1 0 0 0 0,0 1 0 0 0,0-1-1 0 0,0 0 1 0 0,1 0 0 0 0,-1 0 0 0 0,2 0 0 0 0,-1-1-1 0 0,0 1 1 0 0,7 9 0 0 0,-7-13 2 0 0,0 1-1 0 0,1 0 1 0 0,-1-1-1 0 0,1 0 1 0 0,0 1 0 0 0,-1-1-1 0 0,1 0 1 0 0,0-1-1 0 0,0 1 1 0 0,1 0 0 0 0,-1-1-1 0 0,0 0 1 0 0,0 1 0 0 0,1-2-1 0 0,-1 1 1 0 0,1 0-1 0 0,-1 0 1 0 0,1-1 0 0 0,-1 0-1 0 0,1 0 1 0 0,-1 0-1 0 0,7-1 1 0 0,-1 0-271 0 0,0 0-1 0 0,0-1 1 0 0,9-3-1 0 0,22-11-5782 0 0,-20 4-1142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5:27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1310 14280 0 0,'-1'0'87'0'0,"0"0"1"0"0,-1 0 0 0 0,1 0 0 0 0,0 0 0 0 0,-1 0 0 0 0,1-1 0 0 0,0 1-1 0 0,0 0 1 0 0,-1-1 0 0 0,1 1 0 0 0,0-1 0 0 0,0 1 0 0 0,-1-1-1 0 0,1 0 1 0 0,0 0 0 0 0,0 1 0 0 0,0-1 0 0 0,0 0 0 0 0,0 0 0 0 0,-1-2-1 0 0,1 1 135 0 0,0 0-1 0 0,0 0 1 0 0,0 0-1 0 0,0 0 1 0 0,0 0-1 0 0,0 0 1 0 0,1-1-1 0 0,-1 1 0 0 0,1 0 1 0 0,0 0-1 0 0,0-4 1 0 0,0-4 384 0 0,1-1 1 0 0,0 0 0 0 0,1 0 0 0 0,3-11-1 0 0,19-62 795 0 0,46-107 0 0 0,53-73 404 0 0,-69 162-1232 0 0,123-177 0 0 0,14 44-3738 0 0,-146 187-5662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5:34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 12728 0 0,'-2'-2'12207'0'0,"4"3"-12111"0"0,-1-1 0 0 0,1 1 0 0 0,-1 0 0 0 0,1 1 0 0 0,-1-1 0 0 0,1 0 0 0 0,-1 0 0 0 0,0 1 1 0 0,0-1-1 0 0,0 0 0 0 0,1 1 0 0 0,-1-1 0 0 0,-1 1 0 0 0,1 0 0 0 0,0-1 0 0 0,0 1 0 0 0,0 0 0 0 0,-1-1 0 0 0,1 1 0 0 0,-1 0 0 0 0,0 0 0 0 0,1 3 0 0 0,0 2 30 0 0,0 1 0 0 0,0-1 0 0 0,-1 0 0 0 0,-1 13 0 0 0,-18 216 587 0 0,18-184-349 0 0,3 1 0 0 0,11 78 0 0 0,49 210 279 0 0,-52-289-556 0 0,22 104 291 0 0,26 217 573 0 0,-43-251-686 0 0,0 99 423 0 0,-15-204-712 0 0,-1 0 0 0 0,-1 0 1 0 0,-1 0-1 0 0,0 0 0 0 0,-7 21 0 0 0,9-37-54 0 0,0-1-1 0 0,0 0 0 0 0,0 0 0 0 0,0 0 1 0 0,0 0-1 0 0,0 0 0 0 0,1 0 0 0 0,-1 0 1 0 0,0-1-1 0 0,0 1 0 0 0,0 0 0 0 0,0 0 1 0 0,0-1-1 0 0,-1 0 0 0 0,-10-8-621 0 0,-1-3-4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5:36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12 422 11976 0 0,'0'0'8605'0'0,"-6"18"-5245"0"0,5-18-3217 0 0,-4 7 5363 0 0,22-4-5425 0 0,-13-3-81 0 0,1 1 0 0 0,-1-1 0 0 0,0 0 0 0 0,1-1 0 0 0,-1 1 0 0 0,0-1 0 0 0,5-1 0 0 0,8-7 0 0 0,-12 7 0 0 0,1-1 0 0 0,-1 0 0 0 0,0-1 0 0 0,9-6 0 0 0,-11 7 0 0 0,1 0 0 0 0,0 1 0 0 0,-1-1 0 0 0,1 1 0 0 0,0 0 0 0 0,1 0 0 0 0,-1 0 0 0 0,0 1 0 0 0,0-1 0 0 0,7 0 0 0 0,5-1 0 0 0,26-1 0 0 0,-10 2 0 0 0,15-2 0 0 0,59 3 0 0 0,-8 1 0 0 0,373-10 0 0 0,-263 9 0 0 0,17-1 0 0 0,-31-3 0 0 0,40-3 0 0 0,-2 2 0 0 0,-13 0 0 0 0,-53 0 23 0 0,80-5 18 0 0,-96 1 51 0 0,199-16 232 0 0,-276 18-310 0 0,266-30 257 0 0,-113 7-124 0 0,-48-6-4 0 0,-139 28-14 0 0,22-7 171 0 0,-1-2 0 0 0,0-3 0 0 0,59-31 0 0 0,-67 22-113 0 0,-4 5-10 0 0,-48 25-175 0 0,1 0 0 0 0,-1-1 0 0 0,0 1 0 0 0,1 0 0 0 0,-1 0 0 0 0,0 0 0 0 0,1-1 0 0 0,-1 1 0 0 0,1 0 0 0 0,-1 0 0 0 0,0 0 0 0 0,1 0 0 0 0,-1 0 0 0 0,1 0 0 0 0,-1 0 0 0 0,0 0 0 0 0,1 0 0 0 0,-1 0 0 0 0,1 0 0 0 0,-1 0 0 0 0,1 1 0 0 0,3 9 29 0 0,-3-8-30 0 0,1 5-1 0 0,-1 1 0 0 0,0 0 0 0 0,-1 0 0 0 0,0 0 0 0 0,0 0 0 0 0,-2 11 0 0 0,0 12 0 0 0,0 20-3 0 0,-19 99 1 0 0,1-13-1 0 0,-8 133 3 0 0,-3 188 0 0 0,20-17 0 0 0,11-372 91 0 0,18 136-1 0 0,2-76-50 0 0,4 34-5 0 0,15 112-11 0 0,-38-271-130 0 0,-1 0 0 0 0,0 0 0 0 0,0 0 0 0 0,0 0 0 0 0,-1 0-1 0 0,0 4 1 0 0,1-6 41 0 0,-1-1-1 0 0,1 1 1 0 0,-1-1-1 0 0,1 0 1 0 0,-1 1-1 0 0,1-1 1 0 0,-1 0-1 0 0,0 1 1 0 0,0-1-1 0 0,1 0 1 0 0,-1 0-1 0 0,0 0 0 0 0,0 0 1 0 0,0 0-1 0 0,0 0 1 0 0,-1 0-1 0 0,1 0 1 0 0,0 0-1 0 0,-2 1 1 0 0,-8 1-1082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5:37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0 10568 0 0,'-16'0'1144'0'0,"-47"0"10239"0"0,63 0-11315 0 0,0 0-1 0 0,-1 1 0 0 0,1-1 1 0 0,0 0-1 0 0,0 0 1 0 0,0 0-1 0 0,0 0 0 0 0,-1 1 1 0 0,1-1-1 0 0,0 0 1 0 0,0 0-1 0 0,0 0 0 0 0,0 0 1 0 0,0 1-1 0 0,0-1 1 0 0,-1 0-1 0 0,1 0 0 0 0,0 1 1 0 0,0-1-1 0 0,0 0 0 0 0,0 0 1 0 0,0 0-1 0 0,0 1 1 0 0,0-1-1 0 0,0 0 0 0 0,0 0 1 0 0,0 1-1 0 0,0-1 1 0 0,0 0-1 0 0,0 0 0 0 0,0 1 1 0 0,0-1-1 0 0,0 0 1 0 0,1 0-1 0 0,-1 0 0 0 0,0 1 1 0 0,0-1-1 0 0,0 0 1 0 0,0 0-1 0 0,0 1 0 0 0,4 7 1082 0 0,-3-7-706 0 0,3 2-278 0 0,1-2-108 0 0,-1 1 0 0 0,1-1 0 0 0,-1 0 0 0 0,1 0 0 0 0,-1-1 0 0 0,1 1-1 0 0,0-1 1 0 0,-1 0 0 0 0,1 0 0 0 0,8-2 0 0 0,9 1 248 0 0,327 12 470 0 0,-270-7-748 0 0,42-5-412 0 0,-42 0 389 0 0,479 6 469 0 0,27 18-850 0 0,-427-14 377 0 0,165 8 62 0 0,-279-16-60 0 0,28 7 22 0 0,-21-1 5 0 0,160 5 121 0 0,80-14 160 0 0,-241 0-244 0 0,350-14 379 0 0,-282 11-373 0 0,263 5 360 0 0,-314 5-348 0 0,88 11 288 0 0,3 3 31 0 0,-117-14-358 0 0,-17-4-26 0 0,0 0 1 0 0,26-4-1 0 0,-26 1-2 0 0,-19 2 51 0 0,-1-1 0 0 0,1 1 0 0 0,-1-1 0 0 0,1 0 0 0 0,-1-1 0 0 0,1 1 0 0 0,-1-1 1 0 0,0 0-1 0 0,8-4 0 0 0,-11 5-243 0 0,1-1 1 0 0,0 1-1 0 0,0-1 1 0 0,-1 1-1 0 0,1-1 1 0 0,-1 0-1 0 0,1 1 1 0 0,-1-1-1 0 0,2-4 1 0 0,-2 5-452 0 0,0-1 1 0 0,-1 0-1 0 0,1 0 1 0 0,-1 1-1 0 0,1-1 1 0 0,-1 0-1 0 0,0 0 1 0 0,0 0-1 0 0,0 0 1 0 0,0 0-1 0 0,0 1 1 0 0,0-1-1 0 0,-1-2 1 0 0,-3-13-8756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5:38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58 11976 0 0,'0'0'1200'0'0,"0"-1"-1099"0"0,0 0-76 0 0,0 0 0 0 0,0 1 0 0 0,0-1 0 0 0,0 0 0 0 0,0 1 0 0 0,0-1 0 0 0,0 0 0 0 0,0 1 0 0 0,0-1 0 0 0,0 0 0 0 0,0 0 0 0 0,1 1 0 0 0,-1-1 0 0 0,0 0 0 0 0,0 1 0 0 0,1-1 0 0 0,-1 1 0 0 0,0-1 0 0 0,3-3 2352 0 0,3-11 2672 0 0,-5 12-4629 0 0,0 1 113 0 0,0 0 1 0 0,-1 0 0 0 0,1 0-1 0 0,0 0 1 0 0,1 0-1 0 0,-1 0 1 0 0,0 0 0 0 0,0 0-1 0 0,3-1 1 0 0,-4 3-93 0 0,1 5-420 0 0,0-1 0 0 0,0 1 0 0 0,0 0 0 0 0,0 0 0 0 0,-1 0 0 0 0,0 0 0 0 0,0 0 0 0 0,-1 0 0 0 0,-1 9 0 0 0,1-2-15 0 0,-17 321 2066 0 0,10-20-2072 0 0,-1-59 0 0 0,4-61 0 0 0,5-102 0 0 0,1-11 0 0 0,1-28 0 0 0,2 74 0 0 0,-3-116 0 0 0,-2 0 0 0 0,-1 14 0 0 0,0 9 0 0 0,2 3 0 0 0,-3 71 0 0 0,-1-19 2032 0 0,-3 27-2016 0 0,5-107-16 0 0,1 2 0 0 0,0 0 0 0 0,0 0 0 0 0,2 14 0 0 0,-1-17 0 0 0,-1-1 0 0 0,0 1 0 0 0,1 0 0 0 0,-2-1 0 0 0,1 1 0 0 0,-1-1 0 0 0,0 0 0 0 0,0 1 0 0 0,-6 9 0 0 0,5-13 0 0 0,2-3-14 0 0,-1 1 1 0 0,0-1-1 0 0,1 0 1 0 0,-1 1-1 0 0,1-1 1 0 0,-1 0-1 0 0,1 0 0 0 0,-1-1 1 0 0,1 1-1 0 0,-1 0 1 0 0,0 0-1 0 0,1-1 0 0 0,-1 1 1 0 0,1-1-1 0 0,-1 1 1 0 0,1-1-1 0 0,0 0 1 0 0,-1 1-1 0 0,-1-3 0 0 0,-1 1-115 0 0,-18-8-2799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5:39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0 379 12408 0 0,'0'0'13437'0'0,"6"-13"-12533"0"0,5-24-383 0 0,6-47 0 0 0,11-50 628 0 0,-10 56-1074 0 0,-18 75-75 0 0,1 0 0 0 0,0 0 0 0 0,0 0 0 0 0,0-1 0 0 0,0 1 0 0 0,1 0 0 0 0,2-5 0 0 0,-3 8 0 0 0,-1-1 0 0 0,0 1 0 0 0,0 0 0 0 0,0 0 0 0 0,1 0 0 0 0,-1-1 0 0 0,0 1 0 0 0,0 0 0 0 0,1 0 0 0 0,-1 0 0 0 0,0 0 0 0 0,1 0 0 0 0,-1-1 0 0 0,0 1 0 0 0,0 0 0 0 0,1 0 0 0 0,-1 0 0 0 0,0 0 0 0 0,1 0 0 0 0,-1 0 0 0 0,0 0 0 0 0,1 0 0 0 0,-1 0 0 0 0,0 0 0 0 0,0 0 0 0 0,1 0 0 0 0,-1 0 0 0 0,0 0 0 0 0,1 1 0 0 0,-1-1 0 0 0,0 0 0 0 0,0 0 0 0 0,1 0 0 0 0,-1 0 0 0 0,0 0 0 0 0,0 1 0 0 0,1-1 0 0 0,-1 0 0 0 0,0 0 0 0 0,0 0 0 0 0,0 1 0 0 0,1-1 0 0 0,-1 0 0 0 0,0 0 0 0 0,0 1 0 0 0,0-1 0 0 0,0 0 0 0 0,0 1 0 0 0,1-1 0 0 0,-1 0 0 0 0,2 5-8 0 0,0-1 0 0 0,0 0-1 0 0,0 0 1 0 0,-1 1 0 0 0,1-1-1 0 0,-1 1 1 0 0,0-1 0 0 0,-1 1 0 0 0,1-1-1 0 0,-1 1 1 0 0,0 6 0 0 0,1 2-25 0 0,0-9 31 0 0,12 119-68 0 0,-9-96 66 0 0,2 0 0 0 0,12 37 0 0 0,-17-60-30 0 0,0-1-1 0 0,1 1 1 0 0,-1-1 0 0 0,1 1-1 0 0,0-1 1 0 0,0 0-1 0 0,1 0 1 0 0,-1 0 0 0 0,1 0-1 0 0,-1-1 1 0 0,1 1 0 0 0,0-1-1 0 0,4 4 1 0 0,-5-5 79 0 0,-1-1-1 0 0,1 1 1 0 0,0 0 0 0 0,-1 0 0 0 0,1-1 0 0 0,0 1 0 0 0,0-1 0 0 0,0 0-1 0 0,0 0 1 0 0,-1 1 0 0 0,1-1 0 0 0,0 0 0 0 0,0 0 0 0 0,0-1-1 0 0,0 1 1 0 0,-1 0 0 0 0,1-1 0 0 0,0 1 0 0 0,0-1 0 0 0,0 1-1 0 0,-1-1 1 0 0,1 0 0 0 0,0 0 0 0 0,-1 0 0 0 0,1 0 0 0 0,-1 0 0 0 0,1 0-1 0 0,-1 0 1 0 0,2-2 0 0 0,7-6-6 0 0,-2-1-1 0 0,1 0 1 0 0,-1 0-1 0 0,-1-1 0 0 0,0 0 1 0 0,0 0-1 0 0,8-22 1 0 0,-3 5 140 0 0,-2-1 0 0 0,7-36 0 0 0,-14 52-204 0 0,-3 9-133 0 0,1 0 0 0 0,0 0 0 0 0,0 1 0 0 0,0-1 0 0 0,3-6 0 0 0,5 9-4570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0:56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16615 0 0,'0'0'1664'0'0,"1"-1"-1520"0"0,0 1-39 0 0,0 0-1 0 0,-1-1 0 0 0,1 1 0 0 0,0 0 0 0 0,0 0 0 0 0,-1 0 1 0 0,1 0-1 0 0,0 0 0 0 0,0 0 0 0 0,-1 0 0 0 0,1 0 0 0 0,0 0 1 0 0,0 0-1 0 0,-1 0 0 0 0,1 0 0 0 0,0 0 0 0 0,0 0 0 0 0,-1 1 0 0 0,1-1 1 0 0,0 0-1 0 0,-1 1 0 0 0,1-1 0 0 0,0 0 0 0 0,-1 1 0 0 0,1-1 1 0 0,0 1-1 0 0,-1-1 0 0 0,1 2 0 0 0,0-1 142 0 0,1 1 0 0 0,-1 0 0 0 0,0 0-1 0 0,0 0 1 0 0,-1 0 0 0 0,1 0 0 0 0,0 3 0 0 0,0-1-351 0 0,5 18 544 0 0,-2 0 1 0 0,0 1 0 0 0,0 27-1 0 0,0 2 34 0 0,-1-25-184 0 0,2 22 260 0 0,-4-44-473 0 0,0 0 0 0 0,0 0 0 0 0,1 0 0 0 0,0 0 0 0 0,-1-1 0 0 0,2 1 0 0 0,2 5 0 0 0,-5-10-63 0 0,0 1-1 0 0,1-1 1 0 0,-1 0 0 0 0,0 1-1 0 0,1-1 1 0 0,-1 1 0 0 0,1-1-1 0 0,-1 0 1 0 0,0 1-1 0 0,1-1 1 0 0,-1 0 0 0 0,1 1-1 0 0,-1-1 1 0 0,1 0-1 0 0,-1 0 1 0 0,1 1 0 0 0,-1-1-1 0 0,1 0 1 0 0,-1 0 0 0 0,1 0-1 0 0,0 0 1 0 0,-1 0-1 0 0,1 0 1 0 0,-1 0 0 0 0,2 0-1 0 0,-1 0 13 0 0,0-1 0 0 0,1 1 0 0 0,-1-1 0 0 0,0 1 0 0 0,0-1 0 0 0,1 1 0 0 0,-1-1 0 0 0,0 0 0 0 0,0 0 0 0 0,1-1 0 0 0,3-2 47 0 0,-1 0-1 0 0,0 0 1 0 0,-1 0 0 0 0,4-6-1 0 0,75-130 611 0 0,-54 89-768 0 0,-20 36-155 0 0,0 0 0 0 0,12-18-1 0 0,1 3-2461 0 0,-13 19 1109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5:39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51 14112 0 0,'0'0'645'0'0,"-5"-10"238"0"0,7-7 146 0 0,-1 17-945 0 0,-1-1 0 0 0,0 1 0 0 0,0-1 0 0 0,0 0 0 0 0,0 1 0 0 0,1-1 0 0 0,-1 1 0 0 0,0-1 0 0 0,0 0 0 0 0,0 1 0 0 0,0-1 1 0 0,0 1-1 0 0,-1-1 0 0 0,1 0 0 0 0,0 1 0 0 0,0-1 0 0 0,0 1 0 0 0,-1-2 0 0 0,0-3-200 0 0,-2-1 3542 0 0,-7 13-1499 0 0,8-3-1925 0 0,0-1 1 0 0,0 1-1 0 0,0 0 0 0 0,0-1 0 0 0,1 1 0 0 0,-2 5 1 0 0,-2 3-3 0 0,3-4 0 0 0,0 0 0 0 0,0-1 0 0 0,-1 12 0 0 0,-2 7 0 0 0,3-17 160 0 0,1 0 0 0 0,1 0 0 0 0,-1 1 0 0 0,2-1 0 0 0,-1 0 0 0 0,1 0 0 0 0,1 0 0 0 0,3 15 0 0 0,-4-21-128 0 0,0-1-1 0 0,0 1 0 0 0,0-1 1 0 0,0 1-1 0 0,1-1 1 0 0,-1 1-1 0 0,1-1 0 0 0,-1 0 1 0 0,1 0-1 0 0,0 0 1 0 0,0 0-1 0 0,0 0 1 0 0,0 0-1 0 0,0-1 0 0 0,0 1 1 0 0,0-1-1 0 0,1 1 1 0 0,-1-1-1 0 0,1 0 0 0 0,2 1 1 0 0,-3-1-34 0 0,0-1 0 0 0,1 1 0 0 0,-1-1 0 0 0,0 0 0 0 0,0 0 0 0 0,0 0 0 0 0,0 0 0 0 0,1-1 0 0 0,-1 1 0 0 0,0 0 0 0 0,0-1 0 0 0,0 0 0 0 0,0 1 0 0 0,0-1 0 0 0,0 0 0 0 0,0 0 0 0 0,0 0 0 0 0,0 0 0 0 0,0-1 0 0 0,-1 1 0 0 0,1 0 0 0 0,0-1 0 0 0,-1 1 0 0 0,1-1 0 0 0,1-2 0 0 0,15-17 391 0 0,-4 5 649 0 0,16-23-1 0 0,-21 25-629 0 0,1 1 0 0 0,1-1 0 0 0,15-14 0 0 0,-26 28-407 0 0,0-1 0 0 0,1 1 0 0 0,-1 0 0 0 0,0 0 0 0 0,1 0 0 0 0,-1-1 0 0 0,0 1 0 0 0,1 0 0 0 0,-1 0 0 0 0,0 0-1 0 0,1 0 1 0 0,-1 0 0 0 0,0 0 0 0 0,1 0 0 0 0,-1-1 0 0 0,1 1 0 0 0,-1 0 0 0 0,0 0 0 0 0,1 1 0 0 0,-1-1 0 0 0,0 0 0 0 0,1 0 0 0 0,-1 0 0 0 0,0 0 0 0 0,1 0 0 0 0,-1 0 0 0 0,0 0 0 0 0,1 1 0 0 0,-1-1-1 0 0,0 0 1 0 0,1 0 0 0 0,-1 0 0 0 0,0 1 0 0 0,1-1 0 0 0,-1 0 0 0 0,0 0 0 0 0,0 1 0 0 0,0-1 0 0 0,1 0 0 0 0,-1 1 0 0 0,6 9 122 0 0,-6-10-114 0 0,2 5 46 0 0,0 0 1 0 0,0 0-1 0 0,-1 0 1 0 0,1 0-1 0 0,-1 0 1 0 0,-1 1-1 0 0,1 8 0 0 0,-3 41-513 0 0,-1-15 630 0 0,-1-11 383 0 0,1-17-1573 0 0,2 1-3571 0 0,1-20 3065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5:40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 13360 0 0,'1'-3'323'0'0,"-1"0"1"0"0,1 0-1 0 0,0 1 1 0 0,0-1 0 0 0,0 1-1 0 0,0-1 1 0 0,0 1-1 0 0,0-1 1 0 0,1 1-1 0 0,-1 0 1 0 0,1-1 0 0 0,0 1-1 0 0,3-3 1 0 0,9-13 5589 0 0,-14 17-5868 0 0,0 1-1 0 0,0 0 1 0 0,0 0 0 0 0,0 0-1 0 0,0 0 1 0 0,0-1-1 0 0,0 1 1 0 0,0 0-1 0 0,0 0 1 0 0,1 0-1 0 0,-1 0 1 0 0,0 0 0 0 0,0 0-1 0 0,0-1 1 0 0,0 1-1 0 0,0 0 1 0 0,0 0-1 0 0,0 0 1 0 0,0 0-1 0 0,1 0 1 0 0,-1 0 0 0 0,0 0-1 0 0,0 0 1 0 0,0-1-1 0 0,0 1 1 0 0,0 0-1 0 0,1 0 1 0 0,-1 0-1 0 0,0 0 1 0 0,0 0 0 0 0,0 0-1 0 0,0 0 1 0 0,0 0-1 0 0,1 0 1 0 0,-1 0-1 0 0,0 0 1 0 0,0 0-1 0 0,0 0 1 0 0,0 0 0 0 0,1 0-1 0 0,-1 0 1 0 0,0 0-1 0 0,0 0 1 0 0,0 0-1 0 0,0 0 1 0 0,0 1-1 0 0,1-1 1 0 0,-1 0 0 0 0,0 0-1 0 0,0 0 1 0 0,0 0-1 0 0,4 12 981 0 0,-1 16-312 0 0,-10 43 205 0 0,7-47-874 0 0,-1-1 0 0 0,-5 31-1 0 0,-9 77 16 0 0,11-81-79 0 0,3-41-119 0 0,-1 8-273 0 0,0 1 0 0 0,1 0 1 0 0,1 1-1 0 0,1-1 0 0 0,4 24 1 0 0,-2-33-1370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5:40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38 12440 0 0,'1'-2'379'0'0,"0"0"-203"0"0,0 1-1 0 0,0-1 0 0 0,-1 0 1 0 0,1 1-1 0 0,0-1 0 0 0,-1 0 1 0 0,0 0-1 0 0,1 1 0 0 0,-1-1 1 0 0,0 0-1 0 0,0 0 0 0 0,0 0 1 0 0,-2-10 9460 0 0,2 14-8766 0 0,-1 10-385 0 0,-1 0 0 0 0,0-1 1 0 0,-1 1-1 0 0,-7 20 0 0 0,0-1-176 0 0,-25 73-172 0 0,8-29-110 0 0,6-19-274 0 0,7-20-1859 0 0,2 1-3503 0 0,0 6-3213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5:41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9 361 1840 0 0,'-8'15'15550'0'0,"20"-20"-13589"0"0,-4-3-1360 0 0,-1-1 0 0 0,0 0 0 0 0,0-1 0 0 0,-1 0 0 0 0,0 0-1 0 0,8-20 1 0 0,-2 6 48 0 0,-2 3-261 0 0,0 1 0 0 0,-2-2 1 0 0,0 1-1 0 0,-1-1 0 0 0,6-40 0 0 0,-8 32-63 0 0,-2 14-90 0 0,1-30 0 0 0,-11 108-326 0 0,7-53 54 0 0,0 19-61 0 0,1 0-1 0 0,5 29 1 0 0,-5-50 93 0 0,0 0 1 0 0,1 0-1 0 0,0 0 1 0 0,0 0-1 0 0,1 0 0 0 0,0-1 1 0 0,0 1-1 0 0,0-1 1 0 0,1 1-1 0 0,0-1 1 0 0,0 0-1 0 0,1 0 1 0 0,6 6-1 0 0,-10-11 0 0 0,1 0 1 0 0,0 1-1 0 0,0-1 0 0 0,-1 0 0 0 0,1 0 0 0 0,0 0 1 0 0,0 0-1 0 0,0 0 0 0 0,0 0 0 0 0,0-1 1 0 0,0 1-1 0 0,0-1 0 0 0,0 0 0 0 0,1 1 0 0 0,-1-1 1 0 0,2 0-1 0 0,0 0 12 0 0,-1-1 0 0 0,1 0-1 0 0,0 1 1 0 0,-1-1 0 0 0,1 0 0 0 0,-1-1 0 0 0,1 1 0 0 0,5-4 0 0 0,0-1 47 0 0,0 0 0 0 0,0-1 0 0 0,0 0 0 0 0,0-1 0 0 0,8-10 1 0 0,-10 9 5 0 0,0 0 0 0 0,0 0 0 0 0,-1-1 0 0 0,0 0 0 0 0,5-13 0 0 0,19-58 69 0 0,-6 16-1602 0 0,-16 49-149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5:41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 17247 0 0,'0'0'844'0'0,"-18"2"208"0"0,6 4 132 0 0,10-4-1090 0 0,1-1 0 0 0,-1 0 0 0 0,1 0 0 0 0,0 1 0 0 0,0-1-1 0 0,-1 1 1 0 0,1-1 0 0 0,-1 3 0 0 0,0 1-98 0 0,0 0-1 0 0,0 0 1 0 0,-2 10-1 0 0,1-3-151 0 0,1-6 184 0 0,1 1 0 0 0,0-1 1 0 0,0 0-1 0 0,1 0 0 0 0,-1 0 0 0 0,2 1 0 0 0,-1-1 0 0 0,0 0 1 0 0,4 12-1 0 0,-4-15-17 0 0,1 1 1 0 0,0-1 0 0 0,0 0-1 0 0,0 0 1 0 0,0 0 0 0 0,1 0-1 0 0,-1 0 1 0 0,1 0 0 0 0,-1-1-1 0 0,1 1 1 0 0,0 0 0 0 0,0-1-1 0 0,1 1 1 0 0,-1-1 0 0 0,0 0-1 0 0,1 0 1 0 0,-1 0 0 0 0,1 0-1 0 0,0 0 1 0 0,4 2 0 0 0,-4-4 169 0 0,0 1 1 0 0,1-1 0 0 0,-1 1-1 0 0,0-1 1 0 0,1 0 0 0 0,-1 0-1 0 0,0-1 1 0 0,0 1 0 0 0,1-1-1 0 0,-1 1 1 0 0,0-1 0 0 0,0 0-1 0 0,0 0 1 0 0,1-1 0 0 0,-1 1-1 0 0,5-4 1 0 0,6-4 503 0 0,0 0 1 0 0,13-12-1 0 0,-20 16-347 0 0,63-53 1010 0 0,-70 58-1337 0 0,1-1 0 0 0,0 0 0 0 0,0 1 0 0 0,0-1 0 0 0,0 0 1 0 0,0 1-1 0 0,0-1 0 0 0,0 1 0 0 0,0 0 0 0 0,0-1 0 0 0,0 1 0 0 0,0 0 0 0 0,0-1 0 0 0,0 1 0 0 0,1 0 0 0 0,-1 0 0 0 0,0 0 0 0 0,0 0 0 0 0,0 0 0 0 0,0 0 1 0 0,2 1-1 0 0,-2-1 10 0 0,0 1 0 0 0,0-1 0 0 0,0 1 1 0 0,0 0-1 0 0,0 0 0 0 0,0-1 0 0 0,-1 1 1 0 0,1 0-1 0 0,0 0 0 0 0,0 0 1 0 0,-1 0-1 0 0,1 0 0 0 0,0 0 0 0 0,-1 0 1 0 0,1 0-1 0 0,0 2 0 0 0,1 3 58 0 0,-1 1-1 0 0,1-1 1 0 0,-1 1-1 0 0,0-1 1 0 0,-1 12-1 0 0,1 9-104 0 0,0-16-7 0 0,-1-1 0 0 0,0 1-1 0 0,-1-1 1 0 0,-2 17 0 0 0,3-27-151 0 0,-1 4 437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5:41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7 10592 0 0,'13'-6'12930'0'0,"-12"14"-12640"0"0,-2 1 1 0 0,1 0-1 0 0,-1-1 1 0 0,0 1-1 0 0,-1-1 1 0 0,-3 12-1 0 0,0-1-278 0 0,-1 3-12 0 0,-15 33 0 0 0,3-7 0 0 0,9-20 15 0 0,1 2 0 0 0,1-1 0 0 0,2 1 0 0 0,1 0 0 0 0,1 0 1 0 0,1 39-1 0 0,7-31-2962 0 0,-2-23 1148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5:42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3 21191 0 0,'-1'-1'1920'0'0,"1"1"-1854"0"0,-1 0 0 0 0,0-1 0 0 0,1 1 0 0 0,-1 0 0 0 0,0 0 0 0 0,1 0 0 0 0,-1 0 0 0 0,1 0 0 0 0,-1 0 0 0 0,0 0 1 0 0,1 0-1 0 0,-1 0 0 0 0,0 0 0 0 0,1 0 0 0 0,-1 0 0 0 0,0 0 0 0 0,1 0 0 0 0,-1 1 0 0 0,1-1 0 0 0,-1 0 0 0 0,0 1 0 0 0,1-1 0 0 0,-1 0 0 0 0,1 1 0 0 0,-1-1 0 0 0,1 0 0 0 0,-1 1 0 0 0,1-1 0 0 0,-1 1 0 0 0,1-1 0 0 0,-1 1 0 0 0,1-1 0 0 0,0 1 0 0 0,-1-1 0 0 0,1 2 0 0 0,-14 23 857 0 0,14-24-839 0 0,-22 54 442 0 0,-22 94-1 0 0,31-103-456 0 0,0 11-464 0 0,3 1-1 0 0,-4 74 1 0 0,9-72-809 0 0,2-45-5023 0 0,0-2-1955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5:5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12 782 9672 0 0,'-2'2'612'0'0,"-4"4"-192"0"0,3-4 907 0 0,2-8 1650 0 0,6-12 1886 0 0,65-124-309 0 0,54-62-2405 0 0,-89 151-2012 0 0,2 1 0 0 0,3 3 0 0 0,1 0 0 0 0,82-71 0 0 0,-105 105-210 0 0,0 1-1 0 0,35-19 1 0 0,-20 17-2552 0 0,-1 3-3747 0 0,-9 6-1406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5:56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68 711 4608 0 0,'-5'2'255'0'0,"0"-1"1"0"0,0 1-1 0 0,0 0 1 0 0,-5 4-1 0 0,5-3 915 0 0,0 0-1 0 0,1 0 1 0 0,0 0-1 0 0,-1 1 1 0 0,1 0-1 0 0,-7 8 5043 0 0,17-17-5113 0 0,6-9-493 0 0,0 0 0 0 0,16-26 0 0 0,3-6 178 0 0,125-148 1217 0 0,-82 104-1455 0 0,87-83 287 0 0,15 17-2182 0 0,-150 132-106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5:59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743 158 8288 0 0,'0'0'3734'0'0,"-7"-5"334"0"0,3 3-3687 0 0,0-1 0 0 0,0 0 0 0 0,0 0 0 0 0,0 0 0 0 0,0 0 0 0 0,1-1 0 0 0,-1 1 0 0 0,1-1 0 0 0,0 0 0 0 0,-5-7 0 0 0,8 10-309 0 0,-1 0 438 0 0,0-2-342 0 0,0 1-1 0 0,0 0 1 0 0,0 0 0 0 0,0 0-1 0 0,0 0 1 0 0,-1 0-1 0 0,1 0 1 0 0,0 0-1 0 0,-1 1 1 0 0,-2-3-1 0 0,-4-6 560 0 0,5 7-648 0 0,0-1 0 0 0,-1 1 0 0 0,1 0 1 0 0,-1 0-1 0 0,0 0 0 0 0,0 1 0 0 0,0-1 1 0 0,0 1-1 0 0,0 0 0 0 0,0 0 0 0 0,-1 1 1 0 0,1-1-1 0 0,-1 1 0 0 0,-5-1 0 0 0,0 0 159 0 0,-1 0 0 0 0,1 1-1 0 0,-1 0 1 0 0,0 1 0 0 0,-13 1-1 0 0,-13 5 144 0 0,0 2-1 0 0,-45 16 1 0 0,-61 22-11 0 0,116-38-285 0 0,19-6-78 0 0,-1 1 0 0 0,1-1 1 0 0,0 2-1 0 0,0-1 0 0 0,-9 6 0 0 0,10-5 68 0 0,0 0-1 0 0,1 1 0 0 0,-1 0 1 0 0,1 0-1 0 0,0 1 1 0 0,0-1-1 0 0,1 1 0 0 0,0 1 1 0 0,-8 11-1 0 0,6-5-27 0 0,-2 2-23 0 0,1 0 1 0 0,1 0-1 0 0,0 0 0 0 0,1 1 0 0 0,1 0 0 0 0,-4 20 0 0 0,4-9-20 0 0,1 0 13 0 0,0 27 1 0 0,3-44-14 0 0,2-1-1 0 0,-1 0 1 0 0,1 0-1 0 0,1 1 1 0 0,0-1 0 0 0,6 17-1 0 0,-2-10 18 0 0,0-1-1 0 0,13 21 0 0 0,-15-29-10 0 0,1 0 0 0 0,0-1-1 0 0,0 0 1 0 0,0 0 0 0 0,1 0-1 0 0,0-1 1 0 0,9 7 0 0 0,18 9 185 0 0,0-1 0 0 0,2-2 1 0 0,64 25-1 0 0,77 13-394 0 0,-156-52 275 0 0,-1 0-1 0 0,0-1 1 0 0,1-1-1 0 0,0-1 1 0 0,-1 0-1 0 0,1-2 1 0 0,0 0-1 0 0,-1-1 0 0 0,1-1 1 0 0,-1-1-1 0 0,0-1 1 0 0,0-1-1 0 0,-1 0 1 0 0,1-1-1 0 0,-1-1 1 0 0,24-15-1 0 0,-31 15 3 0 0,0 0 1 0 0,0-1-1 0 0,-1-1 1 0 0,0 0-1 0 0,0 0 0 0 0,-1-1 1 0 0,-1 0-1 0 0,11-17 0 0 0,-8 9-21 0 0,-1-1 0 0 0,-1 1 1 0 0,-1-1-1 0 0,10-36 0 0 0,-14 33-41 0 0,0 1 0 0 0,-2-1 0 0 0,0 0 0 0 0,-1 0 0 0 0,-2 0 0 0 0,0 0 0 0 0,-1 0 0 0 0,-2 0 0 0 0,-8-30 0 0 0,7 35-11 0 0,-2 0 1 0 0,0 0-1 0 0,-1 1 1 0 0,0 0-1 0 0,-1 0 1 0 0,-1 1 0 0 0,-1 0-1 0 0,-1 1 1 0 0,-20-22-1 0 0,23 28-11 0 0,0 1-1 0 0,0 0 1 0 0,-1 1 0 0 0,0 0-1 0 0,0 1 1 0 0,0 0-1 0 0,-1 0 1 0 0,0 1 0 0 0,0 0-1 0 0,-1 1 1 0 0,1 0-1 0 0,-1 1 1 0 0,0 1 0 0 0,0 0-1 0 0,0 0 1 0 0,-14 0-1 0 0,12 3 20 0 0,-1 0-1 0 0,0 1 1 0 0,1 1-1 0 0,0 0 0 0 0,-1 1 1 0 0,-16 7-1 0 0,-81 41-986 0 0,61-27-213 0 0,9-2-1526 0 0,25-15 1175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0:56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1 183 14888 0 0,'7'5'1349'0'0,"-4"-3"-1148"0"0,0-1 1 0 0,0 1-1 0 0,0-1 0 0 0,0 0 1 0 0,0 0-1 0 0,1 0 0 0 0,-1 0 1 0 0,0-1-1 0 0,1 0 1 0 0,-1 1-1 0 0,0-1 0 0 0,1 0 1 0 0,-1 0-1 0 0,0-1 0 0 0,1 1 1 0 0,-1-1-1 0 0,0 0 1 0 0,0 0-1 0 0,1 0 0 0 0,-1 0 1 0 0,0 0-1 0 0,0-1 0 0 0,0 1 1 0 0,0-1-1 0 0,5-4 1 0 0,-2 1 166 0 0,0-1 1 0 0,0 1 0 0 0,0-1-1 0 0,-1-1 1 0 0,0 1 0 0 0,0-1-1 0 0,-1 0 1 0 0,0 0 0 0 0,6-12-1 0 0,3-9 288 0 0,-8 20-527 0 0,-1-1 0 0 0,-1 1 0 0 0,1-1 0 0 0,-2 0 0 0 0,4-12 0 0 0,-7 10 7 0 0,1 10-123 0 0,0 1 0 0 0,0 0 0 0 0,0 0 0 0 0,0 0 0 0 0,0 0 1 0 0,0-1-1 0 0,-1 1 0 0 0,1 0 0 0 0,0 0 0 0 0,0 0 1 0 0,0 0-1 0 0,0 0 0 0 0,0 0 0 0 0,-1 0 0 0 0,1 0 0 0 0,0-1 1 0 0,0 1-1 0 0,0 0 0 0 0,0 0 0 0 0,-1 0 0 0 0,1 0 0 0 0,0 0 1 0 0,0 0-1 0 0,0 0 0 0 0,-1 0 0 0 0,1 0 0 0 0,0 0 0 0 0,0 0 1 0 0,0 0-1 0 0,-1 0 0 0 0,0 1 18 0 0,0-1 0 0 0,0 1 0 0 0,0-1 0 0 0,0 1 0 0 0,0-1 0 0 0,0 1 0 0 0,0 0 0 0 0,0 0 0 0 0,0-1 0 0 0,1 1 0 0 0,-1 0 0 0 0,0 0 0 0 0,-1 1 0 0 0,-3 7 7 0 0,-1 1 0 0 0,1-1 1 0 0,1 1-1 0 0,-7 20 0 0 0,-8 44 324 0 0,12-44-131 0 0,0 3-85 0 0,2 0 0 0 0,0 0 0 0 0,2 41 0 0 0,3-64-238 0 0,0 0-1 0 0,4 16 1 0 0,-4-24 57 0 0,1 1-1 0 0,-1 0 1 0 0,1 0 0 0 0,0-1-1 0 0,0 1 1 0 0,0 0 0 0 0,0-1-1 0 0,1 1 1 0 0,-1-1 0 0 0,1 0-1 0 0,-1 1 1 0 0,1-1-1 0 0,3 4 1 0 0,-3-6-43 0 0,-1 1 0 0 0,0 0 0 0 0,0-1 0 0 0,0 1 0 0 0,1-1 0 0 0,-1 1-1 0 0,0-1 1 0 0,0 0 0 0 0,1 1 0 0 0,-1-1 0 0 0,0 0 0 0 0,1 0 0 0 0,-1 0 0 0 0,0 0 0 0 0,1 0-1 0 0,-1 0 1 0 0,0 0 0 0 0,3-1 0 0 0,-1 0-199 0 0,0 0 0 0 0,0 0 0 0 0,-1-1 0 0 0,1 1 0 0 0,0 0-1 0 0,4-4 1 0 0,7-7-1087 0 0</inkml:trace>
  <inkml:trace contextRef="#ctx0" brushRef="#br0" timeOffset="1">438 43 21191 0 0,'0'0'480'0'0,"0"6"646"0"0,2 3-1038 0 0,-1 1 0 0 0,1-1 1 0 0,1 0-1 0 0,-1 1 0 0 0,2-1 1 0 0,-1 0-1 0 0,1-1 0 0 0,7 12 1 0 0,-8-16-99 0 0,0 0 1 0 0,0 0 0 0 0,0-1 0 0 0,0 1-1 0 0,1-1 1 0 0,0 0 0 0 0,-1 0-1 0 0,1 0 1 0 0,0 0 0 0 0,0-1 0 0 0,1 0-1 0 0,-1 1 1 0 0,0-2 0 0 0,1 1-1 0 0,-1 0 1 0 0,1-1 0 0 0,0 0 0 0 0,9 1-1 0 0,-1-1-149 0 0,1-1 0 0 0,-1 0-1 0 0,1-1 1 0 0,-1-1 0 0 0,24-5 0 0 0,-7-2-1115 0 0,40-17 1 0 0,-70 26 1263 0 0,1 0 0 0 0,-1-1 0 0 0,1 1 0 0 0,-1 0 0 0 0,1 0 0 0 0,-1 0-1 0 0,1-1 1 0 0,0 1 0 0 0,-1 0 0 0 0,1 0 0 0 0,-1 0 0 0 0,1 0 0 0 0,0 0 0 0 0,-1 0 0 0 0,1 0 0 0 0,-1 0 0 0 0,1 0 0 0 0,0 0 0 0 0,-1 0 0 0 0,1 0 0 0 0,-1 0 0 0 0,1 1 0 0 0,0-1 0 0 0,0 1 54 0 0,-1-1 0 0 0,0 1 0 0 0,0-1 0 0 0,0 1 1 0 0,0-1-1 0 0,0 1 0 0 0,0-1 0 0 0,0 1 0 0 0,0-1 0 0 0,0 1 0 0 0,0-1 1 0 0,0 1-1 0 0,0-1 0 0 0,0 1 0 0 0,0-1 0 0 0,0 1 0 0 0,0-1 0 0 0,-1 1 1 0 0,1-1-1 0 0,0 2 0 0 0,-17 26 1491 0 0,-155 210 1863 0 0,67-90-3448 0 0,46-66-1249 0 0,47-63 787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5:44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18 5064 0 0,'5'19'389'0'0,"-6"-21"492"0"0,-6-20 5480 0 0,6 21-6201 0 0,1 0 0 0 0,0 0 0 0 0,-1 0-1 0 0,1 1 1 0 0,-1-1 0 0 0,1 0 0 0 0,-1 1 0 0 0,1-1 0 0 0,-1 1 0 0 0,0-1 0 0 0,1 0 0 0 0,-1 1-1 0 0,0-1 1 0 0,1 1 0 0 0,-1-1 0 0 0,0 1 0 0 0,0 0 0 0 0,1-1 0 0 0,-1 1 0 0 0,0 0 0 0 0,0 0-1 0 0,0-1 1 0 0,1 1 0 0 0,-1 0 0 0 0,0 0 0 0 0,0 0 0 0 0,0 0 0 0 0,0 0 0 0 0,0 0 0 0 0,0 0-1 0 0,-16 4 1078 0 0,11-3-856 0 0,-1 0 0 0 0,0 1 1 0 0,1 0-1 0 0,-1 0 0 0 0,-11 7 0 0 0,8-4-125 0 0,0 2-1 0 0,1-1 0 0 0,0 1 1 0 0,0 0-1 0 0,0 1 0 0 0,1 0 1 0 0,0 1-1 0 0,0 0 0 0 0,1 0 1 0 0,1 0-1 0 0,-1 1 0 0 0,1 0 1 0 0,-6 15-1 0 0,12-23-229 0 0,-1-1 1 0 0,1 1-1 0 0,0-1 1 0 0,0 1-1 0 0,0-1 0 0 0,0 1 1 0 0,0-1-1 0 0,0 1 1 0 0,1-1-1 0 0,-1 1 0 0 0,0-1 1 0 0,1 1-1 0 0,-1-1 1 0 0,1 0-1 0 0,0 1 0 0 0,-1-1 1 0 0,1 0-1 0 0,0 1 1 0 0,0-1-1 0 0,0 0 1 0 0,0 0-1 0 0,0 0 0 0 0,0 0 1 0 0,0 0-1 0 0,0 0 1 0 0,0 0-1 0 0,0 0 0 0 0,1 0 1 0 0,2 1-1 0 0,4 3-44 0 0,1 0-1 0 0,0-1 1 0 0,12 4 0 0 0,-19-7 20 0 0,47 12 230 0 0,-33-9 58 0 0,27 10 0 0 0,-38-12-236 0 0,-1 0-1 0 0,1 0 1 0 0,-1 1-1 0 0,0-1 1 0 0,1 1-1 0 0,-1 0 0 0 0,-1 0 1 0 0,1 1-1 0 0,0-1 1 0 0,3 5-1 0 0,-6-6-22 0 0,0 1-1 0 0,0-1 1 0 0,0 0-1 0 0,0 1 0 0 0,0-1 1 0 0,0 1-1 0 0,0-1 1 0 0,-1 1-1 0 0,1-1 1 0 0,-1 1-1 0 0,0-1 1 0 0,0 1-1 0 0,0 0 0 0 0,0-1 1 0 0,0 1-1 0 0,-1-1 1 0 0,1 1-1 0 0,-1-1 1 0 0,0 1-1 0 0,-1 4 1 0 0,-3 5 121 0 0,0 0 1 0 0,-13 20-1 0 0,15-27-129 0 0,-5 8 35 0 0,-1 0-1 0 0,-1 0 1 0 0,0-1 0 0 0,-1 0-1 0 0,0-1 1 0 0,-25 20 0 0 0,19-19-1025 0 0,0-1 1 0 0,-30 15-1 0 0,31-19-5331 0 0,1-4-1963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5:45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118 316 21191 0 0,'-1'2'480'0'0,"-4"10"134"0"0,1 0 0 0 0,-6 26 0 0 0,-1 4-608 0 0,2-15-6 0 0,-37 117 0 0 0,36-105 0 0 0,-9 71 0 0 0,17-86-1013 0 0,2-1-4442 0 0,2-6-1860 0 0</inkml:trace>
  <inkml:trace contextRef="#ctx0" brushRef="#br0" timeOffset="1">197 6 11056 0 0,'0'-5'12199'0'0,"3"15"-12607"0"0,-1 3-104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5:45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85 18287 0 0,'0'0'1654'0'0,"6"-5"-1332"0"0,2-2-70 0 0,0 0-1 0 0,1 2 1 0 0,0-1-1 0 0,0 1 1 0 0,0 0-1 0 0,1 0 0 0 0,11-3 1 0 0,10-1 834 0 0,32-6 0 0 0,-60 14-1025 0 0,7-1 166 0 0,0 0 1 0 0,17-1-1 0 0,-25 3-204 0 0,1 0 0 0 0,-1 0 0 0 0,0 0 1 0 0,1 1-1 0 0,-1-1 0 0 0,0 0 0 0 0,1 1 0 0 0,-1 0 1 0 0,0-1-1 0 0,0 1 0 0 0,1 0 0 0 0,-1 0 0 0 0,0 1 0 0 0,0-1 1 0 0,0 0-1 0 0,0 0 0 0 0,2 3 0 0 0,-3-3-11 0 0,-1 1-1 0 0,1-1 1 0 0,-1 1 0 0 0,1-1-1 0 0,-1 0 1 0 0,1 1-1 0 0,-1-1 1 0 0,0 1-1 0 0,0-1 1 0 0,0 1 0 0 0,0-1-1 0 0,0 1 1 0 0,0-1-1 0 0,0 1 1 0 0,-1 2 0 0 0,-5 22 112 0 0,2-13-91 0 0,-1 0 0 0 0,0 0 0 0 0,-1 0 0 0 0,-9 14 0 0 0,-34 45 59 0 0,9-15-149 0 0,36-50 6 0 0,2-5 83 0 0,0 1 0 0 0,1-1 0 0 0,-1 0 0 0 0,1 1 0 0 0,0-1 0 0 0,-1 1 0 0 0,1-1 0 0 0,1 1 0 0 0,-1-1 0 0 0,-1 7 893 0 0,3-8-585 0 0,11 0-104 0 0,-1 1 1 0 0,1-1-1 0 0,-1-1 0 0 0,1 0 0 0 0,15-2 0 0 0,17-1-309 0 0,67-2-8693 0 0,-90 3 6504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5:45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1 187 11976 0 0,'3'-1'181'0'0,"1"1"1"0"0,-1-1 0 0 0,1 0 0 0 0,-1 0-1 0 0,1 0 1 0 0,-1 0 0 0 0,0-1 0 0 0,1 0-1 0 0,4-3 1 0 0,30-22 4616 0 0,-33 23-3498 0 0,4-4-430 0 0,0 0-1 0 0,-1-1 0 0 0,0 0 0 0 0,0-1 0 0 0,0 0 0 0 0,-2 0 0 0 0,10-17 1 0 0,-15 24-785 0 0,0 1 0 0 0,0 0 1 0 0,-1 0-1 0 0,1-1 1 0 0,0 1-1 0 0,-1 0 0 0 0,1-1 1 0 0,-1 1-1 0 0,0-1 1 0 0,0 1-1 0 0,0-1 0 0 0,0 1 1 0 0,-1-4-1 0 0,1 5-64 0 0,0 0-1 0 0,-1 1 1 0 0,1-1-1 0 0,0 0 1 0 0,-1 1-1 0 0,1-1 1 0 0,0 1-1 0 0,-1-1 1 0 0,1 0-1 0 0,-1 1 1 0 0,1-1-1 0 0,0 1 1 0 0,-1-1-1 0 0,1 1 1 0 0,-1 0-1 0 0,0-1 1 0 0,1 1-1 0 0,-1-1 1 0 0,0 1-1 0 0,-1-1 12 0 0,1 1 1 0 0,0 0-1 0 0,0 0 0 0 0,0 0 1 0 0,0 0-1 0 0,-1 0 0 0 0,1 0 1 0 0,0 0-1 0 0,0 0 0 0 0,0 0 1 0 0,0 1-1 0 0,0-1 0 0 0,0 0 0 0 0,-1 1 1 0 0,0 0-1 0 0,-3 1 16 0 0,1 1 1 0 0,0-1-1 0 0,0 1 1 0 0,0 0-1 0 0,1 1 0 0 0,-1-1 1 0 0,1 0-1 0 0,-4 6 0 0 0,-23 32 28 0 0,27-36-64 0 0,-2 4 0 0 0,-1 0 1 0 0,1 1 0 0 0,1 0-1 0 0,0 0 1 0 0,0 1 0 0 0,-3 17-1 0 0,5-23-27 0 0,1 1 0 0 0,1-1 0 0 0,-1 1-1 0 0,1 0 1 0 0,0-1 0 0 0,0 1 0 0 0,0 0 0 0 0,1-1-1 0 0,0 1 1 0 0,0 0 0 0 0,1-1 0 0 0,0 1-1 0 0,0-1 1 0 0,3 7 0 0 0,-3-9-22 0 0,-1-1-1 0 0,1 0 1 0 0,0 1 0 0 0,-1-1 0 0 0,1 0 0 0 0,0 0-1 0 0,1 0 1 0 0,-1-1 0 0 0,0 1 0 0 0,0 0 0 0 0,5 1 0 0 0,0 0-865 0 0,0 0 0 0 0,0-1 0 0 0,8 2 1 0 0,2 1-8292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5:46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11520 0 0,'2'29'1040'0'0,"-1"-28"-992"0"0,-1 0 1 0 0,0-1 0 0 0,0 1 0 0 0,1 0-1 0 0,-1 0 1 0 0,0-1 0 0 0,1 1 0 0 0,-1 0-1 0 0,1-1 1 0 0,-1 1 0 0 0,1-1 0 0 0,-1 1-1 0 0,1 0 1 0 0,-1-1 0 0 0,1 1 0 0 0,-1-1-1 0 0,1 0 1 0 0,0 1 0 0 0,-1-1-1 0 0,1 1 1 0 0,0-1 0 0 0,0 0 0 0 0,-1 0-1 0 0,1 1 1 0 0,0-1 0 0 0,0 0 0 0 0,-1 0-1 0 0,1 0 1 0 0,0 0 0 0 0,0 0 0 0 0,-1 0-1 0 0,2 0 1 0 0,2 0 1036 0 0,26 4 5922 0 0,2-6-3777 0 0,33-10-2401 0 0,-29 4-127 0 0,-31 7-838 0 0,17-3 491 0 0,24-1-1 0 0,-41 5-820 0 0,1 0 1 0 0,0 0 0 0 0,-1 0-1 0 0,1 1 1 0 0,0-1 0 0 0,0 2 0 0 0,-1-1-1 0 0,1 0 1 0 0,7 4 0 0 0</inkml:trace>
  <inkml:trace contextRef="#ctx0" brushRef="#br0" timeOffset="1">20 232 11520 0 0,'-16'13'1199'0'0,"16"-12"-1069"0"0,-1-1 0 0 0,1 1 0 0 0,0-1 0 0 0,-1 0 0 0 0,1 1 0 0 0,0-1 0 0 0,0 1 0 0 0,0-1 0 0 0,-1 1 0 0 0,1-1 0 0 0,0 1 0 0 0,0-1 0 0 0,0 1 0 0 0,0-1 0 0 0,0 1 1 0 0,0-1-1 0 0,0 1 0 0 0,0-1 0 0 0,0 1 0 0 0,0-1 0 0 0,0 1 0 0 0,0-1 0 0 0,1 1 0 0 0,-1-1 0 0 0,0 1 0 0 0,0-1 0 0 0,0 1 0 0 0,1-1 0 0 0,-1 1 0 0 0,0-1 0 0 0,0 0 0 0 0,1 1 0 0 0,-1-1 0 0 0,1 0 0 0 0,-1 1 0 0 0,0-1 0 0 0,1 0 1 0 0,-1 1-1 0 0,1-1 0 0 0,-1 0 0 0 0,0 1 0 0 0,1-1 0 0 0,0 0 0 0 0,2 2 593 0 0,1-1 1 0 0,-1 0-1 0 0,0 1 0 0 0,1-1 1 0 0,-1-1-1 0 0,1 1 1 0 0,-1 0-1 0 0,1-1 0 0 0,-1 0 1 0 0,6 0-1 0 0,39-5-261 0 0,-24 1 141 0 0,188-33-1795 0 0,-185 32-465 0 0,3-1-126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5:46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365 81 8288 0 0,'0'0'381'0'0,"0"-1"-6"0"0,0 1-304 0 0,1-1 0 0 0,-1 0 0 0 0,0 0 0 0 0,0 0 0 0 0,0 0 1 0 0,0 1-1 0 0,0-1 0 0 0,0 0 0 0 0,0 0 0 0 0,0 0 0 0 0,0 0 0 0 0,0 1 1 0 0,-1-3-1 0 0,1-1 2483 0 0,0 2-1831 0 0,0-1 0 0 0,-1 1 0 0 0,1-1-1 0 0,0 1 1 0 0,-1 0 0 0 0,1-1 0 0 0,-1 1-1 0 0,0 0 1 0 0,1 0 0 0 0,-1-1 0 0 0,-1 1-1 0 0,1 0 1 0 0,0 0 0 0 0,0 0 0 0 0,-1 0-1 0 0,1 0 1 0 0,-4-3 0 0 0,2 3-451 0 0,0 0 0 0 0,0 0 1 0 0,0 0-1 0 0,0 0 0 0 0,0 1 0 0 0,0-1 1 0 0,-1 1-1 0 0,1 0 0 0 0,-1 0 1 0 0,-6-1-1 0 0,2 1-290 0 0,0 0 1 0 0,0 1 0 0 0,1 0-1 0 0,-1 0 1 0 0,0 1-1 0 0,0 0 1 0 0,1 1-1 0 0,-1-1 1 0 0,0 2 0 0 0,-10 3-1 0 0,3 2-21 0 0,1 1-1 0 0,0 1 0 0 0,0 0 1 0 0,1 0-1 0 0,0 1 1 0 0,1 1-1 0 0,0 0 1 0 0,1 1-1 0 0,0 0 1 0 0,1 1-1 0 0,1 0 0 0 0,0 0 1 0 0,1 1-1 0 0,0 0 1 0 0,1 1-1 0 0,1 0 1 0 0,-4 16-1 0 0,6-16 162 0 0,1 0 0 0 0,1 1 1 0 0,0-1-1 0 0,1 0 0 0 0,1 0 0 0 0,0 1 0 0 0,4 19 0 0 0,-3-29-46 0 0,0 0 0 0 0,1-1 0 0 0,0 1 0 0 0,1-1 0 0 0,-1 0 0 0 0,1 1 0 0 0,0-1 0 0 0,7 9 0 0 0,-6-11-53 0 0,-1 0 1 0 0,0-1 0 0 0,1 0 0 0 0,-1 1 0 0 0,1-1 0 0 0,0 0 0 0 0,0-1 0 0 0,0 1-1 0 0,0-1 1 0 0,1 0 0 0 0,-1 0 0 0 0,1 0 0 0 0,6 1 0 0 0,-5-2 19 0 0,-1 0 0 0 0,1 0 0 0 0,0-1 0 0 0,-1 0 0 0 0,1 0 0 0 0,0 0 0 0 0,-1-1 0 0 0,1 0 0 0 0,0 0 0 0 0,-1-1 0 0 0,1 1 0 0 0,-1-1 0 0 0,0 0 0 0 0,1-1 0 0 0,-1 1 0 0 0,7-5 0 0 0,3-4 100 0 0,1 0 0 0 0,-2-1 0 0 0,23-22-1 0 0,-24 20-15 0 0,0-1 0 0 0,0 0 0 0 0,-1-1 0 0 0,16-28 0 0 0,-24 36-122 0 0,0 1 0 0 0,-1 0 0 0 0,0-1 0 0 0,0 0-1 0 0,-1 0 1 0 0,0 0 0 0 0,0 0 0 0 0,-1 0 0 0 0,1 0 0 0 0,-2 0 0 0 0,0-1-1 0 0,0 1 1 0 0,-2-14 0 0 0,1 18-218 0 0,0 1-1 0 0,-1-1 1 0 0,1 1-1 0 0,-1 0 1 0 0,0-1-1 0 0,0 1 1 0 0,-1 0-1 0 0,1 0 1 0 0,-6-5-1 0 0,-3-2-995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04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96 140 5064 0 0,'0'0'232'0'0,"0"-7"32"0"0,0 1 659 0 0,0 1-1 0 0,1-1 1 0 0,0 1 0 0 0,-1-1 0 0 0,2 1 0 0 0,-1 0-1 0 0,1 0 1 0 0,3-9 0 0 0,3-7 786 0 0,-3 2-369 0 0,-4 13-707 0 0,0 1 0 0 0,1-1 0 0 0,0 1 0 0 0,4-9 0 0 0,-4 25 2984 0 0,-1 9-3731 0 0,-6 459 1379 0 0,-1-269-965 0 0,3-102-136 0 0,-39 365 476 0 0,39-455-566 0 0,-1 0-1 0 0,0 0 1 0 0,-1 0-1 0 0,-1-1 1 0 0,-9 19 0 0 0,14-35-192 0 0,1 0 0 0 0,-1 1 0 0 0,0-1 0 0 0,1 0 0 0 0,-1 0 1 0 0,0 0-1 0 0,0 0 0 0 0,0 0 0 0 0,0 0 0 0 0,0-1 1 0 0,0 1-1 0 0,0 0 0 0 0,0 0 0 0 0,0-1 0 0 0,0 1 1 0 0,0-1-1 0 0,-1 1 0 0 0,1-1 0 0 0,0 1 0 0 0,0-1 1 0 0,-1 0-1 0 0,1 1 0 0 0,0-1 0 0 0,-3 0 0 0 0,-11 0-8361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05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48 111 2760 0 0,'-5'-2'483'0'0,"0"-1"0"0"0,0 1 0 0 0,0 0 1 0 0,-23-8 15133 0 0,93 22-14233 0 0,140 21-79 0 0,-192-32-1272 0 0,209 13 414 0 0,-168-12-348 0 0,141-2 170 0 0,267-15 86 0 0,-136 5-166 0 0,505-15-189 0 0,-620 21 23 0 0,71-4 29 0 0,198-10 491 0 0,-212 15-109 0 0,-20 1-46 0 0,181-25 26 0 0,-109-5-124 0 0,-188 22-71 0 0,-126 10-175 0 0,0 0 1 0 0,-1 1 0 0 0,1-1-1 0 0,0 1 1 0 0,0 1-1 0 0,7 2 1 0 0,-12-4-25 0 0,1 1 0 0 0,-1-1 0 0 0,0 1 0 0 0,0-1 0 0 0,0 1 0 0 0,0-1 0 0 0,0 1 0 0 0,0 0 0 0 0,0 0 0 0 0,0-1-1 0 0,0 1 1 0 0,0 0 0 0 0,0 0 0 0 0,0 0 0 0 0,-1 0 0 0 0,1 0 0 0 0,0 0 0 0 0,-1 0 0 0 0,1 0 0 0 0,-1 1 0 0 0,1-1 0 0 0,-1 0 0 0 0,1 0 0 0 0,-1 0 0 0 0,0 1 0 0 0,0-1 0 0 0,0 0 0 0 0,0 0 0 0 0,0 1 0 0 0,0-1 0 0 0,0 0 0 0 0,0 0 0 0 0,0 0 0 0 0,-1 3-1 0 0,-15 49 264 0 0,-24 51-1 0 0,23-63-220 0 0,9-21-62 0 0,-23 57 0 0 0,-33 124 0 0 0,25-14-36 0 0,-24 343 0 0 0,50-273 263 0 0,12-147 2278 0 0,0-113-2497 0 0,1 1-1 0 0,-1 0 1 0 0,1 0-1 0 0,-1 0 1 0 0,0 0-1 0 0,0 0 1 0 0,0 0-1 0 0,0 0 1 0 0,0 0-1 0 0,0 1 1 0 0,-1-1-1 0 0,1 0 1 0 0,0 1-1 0 0,-1-1 1 0 0,0 0-1 0 0,1 1 1 0 0,-1 0 0 0 0,-2-2-1 0 0,-2-1 16 0 0,-1-1 1 0 0,1 1-1 0 0,-14-5 0 0 0,-12-1-72 0 0,0 1 0 0 0,0 2 0 0 0,0 1 0 0 0,-43-2 0 0 0,13 1 1 0 0,-602-45-463 0 0,553 47 510 0 0,-625-15-458 0 0,-185 24 323 0 0,871-3 136 0 0,-478 20 0 0 0,-107 4 608 0 0,570-24-355 0 0,-91-11 0 0 0,132 7-309 0 0,0-1 1 0 0,1-1-1 0 0,-1-2 0 0 0,1 0 0 0 0,1-1 1 0 0,-1-1-1 0 0,-22-14 0 0 0,25 9-2303 0 0,6-2-7790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06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51 10136 0 0,'1'-3'214'0'0,"0"1"0"0"0,0 0 1 0 0,0 0-1 0 0,-1-1 0 0 0,1 1 1 0 0,-1 0-1 0 0,1-4 0 0 0,-1 5 136 0 0,0 0-1 0 0,0 0 0 0 0,0-1 1 0 0,0 1-1 0 0,0 0 0 0 0,0 0 0 0 0,1 0 1 0 0,-1-1-1 0 0,0 1 0 0 0,1 0 0 0 0,-1 0 1 0 0,1 0-1 0 0,-1 0 0 0 0,1 0 0 0 0,0 0 1 0 0,-1 0-1 0 0,1 0 0 0 0,0 0 1 0 0,0 0-1 0 0,0 0 0 0 0,0 0 0 0 0,0 0 1 0 0,0 1-1 0 0,0-1 0 0 0,0 0 0 0 0,1 0 1 0 0,-2 1-285 0 0,1 0 0 0 0,-1 0 0 0 0,0 0 0 0 0,1 0 1 0 0,-1 0-1 0 0,1 0 0 0 0,-1 0 0 0 0,0 0 1 0 0,1 0-1 0 0,-1 0 0 0 0,1 0 0 0 0,-1 0 0 0 0,0 1 1 0 0,1-1-1 0 0,-1 0 0 0 0,0 0 0 0 0,1 0 0 0 0,-1 1 1 0 0,0-1-1 0 0,0 0 0 0 0,1 0 0 0 0,-1 1 0 0 0,0-1 1 0 0,1 0-1 0 0,-1 0 0 0 0,0 1 0 0 0,0-1 0 0 0,0 0 1 0 0,1 1-1 0 0,-1 0 0 0 0,5 10 555 0 0,1 22-291 0 0,-2-1 0 0 0,-1 1 0 0 0,-1 0 0 0 0,-3 39 0 0 0,-10 56-329 0 0,-31 147 0 0 0,10-83 0 0 0,27-155-64 0 0,-18 142 1803 0 0,21-147-4275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07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15344 0 0,'-1'2'117'0'0,"1"-1"0"0"0,-1 1 1 0 0,1-1-1 0 0,-1 1 0 0 0,0-1 1 0 0,1 1-1 0 0,-1-1 1 0 0,0 0-1 0 0,0 1 0 0 0,0-1 1 0 0,0 0-1 0 0,0 0 0 0 0,0 0 1 0 0,-2 2-1 0 0,-8 10-14 0 0,7-3-99 0 0,0 0-1 0 0,1 0 0 0 0,1 0 0 0 0,-1 0 0 0 0,2 0 0 0 0,-2 19 0 0 0,3-19-281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0:57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1 150 16128 0 0,'1'-4'152'0'0,"1"1"0"0"0,0 0 0 0 0,0-1 0 0 0,0 1 0 0 0,0 0 0 0 0,0 0 1 0 0,0 1-1 0 0,1-1 0 0 0,0 0 0 0 0,-1 1 0 0 0,7-5 0 0 0,3 0-203 0 0,23-12 0 0 0,-21 12 318 0 0,108-48 5693 0 0,-109 50-5535 0 0,1 1 0 0 0,-1 0 0 0 0,1 1 0 0 0,0 1 0 0 0,0 0 0 0 0,1 1 0 0 0,18 0 0 0 0,-28 2-376 0 0,0-1 0 0 0,0 1 0 0 0,0 0 0 0 0,0 1 0 0 0,-1-1 0 0 0,1 1 0 0 0,0-1 0 0 0,-1 2 0 0 0,0-1 0 0 0,6 4 0 0 0,-7-5-37 0 0,-1 1 0 0 0,0 0 0 0 0,0 0 0 0 0,1 0 1 0 0,-1 1-1 0 0,-1-1 0 0 0,1 0 0 0 0,0 1 0 0 0,0 0 0 0 0,-1-1 0 0 0,0 1 0 0 0,1 0 0 0 0,-1-1 1 0 0,0 1-1 0 0,0 0 0 0 0,-1 0 0 0 0,1 0 0 0 0,0 3 0 0 0,0 3-10 0 0,-1 0 0 0 0,0 0-1 0 0,-1 0 1 0 0,0 0 0 0 0,0 0-1 0 0,-1 0 1 0 0,-6 17 0 0 0,-2 0 32 0 0,-17 32 0 0 0,8-20 8 0 0,-26 48 210 0 0,-59 85-1 0 0,80-133-101 0 0,13-22-69 0 0,-49 85 190 0 0,51-85-249 0 0,2 0-1 0 0,0 1 1 0 0,1-1 0 0 0,-6 29-1 0 0,11-43-19 0 0,1 1-1 0 0,-1 0 0 0 0,1 0 1 0 0,0 0-1 0 0,0 0 0 0 0,0-1 1 0 0,0 1-1 0 0,0 0 0 0 0,1 0 0 0 0,0 0 1 0 0,-1-1-1 0 0,1 1 0 0 0,0 0 1 0 0,0-1-1 0 0,2 4 0 0 0,-2-5 2 0 0,0 1-1 0 0,1-1 0 0 0,-1 1 1 0 0,0-1-1 0 0,1 1 0 0 0,-1-1 1 0 0,1 0-1 0 0,0 0 0 0 0,-1 0 1 0 0,1 0-1 0 0,0 0 0 0 0,0 0 1 0 0,-1 0-1 0 0,1 0 0 0 0,0-1 1 0 0,0 1-1 0 0,0-1 0 0 0,0 0 1 0 0,0 1-1 0 0,0-1 0 0 0,0 0 1 0 0,2 0-1 0 0,10-1-336 0 0,0-1-1 0 0,-1 0 1 0 0,0-1-1 0 0,1-1 1 0 0,-1 0-1 0 0,20-9 1 0 0,7-2-6379 0 0,-3 5-2112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07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15696 0 0,'0'0'1527'0'0,"0"7"-1359"0"0,0 4-168 0 0,-3 1 0 0 0,1 1 0 0 0,2-1 112 0 0,-3 6-16 0 0,-3 0 0 0 0,3 1 0 0 0,3 1-96 0 0,-5 3 0 0 0,2-3 0 0 0,-3 3-80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07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0 11976 0 0,'0'0'1200'0'0,"-1"0"-1099"0"0,-4 2 124 0 0,-1-1 0 0 0,1 1 1 0 0,0 0-1 0 0,0 0 0 0 0,0 1 0 0 0,0 0 1 0 0,1-1-1 0 0,-1 2 0 0 0,1-1 0 0 0,-1 0 1 0 0,1 1-1 0 0,0 0 0 0 0,1 0 0 0 0,-7 7 0 0 0,-5 7 353 0 0,11-14-507 0 0,1-1 1 0 0,-1 1 0 0 0,1 0 0 0 0,-5 8-1 0 0,4-4 72 0 0,-11 22-336 0 0,14-28 213 0 0,1 0-1 0 0,-1-1 1 0 0,1 1-1 0 0,0 0 0 0 0,-1-1 1 0 0,1 1-1 0 0,0 0 1 0 0,0 0-1 0 0,0-1 1 0 0,0 1-1 0 0,0 0 0 0 0,1 0 1 0 0,-1-1-1 0 0,0 1 1 0 0,1 0-1 0 0,0 1 0 0 0,-1-2 9 0 0,1-1-1 0 0,-1 1 1 0 0,0-1-1 0 0,1 1 0 0 0,-1-1 1 0 0,1 1-1 0 0,-1-1 1 0 0,0 0-1 0 0,1 1 0 0 0,-1-1 1 0 0,1 0-1 0 0,-1 1 1 0 0,1-1-1 0 0,0 0 0 0 0,-1 1 1 0 0,1-1-1 0 0,-1 0 1 0 0,1 0-1 0 0,-1 0 0 0 0,1 0 1 0 0,0 1-1 0 0,-1-1 1 0 0,1 0-1 0 0,0 0 0 0 0,18-5 449 0 0,-15 4-342 0 0,1-1 0 0 0,-1-1-1 0 0,0 1 1 0 0,0-1 0 0 0,-1 1 0 0 0,5-5 0 0 0,-2 1 195 0 0,1 0 1 0 0,12-8 0 0 0,-12 9-149 0 0,0-1 1 0 0,11-9-1 0 0,-14 11 102 0 0,1-1-1 0 0,0 2 1 0 0,0-1 0 0 0,10-5 0 0 0,-12 7-122 0 0,-1 1 0 0 0,1 0 0 0 0,-1 0 0 0 0,1 0 0 0 0,0 0 0 0 0,-1 0 0 0 0,1 0 0 0 0,0 1 0 0 0,0-1 0 0 0,0 1 0 0 0,0 0 0 0 0,5 0 0 0 0,-7 1-132 0 0,0-1 1 0 0,1 1 0 0 0,-1 0 0 0 0,0 0-1 0 0,0-1 1 0 0,1 1 0 0 0,-1 0-1 0 0,0 0 1 0 0,0 1 0 0 0,0-1 0 0 0,0 0-1 0 0,0 0 1 0 0,0 0 0 0 0,-1 1 0 0 0,1-1-1 0 0,0 0 1 0 0,0 1 0 0 0,-1-1 0 0 0,1 1-1 0 0,0 1 1 0 0,6 32 568 0 0,-6-11-345 0 0,0 0-1 0 0,-4 24 0 0 0,1 8-3403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08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46 208 2304 0 0,'0'0'101'0'0,"-1"15"22"0"0,-1 2 6392 0 0,0 25 1 0 0,1-14-3404 0 0,-2-1-3406 0 0,-20 107 2096 0 0,23-134-1781 0 0,0 0 1 0 0,0 1-1 0 0,0-1 0 0 0,0 0 0 0 0,0 0 0 0 0,0 0 0 0 0,0 1 0 0 0,0-1 0 0 0,0 0 0 0 0,0 0 0 0 0,0 0 1 0 0,0 0-1 0 0,0 1 0 0 0,0-1 0 0 0,0 0 0 0 0,-1 0 0 0 0,1 0 0 0 0,0 1 0 0 0,0-1 0 0 0,0 0 0 0 0,0 0 0 0 0,0 0 1 0 0,0 0-1 0 0,-1 0 0 0 0,1 1 0 0 0,0-1 0 0 0,0 0 0 0 0,0 0 0 0 0,0 0 0 0 0,-1 0 0 0 0,1 0 0 0 0,0 0 1 0 0,-4-5 238 0 0,-2-13 85 0 0,5-1-87 0 0,1-1 0 0 0,1 1 0 0 0,0 0 0 0 0,1-1 0 0 0,1 1 0 0 0,1 0 0 0 0,1 1 0 0 0,14-36 0 0 0,-10 32 167 0 0,2 1 1 0 0,0 0-1 0 0,2 0 0 0 0,0 1 1 0 0,1 0-1 0 0,30-30 1 0 0,-43 49-403 0 0,14-14 394 0 0,16-13-1 0 0,-27 25-355 0 0,0 0 1 0 0,0 0-1 0 0,0 0 0 0 0,1 1 0 0 0,-1-1 1 0 0,1 1-1 0 0,-1 0 0 0 0,1 1 1 0 0,0-1-1 0 0,5 0 0 0 0,-9 2-55 0 0,-1 0-1 0 0,1-1 0 0 0,0 1 1 0 0,0 0-1 0 0,-1 0 1 0 0,1 0-1 0 0,0 1 0 0 0,-1-1 1 0 0,1 0-1 0 0,0 0 1 0 0,0 0-1 0 0,-1 0 1 0 0,1 1-1 0 0,0-1 0 0 0,-1 0 1 0 0,1 1-1 0 0,0-1 1 0 0,-1 0-1 0 0,1 1 0 0 0,-1-1 1 0 0,1 1-1 0 0,-1-1 1 0 0,2 2-1 0 0,-1-1 3 0 0,-1 0 0 0 0,1 0 0 0 0,-1 1-1 0 0,1-1 1 0 0,-1 0 0 0 0,1 1 0 0 0,-1-1 0 0 0,0 0 0 0 0,0 1-1 0 0,1-1 1 0 0,-1 3 0 0 0,-1 1 16 0 0,1 0 1 0 0,-1 0-1 0 0,0 1 1 0 0,0-1-1 0 0,0-1 0 0 0,-2 7 1 0 0,-2-2-83 0 0,1 0 0 0 0,-1 0 0 0 0,0 0 0 0 0,-1-1 1 0 0,0 0-1 0 0,0 0 0 0 0,-8 7 0 0 0,-16 11-8932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08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47 4608 0 0,'0'0'353'0'0,"0"8"-218"0"0,0 34 3944 0 0,-2 0 0 0 0,-1-1-1 0 0,-11 46 1 0 0,8-56-3662 0 0,4-16-144 0 0,-1 0 0 0 0,-6 14 0 0 0,9-28 175 0 0,3-11-21 0 0,-2 7-316 0 0,13-42 385 0 0,3 1 1 0 0,27-52 0 0 0,-32 72 245 0 0,29-38 1 0 0,-35 53-503 0 0,1 0-1 0 0,0 1 1 0 0,1 0 0 0 0,0 1 0 0 0,0 0 0 0 0,0 0 0 0 0,13-7 0 0 0,-20 13-223 0 0,0 1 1 0 0,0-1-1 0 0,0 1 0 0 0,0-1 0 0 0,0 1 0 0 0,0 0 0 0 0,0-1 1 0 0,0 1-1 0 0,0 0 0 0 0,0 0 0 0 0,0 0 0 0 0,0 0 1 0 0,0 0-1 0 0,2 0 0 0 0,-3 0-10 0 0,1 0-1 0 0,-1 0 1 0 0,1 1-1 0 0,-1-1 1 0 0,1 0 0 0 0,-1 0-1 0 0,0 1 1 0 0,1-1-1 0 0,-1 0 1 0 0,1 0 0 0 0,-1 1-1 0 0,1-1 1 0 0,-1 1-1 0 0,0-1 1 0 0,1 0 0 0 0,-1 1-1 0 0,0-1 1 0 0,0 1-1 0 0,1-1 1 0 0,-1 2 0 0 0,1-1 4 0 0,-1 1 0 0 0,1 0 0 0 0,-1 0 0 0 0,0 0 0 0 0,0-1 0 0 0,0 1 0 0 0,0 0 0 0 0,0 0 0 0 0,0 0 0 0 0,-1 0 0 0 0,1-1 0 0 0,0 1 0 0 0,-1 0 0 0 0,0 0 0 0 0,-1 2 0 0 0,0 0-1 0 0,-1 1 0 0 0,0-1-1 0 0,0 0 1 0 0,0 0-1 0 0,0 0 1 0 0,-1-1-1 0 0,-5 6 1 0 0,6-7-204 0 0,1-1-1 0 0,0 1 1 0 0,0 0 0 0 0,-1-1 0 0 0,1 1 0 0 0,-1-1 0 0 0,1 0 0 0 0,-1 0 0 0 0,1 0 0 0 0,-1 0 0 0 0,0 0 0 0 0,0-1-1 0 0,1 1 1 0 0,-1-1 0 0 0,-4 0 0 0 0,-2-1-1190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08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5 21191 0 0,'0'-1'63'0'0,"0"1"-1"0"0,0 0 1 0 0,0 0-1 0 0,0 0 0 0 0,0-1 1 0 0,0 1-1 0 0,1 0 1 0 0,-1 0-1 0 0,0 0 1 0 0,0-1-1 0 0,0 1 0 0 0,1 0 1 0 0,-1 0-1 0 0,0 0 1 0 0,0 0-1 0 0,0-1 0 0 0,1 1 1 0 0,-1 0-1 0 0,0 0 1 0 0,0 0-1 0 0,1 0 1 0 0,-1 0-1 0 0,0 0 0 0 0,0 0 1 0 0,1 0-1 0 0,-1 0 1 0 0,0 0-1 0 0,0 0 1 0 0,1 0-1 0 0,-1 0 0 0 0,0 0 1 0 0,0 0-1 0 0,1 0 1 0 0,-1 0-1 0 0,3 9 283 0 0,-5 16-547 0 0,-14 24 885 0 0,3 0 0 0 0,-14 99-1 0 0,27-112-2464 0 0,0-26 772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09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0 574 17999 0 0,'0'0'874'0'0,"6"-7"204"0"0,20-22 390 0 0,-4 4 204 0 0,22-30 622 0 0,-39 48-2002 0 0,-1-1 0 0 0,1 0 1 0 0,-1 0-1 0 0,0 0 1 0 0,4-15-1 0 0,-6 15-165 0 0,-1 6-100 0 0,0 0 0 0 0,0 0-1 0 0,0 0 1 0 0,-1 0 0 0 0,1 0 0 0 0,-1 0-1 0 0,0 0 1 0 0,1 0 0 0 0,-1 0-1 0 0,0 0 1 0 0,0 0 0 0 0,0 0 0 0 0,-1-1-1 0 0,1 1 1 0 0,0 0 0 0 0,-2-3-1 0 0,1 5-11 0 0,1-1 0 0 0,-1 1-1 0 0,0 0 1 0 0,1 0-1 0 0,-1 0 1 0 0,0 0-1 0 0,1 0 1 0 0,-1 0-1 0 0,0 1 1 0 0,0-1-1 0 0,1 0 1 0 0,-1 0-1 0 0,0 0 1 0 0,1 1-1 0 0,-1-1 1 0 0,1 0-1 0 0,-1 1 1 0 0,0-1-1 0 0,0 1 1 0 0,1-1-12 0 0,-2 2-19 0 0,0 0 0 0 0,0 0 0 0 0,0 0 0 0 0,1 0 1 0 0,-1 0-1 0 0,1 0 0 0 0,0 0 0 0 0,-1 0 0 0 0,-1 5 0 0 0,-7 22-168 0 0,7-21 184 0 0,1 0 0 0 0,0 1 0 0 0,1-1 0 0 0,0 1 0 0 0,0 14 0 0 0,1-20 0 0 0,0 1 0 0 0,0-1 0 0 0,1 0 0 0 0,-1 0 0 0 0,1 0 0 0 0,0 0 0 0 0,0 0 0 0 0,0 0 0 0 0,0 0 0 0 0,0 0 0 0 0,1-1 0 0 0,-1 1 0 0 0,1 0 0 0 0,0-1 0 0 0,0 1 0 0 0,0-1 0 0 0,0 1 0 0 0,5 2 0 0 0,-6-3-206 0 0,1-1-1 0 0,0 0 1 0 0,0 0-1 0 0,0 0 1 0 0,0 0-1 0 0,0 0 1 0 0,0 0-1 0 0,0 0 1 0 0,0-1-1 0 0,0 1 1 0 0,4-1 0 0 0,-2 0-848 0 0,0 0 0 0 0,0 0 0 0 0,1-1 0 0 0,-1 1 0 0 0,4-2 0 0 0,9-1-7072 0 0</inkml:trace>
  <inkml:trace contextRef="#ctx0" brushRef="#br0" timeOffset="1">491 68 20327 0 0,'-3'-7'2208'0'0,"-3"7"-2208"0"0,3 2 0 0 0,0 1 392 0 0,0 2 40 0 0,1-1 8 0 0,-4 1 0 0 0,0 3-440 0 0,3 2-160 0 0,1-3 8 0 0,-1 4 0 0 0,0-4-1088 0 0,3 0-216 0 0</inkml:trace>
  <inkml:trace contextRef="#ctx0" brushRef="#br0" timeOffset="2">654 0 20903 0 0,'0'0'456'0'0,"-3"11"96"0"0,3-2 24 0 0,-5 4 16 0 0,-5 2-472 0 0,2 0-120 0 0,-3 0 0 0 0,0 3 0 0 0,-3 2 80 0 0,0 0-8 0 0,3 3 0 0 0,-4-2-6312 0 0,4 0-1255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10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98 15288 0 0,'0'0'2617'0'0,"17"-3"2413"0"0,84-41-515 0 0,-52 21-4366 0 0,-38 19-120 0 0,-1-1 1 0 0,0 1-1 0 0,1 1 0 0 0,0 0 1 0 0,0 0-1 0 0,0 1 0 0 0,0 1 1 0 0,14-1-1 0 0,-22 2-167 0 0,0 1 0 0 0,-1 0 0 0 0,0 0 0 0 0,1 0 0 0 0,-1 0 0 0 0,1 0 0 0 0,-1 0 0 0 0,0 0 0 0 0,0 1 0 0 0,0-1 0 0 0,0 1 0 0 0,0 0 0 0 0,0-1 0 0 0,3 5 0 0 0,3 2-1176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14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4 361 12528 0 0,'-3'9'746'0'0,"3"-15"924"0"0,3-18 201 0 0,16-55-101 0 0,-13 48-1250 0 0,2 0-1 0 0,13-35 0 0 0,-9 36-135 0 0,9-20 264 0 0,-12 22-4 0 0,-1 4 527 0 0,-8 24-746 0 0,0 15-321 0 0,-2 9-114 0 0,0 0-1 0 0,2 0 0 0 0,1-1 1 0 0,0 1-1 0 0,2 0 0 0 0,1 0 1 0 0,1-1-1 0 0,9 26 0 0 0,-13-44 32 0 0,1-1 0 0 0,0 0 0 0 0,0 0 0 0 0,1 0 0 0 0,-1-1-1 0 0,1 1 1 0 0,0 0 0 0 0,0-1 0 0 0,0 0 0 0 0,5 4 0 0 0,-7-6 21 0 0,0 0 0 0 0,0 0 1 0 0,0-1-1 0 0,0 1 0 0 0,1 0 1 0 0,-1-1-1 0 0,0 0 0 0 0,0 1 1 0 0,1-1-1 0 0,-1 1 0 0 0,0-1 1 0 0,1 0-1 0 0,-1 0 0 0 0,0 0 1 0 0,1 0-1 0 0,-1 0 0 0 0,0 0 0 0 0,1 0 1 0 0,-1 0-1 0 0,0-1 0 0 0,1 1 1 0 0,-1 0-1 0 0,0-1 0 0 0,0 1 1 0 0,1-1-1 0 0,-1 0 0 0 0,0 1 1 0 0,0-1-1 0 0,0 0 0 0 0,0 0 1 0 0,0 1-1 0 0,0-1 0 0 0,0 0 1 0 0,0 0-1 0 0,0 0 0 0 0,0 0 1 0 0,0 0-1 0 0,0-3 0 0 0,5-4 222 0 0,-1-2-1 0 0,0 1 1 0 0,0 0 0 0 0,4-18-1 0 0,1 2 74 0 0,6-20-133 0 0,3-8-477 0 0,-2 22-7078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14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20 7832 0 0,'0'0'356'0'0,"-6"1"121"0"0,-27 11 7036 0 0,30-11-6842 0 0,0 1 0 0 0,-1 0 1 0 0,1 0-1 0 0,0 0 1 0 0,-5 5-1 0 0,7-5-616 0 0,-1-1-1 0 0,1 1 1 0 0,-1 0 0 0 0,1 0-1 0 0,0 0 1 0 0,0 0 0 0 0,0 0-1 0 0,0 0 1 0 0,0 0 0 0 0,0 1-1 0 0,0-1 1 0 0,1 0 0 0 0,-1 0-1 0 0,1 1 1 0 0,0-1 0 0 0,0 0-1 0 0,-1 1 1 0 0,1-1 0 0 0,1 0-1 0 0,-1 1 1 0 0,0-1 0 0 0,1 3-1 0 0,-1-4-8 0 0,0 0 1 0 0,1 0-1 0 0,-1 0 0 0 0,0 0 0 0 0,0 0 0 0 0,1 1 0 0 0,-1-1 0 0 0,1 0 0 0 0,-1 0 0 0 0,1 0 1 0 0,-1 0-1 0 0,1 0 0 0 0,-1 0 0 0 0,1-1 0 0 0,0 1 0 0 0,0 0 0 0 0,-1 0 0 0 0,1 0 0 0 0,0-1 1 0 0,0 1-1 0 0,0 0 0 0 0,0-1 0 0 0,0 1 0 0 0,0-1 0 0 0,0 1 0 0 0,0-1 0 0 0,0 1 0 0 0,0-1 1 0 0,0 0-1 0 0,0 1 0 0 0,1-1 0 0 0,-1 0 0 0 0,0 0 0 0 0,0 0 0 0 0,0 0 0 0 0,0 0 0 0 0,0 0 1 0 0,1 0-1 0 0,-1-1 0 0 0,1 1 0 0 0,3-3-32 0 0,0 0 1 0 0,0-1-1 0 0,0 1 1 0 0,-1-1-1 0 0,1 0 1 0 0,-1 0-1 0 0,0-1 1 0 0,0 1-1 0 0,-1-1 1 0 0,6-9-1 0 0,8-9 64 0 0,14-8 1276 0 0,-29 29-1180 0 0,0 0 0 0 0,0 1 0 0 0,0-1 0 0 0,0 0 1 0 0,1 1-1 0 0,-1 0 0 0 0,1 0 0 0 0,-1 0 0 0 0,1 0 0 0 0,-1 0 0 0 0,1 0 0 0 0,0 1 0 0 0,2-1 0 0 0,-3 2-303 0 0,-1 0 1 0 0,0 1 0 0 0,0-1-1 0 0,-1 1 1 0 0,1 0 0 0 0,0-1-1 0 0,-1 1 1 0 0,1 0 0 0 0,0-1-1 0 0,-1 1 1 0 0,1 3 0 0 0,-1-4 75 0 0,1 6 30 0 0,0 0 0 0 0,-1 1 0 0 0,1-1 1 0 0,-2 1-1 0 0,1-1 0 0 0,-3 13 1 0 0,0 5 15 0 0,-1 1-15 0 0,3-20-268 0 0,0-1 1 0 0,0 1-1 0 0,0-1 1 0 0,1 1-1 0 0,0-1 1 0 0,0 1-1 0 0,0-1 1 0 0,1 1-1 0 0,1 5 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14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12896 0 0,'0'0'1172'0'0,"0"6"985"0"0,3 12-503 0 0,-1-8-280 0 0,-1-1 0 0 0,0 1 0 0 0,0 18 0 0 0,-15 134-1222 0 0,12-144-722 0 0,1 1 0 0 0,1 0 0 0 0,1 0 0 0 0,7 37 0 0 0,-6-47-6915 0 0</inkml:trace>
  <inkml:trace contextRef="#ctx0" brushRef="#br0" timeOffset="1">262 35 14744 0 0,'0'0'648'0'0,"-2"8"144"0"0,-1-1-632 0 0,-4 3-160 0 0,2 5 0 0 0,0 0 0 0 0,-1 5 1287 0 0,-3 0 233 0 0,-2 3 48 0 0,3 2 0 0 0,-4-3-1232 0 0,2 3-248 0 0,-2 3-88 0 0,1-1 0 0 0,3 1 208 0 0,1-1-16 0 0,2 1 0 0 0,2 3-9495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0:58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283 353 10136 0 0,'-10'0'545'0'0,"1"1"1"0"0,-1 0 0 0 0,1 1 0 0 0,-11 3-1 0 0,8-2-35 0 0,0 1 0 0 0,0 1 0 0 0,1 0 0 0 0,0 1 0 0 0,-13 8 0 0 0,14-7-365 0 0,0 1 0 0 0,1 1 1 0 0,0-1-1 0 0,1 2 0 0 0,0-1 1 0 0,0 1-1 0 0,1 0 0 0 0,-10 19 1 0 0,7-10 50 0 0,1 1 1 0 0,1 0 0 0 0,1 1 0 0 0,-5 24-1 0 0,8-28 10 0 0,1 0 0 0 0,0 22 0 0 0,3-30-131 0 0,0-1 0 0 0,0 1 0 0 0,1-1-1 0 0,0 0 1 0 0,0 1 0 0 0,5 13 0 0 0,-5-20-63 0 0,-1 0-1 0 0,1 0 1 0 0,0-1 0 0 0,0 1 0 0 0,-1 0 0 0 0,1-1-1 0 0,0 1 1 0 0,1 0 0 0 0,-1-1 0 0 0,0 0-1 0 0,0 1 1 0 0,1-1 0 0 0,-1 0 0 0 0,1 1 0 0 0,-1-1-1 0 0,1 0 1 0 0,-1 0 0 0 0,1 0 0 0 0,0 0 0 0 0,2 0-1 0 0,-2 0 43 0 0,0-1-1 0 0,0 0 1 0 0,0 0-1 0 0,0 0 0 0 0,1 0 1 0 0,-1 0-1 0 0,0 0 1 0 0,0-1-1 0 0,0 1 0 0 0,0-1 1 0 0,0 0-1 0 0,0 1 0 0 0,0-1 1 0 0,0 0-1 0 0,2-1 1 0 0,5-4 89 0 0,-1 1 1 0 0,0-2-1 0 0,0 1 1 0 0,-1-1-1 0 0,1 0 1 0 0,7-11-1 0 0,1-5 22 0 0,-2 0-1 0 0,-1-1 1 0 0,0 0-1 0 0,13-41 1 0 0,7-27 1402 0 0,39-184-1 0 0,-41 146-513 0 0,-19 87-406 0 0,-5 15-24 0 0,-4 19-173 0 0,-6 19 92 0 0,-4 24-465 0 0,-6 65 0 0 0,5-28-38 0 0,-14 67-39 0 0,14-77-11 0 0,1-4-33 0 0,2 1 0 0 0,2 73-1 0 0,4-124-165 0 0,0 0 0 0 0,0-1 0 0 0,1 1 0 0 0,4 12 1 0 0,-5-17 32 0 0,-1-1 0 0 0,1 1 1 0 0,0 0-1 0 0,-1-1 0 0 0,1 1 1 0 0,0-1-1 0 0,0 1 0 0 0,0-1 0 0 0,0 1 1 0 0,0-1-1 0 0,0 0 0 0 0,0 0 1 0 0,1 1-1 0 0,-1-1 0 0 0,0 0 1 0 0,1 0-1 0 0,-1 0 0 0 0,1 0 1 0 0,-1-1-1 0 0,1 1 0 0 0,-1 0 1 0 0,1-1-1 0 0,0 1 0 0 0,1 0 1 0 0,6-3-1710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15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0 548 11976 0 0,'6'-6'188'0'0,"1"0"0"0"0,-1 0 1 0 0,1 1-1 0 0,0 0 0 0 0,1 1 1 0 0,7-4-1 0 0,26-18 447 0 0,65-58 1973 0 0,154-108 438 0 0,-199 150-2542 0 0,79-69 0 0 0,-121 95-1080 0 0,19-14 0 0 0,-27 23-704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6:16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21 10136 0 0,'6'-17'1096'0'0,"-6"13"492"0"0,-4 17 1911 0 0,-6 21 1623 0 0,-29 201-5100 0 0,36-216-243 0 0,1 1-1 0 0,0-1 0 0 0,2 1 0 0 0,0 0 0 0 0,1-1 0 0 0,1 1 1 0 0,9 37-1 0 0,3-14-789 0 0,-1-5-12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5:47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0 103 13824 0 0,'0'0'629'0'0,"1"-2"-12"0"0,1-1-578 0 0,-1-1-1 0 0,0 1 1 0 0,0-1 0 0 0,-1 1-1 0 0,1-5 1 0 0,0 5 109 0 0,-1-1 0 0 0,1 0 1 0 0,0 0-1 0 0,0 1 0 0 0,3-7 1 0 0,1-3 1082 0 0,-4 12-1064 0 0,-1-1 0 0 0,1 1 0 0 0,-1-1-1 0 0,1 1 1 0 0,0-1 0 0 0,0 1 0 0 0,0 0 0 0 0,-1-1 0 0 0,1 1 0 0 0,1 0-1 0 0,-1 0 1 0 0,0 0 0 0 0,0 0 0 0 0,0 0 0 0 0,2-1 0 0 0,3-2 620 0 0,-4 2-571 0 0,-1 1 0 0 0,1 0-1 0 0,0 0 1 0 0,0 0-1 0 0,-1 0 1 0 0,1 0 0 0 0,0 1-1 0 0,3-2 1 0 0,-4 2-183 0 0,-1 0-1 0 0,1 0 1 0 0,0 1 0 0 0,0-1 0 0 0,0 0-1 0 0,0 0 1 0 0,0 0 0 0 0,0 1 0 0 0,-1-1-1 0 0,1 0 1 0 0,0 1 0 0 0,0-1 0 0 0,0 1-1 0 0,-1-1 1 0 0,1 1 0 0 0,0-1-1 0 0,-1 1 1 0 0,1-1 0 0 0,0 1 0 0 0,-1 0-1 0 0,1-1 1 0 0,-1 1 0 0 0,1 0 0 0 0,0 1-1 0 0,2 3 14 0 0,-1 0-1 0 0,1 0 0 0 0,-1 1 0 0 0,0-1 0 0 0,0 1 1 0 0,-1-1-1 0 0,2 11 0 0 0,3 43 4 0 0,-5 0 55 0 0,-8 85 0 0 0,-19 60-29 0 0,2-24-406 0 0,20-144 91 0 0,0-5-325 0 0,2 0 0 0 0,1 44 0 0 0,4-13-3088 0 0,-3-36-3177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5:48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1 310 9672 0 0,'0'0'748'0'0,"14"-1"1217"0"0,-10 0-1136 0 0,0 0 0 0 0,0 0 1 0 0,0 0-1 0 0,0-1 0 0 0,0 1 0 0 0,-1-1 0 0 0,7-4 1 0 0,-3 1-218 0 0,-1 0 0 0 0,0 0 1 0 0,8-8-1 0 0,-2-1-107 0 0,0-1 0 0 0,15-25 0 0 0,-24 35-475 0 0,7-11 92 0 0,0-1-1 0 0,9-22 0 0 0,-17 33-107 0 0,0-1-1 0 0,0 1 1 0 0,-1 0 0 0 0,1-1-1 0 0,-2 1 1 0 0,1-1 0 0 0,-1 1-1 0 0,1-1 1 0 0,-2 1 0 0 0,-1-11-1 0 0,2 14 18 0 0,0 1-1 0 0,-1-1 1 0 0,0 0-1 0 0,0 1 1 0 0,0-1-1 0 0,0 0 1 0 0,0 1-1 0 0,0-1 1 0 0,-1 1-1 0 0,-2-4 1 0 0,3 5-15 0 0,0 0 1 0 0,1 1 0 0 0,-1-1 0 0 0,0 1 0 0 0,0-1-1 0 0,0 1 1 0 0,1-1 0 0 0,-1 1 0 0 0,0 0-1 0 0,0-1 1 0 0,0 1 0 0 0,0 0 0 0 0,0 0 0 0 0,0 0-1 0 0,0 0 1 0 0,0 0 0 0 0,0 0 0 0 0,0 0-1 0 0,0 0 1 0 0,0 0 0 0 0,0 0 0 0 0,0 0 0 0 0,0 0-1 0 0,1 1 1 0 0,-1-1 0 0 0,0 0 0 0 0,0 1-1 0 0,0-1 1 0 0,0 1 0 0 0,0-1 0 0 0,1 1 0 0 0,-1-1-1 0 0,0 1 1 0 0,0 1 0 0 0,-3 1 104 0 0,0 1 1 0 0,0 0-1 0 0,0 0 0 0 0,1 0 1 0 0,0 1-1 0 0,0-1 1 0 0,0 1-1 0 0,-3 8 0 0 0,-2 1-34 0 0,-1 3-1 0 0,2 1 1 0 0,-1 0-1 0 0,2 0 1 0 0,1 1-1 0 0,0 0 1 0 0,1 0-1 0 0,1 0 1 0 0,-1 38-1 0 0,4-52-133 0 0,0 0 1 0 0,0 0-1 0 0,1 0 0 0 0,0-1 0 0 0,0 1 1 0 0,0 0-1 0 0,0-1 0 0 0,1 1 0 0 0,0 0 1 0 0,0-1-1 0 0,4 8 0 0 0,-4-9 58 0 0,1-1-1 0 0,-1 1 1 0 0,0-1 0 0 0,1 1 0 0 0,-1-1-1 0 0,1 0 1 0 0,0 0 0 0 0,0 0 0 0 0,0 0-1 0 0,0 0 1 0 0,0 0 0 0 0,0-1 0 0 0,1 0-1 0 0,-1 0 1 0 0,0 0 0 0 0,1 0-1 0 0,3 0 1 0 0,5 1-444 0 0,0 0 0 0 0,0-2-1 0 0,0 0 1 0 0,14-1 0 0 0,2-1-881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5:48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6 424 11976 0 0,'0'0'922'0'0,"-1"0"-600"0"0,-3-2-45 0 0,4 0 74 0 0,-1 1 0 0 0,1 0 0 0 0,0 0 0 0 0,1 0 0 0 0,-1 0 0 0 0,0 0 0 0 0,0 0 0 0 0,0-1 0 0 0,0 1 0 0 0,1 0 0 0 0,-1 0 0 0 0,1 0 0 0 0,-1 0 0 0 0,1 0 0 0 0,0-1 0 0 0,0 1 293 0 0,60-125 4893 0 0,-16 36-4597 0 0,-20 40-668 0 0,-11 24-128 0 0,18-50 0 0 0,-18 43-91 0 0,-14 33-53 0 0,0 0 0 0 0,1 0 0 0 0,-1 0 0 0 0,0-1 0 0 0,0 1 0 0 0,0 0 0 0 0,0 0 0 0 0,0 0 0 0 0,0 0 0 0 0,0 0 0 0 0,0 0 0 0 0,0 0 0 0 0,1 0 0 0 0,-1 0 0 0 0,0 0 0 0 0,0 0 0 0 0,0 0 0 0 0,0 0 0 0 0,0 0 0 0 0,0 0 0 0 0,0 0 0 0 0,0 0 0 0 0,1 1 0 0 0,-1-1 0 0 0,0 0 0 0 0,0 0 0 0 0,0 0 0 0 0,0 0 0 0 0,0 0 0 0 0,0 0 0 0 0,0 0 0 0 0,0 0 0 0 0,0 0 0 0 0,0 0 0 0 0,0 0 0 0 0,0 0 0 0 0,1 0 0 0 0,-1 1 0 0 0,0-1 0 0 0,0 0 0 0 0,0 0 0 0 0,0 0 0 0 0,0 0 0 0 0,0 0 0 0 0,0 0 0 0 0,0 0 0 0 0,0 0 0 0 0,0 1 0 0 0,0-1 0 0 0,0 0 0 0 0,0 0 0 0 0,0 0 0 0 0,0 0 0 0 0,0 0 0 0 0,0 0 0 0 0,0 0 0 0 0,0 0 0 0 0,0 0 0 0 0,0 1 0 0 0,-1-1 0 0 0,3 8 0 0 0,0 36-3 0 0,-6 69-1 0 0,1-69 46 0 0,4 71-1 0 0,-1-114-17 0 0,0 1 1 0 0,0-1-1 0 0,0 0 0 0 0,1 1 0 0 0,-1-1 1 0 0,0 0-1 0 0,1 0 0 0 0,-1 1 0 0 0,1-1 1 0 0,-1 0-1 0 0,1 0 0 0 0,0 0 1 0 0,-1 0-1 0 0,1 1 0 0 0,0-1 0 0 0,0 0 1 0 0,0-1-1 0 0,0 1 0 0 0,0 0 0 0 0,0 0 1 0 0,0 0-1 0 0,0 0 0 0 0,0-1 0 0 0,0 1 1 0 0,1 0-1 0 0,-1-1 0 0 0,0 1 0 0 0,0-1 1 0 0,1 0-1 0 0,1 1 0 0 0,-1-1-4 0 0,1 0-1 0 0,-1 0 1 0 0,1 0-1 0 0,0 0 1 0 0,-1 0-1 0 0,1 0 1 0 0,0-1 0 0 0,-1 1-1 0 0,1-1 1 0 0,-1 0-1 0 0,1 0 1 0 0,-1 0-1 0 0,1 0 1 0 0,2-2-1 0 0,9-7 96 0 0,-1 0-1 0 0,0-1 0 0 0,23-24 0 0 0,28-42-607 0 0,4-5-3794 0 0,-48 62 2569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5:48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0 19351 0 0,'-6'0'215'0'0,"1"0"1"0"0,-1 1-1 0 0,1 0 0 0 0,-1-1 0 0 0,1 2 0 0 0,-1-1 0 0 0,1 1 0 0 0,0 0 0 0 0,-9 4 0 0 0,8-4-84 0 0,1 1-1 0 0,0 1 1 0 0,0-1-1 0 0,0 1 1 0 0,0 0 0 0 0,0 0-1 0 0,1 0 1 0 0,0 0 0 0 0,0 1-1 0 0,0 0 1 0 0,0 0-1 0 0,1 0 1 0 0,0 0 0 0 0,0 1-1 0 0,0-1 1 0 0,0 1 0 0 0,1 0-1 0 0,0-1 1 0 0,1 1-1 0 0,-1 0 1 0 0,1 0 0 0 0,0 0-1 0 0,0 1 1 0 0,1-1-1 0 0,0 0 1 0 0,0 0 0 0 0,1 0-1 0 0,-1 0 1 0 0,1 0 0 0 0,3 9-1 0 0,-4-13-135 0 0,1 0 1 0 0,-1 0-1 0 0,1-1 0 0 0,0 1 0 0 0,0 0 0 0 0,0-1 1 0 0,0 1-1 0 0,0-1 0 0 0,0 1 0 0 0,0-1 1 0 0,0 0-1 0 0,1 1 0 0 0,-1-1 0 0 0,1 0 0 0 0,-1 0 1 0 0,1 0-1 0 0,-1 0 0 0 0,1 0 0 0 0,-1 0 0 0 0,3 1 1 0 0,-1-2-16 0 0,0 1 1 0 0,-1-1-1 0 0,1 1 1 0 0,0-1-1 0 0,0 0 1 0 0,0 0 0 0 0,0 0-1 0 0,-1-1 1 0 0,1 1-1 0 0,0-1 1 0 0,5-1-1 0 0,1-1 90 0 0,-1-1-1 0 0,1 0 0 0 0,-1 0 0 0 0,0-1 0 0 0,0 0 0 0 0,0 0 0 0 0,7-8 0 0 0,-2 2 121 0 0,-5 2 149 0 0,2 0-1 0 0,14-10 1 0 0,-22 18-305 0 0,0-1 0 0 0,0 1 0 0 0,1 0 0 0 0,-1 0 0 0 0,0 0 0 0 0,1 0 0 0 0,-1 0 0 0 0,0 0 0 0 0,1 1 1 0 0,-1-1-1 0 0,1 1 0 0 0,-1-1 0 0 0,1 1 0 0 0,0 0 0 0 0,-1 0 0 0 0,1 0 0 0 0,-1 1 0 0 0,4 0 0 0 0,-4 0-6 0 0,0 0-1 0 0,0 0 1 0 0,0 0-1 0 0,-1 0 1 0 0,1 1-1 0 0,0-1 1 0 0,-1 1-1 0 0,1 0 1 0 0,-1-1-1 0 0,1 1 1 0 0,-1 0 0 0 0,0 0-1 0 0,1 0 1 0 0,-1 0-1 0 0,0 0 1 0 0,-1 0-1 0 0,1 0 1 0 0,0 0-1 0 0,0 3 1 0 0,1 1 82 0 0,0 1 1 0 0,-1 0-1 0 0,0-1 1 0 0,0 1-1 0 0,-1 8 0 0 0,-1-1-64 0 0,-1 0 0 0 0,0 0 0 0 0,-1 0 0 0 0,-1-1-1 0 0,0 1 1 0 0,-8 17 0 0 0,-42 75 40 0 0,37-76-63 0 0,2-2-47 0 0,-2 0-1 0 0,0-2 1 0 0,-2 0 0 0 0,-24 26-1 0 0,-22 11-800 0 0,54-55-286 0 0,0 0 0 0 0,-17 10 0 0 0,-1-5-7987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5:49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70 10592 0 0,'26'-34'854'0'0,"-4"5"4186"0"0,-22 29-4738 0 0,0-1 1 0 0,1 1-1 0 0,-1-1 0 0 0,1 1 0 0 0,-1-1 1 0 0,1 1-1 0 0,-1-1 0 0 0,1 1 0 0 0,-1 0 1 0 0,1-1-1 0 0,-1 1 0 0 0,1 0 0 0 0,-1 0 1 0 0,1-1-1 0 0,0 1 0 0 0,-1 0 0 0 0,1 0 1 0 0,-1 0-1 0 0,2 0 0 0 0,-2 0-186 0 0,1 0 0 0 0,-1 0 0 0 0,0 0 0 0 0,1 0 0 0 0,-1 1 0 0 0,1-1 0 0 0,-1 0 0 0 0,0 0 0 0 0,1 1 0 0 0,-1-1 0 0 0,0 0 0 0 0,0 1 0 0 0,1-1 0 0 0,-1 0 0 0 0,0 1 0 0 0,0-1 0 0 0,1 0 0 0 0,-1 1 0 0 0,0-1 0 0 0,0 0 0 0 0,0 2 0 0 0,5 25 687 0 0,-5-23-410 0 0,5 96 432 0 0,-10 106-1 0 0,1-75-756 0 0,-7 139-1153 0 0,6-179-6827 0 0,3-60-271 0 0</inkml:trace>
  <inkml:trace contextRef="#ctx0" brushRef="#br0" timeOffset="0.99">0 647 22607 0 0,'1'-1'514'0'0,"7"-9"-346"0"0,1 0 0 0 0,0 0 1 0 0,0 1-1 0 0,0 0 1 0 0,1 1-1 0 0,1 0 0 0 0,-1 0 1 0 0,1 1-1 0 0,1 0 1 0 0,-1 1-1 0 0,1 1 0 0 0,0 0 1 0 0,1 0-1 0 0,-1 1 1 0 0,1 1-1 0 0,-1 0 0 0 0,1 1 1 0 0,0 0-1 0 0,17 0 1 0 0,12 1-955 0 0,69-4-1679 0 0,-61-2 1442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5:49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8 16328 0 0,'-4'-3'271'0'0,"-7"-1"2169"0"0,7 17-226 0 0,10 162 198 0 0,19 88-2906 0 0,-20-217 544 0 0,12 67-330 0 0,-14-99 378 0 0,1 0 0 0 0,1 0-1 0 0,0-1 1 0 0,1 1 0 0 0,12 21-1 0 0,-16-31-11 0 0,1-1 0 0 0,-1 0-1 0 0,1 0 1 0 0,-1 0 0 0 0,1 0-1 0 0,0 0 1 0 0,0-1-1 0 0,0 1 1 0 0,0-1 0 0 0,1 0-1 0 0,-1 0 1 0 0,7 3 0 0 0,-8-5-33 0 0,0 1 0 0 0,1 0 0 0 0,-1-1 0 0 0,0 1 0 0 0,1-1 0 0 0,-1 0 0 0 0,1 0 0 0 0,-1 0 0 0 0,1 0 0 0 0,-1 0 0 0 0,0-1 0 0 0,1 1 0 0 0,-1-1 0 0 0,0 1 0 0 0,1-1 0 0 0,-1 0 0 0 0,0 0 0 0 0,0 0 0 0 0,1 0 0 0 0,-1-1 0 0 0,2 0 0 0 0,8-8 217 0 0,0-1 0 0 0,-1 0 0 0 0,0-1-1 0 0,-1 0 1 0 0,12-17 0 0 0,-8 11 153 0 0,20-22-1 0 0,-32 38-391 0 0,0-1 0 0 0,1 1 0 0 0,-1 0 0 0 0,0 0-1 0 0,1 1 1 0 0,0-1 0 0 0,-1 0 0 0 0,1 1 0 0 0,0 0 0 0 0,0-1 0 0 0,0 1 0 0 0,3-1-1 0 0,-5 2-34 0 0,1 0-1 0 0,-1 0 0 0 0,0 0 0 0 0,1 1 0 0 0,-1-1 0 0 0,1 0 0 0 0,-1 0 1 0 0,1 1-1 0 0,-1-1 0 0 0,0 1 0 0 0,1-1 0 0 0,-1 1 0 0 0,0 0 0 0 0,0-1 1 0 0,1 1-1 0 0,-1 0 0 0 0,0 0 0 0 0,0 0 0 0 0,0 0 0 0 0,0 0 0 0 0,0 0 1 0 0,0 0-1 0 0,0 0 0 0 0,0 0 0 0 0,-1 1 0 0 0,1-1 0 0 0,0 2 0 0 0,4 5-87 0 0,-1 0-1 0 0,-1 1 1 0 0,1-1-1 0 0,-2 1 0 0 0,1 0 1 0 0,-1 0-1 0 0,1 13 0 0 0,0 6-335 0 0,-3 30-1 0 0,0-35-515 0 0,0-3-891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5:49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89 10592 0 0,'-3'-5'9354'0'0,"4"-3"-7289"0"0,5 3-1671 0 0,0 0 0 0 0,1 1 0 0 0,-1-1 0 0 0,1 1 0 0 0,0 1 0 0 0,0-1 0 0 0,14-3 0 0 0,5-3 2 0 0,0 1 0 0 0,41-7 0 0 0,-55 15-762 0 0,1-1 1 0 0,-1 2-1 0 0,13 0 1 0 0,-16 1-1090 0 0,0 0 0 0 0,1 0 1 0 0,-1 1-1 0 0,15 6 0 0 0,-4-1-6128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1T19:05:50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9216 0 0,'0'0'976'0'0,"5"3"1808"0"0,10-3 528 0 0,-2 0 103 0 0,5-3 17 0 0,7-3-2568 0 0,6 2-512 0 0,2-4-96 0 0,4-1-32 0 0,2 0-96 0 0,-2 5-16 0 0,2-4-8 0 0,-4 4 0 0 0,-2 0-1584 0 0,1-1-320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19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5.xml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" Type="http://schemas.openxmlformats.org/officeDocument/2006/relationships/customXml" Target="../ink/ink20.xml"/><Relationship Id="rId21" Type="http://schemas.openxmlformats.org/officeDocument/2006/relationships/customXml" Target="../ink/ink29.xml"/><Relationship Id="rId34" Type="http://schemas.openxmlformats.org/officeDocument/2006/relationships/image" Target="../media/image36.png"/><Relationship Id="rId7" Type="http://schemas.openxmlformats.org/officeDocument/2006/relationships/customXml" Target="../ink/ink22.xml"/><Relationship Id="rId12" Type="http://schemas.openxmlformats.org/officeDocument/2006/relationships/image" Target="../media/image25.png"/><Relationship Id="rId17" Type="http://schemas.openxmlformats.org/officeDocument/2006/relationships/customXml" Target="../ink/ink27.xml"/><Relationship Id="rId25" Type="http://schemas.openxmlformats.org/officeDocument/2006/relationships/customXml" Target="../ink/ink31.xml"/><Relationship Id="rId33" Type="http://schemas.openxmlformats.org/officeDocument/2006/relationships/customXml" Target="../ink/ink35.xml"/><Relationship Id="rId2" Type="http://schemas.openxmlformats.org/officeDocument/2006/relationships/image" Target="../media/image20.png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29" Type="http://schemas.openxmlformats.org/officeDocument/2006/relationships/customXml" Target="../ink/ink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customXml" Target="../ink/ink24.xml"/><Relationship Id="rId24" Type="http://schemas.openxmlformats.org/officeDocument/2006/relationships/image" Target="../media/image31.png"/><Relationship Id="rId32" Type="http://schemas.openxmlformats.org/officeDocument/2006/relationships/image" Target="../media/image35.png"/><Relationship Id="rId5" Type="http://schemas.openxmlformats.org/officeDocument/2006/relationships/customXml" Target="../ink/ink21.xml"/><Relationship Id="rId15" Type="http://schemas.openxmlformats.org/officeDocument/2006/relationships/customXml" Target="../ink/ink26.xml"/><Relationship Id="rId23" Type="http://schemas.openxmlformats.org/officeDocument/2006/relationships/customXml" Target="../ink/ink30.xml"/><Relationship Id="rId28" Type="http://schemas.openxmlformats.org/officeDocument/2006/relationships/image" Target="../media/image33.png"/><Relationship Id="rId10" Type="http://schemas.openxmlformats.org/officeDocument/2006/relationships/image" Target="../media/image24.png"/><Relationship Id="rId19" Type="http://schemas.openxmlformats.org/officeDocument/2006/relationships/customXml" Target="../ink/ink28.xml"/><Relationship Id="rId31" Type="http://schemas.openxmlformats.org/officeDocument/2006/relationships/customXml" Target="../ink/ink34.xml"/><Relationship Id="rId4" Type="http://schemas.openxmlformats.org/officeDocument/2006/relationships/image" Target="../media/image21.png"/><Relationship Id="rId9" Type="http://schemas.openxmlformats.org/officeDocument/2006/relationships/customXml" Target="../ink/ink23.xml"/><Relationship Id="rId14" Type="http://schemas.openxmlformats.org/officeDocument/2006/relationships/image" Target="../media/image26.png"/><Relationship Id="rId22" Type="http://schemas.openxmlformats.org/officeDocument/2006/relationships/image" Target="../media/image30.png"/><Relationship Id="rId27" Type="http://schemas.openxmlformats.org/officeDocument/2006/relationships/customXml" Target="../ink/ink32.xml"/><Relationship Id="rId30" Type="http://schemas.openxmlformats.org/officeDocument/2006/relationships/image" Target="../media/image34.png"/><Relationship Id="rId8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4.png"/><Relationship Id="rId21" Type="http://schemas.openxmlformats.org/officeDocument/2006/relationships/image" Target="../media/image46.png"/><Relationship Id="rId42" Type="http://schemas.openxmlformats.org/officeDocument/2006/relationships/customXml" Target="../ink/ink56.xml"/><Relationship Id="rId63" Type="http://schemas.openxmlformats.org/officeDocument/2006/relationships/image" Target="../media/image67.png"/><Relationship Id="rId84" Type="http://schemas.openxmlformats.org/officeDocument/2006/relationships/customXml" Target="../ink/ink77.xml"/><Relationship Id="rId138" Type="http://schemas.openxmlformats.org/officeDocument/2006/relationships/customXml" Target="../ink/ink104.xml"/><Relationship Id="rId159" Type="http://schemas.openxmlformats.org/officeDocument/2006/relationships/image" Target="../media/image115.png"/><Relationship Id="rId170" Type="http://schemas.openxmlformats.org/officeDocument/2006/relationships/customXml" Target="../ink/ink120.xml"/><Relationship Id="rId191" Type="http://schemas.openxmlformats.org/officeDocument/2006/relationships/image" Target="../media/image131.png"/><Relationship Id="rId205" Type="http://schemas.openxmlformats.org/officeDocument/2006/relationships/image" Target="../media/image138.png"/><Relationship Id="rId107" Type="http://schemas.openxmlformats.org/officeDocument/2006/relationships/image" Target="../media/image89.png"/><Relationship Id="rId11" Type="http://schemas.openxmlformats.org/officeDocument/2006/relationships/image" Target="../media/image41.png"/><Relationship Id="rId32" Type="http://schemas.openxmlformats.org/officeDocument/2006/relationships/customXml" Target="../ink/ink51.xml"/><Relationship Id="rId53" Type="http://schemas.openxmlformats.org/officeDocument/2006/relationships/image" Target="../media/image62.png"/><Relationship Id="rId74" Type="http://schemas.openxmlformats.org/officeDocument/2006/relationships/customXml" Target="../ink/ink72.xml"/><Relationship Id="rId128" Type="http://schemas.openxmlformats.org/officeDocument/2006/relationships/customXml" Target="../ink/ink99.xml"/><Relationship Id="rId149" Type="http://schemas.openxmlformats.org/officeDocument/2006/relationships/image" Target="../media/image110.png"/><Relationship Id="rId5" Type="http://schemas.openxmlformats.org/officeDocument/2006/relationships/image" Target="../media/image38.png"/><Relationship Id="rId95" Type="http://schemas.openxmlformats.org/officeDocument/2006/relationships/image" Target="../media/image83.png"/><Relationship Id="rId160" Type="http://schemas.openxmlformats.org/officeDocument/2006/relationships/customXml" Target="../ink/ink115.xml"/><Relationship Id="rId181" Type="http://schemas.openxmlformats.org/officeDocument/2006/relationships/image" Target="../media/image126.png"/><Relationship Id="rId22" Type="http://schemas.openxmlformats.org/officeDocument/2006/relationships/customXml" Target="../ink/ink46.xml"/><Relationship Id="rId43" Type="http://schemas.openxmlformats.org/officeDocument/2006/relationships/image" Target="../media/image57.png"/><Relationship Id="rId64" Type="http://schemas.openxmlformats.org/officeDocument/2006/relationships/customXml" Target="../ink/ink67.xml"/><Relationship Id="rId118" Type="http://schemas.openxmlformats.org/officeDocument/2006/relationships/customXml" Target="../ink/ink94.xml"/><Relationship Id="rId139" Type="http://schemas.openxmlformats.org/officeDocument/2006/relationships/image" Target="../media/image105.png"/><Relationship Id="rId85" Type="http://schemas.openxmlformats.org/officeDocument/2006/relationships/image" Target="../media/image78.png"/><Relationship Id="rId150" Type="http://schemas.openxmlformats.org/officeDocument/2006/relationships/customXml" Target="../ink/ink110.xml"/><Relationship Id="rId171" Type="http://schemas.openxmlformats.org/officeDocument/2006/relationships/image" Target="../media/image121.png"/><Relationship Id="rId192" Type="http://schemas.openxmlformats.org/officeDocument/2006/relationships/customXml" Target="../ink/ink131.xml"/><Relationship Id="rId206" Type="http://schemas.openxmlformats.org/officeDocument/2006/relationships/customXml" Target="../ink/ink138.xml"/><Relationship Id="rId12" Type="http://schemas.openxmlformats.org/officeDocument/2006/relationships/customXml" Target="../ink/ink41.xml"/><Relationship Id="rId33" Type="http://schemas.openxmlformats.org/officeDocument/2006/relationships/image" Target="../media/image52.png"/><Relationship Id="rId108" Type="http://schemas.openxmlformats.org/officeDocument/2006/relationships/customXml" Target="../ink/ink89.xml"/><Relationship Id="rId129" Type="http://schemas.openxmlformats.org/officeDocument/2006/relationships/image" Target="../media/image100.png"/><Relationship Id="rId54" Type="http://schemas.openxmlformats.org/officeDocument/2006/relationships/customXml" Target="../ink/ink62.xml"/><Relationship Id="rId75" Type="http://schemas.openxmlformats.org/officeDocument/2006/relationships/image" Target="../media/image73.png"/><Relationship Id="rId96" Type="http://schemas.openxmlformats.org/officeDocument/2006/relationships/customXml" Target="../ink/ink83.xml"/><Relationship Id="rId140" Type="http://schemas.openxmlformats.org/officeDocument/2006/relationships/customXml" Target="../ink/ink105.xml"/><Relationship Id="rId161" Type="http://schemas.openxmlformats.org/officeDocument/2006/relationships/image" Target="../media/image116.png"/><Relationship Id="rId182" Type="http://schemas.openxmlformats.org/officeDocument/2006/relationships/customXml" Target="../ink/ink126.xml"/><Relationship Id="rId6" Type="http://schemas.openxmlformats.org/officeDocument/2006/relationships/customXml" Target="../ink/ink38.xml"/><Relationship Id="rId23" Type="http://schemas.openxmlformats.org/officeDocument/2006/relationships/image" Target="../media/image47.png"/><Relationship Id="rId119" Type="http://schemas.openxmlformats.org/officeDocument/2006/relationships/image" Target="../media/image95.png"/><Relationship Id="rId44" Type="http://schemas.openxmlformats.org/officeDocument/2006/relationships/customXml" Target="../ink/ink57.xml"/><Relationship Id="rId65" Type="http://schemas.openxmlformats.org/officeDocument/2006/relationships/image" Target="../media/image68.png"/><Relationship Id="rId86" Type="http://schemas.openxmlformats.org/officeDocument/2006/relationships/customXml" Target="../ink/ink78.xml"/><Relationship Id="rId130" Type="http://schemas.openxmlformats.org/officeDocument/2006/relationships/customXml" Target="../ink/ink100.xml"/><Relationship Id="rId151" Type="http://schemas.openxmlformats.org/officeDocument/2006/relationships/image" Target="../media/image111.png"/><Relationship Id="rId172" Type="http://schemas.openxmlformats.org/officeDocument/2006/relationships/customXml" Target="../ink/ink121.xml"/><Relationship Id="rId193" Type="http://schemas.openxmlformats.org/officeDocument/2006/relationships/image" Target="../media/image132.png"/><Relationship Id="rId207" Type="http://schemas.openxmlformats.org/officeDocument/2006/relationships/image" Target="../media/image139.png"/><Relationship Id="rId13" Type="http://schemas.openxmlformats.org/officeDocument/2006/relationships/image" Target="../media/image42.png"/><Relationship Id="rId109" Type="http://schemas.openxmlformats.org/officeDocument/2006/relationships/image" Target="../media/image90.png"/><Relationship Id="rId34" Type="http://schemas.openxmlformats.org/officeDocument/2006/relationships/customXml" Target="../ink/ink52.xml"/><Relationship Id="rId55" Type="http://schemas.openxmlformats.org/officeDocument/2006/relationships/image" Target="../media/image63.png"/><Relationship Id="rId76" Type="http://schemas.openxmlformats.org/officeDocument/2006/relationships/customXml" Target="../ink/ink73.xml"/><Relationship Id="rId97" Type="http://schemas.openxmlformats.org/officeDocument/2006/relationships/image" Target="../media/image84.png"/><Relationship Id="rId120" Type="http://schemas.openxmlformats.org/officeDocument/2006/relationships/customXml" Target="../ink/ink95.xml"/><Relationship Id="rId141" Type="http://schemas.openxmlformats.org/officeDocument/2006/relationships/image" Target="../media/image106.png"/><Relationship Id="rId7" Type="http://schemas.openxmlformats.org/officeDocument/2006/relationships/image" Target="../media/image39.png"/><Relationship Id="rId162" Type="http://schemas.openxmlformats.org/officeDocument/2006/relationships/customXml" Target="../ink/ink116.xml"/><Relationship Id="rId183" Type="http://schemas.openxmlformats.org/officeDocument/2006/relationships/image" Target="../media/image127.png"/><Relationship Id="rId24" Type="http://schemas.openxmlformats.org/officeDocument/2006/relationships/customXml" Target="../ink/ink47.xml"/><Relationship Id="rId45" Type="http://schemas.openxmlformats.org/officeDocument/2006/relationships/image" Target="../media/image58.png"/><Relationship Id="rId66" Type="http://schemas.openxmlformats.org/officeDocument/2006/relationships/customXml" Target="../ink/ink68.xml"/><Relationship Id="rId87" Type="http://schemas.openxmlformats.org/officeDocument/2006/relationships/image" Target="../media/image79.png"/><Relationship Id="rId110" Type="http://schemas.openxmlformats.org/officeDocument/2006/relationships/customXml" Target="../ink/ink90.xml"/><Relationship Id="rId131" Type="http://schemas.openxmlformats.org/officeDocument/2006/relationships/image" Target="../media/image101.png"/><Relationship Id="rId61" Type="http://schemas.openxmlformats.org/officeDocument/2006/relationships/image" Target="../media/image66.png"/><Relationship Id="rId82" Type="http://schemas.openxmlformats.org/officeDocument/2006/relationships/customXml" Target="../ink/ink76.xml"/><Relationship Id="rId152" Type="http://schemas.openxmlformats.org/officeDocument/2006/relationships/customXml" Target="../ink/ink111.xml"/><Relationship Id="rId173" Type="http://schemas.openxmlformats.org/officeDocument/2006/relationships/image" Target="../media/image122.png"/><Relationship Id="rId194" Type="http://schemas.openxmlformats.org/officeDocument/2006/relationships/customXml" Target="../ink/ink132.xml"/><Relationship Id="rId199" Type="http://schemas.openxmlformats.org/officeDocument/2006/relationships/image" Target="../media/image135.png"/><Relationship Id="rId203" Type="http://schemas.openxmlformats.org/officeDocument/2006/relationships/image" Target="../media/image137.png"/><Relationship Id="rId208" Type="http://schemas.openxmlformats.org/officeDocument/2006/relationships/customXml" Target="../ink/ink139.xml"/><Relationship Id="rId19" Type="http://schemas.openxmlformats.org/officeDocument/2006/relationships/image" Target="../media/image45.png"/><Relationship Id="rId14" Type="http://schemas.openxmlformats.org/officeDocument/2006/relationships/customXml" Target="../ink/ink42.xml"/><Relationship Id="rId30" Type="http://schemas.openxmlformats.org/officeDocument/2006/relationships/customXml" Target="../ink/ink50.xml"/><Relationship Id="rId35" Type="http://schemas.openxmlformats.org/officeDocument/2006/relationships/image" Target="../media/image53.png"/><Relationship Id="rId56" Type="http://schemas.openxmlformats.org/officeDocument/2006/relationships/customXml" Target="../ink/ink63.xml"/><Relationship Id="rId77" Type="http://schemas.openxmlformats.org/officeDocument/2006/relationships/image" Target="../media/image74.png"/><Relationship Id="rId100" Type="http://schemas.openxmlformats.org/officeDocument/2006/relationships/customXml" Target="../ink/ink85.xml"/><Relationship Id="rId105" Type="http://schemas.openxmlformats.org/officeDocument/2006/relationships/image" Target="../media/image88.png"/><Relationship Id="rId126" Type="http://schemas.openxmlformats.org/officeDocument/2006/relationships/customXml" Target="../ink/ink98.xml"/><Relationship Id="rId147" Type="http://schemas.openxmlformats.org/officeDocument/2006/relationships/image" Target="../media/image109.png"/><Relationship Id="rId168" Type="http://schemas.openxmlformats.org/officeDocument/2006/relationships/customXml" Target="../ink/ink119.xml"/><Relationship Id="rId8" Type="http://schemas.openxmlformats.org/officeDocument/2006/relationships/customXml" Target="../ink/ink39.xml"/><Relationship Id="rId51" Type="http://schemas.openxmlformats.org/officeDocument/2006/relationships/image" Target="../media/image61.png"/><Relationship Id="rId72" Type="http://schemas.openxmlformats.org/officeDocument/2006/relationships/customXml" Target="../ink/ink71.xml"/><Relationship Id="rId93" Type="http://schemas.openxmlformats.org/officeDocument/2006/relationships/image" Target="../media/image82.png"/><Relationship Id="rId98" Type="http://schemas.openxmlformats.org/officeDocument/2006/relationships/customXml" Target="../ink/ink84.xml"/><Relationship Id="rId121" Type="http://schemas.openxmlformats.org/officeDocument/2006/relationships/image" Target="../media/image96.png"/><Relationship Id="rId142" Type="http://schemas.openxmlformats.org/officeDocument/2006/relationships/customXml" Target="../ink/ink106.xml"/><Relationship Id="rId163" Type="http://schemas.openxmlformats.org/officeDocument/2006/relationships/image" Target="../media/image117.png"/><Relationship Id="rId184" Type="http://schemas.openxmlformats.org/officeDocument/2006/relationships/customXml" Target="../ink/ink127.xml"/><Relationship Id="rId189" Type="http://schemas.openxmlformats.org/officeDocument/2006/relationships/image" Target="../media/image130.png"/><Relationship Id="rId3" Type="http://schemas.openxmlformats.org/officeDocument/2006/relationships/image" Target="../media/image37.png"/><Relationship Id="rId25" Type="http://schemas.openxmlformats.org/officeDocument/2006/relationships/image" Target="../media/image48.png"/><Relationship Id="rId46" Type="http://schemas.openxmlformats.org/officeDocument/2006/relationships/customXml" Target="../ink/ink58.xml"/><Relationship Id="rId67" Type="http://schemas.openxmlformats.org/officeDocument/2006/relationships/image" Target="../media/image69.png"/><Relationship Id="rId116" Type="http://schemas.openxmlformats.org/officeDocument/2006/relationships/customXml" Target="../ink/ink93.xml"/><Relationship Id="rId137" Type="http://schemas.openxmlformats.org/officeDocument/2006/relationships/image" Target="../media/image104.png"/><Relationship Id="rId158" Type="http://schemas.openxmlformats.org/officeDocument/2006/relationships/customXml" Target="../ink/ink114.xml"/><Relationship Id="rId20" Type="http://schemas.openxmlformats.org/officeDocument/2006/relationships/customXml" Target="../ink/ink45.xml"/><Relationship Id="rId41" Type="http://schemas.openxmlformats.org/officeDocument/2006/relationships/image" Target="../media/image56.png"/><Relationship Id="rId62" Type="http://schemas.openxmlformats.org/officeDocument/2006/relationships/customXml" Target="../ink/ink66.xml"/><Relationship Id="rId83" Type="http://schemas.openxmlformats.org/officeDocument/2006/relationships/image" Target="../media/image77.png"/><Relationship Id="rId88" Type="http://schemas.openxmlformats.org/officeDocument/2006/relationships/customXml" Target="../ink/ink79.xml"/><Relationship Id="rId111" Type="http://schemas.openxmlformats.org/officeDocument/2006/relationships/image" Target="../media/image91.png"/><Relationship Id="rId132" Type="http://schemas.openxmlformats.org/officeDocument/2006/relationships/customXml" Target="../ink/ink101.xml"/><Relationship Id="rId153" Type="http://schemas.openxmlformats.org/officeDocument/2006/relationships/image" Target="../media/image112.png"/><Relationship Id="rId174" Type="http://schemas.openxmlformats.org/officeDocument/2006/relationships/customXml" Target="../ink/ink122.xml"/><Relationship Id="rId179" Type="http://schemas.openxmlformats.org/officeDocument/2006/relationships/image" Target="../media/image125.png"/><Relationship Id="rId195" Type="http://schemas.openxmlformats.org/officeDocument/2006/relationships/image" Target="../media/image133.png"/><Relationship Id="rId209" Type="http://schemas.openxmlformats.org/officeDocument/2006/relationships/image" Target="../media/image140.png"/><Relationship Id="rId190" Type="http://schemas.openxmlformats.org/officeDocument/2006/relationships/customXml" Target="../ink/ink130.xml"/><Relationship Id="rId204" Type="http://schemas.openxmlformats.org/officeDocument/2006/relationships/customXml" Target="../ink/ink137.xml"/><Relationship Id="rId15" Type="http://schemas.openxmlformats.org/officeDocument/2006/relationships/image" Target="../media/image43.png"/><Relationship Id="rId36" Type="http://schemas.openxmlformats.org/officeDocument/2006/relationships/customXml" Target="../ink/ink53.xml"/><Relationship Id="rId57" Type="http://schemas.openxmlformats.org/officeDocument/2006/relationships/image" Target="../media/image64.png"/><Relationship Id="rId106" Type="http://schemas.openxmlformats.org/officeDocument/2006/relationships/customXml" Target="../ink/ink88.xml"/><Relationship Id="rId127" Type="http://schemas.openxmlformats.org/officeDocument/2006/relationships/image" Target="../media/image99.png"/><Relationship Id="rId10" Type="http://schemas.openxmlformats.org/officeDocument/2006/relationships/customXml" Target="../ink/ink40.xml"/><Relationship Id="rId31" Type="http://schemas.openxmlformats.org/officeDocument/2006/relationships/image" Target="../media/image51.png"/><Relationship Id="rId52" Type="http://schemas.openxmlformats.org/officeDocument/2006/relationships/customXml" Target="../ink/ink61.xml"/><Relationship Id="rId73" Type="http://schemas.openxmlformats.org/officeDocument/2006/relationships/image" Target="../media/image72.png"/><Relationship Id="rId78" Type="http://schemas.openxmlformats.org/officeDocument/2006/relationships/customXml" Target="../ink/ink74.xml"/><Relationship Id="rId94" Type="http://schemas.openxmlformats.org/officeDocument/2006/relationships/customXml" Target="../ink/ink82.xml"/><Relationship Id="rId99" Type="http://schemas.openxmlformats.org/officeDocument/2006/relationships/image" Target="../media/image85.png"/><Relationship Id="rId101" Type="http://schemas.openxmlformats.org/officeDocument/2006/relationships/image" Target="../media/image86.png"/><Relationship Id="rId122" Type="http://schemas.openxmlformats.org/officeDocument/2006/relationships/customXml" Target="../ink/ink96.xml"/><Relationship Id="rId143" Type="http://schemas.openxmlformats.org/officeDocument/2006/relationships/image" Target="../media/image107.png"/><Relationship Id="rId148" Type="http://schemas.openxmlformats.org/officeDocument/2006/relationships/customXml" Target="../ink/ink109.xml"/><Relationship Id="rId164" Type="http://schemas.openxmlformats.org/officeDocument/2006/relationships/customXml" Target="../ink/ink117.xml"/><Relationship Id="rId169" Type="http://schemas.openxmlformats.org/officeDocument/2006/relationships/image" Target="../media/image120.png"/><Relationship Id="rId185" Type="http://schemas.openxmlformats.org/officeDocument/2006/relationships/image" Target="../media/image128.png"/><Relationship Id="rId4" Type="http://schemas.openxmlformats.org/officeDocument/2006/relationships/customXml" Target="../ink/ink37.xml"/><Relationship Id="rId9" Type="http://schemas.openxmlformats.org/officeDocument/2006/relationships/image" Target="../media/image40.png"/><Relationship Id="rId180" Type="http://schemas.openxmlformats.org/officeDocument/2006/relationships/customXml" Target="../ink/ink125.xml"/><Relationship Id="rId26" Type="http://schemas.openxmlformats.org/officeDocument/2006/relationships/customXml" Target="../ink/ink48.xml"/><Relationship Id="rId47" Type="http://schemas.openxmlformats.org/officeDocument/2006/relationships/image" Target="../media/image59.png"/><Relationship Id="rId68" Type="http://schemas.openxmlformats.org/officeDocument/2006/relationships/customXml" Target="../ink/ink69.xml"/><Relationship Id="rId89" Type="http://schemas.openxmlformats.org/officeDocument/2006/relationships/image" Target="../media/image80.png"/><Relationship Id="rId112" Type="http://schemas.openxmlformats.org/officeDocument/2006/relationships/customXml" Target="../ink/ink91.xml"/><Relationship Id="rId133" Type="http://schemas.openxmlformats.org/officeDocument/2006/relationships/image" Target="../media/image102.png"/><Relationship Id="rId154" Type="http://schemas.openxmlformats.org/officeDocument/2006/relationships/customXml" Target="../ink/ink112.xml"/><Relationship Id="rId175" Type="http://schemas.openxmlformats.org/officeDocument/2006/relationships/image" Target="../media/image123.png"/><Relationship Id="rId196" Type="http://schemas.openxmlformats.org/officeDocument/2006/relationships/customXml" Target="../ink/ink133.xml"/><Relationship Id="rId200" Type="http://schemas.openxmlformats.org/officeDocument/2006/relationships/customXml" Target="../ink/ink135.xml"/><Relationship Id="rId16" Type="http://schemas.openxmlformats.org/officeDocument/2006/relationships/customXml" Target="../ink/ink43.xml"/><Relationship Id="rId37" Type="http://schemas.openxmlformats.org/officeDocument/2006/relationships/image" Target="../media/image54.png"/><Relationship Id="rId58" Type="http://schemas.openxmlformats.org/officeDocument/2006/relationships/customXml" Target="../ink/ink64.xml"/><Relationship Id="rId79" Type="http://schemas.openxmlformats.org/officeDocument/2006/relationships/image" Target="../media/image75.png"/><Relationship Id="rId102" Type="http://schemas.openxmlformats.org/officeDocument/2006/relationships/customXml" Target="../ink/ink86.xml"/><Relationship Id="rId123" Type="http://schemas.openxmlformats.org/officeDocument/2006/relationships/image" Target="../media/image97.png"/><Relationship Id="rId144" Type="http://schemas.openxmlformats.org/officeDocument/2006/relationships/customXml" Target="../ink/ink107.xml"/><Relationship Id="rId90" Type="http://schemas.openxmlformats.org/officeDocument/2006/relationships/customXml" Target="../ink/ink80.xml"/><Relationship Id="rId165" Type="http://schemas.openxmlformats.org/officeDocument/2006/relationships/image" Target="../media/image118.png"/><Relationship Id="rId186" Type="http://schemas.openxmlformats.org/officeDocument/2006/relationships/customXml" Target="../ink/ink128.xml"/><Relationship Id="rId27" Type="http://schemas.openxmlformats.org/officeDocument/2006/relationships/image" Target="../media/image49.png"/><Relationship Id="rId48" Type="http://schemas.openxmlformats.org/officeDocument/2006/relationships/customXml" Target="../ink/ink59.xml"/><Relationship Id="rId69" Type="http://schemas.openxmlformats.org/officeDocument/2006/relationships/image" Target="../media/image70.png"/><Relationship Id="rId113" Type="http://schemas.openxmlformats.org/officeDocument/2006/relationships/image" Target="../media/image92.png"/><Relationship Id="rId134" Type="http://schemas.openxmlformats.org/officeDocument/2006/relationships/customXml" Target="../ink/ink102.xml"/><Relationship Id="rId80" Type="http://schemas.openxmlformats.org/officeDocument/2006/relationships/customXml" Target="../ink/ink75.xml"/><Relationship Id="rId155" Type="http://schemas.openxmlformats.org/officeDocument/2006/relationships/image" Target="../media/image113.png"/><Relationship Id="rId176" Type="http://schemas.openxmlformats.org/officeDocument/2006/relationships/customXml" Target="../ink/ink123.xml"/><Relationship Id="rId197" Type="http://schemas.openxmlformats.org/officeDocument/2006/relationships/image" Target="../media/image134.png"/><Relationship Id="rId201" Type="http://schemas.openxmlformats.org/officeDocument/2006/relationships/image" Target="../media/image136.png"/><Relationship Id="rId17" Type="http://schemas.openxmlformats.org/officeDocument/2006/relationships/image" Target="../media/image44.png"/><Relationship Id="rId38" Type="http://schemas.openxmlformats.org/officeDocument/2006/relationships/customXml" Target="../ink/ink54.xml"/><Relationship Id="rId59" Type="http://schemas.openxmlformats.org/officeDocument/2006/relationships/image" Target="../media/image65.png"/><Relationship Id="rId103" Type="http://schemas.openxmlformats.org/officeDocument/2006/relationships/image" Target="../media/image87.png"/><Relationship Id="rId124" Type="http://schemas.openxmlformats.org/officeDocument/2006/relationships/customXml" Target="../ink/ink97.xml"/><Relationship Id="rId70" Type="http://schemas.openxmlformats.org/officeDocument/2006/relationships/customXml" Target="../ink/ink70.xml"/><Relationship Id="rId91" Type="http://schemas.openxmlformats.org/officeDocument/2006/relationships/image" Target="../media/image81.png"/><Relationship Id="rId145" Type="http://schemas.openxmlformats.org/officeDocument/2006/relationships/image" Target="../media/image108.png"/><Relationship Id="rId166" Type="http://schemas.openxmlformats.org/officeDocument/2006/relationships/customXml" Target="../ink/ink118.xml"/><Relationship Id="rId187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49.xml"/><Relationship Id="rId49" Type="http://schemas.openxmlformats.org/officeDocument/2006/relationships/image" Target="../media/image60.png"/><Relationship Id="rId114" Type="http://schemas.openxmlformats.org/officeDocument/2006/relationships/customXml" Target="../ink/ink92.xml"/><Relationship Id="rId60" Type="http://schemas.openxmlformats.org/officeDocument/2006/relationships/customXml" Target="../ink/ink65.xml"/><Relationship Id="rId81" Type="http://schemas.openxmlformats.org/officeDocument/2006/relationships/image" Target="../media/image76.png"/><Relationship Id="rId135" Type="http://schemas.openxmlformats.org/officeDocument/2006/relationships/image" Target="../media/image103.png"/><Relationship Id="rId156" Type="http://schemas.openxmlformats.org/officeDocument/2006/relationships/customXml" Target="../ink/ink113.xml"/><Relationship Id="rId177" Type="http://schemas.openxmlformats.org/officeDocument/2006/relationships/image" Target="../media/image124.png"/><Relationship Id="rId198" Type="http://schemas.openxmlformats.org/officeDocument/2006/relationships/customXml" Target="../ink/ink134.xml"/><Relationship Id="rId202" Type="http://schemas.openxmlformats.org/officeDocument/2006/relationships/customXml" Target="../ink/ink136.xml"/><Relationship Id="rId18" Type="http://schemas.openxmlformats.org/officeDocument/2006/relationships/customXml" Target="../ink/ink44.xml"/><Relationship Id="rId39" Type="http://schemas.openxmlformats.org/officeDocument/2006/relationships/image" Target="../media/image55.png"/><Relationship Id="rId50" Type="http://schemas.openxmlformats.org/officeDocument/2006/relationships/customXml" Target="../ink/ink60.xml"/><Relationship Id="rId104" Type="http://schemas.openxmlformats.org/officeDocument/2006/relationships/customXml" Target="../ink/ink87.xml"/><Relationship Id="rId125" Type="http://schemas.openxmlformats.org/officeDocument/2006/relationships/image" Target="../media/image98.png"/><Relationship Id="rId146" Type="http://schemas.openxmlformats.org/officeDocument/2006/relationships/customXml" Target="../ink/ink108.xml"/><Relationship Id="rId167" Type="http://schemas.openxmlformats.org/officeDocument/2006/relationships/image" Target="../media/image119.png"/><Relationship Id="rId188" Type="http://schemas.openxmlformats.org/officeDocument/2006/relationships/customXml" Target="../ink/ink129.xml"/><Relationship Id="rId71" Type="http://schemas.openxmlformats.org/officeDocument/2006/relationships/image" Target="../media/image71.png"/><Relationship Id="rId92" Type="http://schemas.openxmlformats.org/officeDocument/2006/relationships/customXml" Target="../ink/ink81.xml"/><Relationship Id="rId2" Type="http://schemas.openxmlformats.org/officeDocument/2006/relationships/customXml" Target="../ink/ink36.xml"/><Relationship Id="rId29" Type="http://schemas.openxmlformats.org/officeDocument/2006/relationships/image" Target="../media/image50.png"/><Relationship Id="rId40" Type="http://schemas.openxmlformats.org/officeDocument/2006/relationships/customXml" Target="../ink/ink55.xml"/><Relationship Id="rId115" Type="http://schemas.openxmlformats.org/officeDocument/2006/relationships/image" Target="../media/image93.png"/><Relationship Id="rId136" Type="http://schemas.openxmlformats.org/officeDocument/2006/relationships/customXml" Target="../ink/ink103.xml"/><Relationship Id="rId157" Type="http://schemas.openxmlformats.org/officeDocument/2006/relationships/image" Target="../media/image114.png"/><Relationship Id="rId178" Type="http://schemas.openxmlformats.org/officeDocument/2006/relationships/customXml" Target="../ink/ink124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97.xml"/><Relationship Id="rId21" Type="http://schemas.openxmlformats.org/officeDocument/2006/relationships/customXml" Target="../ink/ink149.xml"/><Relationship Id="rId42" Type="http://schemas.openxmlformats.org/officeDocument/2006/relationships/image" Target="../media/image161.png"/><Relationship Id="rId47" Type="http://schemas.openxmlformats.org/officeDocument/2006/relationships/customXml" Target="../ink/ink162.xml"/><Relationship Id="rId63" Type="http://schemas.openxmlformats.org/officeDocument/2006/relationships/customXml" Target="../ink/ink170.xml"/><Relationship Id="rId68" Type="http://schemas.openxmlformats.org/officeDocument/2006/relationships/image" Target="../media/image174.png"/><Relationship Id="rId84" Type="http://schemas.openxmlformats.org/officeDocument/2006/relationships/image" Target="../media/image182.png"/><Relationship Id="rId89" Type="http://schemas.openxmlformats.org/officeDocument/2006/relationships/customXml" Target="../ink/ink183.xml"/><Relationship Id="rId112" Type="http://schemas.openxmlformats.org/officeDocument/2006/relationships/image" Target="../media/image196.png"/><Relationship Id="rId16" Type="http://schemas.openxmlformats.org/officeDocument/2006/relationships/image" Target="../media/image148.png"/><Relationship Id="rId107" Type="http://schemas.openxmlformats.org/officeDocument/2006/relationships/customXml" Target="../ink/ink192.xml"/><Relationship Id="rId11" Type="http://schemas.openxmlformats.org/officeDocument/2006/relationships/customXml" Target="../ink/ink144.xml"/><Relationship Id="rId32" Type="http://schemas.openxmlformats.org/officeDocument/2006/relationships/image" Target="../media/image156.png"/><Relationship Id="rId37" Type="http://schemas.openxmlformats.org/officeDocument/2006/relationships/customXml" Target="../ink/ink157.xml"/><Relationship Id="rId53" Type="http://schemas.openxmlformats.org/officeDocument/2006/relationships/customXml" Target="../ink/ink165.xml"/><Relationship Id="rId58" Type="http://schemas.openxmlformats.org/officeDocument/2006/relationships/image" Target="../media/image169.png"/><Relationship Id="rId74" Type="http://schemas.openxmlformats.org/officeDocument/2006/relationships/image" Target="../media/image177.png"/><Relationship Id="rId79" Type="http://schemas.openxmlformats.org/officeDocument/2006/relationships/customXml" Target="../ink/ink178.xml"/><Relationship Id="rId102" Type="http://schemas.openxmlformats.org/officeDocument/2006/relationships/image" Target="../media/image191.png"/><Relationship Id="rId123" Type="http://schemas.openxmlformats.org/officeDocument/2006/relationships/customXml" Target="../ink/ink200.xml"/><Relationship Id="rId128" Type="http://schemas.openxmlformats.org/officeDocument/2006/relationships/image" Target="../media/image204.png"/><Relationship Id="rId5" Type="http://schemas.openxmlformats.org/officeDocument/2006/relationships/customXml" Target="../ink/ink141.xml"/><Relationship Id="rId90" Type="http://schemas.openxmlformats.org/officeDocument/2006/relationships/image" Target="../media/image185.png"/><Relationship Id="rId95" Type="http://schemas.openxmlformats.org/officeDocument/2006/relationships/customXml" Target="../ink/ink186.xml"/><Relationship Id="rId22" Type="http://schemas.openxmlformats.org/officeDocument/2006/relationships/image" Target="../media/image151.png"/><Relationship Id="rId27" Type="http://schemas.openxmlformats.org/officeDocument/2006/relationships/customXml" Target="../ink/ink152.xml"/><Relationship Id="rId43" Type="http://schemas.openxmlformats.org/officeDocument/2006/relationships/customXml" Target="../ink/ink160.xml"/><Relationship Id="rId48" Type="http://schemas.openxmlformats.org/officeDocument/2006/relationships/image" Target="../media/image164.png"/><Relationship Id="rId64" Type="http://schemas.openxmlformats.org/officeDocument/2006/relationships/image" Target="../media/image172.png"/><Relationship Id="rId69" Type="http://schemas.openxmlformats.org/officeDocument/2006/relationships/customXml" Target="../ink/ink173.xml"/><Relationship Id="rId113" Type="http://schemas.openxmlformats.org/officeDocument/2006/relationships/customXml" Target="../ink/ink195.xml"/><Relationship Id="rId118" Type="http://schemas.openxmlformats.org/officeDocument/2006/relationships/image" Target="../media/image199.png"/><Relationship Id="rId80" Type="http://schemas.openxmlformats.org/officeDocument/2006/relationships/image" Target="../media/image180.png"/><Relationship Id="rId85" Type="http://schemas.openxmlformats.org/officeDocument/2006/relationships/customXml" Target="../ink/ink181.xml"/><Relationship Id="rId12" Type="http://schemas.openxmlformats.org/officeDocument/2006/relationships/image" Target="../media/image146.png"/><Relationship Id="rId17" Type="http://schemas.openxmlformats.org/officeDocument/2006/relationships/customXml" Target="../ink/ink147.xml"/><Relationship Id="rId33" Type="http://schemas.openxmlformats.org/officeDocument/2006/relationships/customXml" Target="../ink/ink155.xml"/><Relationship Id="rId38" Type="http://schemas.openxmlformats.org/officeDocument/2006/relationships/image" Target="../media/image159.png"/><Relationship Id="rId59" Type="http://schemas.openxmlformats.org/officeDocument/2006/relationships/customXml" Target="../ink/ink168.xml"/><Relationship Id="rId103" Type="http://schemas.openxmlformats.org/officeDocument/2006/relationships/customXml" Target="../ink/ink190.xml"/><Relationship Id="rId108" Type="http://schemas.openxmlformats.org/officeDocument/2006/relationships/image" Target="../media/image194.png"/><Relationship Id="rId124" Type="http://schemas.openxmlformats.org/officeDocument/2006/relationships/image" Target="../media/image202.png"/><Relationship Id="rId129" Type="http://schemas.openxmlformats.org/officeDocument/2006/relationships/customXml" Target="../ink/ink203.xml"/><Relationship Id="rId54" Type="http://schemas.openxmlformats.org/officeDocument/2006/relationships/image" Target="../media/image167.png"/><Relationship Id="rId70" Type="http://schemas.openxmlformats.org/officeDocument/2006/relationships/image" Target="../media/image175.png"/><Relationship Id="rId75" Type="http://schemas.openxmlformats.org/officeDocument/2006/relationships/customXml" Target="../ink/ink176.xml"/><Relationship Id="rId91" Type="http://schemas.openxmlformats.org/officeDocument/2006/relationships/customXml" Target="../ink/ink184.xml"/><Relationship Id="rId96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23" Type="http://schemas.openxmlformats.org/officeDocument/2006/relationships/customXml" Target="../ink/ink150.xml"/><Relationship Id="rId28" Type="http://schemas.openxmlformats.org/officeDocument/2006/relationships/image" Target="../media/image154.png"/><Relationship Id="rId49" Type="http://schemas.openxmlformats.org/officeDocument/2006/relationships/customXml" Target="../ink/ink163.xml"/><Relationship Id="rId114" Type="http://schemas.openxmlformats.org/officeDocument/2006/relationships/image" Target="../media/image197.png"/><Relationship Id="rId119" Type="http://schemas.openxmlformats.org/officeDocument/2006/relationships/customXml" Target="../ink/ink198.xml"/><Relationship Id="rId44" Type="http://schemas.openxmlformats.org/officeDocument/2006/relationships/image" Target="../media/image162.png"/><Relationship Id="rId60" Type="http://schemas.openxmlformats.org/officeDocument/2006/relationships/image" Target="../media/image170.png"/><Relationship Id="rId65" Type="http://schemas.openxmlformats.org/officeDocument/2006/relationships/customXml" Target="../ink/ink171.xml"/><Relationship Id="rId81" Type="http://schemas.openxmlformats.org/officeDocument/2006/relationships/customXml" Target="../ink/ink179.xml"/><Relationship Id="rId86" Type="http://schemas.openxmlformats.org/officeDocument/2006/relationships/image" Target="../media/image183.png"/><Relationship Id="rId130" Type="http://schemas.openxmlformats.org/officeDocument/2006/relationships/image" Target="../media/image205.png"/><Relationship Id="rId13" Type="http://schemas.openxmlformats.org/officeDocument/2006/relationships/customXml" Target="../ink/ink145.xml"/><Relationship Id="rId18" Type="http://schemas.openxmlformats.org/officeDocument/2006/relationships/image" Target="../media/image149.png"/><Relationship Id="rId39" Type="http://schemas.openxmlformats.org/officeDocument/2006/relationships/customXml" Target="../ink/ink158.xml"/><Relationship Id="rId109" Type="http://schemas.openxmlformats.org/officeDocument/2006/relationships/customXml" Target="../ink/ink193.xml"/><Relationship Id="rId34" Type="http://schemas.openxmlformats.org/officeDocument/2006/relationships/image" Target="../media/image157.png"/><Relationship Id="rId50" Type="http://schemas.openxmlformats.org/officeDocument/2006/relationships/image" Target="../media/image165.png"/><Relationship Id="rId55" Type="http://schemas.openxmlformats.org/officeDocument/2006/relationships/customXml" Target="../ink/ink166.xml"/><Relationship Id="rId76" Type="http://schemas.openxmlformats.org/officeDocument/2006/relationships/image" Target="../media/image178.png"/><Relationship Id="rId97" Type="http://schemas.openxmlformats.org/officeDocument/2006/relationships/customXml" Target="../ink/ink187.xml"/><Relationship Id="rId104" Type="http://schemas.openxmlformats.org/officeDocument/2006/relationships/image" Target="../media/image192.png"/><Relationship Id="rId120" Type="http://schemas.openxmlformats.org/officeDocument/2006/relationships/image" Target="../media/image200.png"/><Relationship Id="rId125" Type="http://schemas.openxmlformats.org/officeDocument/2006/relationships/customXml" Target="../ink/ink201.xml"/><Relationship Id="rId7" Type="http://schemas.openxmlformats.org/officeDocument/2006/relationships/customXml" Target="../ink/ink142.xml"/><Relationship Id="rId71" Type="http://schemas.openxmlformats.org/officeDocument/2006/relationships/customXml" Target="../ink/ink174.xml"/><Relationship Id="rId92" Type="http://schemas.openxmlformats.org/officeDocument/2006/relationships/image" Target="../media/image186.png"/><Relationship Id="rId2" Type="http://schemas.openxmlformats.org/officeDocument/2006/relationships/image" Target="../media/image141.png"/><Relationship Id="rId29" Type="http://schemas.openxmlformats.org/officeDocument/2006/relationships/customXml" Target="../ink/ink153.xml"/><Relationship Id="rId24" Type="http://schemas.openxmlformats.org/officeDocument/2006/relationships/image" Target="../media/image152.png"/><Relationship Id="rId40" Type="http://schemas.openxmlformats.org/officeDocument/2006/relationships/image" Target="../media/image160.png"/><Relationship Id="rId45" Type="http://schemas.openxmlformats.org/officeDocument/2006/relationships/customXml" Target="../ink/ink161.xml"/><Relationship Id="rId66" Type="http://schemas.openxmlformats.org/officeDocument/2006/relationships/image" Target="../media/image173.png"/><Relationship Id="rId87" Type="http://schemas.openxmlformats.org/officeDocument/2006/relationships/customXml" Target="../ink/ink182.xml"/><Relationship Id="rId110" Type="http://schemas.openxmlformats.org/officeDocument/2006/relationships/image" Target="../media/image195.png"/><Relationship Id="rId115" Type="http://schemas.openxmlformats.org/officeDocument/2006/relationships/customXml" Target="../ink/ink196.xml"/><Relationship Id="rId131" Type="http://schemas.openxmlformats.org/officeDocument/2006/relationships/customXml" Target="../ink/ink204.xml"/><Relationship Id="rId61" Type="http://schemas.openxmlformats.org/officeDocument/2006/relationships/customXml" Target="../ink/ink169.xml"/><Relationship Id="rId82" Type="http://schemas.openxmlformats.org/officeDocument/2006/relationships/image" Target="../media/image181.png"/><Relationship Id="rId19" Type="http://schemas.openxmlformats.org/officeDocument/2006/relationships/customXml" Target="../ink/ink148.xml"/><Relationship Id="rId14" Type="http://schemas.openxmlformats.org/officeDocument/2006/relationships/image" Target="../media/image147.png"/><Relationship Id="rId30" Type="http://schemas.openxmlformats.org/officeDocument/2006/relationships/image" Target="../media/image155.png"/><Relationship Id="rId35" Type="http://schemas.openxmlformats.org/officeDocument/2006/relationships/customXml" Target="../ink/ink156.xml"/><Relationship Id="rId56" Type="http://schemas.openxmlformats.org/officeDocument/2006/relationships/image" Target="../media/image168.png"/><Relationship Id="rId77" Type="http://schemas.openxmlformats.org/officeDocument/2006/relationships/customXml" Target="../ink/ink177.xml"/><Relationship Id="rId100" Type="http://schemas.openxmlformats.org/officeDocument/2006/relationships/image" Target="../media/image190.png"/><Relationship Id="rId105" Type="http://schemas.openxmlformats.org/officeDocument/2006/relationships/customXml" Target="../ink/ink191.xml"/><Relationship Id="rId126" Type="http://schemas.openxmlformats.org/officeDocument/2006/relationships/image" Target="../media/image203.png"/><Relationship Id="rId8" Type="http://schemas.openxmlformats.org/officeDocument/2006/relationships/image" Target="../media/image144.png"/><Relationship Id="rId51" Type="http://schemas.openxmlformats.org/officeDocument/2006/relationships/customXml" Target="../ink/ink164.xml"/><Relationship Id="rId72" Type="http://schemas.openxmlformats.org/officeDocument/2006/relationships/image" Target="../media/image176.png"/><Relationship Id="rId93" Type="http://schemas.openxmlformats.org/officeDocument/2006/relationships/customXml" Target="../ink/ink185.xml"/><Relationship Id="rId98" Type="http://schemas.openxmlformats.org/officeDocument/2006/relationships/image" Target="../media/image189.png"/><Relationship Id="rId121" Type="http://schemas.openxmlformats.org/officeDocument/2006/relationships/customXml" Target="../ink/ink199.xml"/><Relationship Id="rId3" Type="http://schemas.openxmlformats.org/officeDocument/2006/relationships/customXml" Target="../ink/ink140.xml"/><Relationship Id="rId25" Type="http://schemas.openxmlformats.org/officeDocument/2006/relationships/customXml" Target="../ink/ink151.xml"/><Relationship Id="rId46" Type="http://schemas.openxmlformats.org/officeDocument/2006/relationships/image" Target="../media/image163.png"/><Relationship Id="rId67" Type="http://schemas.openxmlformats.org/officeDocument/2006/relationships/customXml" Target="../ink/ink172.xml"/><Relationship Id="rId116" Type="http://schemas.openxmlformats.org/officeDocument/2006/relationships/image" Target="../media/image198.png"/><Relationship Id="rId20" Type="http://schemas.openxmlformats.org/officeDocument/2006/relationships/image" Target="../media/image150.png"/><Relationship Id="rId41" Type="http://schemas.openxmlformats.org/officeDocument/2006/relationships/customXml" Target="../ink/ink159.xml"/><Relationship Id="rId62" Type="http://schemas.openxmlformats.org/officeDocument/2006/relationships/image" Target="../media/image171.png"/><Relationship Id="rId83" Type="http://schemas.openxmlformats.org/officeDocument/2006/relationships/customXml" Target="../ink/ink180.xml"/><Relationship Id="rId88" Type="http://schemas.openxmlformats.org/officeDocument/2006/relationships/image" Target="../media/image184.png"/><Relationship Id="rId111" Type="http://schemas.openxmlformats.org/officeDocument/2006/relationships/customXml" Target="../ink/ink194.xml"/><Relationship Id="rId132" Type="http://schemas.openxmlformats.org/officeDocument/2006/relationships/image" Target="../media/image206.png"/><Relationship Id="rId15" Type="http://schemas.openxmlformats.org/officeDocument/2006/relationships/customXml" Target="../ink/ink146.xml"/><Relationship Id="rId36" Type="http://schemas.openxmlformats.org/officeDocument/2006/relationships/image" Target="../media/image158.png"/><Relationship Id="rId57" Type="http://schemas.openxmlformats.org/officeDocument/2006/relationships/customXml" Target="../ink/ink167.xml"/><Relationship Id="rId106" Type="http://schemas.openxmlformats.org/officeDocument/2006/relationships/image" Target="../media/image193.png"/><Relationship Id="rId127" Type="http://schemas.openxmlformats.org/officeDocument/2006/relationships/customXml" Target="../ink/ink202.xml"/><Relationship Id="rId10" Type="http://schemas.openxmlformats.org/officeDocument/2006/relationships/image" Target="../media/image145.png"/><Relationship Id="rId31" Type="http://schemas.openxmlformats.org/officeDocument/2006/relationships/customXml" Target="../ink/ink154.xml"/><Relationship Id="rId52" Type="http://schemas.openxmlformats.org/officeDocument/2006/relationships/image" Target="../media/image166.png"/><Relationship Id="rId73" Type="http://schemas.openxmlformats.org/officeDocument/2006/relationships/customXml" Target="../ink/ink175.xml"/><Relationship Id="rId78" Type="http://schemas.openxmlformats.org/officeDocument/2006/relationships/image" Target="../media/image179.png"/><Relationship Id="rId94" Type="http://schemas.openxmlformats.org/officeDocument/2006/relationships/image" Target="../media/image187.png"/><Relationship Id="rId99" Type="http://schemas.openxmlformats.org/officeDocument/2006/relationships/customXml" Target="../ink/ink188.xml"/><Relationship Id="rId101" Type="http://schemas.openxmlformats.org/officeDocument/2006/relationships/customXml" Target="../ink/ink189.xml"/><Relationship Id="rId122" Type="http://schemas.openxmlformats.org/officeDocument/2006/relationships/image" Target="../media/image201.png"/><Relationship Id="rId4" Type="http://schemas.openxmlformats.org/officeDocument/2006/relationships/image" Target="../media/image142.png"/><Relationship Id="rId9" Type="http://schemas.openxmlformats.org/officeDocument/2006/relationships/customXml" Target="../ink/ink143.xml"/><Relationship Id="rId26" Type="http://schemas.openxmlformats.org/officeDocument/2006/relationships/image" Target="../media/image153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10.xml"/><Relationship Id="rId18" Type="http://schemas.openxmlformats.org/officeDocument/2006/relationships/image" Target="../media/image214.png"/><Relationship Id="rId26" Type="http://schemas.openxmlformats.org/officeDocument/2006/relationships/image" Target="../media/image218.png"/><Relationship Id="rId39" Type="http://schemas.openxmlformats.org/officeDocument/2006/relationships/customXml" Target="../ink/ink223.xml"/><Relationship Id="rId21" Type="http://schemas.openxmlformats.org/officeDocument/2006/relationships/customXml" Target="../ink/ink214.xml"/><Relationship Id="rId34" Type="http://schemas.openxmlformats.org/officeDocument/2006/relationships/image" Target="../media/image222.png"/><Relationship Id="rId42" Type="http://schemas.openxmlformats.org/officeDocument/2006/relationships/image" Target="../media/image226.png"/><Relationship Id="rId47" Type="http://schemas.openxmlformats.org/officeDocument/2006/relationships/customXml" Target="../ink/ink227.xml"/><Relationship Id="rId50" Type="http://schemas.openxmlformats.org/officeDocument/2006/relationships/image" Target="../media/image230.png"/><Relationship Id="rId55" Type="http://schemas.openxmlformats.org/officeDocument/2006/relationships/customXml" Target="../ink/ink231.xml"/><Relationship Id="rId63" Type="http://schemas.openxmlformats.org/officeDocument/2006/relationships/customXml" Target="../ink/ink235.xml"/><Relationship Id="rId7" Type="http://schemas.openxmlformats.org/officeDocument/2006/relationships/customXml" Target="../ink/ink207.xml"/><Relationship Id="rId2" Type="http://schemas.openxmlformats.org/officeDocument/2006/relationships/image" Target="../media/image141.png"/><Relationship Id="rId16" Type="http://schemas.openxmlformats.org/officeDocument/2006/relationships/image" Target="../media/image213.png"/><Relationship Id="rId29" Type="http://schemas.openxmlformats.org/officeDocument/2006/relationships/customXml" Target="../ink/ink218.xml"/><Relationship Id="rId11" Type="http://schemas.openxmlformats.org/officeDocument/2006/relationships/customXml" Target="../ink/ink209.xml"/><Relationship Id="rId24" Type="http://schemas.openxmlformats.org/officeDocument/2006/relationships/image" Target="../media/image217.png"/><Relationship Id="rId32" Type="http://schemas.openxmlformats.org/officeDocument/2006/relationships/image" Target="../media/image221.png"/><Relationship Id="rId37" Type="http://schemas.openxmlformats.org/officeDocument/2006/relationships/customXml" Target="../ink/ink222.xml"/><Relationship Id="rId40" Type="http://schemas.openxmlformats.org/officeDocument/2006/relationships/image" Target="../media/image225.png"/><Relationship Id="rId45" Type="http://schemas.openxmlformats.org/officeDocument/2006/relationships/customXml" Target="../ink/ink226.xml"/><Relationship Id="rId53" Type="http://schemas.openxmlformats.org/officeDocument/2006/relationships/customXml" Target="../ink/ink230.xml"/><Relationship Id="rId58" Type="http://schemas.openxmlformats.org/officeDocument/2006/relationships/image" Target="../media/image234.png"/><Relationship Id="rId5" Type="http://schemas.openxmlformats.org/officeDocument/2006/relationships/customXml" Target="../ink/ink206.xml"/><Relationship Id="rId61" Type="http://schemas.openxmlformats.org/officeDocument/2006/relationships/customXml" Target="../ink/ink234.xml"/><Relationship Id="rId19" Type="http://schemas.openxmlformats.org/officeDocument/2006/relationships/customXml" Target="../ink/ink213.xml"/><Relationship Id="rId14" Type="http://schemas.openxmlformats.org/officeDocument/2006/relationships/image" Target="../media/image212.png"/><Relationship Id="rId22" Type="http://schemas.openxmlformats.org/officeDocument/2006/relationships/image" Target="../media/image216.png"/><Relationship Id="rId27" Type="http://schemas.openxmlformats.org/officeDocument/2006/relationships/customXml" Target="../ink/ink217.xml"/><Relationship Id="rId30" Type="http://schemas.openxmlformats.org/officeDocument/2006/relationships/image" Target="../media/image220.png"/><Relationship Id="rId35" Type="http://schemas.openxmlformats.org/officeDocument/2006/relationships/customXml" Target="../ink/ink221.xml"/><Relationship Id="rId43" Type="http://schemas.openxmlformats.org/officeDocument/2006/relationships/customXml" Target="../ink/ink225.xml"/><Relationship Id="rId48" Type="http://schemas.openxmlformats.org/officeDocument/2006/relationships/image" Target="../media/image229.png"/><Relationship Id="rId56" Type="http://schemas.openxmlformats.org/officeDocument/2006/relationships/image" Target="../media/image233.png"/><Relationship Id="rId64" Type="http://schemas.openxmlformats.org/officeDocument/2006/relationships/image" Target="../media/image237.png"/><Relationship Id="rId8" Type="http://schemas.openxmlformats.org/officeDocument/2006/relationships/image" Target="../media/image209.png"/><Relationship Id="rId51" Type="http://schemas.openxmlformats.org/officeDocument/2006/relationships/customXml" Target="../ink/ink229.xml"/><Relationship Id="rId3" Type="http://schemas.openxmlformats.org/officeDocument/2006/relationships/customXml" Target="../ink/ink205.xml"/><Relationship Id="rId12" Type="http://schemas.openxmlformats.org/officeDocument/2006/relationships/image" Target="../media/image211.png"/><Relationship Id="rId17" Type="http://schemas.openxmlformats.org/officeDocument/2006/relationships/customXml" Target="../ink/ink212.xml"/><Relationship Id="rId25" Type="http://schemas.openxmlformats.org/officeDocument/2006/relationships/customXml" Target="../ink/ink216.xml"/><Relationship Id="rId33" Type="http://schemas.openxmlformats.org/officeDocument/2006/relationships/customXml" Target="../ink/ink220.xml"/><Relationship Id="rId38" Type="http://schemas.openxmlformats.org/officeDocument/2006/relationships/image" Target="../media/image224.png"/><Relationship Id="rId46" Type="http://schemas.openxmlformats.org/officeDocument/2006/relationships/image" Target="../media/image228.png"/><Relationship Id="rId59" Type="http://schemas.openxmlformats.org/officeDocument/2006/relationships/customXml" Target="../ink/ink233.xml"/><Relationship Id="rId20" Type="http://schemas.openxmlformats.org/officeDocument/2006/relationships/image" Target="../media/image215.png"/><Relationship Id="rId41" Type="http://schemas.openxmlformats.org/officeDocument/2006/relationships/customXml" Target="../ink/ink224.xml"/><Relationship Id="rId54" Type="http://schemas.openxmlformats.org/officeDocument/2006/relationships/image" Target="../media/image232.png"/><Relationship Id="rId62" Type="http://schemas.openxmlformats.org/officeDocument/2006/relationships/image" Target="../media/image2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8.png"/><Relationship Id="rId15" Type="http://schemas.openxmlformats.org/officeDocument/2006/relationships/customXml" Target="../ink/ink211.xml"/><Relationship Id="rId23" Type="http://schemas.openxmlformats.org/officeDocument/2006/relationships/customXml" Target="../ink/ink215.xml"/><Relationship Id="rId28" Type="http://schemas.openxmlformats.org/officeDocument/2006/relationships/image" Target="../media/image219.png"/><Relationship Id="rId36" Type="http://schemas.openxmlformats.org/officeDocument/2006/relationships/image" Target="../media/image223.png"/><Relationship Id="rId49" Type="http://schemas.openxmlformats.org/officeDocument/2006/relationships/customXml" Target="../ink/ink228.xml"/><Relationship Id="rId57" Type="http://schemas.openxmlformats.org/officeDocument/2006/relationships/customXml" Target="../ink/ink232.xml"/><Relationship Id="rId10" Type="http://schemas.openxmlformats.org/officeDocument/2006/relationships/image" Target="../media/image210.png"/><Relationship Id="rId31" Type="http://schemas.openxmlformats.org/officeDocument/2006/relationships/customXml" Target="../ink/ink219.xml"/><Relationship Id="rId44" Type="http://schemas.openxmlformats.org/officeDocument/2006/relationships/image" Target="../media/image227.png"/><Relationship Id="rId52" Type="http://schemas.openxmlformats.org/officeDocument/2006/relationships/image" Target="../media/image231.png"/><Relationship Id="rId60" Type="http://schemas.openxmlformats.org/officeDocument/2006/relationships/image" Target="../media/image235.png"/><Relationship Id="rId4" Type="http://schemas.openxmlformats.org/officeDocument/2006/relationships/image" Target="../media/image207.png"/><Relationship Id="rId9" Type="http://schemas.openxmlformats.org/officeDocument/2006/relationships/customXml" Target="../ink/ink208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93.xml"/><Relationship Id="rId21" Type="http://schemas.openxmlformats.org/officeDocument/2006/relationships/customXml" Target="../ink/ink245.xml"/><Relationship Id="rId42" Type="http://schemas.openxmlformats.org/officeDocument/2006/relationships/image" Target="../media/image258.png"/><Relationship Id="rId63" Type="http://schemas.openxmlformats.org/officeDocument/2006/relationships/customXml" Target="../ink/ink266.xml"/><Relationship Id="rId84" Type="http://schemas.openxmlformats.org/officeDocument/2006/relationships/image" Target="../media/image279.png"/><Relationship Id="rId138" Type="http://schemas.openxmlformats.org/officeDocument/2006/relationships/image" Target="../media/image305.png"/><Relationship Id="rId107" Type="http://schemas.openxmlformats.org/officeDocument/2006/relationships/customXml" Target="../ink/ink288.xml"/><Relationship Id="rId11" Type="http://schemas.openxmlformats.org/officeDocument/2006/relationships/customXml" Target="../ink/ink240.xml"/><Relationship Id="rId32" Type="http://schemas.openxmlformats.org/officeDocument/2006/relationships/image" Target="../media/image253.png"/><Relationship Id="rId37" Type="http://schemas.openxmlformats.org/officeDocument/2006/relationships/customXml" Target="../ink/ink253.xml"/><Relationship Id="rId53" Type="http://schemas.openxmlformats.org/officeDocument/2006/relationships/customXml" Target="../ink/ink261.xml"/><Relationship Id="rId58" Type="http://schemas.openxmlformats.org/officeDocument/2006/relationships/image" Target="../media/image266.png"/><Relationship Id="rId74" Type="http://schemas.openxmlformats.org/officeDocument/2006/relationships/image" Target="../media/image274.png"/><Relationship Id="rId79" Type="http://schemas.openxmlformats.org/officeDocument/2006/relationships/customXml" Target="../ink/ink274.xml"/><Relationship Id="rId102" Type="http://schemas.openxmlformats.org/officeDocument/2006/relationships/image" Target="../media/image287.png"/><Relationship Id="rId123" Type="http://schemas.openxmlformats.org/officeDocument/2006/relationships/customXml" Target="../ink/ink296.xml"/><Relationship Id="rId128" Type="http://schemas.openxmlformats.org/officeDocument/2006/relationships/image" Target="../media/image300.png"/><Relationship Id="rId5" Type="http://schemas.openxmlformats.org/officeDocument/2006/relationships/customXml" Target="../ink/ink237.xml"/><Relationship Id="rId90" Type="http://schemas.openxmlformats.org/officeDocument/2006/relationships/image" Target="../media/image213.png"/><Relationship Id="rId95" Type="http://schemas.openxmlformats.org/officeDocument/2006/relationships/customXml" Target="../ink/ink282.xml"/><Relationship Id="rId22" Type="http://schemas.openxmlformats.org/officeDocument/2006/relationships/image" Target="../media/image248.png"/><Relationship Id="rId27" Type="http://schemas.openxmlformats.org/officeDocument/2006/relationships/customXml" Target="../ink/ink248.xml"/><Relationship Id="rId43" Type="http://schemas.openxmlformats.org/officeDocument/2006/relationships/customXml" Target="../ink/ink256.xml"/><Relationship Id="rId48" Type="http://schemas.openxmlformats.org/officeDocument/2006/relationships/image" Target="../media/image261.png"/><Relationship Id="rId64" Type="http://schemas.openxmlformats.org/officeDocument/2006/relationships/image" Target="../media/image269.png"/><Relationship Id="rId69" Type="http://schemas.openxmlformats.org/officeDocument/2006/relationships/customXml" Target="../ink/ink269.xml"/><Relationship Id="rId113" Type="http://schemas.openxmlformats.org/officeDocument/2006/relationships/customXml" Target="../ink/ink291.xml"/><Relationship Id="rId118" Type="http://schemas.openxmlformats.org/officeDocument/2006/relationships/image" Target="../media/image295.png"/><Relationship Id="rId134" Type="http://schemas.openxmlformats.org/officeDocument/2006/relationships/image" Target="../media/image303.png"/><Relationship Id="rId139" Type="http://schemas.openxmlformats.org/officeDocument/2006/relationships/customXml" Target="../ink/ink304.xml"/><Relationship Id="rId80" Type="http://schemas.openxmlformats.org/officeDocument/2006/relationships/image" Target="../media/image277.png"/><Relationship Id="rId85" Type="http://schemas.openxmlformats.org/officeDocument/2006/relationships/customXml" Target="../ink/ink277.xml"/><Relationship Id="rId12" Type="http://schemas.openxmlformats.org/officeDocument/2006/relationships/image" Target="../media/image243.png"/><Relationship Id="rId17" Type="http://schemas.openxmlformats.org/officeDocument/2006/relationships/customXml" Target="../ink/ink243.xml"/><Relationship Id="rId33" Type="http://schemas.openxmlformats.org/officeDocument/2006/relationships/customXml" Target="../ink/ink251.xml"/><Relationship Id="rId38" Type="http://schemas.openxmlformats.org/officeDocument/2006/relationships/image" Target="../media/image256.png"/><Relationship Id="rId59" Type="http://schemas.openxmlformats.org/officeDocument/2006/relationships/customXml" Target="../ink/ink264.xml"/><Relationship Id="rId103" Type="http://schemas.openxmlformats.org/officeDocument/2006/relationships/customXml" Target="../ink/ink286.xml"/><Relationship Id="rId108" Type="http://schemas.openxmlformats.org/officeDocument/2006/relationships/image" Target="../media/image290.png"/><Relationship Id="rId124" Type="http://schemas.openxmlformats.org/officeDocument/2006/relationships/image" Target="../media/image298.png"/><Relationship Id="rId129" Type="http://schemas.openxmlformats.org/officeDocument/2006/relationships/customXml" Target="../ink/ink299.xml"/><Relationship Id="rId54" Type="http://schemas.openxmlformats.org/officeDocument/2006/relationships/image" Target="../media/image264.png"/><Relationship Id="rId70" Type="http://schemas.openxmlformats.org/officeDocument/2006/relationships/image" Target="../media/image272.png"/><Relationship Id="rId75" Type="http://schemas.openxmlformats.org/officeDocument/2006/relationships/customXml" Target="../ink/ink272.xml"/><Relationship Id="rId91" Type="http://schemas.openxmlformats.org/officeDocument/2006/relationships/customXml" Target="../ink/ink280.xml"/><Relationship Id="rId96" Type="http://schemas.openxmlformats.org/officeDocument/2006/relationships/image" Target="../media/image284.png"/><Relationship Id="rId140" Type="http://schemas.openxmlformats.org/officeDocument/2006/relationships/image" Target="../media/image3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23" Type="http://schemas.openxmlformats.org/officeDocument/2006/relationships/customXml" Target="../ink/ink246.xml"/><Relationship Id="rId28" Type="http://schemas.openxmlformats.org/officeDocument/2006/relationships/image" Target="../media/image251.png"/><Relationship Id="rId49" Type="http://schemas.openxmlformats.org/officeDocument/2006/relationships/customXml" Target="../ink/ink259.xml"/><Relationship Id="rId114" Type="http://schemas.openxmlformats.org/officeDocument/2006/relationships/image" Target="../media/image293.png"/><Relationship Id="rId119" Type="http://schemas.openxmlformats.org/officeDocument/2006/relationships/customXml" Target="../ink/ink294.xml"/><Relationship Id="rId44" Type="http://schemas.openxmlformats.org/officeDocument/2006/relationships/image" Target="../media/image259.png"/><Relationship Id="rId60" Type="http://schemas.openxmlformats.org/officeDocument/2006/relationships/image" Target="../media/image267.png"/><Relationship Id="rId65" Type="http://schemas.openxmlformats.org/officeDocument/2006/relationships/customXml" Target="../ink/ink267.xml"/><Relationship Id="rId81" Type="http://schemas.openxmlformats.org/officeDocument/2006/relationships/customXml" Target="../ink/ink275.xml"/><Relationship Id="rId86" Type="http://schemas.openxmlformats.org/officeDocument/2006/relationships/image" Target="../media/image280.png"/><Relationship Id="rId130" Type="http://schemas.openxmlformats.org/officeDocument/2006/relationships/image" Target="../media/image301.png"/><Relationship Id="rId135" Type="http://schemas.openxmlformats.org/officeDocument/2006/relationships/customXml" Target="../ink/ink302.xml"/><Relationship Id="rId13" Type="http://schemas.openxmlformats.org/officeDocument/2006/relationships/customXml" Target="../ink/ink241.xml"/><Relationship Id="rId18" Type="http://schemas.openxmlformats.org/officeDocument/2006/relationships/image" Target="../media/image246.png"/><Relationship Id="rId39" Type="http://schemas.openxmlformats.org/officeDocument/2006/relationships/customXml" Target="../ink/ink254.xml"/><Relationship Id="rId109" Type="http://schemas.openxmlformats.org/officeDocument/2006/relationships/customXml" Target="../ink/ink289.xml"/><Relationship Id="rId34" Type="http://schemas.openxmlformats.org/officeDocument/2006/relationships/image" Target="../media/image254.png"/><Relationship Id="rId50" Type="http://schemas.openxmlformats.org/officeDocument/2006/relationships/image" Target="../media/image262.png"/><Relationship Id="rId55" Type="http://schemas.openxmlformats.org/officeDocument/2006/relationships/customXml" Target="../ink/ink262.xml"/><Relationship Id="rId76" Type="http://schemas.openxmlformats.org/officeDocument/2006/relationships/image" Target="../media/image275.png"/><Relationship Id="rId97" Type="http://schemas.openxmlformats.org/officeDocument/2006/relationships/customXml" Target="../ink/ink283.xml"/><Relationship Id="rId104" Type="http://schemas.openxmlformats.org/officeDocument/2006/relationships/image" Target="../media/image288.png"/><Relationship Id="rId120" Type="http://schemas.openxmlformats.org/officeDocument/2006/relationships/image" Target="../media/image296.png"/><Relationship Id="rId125" Type="http://schemas.openxmlformats.org/officeDocument/2006/relationships/customXml" Target="../ink/ink297.xml"/><Relationship Id="rId141" Type="http://schemas.openxmlformats.org/officeDocument/2006/relationships/customXml" Target="../ink/ink305.xml"/><Relationship Id="rId7" Type="http://schemas.openxmlformats.org/officeDocument/2006/relationships/customXml" Target="../ink/ink238.xml"/><Relationship Id="rId71" Type="http://schemas.openxmlformats.org/officeDocument/2006/relationships/customXml" Target="../ink/ink270.xml"/><Relationship Id="rId92" Type="http://schemas.openxmlformats.org/officeDocument/2006/relationships/image" Target="../media/image282.png"/><Relationship Id="rId2" Type="http://schemas.openxmlformats.org/officeDocument/2006/relationships/image" Target="../media/image238.png"/><Relationship Id="rId29" Type="http://schemas.openxmlformats.org/officeDocument/2006/relationships/customXml" Target="../ink/ink249.xml"/><Relationship Id="rId24" Type="http://schemas.openxmlformats.org/officeDocument/2006/relationships/image" Target="../media/image249.png"/><Relationship Id="rId40" Type="http://schemas.openxmlformats.org/officeDocument/2006/relationships/image" Target="../media/image257.png"/><Relationship Id="rId45" Type="http://schemas.openxmlformats.org/officeDocument/2006/relationships/customXml" Target="../ink/ink257.xml"/><Relationship Id="rId66" Type="http://schemas.openxmlformats.org/officeDocument/2006/relationships/image" Target="../media/image270.png"/><Relationship Id="rId87" Type="http://schemas.openxmlformats.org/officeDocument/2006/relationships/customXml" Target="../ink/ink278.xml"/><Relationship Id="rId110" Type="http://schemas.openxmlformats.org/officeDocument/2006/relationships/image" Target="../media/image291.png"/><Relationship Id="rId115" Type="http://schemas.openxmlformats.org/officeDocument/2006/relationships/customXml" Target="../ink/ink292.xml"/><Relationship Id="rId131" Type="http://schemas.openxmlformats.org/officeDocument/2006/relationships/customXml" Target="../ink/ink300.xml"/><Relationship Id="rId136" Type="http://schemas.openxmlformats.org/officeDocument/2006/relationships/image" Target="../media/image304.png"/><Relationship Id="rId61" Type="http://schemas.openxmlformats.org/officeDocument/2006/relationships/customXml" Target="../ink/ink265.xml"/><Relationship Id="rId82" Type="http://schemas.openxmlformats.org/officeDocument/2006/relationships/image" Target="../media/image278.png"/><Relationship Id="rId19" Type="http://schemas.openxmlformats.org/officeDocument/2006/relationships/customXml" Target="../ink/ink244.xml"/><Relationship Id="rId14" Type="http://schemas.openxmlformats.org/officeDocument/2006/relationships/image" Target="../media/image244.png"/><Relationship Id="rId30" Type="http://schemas.openxmlformats.org/officeDocument/2006/relationships/image" Target="../media/image252.png"/><Relationship Id="rId35" Type="http://schemas.openxmlformats.org/officeDocument/2006/relationships/customXml" Target="../ink/ink252.xml"/><Relationship Id="rId56" Type="http://schemas.openxmlformats.org/officeDocument/2006/relationships/image" Target="../media/image265.png"/><Relationship Id="rId77" Type="http://schemas.openxmlformats.org/officeDocument/2006/relationships/customXml" Target="../ink/ink273.xml"/><Relationship Id="rId100" Type="http://schemas.openxmlformats.org/officeDocument/2006/relationships/image" Target="../media/image286.png"/><Relationship Id="rId105" Type="http://schemas.openxmlformats.org/officeDocument/2006/relationships/customXml" Target="../ink/ink287.xml"/><Relationship Id="rId126" Type="http://schemas.openxmlformats.org/officeDocument/2006/relationships/image" Target="../media/image299.png"/><Relationship Id="rId8" Type="http://schemas.openxmlformats.org/officeDocument/2006/relationships/image" Target="../media/image241.png"/><Relationship Id="rId51" Type="http://schemas.openxmlformats.org/officeDocument/2006/relationships/customXml" Target="../ink/ink260.xml"/><Relationship Id="rId72" Type="http://schemas.openxmlformats.org/officeDocument/2006/relationships/image" Target="../media/image273.png"/><Relationship Id="rId93" Type="http://schemas.openxmlformats.org/officeDocument/2006/relationships/customXml" Target="../ink/ink281.xml"/><Relationship Id="rId98" Type="http://schemas.openxmlformats.org/officeDocument/2006/relationships/image" Target="../media/image285.png"/><Relationship Id="rId121" Type="http://schemas.openxmlformats.org/officeDocument/2006/relationships/customXml" Target="../ink/ink295.xml"/><Relationship Id="rId142" Type="http://schemas.openxmlformats.org/officeDocument/2006/relationships/image" Target="../media/image307.png"/><Relationship Id="rId3" Type="http://schemas.openxmlformats.org/officeDocument/2006/relationships/customXml" Target="../ink/ink236.xml"/><Relationship Id="rId25" Type="http://schemas.openxmlformats.org/officeDocument/2006/relationships/customXml" Target="../ink/ink247.xml"/><Relationship Id="rId46" Type="http://schemas.openxmlformats.org/officeDocument/2006/relationships/image" Target="../media/image260.png"/><Relationship Id="rId67" Type="http://schemas.openxmlformats.org/officeDocument/2006/relationships/customXml" Target="../ink/ink268.xml"/><Relationship Id="rId116" Type="http://schemas.openxmlformats.org/officeDocument/2006/relationships/image" Target="../media/image294.png"/><Relationship Id="rId137" Type="http://schemas.openxmlformats.org/officeDocument/2006/relationships/customXml" Target="../ink/ink303.xml"/><Relationship Id="rId20" Type="http://schemas.openxmlformats.org/officeDocument/2006/relationships/image" Target="../media/image247.png"/><Relationship Id="rId41" Type="http://schemas.openxmlformats.org/officeDocument/2006/relationships/customXml" Target="../ink/ink255.xml"/><Relationship Id="rId62" Type="http://schemas.openxmlformats.org/officeDocument/2006/relationships/image" Target="../media/image268.png"/><Relationship Id="rId83" Type="http://schemas.openxmlformats.org/officeDocument/2006/relationships/customXml" Target="../ink/ink276.xml"/><Relationship Id="rId88" Type="http://schemas.openxmlformats.org/officeDocument/2006/relationships/image" Target="../media/image281.png"/><Relationship Id="rId111" Type="http://schemas.openxmlformats.org/officeDocument/2006/relationships/customXml" Target="../ink/ink290.xml"/><Relationship Id="rId132" Type="http://schemas.openxmlformats.org/officeDocument/2006/relationships/image" Target="../media/image302.png"/><Relationship Id="rId15" Type="http://schemas.openxmlformats.org/officeDocument/2006/relationships/customXml" Target="../ink/ink242.xml"/><Relationship Id="rId36" Type="http://schemas.openxmlformats.org/officeDocument/2006/relationships/image" Target="../media/image255.png"/><Relationship Id="rId57" Type="http://schemas.openxmlformats.org/officeDocument/2006/relationships/customXml" Target="../ink/ink263.xml"/><Relationship Id="rId106" Type="http://schemas.openxmlformats.org/officeDocument/2006/relationships/image" Target="../media/image289.png"/><Relationship Id="rId127" Type="http://schemas.openxmlformats.org/officeDocument/2006/relationships/customXml" Target="../ink/ink298.xml"/><Relationship Id="rId10" Type="http://schemas.openxmlformats.org/officeDocument/2006/relationships/image" Target="../media/image242.png"/><Relationship Id="rId31" Type="http://schemas.openxmlformats.org/officeDocument/2006/relationships/customXml" Target="../ink/ink250.xml"/><Relationship Id="rId52" Type="http://schemas.openxmlformats.org/officeDocument/2006/relationships/image" Target="../media/image263.png"/><Relationship Id="rId73" Type="http://schemas.openxmlformats.org/officeDocument/2006/relationships/customXml" Target="../ink/ink271.xml"/><Relationship Id="rId78" Type="http://schemas.openxmlformats.org/officeDocument/2006/relationships/image" Target="../media/image276.png"/><Relationship Id="rId94" Type="http://schemas.openxmlformats.org/officeDocument/2006/relationships/image" Target="../media/image283.png"/><Relationship Id="rId99" Type="http://schemas.openxmlformats.org/officeDocument/2006/relationships/customXml" Target="../ink/ink284.xml"/><Relationship Id="rId101" Type="http://schemas.openxmlformats.org/officeDocument/2006/relationships/customXml" Target="../ink/ink285.xml"/><Relationship Id="rId122" Type="http://schemas.openxmlformats.org/officeDocument/2006/relationships/image" Target="../media/image297.png"/><Relationship Id="rId4" Type="http://schemas.openxmlformats.org/officeDocument/2006/relationships/image" Target="../media/image239.png"/><Relationship Id="rId9" Type="http://schemas.openxmlformats.org/officeDocument/2006/relationships/customXml" Target="../ink/ink239.xml"/><Relationship Id="rId26" Type="http://schemas.openxmlformats.org/officeDocument/2006/relationships/image" Target="../media/image250.png"/><Relationship Id="rId47" Type="http://schemas.openxmlformats.org/officeDocument/2006/relationships/customXml" Target="../ink/ink258.xml"/><Relationship Id="rId68" Type="http://schemas.openxmlformats.org/officeDocument/2006/relationships/image" Target="../media/image271.png"/><Relationship Id="rId89" Type="http://schemas.openxmlformats.org/officeDocument/2006/relationships/customXml" Target="../ink/ink279.xml"/><Relationship Id="rId112" Type="http://schemas.openxmlformats.org/officeDocument/2006/relationships/image" Target="../media/image292.png"/><Relationship Id="rId133" Type="http://schemas.openxmlformats.org/officeDocument/2006/relationships/customXml" Target="../ink/ink301.xml"/><Relationship Id="rId16" Type="http://schemas.openxmlformats.org/officeDocument/2006/relationships/image" Target="../media/image24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4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19BB-D2D4-4322-957A-C89126D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949A-8ABD-489D-9873-B9F0A823A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specified index */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Write a test case for the </a:t>
            </a:r>
            <a:r>
              <a:rPr lang="en-US" dirty="0" err="1"/>
              <a:t>ArrayList</a:t>
            </a:r>
            <a:r>
              <a:rPr lang="en-US" dirty="0"/>
              <a:t> insert method</a:t>
            </a:r>
          </a:p>
          <a:p>
            <a:r>
              <a:rPr lang="en-US" dirty="0"/>
              <a:t>Implement the </a:t>
            </a:r>
            <a:r>
              <a:rPr lang="en-US" dirty="0" err="1"/>
              <a:t>ArrayList</a:t>
            </a:r>
            <a:r>
              <a:rPr lang="en-US" dirty="0"/>
              <a:t> insert method</a:t>
            </a:r>
          </a:p>
        </p:txBody>
      </p:sp>
    </p:spTree>
    <p:extLst>
      <p:ext uri="{BB962C8B-B14F-4D97-AF65-F5344CB8AC3E}">
        <p14:creationId xmlns:p14="http://schemas.microsoft.com/office/powerpoint/2010/main" val="2282631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19BB-D2D4-4322-957A-C89126D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Remove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949A-8ABD-489D-9873-B9F0A823A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8196461" cy="3263504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/* Remove the element at the specified index */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Write a test case for the </a:t>
            </a:r>
            <a:r>
              <a:rPr lang="en-US" dirty="0" err="1"/>
              <a:t>ArrayList</a:t>
            </a:r>
            <a:r>
              <a:rPr lang="en-US" dirty="0"/>
              <a:t> remove method</a:t>
            </a:r>
          </a:p>
          <a:p>
            <a:r>
              <a:rPr lang="en-US" dirty="0"/>
              <a:t>Implement the </a:t>
            </a:r>
            <a:r>
              <a:rPr lang="en-US" dirty="0" err="1"/>
              <a:t>ArrayList</a:t>
            </a:r>
            <a:r>
              <a:rPr lang="en-US" dirty="0"/>
              <a:t> remove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6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4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PA1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8F5E163-986D-4A67-8E57-67D165AC6244}"/>
                  </a:ext>
                </a:extLst>
              </p14:cNvPr>
              <p14:cNvContentPartPr/>
              <p14:nvPr/>
            </p14:nvContentPartPr>
            <p14:xfrm>
              <a:off x="853489" y="2162479"/>
              <a:ext cx="466920" cy="21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8F5E163-986D-4A67-8E57-67D165AC62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849" y="2153479"/>
                <a:ext cx="4845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AA6B32-28B2-4117-A753-3F62F9E2AD56}"/>
                  </a:ext>
                </a:extLst>
              </p14:cNvPr>
              <p14:cNvContentPartPr/>
              <p14:nvPr/>
            </p14:nvContentPartPr>
            <p14:xfrm>
              <a:off x="804529" y="1745599"/>
              <a:ext cx="764280" cy="43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AA6B32-28B2-4117-A753-3F62F9E2AD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5889" y="1736599"/>
                <a:ext cx="781920" cy="6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AE74DB9-78EF-4DC9-8216-2745D8C9080D}"/>
              </a:ext>
            </a:extLst>
          </p:cNvPr>
          <p:cNvGrpSpPr/>
          <p:nvPr/>
        </p:nvGrpSpPr>
        <p:grpSpPr>
          <a:xfrm>
            <a:off x="1251649" y="2397919"/>
            <a:ext cx="1322640" cy="407520"/>
            <a:chOff x="1251649" y="2397919"/>
            <a:chExt cx="1322640" cy="40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F718CBB-D3BA-4FBB-B753-27799964CEC8}"/>
                    </a:ext>
                  </a:extLst>
                </p14:cNvPr>
                <p14:cNvContentPartPr/>
                <p14:nvPr/>
              </p14:nvContentPartPr>
              <p14:xfrm>
                <a:off x="1251649" y="2397919"/>
                <a:ext cx="218520" cy="355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F718CBB-D3BA-4FBB-B753-27799964CEC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42649" y="2388919"/>
                  <a:ext cx="23616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512E11A-5A8B-4F7A-BCAD-CF8AF548A7D0}"/>
                    </a:ext>
                  </a:extLst>
                </p14:cNvPr>
                <p14:cNvContentPartPr/>
                <p14:nvPr/>
              </p14:nvContentPartPr>
              <p14:xfrm>
                <a:off x="1496809" y="2553079"/>
                <a:ext cx="158400" cy="167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512E11A-5A8B-4F7A-BCAD-CF8AF548A7D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87809" y="2544079"/>
                  <a:ext cx="1760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41B2204-A072-43F3-8E3C-8B014EF782B5}"/>
                    </a:ext>
                  </a:extLst>
                </p14:cNvPr>
                <p14:cNvContentPartPr/>
                <p14:nvPr/>
              </p14:nvContentPartPr>
              <p14:xfrm>
                <a:off x="1702009" y="2531839"/>
                <a:ext cx="141120" cy="183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41B2204-A072-43F3-8E3C-8B014EF782B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93369" y="2523199"/>
                  <a:ext cx="1587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F549B8F-DE7B-4FD8-B313-3E68EF355263}"/>
                    </a:ext>
                  </a:extLst>
                </p14:cNvPr>
                <p14:cNvContentPartPr/>
                <p14:nvPr/>
              </p14:nvContentPartPr>
              <p14:xfrm>
                <a:off x="1870489" y="2564599"/>
                <a:ext cx="109080" cy="118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F549B8F-DE7B-4FD8-B313-3E68EF35526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61489" y="2555599"/>
                  <a:ext cx="1267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F8CCDE8-9F87-4041-9E1E-F5F7735482C9}"/>
                    </a:ext>
                  </a:extLst>
                </p14:cNvPr>
                <p14:cNvContentPartPr/>
                <p14:nvPr/>
              </p14:nvContentPartPr>
              <p14:xfrm>
                <a:off x="2005129" y="2562799"/>
                <a:ext cx="278280" cy="242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F8CCDE8-9F87-4041-9E1E-F5F7735482C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96489" y="2553799"/>
                  <a:ext cx="2959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54D125F-9C8A-40EA-87F4-F8F66C2C7EC9}"/>
                    </a:ext>
                  </a:extLst>
                </p14:cNvPr>
                <p14:cNvContentPartPr/>
                <p14:nvPr/>
              </p14:nvContentPartPr>
              <p14:xfrm>
                <a:off x="2418049" y="2430679"/>
                <a:ext cx="156240" cy="313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54D125F-9C8A-40EA-87F4-F8F66C2C7EC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09409" y="2421679"/>
                  <a:ext cx="173880" cy="33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64FF5F6-4087-4AEF-968B-BA471EFB315B}"/>
              </a:ext>
            </a:extLst>
          </p:cNvPr>
          <p:cNvGrpSpPr/>
          <p:nvPr/>
        </p:nvGrpSpPr>
        <p:grpSpPr>
          <a:xfrm>
            <a:off x="3035089" y="2376319"/>
            <a:ext cx="492480" cy="300240"/>
            <a:chOff x="3035089" y="2376319"/>
            <a:chExt cx="492480" cy="30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B8753A7-F606-4C31-A4B3-EE7829A9D446}"/>
                    </a:ext>
                  </a:extLst>
                </p14:cNvPr>
                <p14:cNvContentPartPr/>
                <p14:nvPr/>
              </p14:nvContentPartPr>
              <p14:xfrm>
                <a:off x="3035089" y="2376319"/>
                <a:ext cx="135360" cy="288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B8753A7-F606-4C31-A4B3-EE7829A9D44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26449" y="2367679"/>
                  <a:ext cx="1530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F9DC905-1036-4B9A-8FCD-B51612E2870E}"/>
                    </a:ext>
                  </a:extLst>
                </p14:cNvPr>
                <p14:cNvContentPartPr/>
                <p14:nvPr/>
              </p14:nvContentPartPr>
              <p14:xfrm>
                <a:off x="3208609" y="2508439"/>
                <a:ext cx="318960" cy="168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F9DC905-1036-4B9A-8FCD-B51612E2870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99969" y="2499799"/>
                  <a:ext cx="336600" cy="18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F4594A-0112-4A0E-A435-B25D210614BB}"/>
              </a:ext>
            </a:extLst>
          </p:cNvPr>
          <p:cNvGrpSpPr/>
          <p:nvPr/>
        </p:nvGrpSpPr>
        <p:grpSpPr>
          <a:xfrm>
            <a:off x="3868129" y="2342839"/>
            <a:ext cx="1006920" cy="464040"/>
            <a:chOff x="3868129" y="2342839"/>
            <a:chExt cx="1006920" cy="46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14A03B1-18F0-4DFB-8E7B-EC8A97BCDA57}"/>
                    </a:ext>
                  </a:extLst>
                </p14:cNvPr>
                <p14:cNvContentPartPr/>
                <p14:nvPr/>
              </p14:nvContentPartPr>
              <p14:xfrm>
                <a:off x="3881809" y="2366239"/>
                <a:ext cx="30960" cy="292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14A03B1-18F0-4DFB-8E7B-EC8A97BCDA5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72809" y="2357599"/>
                  <a:ext cx="486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2D1095A-6F6D-41A0-85FF-01109D832552}"/>
                    </a:ext>
                  </a:extLst>
                </p14:cNvPr>
                <p14:cNvContentPartPr/>
                <p14:nvPr/>
              </p14:nvContentPartPr>
              <p14:xfrm>
                <a:off x="3868129" y="2368759"/>
                <a:ext cx="136080" cy="128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2D1095A-6F6D-41A0-85FF-01109D8325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59489" y="2360119"/>
                  <a:ext cx="1537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4E7C986-F45E-4F5C-8554-5A824D41146F}"/>
                    </a:ext>
                  </a:extLst>
                </p14:cNvPr>
                <p14:cNvContentPartPr/>
                <p14:nvPr/>
              </p14:nvContentPartPr>
              <p14:xfrm>
                <a:off x="4042369" y="2483599"/>
                <a:ext cx="114480" cy="135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4E7C986-F45E-4F5C-8554-5A824D41146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33729" y="2474959"/>
                  <a:ext cx="1321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BF207C6-C186-430D-86AD-9FEE738B25D3}"/>
                    </a:ext>
                  </a:extLst>
                </p14:cNvPr>
                <p14:cNvContentPartPr/>
                <p14:nvPr/>
              </p14:nvContentPartPr>
              <p14:xfrm>
                <a:off x="4197529" y="2362639"/>
                <a:ext cx="119880" cy="274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BF207C6-C186-430D-86AD-9FEE738B25D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88889" y="2353639"/>
                  <a:ext cx="1375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BA09092-BE99-4BD7-96C3-54AA87091425}"/>
                    </a:ext>
                  </a:extLst>
                </p14:cNvPr>
                <p14:cNvContentPartPr/>
                <p14:nvPr/>
              </p14:nvContentPartPr>
              <p14:xfrm>
                <a:off x="4309849" y="2342839"/>
                <a:ext cx="122040" cy="251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BA09092-BE99-4BD7-96C3-54AA8709142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01209" y="2334199"/>
                  <a:ext cx="1396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C4639A4-C77D-46F9-A834-6D4518B2AFA6}"/>
                    </a:ext>
                  </a:extLst>
                </p14:cNvPr>
                <p14:cNvContentPartPr/>
                <p14:nvPr/>
              </p14:nvContentPartPr>
              <p14:xfrm>
                <a:off x="4530169" y="2484679"/>
                <a:ext cx="154440" cy="111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C4639A4-C77D-46F9-A834-6D4518B2AFA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21169" y="2476039"/>
                  <a:ext cx="1720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979BE91-8DE1-4EC6-AF7C-644D7721621B}"/>
                    </a:ext>
                  </a:extLst>
                </p14:cNvPr>
                <p14:cNvContentPartPr/>
                <p14:nvPr/>
              </p14:nvContentPartPr>
              <p14:xfrm>
                <a:off x="4637449" y="2506999"/>
                <a:ext cx="237600" cy="299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979BE91-8DE1-4EC6-AF7C-644D7721621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28449" y="2497999"/>
                  <a:ext cx="255240" cy="317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4 Exercises</a:t>
            </a:r>
          </a:p>
          <a:p>
            <a:r>
              <a:rPr lang="en-US" dirty="0"/>
              <a:t>Implement </a:t>
            </a:r>
            <a:r>
              <a:rPr lang="en-US" dirty="0" err="1"/>
              <a:t>ArrayList</a:t>
            </a:r>
            <a:r>
              <a:rPr lang="en-US" dirty="0"/>
              <a:t> Insert/Remove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B3B56C-5F58-4BE9-B3D1-1FF2E1540EC1}"/>
                  </a:ext>
                </a:extLst>
              </p14:cNvPr>
              <p14:cNvContentPartPr/>
              <p14:nvPr/>
            </p14:nvContentPartPr>
            <p14:xfrm>
              <a:off x="533089" y="1537159"/>
              <a:ext cx="261000" cy="17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B3B56C-5F58-4BE9-B3D1-1FF2E1540E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449" y="1528519"/>
                <a:ext cx="278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E55F2D2-35F1-4FC4-8E5E-186F4671AC59}"/>
                  </a:ext>
                </a:extLst>
              </p14:cNvPr>
              <p14:cNvContentPartPr/>
              <p14:nvPr/>
            </p14:nvContentPartPr>
            <p14:xfrm>
              <a:off x="540289" y="1984279"/>
              <a:ext cx="220320" cy="97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E55F2D2-35F1-4FC4-8E5E-186F4671AC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1289" y="1975639"/>
                <a:ext cx="237960" cy="11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0257C-BC7F-40B2-A999-0DB005B48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848" y="74184"/>
            <a:ext cx="4998776" cy="50359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During the pre-lecture recording, we commented out insert and remove method. Why?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lphaUcPeriod"/>
            </a:pPr>
            <a:r>
              <a:rPr lang="en-US" dirty="0"/>
              <a:t>We didn’t plan to implement them at that time and commenting out them will make our code cleaner</a:t>
            </a:r>
          </a:p>
          <a:p>
            <a:pPr marL="457200" indent="-457200">
              <a:buAutoNum type="alphaUcPeriod"/>
            </a:pPr>
            <a:r>
              <a:rPr lang="en-US" dirty="0"/>
              <a:t>We didn’t plan to implement them and commenting them out will avoid a compiler error</a:t>
            </a:r>
          </a:p>
          <a:p>
            <a:pPr marL="457200" indent="-457200">
              <a:buAutoNum type="alphaUcPeriod"/>
            </a:pPr>
            <a:r>
              <a:rPr lang="en-US" dirty="0"/>
              <a:t>We were overloading those two methods</a:t>
            </a:r>
          </a:p>
          <a:p>
            <a:pPr marL="457200" indent="-457200">
              <a:buAutoNum type="alphaUcPeriod"/>
            </a:pPr>
            <a:r>
              <a:rPr lang="en-US" dirty="0"/>
              <a:t>None of the above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02A69F-447C-47E6-AF01-D42E1D0F5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2" y="3643"/>
            <a:ext cx="4105848" cy="264832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BBFED5D-9C7B-4D1C-99CD-93A1307782BC}"/>
              </a:ext>
            </a:extLst>
          </p:cNvPr>
          <p:cNvGrpSpPr/>
          <p:nvPr/>
        </p:nvGrpSpPr>
        <p:grpSpPr>
          <a:xfrm>
            <a:off x="5983447" y="771079"/>
            <a:ext cx="1891440" cy="93240"/>
            <a:chOff x="5983447" y="771079"/>
            <a:chExt cx="1891440" cy="9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6BD3770-56E6-494E-B674-1095B7B65805}"/>
                    </a:ext>
                  </a:extLst>
                </p14:cNvPr>
                <p14:cNvContentPartPr/>
                <p14:nvPr/>
              </p14:nvContentPartPr>
              <p14:xfrm>
                <a:off x="5983447" y="771079"/>
                <a:ext cx="532800" cy="471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6BD3770-56E6-494E-B674-1095B7B6580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74447" y="762079"/>
                  <a:ext cx="5504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6E40019-90CF-4E23-B8B7-1946175ACD3B}"/>
                    </a:ext>
                  </a:extLst>
                </p14:cNvPr>
                <p14:cNvContentPartPr/>
                <p14:nvPr/>
              </p14:nvContentPartPr>
              <p14:xfrm>
                <a:off x="7086487" y="806359"/>
                <a:ext cx="788400" cy="57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6E40019-90CF-4E23-B8B7-1946175ACD3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77847" y="797359"/>
                  <a:ext cx="80604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F6839A2-8763-4941-A204-FA1B401EF980}"/>
              </a:ext>
            </a:extLst>
          </p:cNvPr>
          <p:cNvGrpSpPr/>
          <p:nvPr/>
        </p:nvGrpSpPr>
        <p:grpSpPr>
          <a:xfrm>
            <a:off x="4219087" y="2019559"/>
            <a:ext cx="230400" cy="234360"/>
            <a:chOff x="4219087" y="2019559"/>
            <a:chExt cx="230400" cy="23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78A298F-4F94-4834-A2E5-DF433C9A3193}"/>
                    </a:ext>
                  </a:extLst>
                </p14:cNvPr>
                <p14:cNvContentPartPr/>
                <p14:nvPr/>
              </p14:nvContentPartPr>
              <p14:xfrm>
                <a:off x="4219087" y="2029639"/>
                <a:ext cx="32760" cy="208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78A298F-4F94-4834-A2E5-DF433C9A319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10447" y="2020999"/>
                  <a:ext cx="504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DBACBB1-4EA5-4ED8-BDF4-F129B98005D0}"/>
                    </a:ext>
                  </a:extLst>
                </p14:cNvPr>
                <p14:cNvContentPartPr/>
                <p14:nvPr/>
              </p14:nvContentPartPr>
              <p14:xfrm>
                <a:off x="4332847" y="2019559"/>
                <a:ext cx="116640" cy="234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DBACBB1-4EA5-4ED8-BDF4-F129B98005D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24207" y="2010559"/>
                  <a:ext cx="13428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F626B2-FC2C-44E1-AB57-E362BE726B0E}"/>
              </a:ext>
            </a:extLst>
          </p:cNvPr>
          <p:cNvGrpSpPr/>
          <p:nvPr/>
        </p:nvGrpSpPr>
        <p:grpSpPr>
          <a:xfrm>
            <a:off x="4138087" y="4465399"/>
            <a:ext cx="303480" cy="544680"/>
            <a:chOff x="4138087" y="4465399"/>
            <a:chExt cx="303480" cy="54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D92C958-EC17-4EEE-93E0-32155D56A593}"/>
                    </a:ext>
                  </a:extLst>
                </p14:cNvPr>
                <p14:cNvContentPartPr/>
                <p14:nvPr/>
              </p14:nvContentPartPr>
              <p14:xfrm>
                <a:off x="4261927" y="4817839"/>
                <a:ext cx="140760" cy="192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D92C958-EC17-4EEE-93E0-32155D56A59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252927" y="4809199"/>
                  <a:ext cx="1584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15F86D2-AF9C-4018-BA23-4282FD0614A7}"/>
                    </a:ext>
                  </a:extLst>
                </p14:cNvPr>
                <p14:cNvContentPartPr/>
                <p14:nvPr/>
              </p14:nvContentPartPr>
              <p14:xfrm>
                <a:off x="4138087" y="4465399"/>
                <a:ext cx="303480" cy="300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15F86D2-AF9C-4018-BA23-4282FD0614A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129447" y="4456399"/>
                  <a:ext cx="321120" cy="31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B93851-6F01-4194-BA24-730EFC67F1EC}"/>
              </a:ext>
            </a:extLst>
          </p:cNvPr>
          <p:cNvGrpSpPr/>
          <p:nvPr/>
        </p:nvGrpSpPr>
        <p:grpSpPr>
          <a:xfrm>
            <a:off x="4078327" y="3736039"/>
            <a:ext cx="412560" cy="583200"/>
            <a:chOff x="4078327" y="3736039"/>
            <a:chExt cx="412560" cy="58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AEEB8BD-A8C5-40BE-AFCD-930A7F8C2143}"/>
                    </a:ext>
                  </a:extLst>
                </p14:cNvPr>
                <p14:cNvContentPartPr/>
                <p14:nvPr/>
              </p14:nvContentPartPr>
              <p14:xfrm>
                <a:off x="4237447" y="4102159"/>
                <a:ext cx="253440" cy="217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AEEB8BD-A8C5-40BE-AFCD-930A7F8C214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228807" y="4093519"/>
                  <a:ext cx="2710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DB1CB19-3096-4721-8C04-EB46E00DBB98}"/>
                    </a:ext>
                  </a:extLst>
                </p14:cNvPr>
                <p14:cNvContentPartPr/>
                <p14:nvPr/>
              </p14:nvContentPartPr>
              <p14:xfrm>
                <a:off x="4078327" y="3736039"/>
                <a:ext cx="389520" cy="326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DB1CB19-3096-4721-8C04-EB46E00DBB9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069327" y="3727399"/>
                  <a:ext cx="407160" cy="34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E9DA759-8F60-443E-B340-29E6F2C3690B}"/>
                  </a:ext>
                </a:extLst>
              </p14:cNvPr>
              <p14:cNvContentPartPr/>
              <p14:nvPr/>
            </p14:nvContentPartPr>
            <p14:xfrm>
              <a:off x="594247" y="173479"/>
              <a:ext cx="842040" cy="83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E9DA759-8F60-443E-B340-29E6F2C3690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85607" y="164839"/>
                <a:ext cx="859680" cy="10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EB4A9386-576E-43B0-8346-E1834EB47388}"/>
              </a:ext>
            </a:extLst>
          </p:cNvPr>
          <p:cNvGrpSpPr/>
          <p:nvPr/>
        </p:nvGrpSpPr>
        <p:grpSpPr>
          <a:xfrm>
            <a:off x="4081207" y="2572159"/>
            <a:ext cx="434160" cy="802080"/>
            <a:chOff x="4081207" y="2572159"/>
            <a:chExt cx="434160" cy="80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6CA86A9-6D1A-4542-A477-602527879A5C}"/>
                    </a:ext>
                  </a:extLst>
                </p14:cNvPr>
                <p14:cNvContentPartPr/>
                <p14:nvPr/>
              </p14:nvContentPartPr>
              <p14:xfrm>
                <a:off x="4129447" y="3082279"/>
                <a:ext cx="85680" cy="197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6CA86A9-6D1A-4542-A477-602527879A5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120447" y="3073279"/>
                  <a:ext cx="1033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8FFDAAC-6D1B-4AF5-B3C9-44B580BABE3A}"/>
                    </a:ext>
                  </a:extLst>
                </p14:cNvPr>
                <p14:cNvContentPartPr/>
                <p14:nvPr/>
              </p14:nvContentPartPr>
              <p14:xfrm>
                <a:off x="4261927" y="3090919"/>
                <a:ext cx="78120" cy="104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8FFDAAC-6D1B-4AF5-B3C9-44B580BABE3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252927" y="3082279"/>
                  <a:ext cx="957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230BCD5-F63B-4293-B48F-9F9AE9A9FBA2}"/>
                    </a:ext>
                  </a:extLst>
                </p14:cNvPr>
                <p14:cNvContentPartPr/>
                <p14:nvPr/>
              </p14:nvContentPartPr>
              <p14:xfrm>
                <a:off x="4305127" y="3069319"/>
                <a:ext cx="120600" cy="304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230BCD5-F63B-4293-B48F-9F9AE9A9FBA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296127" y="3060319"/>
                  <a:ext cx="1382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DC124F0-9D30-456A-A578-F21D9A8BAA57}"/>
                    </a:ext>
                  </a:extLst>
                </p14:cNvPr>
                <p14:cNvContentPartPr/>
                <p14:nvPr/>
              </p14:nvContentPartPr>
              <p14:xfrm>
                <a:off x="4081207" y="2572159"/>
                <a:ext cx="434160" cy="479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DC124F0-9D30-456A-A578-F21D9A8BAA5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072567" y="2563519"/>
                  <a:ext cx="451800" cy="49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24C182A-7246-4503-A147-00A596DE96B2}"/>
                  </a:ext>
                </a:extLst>
              </p14:cNvPr>
              <p14:cNvContentPartPr/>
              <p14:nvPr/>
            </p14:nvContentPartPr>
            <p14:xfrm>
              <a:off x="591727" y="1907599"/>
              <a:ext cx="489960" cy="324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24C182A-7246-4503-A147-00A596DE96B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82727" y="1898959"/>
                <a:ext cx="5076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F262A5D-1BE1-4FC5-B99D-F4309FF19286}"/>
                  </a:ext>
                </a:extLst>
              </p14:cNvPr>
              <p14:cNvContentPartPr/>
              <p14:nvPr/>
            </p14:nvContentPartPr>
            <p14:xfrm>
              <a:off x="579847" y="2328439"/>
              <a:ext cx="534240" cy="237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F262A5D-1BE1-4FC5-B99D-F4309FF1928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71207" y="2319799"/>
                <a:ext cx="5518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FDD3C81-C002-474C-A6B0-4AD94F01A221}"/>
                  </a:ext>
                </a:extLst>
              </p14:cNvPr>
              <p14:cNvContentPartPr/>
              <p14:nvPr/>
            </p14:nvContentPartPr>
            <p14:xfrm>
              <a:off x="4673407" y="3634159"/>
              <a:ext cx="1517760" cy="777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FDD3C81-C002-474C-A6B0-4AD94F01A22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664767" y="3625519"/>
                <a:ext cx="1535400" cy="9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008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62D6F-7A85-458A-93C0-2F829C41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7886700" cy="14131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the </a:t>
            </a:r>
            <a:r>
              <a:rPr lang="en-US" dirty="0" err="1"/>
              <a:t>ArrayStringList</a:t>
            </a:r>
            <a:r>
              <a:rPr lang="en-US" dirty="0"/>
              <a:t> class, we have the following fields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String[] elements;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size;</a:t>
            </a:r>
            <a:r>
              <a:rPr lang="en-US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A6D06-DC30-40E2-BCB0-B041D7DAA1D3}"/>
              </a:ext>
            </a:extLst>
          </p:cNvPr>
          <p:cNvSpPr txBox="1"/>
          <p:nvPr/>
        </p:nvSpPr>
        <p:spPr>
          <a:xfrm>
            <a:off x="0" y="1658170"/>
            <a:ext cx="86474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What’s the point of having size as instance variable as the array elements already has size?</a:t>
            </a:r>
          </a:p>
          <a:p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It is duplicate information for ease of use</a:t>
            </a:r>
          </a:p>
          <a:p>
            <a:pPr marL="342900" indent="-342900">
              <a:buAutoNum type="alphaUcPeriod"/>
            </a:pPr>
            <a:r>
              <a:rPr lang="en-US" dirty="0"/>
              <a:t>It avoid calling </a:t>
            </a:r>
            <a:r>
              <a:rPr lang="en-US" dirty="0" err="1"/>
              <a:t>element.length</a:t>
            </a:r>
            <a:r>
              <a:rPr lang="en-US" dirty="0"/>
              <a:t> to save time</a:t>
            </a:r>
          </a:p>
          <a:p>
            <a:pPr marL="342900" indent="-342900">
              <a:buAutoNum type="alphaUcPeriod"/>
            </a:pPr>
            <a:r>
              <a:rPr lang="en-US" dirty="0"/>
              <a:t>size indicates how full the array is</a:t>
            </a:r>
          </a:p>
          <a:p>
            <a:pPr marL="342900" indent="-342900">
              <a:buAutoNum type="alphaUcPeriod"/>
            </a:pPr>
            <a:r>
              <a:rPr lang="en-US" dirty="0"/>
              <a:t>More than one of the above is correct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83D5981-4625-4C22-8C6F-074B4F88579A}"/>
                  </a:ext>
                </a:extLst>
              </p14:cNvPr>
              <p14:cNvContentPartPr/>
              <p14:nvPr/>
            </p14:nvContentPartPr>
            <p14:xfrm>
              <a:off x="2545465" y="1991479"/>
              <a:ext cx="443520" cy="27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83D5981-4625-4C22-8C6F-074B4F8857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6825" y="1982479"/>
                <a:ext cx="461160" cy="4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B884A545-DA37-485C-82F3-BB759BD4AB17}"/>
              </a:ext>
            </a:extLst>
          </p:cNvPr>
          <p:cNvGrpSpPr/>
          <p:nvPr/>
        </p:nvGrpSpPr>
        <p:grpSpPr>
          <a:xfrm>
            <a:off x="8082625" y="1963399"/>
            <a:ext cx="727200" cy="354960"/>
            <a:chOff x="8082625" y="1963399"/>
            <a:chExt cx="727200" cy="35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931309E-BDC5-4B2C-B2E1-438B36075EE3}"/>
                    </a:ext>
                  </a:extLst>
                </p14:cNvPr>
                <p14:cNvContentPartPr/>
                <p14:nvPr/>
              </p14:nvContentPartPr>
              <p14:xfrm>
                <a:off x="8132305" y="2086879"/>
                <a:ext cx="23760" cy="30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931309E-BDC5-4B2C-B2E1-438B36075EE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23665" y="2077879"/>
                  <a:ext cx="414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C6CD59D-E41D-4B72-B81F-641FA16AF168}"/>
                    </a:ext>
                  </a:extLst>
                </p14:cNvPr>
                <p14:cNvContentPartPr/>
                <p14:nvPr/>
              </p14:nvContentPartPr>
              <p14:xfrm>
                <a:off x="8082625" y="2001559"/>
                <a:ext cx="28440" cy="230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C6CD59D-E41D-4B72-B81F-641FA16AF16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73985" y="1992559"/>
                  <a:ext cx="460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D122F10-6457-45E8-981F-3B4CEF8D7711}"/>
                    </a:ext>
                  </a:extLst>
                </p14:cNvPr>
                <p14:cNvContentPartPr/>
                <p14:nvPr/>
              </p14:nvContentPartPr>
              <p14:xfrm>
                <a:off x="8129425" y="2063119"/>
                <a:ext cx="72720" cy="159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D122F10-6457-45E8-981F-3B4CEF8D771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20425" y="2054119"/>
                  <a:ext cx="903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A029551-3294-490F-9F1A-F29BB3C1764F}"/>
                    </a:ext>
                  </a:extLst>
                </p14:cNvPr>
                <p14:cNvContentPartPr/>
                <p14:nvPr/>
              </p14:nvContentPartPr>
              <p14:xfrm>
                <a:off x="8205385" y="2089399"/>
                <a:ext cx="163440" cy="136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A029551-3294-490F-9F1A-F29BB3C1764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96745" y="2080759"/>
                  <a:ext cx="1810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8CE2834-B151-45FB-91BE-45F21A5FCDA0}"/>
                    </a:ext>
                  </a:extLst>
                </p14:cNvPr>
                <p14:cNvContentPartPr/>
                <p14:nvPr/>
              </p14:nvContentPartPr>
              <p14:xfrm>
                <a:off x="8347585" y="2098399"/>
                <a:ext cx="114480" cy="219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8CE2834-B151-45FB-91BE-45F21A5FCDA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338585" y="2089759"/>
                  <a:ext cx="1321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964F908-6950-4E86-A973-76B73227DF87}"/>
                    </a:ext>
                  </a:extLst>
                </p14:cNvPr>
                <p14:cNvContentPartPr/>
                <p14:nvPr/>
              </p14:nvContentPartPr>
              <p14:xfrm>
                <a:off x="8564665" y="1974559"/>
                <a:ext cx="45000" cy="283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964F908-6950-4E86-A973-76B73227DF8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555665" y="1965919"/>
                  <a:ext cx="626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AFCD9BB-1BDA-42AD-8B41-51885A087F3E}"/>
                    </a:ext>
                  </a:extLst>
                </p14:cNvPr>
                <p14:cNvContentPartPr/>
                <p14:nvPr/>
              </p14:nvContentPartPr>
              <p14:xfrm>
                <a:off x="8576545" y="2097679"/>
                <a:ext cx="101880" cy="31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AFCD9BB-1BDA-42AD-8B41-51885A087F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67545" y="2089039"/>
                  <a:ext cx="1195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9126A62-DDFE-4557-93F0-594BF28A6B87}"/>
                    </a:ext>
                  </a:extLst>
                </p14:cNvPr>
                <p14:cNvContentPartPr/>
                <p14:nvPr/>
              </p14:nvContentPartPr>
              <p14:xfrm>
                <a:off x="8667265" y="1963399"/>
                <a:ext cx="142560" cy="295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9126A62-DDFE-4557-93F0-594BF28A6B8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58265" y="1954759"/>
                  <a:ext cx="160200" cy="31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A5D02BD-F9D5-4165-96A7-79D0A264E844}"/>
                  </a:ext>
                </a:extLst>
              </p14:cNvPr>
              <p14:cNvContentPartPr/>
              <p14:nvPr/>
            </p14:nvContentPartPr>
            <p14:xfrm>
              <a:off x="4449865" y="2276959"/>
              <a:ext cx="147600" cy="228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A5D02BD-F9D5-4165-96A7-79D0A264E84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40865" y="2268319"/>
                <a:ext cx="16524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D046B30-B4BE-4F2B-B6AF-45BBE308E4F8}"/>
                  </a:ext>
                </a:extLst>
              </p14:cNvPr>
              <p14:cNvContentPartPr/>
              <p14:nvPr/>
            </p14:nvContentPartPr>
            <p14:xfrm>
              <a:off x="4564345" y="2625799"/>
              <a:ext cx="34920" cy="1720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D046B30-B4BE-4F2B-B6AF-45BBE308E4F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55705" y="2617159"/>
                <a:ext cx="52560" cy="18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562EB28C-7EA3-4A32-A70D-00A909D982F7}"/>
              </a:ext>
            </a:extLst>
          </p:cNvPr>
          <p:cNvGrpSpPr/>
          <p:nvPr/>
        </p:nvGrpSpPr>
        <p:grpSpPr>
          <a:xfrm>
            <a:off x="4360585" y="2914159"/>
            <a:ext cx="296280" cy="465480"/>
            <a:chOff x="4360585" y="2914159"/>
            <a:chExt cx="296280" cy="46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531A153-29F8-4C03-9BD4-74F5B6E6F7E8}"/>
                    </a:ext>
                  </a:extLst>
                </p14:cNvPr>
                <p14:cNvContentPartPr/>
                <p14:nvPr/>
              </p14:nvContentPartPr>
              <p14:xfrm>
                <a:off x="4360585" y="2945839"/>
                <a:ext cx="90720" cy="169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531A153-29F8-4C03-9BD4-74F5B6E6F7E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51585" y="2936839"/>
                  <a:ext cx="108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2EBDE37-1A6E-49F2-A03D-23C49CB5DEEC}"/>
                    </a:ext>
                  </a:extLst>
                </p14:cNvPr>
                <p14:cNvContentPartPr/>
                <p14:nvPr/>
              </p14:nvContentPartPr>
              <p14:xfrm>
                <a:off x="4520425" y="2937559"/>
                <a:ext cx="82080" cy="65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2EBDE37-1A6E-49F2-A03D-23C49CB5DEE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11425" y="2928919"/>
                  <a:ext cx="997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56A8979-C5E9-415D-B2DC-9D0577A01FF7}"/>
                    </a:ext>
                  </a:extLst>
                </p14:cNvPr>
                <p14:cNvContentPartPr/>
                <p14:nvPr/>
              </p14:nvContentPartPr>
              <p14:xfrm>
                <a:off x="4566505" y="2914159"/>
                <a:ext cx="41040" cy="208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56A8979-C5E9-415D-B2DC-9D0577A01FF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57865" y="2905159"/>
                  <a:ext cx="586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AF69F25-DAF2-4B1C-AD37-44C0E99C4E32}"/>
                    </a:ext>
                  </a:extLst>
                </p14:cNvPr>
                <p14:cNvContentPartPr/>
                <p14:nvPr/>
              </p14:nvContentPartPr>
              <p14:xfrm>
                <a:off x="4377865" y="3217999"/>
                <a:ext cx="134280" cy="140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AF69F25-DAF2-4B1C-AD37-44C0E99C4E3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68865" y="3208999"/>
                  <a:ext cx="1519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466392A-9579-48DB-B955-D7352AE08CBD}"/>
                    </a:ext>
                  </a:extLst>
                </p14:cNvPr>
                <p14:cNvContentPartPr/>
                <p14:nvPr/>
              </p14:nvContentPartPr>
              <p14:xfrm>
                <a:off x="4580545" y="3173719"/>
                <a:ext cx="76320" cy="205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466392A-9579-48DB-B955-D7352AE08CB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71905" y="3165079"/>
                  <a:ext cx="93960" cy="22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CD94708-BD21-4688-8DFE-DEDCE00E773A}"/>
                  </a:ext>
                </a:extLst>
              </p14:cNvPr>
              <p14:cNvContentPartPr/>
              <p14:nvPr/>
            </p14:nvContentPartPr>
            <p14:xfrm>
              <a:off x="4560385" y="3520759"/>
              <a:ext cx="29880" cy="2066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CD94708-BD21-4688-8DFE-DEDCE00E773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51385" y="3511759"/>
                <a:ext cx="47520" cy="22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3E80B89C-F62F-43B5-89A5-25FA4A6EDABF}"/>
              </a:ext>
            </a:extLst>
          </p:cNvPr>
          <p:cNvGrpSpPr/>
          <p:nvPr/>
        </p:nvGrpSpPr>
        <p:grpSpPr>
          <a:xfrm>
            <a:off x="58225" y="3387199"/>
            <a:ext cx="250200" cy="471600"/>
            <a:chOff x="58225" y="3387199"/>
            <a:chExt cx="250200" cy="47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FB80EB4-2CB8-4B88-A101-CE5C47CEFAF2}"/>
                    </a:ext>
                  </a:extLst>
                </p14:cNvPr>
                <p14:cNvContentPartPr/>
                <p14:nvPr/>
              </p14:nvContentPartPr>
              <p14:xfrm>
                <a:off x="116545" y="3539119"/>
                <a:ext cx="84960" cy="157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FB80EB4-2CB8-4B88-A101-CE5C47CEFAF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7545" y="3530119"/>
                  <a:ext cx="1026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270A960-7001-4B9C-8F00-7B707B00A3FE}"/>
                    </a:ext>
                  </a:extLst>
                </p14:cNvPr>
                <p14:cNvContentPartPr/>
                <p14:nvPr/>
              </p14:nvContentPartPr>
              <p14:xfrm>
                <a:off x="58225" y="3387199"/>
                <a:ext cx="250200" cy="471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270A960-7001-4B9C-8F00-7B707B00A3F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585" y="3378559"/>
                  <a:ext cx="267840" cy="48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C9ED1EE-398A-4800-9EA5-DA3C3035F970}"/>
              </a:ext>
            </a:extLst>
          </p:cNvPr>
          <p:cNvGrpSpPr/>
          <p:nvPr/>
        </p:nvGrpSpPr>
        <p:grpSpPr>
          <a:xfrm>
            <a:off x="5398825" y="2982199"/>
            <a:ext cx="1653120" cy="909720"/>
            <a:chOff x="5398825" y="2982199"/>
            <a:chExt cx="1653120" cy="90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60E044E-B20E-4775-AE1F-B1FD360E87D2}"/>
                    </a:ext>
                  </a:extLst>
                </p14:cNvPr>
                <p14:cNvContentPartPr/>
                <p14:nvPr/>
              </p14:nvContentPartPr>
              <p14:xfrm>
                <a:off x="5400265" y="3153199"/>
                <a:ext cx="77040" cy="700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60E044E-B20E-4775-AE1F-B1FD360E87D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91625" y="3144559"/>
                  <a:ext cx="94680" cy="71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EF761AB-E6D1-4B9D-AD70-5236B361B909}"/>
                    </a:ext>
                  </a:extLst>
                </p14:cNvPr>
                <p14:cNvContentPartPr/>
                <p14:nvPr/>
              </p14:nvContentPartPr>
              <p14:xfrm>
                <a:off x="5398825" y="2982199"/>
                <a:ext cx="1608120" cy="906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EF761AB-E6D1-4B9D-AD70-5236B361B90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89825" y="2973199"/>
                  <a:ext cx="1625760" cy="9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E47B50D-5355-4430-B719-B78D06BAAF04}"/>
                    </a:ext>
                  </a:extLst>
                </p14:cNvPr>
                <p14:cNvContentPartPr/>
                <p14:nvPr/>
              </p14:nvContentPartPr>
              <p14:xfrm>
                <a:off x="5403865" y="3840799"/>
                <a:ext cx="1648080" cy="51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E47B50D-5355-4430-B719-B78D06BAAF0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94865" y="3831799"/>
                  <a:ext cx="16657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08EBDA5-C817-4356-83F9-51A9988AF173}"/>
                    </a:ext>
                  </a:extLst>
                </p14:cNvPr>
                <p14:cNvContentPartPr/>
                <p14:nvPr/>
              </p14:nvContentPartPr>
              <p14:xfrm>
                <a:off x="6182905" y="3137719"/>
                <a:ext cx="50400" cy="748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08EBDA5-C817-4356-83F9-51A9988AF17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174265" y="3129079"/>
                  <a:ext cx="6804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C317C72-47DD-4930-B297-EAFB2B8582E2}"/>
                    </a:ext>
                  </a:extLst>
                </p14:cNvPr>
                <p14:cNvContentPartPr/>
                <p14:nvPr/>
              </p14:nvContentPartPr>
              <p14:xfrm>
                <a:off x="5588545" y="3445879"/>
                <a:ext cx="136440" cy="136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C317C72-47DD-4930-B297-EAFB2B8582E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79545" y="3436879"/>
                  <a:ext cx="1540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239FD2B-BE0E-48EC-BFE4-CB17B1369EBD}"/>
                    </a:ext>
                  </a:extLst>
                </p14:cNvPr>
                <p14:cNvContentPartPr/>
                <p14:nvPr/>
              </p14:nvContentPartPr>
              <p14:xfrm>
                <a:off x="5797345" y="3469279"/>
                <a:ext cx="90360" cy="109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239FD2B-BE0E-48EC-BFE4-CB17B1369EB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88345" y="3460639"/>
                  <a:ext cx="108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FD44642-40CB-4896-AB34-212493220969}"/>
                    </a:ext>
                  </a:extLst>
                </p14:cNvPr>
                <p14:cNvContentPartPr/>
                <p14:nvPr/>
              </p14:nvContentPartPr>
              <p14:xfrm>
                <a:off x="5966905" y="3372439"/>
                <a:ext cx="17280" cy="196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FD44642-40CB-4896-AB34-21249322096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957905" y="3363439"/>
                  <a:ext cx="349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DA0BD08-0236-4570-B2A4-F52318E4342C}"/>
                    </a:ext>
                  </a:extLst>
                </p14:cNvPr>
                <p14:cNvContentPartPr/>
                <p14:nvPr/>
              </p14:nvContentPartPr>
              <p14:xfrm>
                <a:off x="6004345" y="3360199"/>
                <a:ext cx="54720" cy="167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DA0BD08-0236-4570-B2A4-F52318E4342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95345" y="3351559"/>
                  <a:ext cx="723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8E79F50-D610-4F34-A1FE-EE28AFB8A117}"/>
                    </a:ext>
                  </a:extLst>
                </p14:cNvPr>
                <p14:cNvContentPartPr/>
                <p14:nvPr/>
              </p14:nvContentPartPr>
              <p14:xfrm>
                <a:off x="6358945" y="3463159"/>
                <a:ext cx="157320" cy="135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8E79F50-D610-4F34-A1FE-EE28AFB8A11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50305" y="3454159"/>
                  <a:ext cx="1749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898E7F0-9D0A-4005-8F56-0850B09B100B}"/>
                    </a:ext>
                  </a:extLst>
                </p14:cNvPr>
                <p14:cNvContentPartPr/>
                <p14:nvPr/>
              </p14:nvContentPartPr>
              <p14:xfrm>
                <a:off x="6582505" y="3478999"/>
                <a:ext cx="103320" cy="87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898E7F0-9D0A-4005-8F56-0850B09B100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573505" y="3470359"/>
                  <a:ext cx="1209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805C5B1-F901-4ECA-BEA9-D692939DDB1C}"/>
                    </a:ext>
                  </a:extLst>
                </p14:cNvPr>
                <p14:cNvContentPartPr/>
                <p14:nvPr/>
              </p14:nvContentPartPr>
              <p14:xfrm>
                <a:off x="6781225" y="3322759"/>
                <a:ext cx="35280" cy="185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805C5B1-F901-4ECA-BEA9-D692939DDB1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72225" y="3314119"/>
                  <a:ext cx="529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F1BA6A0-5BB0-409B-AC4F-BE924834E7C1}"/>
                    </a:ext>
                  </a:extLst>
                </p14:cNvPr>
                <p14:cNvContentPartPr/>
                <p14:nvPr/>
              </p14:nvContentPartPr>
              <p14:xfrm>
                <a:off x="6867985" y="3273079"/>
                <a:ext cx="58320" cy="223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F1BA6A0-5BB0-409B-AC4F-BE924834E7C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858985" y="3264439"/>
                  <a:ext cx="75960" cy="24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2DBF640-2C77-4697-8122-E0696B79DD9A}"/>
                  </a:ext>
                </a:extLst>
              </p14:cNvPr>
              <p14:cNvContentPartPr/>
              <p14:nvPr/>
            </p14:nvContentPartPr>
            <p14:xfrm>
              <a:off x="48145" y="2300359"/>
              <a:ext cx="234720" cy="2851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2DBF640-2C77-4697-8122-E0696B79DD9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9145" y="2291719"/>
                <a:ext cx="25236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A65EF00-EB63-4398-ACF3-0B2D371F772F}"/>
                  </a:ext>
                </a:extLst>
              </p14:cNvPr>
              <p14:cNvContentPartPr/>
              <p14:nvPr/>
            </p14:nvContentPartPr>
            <p14:xfrm>
              <a:off x="52465" y="2508799"/>
              <a:ext cx="245880" cy="2725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A65EF00-EB63-4398-ACF3-0B2D371F772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3465" y="2499799"/>
                <a:ext cx="26352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6D5E215-A08A-4143-A373-F3F7783762F5}"/>
                  </a:ext>
                </a:extLst>
              </p14:cNvPr>
              <p14:cNvContentPartPr/>
              <p14:nvPr/>
            </p14:nvContentPartPr>
            <p14:xfrm>
              <a:off x="-8015" y="2795359"/>
              <a:ext cx="356400" cy="3020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6D5E215-A08A-4143-A373-F3F7783762F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-17015" y="2786359"/>
                <a:ext cx="374040" cy="31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46DD9873-B829-40A0-B1FC-2863747F94DE}"/>
              </a:ext>
            </a:extLst>
          </p:cNvPr>
          <p:cNvGrpSpPr/>
          <p:nvPr/>
        </p:nvGrpSpPr>
        <p:grpSpPr>
          <a:xfrm>
            <a:off x="5547865" y="4093879"/>
            <a:ext cx="2172600" cy="946080"/>
            <a:chOff x="5547865" y="4093879"/>
            <a:chExt cx="2172600" cy="94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FA7FBC5-23F5-40BD-A164-1D6729DAC71F}"/>
                    </a:ext>
                  </a:extLst>
                </p14:cNvPr>
                <p14:cNvContentPartPr/>
                <p14:nvPr/>
              </p14:nvContentPartPr>
              <p14:xfrm>
                <a:off x="5547865" y="4177759"/>
                <a:ext cx="87840" cy="202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FA7FBC5-23F5-40BD-A164-1D6729DAC71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539225" y="4168759"/>
                  <a:ext cx="1054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DDDDFFF-5EEB-4AF1-8C54-DFF3AA9600B6}"/>
                    </a:ext>
                  </a:extLst>
                </p14:cNvPr>
                <p14:cNvContentPartPr/>
                <p14:nvPr/>
              </p14:nvContentPartPr>
              <p14:xfrm>
                <a:off x="5666665" y="4093879"/>
                <a:ext cx="73080" cy="290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DDDDFFF-5EEB-4AF1-8C54-DFF3AA9600B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658025" y="4085239"/>
                  <a:ext cx="907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94C97A5-38E0-48AF-8280-2FEB0EF5E446}"/>
                    </a:ext>
                  </a:extLst>
                </p14:cNvPr>
                <p14:cNvContentPartPr/>
                <p14:nvPr/>
              </p14:nvContentPartPr>
              <p14:xfrm>
                <a:off x="5817865" y="4223119"/>
                <a:ext cx="141120" cy="115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94C97A5-38E0-48AF-8280-2FEB0EF5E44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808865" y="4214119"/>
                  <a:ext cx="1587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EC02CCD-3AA5-44B8-A31F-A12AFB1912DA}"/>
                    </a:ext>
                  </a:extLst>
                </p14:cNvPr>
                <p14:cNvContentPartPr/>
                <p14:nvPr/>
              </p14:nvContentPartPr>
              <p14:xfrm>
                <a:off x="6006145" y="4273879"/>
                <a:ext cx="57960" cy="109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EC02CCD-3AA5-44B8-A31F-A12AFB1912D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997505" y="4265239"/>
                  <a:ext cx="756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E25547C-6D08-43C0-AD48-6C67763FCDAC}"/>
                    </a:ext>
                  </a:extLst>
                </p14:cNvPr>
                <p14:cNvContentPartPr/>
                <p14:nvPr/>
              </p14:nvContentPartPr>
              <p14:xfrm>
                <a:off x="6267145" y="4205479"/>
                <a:ext cx="141480" cy="98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E25547C-6D08-43C0-AD48-6C67763FCDA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258505" y="4196839"/>
                  <a:ext cx="1591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8C96957-B61A-4525-B5F3-0FE7FADBF0DA}"/>
                    </a:ext>
                  </a:extLst>
                </p14:cNvPr>
                <p14:cNvContentPartPr/>
                <p14:nvPr/>
              </p14:nvContentPartPr>
              <p14:xfrm>
                <a:off x="6473425" y="4204759"/>
                <a:ext cx="137880" cy="186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8C96957-B61A-4525-B5F3-0FE7FADBF0D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464785" y="4195759"/>
                  <a:ext cx="1555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C191EC3-6782-4DAF-A0D3-E93023EBB72A}"/>
                    </a:ext>
                  </a:extLst>
                </p14:cNvPr>
                <p14:cNvContentPartPr/>
                <p14:nvPr/>
              </p14:nvContentPartPr>
              <p14:xfrm>
                <a:off x="5895625" y="4506079"/>
                <a:ext cx="48960" cy="520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C191EC3-6782-4DAF-A0D3-E93023EBB72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86625" y="4497079"/>
                  <a:ext cx="6660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53A5244-F9FF-4F89-9EEC-A0FE5A17C6D3}"/>
                    </a:ext>
                  </a:extLst>
                </p14:cNvPr>
                <p14:cNvContentPartPr/>
                <p14:nvPr/>
              </p14:nvContentPartPr>
              <p14:xfrm>
                <a:off x="5987785" y="4454959"/>
                <a:ext cx="1732680" cy="585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53A5244-F9FF-4F89-9EEC-A0FE5A17C6D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978785" y="4445959"/>
                  <a:ext cx="175032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946424B-ADDB-4920-BAE2-033EFBE5AE2C}"/>
                    </a:ext>
                  </a:extLst>
                </p14:cNvPr>
                <p14:cNvContentPartPr/>
                <p14:nvPr/>
              </p14:nvContentPartPr>
              <p14:xfrm>
                <a:off x="6870145" y="4515799"/>
                <a:ext cx="42120" cy="383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946424B-ADDB-4920-BAE2-033EFBE5AE2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861505" y="4507159"/>
                  <a:ext cx="5976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6970D06-560E-485C-8F92-D58A66C232D3}"/>
                    </a:ext>
                  </a:extLst>
                </p14:cNvPr>
                <p14:cNvContentPartPr/>
                <p14:nvPr/>
              </p14:nvContentPartPr>
              <p14:xfrm>
                <a:off x="6037465" y="4593559"/>
                <a:ext cx="16560" cy="48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6970D06-560E-485C-8F92-D58A66C232D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028825" y="4584559"/>
                  <a:ext cx="342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F9866E5-E62F-4FD2-ACE9-EA71274A9367}"/>
                    </a:ext>
                  </a:extLst>
                </p14:cNvPr>
                <p14:cNvContentPartPr/>
                <p14:nvPr/>
              </p14:nvContentPartPr>
              <p14:xfrm>
                <a:off x="6081025" y="4583479"/>
                <a:ext cx="11520" cy="70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F9866E5-E62F-4FD2-ACE9-EA71274A936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072385" y="4574479"/>
                  <a:ext cx="291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646010F-D83D-4AC4-A505-1C699C166496}"/>
                    </a:ext>
                  </a:extLst>
                </p14:cNvPr>
                <p14:cNvContentPartPr/>
                <p14:nvPr/>
              </p14:nvContentPartPr>
              <p14:xfrm>
                <a:off x="6102265" y="4731439"/>
                <a:ext cx="85320" cy="98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646010F-D83D-4AC4-A505-1C699C16649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093625" y="4722439"/>
                  <a:ext cx="1029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9AB16E6-814D-4DAD-98C5-C3511613BC36}"/>
                    </a:ext>
                  </a:extLst>
                </p14:cNvPr>
                <p14:cNvContentPartPr/>
                <p14:nvPr/>
              </p14:nvContentPartPr>
              <p14:xfrm>
                <a:off x="6222145" y="4697959"/>
                <a:ext cx="98640" cy="171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9AB16E6-814D-4DAD-98C5-C3511613BC3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213145" y="4688959"/>
                  <a:ext cx="1162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FDFF71E-AD5D-4062-969D-CD421840071F}"/>
                    </a:ext>
                  </a:extLst>
                </p14:cNvPr>
                <p14:cNvContentPartPr/>
                <p14:nvPr/>
              </p14:nvContentPartPr>
              <p14:xfrm>
                <a:off x="6348865" y="4729639"/>
                <a:ext cx="83880" cy="128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FDFF71E-AD5D-4062-969D-CD421840071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340225" y="4720999"/>
                  <a:ext cx="1015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A2DB485-0FBB-4D6A-88B1-E0C68D5E9839}"/>
                    </a:ext>
                  </a:extLst>
                </p14:cNvPr>
                <p14:cNvContentPartPr/>
                <p14:nvPr/>
              </p14:nvContentPartPr>
              <p14:xfrm>
                <a:off x="6485665" y="4606159"/>
                <a:ext cx="21240" cy="1180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A2DB485-0FBB-4D6A-88B1-E0C68D5E983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477025" y="4597519"/>
                  <a:ext cx="38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D962939-3004-47EB-A9C0-D83ECDABE3C5}"/>
                    </a:ext>
                  </a:extLst>
                </p14:cNvPr>
                <p14:cNvContentPartPr/>
                <p14:nvPr/>
              </p14:nvContentPartPr>
              <p14:xfrm>
                <a:off x="6538585" y="4576999"/>
                <a:ext cx="235800" cy="206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D962939-3004-47EB-A9C0-D83ECDABE3C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529585" y="4567999"/>
                  <a:ext cx="2534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07B15FF-796E-4729-B012-7DFBC2ED66B6}"/>
                    </a:ext>
                  </a:extLst>
                </p14:cNvPr>
                <p14:cNvContentPartPr/>
                <p14:nvPr/>
              </p14:nvContentPartPr>
              <p14:xfrm>
                <a:off x="5925145" y="4965439"/>
                <a:ext cx="117000" cy="35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07B15FF-796E-4729-B012-7DFBC2ED66B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916505" y="4956799"/>
                  <a:ext cx="1346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8B00B07-5EFB-4C72-B4F6-D30205B6314A}"/>
                    </a:ext>
                  </a:extLst>
                </p14:cNvPr>
                <p14:cNvContentPartPr/>
                <p14:nvPr/>
              </p14:nvContentPartPr>
              <p14:xfrm>
                <a:off x="7050145" y="4735759"/>
                <a:ext cx="109080" cy="133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8B00B07-5EFB-4C72-B4F6-D30205B6314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041505" y="4727119"/>
                  <a:ext cx="1267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462F5B8-3645-4F46-9232-67C54275D18C}"/>
                    </a:ext>
                  </a:extLst>
                </p14:cNvPr>
                <p14:cNvContentPartPr/>
                <p14:nvPr/>
              </p14:nvContentPartPr>
              <p14:xfrm>
                <a:off x="7211065" y="4772479"/>
                <a:ext cx="66960" cy="720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462F5B8-3645-4F46-9232-67C54275D18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202065" y="4763839"/>
                  <a:ext cx="846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9C0A29C-CF3D-4B89-A521-9101C37B84D9}"/>
                    </a:ext>
                  </a:extLst>
                </p14:cNvPr>
                <p14:cNvContentPartPr/>
                <p14:nvPr/>
              </p14:nvContentPartPr>
              <p14:xfrm>
                <a:off x="7356865" y="4685359"/>
                <a:ext cx="94320" cy="141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9C0A29C-CF3D-4B89-A521-9101C37B84D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347865" y="4676359"/>
                  <a:ext cx="1119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2B5CFB9-7B16-4F6D-A559-92D8160B316B}"/>
                    </a:ext>
                  </a:extLst>
                </p14:cNvPr>
                <p14:cNvContentPartPr/>
                <p14:nvPr/>
              </p14:nvContentPartPr>
              <p14:xfrm>
                <a:off x="6407905" y="4235719"/>
                <a:ext cx="263880" cy="1972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2B5CFB9-7B16-4F6D-A559-92D8160B316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398905" y="4226719"/>
                  <a:ext cx="2815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E68A43E-8229-45F3-A24D-8DC593DD3609}"/>
                    </a:ext>
                  </a:extLst>
                </p14:cNvPr>
                <p14:cNvContentPartPr/>
                <p14:nvPr/>
              </p14:nvContentPartPr>
              <p14:xfrm>
                <a:off x="6855385" y="4164079"/>
                <a:ext cx="22320" cy="200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E68A43E-8229-45F3-A24D-8DC593DD360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846745" y="4155079"/>
                  <a:ext cx="39960" cy="21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F9E749A-95B7-452B-84AE-429D00D66F77}"/>
              </a:ext>
            </a:extLst>
          </p:cNvPr>
          <p:cNvGrpSpPr/>
          <p:nvPr/>
        </p:nvGrpSpPr>
        <p:grpSpPr>
          <a:xfrm>
            <a:off x="6123865" y="2503399"/>
            <a:ext cx="1921680" cy="417600"/>
            <a:chOff x="6123865" y="2503399"/>
            <a:chExt cx="1921680" cy="41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DB2CA62-4909-495E-9C7A-B92212E5506B}"/>
                    </a:ext>
                  </a:extLst>
                </p14:cNvPr>
                <p14:cNvContentPartPr/>
                <p14:nvPr/>
              </p14:nvContentPartPr>
              <p14:xfrm>
                <a:off x="6123865" y="2503399"/>
                <a:ext cx="38160" cy="349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DB2CA62-4909-495E-9C7A-B92212E5506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14865" y="2494399"/>
                  <a:ext cx="5580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9895899-D192-4386-B043-4AC36D3DDD8B}"/>
                    </a:ext>
                  </a:extLst>
                </p14:cNvPr>
                <p14:cNvContentPartPr/>
                <p14:nvPr/>
              </p14:nvContentPartPr>
              <p14:xfrm>
                <a:off x="6221065" y="2684839"/>
                <a:ext cx="80640" cy="134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9895899-D192-4386-B043-4AC36D3DDD8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212425" y="2676199"/>
                  <a:ext cx="982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6728922-5024-4CF1-80BB-18BC87F61AC1}"/>
                    </a:ext>
                  </a:extLst>
                </p14:cNvPr>
                <p14:cNvContentPartPr/>
                <p14:nvPr/>
              </p14:nvContentPartPr>
              <p14:xfrm>
                <a:off x="6375505" y="2676199"/>
                <a:ext cx="177840" cy="153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6728922-5024-4CF1-80BB-18BC87F61AC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366505" y="2667199"/>
                  <a:ext cx="1954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B56FD57-A7C3-472E-B061-433BF36D869B}"/>
                    </a:ext>
                  </a:extLst>
                </p14:cNvPr>
                <p14:cNvContentPartPr/>
                <p14:nvPr/>
              </p14:nvContentPartPr>
              <p14:xfrm>
                <a:off x="6593305" y="2663959"/>
                <a:ext cx="127800" cy="257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B56FD57-A7C3-472E-B061-433BF36D869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584305" y="2654959"/>
                  <a:ext cx="1454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79C1DBB-F8C3-4B3F-86EC-80504A668CCD}"/>
                    </a:ext>
                  </a:extLst>
                </p14:cNvPr>
                <p14:cNvContentPartPr/>
                <p14:nvPr/>
              </p14:nvContentPartPr>
              <p14:xfrm>
                <a:off x="6814345" y="2516359"/>
                <a:ext cx="159480" cy="312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79C1DBB-F8C3-4B3F-86EC-80504A668CC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805345" y="2507719"/>
                  <a:ext cx="1771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3098C82-9D7B-4CF7-BE8B-9D52E30A17E2}"/>
                    </a:ext>
                  </a:extLst>
                </p14:cNvPr>
                <p14:cNvContentPartPr/>
                <p14:nvPr/>
              </p14:nvContentPartPr>
              <p14:xfrm>
                <a:off x="7076425" y="2511319"/>
                <a:ext cx="150120" cy="292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3098C82-9D7B-4CF7-BE8B-9D52E30A17E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067425" y="2502679"/>
                  <a:ext cx="1677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FDA6194-4F4C-4AFA-8BD3-5F460BE302E3}"/>
                    </a:ext>
                  </a:extLst>
                </p14:cNvPr>
                <p14:cNvContentPartPr/>
                <p14:nvPr/>
              </p14:nvContentPartPr>
              <p14:xfrm>
                <a:off x="7424545" y="2626519"/>
                <a:ext cx="119160" cy="32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FDA6194-4F4C-4AFA-8BD3-5F460BE302E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415905" y="2617879"/>
                  <a:ext cx="1368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4915254-F338-4C10-9519-EEBA7055C55F}"/>
                    </a:ext>
                  </a:extLst>
                </p14:cNvPr>
                <p14:cNvContentPartPr/>
                <p14:nvPr/>
              </p14:nvContentPartPr>
              <p14:xfrm>
                <a:off x="7441825" y="2756479"/>
                <a:ext cx="142200" cy="23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4915254-F338-4C10-9519-EEBA7055C55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433185" y="2747479"/>
                  <a:ext cx="1598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4CE64DF-7D38-412E-8490-65CA6C0C987F}"/>
                    </a:ext>
                  </a:extLst>
                </p14:cNvPr>
                <p14:cNvContentPartPr/>
                <p14:nvPr/>
              </p14:nvContentPartPr>
              <p14:xfrm>
                <a:off x="7755385" y="2562079"/>
                <a:ext cx="288720" cy="274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4CE64DF-7D38-412E-8490-65CA6C0C987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746745" y="2553079"/>
                  <a:ext cx="3063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9383AB6-5AF5-4E0A-B99E-BCFB65224C50}"/>
                    </a:ext>
                  </a:extLst>
                </p14:cNvPr>
                <p14:cNvContentPartPr/>
                <p14:nvPr/>
              </p14:nvContentPartPr>
              <p14:xfrm>
                <a:off x="7601305" y="2853319"/>
                <a:ext cx="444240" cy="29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9383AB6-5AF5-4E0A-B99E-BCFB65224C5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592305" y="2844319"/>
                  <a:ext cx="461880" cy="4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D3C875C-6718-4652-93C3-4FFD948AB21C}"/>
                  </a:ext>
                </a:extLst>
              </p14:cNvPr>
              <p14:cNvContentPartPr/>
              <p14:nvPr/>
            </p14:nvContentPartPr>
            <p14:xfrm>
              <a:off x="83785" y="820039"/>
              <a:ext cx="1331640" cy="543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D3C875C-6718-4652-93C3-4FFD948AB21C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5145" y="811039"/>
                <a:ext cx="134928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E7AE4526-C61F-46E0-BDDD-99713FCA5BBB}"/>
              </a:ext>
            </a:extLst>
          </p:cNvPr>
          <p:cNvGrpSpPr/>
          <p:nvPr/>
        </p:nvGrpSpPr>
        <p:grpSpPr>
          <a:xfrm>
            <a:off x="928345" y="1258159"/>
            <a:ext cx="150480" cy="311760"/>
            <a:chOff x="928345" y="1258159"/>
            <a:chExt cx="150480" cy="31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553D9A7-CD6D-4FC0-AD5E-A94D312168C0}"/>
                    </a:ext>
                  </a:extLst>
                </p14:cNvPr>
                <p14:cNvContentPartPr/>
                <p14:nvPr/>
              </p14:nvContentPartPr>
              <p14:xfrm>
                <a:off x="995305" y="1277959"/>
                <a:ext cx="35640" cy="291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553D9A7-CD6D-4FC0-AD5E-A94D312168C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86665" y="1268959"/>
                  <a:ext cx="532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821A06C-FD54-4713-916C-53B1FEE6EEF0}"/>
                    </a:ext>
                  </a:extLst>
                </p14:cNvPr>
                <p14:cNvContentPartPr/>
                <p14:nvPr/>
              </p14:nvContentPartPr>
              <p14:xfrm>
                <a:off x="928345" y="1258159"/>
                <a:ext cx="150480" cy="1000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821A06C-FD54-4713-916C-53B1FEE6EEF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19705" y="1249159"/>
                  <a:ext cx="16812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D55AC89-0873-4D34-9978-2FFDAA049CCF}"/>
              </a:ext>
            </a:extLst>
          </p:cNvPr>
          <p:cNvGrpSpPr/>
          <p:nvPr/>
        </p:nvGrpSpPr>
        <p:grpSpPr>
          <a:xfrm>
            <a:off x="1620265" y="892759"/>
            <a:ext cx="2113920" cy="344880"/>
            <a:chOff x="1620265" y="892759"/>
            <a:chExt cx="2113920" cy="34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0600D64-2F01-41C9-9386-B6BD2B573920}"/>
                    </a:ext>
                  </a:extLst>
                </p14:cNvPr>
                <p14:cNvContentPartPr/>
                <p14:nvPr/>
              </p14:nvContentPartPr>
              <p14:xfrm>
                <a:off x="1620265" y="1065919"/>
                <a:ext cx="225000" cy="171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0600D64-2F01-41C9-9386-B6BD2B57392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611625" y="1056919"/>
                  <a:ext cx="2426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66A17A0-CE9E-49D5-8FB3-DFB834AD210A}"/>
                    </a:ext>
                  </a:extLst>
                </p14:cNvPr>
                <p14:cNvContentPartPr/>
                <p14:nvPr/>
              </p14:nvContentPartPr>
              <p14:xfrm>
                <a:off x="2075665" y="976639"/>
                <a:ext cx="42120" cy="1994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66A17A0-CE9E-49D5-8FB3-DFB834AD210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067025" y="967999"/>
                  <a:ext cx="597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CC52185-B83D-442A-B803-26760D7386B1}"/>
                    </a:ext>
                  </a:extLst>
                </p14:cNvPr>
                <p14:cNvContentPartPr/>
                <p14:nvPr/>
              </p14:nvContentPartPr>
              <p14:xfrm>
                <a:off x="2093305" y="957559"/>
                <a:ext cx="131760" cy="2304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CC52185-B83D-442A-B803-26760D7386B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084665" y="948919"/>
                  <a:ext cx="1494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B8E2D8E-0F5D-470F-B0F9-25880FC31400}"/>
                    </a:ext>
                  </a:extLst>
                </p14:cNvPr>
                <p14:cNvContentPartPr/>
                <p14:nvPr/>
              </p14:nvContentPartPr>
              <p14:xfrm>
                <a:off x="1996105" y="1088239"/>
                <a:ext cx="233640" cy="817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B8E2D8E-0F5D-470F-B0F9-25880FC3140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987105" y="1079599"/>
                  <a:ext cx="251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3DA48CC-F739-4043-90BA-550F164A7887}"/>
                    </a:ext>
                  </a:extLst>
                </p14:cNvPr>
                <p14:cNvContentPartPr/>
                <p14:nvPr/>
              </p14:nvContentPartPr>
              <p14:xfrm>
                <a:off x="2419465" y="1046839"/>
                <a:ext cx="84960" cy="860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3DA48CC-F739-4043-90BA-550F164A788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410465" y="1037839"/>
                  <a:ext cx="1026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A7A93C4-8657-472D-BFD5-B83041D09369}"/>
                    </a:ext>
                  </a:extLst>
                </p14:cNvPr>
                <p14:cNvContentPartPr/>
                <p14:nvPr/>
              </p14:nvContentPartPr>
              <p14:xfrm>
                <a:off x="2571025" y="909319"/>
                <a:ext cx="109800" cy="2667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A7A93C4-8657-472D-BFD5-B83041D0936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562025" y="900319"/>
                  <a:ext cx="1274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18B85F0-E0AB-4FBD-8097-A8FF61196BFC}"/>
                    </a:ext>
                  </a:extLst>
                </p14:cNvPr>
                <p14:cNvContentPartPr/>
                <p14:nvPr/>
              </p14:nvContentPartPr>
              <p14:xfrm>
                <a:off x="2552665" y="1049719"/>
                <a:ext cx="135360" cy="57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18B85F0-E0AB-4FBD-8097-A8FF61196BF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544025" y="1041079"/>
                  <a:ext cx="1530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E605AAC-D266-43AF-8D16-DA3A55C6B78B}"/>
                    </a:ext>
                  </a:extLst>
                </p14:cNvPr>
                <p14:cNvContentPartPr/>
                <p14:nvPr/>
              </p14:nvContentPartPr>
              <p14:xfrm>
                <a:off x="2852905" y="1002919"/>
                <a:ext cx="116280" cy="1915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E605AAC-D266-43AF-8D16-DA3A55C6B78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843905" y="994279"/>
                  <a:ext cx="1339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99C5567-79AA-4980-9DCE-2A2C00C5A844}"/>
                    </a:ext>
                  </a:extLst>
                </p14:cNvPr>
                <p14:cNvContentPartPr/>
                <p14:nvPr/>
              </p14:nvContentPartPr>
              <p14:xfrm>
                <a:off x="3021025" y="892759"/>
                <a:ext cx="28800" cy="2574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99C5567-79AA-4980-9DCE-2A2C00C5A84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012385" y="883759"/>
                  <a:ext cx="464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515AF46-2302-4474-9BA0-2E39D2E8EA78}"/>
                    </a:ext>
                  </a:extLst>
                </p14:cNvPr>
                <p14:cNvContentPartPr/>
                <p14:nvPr/>
              </p14:nvContentPartPr>
              <p14:xfrm>
                <a:off x="3088705" y="1060519"/>
                <a:ext cx="54720" cy="127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515AF46-2302-4474-9BA0-2E39D2E8EA7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80065" y="1051879"/>
                  <a:ext cx="723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6710CFF-C350-41C5-9B45-39D0742E2045}"/>
                    </a:ext>
                  </a:extLst>
                </p14:cNvPr>
                <p14:cNvContentPartPr/>
                <p14:nvPr/>
              </p14:nvContentPartPr>
              <p14:xfrm>
                <a:off x="3198865" y="910399"/>
                <a:ext cx="450360" cy="2714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6710CFF-C350-41C5-9B45-39D0742E204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190225" y="901399"/>
                  <a:ext cx="4680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214B647-E9B5-4747-9EDB-C815830D8EFB}"/>
                    </a:ext>
                  </a:extLst>
                </p14:cNvPr>
                <p14:cNvContentPartPr/>
                <p14:nvPr/>
              </p14:nvContentPartPr>
              <p14:xfrm>
                <a:off x="3586225" y="1065199"/>
                <a:ext cx="147960" cy="716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214B647-E9B5-4747-9EDB-C815830D8EF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577225" y="1056199"/>
                  <a:ext cx="165600" cy="8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F4BF053-869A-45A9-9448-CEB345EF921F}"/>
              </a:ext>
            </a:extLst>
          </p:cNvPr>
          <p:cNvGrpSpPr/>
          <p:nvPr/>
        </p:nvGrpSpPr>
        <p:grpSpPr>
          <a:xfrm>
            <a:off x="3995545" y="926239"/>
            <a:ext cx="705960" cy="279720"/>
            <a:chOff x="3995545" y="926239"/>
            <a:chExt cx="705960" cy="27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5118C00-CB92-4616-AA60-77CBCCBD3407}"/>
                    </a:ext>
                  </a:extLst>
                </p14:cNvPr>
                <p14:cNvContentPartPr/>
                <p14:nvPr/>
              </p14:nvContentPartPr>
              <p14:xfrm>
                <a:off x="3995545" y="1070239"/>
                <a:ext cx="42120" cy="1357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5118C00-CB92-4616-AA60-77CBCCBD340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986905" y="1061599"/>
                  <a:ext cx="597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D0ECC99-4D44-45C5-8FA2-B32E271A607C}"/>
                    </a:ext>
                  </a:extLst>
                </p14:cNvPr>
                <p14:cNvContentPartPr/>
                <p14:nvPr/>
              </p14:nvContentPartPr>
              <p14:xfrm>
                <a:off x="4077625" y="926239"/>
                <a:ext cx="5760" cy="75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D0ECC99-4D44-45C5-8FA2-B32E271A607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068985" y="917239"/>
                  <a:ext cx="234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7077D3E-8B91-4295-A443-BDD2071CF0F7}"/>
                    </a:ext>
                  </a:extLst>
                </p14:cNvPr>
                <p14:cNvContentPartPr/>
                <p14:nvPr/>
              </p14:nvContentPartPr>
              <p14:xfrm>
                <a:off x="4113265" y="1031719"/>
                <a:ext cx="227160" cy="1479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7077D3E-8B91-4295-A443-BDD2071CF0F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104265" y="1023079"/>
                  <a:ext cx="2448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5B8BEB0-B79F-42D3-A7FE-D70632FE07BD}"/>
                    </a:ext>
                  </a:extLst>
                </p14:cNvPr>
                <p14:cNvContentPartPr/>
                <p14:nvPr/>
              </p14:nvContentPartPr>
              <p14:xfrm>
                <a:off x="4387945" y="937759"/>
                <a:ext cx="76320" cy="1969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5B8BEB0-B79F-42D3-A7FE-D70632FE07B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378945" y="928759"/>
                  <a:ext cx="939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2635C3C-3933-4D4A-BB0B-AEA4FEE87C25}"/>
                    </a:ext>
                  </a:extLst>
                </p14:cNvPr>
                <p14:cNvContentPartPr/>
                <p14:nvPr/>
              </p14:nvContentPartPr>
              <p14:xfrm>
                <a:off x="4477945" y="957199"/>
                <a:ext cx="223560" cy="218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2635C3C-3933-4D4A-BB0B-AEA4FEE87C2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468945" y="948559"/>
                  <a:ext cx="241200" cy="23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7997228-B2D3-4E87-9799-40A818621783}"/>
              </a:ext>
            </a:extLst>
          </p:cNvPr>
          <p:cNvGrpSpPr/>
          <p:nvPr/>
        </p:nvGrpSpPr>
        <p:grpSpPr>
          <a:xfrm>
            <a:off x="5048185" y="867559"/>
            <a:ext cx="474120" cy="339840"/>
            <a:chOff x="5048185" y="867559"/>
            <a:chExt cx="474120" cy="33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C789E7F-94F0-4D9D-A969-22D62924C942}"/>
                    </a:ext>
                  </a:extLst>
                </p14:cNvPr>
                <p14:cNvContentPartPr/>
                <p14:nvPr/>
              </p14:nvContentPartPr>
              <p14:xfrm>
                <a:off x="5105065" y="870079"/>
                <a:ext cx="23760" cy="3207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C789E7F-94F0-4D9D-A969-22D62924C94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096425" y="861079"/>
                  <a:ext cx="4140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D410C3A-E93F-44F6-8EAC-5580359172D1}"/>
                    </a:ext>
                  </a:extLst>
                </p14:cNvPr>
                <p14:cNvContentPartPr/>
                <p14:nvPr/>
              </p14:nvContentPartPr>
              <p14:xfrm>
                <a:off x="5048185" y="1018039"/>
                <a:ext cx="185760" cy="464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D410C3A-E93F-44F6-8EAC-5580359172D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039185" y="1009039"/>
                  <a:ext cx="2034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9BD343B-433B-43B2-ACA3-D7F37AD28EB3}"/>
                    </a:ext>
                  </a:extLst>
                </p14:cNvPr>
                <p14:cNvContentPartPr/>
                <p14:nvPr/>
              </p14:nvContentPartPr>
              <p14:xfrm>
                <a:off x="5276425" y="867559"/>
                <a:ext cx="245880" cy="3398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9BD343B-433B-43B2-ACA3-D7F37AD28EB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267425" y="858919"/>
                  <a:ext cx="263520" cy="35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A491753-039F-499C-A739-05AFBFE101ED}"/>
              </a:ext>
            </a:extLst>
          </p:cNvPr>
          <p:cNvGrpSpPr/>
          <p:nvPr/>
        </p:nvGrpSpPr>
        <p:grpSpPr>
          <a:xfrm>
            <a:off x="5777185" y="857839"/>
            <a:ext cx="761760" cy="427320"/>
            <a:chOff x="5777185" y="857839"/>
            <a:chExt cx="761760" cy="42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4040EC1-3222-4A44-89F6-9D4EF1C27C20}"/>
                    </a:ext>
                  </a:extLst>
                </p14:cNvPr>
                <p14:cNvContentPartPr/>
                <p14:nvPr/>
              </p14:nvContentPartPr>
              <p14:xfrm>
                <a:off x="5777185" y="857839"/>
                <a:ext cx="190080" cy="3481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4040EC1-3222-4A44-89F6-9D4EF1C27C2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68545" y="849199"/>
                  <a:ext cx="20772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5D04583-7EF4-4B90-90D2-679C3FF8313E}"/>
                    </a:ext>
                  </a:extLst>
                </p14:cNvPr>
                <p14:cNvContentPartPr/>
                <p14:nvPr/>
              </p14:nvContentPartPr>
              <p14:xfrm>
                <a:off x="5805985" y="1076719"/>
                <a:ext cx="161280" cy="111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5D04583-7EF4-4B90-90D2-679C3FF8313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796985" y="1067719"/>
                  <a:ext cx="1789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03E567C-6AE9-4271-B199-9EAC8041E7B7}"/>
                    </a:ext>
                  </a:extLst>
                </p14:cNvPr>
                <p14:cNvContentPartPr/>
                <p14:nvPr/>
              </p14:nvContentPartPr>
              <p14:xfrm>
                <a:off x="6073825" y="1073119"/>
                <a:ext cx="192240" cy="1454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03E567C-6AE9-4271-B199-9EAC8041E7B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065185" y="1064119"/>
                  <a:ext cx="2098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271AFAB-5671-48C8-98D8-E329EB4EDF41}"/>
                    </a:ext>
                  </a:extLst>
                </p14:cNvPr>
                <p14:cNvContentPartPr/>
                <p14:nvPr/>
              </p14:nvContentPartPr>
              <p14:xfrm>
                <a:off x="6284065" y="1065199"/>
                <a:ext cx="254880" cy="2199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271AFAB-5671-48C8-98D8-E329EB4EDF4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275065" y="1056559"/>
                  <a:ext cx="27252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B106B9F-A7BA-4A0F-92D6-57B843D4CEF5}"/>
              </a:ext>
            </a:extLst>
          </p:cNvPr>
          <p:cNvGrpSpPr/>
          <p:nvPr/>
        </p:nvGrpSpPr>
        <p:grpSpPr>
          <a:xfrm>
            <a:off x="6697705" y="799879"/>
            <a:ext cx="1783800" cy="504360"/>
            <a:chOff x="6697705" y="799879"/>
            <a:chExt cx="1783800" cy="50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3A50488-57BA-417E-AB23-F753EFA5E90E}"/>
                    </a:ext>
                  </a:extLst>
                </p14:cNvPr>
                <p14:cNvContentPartPr/>
                <p14:nvPr/>
              </p14:nvContentPartPr>
              <p14:xfrm>
                <a:off x="6697705" y="930199"/>
                <a:ext cx="113400" cy="2178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3A50488-57BA-417E-AB23-F753EFA5E90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688705" y="921559"/>
                  <a:ext cx="1310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39F7B90-335D-4FCB-883F-1853A9F9502D}"/>
                    </a:ext>
                  </a:extLst>
                </p14:cNvPr>
                <p14:cNvContentPartPr/>
                <p14:nvPr/>
              </p14:nvContentPartPr>
              <p14:xfrm>
                <a:off x="6869065" y="919039"/>
                <a:ext cx="165600" cy="2653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39F7B90-335D-4FCB-883F-1853A9F9502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860065" y="910039"/>
                  <a:ext cx="1832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70243DE-25D2-4483-BFBB-C0C0F456B62B}"/>
                    </a:ext>
                  </a:extLst>
                </p14:cNvPr>
                <p14:cNvContentPartPr/>
                <p14:nvPr/>
              </p14:nvContentPartPr>
              <p14:xfrm>
                <a:off x="7074625" y="1060519"/>
                <a:ext cx="77400" cy="1011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70243DE-25D2-4483-BFBB-C0C0F456B62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065985" y="1051879"/>
                  <a:ext cx="950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8674B98-62A7-41FB-A4DB-60E9A360EA6B}"/>
                    </a:ext>
                  </a:extLst>
                </p14:cNvPr>
                <p14:cNvContentPartPr/>
                <p14:nvPr/>
              </p14:nvContentPartPr>
              <p14:xfrm>
                <a:off x="7231945" y="843439"/>
                <a:ext cx="90720" cy="2678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8674B98-62A7-41FB-A4DB-60E9A360EA6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223305" y="834439"/>
                  <a:ext cx="1083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5B5E40D-A6B6-4E18-B734-A70DC0188B23}"/>
                    </a:ext>
                  </a:extLst>
                </p14:cNvPr>
                <p14:cNvContentPartPr/>
                <p14:nvPr/>
              </p14:nvContentPartPr>
              <p14:xfrm>
                <a:off x="7298905" y="1032439"/>
                <a:ext cx="167760" cy="1389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5B5E40D-A6B6-4E18-B734-A70DC0188B2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289905" y="1023799"/>
                  <a:ext cx="1854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A24CEE6-28EB-44E2-AFEB-672744B362EF}"/>
                    </a:ext>
                  </a:extLst>
                </p14:cNvPr>
                <p14:cNvContentPartPr/>
                <p14:nvPr/>
              </p14:nvContentPartPr>
              <p14:xfrm>
                <a:off x="7478185" y="1047199"/>
                <a:ext cx="114120" cy="2570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A24CEE6-28EB-44E2-AFEB-672744B362E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469545" y="1038199"/>
                  <a:ext cx="1317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9DC241B-43C4-4D84-AC1F-F834C133C279}"/>
                    </a:ext>
                  </a:extLst>
                </p14:cNvPr>
                <p14:cNvContentPartPr/>
                <p14:nvPr/>
              </p14:nvContentPartPr>
              <p14:xfrm>
                <a:off x="7929625" y="1025239"/>
                <a:ext cx="5400" cy="46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9DC241B-43C4-4D84-AC1F-F834C133C27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920985" y="1016599"/>
                  <a:ext cx="230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28ED402-1369-4D7C-8C22-EC74C5424832}"/>
                    </a:ext>
                  </a:extLst>
                </p14:cNvPr>
                <p14:cNvContentPartPr/>
                <p14:nvPr/>
              </p14:nvContentPartPr>
              <p14:xfrm>
                <a:off x="7759345" y="887359"/>
                <a:ext cx="225360" cy="3067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28ED402-1369-4D7C-8C22-EC74C542483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750705" y="878719"/>
                  <a:ext cx="2430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FF6C89C-1E85-4E66-B3AA-093245160886}"/>
                    </a:ext>
                  </a:extLst>
                </p14:cNvPr>
                <p14:cNvContentPartPr/>
                <p14:nvPr/>
              </p14:nvContentPartPr>
              <p14:xfrm>
                <a:off x="7955905" y="799879"/>
                <a:ext cx="270360" cy="3222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FF6C89C-1E85-4E66-B3AA-09324516088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947265" y="790879"/>
                  <a:ext cx="28800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4E251DB-A1A7-49BA-8ADE-F3C1DB9F9231}"/>
                    </a:ext>
                  </a:extLst>
                </p14:cNvPr>
                <p14:cNvContentPartPr/>
                <p14:nvPr/>
              </p14:nvContentPartPr>
              <p14:xfrm>
                <a:off x="8311945" y="854959"/>
                <a:ext cx="23400" cy="3178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4E251DB-A1A7-49BA-8ADE-F3C1DB9F923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303305" y="846319"/>
                  <a:ext cx="410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FF910D6-3959-4381-91A7-73BA0E77B2F0}"/>
                    </a:ext>
                  </a:extLst>
                </p14:cNvPr>
                <p14:cNvContentPartPr/>
                <p14:nvPr/>
              </p14:nvContentPartPr>
              <p14:xfrm>
                <a:off x="8220505" y="967639"/>
                <a:ext cx="261000" cy="46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FF910D6-3959-4381-91A7-73BA0E77B2F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211865" y="958999"/>
                  <a:ext cx="278640" cy="22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89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62D6F-7A85-458A-93C0-2F829C41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8811491" cy="538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the </a:t>
            </a:r>
            <a:r>
              <a:rPr lang="en-US" dirty="0" err="1"/>
              <a:t>ArrayStringList</a:t>
            </a:r>
            <a:r>
              <a:rPr lang="en-US" dirty="0"/>
              <a:t> class, we have a private helper method </a:t>
            </a:r>
            <a:r>
              <a:rPr lang="en-US" dirty="0" err="1"/>
              <a:t>expandCapcity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A6D06-DC30-40E2-BCB0-B041D7DAA1D3}"/>
              </a:ext>
            </a:extLst>
          </p:cNvPr>
          <p:cNvSpPr txBox="1"/>
          <p:nvPr/>
        </p:nvSpPr>
        <p:spPr>
          <a:xfrm>
            <a:off x="-1" y="2640933"/>
            <a:ext cx="8133380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I have a foo function inside the </a:t>
            </a:r>
            <a:r>
              <a:rPr lang="en-US" dirty="0" err="1"/>
              <a:t>ArrayStringList</a:t>
            </a:r>
            <a:r>
              <a:rPr lang="en-US" dirty="0"/>
              <a:t> class and have the following code</a:t>
            </a:r>
          </a:p>
          <a:p>
            <a:r>
              <a:rPr lang="en-US" dirty="0"/>
              <a:t>what will be printed out? Assume that the array starts empty and has a capacity of 2.</a:t>
            </a:r>
          </a:p>
          <a:p>
            <a:endParaRPr lang="en-US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foo(){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elements;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add(“a”); add(“b”); add(“c”);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expandCapacity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elements);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42D77E-102F-4540-ADD3-FA39DF8CC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" y="390059"/>
            <a:ext cx="5423968" cy="2141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F20BA8-237B-4747-8900-7293665AE541}"/>
              </a:ext>
            </a:extLst>
          </p:cNvPr>
          <p:cNvSpPr txBox="1"/>
          <p:nvPr/>
        </p:nvSpPr>
        <p:spPr>
          <a:xfrm>
            <a:off x="5538478" y="3629568"/>
            <a:ext cx="32730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/>
              <a:t>true</a:t>
            </a:r>
          </a:p>
          <a:p>
            <a:pPr marL="342900" indent="-342900">
              <a:buAutoNum type="alphaUcPeriod"/>
            </a:pPr>
            <a:r>
              <a:rPr lang="en-US" dirty="0"/>
              <a:t>false</a:t>
            </a:r>
          </a:p>
          <a:p>
            <a:pPr marL="342900" indent="-342900">
              <a:buAutoNum type="alphaUcPeriod"/>
            </a:pPr>
            <a:r>
              <a:rPr lang="en-US" dirty="0"/>
              <a:t>there will be a compiler error</a:t>
            </a:r>
          </a:p>
          <a:p>
            <a:pPr marL="342900" indent="-342900">
              <a:buAutoNum type="alphaUcPeriod"/>
            </a:pPr>
            <a:r>
              <a:rPr lang="en-US" dirty="0"/>
              <a:t>there will be a runtime error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07C5B14-ECB0-4A75-B73E-13E78430D78E}"/>
                  </a:ext>
                </a:extLst>
              </p14:cNvPr>
              <p14:cNvContentPartPr/>
              <p14:nvPr/>
            </p14:nvContentPartPr>
            <p14:xfrm>
              <a:off x="1041385" y="2946559"/>
              <a:ext cx="237960" cy="19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07C5B14-ECB0-4A75-B73E-13E78430D7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2385" y="2937919"/>
                <a:ext cx="25560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7B029B7-76C7-4284-826E-7044DEBA113A}"/>
                  </a:ext>
                </a:extLst>
              </p14:cNvPr>
              <p14:cNvContentPartPr/>
              <p14:nvPr/>
            </p14:nvContentPartPr>
            <p14:xfrm>
              <a:off x="1275745" y="3233119"/>
              <a:ext cx="969120" cy="54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7B029B7-76C7-4284-826E-7044DEBA11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67105" y="3224119"/>
                <a:ext cx="9867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E768176-5442-452F-A54F-EFE85BC38378}"/>
                  </a:ext>
                </a:extLst>
              </p14:cNvPr>
              <p14:cNvContentPartPr/>
              <p14:nvPr/>
            </p14:nvContentPartPr>
            <p14:xfrm>
              <a:off x="5531665" y="4916119"/>
              <a:ext cx="100800" cy="136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E768176-5442-452F-A54F-EFE85BC3837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23025" y="4907479"/>
                <a:ext cx="118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8DFDBE8-41C1-4310-96A7-051D9E3EDCA8}"/>
                  </a:ext>
                </a:extLst>
              </p14:cNvPr>
              <p14:cNvContentPartPr/>
              <p14:nvPr/>
            </p14:nvContentPartPr>
            <p14:xfrm>
              <a:off x="84505" y="4126639"/>
              <a:ext cx="345240" cy="1166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8DFDBE8-41C1-4310-96A7-051D9E3EDC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505" y="4117639"/>
                <a:ext cx="36288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803CE10-C51C-431E-8CAB-8F92A4D04D2C}"/>
                  </a:ext>
                </a:extLst>
              </p14:cNvPr>
              <p14:cNvContentPartPr/>
              <p14:nvPr/>
            </p14:nvContentPartPr>
            <p14:xfrm>
              <a:off x="5586385" y="4236439"/>
              <a:ext cx="276120" cy="2448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803CE10-C51C-431E-8CAB-8F92A4D04D2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77745" y="4227439"/>
                <a:ext cx="29376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A786A99-22E5-49E5-B405-0EF7E143F7AD}"/>
                  </a:ext>
                </a:extLst>
              </p14:cNvPr>
              <p14:cNvContentPartPr/>
              <p14:nvPr/>
            </p14:nvContentPartPr>
            <p14:xfrm>
              <a:off x="5279305" y="4616239"/>
              <a:ext cx="109080" cy="165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A786A99-22E5-49E5-B405-0EF7E143F7A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70305" y="4607239"/>
                <a:ext cx="1267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D908CCB-1F95-4EE9-9312-7D23D54ECFE9}"/>
                  </a:ext>
                </a:extLst>
              </p14:cNvPr>
              <p14:cNvContentPartPr/>
              <p14:nvPr/>
            </p14:nvContentPartPr>
            <p14:xfrm>
              <a:off x="5416105" y="4616959"/>
              <a:ext cx="111600" cy="1605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D908CCB-1F95-4EE9-9312-7D23D54ECFE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07105" y="4607959"/>
                <a:ext cx="1292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FE0A592-13CE-4444-9C9B-53674FB3123F}"/>
                  </a:ext>
                </a:extLst>
              </p14:cNvPr>
              <p14:cNvContentPartPr/>
              <p14:nvPr/>
            </p14:nvContentPartPr>
            <p14:xfrm>
              <a:off x="5596465" y="4518319"/>
              <a:ext cx="242640" cy="2718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FE0A592-13CE-4444-9C9B-53674FB3123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587825" y="4509679"/>
                <a:ext cx="26028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2C9F7EA-9FED-43D7-99DE-48DB9F586661}"/>
                  </a:ext>
                </a:extLst>
              </p14:cNvPr>
              <p14:cNvContentPartPr/>
              <p14:nvPr/>
            </p14:nvContentPartPr>
            <p14:xfrm>
              <a:off x="2908705" y="4015039"/>
              <a:ext cx="28800" cy="243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2C9F7EA-9FED-43D7-99DE-48DB9F58666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99705" y="4006039"/>
                <a:ext cx="4644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A942584-15D9-4D88-8BC5-482F0AABAC46}"/>
                  </a:ext>
                </a:extLst>
              </p14:cNvPr>
              <p14:cNvContentPartPr/>
              <p14:nvPr/>
            </p14:nvContentPartPr>
            <p14:xfrm>
              <a:off x="708553" y="321799"/>
              <a:ext cx="1887120" cy="633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A942584-15D9-4D88-8BC5-482F0AABAC4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9553" y="312799"/>
                <a:ext cx="190476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DE5E113-42F3-46D8-BA59-38E1E232F7FE}"/>
                  </a:ext>
                </a:extLst>
              </p14:cNvPr>
              <p14:cNvContentPartPr/>
              <p14:nvPr/>
            </p14:nvContentPartPr>
            <p14:xfrm>
              <a:off x="4212433" y="4027279"/>
              <a:ext cx="36720" cy="2221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DE5E113-42F3-46D8-BA59-38E1E232F7F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203793" y="4018639"/>
                <a:ext cx="543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9C51D896-92CA-48C7-8276-77F1B718CD49}"/>
                  </a:ext>
                </a:extLst>
              </p14:cNvPr>
              <p14:cNvContentPartPr/>
              <p14:nvPr/>
            </p14:nvContentPartPr>
            <p14:xfrm>
              <a:off x="205633" y="4444879"/>
              <a:ext cx="243720" cy="1072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9C51D896-92CA-48C7-8276-77F1B718CD4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96633" y="4436239"/>
                <a:ext cx="26136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E08A8B6-AA0D-4EF2-B897-924B7EFE3D9A}"/>
                  </a:ext>
                </a:extLst>
              </p14:cNvPr>
              <p14:cNvContentPartPr/>
              <p14:nvPr/>
            </p14:nvContentPartPr>
            <p14:xfrm>
              <a:off x="3032713" y="2003719"/>
              <a:ext cx="68760" cy="1587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E08A8B6-AA0D-4EF2-B897-924B7EFE3D9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023713" y="1995079"/>
                <a:ext cx="8640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75C5FC8D-1DDE-41EE-9BFE-664E37800301}"/>
                  </a:ext>
                </a:extLst>
              </p14:cNvPr>
              <p14:cNvContentPartPr/>
              <p14:nvPr/>
            </p14:nvContentPartPr>
            <p14:xfrm>
              <a:off x="3125593" y="1883479"/>
              <a:ext cx="28800" cy="2959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75C5FC8D-1DDE-41EE-9BFE-664E3780030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116953" y="1874479"/>
                <a:ext cx="4644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5C03A20-38B1-48B0-AE71-F64EA6867105}"/>
                  </a:ext>
                </a:extLst>
              </p14:cNvPr>
              <p14:cNvContentPartPr/>
              <p14:nvPr/>
            </p14:nvContentPartPr>
            <p14:xfrm>
              <a:off x="3193633" y="2037919"/>
              <a:ext cx="38880" cy="1159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5C03A20-38B1-48B0-AE71-F64EA686710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184633" y="2029279"/>
                <a:ext cx="5652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74A63B4-93E1-48A5-A5FE-B7013BC8C312}"/>
                  </a:ext>
                </a:extLst>
              </p14:cNvPr>
              <p14:cNvContentPartPr/>
              <p14:nvPr/>
            </p14:nvContentPartPr>
            <p14:xfrm>
              <a:off x="3292273" y="2047279"/>
              <a:ext cx="228960" cy="1062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74A63B4-93E1-48A5-A5FE-B7013BC8C31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283273" y="2038279"/>
                <a:ext cx="24660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47C62E4-40BB-43F6-AEE0-B31ADB20D1B1}"/>
                  </a:ext>
                </a:extLst>
              </p14:cNvPr>
              <p14:cNvContentPartPr/>
              <p14:nvPr/>
            </p14:nvContentPartPr>
            <p14:xfrm>
              <a:off x="3560473" y="1959079"/>
              <a:ext cx="162360" cy="2116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47C62E4-40BB-43F6-AEE0-B31ADB20D1B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551833" y="1950439"/>
                <a:ext cx="1800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C5918FE-7EAD-444A-863D-DA2761832403}"/>
                  </a:ext>
                </a:extLst>
              </p14:cNvPr>
              <p14:cNvContentPartPr/>
              <p14:nvPr/>
            </p14:nvContentPartPr>
            <p14:xfrm>
              <a:off x="3372553" y="2188759"/>
              <a:ext cx="1509840" cy="3870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C5918FE-7EAD-444A-863D-DA276183240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363553" y="2179759"/>
                <a:ext cx="1527480" cy="40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E126EF3-944A-4D6B-B61F-1AFB7BE58C12}"/>
              </a:ext>
            </a:extLst>
          </p:cNvPr>
          <p:cNvGrpSpPr/>
          <p:nvPr/>
        </p:nvGrpSpPr>
        <p:grpSpPr>
          <a:xfrm>
            <a:off x="2875225" y="4745479"/>
            <a:ext cx="1798920" cy="355320"/>
            <a:chOff x="2875225" y="4745479"/>
            <a:chExt cx="1798920" cy="35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0C58705-DED7-466F-A1F3-895B47499DEA}"/>
                    </a:ext>
                  </a:extLst>
                </p14:cNvPr>
                <p14:cNvContentPartPr/>
                <p14:nvPr/>
              </p14:nvContentPartPr>
              <p14:xfrm>
                <a:off x="2875225" y="4763839"/>
                <a:ext cx="1798920" cy="60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0C58705-DED7-466F-A1F3-895B47499DE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66585" y="4754839"/>
                  <a:ext cx="18165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4D794CA-FF98-442A-A141-68E760352C11}"/>
                    </a:ext>
                  </a:extLst>
                </p14:cNvPr>
                <p14:cNvContentPartPr/>
                <p14:nvPr/>
              </p14:nvContentPartPr>
              <p14:xfrm>
                <a:off x="3590905" y="4857079"/>
                <a:ext cx="68400" cy="157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4D794CA-FF98-442A-A141-68E760352C1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82265" y="4848439"/>
                  <a:ext cx="860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DF13B3C-BFA9-430E-A1FA-8FE1DA8D4967}"/>
                    </a:ext>
                  </a:extLst>
                </p14:cNvPr>
                <p14:cNvContentPartPr/>
                <p14:nvPr/>
              </p14:nvContentPartPr>
              <p14:xfrm>
                <a:off x="3618265" y="5077039"/>
                <a:ext cx="25920" cy="23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DF13B3C-BFA9-430E-A1FA-8FE1DA8D496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609625" y="5068399"/>
                  <a:ext cx="435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7D6F8E1-28F1-4073-B2EC-B22232412BB5}"/>
                    </a:ext>
                  </a:extLst>
                </p14:cNvPr>
                <p14:cNvContentPartPr/>
                <p14:nvPr/>
              </p14:nvContentPartPr>
              <p14:xfrm>
                <a:off x="2878633" y="4745479"/>
                <a:ext cx="360720" cy="63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7D6F8E1-28F1-4073-B2EC-B22232412BB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869993" y="4736479"/>
                  <a:ext cx="3783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CAF8E16-666D-4901-91E5-E36CEF7CD520}"/>
                    </a:ext>
                  </a:extLst>
                </p14:cNvPr>
                <p14:cNvContentPartPr/>
                <p14:nvPr/>
              </p14:nvContentPartPr>
              <p14:xfrm>
                <a:off x="3770713" y="4758079"/>
                <a:ext cx="810000" cy="482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CAF8E16-666D-4901-91E5-E36CEF7CD52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762073" y="4749079"/>
                  <a:ext cx="82764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E7BE0A9-8F97-49F5-98F1-D080DE22FC3F}"/>
              </a:ext>
            </a:extLst>
          </p:cNvPr>
          <p:cNvGrpSpPr/>
          <p:nvPr/>
        </p:nvGrpSpPr>
        <p:grpSpPr>
          <a:xfrm>
            <a:off x="5250145" y="3718039"/>
            <a:ext cx="597048" cy="766080"/>
            <a:chOff x="5250145" y="3718039"/>
            <a:chExt cx="597048" cy="76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A933349-AED6-431F-8912-57BBD5A148DC}"/>
                    </a:ext>
                  </a:extLst>
                </p14:cNvPr>
                <p14:cNvContentPartPr/>
                <p14:nvPr/>
              </p14:nvContentPartPr>
              <p14:xfrm>
                <a:off x="5363905" y="3718039"/>
                <a:ext cx="133200" cy="189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A933349-AED6-431F-8912-57BBD5A148D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354905" y="3709039"/>
                  <a:ext cx="1508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C01BE47-2796-426B-8059-CD0B617D745E}"/>
                    </a:ext>
                  </a:extLst>
                </p14:cNvPr>
                <p14:cNvContentPartPr/>
                <p14:nvPr/>
              </p14:nvContentPartPr>
              <p14:xfrm>
                <a:off x="5250145" y="4008559"/>
                <a:ext cx="127800" cy="151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C01BE47-2796-426B-8059-CD0B617D745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241145" y="3999559"/>
                  <a:ext cx="1454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AE1E7D5-27C5-49D9-AED9-21B83D4192E0}"/>
                    </a:ext>
                  </a:extLst>
                </p14:cNvPr>
                <p14:cNvContentPartPr/>
                <p14:nvPr/>
              </p14:nvContentPartPr>
              <p14:xfrm>
                <a:off x="5439865" y="4004959"/>
                <a:ext cx="53640" cy="75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AE1E7D5-27C5-49D9-AED9-21B83D4192E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431225" y="3995959"/>
                  <a:ext cx="712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1D40C37-271D-4696-A9C3-30595232571A}"/>
                    </a:ext>
                  </a:extLst>
                </p14:cNvPr>
                <p14:cNvContentPartPr/>
                <p14:nvPr/>
              </p14:nvContentPartPr>
              <p14:xfrm>
                <a:off x="5470825" y="4002079"/>
                <a:ext cx="77400" cy="198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1D40C37-271D-4696-A9C3-30595232571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62185" y="3993079"/>
                  <a:ext cx="950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D0A2597-2DA1-407D-BCFA-FB28598B8C31}"/>
                    </a:ext>
                  </a:extLst>
                </p14:cNvPr>
                <p14:cNvContentPartPr/>
                <p14:nvPr/>
              </p14:nvContentPartPr>
              <p14:xfrm>
                <a:off x="5252665" y="4306639"/>
                <a:ext cx="147600" cy="129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D0A2597-2DA1-407D-BCFA-FB28598B8C3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244025" y="4297999"/>
                  <a:ext cx="1652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F38C8C2-C235-4076-A5F2-45834BE408E1}"/>
                    </a:ext>
                  </a:extLst>
                </p14:cNvPr>
                <p14:cNvContentPartPr/>
                <p14:nvPr/>
              </p14:nvContentPartPr>
              <p14:xfrm>
                <a:off x="5459665" y="4295839"/>
                <a:ext cx="34560" cy="188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F38C8C2-C235-4076-A5F2-45834BE408E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450665" y="4287199"/>
                  <a:ext cx="522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AC75338-64C4-4C0D-BDB4-F63DE3AA05F6}"/>
                    </a:ext>
                  </a:extLst>
                </p14:cNvPr>
                <p14:cNvContentPartPr/>
                <p14:nvPr/>
              </p14:nvContentPartPr>
              <p14:xfrm>
                <a:off x="5559913" y="3929719"/>
                <a:ext cx="287280" cy="2865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AC75338-64C4-4C0D-BDB4-F63DE3AA05F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551273" y="3921079"/>
                  <a:ext cx="304920" cy="30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0368E058-6210-4E50-961C-127E05F448C1}"/>
                  </a:ext>
                </a:extLst>
              </p14:cNvPr>
              <p14:cNvContentPartPr/>
              <p14:nvPr/>
            </p14:nvContentPartPr>
            <p14:xfrm>
              <a:off x="1658953" y="3990199"/>
              <a:ext cx="336600" cy="324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0368E058-6210-4E50-961C-127E05F448C1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649953" y="3981199"/>
                <a:ext cx="354240" cy="5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F88F43A-F93B-4C14-864B-AB767E439CED}"/>
              </a:ext>
            </a:extLst>
          </p:cNvPr>
          <p:cNvGrpSpPr/>
          <p:nvPr/>
        </p:nvGrpSpPr>
        <p:grpSpPr>
          <a:xfrm>
            <a:off x="4118305" y="1470559"/>
            <a:ext cx="4705728" cy="1203480"/>
            <a:chOff x="4118305" y="1470559"/>
            <a:chExt cx="4705728" cy="120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C304EBA-4638-4377-969A-4D26CE296AC0}"/>
                    </a:ext>
                  </a:extLst>
                </p14:cNvPr>
                <p14:cNvContentPartPr/>
                <p14:nvPr/>
              </p14:nvContentPartPr>
              <p14:xfrm>
                <a:off x="4196425" y="1740199"/>
                <a:ext cx="21960" cy="289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C304EBA-4638-4377-969A-4D26CE296AC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187425" y="1731559"/>
                  <a:ext cx="396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A705343-B021-4B82-A200-6AFC3374FA76}"/>
                    </a:ext>
                  </a:extLst>
                </p14:cNvPr>
                <p14:cNvContentPartPr/>
                <p14:nvPr/>
              </p14:nvContentPartPr>
              <p14:xfrm>
                <a:off x="4118305" y="1901479"/>
                <a:ext cx="178920" cy="93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A705343-B021-4B82-A200-6AFC3374FA7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109305" y="1892479"/>
                  <a:ext cx="1965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B27E22A-63C1-4FB8-9A87-508808DE4B32}"/>
                    </a:ext>
                  </a:extLst>
                </p14:cNvPr>
                <p14:cNvContentPartPr/>
                <p14:nvPr/>
              </p14:nvContentPartPr>
              <p14:xfrm>
                <a:off x="4293985" y="1872679"/>
                <a:ext cx="234360" cy="208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B27E22A-63C1-4FB8-9A87-508808DE4B3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284985" y="1864039"/>
                  <a:ext cx="2520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3A3A4BA-7635-4BF1-88BA-913ECD59A8F2}"/>
                    </a:ext>
                  </a:extLst>
                </p14:cNvPr>
                <p14:cNvContentPartPr/>
                <p14:nvPr/>
              </p14:nvContentPartPr>
              <p14:xfrm>
                <a:off x="5088505" y="1515559"/>
                <a:ext cx="43560" cy="313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3A3A4BA-7635-4BF1-88BA-913ECD59A8F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79865" y="1506559"/>
                  <a:ext cx="612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B8A5FEB-BF58-4000-8E2F-1263AE12BD9B}"/>
                    </a:ext>
                  </a:extLst>
                </p14:cNvPr>
                <p14:cNvContentPartPr/>
                <p14:nvPr/>
              </p14:nvContentPartPr>
              <p14:xfrm>
                <a:off x="5049985" y="1470559"/>
                <a:ext cx="1388880" cy="367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B8A5FEB-BF58-4000-8E2F-1263AE12BD9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040985" y="1461559"/>
                  <a:ext cx="140652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EA646F0-01BF-45E8-BD97-76E5151E0113}"/>
                    </a:ext>
                  </a:extLst>
                </p14:cNvPr>
                <p14:cNvContentPartPr/>
                <p14:nvPr/>
              </p14:nvContentPartPr>
              <p14:xfrm>
                <a:off x="5645425" y="1565959"/>
                <a:ext cx="50040" cy="220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EA646F0-01BF-45E8-BD97-76E5151E011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636425" y="1557319"/>
                  <a:ext cx="676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5DA5808-AC65-42BD-BAED-50EEEE8FE1ED}"/>
                    </a:ext>
                  </a:extLst>
                </p14:cNvPr>
                <p14:cNvContentPartPr/>
                <p14:nvPr/>
              </p14:nvContentPartPr>
              <p14:xfrm>
                <a:off x="5291545" y="1660639"/>
                <a:ext cx="106560" cy="82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5DA5808-AC65-42BD-BAED-50EEEE8FE1E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282545" y="1651639"/>
                  <a:ext cx="1242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EAAC197-5B3F-4A18-8FC0-CE4B4C74C195}"/>
                    </a:ext>
                  </a:extLst>
                </p14:cNvPr>
                <p14:cNvContentPartPr/>
                <p14:nvPr/>
              </p14:nvContentPartPr>
              <p14:xfrm>
                <a:off x="5777905" y="1640479"/>
                <a:ext cx="96480" cy="96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EAAC197-5B3F-4A18-8FC0-CE4B4C74C19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769265" y="1631839"/>
                  <a:ext cx="114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160B56D-3F1A-4D4E-9928-AC348B49221F}"/>
                    </a:ext>
                  </a:extLst>
                </p14:cNvPr>
                <p14:cNvContentPartPr/>
                <p14:nvPr/>
              </p14:nvContentPartPr>
              <p14:xfrm>
                <a:off x="5088673" y="2015959"/>
                <a:ext cx="41040" cy="3384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160B56D-3F1A-4D4E-9928-AC348B49221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080033" y="2007319"/>
                  <a:ext cx="586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9EA455B-B43C-45B6-A787-C051CDA34770}"/>
                    </a:ext>
                  </a:extLst>
                </p14:cNvPr>
                <p14:cNvContentPartPr/>
                <p14:nvPr/>
              </p14:nvContentPartPr>
              <p14:xfrm>
                <a:off x="5164273" y="1845679"/>
                <a:ext cx="2863080" cy="397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9EA455B-B43C-45B6-A787-C051CDA3477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155273" y="1836679"/>
                  <a:ext cx="288072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134B8CA-AB9A-4D5A-BB7C-D069F09BFEE2}"/>
                    </a:ext>
                  </a:extLst>
                </p14:cNvPr>
                <p14:cNvContentPartPr/>
                <p14:nvPr/>
              </p14:nvContentPartPr>
              <p14:xfrm>
                <a:off x="5044033" y="2220079"/>
                <a:ext cx="3036240" cy="107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134B8CA-AB9A-4D5A-BB7C-D069F09BFEE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035033" y="2211439"/>
                  <a:ext cx="30538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4B7644A-A3E9-4181-AFEE-4187A9946C98}"/>
                    </a:ext>
                  </a:extLst>
                </p14:cNvPr>
                <p14:cNvContentPartPr/>
                <p14:nvPr/>
              </p14:nvContentPartPr>
              <p14:xfrm>
                <a:off x="6436873" y="2019559"/>
                <a:ext cx="56160" cy="245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4B7644A-A3E9-4181-AFEE-4187A9946C9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428233" y="2010559"/>
                  <a:ext cx="738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3B2ABBA-F719-4015-A71C-C8512C1CF53B}"/>
                    </a:ext>
                  </a:extLst>
                </p14:cNvPr>
                <p14:cNvContentPartPr/>
                <p14:nvPr/>
              </p14:nvContentPartPr>
              <p14:xfrm>
                <a:off x="5782033" y="2014879"/>
                <a:ext cx="77400" cy="333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3B2ABBA-F719-4015-A71C-C8512C1CF53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773393" y="2006239"/>
                  <a:ext cx="950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34D7C34-CA80-48CC-8B4E-A9C1DB8FB3FB}"/>
                    </a:ext>
                  </a:extLst>
                </p14:cNvPr>
                <p14:cNvContentPartPr/>
                <p14:nvPr/>
              </p14:nvContentPartPr>
              <p14:xfrm>
                <a:off x="7207633" y="1976359"/>
                <a:ext cx="42840" cy="294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34D7C34-CA80-48CC-8B4E-A9C1DB8FB3F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198633" y="1967719"/>
                  <a:ext cx="604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4601D9D-4BC4-4487-8181-7E71D7A0865B}"/>
                    </a:ext>
                  </a:extLst>
                </p14:cNvPr>
                <p14:cNvContentPartPr/>
                <p14:nvPr/>
              </p14:nvContentPartPr>
              <p14:xfrm>
                <a:off x="5449753" y="2128999"/>
                <a:ext cx="91440" cy="158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4601D9D-4BC4-4487-8181-7E71D7A0865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440753" y="2119999"/>
                  <a:ext cx="1090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CBC066F-D2C5-400D-8A71-0D2682B541BC}"/>
                    </a:ext>
                  </a:extLst>
                </p14:cNvPr>
                <p14:cNvContentPartPr/>
                <p14:nvPr/>
              </p14:nvContentPartPr>
              <p14:xfrm>
                <a:off x="6118633" y="2016679"/>
                <a:ext cx="137880" cy="229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CBC066F-D2C5-400D-8A71-0D2682B541B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109633" y="2008039"/>
                  <a:ext cx="1555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206CEA3-C17A-4EC4-9226-C5BE68539B16}"/>
                    </a:ext>
                  </a:extLst>
                </p14:cNvPr>
                <p14:cNvContentPartPr/>
                <p14:nvPr/>
              </p14:nvContentPartPr>
              <p14:xfrm>
                <a:off x="6786073" y="2096959"/>
                <a:ext cx="117720" cy="108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206CEA3-C17A-4EC4-9226-C5BE68539B1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777433" y="2087959"/>
                  <a:ext cx="1353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51D036A-9574-4D8A-B542-3FCE2D5231D7}"/>
                    </a:ext>
                  </a:extLst>
                </p14:cNvPr>
                <p14:cNvContentPartPr/>
                <p14:nvPr/>
              </p14:nvContentPartPr>
              <p14:xfrm>
                <a:off x="7329313" y="2053759"/>
                <a:ext cx="196920" cy="162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51D036A-9574-4D8A-B542-3FCE2D5231D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320313" y="2044759"/>
                  <a:ext cx="2145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854113A-B753-4647-9D49-947CEAF696BE}"/>
                    </a:ext>
                  </a:extLst>
                </p14:cNvPr>
                <p14:cNvContentPartPr/>
                <p14:nvPr/>
              </p14:nvContentPartPr>
              <p14:xfrm>
                <a:off x="7569433" y="2075359"/>
                <a:ext cx="106200" cy="104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854113A-B753-4647-9D49-947CEAF696B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560433" y="2066359"/>
                  <a:ext cx="1238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2D35440-AA30-4B34-9D7E-6668DF776D87}"/>
                    </a:ext>
                  </a:extLst>
                </p14:cNvPr>
                <p14:cNvContentPartPr/>
                <p14:nvPr/>
              </p14:nvContentPartPr>
              <p14:xfrm>
                <a:off x="7761313" y="1937479"/>
                <a:ext cx="108000" cy="208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2D35440-AA30-4B34-9D7E-6668DF776D8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752313" y="1928479"/>
                  <a:ext cx="1256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60EB9D5-D5BC-40CA-B796-BE8F64C5BAF1}"/>
                    </a:ext>
                  </a:extLst>
                </p14:cNvPr>
                <p14:cNvContentPartPr/>
                <p14:nvPr/>
              </p14:nvContentPartPr>
              <p14:xfrm>
                <a:off x="5098753" y="2447599"/>
                <a:ext cx="45000" cy="2264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60EB9D5-D5BC-40CA-B796-BE8F64C5BAF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089753" y="2438959"/>
                  <a:ext cx="626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3FD5044-B84E-4D23-B4C0-944D5076F0C6}"/>
                    </a:ext>
                  </a:extLst>
                </p14:cNvPr>
                <p14:cNvContentPartPr/>
                <p14:nvPr/>
              </p14:nvContentPartPr>
              <p14:xfrm>
                <a:off x="5179753" y="2286319"/>
                <a:ext cx="3644280" cy="3344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3FD5044-B84E-4D23-B4C0-944D5076F0C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171113" y="2277319"/>
                  <a:ext cx="36619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72E3B28-AA49-4EB6-A845-BB2333CE0018}"/>
                    </a:ext>
                  </a:extLst>
                </p14:cNvPr>
                <p14:cNvContentPartPr/>
                <p14:nvPr/>
              </p14:nvContentPartPr>
              <p14:xfrm>
                <a:off x="5114953" y="2533279"/>
                <a:ext cx="3680280" cy="1065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72E3B28-AA49-4EB6-A845-BB2333CE001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105953" y="2524639"/>
                  <a:ext cx="36979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F084426-3222-47B9-B772-B1FC33B6E524}"/>
                    </a:ext>
                  </a:extLst>
                </p14:cNvPr>
                <p14:cNvContentPartPr/>
                <p14:nvPr/>
              </p14:nvContentPartPr>
              <p14:xfrm>
                <a:off x="5718313" y="2374519"/>
                <a:ext cx="43920" cy="282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F084426-3222-47B9-B772-B1FC33B6E52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709673" y="2365879"/>
                  <a:ext cx="615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6235C9B-E50A-4D5A-8644-16D0DFD57144}"/>
                    </a:ext>
                  </a:extLst>
                </p14:cNvPr>
                <p14:cNvContentPartPr/>
                <p14:nvPr/>
              </p14:nvContentPartPr>
              <p14:xfrm>
                <a:off x="6220153" y="2399719"/>
                <a:ext cx="67320" cy="1742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6235C9B-E50A-4D5A-8644-16D0DFD5714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211153" y="2391079"/>
                  <a:ext cx="849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84FD0E3-5105-4E9C-8C22-384F29C01433}"/>
                    </a:ext>
                  </a:extLst>
                </p14:cNvPr>
                <p14:cNvContentPartPr/>
                <p14:nvPr/>
              </p14:nvContentPartPr>
              <p14:xfrm>
                <a:off x="6662233" y="2388919"/>
                <a:ext cx="75960" cy="2408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84FD0E3-5105-4E9C-8C22-384F29C0143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653233" y="2379919"/>
                  <a:ext cx="936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BC1FA62-9B66-47BC-B9D9-47A45F9AAF96}"/>
                    </a:ext>
                  </a:extLst>
                </p14:cNvPr>
                <p14:cNvContentPartPr/>
                <p14:nvPr/>
              </p14:nvContentPartPr>
              <p14:xfrm>
                <a:off x="7018993" y="2408719"/>
                <a:ext cx="42120" cy="180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BC1FA62-9B66-47BC-B9D9-47A45F9AAF9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009993" y="2399719"/>
                  <a:ext cx="597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D88B1E6-82CA-4618-ABB8-94D1247538EE}"/>
                    </a:ext>
                  </a:extLst>
                </p14:cNvPr>
                <p14:cNvContentPartPr/>
                <p14:nvPr/>
              </p14:nvContentPartPr>
              <p14:xfrm>
                <a:off x="7445953" y="2390719"/>
                <a:ext cx="16920" cy="1825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D88B1E6-82CA-4618-ABB8-94D1247538E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436953" y="2381719"/>
                  <a:ext cx="345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4FC59EC-50D8-438C-934A-2600C2897F0E}"/>
                    </a:ext>
                  </a:extLst>
                </p14:cNvPr>
                <p14:cNvContentPartPr/>
                <p14:nvPr/>
              </p14:nvContentPartPr>
              <p14:xfrm>
                <a:off x="7780753" y="2353279"/>
                <a:ext cx="59040" cy="2563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4FC59EC-50D8-438C-934A-2600C2897F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771753" y="2344639"/>
                  <a:ext cx="766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C26F22F-3CA0-4DAA-B25B-FD1D5CC1A6B3}"/>
                    </a:ext>
                  </a:extLst>
                </p14:cNvPr>
                <p14:cNvContentPartPr/>
                <p14:nvPr/>
              </p14:nvContentPartPr>
              <p14:xfrm>
                <a:off x="8300593" y="2329879"/>
                <a:ext cx="10080" cy="2358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C26F22F-3CA0-4DAA-B25B-FD1D5CC1A6B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291953" y="2321239"/>
                  <a:ext cx="277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B79E670-A72A-4389-91DB-1D9EE11277E0}"/>
                    </a:ext>
                  </a:extLst>
                </p14:cNvPr>
                <p14:cNvContentPartPr/>
                <p14:nvPr/>
              </p14:nvContentPartPr>
              <p14:xfrm>
                <a:off x="5388553" y="2518879"/>
                <a:ext cx="91800" cy="106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B79E670-A72A-4389-91DB-1D9EE11277E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379553" y="2509879"/>
                  <a:ext cx="1094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0B233F1-9EF0-4E15-AF04-D41D41D9AC6E}"/>
                    </a:ext>
                  </a:extLst>
                </p14:cNvPr>
                <p14:cNvContentPartPr/>
                <p14:nvPr/>
              </p14:nvContentPartPr>
              <p14:xfrm>
                <a:off x="5931073" y="2504839"/>
                <a:ext cx="107280" cy="111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0B233F1-9EF0-4E15-AF04-D41D41D9AC6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922433" y="2496199"/>
                  <a:ext cx="1249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187486F-6D2A-4EC7-BEA5-9F004321B79F}"/>
                    </a:ext>
                  </a:extLst>
                </p14:cNvPr>
                <p14:cNvContentPartPr/>
                <p14:nvPr/>
              </p14:nvContentPartPr>
              <p14:xfrm>
                <a:off x="6311233" y="2491159"/>
                <a:ext cx="108720" cy="846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187486F-6D2A-4EC7-BEA5-9F004321B7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302233" y="2482519"/>
                  <a:ext cx="1263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12E6C4D-B479-4D43-8F01-674123B0EE08}"/>
                    </a:ext>
                  </a:extLst>
                </p14:cNvPr>
                <p14:cNvContentPartPr/>
                <p14:nvPr/>
              </p14:nvContentPartPr>
              <p14:xfrm>
                <a:off x="4359313" y="1506199"/>
                <a:ext cx="582840" cy="3254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12E6C4D-B479-4D43-8F01-674123B0EE0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350673" y="1497199"/>
                  <a:ext cx="600480" cy="343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2126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62D6F-7A85-458A-93C0-2F829C41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8811491" cy="538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the </a:t>
            </a:r>
            <a:r>
              <a:rPr lang="en-US" dirty="0" err="1"/>
              <a:t>ArrayStringList</a:t>
            </a:r>
            <a:r>
              <a:rPr lang="en-US" dirty="0"/>
              <a:t> class, we have a private helper method </a:t>
            </a:r>
            <a:r>
              <a:rPr lang="en-US" dirty="0" err="1"/>
              <a:t>expandCapcity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A6D06-DC30-40E2-BCB0-B041D7DAA1D3}"/>
              </a:ext>
            </a:extLst>
          </p:cNvPr>
          <p:cNvSpPr txBox="1"/>
          <p:nvPr/>
        </p:nvSpPr>
        <p:spPr>
          <a:xfrm>
            <a:off x="-1" y="2640933"/>
            <a:ext cx="51768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do I need to call this </a:t>
            </a:r>
            <a:r>
              <a:rPr lang="en-US" dirty="0" err="1"/>
              <a:t>expandCapacity</a:t>
            </a:r>
            <a:r>
              <a:rPr lang="en-US" dirty="0"/>
              <a:t> function?</a:t>
            </a:r>
          </a:p>
          <a:p>
            <a:pPr indent="-342900">
              <a:buAutoNum type="alphaUcPeriod"/>
            </a:pPr>
            <a:r>
              <a:rPr lang="en-US" dirty="0"/>
              <a:t>Inside the constructors</a:t>
            </a:r>
          </a:p>
          <a:p>
            <a:pPr indent="-342900">
              <a:buAutoNum type="alphaUcPeriod"/>
            </a:pPr>
            <a:r>
              <a:rPr lang="en-US" dirty="0"/>
              <a:t>Inside the insert method</a:t>
            </a:r>
          </a:p>
          <a:p>
            <a:pPr indent="-342900">
              <a:buAutoNum type="alphaUcPeriod"/>
            </a:pPr>
            <a:r>
              <a:rPr lang="en-US" dirty="0"/>
              <a:t>Inside the remove method</a:t>
            </a:r>
          </a:p>
          <a:p>
            <a:pPr indent="-342900">
              <a:buAutoNum type="alphaUcPeriod"/>
            </a:pPr>
            <a:r>
              <a:rPr lang="en-US" dirty="0"/>
              <a:t>Inside the get method</a:t>
            </a:r>
          </a:p>
          <a:p>
            <a:pPr indent="-342900">
              <a:buAutoNum type="alphaUcPeriod"/>
            </a:pPr>
            <a:r>
              <a:rPr lang="en-US" dirty="0"/>
              <a:t>Inside the add method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42D77E-102F-4540-ADD3-FA39DF8CC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" y="386416"/>
            <a:ext cx="5423968" cy="21416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3DE30B4-16F9-4BD9-8313-315B24B75830}"/>
                  </a:ext>
                </a:extLst>
              </p14:cNvPr>
              <p14:cNvContentPartPr/>
              <p14:nvPr/>
            </p14:nvContentPartPr>
            <p14:xfrm>
              <a:off x="396073" y="4129159"/>
              <a:ext cx="2158200" cy="193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3DE30B4-16F9-4BD9-8313-315B24B758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7073" y="4120519"/>
                <a:ext cx="21758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97C754-C017-4BCF-899F-D39294CDEA8B}"/>
                  </a:ext>
                </a:extLst>
              </p14:cNvPr>
              <p14:cNvContentPartPr/>
              <p14:nvPr/>
            </p14:nvContentPartPr>
            <p14:xfrm>
              <a:off x="88273" y="4110079"/>
              <a:ext cx="185760" cy="178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97C754-C017-4BCF-899F-D39294CDEA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273" y="4101079"/>
                <a:ext cx="2034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102345C-C58E-44AF-8CB5-C23F52763888}"/>
                  </a:ext>
                </a:extLst>
              </p14:cNvPr>
              <p14:cNvContentPartPr/>
              <p14:nvPr/>
            </p14:nvContentPartPr>
            <p14:xfrm>
              <a:off x="3210553" y="2925679"/>
              <a:ext cx="85680" cy="151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102345C-C58E-44AF-8CB5-C23F5276388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01913" y="2917039"/>
                <a:ext cx="103320" cy="16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14466850-933B-4AD9-8051-B3E19AE291FC}"/>
              </a:ext>
            </a:extLst>
          </p:cNvPr>
          <p:cNvGrpSpPr/>
          <p:nvPr/>
        </p:nvGrpSpPr>
        <p:grpSpPr>
          <a:xfrm>
            <a:off x="3123073" y="3261199"/>
            <a:ext cx="214200" cy="408600"/>
            <a:chOff x="3123073" y="3261199"/>
            <a:chExt cx="214200" cy="40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4B841A4-91DD-4552-AB29-8B89E838E1E0}"/>
                    </a:ext>
                  </a:extLst>
                </p14:cNvPr>
                <p14:cNvContentPartPr/>
                <p14:nvPr/>
              </p14:nvContentPartPr>
              <p14:xfrm>
                <a:off x="3123073" y="3264079"/>
                <a:ext cx="84240" cy="168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4B841A4-91DD-4552-AB29-8B89E838E1E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14433" y="3255079"/>
                  <a:ext cx="1018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88CB07F-41B0-489F-85C8-29995E6AE759}"/>
                    </a:ext>
                  </a:extLst>
                </p14:cNvPr>
                <p14:cNvContentPartPr/>
                <p14:nvPr/>
              </p14:nvContentPartPr>
              <p14:xfrm>
                <a:off x="3254833" y="3261199"/>
                <a:ext cx="82440" cy="144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88CB07F-41B0-489F-85C8-29995E6AE75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45833" y="3252199"/>
                  <a:ext cx="1000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0D37988-C40C-4D36-83CD-11810D74E67A}"/>
                    </a:ext>
                  </a:extLst>
                </p14:cNvPr>
                <p14:cNvContentPartPr/>
                <p14:nvPr/>
              </p14:nvContentPartPr>
              <p14:xfrm>
                <a:off x="3211633" y="3513559"/>
                <a:ext cx="10800" cy="156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0D37988-C40C-4D36-83CD-11810D74E6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202993" y="3504919"/>
                  <a:ext cx="2844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EE2075-2B3F-49A3-A251-8D72592935B5}"/>
              </a:ext>
            </a:extLst>
          </p:cNvPr>
          <p:cNvGrpSpPr/>
          <p:nvPr/>
        </p:nvGrpSpPr>
        <p:grpSpPr>
          <a:xfrm>
            <a:off x="3134953" y="3791839"/>
            <a:ext cx="167400" cy="249840"/>
            <a:chOff x="3134953" y="3791839"/>
            <a:chExt cx="167400" cy="24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CA0CBC7-1940-4FD6-86F5-9CFA1C956F8C}"/>
                    </a:ext>
                  </a:extLst>
                </p14:cNvPr>
                <p14:cNvContentPartPr/>
                <p14:nvPr/>
              </p14:nvContentPartPr>
              <p14:xfrm>
                <a:off x="3271753" y="3791839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CA0CBC7-1940-4FD6-86F5-9CFA1C956F8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262753" y="378319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9EC8A16-93C0-4F35-A3AB-D9933640FAC5}"/>
                    </a:ext>
                  </a:extLst>
                </p14:cNvPr>
                <p14:cNvContentPartPr/>
                <p14:nvPr/>
              </p14:nvContentPartPr>
              <p14:xfrm>
                <a:off x="3134953" y="3811279"/>
                <a:ext cx="167400" cy="230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9EC8A16-93C0-4F35-A3AB-D9933640FAC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26313" y="3802279"/>
                  <a:ext cx="185040" cy="24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312FA6C-71ED-4EB1-9EB5-0E8618BD778B}"/>
                  </a:ext>
                </a:extLst>
              </p14:cNvPr>
              <p14:cNvContentPartPr/>
              <p14:nvPr/>
            </p14:nvContentPartPr>
            <p14:xfrm>
              <a:off x="50473" y="3844399"/>
              <a:ext cx="241560" cy="201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312FA6C-71ED-4EB1-9EB5-0E8618BD778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1833" y="3835759"/>
                <a:ext cx="2592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0D42A68-0FF1-45DB-8572-FC8CC2CFB660}"/>
                  </a:ext>
                </a:extLst>
              </p14:cNvPr>
              <p14:cNvContentPartPr/>
              <p14:nvPr/>
            </p14:nvContentPartPr>
            <p14:xfrm>
              <a:off x="37153" y="3540559"/>
              <a:ext cx="268200" cy="247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0D42A68-0FF1-45DB-8572-FC8CC2CFB66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8153" y="3531919"/>
                <a:ext cx="285840" cy="26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5A40372A-A21E-41B1-85C4-D1A2CA1A9C90}"/>
              </a:ext>
            </a:extLst>
          </p:cNvPr>
          <p:cNvGrpSpPr/>
          <p:nvPr/>
        </p:nvGrpSpPr>
        <p:grpSpPr>
          <a:xfrm>
            <a:off x="3457873" y="2344639"/>
            <a:ext cx="1206000" cy="359280"/>
            <a:chOff x="3457873" y="2344639"/>
            <a:chExt cx="1206000" cy="35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7D0FA6F-DA7A-421D-9088-7967307EB0F5}"/>
                    </a:ext>
                  </a:extLst>
                </p14:cNvPr>
                <p14:cNvContentPartPr/>
                <p14:nvPr/>
              </p14:nvContentPartPr>
              <p14:xfrm>
                <a:off x="3457873" y="2495839"/>
                <a:ext cx="245160" cy="208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7D0FA6F-DA7A-421D-9088-7967307EB0F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449233" y="2487199"/>
                  <a:ext cx="2628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5C8F748-CE99-404D-9050-A4C13F8DA5CF}"/>
                    </a:ext>
                  </a:extLst>
                </p14:cNvPr>
                <p14:cNvContentPartPr/>
                <p14:nvPr/>
              </p14:nvContentPartPr>
              <p14:xfrm>
                <a:off x="3837313" y="2344639"/>
                <a:ext cx="137520" cy="212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5C8F748-CE99-404D-9050-A4C13F8DA5C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828313" y="2335639"/>
                  <a:ext cx="1551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CB75E1C-9A6A-4097-B341-0D71DA5DDA4D}"/>
                    </a:ext>
                  </a:extLst>
                </p14:cNvPr>
                <p14:cNvContentPartPr/>
                <p14:nvPr/>
              </p14:nvContentPartPr>
              <p14:xfrm>
                <a:off x="4028113" y="2415919"/>
                <a:ext cx="85680" cy="125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CB75E1C-9A6A-4097-B341-0D71DA5DDA4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019113" y="2406919"/>
                  <a:ext cx="1033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C60D995-7CB9-4550-B902-A39FE2F63876}"/>
                    </a:ext>
                  </a:extLst>
                </p14:cNvPr>
                <p14:cNvContentPartPr/>
                <p14:nvPr/>
              </p14:nvContentPartPr>
              <p14:xfrm>
                <a:off x="4144033" y="2438599"/>
                <a:ext cx="107640" cy="111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C60D995-7CB9-4550-B902-A39FE2F6387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35033" y="2429599"/>
                  <a:ext cx="1252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8657698-5517-4699-A23F-6964B473F440}"/>
                    </a:ext>
                  </a:extLst>
                </p14:cNvPr>
                <p14:cNvContentPartPr/>
                <p14:nvPr/>
              </p14:nvContentPartPr>
              <p14:xfrm>
                <a:off x="4301713" y="2370919"/>
                <a:ext cx="75600" cy="189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8657698-5517-4699-A23F-6964B473F44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92713" y="2361919"/>
                  <a:ext cx="93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95721A0-C9F3-45FA-AF71-F1FBA3AAEF76}"/>
                    </a:ext>
                  </a:extLst>
                </p14:cNvPr>
                <p14:cNvContentPartPr/>
                <p14:nvPr/>
              </p14:nvContentPartPr>
              <p14:xfrm>
                <a:off x="4410793" y="2371639"/>
                <a:ext cx="161640" cy="158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95721A0-C9F3-45FA-AF71-F1FBA3AAEF7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02153" y="2362639"/>
                  <a:ext cx="1792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E5D0F03-7F2C-41BC-B932-A665F93A7120}"/>
                    </a:ext>
                  </a:extLst>
                </p14:cNvPr>
                <p14:cNvContentPartPr/>
                <p14:nvPr/>
              </p14:nvContentPartPr>
              <p14:xfrm>
                <a:off x="4632193" y="2418439"/>
                <a:ext cx="31680" cy="115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E5D0F03-7F2C-41BC-B932-A665F93A712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623553" y="2409439"/>
                  <a:ext cx="4932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9DC4B35-F879-4059-AD4A-8A1CF69C696E}"/>
              </a:ext>
            </a:extLst>
          </p:cNvPr>
          <p:cNvGrpSpPr/>
          <p:nvPr/>
        </p:nvGrpSpPr>
        <p:grpSpPr>
          <a:xfrm>
            <a:off x="4998313" y="2377759"/>
            <a:ext cx="623880" cy="187200"/>
            <a:chOff x="4998313" y="2377759"/>
            <a:chExt cx="623880" cy="18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29CF14B-2DA2-4EAC-A294-F74831716745}"/>
                    </a:ext>
                  </a:extLst>
                </p14:cNvPr>
                <p14:cNvContentPartPr/>
                <p14:nvPr/>
              </p14:nvContentPartPr>
              <p14:xfrm>
                <a:off x="4998313" y="2377759"/>
                <a:ext cx="147600" cy="94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29CF14B-2DA2-4EAC-A294-F7483171674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989313" y="2369119"/>
                  <a:ext cx="1652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518FEBD-B353-40A2-8947-80AF3FCF53DF}"/>
                    </a:ext>
                  </a:extLst>
                </p14:cNvPr>
                <p14:cNvContentPartPr/>
                <p14:nvPr/>
              </p14:nvContentPartPr>
              <p14:xfrm>
                <a:off x="5179033" y="2400079"/>
                <a:ext cx="210240" cy="97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518FEBD-B353-40A2-8947-80AF3FCF53D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170033" y="2391439"/>
                  <a:ext cx="2278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0365CF1-5FE4-4308-9ECA-B1BB4A6D8827}"/>
                    </a:ext>
                  </a:extLst>
                </p14:cNvPr>
                <p14:cNvContentPartPr/>
                <p14:nvPr/>
              </p14:nvContentPartPr>
              <p14:xfrm>
                <a:off x="5387833" y="2379919"/>
                <a:ext cx="234360" cy="185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0365CF1-5FE4-4308-9ECA-B1BB4A6D882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379193" y="2370919"/>
                  <a:ext cx="252000" cy="20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5097E8C-B16F-4F20-9BB0-FF18299A56EC}"/>
              </a:ext>
            </a:extLst>
          </p:cNvPr>
          <p:cNvGrpSpPr/>
          <p:nvPr/>
        </p:nvGrpSpPr>
        <p:grpSpPr>
          <a:xfrm>
            <a:off x="5875633" y="2249239"/>
            <a:ext cx="439920" cy="155160"/>
            <a:chOff x="5875633" y="2249239"/>
            <a:chExt cx="439920" cy="15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0BD1606-CBD7-4BD1-B016-6217915F9F9C}"/>
                    </a:ext>
                  </a:extLst>
                </p14:cNvPr>
                <p14:cNvContentPartPr/>
                <p14:nvPr/>
              </p14:nvContentPartPr>
              <p14:xfrm>
                <a:off x="5875633" y="2311879"/>
                <a:ext cx="96840" cy="92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0BD1606-CBD7-4BD1-B016-6217915F9F9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866633" y="2302879"/>
                  <a:ext cx="1144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05CA836-F8AE-4154-81ED-49802DD12D90}"/>
                    </a:ext>
                  </a:extLst>
                </p14:cNvPr>
                <p14:cNvContentPartPr/>
                <p14:nvPr/>
              </p14:nvContentPartPr>
              <p14:xfrm>
                <a:off x="5995873" y="2249239"/>
                <a:ext cx="90720" cy="153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05CA836-F8AE-4154-81ED-49802DD12D9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987233" y="2240239"/>
                  <a:ext cx="1083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364B31E-4738-4887-A863-CEA5F3A3627B}"/>
                    </a:ext>
                  </a:extLst>
                </p14:cNvPr>
                <p14:cNvContentPartPr/>
                <p14:nvPr/>
              </p14:nvContentPartPr>
              <p14:xfrm>
                <a:off x="6113233" y="2309359"/>
                <a:ext cx="202320" cy="79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364B31E-4738-4887-A863-CEA5F3A3627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104233" y="2300359"/>
                  <a:ext cx="219960" cy="9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F8AB77D-38E6-49A7-98A2-9CD34A1FB321}"/>
                  </a:ext>
                </a:extLst>
              </p14:cNvPr>
              <p14:cNvContentPartPr/>
              <p14:nvPr/>
            </p14:nvContentPartPr>
            <p14:xfrm>
              <a:off x="8353" y="2982559"/>
              <a:ext cx="279720" cy="2847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F8AB77D-38E6-49A7-98A2-9CD34A1FB32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-647" y="2973919"/>
                <a:ext cx="29736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0FEA0D2-A562-40A8-9881-35B7198B5513}"/>
                  </a:ext>
                </a:extLst>
              </p14:cNvPr>
              <p14:cNvContentPartPr/>
              <p14:nvPr/>
            </p14:nvContentPartPr>
            <p14:xfrm>
              <a:off x="10513" y="3220879"/>
              <a:ext cx="298440" cy="3182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0FEA0D2-A562-40A8-9881-35B7198B551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873" y="3211879"/>
                <a:ext cx="31608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A5B8C5D-9434-4D5F-A907-AB82DB7B4050}"/>
                  </a:ext>
                </a:extLst>
              </p14:cNvPr>
              <p14:cNvContentPartPr/>
              <p14:nvPr/>
            </p14:nvContentPartPr>
            <p14:xfrm>
              <a:off x="1064593" y="1012639"/>
              <a:ext cx="1344600" cy="345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A5B8C5D-9434-4D5F-A907-AB82DB7B405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55593" y="1003999"/>
                <a:ext cx="13622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E61E887-C57F-40E0-8E7D-7146A54DE971}"/>
                  </a:ext>
                </a:extLst>
              </p14:cNvPr>
              <p14:cNvContentPartPr/>
              <p14:nvPr/>
            </p14:nvContentPartPr>
            <p14:xfrm>
              <a:off x="83953" y="1170319"/>
              <a:ext cx="305280" cy="1249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E61E887-C57F-40E0-8E7D-7146A54DE97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4953" y="1161679"/>
                <a:ext cx="322920" cy="14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B4F05D5C-02E9-40B5-9AE8-A22DC99588C6}"/>
              </a:ext>
            </a:extLst>
          </p:cNvPr>
          <p:cNvGrpSpPr/>
          <p:nvPr/>
        </p:nvGrpSpPr>
        <p:grpSpPr>
          <a:xfrm>
            <a:off x="293113" y="1428799"/>
            <a:ext cx="198720" cy="531360"/>
            <a:chOff x="293113" y="1428799"/>
            <a:chExt cx="198720" cy="53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8F1CB6F-C8A1-42BB-9D2C-A5D4A0CA40D0}"/>
                    </a:ext>
                  </a:extLst>
                </p14:cNvPr>
                <p14:cNvContentPartPr/>
                <p14:nvPr/>
              </p14:nvContentPartPr>
              <p14:xfrm>
                <a:off x="315433" y="1428799"/>
                <a:ext cx="176400" cy="93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8F1CB6F-C8A1-42BB-9D2C-A5D4A0CA40D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06433" y="1420159"/>
                  <a:ext cx="1940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3463717-50C8-4BCD-BB47-7D1CC331EE78}"/>
                    </a:ext>
                  </a:extLst>
                </p14:cNvPr>
                <p14:cNvContentPartPr/>
                <p14:nvPr/>
              </p14:nvContentPartPr>
              <p14:xfrm>
                <a:off x="293113" y="1480279"/>
                <a:ext cx="155880" cy="479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3463717-50C8-4BCD-BB47-7D1CC331EE7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84473" y="1471279"/>
                  <a:ext cx="173520" cy="49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378FDAD-0524-489E-BEC7-DC5C0A828F75}"/>
                  </a:ext>
                </a:extLst>
              </p14:cNvPr>
              <p14:cNvContentPartPr/>
              <p14:nvPr/>
            </p14:nvContentPartPr>
            <p14:xfrm>
              <a:off x="70633" y="2177239"/>
              <a:ext cx="286200" cy="1202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378FDAD-0524-489E-BEC7-DC5C0A828F7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1993" y="2168239"/>
                <a:ext cx="30384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6D67B1C-A3A9-4D23-ACD7-B1CE5CF4E52F}"/>
                  </a:ext>
                </a:extLst>
              </p14:cNvPr>
              <p14:cNvContentPartPr/>
              <p14:nvPr/>
            </p14:nvContentPartPr>
            <p14:xfrm>
              <a:off x="4262833" y="327919"/>
              <a:ext cx="135360" cy="1958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6D67B1C-A3A9-4D23-ACD7-B1CE5CF4E52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254193" y="318919"/>
                <a:ext cx="153000" cy="21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267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1AC01-F6D9-4B86-B836-4179D0FC2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550" y="1962997"/>
            <a:ext cx="7886700" cy="32635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 our tester for add, we wrote the code for inserting two elements and test if we added properly. Can I write my tester as</a:t>
            </a:r>
          </a:p>
          <a:p>
            <a:pPr marL="0" indent="0">
              <a:buNone/>
            </a:pPr>
            <a:r>
              <a:rPr lang="en-US" dirty="0" err="1"/>
              <a:t>assertEquals</a:t>
            </a:r>
            <a:r>
              <a:rPr lang="en-US" dirty="0"/>
              <a:t>(</a:t>
            </a:r>
            <a:r>
              <a:rPr lang="en-US" dirty="0" err="1"/>
              <a:t>slist.get</a:t>
            </a:r>
            <a:r>
              <a:rPr lang="en-US" dirty="0"/>
              <a:t>(0), “paul”);</a:t>
            </a:r>
          </a:p>
          <a:p>
            <a:pPr marL="0" indent="0">
              <a:buNone/>
            </a:pPr>
            <a:r>
              <a:rPr lang="en-US" dirty="0" err="1"/>
              <a:t>assertEquals</a:t>
            </a:r>
            <a:r>
              <a:rPr lang="en-US" dirty="0"/>
              <a:t>(</a:t>
            </a:r>
            <a:r>
              <a:rPr lang="en-US" dirty="0" err="1"/>
              <a:t>slist.get</a:t>
            </a:r>
            <a:r>
              <a:rPr lang="en-US" dirty="0"/>
              <a:t>(1), “</a:t>
            </a:r>
            <a:r>
              <a:rPr lang="en-US" dirty="0" err="1"/>
              <a:t>greg</a:t>
            </a:r>
            <a:r>
              <a:rPr lang="en-US" dirty="0"/>
              <a:t>”);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lphaUcPeriod"/>
            </a:pPr>
            <a:r>
              <a:rPr lang="en-US" dirty="0"/>
              <a:t>Yes they are basically the same as what we wrote in pre-lecture video</a:t>
            </a:r>
          </a:p>
          <a:p>
            <a:pPr marL="457200" indent="-457200">
              <a:buAutoNum type="alphaUcPeriod"/>
            </a:pPr>
            <a:r>
              <a:rPr lang="en-US" dirty="0"/>
              <a:t>No you can’t switch the order as it will generate the wrong test result</a:t>
            </a:r>
          </a:p>
          <a:p>
            <a:pPr marL="457200" indent="-457200">
              <a:buAutoNum type="alphaUcPeriod"/>
            </a:pPr>
            <a:r>
              <a:rPr lang="en-US" dirty="0"/>
              <a:t>No you can’t switch the order as it makes the interpretation of the test result inaccurate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C6F176-31D4-495C-8D79-71A5FEBED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73096" cy="154875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5007F4A-0D3C-4CE0-B1BD-84ED525ECD59}"/>
                  </a:ext>
                </a:extLst>
              </p14:cNvPr>
              <p14:cNvContentPartPr/>
              <p14:nvPr/>
            </p14:nvContentPartPr>
            <p14:xfrm>
              <a:off x="3494809" y="848479"/>
              <a:ext cx="297360" cy="594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5007F4A-0D3C-4CE0-B1BD-84ED525ECD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85809" y="839839"/>
                <a:ext cx="315000" cy="6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0FDAE6-1ABA-420E-A8E4-B60076EB0FBA}"/>
                  </a:ext>
                </a:extLst>
              </p14:cNvPr>
              <p14:cNvContentPartPr/>
              <p14:nvPr/>
            </p14:nvContentPartPr>
            <p14:xfrm>
              <a:off x="114409" y="3758719"/>
              <a:ext cx="79560" cy="51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0FDAE6-1ABA-420E-A8E4-B60076EB0F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409" y="3749719"/>
                <a:ext cx="9720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65E8589-63FA-459C-BBB3-ED6D5C33AE38}"/>
                  </a:ext>
                </a:extLst>
              </p14:cNvPr>
              <p14:cNvContentPartPr/>
              <p14:nvPr/>
            </p14:nvContentPartPr>
            <p14:xfrm>
              <a:off x="110449" y="3822079"/>
              <a:ext cx="68760" cy="132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65E8589-63FA-459C-BBB3-ED6D5C33AE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1449" y="3813079"/>
                <a:ext cx="864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25C9DAD-9E47-4E63-9EE7-1C3B39652984}"/>
                  </a:ext>
                </a:extLst>
              </p14:cNvPr>
              <p14:cNvContentPartPr/>
              <p14:nvPr/>
            </p14:nvContentPartPr>
            <p14:xfrm>
              <a:off x="215929" y="3766999"/>
              <a:ext cx="102240" cy="135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25C9DAD-9E47-4E63-9EE7-1C3B3965298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7289" y="3757999"/>
                <a:ext cx="11988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6241A36-0801-41D3-BA00-7EF3CF87CE57}"/>
                  </a:ext>
                </a:extLst>
              </p14:cNvPr>
              <p14:cNvContentPartPr/>
              <p14:nvPr/>
            </p14:nvContentPartPr>
            <p14:xfrm>
              <a:off x="320329" y="4041679"/>
              <a:ext cx="281880" cy="359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6241A36-0801-41D3-BA00-7EF3CF87CE5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1689" y="4032679"/>
                <a:ext cx="29952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38B9987-88E3-4729-92AD-89917512CBDA}"/>
                  </a:ext>
                </a:extLst>
              </p14:cNvPr>
              <p14:cNvContentPartPr/>
              <p14:nvPr/>
            </p14:nvContentPartPr>
            <p14:xfrm>
              <a:off x="6559849" y="4355599"/>
              <a:ext cx="1078920" cy="414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38B9987-88E3-4729-92AD-89917512CBD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51209" y="4346959"/>
                <a:ext cx="109656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8E1B099-DCC4-4F6E-B356-C2B0C81E56F6}"/>
                  </a:ext>
                </a:extLst>
              </p14:cNvPr>
              <p14:cNvContentPartPr/>
              <p14:nvPr/>
            </p14:nvContentPartPr>
            <p14:xfrm>
              <a:off x="1452529" y="3571879"/>
              <a:ext cx="284760" cy="1555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8E1B099-DCC4-4F6E-B356-C2B0C81E56F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43529" y="3563239"/>
                <a:ext cx="302400" cy="17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016F0D83-DACD-4B41-A946-16E743E044F9}"/>
              </a:ext>
            </a:extLst>
          </p:cNvPr>
          <p:cNvGrpSpPr/>
          <p:nvPr/>
        </p:nvGrpSpPr>
        <p:grpSpPr>
          <a:xfrm>
            <a:off x="4624129" y="570919"/>
            <a:ext cx="1815840" cy="426600"/>
            <a:chOff x="4624129" y="570919"/>
            <a:chExt cx="1815840" cy="42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53B6E1D-4EAD-430B-AFB3-986603DC1C23}"/>
                    </a:ext>
                  </a:extLst>
                </p14:cNvPr>
                <p14:cNvContentPartPr/>
                <p14:nvPr/>
              </p14:nvContentPartPr>
              <p14:xfrm>
                <a:off x="4624129" y="749479"/>
                <a:ext cx="144360" cy="173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53B6E1D-4EAD-430B-AFB3-986603DC1C2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615129" y="740839"/>
                  <a:ext cx="1620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77688B9-66C5-4579-8867-D8233FD627F2}"/>
                    </a:ext>
                  </a:extLst>
                </p14:cNvPr>
                <p14:cNvContentPartPr/>
                <p14:nvPr/>
              </p14:nvContentPartPr>
              <p14:xfrm>
                <a:off x="4869649" y="738679"/>
                <a:ext cx="81360" cy="145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77688B9-66C5-4579-8867-D8233FD627F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861009" y="730039"/>
                  <a:ext cx="99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225FF52-2559-4F67-A646-2EECE6AD6AA8}"/>
                    </a:ext>
                  </a:extLst>
                </p14:cNvPr>
                <p14:cNvContentPartPr/>
                <p14:nvPr/>
              </p14:nvContentPartPr>
              <p14:xfrm>
                <a:off x="5010409" y="732199"/>
                <a:ext cx="64440" cy="175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225FF52-2559-4F67-A646-2EECE6AD6AA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001409" y="723559"/>
                  <a:ext cx="820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6B0A657-A426-4317-80DC-72C1EEFE73C0}"/>
                    </a:ext>
                  </a:extLst>
                </p14:cNvPr>
                <p14:cNvContentPartPr/>
                <p14:nvPr/>
              </p14:nvContentPartPr>
              <p14:xfrm>
                <a:off x="5109769" y="762439"/>
                <a:ext cx="120240" cy="105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6B0A657-A426-4317-80DC-72C1EEFE73C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101129" y="753799"/>
                  <a:ext cx="1378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9FBA2FC-C745-4057-99A6-0A66942DAEE5}"/>
                    </a:ext>
                  </a:extLst>
                </p14:cNvPr>
                <p14:cNvContentPartPr/>
                <p14:nvPr/>
              </p14:nvContentPartPr>
              <p14:xfrm>
                <a:off x="5275369" y="592519"/>
                <a:ext cx="201960" cy="270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9FBA2FC-C745-4057-99A6-0A66942DAEE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266369" y="583879"/>
                  <a:ext cx="2196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8B43686-F276-4D4E-9ACB-4261F331DCD2}"/>
                    </a:ext>
                  </a:extLst>
                </p14:cNvPr>
                <p14:cNvContentPartPr/>
                <p14:nvPr/>
              </p14:nvContentPartPr>
              <p14:xfrm>
                <a:off x="5382649" y="736159"/>
                <a:ext cx="145440" cy="11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8B43686-F276-4D4E-9ACB-4261F331DCD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374009" y="727159"/>
                  <a:ext cx="1630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16B0043-2F34-4165-BE33-9CE32ADCBE64}"/>
                    </a:ext>
                  </a:extLst>
                </p14:cNvPr>
                <p14:cNvContentPartPr/>
                <p14:nvPr/>
              </p14:nvContentPartPr>
              <p14:xfrm>
                <a:off x="5635369" y="570919"/>
                <a:ext cx="149400" cy="250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16B0043-2F34-4165-BE33-9CE32ADCBE6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26369" y="561919"/>
                  <a:ext cx="1670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E71D8A7-BB4D-4500-8BB9-9C0EAF16938A}"/>
                    </a:ext>
                  </a:extLst>
                </p14:cNvPr>
                <p14:cNvContentPartPr/>
                <p14:nvPr/>
              </p14:nvContentPartPr>
              <p14:xfrm>
                <a:off x="5621689" y="705559"/>
                <a:ext cx="178200" cy="142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E71D8A7-BB4D-4500-8BB9-9C0EAF16938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612689" y="696559"/>
                  <a:ext cx="1958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4B680F0-0D6D-4BDF-B7ED-185207EF983A}"/>
                    </a:ext>
                  </a:extLst>
                </p14:cNvPr>
                <p14:cNvContentPartPr/>
                <p14:nvPr/>
              </p14:nvContentPartPr>
              <p14:xfrm>
                <a:off x="5846329" y="745879"/>
                <a:ext cx="128880" cy="251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4B680F0-0D6D-4BDF-B7ED-185207EF983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837329" y="737239"/>
                  <a:ext cx="1465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FB1D73C-4AD7-426F-A066-0713CED2A6F4}"/>
                    </a:ext>
                  </a:extLst>
                </p14:cNvPr>
                <p14:cNvContentPartPr/>
                <p14:nvPr/>
              </p14:nvContentPartPr>
              <p14:xfrm>
                <a:off x="6047569" y="756679"/>
                <a:ext cx="195480" cy="93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FB1D73C-4AD7-426F-A066-0713CED2A6F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038929" y="748039"/>
                  <a:ext cx="2131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66CF103-1F8F-4A99-8ABB-FD335A50DE05}"/>
                    </a:ext>
                  </a:extLst>
                </p14:cNvPr>
                <p14:cNvContentPartPr/>
                <p14:nvPr/>
              </p14:nvContentPartPr>
              <p14:xfrm>
                <a:off x="6329449" y="601519"/>
                <a:ext cx="23400" cy="195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66CF103-1F8F-4A99-8ABB-FD335A50DE0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20809" y="592879"/>
                  <a:ext cx="410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3AAF2CD-EE19-41A4-9C9C-18C90E5A0230}"/>
                    </a:ext>
                  </a:extLst>
                </p14:cNvPr>
                <p14:cNvContentPartPr/>
                <p14:nvPr/>
              </p14:nvContentPartPr>
              <p14:xfrm>
                <a:off x="6388849" y="748759"/>
                <a:ext cx="51120" cy="124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3AAF2CD-EE19-41A4-9C9C-18C90E5A023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79849" y="740119"/>
                  <a:ext cx="6876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9C2D35D-4313-43EA-A97E-8DF807A9D1EB}"/>
              </a:ext>
            </a:extLst>
          </p:cNvPr>
          <p:cNvGrpSpPr/>
          <p:nvPr/>
        </p:nvGrpSpPr>
        <p:grpSpPr>
          <a:xfrm>
            <a:off x="6641929" y="521239"/>
            <a:ext cx="827280" cy="416160"/>
            <a:chOff x="6641929" y="521239"/>
            <a:chExt cx="827280" cy="41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82B5E46-8B9E-4CF8-97FC-BA4929824B40}"/>
                    </a:ext>
                  </a:extLst>
                </p14:cNvPr>
                <p14:cNvContentPartPr/>
                <p14:nvPr/>
              </p14:nvContentPartPr>
              <p14:xfrm>
                <a:off x="6641929" y="521239"/>
                <a:ext cx="133920" cy="392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82B5E46-8B9E-4CF8-97FC-BA4929824B4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633289" y="512599"/>
                  <a:ext cx="15156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84F4B5C-F471-432E-A22C-560E97E79433}"/>
                    </a:ext>
                  </a:extLst>
                </p14:cNvPr>
                <p14:cNvContentPartPr/>
                <p14:nvPr/>
              </p14:nvContentPartPr>
              <p14:xfrm>
                <a:off x="6829849" y="640759"/>
                <a:ext cx="154440" cy="195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84F4B5C-F471-432E-A22C-560E97E7943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820849" y="631759"/>
                  <a:ext cx="1720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215B217-DD55-4DEE-BEC9-3C7A5DCC8D23}"/>
                    </a:ext>
                  </a:extLst>
                </p14:cNvPr>
                <p14:cNvContentPartPr/>
                <p14:nvPr/>
              </p14:nvContentPartPr>
              <p14:xfrm>
                <a:off x="7056649" y="697999"/>
                <a:ext cx="153360" cy="157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215B217-DD55-4DEE-BEC9-3C7A5DCC8D2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048009" y="689359"/>
                  <a:ext cx="1710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13D513D-0609-42AD-B3AA-D5507CBD8AF9}"/>
                    </a:ext>
                  </a:extLst>
                </p14:cNvPr>
                <p14:cNvContentPartPr/>
                <p14:nvPr/>
              </p14:nvContentPartPr>
              <p14:xfrm>
                <a:off x="7283809" y="645079"/>
                <a:ext cx="185400" cy="292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13D513D-0609-42AD-B3AA-D5507CBD8AF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275169" y="636439"/>
                  <a:ext cx="203040" cy="30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A7F5D63-315E-4533-A875-0FC624FDEAA0}"/>
              </a:ext>
            </a:extLst>
          </p:cNvPr>
          <p:cNvGrpSpPr/>
          <p:nvPr/>
        </p:nvGrpSpPr>
        <p:grpSpPr>
          <a:xfrm>
            <a:off x="7661089" y="552199"/>
            <a:ext cx="1170000" cy="367200"/>
            <a:chOff x="7661089" y="552199"/>
            <a:chExt cx="1170000" cy="36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14A730B-F420-4665-86AE-8728C9F64DD5}"/>
                    </a:ext>
                  </a:extLst>
                </p14:cNvPr>
                <p14:cNvContentPartPr/>
                <p14:nvPr/>
              </p14:nvContentPartPr>
              <p14:xfrm>
                <a:off x="7661089" y="791959"/>
                <a:ext cx="42840" cy="100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14A730B-F420-4665-86AE-8728C9F64DD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652449" y="783319"/>
                  <a:ext cx="604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C29C766-CBF0-46FB-AF95-9D3FAAD98D17}"/>
                    </a:ext>
                  </a:extLst>
                </p14:cNvPr>
                <p14:cNvContentPartPr/>
                <p14:nvPr/>
              </p14:nvContentPartPr>
              <p14:xfrm>
                <a:off x="7861249" y="685039"/>
                <a:ext cx="79200" cy="152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C29C766-CBF0-46FB-AF95-9D3FAAD98D1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852249" y="676039"/>
                  <a:ext cx="968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CD8991D-CB4A-4D27-9F16-49F1258B93AF}"/>
                    </a:ext>
                  </a:extLst>
                </p14:cNvPr>
                <p14:cNvContentPartPr/>
                <p14:nvPr/>
              </p14:nvContentPartPr>
              <p14:xfrm>
                <a:off x="8017849" y="685399"/>
                <a:ext cx="109800" cy="102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CD8991D-CB4A-4D27-9F16-49F1258B93A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009209" y="676399"/>
                  <a:ext cx="1274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DD0E76C-AA21-45EF-B721-8D5ACA957B52}"/>
                    </a:ext>
                  </a:extLst>
                </p14:cNvPr>
                <p14:cNvContentPartPr/>
                <p14:nvPr/>
              </p14:nvContentPartPr>
              <p14:xfrm>
                <a:off x="8149609" y="553999"/>
                <a:ext cx="181080" cy="290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DD0E76C-AA21-45EF-B721-8D5ACA957B5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140969" y="545359"/>
                  <a:ext cx="1987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6CD9869-7B2E-421B-B9D6-55667BEA9931}"/>
                    </a:ext>
                  </a:extLst>
                </p14:cNvPr>
                <p14:cNvContentPartPr/>
                <p14:nvPr/>
              </p14:nvContentPartPr>
              <p14:xfrm>
                <a:off x="8334649" y="689359"/>
                <a:ext cx="99360" cy="114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6CD9869-7B2E-421B-B9D6-55667BEA993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326009" y="680719"/>
                  <a:ext cx="1170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D2EC4E8-F321-4068-8B07-B48E894994CC}"/>
                    </a:ext>
                  </a:extLst>
                </p14:cNvPr>
                <p14:cNvContentPartPr/>
                <p14:nvPr/>
              </p14:nvContentPartPr>
              <p14:xfrm>
                <a:off x="8474689" y="714559"/>
                <a:ext cx="39240" cy="99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D2EC4E8-F321-4068-8B07-B48E894994C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466049" y="705559"/>
                  <a:ext cx="568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D94B52C-AFE4-42C6-A115-BCB5EF311DC7}"/>
                    </a:ext>
                  </a:extLst>
                </p14:cNvPr>
                <p14:cNvContentPartPr/>
                <p14:nvPr/>
              </p14:nvContentPartPr>
              <p14:xfrm>
                <a:off x="8597809" y="625999"/>
                <a:ext cx="19800" cy="225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D94B52C-AFE4-42C6-A115-BCB5EF311DC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589169" y="617359"/>
                  <a:ext cx="374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223F76F-78DF-4A94-B04D-E1FA85DBADF9}"/>
                    </a:ext>
                  </a:extLst>
                </p14:cNvPr>
                <p14:cNvContentPartPr/>
                <p14:nvPr/>
              </p14:nvContentPartPr>
              <p14:xfrm>
                <a:off x="8652529" y="552199"/>
                <a:ext cx="178560" cy="367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223F76F-78DF-4A94-B04D-E1FA85DBADF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643529" y="543199"/>
                  <a:ext cx="196200" cy="38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FD839B3-DB3F-44E6-A385-75F9C453731E}"/>
                  </a:ext>
                </a:extLst>
              </p14:cNvPr>
              <p14:cNvContentPartPr/>
              <p14:nvPr/>
            </p14:nvContentPartPr>
            <p14:xfrm>
              <a:off x="3808729" y="2575399"/>
              <a:ext cx="186480" cy="7434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FD839B3-DB3F-44E6-A385-75F9C453731E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800089" y="2566759"/>
                <a:ext cx="204120" cy="76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069E79A-994A-4DD9-A61D-C5CF99D55E50}"/>
                  </a:ext>
                </a:extLst>
              </p14:cNvPr>
              <p14:cNvContentPartPr/>
              <p14:nvPr/>
            </p14:nvContentPartPr>
            <p14:xfrm>
              <a:off x="1914769" y="2914159"/>
              <a:ext cx="369000" cy="208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069E79A-994A-4DD9-A61D-C5CF99D55E50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905769" y="2905519"/>
                <a:ext cx="38664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5CC8706-252D-441A-A2C1-33E47C634142}"/>
                  </a:ext>
                </a:extLst>
              </p14:cNvPr>
              <p14:cNvContentPartPr/>
              <p14:nvPr/>
            </p14:nvContentPartPr>
            <p14:xfrm>
              <a:off x="2851129" y="2924239"/>
              <a:ext cx="525240" cy="327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5CC8706-252D-441A-A2C1-33E47C63414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842489" y="2915599"/>
                <a:ext cx="54288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B038F69-69B3-494A-90E4-884DDE0E3C9A}"/>
                  </a:ext>
                </a:extLst>
              </p14:cNvPr>
              <p14:cNvContentPartPr/>
              <p14:nvPr/>
            </p14:nvContentPartPr>
            <p14:xfrm>
              <a:off x="1935289" y="2928919"/>
              <a:ext cx="269280" cy="201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B038F69-69B3-494A-90E4-884DDE0E3C9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926649" y="2919919"/>
                <a:ext cx="28692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29D4589E-B11F-4C20-94A9-1376FE050A1B}"/>
              </a:ext>
            </a:extLst>
          </p:cNvPr>
          <p:cNvGrpSpPr/>
          <p:nvPr/>
        </p:nvGrpSpPr>
        <p:grpSpPr>
          <a:xfrm>
            <a:off x="4146769" y="2680879"/>
            <a:ext cx="1418760" cy="447120"/>
            <a:chOff x="4146769" y="2680879"/>
            <a:chExt cx="1418760" cy="44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909F8D9-A89B-4829-BA93-E4DE8B94EC3D}"/>
                    </a:ext>
                  </a:extLst>
                </p14:cNvPr>
                <p14:cNvContentPartPr/>
                <p14:nvPr/>
              </p14:nvContentPartPr>
              <p14:xfrm>
                <a:off x="4699729" y="2746759"/>
                <a:ext cx="192240" cy="179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909F8D9-A89B-4829-BA93-E4DE8B94EC3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691089" y="2737759"/>
                  <a:ext cx="2098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B1A22F5-7933-402B-B44C-E5F11239D801}"/>
                    </a:ext>
                  </a:extLst>
                </p14:cNvPr>
                <p14:cNvContentPartPr/>
                <p14:nvPr/>
              </p14:nvContentPartPr>
              <p14:xfrm>
                <a:off x="4146769" y="2784559"/>
                <a:ext cx="15480" cy="230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B1A22F5-7933-402B-B44C-E5F11239D80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138129" y="2775559"/>
                  <a:ext cx="331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D6B728D-F147-43A0-9F0B-AC92FCF64F01}"/>
                    </a:ext>
                  </a:extLst>
                </p14:cNvPr>
                <p14:cNvContentPartPr/>
                <p14:nvPr/>
              </p14:nvContentPartPr>
              <p14:xfrm>
                <a:off x="4168009" y="2805079"/>
                <a:ext cx="114840" cy="133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D6B728D-F147-43A0-9F0B-AC92FCF64F0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159009" y="2796439"/>
                  <a:ext cx="132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02949DC-BB03-42CA-9FF9-D5978037ACA9}"/>
                    </a:ext>
                  </a:extLst>
                </p14:cNvPr>
                <p14:cNvContentPartPr/>
                <p14:nvPr/>
              </p14:nvContentPartPr>
              <p14:xfrm>
                <a:off x="4156849" y="2935039"/>
                <a:ext cx="215280" cy="102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02949DC-BB03-42CA-9FF9-D5978037ACA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147849" y="2926399"/>
                  <a:ext cx="2329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AD68067-A6B2-4D0C-87BE-695D808DACEB}"/>
                    </a:ext>
                  </a:extLst>
                </p14:cNvPr>
                <p14:cNvContentPartPr/>
                <p14:nvPr/>
              </p14:nvContentPartPr>
              <p14:xfrm>
                <a:off x="4332529" y="2969959"/>
                <a:ext cx="77040" cy="1004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AD68067-A6B2-4D0C-87BE-695D808DACE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323529" y="2960959"/>
                  <a:ext cx="946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3D61046-F9F8-4FC6-B6CB-C84EA515D168}"/>
                    </a:ext>
                  </a:extLst>
                </p14:cNvPr>
                <p14:cNvContentPartPr/>
                <p14:nvPr/>
              </p14:nvContentPartPr>
              <p14:xfrm>
                <a:off x="4418569" y="2911999"/>
                <a:ext cx="115200" cy="216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3D61046-F9F8-4FC6-B6CB-C84EA515D16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409929" y="2903359"/>
                  <a:ext cx="1328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6163443-8D66-4379-9F07-69A8BE8B8542}"/>
                    </a:ext>
                  </a:extLst>
                </p14:cNvPr>
                <p14:cNvContentPartPr/>
                <p14:nvPr/>
              </p14:nvContentPartPr>
              <p14:xfrm>
                <a:off x="4359889" y="2944039"/>
                <a:ext cx="45720" cy="1112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6163443-8D66-4379-9F07-69A8BE8B854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350889" y="2935399"/>
                  <a:ext cx="633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DC8176A-8B68-462B-9FBE-F3B3F2D05598}"/>
                    </a:ext>
                  </a:extLst>
                </p14:cNvPr>
                <p14:cNvContentPartPr/>
                <p14:nvPr/>
              </p14:nvContentPartPr>
              <p14:xfrm>
                <a:off x="5119849" y="3030799"/>
                <a:ext cx="12600" cy="28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DC8176A-8B68-462B-9FBE-F3B3F2D0559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111209" y="3021799"/>
                  <a:ext cx="302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AB210D4-B9EC-4E74-8C83-0DE1D0A4E386}"/>
                    </a:ext>
                  </a:extLst>
                </p14:cNvPr>
                <p14:cNvContentPartPr/>
                <p14:nvPr/>
              </p14:nvContentPartPr>
              <p14:xfrm>
                <a:off x="5076649" y="2717959"/>
                <a:ext cx="360" cy="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AB210D4-B9EC-4E74-8C83-0DE1D0A4E38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067649" y="270895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FD75676-735A-40AF-9800-E2F0E46C1E96}"/>
                    </a:ext>
                  </a:extLst>
                </p14:cNvPr>
                <p14:cNvContentPartPr/>
                <p14:nvPr/>
              </p14:nvContentPartPr>
              <p14:xfrm>
                <a:off x="5034169" y="2680879"/>
                <a:ext cx="153360" cy="178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FD75676-735A-40AF-9800-E2F0E46C1E9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025169" y="2672239"/>
                  <a:ext cx="1710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9690267-AC70-4A11-AE5F-D97D2121329C}"/>
                    </a:ext>
                  </a:extLst>
                </p14:cNvPr>
                <p14:cNvContentPartPr/>
                <p14:nvPr/>
              </p14:nvContentPartPr>
              <p14:xfrm>
                <a:off x="5321089" y="2749279"/>
                <a:ext cx="244440" cy="162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9690267-AC70-4A11-AE5F-D97D2121329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312089" y="2740279"/>
                  <a:ext cx="262080" cy="18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973297D-C121-41CD-8A51-D679BB4ADEA0}"/>
                  </a:ext>
                </a:extLst>
              </p14:cNvPr>
              <p14:cNvContentPartPr/>
              <p14:nvPr/>
            </p14:nvContentPartPr>
            <p14:xfrm>
              <a:off x="8079049" y="2667199"/>
              <a:ext cx="130320" cy="1879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973297D-C121-41CD-8A51-D679BB4ADEA0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8070049" y="2658559"/>
                <a:ext cx="147960" cy="20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06DE2830-0F13-4497-949E-0B55334941B8}"/>
              </a:ext>
            </a:extLst>
          </p:cNvPr>
          <p:cNvGrpSpPr/>
          <p:nvPr/>
        </p:nvGrpSpPr>
        <p:grpSpPr>
          <a:xfrm>
            <a:off x="6419089" y="2674399"/>
            <a:ext cx="1335240" cy="336600"/>
            <a:chOff x="6419089" y="2674399"/>
            <a:chExt cx="1335240" cy="33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83510F5-EA48-42C1-B6B0-804BA171E346}"/>
                    </a:ext>
                  </a:extLst>
                </p14:cNvPr>
                <p14:cNvContentPartPr/>
                <p14:nvPr/>
              </p14:nvContentPartPr>
              <p14:xfrm>
                <a:off x="6419089" y="2706439"/>
                <a:ext cx="161280" cy="304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83510F5-EA48-42C1-B6B0-804BA171E34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410449" y="2697799"/>
                  <a:ext cx="1789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235F755-54B8-45FC-9C60-17EE6195A42C}"/>
                    </a:ext>
                  </a:extLst>
                </p14:cNvPr>
                <p14:cNvContentPartPr/>
                <p14:nvPr/>
              </p14:nvContentPartPr>
              <p14:xfrm>
                <a:off x="6499369" y="2855839"/>
                <a:ext cx="205920" cy="103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235F755-54B8-45FC-9C60-17EE6195A42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490369" y="2846839"/>
                  <a:ext cx="2235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48E3C4C-4EBC-4DE1-B100-A10393B9605F}"/>
                    </a:ext>
                  </a:extLst>
                </p14:cNvPr>
                <p14:cNvContentPartPr/>
                <p14:nvPr/>
              </p14:nvContentPartPr>
              <p14:xfrm>
                <a:off x="6824449" y="2688799"/>
                <a:ext cx="82440" cy="280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48E3C4C-4EBC-4DE1-B100-A10393B9605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15809" y="2680159"/>
                  <a:ext cx="1000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08650B8-0BC0-4616-B86F-772CA4D2D484}"/>
                    </a:ext>
                  </a:extLst>
                </p14:cNvPr>
                <p14:cNvContentPartPr/>
                <p14:nvPr/>
              </p14:nvContentPartPr>
              <p14:xfrm>
                <a:off x="6895729" y="2870599"/>
                <a:ext cx="174600" cy="799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08650B8-0BC0-4616-B86F-772CA4D2D48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886729" y="2861959"/>
                  <a:ext cx="1922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C9F510D-FF65-4A81-A517-17128E92F778}"/>
                    </a:ext>
                  </a:extLst>
                </p14:cNvPr>
                <p14:cNvContentPartPr/>
                <p14:nvPr/>
              </p14:nvContentPartPr>
              <p14:xfrm>
                <a:off x="7102369" y="2724079"/>
                <a:ext cx="86400" cy="2462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C9F510D-FF65-4A81-A517-17128E92F77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093729" y="2715439"/>
                  <a:ext cx="1040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9770192-748E-4465-8424-A01D6123FC8A}"/>
                    </a:ext>
                  </a:extLst>
                </p14:cNvPr>
                <p14:cNvContentPartPr/>
                <p14:nvPr/>
              </p14:nvContentPartPr>
              <p14:xfrm>
                <a:off x="7343929" y="2748559"/>
                <a:ext cx="145440" cy="107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9770192-748E-4465-8424-A01D6123FC8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334929" y="2739559"/>
                  <a:ext cx="1630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63302E3-6738-48AC-B816-3D7655BDE283}"/>
                    </a:ext>
                  </a:extLst>
                </p14:cNvPr>
                <p14:cNvContentPartPr/>
                <p14:nvPr/>
              </p14:nvContentPartPr>
              <p14:xfrm>
                <a:off x="7638769" y="2674399"/>
                <a:ext cx="115560" cy="130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63302E3-6738-48AC-B816-3D7655BDE28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629769" y="2665759"/>
                  <a:ext cx="1332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9D7A3DF-8613-476A-840D-1A11AA76EC3B}"/>
                    </a:ext>
                  </a:extLst>
                </p14:cNvPr>
                <p14:cNvContentPartPr/>
                <p14:nvPr/>
              </p14:nvContentPartPr>
              <p14:xfrm>
                <a:off x="7720849" y="2905159"/>
                <a:ext cx="1440" cy="21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9D7A3DF-8613-476A-840D-1A11AA76EC3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711849" y="2896159"/>
                  <a:ext cx="19080" cy="1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82419B9-FED1-4479-AB48-284C809BD979}"/>
                  </a:ext>
                </a:extLst>
              </p14:cNvPr>
              <p14:cNvContentPartPr/>
              <p14:nvPr/>
            </p14:nvContentPartPr>
            <p14:xfrm>
              <a:off x="5647249" y="2919559"/>
              <a:ext cx="552960" cy="572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82419B9-FED1-4479-AB48-284C809BD979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638249" y="2910559"/>
                <a:ext cx="57060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F60AE98-91F8-4C25-B72E-9BC6594D5768}"/>
                  </a:ext>
                </a:extLst>
              </p14:cNvPr>
              <p14:cNvContentPartPr/>
              <p14:nvPr/>
            </p14:nvContentPartPr>
            <p14:xfrm>
              <a:off x="4288609" y="4674199"/>
              <a:ext cx="2100600" cy="468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F60AE98-91F8-4C25-B72E-9BC6594D5768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279609" y="4665559"/>
                <a:ext cx="211824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5726047-74AC-4C74-8B14-AEA7ED76F153}"/>
                  </a:ext>
                </a:extLst>
              </p14:cNvPr>
              <p14:cNvContentPartPr/>
              <p14:nvPr/>
            </p14:nvContentPartPr>
            <p14:xfrm>
              <a:off x="1377649" y="4934119"/>
              <a:ext cx="1358280" cy="561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5726047-74AC-4C74-8B14-AEA7ED76F153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369009" y="4925119"/>
                <a:ext cx="1375920" cy="7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A255E22A-9572-43DF-9428-93DC03ED8ADF}"/>
              </a:ext>
            </a:extLst>
          </p:cNvPr>
          <p:cNvGrpSpPr/>
          <p:nvPr/>
        </p:nvGrpSpPr>
        <p:grpSpPr>
          <a:xfrm>
            <a:off x="71569" y="4117279"/>
            <a:ext cx="619200" cy="630720"/>
            <a:chOff x="71569" y="4117279"/>
            <a:chExt cx="619200" cy="63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8B12E00-8B04-4F38-9E8F-A0E946E3D575}"/>
                    </a:ext>
                  </a:extLst>
                </p14:cNvPr>
                <p14:cNvContentPartPr/>
                <p14:nvPr/>
              </p14:nvContentPartPr>
              <p14:xfrm>
                <a:off x="163009" y="4117279"/>
                <a:ext cx="89280" cy="203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8B12E00-8B04-4F38-9E8F-A0E946E3D57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54369" y="4108279"/>
                  <a:ext cx="1069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1DCFFAF-1DCC-4253-A1DA-F45D2EA36818}"/>
                    </a:ext>
                  </a:extLst>
                </p14:cNvPr>
                <p14:cNvContentPartPr/>
                <p14:nvPr/>
              </p14:nvContentPartPr>
              <p14:xfrm>
                <a:off x="71569" y="4501759"/>
                <a:ext cx="120240" cy="182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1DCFFAF-1DCC-4253-A1DA-F45D2EA3681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2569" y="4492759"/>
                  <a:ext cx="1378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0171A8D-C1B4-4C13-ABA1-F3DF8D700684}"/>
                    </a:ext>
                  </a:extLst>
                </p14:cNvPr>
                <p14:cNvContentPartPr/>
                <p14:nvPr/>
              </p14:nvContentPartPr>
              <p14:xfrm>
                <a:off x="209089" y="4467919"/>
                <a:ext cx="84240" cy="224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0171A8D-C1B4-4C13-ABA1-F3DF8D70068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00449" y="4459279"/>
                  <a:ext cx="1018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39DB62D-4EE4-45FA-BC5D-AF71BF903BCB}"/>
                    </a:ext>
                  </a:extLst>
                </p14:cNvPr>
                <p14:cNvContentPartPr/>
                <p14:nvPr/>
              </p14:nvContentPartPr>
              <p14:xfrm>
                <a:off x="345889" y="4360279"/>
                <a:ext cx="344880" cy="387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39DB62D-4EE4-45FA-BC5D-AF71BF903BC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37249" y="4351639"/>
                  <a:ext cx="362520" cy="40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4206656-AE61-4C43-B8F9-5B39FEC9A3E9}"/>
                  </a:ext>
                </a:extLst>
              </p14:cNvPr>
              <p14:cNvContentPartPr/>
              <p14:nvPr/>
            </p14:nvContentPartPr>
            <p14:xfrm>
              <a:off x="1731529" y="2885359"/>
              <a:ext cx="493920" cy="824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4206656-AE61-4C43-B8F9-5B39FEC9A3E9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722529" y="2876359"/>
                <a:ext cx="51156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99A3CF53-CBDA-47AA-B014-F4ACAA2AED4A}"/>
                  </a:ext>
                </a:extLst>
              </p14:cNvPr>
              <p14:cNvContentPartPr/>
              <p14:nvPr/>
            </p14:nvContentPartPr>
            <p14:xfrm>
              <a:off x="2839609" y="2908399"/>
              <a:ext cx="508320" cy="792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99A3CF53-CBDA-47AA-B014-F4ACAA2AED4A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2830609" y="2899399"/>
                <a:ext cx="525960" cy="9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7BB28E19-1DD3-4CDF-AACD-9C46F4E010CD}"/>
              </a:ext>
            </a:extLst>
          </p:cNvPr>
          <p:cNvGrpSpPr/>
          <p:nvPr/>
        </p:nvGrpSpPr>
        <p:grpSpPr>
          <a:xfrm>
            <a:off x="1555129" y="1384879"/>
            <a:ext cx="215640" cy="334080"/>
            <a:chOff x="1555129" y="1384879"/>
            <a:chExt cx="215640" cy="33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233181A-1C70-43F1-808E-C44606660981}"/>
                    </a:ext>
                  </a:extLst>
                </p14:cNvPr>
                <p14:cNvContentPartPr/>
                <p14:nvPr/>
              </p14:nvContentPartPr>
              <p14:xfrm>
                <a:off x="1653409" y="1415479"/>
                <a:ext cx="14400" cy="303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233181A-1C70-43F1-808E-C4460666098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644769" y="1406839"/>
                  <a:ext cx="320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E859471-C056-4F29-821E-339EDCF5F4E5}"/>
                    </a:ext>
                  </a:extLst>
                </p14:cNvPr>
                <p14:cNvContentPartPr/>
                <p14:nvPr/>
              </p14:nvContentPartPr>
              <p14:xfrm>
                <a:off x="1555129" y="1384879"/>
                <a:ext cx="215640" cy="120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E859471-C056-4F29-821E-339EDCF5F4E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546489" y="1375879"/>
                  <a:ext cx="23328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AD085FC-69B7-4238-A9CB-0CE88330E466}"/>
              </a:ext>
            </a:extLst>
          </p:cNvPr>
          <p:cNvGrpSpPr/>
          <p:nvPr/>
        </p:nvGrpSpPr>
        <p:grpSpPr>
          <a:xfrm>
            <a:off x="6947209" y="1035679"/>
            <a:ext cx="197640" cy="248040"/>
            <a:chOff x="6947209" y="1035679"/>
            <a:chExt cx="197640" cy="24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1949C62-33B3-4890-BB48-D9652EA5DE3D}"/>
                    </a:ext>
                  </a:extLst>
                </p14:cNvPr>
                <p14:cNvContentPartPr/>
                <p14:nvPr/>
              </p14:nvContentPartPr>
              <p14:xfrm>
                <a:off x="7019209" y="1065199"/>
                <a:ext cx="51120" cy="218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1949C62-33B3-4890-BB48-D9652EA5DE3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010569" y="1056199"/>
                  <a:ext cx="687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271AF98-DDE6-4775-8366-E8F48ACDC1D1}"/>
                    </a:ext>
                  </a:extLst>
                </p14:cNvPr>
                <p14:cNvContentPartPr/>
                <p14:nvPr/>
              </p14:nvContentPartPr>
              <p14:xfrm>
                <a:off x="6947209" y="1035679"/>
                <a:ext cx="197640" cy="1306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271AF98-DDE6-4775-8366-E8F48ACDC1D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938569" y="1027039"/>
                  <a:ext cx="215280" cy="14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C8B5C0D-0F83-4EB5-8334-C17823DB14FB}"/>
              </a:ext>
            </a:extLst>
          </p:cNvPr>
          <p:cNvGrpSpPr/>
          <p:nvPr/>
        </p:nvGrpSpPr>
        <p:grpSpPr>
          <a:xfrm>
            <a:off x="7878169" y="1011199"/>
            <a:ext cx="200520" cy="213480"/>
            <a:chOff x="7878169" y="1011199"/>
            <a:chExt cx="200520" cy="21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600C2EE-23D5-4A65-9375-A88754753E53}"/>
                    </a:ext>
                  </a:extLst>
                </p14:cNvPr>
                <p14:cNvContentPartPr/>
                <p14:nvPr/>
              </p14:nvContentPartPr>
              <p14:xfrm>
                <a:off x="8022889" y="1036399"/>
                <a:ext cx="11520" cy="188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600C2EE-23D5-4A65-9375-A88754753E5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014249" y="1027399"/>
                  <a:ext cx="291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3C7933F-761E-4889-9409-966BBF977F85}"/>
                    </a:ext>
                  </a:extLst>
                </p14:cNvPr>
                <p14:cNvContentPartPr/>
                <p14:nvPr/>
              </p14:nvContentPartPr>
              <p14:xfrm>
                <a:off x="7878169" y="1011199"/>
                <a:ext cx="200520" cy="128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3C7933F-761E-4889-9409-966BBF977F8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869169" y="1002559"/>
                  <a:ext cx="218160" cy="146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78209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14FE-46DC-4C67-A4A6-058A50EB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StringList</a:t>
            </a:r>
            <a:r>
              <a:rPr lang="en-US" dirty="0"/>
              <a:t>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87A33-8FB7-4030-9303-6480F6F9ABEE}"/>
              </a:ext>
            </a:extLst>
          </p:cNvPr>
          <p:cNvSpPr txBox="1"/>
          <p:nvPr/>
        </p:nvSpPr>
        <p:spPr>
          <a:xfrm>
            <a:off x="628648" y="1019351"/>
            <a:ext cx="649301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StringList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end of the list */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add(String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Get the element at the given index */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String get(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Get the number of elements in the list */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size();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specified index */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Remove the element at the specified index */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456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2098</TotalTime>
  <Words>564</Words>
  <Application>Microsoft Office PowerPoint</Application>
  <PresentationFormat>On-screen Show (16:9)</PresentationFormat>
  <Paragraphs>83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Consolas</vt:lpstr>
      <vt:lpstr>Arial</vt:lpstr>
      <vt:lpstr>Calibri</vt:lpstr>
      <vt:lpstr>Calibri Light</vt:lpstr>
      <vt:lpstr>Courier New</vt:lpstr>
      <vt:lpstr>Office Theme</vt:lpstr>
      <vt:lpstr>CSE 12 – Basic Data Structures and Object-Oriented Design Lecture 4</vt:lpstr>
      <vt:lpstr>Announcements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StringList Interface</vt:lpstr>
      <vt:lpstr>ArrayList Insert</vt:lpstr>
      <vt:lpstr>ArrayList Remove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110</cp:revision>
  <dcterms:modified xsi:type="dcterms:W3CDTF">2021-01-11T19:38:44Z</dcterms:modified>
</cp:coreProperties>
</file>