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2" r:id="rId4"/>
    <p:sldId id="265" r:id="rId5"/>
    <p:sldId id="266" r:id="rId6"/>
    <p:sldId id="268" r:id="rId7"/>
    <p:sldId id="269" r:id="rId8"/>
    <p:sldId id="267" r:id="rId9"/>
    <p:sldId id="264" r:id="rId10"/>
    <p:sldId id="270" r:id="rId11"/>
    <p:sldId id="263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96" y="1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0:33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 13504 0 0,'-8'-2'3120'0'0,"15"5"-2023"0"0,18 4 240 0 0,109 26 2473 0 0,-58-13-2574 0 0,100 14 1 0 0,-118-27-669 0 0,1-2 0 0 0,88-5 0 0 0,66-25 569 0 0,24-2-73 0 0,-186 24-746 0 0,0 3-1 0 0,84 8 0 0 0,-76 5-174 0 0,-16-4 0 0 0,-23-3-90 0 0,-17-5-32 0 0,1 1 0 0 0,-1-1 0 0 0,1 0 0 0 0,0-1 0 0 0,0 1 0 0 0,5 0 0 0 0,-4-1 6 0 0,-4 0-19 0 0,-1 0 0 0 0,1 1 0 0 0,0-1-1 0 0,0 0 1 0 0,-1 0 0 0 0,1 0 0 0 0,0 0 0 0 0,0 0 0 0 0,0 0 0 0 0,-1 0 0 0 0,1 0 0 0 0,0 0 0 0 0,0 0 0 0 0,0-1-1 0 0,-1 1 1 0 0,1 0 0 0 0,0 0 0 0 0,-1-1 0 0 0,1 1 0 0 0,0-1 0 0 0,0 1 0 0 0,-1 0 0 0 0,1-1 0 0 0,-1 1 0 0 0,1-1-1 0 0,0 1 1 0 0,-1-1 0 0 0,1 0 0 0 0,-1 1 0 0 0,1-1 0 0 0,-1 0 0 0 0,0 1 0 0 0,1-1 0 0 0,-1 0 0 0 0,0 0 0 0 0,1 1-1 0 0,-1-1 1 0 0,0 0 0 0 0,0 0 0 0 0,1 0 0 0 0,-1-2 11 0 0,0 0 1 0 0,0 0-1 0 0,0 1 1 0 0,-1-1-1 0 0,1 0 1 0 0,0 0-1 0 0,-1 1 0 0 0,0-1 1 0 0,-1-3-1 0 0,1 4-141 0 0,1 0 0 0 0,-1 1 0 0 0,0-1 0 0 0,0 1 0 0 0,0-1 0 0 0,0 1 0 0 0,0-1 0 0 0,0 1 1 0 0,0-1-1 0 0,0 1 0 0 0,0 0 0 0 0,-1 0 0 0 0,1 0 0 0 0,0 0 0 0 0,-3-2 0 0 0,3 3-625 0 0,-4-1-2094 0 0,-2 0 1254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0:41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346 351 10136 0 0,'-3'-1'102'0'0,"0"1"0"0"0,0-1 0 0 0,0 1 0 0 0,0-1 1 0 0,0 0-1 0 0,0 0 0 0 0,0 0 0 0 0,0-1 0 0 0,0 1 0 0 0,0-1 1 0 0,1 0-1 0 0,-1 1 0 0 0,1-1 0 0 0,-1 0 0 0 0,1-1 1 0 0,0 1-1 0 0,0 0 0 0 0,0 0 0 0 0,0-1 0 0 0,0 0 0 0 0,-2-4 1 0 0,-8-22 1483 0 0,-4-10 1614 0 0,16 39-3135 0 0,-1-1-1 0 0,1 0 1 0 0,-1 1-1 0 0,1-1 1 0 0,-1 1-1 0 0,1-1 1 0 0,-1 1-1 0 0,0-1 1 0 0,1 1-1 0 0,-1-1 1 0 0,0 1-1 0 0,1-1 1 0 0,-1 1-1 0 0,0 0 1 0 0,0 0-1 0 0,1-1 1 0 0,-1 1-1 0 0,0 0 1 0 0,0 0-1 0 0,1 0 1 0 0,-1 0-1 0 0,0 0 1 0 0,0 0 0 0 0,0 0-1 0 0,1 0 1 0 0,-1 0-1 0 0,0 0 1 0 0,0 0-1 0 0,0 0 1 0 0,1 1-1 0 0,-1-1 1 0 0,0 0-1 0 0,1 1 1 0 0,-1-1-1 0 0,0 0 1 0 0,0 1-1 0 0,0 0 1 0 0,-5 2 138 0 0,0 1 1 0 0,1 0-1 0 0,-8 7 1 0 0,8-7-69 0 0,-15 14 21 0 0,2 1 0 0 0,0 0 0 0 0,1 1 0 0 0,1 1-1 0 0,1 1 1 0 0,-19 35 0 0 0,25-40-69 0 0,0 1 1 0 0,1 0-1 0 0,1 1 0 0 0,1 0 0 0 0,0 0 1 0 0,2 0-1 0 0,0 1 0 0 0,-1 20 0 0 0,4-36-51 0 0,1 0 1 0 0,0-1-1 0 0,1 1 0 0 0,-1-1 0 0 0,1 1 0 0 0,-1 0 1 0 0,1-1-1 0 0,0 1 0 0 0,0-1 0 0 0,2 4 0 0 0,-2-6-25 0 0,-1 0-1 0 0,1 0 1 0 0,0 0-1 0 0,-1 0 1 0 0,1-1-1 0 0,0 1 1 0 0,0 0-1 0 0,-1 0 1 0 0,1-1-1 0 0,0 1 1 0 0,0 0-1 0 0,0-1 1 0 0,0 1-1 0 0,0-1 1 0 0,0 0-1 0 0,0 1 1 0 0,0-1-1 0 0,0 0 1 0 0,0 1 0 0 0,0-1-1 0 0,0 0 1 0 0,0 0-1 0 0,0 0 1 0 0,0 0-1 0 0,1 0 1 0 0,-1 0-1 0 0,0 0 1 0 0,0 0-1 0 0,0 0 1 0 0,0-1-1 0 0,0 1 1 0 0,0 0-1 0 0,0-1 1 0 0,0 1-1 0 0,0-1 1 0 0,0 1-1 0 0,0-1 1 0 0,0 0-1 0 0,5-2 24 0 0,-1-1 0 0 0,1 1 0 0 0,-1-1-1 0 0,-1 0 1 0 0,1 0 0 0 0,0-1 0 0 0,-1 1 0 0 0,0-1-1 0 0,5-7 1 0 0,3-8 117 0 0,13-25 0 0 0,-5 7-16 0 0,36-67 642 0 0,48-127-1 0 0,-91 200-625 0 0,51-128 1730 0 0,-68 173-1881 0 0,1 0 0 0 0,-1 16 0 0 0,-3 14 0 0 0,-52 268 0 0 0,55-291 96 0 0,1-1 1 0 0,1 1-1 0 0,1-1 0 0 0,0 1 1 0 0,2 0-1 0 0,0 0 0 0 0,6 30 1 0 0,-6-47-224 0 0,-1 0 0 0 0,1 0-1 0 0,0-1 1 0 0,1 1 0 0 0,-1-1 0 0 0,0 1 0 0 0,1-1 0 0 0,-1 1 0 0 0,1-1 0 0 0,0 0-1 0 0,0 0 1 0 0,-1 0 0 0 0,2 0 0 0 0,-1 0 0 0 0,0 0 0 0 0,0 0 0 0 0,1-1-1 0 0,-1 1 1 0 0,4 1 0 0 0,4-1-1941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5:31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67 274 5984 0 0,'-7'0'323'0'0,"-25"-1"82"0"0,30 1-113 0 0,0 0 0 0 0,0 0 0 0 0,0 0-1 0 0,0-1 1 0 0,0 1 0 0 0,0-1 0 0 0,0 0-1 0 0,0 1 1 0 0,0-1 0 0 0,-6-4 5547 0 0,9 4-5784 0 0,-1 0 0 0 0,0 0 0 0 0,0 0 0 0 0,1 0 0 0 0,-1 0 0 0 0,1 0 0 0 0,-1 0 0 0 0,0 0 0 0 0,1 0 0 0 0,0 0 0 0 0,-1 0 0 0 0,1 1 0 0 0,0-1 1 0 0,-1 0-1 0 0,1 0 0 0 0,0 1 0 0 0,0-1 0 0 0,-1 0 0 0 0,1 1 0 0 0,0-1 0 0 0,0 1 0 0 0,0-1 0 0 0,0 1 0 0 0,0 0 0 0 0,2-1 0 0 0,31-8 201 0 0,-20 6-34 0 0,3-1-130 0 0,-1 1 0 0 0,1 1-1 0 0,29-1 1 0 0,16-1-278 0 0,154-15 329 0 0,-40 6 352 0 0,-23 0-128 0 0,-51 6-105 0 0,324-2 767 0 0,-274 11-733 0 0,190 5 295 0 0,-96-6-314 0 0,284-3 143 0 0,-133-17-352 0 0,-17 3 323 0 0,-32-6 141 0 0,165-14-134 0 0,-273 17-296 0 0,-16-4-37 0 0,78-4-198 0 0,-265 27-431 0 0,65 7 0 0 0,-11 9-3625 0 0,-54-6-2356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5:36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9184 0 0,'-8'0'12175'0'0,"16"0"-11423"0"0,65 6 656 0 0,-13 0-453 0 0,22 0 371 0 0,25 1-340 0 0,-9-6-424 0 0,175-7 1137 0 0,-47-7-1123 0 0,-125 6 64 0 0,-85 7-503 0 0,0 0 1 0 0,0 1-1 0 0,19 3 0 0 0,-23-2-51 0 0,-11-2-90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5:38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98 8720 0 0,'-14'-9'869'0'0,"11"6"-756"0"0,0 1-1 0 0,0-1 1 0 0,0 0-1 0 0,0 0 1 0 0,0 0 0 0 0,1 0-1 0 0,-1 0 1 0 0,-3-7-1 0 0,-13-30 2892 0 0,17 36-2673 0 0,2 3 204 0 0,-18-6 4887 0 0,18 7-5367 0 0,-1 0 1 0 0,1 0-1 0 0,0 0 0 0 0,-1 0 0 0 0,1 0 0 0 0,-1 0 1 0 0,1 1-1 0 0,0-1 0 0 0,-1 0 0 0 0,1 0 1 0 0,-1 0-1 0 0,1 1 0 0 0,0-1 0 0 0,-1 0 1 0 0,1 0-1 0 0,0 1 0 0 0,0-1 0 0 0,-1 0 0 0 0,1 1 1 0 0,0-1-1 0 0,0 0 0 0 0,-1 1 0 0 0,1-1 1 0 0,0 1-1 0 0,0-1 0 0 0,0 0 0 0 0,0 1 1 0 0,0-1-1 0 0,-1 1 0 0 0,1-1 0 0 0,0 0 0 0 0,0 1 1 0 0,0-1-1 0 0,0 1 0 0 0,0-1 0 0 0,0 0 1 0 0,0 1-1 0 0,1-1 0 0 0,-1 1 0 0 0,0-1 1 0 0,0 1-1 0 0,0-1 0 0 0,0 0 0 0 0,0 1 0 0 0,1-1 1 0 0,-1 0-1 0 0,0 1 0 0 0,0-1 0 0 0,0 0 1 0 0,1 1-1 0 0,-1-1 0 0 0,0 0 0 0 0,1 1 1 0 0,-1-1-1 0 0,0 0 0 0 0,1 0 0 0 0,-1 1 0 0 0,3 1 19 0 0,-1 0 0 0 0,0 0 0 0 0,0-1 0 0 0,1 1 0 0 0,-1 0 0 0 0,5 1 0 0 0,9 2 274 0 0,-1-1 0 0 0,1-1 0 0 0,28 3 0 0 0,-5-2 436 0 0,27 4-357 0 0,26 4-448 0 0,89 10 349 0 0,-114-16-159 0 0,150 7 224 0 0,147 11 815 0 0,-256-25-935 0 0,-31-2-50 0 0,36-1 241 0 0,149-23 0 0 0,-31-7-48 0 0,-166 24-377 0 0,281-31 330 0 0,-135 27-305 0 0,-124 10-71 0 0,238 0 409 0 0,-173 9-243 0 0,33 2-20 0 0,-109-3 46 0 0,62 5 70 0 0,43 23 345 0 0,-166-29-468 0 0,0-1 0 0 0,29 1 0 0 0,-37-3-105 0 0,-4-1-25 0 0,-2 1-2 0 0,-1 0 0 0 0,0 0 1 0 0,1 0-1 0 0,-1 0 0 0 0,1 0 0 0 0,-1 0 0 0 0,0 0 0 0 0,1 0 0 0 0,-1 0 0 0 0,0 0 0 0 0,1 0 0 0 0,-1 0 0 0 0,0-1 0 0 0,1 1 0 0 0,-1 0 0 0 0,0 0 0 0 0,0 0 0 0 0,1-1 0 0 0,-1 1 0 0 0,0 0 0 0 0,0 0 0 0 0,1 0 1 0 0,-1-1-1 0 0,0 1 0 0 0,0 0 0 0 0,1-1 0 0 0,-1 1 0 0 0,0 0 0 0 0,0-1 0 0 0,0 1 0 0 0,0 0 0 0 0,0-1 0 0 0,1 1 0 0 0,-1 0 0 0 0,0-1 0 0 0,0 1 0 0 0,1-4 0 0 0,6-9 6 0 0,-6 10-11 0 0,1 1 1 0 0,-1-1-1 0 0,0 0 0 0 0,0 0 0 0 0,0 0 0 0 0,0 0 0 0 0,0 0 1 0 0,0-3-1 0 0,1 2-123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5:42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51 4608 0 0,'-84'-2'1355'0'0,"30"-3"5576"0"0,40 3-3559 0 0,22 4-39 0 0,24 5-1065 0 0,89 3 293 0 0,137-5 0 0 0,-65-3-1720 0 0,74 4-6 0 0,147 6 411 0 0,427-30 893 0 0,-381 8-1480 0 0,-362 10-605 0 0,161-8-50 0 0,-255 8-4 0 0,0-1 0 0 0,-1 1 0 0 0,1-1 0 0 0,-1 0 0 0 0,5-2 0 0 0,11-3 0 0 0,-18 6 0 0 0,0 0 0 0 0,0-1 0 0 0,0 1 0 0 0,0-1 0 0 0,0 1 0 0 0,0-1 0 0 0,0 1 0 0 0,-1-1 0 0 0,1 1 0 0 0,0-1 0 0 0,0 0 0 0 0,0 1 0 0 0,-1-1 0 0 0,1 0 0 0 0,0 0 0 0 0,-1 0 0 0 0,1 1 0 0 0,-1-1 0 0 0,1 0 0 0 0,-1 0 0 0 0,1 0 0 0 0,-1 0 0 0 0,1-1 0 0 0,-1 1 0 0 0,0 1 0 0 0,0 0 1 0 0,0 0-1 0 0,0-1 0 0 0,0 1 0 0 0,0 0 0 0 0,0-1 1 0 0,0 1-1 0 0,0 0 0 0 0,1-1 0 0 0,-1 1 1 0 0,0 0-1 0 0,0 0 0 0 0,0-1 0 0 0,0 1 0 0 0,1 0 1 0 0,-1 0-1 0 0,0 0 0 0 0,0-1 0 0 0,0 1 0 0 0,1 0 1 0 0,-1 0-1 0 0,0 0 0 0 0,1-1 0 0 0,-1 1 0 0 0,1 0 1 0 0,-1 0-2 0 0,0 0 0 0 0,0 0 1 0 0,0 0-1 0 0,0 0 1 0 0,0 0-1 0 0,0-1 0 0 0,1 1 1 0 0,-1 0-1 0 0,0 0 1 0 0,0 0-1 0 0,0 0 0 0 0,0 0 1 0 0,0 0-1 0 0,0-1 1 0 0,0 1-1 0 0,0 0 0 0 0,0 0 1 0 0,0 0-1 0 0,0 0 1 0 0,0 0-1 0 0,1-1 0 0 0,-1 1 1 0 0,0 0-1 0 0,0 0 1 0 0,0 0-1 0 0,0 0 0 0 0,0 0 1 0 0,0-1-1 0 0,0 1 1 0 0,-1 0-1 0 0,1 0 0 0 0,0 0 1 0 0,0 0-1 0 0,0-1 1 0 0,0 1-1 0 0,0 0 0 0 0,0 0 1 0 0,0 0-1 0 0,0 0 1 0 0,0 0-1 0 0,0 0 0 0 0,0-1 1 0 0,-1 1-1 0 0,1 0 1 0 0,0 0-1 0 0,0 0 0 0 0,-1-2-25 0 0,-1-3-3029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5:4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18 148 10336 0 0,'-8'-14'1120'0'0,"6"12"-975"0"0,1-1 1 0 0,0 1-1 0 0,0 0 1 0 0,0 0-1 0 0,0-1 1 0 0,1 1-1 0 0,-1 0 1 0 0,0-1-1 0 0,1 1 1 0 0,0-1-1 0 0,0 1 1 0 0,-1-1-1 0 0,2 1 1 0 0,-1 0-1 0 0,0-1 1 0 0,0 1-1 0 0,1-1 1 0 0,-1 1-1 0 0,1 0 1 0 0,0-1-1 0 0,-1 1 1 0 0,1 0-1 0 0,0-1 1 0 0,1 1 0 0 0,2-4-1 0 0,-2 3 74 0 0,0 1 0 0 0,0-1 0 0 0,1 1 0 0 0,-1 0 0 0 0,1-1 0 0 0,0 1 0 0 0,0 0 0 0 0,0 0 0 0 0,0 1 0 0 0,0-1 0 0 0,0 1 0 0 0,0-1 0 0 0,1 1 0 0 0,-1 0 0 0 0,0 0 0 0 0,1 1 0 0 0,5-2 0 0 0,51 1 507 0 0,1 3 1 0 0,71 10-1 0 0,-50-3-615 0 0,388 13 312 0 0,319-32 1356 0 0,1-7 835 0 0,-292 28-1742 0 0,114-3 312 0 0,-524-14-539 0 0,-1-5 1 0 0,120-29-1 0 0,-191 32-429 0 0,-15 7-302 0 0,0 0 0 0 0,1 1-1 0 0,-1-1 1 0 0,1 0 0 0 0,0 0 0 0 0,-1 1 0 0 0,1-1-1 0 0,0 1 1 0 0,-1-1 0 0 0,1 1 0 0 0,2-1-1 0 0,-6 9-2631 0 0,-1 2 1311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5:46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75 189 9216 0 0,'-18'-3'808'0'0,"-16"-1"-386"0"0,12 3 8666 0 0,24 2-8878 0 0,-1 0 1 0 0,1 0-1 0 0,0 0 0 0 0,0 0 0 0 0,0-1 1 0 0,0 1-1 0 0,0-1 0 0 0,0 1 0 0 0,4-1 1 0 0,141 6 3463 0 0,474-22 245 0 0,277-8-2574 0 0,-257-13-687 0 0,152-4 572 0 0,-495 34-979 0 0,-43 2-198 0 0,-249 5-164 0 0,1-1-1 0 0,0 1 1 0 0,0-1 0 0 0,-1 0-1 0 0,1-1 1 0 0,0 1-1 0 0,11-6 1 0 0,-15 5 36 0 0,0 1 0 0 0,0-1 0 0 0,0 0-1 0 0,0 0 1 0 0,0 0 0 0 0,0 0 0 0 0,-1 0 0 0 0,1-1 0 0 0,-1 1-1 0 0,0-1 1 0 0,0 0 0 0 0,0 0 0 0 0,0 0 0 0 0,0 0 0 0 0,-1 0-1 0 0,1 0 1 0 0,1-3 0 0 0,-3 2-859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7:22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11 119 12896 0 0,'-11'-2'4883'0'0,"25"3"-2912"0"0,23 7-932 0 0,0-3 1 0 0,49 2-1 0 0,-44-4-466 0 0,102 5 594 0 0,182-13 0 0 0,-293 5-948 0 0,-32 0 2 0 0,-1-2-196 0 0,0 1 0 0 0,0 0 0 0 0,-1 0 0 0 0,1 0 0 0 0,-1 0 0 0 0,1 0 0 0 0,0 0 0 0 0,-1 0 0 0 0,0 1 0 0 0,1-1 0 0 0,-1 0 0 0 0,0 0 0 0 0,1 0 0 0 0,-1 0-1 0 0,0 1 1 0 0,0-1 0 0 0,0 0 0 0 0,0 1 0 0 0,0-1 0 0 0,-1 0 0 0 0,-23-11 122 0 0,20 10-55 0 0,-20-9 248 0 0,-159-63-619 0 0,106 49 290 0 0,77 25 48 0 0,3 1-37 0 0,-1 0 1 0 0,1 0-1 0 0,0 0 0 0 0,-1 0 1 0 0,1 0-1 0 0,0 0 1 0 0,-1-1-1 0 0,5 2 1 0 0,-4-1 1 0 0,16 5 101 0 0,0-1 0 0 0,0 0 0 0 0,1-2 0 0 0,0 0 0 0 0,0-1 0 0 0,0 0 0 0 0,34-3 0 0 0,-36 0-51 0 0,0 0 0 0 0,1 2-1 0 0,-1 0 1 0 0,0 1 0 0 0,24 6 0 0 0,-40-8-71 0 0,-1 0 1 0 0,1 0 0 0 0,-1 0-1 0 0,1 0 1 0 0,-1 0 0 0 0,1 0-1 0 0,-1 0 1 0 0,0 1 0 0 0,1-1-1 0 0,-1 0 1 0 0,1 0 0 0 0,-1 0-1 0 0,0 1 1 0 0,1-1 0 0 0,-1 0-1 0 0,1 1 1 0 0,-1-1 0 0 0,0 0-1 0 0,1 0 1 0 0,-1 1-1 0 0,0-1 1 0 0,0 1 0 0 0,1-1-1 0 0,-1 0 1 0 0,0 1 0 0 0,0-1-1 0 0,0 1 1 0 0,1-1 0 0 0,-1 0-1 0 0,0 1 1 0 0,0-1 0 0 0,0 1-1 0 0,0-1 1 0 0,0 1 0 0 0,0-1-1 0 0,0 1 1 0 0,0-1 0 0 0,0 1-1 0 0,0-1 1 0 0,0 0 0 0 0,0 1-1 0 0,0-1 1 0 0,0 1-1 0 0,-1-1 1 0 0,1 1 0 0 0,0-1-1 0 0,0 1 1 0 0,0-1 0 0 0,-1 0-1 0 0,1 1 1 0 0,0-1 0 0 0,0 0-1 0 0,-1 1 1 0 0,0 0 0 0 0,-2 2 13 0 0,0 0 0 0 0,-1 1 0 0 0,1-1 1 0 0,-6 3-1 0 0,6-4 2 0 0,-56 42 62 0 0,-88 70-252 0 0,133-101-292 0 0,-65 61-3683 0 0,48-41-4791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7:38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43 313 11600 0 0,'-8'12'881'0'0,"4"-8"-414"0"0,3-3-363 0 0,1 0 1 0 0,-1 0 0 0 0,0 0 0 0 0,1 0 0 0 0,-1 0 0 0 0,0 0-1 0 0,0 0 1 0 0,0-1 0 0 0,0 1 0 0 0,0 0 0 0 0,0-1 0 0 0,0 1 0 0 0,0-1-1 0 0,0 1 1 0 0,0-1 0 0 0,-1 1 0 0 0,1-1 0 0 0,0 0 0 0 0,-11 3 10323 0 0,15-7-8802 0 0,40-29-342 0 0,-19 16-916 0 0,123-82 252 0 0,-10 8-191 0 0,-64 44-3084 0 0,3 6-4131 0 0,-50 28-1940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8:25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182 147 4608 0 0,'0'0'353'0'0,"17"-14"2203"0"0,4-12 2656 0 0,4-16-1984 0 0,-15 22-1507 0 0,-9 19-1587 0 0,0-1 0 0 0,0 1 0 0 0,-1-1 0 0 0,1 1 0 0 0,0-1 1 0 0,-1 1-1 0 0,0-1 0 0 0,1 0 0 0 0,-1 1 0 0 0,0-1 0 0 0,0 1 0 0 0,0-1 0 0 0,0 0 0 0 0,0 1 0 0 0,0-1 0 0 0,0 0 0 0 0,0 1 0 0 0,-1-2 0 0 0,0 2-78 0 0,1 0 0 0 0,-1 0-1 0 0,1 0 1 0 0,-1 0-1 0 0,0 1 1 0 0,1-1 0 0 0,-1 0-1 0 0,0 1 1 0 0,0-1 0 0 0,1 0-1 0 0,-1 1 1 0 0,0-1 0 0 0,0 1-1 0 0,0-1 1 0 0,0 1-1 0 0,0-1 1 0 0,0 1 0 0 0,0 0-1 0 0,0 0 1 0 0,0-1 0 0 0,0 1-1 0 0,0 0 1 0 0,0 0 0 0 0,0 0-1 0 0,0 0 1 0 0,0 0-1 0 0,0 0 1 0 0,0 0 0 0 0,0 0-1 0 0,-1 1 1 0 0,-7 1 7 0 0,1 0 0 0 0,-1 1 0 0 0,0-1 0 0 0,1 2 0 0 0,-1-1 0 0 0,1 2 0 0 0,0-1 0 0 0,0 1 0 0 0,1 0 0 0 0,0 0 0 0 0,-1 1-1 0 0,-6 7 1 0 0,-6 7 1 0 0,2 1 0 0 0,-28 40-1 0 0,40-51 81 0 0,-1 0 0 0 0,-6 17-1 0 0,11-25-67 0 0,1 1 0 0 0,0 1 0 0 0,0-1-1 0 0,0 0 1 0 0,0 0 0 0 0,0 0 0 0 0,1 0 0 0 0,-1 1-1 0 0,1-1 1 0 0,0 0 0 0 0,0 0 0 0 0,0 1-1 0 0,1 5 1 0 0,0-8-55 0 0,-1 0 0 0 0,0 0 0 0 0,1 0-1 0 0,-1 0 1 0 0,0-1 0 0 0,1 1 0 0 0,-1 0 0 0 0,1 0-1 0 0,0 0 1 0 0,-1-1 0 0 0,1 1 0 0 0,0 0 0 0 0,-1-1-1 0 0,1 1 1 0 0,0 0 0 0 0,0-1 0 0 0,-1 1-1 0 0,1-1 1 0 0,0 1 0 0 0,0-1 0 0 0,0 0 0 0 0,1 1-1 0 0,0-1-1 0 0,0 1 0 0 0,-1-1-1 0 0,1 0 1 0 0,0-1 0 0 0,-1 1-1 0 0,1 0 1 0 0,0 0 0 0 0,-1-1-1 0 0,1 1 1 0 0,0-1 0 0 0,2 0 0 0 0,4-3 72 0 0,-1-1 0 0 0,0 1 0 0 0,13-11 0 0 0,-19 14-72 0 0,201-154 975 0 0,-199 152-941 0 0,0 1 1 0 0,0 0-1 0 0,0 0 0 0 0,1 0 1 0 0,-1 1-1 0 0,1-1 0 0 0,5-1 0 0 0,-8 3-45 0 0,0 0-1 0 0,0-1 1 0 0,0 1-1 0 0,0 0 1 0 0,0 0-1 0 0,0 0 0 0 0,0 0 1 0 0,0 1-1 0 0,0-1 1 0 0,0 0-1 0 0,0 0 1 0 0,0 0-1 0 0,0 1 1 0 0,-1-1-1 0 0,1 1 0 0 0,0-1 1 0 0,0 0-1 0 0,0 1 1 0 0,0 0-1 0 0,-1-1 1 0 0,1 1-1 0 0,0-1 0 0 0,0 1 1 0 0,-1 0-1 0 0,1 0 1 0 0,0-1-1 0 0,-1 1 1 0 0,1 0-1 0 0,-1 0 1 0 0,1 0-1 0 0,-1 0 0 0 0,0-1 1 0 0,1 1-1 0 0,-1 2 1 0 0,3 4-4 0 0,-2 0 0 0 0,1 0 1 0 0,-1 1-1 0 0,0-1 0 0 0,-1 0 0 0 0,0 9 0 0 0,-5 47 18 0 0,3-42-20 0 0,-5 86-2204 0 0,6-81 179 0 0,2-1 0 0 0,5 30 1 0 0,-2-32-6155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8:30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17 125 6448 0 0,'-1'-1'69'0'0,"1"0"0"0"0,-1-1 0 0 0,1 1-1 0 0,-1 0 1 0 0,1 0 0 0 0,0 0 0 0 0,0 0 0 0 0,-1 0 0 0 0,1-1 0 0 0,0 1 0 0 0,0-2 0 0 0,7-24 6558 0 0,-2 2-480 0 0,0 11 2616 0 0,-3 21-8011 0 0,1 47-506 0 0,-4 67 0 0 0,-14 54-175 0 0,1-3-36 0 0,12-147-1 0 0,1-7-116 0 0,0 0 1 0 0,1 1 0 0 0,0-1 0 0 0,5 22 0 0 0,-2-52 699 0 0,0 0 0 0 0,1-14 0 0 0,-2-3-455 0 0,11-106 185 0 0,3-29-153 0 0,-7 62-42 0 0,-2-5-9 0 0,-7 90-120 0 0,-1 0 0 0 0,0 1 0 0 0,-2-1 0 0 0,-5-22 0 0 0,8 39-24 0 0,0-2-3 0 0,0 1 1 0 0,-1 0-1 0 0,1 0 0 0 0,-1 0 1 0 0,1 0-1 0 0,-1-1 0 0 0,0 1 1 0 0,1 0-1 0 0,-1 0 0 0 0,0 0 1 0 0,0 0-1 0 0,1 1 0 0 0,-3-3 1 0 0,-3 23-681 0 0,-5 68 1083 0 0,-1 97-140 0 0,7-69-200 0 0,4-100-648 0 0,2 0-1 0 0,1 15 1 0 0,2 17-1132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0:42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97 13824 0 0,'-11'-10'330'0'0,"7"5"441"0"0,-1 1 0 0 0,0 0 0 0 0,0 0 0 0 0,0 1 0 0 0,-9-5 1 0 0,12 7-653 0 0,1 0 1 0 0,-1 1-1 0 0,0-1 1 0 0,1 1 0 0 0,-1 0-1 0 0,0-1 1 0 0,0 1 0 0 0,0 0-1 0 0,0 0 1 0 0,1 0-1 0 0,-1 0 1 0 0,0 0 0 0 0,0 1-1 0 0,0-1 1 0 0,1 0 0 0 0,-1 1-1 0 0,0 0 1 0 0,1-1 0 0 0,-1 1-1 0 0,0 0 1 0 0,1 0-1 0 0,-1 0 1 0 0,1 0 0 0 0,-2 1-1 0 0,-3 3-16 0 0,1 0 0 0 0,0 0-1 0 0,0 1 1 0 0,0-1-1 0 0,1 1 1 0 0,0 0 0 0 0,0 0-1 0 0,1 1 1 0 0,0-1-1 0 0,0 1 1 0 0,0 0 0 0 0,-2 8-1 0 0,1 0-75 0 0,1 0 0 0 0,0 1 0 0 0,1-1 1 0 0,0 27-1 0 0,2-32 25 0 0,0 1 0 0 0,1 0 0 0 0,0-1 1 0 0,1 1-1 0 0,1-1 0 0 0,3 11 0 0 0,-5-17 30 0 0,1 1 0 0 0,0-1 0 0 0,1 1 0 0 0,-1-1 0 0 0,1 0 0 0 0,-1 0 0 0 0,1 0 0 0 0,0 0 0 0 0,1-1 0 0 0,-1 1 0 0 0,1-1 0 0 0,-1 0 0 0 0,1 0 0 0 0,0 0 0 0 0,7 3 0 0 0,-8-4-50 0 0,1-1 0 0 0,-1 0 1 0 0,1 0-1 0 0,-1 0 0 0 0,1 0 1 0 0,0 0-1 0 0,-1-1 0 0 0,1 0 0 0 0,0 0 1 0 0,-1 0-1 0 0,1 0 0 0 0,0 0 1 0 0,-1-1-1 0 0,1 0 0 0 0,-1 1 0 0 0,1-1 1 0 0,-1-1-1 0 0,1 1 0 0 0,-1 0 1 0 0,1-1-1 0 0,2-2 0 0 0,8-4 123 0 0,-1-2 1 0 0,-1 1-1 0 0,19-19 0 0 0,-9 9 579 0 0,-9 7-582 0 0,-1-1 1 0 0,0 0-1 0 0,0 0 0 0 0,-2-1 0 0 0,0 0 0 0 0,17-32 0 0 0,12-18 1295 0 0,-38 64-1446 0 0,-1 0 1 0 0,0 0-1 0 0,0 0 1 0 0,0 0-1 0 0,1-1 0 0 0,-1 1 1 0 0,0 0-1 0 0,0 0 0 0 0,1 0 1 0 0,-1 0-1 0 0,0 0 1 0 0,0 0-1 0 0,1 1 0 0 0,-1-1 1 0 0,0 0-1 0 0,0 0 1 0 0,1 0-1 0 0,-1 0 0 0 0,0 0 1 0 0,0 0-1 0 0,0 0 0 0 0,1 0 1 0 0,-1 0-1 0 0,0 1 1 0 0,0-1-1 0 0,0 0 0 0 0,1 0 1 0 0,-1 0-1 0 0,0 0 0 0 0,0 1 1 0 0,0-1-1 0 0,0 0 1 0 0,0 0-1 0 0,1 1 0 0 0,8 8 114 0 0,-8-7-102 0 0,20 25-13 0 0,-20-23 0 0 0,1-1 0 0 0,0 0 0 0 0,0 0 0 0 0,0 0 0 0 0,1 0 0 0 0,-1 0 0 0 0,1-1 0 0 0,-1 1 0 0 0,1-1 0 0 0,0 0 0 0 0,0 1 0 0 0,0-1 0 0 0,0 0 0 0 0,0-1 0 0 0,1 1 0 0 0,-1-1 0 0 0,6 2 0 0 0,-2-2 0 0 0,0 0 0 0 0,0-1 0 0 0,0 0 0 0 0,0 0 0 0 0,1-1 0 0 0,-1 0 0 0 0,0-1 0 0 0,0 1 0 0 0,0-1 0 0 0,0 0 0 0 0,-1-1 0 0 0,1 0 0 0 0,-1 0 0 0 0,1 0 0 0 0,-1-1 0 0 0,8-6 0 0 0,4-3 0 0 0,-2-1 0 0 0,0 0 0 0 0,0-1 0 0 0,15-21 0 0 0,-26 31 21 0 0,-1-2-1 0 0,1 1 1 0 0,-1 0-1 0 0,5-14 1 0 0,-8 17-6 0 0,0 1 0 0 0,0 0 0 0 0,-1-1 0 0 0,1 1 0 0 0,-1-1 0 0 0,1 1 0 0 0,-1 0 1 0 0,0-5-1 0 0,0 6-6 0 0,-1 0 1 0 0,1 0 0 0 0,0 0 0 0 0,0 0 0 0 0,-1 0 0 0 0,1 0 0 0 0,0 0 0 0 0,-1 0-1 0 0,1 0 1 0 0,-1 0 0 0 0,0 0 0 0 0,1 0 0 0 0,-1 0 0 0 0,0 1 0 0 0,1-1 0 0 0,-1 0-1 0 0,0 0 1 0 0,0 1 0 0 0,-1-2 0 0 0,0 1 38 0 0,0 0 0 0 0,0 1 1 0 0,1-1-1 0 0,-1 1 0 0 0,0-1 0 0 0,0 1 0 0 0,0 0 0 0 0,0 0 0 0 0,1 0 1 0 0,-1 0-1 0 0,0 0 0 0 0,0 0 0 0 0,0 0 0 0 0,0 0 0 0 0,1 1 0 0 0,-1-1 1 0 0,0 1-1 0 0,0 0 0 0 0,0-1 0 0 0,1 1 0 0 0,-1 0 0 0 0,0 0 0 0 0,1 0 1 0 0,-3 2-1 0 0,-3 1-245 0 0,1 2 0 0 0,-1-1 0 0 0,1 1 0 0 0,-5 6 0 0 0,1 0 171 0 0,2-1 0 0 0,-1 1 0 0 0,2 1 0 0 0,0-1 0 0 0,0 1 0 0 0,1 0 0 0 0,1 1 0 0 0,0 0 0 0 0,1 0 0 0 0,0 0 0 0 0,1 0 0 0 0,1 0 0 0 0,0 1 0 0 0,1-1 0 0 0,1 1 0 0 0,2 26 0 0 0,-1-34-62 0 0,0 0 0 0 0,1 0-1 0 0,0-1 1 0 0,1 1-1 0 0,-1 0 1 0 0,1-1 0 0 0,1 0-1 0 0,-1 1 1 0 0,1-1-1 0 0,0 0 1 0 0,0-1 0 0 0,1 1-1 0 0,0-1 1 0 0,0 0-1 0 0,0 0 1 0 0,0-1-1 0 0,1 1 1 0 0,0-1 0 0 0,7 4-1 0 0,-1-2-467 0 0,0 0-1 0 0,0-1 1 0 0,0 0-1 0 0,1-1 0 0 0,0-1 1 0 0,-1 0-1 0 0,1-1 1 0 0,1 0-1 0 0,-1-1 1 0 0,19 0-1 0 0,59-7-1479 0 0,-7-7-11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8:35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32 199 11976 0 0,'1'-19'673'0'0,"1"0"0"0"0,5-23 1 0 0,0 2 1524 0 0,3 1 1049 0 0,-1 4 1367 0 0,-9 35-4540 0 0,0 0 0 0 0,0 0 0 0 0,0 0-1 0 0,0-1 1 0 0,0 1 0 0 0,0 0 0 0 0,0 0-1 0 0,0 0 1 0 0,0 0 0 0 0,0 0 0 0 0,0-1-1 0 0,0 1 1 0 0,0 0 0 0 0,0 0 0 0 0,0 0 0 0 0,0 0-1 0 0,0 0 1 0 0,0-1 0 0 0,0 1 0 0 0,0 0-1 0 0,0 0 1 0 0,0 0 0 0 0,1 0 0 0 0,-1 0-1 0 0,0 0 1 0 0,0 0 0 0 0,0-1 0 0 0,0 1 0 0 0,0 0-1 0 0,0 0 1 0 0,0 0 0 0 0,0 0 0 0 0,1 0-1 0 0,-1 0 1 0 0,0 0 0 0 0,0 0 0 0 0,0 0-1 0 0,0 0 1 0 0,0 0 0 0 0,0-1 0 0 0,1 1 0 0 0,-1 0-1 0 0,0 0 1 0 0,0 0 0 0 0,0 0 0 0 0,0 0-1 0 0,0 0 1 0 0,1 0 0 0 0,-1 0 0 0 0,0 0-1 0 0,0 0 1 0 0,0 1 0 0 0,0-1 0 0 0,0 0 0 0 0,1 0-1 0 0,-1 0 1 0 0,0 0 0 0 0,0 0 0 0 0,0 0-1 0 0,0 0 1 0 0,0 0 0 0 0,0 0 0 0 0,0 0-1 0 0,1 1 1 0 0,5 4 1395 0 0,-4 0-1343 0 0,1-1-1 0 0,-1 1 1 0 0,-1 0-1 0 0,1 0 1 0 0,0 0 0 0 0,-1 0-1 0 0,1 7 1 0 0,2 38 236 0 0,-4-40-294 0 0,0 100 306 0 0,-18 138 0 0 0,11-169-261 0 0,-4 26-47 0 0,-4 45-4 0 0,13-125-50 0 0,-7 38 0 0 0,9-63-14 0 0,-1 0-1 0 0,1 0 1 0 0,0 1-1 0 0,0-1 1 0 0,0 0-1 0 0,0 0 1 0 0,-1 0-1 0 0,1 1 1 0 0,0-1 0 0 0,0 0-1 0 0,0 0 1 0 0,-1 0-1 0 0,1 0 1 0 0,0 0-1 0 0,0 1 1 0 0,-1-1 0 0 0,1 0-1 0 0,0 0 1 0 0,0 0-1 0 0,-1 0 1 0 0,1 0-1 0 0,0 0 1 0 0,0 0-1 0 0,-1 0 1 0 0,1 0 0 0 0,0 0-1 0 0,0 0 1 0 0,-1 0-1 0 0,1 0 1 0 0,0 0-1 0 0,0 0 1 0 0,-1 0 0 0 0,1 0-1 0 0,0-1 1 0 0,0 1-1 0 0,-1 0 1 0 0,1 0-1 0 0,0 0 1 0 0,0 0-1 0 0,-1 0 1 0 0,1-1 0 0 0,0 1-1 0 0,0 0 1 0 0,0 0-1 0 0,0 0 1 0 0,-1-1-1 0 0,-16-12-1351 0 0,9 7-1206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8:55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2 234 13824 0 0,'-1'-1'4266'0'0,"5"-1"-1495"0"0,14-1-388 0 0,23-3-944 0 0,116-12 1624 0 0,109-17-1650 0 0,-241 31-1265 0 0,-1-1 0 0 0,1-2 0 0 0,24-10 0 0 0,-49 17-144 0 0,0 0 0 0 0,1 0 1 0 0,-1 0-1 0 0,0 0 0 0 0,0-1 0 0 0,1 1 0 0 0,-1 0 0 0 0,0 0 0 0 0,0 0 0 0 0,1-1 1 0 0,-1 1-1 0 0,0 0 0 0 0,0 0 0 0 0,0-1 0 0 0,1 1 0 0 0,-1 0 0 0 0,0-1 1 0 0,0 1-1 0 0,0 0 0 0 0,0 0 0 0 0,0-1 0 0 0,1 1 0 0 0,-1 0 0 0 0,0-1 1 0 0,0 1-1 0 0,0 0 0 0 0,0-1 0 0 0,0 1 0 0 0,0-1 0 0 0,-5-10-22 0 0,-12-7-103 0 0,5 10 125 0 0,-1 1-1 0 0,1 1 0 0 0,-24-9 1 0 0,14 6 100 0 0,10 3-8 0 0,-17-6 126 0 0,-48-15 0 0 0,73 24-201 0 0,3 3-19 0 0,0-1 1 0 0,0 0-1 0 0,0 1 0 0 0,0-1 0 0 0,0 1 0 0 0,0-1 0 0 0,0 1 0 0 0,0 0 0 0 0,0-1 1 0 0,-1 1-1 0 0,1 0 0 0 0,0 0 0 0 0,0 0 0 0 0,0-1 0 0 0,0 1 0 0 0,-1 0 0 0 0,1 1 1 0 0,0-1-1 0 0,-2 0 0 0 0,2 1 54 0 0,3-1-42 0 0,0 0 0 0 0,0 1 0 0 0,0-1 0 0 0,0 1 0 0 0,0 0 0 0 0,0 0 0 0 0,3 1 0 0 0,2 1 18 0 0,5 1 39 0 0,0-1 0 0 0,0-1 0 0 0,1 0 0 0 0,-1 0 0 0 0,13-1 0 0 0,61-6 488 0 0,-55 3-547 0 0,41 1 1 0 0,-70 1-13 0 0,0 0 0 0 0,0 0 0 0 0,0 0 0 0 0,0 0 0 0 0,0 1 0 0 0,0-1 0 0 0,0 0 0 0 0,0 1 0 0 0,0 0-1 0 0,0 0 1 0 0,-1-1 0 0 0,1 1 0 0 0,0 0 0 0 0,-1 0 0 0 0,1 1 0 0 0,0-1 0 0 0,-1 0 0 0 0,1 0 0 0 0,-1 1 0 0 0,0-1 0 0 0,1 1-1 0 0,-1-1 1 0 0,0 1 0 0 0,0 0 0 0 0,0-1 0 0 0,0 1 0 0 0,0 0 0 0 0,0 0 0 0 0,0 2 0 0 0,0 0 1 0 0,-1-1-1 0 0,0 1 1 0 0,0-1 0 0 0,0 1 0 0 0,0-1 0 0 0,0 1 0 0 0,-1-1-1 0 0,0 0 1 0 0,0 1 0 0 0,0-1 0 0 0,0 0 0 0 0,0 1 0 0 0,0-1-1 0 0,-1 0 1 0 0,-3 5 0 0 0,-74 105-345 0 0,-58 42-3740 0 0,117-135-5832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7:09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0 132 9416 0 0,'0'0'852'0'0,"3"-10"-688"0"0,-3 7 304 0 0,1-1 0 0 0,-1 1 0 0 0,1-1 1 0 0,-1 1-1 0 0,0 0 0 0 0,0-1 0 0 0,-1-4 0 0 0,0-20 2730 0 0,3 14-1711 0 0,-1 6-146 0 0,0-1 1 0 0,1 1 0 0 0,4-12 0 0 0,-6 19-1296 0 0,0 1 0 0 0,0 0 0 0 0,0 0 0 0 0,0 0 0 0 0,0 0 0 0 0,0-1 1 0 0,0 1-1 0 0,0 0 0 0 0,1 0 0 0 0,-1 0 0 0 0,0 0 0 0 0,0 0 1 0 0,0 0-1 0 0,0 0 0 0 0,0-1 0 0 0,1 1 0 0 0,-1 0 0 0 0,0 0 0 0 0,0 0 1 0 0,0 0-1 0 0,1 0 0 0 0,-1 0 0 0 0,0 0 0 0 0,0 0 0 0 0,0 0 1 0 0,0 0-1 0 0,1 0 0 0 0,-1 0 0 0 0,0 0 0 0 0,0 0 0 0 0,0 0 0 0 0,1 0 1 0 0,-1 0-1 0 0,0 0 0 0 0,0 0 0 0 0,0 0 0 0 0,0 1 0 0 0,1-1 0 0 0,-1 0 1 0 0,0 0-1 0 0,0 0 0 0 0,0 0 0 0 0,0 0 0 0 0,0 0 0 0 0,1 0 1 0 0,-1 1-1 0 0,0-1 0 0 0,0 0 0 0 0,0 0 0 0 0,0 0 0 0 0,0 0 0 0 0,0 0 1 0 0,0 1-1 0 0,0-1 0 0 0,0 0 0 0 0,0 0 0 0 0,1 0 0 0 0,-1 1 0 0 0,0-1 1 0 0,5 11 145 0 0,1 16-153 0 0,3 50 0 0 0,2 6-44 0 0,5 12 69 0 0,-16-90-53 0 0,1-1 139 0 0,-3-12 101 0 0,1 5-247 0 0,-4-5-35 0 0,4 7 28 0 0,1 0 0 0 0,-1 0 0 0 0,1 0 0 0 0,-1 1 0 0 0,1-1 0 0 0,-1 0 1 0 0,1 0-1 0 0,-1 0 0 0 0,1 0 0 0 0,0 0 0 0 0,0 0 0 0 0,-1 0 1 0 0,1 0-1 0 0,0 0 0 0 0,0 0 0 0 0,0-1 0 0 0,0-3 3 0 0,0-8-134 0 0,1 11 82 0 0,-1 0 1 0 0,0 0-1 0 0,0 0 1 0 0,0 0-1 0 0,0 0 1 0 0,0 0-1 0 0,-1 0 1 0 0,1 0-1 0 0,-1 0 1 0 0,1 1-1 0 0,-1-1 1 0 0,0-2-1 0 0,1 15-3838 0 0,0-5 2168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7:09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15 16783 0 0,'0'0'770'0'0,"-5"-3"254"0"0,-3-6-874 0 0,8 7-76 0 0,0 1 324 0 0,-1 2-296 0 0,0-1-1 0 0,0 1 0 0 0,0 0 0 0 0,0-1 0 0 0,0 1 0 0 0,0 0 0 0 0,0 0 0 0 0,0 0 0 0 0,1-1 0 0 0,-2 3 0 0 0,-2 7 81 0 0,1 1 0 0 0,0-1-1 0 0,0 1 1 0 0,2-1 0 0 0,-2 13-1 0 0,0 0-129 0 0,-7 123 1605 0 0,9-122-1413 0 0,-2 44-117 0 0,-3 124 1085 0 0,6-161-815 0 0,9 55 0 0 0,-9-85-450 0 0,0 0-1 0 0,0-1 0 0 0,0 1 1 0 0,0-1-1 0 0,0 1 1 0 0,1 0-1 0 0,-1-1 0 0 0,0 1 1 0 0,0-1-1 0 0,1 1 0 0 0,-1-1 1 0 0,0 1-1 0 0,1-1 1 0 0,-1 1-1 0 0,1-1 0 0 0,-1 1 1 0 0,0-1-1 0 0,1 0 1 0 0,0 1-1 0 0,7-1-6898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7:12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34 15200 0 0,'0'0'1172'0'0,"-8"-13"2279"0"0,3 8-1172 0 0,4 4-1854 0 0,0 0 1 0 0,0 0 0 0 0,-1 0 0 0 0,1 0-1 0 0,0-1 1 0 0,0 1 0 0 0,0 0 0 0 0,1-1-1 0 0,-3-2 1 0 0,2 3 462 0 0,1 1-880 0 0,0 1 0 0 0,-1-1 1 0 0,1 0-1 0 0,0 0 0 0 0,0 0 0 0 0,-1 0 0 0 0,1 0 0 0 0,0 0 1 0 0,-1 1-1 0 0,1-1 0 0 0,0 0 0 0 0,0 0 0 0 0,0 0 0 0 0,-1 1 0 0 0,1-1 1 0 0,0 0-1 0 0,0 0 0 0 0,0 1 0 0 0,-1-1 0 0 0,1 0 0 0 0,0 1 0 0 0,0-1 1 0 0,0 0-1 0 0,0 0 0 0 0,0 1 0 0 0,0-1 0 0 0,-1 0 0 0 0,1 1 1 0 0,0-1-1 0 0,0 0 0 0 0,0 1 0 0 0,0-1 0 0 0,0 0 0 0 0,0 1 0 0 0,0-1 1 0 0,1 0-1 0 0,-1 0 0 0 0,0 1 0 0 0,0-1 0 0 0,1 14 10 0 0,0 8 253 0 0,0 0 0 0 0,-1 0 0 0 0,-5 32 0 0 0,1-12 109 0 0,-4 26-900 0 0,5-45 303 0 0,0-1 0 0 0,1 1 0 0 0,3 39 0 0 0,-1-62 55 0 0,2 12-977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7:13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72 7368 0 0,'0'0'333'0'0,"-3"-4"120"0"0,3 4-329 0 0,0-1-1 0 0,0 1 0 0 0,-1 0 0 0 0,1-1 0 0 0,0 1 0 0 0,0-1 1 0 0,0 1-1 0 0,-1 0 0 0 0,1-1 0 0 0,0 1 0 0 0,0-1 0 0 0,0 1 0 0 0,0-1 1 0 0,0 1-1 0 0,8-10 8320 0 0,-8 10-7831 0 0,1 0-1 0 0,0-1 1 0 0,-1 1-1 0 0,2-1 1 0 0,-1 1 100 0 0,29-12 3687 0 0,17-1-2583 0 0,-8 3-1292 0 0,-17 5-574 0 0,1 1 0 0 0,-1 1 0 0 0,1 1 0 0 0,38 2 0 0 0,-55 0-112 0 0,4 0-867 0 0,-1 1 0 0 0,1 0 0 0 0,-1 0 1 0 0,15 5-1 0 0,-18-3-490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7:13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68 21191 0 0,'0'0'1027'0'0,"0"7"73"0"0,0-6-1094 0 0,0 0 0 0 0,0-1-1 0 0,0 1 1 0 0,0-1 0 0 0,0 1 0 0 0,0-1 0 0 0,0 1-1 0 0,0 0 1 0 0,0-1 0 0 0,0 1 0 0 0,1-1 0 0 0,-1 1-1 0 0,0-1 1 0 0,0 1 0 0 0,1-1 0 0 0,-1 1 0 0 0,0-1-1 0 0,1 1 1 0 0,-1-1 0 0 0,0 1 0 0 0,1-1 0 0 0,-1 0-1 0 0,1 1 1 0 0,-1-1 0 0 0,1 1 0 0 0,-1-1 0 0 0,1 0-1 0 0,-1 0 1 0 0,1 1 0 0 0,-1-1 0 0 0,1 0 0 0 0,-1 0-1 0 0,1 0 1 0 0,0 0 0 0 0,0 1 0 0 0,1-1 58 0 0,-1 1 22 0 0,1-1 1 0 0,0 1-1 0 0,-1-1 0 0 0,1 0 0 0 0,0 1 0 0 0,-1-1 0 0 0,1 0 0 0 0,0 0 0 0 0,-1 0 0 0 0,1 0 1 0 0,0-1-1 0 0,-1 1 0 0 0,1 0 0 0 0,0-1 0 0 0,-1 1 0 0 0,3-2 0 0 0,28-13 739 0 0,-23 10-723 0 0,16-8 34 0 0,43-21 599 0 0,-21 14-3219 0 0,-39 18-3522 0 0</inkml:trace>
  <inkml:trace contextRef="#ctx0" brushRef="#br0" timeOffset="1">1 348 23039 0 0,'0'0'528'0'0,"8"3"704"0"0,-2-2-1125 0 0,0 0-1 0 0,-1 0 1 0 0,1 0 0 0 0,0-1-1 0 0,0 0 1 0 0,0 0-1 0 0,0 0 1 0 0,0-1 0 0 0,-1 0-1 0 0,1 0 1 0 0,6-2-1 0 0,9-4 545 0 0,32-15 0 0 0,-39 15-432 0 0,58-28 49 0 0,-19 11 365 0 0,-2 0-4788 0 0,-39 19-4742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9:13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91 786 14280 0 0,'-9'0'1003'0'0,"-1"0"1"0"0,1-1-1 0 0,-14-3 1 0 0,21 4-601 0 0,0 0 0 0 0,0-1-1 0 0,-1 0 1 0 0,1 0 0 0 0,0 1 0 0 0,0-1 0 0 0,0 0-1 0 0,0-1 1 0 0,0 1 0 0 0,0 0 0 0 0,0-1 0 0 0,0 1-1 0 0,1-1 1 0 0,-1 1 0 0 0,1-1 0 0 0,-1 0-1 0 0,1 0 1 0 0,-1 1 0 0 0,0-4 0 0 0,1 3-222 0 0,1 0 0 0 0,0 0 0 0 0,0 1 0 0 0,0-1 1 0 0,0 0-1 0 0,0 0 0 0 0,0 0 0 0 0,1 0 0 0 0,-1 0 0 0 0,1 1 0 0 0,-1-1 1 0 0,2-2-1 0 0,0-4 296 0 0,2-3-194 0 0,0 0 0 0 0,0 0 1 0 0,1 0-1 0 0,0 1 1 0 0,1-1-1 0 0,0 1 0 0 0,11-13 1 0 0,58-61-125 0 0,-68 77-88 0 0,327-300 673 0 0,-317 293-675 0 0,126-97 198 0 0,-113 90-291 0 0,1 2 0 0 0,62-30 0 0 0,-88 47-132 0 0,0 1 1 0 0,0-1-1 0 0,0 1 1 0 0,0 0-1 0 0,0 0 1 0 0,0 0-1 0 0,7 0 1 0 0,-10 1-180 0 0,1 1 1 0 0,-1-1-1 0 0,0 0 1 0 0,1 0-1 0 0,-1 1 1 0 0,0-1-1 0 0,1 1 1 0 0,-1 0-1 0 0,0 0 1 0 0,0 0-1 0 0,0 0 1 0 0,0 0-1 0 0,0 0 1 0 0,0 1-1 0 0,0-1 1 0 0,0 1-1 0 0,0-1 1 0 0,1 3-1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9:16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85 243 15664 0 0,'-16'3'1705'0'0,"4"-7"-1877"0"0,-7-2 4396 0 0,-4-1 325 0 0,22 7-3978 0 0,-12-8 947 0 0,12 7-1306 0 0,3 1 209 0 0,9 2 824 0 0,28 5 1585 0 0,2-12-2843 0 0,-31 3 14 0 0,0 0 0 0 0,13 0-1 0 0,86 2 11 0 0,-98 0-11 0 0,0-2 0 0 0,18-3 0 0 0,-18 3 0 0 0,0 0 0 0 0,19-1 0 0 0,174-6-18 0 0,-156 6 25 0 0,34-3 4 0 0,-9 6-364 0 0,-47 0 66 0 0,41-3 0 0 0,-35 0 438 0 0,57 3 0 0 0,-41 1 367 0 0,84 5-466 0 0,-50-1-61 0 0,65 8 45 0 0,-23-1-8 0 0,31-13-28 0 0,13 1 0 0 0,-138 2 0 0 0,101 6 0 0 0,-69-8 0 0 0,-3-6 0 0 0,47-3 0 0 0,-41 7 0 0 0,-37 0 0 0 0,50 3 0 0 0,-31 4 0 0 0,2-2 0 0 0,63-5 0 0 0,75 0-266 0 0,-96 3 209 0 0,90 5 434 0 0,2 1-719 0 0,-55-15 460 0 0,1 1 52 0 0,3 11-201 0 0,51-1 18 0 0,114-22 57 0 0,-283 19-44 0 0,26 3 0 0 0,-26-1 0 0 0,24-1 0 0 0,157-12 0 0 0,35-3 0 0 0,-151 9 0 0 0,140-28 0 0 0,-187 27 0 0 0,172-32 0 0 0,-182 36 0 0 0,-1 0 0 0 0,1 2 0 0 0,0 0 0 0 0,38 6 0 0 0,-57-5 0 0 0,13-2 0 0 0,-16 1 0 0 0,1 0 0 0 0,-1 0 0 0 0,1 0 0 0 0,-1 0 0 0 0,1 0 0 0 0,0 0 0 0 0,-1 0 0 0 0,0 0 0 0 0,1-1 0 0 0,-1 1 0 0 0,1 0 0 0 0,-1 0 0 0 0,1-1 0 0 0,-1 1 0 0 0,1 0 0 0 0,-1-1 0 0 0,0 1 0 0 0,1 0 0 0 0,-1-1 0 0 0,1 1 0 0 0,-1-1 0 0 0,0 1 0 0 0,0 0 0 0 0,1-1 0 0 0,-1 1 0 0 0,0-1 0 0 0,0 1 0 0 0,1-1 0 0 0,-1 1 0 0 0,0-1 0 0 0,0 1 0 0 0,0-1 0 0 0,0 1 0 0 0,0-1 0 0 0,0 1 0 0 0,0-2 0 0 0,-6-14 0 0 0,5 13 0 0 0,-1-2-30 0 0,0 1-1 0 0,0-1 1 0 0,-1 0-1 0 0,1 1 1 0 0,-1-1 0 0 0,0 1-1 0 0,0 0 1 0 0,-1 0-1 0 0,1 0 1 0 0,-1 0-1 0 0,0 1 1 0 0,0 0 0 0 0,0-1-1 0 0,0 1 1 0 0,-6-2-1 0 0,-1 4-3082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9:31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10 281 6448 0 0,'-10'7'12991'0'0,"15"-11"-12650"0"0,-1 1-1 0 0,0 0 1 0 0,0-1-1 0 0,0 0 1 0 0,-1 0-1 0 0,1 0 1 0 0,-1 0-1 0 0,6-10 0 0 0,-2 3 44 0 0,3-3-198 0 0,0 1-1 0 0,1 0 0 0 0,0 1 1 0 0,1 0-1 0 0,18-14 0 0 0,-25 23-119 0 0,-1 0-1 0 0,1-1 0 0 0,0 2 1 0 0,0-1-1 0 0,0 1 0 0 0,0-1 1 0 0,0 1-1 0 0,11-2 1 0 0,-14 4-67 0 0,1-1 0 0 0,0 1 1 0 0,0 0-1 0 0,-1 0 1 0 0,1 1-1 0 0,0-1 0 0 0,0 1 1 0 0,-1-1-1 0 0,1 1 1 0 0,-1 0-1 0 0,1 0 1 0 0,0 0-1 0 0,-1 0 0 0 0,1 0 1 0 0,-1 0-1 0 0,0 1 1 0 0,1 0-1 0 0,-1-1 0 0 0,0 1 1 0 0,2 2-1 0 0,4 4 31 0 0,-1 0 0 0 0,0 1 0 0 0,9 14 0 0 0,-3-4-14 0 0,-12-17-9 0 0,1 0-1 0 0,-1 0 1 0 0,1 0-1 0 0,-1 0 0 0 0,1 0 1 0 0,0 0-1 0 0,0-1 1 0 0,0 1-1 0 0,0-1 0 0 0,4 3 1 0 0,-5-4-5 0 0,-1 1-1 0 0,1-1 1 0 0,0 0-1 0 0,-1 0 1 0 0,1 0 0 0 0,0 0-1 0 0,-1 0 1 0 0,1 0-1 0 0,-1 0 1 0 0,1 0 0 0 0,0 0-1 0 0,-1 0 1 0 0,1 0-1 0 0,-1-1 1 0 0,1 1 0 0 0,0 0-1 0 0,-1 0 1 0 0,1-1-1 0 0,1 0 7 0 0,-1 0-1 0 0,0 0 1 0 0,1 0-1 0 0,-1 0 1 0 0,0 0-1 0 0,0 0 1 0 0,0-1-1 0 0,0 1 1 0 0,1-3-1 0 0,54-79 437 0 0,-44 66-227 0 0,0 0 0 0 0,1 0 0 0 0,1 1-1 0 0,27-25 1 0 0,-38 39-165 0 0,0-1-1 0 0,1 1 1 0 0,-1 0-1 0 0,1 0 0 0 0,-1 1 1 0 0,1-1-1 0 0,5-1 1 0 0,-8 2-43 0 0,0 1 1 0 0,0 0 0 0 0,0 0 0 0 0,0 0 0 0 0,0-1-1 0 0,0 1 1 0 0,1 0 0 0 0,-1 0 0 0 0,0 0-1 0 0,0 0 1 0 0,0 1 0 0 0,0-1 0 0 0,0 0 0 0 0,0 0-1 0 0,0 1 1 0 0,0-1 0 0 0,0 0 0 0 0,0 1 0 0 0,0-1-1 0 0,-1 1 1 0 0,1 0 0 0 0,0-1 0 0 0,0 1-1 0 0,0-1 1 0 0,0 1 0 0 0,-1 0 0 0 0,1 0 0 0 0,0 0-1 0 0,-1-1 1 0 0,2 3 0 0 0,1 3 1 0 0,0 1 0 0 0,-1-1 0 0 0,0 1 0 0 0,0 0 0 0 0,0 0 0 0 0,-1 0 0 0 0,0 7 0 0 0,0 51 96 0 0,-1-36-89 0 0,-3 11-170 0 0,1 17-420 0 0,2-51 485 0 0,1-1 1 0 0,-1 0 0 0 0,1 0-1 0 0,0 0 1 0 0,1 0 0 0 0,-1 0-1 0 0,1-1 1 0 0,4 9 0 0 0,4-4-2642 0 0,-2-6-3512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0:42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13360 0 0,'0'0'1026'0'0,"-1"15"2001"0"0,7 77 670 0 0,-4-28-2575 0 0,-9 87 0 0 0,-6 84-957 0 0,18-171-2458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9:31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1 257 10136 0 0,'0'0'777'0'0,"15"5"778"0"0,-11-4-1047 0 0,1-1 0 0 0,-1 0 0 0 0,0 0 0 0 0,1 0 1 0 0,-1 0-1 0 0,1-1 0 0 0,-1 0 0 0 0,0 0 0 0 0,1 0 1 0 0,-1 0-1 0 0,4-3 0 0 0,-2 1-165 0 0,0 0 1 0 0,0-1-1 0 0,0 0 1 0 0,0 0-1 0 0,-1 0 1 0 0,7-7-1 0 0,2-5 251 0 0,-2 0 1 0 0,1 0-1 0 0,16-31 0 0 0,-25 38-572 0 0,0 1-1 0 0,-1-1 1 0 0,1 0-1 0 0,-2 0 1 0 0,0 0-1 0 0,0 0 1 0 0,2-17-1 0 0,-4 25 3 0 0,0-1 0 0 0,0 0 0 0 0,0 1-1 0 0,0-1 1 0 0,0 1 0 0 0,0-1 0 0 0,0 0-1 0 0,-1 1 1 0 0,1-1 0 0 0,0 1 0 0 0,-1-1-1 0 0,0 1 1 0 0,1-1 0 0 0,-1 1 0 0 0,0-1-1 0 0,1 1 1 0 0,-1 0 0 0 0,0-1 0 0 0,0 1-1 0 0,-2-2 1 0 0,2 3 25 0 0,1-1-1 0 0,-1 1 1 0 0,0-1-1 0 0,0 1 1 0 0,0-1-1 0 0,0 1 1 0 0,0 0-1 0 0,0-1 1 0 0,0 1-1 0 0,0 0 1 0 0,0 0-1 0 0,0 0 1 0 0,0 0 0 0 0,0 0-1 0 0,0 0 1 0 0,0 0-1 0 0,0 0 1 0 0,0 0-1 0 0,0 1 1 0 0,0-1-1 0 0,0 0 1 0 0,0 1-1 0 0,0-1 1 0 0,0 0-1 0 0,0 1 1 0 0,0-1 0 0 0,0 1-1 0 0,0 0 1 0 0,0-1-1 0 0,1 1 1 0 0,-2 0-1 0 0,-1 3-42 0 0,0-1 0 0 0,0 0-1 0 0,0 1 1 0 0,0-1 0 0 0,1 1-1 0 0,0 0 1 0 0,-1 0 0 0 0,1 0 0 0 0,-1 6-1 0 0,-12 39 22 0 0,13-41-3 0 0,1-1-1 0 0,0 1 0 0 0,0 0 1 0 0,1 0-1 0 0,0-1 1 0 0,1 14-1 0 0,-1-19-31 0 0,1 1 1 0 0,-1 0-1 0 0,1-1 0 0 0,0 1 0 0 0,0 0 0 0 0,0-1 0 0 0,0 1 1 0 0,0-1-1 0 0,1 0 0 0 0,-1 1 0 0 0,1-1 0 0 0,0 0 0 0 0,-1 0 1 0 0,1 0-1 0 0,0 0 0 0 0,0 0 0 0 0,0 0 0 0 0,1-1 1 0 0,-1 1-1 0 0,0 0 0 0 0,1-1 0 0 0,2 1 0 0 0,1 1-649 0 0,1-1-1 0 0,-1 0 0 0 0,10 1 1 0 0,2-2-913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9:32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11 161 7832 0 0,'0'0'602'0'0,"-9"18"2309"0"0,9-6-1436 0 0,-1-11-1236 0 0,1 1 0 0 0,0-1 1 0 0,-1 0-1 0 0,1 1 0 0 0,0-1 0 0 0,0 0 1 0 0,0 1-1 0 0,0-1 0 0 0,0 0 0 0 0,0 1 1 0 0,1-1-1 0 0,-1 0 0 0 0,0 0 0 0 0,1 1 1 0 0,-1-1-1 0 0,1 0 0 0 0,-1 0 0 0 0,1 0 1 0 0,0 1-1 0 0,-1-1 0 0 0,3 2 0 0 0,-2-3 605 0 0,0 0-579 0 0,1 0 0 0 0,0-1 0 0 0,0 1-1 0 0,-1-1 1 0 0,1 1 0 0 0,0-1 0 0 0,-1 0-1 0 0,2 0 1 0 0,1-3-9 0 0,0-1-1 0 0,-1 1 1 0 0,0-1 0 0 0,0 0 0 0 0,0 0-1 0 0,0 0 1 0 0,-1 0 0 0 0,0 0-1 0 0,3-10 1 0 0,0 2 35 0 0,-3 8-269 0 0,27-62 759 0 0,-25 59-695 0 0,0 0-1 0 0,1 1 1 0 0,0 0-1 0 0,0 0 0 0 0,1 0 1 0 0,8-8-1 0 0,-14 15-85 0 0,0-1 0 0 0,1 1 0 0 0,-1 0 0 0 0,0 0 0 0 0,0 0 0 0 0,1 0 0 0 0,-1-1 0 0 0,0 1 0 0 0,0 0 0 0 0,1 0 0 0 0,-1 0 0 0 0,0 0 0 0 0,0 0 0 0 0,1 0 0 0 0,-1 0 0 0 0,0 0 0 0 0,0 0 0 0 0,1 0 0 0 0,-1 0 0 0 0,0 0 0 0 0,0 0 0 0 0,1 0 0 0 0,-1 0 0 0 0,0 0 0 0 0,1 0 0 0 0,-1 0 0 0 0,0 0 0 0 0,0 0 0 0 0,1 1 0 0 0,-1-1 0 0 0,0 0 0 0 0,0 0 0 0 0,0 0 0 0 0,1 0 0 0 0,-1 1 0 0 0,0-1 0 0 0,0 0 0 0 0,0 0 0 0 0,1 0 0 0 0,-1 1 0 0 0,0-1 0 0 0,0 0 0 0 0,2 3 0 0 0,0-1 0 0 0,0 0 0 0 0,0 0 0 0 0,0 1 0 0 0,-1-1 0 0 0,1 1 0 0 0,-1-1 0 0 0,0 1 0 0 0,0 0 0 0 0,0 0 0 0 0,0-1 0 0 0,0 1 0 0 0,-1 0 0 0 0,1 3 0 0 0,1 7 0 0 0,-1 24 0 0 0,-1-33 0 0 0,5 100 64 0 0,-5-103-64 0 0,0 0 0 0 0,0 0 0 0 0,0 0 0 0 0,0 0 0 0 0,0 0 0 0 0,0 0 0 0 0,1 0 0 0 0,-1 0 0 0 0,0 0 0 0 0,0 0 0 0 0,1 0 0 0 0,-1 0 0 0 0,1 0 0 0 0,0 0 0 0 0,-1 0 2 0 0,0-1 0 0 0,0 0-1 0 0,1 1 1 0 0,-1-1 0 0 0,0 0 0 0 0,1 1-1 0 0,-1-1 1 0 0,0 0 0 0 0,1 0-1 0 0,-1 1 1 0 0,0-1 0 0 0,1 0 0 0 0,-1 0-1 0 0,0 0 1 0 0,1 0 0 0 0,-1 1-1 0 0,0-1 1 0 0,1 0 0 0 0,-1 0 0 0 0,1 0-1 0 0,-1 0 1 0 0,0 0 0 0 0,1 0 0 0 0,-1 0-1 0 0,1 0 1 0 0,-1 0 0 0 0,0 0-1 0 0,1 0 1 0 0,-1 0 0 0 0,1-1 0 0 0,-1 1-1 0 0,0 0 1 0 0,1 0 0 0 0,-1 0-1 0 0,1 0 1 0 0,-1-1 0 0 0,0 1 0 0 0,1 0-1 0 0,-1 0 1 0 0,0-1 0 0 0,0 1-1 0 0,1 0 1 0 0,-1 0 0 0 0,0-1 0 0 0,0 1-1 0 0,1 0 1 0 0,-1-1 0 0 0,0 1 0 0 0,0-1-1 0 0,1 0 4 0 0,4-3 20 0 0,-1-1 1 0 0,1 0-1 0 0,-1-1 0 0 0,0 1 1 0 0,0-1-1 0 0,-1 1 0 0 0,0-1 1 0 0,5-12-1 0 0,2-4 22 0 0,5-6-162 0 0,-6 9 420 0 0,0 2 0 0 0,1-1 1 0 0,18-22-1 0 0,-26 38-238 0 0,0-1 0 0 0,0 1 0 0 0,1 0 0 0 0,-1 0 0 0 0,0 0 0 0 0,1 1 0 0 0,-1-1 0 0 0,1 1 0 0 0,0-1 0 0 0,0 1 0 0 0,3-2 0 0 0,-4 3-46 0 0,-1 0-1 0 0,1 0 1 0 0,-1-1-1 0 0,1 1 0 0 0,-1 0 1 0 0,0 0-1 0 0,1 0 1 0 0,-1 1-1 0 0,1-1 1 0 0,-1 0-1 0 0,1 0 1 0 0,-1 1-1 0 0,1-1 1 0 0,-1 1-1 0 0,0-1 1 0 0,1 1-1 0 0,-1 0 0 0 0,0-1 1 0 0,0 1-1 0 0,1 0 1 0 0,-1 0-1 0 0,0 0 1 0 0,0 0-1 0 0,0 0 1 0 0,1 2-1 0 0,4 5-8 0 0,0 1 0 0 0,-1-1 0 0 0,0 1 0 0 0,0 0 0 0 0,-1 0 0 0 0,-1 1 0 0 0,4 9 0 0 0,0 8 36 0 0,5 36 0 0 0,-8-33-97 0 0,-2-11-148 0 0,1 0 1 0 0,0 0 0 0 0,8 20-1 0 0,-5-29-1749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9:34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92 6448 0 0,'0'0'297'0'0,"-3"-18"251"0"0,3 14-72 0 0,0 1 0 0 0,-1-1 0 0 0,1 1-1 0 0,-1-1 1 0 0,0 1 0 0 0,0 0 0 0 0,0-1 0 0 0,0 1 0 0 0,0 0-1 0 0,-1 0 1 0 0,0-1 0 0 0,0 1 0 0 0,1 1 0 0 0,-2-1 0 0 0,1 0-1 0 0,0 0 1 0 0,-5-4 0 0 0,5 6-306 0 0,0-1-1 0 0,0 1 1 0 0,0 0-1 0 0,1 0 1 0 0,-1 0-1 0 0,0 0 1 0 0,0 0-1 0 0,-1 1 1 0 0,1-1-1 0 0,0 1 1 0 0,0-1-1 0 0,0 1 1 0 0,0 0-1 0 0,0 0 1 0 0,-1 0-1 0 0,1 0 1 0 0,0 0-1 0 0,0 0 1 0 0,0 0-1 0 0,-1 1 1 0 0,1-1-1 0 0,0 1 1 0 0,0 0-1 0 0,0-1 1 0 0,0 1-1 0 0,0 0 1 0 0,0 0-1 0 0,0 1 1 0 0,-2 1-1 0 0,-1 1 28 0 0,1 0 0 0 0,-1 0 0 0 0,1 0-1 0 0,1 0 1 0 0,-1 1 0 0 0,1 0 0 0 0,-1 0-1 0 0,-2 6 1 0 0,-20 46 888 0 0,18-38-725 0 0,5-10-238 0 0,0 0 0 0 0,0 0-1 0 0,0 1 1 0 0,1-1 0 0 0,1 1 0 0 0,-1 12-1 0 0,1-20-96 0 0,1 1 0 0 0,0 0 0 0 0,0 0 0 0 0,0-1 0 0 0,1 1 0 0 0,-1 0 0 0 0,1 0 1 0 0,-1-1-1 0 0,1 1 0 0 0,0 0 0 0 0,0-1 0 0 0,0 1 0 0 0,0-1 0 0 0,1 1 0 0 0,-1-1 0 0 0,1 0 0 0 0,-1 0 0 0 0,1 1 0 0 0,0-1 0 0 0,0 0 0 0 0,0 0 0 0 0,0-1 0 0 0,0 1 0 0 0,0 0 0 0 0,1-1 0 0 0,2 2 0 0 0,-3-2-172 0 0,0 0 0 0 0,1-1 0 0 0,-1 0-1 0 0,0 1 1 0 0,0-1 0 0 0,1 0 0 0 0,-1 0-1 0 0,0-1 1 0 0,0 1 0 0 0,0 0 0 0 0,1-1-1 0 0,-1 1 1 0 0,0-1 0 0 0,0 1 0 0 0,0-1 0 0 0,0 0-1 0 0,0 0 1 0 0,0 0 0 0 0,3-3 0 0 0,3-1-1432 0 0,-1 0-1 0 0,0-1 1 0 0,9-9 0 0 0,-4 3-5511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9:34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15056 0 0,'0'0'1365'0'0,"17"8"1255"0"0,-14-6-2413 0 0,-1 1 0 0 0,1-1 0 0 0,-1 0 0 0 0,1 1 0 0 0,-1 0 0 0 0,0-1 0 0 0,0 1-1 0 0,0 0 1 0 0,0 0 0 0 0,-1 0 0 0 0,1 0 0 0 0,1 6 0 0 0,1 5 330 0 0,5 23 0 0 0,-6-22-256 0 0,-1-5 498 0 0,0 0 0 0 0,0 18 0 0 0,-2-30-874 0 0,0 0 0 0 0,1 0-1 0 0,0 0 1 0 0,-1 0 0 0 0,1 0-1 0 0,0 0 1 0 0,0 0 0 0 0,0 0 0 0 0,0 0-1 0 0,0 0 1 0 0,0 0 0 0 0,1 1-1 0 0,-1-1 1 0 0,0 0 0 0 0,1 1 0 0 0,0-1-1 0 0,-1 1 1 0 0,4-2 0 0 0,1-1-1046 0 0,-1 0 1 0 0,1 0-1 0 0,0 1 1 0 0,10-3-1 0 0,1 1-905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9:35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11 8752 0 0,'0'0'673'0'0,"8"5"-58"0"0,-3-2 1129 0 0,0 0 1 0 0,0 0 0 0 0,0 0-1 0 0,0 0 1 0 0,8 2 0 0 0,-9-4-1496 0 0,-1-1 1 0 0,0 1-1 0 0,1-1 0 0 0,-1 1 1 0 0,1-1-1 0 0,-1 0 1 0 0,0-1-1 0 0,1 1 0 0 0,-1 0 1 0 0,7-3-1 0 0,-6 2-205 0 0,0-1-1 0 0,0 1 0 0 0,0-1 1 0 0,0-1-1 0 0,5-3 0 0 0,13-6-43 0 0,-21 12 3 0 0,-1 0-2 0 0,0 0 0 0 0,1 0 1 0 0,-1 0-1 0 0,0 0 0 0 0,1 0 0 0 0,-1 0 0 0 0,0 0 0 0 0,1 0 0 0 0,-1-1 0 0 0,0 1 0 0 0,0 0 1 0 0,1 0-1 0 0,-1 0 0 0 0,0 0 0 0 0,1-1 0 0 0,-1 1 0 0 0,0 0 0 0 0,0 0 0 0 0,0-1 0 0 0,1 1 1 0 0,-1 0-1 0 0,0 0 0 0 0,0-1 0 0 0,0 1 0 0 0,0 0 0 0 0,0-1 0 0 0,1 1 0 0 0,-1 0 0 0 0,0 0 1 0 0,0-1-1 0 0,0 0 187 0 0,-1 2 44 0 0,-34 51 309 0 0,7-11-608 0 0,-40 45-1 0 0,-8 4-2226 0 0,53-59 1060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8:00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78 10160 0 0,'0'0'920'0'0,"-3"-5"833"0"0,2 3-1473 0 0,1-1 0 0 0,-1 0 0 0 0,1 1 0 0 0,0-1 0 0 0,0 1 0 0 0,0-1 0 0 0,0 0 0 0 0,1-2 0 0 0,0 0 69 0 0,1 0 1 0 0,-1 0-1 0 0,2 0 0 0 0,-1 0 0 0 0,3-5 0 0 0,-4 8-258 0 0,1-2-756 0 0,2-2 4766 0 0,-3 6-3972 0 0,-1 0 0 0 0,1 0 0 0 0,-1 0-1 0 0,0 1 1 0 0,1-1 0 0 0,-1 0 0 0 0,1 0-1 0 0,-1 0 1 0 0,0 0 0 0 0,1 1 0 0 0,-1-1-1 0 0,0 0 1 0 0,1 0 0 0 0,-1 1 0 0 0,0-1-1 0 0,0 0 1 0 0,1 1 0 0 0,-1-1 0 0 0,0 0-1 0 0,0 1 1 0 0,1-1 0 0 0,-1 1 0 0 0,3 3-11 0 0,-1 1 0 0 0,1-1 0 0 0,-1 1 0 0 0,0 0 0 0 0,0 0 0 0 0,-1 0 0 0 0,1 0 0 0 0,-1 0 0 0 0,0 0 0 0 0,0 8 0 0 0,0 7 224 0 0,-3 28 0 0 0,1-25-118 0 0,-31 420 890 0 0,29-416-1067 0 0,-15 129 359 0 0,0 8 147 0 0,17-157-545 0 0,1-1 0 0 0,-1 1 0 0 0,0 0 0 0 0,-1-1 0 0 0,1 1 0 0 0,-1-1 0 0 0,-4 9 0 0 0,6-15-33 0 0,0 0 0 0 0,0 0 0 0 0,0 0 1 0 0,0 1-1 0 0,-1-1 0 0 0,1 0 0 0 0,0 0 0 0 0,0 0 0 0 0,0 0 0 0 0,0 1 0 0 0,0-1 0 0 0,0 0 0 0 0,-1 0 1 0 0,1 0-1 0 0,0 0 0 0 0,0 0 0 0 0,0 1 0 0 0,0-1 0 0 0,-1 0 0 0 0,1 0 0 0 0,0 0 0 0 0,0 0 0 0 0,0 0 1 0 0,-1 0-1 0 0,1 0 0 0 0,0 0 0 0 0,0 0 0 0 0,0 0 0 0 0,-1 0 0 0 0,1 0 0 0 0,0 0 0 0 0,0 0 0 0 0,0 0 1 0 0,-1 0-1 0 0,1 0 0 0 0,0 0 0 0 0,0 0 0 0 0,-6-9-3906 0 0,4-3-4679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8:01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1 446 16008 0 0,'0'0'2391'0'0,"14"5"-201"0"0,-9-4-1852 0 0,1 0 1 0 0,0-1-1 0 0,0 1 1 0 0,0-1-1 0 0,0 0 1 0 0,0 0-1 0 0,10-3 1 0 0,44-12-56 0 0,-22 5-62 0 0,57-7 252 0 0,112-6 0 0 0,-126 16-373 0 0,-9 3 95 0 0,95 8 1 0 0,-26 0 21 0 0,47 4-9 0 0,-38-1-133 0 0,302-30-9 0 0,-313 12 452 0 0,-137 10-515 0 0,352-31 334 0 0,-304 25-306 0 0,366-56 827 0 0,-228 21-893 0 0,-7-16 1450 0 0,-142 43-1294 0 0,162-68 722 0 0,-60 30-907 0 0,-120 44 75 0 0,-20 8 42 0 0,0 2 7 0 0,-1 0-56 0 0,1-1 0 0 0,-1 1-1 0 0,0-1 1 0 0,1 1-1 0 0,-1 0 1 0 0,1-1-1 0 0,-1 1 1 0 0,0 0-1 0 0,1 0 1 0 0,-1-1 0 0 0,0 1-1 0 0,0 0 1 0 0,0 0-1 0 0,1-1 1 0 0,-1 1-1 0 0,0 0 1 0 0,0 0 0 0 0,0 1-1 0 0,-1 5 22 0 0,0 0 0 0 0,-1 1 0 0 0,0-1 0 0 0,0 0 0 0 0,-4 10 0 0 0,-3 10 36 0 0,-30 91 39 0 0,14-49-40 0 0,15-40-45 0 0,-2 5 19 0 0,2 0 0 0 0,-9 48 0 0 0,16-58-34 0 0,-7 50 0 0 0,0 80 0 0 0,10-102 0 0 0,-2 236 0 0 0,-15 45 210 0 0,15-291-188 0 0,-2 8 234 0 0,2-43-176 0 0,-12-11 5 0 0,-29-13-3834 0 0,32 12 1573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8:02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140 110 12840 0 0,'-3'3'135'0'0,"0"0"0"0"0,0-1 0 0 0,0 1-1 0 0,0-1 1 0 0,-1 0 0 0 0,1 0 0 0 0,-1 0 0 0 0,1 0 0 0 0,-7 2 0 0 0,4-2-76 0 0,2 0 277 0 0,0 0 0 0 0,0-1 0 0 0,-1 0 0 0 0,1 0 1 0 0,0 0-1 0 0,-1 0 0 0 0,1-1 0 0 0,-1 0 1 0 0,1 0-1 0 0,-9-1 0 0 0,11 1-198 0 0,0 0 0 0 0,0-1-1 0 0,1 1 1 0 0,-1-1 0 0 0,0 0 0 0 0,0 1-1 0 0,1-1 1 0 0,-1 0 0 0 0,0 0 0 0 0,1 0-1 0 0,-1 0 1 0 0,1 0 0 0 0,0-1 0 0 0,-1 1-1 0 0,1 0 1 0 0,0-1 0 0 0,-1 1-1 0 0,1-1 1 0 0,0 1 0 0 0,0-1 0 0 0,0 1-1 0 0,1-1 1 0 0,-1 0 0 0 0,0 1 0 0 0,1-1-1 0 0,-1 0 1 0 0,1 0 0 0 0,-1-2 0 0 0,0 2-19 0 0,1 0 0 0 0,0 0 1 0 0,-1 0-1 0 0,1 0 0 0 0,0-1 1 0 0,0 1-1 0 0,1 0 1 0 0,-1 0-1 0 0,0 0 0 0 0,1-1 1 0 0,-1 1-1 0 0,1 0 0 0 0,0 0 1 0 0,-1 0-1 0 0,1 0 0 0 0,0 0 1 0 0,0 0-1 0 0,1 0 1 0 0,-1 0-1 0 0,2-2 0 0 0,1 1-66 0 0,0-1 23 0 0,1 0-1 0 0,-1 0 1 0 0,1 0 0 0 0,0 1-1 0 0,0 0 1 0 0,0 0 0 0 0,0 0-1 0 0,0 0 1 0 0,1 1 0 0 0,-1 0-1 0 0,1 0 1 0 0,-1 1 0 0 0,9-2-1 0 0,3 3-21 0 0,1 0 0 0 0,-1 1 0 0 0,0 1 1 0 0,27 6-1 0 0,68 25 351 0 0,-17-4-410 0 0,-10-11 412 0 0,1-4-1 0 0,120 6 1 0 0,344-15-242 0 0,-99-44 160 0 0,-47 3-50 0 0,34 31-275 0 0,-299 13 191 0 0,101-1 274 0 0,13-20 47 0 0,-161 13-373 0 0,11-1 45 0 0,-102 1-155 0 0,1 0 0 0 0,0 0 0 0 0,0 0 0 0 0,-1 0 1 0 0,1-1-1 0 0,0 1 0 0 0,-1-1 0 0 0,1 1 0 0 0,0-1 0 0 0,-1 0 1 0 0,1 0-1 0 0,-1 0 0 0 0,1 0 0 0 0,-1 0 0 0 0,1 0 1 0 0,-1 0-1 0 0,0 0 0 0 0,0 0 0 0 0,1 0 0 0 0,0-2 0 0 0,-2 2-157 0 0,1 0 0 0 0,-1-1 0 0 0,1 1 0 0 0,-1 0 0 0 0,0 0 0 0 0,1 0 0 0 0,-1-1 0 0 0,0 1 0 0 0,0 0 0 0 0,0 0 0 0 0,0-3 0 0 0,0 2-834 0 0,0-1 0 0 0,-1 1-1 0 0,1 0 1 0 0,-1 0 0 0 0,0-1 0 0 0,0 1 0 0 0,-1-3 0 0 0,-8-10-8099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8:03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25 16064 0 0,'-12'-2'623'0'0,"-1"0"1"0"0,-15-6 0 0 0,27 8 35 0 0,1-1-494 0 0,0 1 0 0 0,0-1 0 0 0,0 1 0 0 0,0-1-1 0 0,0 1 1 0 0,0 0 0 0 0,0-1 0 0 0,0 1 0 0 0,0-1 0 0 0,0 1-1 0 0,0-1 1 0 0,1 1 0 0 0,-1 0 0 0 0,0-1 0 0 0,0 1 0 0 0,0 0 0 0 0,1-1-1 0 0,-1 1 1 0 0,0-1 0 0 0,0 1 0 0 0,1 0 0 0 0,-1-1 0 0 0,0 1 0 0 0,1 0-1 0 0,-1 0 1 0 0,0-1 0 0 0,1 1 0 0 0,-1 0 0 0 0,0 0 0 0 0,1 0-1 0 0,0-1 1 0 0,0 1-11 0 0,0 0 0 0 0,1 0-1 0 0,-1 0 1 0 0,0 0 0 0 0,0 0-1 0 0,1 0 1 0 0,-1 1 0 0 0,0-1 0 0 0,0 0-1 0 0,0 1 1 0 0,2 0 0 0 0,3 2 43 0 0,0 0 1 0 0,-1 0 0 0 0,10 7 0 0 0,-9-4-125 0 0,-1 0 1 0 0,0 0 0 0 0,0 0 0 0 0,0 0 0 0 0,-1 1-1 0 0,0-1 1 0 0,0 1 0 0 0,0 0 0 0 0,-1 1 0 0 0,4 12-1 0 0,2 10 40 0 0,6 42-1 0 0,-14-65-102 0 0,17 104 211 0 0,4 115-1 0 0,-19 51 1471 0 0,-3-188-1350 0 0,-8 54 447 0 0,7-125-346 0 0,-6 30 0 0 0,6-43-467 0 0,0-4 24 0 0,1-1-1 0 0,0 1 1 0 0,0 0 0 0 0,-1-1-1 0 0,1 1 1 0 0,-1-1-1 0 0,1 1 1 0 0,0 0 0 0 0,-1-1-1 0 0,1 1 1 0 0,-1-1 0 0 0,1 0-1 0 0,-1 1 1 0 0,0-1 0 0 0,1 1-1 0 0,-1-1 1 0 0,1 0-1 0 0,-1 1 1 0 0,0-1 0 0 0,1 0-1 0 0,-1 0 1 0 0,0 1 0 0 0,1-1-1 0 0,-1 0 1 0 0,0 0 0 0 0,1 0-1 0 0,-1 0 1 0 0,0 0-1 0 0,0 0 1 0 0,1 0 0 0 0,-1 0-1 0 0,0 0 1 0 0,1 0 0 0 0,-1-1-1 0 0,0 1 1 0 0,1 0 0 0 0,-1 0-1 0 0,0-1 1 0 0,1 1 0 0 0,-1 0-1 0 0,1-1 1 0 0,-2 0-1 0 0,-60-41-5851 0 0,51 35-3506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8:07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0 337 11720 0 0,'0'0'882'0'0,"4"1"-486"0"0,6 1-394 0 0,33-10 635 0 0,-27 6-29 0 0,0-1-1 0 0,22-7 1 0 0,-13 1-37 0 0,1-2 0 0 0,-2 0 0 0 0,1-2 0 0 0,-2-1 0 0 0,26-18 0 0 0,-35 21-517 0 0,-2 1 0 0 0,1-2-1 0 0,-1 1 1 0 0,-1-2 0 0 0,0 0-1 0 0,-1 0 1 0 0,0-1 0 0 0,-1 0 0 0 0,12-25-1 0 0,-20 36-30 0 0,0 0 0 0 0,0 0 0 0 0,0 0 0 0 0,-1 1-1 0 0,1-1 1 0 0,-1 0 0 0 0,0 0 0 0 0,0 0 0 0 0,0 0 0 0 0,0 0-1 0 0,0 0 1 0 0,-1 0 0 0 0,1 0 0 0 0,-2-4 0 0 0,1 5-3 0 0,0 0 1 0 0,1 1 0 0 0,-1-1-1 0 0,0 1 1 0 0,0-1 0 0 0,0 1-1 0 0,0-1 1 0 0,0 1 0 0 0,0 0-1 0 0,0-1 1 0 0,0 1 0 0 0,0 0 0 0 0,-1 0-1 0 0,1 0 1 0 0,-1 0 0 0 0,1 0-1 0 0,-1 0 1 0 0,1 0 0 0 0,-1 1-1 0 0,1-1 1 0 0,-1 0 0 0 0,0 1-1 0 0,1-1 1 0 0,-1 1 0 0 0,-3-1-1 0 0,0 1 37 0 0,-1 0-1 0 0,0 1 1 0 0,0 0-1 0 0,0 0 1 0 0,0 0-1 0 0,1 0 0 0 0,-1 1 1 0 0,1 0-1 0 0,-1 0 1 0 0,1 1-1 0 0,0-1 0 0 0,-1 1 1 0 0,1 0-1 0 0,-5 5 1 0 0,-2 1 60 0 0,1 1 0 0 0,1 0 0 0 0,0 0 0 0 0,-14 19 0 0 0,10-11 24 0 0,1 1 0 0 0,1 0 0 0 0,1 0 0 0 0,1 1-1 0 0,0 1 1 0 0,1 0 0 0 0,-9 36 0 0 0,14-39-99 0 0,0 0 0 0 0,-2 31 0 0 0,6-45-39 0 0,0 1 0 0 0,0-1 0 0 0,0 1 0 0 0,1-1 0 0 0,-1 1 0 0 0,1-1 0 0 0,0 1 0 0 0,0-1 0 0 0,1 1 0 0 0,-1-1 0 0 0,1 0 0 0 0,0 0 0 0 0,0 0 0 0 0,0 0 0 0 0,1 0 0 0 0,4 5 0 0 0,-5-7-16 0 0,0-1 0 0 0,-1 1-1 0 0,2-1 1 0 0,-1 0-1 0 0,0 0 1 0 0,0 1 0 0 0,0-1-1 0 0,0-1 1 0 0,1 1 0 0 0,-1 0-1 0 0,0-1 1 0 0,1 1-1 0 0,-1-1 1 0 0,1 0 0 0 0,-1 1-1 0 0,0-1 1 0 0,1 0 0 0 0,-1-1-1 0 0,1 1 1 0 0,-1 0-1 0 0,0-1 1 0 0,1 1 0 0 0,3-2-1 0 0,0 0-101 0 0,0-1 0 0 0,0 1 0 0 0,-1-1 0 0 0,1 0 0 0 0,-1-1 0 0 0,1 1 0 0 0,-1-1 0 0 0,5-5 0 0 0,14-16-1385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0:42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1 186 17247 0 0,'3'-10'566'0'0,"-2"8"-483"0"0,-1 1 1 0 0,1-1 0 0 0,-1 1-1 0 0,1-1 1 0 0,-1 1 0 0 0,1-1-1 0 0,0 1 1 0 0,0 0-1 0 0,0 0 1 0 0,-1-1 0 0 0,1 1-1 0 0,0 0 1 0 0,2-1-1 0 0,7-6-12 0 0,-1 0-1 0 0,1 2 0 0 0,1-1 0 0 0,0 1 0 0 0,13-5 0 0 0,62-21 1409 0 0,-48 19-697 0 0,136-36 954 0 0,-155 43-2227 0 0,14-2 50 0 0,-31 7 114 0 0,0 1 0 0 0,0 0 0 0 0,0 0 1 0 0,0 0-1 0 0,0 0 0 0 0,0 0 0 0 0,0 0 1 0 0,0 1-1 0 0,-1-1 0 0 0,1 0 0 0 0,0 1 1 0 0,0 0-1 0 0,2 1 0 0 0,-14 8-3751 0 0</inkml:trace>
  <inkml:trace contextRef="#ctx0" brushRef="#br0" timeOffset="1">32 354 15144 0 0,'-1'0'48'0'0,"-1"1"0"0"0,0 0 0 0 0,1 0 0 0 0,-1 0 1 0 0,1 0-1 0 0,0 0 0 0 0,-1 0 0 0 0,1 0 1 0 0,0 1-1 0 0,0-1 0 0 0,-1 0 0 0 0,1 1 1 0 0,0-1-1 0 0,0 1 0 0 0,1-1 0 0 0,-1 1 1 0 0,0-1-1 0 0,0 1 0 0 0,1 0 0 0 0,-1-1 0 0 0,1 1 1 0 0,-1 0-1 0 0,1-1 0 0 0,0 1 0 0 0,0 0 1 0 0,0 0-1 0 0,0-1 0 0 0,0 1 0 0 0,0 0 1 0 0,0 0-1 0 0,1-1 0 0 0,-1 1 0 0 0,1 3 0 0 0,0-3 23 0 0,-1 0-1 0 0,1 0 0 0 0,0 0 0 0 0,-1 0 1 0 0,1-1-1 0 0,0 1 0 0 0,0 0 0 0 0,0 0 1 0 0,1-1-1 0 0,-1 1 0 0 0,0 0 0 0 0,1-1 1 0 0,-1 1-1 0 0,0-1 0 0 0,1 0 0 0 0,0 1 1 0 0,1 0-1 0 0,1 0 87 0 0,-1 0-1 0 0,1-1 1 0 0,0 1 0 0 0,0-1-1 0 0,0 0 1 0 0,0 0 0 0 0,0 0-1 0 0,4 0 1 0 0,5 0 159 0 0,-1-1 0 0 0,0 0 0 0 0,0-1 0 0 0,23-4 0 0 0,28-12-238 0 0,99-39 0 0 0,-129 44-745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8:07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0 13824 0 0,'0'0'629'0'0,"0"2"-12"0"0,-2 9-547 0 0,1 0 0 0 0,0 0-1 0 0,1 13 1 0 0,-1 19 507 0 0,-11 35 643 0 0,-3 0 0 0 0,-30 88 0 0 0,-5 21-802 0 0,29-60-303 0 0,14-37-832 0 0,11-29-5696 0 0,-2-41 808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8:07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1 360 8288 0 0,'0'0'756'0'0,"8"-3"-608"0"0,-1-1 363 0 0,-1 1 0 0 0,1-2 0 0 0,-1 1 1 0 0,0-1-1 0 0,0 0 0 0 0,-1 0 0 0 0,1 0 0 0 0,-1-1 0 0 0,0 0 1 0 0,4-7-1 0 0,6-10 2382 0 0,17-35 1 0 0,-29 53-2835 0 0,8-18 414 0 0,14-35 0 0 0,-23 51-361 0 0,1 0 0 0 0,-2 0 0 0 0,1 0 0 0 0,-1 0-1 0 0,0 0 1 0 0,-1 0 0 0 0,1-1 0 0 0,-2 1 0 0 0,1 0 0 0 0,-2-8 0 0 0,2 13-74 0 0,-1-1-1 0 0,0 1 1 0 0,0 0 0 0 0,0-1-1 0 0,0 1 1 0 0,0 0 0 0 0,0 0-1 0 0,-1 0 1 0 0,1 0-1 0 0,-1 0 1 0 0,1 0 0 0 0,-1 0-1 0 0,0 1 1 0 0,0-1 0 0 0,0 1-1 0 0,-3-3 1 0 0,4 3-30 0 0,0 1 0 0 0,-1-1 0 0 0,1 0-1 0 0,-1 0 1 0 0,1 1 0 0 0,-1-1 0 0 0,1 1 0 0 0,-1 0 0 0 0,0-1-1 0 0,1 1 1 0 0,-1 0 0 0 0,1 0 0 0 0,-1 0 0 0 0,0 0 0 0 0,1 0-1 0 0,-1 0 1 0 0,0 1 0 0 0,1-1 0 0 0,-1 0 0 0 0,1 1 0 0 0,-1 0-1 0 0,1-1 1 0 0,-1 1 0 0 0,-2 1 0 0 0,-2 3 40 0 0,1 0-1 0 0,-1 0 1 0 0,1 0 0 0 0,0 1 0 0 0,1-1-1 0 0,-1 1 1 0 0,1 0 0 0 0,0 1 0 0 0,1-1 0 0 0,0 1-1 0 0,-4 9 1 0 0,-1 7-27 0 0,1 1 1 0 0,-5 25-1 0 0,10-39-20 0 0,0 0 0 0 0,1 0 0 0 0,0 1 0 0 0,1-1 0 0 0,0 0 0 0 0,1 1 0 0 0,0-1-1 0 0,4 19 1 0 0,-4-26-4 0 0,0 1 0 0 0,0-1 0 0 0,0 0-1 0 0,1 0 1 0 0,-1 0 0 0 0,1 0 0 0 0,0 0-1 0 0,0 0 1 0 0,0 0 0 0 0,0-1 0 0 0,0 1 0 0 0,0-1-1 0 0,1 1 1 0 0,0-1 0 0 0,-1 0 0 0 0,1 0-1 0 0,0 0 1 0 0,0 0 0 0 0,0-1 0 0 0,0 1 0 0 0,0-1-1 0 0,0 0 1 0 0,0 0 0 0 0,1 0 0 0 0,-1 0-1 0 0,0 0 1 0 0,1-1 0 0 0,-1 0 0 0 0,1 1-1 0 0,2-1 1 0 0,5-1-518 0 0,-1 1 1 0 0,15-4-1 0 0,0-3-1153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8:08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7 206 9216 0 0,'0'0'706'0'0,"-1"1"-463"0"0,-2 2-78 0 0,0 4 5833 0 0,9-9-3004 0 0,-2-1-3834 0 0,10-17 2208 0 0,22-36 0 0 0,2-4-395 0 0,-30 48-763 0 0,-4 6-128 0 0,0 1 0 0 0,0 0 0 0 0,0-1 0 0 0,0 1 0 0 0,7-5 0 0 0,-10 9-82 0 0,-1 1 1 0 0,0 0-1 0 0,0 0 1 0 0,0-1 0 0 0,1 1-1 0 0,-1 0 1 0 0,0 0-1 0 0,0 0 1 0 0,1 0 0 0 0,-1-1-1 0 0,0 1 1 0 0,1 0-1 0 0,-1 0 1 0 0,0 0 0 0 0,0 0-1 0 0,1 0 1 0 0,-1 0-1 0 0,0 0 1 0 0,1 0 0 0 0,-1 0-1 0 0,0 0 1 0 0,1 0-1 0 0,-1 0 1 0 0,0 0 0 0 0,1 0-1 0 0,-1 0 1 0 0,0 0-1 0 0,1 0 1 0 0,-1 0 0 0 0,0 0-1 0 0,0 0 1 0 0,1 1-1 0 0,-1-1 1 0 0,2 4-3 0 0,0 0 6 0 0,-1 1 0 0 0,1-1 0 0 0,-1 1-1 0 0,0 0 1 0 0,0-1 0 0 0,0 1 0 0 0,-1 0 0 0 0,1 5-1 0 0,-4 40 27 0 0,-2-1 34 0 0,4-49-63 0 0,1 0-1 0 0,0 0 1 0 0,0 1-1 0 0,0-1 0 0 0,0 0 1 0 0,0 0-1 0 0,0 0 1 0 0,0 0-1 0 0,0 1 0 0 0,0-1 1 0 0,0 0-1 0 0,0 0 1 0 0,0 0-1 0 0,1 0 1 0 0,-1 1-1 0 0,0-1 0 0 0,0 0 1 0 0,0 0-1 0 0,0 0 1 0 0,0 0-1 0 0,0 1 0 0 0,0-1 1 0 0,0 0-1 0 0,0 0 1 0 0,1 0-1 0 0,-1 0 0 0 0,0 0 1 0 0,0 0-1 0 0,0 0 1 0 0,0 1-1 0 0,0-1 1 0 0,0 0-1 0 0,1 0 0 0 0,-1 0 1 0 0,0 0-1 0 0,0 0 1 0 0,0 0-1 0 0,0 0 0 0 0,1 0 1 0 0,-1 0-1 0 0,0 0 1 0 0,0 0-1 0 0,0 0 1 0 0,0 0-1 0 0,1 0 0 0 0,-1 0 1 0 0,0 0-1 0 0,0 0 1 0 0,0 0-1 0 0,0 0 0 0 0,1 0 1 0 0,-1 0-1 0 0,0 0 1 0 0,0 0-1 0 0,0 0 0 0 0,0-1 1 0 0,1 1-1 0 0,-1 0 1 0 0,0 0-1 0 0,0 0 1 0 0,0 0-1 0 0,0 0 0 0 0,0 0 1 0 0,0 0-1 0 0,1-1 1 0 0,-1 1-1 0 0,0 0 0 0 0,0 0 1 0 0,7-8 46 0 0,-7 8-47 0 0,3-2 7 0 0,13-18 46 0 0,1 2-1 0 0,1 0 1 0 0,30-23 0 0 0,-44 38-44 0 0,0 0 0 0 0,0 0 0 0 0,1 1 1 0 0,-1-1-1 0 0,1 1 0 0 0,0 0 1 0 0,-1 0-1 0 0,1 1 0 0 0,0-1 0 0 0,0 1 1 0 0,0 0-1 0 0,0 1 0 0 0,0-1 0 0 0,0 1 1 0 0,0 0-1 0 0,0 0 0 0 0,0 1 0 0 0,0-1 1 0 0,0 1-1 0 0,10 3 0 0 0,-2 1 313 0 0,0 2 0 0 0,18 12 0 0 0,12 5 384 0 0,-42-23-674 0 0,1-1-1 0 0,-1 1 0 0 0,1-1 1 0 0,0 1-1 0 0,-1-1 0 0 0,1 0 1 0 0,0 0-1 0 0,-1 1 0 0 0,1-1 1 0 0,0 0-1 0 0,-1 0 0 0 0,1-1 1 0 0,0 1-1 0 0,-1 0 0 0 0,1-1 1 0 0,-1 1-1 0 0,1 0 0 0 0,0-1 1 0 0,-1 0-1 0 0,1 1 0 0 0,-1-1 1 0 0,1 0-1 0 0,-1 0 0 0 0,0 0 1 0 0,1 0-1 0 0,-1 0 0 0 0,0 0 1 0 0,0 0-1 0 0,0-1 0 0 0,0 1 1 0 0,0 0-1 0 0,0-1 0 0 0,0 1 1 0 0,0-1-1 0 0,1-2 1 0 0,0 1 11 0 0,0-1 1 0 0,-1 1 0 0 0,1-1-1 0 0,-1 0 1 0 0,0 0 0 0 0,0 0-1 0 0,0 0 1 0 0,-1 0 0 0 0,1 0 0 0 0,-1 0-1 0 0,0 0 1 0 0,0 0 0 0 0,0 0-1 0 0,-1-4 1 0 0,0 6-34 0 0,1 1-1 0 0,-1-1 1 0 0,1 1-1 0 0,-1-1 1 0 0,0 1 0 0 0,1-1-1 0 0,-1 1 1 0 0,0-1-1 0 0,0 1 1 0 0,-2-2-1 0 0,3 2-5 0 0,-1 1 1 0 0,1 0-1 0 0,-1-1 0 0 0,1 1 0 0 0,-1-1 0 0 0,1 1 0 0 0,-1 0 0 0 0,0 0 1 0 0,1-1-1 0 0,-1 1 0 0 0,0 0 0 0 0,1 0 0 0 0,-1 0 0 0 0,0-1 0 0 0,1 1 0 0 0,-1 0 1 0 0,0 0-1 0 0,-1 0 0 0 0,1 1 0 0 0,-1-1 1 0 0,1 1 0 0 0,-1 0 0 0 0,1 0-1 0 0,-1-1 1 0 0,1 1 0 0 0,-1 0-1 0 0,1 0 1 0 0,0 0 0 0 0,-1 0-1 0 0,1 1 1 0 0,0-1 0 0 0,0 0-1 0 0,0 0 1 0 0,0 1 0 0 0,0-1-1 0 0,0 1 1 0 0,0-1 0 0 0,0 2 0 0 0,-3 3-37 0 0,1 0 0 0 0,0 1 1 0 0,0-1-1 0 0,1 0 1 0 0,0 1-1 0 0,0 0 1 0 0,0-1-1 0 0,1 1 1 0 0,0 0-1 0 0,0 0 1 0 0,1 0-1 0 0,0 0 1 0 0,0-1-1 0 0,0 1 1 0 0,1 0-1 0 0,0 0 0 0 0,1 0 1 0 0,-1 0-1 0 0,4 6 1 0 0,-3-8-196 0 0,0-1 0 0 0,0 0 1 0 0,1 0-1 0 0,0 0 0 0 0,-1 0 0 0 0,2 0 1 0 0,-1 0-1 0 0,0-1 0 0 0,1 0 0 0 0,-1 0 1 0 0,1 0-1 0 0,0 0 0 0 0,0 0 0 0 0,0-1 1 0 0,0 1-1 0 0,1-1 0 0 0,-1 0 0 0 0,1-1 1 0 0,-1 1-1 0 0,1-1 0 0 0,8 2 0 0 0,-9-2 89 0 0,0-1-1 0 0,1 1 1 0 0,-1-1-1 0 0,1 0 1 0 0,-1 0-1 0 0,0-1 1 0 0,1 1-1 0 0,-1-1 1 0 0,1 0-1 0 0,-1 0 1 0 0,0 0-1 0 0,0-1 0 0 0,1 1 1 0 0,-1-1-1 0 0,0 0 1 0 0,-1 0-1 0 0,1-1 1 0 0,0 1-1 0 0,-1-1 1 0 0,1 0-1 0 0,-1 0 1 0 0,0 0-1 0 0,4-5 1 0 0,14-25 1913 0 0,-16 24-1189 0 0,1 0-1 0 0,-1 1 0 0 0,1 0 1 0 0,11-12-1 0 0,-11 15-410 0 0,-2 0-136 0 0,0 1 0 0 0,1 0 0 0 0,0 1 0 0 0,0-1-1 0 0,9-4 1 0 0,11-8-1667 0 0,-9 4-4186 0 0,-1 0-1067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8:08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11976 0 0,'0'0'1456'0'0,"0"2"-326"0"0,9 71 5038 0 0,-4-6-4621 0 0,-5 99-1 0 0,-4-98-1073 0 0,1-7-1388 0 0,-1-21-5281 0 0,1-24-1189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8:08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13824 0 0,'0'0'1061'0'0,"3"1"-692"0"0,8 3 589 0 0,87 29 3931 0 0,-73-25-4696 0 0,53 7 0 0 0,-61-14-439 0 0,1 0 0 0 0,0-1-1 0 0,-1-1 1 0 0,1-1 0 0 0,27-5 0 0 0,-22 1-1415 0 0,-1-1 0 0 0,1 0 0 0 0,34-18 0 0 0,-50 21 547 0 0,0 0 0 0 0,0 0 0 0 0,-1-1-1 0 0,1 0 1 0 0,-1 0 0 0 0,12-9 9676 0 0,-17 21-4451 0 0,4 18-587 0 0,1-11-2508 0 0,1 0 1 0 0,0-1-1 0 0,1 0 1 0 0,19 24-1 0 0,-25-34-969 0 0,-1-1 0 0 0,0 0 0 0 0,1 0 0 0 0,-1 1 0 0 0,0-1-1 0 0,0 0 1 0 0,0 1 0 0 0,0-1 0 0 0,-1 1 0 0 0,1 0-1 0 0,-1-1 1 0 0,1 1 0 0 0,-1-1 0 0 0,0 1 0 0 0,0 0 0 0 0,0-1-1 0 0,0 1 1 0 0,-1-1 0 0 0,1 1 0 0 0,-1 0 0 0 0,0-1-1 0 0,1 1 1 0 0,-1-1 0 0 0,0 1 0 0 0,0-1 0 0 0,-1 0 0 0 0,1 1-1 0 0,0-1 1 0 0,-1 0 0 0 0,-3 3 0 0 0,-2 4-33 0 0,-1-1 0 0 0,-1 0-1 0 0,1 0 1 0 0,-1-1 0 0 0,-16 10 0 0 0,4-4-356 0 0,-1-1 0 0 0,-1-2 0 0 0,1 0 0 0 0,-33 9-1 0 0,26-11-722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8:16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85 10592 0 0,'-1'-17'963'0'0,"0"12"-873"0"0,1 0 0 0 0,0 0 0 0 0,0 1 0 0 0,1-7 0 0 0,0-25 7822 0 0,-1 35-7172 0 0,2 9 546 0 0,2 2-1149 0 0,-2 0 0 0 0,1 1 0 0 0,-2 0 0 0 0,1-1 0 0 0,-1 1 0 0 0,-1 15-1 0 0,1 9 74 0 0,4 258 848 0 0,-7-174-916 0 0,19 202-1547 0 0,-18-309-148 0 0,-1-2-3876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8:16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4 191 13360 0 0,'-4'-1'948'0'0,"6"-1"-167"0"0,7 0 219 0 0,3 0 89 0 0,22-3 1360 0 0,41-11-1 0 0,55-25-942 0 0,94-23-1576 0 0,-214 61-208 0 0,94-22 44 0 0,-35 6-6780 0 0,-36 8 133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8:17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21 566 11488 0 0,'0'0'1040'0'0,"-14"0"188"0"0,14-1-912 0 0,-1 0 1 0 0,0 0 0 0 0,1 0 0 0 0,-1 0 0 0 0,0 0-1 0 0,1-1 1 0 0,-1 1 0 0 0,1 0 0 0 0,0 0 0 0 0,-1 0 0 0 0,1 0-1 0 0,0-1 1 0 0,0 1 0 0 0,0 0 0 0 0,0 0 0 0 0,0-3-1 0 0,3-22 1509 0 0,-2 19-1294 0 0,2-11-103 0 0,0 1 1 0 0,2 0 0 0 0,0 0-1 0 0,1 0 1 0 0,1 1 0 0 0,0 0-1 0 0,10-16 1 0 0,-12 24-380 0 0,0 0 0 0 0,0 1-1 0 0,1-1 1 0 0,0 1 0 0 0,0 0 0 0 0,1 0 0 0 0,0 1-1 0 0,0 0 1 0 0,8-6 0 0 0,-14 12-43 0 0,-1 0 1 0 0,1 0-1 0 0,-1 0 0 0 0,1 0 1 0 0,-1 0-1 0 0,1 0 0 0 0,-1 0 1 0 0,1 0-1 0 0,-1 0 0 0 0,1 1 1 0 0,-1-1-1 0 0,1 0 1 0 0,-1 0-1 0 0,0 0 0 0 0,1 0 1 0 0,-1 1-1 0 0,1-1 0 0 0,-1 0 1 0 0,1 1-1 0 0,-1-1 0 0 0,0 0 1 0 0,1 1-1 0 0,-1-1 0 0 0,0 0 1 0 0,1 1-1 0 0,7 10-10 0 0,-6-9 4 0 0,-1 1 0 0 0,0 0 0 0 0,0 0 0 0 0,0 0 0 0 0,-1 1 0 0 0,1-1 0 0 0,-1 0 0 0 0,1 0 0 0 0,-1 0 0 0 0,0 0 0 0 0,-1 6 0 0 0,-8 38 0 0 0,4-27 0 0 0,5-20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1 0 0 0,0-1 0 0 0,0 0 0 0 0,0 0 0 0 0,0 0 0 0 0,1 0 0 0 0,-1 0 0 0 0,0 0 0 0 0,0 0 0 0 0,0 0 0 0 0,0 0 0 0 0,0 0 0 0 0,0 0 0 0 0,0 0 0 0 0,0 0 0 0 0,0 0 0 0 0,0 0 0 0 0,0 0 0 0 0,0 0 0 0 0,0 0 0 0 0,0 0 0 0 0,0 0 0 0 0,0 0 0 0 0,0 0 0 0 0,1 0 0 0 0,-1 0 0 0 0,0 0 0 0 0,0 0 0 0 0,0 0 0 0 0,0 0 0 0 0,0 0 0 0 0,0 0 0 0 0,0 0 0 0 0,0 0 0 0 0,0-1 0 0 0,0 1 0 0 0,0 0 0 0 0,6-4 0 0 0,6-5 0 0 0,-12 9 0 0 0,98-96-93 0 0,-76 74-20 0 0,-7 7 90 0 0,22-16 0 0 0,-33 28 24 0 0,0 0-1 0 0,0 0 0 0 0,1 0 1 0 0,-1 1-1 0 0,1 0 1 0 0,0 0-1 0 0,0 0 0 0 0,0 0 1 0 0,0 1-1 0 0,7-2 0 0 0,-10 3 0 0 0,-1 0-1 0 0,1 0 1 0 0,-1 0-1 0 0,1 0 1 0 0,-1 1-1 0 0,1-1 1 0 0,-1 0-1 0 0,1 1 0 0 0,-1-1 1 0 0,0 1-1 0 0,1-1 1 0 0,-1 1-1 0 0,1-1 1 0 0,-1 1-1 0 0,0 0 1 0 0,0 0-1 0 0,0 0 1 0 0,2 1-1 0 0,-1 1-1 0 0,1-1-1 0 0,-1 1 1 0 0,0 0-1 0 0,-1 0 1 0 0,1-1 0 0 0,0 1-1 0 0,-1 0 1 0 0,1 4-1 0 0,1 2-2 0 0,0 0 0 0 0,-1 0-1 0 0,-1 0 1 0 0,0 0 0 0 0,0 13-1 0 0,0 3 80 0 0,-2 0-1 0 0,-1 0 1 0 0,-1 0 0 0 0,-2 0-1 0 0,0 0 1 0 0,-1 0 0 0 0,-2-1-1 0 0,-10 24 1 0 0,16-42-42 0 0,1-4-13 0 0,0 0 0 0 0,1 0 0 0 0,-1-1 0 0 0,0 1 0 0 0,0 0 0 0 0,0 0 0 0 0,0 0 0 0 0,0-1 0 0 0,-1 1 0 0 0,1 0 0 0 0,0-1 0 0 0,-1 1 0 0 0,1-1 0 0 0,-1 0 0 0 0,0 1 0 0 0,1-1 0 0 0,-1 0 0 0 0,-2 1 0 0 0,3-2-13 0 0,1 0 0 0 0,0 0 1 0 0,-1 0-1 0 0,1-1 0 0 0,0 1 0 0 0,-1 0 0 0 0,1 0 0 0 0,0 0 0 0 0,-1 0 0 0 0,1-1 0 0 0,0 1 1 0 0,-1 0-1 0 0,1 0 0 0 0,0-1 0 0 0,-1 1 0 0 0,1 0 0 0 0,0 0 0 0 0,0-1 0 0 0,-1 1 0 0 0,1 0 1 0 0,0-1-1 0 0,0 1 0 0 0,0 0 0 0 0,-1-1 0 0 0,1 1 0 0 0,0 0 0 0 0,0-1 0 0 0,0 1 0 0 0,0-1 1 0 0,0 1-1 0 0,0 0 0 0 0,0-1 0 0 0,0 1 0 0 0,0-1 0 0 0,0 1 0 0 0,0-1 0 0 0,-1-19 94 0 0,1 18-82 0 0,1-18 1 0 0,1 1 0 0 0,0 0-1 0 0,2 0 1 0 0,0 0 0 0 0,11-29-1 0 0,1 6 22 0 0,28-52 0 0 0,-23 60 46 0 0,1 1 0 0 0,1 1 0 0 0,46-49 0 0 0,-56 68 25 0 0,1 0 0 0 0,0 0 0 0 0,0 1 0 0 0,2 1-1 0 0,-1 1 1 0 0,23-12 0 0 0,-34 20-91 0 0,0 0-1 0 0,1 1 0 0 0,-1 0 1 0 0,1-1-1 0 0,-1 2 1 0 0,1-1-1 0 0,0 0 1 0 0,7 1-1 0 0,-11 0-15 0 0,0 0 0 0 0,0 0-1 0 0,0 0 1 0 0,0 0 0 0 0,0 0 0 0 0,0 0 0 0 0,0 0 0 0 0,0 0-1 0 0,0 1 1 0 0,0-1 0 0 0,0 1 0 0 0,0-1 0 0 0,0 0 0 0 0,0 1 0 0 0,0 0-1 0 0,0-1 1 0 0,0 1 0 0 0,0 0 0 0 0,0-1 0 0 0,-1 1 0 0 0,1 0-1 0 0,0 0 1 0 0,0 0 0 0 0,-1-1 0 0 0,1 1 0 0 0,-1 0 0 0 0,1 0-1 0 0,-1 0 1 0 0,1 0 0 0 0,-1 0 0 0 0,1 0 0 0 0,-1 0 0 0 0,0 0-1 0 0,0 0 1 0 0,1 1 0 0 0,-1-1 0 0 0,0 0 0 0 0,0 0 0 0 0,0 0-1 0 0,0 0 1 0 0,-1 1 0 0 0,0 4 20 0 0,0 0 0 0 0,-1 0-1 0 0,0 0 1 0 0,0-1 0 0 0,0 1 0 0 0,0-1 0 0 0,-1 0-1 0 0,0 0 1 0 0,0 0 0 0 0,-1 0 0 0 0,1 0-1 0 0,-7 6 1 0 0,-5 4 94 0 0,-1-1-1 0 0,-19 14 0 0 0,19-16-21 0 0,-1 0 0 0 0,0-2 0 0 0,-1 0 0 0 0,-37 15 0 0 0,45-21-244 0 0,0-1 0 0 0,0-1-1 0 0,0 1 1 0 0,0-1-1 0 0,0-1 1 0 0,-1 0-1 0 0,1-1 1 0 0,-1 0-1 0 0,1 0 1 0 0,-1-1 0 0 0,-15-3-1 0 0,25 4-49 0 0,0-1 0 0 0,-1 1 0 0 0,1-1 0 0 0,-1 1 0 0 0,1-1 0 0 0,0 1-1 0 0,-1-1 1 0 0,1 0 0 0 0,0 1 0 0 0,0-1 0 0 0,0 0 0 0 0,-1 0 0 0 0,1 0 0 0 0,0 0 0 0 0,0 0-1 0 0,0 0 1 0 0,1-1 0 0 0,-1 1 0 0 0,0 0 0 0 0,0 0 0 0 0,0-1 0 0 0,1 1 0 0 0,-1-2 0 0 0,2-7-1576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8:18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60 277 13104 0 0,'-9'7'988'0'0,"8"-6"-886"0"0,0 0 0 0 0,-1-1 1 0 0,1 1-1 0 0,0-1 0 0 0,-1 1 1 0 0,1-1-1 0 0,-1 1 0 0 0,1-1 1 0 0,-1 0-1 0 0,1 0 0 0 0,-1 0 1 0 0,1 0-1 0 0,-1 0 1 0 0,1 0-1 0 0,-1 0 0 0 0,1 0 1 0 0,-1-1-1 0 0,1 1 0 0 0,0 0 1 0 0,-1-1-1 0 0,1 0 0 0 0,-1 1 1 0 0,1-1-1 0 0,0 0 0 0 0,0 1 1 0 0,-1-1-1 0 0,1 0 1 0 0,0 0-1 0 0,0 0 0 0 0,0 0 1 0 0,0 0-1 0 0,0 0 0 0 0,0-1 1 0 0,0 1-1 0 0,0 0 0 0 0,1 0 1 0 0,-1-1-1 0 0,0-1 0 0 0,0 2 61 0 0,1 0 0 0 0,0 0 0 0 0,0-1 0 0 0,0 1-1 0 0,0 0 1 0 0,0-1 0 0 0,0 1 0 0 0,0 0-1 0 0,0 0 1 0 0,1-1 0 0 0,-1 1 0 0 0,0 0-1 0 0,1 0 1 0 0,-1-1 0 0 0,1 1 0 0 0,-1 0 0 0 0,1 0-1 0 0,0 0 1 0 0,-1 0 0 0 0,1 0 0 0 0,0 0-1 0 0,0 0 1 0 0,0 0 0 0 0,0 0 0 0 0,0 0-1 0 0,0 0 1 0 0,0 1 0 0 0,0-1 0 0 0,0 0 0 0 0,0 1-1 0 0,0-1 1 0 0,0 1 0 0 0,1-1 0 0 0,1 0-1 0 0,6-2-133 0 0,0 0-1 0 0,0 1 0 0 0,15-3 0 0 0,-17 4 486 0 0,36-16 222 0 0,73-21-334 0 0,27-6-401 0 0,-115 37-2 0 0,0 1 0 0 0,1 2 1 0 0,33-2-1 0 0,-34 5 1 0 0,70 0 0 0 0,-79 2 0 0 0,0 1 0 0 0,-1 1 0 0 0,25 6 0 0 0,-14-1 183 0 0,-1 1 0 0 0,-1 2 0 0 0,0 1 0 0 0,0 1 0 0 0,-1 1 0 0 0,-1 1 0 0 0,28 22 0 0 0,14 20 167 0 0,-3 3 1 0 0,86 104-1 0 0,-104-115 1255 0 0,-56-63-1210 0 0,1 0 0 0 0,0-1 0 0 0,-8-20 0 0 0,-2-4 73 0 0,-40-94-468 0 0,39 81 0 0 0,0-1-276 0 0,-12-60-1 0 0,19 66 198 0 0,7 10 79 0 0,6 37 0 0 0,0 0 0 0 0,0 0 0 0 0,0-1 0 0 0,0 1 0 0 0,0 0 0 0 0,0 0 0 0 0,0 0 0 0 0,0 0 0 0 0,0 0 0 0 0,0-1 0 0 0,0 1 0 0 0,0 0 0 0 0,0 0 0 0 0,0 0 0 0 0,0 0 0 0 0,0 0 0 0 0,0-1 0 0 0,0 1 0 0 0,0 0 0 0 0,0 0 0 0 0,0 0 0 0 0,0 0 0 0 0,1 0 0 0 0,-1 0 0 0 0,0-1 0 0 0,0 1 0 0 0,0 0 0 0 0,0 0 0 0 0,0 0 0 0 0,0 0 0 0 0,0 0 0 0 0,1 0 0 0 0,-1 0 0 0 0,0 0 0 0 0,0 0 0 0 0,0 0 0 0 0,0 0 0 0 0,0 0 0 0 0,0-1 0 0 0,1 1 0 0 0,-1 0 0 0 0,0 0 0 0 0,0 0 0 0 0,0 0 0 0 0,0 0 0 0 0,0 0 0 0 0,1 0 0 0 0,-1 0 0 0 0,0 0 0 0 0,0 1 0 0 0,0-1 0 0 0,0 0 0 0 0,0 0 0 0 0,1 0 0 0 0,-1 0 0 0 0,0 0 0 0 0,0 0 0 0 0,0 0 0 0 0,0 0 0 0 0,0 0 0 0 0,0 0 0 0 0,1 0 0 0 0,-1 0 0 0 0,0 1 0 0 0,0-1 0 0 0,0 0 0 0 0,0 0 0 0 0,0 0 0 0 0,8 6 0 0 0,1 4 0 0 0,-2 1 0 0 0,0 0 0 0 0,0 0 0 0 0,-1 0 0 0 0,0 1 0 0 0,7 21 0 0 0,2 3 0 0 0,4 5 0 0 0,1 0 0 0 0,17 54 0 0 0,-17-32-16 0 0,-2 2 0 0 0,-4 0 0 0 0,7 72 0 0 0,-20-122 32 0 0,-1-1-1 0 0,0 0 0 0 0,-1 0 1 0 0,-4 21-1 0 0,5-33-3 0 0,-1-1-1 0 0,1 1 1 0 0,0-1-1 0 0,-1 1 1 0 0,1-1-1 0 0,-1 1 1 0 0,0-1-1 0 0,1 1 1 0 0,-1-1-1 0 0,0 0 1 0 0,0 1-1 0 0,0-1 1 0 0,0 0-1 0 0,0 0 0 0 0,0 0 1 0 0,0 0-1 0 0,0 0 1 0 0,0 0-1 0 0,0 0 1 0 0,-1 0-1 0 0,1 0 1 0 0,0 0-1 0 0,-1-1 1 0 0,1 1-1 0 0,-1 0 1 0 0,1-1-1 0 0,-1 1 1 0 0,1-1-1 0 0,-1 0 1 0 0,1 1-1 0 0,-1-1 1 0 0,1 0-1 0 0,-1 0 1 0 0,0 0-1 0 0,1 0 0 0 0,-1 0 1 0 0,1-1-1 0 0,-2 1 1 0 0,-7-3 84 0 0,0 1 0 0 0,1-2 1 0 0,0 1-1 0 0,-17-10 0 0 0,13 7-22 0 0,-202-107 221 0 0,138 71-254 0 0,71 38-107 0 0,-1 1 1 0 0,1 0-1 0 0,-1 0 0 0 0,0 1 0 0 0,0 0 1 0 0,0 0-1 0 0,-1 1 0 0 0,1-1 0 0 0,-9 1 1 0 0,16 1 4 0 0,-1 0 0 0 0,1 0 0 0 0,-1 0 0 0 0,1 0 0 0 0,-1 0 1 0 0,1 0-1 0 0,-1 0 0 0 0,1 0 0 0 0,-1 0 0 0 0,1 0 0 0 0,-1 1 1 0 0,1-1-1 0 0,-1 0 0 0 0,1 0 0 0 0,-1 0 0 0 0,1 1 0 0 0,-1-1 1 0 0,1 0-1 0 0,0 0 0 0 0,-1 1 0 0 0,1-1 0 0 0,-1 0 0 0 0,1 1 0 0 0,0-1 1 0 0,-1 1-1 0 0,1-1 0 0 0,0 0 0 0 0,0 1 0 0 0,-1-1 0 0 0,1 1 1 0 0,0-1-1 0 0,0 1 0 0 0,0-1 0 0 0,0 1 0 0 0,-1-1 0 0 0,1 1 0 0 0,0-1 1 0 0,0 1-1 0 0,0-1 0 0 0,0 1 0 0 0,0-1 0 0 0,0 1 0 0 0,0-1 1 0 0,0 1-1 0 0,1-1 0 0 0,-1 1 0 0 0,0-1 0 0 0,0 1 0 0 0,0-1 1 0 0,0 1-1 0 0,1 0 0 0 0,4 6-1286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8:34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39 146 9672 0 0,'-1'0'237'0'0,"-1"-1"1"0"0,0 0 0 0 0,1 0 0 0 0,-1 0 0 0 0,1 0-1 0 0,-1 0 1 0 0,1-1 0 0 0,0 1 0 0 0,0 0-1 0 0,-1-1 1 0 0,1 1 0 0 0,0-1 0 0 0,0 1-1 0 0,0-1 1 0 0,0 1 0 0 0,1-1 0 0 0,-1 0 0 0 0,0 1-1 0 0,1-1 1 0 0,-1 0 0 0 0,1 0 0 0 0,-1 0-1 0 0,1 1 1 0 0,0-1 0 0 0,0 0 0 0 0,0 0-1 0 0,0 0 1 0 0,0 0 0 0 0,0 1 0 0 0,1-1-1 0 0,-1 0 1 0 0,1-3 0 0 0,1 0 635 0 0,0 0-1 0 0,-1 0 1 0 0,2 0-1 0 0,-1 0 1 0 0,5-7-1 0 0,8-8-354 0 0,-9 14-8 0 0,-3 2-22 0 0,1 0 1 0 0,0 0-1 0 0,0 0 0 0 0,0 0 1 0 0,9-5-1 0 0,-12 9-174 0 0,10 13 252 0 0,-10-9-544 0 0,0 0 1 0 0,0 0-1 0 0,-1 1 0 0 0,1-1 0 0 0,-1 0 1 0 0,0 1-1 0 0,-1-1 0 0 0,1 0 0 0 0,-1 1 0 0 0,1-1 1 0 0,-1 0-1 0 0,-3 8 0 0 0,0 7 17 0 0,-5 21 44 0 0,-2 0 0 0 0,-25 60 0 0 0,15-43-77 0 0,11-22 105 0 0,9-33-85 0 0,0 1 0 0 0,1-1 1 0 0,-1 1-1 0 0,1 0 0 0 0,0-1 1 0 0,0 1-1 0 0,0 0 0 0 0,0-1 0 0 0,0 1 1 0 0,1 3-1 0 0,0-5 87 0 0,4-1-44 0 0,-1 0-1 0 0,1-1 1 0 0,0 0-1 0 0,-1 0 1 0 0,1 0-1 0 0,-1-1 0 0 0,1 0 1 0 0,-1 1-1 0 0,7-5 1 0 0,5-4 55 0 0,17-14 0 0 0,-19 14 90 0 0,20-12-1 0 0,-16 12-79 0 0,1 1 0 0 0,21-7-1 0 0,-34 14-126 0 0,-1 0 0 0 0,0 1 0 0 0,1-1 0 0 0,-1 2 0 0 0,0-1 0 0 0,1 0 0 0 0,0 1 0 0 0,-1 0 0 0 0,1 0 0 0 0,-1 1 0 0 0,1 0 0 0 0,-1 0 0 0 0,7 2 0 0 0,-11-3-4 0 0,0 0 0 0 0,1 1 0 0 0,-1 0 1 0 0,1-1-1 0 0,-1 1 0 0 0,0 0 0 0 0,0 0 1 0 0,0 0-1 0 0,1-1 0 0 0,-1 1 0 0 0,0 0 0 0 0,0 1 1 0 0,0-1-1 0 0,0 0 0 0 0,0 0 0 0 0,-1 0 1 0 0,1 1-1 0 0,0-1 0 0 0,-1 0 0 0 0,1 1 0 0 0,0-1 1 0 0,0 2-1 0 0,-1 0 1 0 0,0-1 0 0 0,0 1-1 0 0,0 0 1 0 0,0-1 0 0 0,0 1 0 0 0,-1-1 0 0 0,1 1-1 0 0,-1-1 1 0 0,1 1 0 0 0,-1-1 0 0 0,-2 5 0 0 0,-2 2 19 0 0,0 1 1 0 0,0-1-1 0 0,-1-1 1 0 0,-1 1 0 0 0,-8 9-1 0 0,9-12-13 0 0,0 0-1 0 0,-1 0 1 0 0,0 0-1 0 0,0 0 1 0 0,0-1-1 0 0,0-1 1 0 0,-1 1-1 0 0,0-1 1 0 0,0 0-1 0 0,0-1 1 0 0,0 0-1 0 0,0 0 1 0 0,-1-1-1 0 0,0 0 1 0 0,1 0-1 0 0,-1-1 1 0 0,0 0-1 0 0,0-1 1 0 0,0 0-1 0 0,1 0 1 0 0,-1-1-1 0 0,0 0 1 0 0,-10-3-1 0 0,8 1-46 0 0,1 0 0 0 0,-15-6 0 0 0,22 7-334 0 0,0 1-1 0 0,1-1 0 0 0,-1 0 0 0 0,0 0 0 0 0,0 0 0 0 0,1 0 0 0 0,-1 0 0 0 0,1-1 1 0 0,0 1-1 0 0,0-1 0 0 0,-4-5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0:43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44 15056 0 0,'0'0'1365'0'0,"-5"13"-1008"0"0,2 10 815 0 0,2 0-1 0 0,3 40 1 0 0,0-5-402 0 0,3 34 1521 0 0,-1-97-1718 0 0,3-7-235 0 0,0 0-1 0 0,-1 0 0 0 0,0-1 0 0 0,6-19 0 0 0,-3 5-64 0 0,-3 13-192 0 0,1 0 0 0 0,-1 0 1 0 0,2 1-1 0 0,0 0 0 0 0,16-19 1 0 0,-17 24-288 0 0,0 0 1 0 0,0 1-1 0 0,1 0 1 0 0,0 1-1 0 0,0 0 1 0 0,1 0 0 0 0,0 1-1 0 0,0-1 1 0 0,13-4-1 0 0,-4 3-1821 0 0,1 0-1 0 0,0 1 1 0 0,37-6-1 0 0,-48 11 1364 0 0,-1 1 0 0 0,0-1 0 0 0,1 1 0 0 0,-1 1 0 0 0,0-1 0 0 0,1 1 0 0 0,-1 1 0 0 0,0-1 0 0 0,0 1 0 0 0,0 0 0 0 0,0 1 0 0 0,0-1 0 0 0,12 8 0 0 0,-16-8 599 0 0,0 1 0 0 0,-1-1-1 0 0,1 1 1 0 0,0-1 0 0 0,-1 1 0 0 0,0 0 0 0 0,0 0-1 0 0,0 0 1 0 0,0 0 0 0 0,0 0 0 0 0,-1 0-1 0 0,1 0 1 0 0,-1 1 0 0 0,0-1 0 0 0,0 1 0 0 0,0-1-1 0 0,0 1 1 0 0,-1-1 0 0 0,1 1 0 0 0,-1 5-1 0 0,0 7 1172 0 0,-1 1 0 0 0,0-1-1 0 0,-5 20 1 0 0,4-21 98 0 0,-5 19 1212 0 0,-15 43 0 0 0,-4 22-200 0 0,25-83-2864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8:36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1 304 6912 0 0,'4'-25'872'0'0,"4"-36"-1"0"0,-6 36 634 0 0,4-20 2527 0 0,2 0-1 0 0,17-52 1 0 0,-22 91-1409 0 0,-1 6-930 0 0,3 12-335 0 0,1 28-1438 0 0,-5-35 439 0 0,3 45 37 0 0,-2 57 0 0 0,-2-73-288 0 0,-15 376 732 0 0,-17 1-189 0 0,23-302-478 0 0,-4 39-66 0 0,14-105-590 0 0,-1-49-30 0 0,1 1-1 0 0,0-1 0 0 0,3-10 0 0 0,1-9-605 0 0,1-16-384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8:37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0 466 21455 0 0,'0'0'488'0'0,"1"-13"1175"0"0,0 6-1616 0 0,0 5 96 0 0,-1 0 0 0 0,1-1 0 0 0,-1 1-1 0 0,1 0 1 0 0,0-1 0 0 0,0 1 0 0 0,0 0 0 0 0,0 0 0 0 0,1 0 0 0 0,-1 0 0 0 0,0 0 0 0 0,3-2 0 0 0,-4 3-84 0 0,4-3 217 0 0,0 0-1 0 0,0 0 1 0 0,0 0 0 0 0,0 1 0 0 0,0 0 0 0 0,10-6-1 0 0,6 0-196 0 0,0 0-1 0 0,1 1 0 0 0,31-7 1 0 0,68-7 270 0 0,-37 7-249 0 0,241-29-55 0 0,-277 39-37 0 0,271-18 117 0 0,-250 20-98 0 0,337-6 315 0 0,2 15 105 0 0,-260-2-321 0 0,163 6 119 0 0,-226-9-204 0 0,696-10 302 0 0,-309-13-295 0 0,-227 11 115 0 0,583-4 121 0 0,-318 8 203 0 0,-428 4-353 0 0,312-14-13 0 0,-2-21 874 0 0,-319 28-950 0 0,80-13-47 0 0,-85 12-1 0 0,50-12 173 0 0,58-27 143 0 0,-165 47-313 0 0,-9 3 0 0 0,-1 0 0 0 0,0 0 0 0 0,0 0 0 0 0,1 0 0 0 0,-1-1 0 0 0,0 1 0 0 0,0 0 0 0 0,1 0 0 0 0,-1 0 0 0 0,0 0 0 0 0,1 0 0 0 0,-1 0 0 0 0,0 0 0 0 0,0 0 0 0 0,1 1 0 0 0,-1-1 0 0 0,0 0 0 0 0,1 0 0 0 0,-1 0 0 0 0,0 0 0 0 0,0 0 0 0 0,1 0 0 0 0,-1 0 0 0 0,0 1 0 0 0,0-1 0 0 0,0 0 0 0 0,1 0 0 0 0,-1 0 0 0 0,0 0 0 0 0,0 1 0 0 0,0-1 0 0 0,1 0 0 0 0,-1 0 0 0 0,0 1 0 0 0,0-1 0 0 0,0 0 0 0 0,0 0 0 0 0,0 1 0 0 0,0-1 0 0 0,0 0 0 0 0,1 1 0 0 0,-2 8 0 0 0,1-8 0 0 0,-8 39 0 0 0,-2-1 0 0 0,-1 0 0 0 0,-23 49 0 0 0,7-16 0 0 0,1 3 0 0 0,-27 139 0 0 0,24-41 0 0 0,8 2 0 0 0,2 311 0 0 0,19-458 0 0 0,8 44 0 0 0,-7-65 0 0 0,0 0 0 0 0,1 1 0 0 0,0-1 0 0 0,1 0 0 0 0,0 0 0 0 0,0 0 0 0 0,0 0 0 0 0,1 0 0 0 0,0-1 0 0 0,9 12 0 0 0,-11-16-237 0 0,1 0 0 0 0,-1 0-1 0 0,0-1 1 0 0,1 1 0 0 0,-1-1 0 0 0,1 1 0 0 0,-1-1 0 0 0,1 0-1 0 0,0 0 1 0 0,0 0 0 0 0,-1-1 0 0 0,1 1 0 0 0,0 0 0 0 0,0-1-1 0 0,0 0 1 0 0,4 0 0 0 0,-3-3-1491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8:38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58 10136 0 0,'-10'-5'464'0'0,"8"4"-10"0"0,-5-11-276 0 0,7 12-103 0 0,-1-1 1 0 0,1 1-1 0 0,0-1 1 0 0,0 1-1 0 0,0 0 1 0 0,0-1-1 0 0,0 1 1 0 0,0 0-1 0 0,0-1 1 0 0,0 1-1 0 0,0 0 1 0 0,0-1-1 0 0,0 1 1 0 0,0-1-1 0 0,0 1 0 0 0,0 0 1 0 0,1-1-1 0 0,-1 1 1 0 0,0 0-1 0 0,0-1 1 0 0,0 1-1 0 0,0 0 1 0 0,1 0-1 0 0,-1-1 1 0 0,0 1-1 0 0,0 0 1 0 0,1-1-1 0 0,-1 1 1 0 0,0 0-1 0 0,1-1 1 0 0,-1 1 61 0 0,1 0-1 0 0,-1-1 1 0 0,0 1 0 0 0,1 0 0 0 0,-1-1-1 0 0,0 1 1 0 0,0 0 0 0 0,1-1 0 0 0,-1 1-1 0 0,0-1 1 0 0,0 1 0 0 0,1-1 0 0 0,-1 1-1 0 0,0 0 1 0 0,0-1 0 0 0,0 1 0 0 0,0-1-1 0 0,0 0 1 0 0,1 0 60 0 0,-1 1-1 0 0,1-1 0 0 0,0 1 1 0 0,-1-1-1 0 0,1 1 0 0 0,0-1 1 0 0,0 1-1 0 0,-1 0 0 0 0,1-1 1 0 0,0 1-1 0 0,0 0 0 0 0,1-1 1 0 0,-1 1 105 0 0,6-3 205 0 0,1 0 0 0 0,0 1-1 0 0,0 0 1 0 0,0 0 0 0 0,1 1 0 0 0,-1 0 0 0 0,0 1 0 0 0,1-1 0 0 0,10 2 0 0 0,12 3 445 0 0,36 9-1 0 0,-15-3-525 0 0,77 17-100 0 0,398 20-156 0 0,-417-41-82 0 0,400 6 928 0 0,-304-16-835 0 0,41-2 6 0 0,170-4 37 0 0,-133 5-161 0 0,-61 2-2 0 0,207-1 143 0 0,-64 4-159 0 0,171-6 110 0 0,99-26 66 0 0,-285 16 195 0 0,-305 15-385 0 0,134 0 45 0 0,242 1 237 0 0,-171-3-170 0 0,-182 3-131 0 0,124 4 48 0 0,133 40 4 0 0,-314-41-90 0 0,16 2 72 0 0,51 3 1 0 0,-72-7-78 0 0,1-1 0 0 0,0-1 0 0 0,0 1 1 0 0,-1-1-1 0 0,1-1 0 0 0,-1 1 0 0 0,1-1 1 0 0,-1-1-1 0 0,1 1 0 0 0,-1-1 0 0 0,10-6 0 0 0,-16 8-128 0 0,0 1-1 0 0,0-1 0 0 0,0 0 0 0 0,0 0 1 0 0,0 0-1 0 0,0 1 0 0 0,0-1 0 0 0,0 0 0 0 0,0 0 1 0 0,-1-1-1 0 0,1 1 0 0 0,0 0 0 0 0,-1 0 1 0 0,1 0-1 0 0,-1 0 0 0 0,1 0 0 0 0,0-3 1 0 0,-1-8-9695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8:39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6 107 8752 0 0,'4'-33'1616'0'0,"-3"27"-299"0"0,0-1 0 0 0,1 0 1 0 0,0 1-1 0 0,1-1 0 0 0,-1 1 0 0 0,1 0 1 0 0,0 0-1 0 0,1 0 0 0 0,5-7 1 0 0,-8 12-1237 0 0,-1 1 1 0 0,0 0 0 0 0,1-1-1 0 0,-1 1 1 0 0,1 0 0 0 0,-1 0 0 0 0,1-1-1 0 0,0 1 1 0 0,-1 0 0 0 0,1 0 0 0 0,-1 0-1 0 0,1 0 1 0 0,-1 0 0 0 0,1 0-1 0 0,-1 0 1 0 0,1 0 0 0 0,0 0 0 0 0,-1 0-1 0 0,1 0 1 0 0,-1 0 0 0 0,1 0-1 0 0,-1 0 1 0 0,1 1 0 0 0,-1-1 0 0 0,1 0-1 0 0,-1 0 1 0 0,1 1 0 0 0,-1-1-1 0 0,1 0 1 0 0,-1 1 0 0 0,1-1 0 0 0,-1 0-1 0 0,1 1 1 0 0,-1-1 0 0 0,0 1-1 0 0,1-1 1 0 0,-1 0 0 0 0,1 2 0 0 0,1 0 8 0 0,0 0 1 0 0,0 1 0 0 0,0-1 0 0 0,-1 1 0 0 0,1 0-1 0 0,1 3 1 0 0,7 24 121 0 0,-2 0 0 0 0,0 0 0 0 0,-3 0 0 0 0,0 1-1 0 0,-2 0 1 0 0,-1 47 0 0 0,-25 187-46 0 0,14-184-48 0 0,-53 380 958 0 0,42-179-796 0 0,19-271-762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8:39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84 188 11520 0 0,'-4'-11'338'0'0,"0"0"0"0"0,1 0 0 0 0,1 0 0 0 0,0 0 0 0 0,0-1 0 0 0,1 1 0 0 0,0-23 0 0 0,2 25 927 0 0,0 0 0 0 0,1 0-1 0 0,2-11 1 0 0,-3 18-1028 0 0,-1 0-1 0 0,1 0 1 0 0,0 0-1 0 0,-1 1 1 0 0,1-1-1 0 0,0 0 1 0 0,0 1-1 0 0,0-1 1 0 0,0 1-1 0 0,0-1 1 0 0,1 1-1 0 0,-1 0 0 0 0,0-1 1 0 0,1 1-1 0 0,-1 0 1 0 0,3-1-1 0 0,-4 1-146 0 0,1 1 0 0 0,-1 0 1 0 0,1 0-1 0 0,-1 0 0 0 0,1-1 0 0 0,0 1 0 0 0,-1 0 0 0 0,1 0 0 0 0,0 0 0 0 0,-1 0 0 0 0,1 0 0 0 0,-1 0 0 0 0,1 0 1 0 0,0 0-1 0 0,-1 1 0 0 0,1-1 0 0 0,-1 0 0 0 0,1 0 0 0 0,1 1 0 0 0,-1 0-51 0 0,0-1 0 0 0,0 1 1 0 0,0 0-1 0 0,0 0 0 0 0,0 0 0 0 0,0 0 0 0 0,0 0 0 0 0,0 1 0 0 0,0-1 0 0 0,-1 0 1 0 0,1 0-1 0 0,0 2 0 0 0,6 13 152 0 0,0 1 0 0 0,-1 0 0 0 0,-1 0 1 0 0,-1 0-1 0 0,-1 1 0 0 0,3 28 0 0 0,-5 110 279 0 0,-1-154-461 0 0,-4 86 600 0 0,-19 95 0 0 0,-31 88 130 0 0,-13 134-552 0 0,60-348-2264 0 0,6-39-640 0 0,0-1 1 0 0,4 34 0 0 0,-1-34-5633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8:40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29 190 13824 0 0,'-1'-7'282'0'0,"0"-1"0"0"0,1 0 0 0 0,0 0 0 0 0,1 1 0 0 0,0-1 0 0 0,0 0 1 0 0,4-14-1 0 0,1 5 421 0 0,1 1 0 0 0,11-22 0 0 0,-15 33-385 0 0,0 1 0 0 0,0 0 0 0 0,0 0 1 0 0,1 0-1 0 0,8-7 0 0 0,-1 1 2989 0 0,-10 11-2690 0 0,0 2-475 0 0,1 0 0 0 0,0 0 0 0 0,0 0 0 0 0,-1 0 0 0 0,0 0-1 0 0,0 1 1 0 0,0-1 0 0 0,0 0 0 0 0,0 1 0 0 0,0 5 0 0 0,1 37 483 0 0,-2-46-621 0 0,-13 296 1404 0 0,-16 0-566 0 0,25-264-706 0 0,-29 202 752 0 0,18-141-567 0 0,6-41-148 0 0,-3 60 0 0 0,9-12-843 0 0,2-90-1001 0 0,-1-2-5140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8:41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75 4144 0 0,'0'-18'773'0'0,"0"17"-220"0"0,0-1-1 0 0,0 0 0 0 0,0 1 1 0 0,0-1-1 0 0,-1 1 0 0 0,1-1 1 0 0,-1 0-1 0 0,1 1 1 0 0,-1-1-1 0 0,1 1 0 0 0,-1-1 1 0 0,0 1-1 0 0,-1-2 1 0 0,2 2-279 0 0,-1 0 0 0 0,0 0 0 0 0,0 1 0 0 0,0-1 0 0 0,0 0 0 0 0,0 0 0 0 0,0 1 0 0 0,0-1 0 0 0,0 1 0 0 0,0-1-1 0 0,0 1 1 0 0,0-1 0 0 0,0 1 0 0 0,-2-1 0 0 0,0 1-139 0 0,1 0 1 0 0,0 0-1 0 0,0 0 0 0 0,0 0 0 0 0,-1 0 0 0 0,1 0 0 0 0,0 1 0 0 0,0-1 0 0 0,0 1 0 0 0,0 0 0 0 0,0-1 0 0 0,0 1 0 0 0,0 0 0 0 0,0 0 0 0 0,0 0 0 0 0,0 1 0 0 0,0-1 0 0 0,-2 3 0 0 0,-10 9 317 0 0,1 1-1 0 0,1 1 1 0 0,0 0-1 0 0,1 0 1 0 0,-11 19 0 0 0,9-9-32 0 0,1 0-1 0 0,-17 49 1 0 0,28-69-296 0 0,0 0-1 0 0,0 0 0 0 0,0 1 0 0 0,0-1 1 0 0,1 0-1 0 0,0 1 0 0 0,0-1 0 0 0,0 0 1 0 0,1 1-1 0 0,0-1 0 0 0,0 0 1 0 0,2 8-1 0 0,-2-11-58 0 0,-1 0 1 0 0,1 0 0 0 0,0 0-1 0 0,0 0 1 0 0,0 0-1 0 0,1-1 1 0 0,-1 1 0 0 0,0 0-1 0 0,1 0 1 0 0,-1-1 0 0 0,1 1-1 0 0,-1-1 1 0 0,1 0-1 0 0,0 1 1 0 0,-1-1 0 0 0,1 0-1 0 0,0 0 1 0 0,0 0 0 0 0,0 0-1 0 0,0 0 1 0 0,0 0-1 0 0,0-1 1 0 0,0 1 0 0 0,0-1-1 0 0,1 1 1 0 0,-1-1-1 0 0,0 0 1 0 0,0 0 0 0 0,0 0-1 0 0,0 0 1 0 0,1 0 0 0 0,1-1-1 0 0,2 0 3 0 0,0 0 0 0 0,0-1 0 0 0,0 0 0 0 0,-1 0 0 0 0,1-1 0 0 0,-1 1 0 0 0,7-5 0 0 0,34-27 230 0 0,-26 18-204 0 0,-5 4-26 0 0,-1-1 1 0 0,-1-1-1 0 0,0 1 0 0 0,0-2 0 0 0,-2 0 0 0 0,12-19 0 0 0,0-4 302 0 0,24-60-1 0 0,-20 42 167 0 0,-21 65-432 0 0,-5-3-104 0 0,-1-1 0 0 0,0 0 0 0 0,0 1 0 0 0,0-1 0 0 0,-1 0 0 0 0,-1 9 0 0 0,-1 7 0 0 0,-20 118-85 0 0,1-21-102 0 0,18-78-568 0 0,1 53 0 0 0,5-48-2125 0 0,4-1-3308 0 0,1-5-2009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8:41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12 5984 0 0,'-6'0'386'0'0,"-1"-1"0"0"0,1 0 0 0 0,-10-3 0 0 0,11 3 537 0 0,1 0 0 0 0,-1 0 0 0 0,1 0 0 0 0,-1 1 0 0 0,1-1 0 0 0,-1 1 0 0 0,1 0 0 0 0,-1 0 0 0 0,-5 1 0 0 0,10 0-735 0 0,0-1-1 0 0,-1 0 1 0 0,1 1 0 0 0,-1-1-1 0 0,1 0 1 0 0,0 1 0 0 0,-1-1-1 0 0,1 0 1 0 0,0 1 0 0 0,0-1-1 0 0,-1 1 1 0 0,1-1-1 0 0,0 1 1 0 0,0-1 0 0 0,-1 1-1 0 0,1-1 1 0 0,0 1 0 0 0,0-1-1 0 0,0 1 1 0 0,0-1-1 0 0,0 1 1 0 0,0-1 0 0 0,0 1-1 0 0,0-1 1 0 0,0 1 0 0 0,0 0-1 0 0,2 16 585 0 0,-2-15-415 0 0,5 38 425 0 0,-2-1 0 0 0,-1 1 0 0 0,-5 39 0 0 0,-19 118-1206 0 0,-7-39 393 0 0,5-35 906 0 0,7-47-272 0 0,-2 17-92 0 0,19-87-439 0 0,11-19 787 0 0,19-36 83 0 0,-14 22-830 0 0,27-34 0 0 0,-35 52-94 0 0,-1 0 0 0 0,1 1 0 0 0,1 1 0 0 0,-1-1-1 0 0,1 1 1 0 0,1 0 0 0 0,14-7 0 0 0,-7 6 270 0 0,-1 1 0 0 0,1 0 1 0 0,0 1-1 0 0,24-4 0 0 0,-31 8-246 0 0,0 0 1 0 0,0 1-1 0 0,-1 0 0 0 0,1 1 1 0 0,0 0-1 0 0,0 1 0 0 0,0 0 0 0 0,0 0 1 0 0,14 5-1 0 0,-21-5-42 0 0,0 0 0 0 0,0 0 0 0 0,0 0 0 0 0,-1 0 0 0 0,1 1 0 0 0,-1-1 0 0 0,1 1 0 0 0,-1 0 0 0 0,1 0 0 0 0,-1 0 0 0 0,0 0 0 0 0,0 0 0 0 0,0 0 0 0 0,0 1 0 0 0,-1-1 0 0 0,1 0 0 0 0,1 4 0 0 0,-1-3 0 0 0,-1 1 0 0 0,0 0 0 0 0,0-1 0 0 0,0 1 0 0 0,-1 0 0 0 0,1 0 0 0 0,-1 0 0 0 0,0 0 0 0 0,0-1 0 0 0,0 1 0 0 0,-2 7 0 0 0,0-1 0 0 0,-1 1 0 0 0,0-1 0 0 0,-1 0 0 0 0,0 0 0 0 0,-1-1 0 0 0,0 1 0 0 0,0-1 0 0 0,-12 15 0 0 0,7-12-6 0 0,-1-1-1 0 0,-1 0 1 0 0,0 0-1 0 0,0-2 1 0 0,-1 1-1 0 0,0-1 1 0 0,-1-1 0 0 0,1-1-1 0 0,-2 0 1 0 0,-25 9-1 0 0,13-7-387 0 0,-1-1 1 0 0,-1-2-1 0 0,1-1 0 0 0,-57 3 0 0 0,67-8-309 0 0,1-1 0 0 0,0-1 0 0 0,0 0 1 0 0,0-1-1 0 0,-17-6 0 0 0,2-1-832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8:42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304 138 15520 0 0,'17'-56'1845'0'0,"-15"50"-1039"0"0,0 0 0 0 0,-1-1 0 0 0,0 1 0 0 0,0-1 0 0 0,0 1 0 0 0,0-9 0 0 0,-1 13-704 0 0,0 1 0 0 0,-1 0 0 0 0,1 0 0 0 0,0 0 0 0 0,0-1 1 0 0,0 1-1 0 0,-1 0 0 0 0,1 0 0 0 0,-1 0 0 0 0,1 0 0 0 0,-1 0 0 0 0,1 0 1 0 0,-1 0-1 0 0,0 0 0 0 0,1 0 0 0 0,-1 0 0 0 0,0 0 0 0 0,0 0 1 0 0,0 0-1 0 0,0 0 0 0 0,0 1 0 0 0,0-1 0 0 0,0 0 0 0 0,0 1 0 0 0,0-1 1 0 0,0 1-1 0 0,0-1 0 0 0,0 1 0 0 0,0-1 0 0 0,-1 1 0 0 0,1 0 1 0 0,0 0-1 0 0,0-1 0 0 0,0 1 0 0 0,-1 0 0 0 0,1 0 0 0 0,0 0 0 0 0,0 0 1 0 0,0 1-1 0 0,-1-1 0 0 0,1 0 0 0 0,-1 1 0 0 0,-5 0 51 0 0,1 1 1 0 0,0-1-1 0 0,0 1 0 0 0,0 1 1 0 0,0-1-1 0 0,0 1 0 0 0,-7 5 0 0 0,-3 3 7 0 0,-18 15-1 0 0,18-11-20 0 0,0 1-1 0 0,1 0 1 0 0,0 1-1 0 0,1 1 1 0 0,2 0-1 0 0,-1 1 0 0 0,2 0 1 0 0,-15 36-1 0 0,16-30 60 0 0,1 0 0 0 0,2 0 1 0 0,0 1-1 0 0,2 0 0 0 0,1 0 0 0 0,1 0 0 0 0,0 30 0 0 0,3-49-161 0 0,0 0 0 0 0,0 0 0 0 0,1 0 0 0 0,0 1 1 0 0,0-1-1 0 0,1 0 0 0 0,0 0 0 0 0,0-1 0 0 0,1 1 0 0 0,-1 0 0 0 0,1-1 0 0 0,1 1 0 0 0,0-1 1 0 0,-1 0-1 0 0,2 0 0 0 0,-1-1 0 0 0,1 1 0 0 0,0-1 0 0 0,0 0 0 0 0,0 0 0 0 0,1-1 0 0 0,-1 1 1 0 0,11 4-1 0 0,2 0 6 0 0,0-1 1 0 0,1 0 0 0 0,1-2-1 0 0,34 8 1 0 0,-14-8-796 0 0,58 3-1 0 0,-68-8-4090 0 0,-21-1 401 0 0,8 0-5068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9:38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1 282 12752 0 0,'35'-91'1278'0'0,"8"-22"1303"0"0,-23 35 2391 0 0,-20 107-2021 0 0,0 12-3058 0 0,-27 373 758 0 0,2-70-186 0 0,15-186-465 0 0,-6 148 0 0 0,16-88 0 0 0,6-148 75 0 0,-6-68 804 0 0,4-4-751 0 0,1 1 0 0 0,-1 0 0 0 0,1-1 0 0 0,-1 0 0 0 0,0 0 1 0 0,0 0-1 0 0,5-5 0 0 0,0 2-35 0 0,8-4 53 0 0,0 1 1 0 0,1 0-1 0 0,0 2 0 0 0,0 0 1 0 0,0 1-1 0 0,29-4 0 0 0,-18 5 110 0 0,0 2 0 0 0,0 1 0 0 0,47 5 0 0 0,41 11-256 0 0,148 39 0 0 0,-201-37 0 0 0,-16-4 0 0 0,76 10 0 0 0,-109-23 0 0 0,-15 0 0 0 0,0 0 0 0 0,0 0 0 0 0,1-1 0 0 0,-1 1 0 0 0,0 0 0 0 0,0 0 0 0 0,0 0 0 0 0,0-1 0 0 0,1 1 0 0 0,-1 0 0 0 0,0 0 0 0 0,0 0 0 0 0,0-1 0 0 0,0 1 0 0 0,0 0 0 0 0,0 0 0 0 0,0-1 0 0 0,0 1 0 0 0,0 0 0 0 0,0 0 0 0 0,0-1 0 0 0,0 1 0 0 0,0 0 0 0 0,0 0 0 0 0,0-1 0 0 0,0 1 0 0 0,0 0 0 0 0,0 0 0 0 0,0 0 0 0 0,0-1 0 0 0,0 1 0 0 0,0 0 0 0 0,-1 0 0 0 0,1-1 0 0 0,0 1 0 0 0,0 0 0 0 0,0 0 0 0 0,-1-1 0 0 0,-3-7 0 0 0,-3 1 0 0 0,1 1 0 0 0,-1 0 0 0 0,1 0 0 0 0,-2 0 0 0 0,-12-7 0 0 0,7 5 0 0 0,-72-41 0 0 0,58 35 0 0 0,-4 0 288 0 0,-1 1 0 0 0,0 1 0 0 0,-1 2 0 0 0,-47-9 0 0 0,62 19 304 0 0,18-1-592 0 0,0 1 1 0 0,0 0-1 0 0,0 0 0 0 0,0 0 0 0 0,0 0 0 0 0,0 0 1 0 0,0 0-1 0 0,0 0 0 0 0,0 0 0 0 0,0 0 1 0 0,0 1-1 0 0,0-1 0 0 0,-1 0 0 0 0,1 0 1 0 0,0 0-1 0 0,0 0 0 0 0,0 0 0 0 0,0 0 1 0 0,0 0-1 0 0,0 0 0 0 0,0 0 0 0 0,0 0 1 0 0,0 0-1 0 0,0 0 0 0 0,0 0 0 0 0,0 0 1 0 0,0 0-1 0 0,0 0 0 0 0,0 0 0 0 0,0 0 1 0 0,0 0-1 0 0,0 0 0 0 0,0 0 0 0 0,0 0 1 0 0,0 0-1 0 0,0 0 0 0 0,0 0 0 0 0,0 1 0 0 0,0-1 1 0 0,0 0-1 0 0,0 0 0 0 0,0 0 0 0 0,0 0 1 0 0,0 0-1 0 0,0 0 0 0 0,0 0 0 0 0,0 0 1 0 0,0 0-1 0 0,0 0 0 0 0,0 0 0 0 0,0 0 1 0 0,0 0-1 0 0,0 0 0 0 0,0 0 0 0 0,0 0 1 0 0,0 0-1 0 0,0 0 0 0 0,0 0 0 0 0,0 1 1 0 0,0-1-1 0 0,0 0 0 0 0,0 0 0 0 0,0 0 1 0 0,0 0-1 0 0,0 0 0 0 0,5 5 4 0 0,6 3-8 0 0,-3-4 4 0 0,1-1 0 0 0,0 1 0 0 0,0-1 0 0 0,0-1 0 0 0,0 0 0 0 0,0 0 0 0 0,16 0 0 0 0,-2-1 0 0 0,43-4 0 0 0,-63 3 0 0 0,15-2 0 0 0,-1 0 0 0 0,1 1 0 0 0,-1 2 0 0 0,34 3 0 0 0,-50-4 0 0 0,0 1 0 0 0,0-1 0 0 0,-1 0 0 0 0,1 1 0 0 0,0-1 0 0 0,0 1 0 0 0,0-1 0 0 0,0 1 0 0 0,0-1 0 0 0,-1 1 0 0 0,1-1 0 0 0,0 1 0 0 0,0 0 0 0 0,-1 0 0 0 0,1-1 0 0 0,-1 1 0 0 0,1 0 0 0 0,-1 0 0 0 0,1 0 0 0 0,-1-1 0 0 0,1 1 0 0 0,-1 0 0 0 0,0 0 0 0 0,1 0 0 0 0,-1 0 0 0 0,0 0 0 0 0,0 0 0 0 0,0 0 0 0 0,0 0 0 0 0,1 0 0 0 0,-1 0 0 0 0,-1 0 0 0 0,1 0 0 0 0,0 0 0 0 0,0 0 0 0 0,0 0 0 0 0,0 0 0 0 0,-1 0 0 0 0,0 1 0 0 0,0 3 0 0 0,-1 0 0 0 0,0 0 0 0 0,0 0 0 0 0,-1 0 0 0 0,0 0 0 0 0,-3 4 0 0 0,-28 33-111 0 0,-2-1-1 0 0,-66 57 1 0 0,6-5-384 0 0,40-40-3244 0 0,29-31-6157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0:43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10136 0 0,'4'-45'1006'0'0,"0"2"1669"0"0,4 17 3061 0 0,-8 25-5139 0 0,12 6 352 0 0,-2 4-1796 0 0,2 0-1 0 0,14 9 0 0 0,11 1-5511 0 0,-15-9 1082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9:46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27 15200 0 0,'0'-7'-831'0'0,"-1"-3"3339"0"0,0 0 3304 0 0,0 18-3232 0 0,-3 80-1532 0 0,-17 99 0 0 0,6-97-977 0 0,7-50-40 0 0,1 0 0 0 0,0 54 1 0 0,7-90-22 0 0,0-1 1 0 0,0 1-1 0 0,1 0 1 0 0,0 0 0 0 0,-1 0-1 0 0,4 6 1 0 0,-4-9-74 0 0,0 0 1 0 0,1-1-1 0 0,-1 1 1 0 0,0 0-1 0 0,1 0 1 0 0,-1 0-1 0 0,1-1 1 0 0,-1 1-1 0 0,1 0 1 0 0,0 0-1 0 0,-1-1 1 0 0,1 1-1 0 0,0-1 1 0 0,-1 1-1 0 0,1 0 1 0 0,0-1-1 0 0,0 1 1 0 0,0-1-1 0 0,-1 0 1 0 0,1 1-1 0 0,0-1 1 0 0,0 0 0 0 0,0 1-1 0 0,0-1 1 0 0,0 0-1 0 0,0 0 1 0 0,0 0-1 0 0,-1 0 1 0 0,1 0-1 0 0,0 0 1 0 0,0 0-1 0 0,0 0 1 0 0,1 0-1 0 0,7-3-805 0 0,1 0 1 0 0,-1 0-1 0 0,0-1 0 0 0,-1 0 0 0 0,1 0 1 0 0,11-8-1 0 0,2-7-1026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9:46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55 1840 0 0,'9'-18'-1079'0'0,"-5"-2"5538"0"0,-4 20-4114 0 0,0-1 0 0 0,-1 0 1 0 0,1 0-1 0 0,0 1 0 0 0,0-1 0 0 0,0 0 0 0 0,0 1 0 0 0,0-1 0 0 0,-1 0 0 0 0,1 1 0 0 0,0-1 0 0 0,-1 0 0 0 0,1 1 0 0 0,0-1 1 0 0,-1 1-1 0 0,1-1 0 0 0,-1 0 0 0 0,1 1 0 0 0,-1-1 0 0 0,0 0 0 0 0,0 1 60 0 0,0-1-1 0 0,0 1 1 0 0,0 0 0 0 0,0 0-1 0 0,-1-1 1 0 0,1 1-1 0 0,0 0 1 0 0,0 0 0 0 0,0 0-1 0 0,0 0 1 0 0,0 0-1 0 0,0 0 1 0 0,0 0 0 0 0,-1 0-1 0 0,1 1 1 0 0,0-1-1 0 0,-1 1 1 0 0,-9 2 254 0 0,1 1 0 0 0,-1 1 0 0 0,1-1 0 0 0,0 2 0 0 0,1-1 0 0 0,-18 15 0 0 0,17-12-517 0 0,1 0 1 0 0,0 1-1 0 0,0 0 0 0 0,1 1 1 0 0,0 0-1 0 0,1 0 1 0 0,0 1-1 0 0,1-1 0 0 0,0 2 1 0 0,1-1-1 0 0,0 1 0 0 0,1-1 1 0 0,0 1-1 0 0,0 0 0 0 0,2 1 1 0 0,-3 22-1 0 0,5-29 9 0 0,0-1 0 0 0,0 1-1 0 0,0 0 1 0 0,1 0 0 0 0,3 10 0 0 0,-4-14-127 0 0,0-1 1 0 0,1 0 0 0 0,-1 1 0 0 0,1-1-1 0 0,-1 0 1 0 0,1 0 0 0 0,0 1 0 0 0,-1-1-1 0 0,1 0 1 0 0,0 0 0 0 0,0 0 0 0 0,0 0-1 0 0,-1 0 1 0 0,1 0 0 0 0,0 0 0 0 0,1 0-1 0 0,-1 0 1 0 0,0 0 0 0 0,0-1 0 0 0,0 1 0 0 0,0 0-1 0 0,1-1 1 0 0,-1 1 0 0 0,0-1 0 0 0,1 0-1 0 0,-1 1 1 0 0,0-1 0 0 0,1 0 0 0 0,-1 1-1 0 0,3-1 1 0 0,1-1 9 0 0,1 0 0 0 0,0-1 0 0 0,-1 1 0 0 0,1-1 0 0 0,-1 0-1 0 0,0 0 1 0 0,0-1 0 0 0,0 1 0 0 0,5-5 0 0 0,43-33 7 0 0,-41 31-53 0 0,-2-1-269 0 0,1 0 1 0 0,-2-1-1 0 0,10-11 0 0 0,8-12-7585 0 0,-8 16-672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9:46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0 13824 0 0,'-8'2'166'0'0,"0"0"0"0"0,0 1 0 0 0,1-1 0 0 0,-1 1 1 0 0,1 1-1 0 0,0-1 0 0 0,0 1 0 0 0,-7 5 1 0 0,-25 25 782 0 0,31-25 208 0 0,0 0 1 0 0,0 1-1 0 0,1 0 0 0 0,0 0 1 0 0,0 0-1 0 0,1 1 0 0 0,-6 16 1 0 0,-1 14-857 0 0,10-31-171 0 0,1 1 1 0 0,0 0-1 0 0,1 0 1 0 0,0 0-1 0 0,0 17 1 0 0,1-26-129 0 0,0 1 0 0 0,1-1 0 0 0,-1 0-1 0 0,1 0 1 0 0,-1 0 0 0 0,1 0 0 0 0,0 0 0 0 0,-1 1 0 0 0,1-1 0 0 0,0 0 0 0 0,0-1 0 0 0,1 1-1 0 0,-1 0 1 0 0,0 0 0 0 0,1 0 0 0 0,-1-1 0 0 0,1 1 0 0 0,-1-1 0 0 0,1 1 0 0 0,0-1-1 0 0,-1 0 1 0 0,1 1 0 0 0,0-1 0 0 0,0 0 0 0 0,0 0 0 0 0,0 0 0 0 0,0-1 0 0 0,0 1 0 0 0,1 0-1 0 0,-1-1 1 0 0,0 1 0 0 0,0-1 0 0 0,0 0 0 0 0,4 0 0 0 0,0 0-365 0 0,0 0 0 0 0,0 0 0 0 0,0 0 1 0 0,0-1-1 0 0,0 0 0 0 0,-1-1 0 0 0,1 1 1 0 0,0-1-1 0 0,6-3 0 0 0,16-7-8031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9:47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113 343 12440 0 0,'-7'4'582'0'0,"0"0"1"0"0,1 1 0 0 0,0-1 0 0 0,0 2-1 0 0,0-1 1 0 0,1 0 0 0 0,-1 1 0 0 0,1 0 0 0 0,1 0-1 0 0,-6 9 1 0 0,0 2 1085 0 0,1 0 1 0 0,-13 36-1 0 0,21-50-1435 0 0,0 1 0 0 0,0 0-1 0 0,1-1 1 0 0,-1 1 0 0 0,1 7-1 0 0,0-9-132 0 0,0-2-77 0 0,1 1 0 0 0,-1-1 1 0 0,0 0-1 0 0,0 1 0 0 0,0-1 0 0 0,0 0 0 0 0,0 0 0 0 0,1 1 0 0 0,-1-1 0 0 0,0 0 1 0 0,0 0-1 0 0,1 0 0 0 0,-1 1 0 0 0,0-1 0 0 0,0 0 0 0 0,1 0 0 0 0,-1 0 0 0 0,0 1 1 0 0,0-1-1 0 0,1 0 0 0 0,-1 0 0 0 0,0 0 0 0 0,1 0 0 0 0,-1 0 0 0 0,0 0 1 0 0,0 0-1 0 0,1 0 0 0 0,-1 0 0 0 0,0 0 0 0 0,1 0 0 0 0,-1 0 0 0 0,0 0 0 0 0,1 0 1 0 0,-1 0-1 0 0,0 0 0 0 0,1 0 0 0 0,-1 0 0 0 0,0 0 0 0 0,1-1 0 0 0,12-2 172 0 0,1-4-44 0 0,-1 0-1 0 0,0-1 1 0 0,0 0-1 0 0,0-1 1 0 0,18-18-1 0 0,-16 14 131 0 0,-13 11-232 0 0,1 0 0 0 0,-1 0 0 0 0,0 1-1 0 0,1-1 1 0 0,-1 1 0 0 0,1-1 0 0 0,-1 1-1 0 0,1 0 1 0 0,-1 0 0 0 0,1 0 0 0 0,0 1 0 0 0,3-1-1 0 0,-4 1-32 0 0,-1 0 0 0 0,0 0-1 0 0,1 0 1 0 0,-1 0 0 0 0,0 0 0 0 0,1 1-1 0 0,-1-1 1 0 0,0 1 0 0 0,1-1-1 0 0,-1 1 1 0 0,0-1 0 0 0,1 1 0 0 0,-1 0-1 0 0,0 0 1 0 0,0-1 0 0 0,0 1-1 0 0,0 0 1 0 0,0 0 0 0 0,0 0 0 0 0,0 0-1 0 0,0 0 1 0 0,0 0 0 0 0,-1 1-1 0 0,1-1 1 0 0,1 2 0 0 0,0 2-7 0 0,1 1 1 0 0,-1-1 0 0 0,-1 1-1 0 0,1-1 1 0 0,-1 1-1 0 0,0 0 1 0 0,0-1 0 0 0,0 1-1 0 0,-1 11 1 0 0,-1 3 9 0 0,-7 30 1 0 0,3-19-30 0 0,3-13 31 0 0,1-9-472 0 0,0 0 1 0 0,0 0-1 0 0,-1 0 1 0 0,-5 13-1 0 0,7-21-514 0 0,3-11-2662 0 0</inkml:trace>
  <inkml:trace contextRef="#ctx0" brushRef="#br0" timeOffset="0.99">457 1 21599 0 0,'0'0'1958'0'0,"3"7"-1580"0"0,11 51 448 0 0,-1 1 0 0 0,5 82 0 0 0,-5-39-568 0 0,10 75-180 0 0,-21-164-342 0 0,0 4-1062 0 0,2 26 0 0 0,-6-30-7291 0 0</inkml:trace>
  <inkml:trace contextRef="#ctx0" brushRef="#br0" timeOffset="1.99">324 384 21191 0 0,'0'0'2072'0'0,"6"-4"-1848"0"0,0 2-224 0 0,2 2 0 0 0,0 0 0 0 0,4 0 456 0 0,2 2 48 0 0,0 2 8 0 0,-3 0 0 0 0,9-1-384 0 0,-3-1-128 0 0,2 1 72 0 0,1-1-72 0 0,0-2-624 0 0,3 0-168 0 0,-1-5-32 0 0,-8 3-8631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9:47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 21191 0 0,'-3'8'464'0'0,"3"1"96"0"0,-5 4 16 0 0,2 5 32 0 0,0-1-488 0 0,1 3-120 0 0,-5 0 0 0 0,5 1 0 0 0,-1-2 432 0 0,3-1 64 0 0,-3-3 16 0 0,0-5 0 0 0,1-3-824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9:47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14744 0 0,'0'0'1136'0'0,"8"13"715"0"0,-6-9-1758 0 0,-1 0-1 0 0,1 0 0 0 0,0 0 1 0 0,0 0-1 0 0,1 0 0 0 0,-1-1 1 0 0,1 1-1 0 0,-1-1 0 0 0,1 1 1 0 0,0-1-1 0 0,1 0 0 0 0,-1 0 1 0 0,0-1-1 0 0,1 1 0 0 0,5 2 1 0 0,-9-4-97 0 0,1-1 1 0 0,0 1-1 0 0,0-1 1 0 0,0 1-1 0 0,-1-1 1 0 0,1 1 0 0 0,0 0-1 0 0,-1-1 1 0 0,1 1-1 0 0,-1 0 1 0 0,1-1-1 0 0,0 1 1 0 0,-1 0-1 0 0,1 0 1 0 0,-1 0 0 0 0,0 0-1 0 0,1-1 1 0 0,-1 1-1 0 0,0 0 1 0 0,0 0-1 0 0,1 0 1 0 0,-1 0-1 0 0,0 0 1 0 0,0 0-1 0 0,0 0 1 0 0,0 0 0 0 0,0 0-1 0 0,0 0 1 0 0,0-1-1 0 0,-1 1 1 0 0,1 1-1 0 0,-2 4-57 0 0,0-1 0 0 0,0 0 0 0 0,0 0-1 0 0,-5 7 1 0 0,-3 8 220 0 0,0 6 1022 0 0,1 0 0 0 0,2 1 0 0 0,1 0 0 0 0,1 0 0 0 0,-3 54 0 0 0,10-45 109 0 0,-1-34-1188 0 0,-1 0 1 0 0,1 1-1 0 0,-1-1 1 0 0,1 0 0 0 0,0 1-1 0 0,0-1 1 0 0,0 0-1 0 0,0 0 1 0 0,0 0 0 0 0,0 0-1 0 0,1 0 1 0 0,2 3-1 0 0,-4-5-70 0 0,1 1-1 0 0,0 0 0 0 0,0-1 1 0 0,0 1-1 0 0,0-1 0 0 0,0 0 1 0 0,0 1-1 0 0,0-1 0 0 0,0 0 1 0 0,1 0-1 0 0,-1 0 0 0 0,0 0 1 0 0,0 0-1 0 0,0 0 0 0 0,0 0 1 0 0,0 0-1 0 0,0 0 0 0 0,0 0 1 0 0,0 0-1 0 0,0-1 0 0 0,0 1 1 0 0,0 0-1 0 0,0-1 0 0 0,0 1 1 0 0,0-1-1 0 0,0 1 0 0 0,0-1 1 0 0,0 0-1 0 0,1 0 0 0 0,1-2 3 0 0,1 1 0 0 0,-1-1 0 0 0,1 0 0 0 0,-1 0 0 0 0,5-7 0 0 0,3-8-296 0 0,0 0 0 0 0,14-33-1 0 0,9-35-3300 0 0,-22 53 2036 0 0</inkml:trace>
  <inkml:trace contextRef="#ctx0" brushRef="#br0" timeOffset="1">164 440 25199 0 0,'0'0'1915'0'0,"8"-7"-1070"0"0,8-17-469 0 0,3-6 1229 0 0,25-28 1 0 0,-43 57-1585 0 0,3-5-3 0 0,1 1 0 0 0,-1 0-1 0 0,1 1 1 0 0,0-1 0 0 0,0 1-1 0 0,6-4 1 0 0,-9 7-4 0 0,0 1 0 0 0,-1-1-1 0 0,1 0 1 0 0,-1 1 0 0 0,1-1-1 0 0,0 1 1 0 0,0 0 0 0 0,-1-1-1 0 0,1 1 1 0 0,0 0 0 0 0,0 0-1 0 0,-1 0 1 0 0,1 1 0 0 0,0-1 0 0 0,-1 0-1 0 0,1 0 1 0 0,0 1 0 0 0,-1-1-1 0 0,1 1 1 0 0,0 0 0 0 0,-1-1-1 0 0,1 1 1 0 0,-1 0 0 0 0,1 0 0 0 0,-1 0-1 0 0,1 0 1 0 0,-1 0 0 0 0,1 2-1 0 0,4 2 55 0 0,0 1 0 0 0,-1 0 0 0 0,0 0 1 0 0,-1 1-1 0 0,7 10 0 0 0,-6-8-54 0 0,1 0 1 0 0,11 13-1 0 0,-17-21-11 0 0,1-1-1 0 0,0 1 0 0 0,-1 0 1 0 0,1 0-1 0 0,-1-1 1 0 0,1 1-1 0 0,0-1 0 0 0,-1 1 1 0 0,1 0-1 0 0,0-1 1 0 0,0 1-1 0 0,-1-1 0 0 0,1 0 1 0 0,0 1-1 0 0,0-1 0 0 0,0 0 1 0 0,0 1-1 0 0,0-1 1 0 0,0 0-1 0 0,-1 0 0 0 0,1 0 1 0 0,0 0-1 0 0,0 0 0 0 0,0 0 1 0 0,0 0-1 0 0,0 0 1 0 0,0 0-1 0 0,0 0 0 0 0,0 0 1 0 0,-1-1-1 0 0,1 1 0 0 0,0 0 1 0 0,0 0-1 0 0,0-1 1 0 0,0 1-1 0 0,-1-1 0 0 0,1 1 1 0 0,0-1-1 0 0,0 1 1 0 0,-1-1-1 0 0,1 0 0 0 0,0 1 1 0 0,-1-1-1 0 0,1 0 0 0 0,-1 1 1 0 0,1-1-1 0 0,-1 0 1 0 0,1 0-1 0 0,-1 0 0 0 0,1 0 1 0 0,2-5 14 0 0,0-1 1 0 0,0 1-1 0 0,-1-1 1 0 0,0 1-1 0 0,2-12 1 0 0,5-41-2400 0 0,-6-2-4722 0 0,-3 36-2897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7:02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39 8288 0 0,'2'-3'7584'0'0,"4"-6"-6054"0"0,9-18 8762 0 0,-18 44-10195 0 0,-43 120 807 0 0,40-117-906 0 0,4-14 11 0 0,0 1-1 0 0,0 0 1 0 0,-2 12 0 0 0,4-17 9 0 0,0 0 0 0 0,0 0 0 0 0,0-1 1 0 0,0 1-1 0 0,1 0 0 0 0,-1 0 0 0 0,0 0 0 0 0,1 0 0 0 0,-1-1 0 0 0,1 1 0 0 0,0 0 1 0 0,-1 0-1 0 0,1-1 0 0 0,0 1 0 0 0,0-1 0 0 0,0 1 0 0 0,0 0 0 0 0,3 1 0 0 0,-3-3 4 0 0,-1 1-1 0 0,1-1 0 0 0,0 0 0 0 0,0 0 1 0 0,0 0-1 0 0,0 1 0 0 0,0-1 0 0 0,0 0 0 0 0,0 0 1 0 0,0-1-1 0 0,0 1 0 0 0,0 0 0 0 0,0 0 1 0 0,0 0-1 0 0,-1-1 0 0 0,3 0 0 0 0,1 0 49 0 0,12-2-21 0 0,0 0 0 0 0,-1-2 0 0 0,1 0 0 0 0,20-10 0 0 0,-14 6-195 0 0,28-8-1 0 0,-43 15 214 0 0,45-12-2544 0 0,0-3-3666 0 0,-41 12 4632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7:03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251 103 5528 0 0,'-3'-3'255'0'0,"0"0"0"0"0,1 0 0 0 0,-1 0 1 0 0,1-1-1 0 0,-1 1 0 0 0,1-1 0 0 0,-3-6 0 0 0,3 6 1462 0 0,1 0 1 0 0,0-1-1 0 0,0 1 0 0 0,0 0 0 0 0,0-1 0 0 0,0 1 0 0 0,1-6 0 0 0,-5-19 5144 0 0,-10 46-5006 0 0,6 2-1660 0 0,-1 1 1 0 0,-6 25-1 0 0,1-4 65 0 0,-16 33-186 0 0,7-17-97 0 0,-34 117-1 0 0,22-44-448 0 0,35-126 906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7:04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91 5984 0 0,'-1'1'43'0'0,"0"0"1"0"0,0-1-1 0 0,-1 1 1 0 0,1 0-1 0 0,0 0 1 0 0,0-1-1 0 0,0 1 1 0 0,-1 0-1 0 0,1-1 1 0 0,0 1-1 0 0,0-1 1 0 0,-1 0-1 0 0,1 1 1 0 0,-1-1-1 0 0,-1 0 1 0 0,-15 2 12746 0 0,18-2-12686 0 0,6-9 1960 0 0,14-10-1112 0 0,-3 5 57 0 0,30-17 0 0 0,-39 26-810 0 0,1 1-1 0 0,-1 0 1 0 0,1 1-1 0 0,0-1 1 0 0,0 2-1 0 0,12-3 1 0 0,-18 4-179 0 0,-1 1-1 0 0,0 0 1 0 0,0 0 0 0 0,0-1 0 0 0,0 1-1 0 0,0 0 1 0 0,0 1 0 0 0,0-1-1 0 0,0 0 1 0 0,0 1 0 0 0,0-1 0 0 0,0 1-1 0 0,0-1 1 0 0,0 1 0 0 0,0 0 0 0 0,0 0-1 0 0,0 0 1 0 0,0 0 0 0 0,0 0 0 0 0,-1 0-1 0 0,1 1 1 0 0,-1-1 0 0 0,1 1-1 0 0,-1-1 1 0 0,1 1 0 0 0,-1-1 0 0 0,0 1-1 0 0,0 0 1 0 0,1 0 0 0 0,-1 0 0 0 0,-1-1-1 0 0,1 1 1 0 0,0 0 0 0 0,0 0-1 0 0,0 3 1 0 0,0 2-6 0 0,0-1-1 0 0,0 0 0 0 0,0 0 1 0 0,-1 1-1 0 0,0-1 0 0 0,-1 0 1 0 0,1 1-1 0 0,-1-1 0 0 0,0 0 1 0 0,-4 11-1 0 0,-11 22 41 0 0,-2-1-1 0 0,-43 70 0 0 0,55-97-37 0 0,-1-1-1 0 0,-1 1 0 0 0,0-1 1 0 0,0-1-1 0 0,-1 1 1 0 0,0-1-1 0 0,-1-1 1 0 0,0 0-1 0 0,0 0 0 0 0,0-1 1 0 0,-1-1-1 0 0,0 1 1 0 0,-13 3-1 0 0,21-9 43 0 0,0 0 0 0 0,-1 0 0 0 0,1-1 0 0 0,0 1 0 0 0,-8-1 0 0 0,10 0 347 0 0,3-1-174 0 0,100-56 659 0 0,-87 50-761 0 0,0 1 0 0 0,0 0 0 0 0,1 1 0 0 0,0 1 0 0 0,19-3 0 0 0,-10 4-184 0 0,1 0-380 0 0,32-1 0 0 0,-42 4-243 0 0,1 0-1220 0 0,28-2 1 0 0,-28-1-73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7:04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17567 0 0,'1'-3'291'0'0,"-2"-6"1006"0"0,1 8-1272 0 0,0 1-1 0 0,-1 0 0 0 0,1-1 0 0 0,0 1 0 0 0,0-1 0 0 0,0 1 0 0 0,0 0 0 0 0,1-1 1 0 0,-1 1-1 0 0,0 0 0 0 0,0-1 0 0 0,0 1 0 0 0,0 0 0 0 0,0-1 0 0 0,0 1 0 0 0,0 0 0 0 0,1-1 1 0 0,-1 1-1 0 0,0 0 0 0 0,0-1 0 0 0,1 1 0 0 0,-1 0 0 0 0,0 0 0 0 0,0-1 0 0 0,1 1 1 0 0,-1 0-1 0 0,0 0 0 0 0,0-1 0 0 0,1 1 0 0 0,10-7 990 0 0,-9 6-744 0 0,5-3 448 0 0,5-4 557 0 0,1 0 0 0 0,18-7 0 0 0,-27 13-1149 0 0,1 1 0 0 0,-1 0 0 0 0,0 0 0 0 0,0 0 0 0 0,1 0 0 0 0,-1 0 0 0 0,0 1 0 0 0,1 0 0 0 0,-1 0-1 0 0,0 0 1 0 0,1 1 0 0 0,6 1 0 0 0,-9-2-116 0 0,0 1-1 0 0,0 0 1 0 0,-1 0-1 0 0,1 0 1 0 0,0 0-1 0 0,-1 0 1 0 0,1 0-1 0 0,0 0 0 0 0,-1 0 1 0 0,0 1-1 0 0,1-1 1 0 0,-1 0-1 0 0,0 1 1 0 0,0 0-1 0 0,1-1 1 0 0,-1 1-1 0 0,-1 0 1 0 0,1-1-1 0 0,0 1 1 0 0,0 0-1 0 0,-1 0 1 0 0,1 0-1 0 0,-1-1 1 0 0,1 1-1 0 0,-1 0 1 0 0,0 0-1 0 0,0 0 1 0 0,1 0-1 0 0,-2 0 0 0 0,1 2 1 0 0,0 6 8 0 0,-1 0 0 0 0,-1 0 0 0 0,1 0 0 0 0,-5 12 0 0 0,1-7 10 0 0,-1 1 0 0 0,-1-1-1 0 0,0-1 1 0 0,-11 15 0 0 0,18-28 25 0 0,10-2 48 0 0,0 0 1 0 0,0-1-1 0 0,-1 0 0 0 0,1 0 1 0 0,11-6-1 0 0,16-3 276 0 0,-22 8-171 0 0,-1 0 0 0 0,1 1 0 0 0,0 1 0 0 0,20 0 0 0 0,-30 1-149 0 0,1 1-1 0 0,-1-1 0 0 0,0 1 0 0 0,0 1 1 0 0,-1-1-1 0 0,1 1 0 0 0,6 2 1 0 0,-9-3-34 0 0,1 1 1 0 0,-1-1 0 0 0,1 1 0 0 0,-1 0 0 0 0,0 0 0 0 0,0 0 0 0 0,0 0 0 0 0,0 0 0 0 0,0 0-1 0 0,0 0 1 0 0,0 1 0 0 0,-1-1 0 0 0,3 5 0 0 0,-3-4-5 0 0,0 1-1 0 0,0-1 0 0 0,-1 0 1 0 0,1 0-1 0 0,-1 1 1 0 0,0-1-1 0 0,0 0 1 0 0,0 1-1 0 0,0-1 0 0 0,-1 0 1 0 0,1 0-1 0 0,-3 6 1 0 0,1 1 41 0 0,-2 1 1 0 0,-7 15-1 0 0,2-10-4 0 0,0 0-1 0 0,-1 0 0 0 0,-1 0 1 0 0,-1-2-1 0 0,-14 16 0 0 0,7-11 28 0 0,-1-1-1 0 0,-44 31 0 0 0,54-42-128 0 0,-1 0 1 0 0,1-1-1 0 0,-2-1 1 0 0,1 0-1 0 0,-1 0 1 0 0,1-1-1 0 0,-1-1 0 0 0,-1 0 1 0 0,1-1-1 0 0,-19 2 1 0 0,29-4-230 0 0,0 0 0 0 0,0 0 1 0 0,0 0-1 0 0,0-1 0 0 0,0 1 1 0 0,0-1-1 0 0,0 1 0 0 0,0-1 1 0 0,0 0-1 0 0,0 1 0 0 0,1-1 1 0 0,-1 0-1 0 0,0 0 1 0 0,-2-3-1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0:43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211 355 10736 0 0,'-18'13'620'0'0,"-1"1"0"0"0,2 0 0 0 0,0 1 0 0 0,1 1 0 0 0,1 1 0 0 0,0 0 0 0 0,1 1 0 0 0,1 0 0 0 0,1 1-1 0 0,0 1 1 0 0,-16 38 0 0 0,25-51-225 0 0,1 0-1 0 0,0 0 0 0 0,0 0 1 0 0,0 0-1 0 0,0 11 0 0 0,1-16-322 0 0,1-1-1 0 0,0 1 0 0 0,0-1 0 0 0,0 1 1 0 0,0-1-1 0 0,0 1 0 0 0,0-1 0 0 0,1 1 0 0 0,-1-1 1 0 0,0 1-1 0 0,1-1 0 0 0,-1 1 0 0 0,1-1 1 0 0,0 0-1 0 0,-1 1 0 0 0,1-1 0 0 0,0 0 1 0 0,0 0-1 0 0,0 1 0 0 0,0-1 0 0 0,0 0 1 0 0,0 0-1 0 0,0 0 0 0 0,0 0 0 0 0,0 0 0 0 0,1 0 1 0 0,-1 0-1 0 0,0-1 0 0 0,1 1 0 0 0,-1 0 1 0 0,0-1-1 0 0,1 1 0 0 0,1 0 0 0 0,0-1-25 0 0,-1 0-1 0 0,1 0 0 0 0,-1 0 0 0 0,0 0 1 0 0,1-1-1 0 0,-1 1 0 0 0,1-1 1 0 0,-1 1-1 0 0,1-1 0 0 0,-1 0 0 0 0,0 0 1 0 0,1 0-1 0 0,-1 0 0 0 0,0 0 1 0 0,0-1-1 0 0,3-1 0 0 0,5-5 221 0 0,18-17 0 0 0,-21 19-148 0 0,14-15 75 0 0,-2-1 0 0 0,0-1 0 0 0,-1 0 0 0 0,-1-2 0 0 0,-2 0 0 0 0,0 0 0 0 0,17-45 0 0 0,1-18 879 0 0,22-95 0 0 0,-43 140-464 0 0,0 13-128 0 0,-9 24-271 0 0,-1-1-1 0 0,1 1 0 0 0,-1-1 1 0 0,-1 1-1 0 0,1-1 0 0 0,1-11 1 0 0,-3 18-53 0 0,0 1-135 0 0,0 1 1 0 0,0-1 0 0 0,1 1-1 0 0,-1-1 1 0 0,0 1 0 0 0,0-1-1 0 0,0 1 1 0 0,-1-1 0 0 0,1 1-1 0 0,-1 1 1 0 0,0 7 29 0 0,-7 84-140 0 0,-1 39-238 0 0,8-109 228 0 0,2 0 0 0 0,1 0 0 0 0,7 36 0 0 0,-6-48-584 0 0,1 0 0 0 0,0 0 0 0 0,1 0-1 0 0,0 0 1 0 0,1-1 0 0 0,1 0 0 0 0,-1 0 0 0 0,2 0-1 0 0,14 15 1 0 0,-11-13-1073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7:07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3680 0 0,'12'-12'564'0'0,"-4"3"6509"0"0,17-13 0 0 0,-22 19-6652 0 0,1 1-1 0 0,0 0 1 0 0,0-1 0 0 0,0 1-1 0 0,0 1 1 0 0,0-1-1 0 0,0 1 1 0 0,0-1 0 0 0,6 0-1 0 0,-9 2-354 0 0,1 0 1 0 0,0 0-1 0 0,-1-1 0 0 0,1 1 0 0 0,-1 1 1 0 0,1-1-1 0 0,-1 0 0 0 0,1 0 0 0 0,-1 1 0 0 0,1-1 1 0 0,-1 0-1 0 0,1 1 0 0 0,-1 0 0 0 0,1-1 1 0 0,-1 1-1 0 0,1 0 0 0 0,-1 0 0 0 0,0 0 0 0 0,0 0 1 0 0,1 0-1 0 0,-1 0 0 0 0,0 0 0 0 0,0 0 0 0 0,0 0 1 0 0,0 0-1 0 0,0 1 0 0 0,0-1 0 0 0,0 3 1 0 0,3 4 3 0 0,0 1 0 0 0,-1 1 1 0 0,-1-1-1 0 0,1 0 0 0 0,-2 1 1 0 0,1-1-1 0 0,-1 1 0 0 0,-1-1 1 0 0,0 1-1 0 0,0 0 1 0 0,-2 11-1 0 0,-2 5 39 0 0,-1 0-1 0 0,-17 47 1 0 0,14-53 143 0 0,-1 0 0 0 0,-17 27-1 0 0,21-38-116 0 0,-1-1 262 0 0,6-10 44 0 0,9-14 190 0 0,0 8-382 0 0,0 0-1 0 0,1 1 1 0 0,0 0 0 0 0,17-9 0 0 0,8 0-1117 0 0,50-17 0 0 0,-40 17-1836 0 0,-25 9 1141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7:07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1 116 21191 0 0,'0'0'1920'0'0,"5"-5"-1462"0"0,3-2-68 0 0,-1 1 0 0 0,1 0 1 0 0,1 0-1 0 0,-1 1 0 0 0,1 0 1 0 0,0 1-1 0 0,14-6 0 0 0,12-6 152 0 0,-16 8-563 0 0,1 0 0 0 0,-1 2 1 0 0,34-8-1 0 0,-28 8-1298 0 0,-23 6 551 0 0,3-3-2488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7:07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12896 0 0,'-8'3'888'0'0,"1"0"1"0"0,0 1-1 0 0,-1-1 1 0 0,-9 9 0 0 0,15-11-441 0 0,0 0 0 0 0,0 1 0 0 0,0 0 0 0 0,1-1-1 0 0,-1 1 1 0 0,0 0 0 0 0,1 0 0 0 0,-1 0 0 0 0,1 0 0 0 0,0 0 0 0 0,-1 0 0 0 0,1 0 0 0 0,0 1 0 0 0,0-1 0 0 0,1 0 0 0 0,-1 1 0 0 0,0-1 0 0 0,0 5 0 0 0,1-5-361 0 0,1-1 0 0 0,-1 1 0 0 0,1-1 0 0 0,-1 1 0 0 0,1-1 0 0 0,0 1 0 0 0,-1-1-1 0 0,1 0 1 0 0,0 1 0 0 0,0-1 0 0 0,0 0 0 0 0,0 0 0 0 0,0 0 0 0 0,0 0 0 0 0,0 0 0 0 0,0 0 0 0 0,0 0 0 0 0,2 1 0 0 0,25 14 834 0 0,26 1 292 0 0,-41-13-929 0 0,0 0-1 0 0,0 0 1 0 0,0 1 0 0 0,18 11 0 0 0,-30-16-272 0 0,0 1 0 0 0,0 0 0 0 0,0-1 0 0 0,0 1 0 0 0,0 0 0 0 0,-1 0 0 0 0,1 0 0 0 0,0 0 0 0 0,-1-1-1 0 0,1 1 1 0 0,0 0 0 0 0,-1 0 0 0 0,1 0 0 0 0,-1 0 0 0 0,0 0 0 0 0,1 1 0 0 0,-1-1 0 0 0,0 0 0 0 0,1 1 0 0 0,-1 1 2 0 0,0 0 1 0 0,0-1-1 0 0,-1 1 0 0 0,1-1 1 0 0,0 1-1 0 0,-1 0 0 0 0,1-1 1 0 0,-2 3-1 0 0,-2 5 5 0 0,0-1-1 0 0,-1 0 1 0 0,-7 10-1 0 0,12-19-17 0 0,-9 13-132 0 0,0-1 0 0 0,0-1 0 0 0,-1 0 0 0 0,-18 15 0 0 0,8-9-281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7:06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23 7832 0 0,'0'0'602'0'0,"-1"-1"-395"0"0,-7-20 12257 0 0,9 22-11714 0 0,3 30-411 0 0,-1 1 0 0 0,-1-1 0 0 0,-2 0 0 0 0,-4 36 0 0 0,3-37-279 0 0,-3 8 129 0 0,0 14 243 0 0,2-17-258 0 0,1 19-26 0 0,1-49-271 0 0,0 0-1 0 0,1 1 0 0 0,0-1 0 0 0,0 0 1 0 0,0 0-1 0 0,1 0 0 0 0,4 9 0 0 0,-1-8-1575 0 0,1-2-3547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7:06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17503 0 0,'0'0'1338'0'0,"15"-6"-756"0"0,4-3 442 0 0,0 0 0 0 0,0 2 0 0 0,1 0 0 0 0,-1 1 0 0 0,37-5 0 0 0,-54 11-1007 0 0,-1-1-1 0 0,1 1 0 0 0,-1 0 1 0 0,1 0-1 0 0,-1 0 1 0 0,0 0-1 0 0,1 1 0 0 0,-1-1 1 0 0,1 0-1 0 0,-1 0 0 0 0,1 1 1 0 0,-1-1-1 0 0,0 1 1 0 0,1 0-1 0 0,-1-1 0 0 0,0 1 1 0 0,0 0-1 0 0,1 0 0 0 0,-1-1 1 0 0,0 1-1 0 0,0 0 1 0 0,1 2-1 0 0,0-1-8 0 0,-1 0 1 0 0,0 0 0 0 0,0 1-1 0 0,0-1 1 0 0,0 0-1 0 0,0 1 1 0 0,0-1-1 0 0,-1 1 1 0 0,1-1-1 0 0,-1 0 1 0 0,0 1-1 0 0,0 2 1 0 0,0 4-10 0 0,-1 0 0 0 0,1-1 0 0 0,-2 1-1 0 0,1-1 1 0 0,-2 1 0 0 0,-4 14 0 0 0,-11 11 1 0 0,13-27 0 0 0,1 0 0 0 0,0 1 0 0 0,0 0 0 0 0,-3 12 0 0 0,7-19 7 0 0,0 0-1 0 0,0 0 0 0 0,0-1 0 0 0,0 1 1 0 0,1 0-1 0 0,-1 0 0 0 0,0 0 0 0 0,1 0 1 0 0,-1 0-1 0 0,1 0 0 0 0,-1-1 1 0 0,1 1-1 0 0,-1 0 0 0 0,1 0 0 0 0,-1-1 1 0 0,1 1-1 0 0,0 0 0 0 0,0-1 1 0 0,-1 1-1 0 0,1-1 0 0 0,0 1 0 0 0,0-1 1 0 0,-1 1-1 0 0,1-1 0 0 0,0 1 1 0 0,0-1-1 0 0,1 1 0 0 0,6 1 151 0 0,-1 0-1 0 0,1 0 1 0 0,0-1-1 0 0,-1 0 1 0 0,1-1-1 0 0,8 1 1 0 0,-6-1 174 0 0,0 0 1 0 0,0 1 0 0 0,11 3 0 0 0,-19-4-298 0 0,-1 1-1 0 0,1-1 1 0 0,0 1 0 0 0,0 0 0 0 0,-1-1-1 0 0,1 1 1 0 0,0 0 0 0 0,-1 0 0 0 0,1 0-1 0 0,-1 0 1 0 0,1 0 0 0 0,-1 1 0 0 0,0-1 0 0 0,1 0-1 0 0,-1 1 1 0 0,0-1 0 0 0,0 1 0 0 0,0-1-1 0 0,0 1 1 0 0,1 2 0 0 0,-1-2-16 0 0,0 1 1 0 0,-1 0 0 0 0,1 0-1 0 0,-1 0 1 0 0,0 0-1 0 0,1 0 1 0 0,-1 0 0 0 0,-1 0-1 0 0,1 0 1 0 0,0 0-1 0 0,-2 4 1 0 0,-1 4-39 0 0,0-1-1 0 0,-1 0 1 0 0,-1 0-1 0 0,1 0 1 0 0,-11 15-1 0 0,7-15-548 0 0,0 0-1 0 0,0-1 1 0 0,-1 0 0 0 0,0-1 0 0 0,0 0-1 0 0,-1 0 1 0 0,-15 8 0 0 0,6-3-1125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0:00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518 201 12176 0 0,'0'0'1105'0'0,"0"8"5200"0"0,0-10-6038 0 0,1 1 1 0 0,-1-1-1 0 0,1 0 0 0 0,0 0 0 0 0,0 1 0 0 0,0-1 1 0 0,-1 0-1 0 0,2 1 0 0 0,1-3 0 0 0,3-6 826 0 0,-6 9-789 0 0,4-15 1352 0 0,-3 15-1571 0 0,-1-1 0 0 0,1 1-1 0 0,0 0 1 0 0,-1-1 0 0 0,0 1 0 0 0,1 0-1 0 0,-1-1 1 0 0,0 1 0 0 0,0-1 0 0 0,0 1-1 0 0,0-1 1 0 0,0 1 0 0 0,0 0 0 0 0,0-1-1 0 0,0 1 1 0 0,0-1 0 0 0,-1 1 0 0 0,1 0-1 0 0,-1-2 1 0 0,-1-11 340 0 0,-10-7 431 0 0,6 16-668 0 0,0 0-1 0 0,0 1 1 0 0,-1-1-1 0 0,1 1 1 0 0,-1 0-1 0 0,0 1 1 0 0,0 0 0 0 0,-13-4-1 0 0,2-2-63 0 0,15 8-108 0 0,1-1 1 0 0,-1 1-1 0 0,0-1 0 0 0,0 1 1 0 0,0 0-1 0 0,0 0 1 0 0,0 0-1 0 0,-1 1 1 0 0,-3-1-1 0 0,2 0 9 0 0,1 0-1 0 0,0 1 1 0 0,0-1-1 0 0,-1-1 1 0 0,1 1-1 0 0,0-1 1 0 0,-6-2-1 0 0,5 1 13 0 0,0 1-1 0 0,0 0 1 0 0,0 0 0 0 0,0 1-1 0 0,-9-2 1 0 0,-30-3 341 0 0,31 3-200 0 0,-1 1 1 0 0,1 1 0 0 0,-1 0 0 0 0,-20 1 0 0 0,28 1-92 0 0,0-1-46 0 0,1 1-1 0 0,0 0 1 0 0,0-1 0 0 0,0 1 0 0 0,0 1 0 0 0,1-1 0 0 0,-1 1-1 0 0,0 0 1 0 0,0 0 0 0 0,-7 5 0 0 0,0 2-25 0 0,10-8-12 0 0,0 1 1 0 0,0-1-1 0 0,0 0 1 0 0,0 1-1 0 0,1 0 0 0 0,-1-1 1 0 0,0 1-1 0 0,1 0 0 0 0,-1 0 1 0 0,-1 4-1 0 0,-3 5-4 0 0,0 0 0 0 0,1 0 0 0 0,1 1 0 0 0,-4 12 0 0 0,-48 332 0 0 0,53-317 0 0 0,1 0 0 0 0,5 50 0 0 0,-2-81 8 0 0,0 0 0 0 0,0 0 0 0 0,1 0 0 0 0,0-1 0 0 0,0 1 0 0 0,1-1 0 0 0,-1 1 0 0 0,2-1 0 0 0,-1 0 0 0 0,1 0 0 0 0,6 7 0 0 0,-6-9-2 0 0,0 0 1 0 0,0 0-1 0 0,1-1 1 0 0,0 1-1 0 0,0-1 0 0 0,0 0 1 0 0,0-1-1 0 0,0 1 1 0 0,1-1-1 0 0,0 0 0 0 0,0-1 1 0 0,0 1-1 0 0,0-1 1 0 0,7 2-1 0 0,5 0-4 0 0,0-1-1 0 0,0 0 1 0 0,1-2 0 0 0,-1 0 0 0 0,0-1-1 0 0,1 0 1 0 0,-1-2 0 0 0,0 0-1 0 0,0-1 1 0 0,0-1 0 0 0,0-1 0 0 0,0 0-1 0 0,20-10 1 0 0,-21 7-6 0 0,101-48-176 0 0,-96 44 111 0 0,-1-1 1 0 0,0-1 0 0 0,21-19 0 0 0,-35 27 77 0 0,-1-1 1 0 0,0 0 0 0 0,0-1 0 0 0,-1 1-1 0 0,1-1 1 0 0,-2 0 0 0 0,1-1 0 0 0,-1 1-1 0 0,-1-1 1 0 0,1 0 0 0 0,-2 0 0 0 0,1 0-1 0 0,-1 0 1 0 0,0 0 0 0 0,-1 0 0 0 0,0-11-1 0 0,0-3 40 0 0,-1 1 0 0 0,-2 0-1 0 0,0-1 1 0 0,-1 1-1 0 0,-10-35 1 0 0,13 56-49 0 0,-22-68 0 0 0,18 61 0 0 0,1 1 0 0 0,-1 0 0 0 0,0 0 0 0 0,-1 0 0 0 0,1 0 0 0 0,-11-10 0 0 0,8 10-2 0 0,-1 0 0 0 0,0 1 0 0 0,0 0 1 0 0,0 0-1 0 0,-1 1 0 0 0,0 0 0 0 0,0 0 0 0 0,-10-3 0 0 0,-11-2-15 0 0,-39-8-1 0 0,27 8 3 0 0,39 9-176 0 0,0 1-1 0 0,0-1 0 0 0,-1 0 1 0 0,1 1-1 0 0,0 0 0 0 0,-1 0 1 0 0,1 0-1 0 0,0 0 0 0 0,-1 1 1 0 0,1-1-1 0 0,-6 2 0 0 0,1 3-1025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0:25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 13824 0 0,'0'0'629'0'0,"-6"0"212"0"0,5 0-639 0 0,-1 0 0 0 0,1 1 0 0 0,-1-1 0 0 0,1 0 0 0 0,-1 1-1 0 0,1 0 1 0 0,0-1 0 0 0,-1 1 0 0 0,1 0 0 0 0,0 0 0 0 0,0-1 0 0 0,-1 1-1 0 0,1 0 1 0 0,0 0 0 0 0,0 1 0 0 0,0-1 0 0 0,0 0 0 0 0,0 0 0 0 0,0 0 0 0 0,1 1-1 0 0,-1-1 1 0 0,-1 2 0 0 0,-4 6 1076 0 0,0-2-900 0 0,0 1-1 0 0,1 0 0 0 0,0 0 1 0 0,1 1-1 0 0,-1-1 0 0 0,2 1 1 0 0,-1 0-1 0 0,1 0 0 0 0,1 0 1 0 0,-1 0-1 0 0,2 1 0 0 0,-1-1 1 0 0,0 14-1 0 0,3-22-259 0 0,-1 0-1 0 0,0 0 1 0 0,0 0 0 0 0,1 0-1 0 0,-1 0 1 0 0,0 0 0 0 0,1 0-1 0 0,-1 0 1 0 0,1 0 0 0 0,0 0-1 0 0,-1 0 1 0 0,1 0-1 0 0,0 0 1 0 0,-1 0 0 0 0,1 0-1 0 0,0-1 1 0 0,0 1 0 0 0,0 0-1 0 0,0-1 1 0 0,0 1 0 0 0,0 0-1 0 0,0-1 1 0 0,0 1 0 0 0,0-1-1 0 0,0 0 1 0 0,0 1 0 0 0,0-1-1 0 0,0 0 1 0 0,0 1 0 0 0,0-1-1 0 0,2 0 1 0 0,5 1 205 0 0,1 0-1 0 0,-1-1 1 0 0,10 0-1 0 0,-10 0-156 0 0,45 1-166 0 0,-28 4 0 0 0,40 19 384 0 0,-10-6-723 0 0,-12-3 342 0 0,-4-2-3 0 0,-27-8 0 0 0,0-1 0 0 0,0 0 0 0 0,15 2 0 0 0,-7-2 0 0 0,-15-3 0 0 0,-1 0 0 0 0,1 0 0 0 0,-1 0 0 0 0,1 0 0 0 0,0-1 0 0 0,-1 0 0 0 0,1 0 0 0 0,6-1 0 0 0,55-14 0 0 0,-34 6 0 0 0,1 3 0 0 0,44-5 0 0 0,9 9 0 0 0,-43 2 0 0 0,0-2 0 0 0,61-11 0 0 0,20-21 406 0 0,-79 20-109 0 0,71-13 0 0 0,-72 24-410 0 0,0 1-1 0 0,80 6 1 0 0,-69 0-73 0 0,64-4 0 0 0,-21-6 140 0 0,108 9 0 0 0,32 25-118 0 0,-82-11 1068 0 0,13 3-1808 0 0,20 2 904 0 0,-97-13 0 0 0,58 3 0 0 0,36 3 0 0 0,-124-11 0 0 0,-21-2 101 0 0,0-2-1 0 0,70-10 0 0 0,80-25 344 0 0,-122 22-384 0 0,-19 2-125 0 0,164-24-675 0 0,-96 27 740 0 0,52-6 0 0 0,20 0 7 0 0,-155 12 11 0 0,59-10 829 0 0,-2-1-1208 0 0,-29 7 91 0 0,24 0 29 0 0,-28 6 241 0 0,136-5 0 0 0,-111 0 0 0 0,103 8 0 0 0,-181-3 0 0 0,57 3 0 0 0,109 1 0 0 0,-107-4 0 0 0,114 15 0 0 0,-98-8 0 0 0,81-4 0 0 0,-133-3 0 0 0,-9-1 0 0 0,1-1 0 0 0,24-5 0 0 0,-17 2 0 0 0,-19 3 0 0 0,2 0 0 0 0,-1 0 0 0 0,17 0 0 0 0,-26 2 19 0 0,1 1 0 0 0,-1-1 0 0 0,0 1 0 0 0,1-1 0 0 0,-1 1 0 0 0,0-1 0 0 0,0 1 0 0 0,1 0 0 0 0,-1-1 0 0 0,0 1 0 0 0,0 0 0 0 0,0 0 0 0 0,0 0 0 0 0,0 0 0 0 0,0 0 0 0 0,0 0 0 0 0,0 1 0 0 0,1 1 0 0 0,14 26 391 0 0,-13-24-414 0 0,17 49-3844 0 0,-15-36-6559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0:31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13 5064 0 0,'0'0'232'0'0,"-1"-1"-14"0"0,-5-1 2644 0 0,-2 0-1239 0 0,0-1 1 0 0,0 2 0 0 0,-17-3 4448 0 0,26 7-5875 0 0,0 0-1 0 0,0 0 0 0 0,0 0 0 0 0,0 0 0 0 0,0 0 1 0 0,3 3-1 0 0,-3-5-126 0 0,1 4 49 0 0,1-1 0 0 0,0 1-1 0 0,0-1 1 0 0,1 0 0 0 0,-1 0-1 0 0,1 0 1 0 0,0-1 0 0 0,0 1-1 0 0,0-1 1 0 0,1 0 0 0 0,-1 0-1 0 0,1-1 1 0 0,0 1 0 0 0,-1-1-1 0 0,1 0 1 0 0,0 0 0 0 0,0 0-1 0 0,0-1 1 0 0,1 0 0 0 0,7 1-1 0 0,31 4 231 0 0,-11-1 13 0 0,44 1-1 0 0,75-3 103 0 0,-135-3-454 0 0,188 3 717 0 0,-4 16-96 0 0,152 16-652 0 0,-120-37 466 0 0,-145 4-285 0 0,173-5 26 0 0,-176 4-185 0 0,90 4 106 0 0,81 12 107 0 0,-140-6-226 0 0,23-2 315 0 0,195-13 1 0 0,177-8 353 0 0,-231 1-200 0 0,-1 1-34 0 0,-212 10-662 0 0,-44-2-2920 0 0,-18 4 1661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1:25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25 3680 0 0,'0'0'167'0'0,"6"0"26"0"0,0-2 1239 0 0,-4 1-673 0 0,0 0 0 0 0,0 0-1 0 0,0 0 1 0 0,-1 0 0 0 0,1-1 0 0 0,0 1 0 0 0,0 0 0 0 0,-1-1-1 0 0,1 1 1 0 0,-1-1 0 0 0,1 0 0 0 0,2-5 5006 0 0,-13 20-4403 0 0,8-10-1252 0 0,-11 16 566 0 0,-12 23 0 0 0,22-37-636 0 0,0 0 1 0 0,0 0 0 0 0,0 0-1 0 0,0 0 1 0 0,1 0-1 0 0,0 1 1 0 0,0-1-1 0 0,0 0 1 0 0,1 1-1 0 0,0 7 1 0 0,0-11-41 0 0,1 0 1 0 0,-1 0-1 0 0,1-1 1 0 0,0 1 0 0 0,-1 0-1 0 0,1-1 1 0 0,0 1-1 0 0,0 0 1 0 0,0-1 0 0 0,0 1-1 0 0,0-1 1 0 0,0 0 0 0 0,1 1-1 0 0,-1-1 1 0 0,0 0-1 0 0,1 0 1 0 0,-1 0 0 0 0,1 0-1 0 0,-1 0 1 0 0,1 0-1 0 0,0 0 1 0 0,-1 0 0 0 0,1-1-1 0 0,0 1 1 0 0,-1-1-1 0 0,1 1 1 0 0,3 0 0 0 0,6 0-14 0 0,-1 1 0 0 0,1-2 1 0 0,17 0-1 0 0,-17 0 9 0 0,45-7-7586 0 0,-47 5 709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1:25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0 9216 0 0,'0'0'706'0'0,"-3"18"3446"0"0,2-15-3349 0 0,-1 0-1 0 0,1 0 1 0 0,0 0 0 0 0,1 0-1 0 0,-1 0 1 0 0,0 4 0 0 0,-5 18 1014 0 0,-20 28 637 0 0,-16 41-1004 0 0,33-75-1269 0 0,-9 38 0 0 0,16-51-377 0 0,1-1 1 0 0,0 1-1 0 0,0-1 0 0 0,1 1 1 0 0,0 0-1 0 0,0-1 0 0 0,0 1 1 0 0,0 0-1 0 0,1-1 1 0 0,0 1-1 0 0,0-1 0 0 0,3 8 1 0 0,-1-6-1119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0:44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 17503 0 0,'-6'0'147'0'0,"0"1"0"0"0,0-1 0 0 0,1 1 0 0 0,-1 1 0 0 0,0-1-1 0 0,1 1 1 0 0,-1 0 0 0 0,1 1 0 0 0,0-1 0 0 0,0 1 0 0 0,0 0-1 0 0,-5 4 1 0 0,-2 2 315 0 0,1 0 0 0 0,0 1 0 0 0,-14 17-1 0 0,18-18-124 0 0,2-1 0 0 0,-1 1 0 0 0,1 0 0 0 0,0 0 0 0 0,1 1-1 0 0,0-1 1 0 0,1 1 0 0 0,0 0 0 0 0,0 0 0 0 0,1 0 0 0 0,1 0 0 0 0,-1 1-1 0 0,1 12 1 0 0,1-19-258 0 0,1 0 0 0 0,-1 0 0 0 0,1 0 0 0 0,-1 0 0 0 0,1 0 0 0 0,0-1 0 0 0,0 1 0 0 0,1 0 0 0 0,-1-1 0 0 0,1 1 0 0 0,3 4 0 0 0,-5-7-55 0 0,1 1 0 0 0,0-1 0 0 0,0 0 0 0 0,1 0-1 0 0,-1 1 1 0 0,0-1 0 0 0,0 0 0 0 0,1 0 0 0 0,-1 0 0 0 0,0-1 0 0 0,1 1 0 0 0,-1 0-1 0 0,1 0 1 0 0,-1-1 0 0 0,1 1 0 0 0,-1-1 0 0 0,1 1 0 0 0,-1-1 0 0 0,1 0-1 0 0,0 0 1 0 0,-1 1 0 0 0,1-1 0 0 0,-1 0 0 0 0,1 0 0 0 0,0-1 0 0 0,-1 1-1 0 0,1 0 1 0 0,2-1 0 0 0,3-2-13 0 0,0 0-1 0 0,-1 0 1 0 0,1 0-1 0 0,-1-1 1 0 0,0 0-1 0 0,0 0 1 0 0,0 0-1 0 0,-1-1 1 0 0,6-6-1 0 0,5-6 159 0 0,19-27 0 0 0,-12 12 730 0 0,-15 19-654 0 0,1 1 0 0 0,16-17-1 0 0,-24 28 48 0 0,0 1-286 0 0,0 0 1 0 0,-1 1-1 0 0,1-1 1 0 0,0 1-1 0 0,0-1 0 0 0,0 1 1 0 0,-1-1-1 0 0,1 1 1 0 0,0 0-1 0 0,-1-1 0 0 0,1 1 1 0 0,-1 0-1 0 0,1 0 1 0 0,0 1-1 0 0,3 7-7 0 0,0 0 0 0 0,-1 1-1 0 0,4 19 1 0 0,-6-22-221 0 0,0 0 1 0 0,1 0-1 0 0,0 0 0 0 0,0-1 0 0 0,1 1 1 0 0,0-1-1 0 0,0 1 0 0 0,0-1 0 0 0,8 11 0 0 0,-10-16 76 0 0,-1-1 0 0 0,1 1 0 0 0,0-1 0 0 0,-1 1-1 0 0,1-1 1 0 0,0 1 0 0 0,0-1 0 0 0,-1 1-1 0 0,1-1 1 0 0,0 0 0 0 0,0 1 0 0 0,0-1-1 0 0,-1 0 1 0 0,2 0 0 0 0,8 0-7383 0 0</inkml:trace>
  <inkml:trace contextRef="#ctx0" brushRef="#br0" timeOffset="1">478 129 15664 0 0,'0'0'1878'0'0,"1"12"2213"0"0,2-2-3436 0 0,0 0 1 0 0,1 0 0 0 0,0-1 0 0 0,1 1-1 0 0,9 14 1 0 0,-10-19-793 0 0,0 0-1 0 0,0-1 1 0 0,1 1-1 0 0,-1-1 1 0 0,1 0-1 0 0,0 0 1 0 0,0-1-1 0 0,10 6 1 0 0,-8-5-1451 0 0,-1-1 1 0 0,1-1 0 0 0,-1 1-1 0 0,10 1 1 0 0,4-1-5494 0 0</inkml:trace>
  <inkml:trace contextRef="#ctx0" brushRef="#br0" timeOffset="2">932 150 22055 0 0,'-12'6'1675'0'0,"0"-1"-1370"0"0,-1 0 0 0 0,1 1 0 0 0,0 0 1 0 0,1 1-1 0 0,-1 1 0 0 0,2 0 0 0 0,-16 13 0 0 0,-154 153 2987 0 0,152-142-3467 0 0,2 1-1 0 0,1 1 1 0 0,-40 72 0 0 0,47-71-761 0 0,4-4-51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1:27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31 13824 0 0,'-5'-2'6669'0'0,"11"-1"-5760"0"0,5 1-758 0 0,33-6 473 0 0,1 1 0 0 0,51-1 0 0 0,-93 8-627 0 0,-1 0 0 0 0,1 0 0 0 0,0 0 0 0 0,0 1 0 0 0,-1-1 0 0 0,1 1 1 0 0,-1 0-1 0 0,1-1 0 0 0,2 3 0 0 0,-4-3 23 0 0,0 0 0 0 0,-1 1-1 0 0,1-1 1 0 0,0 1 0 0 0,-1-1 0 0 0,1 1 0 0 0,-1 0 0 0 0,1-1 0 0 0,-1 1 0 0 0,1 0-1 0 0,-1-1 1 0 0,1 1 0 0 0,-1 0 0 0 0,0-1 0 0 0,1 1 0 0 0,-1 0 0 0 0,0 0-1 0 0,0-1 1 0 0,0 1 0 0 0,1 0 0 0 0,-1 0 0 0 0,0 0 0 0 0,0-1 0 0 0,0 1 0 0 0,0 0-1 0 0,0 0 1 0 0,0 0 0 0 0,-1-1 0 0 0,1 1 0 0 0,0 0 0 0 0,0 0 0 0 0,-1-1-1 0 0,1 2 1 0 0,-4 6 160 0 0,1 0-1 0 0,-1 0 1 0 0,0 0-1 0 0,-1-1 1 0 0,-10 13 0 0 0,-9 16 137 0 0,5-6-6 0 0,-32 39-1 0 0,0-1 506 0 0,42-57-762 0 0,7-9-66 0 0,0 0 0 0 0,1 0 0 0 0,-1 0 0 0 0,0 0 0 0 0,1 0 1 0 0,0 0-1 0 0,-1 1 0 0 0,1-1 0 0 0,0 0 0 0 0,-1 4 0 0 0,2-5-719 0 0,4-5-2715 0 0,7-2-4851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1:27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8752 0 0,'0'0'673'0'0,"1"-1"-437"0"0,7-1 1719 0 0,3 0 456 0 0,-1 0 0 0 0,1 0 0 0 0,17 0 0 0 0,-25 2-2314 0 0,-1 0 0 0 0,1 0 0 0 0,-1 0 1 0 0,1 1-1 0 0,-1-1 0 0 0,1 1 0 0 0,-1-1 0 0 0,0 1 1 0 0,1 0-1 0 0,-1 0 0 0 0,0 0 0 0 0,0 0 0 0 0,0 0 1 0 0,0 1-1 0 0,0-1 0 0 0,0 0 0 0 0,0 1 0 0 0,0 0 1 0 0,0-1-1 0 0,-1 1 0 0 0,1 0 0 0 0,1 3 0 0 0,-1-1-97 0 0,-1 1 0 0 0,0 0 0 0 0,-1-1 0 0 0,1 1 0 0 0,-1 0 0 0 0,0 0 0 0 0,0-1 0 0 0,-1 10 0 0 0,0-8 0 0 0,0 2 173 0 0,-1 1-1 0 0,0-1 1 0 0,-1 0-1 0 0,0 0 1 0 0,0 0 0 0 0,0 0-1 0 0,-1 0 1 0 0,0-1-1 0 0,-7 8 1 0 0,6-7-61 0 0,0 0 0 0 0,1 0 1 0 0,0 1-1 0 0,0-1 1 0 0,0 1-1 0 0,-3 14 0 0 0,7-22-71 0 0,0 1-1 0 0,0-1 1 0 0,0 0-1 0 0,-1 0 1 0 0,1 0 0 0 0,1 0-1 0 0,-1 1 1 0 0,0-1-1 0 0,0 0 1 0 0,0 0-1 0 0,1 0 1 0 0,-1 0-1 0 0,0 0 1 0 0,1 1 0 0 0,-1-1-1 0 0,1 0 1 0 0,-1 0-1 0 0,1 0 1 0 0,0 0-1 0 0,-1 0 1 0 0,1-1-1 0 0,0 1 1 0 0,0 0 0 0 0,0 0-1 0 0,0 0 1 0 0,-1-1-1 0 0,1 1 1 0 0,0 0-1 0 0,0-1 1 0 0,0 1-1 0 0,1-1 1 0 0,-1 1 0 0 0,0-1-1 0 0,0 1 1 0 0,0-1-1 0 0,0 0 1 0 0,0 0-1 0 0,0 0 1 0 0,3 1 0 0 0,4-1 9 0 0,1 1 0 0 0,0-1 1 0 0,-1 0-1 0 0,12-3 0 0 0,-12 2-28 0 0,44-2-561 0 0,75 3 0 0 0,-10 13-4795 0 0,-97-8-107 0 0,3 0-1489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1:28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210 112 21191 0 0,'0'0'480'0'0,"-1"-1"67"0"0,-4-2-420 0 0,1 0-1 0 0,-1 0 1 0 0,1 0-1 0 0,-1 1 1 0 0,0-1-1 0 0,0 1 1 0 0,0 0 0 0 0,0 1-1 0 0,0-1 1 0 0,0 1-1 0 0,-1 0 1 0 0,1 0-1 0 0,-7 1 1 0 0,4-1 90 0 0,0 2 0 0 0,-1-1-1 0 0,1 1 1 0 0,0 0 0 0 0,0 1-1 0 0,0 0 1 0 0,0 0 0 0 0,-9 4 0 0 0,15-5-182 0 0,-1 1 1 0 0,0 0 0 0 0,1-1 0 0 0,-1 1 0 0 0,1 0 0 0 0,0 0 0 0 0,0 1 0 0 0,0-1 0 0 0,0 0 0 0 0,0 1 0 0 0,0-1-1 0 0,0 1 1 0 0,1 0 0 0 0,0-1 0 0 0,-1 1 0 0 0,1 0 0 0 0,-1 3 0 0 0,-2 7 58 0 0,1 0 1 0 0,-3 20-1 0 0,6-32-82 0 0,-1 7 58 0 0,0 0-1 0 0,1 0 1 0 0,0 0-1 0 0,0 0 1 0 0,1-1 0 0 0,0 1-1 0 0,1 0 1 0 0,-1 0 0 0 0,1-1-1 0 0,3 8 1 0 0,-3-12-23 0 0,-1 0 0 0 0,0 0 0 0 0,1 0 0 0 0,-1 0 0 0 0,1 0 0 0 0,0-1 0 0 0,0 1 0 0 0,0-1-1 0 0,0 1 1 0 0,1-1 0 0 0,-1 0 0 0 0,1 0 0 0 0,-1 0 0 0 0,1 0 0 0 0,0 0 0 0 0,-1-1 0 0 0,1 1 0 0 0,0-1 0 0 0,0 0 0 0 0,0 0 0 0 0,0 0-1 0 0,1 0 1 0 0,-1 0 0 0 0,0-1 0 0 0,0 1 0 0 0,5-1 0 0 0,-1-1 8 0 0,-1 1 0 0 0,1-1 0 0 0,-1 0 0 0 0,1-1 0 0 0,-1 0 0 0 0,1 0 0 0 0,-1 0 0 0 0,6-4 0 0 0,2-1 3 0 0,0-1-1 0 0,16-12 1 0 0,-24 15-11 0 0,0 0 1 0 0,0 0-1 0 0,-1-1 0 0 0,0 0 1 0 0,0 0-1 0 0,0 0 1 0 0,0-1-1 0 0,-1 1 0 0 0,0-1 1 0 0,3-8-1 0 0,0-3 42 0 0,0-1 1 0 0,6-35-1 0 0,-12 49-148 0 0,0 0 0 0 0,0 0 0 0 0,-1-1 0 0 0,1 1 0 0 0,-2 0 0 0 0,1-1 0 0 0,0 1 0 0 0,-1 0 0 0 0,0-1 0 0 0,0 1-1 0 0,-1 0 1 0 0,-3-8 0 0 0,4 9-122 0 0,-1 1 0 0 0,0 0 0 0 0,0 0-1 0 0,0 0 1 0 0,0 0 0 0 0,0 0 0 0 0,-1 0-1 0 0,0 1 1 0 0,1-1 0 0 0,-1 1 0 0 0,0 0-1 0 0,0-1 1 0 0,0 1 0 0 0,0 1 0 0 0,-1-1-1 0 0,1 0 1 0 0,-1 1 0 0 0,-5-2 0 0 0,-11-1-1597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1:28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87 17447 0 0,'-2'-6'129'0'0,"-1"1"0"0"0,1 0-1 0 0,-1 0 1 0 0,0 0 0 0 0,0 0-1 0 0,0 0 1 0 0,-1 1 0 0 0,1 0-1 0 0,-1-1 1 0 0,0 1 0 0 0,0 1-1 0 0,-1-1 1 0 0,1 0 0 0 0,-1 1-1 0 0,-6-3 1 0 0,7 4 155 0 0,-1 0 0 0 0,0 0 0 0 0,0 0 1 0 0,0 0-1 0 0,0 1 0 0 0,0 0 0 0 0,-1 0 0 0 0,1 1 0 0 0,0-1 0 0 0,0 1 0 0 0,-1 0 0 0 0,1 1 1 0 0,0-1-1 0 0,0 1 0 0 0,-1 0 0 0 0,1 0 0 0 0,0 1 0 0 0,0-1 0 0 0,-5 4 0 0 0,4-2-123 0 0,0 0 0 0 0,0 1 0 0 0,1-1-1 0 0,0 2 1 0 0,-1-1 0 0 0,2 0-1 0 0,-1 1 1 0 0,0 0 0 0 0,1 0 0 0 0,0 0-1 0 0,0 1 1 0 0,1-1 0 0 0,-1 1-1 0 0,-4 12 1 0 0,4-8-90 0 0,1 0 1 0 0,1 0-1 0 0,-1 1 0 0 0,2-1 0 0 0,-1 1 1 0 0,1-1-1 0 0,1 1 0 0 0,0 0 0 0 0,2 16 1 0 0,1-12 133 0 0,-1 0 1 0 0,2 0-1 0 0,0 0 0 0 0,1-1 1 0 0,0 1-1 0 0,9 14 1 0 0,-10-20-157 0 0,1-1 1 0 0,0 1-1 0 0,1-1 0 0 0,0-1 1 0 0,0 1-1 0 0,1-1 0 0 0,0 0 1 0 0,0-1-1 0 0,14 10 1 0 0,-18-13-29 0 0,1-1 0 0 0,0 0 0 0 0,-1 0 1 0 0,1 0-1 0 0,0-1 0 0 0,0 1 0 0 0,0-1 1 0 0,0 0-1 0 0,1 0 0 0 0,-1-1 0 0 0,0 1 1 0 0,0-1-1 0 0,1 0 0 0 0,-1 0 1 0 0,0 0-1 0 0,0-1 0 0 0,0 1 0 0 0,1-1 1 0 0,-1 0-1 0 0,0 0 0 0 0,0-1 0 0 0,0 1 1 0 0,0-1-1 0 0,5-3 0 0 0,-2 1 19 0 0,1-1-1 0 0,-1-1 1 0 0,0 1-1 0 0,-1-1 1 0 0,1-1-1 0 0,-1 1 1 0 0,0-1-1 0 0,-1 0 1 0 0,0 0-1 0 0,0-1 1 0 0,-1 1-1 0 0,1-1 1 0 0,-2 0-1 0 0,5-13 1 0 0,-5 15-121 0 0,-1-1 0 0 0,-1-1 0 0 0,1 1 1 0 0,-1 0-1 0 0,-1 0 0 0 0,1 0 0 0 0,-1-1 0 0 0,0 1 1 0 0,-1 0-1 0 0,0 0 0 0 0,0 0 0 0 0,-1-1 0 0 0,1 1 0 0 0,-1 0 1 0 0,-1 1-1 0 0,0-1 0 0 0,1 0 0 0 0,-7-8 0 0 0,-9-8-984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1:31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518 156 6880 0 0,'0'0'812'0'0,"9"-17"2392"0"0,-9 16-3065 0 0,1 0 1 0 0,-1 0 0 0 0,1 0 0 0 0,-1 0-1 0 0,1 0 1 0 0,-1 0 0 0 0,0 0 0 0 0,1 0-1 0 0,-1 0 1 0 0,0 0 0 0 0,0 0 0 0 0,0 0-1 0 0,0-1 1 0 0,0 1 0 0 0,0 0 0 0 0,0 0-1 0 0,-1 0 1 0 0,1 0 0 0 0,0 0-1 0 0,-1 0 1 0 0,1 0 0 0 0,0 0 0 0 0,-1 0-1 0 0,1 0 1 0 0,-1 0 0 0 0,0 0 0 0 0,1 0-1 0 0,-1 0 1 0 0,-1-1 0 0 0,-2-3 484 0 0,-1-1 1 0 0,0 2-1 0 0,-8-8 1 0 0,10 10-436 0 0,-37-23 833 0 0,32 19-986 0 0,-1 0-1 0 0,-1 0 1 0 0,1 1 0 0 0,-1 0-1 0 0,0 0 1 0 0,0 1 0 0 0,0 1 0 0 0,-1 0-1 0 0,1 0 1 0 0,-1 1 0 0 0,-20-2 0 0 0,22 4-46 0 0,0 0 0 0 0,1 1 0 0 0,-1 0 0 0 0,1 0 0 0 0,-1 1 0 0 0,1 0 0 0 0,-1 1 0 0 0,1-1 0 0 0,0 2 0 0 0,0-1 0 0 0,1 1 0 0 0,-1 0 0 0 0,1 1 0 0 0,0 0 0 0 0,-10 8 0 0 0,4-1 70 0 0,0 1 1 0 0,1 1-1 0 0,1 0 1 0 0,1 1-1 0 0,0 0 0 0 0,0 0 1 0 0,2 1-1 0 0,0 0 0 0 0,-7 19 1 0 0,2 3-61 0 0,2 1 1 0 0,-14 79-1 0 0,19-78 46 0 0,1 1 0 0 0,2 0 0 0 0,2-1 0 0 0,1 1-1 0 0,7 50 1 0 0,-5-83 5 0 0,-1 0 0 0 0,1-1 0 0 0,1 1 0 0 0,-1-1 0 0 0,1 1 0 0 0,1-1 0 0 0,-1 0 0 0 0,1 0 0 0 0,0-1 1 0 0,1 1-1 0 0,8 9 0 0 0,-9-12 23 0 0,0 0 1 0 0,0 0-1 0 0,1-1 1 0 0,-1 0-1 0 0,1 1 0 0 0,0-1 1 0 0,0-1-1 0 0,0 1 1 0 0,1-1-1 0 0,-1 0 1 0 0,1 0-1 0 0,-1-1 1 0 0,1 1-1 0 0,-1-1 1 0 0,1 0-1 0 0,7 0 1 0 0,-2-1 54 0 0,0-1 0 0 0,-1 0 1 0 0,1-1-1 0 0,0 0 0 0 0,0 0 0 0 0,-1-1 1 0 0,1-1-1 0 0,-1 1 0 0 0,0-2 1 0 0,0 1-1 0 0,-1-2 0 0 0,11-6 1 0 0,10-10 336 0 0,0-1 0 0 0,31-34 0 0 0,-4 6-76 0 0,-2 3 31 0 0,64-69 1 0 0,-104 100-383 0 0,-1-1 1 0 0,-1 0-1 0 0,0 0 1 0 0,-2-1-1 0 0,0-1 1 0 0,-1 0-1 0 0,-1 0 1 0 0,11-37 0 0 0,-17 48-28 0 0,-2 0 0 0 0,1 0 1 0 0,-1 0-1 0 0,0-1 0 0 0,-1 1 1 0 0,0 0-1 0 0,-1-1 0 0 0,0 1 1 0 0,0 0-1 0 0,-4-14 0 0 0,2 16-4 0 0,1 0 0 0 0,-1 0 0 0 0,0 1 0 0 0,-1-1-1 0 0,0 1 1 0 0,0-1 0 0 0,0 1 0 0 0,0 0 0 0 0,-1 1 0 0 0,0-1-1 0 0,-1 1 1 0 0,1 0 0 0 0,-11-7 0 0 0,2 4-2 0 0,1 0 1 0 0,-1 2-1 0 0,0-1 0 0 0,-1 2 1 0 0,1 0-1 0 0,-1 1 0 0 0,0 0 1 0 0,-1 1-1 0 0,1 1 0 0 0,0 0 1 0 0,-1 2-1 0 0,1-1 1 0 0,-21 3-1 0 0,9 1-64 0 0,1 1 1 0 0,0 1-1 0 0,0 1 1 0 0,1 1-1 0 0,0 2 1 0 0,-48 22 0 0 0,46-17-416 0 0,1 1 1 0 0,1 1 0 0 0,-24 20 0 0 0,36-24-3410 0 0,-19 20 1 0 0,18-15-3356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1:34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79 577 5984 0 0,'-3'-2'136'0'0,"-1"1"0"0"0,1 0 0 0 0,-1 1 0 0 0,1-1 0 0 0,-1 1 0 0 0,-4-1 1 0 0,-26 1 4187 0 0,18 1 3485 0 0,25-2-6712 0 0,2-1-779 0 0,1-1-1 0 0,-1 0 1 0 0,-1-1-1 0 0,1 0 1 0 0,0-1-1 0 0,-1 0 1 0 0,11-8-1 0 0,66-51 1128 0 0,-39 27-862 0 0,187-152 443 0 0,-54 40-1717 0 0,-99 86-2452 0 0,-40 33-4864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1:49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25 5528 0 0,'-3'1'173'0'0,"-1"0"1"0"0,1 0 0 0 0,0 0-1 0 0,-1-1 1 0 0,1 1-1 0 0,0-1 1 0 0,-1 0-1 0 0,1 0 1 0 0,0 0-1 0 0,-1 0 1 0 0,1 0 0 0 0,-1-1-1 0 0,1 0 1 0 0,-6-1-1 0 0,-11-2 2094 0 0,14 3-1372 0 0,-1 0 0 0 0,1-1-1 0 0,0 1 1 0 0,-10-6-1 0 0,3-2 6537 0 0,22 8-7256 0 0,3 5 151 0 0,0-1 0 0 0,-1 2 0 0 0,1 0 0 0 0,-1 0 0 0 0,14 9 0 0 0,27 12 408 0 0,-6-9-256 0 0,0-3-1 0 0,1-2 1 0 0,1-2 0 0 0,52 5-1 0 0,-23-8-78 0 0,0-4-1 0 0,102-9 1 0 0,-72-4 197 0 0,115-28 0 0 0,31 0 1028 0 0,-244 37-1710 0 0,52-2-272 0 0,-55 3 372 0 0,0 0 0 0 0,-1 0 0 0 0,1 1 0 0 0,-1 0 0 0 0,1 0 0 0 0,-1 1 1 0 0,0-1-1 0 0,8 4 0 0 0,-8-1 48 0 0,7 4 197 0 0,-7-5-348 0 0,-4-3 84 0 0,-1 0 0 0 0,1 0 0 0 0,0 0 0 0 0,-1 0 0 0 0,1-1 0 0 0,0 1 0 0 0,-1 0 0 0 0,1 0 0 0 0,-1-1 0 0 0,1 1 0 0 0,0 0 0 0 0,-1-1 0 0 0,1 1 0 0 0,-1 0 0 0 0,1-1 0 0 0,-1 1 0 0 0,1-1 1 0 0,-1 1-1 0 0,0-1 0 0 0,1 1 0 0 0,-1-1 0 0 0,1 0 0 0 0,7-11-612 0 0,-8 11 516 0 0,0 0 0 0 0,1 0-1 0 0,-1 1 1 0 0,0-1 0 0 0,1 0-1 0 0,-1 0 1 0 0,0 1 0 0 0,1-1 0 0 0,-1 0-1 0 0,1 1 1 0 0,-1-1 0 0 0,2-1 0 0 0,2-3-1143 0 0,5-5-6261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1:51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9 17247 0 0,'0'0'34'0'0,"0"-1"-1"0"0,0 1 1 0 0,0 0-1 0 0,0-1 1 0 0,0 1-1 0 0,0-1 1 0 0,0 1-1 0 0,0 0 0 0 0,-1-1 1 0 0,1 1-1 0 0,0 0 1 0 0,0-1-1 0 0,-1 1 1 0 0,1 0-1 0 0,0-1 0 0 0,0 1 1 0 0,-1 0-1 0 0,1-1 1 0 0,0 1-1 0 0,-1 0 1 0 0,1 0-1 0 0,0-1 0 0 0,-1 1 1 0 0,1 0-1 0 0,-1 0 1 0 0,1 0-1 0 0,0 0 1 0 0,-1 0-1 0 0,1-1 0 0 0,-1 1 1 0 0,1 0-1 0 0,0 0 1 0 0,-1 0-1 0 0,1 0 1 0 0,-1 0-1 0 0,1 0 0 0 0,0 0 1 0 0,-1 0-1 0 0,1 1 1 0 0,-1-1-1 0 0,-15 11 4252 0 0,28-8-2833 0 0,94 14 2780 0 0,-63-10-3335 0 0,66 2 0 0 0,-49-5-498 0 0,3 1-108 0 0,106 7 318 0 0,-118-10-333 0 0,69-8-1 0 0,-77 0-128 0 0,113-5-699 0 0,-155 11 1173 0 0,0 0-397 0 0,0 1-226 0 0,-1-1 0 0 0,1 1-1 0 0,0 0 1 0 0,-1-1 0 0 0,1 1 0 0 0,-1-1-1 0 0,1 1 1 0 0,-1 0 0 0 0,1-1 0 0 0,-1 1 0 0 0,1 0-1 0 0,-1 0 1 0 0,0-1 0 0 0,1 1 0 0 0,-1 0-1 0 0,0 0 1 0 0,1 0 0 0 0,-1 0 0 0 0,0-1 0 0 0,0 1-1 0 0,0 0 1 0 0,0 0 0 0 0,0 0 0 0 0,0 0-1 0 0,0 0 1 0 0,0-1 0 0 0,0 1 0 0 0,-1 0-1 0 0,1 0 1 0 0,0 0 0 0 0,-1 0 0 0 0,0 1-148 0 0,0 0 1 0 0,1-1-1 0 0,-1 1 1 0 0,0-1-1 0 0,-1 0 1 0 0,1 1-1 0 0,0-1 1 0 0,0 0-1 0 0,-1 0 1 0 0,-1 2-1 0 0,1-2-174 0 0,0 0 0 0 0,0 1 0 0 0,0-1 1 0 0,0 0-1 0 0,0-1 0 0 0,0 1 0 0 0,0 0 0 0 0,0-1 0 0 0,-3 1 0 0 0,-4 0-1417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1:57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21 2304 0 0,'-13'-21'16581'0'0,"15"34"-16032"0"0,0 0 0 0 0,-1 0 0 0 0,-1 0 1 0 0,0 0-1 0 0,-2 15 0 0 0,-13 68 0 0 0,9-64-211 0 0,-13 57-101 0 0,-7 40 42 0 0,20-73 655 0 0,-25 100-1 0 0,29-148-816 0 0,-10 29 361 0 0,11-35-434 0 0,0 1-1 0 0,0-1 1 0 0,0 1-1 0 0,0-1 1 0 0,-1 0-1 0 0,1 0 1 0 0,-1 0-1 0 0,0 0 1 0 0,1 0-1 0 0,-1 0 1 0 0,-3 2-1 0 0,5-4-26 0 0,-1 1 0 0 0,0-1-1 0 0,0 1 1 0 0,0-1 0 0 0,0 0 0 0 0,0 0-1 0 0,0 1 1 0 0,0-1 0 0 0,0 0-1 0 0,0 0 1 0 0,0 0 0 0 0,0 0 0 0 0,0 0-1 0 0,0 0 1 0 0,0-1 0 0 0,0 1 0 0 0,0 0-1 0 0,0 0 1 0 0,0-1 0 0 0,0 1-1 0 0,1 0 1 0 0,-1-1 0 0 0,0 1 0 0 0,0-1-1 0 0,0 1 1 0 0,0-1 0 0 0,1 0 0 0 0,-2 0-1 0 0,-3-3 44 0 0,1 0 1 0 0,0-1-1 0 0,-5-7 0 0 0,5 7-18 0 0,-3-4-1 0 0,2 1 0 0 0,-1-1-1 0 0,1 0 1 0 0,1-1 0 0 0,0 1 0 0 0,0-1-1 0 0,0 0 1 0 0,2 0 0 0 0,-1 0-1 0 0,-1-16 1 0 0,2-3 155 0 0,2 24-63 0 0,2 19-125 0 0,12 111-145 0 0,-12-109 137 0 0,8 27 0 0 0,-9-39 0 0 0,0 0 0 0 0,1 0 0 0 0,-1 0 0 0 0,1 0 0 0 0,0 0 0 0 0,0-1 0 0 0,1 1 0 0 0,-1 0 0 0 0,1-1 0 0 0,-1 0 0 0 0,1 0 0 0 0,3 3 0 0 0,-4-5 8 0 0,-1 0 0 0 0,1-1 0 0 0,-1 1-1 0 0,1-1 1 0 0,-1 1 0 0 0,1-1 0 0 0,-1 1 0 0 0,1-1-1 0 0,-1 0 1 0 0,1 0 0 0 0,-1 0 0 0 0,1 0 0 0 0,-1 0 0 0 0,1 0-1 0 0,0 0 1 0 0,-1 0 0 0 0,1-1 0 0 0,-1 1 0 0 0,1 0-1 0 0,-1-1 1 0 0,1 0 0 0 0,-1 1 0 0 0,0-1 0 0 0,1 0-1 0 0,1-1 1 0 0,5-3 66 0 0,-1 0 0 0 0,0-1-1 0 0,8-6 1 0 0,-10 7-47 0 0,80-66 345 0 0,26-22-453 0 0,-48 31-4048 0 0,-44 44-4869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1:59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17 239 11488 0 0,'-3'-2'142'0'0,"3"2"-72"0"0,-1 0 0 0 0,0-1 0 0 0,0 1 0 0 0,0-1 0 0 0,1 1 0 0 0,-1-1 1 0 0,0 0-1 0 0,1 1 0 0 0,-1-1 0 0 0,0 0 0 0 0,1 1 0 0 0,-1-1 0 0 0,1 0 0 0 0,-1 0 0 0 0,0 0 1 0 0,-1-3 839 0 0,18 3 333 0 0,7 6-1029 0 0,-19-4-212 0 0,-1 0 0 0 0,1 0 0 0 0,0 0 1 0 0,-1 0-1 0 0,1-1 0 0 0,0 0 0 0 0,0 0 1 0 0,-1 0-1 0 0,1 0 0 0 0,4-1 1 0 0,33-6 508 0 0,-1 2 1 0 0,1 2-1 0 0,44 1 1 0 0,58-3 105 0 0,-80-2-238 0 0,0 3 0 0 0,80 5-1 0 0,119-1-148 0 0,-121-3 28 0 0,41-3-389 0 0,-1 0 14 0 0,-87 3 637 0 0,177-27 0 0 0,-198 21-72 0 0,82 1-1 0 0,251 3 21 0 0,-142-3-247 0 0,5-7 328 0 0,-40 1-115 0 0,-32 4-85 0 0,-26 1 13 0 0,354-11-296 0 0,-382 12-74 0 0,58-1 424 0 0,262 18-433 0 0,-400-9-68 0 0,0-2 0 0 0,74-12 0 0 0,-124 11-692 0 0,22-9 1 0 0,-19 6-308 0 0,5-1-319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0:55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23 263 5984 0 0,'0'0'464'0'0,"-8"-2"2475"0"0,3-1-485 0 0,4 2-2271 0 0,0 0 0 0 0,0 0 1 0 0,0 0-1 0 0,0-1 0 0 0,1 1 0 0 0,-1 0 0 0 0,0 0 0 0 0,1 0 1 0 0,-1-1-1 0 0,1 1 0 0 0,0 0 0 0 0,-1-1 0 0 0,1 1 1 0 0,0 0-1 0 0,0-1 0 0 0,0 1 0 0 0,0 0 0 0 0,0-1 0 0 0,0 1 1 0 0,0 0-1 0 0,0-1 0 0 0,0 1 0 0 0,1 0 0 0 0,-1-1 1 0 0,1 1-1 0 0,0-2 0 0 0,1-1 139 0 0,1-1-1 0 0,0 1 1 0 0,0 0-1 0 0,0 0 1 0 0,0 1-1 0 0,5-5 1 0 0,-4 4-156 0 0,0 1-1 0 0,1-1 1 0 0,0 1-1 0 0,-1 0 1 0 0,1 1-1 0 0,0-1 0 0 0,0 1 1 0 0,1 0-1 0 0,-1 0 1 0 0,0 1-1 0 0,1-1 1 0 0,-1 1-1 0 0,11-1 1 0 0,5 2 254 0 0,1 0 1 0 0,26 3 0 0 0,-34-2-271 0 0,49 8 187 0 0,-46-6-197 0 0,0-1-1 0 0,0 0 0 0 0,0-1 0 0 0,1 0 1 0 0,-1-2-1 0 0,23-3 0 0 0,-15-1-213 0 0,32-13-1 0 0,-57 18 77 0 0,0 0 0 0 0,1 0 0 0 0,-1 0 0 0 0,0 0 0 0 0,1 0 0 0 0,-1 0 0 0 0,0 0 0 0 0,1 0 0 0 0,-1-1 0 0 0,0 1 0 0 0,1 0 0 0 0,-1 0 0 0 0,0 0 0 0 0,1-1-1 0 0,-1 1 1 0 0,0 0 0 0 0,0 0 0 0 0,1-1 0 0 0,-1 1 0 0 0,0 0 0 0 0,0 0 0 0 0,0-1 0 0 0,1 1 0 0 0,-1 0 0 0 0,0-1 0 0 0,0 1 0 0 0,0 0 0 0 0,0-1 0 0 0,0 1 0 0 0,0 0 0 0 0,0-1 0 0 0,0 0 0 0 0,0 1 6 0 0,0-1 1 0 0,-1 0-1 0 0,1 0 1 0 0,-1 1-1 0 0,1-1 1 0 0,-1 0-1 0 0,1 1 1 0 0,-1-1-1 0 0,1 1 1 0 0,-1-1-1 0 0,0 1 1 0 0,1-1-1 0 0,-2 0 1 0 0,-27-13 160 0 0,27 13-173 0 0,-69-25 184 0 0,-23-11-194 0 0,91 36 6 0 0,-1-1 0 0 0,1 0 1 0 0,0 0-1 0 0,-1 0 0 0 0,1-1 1 0 0,-3-2-1 0 0,6 5 8 0 0,0 0-1 0 0,0-1 0 0 0,0 1 0 0 0,0 0 1 0 0,-1 0-1 0 0,1 0 0 0 0,0 0 1 0 0,0 0-1 0 0,0 0 0 0 0,0 0 1 0 0,0-1-1 0 0,0 1 0 0 0,0 0 0 0 0,0 0 1 0 0,0 0-1 0 0,0 0 0 0 0,0 0 1 0 0,0 0-1 0 0,0-1 0 0 0,0 1 1 0 0,0 0-1 0 0,0 0 0 0 0,0 0 0 0 0,0 0 1 0 0,0 0-1 0 0,0-1 0 0 0,0 1 1 0 0,0 0-1 0 0,0 0 0 0 0,0 0 1 0 0,0 0-1 0 0,0 0 0 0 0,0 0 0 0 0,1-1 1 0 0,-1 1-1 0 0,0 0 0 0 0,0 0 1 0 0,0 0-1 0 0,0 0 0 0 0,0 0 1 0 0,0 0-1 0 0,0 0 0 0 0,0 0 0 0 0,1 0 1 0 0,-1 0-1 0 0,0 0 0 0 0,0-1 1 0 0,0 1-1 0 0,0 0 0 0 0,0 0 1 0 0,1 0-1 0 0,-1 0 0 0 0,0 0 0 0 0,0 0 1 0 0,0 0-1 0 0,0 0 0 0 0,6-1-39 0 0,24-2 25 0 0,109-17 545 0 0,-112 16-471 0 0,0 2 0 0 0,43 0 0 0 0,-51 2-63 0 0,3 4 3 0 0,-9-1 13 0 0,-13-3-9 0 0,1 0-1 0 0,-1 0 1 0 0,1 0 0 0 0,-1 0-1 0 0,1 0 1 0 0,-1 1 0 0 0,1-1-1 0 0,-1 0 1 0 0,1 0 0 0 0,-1 0-1 0 0,1 0 1 0 0,-1 1 0 0 0,0-1-1 0 0,1 0 1 0 0,-1 0 0 0 0,1 1-1 0 0,-1-1 1 0 0,0 0 0 0 0,1 1-1 0 0,-1-1 1 0 0,0 1 0 0 0,1-1-1 0 0,-1 0 1 0 0,0 1 0 0 0,1-1-1 0 0,-1 1 1 0 0,0-1 0 0 0,0 1-1 0 0,0-1 1 0 0,1 1 0 0 0,-1-1-1 0 0,0 1 1 0 0,0-1 0 0 0,0 1-1 0 0,0-1 1 0 0,0 1 0 0 0,0-1-1 0 0,0 1 1 0 0,0-1 0 0 0,0 1-1 0 0,0-1 1 0 0,0 1 0 0 0,-1 0-1 0 0,-8 14 93 0 0,-6-1 6 0 0,-1-2 1 0 0,-29 20-1 0 0,-3 0-22 0 0,20-11-32 0 0,13-11-28 0 0,0 1 0 0 0,1 0 0 0 0,0 2 0 0 0,0-1 0 0 0,2 2 0 0 0,-12 14 0 0 0,22-25-9 0 0,0 0 0 0 0,1 0 0 0 0,-1 0 0 0 0,1 0 0 0 0,0 0 0 0 0,0 0 0 0 0,0 1 0 0 0,0-1 0 0 0,1 0 0 0 0,-1 1 0 0 0,1-1 0 0 0,0 0 0 0 0,0 6 0 0 0,1-6-257 0 0,-1-1 1 0 0,1 1 0 0 0,-1-1-1 0 0,1 1 1 0 0,0-1 0 0 0,0 1 0 0 0,2 3-1 0 0,-2-4-549 0 0,1 0 0 0 0,-1 0 0 0 0,0-1 0 0 0,1 1 0 0 0,0 0 0 0 0,-1-1 0 0 0,1 1 0 0 0,0-1 0 0 0,3 2 0 0 0,8 3-6110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2:22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0 137 12440 0 0,'0'0'3592'0'0,"2"1"-3199"0"0,7 0-144 0 0,1 0 0 0 0,0-1 0 0 0,-1 0 0 0 0,1 0 0 0 0,0-1 0 0 0,-1 0 0 0 0,1-1 0 0 0,-1 0 0 0 0,0 0 0 0 0,1-1 0 0 0,-1-1 0 0 0,-1 1 0 0 0,15-9 0 0 0,107-46 1047 0 0,-59 27-545 0 0,-65 28-657 0 0,-1-1 61 0 0,0 2 0 0 0,1-1 1 0 0,-1 1-1 0 0,1 0 0 0 0,11-3 0 0 0,-16 6-115 0 0,0 0-1 0 0,0 0 0 0 0,0 0 1 0 0,0 0-1 0 0,0 0 1 0 0,0 0-1 0 0,0 1 0 0 0,0-1 1 0 0,-1 0-1 0 0,2 3 1 0 0,1 7 55 0 0,1 0 1 0 0,-2 0 0 0 0,1 0 0 0 0,-2 0-1 0 0,1 1 1 0 0,-2-1 0 0 0,0 14 0 0 0,2 14 14 0 0,7 76 92 0 0,10 97 590 0 0,-11-154-764 0 0,40 251-472 0 0,-32-225 470 0 0,34 162 226 0 0,16-4-74 0 0,-61-227-173 0 0,33 106 76 0 0,-31-93 192 0 0,-1 0 0 0 0,4 38 1 0 0,-10-61-187 0 0,1 0 1 0 0,-1 1 0 0 0,0-1 0 0 0,-1 0 0 0 0,1 0 0 0 0,-1 0 0 0 0,0 0 0 0 0,0 0 0 0 0,0-1 0 0 0,-1 1 0 0 0,1 0 0 0 0,-1 0 0 0 0,-1-1 0 0 0,1 1 0 0 0,-1-1 0 0 0,1 0 0 0 0,-1 1 0 0 0,0-1 0 0 0,-1-1 0 0 0,1 1-1 0 0,-1 0 1 0 0,1-1 0 0 0,-1 0 0 0 0,0 0 0 0 0,0 0 0 0 0,-1 0 0 0 0,-7 3 0 0 0,-7 3 183 0 0,-1-2 0 0 0,-1 0-1 0 0,-35 7 1 0 0,20-5-114 0 0,-11 0 17 0 0,0-1 0 0 0,-52 0-1 0 0,-7 1-14 0 0,80-6-121 0 0,-112 19-12 0 0,136-21-446 0 0,20-2-4597 0 0,-1 0 3302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2:26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35 14280 0 0,'-5'-6'1390'0'0,"4"5"-1309"0"0,0 1-1 0 0,0-1 0 0 0,0 0 0 0 0,1 0 0 0 0,-1 0 0 0 0,0 0 1 0 0,1 0-1 0 0,-1 0 0 0 0,0 0 0 0 0,1 0 0 0 0,0 0 0 0 0,-1 0 1 0 0,0-3 1089 0 0,30-8 2137 0 0,-2 11-2705 0 0,0 2 0 0 0,0 0 0 0 0,33 6 0 0 0,-10 0-257 0 0,15-1 12 0 0,1-2 0 0 0,85-7 0 0 0,-122 0-88 0 0,18-2 407 0 0,-46 6-655 0 0,1-1-1 0 0,-1 0 0 0 0,1 1 1 0 0,-1-1-1 0 0,0 1 0 0 0,1-1 1 0 0,-1 1-1 0 0,1-1 0 0 0,-1 1 1 0 0,0 0-1 0 0,0 0 0 0 0,1 0 1 0 0,-1 0-1 0 0,0 0 0 0 0,0 0 1 0 0,0 0-1 0 0,0 0 0 0 0,0 0 1 0 0,0 0-1 0 0,0 1 0 0 0,-1-1 1 0 0,1 0-1 0 0,0 1 0 0 0,-1-1 1 0 0,1 0-1 0 0,-1 1 0 0 0,1 1 1 0 0,2 5-9 0 0,-1 1 0 0 0,0 0 0 0 0,0 11 0 0 0,-2-20-10 0 0,7 98 90 0 0,-3-21-52 0 0,3 10 12 0 0,-1-8 61 0 0,15 80 0 0 0,-8-103-102 0 0,2 0 0 0 0,36 89 0 0 0,-33-105-25 0 0,2-1 0 0 0,1-1-1 0 0,2-1 1 0 0,33 40 0 0 0,-12-20 59 0 0,-14-16 60 0 0,54 54 1 0 0,-74-86-69 0 0,-1 0 45 0 0,1 0 1 0 0,9 14 0 0 0,-17-21-45 0 0,0 0 0 0 0,-1 1 0 0 0,1-1 0 0 0,-1 0 0 0 0,1 1 0 0 0,-1 0 0 0 0,0-1 0 0 0,0 1 0 0 0,0 0 0 0 0,-1-1 0 0 0,1 1 0 0 0,-1 0 0 0 0,1 0 0 0 0,-1 0 0 0 0,0-1 0 0 0,0 5 0 0 0,-3 3 97 0 0,1 0 0 0 0,-2 0 0 0 0,1-1 0 0 0,-1 1 0 0 0,-1-1 1 0 0,0 0-1 0 0,0 0 0 0 0,0-1 0 0 0,-1 1 0 0 0,-10 9 0 0 0,-8 7 300 0 0,-46 38 0 0 0,38-38-238 0 0,0-2 0 0 0,-2-1-1 0 0,0-2 1 0 0,-1-1 0 0 0,-61 22 0 0 0,74-33-192 0 0,-39 9 0 0 0,53-16-103 0 0,1 0 1 0 0,-1 0-1 0 0,1 0 1 0 0,-1-1-1 0 0,0 0 1 0 0,1 0-1 0 0,-1-1 1 0 0,0 0-1 0 0,-7-3 1 0 0,2-3-1981 0 0,9 5 141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5:46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292 180 2304 0 0,'0'0'2551'0'0,"14"-6"562"0"0,-11 4-2884 0 0,0-1 0 0 0,0 0 1 0 0,-1 1-1 0 0,1-1 0 0 0,-1 0 0 0 0,1 0 1 0 0,-1-1-1 0 0,0 1 0 0 0,0 0 1 0 0,0-1-1 0 0,-1 1 0 0 0,1-1 0 0 0,1-5 1 0 0,-1 0 277 0 0,0 1-1 0 0,0-1 1 0 0,-1 0 0 0 0,1-17 0 0 0,-2 24-373 0 0,0-1 1 0 0,0 0-1 0 0,0 1 0 0 0,0-1 1 0 0,-1 1-1 0 0,1-1 1 0 0,-1 0-1 0 0,0 1 1 0 0,0 0-1 0 0,0-1 1 0 0,0 1-1 0 0,0-1 1 0 0,0 1-1 0 0,-1 0 1 0 0,1 0-1 0 0,-1 0 1 0 0,0 0-1 0 0,1 0 1 0 0,-1 0-1 0 0,0 0 1 0 0,0 1-1 0 0,0-1 0 0 0,0 1 1 0 0,0-1-1 0 0,-1 1 1 0 0,1 0-1 0 0,0-1 1 0 0,-1 1-1 0 0,1 1 1 0 0,-1-1-1 0 0,1 0 1 0 0,-1 1-1 0 0,1-1 1 0 0,-1 1-1 0 0,0 0 1 0 0,1-1-1 0 0,-1 1 1 0 0,1 1-1 0 0,-1-1 0 0 0,0 0 1 0 0,-2 1-1 0 0,-5 2 26 0 0,-1 1 0 0 0,1 0 0 0 0,0 0 0 0 0,1 1 0 0 0,-1 0 0 0 0,1 1 0 0 0,-10 7-1 0 0,5-2-74 0 0,1 0-1 0 0,1 2 0 0 0,-21 24 0 0 0,21-19-20 0 0,0-1-1 0 0,2 1 0 0 0,0 1 0 0 0,-12 30 0 0 0,11-19-21 0 0,1 1-1 0 0,-7 41 0 0 0,14-52 52 0 0,-3 27-1 0 0,6-41 39 0 0,0-1 0 0 0,0 1 0 0 0,1 0 0 0 0,-1-1 1 0 0,1 1-1 0 0,0 0 0 0 0,1-1 0 0 0,-1 1 0 0 0,5 8 0 0 0,-4-10-69 0 0,0-1 1 0 0,0 1-1 0 0,0-1 0 0 0,0 1 0 0 0,1-1 0 0 0,-1 0 1 0 0,1 0-1 0 0,0 0 0 0 0,6 4 0 0 0,-7-6-46 0 0,0 1-1 0 0,0-1 1 0 0,1 0-1 0 0,-1-1 1 0 0,0 1-1 0 0,1 0 1 0 0,-1-1-1 0 0,1 1 1 0 0,-1-1-1 0 0,1 0 1 0 0,-1 0-1 0 0,1 0 1 0 0,-1 0 0 0 0,1 0-1 0 0,-1-1 1 0 0,1 1-1 0 0,1-1 1 0 0,5-1 93 0 0,-1-1 1 0 0,0 0-1 0 0,0 0 1 0 0,0-1-1 0 0,-1 1 1 0 0,1-2-1 0 0,-1 1 1 0 0,0-1-1 0 0,0 0 1 0 0,-1-1-1 0 0,0 1 1 0 0,9-10-1 0 0,-4 1-51 0 0,0 0-1 0 0,-2-1 0 0 0,1 0 1 0 0,13-31-1 0 0,-1 0-42 0 0,8-16-18 0 0,-18 36 867 0 0,24-39-1 0 0,-36 64-766 0 0,0 24 52 0 0,-16 163-12 0 0,2-50-63 0 0,13-127-182 0 0,1 0 0 0 0,1 15 1 0 0,0-21 64 0 0,-1 0 1 0 0,1 0 0 0 0,-1 0-1 0 0,1 0 1 0 0,0-1 0 0 0,1 1 0 0 0,-1 0-1 0 0,0-1 1 0 0,1 1 0 0 0,-1 0-1 0 0,1-1 1 0 0,2 3 0 0 0,-3-4-49 0 0,0-1 0 0 0,0 1 0 0 0,0 0 0 0 0,0-1 0 0 0,0 1 0 0 0,0-1 0 0 0,0 0 0 0 0,0 1 0 0 0,1-1 0 0 0,-1 0 0 0 0,0 0 0 0 0,0 0 0 0 0,0 0 0 0 0,0 0 0 0 0,0 0 0 0 0,0 0 0 0 0,1 0 0 0 0,-1 0-1 0 0,0 0 1 0 0,0 0 0 0 0,0-1 0 0 0,0 1 0 0 0,0-1 0 0 0,0 1 0 0 0,0-1 0 0 0,0 1 0 0 0,0-1 0 0 0,0 1 0 0 0,1-2 0 0 0,13-9-1905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5:47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 18199 0 0,'-1'0'414'0'0,"-51"15"1046"0"0,34-10-521 0 0,-1 0-1 0 0,-24 11 0 0 0,38-14-795 0 0,1 1-1 0 0,0-1 0 0 0,-1 1 1 0 0,1-1-1 0 0,0 1 0 0 0,0 1 1 0 0,0-1-1 0 0,1 0 0 0 0,-1 1 1 0 0,1 0-1 0 0,0 0 0 0 0,0 0 1 0 0,0 0-1 0 0,-2 5 0 0 0,4-8-117 0 0,1 0 0 0 0,-1 1 0 0 0,0-1 0 0 0,1 0 0 0 0,-1 0 0 0 0,1 1 0 0 0,-1-1-1 0 0,1 1 1 0 0,0-1 0 0 0,-1 0 0 0 0,1 1 0 0 0,0-1 0 0 0,0 1 0 0 0,0-1 0 0 0,0 0 0 0 0,0 1-1 0 0,0-1 1 0 0,1 1 0 0 0,-1-1 0 0 0,0 0 0 0 0,1 1 0 0 0,-1-1 0 0 0,1 1 0 0 0,-1-1 0 0 0,1 0 0 0 0,0 0-1 0 0,0 1 1 0 0,-1-1 0 0 0,1 0 0 0 0,0 0 0 0 0,0 0 0 0 0,0 0 0 0 0,0 0 0 0 0,0 0 0 0 0,0 0-1 0 0,1 0 1 0 0,-1-1 0 0 0,0 1 0 0 0,0 0 0 0 0,1-1 0 0 0,1 1 0 0 0,5 2 53 0 0,1 0 0 0 0,-1-1 0 0 0,1-1 0 0 0,0 1 0 0 0,12-1 0 0 0,-11 0 54 0 0,39 1 478 0 0,22 3-309 0 0,-62-4-301 0 0,1 1 0 0 0,0 0-1 0 0,0 0 1 0 0,15 7 0 0 0,-23-8 10 0 0,-1-1 0 0 0,1 1-1 0 0,0 0 1 0 0,-1 0 0 0 0,1 0 0 0 0,-1 0-1 0 0,0 0 1 0 0,1 0 0 0 0,-1 1 0 0 0,0-1-1 0 0,0 0 1 0 0,0 0 0 0 0,0 1-1 0 0,0-1 1 0 0,0 1 0 0 0,0-1 0 0 0,0 1-1 0 0,1 2 1 0 0,-2-1 6 0 0,0-1-1 0 0,1 1 1 0 0,-1-1-1 0 0,0 1 1 0 0,0-1-1 0 0,0 1 1 0 0,0-1 0 0 0,-1 1-1 0 0,1-1 1 0 0,-1 0-1 0 0,-1 5 1 0 0,-1 1-7 0 0,-1 0 1 0 0,0 0 0 0 0,-1 0-1 0 0,0-1 1 0 0,0 0-1 0 0,-8 10 1 0 0,-52 45-306 0 0,41-40 245 0 0,-36 26-240 0 0,13-12-67 0 0,35-26-1516 0 0,-18 19 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5:47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5 21167 0 0,'0'0'480'0'0,"-5"-5"1160"0"0,3 5-1552 0 0,0 0 1 0 0,-1 0-1 0 0,1 1 0 0 0,-1-1 0 0 0,1 0 0 0 0,0 1 0 0 0,0 0 0 0 0,-1 0 1 0 0,1-1-1 0 0,0 1 0 0 0,0 0 0 0 0,0 1 0 0 0,0-1 0 0 0,0 0 0 0 0,0 1 0 0 0,0-1 1 0 0,0 1-1 0 0,1-1 0 0 0,-1 1 0 0 0,0 0 0 0 0,1 0 0 0 0,-1 0 0 0 0,1 0 1 0 0,0 0-1 0 0,0 0 0 0 0,0 0 0 0 0,0 0 0 0 0,-1 4 0 0 0,1-4-15 0 0,0 1 0 0 0,0-1 1 0 0,1 0-1 0 0,-1 1 0 0 0,1-1 0 0 0,0 1 0 0 0,-1-1 0 0 0,1 1 0 0 0,0-1 1 0 0,0 0-1 0 0,1 1 0 0 0,-1-1 0 0 0,0 1 0 0 0,1-1 0 0 0,0 0 0 0 0,-1 1 0 0 0,1-1 1 0 0,0 0-1 0 0,2 3 0 0 0,-1-1-29 0 0,1-1 1 0 0,-1 1-1 0 0,1-1 1 0 0,0 0 0 0 0,1 0-1 0 0,-1 0 1 0 0,0 0-1 0 0,1-1 1 0 0,7 5-1 0 0,4 1 96 0 0,1-1 0 0 0,23 7-1 0 0,-27-11 122 0 0,1 2-1 0 0,-1 0 1 0 0,0 0 0 0 0,0 1-1 0 0,12 9 1 0 0,-23-15-252 0 0,0 1 0 0 0,0 0 1 0 0,0 0-1 0 0,0 0 0 0 0,0 0 1 0 0,0 0-1 0 0,0 0 0 0 0,-1 0 0 0 0,1 0 1 0 0,0 1-1 0 0,-1-1 0 0 0,1 0 1 0 0,-1 0-1 0 0,1 1 0 0 0,-1-1 1 0 0,1 0-1 0 0,-1 1 0 0 0,0-1 0 0 0,0 0 1 0 0,1 2-1 0 0,-2 0 1 0 0,1 0 1 0 0,0-1-1 0 0,-1 1 1 0 0,1 0-1 0 0,-1-1 1 0 0,0 1-1 0 0,0-1 1 0 0,0 1-1 0 0,-3 3 0 0 0,-1 3 2 0 0,-1-1 0 0 0,0 0-1 0 0,-1 0 1 0 0,-10 9-1 0 0,-9 6-423 0 0,-2-1 0 0 0,0-1-1 0 0,-1-2 1 0 0,-1-1 0 0 0,-43 19 0 0 0,37-22-751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5:47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11 354 1840 0 0,'1'-1'7466'0'0,"6"-4"-4375"0"0,33-38 3207 0 0,-33 35-5918 0 0,1-1-1 0 0,-1 1 0 0 0,0-2 0 0 0,-1 1 0 0 0,0-1 0 0 0,7-17 0 0 0,-5 9-174 0 0,-1-1-1 0 0,-1 1 1 0 0,3-21-1 0 0,-7 31-168 0 0,-1 0-1 0 0,-1-1 0 0 0,1 1 0 0 0,-1 0 1 0 0,-1 0-1 0 0,-1-10 0 0 0,2 15-3 0 0,-1-1-1 0 0,1 0 1 0 0,-1 0-1 0 0,-1 1 1 0 0,1-1 0 0 0,0 1-1 0 0,-1-1 1 0 0,0 1-1 0 0,0-1 1 0 0,0 1-1 0 0,0 0 1 0 0,0 0 0 0 0,-1 0-1 0 0,1 0 1 0 0,-4-3-1 0 0,4 5 21 0 0,1 1-1 0 0,0-1 1 0 0,-1 0 0 0 0,1 1-1 0 0,-1-1 1 0 0,1 1-1 0 0,-1-1 1 0 0,1 1 0 0 0,-1 0-1 0 0,1-1 1 0 0,-1 1-1 0 0,1 0 1 0 0,-1 0 0 0 0,1 0-1 0 0,-1 0 1 0 0,0 1-1 0 0,1-1 1 0 0,-1 0-1 0 0,1 1 1 0 0,-1-1 0 0 0,1 1-1 0 0,0-1 1 0 0,-1 1-1 0 0,1 0 1 0 0,-1-1 0 0 0,1 1-1 0 0,0 0 1 0 0,0 0-1 0 0,-1 0 1 0 0,-1 2-1 0 0,-1 1 67 0 0,0 0 0 0 0,0 1-1 0 0,0-1 1 0 0,0 1 0 0 0,1 0-1 0 0,-6 10 1 0 0,2 1-5 0 0,1 1-1 0 0,1-1 1 0 0,0 1 0 0 0,1 1-1 0 0,1-1 1 0 0,0 1 0 0 0,1-1 0 0 0,2 1-1 0 0,-1 0 1 0 0,2-1 0 0 0,0 1-1 0 0,8 32 1 0 0,-8-44-102 0 0,1 0 0 0 0,0 0 0 0 0,0-1-1 0 0,0 1 1 0 0,1-1 0 0 0,0 1 0 0 0,0-1 0 0 0,0 0 0 0 0,1 0-1 0 0,0 0 1 0 0,0 0 0 0 0,0-1 0 0 0,1 0 0 0 0,-1 0-1 0 0,7 5 1 0 0,-8-7-92 0 0,1 0-1 0 0,0 0 0 0 0,-1 0 0 0 0,1-1 1 0 0,0 1-1 0 0,0-1 0 0 0,0 0 1 0 0,0 0-1 0 0,0 0 0 0 0,0-1 0 0 0,0 1 1 0 0,0-1-1 0 0,1 0 0 0 0,-1 0 1 0 0,0-1-1 0 0,0 1 0 0 0,0-1 1 0 0,0 0-1 0 0,0 0 0 0 0,0 0 0 0 0,0 0 1 0 0,0-1-1 0 0,5-3 0 0 0,13-8-1570 0 0,-1-6-76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5:48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9672 0 0,'0'0'748'0'0,"3"8"1365"0"0,2 8 1166 0 0,5 23-1 0 0,-3 17-256 0 0,-6 57-2088 0 0,-1-64-461 0 0,-3 116 1575 0 0,4-162-1799 0 0,3-7-17 0 0,2-6 218 0 0,16-66 718 0 0,-1 3-1000 0 0,-13 47 67 0 0,20-46 428 0 0,-18 45-431 0 0,-7 19-186 0 0,-1 1 0 0 0,1 0 1 0 0,1 0-1 0 0,-1 0 1 0 0,1 0-1 0 0,0 0 1 0 0,8-9-1 0 0,-11 15-63 0 0,0 1-1 0 0,0-1 0 0 0,0 0 1 0 0,0 0-1 0 0,0 1 1 0 0,0-1-1 0 0,0 1 1 0 0,1-1-1 0 0,-1 1 1 0 0,0-1-1 0 0,0 1 0 0 0,0 0 1 0 0,1-1-1 0 0,-1 1 1 0 0,0 0-1 0 0,0 0 1 0 0,0 0-1 0 0,1 0 1 0 0,-1 0-1 0 0,0 0 0 0 0,0 0 1 0 0,1 0-1 0 0,0 1 1 0 0,5 1-590 0 0,-1 0 0 0 0,1 1 0 0 0,7 4-1 0 0,14 4-3012 0 0,-15-9 1738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5:48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 12896 0 0,'0'0'1172'0'0,"3"8"-944"0"0,2 3 241 0 0,-1-2 735 0 0,-1-1 0 0 0,0 1 0 0 0,0-1 0 0 0,1 11 0 0 0,3 28 1135 0 0,-1 65 0 0 0,-8 49-1499 0 0,-16 177-288 0 0,13-239-4461 0 0,2-85-4461 0 0</inkml:trace>
  <inkml:trace contextRef="#ctx0" brushRef="#br0" timeOffset="1">1 461 10592 0 0,'0'-1'324'0'0,"0"0"1"0"0,0 0-1 0 0,1 0 0 0 0,-1 0 1 0 0,0 0-1 0 0,1 0 1 0 0,-1 1-1 0 0,1-1 1 0 0,-1 0-1 0 0,1 0 1 0 0,-1 1-1 0 0,1-1 1 0 0,0 0-1 0 0,-1 1 0 0 0,1-1 1 0 0,0 0-1 0 0,-1 1 1 0 0,1-1-1 0 0,0 1 1 0 0,0-1-1 0 0,0 1 1 0 0,0 0-1 0 0,-1-1 1 0 0,1 1-1 0 0,0 0 0 0 0,0-1 1 0 0,1 1-1 0 0,32-6 4033 0 0,-24 5-4116 0 0,1 0-92 0 0,1 1 0 0 0,0 0 0 0 0,-1 1 0 0 0,1 0-1 0 0,0 1 1 0 0,-1 0 0 0 0,19 6 0 0 0,19 4-1232 0 0,-11-5-4796 0 0,5-2-2056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5:48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8288 0 0,'0'0'638'0'0,"-1"0"-414"0"0,-2 2 219 0 0,1-1 0 0 0,0 0 0 0 0,0 1 0 0 0,1-1 0 0 0,-1 1 0 0 0,0-1 0 0 0,0 1-1 0 0,1 0 1 0 0,-1 0 0 0 0,1 0 0 0 0,-1 0 0 0 0,1 0 0 0 0,0 0 0 0 0,0 0 0 0 0,0 0 0 0 0,0 0-1 0 0,-1 5 1 0 0,1 16-202 0 0,9 42 1721 0 0,-3-22-897 0 0,1 72-1 0 0,-33 284-827 0 0,24-365-334 0 0,3-24 114 0 0,0 0 1 0 0,-1-1 0 0 0,-1 1 0 0 0,1 0-1 0 0,-1-1 1 0 0,-6 17 0 0 0,7-25-83 0 0,1-1 0 0 0,-1 1-1 0 0,1 0 1 0 0,-1 0 0 0 0,1 0 0 0 0,-1 0-1 0 0,0 0 1 0 0,1-1 0 0 0,-1 1 0 0 0,0 0-1 0 0,0-1 1 0 0,0 1 0 0 0,1 0 0 0 0,-3 0-1 0 0,-3-3-1138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5:49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15344 0 0,'0'0'704'0'0,"8"-5"255"0"0,2 1-465 0 0,0-1-1 0 0,0 0 1 0 0,-1-1-1 0 0,11-8 0 0 0,-11 8-114 0 0,-1-1 0 0 0,2 2-1 0 0,-1-1 1 0 0,16-5-1 0 0,-23 10-335 0 0,96-28 1801 0 0,-86 26-2025 0 0,0 1-1 0 0,0 0 1 0 0,1 1-1 0 0,-1 0 1 0 0,1 1-1 0 0,13 2 0 0 0,-9 3-604 0 0,-2 2-28 0 0</inkml:trace>
  <inkml:trace contextRef="#ctx0" brushRef="#br0" timeOffset="1">169 482 15664 0 0,'0'0'1417'0'0,"6"-1"-1139"0"0,204-58 1838 0 0,-196 55-1782 0 0,-1 0-1 0 0,23-3 0 0 0,-33 6-503 0 0,0 1 0 0 0,0-1 1 0 0,0 1-1 0 0,0 0 0 0 0,0 0 0 0 0,0 1 1 0 0,0-1-1 0 0,0 0 0 0 0,-1 1 0 0 0,1 0 0 0 0,0 0 1 0 0,0 0-1 0 0,0 0 0 0 0,-1 0 0 0 0,1 0 1 0 0,0 1-1 0 0,-1-1 0 0 0,0 1 0 0 0,4 2 0 0 0,0 6-1205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1:00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10680 0 0,'0'0'1072'0'0,"6"-16"696"0"0,-3 14-1434 0 0,0 1 1 0 0,-1-1-1 0 0,2 0 1 0 0,-1 1-1 0 0,0 0 1 0 0,0 0 0 0 0,0 0-1 0 0,1 0 1 0 0,4-1-1 0 0,4-1 272 0 0,22-3 586 0 0,-7 2-448 0 0,-2 0-160 0 0,-18 4-424 0 0,-1-1 0 0 0,0 0 0 0 0,0 0 0 0 0,8-4 0 0 0,42-13 751 0 0,-34 12-646 0 0,3 0-19 0 0,0 0 1 0 0,1 2-1 0 0,0 2 0 0 0,40-1 0 0 0,-40 5-49 0 0,0 1 0 0 0,27 6 0 0 0,-37-6-81 0 0,28 10 344 0 0,-34-9-291 0 0,1-1-1 0 0,-1 0 1 0 0,20 2-1 0 0,2-4 273 0 0,0-1-1 0 0,52-8 0 0 0,1-1 13 0 0,15 2-290 0 0,66-2 108 0 0,-57-1-130 0 0,-29 2-34 0 0,3 1 35 0 0,3 1 283 0 0,116 4 0 0 0,-138 7-357 0 0,106 22 0 0 0,-146-22-49 0 0,45 1 1 0 0,3 1 5 0 0,-10-1 45 0 0,96-2 1 0 0,-124-4-56 0 0,60-1 82 0 0,-11-1 120 0 0,106 12 1 0 0,141 13 64 0 0,-214-18-204 0 0,-6-3 131 0 0,24 1 78 0 0,47-3-111 0 0,-34 0-176 0 0,57-4 155 0 0,-99 1-104 0 0,168-3 372 0 0,-92 9-180 0 0,121 18 113 0 0,-101-3-187 0 0,-83-13-147 0 0,-36-5 20 0 0,-37-1-31 0 0,-12-1 20 0 0,-1-1 0 0 0,0-2 0 0 0,50-13 0 0 0,-61 13-27 0 0,3-3-38 0 0,-19 6 14 0 0,0 0 0 0 0,0 1 1 0 0,0 0-1 0 0,1 0 1 0 0,9-1-1 0 0,-15 2-22 0 0,1 0 0 0 0,-1 0 0 0 0,0 0 1 0 0,1 1-1 0 0,-1-1 0 0 0,0 0 0 0 0,0 0 0 0 0,1 1 0 0 0,-1-1 0 0 0,0 0 0 0 0,0 0 1 0 0,1 1-1 0 0,-1-1 0 0 0,0 0 0 0 0,0 1 0 0 0,0-1 0 0 0,0 0 0 0 0,0 1 0 0 0,1-1 0 0 0,-1 0 1 0 0,0 1-1 0 0,0-1 0 0 0,0 0 0 0 0,0 1 0 0 0,0-1 0 0 0,0 0 0 0 0,0 1 0 0 0,0-1 1 0 0,0 0-1 0 0,0 1 0 0 0,-1 0 0 0 0,0 11-923 0 0,0-9 577 0 0,0-1 1 0 0,0 1-1 0 0,0 0 0 0 0,0 0 1 0 0,1 0-1 0 0,-1 4 1 0 0,1 4-1659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5:49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18399 0 0,'0'0'422'0'0,"4"18"1156"0"0,-2-16-1568 0 0,-1-1 0 0 0,1 1-1 0 0,-1-1 1 0 0,1 1-1 0 0,0-1 1 0 0,0 0-1 0 0,0 0 1 0 0,0 0-1 0 0,-1 0 1 0 0,1 0 0 0 0,1 0-1 0 0,-1 0 1 0 0,0-1-1 0 0,0 1 1 0 0,0-1-1 0 0,0 0 1 0 0,0 1 0 0 0,0-1-1 0 0,5 0 1 0 0,4-1 153 0 0,-1 1-1 0 0,19-5 1 0 0,215-46-889 0 0,-218 45 195 0 0,10-2-76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5:50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333 3 12784 0 0,'0'0'618'0'0,"-5"-1"44"0"0,-2 0-498 0 0,-1 1 1 0 0,1-1 0 0 0,0 1 0 0 0,0 0 0 0 0,0 1 0 0 0,0 0 0 0 0,0 0 0 0 0,0 1 0 0 0,0-1 0 0 0,-11 5 0 0 0,1 1 173 0 0,0 0 1 0 0,1 2-1 0 0,-16 9 0 0 0,18-8 36 0 0,-1 0 0 0 0,-22 21-1 0 0,31-25-250 0 0,0 1-1 0 0,0 0 0 0 0,0 0 1 0 0,1 0-1 0 0,0 1 1 0 0,1 0-1 0 0,-5 9 0 0 0,7-11-117 0 0,-26 67 131 0 0,25-62 67 0 0,0 0 0 0 0,1 0 0 0 0,0 0 0 0 0,-1 22 0 0 0,3-23 40 0 0,0-7-175 0 0,-1 1 0 0 0,1-1-1 0 0,0 0 1 0 0,1 0-1 0 0,-1 1 1 0 0,2 5 0 0 0,-2-8-58 0 0,0-1-1 0 0,1 1 1 0 0,-1-1 0 0 0,1 1 0 0 0,-1 0 0 0 0,1-1-1 0 0,-1 1 1 0 0,1-1 0 0 0,-1 1 0 0 0,1-1 0 0 0,-1 1-1 0 0,1-1 1 0 0,0 1 0 0 0,-1-1 0 0 0,1 1 0 0 0,0-1-1 0 0,-1 0 1 0 0,1 0 0 0 0,0 1 0 0 0,-1-1 0 0 0,1 0-1 0 0,0 0 1 0 0,0 0 0 0 0,-1 0 0 0 0,1 0 0 0 0,0 0-1 0 0,0 0 1 0 0,-1 0 0 0 0,1 0 0 0 0,0 0 0 0 0,0 0-1 0 0,-1 0 1 0 0,1 0 0 0 0,0-1 0 0 0,1 1 0 0 0,3-2 10 0 0,0 0 0 0 0,0 0 0 0 0,0-1 1 0 0,0 0-1 0 0,0 0 0 0 0,0 0 0 0 0,-1 0 0 0 0,1 0 1 0 0,-1-1-1 0 0,5-6 0 0 0,5-5-109 0 0,17-24 0 0 0,17-30 463 0 0,47-59 1146 0 0,-90 122-1520 0 0,-4 6 0 0 0,-1 0 0 0 0,0 0 0 0 0,0-1 0 0 0,0 1 0 0 0,0 0 0 0 0,0 0 0 0 0,1 0 0 0 0,-1 0 0 0 0,0 0 0 0 0,0-1 0 0 0,0 1 0 0 0,0 0 0 0 0,1 0 0 0 0,-1 0 0 0 0,0 0 0 0 0,0 0 0 0 0,0 0 0 0 0,1 0 0 0 0,-1 0 0 0 0,0 0 0 0 0,0 0 0 0 0,1 0 0 0 0,-1 0 0 0 0,0 0 0 0 0,0 0 0 0 0,0 0 0 0 0,1 0 0 0 0,-1 0 0 0 0,0 0 0 0 0,0 0 0 0 0,0 0 0 0 0,1 0 0 0 0,-1 0 0 0 0,0 0 0 0 0,0 0 0 0 0,0 1 0 0 0,1-1 0 0 0,-1 0 0 0 0,0 0 0 0 0,0 0 0 0 0,0 0 0 0 0,0 0 0 0 0,1 1 0 0 0,-1-1 0 0 0,0 0 0 0 0,0 0 0 0 0,0 0 0 0 0,0 1 0 0 0,0-1 0 0 0,0 0 0 0 0,0 0 0 0 0,0 0 0 0 0,0 1 0 0 0,0-1 0 0 0,1 0 0 0 0,0 9 0 0 0,-2-2 0 0 0,0 0 0 0 0,0 0 0 0 0,-3 13 0 0 0,-2 5 0 0 0,-4 24 138 0 0,-21 60 0 0 0,-25 47 404 0 0,-13 38-136 0 0,43-89-386 0 0,26-105-17 0 0,0 0 0 0 0,0 0 1 0 0,0 0-1 0 0,0 0 0 0 0,0 0 0 0 0,1 0 0 0 0,-1 0 0 0 0,0 0 0 0 0,0 0 0 0 0,0 0 0 0 0,0 0 1 0 0,0 0-1 0 0,0 0 0 0 0,0 0 0 0 0,0 0 0 0 0,0 0 0 0 0,0 0 0 0 0,0 0 0 0 0,0 0 0 0 0,0 0 1 0 0,1 0-1 0 0,-1 0 0 0 0,0 0 0 0 0,0 0 0 0 0,0 0 0 0 0,0 0 0 0 0,0 0 0 0 0,0 0 0 0 0,0 0 0 0 0,0 0 1 0 0,0 0-1 0 0,0 0 0 0 0,0 0 0 0 0,0 0 0 0 0,0 0 0 0 0,0 0 0 0 0,0 0 0 0 0,1 0 0 0 0,-1 0 1 0 0,0 0-1 0 0,0 0 0 0 0,0 0 0 0 0,0 0 0 0 0,0 1 0 0 0,0-1 0 0 0,0 0 0 0 0,0 0 0 0 0,0 0 1 0 0,0 0-1 0 0,0 0 0 0 0,0 0 0 0 0,0 0 0 0 0,0 0 0 0 0,0 0 0 0 0,0 0 0 0 0,0 0 0 0 0,0 0 0 0 0,0 0 1 0 0,0 1-1 0 0,0-1 0 0 0,0 0 0 0 0,0 0 0 0 0,0 0 0 0 0,0 0 0 0 0,8-8 112 0 0,11-13 28 0 0,141-209-1980 0 0,-139 200-3898 0 0,-1-3-1844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5:50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20 11976 0 0,'0'0'546'0'0,"-6"-9"204"0"0,-2-2 5229 0 0,0 19-4000 0 0,-4 16-1804 0 0,1 1 1 0 0,1 0-1 0 0,1 1 1 0 0,2 0-1 0 0,0 0 1 0 0,2 0-1 0 0,0 1 1 0 0,2 0-1 0 0,1 0 0 0 0,2 0 1 0 0,3 39-1 0 0,-3-63-122 0 0,1 1 0 0 0,0-1 0 0 0,0 1 0 0 0,0-1-1 0 0,0 1 1 0 0,0-1 0 0 0,1 0 0 0 0,-1 0 0 0 0,1 1-1 0 0,0-1 1 0 0,3 3 0 0 0,-4-4-26 0 0,0-1 1 0 0,0 0 0 0 0,1 0-1 0 0,-1 0 1 0 0,0 0-1 0 0,1 0 1 0 0,-1-1-1 0 0,0 1 1 0 0,1 0-1 0 0,-1-1 1 0 0,1 1-1 0 0,-1-1 1 0 0,1 1-1 0 0,0-1 1 0 0,-1 0-1 0 0,1 1 1 0 0,-1-1-1 0 0,1 0 1 0 0,0 0-1 0 0,-1 0 1 0 0,1 0 0 0 0,-1-1-1 0 0,1 1 1 0 0,-1 0-1 0 0,1-1 1 0 0,0 1-1 0 0,-1-1 1 0 0,2 0-1 0 0,2-1 26 0 0,0-1-1 0 0,0 0 0 0 0,-1 0 1 0 0,1 0-1 0 0,-1-1 0 0 0,0 0 1 0 0,0 1-1 0 0,0-1 0 0 0,6-8 1 0 0,3-7 126 0 0,12-21-1 0 0,-12 19-56 0 0,14-19 250 0 0,1 2 1 0 0,57-59-1 0 0,-65 75-150 0 0,-15 15-111 0 0,0 0 0 0 0,1 1 0 0 0,0 0 0 0 0,0 0-1 0 0,0 1 1 0 0,1-1 0 0 0,0 1 0 0 0,8-4 0 0 0,-15 9-122 0 0,1-1 0 0 0,-1 1 1 0 0,1 0-1 0 0,-1 0 0 0 0,1-1 0 0 0,-1 1 0 0 0,1 0 1 0 0,-1 0-1 0 0,1 0 0 0 0,-1 0 0 0 0,1 0 0 0 0,-1 0 0 0 0,1 0 1 0 0,-1 0-1 0 0,1 0 0 0 0,-1 0 0 0 0,1 0 0 0 0,-1 0 0 0 0,1 0 1 0 0,-1 1-1 0 0,1-1 0 0 0,-1 0 0 0 0,1 0 0 0 0,-1 0 1 0 0,1 1-1 0 0,-1-1 0 0 0,1 0 0 0 0,-1 1 0 0 0,1 0 3 0 0,0 0 0 0 0,-1 0 0 0 0,1 0 1 0 0,-1 0-1 0 0,0 0 0 0 0,1 0 0 0 0,-1 0 0 0 0,0 0 0 0 0,0 0 0 0 0,1 0 0 0 0,-1 0 0 0 0,0 0 0 0 0,0 1 1 0 0,-1 3 6 0 0,1 1 0 0 0,-1-1 0 0 0,0 1 1 0 0,-1 5-1 0 0,-2 2 139 0 0,-5 15 219 0 0,1 0-1 0 0,2 0 0 0 0,1 0 1 0 0,-3 41-1 0 0,11-38-1168 0 0,-3-29 304 0 0,2-2 278 0 0,0-1-1 0 0,-1 0 1 0 0,1 0 0 0 0,0 1-1 0 0,-1-1 1 0 0,1 0-1 0 0,-1-1 1 0 0,1 1 0 0 0,-1 0-1 0 0,0 0 1 0 0,0-1 0 0 0,3-2-1 0 0,0 0-230 0 0,49-45-3452 0 0,-21 20 373 0 0,0-2 0 0 0,33-43 0 0 0,-56 62 3474 0 0,-5 6 325 0 0,0 1 1 0 0,-1 0-1 0 0,9-7 1299 0 0,-18 25 1282 0 0,-18 33 978 0 0,15-31-3191 0 0,1 0 0 0 0,1 0 0 0 0,0 1 0 0 0,-4 17 0 0 0,7-18-308 0 0,1-8-69 0 0,1 1-1 0 0,0 0 1 0 0,1 0-1 0 0,0-1 1 0 0,0 1-1 0 0,1 0 1 0 0,-1 1-1 0 0,3 12 1 0 0,-2-21-228 0 0,0 1 0 0 0,0-1 0 0 0,0 1 0 0 0,0-1 0 0 0,0 0 0 0 0,0 1-1 0 0,1-1 1 0 0,-1 0 0 0 0,0 0 0 0 0,0 1 0 0 0,0-1 0 0 0,0 0 0 0 0,1 1 0 0 0,-1-1 0 0 0,0 0 0 0 0,0 0 0 0 0,1 1 0 0 0,-1-1 0 0 0,0 0 0 0 0,1 0 0 0 0,-1 0 0 0 0,0 1-1 0 0,0-1 1 0 0,1 0 0 0 0,-1 0 0 0 0,0 0 0 0 0,1 0 0 0 0,-1 0 0 0 0,0 0 0 0 0,1 0 0 0 0,-1 1 0 0 0,0-1 0 0 0,1 0 0 0 0,-1 0 0 0 0,1 0 0 0 0,-1-1 0 0 0,0 1 0 0 0,1 0-1 0 0,-1 0 1 0 0,0 0 0 0 0,1 0 0 0 0,-1 0 0 0 0,0 0 0 0 0,1 0 0 0 0,-1 0 0 0 0,0-1 0 0 0,0 1 0 0 0,1 0 0 0 0,-1 0 0 0 0,0-1 0 0 0,1 1 0 0 0,-1 0 0 0 0,0 0-1 0 0,0-1 1 0 0,0 1 0 0 0,1 0 0 0 0,-1-1 0 0 0,16-16 381 0 0,18-44 401 0 0,-25 42-669 0 0,1 2 1 0 0,0 0-1 0 0,2 0 1 0 0,0 0-1 0 0,22-22 1 0 0,-28 34-94 0 0,-6 5-41 0 0,0 0-1 0 0,0-1 0 0 0,1 1 0 0 0,-1 0 0 0 0,0 0 1 0 0,0 0-1 0 0,0 0 0 0 0,1 0 0 0 0,-1-1 0 0 0,0 1 1 0 0,0 0-1 0 0,1 0 0 0 0,-1 0 0 0 0,0 0 0 0 0,0 0 1 0 0,1 0-1 0 0,-1 0 0 0 0,0 0 0 0 0,0 0 0 0 0,1 0 0 0 0,-1 0 1 0 0,0 0-1 0 0,1 0 0 0 0,-1 0 0 0 0,0 0 0 0 0,0 0 1 0 0,1 0-1 0 0,-1 1 0 0 0,0-1 0 0 0,0 0 0 0 0,0 0 1 0 0,1 0-1 0 0,-1 0 0 0 0,0 0 0 0 0,0 1 0 0 0,0-1 1 0 0,1 0-1 0 0,-1 0 0 0 0,0 0 0 0 0,0 1 0 0 0,0-1 1 0 0,0 0-1 0 0,1 0 0 0 0,-1 0 0 0 0,0 1 0 0 0,0-1 0 0 0,0 0 1 0 0,0 0-1 0 0,0 1 0 0 0,0-1 0 0 0,0 0 0 0 0,0 1 1 0 0,0-1-1 0 0,0 0 0 0 0,0 1 0 0 0,1 6-44 0 0,0 1-1 0 0,-1 0 1 0 0,0 0-1 0 0,-1 0 1 0 0,1-1-1 0 0,-1 1 1 0 0,-1 0-1 0 0,-2 8 1 0 0,-3 20-181 0 0,6-22 85 0 0,-1-5-465 0 0,1 0 0 0 0,1 0 0 0 0,0 0 1 0 0,1 13-1 0 0,-1-13-862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5:51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5 19375 0 0,'0'0'1759'0'0,"-2"-4"-1342"0"0,1 3 165 0 0,-13 6 1542 0 0,7 1-2029 0 0,0 0 0 0 0,0 1 1 0 0,1 0-1 0 0,-1 0 0 0 0,2 0 1 0 0,-1 1-1 0 0,1-1 0 0 0,0 1 1 0 0,1 1-1 0 0,-1-1 0 0 0,2 1 1 0 0,-1-1-1 0 0,-3 16 0 0 0,3-8-112 0 0,1 0-1 0 0,1 0 1 0 0,0 0-1 0 0,1 1 1 0 0,1-1-1 0 0,3 31 1 0 0,-2-40-301 0 0,1 0 0 0 0,-1-1 0 0 0,1 1 0 0 0,1 0 1 0 0,-1-1-1 0 0,1 0 0 0 0,0 0 0 0 0,1 0 0 0 0,0 0 1 0 0,0 0-1 0 0,0-1 0 0 0,0 1 0 0 0,1-1 0 0 0,0 0 1 0 0,0-1-1 0 0,7 7 0 0 0,2-1-1453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5:51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15552 0 0,'0'0'1407'0'0,"-3"11"-396"0"0,1 9 1519 0 0,1-17-2329 0 0,1 0-1 0 0,-1 0 1 0 0,1 0 0 0 0,0 0 0 0 0,0 0-1 0 0,0 0 1 0 0,0 0 0 0 0,0 0 0 0 0,1 0-1 0 0,-1 0 1 0 0,1 0 0 0 0,0-1 0 0 0,-1 1 0 0 0,4 5-1 0 0,-2-4-64 0 0,1-1 0 0 0,0 0 0 0 0,0 1 1 0 0,0-2-1 0 0,0 1 0 0 0,0 0 0 0 0,0 0 0 0 0,1-1 0 0 0,-1 0 0 0 0,7 3 0 0 0,-4-3-57 0 0,-1 0 0 0 0,1 0 0 0 0,0-1 0 0 0,-1 0 0 0 0,1-1-1 0 0,0 1 1 0 0,7-1 0 0 0,5-1 726 0 0,-1-1 0 0 0,34-8 0 0 0,-34 6-268 0 0,0 1-1 0 0,34-2 0 0 0,-50 5-536 0 0,1 0 0 0 0,-1 0-1 0 0,0 0 1 0 0,1 0 0 0 0,-1 0 0 0 0,0 0-1 0 0,1 0 1 0 0,-1 1 0 0 0,0-1-1 0 0,1 1 1 0 0,-1-1 0 0 0,0 1 0 0 0,1-1-1 0 0,-1 1 1 0 0,0 0 0 0 0,0-1 0 0 0,0 1-1 0 0,2 1 1 0 0,-3-1 6 0 0,1 0 0 0 0,-1 0-1 0 0,1 0 1 0 0,-1 0 0 0 0,0-1-1 0 0,0 1 1 0 0,1 0 0 0 0,-1 0-1 0 0,0 0 1 0 0,0 0 0 0 0,0 0-1 0 0,0 0 1 0 0,0 0 0 0 0,0 0-1 0 0,0 0 1 0 0,0 0 0 0 0,0-1-1 0 0,0 1 1 0 0,-1 0 0 0 0,0 1-1 0 0,0 3 14 0 0,-1-1-1 0 0,0 0 0 0 0,-1 0 0 0 0,1 0 0 0 0,-1-1 0 0 0,1 1 1 0 0,-1-1-1 0 0,0 1 0 0 0,-6 4 0 0 0,-110 72-43 0 0,25-18-4084 0 0,75-50-2351 0 0,4-2-1889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5:51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 19351 0 0,'-33'72'1866'0'0,"8"-17"-1518"0"0,-32 105 1 0 0,27-27 546 0 0,-19 216-1 0 0,45-311-891 0 0,1 1 1 0 0,2-1-1 0 0,2 1 0 0 0,9 57 0 0 0,-8-86-41 0 0,0-1 0 0 0,1 0 0 0 0,0 1 0 0 0,1-2 0 0 0,-1 1 0 0 0,10 15 0 0 0,-10-21-163 0 0,-1 1 0 0 0,1 0-1 0 0,0-1 1 0 0,0 0 0 0 0,0 0-1 0 0,0 0 1 0 0,1 0-1 0 0,-1 0 1 0 0,1 0 0 0 0,0-1-1 0 0,0 0 1 0 0,0 0 0 0 0,0 0-1 0 0,0 0 1 0 0,0-1-1 0 0,5 2 1 0 0,12-1-1134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5:52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25 376 11056 0 0,'-13'-6'1180'0'0,"10"5"-861"0"0,-5-10 6675 0 0,13 8-6661 0 0,0-1 1 0 0,1 1-1 0 0,0 1 1 0 0,-1-1-1 0 0,1 1 1 0 0,0 0-1 0 0,0 0 1 0 0,0 1-1 0 0,9-1 1 0 0,20-7 332 0 0,-2-1-256 0 0,5-1 39 0 0,-2-1 1 0 0,44-22-1 0 0,-70 29-434 0 0,0-1-1 0 0,0 0 0 0 0,0-1 1 0 0,-1 0-1 0 0,0 0 1 0 0,0-1-1 0 0,-1 0 0 0 0,0 0 1 0 0,-1-1-1 0 0,0 0 0 0 0,0-1 1 0 0,6-10-1 0 0,-10 15-8 0 0,-1-1 0 0 0,1 1 0 0 0,-1-1 0 0 0,0 0 0 0 0,0 1 0 0 0,-1-1 0 0 0,0 0 0 0 0,0 0 0 0 0,0 0 0 0 0,0 0 0 0 0,-1-9 0 0 0,-1 12-2 0 0,0 0-1 0 0,1-1 1 0 0,-1 1-1 0 0,0 0 0 0 0,-1-1 1 0 0,1 1-1 0 0,0 0 1 0 0,-1 0-1 0 0,0 0 1 0 0,0 0-1 0 0,0 0 0 0 0,0 1 1 0 0,0-1-1 0 0,0 1 1 0 0,-1-1-1 0 0,1 1 1 0 0,-1 0-1 0 0,0 0 0 0 0,0 0 1 0 0,-6-3-1 0 0,7 3 3 0 0,-1 1 1 0 0,0 0-1 0 0,1 0 0 0 0,-1 0 0 0 0,0 0 0 0 0,0 1 1 0 0,0-1-1 0 0,0 1 0 0 0,0 0 0 0 0,0 0 0 0 0,0 0 1 0 0,0 0-1 0 0,0 0 0 0 0,0 1 0 0 0,0-1 1 0 0,1 1-1 0 0,-1 0 0 0 0,0 0 0 0 0,0 0 0 0 0,0 0 1 0 0,1 0-1 0 0,-1 0 0 0 0,1 1 0 0 0,-1 0 0 0 0,1-1 1 0 0,-1 1-1 0 0,1 0 0 0 0,-3 4 0 0 0,-3 1 30 0 0,1 1 0 0 0,0 1 0 0 0,0 0 0 0 0,1 0 0 0 0,0 0 0 0 0,-6 15 0 0 0,5-11 91 0 0,1 1-1 0 0,1 1 1 0 0,1-1-1 0 0,0 1 1 0 0,1-1-1 0 0,0 1 1 0 0,0 17-1 0 0,2-21-42 0 0,1-1-1 0 0,1 1 0 0 0,0 0 1 0 0,0-1-1 0 0,1 1 1 0 0,1-1-1 0 0,-1 0 0 0 0,2 0 1 0 0,-1 0-1 0 0,11 19 0 0 0,-4-11-49 0 0,1-1 0 0 0,1 0 0 0 0,16 19 0 0 0,-22-30-25 0 0,0 1-1 0 0,1-1 1 0 0,0 0-1 0 0,0-1 0 0 0,0 1 1 0 0,1-1-1 0 0,0-1 1 0 0,0 0-1 0 0,15 6 0 0 0,-16-7-166 0 0,0-1 0 0 0,1 0 0 0 0,-1 0-1 0 0,0-1 1 0 0,1 0 0 0 0,-1 0 0 0 0,1-1-1 0 0,-1 0 1 0 0,1 0 0 0 0,-1-1 0 0 0,1 0-1 0 0,-1 0 1 0 0,0 0 0 0 0,1-1-1 0 0,-1-1 1 0 0,11-4 0 0 0,0-4-1181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5:52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13360 0 0,'0'0'1209'0'0,"2"7"-970"0"0,3-1 533 0 0,-1-1 0 0 0,1 0 0 0 0,0 0 0 0 0,0 0 0 0 0,1-1 0 0 0,-1 0 0 0 0,8 4 0 0 0,4 5 1062 0 0,2 1-131 0 0,27 15 1 0 0,-18-14-1247 0 0,52 20 0 0 0,-75-34-576 0 0,3 3 220 0 0,1-1 0 0 0,0-1 0 0 0,11 2 0 0 0,-18-3-295 0 0,1-1-1 0 0,0 0 0 0 0,0 0 1 0 0,0 0-1 0 0,0 0 0 0 0,-1-1 0 0 0,1 1 1 0 0,0-1-1 0 0,0 0 0 0 0,0 1 0 0 0,-1-1 1 0 0,1 0-1 0 0,-1-1 0 0 0,6-2 0 0 0,0-3-1261 0 0</inkml:trace>
  <inkml:trace contextRef="#ctx0" brushRef="#br0" timeOffset="1">417 8 11976 0 0,'-9'5'763'0'0,"1"0"1"0"0,0 1 0 0 0,0-1 0 0 0,0 2-1 0 0,0-1 1 0 0,1 1 0 0 0,0 0 0 0 0,-8 12-1 0 0,-4 2 1173 0 0,-98 92 95 0 0,-4 3-1352 0 0,77-64-2175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5:52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123 150 14600 0 0,'0'0'1320'0'0,"6"4"-1056"0"0,-4-2-194 0 0,-1-1 0 0 0,0 1 0 0 0,1 0 0 0 0,-1 0 0 0 0,0 0 0 0 0,0 0 0 0 0,0 1 1 0 0,-1-1-1 0 0,1 0 0 0 0,0 0 0 0 0,-1 0 0 0 0,0 1 0 0 0,1-1 0 0 0,-1 0 0 0 0,0 5 1 0 0,-4 36 1671 0 0,4-40-1677 0 0,-13 63 1171 0 0,-31 99 0 0 0,10-46 90 0 0,24-81-816 0 0,0 3 4 0 0,-17 45 1 0 0,27-82 529 0 0,4-6-876 0 0,6-7-263 0 0,-6 2 95 0 0,0-1 0 0 0,0 0 0 0 0,0 0 0 0 0,-1 0 0 0 0,-1 0 0 0 0,4-16 0 0 0,1-3 0 0 0,16-47 0 0 0,47-101 0 0 0,-47 124 34 0 0,50-95-105 0 0,-62 127 141 0 0,1 2 0 0 0,0 0 1 0 0,1 0-1 0 0,1 1 0 0 0,27-24 0 0 0,-24 26 311 0 0,1 0 1 0 0,19-11-1 0 0,-32 22-263 0 0,1 0 1 0 0,-1 0-1 0 0,1 0 1 0 0,-1 1-1 0 0,1 0 1 0 0,0 0-1 0 0,0 1 1 0 0,0 0-1 0 0,0 0 1 0 0,0 0-1 0 0,0 1 1 0 0,9 0-1 0 0,-14 0-107 0 0,0 0 1 0 0,1 0-1 0 0,-1 0 0 0 0,1 0 0 0 0,-1 1 1 0 0,1-1-1 0 0,-1 0 0 0 0,0 1 0 0 0,1-1 1 0 0,-1 1-1 0 0,0 0 0 0 0,0-1 0 0 0,1 1 0 0 0,-1 0 1 0 0,0 0-1 0 0,0 0 0 0 0,0 0 0 0 0,0 0 1 0 0,0 0-1 0 0,0 0 0 0 0,0 0 0 0 0,0 0 1 0 0,-1 0-1 0 0,1 1 0 0 0,0-1 0 0 0,-1 0 1 0 0,1 0-1 0 0,0 1 0 0 0,-1-1 0 0 0,0 1 1 0 0,1-1-1 0 0,-1 0 0 0 0,0 1 0 0 0,0-1 0 0 0,0 1 1 0 0,0-1-1 0 0,0 1 0 0 0,0-1 0 0 0,0 3 1 0 0,-2 5 11 0 0,0 0-1 0 0,-1 0 1 0 0,0 0 0 0 0,-7 16 0 0 0,5-14 17 0 0,-2 4-24 0 0,-1 0 1 0 0,0-1-1 0 0,-1 0 0 0 0,0 0 0 0 0,-2-1 1 0 0,1 0-1 0 0,-15 13 0 0 0,2-5-660 0 0,-1 0 1 0 0,-49 30-1 0 0,52-37-947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5:53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1 14744 0 0,'-13'5'1568'0'0,"8"-2"-1250"0"0,1 0 0 0 0,1 0 0 0 0,-1 1 0 0 0,0-1 1 0 0,1 1-1 0 0,0 0 0 0 0,-1 0 0 0 0,-1 4 1 0 0,-22 38 1361 0 0,23-38-1523 0 0,-14 28 118 0 0,1 1 0 0 0,1 1 0 0 0,2 0 0 0 0,2 1 0 0 0,-9 50 0 0 0,20-84-626 0 0,1 1 0 0 0,-1 0-1 0 0,1-1 1 0 0,0 1-1 0 0,1 7 1 0 0,-1-11 150 0 0,0-1-1 0 0,1 1 1 0 0,-1-1 0 0 0,0 1-1 0 0,1-1 1 0 0,-1 1 0 0 0,1-1 0 0 0,0 0-1 0 0,-1 1 1 0 0,1-1 0 0 0,0 0-1 0 0,0 0 1 0 0,-1 1 0 0 0,1-1-1 0 0,0 0 1 0 0,1 0 0 0 0,-1 0-1 0 0,0 0 1 0 0,0 0 0 0 0,0 0-1 0 0,0 0 1 0 0,1-1 0 0 0,-1 1-1 0 0,0 0 1 0 0,2 0 0 0 0,11 0-6400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0:36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49 174 7368 0 0,'-2'-1'168'0'0,"0"0"1"0"0,0 0-1 0 0,0 1 1 0 0,0-1-1 0 0,0 1 1 0 0,0-1-1 0 0,-1 1 1 0 0,-2 0-1 0 0,-11-1 4798 0 0,10 2-703 0 0,6-2-4167 0 0,0 1-1 0 0,0 0 1 0 0,-1 0 0 0 0,1 0 0 0 0,0 0 0 0 0,0 0-1 0 0,-1 0 1 0 0,1 0 0 0 0,0 0 0 0 0,0 0-1 0 0,0 0 1 0 0,-1-1 0 0 0,1 1 0 0 0,0 0 0 0 0,0 0-1 0 0,0 0 1 0 0,0 0 0 0 0,-1-1 0 0 0,1 1 0 0 0,0 0-1 0 0,0 0 1 0 0,0 0 0 0 0,0-1 0 0 0,0 1 0 0 0,0 0-1 0 0,0 0 1 0 0,-1 0 0 0 0,1-1 0 0 0,0 1-1 0 0,0 0 1 0 0,0 0 0 0 0,0-1 0 0 0,0 1 0 0 0,0 0-1 0 0,0 0 1 0 0,0 0 0 0 0,0-1 0 0 0,0 1 0 0 0,0 0-1 0 0,1 0 1 0 0,-1-1 0 0 0,0 1 0 0 0,0 0 0 0 0,0 0-1 0 0,0 0 1 0 0,0-1 0 0 0,0 1 0 0 0,0 0-1 0 0,1 0 1 0 0,-1 0 0 0 0,0-1 0 0 0,0 1 0 0 0,0 0-1 0 0,9-12 925 0 0,-2 7-868 0 0,2 0 0 0 0,-1 0 0 0 0,0 1 1 0 0,1 0-1 0 0,0 0 0 0 0,11-2 1 0 0,58-11-72 0 0,-59 14-46 0 0,94-13 980 0 0,149 0-1 0 0,-216 14-1038 0 0,319-12 1262 0 0,371-14 983 0 0,-518 31-1507 0 0,-184 0-597 0 0,1 1-1 0 0,-1 2 0 0 0,0 1 1 0 0,41 16-1 0 0,-36-6 224 0 0,-38-19-343 0 0,0 1-1 0 0,0 0 1 0 0,-1 0-1 0 0,1-1 1 0 0,-1 1-1 0 0,1 0 1 0 0,-1-1-1 0 0,1 1 1 0 0,-1-3-1 0 0,0 0-206 0 0,-1-1-1 0 0,0 0 1 0 0,0 1-1 0 0,0-1 1 0 0,-1 1-1 0 0,0-1 1 0 0,0 1-1 0 0,0-1 0 0 0,0 1 1 0 0,-1 0-1 0 0,-2-4 1 0 0,-1 1-1201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1:02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135 251 5528 0 0,'-2'0'422'0'0,"-7"-1"-249"0"0,0 1 0 0 0,0 0 0 0 0,-9 1-1 0 0,7 0 826 0 0,1-1 0 0 0,-18-1-1 0 0,17 1-28 0 0,7 0-540 0 0,1-1 0 0 0,0 1-1 0 0,-1 0 1 0 0,1-1-1 0 0,0 0 1 0 0,-5-1 3761 0 0,15 1-3332 0 0,73-9 1456 0 0,54-6-161 0 0,-92 11-1667 0 0,0-1 0 0 0,68-19 1 0 0,-98 22-377 0 0,1-2 0 0 0,-1 1 0 0 0,0-2 0 0 0,0 1 1 0 0,-1-2-1 0 0,1 1 0 0 0,-1-2 0 0 0,15-12 1 0 0,-26 20-105 0 0,1-1 0 0 0,-1 0 1 0 0,1 1-1 0 0,-1-1 1 0 0,1 0-1 0 0,-1 1 1 0 0,0-1-1 0 0,1 0 0 0 0,-1 1 1 0 0,0-1-1 0 0,1 0 1 0 0,-1 0-1 0 0,0 1 0 0 0,0-1 1 0 0,0 0-1 0 0,1 0 1 0 0,-1 0-1 0 0,0 1 1 0 0,0-1-1 0 0,0 0 0 0 0,-1 0 1 0 0,1 1-1 0 0,0-1 1 0 0,0 0-1 0 0,0 0 1 0 0,0 0-1 0 0,-1 1 0 0 0,1-1 1 0 0,0 0-1 0 0,-1 1 1 0 0,1-1-1 0 0,-1 0 0 0 0,1 1 1 0 0,-1-1-1 0 0,1 0 1 0 0,-1 1-1 0 0,1-1 1 0 0,-1 1-1 0 0,-1-2 0 0 0,-1-1 20 0 0,0 1-1 0 0,0-1 1 0 0,-1 1-1 0 0,1 0 0 0 0,-1-1 1 0 0,-5-1-1 0 0,-17-5 40 0 0,-1 1 0 0 0,-42-6 0 0 0,48 10-68 0 0,-2-1 7 0 0,-4-1 21 0 0,-30-2 0 0 0,-11 2 772 0 0,94 13-544 0 0,-11-3-186 0 0,0-2 0 0 0,0 0 0 0 0,0 0 0 0 0,1-1 0 0 0,21-2 0 0 0,74-15 323 0 0,-74 9-205 0 0,-27 6-145 0 0,-1-1 0 0 0,1 1 0 0 0,0 1 0 0 0,14 0 0 0 0,-22 0-41 0 0,0 1 1 0 0,-1-1-1 0 0,1 0 1 0 0,0 0-1 0 0,-1 1 0 0 0,1-1 1 0 0,0 1-1 0 0,-1 0 1 0 0,1-1-1 0 0,0 1 1 0 0,-1 0-1 0 0,1 0 1 0 0,-1 0-1 0 0,1 0 0 0 0,-1 0 1 0 0,0 0-1 0 0,1 0 1 0 0,-1 1-1 0 0,0-1 1 0 0,0 0-1 0 0,0 1 0 0 0,0-1 1 0 0,0 1-1 0 0,0-1 1 0 0,0 1-1 0 0,-1 0 1 0 0,1-1-1 0 0,-1 1 0 0 0,1 0 1 0 0,-1-1-1 0 0,1 4 1 0 0,0 5 32 0 0,-1-1 0 0 0,-1 0 0 0 0,1 1 0 0 0,-1-1 1 0 0,-1 0-1 0 0,0 0 0 0 0,0 1 0 0 0,-5 9 0 0 0,-5 11 48 0 0,-17 30-1 0 0,9-20-38 0 0,-16 29 23 0 0,35-67-64 0 0,-1 1-2 0 0,0-1-1 0 0,0 1 0 0 0,0 0 1 0 0,-1-1-1 0 0,-4 5 0 0 0,7-6-198 0 0,4-19-3384 0 0,3 8-2614 0 0,1-3-1815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5:53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 48 5984 0 0,'-2'-8'622'0'0,"0"5"-396"0"0,1 0 0 0 0,-1 1 0 0 0,0-1 0 0 0,0 1 0 0 0,1 0 0 0 0,-2-1 0 0 0,1 1 0 0 0,0 0 0 0 0,0 0 0 0 0,-1 0 0 0 0,1 0 0 0 0,-1 1 0 0 0,1-1 0 0 0,-1 1 0 0 0,0-1 0 0 0,0 1 0 0 0,0 0 0 0 0,1 0 0 0 0,-1 0 0 0 0,0 1 0 0 0,0-1 0 0 0,0 1 0 0 0,-1-1 0 0 0,1 1 0 0 0,0 0 0 0 0,0 0 0 0 0,0 1 0 0 0,0-1 0 0 0,0 1 0 0 0,0-1 0 0 0,-5 3 0 0 0,-2 0 42 0 0,0 1-1 0 0,0 0 1 0 0,1 1-1 0 0,-1 0 1 0 0,1 1 0 0 0,0-1-1 0 0,1 2 1 0 0,-9 7-1 0 0,0 2-69 0 0,0 1 1 0 0,1 0-1 0 0,1 2 0 0 0,1-1 1 0 0,1 2-1 0 0,0 0 0 0 0,2 0 1 0 0,0 1-1 0 0,1 1 0 0 0,-10 35 0 0 0,17-46-126 0 0,1 1 0 0 0,1 0 0 0 0,0 0 0 0 0,1 0-1 0 0,1 16 1 0 0,-1-27-55 0 0,0 0-1 0 0,0 0 1 0 0,0 0-1 0 0,0 0 1 0 0,0-1 0 0 0,0 1-1 0 0,0 0 1 0 0,0 0-1 0 0,1 0 1 0 0,-1 0-1 0 0,0 0 1 0 0,1 0 0 0 0,-1 0-1 0 0,1 0 1 0 0,-1-1-1 0 0,0 1 1 0 0,1 0-1 0 0,0 0 1 0 0,-1-1 0 0 0,1 1-1 0 0,0 0 1 0 0,-1 0-1 0 0,1-1 1 0 0,0 1-1 0 0,-1-1 1 0 0,1 1 0 0 0,0-1-1 0 0,0 1 1 0 0,0-1-1 0 0,0 0 1 0 0,0 1-1 0 0,-1-1 1 0 0,1 0 0 0 0,0 1-1 0 0,0-1 1 0 0,0 0-1 0 0,0 0 1 0 0,0 0-1 0 0,0 0 1 0 0,0 0 0 0 0,0 0-1 0 0,1 0 1 0 0,1-1 48 0 0,1 0 0 0 0,-1 0 0 0 0,1-1 0 0 0,-1 1 0 0 0,0 0 1 0 0,0-1-1 0 0,0 0 0 0 0,0 0 0 0 0,0 0 0 0 0,3-3 0 0 0,17-17 343 0 0,-1-2 0 0 0,-1 0 0 0 0,0-1 0 0 0,-3-1 0 0 0,0-1 0 0 0,22-44 0 0 0,-27 41 498 0 0,14-44 0 0 0,-25 68-740 0 0,2-16 1096 0 0,-4 21-996 0 0,-9 17 292 0 0,4-2-544 0 0,0 1 0 0 0,2-1-1 0 0,-1 1 1 0 0,2 0 0 0 0,0 0-1 0 0,0 18 1 0 0,2-25-79 0 0,0-1 0 0 0,0 1 0 0 0,0-1 0 0 0,1 0 0 0 0,1 1 0 0 0,3 13 0 0 0,-4-18-96 0 0,1 0 0 0 0,-1 0 0 0 0,0 0-1 0 0,1 0 1 0 0,-1-1 0 0 0,1 1 0 0 0,0 0-1 0 0,0-1 1 0 0,0 1 0 0 0,0-1 0 0 0,1 0-1 0 0,-1 0 1 0 0,1 0 0 0 0,-1 0 0 0 0,1 0-1 0 0,0 0 1 0 0,-1-1 0 0 0,5 2 0 0 0,10 1-1673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5:54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0 6912 0 0,'-13'9'1902'0'0,"0"1"-1"0"0,0 0 1 0 0,-19 21 0 0 0,18-16-466 0 0,2 1 0 0 0,-20 30 1 0 0,21-27-1022 0 0,1-1 0 0 0,1 2 1 0 0,1-1-1 0 0,1 1 1 0 0,1 0-1 0 0,-8 42 0 0 0,12-52-283 0 0,1-1 0 0 0,1 1 0 0 0,-1 0 0 0 0,2 0 0 0 0,-1 0 0 0 0,5 18 0 0 0,-5-25-112 0 0,1-1 1 0 0,-1 0-1 0 0,1 0 0 0 0,0 1 1 0 0,0-1-1 0 0,0 0 0 0 0,0 0 1 0 0,1 0-1 0 0,-1 0 1 0 0,0 0-1 0 0,1 0 0 0 0,-1 0 1 0 0,1 0-1 0 0,0-1 0 0 0,0 1 1 0 0,0-1-1 0 0,0 1 1 0 0,0-1-1 0 0,0 0 0 0 0,0 1 1 0 0,0-1-1 0 0,0 0 1 0 0,0 0-1 0 0,1-1 0 0 0,-1 1 1 0 0,0 0-1 0 0,1-1 0 0 0,-1 0 1 0 0,1 1-1 0 0,-1-1 1 0 0,0 0-1 0 0,4-1 0 0 0,4 0 2 0 0,0 0-1 0 0,-1-1 0 0 0,1-1 0 0 0,-1 1 1 0 0,0-2-1 0 0,0 1 0 0 0,0-1 0 0 0,0-1 0 0 0,9-5 1 0 0,3-4-84 0 0,-1 0 0 0 0,25-24 0 0 0,6-13-2050 0 0,-29 24 809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5:54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8 12440 0 0,'9'-7'4834'0'0,"-7"17"-111"0"0,1 2-4175 0 0,-3 293 1042 0 0,7-75-1749 0 0,-6-220 109 0 0,-2 7-142 0 0,0-14-38 0 0,1 0 0 0 0,0-1 0 0 0,0 1 0 0 0,0 0 0 0 0,0-1 1 0 0,0 1-1 0 0,0 0 0 0 0,2 3 0 0 0</inkml:trace>
  <inkml:trace contextRef="#ctx0" brushRef="#br0" timeOffset="1">5 261 7368 0 0,'-1'0'259'0'0,"1"1"-1"0"0,-1-1 1 0 0,1 1 0 0 0,0-1 0 0 0,-1 1 0 0 0,1 0 0 0 0,0-1-1 0 0,0 1 1 0 0,0-1 0 0 0,-1 1 0 0 0,1 0 0 0 0,0-1 0 0 0,0 1 0 0 0,0-1-1 0 0,0 1 1 0 0,0 0 0 0 0,0-1 0 0 0,0 1 0 0 0,0 0 0 0 0,0-1-1 0 0,0 1 1 0 0,1-1 0 0 0,-1 1 0 0 0,0 1 0 0 0,1-1 115 0 0,0 0 0 0 0,0 0 1 0 0,0 0-1 0 0,-1 0 0 0 0,1 0 0 0 0,0 0 1 0 0,0 0-1 0 0,0-1 0 0 0,0 1 1 0 0,1 0-1 0 0,0 0 0 0 0,2 1-66 0 0,-1 0 0 0 0,0-1 0 0 0,1 0 0 0 0,0 0 0 0 0,-1 0 0 0 0,1 0 0 0 0,6 0 0 0 0,-1-2-59 0 0,-1 0 0 0 0,0-1 0 0 0,1 0 0 0 0,-1 0 0 0 0,0-1 0 0 0,14-6 0 0 0,2-1-60 0 0,38-12-388 0 0,-43 16-793 0 0,-1 1-1 0 0,2 1 1 0 0,18-2 0 0 0,-15 4-679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5:54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 0 20271 0 0,'0'0'987'0'0,"3"5"61"0"0,16 25-607 0 0,-2 1 1 0 0,-1 0-1 0 0,-1 1 1 0 0,18 64-1 0 0,-20-48-336 0 0,-2 1 0 0 0,8 93 1 0 0,-17-99-78 0 0,-2 1 0 0 0,-2-1 0 0 0,-11 66 0 0 0,2-54-4 0 0,-2 0 0 0 0,-26 68 0 0 0,24-89-87 0 0,0 0 1 0 0,-3-1-1 0 0,0-1 1 0 0,-2 0 0 0 0,-1-2-1 0 0,-2 0 1 0 0,-1-2 0 0 0,-1 0-1 0 0,-1-2 1 0 0,-2-1 0 0 0,0-1-1 0 0,-42 27 1 0 0,51-39-662 0 0,-1-1 1 0 0,-35 15-1 0 0,15-14-7211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3:51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98 8864 0 0,'-2'-8'406'0'0,"2"6"-4"0"0,-3-16-113 0 0,3 15 117 0 0,0 0 0 0 0,1 0 0 0 0,-1 0 0 0 0,0 0 0 0 0,1 0 0 0 0,0 0 0 0 0,-1 0 0 0 0,1 0 0 0 0,0 0 0 0 0,1 0 0 0 0,-1 0 0 0 0,3-4 0 0 0,7-20 2394 0 0,-18 43 774 0 0,-13 19-2689 0 0,-7 12-1008 0 0,7-3 222 0 0,-21 65 0 0 0,40-106-69 0 0,0 0 1 0 0,0 0 0 0 0,1 0-1 0 0,-1 0 1 0 0,1 1 0 0 0,0-1-1 0 0,0 0 1 0 0,0 0 0 0 0,1 6-1 0 0,-1-9-9 0 0,0 1 0 0 0,0 0 0 0 0,1-1 0 0 0,-1 1-1 0 0,0 0 1 0 0,0-1 0 0 0,1 1 0 0 0,-1-1 0 0 0,1 1 0 0 0,-1 0-1 0 0,0-1 1 0 0,1 1 0 0 0,-1-1 0 0 0,1 1 0 0 0,0-1 0 0 0,-1 0-1 0 0,1 1 1 0 0,0 0 0 0 0,0-1-4 0 0,0 0-1 0 0,1 1 1 0 0,-1-1 0 0 0,0 0-1 0 0,0 0 1 0 0,0 0 0 0 0,0 0-1 0 0,0 0 1 0 0,0 0 0 0 0,0 0 0 0 0,0 0-1 0 0,0-1 1 0 0,1 1 0 0 0,-1 0-1 0 0,1-1 1 0 0,19-8 42 0 0,0-1 0 0 0,-1-1 0 0 0,33-23 0 0 0,-47 30-99 0 0,25-16-237 0 0,-10 8-1449 0 0,20-18 0 0 0,-24 15-4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3:51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1 5984 0 0,'0'0'464'0'0,"-9"1"-285"0"0,5 1 2483 0 0,-18 16 5173 0 0,4 5-4393 0 0,-14 32-2720 0 0,16-27 293 0 0,-14 28-709 0 0,2 0 0 0 0,3 2 0 0 0,-24 80 0 0 0,47-133-368 0 0,0 1 0 0 0,0 0 0 0 0,1 0 0 0 0,0 0 0 0 0,0 0-1 0 0,1 0 1 0 0,0 0 0 0 0,0 0 0 0 0,0 1 0 0 0,1-1 0 0 0,-1 0-1 0 0,4 9 1 0 0,-2-14-1298 0 0,8-4-72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3:52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8752 0 0,'2'0'7638'0'0,"5"-2"-3618"0"0,39-8-2039 0 0,21-6-420 0 0,-49 11-1312 0 0,-1 0 0 0 0,1 1 0 0 0,-1 1 1 0 0,22 0-1 0 0,-38 2-226 0 0,0 1 0 0 0,0 0 0 0 0,0 0 1 0 0,1 0-1 0 0,-1 0 0 0 0,0 1 0 0 0,0-1 0 0 0,0 0 0 0 0,0 0 1 0 0,0 1-1 0 0,0-1 0 0 0,1 0 0 0 0,-1 1 0 0 0,0-1 0 0 0,0 1 1 0 0,0 0-1 0 0,0-1 0 0 0,-1 1 0 0 0,1 0 0 0 0,0 0 0 0 0,0-1 0 0 0,0 1 1 0 0,0 0-1 0 0,-1 0 0 0 0,1 0 0 0 0,0 0 0 0 0,-1 0 0 0 0,1 0 1 0 0,-1 0-1 0 0,1 0 0 0 0,-1 0 0 0 0,0 0 0 0 0,1 0 0 0 0,-1 1 1 0 0,0-1-1 0 0,0 0 0 0 0,0 0 0 0 0,1 0 0 0 0,-2 2 0 0 0,1 4 95 0 0,-1 1-1 0 0,0-1 0 0 0,-1 0 0 0 0,1 1 0 0 0,-4 7 0 0 0,2-5 17 0 0,-12 33 702 0 0,-33 65 0 0 0,30-70-467 0 0,-41 72 373 0 0,35-68-409 0 0,-25 61 0 0 0,20-43-280 0 0,27-56-161 0 0,1-3-445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3:53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47 10136 0 0,'0'0'464'0'0,"-8"-23"1033"0"0,6 21-1146 0 0,1 0 1 0 0,-1 1-1 0 0,1-1 0 0 0,-1 0 1 0 0,1 0-1 0 0,-1 1 0 0 0,0-1 1 0 0,0 1-1 0 0,0-1 1 0 0,0 1-1 0 0,0 0 0 0 0,0 0 1 0 0,0 0-1 0 0,-1 0 0 0 0,-2-1 1 0 0,4 2-284 0 0,-1 0 0 0 0,0 0 0 0 0,1 0 0 0 0,-1 0 1 0 0,1 0-1 0 0,-1 1 0 0 0,1-1 0 0 0,-1 0 0 0 0,1 1 1 0 0,-1-1-1 0 0,1 1 0 0 0,-1 0 0 0 0,1-1 0 0 0,-1 1 1 0 0,1 0-1 0 0,0 0 0 0 0,-1 0 0 0 0,1 0 0 0 0,0 0 0 0 0,0 0 1 0 0,0 0-1 0 0,0 0 0 0 0,0 1 0 0 0,-1 1 0 0 0,-4 6 90 0 0,0 0-1 0 0,1 0 0 0 0,0 1 0 0 0,1 0 1 0 0,0 0-1 0 0,0 0 0 0 0,1 1 0 0 0,1-1 0 0 0,-2 13 1 0 0,1 4 186 0 0,1 0 1 0 0,2 40 0 0 0,0-48-149 0 0,2-1 1 0 0,0 1-1 0 0,1-1 1 0 0,1 0-1 0 0,1 0 1 0 0,0 0-1 0 0,1-1 1 0 0,9 18-1 0 0,-13-32-150 0 0,0 1 0 0 0,1-1 0 0 0,-1 1 0 0 0,1-1 0 0 0,0 0 0 0 0,0 0 0 0 0,0 0 0 0 0,0 0 0 0 0,0 0 0 0 0,1-1 0 0 0,0 1 0 0 0,-1-1 0 0 0,1 0 0 0 0,0 0 0 0 0,0-1 0 0 0,8 3 0 0 0,-10-3-22 0 0,0-1 0 0 0,1 0 0 0 0,-1 1 1 0 0,0-1-1 0 0,0 0 0 0 0,1 0 0 0 0,-1-1 0 0 0,0 1 1 0 0,0 0-1 0 0,1-1 0 0 0,-1 1 0 0 0,0-1 0 0 0,0 0 0 0 0,0 0 1 0 0,0 0-1 0 0,0 0 0 0 0,0 0 0 0 0,0 0 0 0 0,0 0 1 0 0,0-1-1 0 0,0 1 0 0 0,-1-1 0 0 0,1 1 0 0 0,-1-1 0 0 0,1 0 1 0 0,-1 0-1 0 0,1 1 0 0 0,-1-1 0 0 0,0 0 0 0 0,0 0 1 0 0,0 0-1 0 0,1-4 0 0 0,1-2 117 0 0,-1 1 0 0 0,1-1 1 0 0,-1-1-1 0 0,-1 1 0 0 0,0 0 0 0 0,0 0 1 0 0,0-14-1 0 0,-1 18-98 0 0,0 0 0 0 0,-1 1 0 0 0,1-1 1 0 0,-1 1-1 0 0,1-1 0 0 0,-1 1 0 0 0,0-1 0 0 0,0 1 1 0 0,-1 0-1 0 0,1-1 0 0 0,-1 1 0 0 0,0 0 1 0 0,1 0-1 0 0,-1 0 0 0 0,-1 0 0 0 0,1 0 0 0 0,0 1 1 0 0,-1-1-1 0 0,1 0 0 0 0,-5-2 0 0 0,3 3-29 0 0,0 1-1 0 0,0-1 1 0 0,0 1 0 0 0,0-1-1 0 0,-1 1 1 0 0,1 0 0 0 0,0 1-1 0 0,-1-1 1 0 0,1 1 0 0 0,-1 0-1 0 0,1 0 1 0 0,-1 0 0 0 0,1 1-1 0 0,0-1 1 0 0,-1 1 0 0 0,-7 3-1 0 0,1-1 15 0 0,1 1 0 0 0,-1 0 0 0 0,1 1 0 0 0,-1 0 0 0 0,-12 10 0 0 0,1 1-1683 0 0,2 1 0 0 0,-22 21 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3:54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0 100 11432 0 0,'0'0'1032'0'0,"6"-13"-824"0"0,-2 8 228 0 0,0-1 0 0 0,0 1 0 0 0,1-1 0 0 0,0 1 0 0 0,0 1 0 0 0,0-1 0 0 0,12-7 0 0 0,-5 4 502 0 0,0 1-1 0 0,24-10 1 0 0,-33 15-814 0 0,1 1 0 0 0,-1 0 0 0 0,0 0 1 0 0,1 1-1 0 0,-1-1 0 0 0,0 1 0 0 0,1-1 1 0 0,-1 1-1 0 0,1 0 0 0 0,-1 0 0 0 0,6 1 1 0 0,-7 0-98 0 0,-1-1 0 0 0,1 1 0 0 0,-1-1 0 0 0,0 1 0 0 0,1-1 0 0 0,-1 1 0 0 0,0 0 0 0 0,0 0 0 0 0,1 0 0 0 0,-1 0 0 0 0,0 0 0 0 0,0 0 0 0 0,0 0 0 0 0,0 0 0 0 0,0 0 0 0 0,0 0 0 0 0,-1 1 0 0 0,1-1 0 0 0,0 0 0 0 0,-1 1 0 0 0,1-1 0 0 0,0 0 0 0 0,-1 1 0 0 0,0-1 0 0 0,1 1 0 0 0,-1-1 0 0 0,0 1 0 0 0,0-1 0 0 0,0 3 0 0 0,1 8 126 0 0,-1 1 0 0 0,-1-1-1 0 0,-1 1 1 0 0,-4 21 0 0 0,-19 48 496 0 0,-8 9-283 0 0,12-41 0 0 0,9-23-278 0 0,11-27-89 0 0,1 0 0 0 0,0 0 0 0 0,0 1 0 0 0,0-1 0 0 0,0 0-1 0 0,0 0 1 0 0,0 0 0 0 0,0 1 0 0 0,0-1 0 0 0,-1 0 0 0 0,1 0 0 0 0,0 0 0 0 0,0 0-1 0 0,0 1 1 0 0,0-1 0 0 0,0 0 0 0 0,0 0 0 0 0,0 0 0 0 0,0 1 0 0 0,0-1-1 0 0,0 0 1 0 0,0 0 0 0 0,0 0 0 0 0,0 1 0 0 0,1-1 0 0 0,-1 0 0 0 0,0 0 0 0 0,0 0-1 0 0,0 1 1 0 0,0-1 0 0 0,0 0 0 0 0,0 0 0 0 0,0 0 0 0 0,0 0 0 0 0,1 1 0 0 0,-1-1-1 0 0,0 0 1 0 0,0 0 0 0 0,0 0 0 0 0,0 0 0 0 0,1 0 0 0 0,-1 0 0 0 0,0 0-1 0 0,0 1 1 0 0,0-1 0 0 0,0 0 0 0 0,1 0 0 0 0,-1 0 0 0 0,0 0 0 0 0,0 0 0 0 0,0 0-1 0 0,1 0 1 0 0,-1 0 0 0 0,0 0 0 0 0,0 0 0 0 0,0 0 0 0 0,1 0 0 0 0,-1 0-1 0 0,10-3 135 0 0,0-1 190 0 0,-1-1 1 0 0,0-1-1 0 0,0 0 1 0 0,0 0-1 0 0,11-11 1 0 0,9-6-109 0 0,76-58-649 0 0,-96 74-1202 0 0,-1-1 0 0 0,11-12 0 0 0,-8 8-5919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3:55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10 19351 0 0,'0'-7'1943'0'0,"0"4"-1711"0"0,3 38 1665 0 0,-22 86 690 0 0,4-30-1264 0 0,12-69-1481 0 0,1 1 1 0 0,1-1 0 0 0,1 1-1 0 0,1-1 1 0 0,0 1 0 0 0,6 24-1 0 0,-6-42-265 0 0,1-1-1 0 0,-1 0 1 0 0,1 0-1 0 0,3 6 1 0 0,1-2-1332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1:21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51 9760 0 0,'-28'-8'851'0'0,"-1"0"34"0"0,15 2 10106 0 0,21 12-9777 0 0,14 7-748 0 0,-12-11-125 0 0,-1 0 0 0 0,1-1-1 0 0,0 0 1 0 0,-1 0 0 0 0,17-1 0 0 0,46-8-5 0 0,-39 4-61 0 0,122-9 451 0 0,214 9 0 0 0,-138 25-591 0 0,-71-4-111 0 0,-74-8 30 0 0,57 3 241 0 0,45-7-207 0 0,91-7 168 0 0,-25-3-227 0 0,-19-5 166 0 0,-47 1-14 0 0,39 0-287 0 0,91-1 508 0 0,-24 7-194 0 0,-160 5-159 0 0,58 0 9 0 0,29-3 138 0 0,45-1 64 0 0,-169-2-89 0 0,151 15-1 0 0,-125-1-31 0 0,-104-10-114 0 0,1-1 0 0 0,-1 0 0 0 0,0-1 0 0 0,0-1-1 0 0,0-1 1 0 0,0-1 0 0 0,0 0 0 0 0,16-8 0 0 0,11-12-214 0 0,-44 25-19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3:57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4 977 19751 0 0,'-3'15'903'0'0,"2"-12"-18"0"0,3-4-830 0 0,-1 1-1 0 0,1 0 1 0 0,-1-1 0 0 0,1 1-1 0 0,-1-1 1 0 0,1 0-1 0 0,-1 1 1 0 0,0-1 0 0 0,1 0-1 0 0,-1 0 1 0 0,0 0-1 0 0,0 0 1 0 0,2-2-1 0 0,15-17 1341 0 0,-17 19-1186 0 0,101-138 4393 0 0,-9 11-2656 0 0,-18 38-948 0 0,41-53-1236 0 0,138-161 718 0 0,-231 280-1245 0 0,2 0 0 0 0,32-23 0 0 0,-36 32-1606 0 0,39-21 0 0 0,-36 25 520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5:58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518 198 5984 0 0,'0'0'6106'0'0,"11"-13"-566"0"0,-10 10-5244 0 0,0 0-1 0 0,-1-1 1 0 0,0 1 0 0 0,1 0-1 0 0,-1-1 1 0 0,0 1 0 0 0,0 0-1 0 0,-1-1 1 0 0,1 1-1 0 0,-1 0 1 0 0,0 0 0 0 0,0-1-1 0 0,0 1 1 0 0,-2-5 0 0 0,1 2 59 0 0,-1 1 1 0 0,1 0 0 0 0,-1 0 0 0 0,0 0 0 0 0,-1 1 0 0 0,1-1-1 0 0,-9-8 1 0 0,7 9-169 0 0,0 0 0 0 0,0 1 0 0 0,-1-1 0 0 0,1 1 1 0 0,-1 0-1 0 0,0 1 0 0 0,0-1 0 0 0,0 1 0 0 0,0 0 0 0 0,0 1 0 0 0,-1-1 0 0 0,1 1 0 0 0,-1 0 0 0 0,1 1 0 0 0,0 0 0 0 0,-13 1 0 0 0,6-1-143 0 0,-1 2-1 0 0,1 0 1 0 0,-1 1-1 0 0,1 0 1 0 0,0 1-1 0 0,0 0 1 0 0,0 1-1 0 0,1 1 1 0 0,-1 0-1 0 0,1 0 1 0 0,1 1 0 0 0,-1 1-1 0 0,1 0 1 0 0,1 0-1 0 0,-1 1 1 0 0,2 1-1 0 0,-1 0 1 0 0,1 0-1 0 0,-14 21 1 0 0,5-4-4 0 0,2 1 0 0 0,0 1 0 0 0,2 1 0 0 0,2 0 1 0 0,0 0-1 0 0,2 1 0 0 0,1 1 0 0 0,2 0 0 0 0,1 0 0 0 0,2 0 0 0 0,0 1 1 0 0,3-1-1 0 0,0 1 0 0 0,3 0 0 0 0,0-1 0 0 0,12 53 0 0 0,-7-54 117 0 0,1 0-1 0 0,1 0 0 0 0,19 40 1 0 0,-22-59-78 0 0,0-1 1 0 0,1 1-1 0 0,0-1 1 0 0,1 0-1 0 0,0-1 0 0 0,1 0 1 0 0,0 0-1 0 0,0-1 1 0 0,1 0-1 0 0,0-1 1 0 0,13 8-1 0 0,-8-7-41 0 0,0-1-1 0 0,1-1 1 0 0,0-1 0 0 0,0 0 0 0 0,1-1-1 0 0,-1 0 1 0 0,1-2 0 0 0,0 0-1 0 0,1-1 1 0 0,-1 0 0 0 0,0-1 0 0 0,1-2-1 0 0,29-3 1 0 0,-24 1 4 0 0,1-2-1 0 0,-1-1 1 0 0,0-1-1 0 0,0 0 1 0 0,-1-2 0 0 0,0-1-1 0 0,0-1 1 0 0,-1 0-1 0 0,27-20 1 0 0,-22 11-60 0 0,0-1 0 0 0,-1-1-1 0 0,-1-2 1 0 0,-2 0 0 0 0,0-1 0 0 0,-1-1-1 0 0,-2-1 1 0 0,31-57 0 0 0,-40 64 4 0 0,-1-1 1 0 0,-1 1-1 0 0,-1-1 1 0 0,-1-1-1 0 0,-1 1 0 0 0,0-1 1 0 0,-2 0-1 0 0,-1 0 1 0 0,0 0-1 0 0,-2-1 0 0 0,-1 1 1 0 0,0 0-1 0 0,-2 0 1 0 0,-6-28-1 0 0,1 17 14 0 0,-2 0 0 0 0,-24-52 0 0 0,27 71 0 0 0,0-1 0 0 0,-2 2 0 0 0,0-1 0 0 0,0 1 0 0 0,-1 0 0 0 0,-1 1 0 0 0,-22-20 0 0 0,18 19-26 0 0,-2 0 0 0 0,1 2 1 0 0,-2 0-1 0 0,0 1 0 0 0,0 1 0 0 0,0 0 1 0 0,-1 1-1 0 0,-1 1 0 0 0,1 1 0 0 0,-1 1 0 0 0,0 1 1 0 0,0 0-1 0 0,0 2 0 0 0,-1 0 0 0 0,1 1 1 0 0,-1 2-1 0 0,-29 3 0 0 0,-5 7-471 0 0,3 4-14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6:01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49 2304 0 0,'0'0'101'0'0,"-11"-16"1771"0"0,1 8 4163 0 0,-9-3-2416 0 0,5 5 3044 0 0,18 9-5648 0 0,8-2-782 0 0,-1 0 0 0 0,1 0 1 0 0,20-3-1 0 0,0 1 128 0 0,125-4 568 0 0,40 0-583 0 0,-33 5-229 0 0,55 3-53 0 0,32 1 129 0 0,-6-1 224 0 0,-149 2-226 0 0,168 13 336 0 0,303 39-39 0 0,-216-37-298 0 0,115-11 139 0 0,35 2 40 0 0,-132 2-206 0 0,23-3 8 0 0,-11-2 79 0 0,-245-5-167 0 0,181-8 60 0 0,-62-1-14 0 0,-36 1-531 0 0,-202 4-560 0 0,-2 0-301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6:02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9216 0 0,'0'0'2037'0'0,"3"8"1879"0"0,0-6-3813 0 0,-1 0 0 0 0,1 0 0 0 0,0 0 0 0 0,0-1 1 0 0,-1 1-1 0 0,1-1 0 0 0,0 0 0 0 0,0 0 0 0 0,0 0 0 0 0,0 0 1 0 0,4 0-1 0 0,2 0 476 0 0,0-1 0 0 0,17-1-1 0 0,168 4 2663 0 0,-34 2-2322 0 0,90 0 422 0 0,-52 2-898 0 0,-52-5-297 0 0,134-4-6 0 0,-171-3-121 0 0,51-3 55 0 0,-96 3-147 0 0,333-14 342 0 0,-339 20-739 0 0,1 3 0 0 0,-1 2 0 0 0,0 3 0 0 0,99 28 1 0 0,-38 5-2234 0 0,-57-19 1188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6:26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153 189 12784 0 0,'1'-16'908'0'0,"4"-30"0"0"0,0 15 565 0 0,11-65 3013 0 0,-20 118-990 0 0,-19 92-3416 0 0,-2-12-80 0 0,-19 50 0 0 0,-34 144 0 0 0,75-275-607 0 0,2 0 0 0 0,0 24 0 0 0,1-41-10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6:26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1 323 13824 0 0,'0'0'629'0'0,"5"-13"238"0"0,-1 6-306 0 0,0 1 0 0 0,0-1 0 0 0,1 1 0 0 0,0 0 1 0 0,0 0-1 0 0,0 0 0 0 0,1 0 0 0 0,8-5 1 0 0,-12 9-467 0 0,38-34 1193 0 0,-2-1 0 0 0,64-79 0 0 0,-98 109-1256 0 0,1 0-1 0 0,0 1 1 0 0,0 0 0 0 0,1 0-1 0 0,0 0 1 0 0,0 1 0 0 0,10-7-1 0 0,-16 12-31 0 0,1-1 0 0 0,-1 1 0 0 0,1 0 0 0 0,0-1 0 0 0,-1 1 0 0 0,1 0 0 0 0,-1 0 0 0 0,1 0 0 0 0,0-1 0 0 0,-1 1 0 0 0,1 0 0 0 0,0 0 0 0 0,-1 0 0 0 0,1 0 0 0 0,0 0 0 0 0,-1 0 0 0 0,1 0 0 0 0,0 0 0 0 0,-1 1 0 0 0,1-1 0 0 0,-1 0 0 0 0,1 0 0 0 0,0 0 0 0 0,-1 1 0 0 0,1-1 0 0 0,1 1 0 0 0,-2 0 0 0 0,1 0 0 0 0,0 0 0 0 0,0 0 0 0 0,0 0 0 0 0,-1 0 0 0 0,1 1 0 0 0,-1-1 0 0 0,1 0 0 0 0,-1 0 0 0 0,1 0 0 0 0,-1 1 0 0 0,1 1 0 0 0,0 5 0 0 0,0 0 0 0 0,-1 0 0 0 0,0 11 0 0 0,0-17 0 0 0,-4 33-100 0 0,-1 0-1 0 0,-15 55 1 0 0,11-52 32 0 0,-9 69 1 0 0,18-103-34 0 0,-2 12-380 0 0,1 0-1 0 0,3 32 0 0 0,-1-43 190 0 0,0 0 1 0 0,0 0 0 0 0,0-1 0 0 0,1 1 0 0 0,-1 0-1 0 0,1-1 1 0 0,0 1 0 0 0,0-1 0 0 0,1 1 0 0 0,-1-1 0 0 0,1 0-1 0 0,0 0 1 0 0,0 0 0 0 0,6 5 0 0 0,-3-4-347 0 0,0 0 0 0 0,14 7 1 0 0,15 3-1283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6:27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11056 0 0,'0'0'852'0'0,"-17"4"624"0"0,16-4-1255 0 0,-1 1 1 0 0,1 0-1 0 0,0-1 1 0 0,-1 1-1 0 0,1 0 1 0 0,0 0-1 0 0,0 0 1 0 0,0 0-1 0 0,0 0 0 0 0,0 0 1 0 0,0 0-1 0 0,0 0 1 0 0,0 0-1 0 0,0 1 1 0 0,0-1-1 0 0,1 0 1 0 0,-1 0-1 0 0,1 1 1 0 0,-1-1-1 0 0,1 1 1 0 0,-1-1-1 0 0,1 0 1 0 0,0 1-1 0 0,-1 2 1 0 0,0 5 83 0 0,0 1 0 0 0,0 14 1 0 0,1-22-218 0 0,10 145 277 0 0,0 1-376 0 0,-10-119-28 0 0,1-7-111 0 0,-1 1-1 0 0,-2-1 1 0 0,-6 41-1 0 0,7-62 48 0 0,1 0 0 0 0,0 0-1 0 0,0 0 1 0 0,-1 0 0 0 0,1 0-1 0 0,0 0 1 0 0,-1 0 0 0 0,1 0 0 0 0,-1 0-1 0 0,0-1 1 0 0,1 1 0 0 0,-2 1-1 0 0,-2-6-712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16:27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1 252 6912 0 0,'0'0'622'0'0,"1"-5"-500"0"0,0 3 227 0 0,-1 0 0 0 0,1 1 0 0 0,-1 0 0 0 0,1-1 0 0 0,0 1 0 0 0,0-1 1 0 0,0 1-1 0 0,0 0 0 0 0,0 0 0 0 0,0-1 0 0 0,0 1 0 0 0,0 0 0 0 0,1 0 0 0 0,-1 0 0 0 0,0 0 1 0 0,1 0-1 0 0,-1 1 0 0 0,0-1 0 0 0,3-1 0 0 0,-3 2-42 0 0,50-26 5235 0 0,-28 16-4602 0 0,29-19 0 0 0,52-53 710 0 0,-51 38-1798 0 0,-19 15 110 0 0,-33 28-79 0 0,12 25-486 0 0,-12-18 545 0 0,0 0-1 0 0,-1 1 1 0 0,0 9-1 0 0,2 13 4 0 0,3 8 2 0 0,11 37-1 0 0,-12-62-142 0 0,0 1 0 0 0,0-2 0 0 0,2 1-1 0 0,-1 0 1 0 0,1-1 0 0 0,15 20 0 0 0,-2-6-4982 0 0,1 0-1762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1:23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230 262 12176 0 0,'-15'0'639'0'0,"-1"-1"1"0"0,0 0-1 0 0,1-2 1 0 0,-17-4-1 0 0,15 2 2338 0 0,-27-11 0 0 0,28 9-1400 0 0,12 6-1173 0 0,1 0 0 0 0,-1-1 0 0 0,1 1 0 0 0,-1-1 0 0 0,1 0 0 0 0,-1 0 0 0 0,1 0 1 0 0,-3-3-1 0 0,3 2-135 0 0,1 1 1 0 0,-1-1-1 0 0,0 0 1 0 0,1 0 0 0 0,0 0-1 0 0,-2-4 1 0 0,3 5-186 0 0,0 1 0 0 0,0 0 0 0 0,1-1 0 0 0,-1 1 0 0 0,1-1 1 0 0,0 1-1 0 0,-1-1 0 0 0,1 1 0 0 0,0-1 0 0 0,0 0 0 0 0,0 1 1 0 0,0-1-1 0 0,0 1 0 0 0,0-1 0 0 0,0 1 0 0 0,1-1 0 0 0,-1 1 0 0 0,1-1 1 0 0,-1 1-1 0 0,1-1 0 0 0,0-2 0 0 0,1 3-70 0 0,-1-1 1 0 0,0 0-1 0 0,1 0 0 0 0,0 0 0 0 0,-1 1 1 0 0,1-1-1 0 0,0 1 0 0 0,0-1 0 0 0,0 1 1 0 0,0 0-1 0 0,0 0 0 0 0,0 0 0 0 0,0 0 1 0 0,0 0-1 0 0,0 0 0 0 0,0 0 0 0 0,1 1 1 0 0,-1-1-1 0 0,0 1 0 0 0,4-1 0 0 0,5 1 24 0 0,1 0-1 0 0,-1 0 1 0 0,12 3-1 0 0,-5-2 58 0 0,63 4 370 0 0,107-8-1 0 0,82-25 63 0 0,-210 20-438 0 0,87-14 57 0 0,274-41 107 0 0,-381 61-253 0 0,1 0 0 0 0,-1 3 0 0 0,51 7 0 0 0,-84-7 0 0 0,-1-1 0 0 0,0 1 0 0 0,0 0 0 0 0,0 0 0 0 0,-1 0 0 0 0,7 3 0 0 0,-6-4 0 0 0,-6-1 0 0 0,1 0 0 0 0,-1 1 0 0 0,0-1 0 0 0,1 0 0 0 0,-1 0 0 0 0,0 0 0 0 0,0 0 0 0 0,0 0 0 0 0,1 0 0 0 0,-1 0 0 0 0,0 1 0 0 0,0-1 0 0 0,-1-2 0 0 0,1 1-57 0 0,0 1-241 0 0,10 14-6329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2:19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363 161 5064 0 0,'0'0'232'0'0,"3"-18"194"0"0,4-11 4648 0 0,-4 21-4179 0 0,-2-1 1 0 0,1 0-1 0 0,-2 0 0 0 0,1 0 0 0 0,-2-17 1 0 0,1 24-794 0 0,0 0 1 0 0,-1 0 0 0 0,1 0 0 0 0,-1 0 0 0 0,0 1 0 0 0,1-1 0 0 0,-1 0 0 0 0,0 1 0 0 0,0-1 0 0 0,0 0 0 0 0,0 1 0 0 0,-1-1 0 0 0,1 1 0 0 0,0-1-1 0 0,-1 1 1 0 0,1 0 0 0 0,0 0 0 0 0,-1 0 0 0 0,0 0 0 0 0,1 0 0 0 0,-1 0 0 0 0,0 0 0 0 0,1 0 0 0 0,-1 0 0 0 0,0 1 0 0 0,-3-1 0 0 0,-3-1 261 0 0,0 0 1 0 0,-1 1 0 0 0,1 0-1 0 0,-14 1 1 0 0,10 0-224 0 0,0 0 1 0 0,0 2-1 0 0,0-1 1 0 0,1 1-1 0 0,-1 1 1 0 0,0 0-1 0 0,1 1 1 0 0,-1 0-1 0 0,1 1 0 0 0,0 0 1 0 0,1 0-1 0 0,-1 1 1 0 0,1 1-1 0 0,0 0 1 0 0,1 0-1 0 0,0 1 1 0 0,0 0-1 0 0,0 1 0 0 0,1-1 1 0 0,0 2-1 0 0,1-1 1 0 0,0 1-1 0 0,-7 15 1 0 0,6-11-81 0 0,2 1 1 0 0,-1 0 0 0 0,-7 29 0 0 0,13-38-2 0 0,-1 1-1 0 0,2 0 1 0 0,-1 0 0 0 0,0 0 0 0 0,1 0-1 0 0,1 0 1 0 0,-1 0 0 0 0,1 0-1 0 0,0-1 1 0 0,1 1 0 0 0,2 9 0 0 0,-3-14-45 0 0,-1-1 0 0 0,1 0 1 0 0,-1 0-1 0 0,1 1 0 0 0,0-1 1 0 0,0 0-1 0 0,0 0 1 0 0,0 0-1 0 0,0 0 0 0 0,0 0 1 0 0,0 0-1 0 0,0 0 0 0 0,0 0 1 0 0,0 0-1 0 0,0 0 0 0 0,1-1 1 0 0,-1 1-1 0 0,0 0 1 0 0,0-1-1 0 0,1 1 0 0 0,-1-1 1 0 0,1 1-1 0 0,-1-1 0 0 0,0 0 1 0 0,1 0-1 0 0,-1 0 0 0 0,3 0 1 0 0,3 0-23 0 0,0 0-1 0 0,0-1 1 0 0,-1-1 0 0 0,11-2 0 0 0,-7 2 27 0 0,-4 0-20 0 0,0 0-1 0 0,-1-1 0 0 0,1 1 1 0 0,-1-1-1 0 0,0 0 0 0 0,0-1 0 0 0,0 1 1 0 0,8-8-1 0 0,34-38 67 0 0,-44 46-51 0 0,84-106 2314 0 0,-86 108-1782 0 0,5 20-18 0 0,-5-1-329 0 0,0-1 0 0 0,-1 0-1 0 0,-3 26 1 0 0,-13 53 133 0 0,5-34-169 0 0,-6 101 207 0 0,17-137-257 0 0,0 0-1 0 0,5 29 1 0 0,-5-53-103 0 0,1 3 18 0 0,0 0 1 0 0,0 1-1 0 0,0-1 1 0 0,1 0-1 0 0,3 7 1 0 0,1-2 94 0 0,-6-9-60 0 0,1-2-56 0 0,-1 1-1 0 0,0-1 1 0 0,0 1-1 0 0,1-1 1 0 0,-1 1-1 0 0,0-1 1 0 0,0 0-1 0 0,0 1 1 0 0,0-1-1 0 0,0 1 1 0 0,0-1 0 0 0,0 1-1 0 0,0-1 1 0 0,0 0-1 0 0,0 1 1 0 0,0-1-1 0 0,0 1 1 0 0,0-1-1 0 0,0 1 1 0 0,0-1-1 0 0,-1 0 1 0 0,-3-16 22 0 0,4 17-34 0 0,0-1-39 0 0,-1 1 1 0 0,1-1-1 0 0,0 1 1 0 0,0-1-1 0 0,-1 1 1 0 0,1-1-1 0 0,-1 1 1 0 0,1 0-1 0 0,0-1 0 0 0,-1 1 1 0 0,1-1-1 0 0,-1 1 1 0 0,1 0-1 0 0,-1 0 1 0 0,1-1-1 0 0,-1 1 0 0 0,1 0 1 0 0,-1 0-1 0 0,1-1 1 0 0,-1 1-1 0 0,1 0 1 0 0,-1 0-1 0 0,1 0 0 0 0,-1 0 1 0 0,1 0-1 0 0,-1 0 1 0 0,1 0-1 0 0,-1 0 1 0 0,0 0-1 0 0,1 0 1 0 0,-1 0-1 0 0,1 0 0 0 0,-1 0 1 0 0,1 1-1 0 0,-1-1 1 0 0,1 0-1 0 0,-1 0 1 0 0,1 1-1 0 0,-1-1 0 0 0,1 0 1 0 0,-1 0-1 0 0,0 1 1 0 0,0 0-329 0 0,1-1 203 0 0,-1 0 0 0 0,1 0 0 0 0,0 1 0 0 0,-1-1-1 0 0,1 0 1 0 0,-1 1 0 0 0,1-1 0 0 0,0 0 0 0 0,-1 1 0 0 0,1-1 0 0 0,0 0 0 0 0,0 1 0 0 0,-1-1 0 0 0,1 0 0 0 0,0 1 0 0 0,0-1 0 0 0,0 1 0 0 0,-1 0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2:22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33 13824 0 0,'-1'0'57'0'0,"1"0"0"0"0,-1-1 1 0 0,0 1-1 0 0,1 0 1 0 0,-1-1-1 0 0,1 1 1 0 0,-1-1-1 0 0,1 1 0 0 0,-1-1 1 0 0,1 1-1 0 0,0-1 1 0 0,-1 1-1 0 0,1-1 0 0 0,0 1 1 0 0,-1-1-1 0 0,1 0 1 0 0,0 1-1 0 0,0-1 1 0 0,-1 1-1 0 0,1-1 0 0 0,0 0 1 0 0,0 1-1 0 0,0-1 1 0 0,0 0-1 0 0,0 1 0 0 0,0-1 1 0 0,0 0-1 0 0,0 1 1 0 0,0-2-1 0 0,0 1 161 0 0,0 1 0 0 0,0-1 0 0 0,0 1 0 0 0,1-1 0 0 0,-1 0 0 0 0,-1 1 0 0 0,1-1-1 0 0,0 0 1 0 0,0 1 0 0 0,0-1 0 0 0,0 1 0 0 0,0-1 0 0 0,-6-6 5640 0 0,7 9-5506 0 0,0 0 1 0 0,0-1 0 0 0,-1 1-1 0 0,1 0 1 0 0,-1 0 0 0 0,1 0-1 0 0,-1 4 1 0 0,1-4-77 0 0,5 52 1597 0 0,-1 108 0 0 0,-5-127-1610 0 0,-4 47-365 0 0,1 25 972 0 0,9-54-3590 0 0,-4-41 412 0 0,1-1 0 0 0,5 16 0 0 0,6 2-7343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2:20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26 13272 0 0,'-1'-1'54'0'0,"1"0"1"0"0,-1 0 0 0 0,1 0 0 0 0,-1 1 0 0 0,1-1 0 0 0,0 0 0 0 0,0 0 0 0 0,-1 0 0 0 0,1 0 0 0 0,0 0-1 0 0,0 0 1 0 0,0 0 0 0 0,0-1 0 0 0,1-9 6026 0 0,-2 15-5422 0 0,-1 0 1 0 0,1 0 0 0 0,-1 0-1 0 0,-3 7 1 0 0,-1 2-129 0 0,-4 13 524 0 0,-11 52 1 0 0,19-68-879 0 0,0 1 0 0 0,1-1 0 0 0,0 1 0 0 0,1 19 0 0 0,0-28-153 0 0,0 1 1 0 0,0 0 0 0 0,0 0 0 0 0,1-1-1 0 0,-1 1 1 0 0,1 0 0 0 0,0-1 0 0 0,0 1-1 0 0,0-1 1 0 0,0 1 0 0 0,1-1-1 0 0,-1 0 1 0 0,0 1 0 0 0,1-1 0 0 0,0 0-1 0 0,-1 0 1 0 0,1 0 0 0 0,0 0 0 0 0,0 0-1 0 0,0 0 1 0 0,1-1 0 0 0,-1 1-1 0 0,4 2 1 0 0,0-2 5 0 0,0-1-1 0 0,-1 1 0 0 0,1-1 1 0 0,0 0-1 0 0,0 0 1 0 0,0 0-1 0 0,0-1 0 0 0,0 0 1 0 0,0 0-1 0 0,0-1 1 0 0,0 0-1 0 0,-1 0 0 0 0,1 0 1 0 0,9-3-1 0 0,-7 1-526 0 0,0-1 0 0 0,0 1-1 0 0,14-10 1 0 0,-15 8-1541 0 0,0 0 0 0 0,0-1 0 0 0,9-10 0 0 0,1-1-5657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2:20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 13104 0 0,'-1'2'6778'0'0,"-3"5"-6051"0"0,1 1-1 0 0,-1 0 1 0 0,1 0-1 0 0,1 1 1 0 0,0-1 0 0 0,-2 12-1 0 0,-7 25 327 0 0,-23 50 154 0 0,-50 162 20 0 0,80-238-1236 0 0,0 0-1 0 0,1 0 1 0 0,0 27 0 0 0,3-45-20 0 0,0 1 0 0 0,0-1 0 0 0,0 0-1 0 0,0 0 1 0 0,0 0 0 0 0,0 0 0 0 0,1 0 0 0 0,-1 0 0 0 0,0 0 0 0 0,1 0 0 0 0,-1 0 0 0 0,1 0 0 0 0,0 2-1 0 0,-1-3-11 0 0,1 0-1 0 0,-1 1 1 0 0,1-1-1 0 0,-1 0 1 0 0,0 1-1 0 0,1-1 0 0 0,-1 0 1 0 0,1 0-1 0 0,-1 1 1 0 0,1-1-1 0 0,-1 0 0 0 0,1 0 1 0 0,-1 0-1 0 0,0 1 1 0 0,1-1-1 0 0,-1 0 1 0 0,1 0-1 0 0,-1 0 0 0 0,1 0 1 0 0,-1 0-1 0 0,2 0 1 0 0,0-1-210 0 0,0 0 0 0 0,0 1 0 0 0,0-1 0 0 0,0 0 0 0 0,0 0 0 0 0,0 0 0 0 0,0 0 0 0 0,0-1 0 0 0,0 1 0 0 0,0 0 0 0 0,0-1 0 0 0,1-2 0 0 0,11-10-1335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2:21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0 104 17535 0 0,'1'-7'1588'0'0,"2"2"-1348"0"0,0 1-1 0 0,0 0 0 0 0,1 0 1 0 0,-1 0-1 0 0,1 1 0 0 0,0-1 0 0 0,0 1 1 0 0,0 0-1 0 0,5-4 0 0 0,1 1 770 0 0,0 0-1 0 0,1 1 0 0 0,13-5 1 0 0,4 2-477 0 0,0 1 0 0 0,1 2 1 0 0,32-2-1 0 0,-57 6-532 0 0,-1 1 118 0 0,1-1 0 0 0,0 1 0 0 0,-1 0 0 0 0,1 0 0 0 0,-1 1 0 0 0,1-1 0 0 0,-1 1 0 0 0,1 0 0 0 0,4 1 1 0 0,-7-1-91 0 0,1-1-1 0 0,-1 1 1 0 0,0 0 0 0 0,0-1 0 0 0,0 1 0 0 0,1 0 0 0 0,-1 0 0 0 0,0 0 0 0 0,0 0 0 0 0,-1 0 0 0 0,1 0 0 0 0,0 0 0 0 0,0 0 0 0 0,0 1 0 0 0,-1-1 0 0 0,1 0 0 0 0,0 0 0 0 0,-1 1 0 0 0,1-1 0 0 0,-1 0 0 0 0,0 1 0 0 0,1-1 0 0 0,-1 0 0 0 0,0 1 0 0 0,0-1 0 0 0,0 3 0 0 0,-1 9 106 0 0,0-1 0 0 0,0 1-1 0 0,-2-1 1 0 0,1 0 0 0 0,-9 24-1 0 0,-31 57 854 0 0,33-74-1009 0 0,-52 101 341 0 0,21-45 58 0 0,-33 93 0 0 0,46-103-2022 0 0,25-72 658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2:2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823 250 8288 0 0,'-1'-1'43'0'0,"0"0"1"0"0,0 0 0 0 0,1 0-1 0 0,-1 0 1 0 0,1 0 0 0 0,-1 0-1 0 0,1 0 1 0 0,-1 0 0 0 0,1 0-1 0 0,0-1 1 0 0,-1 1-1 0 0,1 0 1 0 0,0 0 0 0 0,0 0-1 0 0,0-3 1 0 0,2-21 2675 0 0,0-3 4045 0 0,-4 16-5188 0 0,2 7-1104 0 0,0 1 1 0 0,-1-1-1 0 0,0 0 1 0 0,0 0-1 0 0,0 1 1 0 0,0-1-1 0 0,-1 1 1 0 0,0-1-1 0 0,0 1 1 0 0,0-1-1 0 0,-1 1 1 0 0,1 0-1 0 0,-1 0 1 0 0,-6-6 0 0 0,0 1-216 0 0,-1 1 0 0 0,0 0 1 0 0,0 0-1 0 0,-1 2 1 0 0,0-1-1 0 0,0 1 0 0 0,-1 1 1 0 0,0 0-1 0 0,-17-5 1 0 0,7 4-194 0 0,0 1 1 0 0,-1 2 0 0 0,1 0-1 0 0,-36 0 1 0 0,39 4 57 0 0,1 1 0 0 0,0 0-1 0 0,0 2 1 0 0,0 0 0 0 0,0 1 0 0 0,1 0 0 0 0,0 1 0 0 0,0 2 0 0 0,0-1 0 0 0,1 2-1 0 0,-28 18 1 0 0,19-6-203 0 0,1 0 0 0 0,1 1 0 0 0,1 2 0 0 0,1 0 0 0 0,1 1-1 0 0,1 1 1 0 0,-21 38 0 0 0,27-40 122 0 0,0 2 0 0 0,2-1 1 0 0,1 1-1 0 0,1 1 0 0 0,2-1 0 0 0,0 1 0 0 0,2 1 0 0 0,1-1 0 0 0,1 1 1 0 0,1 0-1 0 0,1 0 0 0 0,2 0 0 0 0,1 0 0 0 0,1-1 0 0 0,1 1 0 0 0,2-1 1 0 0,1 0-1 0 0,0 0 0 0 0,3-1 0 0 0,0 0 0 0 0,25 46 0 0 0,-23-52-23 0 0,1-1-1 0 0,0-1 0 0 0,1-1 0 0 0,1 0 0 0 0,1 0 1 0 0,19 15-1 0 0,-23-22 15 0 0,1-1 0 0 0,0 0 1 0 0,1-1-1 0 0,0-1 1 0 0,0 0-1 0 0,1-1 0 0 0,0 0 1 0 0,0-1-1 0 0,24 5 0 0 0,-23-8 14 0 0,1 0 0 0 0,0 0 0 0 0,0-2-1 0 0,-1 0 1 0 0,1-1 0 0 0,0 0 0 0 0,31-8-1 0 0,-29 3-24 0 0,1 0-1 0 0,-1-2 0 0 0,0 0 0 0 0,-1-1 1 0 0,0 0-1 0 0,20-15 0 0 0,2-4 1 0 0,58-53 0 0 0,-81 65-17 0 0,-1-2 0 0 0,0 0 0 0 0,-1 0 1 0 0,-1-1-1 0 0,15-30 0 0 0,-13 19-4 0 0,-1-1 0 0 0,-2-1 0 0 0,-1 0 0 0 0,12-53 0 0 0,-20 64 0 0 0,-1 1 0 0 0,-1-1 0 0 0,0 1 0 0 0,-2-1 0 0 0,0 0 0 0 0,-2 0 0 0 0,0 1 0 0 0,-9-38 0 0 0,4 34 0 0 0,-1 1 0 0 0,-19-43 0 0 0,22 56 0 0 0,-1 1 0 0 0,0-1 0 0 0,0 1 0 0 0,-1 1 0 0 0,0-1 0 0 0,0 1 0 0 0,-1 0 0 0 0,-17-13 0 0 0,-3 3-13 0 0,0 0-1 0 0,-1 2 1 0 0,0 2 0 0 0,-63-22-1 0 0,82 33-975 0 0,-1 2-1 0 0,1-1 1 0 0,-1 1-1 0 0,1 1 1 0 0,-17 1-1 0 0,10-1-8870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2:29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25 101 7400 0 0,'0'0'666'0'0,"0"-1"-546"0"0,-2-1-37 0 0,-18-2 4968 0 0,18 3-3879 0 0,4 0 531 0 0,7-1-843 0 0,0 3-632 0 0,0 0 0 0 0,-1 1-1 0 0,10 2 1 0 0,8 1 359 0 0,16-1 307 0 0,1-1 1 0 0,84-7-1 0 0,-114 3-767 0 0,184-23 1635 0 0,-87 8-1070 0 0,40-4 28 0 0,104-12 86 0 0,-210 28-640 0 0,86-4 324 0 0,171 15-127 0 0,-75 24 288 0 0,-154-19-473 0 0,-30-6 96 0 0,0-3 0 0 0,1-1 0 0 0,61-4 0 0 0,-88 0-190 0 0,1 0-1 0 0,-1-1 1 0 0,0-1-1 0 0,0 0 1 0 0,0-1-1 0 0,0 0 1 0 0,-1-2 0 0 0,21-11-1 0 0,-20 9-183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0:38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67 9272 0 0,'0'-10'1956'0'0,"-3"-5"1386"0"0,3 12-2685 0 0,-1 0 0 0 0,0 0 1 0 0,0 0-1 0 0,0 0 0 0 0,-1 0 0 0 0,1 0 0 0 0,-1 0 0 0 0,-3-4 0 0 0,4 6-555 0 0,0 0 0 0 0,0 0 0 0 0,0 0 0 0 0,0 0 0 0 0,0 0 0 0 0,-1 1 0 0 0,1-1 0 0 0,0 1 0 0 0,0-1 0 0 0,-1 1 0 0 0,1-1 0 0 0,0 1 0 0 0,-1-1 0 0 0,1 1 0 0 0,-1 0 0 0 0,1 0 0 0 0,0 0 0 0 0,-1 0 0 0 0,1 0 0 0 0,-1 0 0 0 0,1 0 0 0 0,-3 1 0 0 0,-3 1 80 0 0,1-1 0 0 0,0 1 0 0 0,0 1 0 0 0,0-1-1 0 0,0 1 1 0 0,-11 7 0 0 0,-32 27 349 0 0,28-19-295 0 0,9-9-129 0 0,1 1 0 0 0,0 1-1 0 0,1 0 1 0 0,1 0 0 0 0,-1 1 0 0 0,2 1 0 0 0,0-1-1 0 0,-8 17 1 0 0,15-27-93 0 0,-1 1 0 0 0,1 0 0 0 0,0 0 0 0 0,0 0 0 0 0,0 0 0 0 0,0 0 0 0 0,1 0-1 0 0,-1 0 1 0 0,1 1 0 0 0,-1-1 0 0 0,1 0 0 0 0,0 0 0 0 0,1 0 0 0 0,-1 0 0 0 0,0 1 0 0 0,1-1 0 0 0,0 0 0 0 0,0 0-1 0 0,0 0 1 0 0,0 0 0 0 0,0 0 0 0 0,0 0 0 0 0,1-1 0 0 0,0 1 0 0 0,-1 0 0 0 0,1-1 0 0 0,0 1 0 0 0,0-1-1 0 0,0 0 1 0 0,1 1 0 0 0,-1-1 0 0 0,3 2 0 0 0,7 4 56 0 0,0-1 0 0 0,0 0 0 0 0,0 0 0 0 0,1-1 0 0 0,23 7 0 0 0,-8-4 72 0 0,46 20 370 0 0,-66-26-470 0 0,0 2-1 0 0,0-1 1 0 0,-1 1 0 0 0,1 1-1 0 0,-1-1 1 0 0,11 12-1 0 0,-15-13-29 0 0,0-1 1 0 0,-1 2-1 0 0,1-1 0 0 0,-1 0 0 0 0,1 0 0 0 0,-1 1 0 0 0,-1-1 1 0 0,1 1-1 0 0,-1 0 0 0 0,1-1 0 0 0,-1 1 0 0 0,-1 0 1 0 0,1 0-1 0 0,-1 0 0 0 0,1 0 0 0 0,-1 0 0 0 0,-1-1 0 0 0,0 9 1 0 0,-2 0 17 0 0,0 1 1 0 0,0-1 0 0 0,-2 1 0 0 0,1-1-1 0 0,-10 16 1 0 0,-17 28 101 0 0,28-52-352 0 0,0-1-1 0 0,0 0 1 0 0,0 0-1 0 0,0 0 1 0 0,-1 0-1 0 0,0 0 1 0 0,0-1-1 0 0,0 0 1 0 0,0 0-1 0 0,-6 4 1 0 0,4-6-510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2:30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43 3680 0 0,'-6'-2'361'0'0,"-1"1"0"0"0,1 1 0 0 0,-1-1 0 0 0,0 1 0 0 0,1 0 0 0 0,-1 0 0 0 0,1 1 0 0 0,-9 2 0 0 0,-7-2 2339 0 0,20-2-2332 0 0,0 1 1 0 0,0 0 0 0 0,0 0 0 0 0,0 0 0 0 0,0 0 0 0 0,0 0-1 0 0,0 1 1 0 0,0-1 0 0 0,0 1 0 0 0,1-1 0 0 0,-1 1 0 0 0,-3 1 3758 0 0,49-4-1834 0 0,53-8 1 0 0,-55 4-1796 0 0,170-17 45 0 0,-132 21 9 0 0,191-3 121 0 0,448 45 715 0 0,-717-40-1379 0 0,350 38 1214 0 0,-263-33-680 0 0,176-13-1 0 0,37-34 125 0 0,-184 24-461 0 0,-40 14-116 0 0,-9 11 63 0 0,-69-7-94 0 0,2 2-63 0 0,-2-2-85 0 0,-7-2-5422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2:36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74 2304 0 0,'-13'5'3793'0'0,"9"-4"-3051"0"0,0 0 0 0 0,-1-1 0 0 0,1 1 0 0 0,0-1-1 0 0,0 0 1 0 0,0 0 0 0 0,-1 0 0 0 0,1-1 0 0 0,0 1 0 0 0,-7-3-1 0 0,-19-1 1178 0 0,17 3-1122 0 0,11 0-563 0 0,0 1 1 0 0,0-1-1 0 0,0 1 1 0 0,0 0-1 0 0,0 0 0 0 0,0 0 1 0 0,-1 1-1 0 0,1-1 1 0 0,0 0-1 0 0,-3 2 0 0 0,-9 2 776 0 0,8-2-459 0 0,0 0 0 0 0,0 0 1 0 0,-8 5-1 0 0,13-7-433 0 0,1 1 0 0 0,0-1 0 0 0,-1 0 0 0 0,1 1 0 0 0,-1-1 0 0 0,1 0 0 0 0,-1 0 0 0 0,1 0 0 0 0,-1 1 0 0 0,1-1 0 0 0,-1 0 1 0 0,1 0-1 0 0,-1 0 0 0 0,1 0 0 0 0,-1 0 0 0 0,1 0 0 0 0,-1 0 0 0 0,0 0 0 0 0,2-6 1465 0 0,0 4-1482 0 0,0 0 0 0 0,0 1 0 0 0,0-1 1 0 0,0 0-1 0 0,0 1 0 0 0,1-1 1 0 0,-1 1-1 0 0,4-3 0 0 0,2 1-23 0 0,0 0-1 0 0,1 0 1 0 0,0 0-1 0 0,-1 1 1 0 0,1 0-1 0 0,0 1 1 0 0,0-1-1 0 0,15 1 1 0 0,5 2 4 0 0,34 4 0 0 0,16 1 136 0 0,-73-6-197 0 0,152-4 406 0 0,-73 2-288 0 0,-23 1-81 0 0,114-11 174 0 0,-105 9-7 0 0,1 3 0 0 0,75 9 0 0 0,164 10-556 0 0,-166-13 545 0 0,-1 0-33 0 0,-29-5-148 0 0,164-4 94 0 0,-132-8-127 0 0,-96 9 60 0 0,72-1 184 0 0,-9 1-255 0 0,11 0-2 0 0,-77 4 29 0 0,-9 0 35 0 0,59 11-1 0 0,146 17 14 0 0,215-22 203 0 0,-256-3-128 0 0,-52 2-33 0 0,256-7 777 0 0,-285-5-362 0 0,-106 4-511 0 0,0-1-1 0 0,22-5 1 0 0,3 0-8 0 0,-28 6-2 0 0,0-1 0 0 0,0-1 0 0 0,18-6 0 0 0,-23 7 0 0 0,0 1 0 0 0,1-2 0 0 0,-3 1 0 0 0,-1 1 0 0 0,-3 1 0 0 0,0-1 0 0 0,0 0 0 0 0,0 0 0 0 0,0 1 0 0 0,0-1 0 0 0,0 0 0 0 0,0 0 0 0 0,-1 0 0 0 0,1 0 0 0 0,0 0 0 0 0,-1 0 0 0 0,1 0 0 0 0,0 0 0 0 0,-1-1 0 0 0,0 1 0 0 0,1 0 0 0 0,0-2 0 0 0,-1 3 0 0 0,0-2-139 0 0,1-1 1 0 0,-1 1-1 0 0,1 0 1 0 0,-1 0-1 0 0,0 0 1 0 0,1-1-1 0 0,-1 1 1 0 0,-1 0-1 0 0,1 0 0 0 0,0-1 1 0 0,0 1-1 0 0,-1 0 1 0 0,1 0-1 0 0,-1-1 1 0 0,0 1-1 0 0,0 0 1 0 0,0 0-1 0 0,-2-3 0 0 0,0-3-280 0 0,1 1-753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2:22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7 190 10592 0 0,'-1'0'228'0'0,"1"-1"0"0"0,-1 1 1 0 0,1-1-1 0 0,-1 1 0 0 0,1-1 1 0 0,-1 1-1 0 0,1-1 1 0 0,0 1-1 0 0,-1-1 0 0 0,1 1 1 0 0,0-1-1 0 0,-1 0 0 0 0,1 1 1 0 0,0-1-1 0 0,0 1 0 0 0,0-1 1 0 0,-1 0-1 0 0,1 1 0 0 0,0-1 1 0 0,0 0-1 0 0,0 1 1 0 0,0-1-1 0 0,0 0 0 0 0,0 1 1 0 0,1-1-1 0 0,-1 0 0 0 0,0 1 1 0 0,0-1-1 0 0,0 0 0 0 0,0 1 1 0 0,1-1-1 0 0,-1 1 0 0 0,0-1 1 0 0,1 0-1 0 0,-1 1 1 0 0,0-1-1 0 0,1 1 0 0 0,-1-1 1 0 0,1 1-1 0 0,-1-1 0 0 0,1 1 1 0 0,-1 0-1 0 0,1-1 0 0 0,11-8 927 0 0,1 1 0 0 0,0 0 0 0 0,21-10-1 0 0,-5 4 123 0 0,-5 1-979 0 0,53-27-116 0 0,-6 2-839 0 0,-48 22-2558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2:22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0 17623 0 0,'-4'2'191'0'0,"0"0"-1"0"0,1 1 1 0 0,-1-1 0 0 0,1 1-1 0 0,0-1 1 0 0,0 1-1 0 0,0 0 1 0 0,0 0-1 0 0,0 1 1 0 0,1-1-1 0 0,-5 7 1 0 0,0 4 735 0 0,-11 27 0 0 0,12-25 177 0 0,2-6-620 0 0,1 0 0 0 0,0 1 0 0 0,-4 20 0 0 0,7-25-343 0 0,-1 0-1 0 0,1 0 1 0 0,0 0 0 0 0,0 0 0 0 0,0 0 0 0 0,1 0 0 0 0,0 0-1 0 0,3 9 1 0 0,-2-11-82 0 0,0 0-1 0 0,0 0 1 0 0,0 0-1 0 0,0-1 1 0 0,1 1-1 0 0,-1-1 1 0 0,1 1-1 0 0,0-1 1 0 0,0 0-1 0 0,1 0 1 0 0,-1 0-1 0 0,0-1 1 0 0,1 1-1 0 0,0-1 1 0 0,0 0-1 0 0,-1 0 1 0 0,1 0-1 0 0,0 0 1 0 0,1-1-1 0 0,-1 1 1 0 0,0-1-1 0 0,7 1 1 0 0,8 0 185 0 0,0 0 0 0 0,-1-1 1 0 0,37-2-1 0 0,-24-1 87 0 0,3-1 313 0 0,37 3 0 0 0,-70 0-622 0 0,0 0-1 0 0,0 0 1 0 0,0 0-1 0 0,0 0 1 0 0,0 1 0 0 0,0-1-1 0 0,0 0 1 0 0,0 0-1 0 0,0 1 1 0 0,0-1-1 0 0,0 0 1 0 0,0 1-1 0 0,0-1 1 0 0,0 1 0 0 0,0-1-1 0 0,0 1 1 0 0,0 0-1 0 0,-1-1 1 0 0,1 1-1 0 0,0 0 1 0 0,0 0 0 0 0,-1-1-1 0 0,2 3 1 0 0,-2-2-3 0 0,0 0 0 0 0,1 1-1 0 0,-1-1 1 0 0,0 0 0 0 0,0 1 0 0 0,0-1 0 0 0,0 0 0 0 0,0 1 0 0 0,0-1 0 0 0,0 0 0 0 0,-1 0 0 0 0,1 1-1 0 0,0-1 1 0 0,-1 0 0 0 0,0 3 0 0 0,-4 4 23 0 0,1-1 0 0 0,-1 1-1 0 0,0-1 1 0 0,-7 8 0 0 0,-30 31 80 0 0,-70 60-1 0 0,-15 13-4077 0 0,99-87 1977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2:42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1082 14568 0 0,'-5'-5'142'0'0,"4"4"-33"0"0,-1-1 0 0 0,1 0-1 0 0,-1 1 1 0 0,0 0 0 0 0,1-1 0 0 0,-1 1 0 0 0,0 0 0 0 0,0 0 0 0 0,0-1-1 0 0,0 1 1 0 0,0 1 0 0 0,-3-2 0 0 0,3 2-56 0 0,1-1 1 0 0,-1 1-1 0 0,1 0 1 0 0,0-1 0 0 0,-1 1-1 0 0,1 0 1 0 0,-1-1-1 0 0,1 0 1 0 0,0 1-1 0 0,0-1 1 0 0,-1 0-1 0 0,1 0 1 0 0,0 0-1 0 0,0 0 1 0 0,0 0 0 0 0,0 0-1 0 0,0 0 1 0 0,0 0-1 0 0,-1-2 1 0 0,1 1 170 0 0,0 0 0 0 0,0 0 0 0 0,0-1 0 0 0,0 1 0 0 0,0 0 0 0 0,1-1 0 0 0,-1 1 0 0 0,1-1 0 0 0,0 1 0 0 0,0-5 0 0 0,1-4 504 0 0,0 0-1 0 0,1 1 0 0 0,0-1 0 0 0,4-11 0 0 0,-5 19-737 0 0,78-202 3676 0 0,-54 148-3107 0 0,22-48-103 0 0,5 2 0 0 0,4 3 0 0 0,99-133 0 0 0,-80 121-2361 0 0,-57 82 226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2:43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82 832 14976 0 0,'-4'1'395'0'0,"-3"1"-197"0"0,1-1 0 0 0,-1 0 0 0 0,1 0 0 0 0,-11-1-1 0 0,16 0-57 0 0,-1 0 0 0 0,1 0 0 0 0,0 0 0 0 0,-1 0-1 0 0,1-1 1 0 0,0 1 0 0 0,-1 0 0 0 0,1-1 0 0 0,0 1-1 0 0,0-1 1 0 0,-1 1 0 0 0,1-1 0 0 0,0 0-1 0 0,0 0 1 0 0,0 1 0 0 0,0-1 0 0 0,0 0 0 0 0,0 0-1 0 0,0 0 1 0 0,0 0 0 0 0,0 0 0 0 0,0 0 0 0 0,1 0-1 0 0,-1-1 1 0 0,0 1 0 0 0,1 0 0 0 0,-1 0-1 0 0,1-1 1 0 0,-1-1 0 0 0,-1-5 416 0 0,1 0 0 0 0,1 0 0 0 0,-1 0 1 0 0,1 0-1 0 0,1-1 0 0 0,-1 1 0 0 0,1 0 0 0 0,1 0 0 0 0,2-9 0 0 0,5-12 218 0 0,15-32 0 0 0,-14 35-334 0 0,12-23-54 0 0,1 2 1 0 0,55-84-1 0 0,82-75-905 0 0,-63 89-1457 0 0,-49 60 48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2:43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67 831 7832 0 0,'-4'-2'407'0'0,"-1"0"1"0"0,1 0-1 0 0,-1-1 1 0 0,1 0 0 0 0,0 1-1 0 0,0-1 1 0 0,0-1-1 0 0,0 1 1 0 0,1-1-1 0 0,-1 1 1 0 0,-3-5 0 0 0,6 5-36 0 0,-1 0 1 0 0,0 0-1 0 0,1 0 1 0 0,-1 0 0 0 0,1 0-1 0 0,0-1 1 0 0,0 1 0 0 0,0 0-1 0 0,0 0 1 0 0,1-1 0 0 0,-1 1-1 0 0,1 0 1 0 0,0-1 0 0 0,0 1-1 0 0,0-1 1 0 0,1 1-1 0 0,0-6 1 0 0,6-16 460 0 0,1 1 0 0 0,1 0 1 0 0,1 1-1 0 0,1 0 0 0 0,25-39 0 0 0,-2 13-6 0 0,54-60 0 0 0,212-206-2301 0 0,-299 314 1450 0 0,38-37-6010 0 0,1 3-1949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2:48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59 8288 0 0,'-6'3'408'0'0,"-4"0"-173"0"0,1-1 1 0 0,0 0 0 0 0,0 0 0 0 0,-16 1-1 0 0,-16-3 3401 0 0,40 0-3058 0 0,-5-3 742 0 0,5 2-1250 0 0,0 0 1 0 0,0 0 0 0 0,0 0 0 0 0,0 0 0 0 0,0 0 0 0 0,0 0 0 0 0,0 0 0 0 0,1 0 0 0 0,-1 0 0 0 0,0 0 0 0 0,1 0 0 0 0,-1 0 0 0 0,1 0 0 0 0,-1 0 0 0 0,1-1 0 0 0,0 1 0 0 0,-1-1 0 0 0,1 1 11 0 0,0 0-1 0 0,0 0 1 0 0,0 0 0 0 0,1 0 0 0 0,-1 0 0 0 0,0 0-1 0 0,0 0 1 0 0,1 0 0 0 0,-1 1 0 0 0,1-1 0 0 0,-1 0-1 0 0,0 0 1 0 0,1 0 0 0 0,0 1 0 0 0,-1-1 0 0 0,1 0-1 0 0,-1 1 1 0 0,2-2 0 0 0,1 0 76 0 0,0 0 1 0 0,0 0-1 0 0,0 0 1 0 0,0 1-1 0 0,0-1 0 0 0,1 1 1 0 0,-1 0-1 0 0,0 0 0 0 0,1 0 1 0 0,-1 0-1 0 0,5 0 0 0 0,37 2 374 0 0,-26 1-338 0 0,31 5 459 0 0,-10 0-162 0 0,194 4 651 0 0,-120-13-1241 0 0,150-7 550 0 0,50-5 31 0 0,-78 10 132 0 0,165-5 346 0 0,-349 8-888 0 0,85 9 0 0 0,-135-7-38 0 0,1 0-2 0 0,16-3-18 0 0,-12 0-14 0 0,-2-1 0 0 0,-1-1-46 0 0,-3 3-189 0 0,4-3-192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3:13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38 7656 0 0,'-14'2'349'0'0,"11"-2"-2"0"0,-14 3-70 0 0,10-1 455 0 0,5-2 248 0 0,-14 2 5590 0 0,86-1-2600 0 0,42-7-1407 0 0,66-5-248 0 0,174 1-614 0 0,-231 11-1146 0 0,-69 0-368 0 0,113-5 438 0 0,-158 3-610 0 0,-2 0 9 0 0,0 1-1 0 0,0-1 0 0 0,0-1 0 0 0,0 1 1 0 0,7-4-1 0 0,-12 5-22 0 0,1 0-189 0 0,11-7-9516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3:17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107 100 4144 0 0,'0'0'191'0'0,"1"-12"26"0"0,8-35 6389 0 0,-7 39-5470 0 0,0 1 0 0 0,0-1 0 0 0,4-10 1889 0 0,-6 27-2589 0 0,-5 21-154 0 0,-1 1-1 0 0,-17 51 0 0 0,1-6-162 0 0,-23 78 34 0 0,37-121-218 0 0,3-15-114 0 0,1-1 0 0 0,0 1 0 0 0,1 0 0 0 0,1 0 1 0 0,1 22-1 0 0,3-26-4205 0 0,4-1-1469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0:38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15 10136 0 0,'0'0'464'0'0,"6"-9"168"0"0,-4 4-456 0 0,-18 49 9265 0 0,0 14-7450 0 0,11-38-1948 0 0,1 0 1 0 0,2 0 0 0 0,-1 0-1 0 0,2 26 1 0 0,2-42-9 0 0,-1 1-1 0 0,1-1 1 0 0,0 0 0 0 0,0 1-1 0 0,0-1 1 0 0,1 0 0 0 0,0 0-1 0 0,0 0 1 0 0,0 0 0 0 0,3 4-1 0 0,-4-6-28 0 0,0-1 0 0 0,0 1 0 0 0,0-1 0 0 0,0 1 0 0 0,0-1-1 0 0,1 0 1 0 0,-1 1 0 0 0,1-1 0 0 0,-1 0 0 0 0,1 0 0 0 0,-1 0-1 0 0,1 0 1 0 0,0 0 0 0 0,-1-1 0 0 0,1 1 0 0 0,0 0 0 0 0,0-1 0 0 0,0 1-1 0 0,-1-1 1 0 0,1 0 0 0 0,0 0 0 0 0,0 0 0 0 0,0 1 0 0 0,0-2-1 0 0,3 1 1 0 0,1-2 166 0 0,0 0 0 0 0,-1 0 1 0 0,1-1-1 0 0,0 1 0 0 0,-1-1 0 0 0,1-1 0 0 0,-1 1 0 0 0,0-1 0 0 0,5-4 0 0 0,6-7-44 0 0,18-20-1 0 0,7-20 21 0 0,-33 42 25 0 0,1 1-1 0 0,0 0 1 0 0,1 0 0 0 0,1 1 0 0 0,18-16-1 0 0,-29 27-154 0 0,1 0-1 0 0,-1 0 1 0 0,1-1 0 0 0,0 1-1 0 0,-1 0 1 0 0,1 0 0 0 0,-1 0-1 0 0,1 0 1 0 0,-1 0 0 0 0,1 0-1 0 0,0 0 1 0 0,-1 0-1 0 0,1 0 1 0 0,-1 0 0 0 0,1 0-1 0 0,-1 0 1 0 0,1 0 0 0 0,0 0-1 0 0,-1 0 1 0 0,1 1 0 0 0,-1-1-1 0 0,1 0 1 0 0,-1 1 0 0 0,1-1-1 0 0,-1 0 1 0 0,1 1-1 0 0,-1-1 1 0 0,1 0 0 0 0,-1 1-1 0 0,0-1 1 0 0,1 1 0 0 0,-1-1-1 0 0,1 1 1 0 0,-1-1 0 0 0,0 1-1 0 0,0-1 1 0 0,1 1-1 0 0,-1-1 1 0 0,0 2 0 0 0,2 0-8 0 0,-1 1 0 0 0,0 0 0 0 0,0-1 0 0 0,0 1 0 0 0,0 0 0 0 0,1 5 0 0 0,-2 7 56 0 0,0 0 0 0 0,-2 0 0 0 0,1 0-1 0 0,-5 15 1 0 0,-1 12 10 0 0,2 22-9 0 0,4-36-2393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3:17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5 211 8640 0 0,'13'11'920'0'0,"-8"-8"-833"0"0,0 0 1 0 0,0 0-1 0 0,1 0 0 0 0,-1-1 1 0 0,1 0-1 0 0,0 0 1 0 0,-1 0-1 0 0,1-1 1 0 0,0 1-1 0 0,0-2 0 0 0,0 1 1 0 0,0-1-1 0 0,0 0 1 0 0,0 0-1 0 0,0 0 1 0 0,0-1-1 0 0,0 0 0 0 0,0 0 1 0 0,0 0-1 0 0,7-4 1 0 0,-5 3 57 0 0,0-1 1 0 0,-1-1 0 0 0,1 0-1 0 0,-1 0 1 0 0,1 0-1 0 0,-1-1 1 0 0,-1 0 0 0 0,1 0-1 0 0,-1-1 1 0 0,1 0-1 0 0,-2 0 1 0 0,1 0 0 0 0,9-14-1 0 0,-10 11-82 0 0,-1 1-1 0 0,0 0 1 0 0,0-1-1 0 0,0 0 1 0 0,-1 0-1 0 0,3-14 1 0 0,-6 20-53 0 0,1 0 0 0 0,-1 1 0 0 0,0-1 0 0 0,0 0 0 0 0,0 1 0 0 0,0-1 0 0 0,0 0 0 0 0,-1 1 0 0 0,1-1 0 0 0,-1 0 0 0 0,0 1 0 0 0,1-1 0 0 0,-1 1 0 0 0,0-1 0 0 0,-1 1 0 0 0,1 0 0 0 0,0-1 0 0 0,-1 1 0 0 0,1 0 0 0 0,-1 0 0 0 0,0 0 0 0 0,0 0 0 0 0,1 0 0 0 0,-1 0 0 0 0,-1 0 0 0 0,1 1 0 0 0,-4-3 0 0 0,2 2-8 0 0,1 0 0 0 0,-1 0 0 0 0,0 1 0 0 0,0-1 0 0 0,0 1 0 0 0,0 0 1 0 0,-1 0-1 0 0,1 1 0 0 0,0-1 0 0 0,0 1 0 0 0,0 0 0 0 0,-1 0 1 0 0,1 0-1 0 0,-8 2 0 0 0,5 0 20 0 0,1 0 0 0 0,0 0-1 0 0,0 0 1 0 0,0 1 0 0 0,0 0 0 0 0,1 0 0 0 0,-1 1 0 0 0,1-1-1 0 0,-8 8 1 0 0,2-2 110 0 0,1 2 0 0 0,0 0 0 0 0,0 0 0 0 0,1 1-1 0 0,0 0 1 0 0,1 0 0 0 0,1 1 0 0 0,0 0 0 0 0,0 0 0 0 0,1 1-1 0 0,1 0 1 0 0,-5 19 0 0 0,9-25-100 0 0,-1 0 0 0 0,1 0 0 0 0,0 0 0 0 0,1 0 0 0 0,-1 0 0 0 0,2 0-1 0 0,-1 0 1 0 0,1 0 0 0 0,0 0 0 0 0,1 0 0 0 0,0 0 0 0 0,0 0 0 0 0,1-1 0 0 0,0 1 0 0 0,0-1 0 0 0,1 0 0 0 0,0 0 0 0 0,0 0 0 0 0,0 0 0 0 0,1-1-1 0 0,0 0 1 0 0,0 0 0 0 0,1 0 0 0 0,7 6 0 0 0,-7-7-45 0 0,1-1 0 0 0,-1 1 1 0 0,1-2-1 0 0,0 1 0 0 0,0 0 0 0 0,0-1 0 0 0,0-1 0 0 0,9 3 0 0 0,18 0-4464 0 0,-11-5-804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3:17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10 415 8288 0 0,'-2'-4'231'0'0,"1"-1"1"0"0,-1 0-1 0 0,1 1 0 0 0,0-1 1 0 0,0 0-1 0 0,0 0 1 0 0,1 1-1 0 0,0-1 0 0 0,0 0 1 0 0,0 0-1 0 0,0 0 1 0 0,1 0-1 0 0,0 1 1 0 0,0-1-1 0 0,3-7 0 0 0,3-7 1008 0 0,1 0 0 0 0,14-25 1 0 0,-9 19-583 0 0,69-121 1475 0 0,-40 75-1699 0 0,-37 65-420 0 0,-5 6-12 0 0,0 0-1 0 0,0 0 0 0 0,0-1 0 0 0,0 1 0 0 0,0 0 1 0 0,0 0-1 0 0,0 0 0 0 0,0 0 0 0 0,0 0 0 0 0,1 0 0 0 0,-1 0 1 0 0,0 0-1 0 0,0 0 0 0 0,0 0 0 0 0,0 0 0 0 0,0 0 1 0 0,0 0-1 0 0,0 0 0 0 0,0 0 0 0 0,0 0 0 0 0,0-1 0 0 0,0 1 1 0 0,1 0-1 0 0,-1 0 0 0 0,0 0 0 0 0,0 0 0 0 0,0 0 1 0 0,0 0-1 0 0,0 0 0 0 0,0 0 0 0 0,0 0 0 0 0,0 0 0 0 0,0 0 1 0 0,0 0-1 0 0,1 0 0 0 0,-1 0 0 0 0,0 1 0 0 0,0-1 1 0 0,0 0-1 0 0,0 0 0 0 0,0 0 0 0 0,0 0 0 0 0,0 0 0 0 0,0 0 1 0 0,0 0-1 0 0,0 0 0 0 0,0 0 0 0 0,1 0 0 0 0,-1 0 1 0 0,0 0-1 0 0,0 0 0 0 0,1 7 29 0 0,-3 7-4 0 0,-8 28-1 0 0,3-17 42 0 0,1 1 0 0 0,2 0-1 0 0,-3 42 1 0 0,7-67-26 0 0,0 1 0 0 0,0-1 0 0 0,0 1 0 0 0,0-1 0 0 0,0 1 0 0 0,0-1 0 0 0,1 1 0 0 0,-1-1 0 0 0,1 1 0 0 0,-1-1 0 0 0,1 1 0 0 0,-1-1 0 0 0,1 0-1 0 0,0 1 1 0 0,0-1 0 0 0,0 0 0 0 0,0 1 0 0 0,0-1 0 0 0,0 0 0 0 0,0 0 0 0 0,0 0 0 0 0,0 0 0 0 0,0 0 0 0 0,1 0 0 0 0,-1 0 0 0 0,0-1 0 0 0,3 2 0 0 0,-2-1 26 0 0,1-1 1 0 0,-1 1-1 0 0,0-1 0 0 0,0 0 1 0 0,1 0-1 0 0,-1 0 0 0 0,0 0 1 0 0,1 0-1 0 0,-1 0 0 0 0,0 0 1 0 0,0-1-1 0 0,1 1 1 0 0,-1-1-1 0 0,0 0 0 0 0,0 0 1 0 0,0 0-1 0 0,3-1 0 0 0,11-9 87 0 0,0-1-1 0 0,-1 0 0 0 0,0-2 0 0 0,-1 1 0 0 0,24-31 0 0 0,11-11-2503 0 0,-35 42 1077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3:18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12 10136 0 0,'-2'-1'253'0'0,"-1"-1"1"0"0,1 1 0 0 0,0 0 0 0 0,-1 0-1 0 0,1 0 1 0 0,-1 0 0 0 0,1 0 0 0 0,-1 0-1 0 0,1 1 1 0 0,-1-1 0 0 0,0 1 0 0 0,1 0-1 0 0,-1 0 1 0 0,1 0 0 0 0,-1 0-1 0 0,0 0 1 0 0,-4 1 0 0 0,3 1-130 0 0,0-1 1 0 0,0 1-1 0 0,0 0 0 0 0,1-1 1 0 0,-1 2-1 0 0,1-1 1 0 0,-1 0-1 0 0,1 1 0 0 0,0-1 1 0 0,-5 6-1 0 0,2-1-112 0 0,-1 1 0 0 0,1 0-1 0 0,1 0 1 0 0,0 0 0 0 0,0 1 0 0 0,1 0 0 0 0,0 0-1 0 0,0 0 1 0 0,-2 12 0 0 0,-5 30-1 0 0,10-46-10 0 0,1 0 0 0 0,-1 1 1 0 0,1-1-1 0 0,0 0 0 0 0,1 1 1 0 0,-1-1-1 0 0,3 8 0 0 0,-3-12 14 0 0,1 0-1 0 0,-1 0 0 0 0,0 1 1 0 0,1-1-1 0 0,0 0 0 0 0,-1 0 1 0 0,1 0-1 0 0,0 0 1 0 0,-1 0-1 0 0,1 0 0 0 0,0 0 1 0 0,0 0-1 0 0,0 0 1 0 0,0-1-1 0 0,0 1 0 0 0,0 0 1 0 0,0 0-1 0 0,0-1 0 0 0,0 1 1 0 0,0-1-1 0 0,2 1 1 0 0,-1 0 51 0 0,0-1-1 0 0,0 0 1 0 0,0 1 0 0 0,1-1 0 0 0,-1 0 0 0 0,0 0 0 0 0,0-1 0 0 0,0 1 0 0 0,0 0 0 0 0,0-1 0 0 0,0 1 0 0 0,2-2-1 0 0,75-32 2775 0 0,-79 34-2804 0 0,1 0 0 0 0,0-1 0 0 0,-1 1 0 0 0,1 0 0 0 0,-1 0-1 0 0,1 0 1 0 0,0 0 0 0 0,-1 0 0 0 0,1 0 0 0 0,0 0 0 0 0,-1 1-1 0 0,1-1 1 0 0,-1 0 0 0 0,1 0 0 0 0,0 0 0 0 0,-1 0 0 0 0,1 1-1 0 0,-1-1 1 0 0,1 0 0 0 0,-1 1 0 0 0,1-1 0 0 0,-1 0 0 0 0,1 1-1 0 0,-1-1 1 0 0,1 1 0 0 0,-1-1 0 0 0,1 1 0 0 0,-1-1 0 0 0,0 1-1 0 0,1-1 1 0 0,-1 1 0 0 0,0-1 0 0 0,0 1 0 0 0,1-1 0 0 0,-1 1-1 0 0,0 0 1 0 0,0-1 0 0 0,0 1 0 0 0,0-1 0 0 0,1 1 0 0 0,-1 0-1 0 0,0-1 1 0 0,0 1 0 0 0,0-1 0 0 0,-1 2 0 0 0,2 3-14 0 0,-1 1 0 0 0,-1-1 0 0 0,-1 10 1 0 0,-2 3 45 0 0,-2 0 0 0 0,0 0 0 0 0,-1 0-1 0 0,-1-1 1 0 0,-20 32 0 0 0,-5 13 3 0 0,-6 8-1672 0 0,35-60-86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3:18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12960 0 0,'0'0'36'0'0,"-1"0"0"0"0,1 0 0 0 0,0 0 1 0 0,0 0-1 0 0,0 0 0 0 0,0 0 1 0 0,0 0-1 0 0,-1 0 0 0 0,1 0 1 0 0,0 1-1 0 0,0-1 0 0 0,0 0 0 0 0,0 0 1 0 0,0 0-1 0 0,0 0 0 0 0,0 0 1 0 0,0 1-1 0 0,0-1 0 0 0,-1 0 0 0 0,1 0 1 0 0,0 0-1 0 0,0 0 0 0 0,0 0 1 0 0,0 1-1 0 0,0-1 0 0 0,0 0 1 0 0,0 0-1 0 0,0 0 0 0 0,0 0 0 0 0,0 1 1 0 0,0-1-1 0 0,0 0 0 0 0,0 0 1 0 0,0 0-1 0 0,1 0 0 0 0,-1 1 0 0 0,0-1 1 0 0,0 0-1 0 0,0 0 0 0 0,0 0 1 0 0,0 0-1 0 0,0 0 0 0 0,0 1 1 0 0,6 12 448 0 0,-1-2 278 0 0,7 32 568 0 0,-2 0-1 0 0,6 59 1 0 0,-7 90-811 0 0,-8-133-629 0 0,0 39 82 0 0,-2-80-1638 0 0,-5 26-1 0 0,3-30-4528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3:18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10136 0 0,'0'0'896'0'0,"8"0"-712"0"0,-1-2-184 0 0,4 2 0 0 0,-1 2 1024 0 0,5-2 160 0 0,0 0 40 0 0,3 3 8 0 0,8-1-593 0 0,-4 0-111 0 0,1 4-24 0 0,0-1-8 0 0,-3-2-360 0 0,-4 1-72 0 0,-2 1-64 0 0,0-2-4831 0 0,1 1-1017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3:26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6048 0 0,'0'0'273'0'0,"0"-10"102"0"0,1 2 896 0 0,0-1 0 0 0,1 1 0 0 0,4-14 0 0 0,-4 16-941 0 0,-2 6-170 0 0,0-1 0 0 0,0 0 0 0 0,0 1 0 0 0,1-1-1 0 0,-1 0 1 0 0,0 1 0 0 0,0-1 0 0 0,0 1 0 0 0,1-1-1 0 0,-1 0 1 0 0,0 1 0 0 0,1-1 0 0 0,-1 1 0 0 0,1-1-1 0 0,-1 1 1 0 0,0-1 0 0 0,1 1 0 0 0,0-1 0 0 0,2 9 2823 0 0,-1 24-1194 0 0,-1 49-1317 0 0,-2-52-294 0 0,3 28 0 0 0,-1-22-54 0 0,19 133 490 0 0,-10-101-180 0 0,-9-61-384 0 0,1 0-1 0 0,-1 0 0 0 0,1-1 1 0 0,0 1-1 0 0,0 0 0 0 0,1-1 1 0 0,-1 1-1 0 0,7 8 0 0 0,-9-14-34 0 0,0 0 1 0 0,0 1-1 0 0,1-1 0 0 0,-1 1 0 0 0,0-1 0 0 0,1 0 0 0 0,-1 1 0 0 0,1-1 0 0 0,-1 0 0 0 0,0 1 1 0 0,1-1-1 0 0,-1 0 0 0 0,1 1 0 0 0,-1-1 0 0 0,1 0 0 0 0,-1 0 0 0 0,1 0 0 0 0,-1 0 1 0 0,1 1-1 0 0,-1-1 0 0 0,1 0 0 0 0,-1 0 0 0 0,1 0 0 0 0,-1 0 0 0 0,1 0 0 0 0,-1 0 0 0 0,1 0 1 0 0,-1 0-1 0 0,1-1 0 0 0,-1 1 0 0 0,1 0 0 0 0,-1 0 0 0 0,1 0 0 0 0,-1 0 0 0 0,1-1 1 0 0,-1 1-1 0 0,1 0 0 0 0,-1-1 0 0 0,1 1 0 0 0,-1 0 0 0 0,0-1 0 0 0,1 1 0 0 0,-1 0 0 0 0,0-1 1 0 0,1 1-1 0 0,-1-1 0 0 0,0 1 0 0 0,1-1 0 0 0,14-23 640 0 0,15-41 193 0 0,-16 32-735 0 0,29-49 1 0 0,-42 80-89 0 0,1 0-1 0 0,-1 0 1 0 0,1 0 0 0 0,-1 0-1 0 0,1 1 1 0 0,0-1 0 0 0,3-2-1 0 0,-4 3 104 0 0,1 4-113 0 0,0 0-1 0 0,1 0 1 0 0,-1 0 0 0 0,-1 0-1 0 0,1 0 1 0 0,0 1 0 0 0,-1-1-1 0 0,1 1 1 0 0,-1-1-1 0 0,0 1 1 0 0,0-1 0 0 0,-1 1-1 0 0,1 5 1 0 0,0 7 11 0 0,-2 30 0 0 0,-1-15 56 0 0,2-16-929 0 0,0-9 1139 0 0,0 0-1 0 0,0 1 0 0 0,0-1 0 0 0,1 0 0 0 0,-1 0 0 0 0,3 7 0 0 0,-2-11-435 0 0,-1-1 0 0 0,1 1 0 0 0,0-1-1 0 0,0 1 1 0 0,-1-1 0 0 0,1 0 0 0 0,0 0-1 0 0,0 1 1 0 0,0-1 0 0 0,0 0-1 0 0,0 0 1 0 0,2 1 0 0 0,-1-1-477 0 0,0 0 0 0 0,-1 0 0 0 0,1 0 0 0 0,0 0 0 0 0,0-1 0 0 0,0 1 1 0 0,0-1-1 0 0,0 1 0 0 0,0-1 0 0 0,0 0 0 0 0,-1 0 0 0 0,4 0 0 0 0,6 0-6601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09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4 119 10592 0 0,'-1'-1'89'0'0,"1"0"1"0"0,-1 0 0 0 0,1 0 0 0 0,0 0 0 0 0,0 0-1 0 0,-1 0 1 0 0,1 0 0 0 0,0 0 0 0 0,0 0-1 0 0,0 0 1 0 0,0 0 0 0 0,0 0 0 0 0,0 0-1 0 0,0 0 1 0 0,0 0 0 0 0,1 0 0 0 0,-1 1 0 0 0,0-1-1 0 0,0 0 1 0 0,1 0 0 0 0,-1 0 0 0 0,1-1-1 0 0,11-22 3808 0 0,-11 23-3447 0 0,1-3 88 0 0,0 1 0 0 0,0-1-1 0 0,0 1 1 0 0,0 0 0 0 0,1 0-1 0 0,-1 0 1 0 0,1 0-1 0 0,5-4 1 0 0,1 0 27 0 0,-7 5-413 0 0,0 0 0 0 0,0 1 0 0 0,1-1 0 0 0,-1 1 0 0 0,0-1 0 0 0,1 1 0 0 0,-1 0 0 0 0,1 0 0 0 0,3-1 0 0 0,9-2 739 0 0,31-6-200 0 0,-42 9-524 0 0,0 1-1 0 0,1 0 1 0 0,-1 0-1 0 0,0 0 1 0 0,1 0-1 0 0,-1 1 0 0 0,0 0 1 0 0,8 2-1 0 0,-9-1-137 0 0,-1-1-1 0 0,0 0 0 0 0,0 1 1 0 0,0-1-1 0 0,0 1 1 0 0,0-1-1 0 0,-1 1 1 0 0,1 0-1 0 0,0 0 0 0 0,-1 0 1 0 0,0 0-1 0 0,1 0 1 0 0,-1 0-1 0 0,0 0 0 0 0,0 0 1 0 0,0 1-1 0 0,0-1 1 0 0,0 0-1 0 0,-1 1 0 0 0,1-1 1 0 0,-1 1-1 0 0,1 3 1 0 0,0 3-36 0 0,0-1 1 0 0,-1 1-1 0 0,0 0 1 0 0,-3 17-1 0 0,-27 119 1018 0 0,28-134-911 0 0,-2 25 464 0 0,4-35-550 0 0,0-1 1 0 0,0 1-1 0 0,0-1 1 0 0,0 1-1 0 0,0 0 0 0 0,1-1 1 0 0,-1 1-1 0 0,0-1 1 0 0,1 0-1 0 0,-1 1 0 0 0,0-1 1 0 0,0 1-1 0 0,1-1 0 0 0,-1 1 1 0 0,1-1-1 0 0,-1 0 1 0 0,0 1-1 0 0,1-1 0 0 0,-1 0 1 0 0,1 1-1 0 0,-1-1 1 0 0,1 0-1 0 0,-1 0 0 0 0,1 1 1 0 0,-1-1-1 0 0,1 0 0 0 0,0 0 1 0 0,-1 0-1 0 0,1 0 1 0 0,-1 0-1 0 0,1 0 0 0 0,-1 0 1 0 0,1 0-1 0 0,-1 0 1 0 0,1 0-1 0 0,0 0 0 0 0,-1 0 1 0 0,1 0-1 0 0,-1 0 0 0 0,1 0 1 0 0,0-1-1 0 0,24-6-39 0 0,-16 3-185 0 0,10-6 482 0 0,33-10-1 0 0,-47 18-594 0 0,1 0 0 0 0,0 1 0 0 0,0 0 0 0 0,-1 0 0 0 0,1 1 0 0 0,0-1 0 0 0,0 1 0 0 0,0 0 0 0 0,0 1 0 0 0,11 1 0 0 0,2 5-9332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10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43 9816 0 0,'-2'-7'1186'0'0,"0"0"1"0"0,0 0 0 0 0,0-14 8684 0 0,3 22-9360 0 0,4 13-273 0 0,0 1 0 0 0,-1-1 0 0 0,-1 1 0 0 0,0-1 0 0 0,-1 1 0 0 0,0 0 0 0 0,-1 17 0 0 0,4 26 203 0 0,1-15-1526 0 0,-3 1 0 0 0,-1 55-1 0 0,-5-72-538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10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9672 0 0,'0'0'10671'0'0,"-5"14"-9203"0"0,0 0-989 0 0,0 1 0 0 0,0-1 0 0 0,-2 19 0 0 0,5-24-430 0 0,1 0 0 0 0,0 0 1 0 0,1 0-1 0 0,0 0 0 0 0,0 0 0 0 0,4 16 0 0 0,-4-23-59 0 0,0 0 0 0 0,1 0 0 0 0,-1 0 0 0 0,1 0 0 0 0,0 0 0 0 0,0 0 0 0 0,0 0 0 0 0,0-1 0 0 0,0 1-1 0 0,0 0 1 0 0,0 0 0 0 0,0-1 0 0 0,1 1 0 0 0,-1-1 0 0 0,1 1 0 0 0,-1-1 0 0 0,1 0 0 0 0,-1 1 0 0 0,1-1 0 0 0,0 0-1 0 0,0 0 1 0 0,0 0 0 0 0,-1 0 0 0 0,1-1 0 0 0,0 1 0 0 0,0-1 0 0 0,0 1 0 0 0,0-1 0 0 0,0 1 0 0 0,0-1 0 0 0,0 0 0 0 0,1 0-1 0 0,2 0 1 0 0,1-1-119 0 0,1 0 0 0 0,0 0-1 0 0,0-1 1 0 0,-1 0 0 0 0,1 0 0 0 0,-1-1-1 0 0,1 1 1 0 0,8-7 0 0 0,-3 2-1509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11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0 7832 0 0,'0'0'602'0'0,"-1"2"-395"0"0,-47 82 11800 0 0,4 5-8099 0 0,-34 92-2889 0 0,71-164-1017 0 0,2-8 17 0 0,1 0 0 0 0,1 0-1 0 0,0 0 1 0 0,0 0 0 0 0,1 1 0 0 0,0-1-1 0 0,-1 17 1 0 0,3-26-31 0 0,0 1-1 0 0,0-1 1 0 0,0 0 0 0 0,0 1-1 0 0,0-1 1 0 0,0 0-1 0 0,0 1 1 0 0,0-1 0 0 0,0 0-1 0 0,0 1 1 0 0,0-1 0 0 0,0 0-1 0 0,0 1 1 0 0,1-1-1 0 0,-1 0 1 0 0,0 0 0 0 0,0 1-1 0 0,0-1 1 0 0,0 0-1 0 0,1 0 1 0 0,-1 1 0 0 0,0-1-1 0 0,0 0 1 0 0,0 0 0 0 0,1 1-1 0 0,-1-1 1 0 0,0 0-1 0 0,1 0 1 0 0,-1 0 0 0 0,0 1-1 0 0,10-4-1123 0 0,10-10-875 0 0,-20 13 1997 0 0,14-12-1249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0:39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9672 0 0,'0'-1'748'0'0,"0"-1"-427"0"0,0 1 0 0 0,1 0 0 0 0,-1 0 0 0 0,0 0 1 0 0,0 0-1 0 0,1-1 0 0 0,-1 1 0 0 0,0 0 0 0 0,1 0 1 0 0,-1 0-1 0 0,1 0 0 0 0,0 0 0 0 0,-1 0 0 0 0,1 0 1 0 0,0 0-1 0 0,0 0 0 0 0,-1 0 0 0 0,1 0 0 0 0,0 1 1 0 0,0-1-1 0 0,0 0 0 0 0,0 1 0 0 0,0-1 0 0 0,1 0 1 0 0,0 0-61 0 0,0 0 0 0 0,-1 1 0 0 0,1-1 1 0 0,0 0-1 0 0,-1 1 0 0 0,1 0 0 0 0,0-1 1 0 0,0 1-1 0 0,-1 0 0 0 0,1 0 0 0 0,0 0 1 0 0,3 0-1 0 0,-3 1-120 0 0,0 1 1 0 0,1-1-1 0 0,-1 0 0 0 0,0 1 1 0 0,0-1-1 0 0,0 1 0 0 0,-1-1 1 0 0,1 1-1 0 0,0 0 1 0 0,-1 0-1 0 0,1 0 0 0 0,-1 0 1 0 0,3 4-1 0 0,-1-1 36 0 0,0 0 0 0 0,0 1 0 0 0,-1 0 0 0 0,4 9 0 0 0,1 17 272 0 0,-2 0 0 0 0,3 44 0 0 0,-5 67 258 0 0,-3-142-704 0 0,1 18 455 0 0,-1-19-446 0 0,0 0-1 0 0,0 0 1 0 0,0 0-1 0 0,0 0 1 0 0,0 0 0 0 0,0 0-1 0 0,0 0 1 0 0,0 0-1 0 0,1 0 1 0 0,-1 0-1 0 0,0 0 1 0 0,0 0-1 0 0,0 0 1 0 0,0 1-1 0 0,0-1 1 0 0,0 0-1 0 0,0 0 1 0 0,0 0-1 0 0,0 0 1 0 0,0 0-1 0 0,0 0 1 0 0,0 0-1 0 0,0 0 1 0 0,0 0-1 0 0,1 0 1 0 0,-1 0-1 0 0,0 0 1 0 0,0 0-1 0 0,0 0 1 0 0,0 0-1 0 0,0 0 1 0 0,0 0 0 0 0,0 0-1 0 0,0-1 1 0 0,0 1-1 0 0,0 0 1 0 0,0 0-1 0 0,0 0 1 0 0,0 0-1 0 0,0 0 1 0 0,1 0-1 0 0,-1 0 1 0 0,0 0-1 0 0,0 0 1 0 0,0 0-1 0 0,0 0 1 0 0,0 0-1 0 0,0 0 1 0 0,0 0-1 0 0,0 0 1 0 0,0 0-1 0 0,0 0 1 0 0,0 0-1 0 0,0-1 1 0 0,0 1-1 0 0,5-10 446 0 0,-4 8-403 0 0,4-9 119 0 0,-1-1 1 0 0,2 1-1 0 0,0 1 0 0 0,0-1 0 0 0,10-12 0 0 0,9-9 60 0 0,-17 20-180 0 0,0 2 0 0 0,14-15 0 0 0,-3 7-58 0 0,1 1-1 0 0,34-23 0 0 0,-52 38-92 0 0,0 1 0 0 0,0 0-1 0 0,1 0 1 0 0,-1 0 0 0 0,0 0-1 0 0,1 0 1 0 0,-1 0 0 0 0,1 1 0 0 0,-1-1-1 0 0,1 1 1 0 0,-1 0 0 0 0,1 0-1 0 0,-1 0 1 0 0,1 0 0 0 0,-1 0 0 0 0,1 0-1 0 0,-1 1 1 0 0,4 0 0 0 0,14 10-9471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11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85 13360 0 0,'0'0'1026'0'0,"6"-16"2717"0"0,10 1 510 0 0,-11 9-3729 0 0,1 0 1 0 0,1 1-1 0 0,-1-1 0 0 0,1 1 0 0 0,0 1 1 0 0,0-1-1 0 0,0 1 0 0 0,14-5 1 0 0,-17 8-467 0 0,-1 0 0 0 0,1 1 0 0 0,0-1 0 0 0,0 1 0 0 0,0 0 0 0 0,-1 0 1 0 0,8 0-1 0 0,-10 1-48 0 0,0-1 1 0 0,0 0 0 0 0,0 0-1 0 0,0 1 1 0 0,0-1 0 0 0,0 0-1 0 0,1 1 1 0 0,-1-1-1 0 0,0 1 1 0 0,0 0 0 0 0,0-1-1 0 0,-1 1 1 0 0,1 0-1 0 0,0-1 1 0 0,0 1 0 0 0,0 0-1 0 0,0 0 1 0 0,-1 0 0 0 0,1 0-1 0 0,0 0 1 0 0,-1 0-1 0 0,1 0 1 0 0,-1 0 0 0 0,1 0-1 0 0,-1 0 1 0 0,0 0 0 0 0,1 2-1 0 0,0 1-8 0 0,-1 0 0 0 0,0 0 0 0 0,0 0 0 0 0,0 0 0 0 0,0 0-1 0 0,0 0 1 0 0,-1 0 0 0 0,0 0 0 0 0,0 0 0 0 0,-2 4 0 0 0,-2 4 20 0 0,-11 20 1 0 0,11-24-15 0 0,0 1 1 0 0,1-1 0 0 0,0 1-1 0 0,1 0 1 0 0,-4 11-1 0 0,7-19-4 0 0,0 0-1 0 0,-1 1 0 0 0,1-1 0 0 0,0 0 0 0 0,0 0 0 0 0,0 0 0 0 0,0 1 0 0 0,0-1 0 0 0,1 0 0 0 0,-1 0 1 0 0,0 0-1 0 0,0 0 0 0 0,1 0 0 0 0,-1 1 0 0 0,1-1 0 0 0,-1 0 0 0 0,1 0 0 0 0,-1 0 0 0 0,1 0 0 0 0,0 1 1 0 0,1-1 13 0 0,-1 0 0 0 0,1 1 0 0 0,-1-1 0 0 0,1 0 1 0 0,0 0-1 0 0,-1 0 0 0 0,1 0 0 0 0,0-1 1 0 0,0 1-1 0 0,0 0 0 0 0,2 0 0 0 0,6 1 178 0 0,0-1 0 0 0,0 0 1 0 0,20-1-1 0 0,-20 0 59 0 0,-4-1-142 0 0,-1 2-1 0 0,1-1 1 0 0,-1 1 0 0 0,0-1-1 0 0,1 1 1 0 0,5 3-1 0 0,-9-4-102 0 0,-1 0 0 0 0,0 1 0 0 0,-1-1 0 0 0,1 1 0 0 0,0-1-1 0 0,0 1 1 0 0,0-1 0 0 0,0 1 0 0 0,0 0 0 0 0,0 0 0 0 0,-1-1-1 0 0,1 1 1 0 0,0 0 0 0 0,-1 0 0 0 0,1 0 0 0 0,0 0 0 0 0,-1 0 0 0 0,1 0-1 0 0,-1 0 1 0 0,1 0 0 0 0,-1 0 0 0 0,0 0 0 0 0,1 0 0 0 0,-1 0-1 0 0,0 0 1 0 0,0 0 0 0 0,0 0 0 0 0,0 0 0 0 0,0 0 0 0 0,0 0-1 0 0,0 0 1 0 0,0 0 0 0 0,0 0 0 0 0,-1 0 0 0 0,1 0 0 0 0,0 1 0 0 0,-1 0-1 0 0,-2 5 10 0 0,0 0-1 0 0,0-1 0 0 0,0 1 0 0 0,-1-1 0 0 0,0 0 1 0 0,0 0-1 0 0,-1 0 0 0 0,1-1 0 0 0,-1 1 0 0 0,-10 7 1 0 0,-5 3-30 0 0,-39 23 1 0 0,20-14-113 0 0,11-8-1576 0 0,0-1 0 0 0,-43 18 0 0 0,53-26 296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13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12 152 13104 0 0,'-1'0'44'0'0,"1"0"0"0"0,-1 0 0 0 0,1 0 0 0 0,-1 0 0 0 0,1 0 0 0 0,0 0 0 0 0,-1-1 0 0 0,1 1 0 0 0,-1 0 0 0 0,1 0 0 0 0,-1 0 0 0 0,1-1 0 0 0,-1 1 0 0 0,1 0 0 0 0,0-1 0 0 0,-1 1 0 0 0,1 0 0 0 0,0-1 0 0 0,-1 1 0 0 0,1 0 0 0 0,0-1 1 0 0,-1 1-1 0 0,1-1 0 0 0,0 1 0 0 0,0 0 0 0 0,0-1 0 0 0,-1 1 0 0 0,1-1 0 0 0,0 1 0 0 0,0-1 0 0 0,0 1 0 0 0,0-1 0 0 0,0 1 0 0 0,0-1 0 0 0,0 1 0 0 0,0-1 0 0 0,0 1 0 0 0,0-1 0 0 0,0 1 0 0 0,0-1 0 0 0,0 1 0 0 0,0-1 0 0 0,0 1 0 0 0,1-1 1 0 0,-1 1-1 0 0,0 0 0 0 0,1-1 0 0 0,8-22 1867 0 0,2 2-50 0 0,-9 14-1326 0 0,1 1 0 0 0,0 0 1 0 0,1 0-1 0 0,0 1 0 0 0,8-11 0 0 0,-10 14-414 0 0,4-4 334 0 0,0-1 0 0 0,1 1 0 0 0,10-8 0 0 0,-15 13-402 0 0,0 0-1 0 0,0 0 1 0 0,0-1 0 0 0,0 2 0 0 0,1-1 0 0 0,-1 0 0 0 0,0 0 0 0 0,0 1-1 0 0,1-1 1 0 0,-1 1 0 0 0,0-1 0 0 0,0 1 0 0 0,1 0 0 0 0,-1 0 0 0 0,1 0-1 0 0,-1 1 1 0 0,0-1 0 0 0,4 1 0 0 0,-4 0-47 0 0,-1-1 0 0 0,0 1 0 0 0,0 0 0 0 0,1-1 0 0 0,-1 1 0 0 0,0 0 0 0 0,0 0 0 0 0,0 0 0 0 0,0 0 0 0 0,0 0 0 0 0,0 0 0 0 0,0 0 0 0 0,0 1 0 0 0,0-1 0 0 0,0 0 0 0 0,-1 0 0 0 0,1 1 0 0 0,-1-1 0 0 0,1 0 0 0 0,-1 1 0 0 0,1-1 0 0 0,-1 1 0 0 0,0-1-1 0 0,1 2 1 0 0,0 5 8 0 0,-1-1-1 0 0,0 1 0 0 0,0 10 0 0 0,-1-12 4 0 0,-1 14 7 0 0,0 0 1 0 0,-2-1 0 0 0,-9 31 0 0 0,-25 56 76 0 0,34-96-96 0 0,2-1-5 0 0,-1 0 1 0 0,-1-1-1 0 0,0 1 1 0 0,0-1-1 0 0,-1 0 1 0 0,0-1 0 0 0,0 1-1 0 0,0-1 1 0 0,-10 9-1 0 0,15-15 4 0 0,-1-1 1 0 0,1 1-1 0 0,0-1 0 0 0,-1 1 0 0 0,1-1 0 0 0,-1 0 1 0 0,1 1-1 0 0,-1-1 0 0 0,1 0 0 0 0,-1 0 0 0 0,0 1 0 0 0,1-1 1 0 0,-1 0-1 0 0,1 0 0 0 0,-1 0 0 0 0,1 0 0 0 0,-1 0 1 0 0,0 0-1 0 0,1 0 0 0 0,-1 0 0 0 0,1 0 0 0 0,-1 0 1 0 0,0 0-1 0 0,1 0 0 0 0,-1 0 0 0 0,1 0 0 0 0,-1 0 1 0 0,1-1-1 0 0,-1 1 0 0 0,0 0 0 0 0,1 0 0 0 0,-1-1 0 0 0,1 1 1 0 0,-1 0-1 0 0,1-1 0 0 0,0 1 0 0 0,-1-1 0 0 0,0 0-5 0 0,0 0 0 0 0,1 0 0 0 0,-1 1 0 0 0,1-1 0 0 0,-1 0 0 0 0,1 0 0 0 0,-1 0 0 0 0,1 0 0 0 0,0 0 0 0 0,-1 0 0 0 0,1 0 0 0 0,0 0 0 0 0,0 0-1 0 0,0 0 1 0 0,0 0 0 0 0,0 0 0 0 0,0 0 0 0 0,0 0 0 0 0,0 0 0 0 0,0 0 0 0 0,0 0 0 0 0,1-1 0 0 0,1-3 97 0 0,0 0-1 0 0,0 0 1 0 0,0 0 0 0 0,1 0 0 0 0,0 0-1 0 0,0 0 1 0 0,0 1 0 0 0,0-1 0 0 0,1 1 0 0 0,0 0-1 0 0,0 0 1 0 0,0 1 0 0 0,0-1 0 0 0,0 1-1 0 0,1 0 1 0 0,0 0 0 0 0,-1 0 0 0 0,1 0-1 0 0,0 1 1 0 0,1 0 0 0 0,-1 0 0 0 0,0 1 0 0 0,0-1-1 0 0,1 1 1 0 0,-1 0 0 0 0,1 0 0 0 0,-1 1-1 0 0,11 0 1 0 0,43 4-2006 0 0,-36-2 103 0 0,33-1 0 0 0,-37-3 323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13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12896 0 0,'0'0'1172'0'0,"5"6"985"0"0,-1 1-601 0 0,-1 1 1 0 0,0-1-1 0 0,4 16 0 0 0,-5-10-298 0 0,3 23-1 0 0,-7 66-865 0 0,0-58 538 0 0,-1 12-740 0 0,1 76 966 0 0,3-115-1764 0 0,1 0 0 0 0,1 0-1 0 0,0 0 1 0 0,1 0 0 0 0,11 27-1 0 0,-10-34-8086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19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86 1840 0 0,'0'0'83'0'0,"0"-5"10"0"0,0 3-68 0 0,-3-40 8305 0 0,3 40-7845 0 0,0 0 0 0 0,-1 0 0 0 0,1 0 1 0 0,-1 0-1 0 0,1 1 0 0 0,-1-1 0 0 0,0 0 0 0 0,0 0 0 0 0,0 1 0 0 0,0-1 0 0 0,0 1 0 0 0,0-1 0 0 0,0 1 0 0 0,0-1 0 0 0,-1 1 0 0 0,-6-8 7035 0 0,10 14-6645 0 0,6 19-568 0 0,-1-1 0 0 0,6 31-1 0 0,-8-24-267 0 0,15 110 90 0 0,-14-66-98 0 0,5 71 223 0 0,-5 241 1388 0 0,-15-212-1156 0 0,3-75-108 0 0,-3-36-179 0 0,6-46-194 0 0,3-16 22 0 0,0-1 1 0 0,0 1 0 0 0,0 0-1 0 0,-1-1 1 0 0,1 1 0 0 0,0-1-1 0 0,0 1 1 0 0,-1 0 0 0 0,1-1-1 0 0,-1 1 1 0 0,1-1 0 0 0,0 1-1 0 0,-1-1 1 0 0,1 1 0 0 0,-1-1-1 0 0,1 0 1 0 0,-1 1 0 0 0,0-1-1 0 0,1 1 1 0 0,-1-1 0 0 0,1 0-1 0 0,-1 0 1 0 0,0 1 0 0 0,-19 3-458 0 0,6-2-880 0 0,-5 3-1166 0 0,10-3 681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20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9 127 1840 0 0,'-4'-4'10442'0'0,"0"0"-6723"0"0,6-3-2609 0 0,-2 6-944 0 0,0 0 1 0 0,0 1-1 0 0,0-1 1 0 0,1 0-1 0 0,-1 0 1 0 0,0 1-1 0 0,0-1 1 0 0,1 0 0 0 0,-1 0-1 0 0,0 1 1 0 0,1-1-1 0 0,-1 0 1 0 0,1 1-1 0 0,-1-1 1 0 0,1 1 0 0 0,0-2-1 0 0,2 1 127 0 0,0-1 0 0 0,0 1 0 0 0,0-1 0 0 0,0 1 0 0 0,0 0 1 0 0,0 0-1 0 0,0 0 0 0 0,0 1 0 0 0,0-1 0 0 0,5 0 0 0 0,25-2 92 0 0,72-5 1756 0 0,-58 3-1450 0 0,226 0 92 0 0,-71 4-326 0 0,514 2-128 0 0,-524 3-277 0 0,201 1 163 0 0,60-12-159 0 0,-236 3-36 0 0,281-15 42 0 0,-442 16-60 0 0,382-19 142 0 0,-259 5 496 0 0,-159 15-138 0 0,-1 2 0 0 0,0 0 0 0 0,25 4 0 0 0,-34-4-58 0 0,-9 1-439 0 0,1-1-1 0 0,0 0 0 0 0,0 0 1 0 0,0 0-1 0 0,-1 1 1 0 0,1-1-1 0 0,0 1 1 0 0,0 0-1 0 0,-1-1 1 0 0,1 1-1 0 0,0 0 1 0 0,-1 0-1 0 0,1 0 1 0 0,-1 0-1 0 0,0 0 1 0 0,1 0-1 0 0,-1 1 1 0 0,0-1-1 0 0,1 0 1 0 0,-1 1-1 0 0,0-1 1 0 0,0 1-1 0 0,0-1 1 0 0,0 1-1 0 0,-1 0 1 0 0,1-1-1 0 0,0 1 0 0 0,-1 0 1 0 0,1 2-1 0 0,1 5-7 0 0,-1-1 0 0 0,-1 1 0 0 0,0 0 0 0 0,0-1 0 0 0,-2 12 0 0 0,1 18 11 0 0,2 68-8 0 0,2 31 0 0 0,9-22 0 0 0,7 90 0 0 0,-2-85-9 0 0,-2-7-78 0 0,-10-71 151 0 0,-3-13-41 0 0,-1-21-13 0 0,0 0 0 0 0,-1-1 1 0 0,0 14-1 0 0,1-15-10 0 0,-1-5 0 0 0,0 0 0 0 0,0-1 0 0 0,1 1 0 0 0,-1 0 0 0 0,0 0 0 0 0,0-1 0 0 0,0 1 0 0 0,0 0 0 0 0,0 0 0 0 0,0 0 0 0 0,0-1 0 0 0,0 1 0 0 0,0 0 0 0 0,0 0 0 0 0,0-1 0 0 0,-1 1 0 0 0,1 0 0 0 0,0 0 0 0 0,0-1 0 0 0,-1 1 0 0 0,1 0 0 0 0,-1-1 0 0 0,1 1 0 0 0,-1 0 0 0 0,1-1 0 0 0,-1 1 0 0 0,0 0 0 0 0,0 1-198 0 0,-1-1 0 0 0,1 0 0 0 0,-1 0 0 0 0,0 0 0 0 0,0 0-1 0 0,1 0 1 0 0,-1 0 0 0 0,0 0 0 0 0,0-1 0 0 0,0 1 0 0 0,0-1 0 0 0,0 1 0 0 0,1-1 0 0 0,-1 0 0 0 0,0 1-1 0 0,0-1 1 0 0,0 0 0 0 0,0 0 0 0 0,0-1 0 0 0,0 1 0 0 0,0 0 0 0 0,0-1 0 0 0,0 1 0 0 0,0-1-1 0 0,-2 0 1 0 0,3 0-20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22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18 209 2304 0 0,'-18'5'15644'0'0,"40"-5"-8243"0"0,-2 1-7576 0 0,34 3 0 0 0,-45-2 227 0 0,17 4 15 0 0,0-2 0 0 0,47 2 1 0 0,-53-6 40 0 0,89-2 810 0 0,47-5-459 0 0,-95 6-62 0 0,-33-1-204 0 0,42 1-29 0 0,-39 1-315 0 0,0-1 0 0 0,35-7 0 0 0,7 0 151 0 0,589-47 118 0 0,-74 27 348 0 0,-493 26-466 0 0,42 1 0 0 0,424 0 856 0 0,-352-19-239 0 0,-119 9-437 0 0,-35 6-146 0 0,-12 2 32 0 0,45-11 0 0 0,-47 6-16 0 0,34-9 30 0 0,-29 5 247 0 0,82-11-1 0 0,-91 18-208 0 0,-20 4-59 0 0,0 1 0 0 0,0 1 0 0 0,0 0 0 0 0,0 1 0 0 0,0 1 0 0 0,22 7 0 0 0,-31-9-56 0 0,60 18 57 0 0,-59-16-38 0 0,1 0-1 0 0,-1 1 1 0 0,1 1-1 0 0,13 9 1 0 0,-4-1 538 0 0,-12-9-393 0 0,-2 1-138 0 0,-5-5-29 0 0,0 1 0 0 0,1-1 0 0 0,-1 0 0 0 0,0 1 1 0 0,1-1-1 0 0,-1 0 0 0 0,0 0 0 0 0,1 1 0 0 0,-1-1 0 0 0,0 0 1 0 0,1 0-1 0 0,-1 0 0 0 0,0 1 0 0 0,1-1 0 0 0,-1 0 1 0 0,1 0-1 0 0,-1 0 0 0 0,0 0 0 0 0,1 0 0 0 0,-1 0 1 0 0,1 0-1 0 0,-1 0 0 0 0,1 0 0 0 0,-1 0 0 0 0,0 0 1 0 0,1 0-1 0 0,-1 0 0 0 0,1 0 0 0 0,-1-1 0 0 0,1 1 0 0 0,5-1-1 0 0,0-1-25 0 0,1 0 0 0 0,-1 0 0 0 0,0-1 0 0 0,8-5-1 0 0,-13 7-100 0 0,1 0 12 0 0,0 0 0 0 0,-1 0 0 0 0,1 0 0 0 0,-1 0 0 0 0,1 0 0 0 0,-1-1-1 0 0,3-2 1 0 0,-1-8-3393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23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26 11976 0 0,'0'0'1457'0'0,"2"-4"2284"0"0,1-6-713 0 0,-3 9-2739 0 0,0 0 1 0 0,0 1-1 0 0,0-1 0 0 0,0 0 0 0 0,0 1 1 0 0,1-1-1 0 0,-1 1 0 0 0,0-1 0 0 0,0 0 1 0 0,1 1-1 0 0,-1-1 0 0 0,0 1 0 0 0,1-1 1 0 0,-1 1-1 0 0,0-1 0 0 0,1 1 1 0 0,-1-1-1 0 0,1 0 0 0 0,0 1-189 0 0,-1 0 0 0 0,0 0 0 0 0,1 1 0 0 0,-1-1 0 0 0,0 0 0 0 0,1 0 0 0 0,-1 0 0 0 0,0 0 0 0 0,0 0 0 0 0,1 1 0 0 0,-1-1 0 0 0,0 0 0 0 0,0 0 0 0 0,1 1 0 0 0,-1-1 0 0 0,0 0 0 0 0,0 0 0 0 0,0 1-1 0 0,0-1 1 0 0,1 0 0 0 0,-1 0 0 0 0,0 1 0 0 0,0-1 0 0 0,0 0 0 0 0,0 1 0 0 0,9 27 706 0 0,-3 7-537 0 0,-1 0 1 0 0,0 58-1 0 0,-4-52-173 0 0,-6 186 262 0 0,-17 1 216 0 0,7-84-58 0 0,-21 81 556 0 0,35-219-1035 0 0,-1-1 1 0 0,1 0-1 0 0,-1 1 0 0 0,-3 8 1 0 0,3-15-65 0 0,1 1 0 0 0,0 0 0 0 0,0-1 0 0 0,0 1 0 0 0,0 0 0 0 0,-1-1 0 0 0,1 1 0 0 0,0-1 0 0 0,0 0 0 0 0,0 1 0 0 0,0-1 0 0 0,0 0 1 0 0,0 0-1 0 0,-1-1 0 0 0,0-1-111 0 0,0 2-127 0 0,1 0 0 0 0,-1-1 0 0 0,1 1 0 0 0,0-1 0 0 0,0 1 0 0 0,0-1 0 0 0,0 0 0 0 0,0 0 0 0 0,0 1 0 0 0,-1-5-1 0 0,2-2-1127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23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5 317 8864 0 0,'-3'3'8431'0'0,"3"2"-6372"0"0,0-5-1954 0 0,0 0 1 0 0,-1 0-1 0 0,1 1 1 0 0,0-1-1 0 0,0 0 0 0 0,0 1 1 0 0,0-1-1 0 0,0 0 1 0 0,0 0-1 0 0,0 1 1 0 0,0-1-1 0 0,0 0 1 0 0,0 1-1 0 0,0-1 1 0 0,0 0-1 0 0,0 1 1 0 0,0-1-1 0 0,0 0 1 0 0,0 0-1 0 0,1 1 1 0 0,-1-1-1 0 0,0 0 1 0 0,0 0-1 0 0,0 1 0 0 0,0-1 1 0 0,0 0-1 0 0,1 0 1 0 0,-1 1-1 0 0,0-1 1 0 0,0 0-1 0 0,1 0 1 0 0,-1 0-1 0 0,0 1 1 0 0,0-1-1 0 0,1 0 1 0 0,-1 0-1 0 0,0 0 1 0 0,0 0-1 0 0,2 1 878 0 0,-1-14 118 0 0,12-72-67 0 0,10-25-772 0 0,-10 62-222 0 0,-4 15 22 0 0,6-11 560 0 0,-15 44-621 0 0,0 0-1 0 0,0 0 1 0 0,0 0-1 0 0,0 0 1 0 0,0 0-1 0 0,0 0 1 0 0,0 0-1 0 0,0 0 1 0 0,0-1 0 0 0,0 1-1 0 0,0 0 1 0 0,0 0-1 0 0,0 0 1 0 0,0 0-1 0 0,0 0 1 0 0,0 0-1 0 0,1 0 1 0 0,-1 0-1 0 0,0 0 1 0 0,0 0-1 0 0,0 0 1 0 0,0 0 0 0 0,0 0-1 0 0,0 0 1 0 0,0 0-1 0 0,0 0 1 0 0,0 0-1 0 0,0 0 1 0 0,0 0-1 0 0,1 0 1 0 0,-1 0-1 0 0,0 0 1 0 0,0 0-1 0 0,0 0 1 0 0,0 0-1 0 0,0 0 1 0 0,0 0 0 0 0,0 0-1 0 0,0 0 1 0 0,0 0-1 0 0,0 0 1 0 0,0 0-1 0 0,1 0 1 0 0,-1 0-1 0 0,0 0 1 0 0,0 0-1 0 0,0 0 1 0 0,0 0-1 0 0,4 5 5 0 0,3 8-8 0 0,-2 2 3 0 0,-1 0 0 0 0,0 1 0 0 0,3 25 0 0 0,3 12 0 0 0,-4-26-51 0 0,-2-11-95 0 0,0-1-1 0 0,9 24 0 0 0,-11-34 121 0 0,0 0 0 0 0,1-1 1 0 0,0 1-1 0 0,0-1 0 0 0,0 0 0 0 0,0 0 1 0 0,0 0-1 0 0,1 0 0 0 0,0 0 1 0 0,0-1-1 0 0,9 6 0 0 0,-12-8 37 0 0,0 0-1 0 0,0-1 1 0 0,0 1-1 0 0,0 0 1 0 0,1-1-1 0 0,-1 1 1 0 0,0-1-1 0 0,1 0 1 0 0,-1 1-1 0 0,0-1 1 0 0,1 0 0 0 0,-1 0-1 0 0,0 0 1 0 0,1 0-1 0 0,-1 0 1 0 0,1 0-1 0 0,-1 0 1 0 0,0-1-1 0 0,3 0 1 0 0,-2 0 31 0 0,0 0 1 0 0,0 0-1 0 0,0 0 1 0 0,0 0 0 0 0,0-1-1 0 0,0 1 1 0 0,0-1-1 0 0,-1 0 1 0 0,1 1-1 0 0,2-4 1 0 0,0-2 78 0 0,1 1 0 0 0,-1-2 0 0 0,0 1 0 0 0,-1 0 0 0 0,5-13 0 0 0,16-46 130 0 0,-22 55-962 0 0,1 1 1 0 0,0 0-1 0 0,1 0 1 0 0,0 0-1 0 0,0 0 0 0 0,1 1 1 0 0,10-15-1 0 0,-12 19-884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24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11688 0 0,'0'0'3609'0'0,"-9"10"-1837"0"0,6-6-1611 0 0,-1 0 0 0 0,1 0 1 0 0,0 0-1 0 0,0 1 0 0 0,0-1 1 0 0,0 1-1 0 0,1 0 0 0 0,0 0 1 0 0,0 0-1 0 0,0 0 0 0 0,0 5 1 0 0,-4 13 250 0 0,-1 26 0 0 0,6-40-271 0 0,0-2-16 0 0,1 1 0 0 0,0 0 0 0 0,0-1 0 0 0,1 1 0 0 0,0-1 0 0 0,0 1 0 0 0,4 10-1 0 0,-4-13-26 0 0,1 0 0 0 0,0 0 0 0 0,0 0 0 0 0,0 0 0 0 0,1-1-1 0 0,0 1 1 0 0,0-1 0 0 0,0 0 0 0 0,0 1 0 0 0,0-1 0 0 0,7 5-1 0 0,-8-7-45 0 0,0-1 0 0 0,0 0 0 0 0,1 0-1 0 0,-1 1 1 0 0,0-1 0 0 0,0 0 0 0 0,1-1-1 0 0,-1 1 1 0 0,1 0 0 0 0,-1-1 0 0 0,0 1-1 0 0,1-1 1 0 0,-1 0 0 0 0,1 0 0 0 0,-1 0-1 0 0,1 0 1 0 0,-1 0 0 0 0,1-1 0 0 0,-1 1-1 0 0,1-1 1 0 0,-1 1 0 0 0,0-1 0 0 0,1 0-1 0 0,-1 0 1 0 0,0 0 0 0 0,0 0 0 0 0,0 0-1 0 0,1-1 1 0 0,-1 1 0 0 0,1-2 0 0 0,5-3 175 0 0,-1 0 0 0 0,-1-1 0 0 0,1 1 0 0 0,-1-1 0 0 0,-1 0 0 0 0,9-14 0 0 0,13-32 729 0 0,-21 41-638 0 0,-1 0 1 0 0,2 0-1 0 0,-1 1 0 0 0,1-1 1 0 0,17-17-1 0 0,-24 28-297 0 0,0 0 0 0 0,1 1 0 0 0,-1-1-1 0 0,1 1 1 0 0,0-1 0 0 0,-1 1 0 0 0,1-1 0 0 0,-1 1 0 0 0,1 0-1 0 0,0-1 1 0 0,-1 1 0 0 0,1 0 0 0 0,0-1 0 0 0,-1 1 0 0 0,1 0-1 0 0,0 0 1 0 0,0 0 0 0 0,-1-1 0 0 0,1 1 0 0 0,0 0 0 0 0,1 0-1 0 0,-2 1-11 0 0,1-1-1 0 0,0 0 0 0 0,-1 1 0 0 0,1-1 0 0 0,-1 0 0 0 0,1 1 0 0 0,-1-1 1 0 0,1 1-1 0 0,-1-1 0 0 0,1 1 0 0 0,-1-1 0 0 0,1 1 0 0 0,-1-1 1 0 0,0 1-1 0 0,1 0 0 0 0,-1-1 0 0 0,0 1 0 0 0,1 1 0 0 0,1 4-3 0 0,-1 0-1 0 0,0 0 1 0 0,1 13-1 0 0,-1-13 44 0 0,-1 74 5 0 0,0-58-175 0 0,0-17 18 0 0,0 0-1 0 0,0 0 1 0 0,0-1-1 0 0,1 1 0 0 0,1 6 1 0 0,-2-8-2347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24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18055 0 0,'1'-6'388'0'0,"0"4"-232"0"0,-1 0 1 0 0,1 0-1 0 0,-1 0 1 0 0,1 0-1 0 0,-1 0 0 0 0,1 0 1 0 0,0 1-1 0 0,0-1 1 0 0,1-2-1 0 0,-2 4-88 0 0,1-1 0 0 0,-1 1 0 0 0,0-1-1 0 0,0 1 1 0 0,1-1 0 0 0,-1 1 0 0 0,0 0 0 0 0,1-1-1 0 0,-1 1 1 0 0,1 0 0 0 0,-1-1 0 0 0,0 1-1 0 0,1 0 1 0 0,-1-1 0 0 0,1 1 0 0 0,-1 0-1 0 0,1 0 1 0 0,-1 0 0 0 0,1-1 0 0 0,-1 1-1 0 0,1 0 1 0 0,-1 0 0 0 0,1 0 0 0 0,-1 0 0 0 0,1 0-1 0 0,-1 0 1 0 0,1 0 0 0 0,-1 0 0 0 0,1 0-1 0 0,-1 0 1 0 0,1 0 0 0 0,-1 0 0 0 0,1 1-1 0 0,-1-1 1 0 0,1 0 0 0 0,-1 0 0 0 0,1 0-1 0 0,-1 1 1 0 0,1-1 0 0 0,0 1 0 0 0,7 11 614 0 0,-8-12-676 0 0,3 5-2 0 0,-1 1 1 0 0,-1 0-1 0 0,1 0 1 0 0,-1 0-1 0 0,0 0 0 0 0,0 0 1 0 0,0 8-1 0 0,-4 44-6 0 0,1-24-2 0 0,-5 84-80 0 0,-1 41-350 0 0,11-123-2182 0 0,0-21-4793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0:39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16384 0 0,'4'18'7688'0'0,"13"54"-7785"0"0,-16-71 132 0 0,1 7 146 0 0,1 0 0 0 0,-1-1 0 0 0,2 1 0 0 0,-1-1 0 0 0,1 0 0 0 0,0 0 0 0 0,8 9 0 0 0,-10-14-176 0 0,-1-1 1 0 0,0 0 0 0 0,1 0-1 0 0,-1 0 1 0 0,1 0-1 0 0,0 0 1 0 0,-1 0 0 0 0,1-1-1 0 0,0 1 1 0 0,-1 0-1 0 0,1-1 1 0 0,0 1-1 0 0,0-1 1 0 0,-1 0 0 0 0,1 0-1 0 0,0 0 1 0 0,0 0-1 0 0,0 0 1 0 0,0 0 0 0 0,-1 0-1 0 0,1 0 1 0 0,0-1-1 0 0,0 1 1 0 0,0-1-1 0 0,-1 1 1 0 0,1-1 0 0 0,2-1-1 0 0,2-1 171 0 0,1 0 1 0 0,-1 0-1 0 0,0-1 0 0 0,0 0 0 0 0,9-8 0 0 0,9-9 144 0 0,5-7-479 0 0,2 2 1 0 0,65-43-1 0 0,-93 67-274 0 0,0 1-1 0 0,0 0 0 0 0,1-1 1 0 0,-1 1-1 0 0,0 0 1 0 0,1 1-1 0 0,-1-1 1 0 0,1 1-1 0 0,-1-1 0 0 0,1 1 1 0 0,-1 0-1 0 0,1 0 1 0 0,-1 1-1 0 0,7 0 1 0 0,-8 0 75 0 0,0-1 0 0 0,0 1 0 0 0,0-1 0 0 0,0 1 0 0 0,-1 0 0 0 0,1 0 0 0 0,0 0 0 0 0,0 0 0 0 0,-1 0 1 0 0,1 0-1 0 0,-1 0 0 0 0,1 1 0 0 0,-1-1 0 0 0,0 1 0 0 0,1-1 0 0 0,-1 1 0 0 0,0-1 0 0 0,0 1 0 0 0,0 0 1 0 0,0-1-1 0 0,0 1 0 0 0,0 0 0 0 0,-1 0 0 0 0,1 0 0 0 0,-1-1 0 0 0,1 1 0 0 0,0 3 0 0 0,8 28-1499 0 0,-7-29 1766 0 0,-1 0 350 0 0,0 0-1 0 0,1 0 1 0 0,0-1-1 0 0,0 1 1 0 0,2 3 0 0 0,-3-6-77 0 0,-1-1 0 0 0,1 1 1 0 0,-1 0-1 0 0,1-1 0 0 0,-1 1 1 0 0,1-1-1 0 0,-1 1 1 0 0,1-1-1 0 0,0 1 0 0 0,-1-1 1 0 0,1 1-1 0 0,0-1 1 0 0,0 0-1 0 0,-1 1 0 0 0,1-1 1 0 0,0 0-1 0 0,0 1 1 0 0,-1-1-1 0 0,1 0 0 0 0,0 0 1 0 0,0 0-1 0 0,0 0 1 0 0,-1 0-1 0 0,1 0 0 0 0,0 0 1 0 0,0 0-1 0 0,0 0 1 0 0,0 0-1 0 0,-1-1 0 0 0,1 1 1 0 0,1 0-1 0 0,6-4 961 0 0,-1 1-663 0 0,-1 1 1 0 0,1-2-1 0 0,0 1 0 0 0,-1-1 0 0 0,0 0 0 0 0,0 0 1 0 0,0 0-1 0 0,0-1 0 0 0,-1 0 0 0 0,5-6 0 0 0,-3 1-94 0 0,-1 1 0 0 0,0-1 0 0 0,-1 0 0 0 0,0 0 0 0 0,0-1 0 0 0,-1 1 0 0 0,-1-1 0 0 0,1 0 0 0 0,-2 0 0 0 0,0 0 0 0 0,1-15 0 0 0,-3 25-353 0 0,1 0-1 0 0,-1 0 0 0 0,0 1 1 0 0,0-1-1 0 0,0 0 1 0 0,-1 0-1 0 0,1 0 1 0 0,0 1-1 0 0,0-1 1 0 0,0 0-1 0 0,0 0 0 0 0,-1 1 1 0 0,1-1-1 0 0,0 0 1 0 0,-1 0-1 0 0,1 1 1 0 0,-1-1-1 0 0,1 0 0 0 0,-1 1 1 0 0,1-1-1 0 0,-1 1 1 0 0,1-1-1 0 0,-1 1 1 0 0,1-1-1 0 0,-1 1 0 0 0,0-1 1 0 0,1 1-1 0 0,-1-1 1 0 0,0 1-1 0 0,1 0 1 0 0,-1-1-1 0 0,0 1 0 0 0,0 0 1 0 0,1 0-1 0 0,-1 0 1 0 0,-1-1-1 0 0,0 2 41 0 0,0-1-1 0 0,0 1 0 0 0,1 0 1 0 0,-1-1-1 0 0,0 1 1 0 0,1 0-1 0 0,-1 0 0 0 0,1 0 1 0 0,-1 0-1 0 0,1 1 1 0 0,0-1-1 0 0,-1 0 0 0 0,1 0 1 0 0,0 1-1 0 0,0-1 1 0 0,0 1-1 0 0,-2 2 0 0 0,-14 30 497 0 0,16-30-596 0 0,-3 4-27 0 0,1 1 0 0 0,1-1 0 0 0,-1 1-1 0 0,2 0 1 0 0,-1 0 0 0 0,1 0 0 0 0,0 0-1 0 0,1 0 1 0 0,1 15 0 0 0,-1-19-53 0 0,1 0 0 0 0,0 0 0 0 0,1 1 1 0 0,-1-1-1 0 0,1 0 0 0 0,0 0 0 0 0,0 0 0 0 0,0-1 0 0 0,1 1 1 0 0,-1 0-1 0 0,1-1 0 0 0,0 0 0 0 0,1 1 0 0 0,-1-1 1 0 0,1-1-1 0 0,0 1 0 0 0,7 5 0 0 0,-8-7-94 0 0,0 0 0 0 0,0-1-1 0 0,0 1 1 0 0,1-1 0 0 0,-1 0 0 0 0,0 0-1 0 0,1 0 1 0 0,-1 0 0 0 0,1 0 0 0 0,-1-1 0 0 0,1 0-1 0 0,6 0 1 0 0,-3 0-473 0 0,-1-1 1 0 0,1 0-1 0 0,-1-1 0 0 0,0 1 1 0 0,1-1-1 0 0,6-3 0 0 0,6-3-1478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25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6 14280 0 0,'-3'-3'1485'0'0,"1"1"-1200"0"0,-4 17 4378 0 0,-11 91-1157 0 0,-10 63-3399 0 0,20-98-1153 0 0,5-22-4983 0 0,2-7-1390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25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0 389 9328 0 0,'0'0'1730'0'0,"9"-18"3612"0"0,-2 9-3342 0 0,-6 9-1866 0 0,0-1-1 0 0,-1 1 0 0 0,1-1 1 0 0,0 0-1 0 0,-1 1 1 0 0,1-1-1 0 0,-1 0 0 0 0,1 0 1 0 0,0 0-1 0 0,-1 1 0 0 0,0-1 1 0 0,1 0-1 0 0,0-1 0 0 0,27-81 3635 0 0,-12 16-2820 0 0,10-38-254 0 0,-19 77-594 0 0,-6 20-69 0 0,1 1-1 0 0,0-1 1 0 0,0 0-1 0 0,7-13 1 0 0,-3 6 22 0 0,-5 15-53 0 0,-1 0 0 0 0,0 0 0 0 0,0 0 0 0 0,0 0 0 0 0,0 0 0 0 0,0 0 0 0 0,0-1 0 0 0,0 1 0 0 0,0 0 0 0 0,1 0 0 0 0,-1 0 0 0 0,0 0 0 0 0,0 0 0 0 0,0 0 0 0 0,0 0 0 0 0,0 0 0 0 0,0 0 0 0 0,0 0 0 0 0,1 0 0 0 0,-1 0 0 0 0,0 0 0 0 0,0 0 0 0 0,0 0 0 0 0,0 0 0 0 0,0 0 0 0 0,0 0 0 0 0,0 0 0 0 0,1 1 0 0 0,-1-1 0 0 0,0 0 0 0 0,0 0 0 0 0,0 0 0 0 0,0 0 0 0 0,0 0 0 0 0,0 0 0 0 0,0 0 0 0 0,0 0 0 0 0,0 0 0 0 0,0 0 0 0 0,1 0 0 0 0,-1 1 0 0 0,0-1 0 0 0,0 0 0 0 0,0 0 0 0 0,0 0 0 0 0,0 0 0 0 0,0 0 0 0 0,0 0 0 0 0,0 0 0 0 0,0 1 0 0 0,0-1 0 0 0,0 0 0 0 0,0 0 0 0 0,0 0 0 0 0,0 0 0 0 0,0 0 0 0 0,0 0 0 0 0,0 0 0 0 0,0 1 0 0 0,0-1 0 0 0,0 0 0 0 0,0 0 0 0 0,0 0 0 0 0,6 107-60 0 0,-5-75 32 0 0,1 0 0 0 0,6 38 0 0 0,-6-64 19 0 0,-1 0 1 0 0,1 0-1 0 0,0-1 0 0 0,0 1 1 0 0,0-1-1 0 0,1 1 0 0 0,-1-1 0 0 0,2 0 1 0 0,-1 0-1 0 0,7 8 0 0 0,-9-12 7 0 0,0-1 1 0 0,-1 1-1 0 0,1-1 0 0 0,0 1 0 0 0,0-1 0 0 0,0 1 1 0 0,0-1-1 0 0,0 0 0 0 0,-1 1 0 0 0,1-1 0 0 0,0 0 1 0 0,0 0-1 0 0,0 0 0 0 0,0 1 0 0 0,0-1 1 0 0,0 0-1 0 0,0 0 0 0 0,0 0 0 0 0,0-1 0 0 0,0 1 1 0 0,0 0-1 0 0,0 0 0 0 0,0 0 0 0 0,-1-1 0 0 0,1 1 1 0 0,0 0-1 0 0,0-1 0 0 0,1 0 0 0 0,1-1-3 0 0,1 0-1 0 0,-1 0 0 0 0,1-1 1 0 0,4-4-1 0 0,-2 0 90 0 0,-1 0 0 0 0,0 0 0 0 0,0 0 0 0 0,0-1 0 0 0,-1 0 0 0 0,4-9-1 0 0,1-2 168 0 0,22-52 987 0 0,-19 42-2420 0 0,18-31-1 0 0,-29 57 718 0 0,1 1 1 0 0,-1 0 0 0 0,1 0-1 0 0,0 0 1 0 0,0 0-1 0 0,0 0 1 0 0,0 0-1 0 0,2-1 1 0 0,2 0-1315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25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7 8752 0 0,'-4'-6'11403'0'0,"-3"18"-9290"0"0,-5 20-2319 0 0,9-18 296 0 0,0-1 0 0 0,1 1 0 0 0,1 0 1 0 0,0 1-1 0 0,1-1 0 0 0,0 0 0 0 0,4 21 0 0 0,-3-34-66 0 0,-1 0 0 0 0,0 1 0 0 0,1-1 0 0 0,-1 0 0 0 0,1 1 0 0 0,-1-1 0 0 0,1 0 0 0 0,0 0 0 0 0,-1 0 0 0 0,1 0 0 0 0,0 0 0 0 0,0 0 0 0 0,0 0 0 0 0,0 0 0 0 0,0 0 0 0 0,0 0 0 0 0,0 0 0 0 0,0 0 0 0 0,0-1 0 0 0,2 2 0 0 0,-2-2 1 0 0,0 1 0 0 0,1-1 0 0 0,-1 0 0 0 0,0 0 0 0 0,0 0 0 0 0,0 0 0 0 0,0 0 0 0 0,0 0 0 0 0,0 0 0 0 0,0-1 0 0 0,0 1 0 0 0,0 0 0 0 0,0-1 0 0 0,0 1 0 0 0,0 0 0 0 0,0-1 0 0 0,0 0 0 0 0,0 1 0 0 0,0-1 0 0 0,0 1 0 0 0,0-1 0 0 0,0 0 0 0 0,0 0 0 0 0,-1 1 0 0 0,2-2 0 0 0,7-10 312 0 0,0-1 0 0 0,0 0 0 0 0,-1 0 0 0 0,6-15 0 0 0,0 2-313 0 0,-7 11 294 0 0,-5 10-85 0 0,1 1 1 0 0,-1-1 0 0 0,1 0-1 0 0,0 1 1 0 0,0-1 0 0 0,7-6-1 0 0,-10 11-232 0 0,0-1-1 0 0,1 1 1 0 0,-1 0-1 0 0,0 0 1 0 0,1 0 0 0 0,-1 0-1 0 0,0 0 1 0 0,0 0-1 0 0,1 0 1 0 0,-1 0-1 0 0,0 0 1 0 0,1 0 0 0 0,-1 0-1 0 0,0 0 1 0 0,0 1-1 0 0,1-1 1 0 0,-1 0-1 0 0,0 0 1 0 0,1 0 0 0 0,-1 0-1 0 0,0 0 1 0 0,0 1-1 0 0,1-1 1 0 0,-1 0-1 0 0,0 0 1 0 0,0 0 0 0 0,0 1-1 0 0,1-1 1 0 0,-1 0-1 0 0,0 0 1 0 0,0 0-1 0 0,0 1 1 0 0,0-1 0 0 0,1 1-1 0 0,4 7-4 0 0,-2 4 4 0 0,0 0 0 0 0,-1 0 0 0 0,0 0 0 0 0,-1 0 0 0 0,0 0 0 0 0,-2 19 0 0 0,1-14 0 0 0,0 2-69 0 0,-1-2-290 0 0,3 26 0 0 0,-1-39 286 0 0,-1 0 0 0 0,1 0 1 0 0,0-1-1 0 0,0 1 0 0 0,0-1 0 0 0,0 1 1 0 0,1-1-1 0 0,-1 1 0 0 0,1-1 0 0 0,0 0 0 0 0,0 0 1 0 0,4 6-1 0 0,-4-9-1250 0 0,2 0-285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26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11 17047 0 0,'0'0'1543'0'0,"9"-11"2240"0"0,-7 14-3644 0 0,-1 0 0 0 0,0 0 0 0 0,1 0 0 0 0,-1 0 1 0 0,0 0-1 0 0,-1 0 0 0 0,1 1 0 0 0,-1-1 1 0 0,1 0-1 0 0,-1 0 0 0 0,0 1 0 0 0,-1 3 0 0 0,-5 44 199 0 0,4-39-211 0 0,-12 77-841 0 0,-5 154-1 0 0,19-235-1008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26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21191 0 0,'0'0'2127'0'0,"11"7"-1854"0"0,-9-4-146 0 0,0-1 1 0 0,-1 1-1 0 0,1 0 0 0 0,-1 0 0 0 0,0 0 0 0 0,0 0 0 0 0,0-1 0 0 0,0 1 0 0 0,-1 1 1 0 0,1-1-1 0 0,-1 0 0 0 0,1 3 0 0 0,-2 38 1124 0 0,-5 29-440 0 0,-5 87-373 0 0,10-123-773 0 0,2-1 0 0 0,8 52 0 0 0,-7-78 122 0 0,5 26-7364 0 0,1-18-580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34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11 11056 0 0,'3'-7'8437'0'0,"-3"6"-8297"0"0,-1 1 0 0 0,1 0 0 0 0,-1-1 0 0 0,1 1 0 0 0,-1 0 0 0 0,1 0 0 0 0,0-1 0 0 0,-1 1 0 0 0,1 0 0 0 0,-1 0 1 0 0,1 0-1 0 0,-1-1 0 0 0,1 1 0 0 0,-1 0 0 0 0,1 0 0 0 0,-1 0 0 0 0,0 0 0 0 0,1 0 0 0 0,-1 0 0 0 0,1 0 0 0 0,-1 0 0 0 0,0 1 0 0 0,-14 1 750 0 0,14-1-735 0 0,-6 1 65 0 0,0 0 0 0 0,0 1 0 0 0,1 0 0 0 0,-1 1 0 0 0,1-1 0 0 0,0 1 0 0 0,-11 8 0 0 0,-1 4 348 0 0,-16 17 0 0 0,-28 39 983 0 0,61-70-1522 0 0,-1-1 1 0 0,1 1-1 0 0,0-1 1 0 0,0 1-1 0 0,0 0 0 0 0,0-1 1 0 0,1 1-1 0 0,-1 0 1 0 0,0 0-1 0 0,1-1 0 0 0,-1 1 1 0 0,1 0-1 0 0,0 0 1 0 0,-1 0-1 0 0,1 0 1 0 0,0 0-1 0 0,0-1 0 0 0,0 1 1 0 0,0 0-1 0 0,1 0 1 0 0,-1 0-1 0 0,0 0 1 0 0,1 0-1 0 0,-1-1 0 0 0,1 1 1 0 0,0 0-1 0 0,0 0 1 0 0,0-1-1 0 0,0 1 1 0 0,1 2-1 0 0,0-2-15 0 0,1 1-1 0 0,-1-1 1 0 0,1 0 0 0 0,-1 0 0 0 0,1 0-1 0 0,-1 0 1 0 0,1-1 0 0 0,0 1-1 0 0,0-1 1 0 0,0 0 0 0 0,0 1 0 0 0,0-1-1 0 0,0 0 1 0 0,0-1 0 0 0,1 1-1 0 0,5 0 1 0 0,156-3 306 0 0,-160 3-286 0 0,-1-1-1 0 0,0 1 1 0 0,0 0-1 0 0,0 0 1 0 0,0 0-1 0 0,0 0 1 0 0,0 1-1 0 0,0-1 1 0 0,6 5-1 0 0,-9-5-9 0 0,1 0-1 0 0,-1 0 1 0 0,1 0-1 0 0,-1 0 1 0 0,0 1-1 0 0,1-1 1 0 0,-1 0-1 0 0,0 1 1 0 0,0-1-1 0 0,0 1 1 0 0,0-1-1 0 0,0 1 1 0 0,0 0-1 0 0,-1-1 1 0 0,1 1-1 0 0,0 0 1 0 0,-1-1-1 0 0,1 1 1 0 0,-1 0-1 0 0,0 0 1 0 0,1 0-1 0 0,-1-1 1 0 0,0 1-1 0 0,-1 2 1 0 0,0 4 61 0 0,-1 1 0 0 0,0-1 1 0 0,0 0-1 0 0,-1 0 0 0 0,0 0 0 0 0,0 0 1 0 0,-1 0-1 0 0,0-1 0 0 0,-10 13 0 0 0,-4 4-548 0 0,-32 30 0 0 0,19-21-79 0 0,6-14-2213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34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1 458 16615 0 0,'15'-5'1771'0'0,"-14"5"-1737"0"0,0 1 0 0 0,0-1 0 0 0,0 0 1 0 0,0 0-1 0 0,0 0 0 0 0,0 0 0 0 0,0 1 0 0 0,0-1 0 0 0,0 1 0 0 0,0-1 0 0 0,0 1 0 0 0,0-1 0 0 0,-1 1 1 0 0,1-1-1 0 0,0 1 0 0 0,0 0 0 0 0,0-1 0 0 0,-1 1 0 0 0,1 0 0 0 0,0 0 0 0 0,0-1 0 0 0,-1 1 0 0 0,1 0 1 0 0,-1 0-1 0 0,1 0 0 0 0,-1 0 0 0 0,1 0 0 0 0,-1 0 0 0 0,0 0 0 0 0,1 2 0 0 0,1 2 392 0 0,-1 1 1 0 0,1-1-1 0 0,-1 1 0 0 0,1 6 0 0 0,-1 7 235 0 0,-2 0 0 0 0,0 0-1 0 0,-4 20 1 0 0,1 0-272 0 0,3-31-412 0 0,1-3-594 0 0,-1-1 0 0 0,1 1 0 0 0,-1-1 0 0 0,-2 7 0 0 0</inkml:trace>
  <inkml:trace contextRef="#ctx0" brushRef="#br0" timeOffset="1">223 0 11520 0 0,'-6'15'1024'0'0,"6"-5"-824"0"0,0 1-200 0 0,3-2 0 0 0,-3 1 496 0 0,0 3 56 0 0,3-3 16 0 0,-3 5 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34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22487 0 0,'0'0'514'0'0,"6"2"687"0"0,5-4-990 0 0,1 1 0 0 0,0-2-1 0 0,-1 0 1 0 0,0 0 0 0 0,17-8 0 0 0,-12 5 477 0 0,10-4 158 0 0,62-20-77 0 0,-79 28-655 0 0,1 0-1 0 0,-1 1 1 0 0,0 0 0 0 0,1 0-1 0 0,-1 1 1 0 0,0 0-1 0 0,16 2 1 0 0,-22-2-113 0 0,-1 1 1 0 0,1 0-1 0 0,0-1 0 0 0,-1 1 0 0 0,1 0 0 0 0,-1 0 1 0 0,1 0-1 0 0,-1 0 0 0 0,0 1 0 0 0,1-1 0 0 0,-1 1 1 0 0,0-1-1 0 0,0 1 0 0 0,0 0 0 0 0,0 0 0 0 0,0 0 1 0 0,-1 0-1 0 0,1 0 0 0 0,0 0 0 0 0,-1 0 0 0 0,0 1 1 0 0,1-1-1 0 0,-1 0 0 0 0,0 1 0 0 0,0-1 0 0 0,0 1 0 0 0,-1 0 1 0 0,1-1-1 0 0,-1 1 0 0 0,1-1 0 0 0,-1 1 0 0 0,0 0 1 0 0,0-1-1 0 0,0 1 0 0 0,0 0 0 0 0,-1-1 0 0 0,1 1 1 0 0,-1 0-1 0 0,-1 3 0 0 0,-4 10-48 0 0,-1-1 0 0 0,0 0 0 0 0,-1 0 0 0 0,-1-1 0 0 0,0 0 0 0 0,-17 19 0 0 0,17-22 31 0 0,-11 13-133 0 0,-1-2-1 0 0,-32 27 1 0 0,32-30-20 0 0,9-10 549 0 0,10-8-228 0 0,0 0-1 0 0,0 0 1 0 0,1 1-1 0 0,-1-1 1 0 0,1 0-1 0 0,-1 1 0 0 0,1-1 1 0 0,-2 3-1 0 0,2-3 153 0 0,10-1-149 0 0,-2-1-98 0 0,0-1-1 0 0,0 1 1 0 0,0-1-1 0 0,0 0 1 0 0,0-1-1 0 0,0 0 1 0 0,-1 0-1 0 0,11-7 0 0 0,13-6 5 0 0,110-40-347 0 0,-44 25-4665 0 0,-70 23-4292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35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22831 0 0,'9'2'1115'0'0,"2"-1"-831"0"0,1-1 0 0 0,-1 0-1 0 0,1 0 1 0 0,-1-1 0 0 0,17-4 0 0 0,55-18 1319 0 0,-77 21-1360 0 0,7-3 3 0 0,0-1 0 0 0,0 0 0 0 0,-1 0-1 0 0,0-1 1 0 0,0-1 0 0 0,0 0 0 0 0,14-13 0 0 0,-23 18-1158 0 0,0-1 1 0 0,0 1 0 0 0,0 0 0 0 0,-1-1-1 0 0,3-5 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35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107 231 17135 0 0,'0'0'1551'0'0,"11"-3"-1158"0"0,-2-1 123 0 0,0 0 225 0 0,-1-1-1 0 0,0 1 1 0 0,0-1-1 0 0,9-8 1 0 0,45-45 2653 0 0,-54 49-3131 0 0,0-1 0 0 0,0 0 0 0 0,-1 0 0 0 0,11-21 0 0 0,-15 24-194 0 0,0 3-32 0 0,-1 0-1 0 0,0-1 1 0 0,0 1-1 0 0,-1-1 1 0 0,3-8 0 0 0,-4 12-48 0 0,0 0 1 0 0,0 1-1 0 0,0-1 1 0 0,0 0-1 0 0,0 0 0 0 0,0 0 1 0 0,0 1-1 0 0,-1-1 1 0 0,1 0-1 0 0,0 0 1 0 0,0 0-1 0 0,-1 1 1 0 0,1-1-1 0 0,0 0 0 0 0,-1 0 1 0 0,1 1-1 0 0,-1-1 1 0 0,1 0-1 0 0,-1 1 1 0 0,1-1-1 0 0,-1 0 1 0 0,1 1-1 0 0,-1-1 1 0 0,0 1-1 0 0,1-1 0 0 0,-1 1 1 0 0,0-1-1 0 0,1 1 1 0 0,-1 0-1 0 0,0-1 1 0 0,0 1-1 0 0,0 0 1 0 0,1-1-1 0 0,-1 1 0 0 0,0 0 1 0 0,0 0-1 0 0,0 0 1 0 0,1 0-1 0 0,-1 0 1 0 0,-2 0-1 0 0,-1 0 0 0 0,0 0-1 0 0,0 0 1 0 0,0 1-1 0 0,0-1 1 0 0,-1 1-1 0 0,1 0 1 0 0,0 0-1 0 0,0 1 1 0 0,-5 2-1 0 0,-36 20-43 0 0,28-14 49 0 0,5-3 44 0 0,1 1 1 0 0,0 0-1 0 0,1 0 0 0 0,0 1 1 0 0,0 1-1 0 0,1 0 0 0 0,-9 11 1 0 0,5-4 99 0 0,1 1 1 0 0,0 1 0 0 0,-13 31-1 0 0,21-40 73 0 0,0-1-1 0 0,1 1 1 0 0,0 1-1 0 0,-3 17 1 0 0,5-24-171 0 0,1-1 0 0 0,0 0-1 0 0,-1 0 1 0 0,1 1 0 0 0,1-1 0 0 0,-1 0 0 0 0,0 0 0 0 0,1 0 0 0 0,-1 0 0 0 0,1 1 0 0 0,0-1 0 0 0,0 0 0 0 0,1 0 0 0 0,-1 0-1 0 0,0-1 1 0 0,1 1 0 0 0,0 0 0 0 0,0 0 0 0 0,3 3 0 0 0,-3-4-20 0 0,-1-1 0 0 0,1 0 0 0 0,0 0 1 0 0,0 0-1 0 0,0-1 0 0 0,-1 1 0 0 0,1 0 0 0 0,0-1 0 0 0,0 1 0 0 0,0-1 0 0 0,0 0 0 0 0,0 1 1 0 0,0-1-1 0 0,0 0 0 0 0,0 0 0 0 0,0 0 0 0 0,0-1 0 0 0,2 1 0 0 0,4-2-472 0 0,1 0 1 0 0,14-5-1 0 0,-9 2-335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0:39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37 6448 0 0,'1'1'7090'0'0,"5"2"-5008"0"0,25 11 4534 0 0,-1-3-4291 0 0,-25-10-2269 0 0,0 0 0 0 0,0-1 0 0 0,0 1 0 0 0,0-1-1 0 0,0 0 1 0 0,0 0 0 0 0,-1-1 0 0 0,1 1 0 0 0,0-1 0 0 0,0 0-1 0 0,6-3 1 0 0,1 0-7 0 0,-1 0 0 0 0,0-2-1 0 0,0 1 1 0 0,0-1 0 0 0,-1-1-1 0 0,1 0 1 0 0,15-15 0 0 0,-36 39 1377 0 0,-29 36-865 0 0,-84 121-13 0 0,51-50-3158 0 0,52-86-3693 0 0,0 0-1980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35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 15200 0 0,'-3'0'1378'0'0,"-2"-2"-854"0"0,19-1 4944 0 0,59-1-265 0 0,1 1-4225 0 0,-58 2-908 0 0,64 4 192 0 0,-72-2-503 0 0,0 0 0 0 0,-1 0 1 0 0,1 1-1 0 0,-1 0 0 0 0,1 1 1 0 0,-1-1-1 0 0,0 1 0 0 0,8 5 1 0 0,-14-7-16 0 0,0-1 0 0 0,0 1 0 0 0,0 0 0 0 0,0 0 1 0 0,0 0-1 0 0,0 0 0 0 0,0 0 0 0 0,0 0 0 0 0,0 0 1 0 0,0 0-1 0 0,-1 1 0 0 0,2 1 0 0 0,-1 4-1648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36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13 20271 0 0,'-5'5'569'0'0,"2"-2"-308"0"0,-1 0 0 0 0,1 0 0 0 0,0 0 0 0 0,0 1 0 0 0,-4 5 0 0 0,6-8-203 0 0,1 0-1 0 0,0-1 1 0 0,-1 1 0 0 0,1 0-1 0 0,0-1 1 0 0,0 1-1 0 0,-1 0 1 0 0,1-1 0 0 0,0 1-1 0 0,0 0 1 0 0,0-1 0 0 0,0 1-1 0 0,0 0 1 0 0,0-1-1 0 0,0 1 1 0 0,0 0 0 0 0,0-1-1 0 0,1 1 1 0 0,-1 0 0 0 0,0-1-1 0 0,0 1 1 0 0,1 0-1 0 0,-1-1 1 0 0,0 1 0 0 0,1 0-1 0 0,-1-1 1 0 0,0 1-1 0 0,1-1 1 0 0,-1 1 0 0 0,1-1-1 0 0,-1 1 1 0 0,1-1 0 0 0,-1 1-1 0 0,1-1 1 0 0,0 0-1 0 0,-1 1 1 0 0,1-1 0 0 0,-1 0-1 0 0,1 1 1 0 0,0-1-1 0 0,-1 0 1 0 0,1 0 0 0 0,0 1-1 0 0,-1-1 1 0 0,2 0 0 0 0,4 2 191 0 0,1-1 1 0 0,-1 1-1 0 0,0-1 1 0 0,1-1 0 0 0,-1 1-1 0 0,1-1 1 0 0,-1 0-1 0 0,8-1 1 0 0,53-11 497 0 0,-47 8-607 0 0,2-1-474 0 0,76-16 503 0 0,-35 2-8605 0 0,-32 7-1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36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363 87 21655 0 0,'0'-2'175'0'0,"-1"1"-1"0"0,1-1 0 0 0,-1 0 1 0 0,0 0-1 0 0,0 1 0 0 0,1-1 0 0 0,-1 1 1 0 0,0-1-1 0 0,-1 1 0 0 0,1-1 1 0 0,0 1-1 0 0,0 0 0 0 0,-3-2 0 0 0,-6-9 528 0 0,8 8-632 0 0,0 1 0 0 0,-1-1 0 0 0,1 1 0 0 0,-1 0 1 0 0,0-1-1 0 0,0 1 0 0 0,-1 1 0 0 0,1-1 0 0 0,-1 0 1 0 0,1 1-1 0 0,-1-1 0 0 0,0 1 0 0 0,-6-3 0 0 0,4 4 95 0 0,1-1-1 0 0,-1 1 0 0 0,0-1 0 0 0,0 1 1 0 0,0 1-1 0 0,0-1 0 0 0,0 1 0 0 0,1 1 1 0 0,-9 0-1 0 0,4 0 21 0 0,0 2 1 0 0,-1-1-1 0 0,1 1 1 0 0,0 1-1 0 0,1 0 0 0 0,-1 0 1 0 0,1 1-1 0 0,0 0 1 0 0,0 1-1 0 0,0-1 1 0 0,-8 9-1 0 0,6-5-185 0 0,1 1 0 0 0,0 1 0 0 0,1 0 0 0 0,0 0 0 0 0,-8 13 0 0 0,12-15 0 0 0,1 0 0 0 0,-1 0 0 0 0,2 0 0 0 0,-1 0 0 0 0,1 1 0 0 0,1-1 0 0 0,0 1 0 0 0,-1 12 0 0 0,2-8 43 0 0,0-1-1 0 0,1 1 1 0 0,1-1 0 0 0,1 0-1 0 0,0 1 1 0 0,0-1 0 0 0,1 0-1 0 0,1 0 1 0 0,0 0 0 0 0,1-1-1 0 0,0 1 1 0 0,1-1-1 0 0,0-1 1 0 0,10 14 0 0 0,-11-18-12 0 0,-1-1 1 0 0,1 0-1 0 0,1 0 0 0 0,-1-1 1 0 0,1 1-1 0 0,0-1 1 0 0,1 0-1 0 0,-1-1 1 0 0,1 1-1 0 0,0-1 0 0 0,0-1 1 0 0,0 1-1 0 0,0-1 1 0 0,1 0-1 0 0,-1-1 1 0 0,1 0-1 0 0,0 0 0 0 0,-1-1 1 0 0,1 0-1 0 0,0 0 1 0 0,0-1-1 0 0,0 0 1 0 0,0 0-1 0 0,16-3 0 0 0,-14 1 11 0 0,-1-1 0 0 0,1 0 0 0 0,-1 0 0 0 0,1-1 0 0 0,-1 0 0 0 0,0-1 1 0 0,0 0-1 0 0,-1-1 0 0 0,0 1 0 0 0,0-2 0 0 0,0 1 0 0 0,0-1 0 0 0,-1 0 0 0 0,-1-1 0 0 0,1 1 0 0 0,10-18 0 0 0,-6 7-32 0 0,-2 0-1 0 0,1-1 1 0 0,-2 0 0 0 0,-1-1 0 0 0,0 0 0 0 0,-2 0 0 0 0,5-25 0 0 0,-8 30-68 0 0,0 0 1 0 0,-1 0-1 0 0,0 0 1 0 0,-3-18-1 0 0,-2 2-2501 0 0,-5 1-3483 0 0,-10-12-3823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38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49 9216 0 0,'0'0'706'0'0,"-5"-10"-186"0"0,4 9-147 0 0,1 0-1 0 0,0-1 0 0 0,-1 1 0 0 0,1-1 0 0 0,0 1 0 0 0,0 0 1 0 0,0-1-1 0 0,0 1 0 0 0,0-1 0 0 0,1 1 0 0 0,-1 0 0 0 0,0-1 1 0 0,1 1-1 0 0,-1 0 0 0 0,1-1 0 0 0,-1 1 0 0 0,1 0 1 0 0,-1-1-1 0 0,1 1 0 0 0,0 0 0 0 0,0 0 0 0 0,0 0 0 0 0,0 0 1 0 0,0 0-1 0 0,0 0 0 0 0,0 0 0 0 0,0 0 0 0 0,0 0 1 0 0,1-1-1 0 0,0 2-286 0 0,-1 0-1 0 0,1 0 1 0 0,-1-1 0 0 0,0 1 0 0 0,1 0 0 0 0,-1 0 0 0 0,1 0 0 0 0,-1 0-1 0 0,0 1 1 0 0,1-1 0 0 0,-1 0 0 0 0,0 1 0 0 0,1-1 0 0 0,-1 0-1 0 0,0 1 1 0 0,1 0 0 0 0,-1-1 0 0 0,0 1 0 0 0,0 0 0 0 0,0 0 0 0 0,1-1-1 0 0,-1 1 1 0 0,0 0 0 0 0,0 0 0 0 0,0 0 0 0 0,0 0 0 0 0,-1 1 0 0 0,1-1-1 0 0,1 2 1 0 0,5 8 72 0 0,-1 1-1 0 0,-1 1 0 0 0,0-1 1 0 0,0 1-1 0 0,-1 0 0 0 0,3 15 1 0 0,-3-10-54 0 0,25 116 486 0 0,12 143 1 0 0,-39-257-550 0 0,13 172 294 0 0,-10-107-12 0 0,21 114 0 0 0,-15-161-412 0 0,-11-36 57 0 0,1 0 0 0 0,0 0 0 0 0,0 0 0 0 0,0 0 0 0 0,0 0 0 0 0,1 0 0 0 0,-1 0 0 0 0,0-1 0 0 0,1 1-1 0 0,-1 0 1 0 0,1-1 0 0 0,0 1 0 0 0,-1-1 0 0 0,1 0 0 0 0,2 2 0 0 0,-3-3 5 0 0,-1 0 1 0 0,1 1 0 0 0,-1-1-1 0 0,1 0 1 0 0,0 0 0 0 0,-1 0-1 0 0,1 0 1 0 0,-1 0 0 0 0,1 0-1 0 0,0 0 1 0 0,-1 0-1 0 0,1 0 1 0 0,0 0 0 0 0,-1 0-1 0 0,1 0 1 0 0,-1 0 0 0 0,1-1-1 0 0,0 1 1 0 0,-1 0 0 0 0,1 0-1 0 0,-1-1 1 0 0,1 1 0 0 0,-1 0-1 0 0,1-1 1 0 0,-1 1-1 0 0,1 0 1 0 0,-1-1 0 0 0,1 1-1 0 0,-1-1 1 0 0,1 0 0 0 0,9-17-529 0 0,-9 16 454 0 0,10-24-1153 0 0,0-7-282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39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5 146 9216 0 0,'-4'-7'11306'0'0,"22"1"-8326"0"0,72 15-2520 0 0,94-4 0 0 0,95-16 696 0 0,-217 8-1095 0 0,541-20 1059 0 0,-464 17-978 0 0,28 0 26 0 0,132 3-14 0 0,110 0-74 0 0,-11 3 80 0 0,-143-8 56 0 0,-89 1-93 0 0,113-14 30 0 0,-167 10-101 0 0,43-7-245 0 0,73-4 1073 0 0,-200 21-787 0 0,-14 1 125 0 0,1 0-1 0 0,19-4 0 0 0,-34 4-207 0 0,1 0-1 0 0,-1 0 1 0 0,1 0-1 0 0,0 0 1 0 0,-1 0-1 0 0,1 0 1 0 0,-1 0 0 0 0,1 0-1 0 0,-1 0 1 0 0,1 0-1 0 0,-1 1 1 0 0,1-1-1 0 0,0 0 1 0 0,-1 0 0 0 0,1 0-1 0 0,-1 1 1 0 0,1-1-1 0 0,-1 0 1 0 0,1 1-1 0 0,2 1 0 0 0,-2-2-9 0 0,1 0 0 0 0,0 1 0 0 0,-1-1 0 0 0,1 1 0 0 0,-1 0 0 0 0,1-1 0 0 0,-1 1 0 0 0,1 0 0 0 0,-1 0 0 0 0,1 0 0 0 0,-1 0 0 0 0,0 0 0 0 0,1 0 0 0 0,-1 0 0 0 0,0 0 0 0 0,0 1 0 0 0,0-1 0 0 0,1 2 0 0 0,1 2 0 0 0,0-1 68 0 0,-1-1 1 0 0,0 1-1 0 0,0 0 0 0 0,0 0 0 0 0,0 0 0 0 0,0 0 1 0 0,-1 0-1 0 0,0 1 0 0 0,0-1 0 0 0,0 0 0 0 0,-1 1 1 0 0,1 7-1 0 0,-2 4 296 0 0,0 0-1 0 0,-3 18 1 0 0,2-22-498 0 0,-69 304 162 0 0,37-182-572 0 0,-78 427 1185 0 0,93-430-1042 0 0,14-96 436 0 0,2 0 0 0 0,2 44 0 0 0,1-64-8 0 0,0-14-25 0 0,-1 4 18 0 0,2 1 0 0 0,-1-1 1 0 0,0 0-1 0 0,1 1 1 0 0,1 4-1 0 0,-2-10-19 0 0,0 0-1 0 0,0 0 1 0 0,0 0-1 0 0,0 1 1 0 0,1-1-1 0 0,-1 0 1 0 0,0 0 0 0 0,0 0-1 0 0,0 0 1 0 0,0 0-1 0 0,0 0 1 0 0,0 0-1 0 0,0 0 1 0 0,0 0-1 0 0,0 0 1 0 0,0 0 0 0 0,0 0-1 0 0,1 0 1 0 0,-1 0-1 0 0,0 0 1 0 0,0 0-1 0 0,0 0 1 0 0,0 0 0 0 0,0 0-1 0 0,0 0 1 0 0,0 0-1 0 0,0 0 1 0 0,0 0-1 0 0,0 0 1 0 0,1 0-1 0 0,-1 0 1 0 0,0 0 0 0 0,0 0-1 0 0,0 0 1 0 0,0 0-1 0 0,0 0 1 0 0,0 0-1 0 0,0 0 1 0 0,0 0-1 0 0,0-1 1 0 0,0 1 0 0 0,0 0-1 0 0,0 0 1 0 0,0 0-1 0 0,1 0 1 0 0,-1 0-1 0 0,0 0 1 0 0,0 0 0 0 0,0 0-1 0 0,0 0 1 0 0,0 0-1 0 0,0 0 1 0 0,0-1-1 0 0,0 1 1 0 0,0 0-1 0 0,0 0 1 0 0,0 0 0 0 0,0 0-1 0 0,0 0 1 0 0,0 0-1 0 0,0 0 1 0 0,0 0-1 0 0,0 0 1 0 0,0 0-1 0 0,0-1 1 0 0,0 1 0 0 0,0 0-1 0 0,-1 0 1 0 0,4-7-195 0 0,-1-16-1656 0 0,-2 8 751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40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25 12896 0 0,'-6'-2'409'0'0,"0"0"0"0"0,-1 1 0 0 0,-9-1 0 0 0,10 1 379 0 0,0 0 0 0 0,0 0 0 0 0,0 0 1 0 0,-8-3-1 0 0,2-1 1401 0 0,2 1 1541 0 0,21 7-2801 0 0,24 6-841 0 0,1-2 1 0 0,66 5 0 0 0,-30-5-37 0 0,393 39 364 0 0,-341-39-327 0 0,243 13-362 0 0,169-5 833 0 0,-400-11-575 0 0,148 0-12 0 0,-83-4 229 0 0,47-1 344 0 0,288-11 1092 0 0,-441 9-1328 0 0,126-7 276 0 0,236-15 314 0 0,-289 26-552 0 0,-155-1-440 0 0,-1 2-1 0 0,0 0 0 0 0,1 1 1 0 0,13 4-1 0 0,-25-6-92 0 0,-3-1-1010 0 0,-8 0 73 0 0,-4 0-49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40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4 264 10736 0 0,'-1'-2'79'0'0,"1"0"1"0"0,-1 1 0 0 0,1-1-1 0 0,-1 0 1 0 0,1 0-1 0 0,0 0 1 0 0,0 0 0 0 0,-1 0-1 0 0,1 0 1 0 0,1 0-1 0 0,-1 0 1 0 0,0 1 0 0 0,1-4-1 0 0,10-28 830 0 0,0-1 1988 0 0,-9 19-1855 0 0,1 0 359 0 0,-1 0-1 0 0,-1 1 1 0 0,0-26 0 0 0,-2 8 523 0 0,-1-4 1873 0 0,6 52-2612 0 0,-1-1-996 0 0,-2 0-1 0 0,0 16 1 0 0,1 3-79 0 0,2 297 246 0 0,-22-1 9 0 0,8-213-162 0 0,-5 129 325 0 0,14-236-510 0 0,1-8-14 0 0,0 1 0 0 0,0-1 0 0 0,0 1-1 0 0,0-1 1 0 0,0 1 0 0 0,0-1 0 0 0,1 1-1 0 0,-1-1 1 0 0,2 3 0 0 0,6-21-977 0 0,-7 13 748 0 0,-1 1 0 0 0,1 0 1 0 0,-1-1-1 0 0,0 1 1 0 0,0 0-1 0 0,0-1 0 0 0,0 1 1 0 0,0-5-1 0 0,-1 1-1222 0 0,0-14-8351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41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0 920 0 0,'-3'1'138'0'0,"-5"2"106"0"0,4-1 2857 0 0,-8 13 6674 0 0,3 5-5652 0 0,0 23-4580 0 0,2-13 602 0 0,5-23-563 0 0,0 1 0 0 0,1 0 0 0 0,0 0 0 0 0,-1 15 1 0 0,2-13-435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41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6 8288 0 0,'0'0'888'0'0,"-3"-5"320"0"0,0 12 208 0 0,-1 0 48 0 0,-1 4 8 0 0,0 1-1128 0 0,-1 1-224 0 0,1 2-48 0 0,-4 0-8 0 0,3 3-456 0 0,4 1-96 0 0,-4-1-24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41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179 200 12440 0 0,'-17'-12'1558'0'0,"15"10"-1122"0"0,-1-1 0 0 0,1 2 0 0 0,-1-1 0 0 0,1 0 0 0 0,-6-2 0 0 0,5 2-217 0 0,0 1 0 0 0,-1 0-1 0 0,1 0 1 0 0,-1 0 0 0 0,1 0 0 0 0,-1 1 0 0 0,1-1-1 0 0,-1 1 1 0 0,1 0 0 0 0,-1 0 0 0 0,1 1-1 0 0,-1-1 1 0 0,0 0 0 0 0,1 1 0 0 0,0 0 0 0 0,-1 0-1 0 0,1 0 1 0 0,-1 1 0 0 0,1-1 0 0 0,0 1-1 0 0,0-1 1 0 0,0 1 0 0 0,0 0 0 0 0,0 0 0 0 0,0 1-1 0 0,-2 2 1 0 0,0 0-223 0 0,0 0-1 0 0,1 1 1 0 0,0 0-1 0 0,0 0 1 0 0,0 0-1 0 0,1 0 1 0 0,-1 0 0 0 0,2 1-1 0 0,-1 0 1 0 0,1-1-1 0 0,0 1 1 0 0,-2 10-1 0 0,3-12 4 0 0,0 1 0 0 0,0-1 0 0 0,1 0 1 0 0,-1 1-1 0 0,1-1 0 0 0,1 1 0 0 0,-1-1 0 0 0,1 0 0 0 0,-1 1 0 0 0,1-1 0 0 0,1 0 0 0 0,-1 1 0 0 0,4 6 0 0 0,-5-11 8 0 0,1 0-1 0 0,-1 0 1 0 0,1 0-1 0 0,0-1 1 0 0,0 1-1 0 0,-1 0 1 0 0,1 0 0 0 0,0 0-1 0 0,0 0 1 0 0,0-1-1 0 0,-1 1 1 0 0,1 0-1 0 0,0-1 1 0 0,0 1-1 0 0,0-1 1 0 0,0 1 0 0 0,0-1-1 0 0,1 0 1 0 0,-1 1-1 0 0,0-1 1 0 0,1 0-1 0 0,0 0 23 0 0,0 0 0 0 0,-1 0 0 0 0,1 0 0 0 0,0 0 0 0 0,0-1 0 0 0,0 1-1 0 0,-1-1 1 0 0,1 1 0 0 0,0-1 0 0 0,-1 0 0 0 0,4-1 0 0 0,2-3 78 0 0,-1 0 1 0 0,1 0-1 0 0,-1 0 1 0 0,7-9-1 0 0,-12 13-106 0 0,2-2 130 0 0,1 0-1 0 0,0 0 1 0 0,0 0-1 0 0,0 1 1 0 0,0-1-1 0 0,0 1 1 0 0,9-3-1 0 0,-11 4-58 0 0,-1 0 0 0 0,1 1 0 0 0,1-1-1 0 0,-1 1 1 0 0,0 0 0 0 0,0 0 0 0 0,0 0-1 0 0,0 0 1 0 0,2 0 0 0 0,-3 0-57 0 0,0 0 0 0 0,0 1-1 0 0,0-1 1 0 0,0 0 0 0 0,0 0 0 0 0,-1 1 0 0 0,1-1 0 0 0,0 1-1 0 0,0-1 1 0 0,-1 1 0 0 0,1-1 0 0 0,0 1 0 0 0,0-1 0 0 0,-1 1-1 0 0,1 0 1 0 0,-1-1 0 0 0,1 1 0 0 0,-1 0 0 0 0,1 0 0 0 0,-1-1-1 0 0,1 2 1 0 0,4 10-18 0 0,-1 1 0 0 0,0-1 0 0 0,-1 1 0 0 0,0 0 0 0 0,1 16 0 0 0,-1-4-112 0 0,2-11-975 0 0,0-9-970 0 0</inkml:trace>
  <inkml:trace contextRef="#ctx0" brushRef="#br0" timeOffset="1">396 28 10136 0 0,'0'0'896'0'0,"-2"-3"400"0"0,-2 6 0 0 0,1 2 40 0 0,1 5 8 0 0,-1 3-1041 0 0,0 1-207 0 0,1 2-32 0 0,-1-2-64 0 0,3 1-144 0 0,0 1-79 0 0,0-4-9 0 0,3 1-6264 0 0</inkml:trace>
  <inkml:trace contextRef="#ctx0" brushRef="#br0" timeOffset="2">602 0 10592 0 0,'0'0'2704'0'0,"-3"8"-848"0"0,-3 2 47 0 0,0 3 17 0 0,1 1-1168 0 0,0 4-232 0 0,-4 0-40 0 0,3 7-16 0 0,1 0-744 0 0,-1 0-144 0 0,4 2-32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0:40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7 107 20127 0 0,'-2'-7'438'0'0,"1"6"-381"0"0,1-1 0 0 0,-1 1 0 0 0,0 0 0 0 0,1-1 0 0 0,0 1 0 0 0,-1 0 1 0 0,1-1-1 0 0,0 1 0 0 0,0-1 0 0 0,0 1 0 0 0,0-1 0 0 0,0 1 0 0 0,0 0 0 0 0,0-1 0 0 0,0 1 1 0 0,0-1-1 0 0,1 1 0 0 0,-1-1 0 0 0,1 1 0 0 0,-1 0 0 0 0,1-1 0 0 0,-1 1 0 0 0,1 0 0 0 0,0 0 1 0 0,0-1-1 0 0,0 1 0 0 0,-1 0 0 0 0,1 0 0 0 0,0 0 0 0 0,3-2 0 0 0,1-2 224 0 0,1 0 0 0 0,1 0 0 0 0,-1 0 0 0 0,1 1 0 0 0,-1 0 0 0 0,1 0 0 0 0,0 1-1 0 0,1 0 1 0 0,12-4 0 0 0,-6 4 77 0 0,1 0 0 0 0,-1 1 0 0 0,1 0 0 0 0,19 1 0 0 0,-30 1-335 0 0,0 0 0 0 0,1 0 0 0 0,-1 1 0 0 0,0-1 0 0 0,0 1 0 0 0,0 0 0 0 0,0 0 1 0 0,0 1-1 0 0,0-1 0 0 0,0 1 0 0 0,0 0 0 0 0,-1 0 0 0 0,1 0 0 0 0,4 4 0 0 0,-5-4-18 0 0,0 1 0 0 0,-1 0-1 0 0,0 0 1 0 0,1 0-1 0 0,-1 0 1 0 0,0 0 0 0 0,-1 0-1 0 0,1 0 1 0 0,0 1 0 0 0,-1-1-1 0 0,0 1 1 0 0,0-1 0 0 0,0 1-1 0 0,0 0 1 0 0,-1-1 0 0 0,1 6-1 0 0,-1 1 16 0 0,0 0-1 0 0,-1 0 1 0 0,0 0-1 0 0,-1 0 1 0 0,0 0-1 0 0,0 0 1 0 0,-7 16-1 0 0,-33 64 173 0 0,40-85-180 0 0,-17 30 79 0 0,-24 51 163 0 0,39-75-176 0 0,0-1-1 0 0,1 1 0 0 0,0-1 1 0 0,1 1-1 0 0,0 0 0 0 0,0 19 1 0 0,2-28-66 0 0,0 0-1 0 0,0 1 1 0 0,0-1 0 0 0,0 0-1 0 0,1 0 1 0 0,-1 1 0 0 0,1-1 0 0 0,-1 0-1 0 0,1 0 1 0 0,0 1 0 0 0,0-1 0 0 0,0 0-1 0 0,0 0 1 0 0,0 0 0 0 0,0 0 0 0 0,1-1-1 0 0,-1 1 1 0 0,1 0 0 0 0,-1 0 0 0 0,1-1-1 0 0,0 1 1 0 0,0-1 0 0 0,0 1 0 0 0,-1-1-1 0 0,1 0 1 0 0,0 0 0 0 0,1 0 0 0 0,-1 0-1 0 0,3 1 1 0 0,4 0 38 0 0,1 0-1 0 0,0 0 1 0 0,0-1-1 0 0,0 0 1 0 0,15-1-1 0 0,-24 0-49 0 0,143 0-2020 0 0,-114 2 912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42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0 386 13824 0 0,'0'0'1056'0'0,"13"-7"-600"0"0,3-19 2385 0 0,-15 22-2569 0 0,1 0-1 0 0,0 0 1 0 0,1 0 0 0 0,-1 0-1 0 0,1 0 1 0 0,0 1 0 0 0,-1-1 0 0 0,6-3-1 0 0,10-16 488 0 0,40-86 1818 0 0,-11 20-1602 0 0,-34 64-810 0 0,-7 14-72 0 0,0-1-1 0 0,1 2 0 0 0,0-1 0 0 0,12-13 0 0 0,-18 24-93 0 0,-1 0 0 0 0,0 0-1 0 0,0 0 1 0 0,0 0 0 0 0,1 0 0 0 0,-1 0-1 0 0,0 1 1 0 0,0-1 0 0 0,0 0 0 0 0,0 0-1 0 0,1 0 1 0 0,-1 0 0 0 0,0 0 0 0 0,0 0-1 0 0,0 1 1 0 0,0-1 0 0 0,0 0 0 0 0,0 0-1 0 0,1 0 1 0 0,-1 1 0 0 0,0-1 0 0 0,0 0-1 0 0,0 0 1 0 0,0 0 0 0 0,0 1 0 0 0,0-1-1 0 0,0 0 1 0 0,0 0 0 0 0,0 0 0 0 0,0 1-1 0 0,0-1 1 0 0,0 0 0 0 0,0 0 0 0 0,0 0-1 0 0,0 1 1 0 0,0-1 0 0 0,0 0 0 0 0,0 0-1 0 0,0 0 1 0 0,-1 1 0 0 0,2 12-87 0 0,-1-13 83 0 0,-6 85-209 0 0,0-22 202 0 0,4-34-15 0 0,5 55 0 0 0,-3-82 54 0 0,1 1 0 0 0,-1-1-1 0 0,1 0 1 0 0,0 0 0 0 0,-1 1 0 0 0,1-1-1 0 0,0 0 1 0 0,0 0 0 0 0,1 0-1 0 0,1 3 1 0 0,-3-5-17 0 0,1 1 0 0 0,-1-1 0 0 0,1 1 0 0 0,-1-1-1 0 0,0 1 1 0 0,1-1 0 0 0,-1 0 0 0 0,1 1 0 0 0,-1-1 0 0 0,1 0 0 0 0,-1 1-1 0 0,1-1 1 0 0,-1 0 0 0 0,1 0 0 0 0,0 1 0 0 0,-1-1 0 0 0,1 0 0 0 0,-1 0-1 0 0,1 0 1 0 0,0 0 0 0 0,-1 0 0 0 0,1 0 0 0 0,-1 0 0 0 0,1 0-1 0 0,0 0 1 0 0,-1 0 0 0 0,1 0 0 0 0,-1 0 0 0 0,1 0 0 0 0,-1-1 0 0 0,1 1-1 0 0,0 0 1 0 0,-1 0 0 0 0,1-1 0 0 0,-1 1 0 0 0,1 0 0 0 0,-1-1-1 0 0,1 1 1 0 0,0-1 0 0 0,4-4 134 0 0,-1 0-1 0 0,0 0 0 0 0,1 0 1 0 0,-2-1-1 0 0,1 1 1 0 0,5-12-1 0 0,13-40 254 0 0,-8 17-238 0 0,-13 38-189 0 0,9-22 102 0 0,13-23 0 0 0,-18 39-610 0 0,0 1-1 0 0,0 0 1 0 0,0 0-1 0 0,1 0 0 0 0,0 1 1 0 0,13-12-1 0 0,-5 8-1293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42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3 16615 0 0,'0'0'374'0'0,"-6"-2"506"0"0,3 2-792 0 0,0 0 1 0 0,0-1-1 0 0,0 1 1 0 0,0 0-1 0 0,-1 1 1 0 0,1-1-1 0 0,0 0 1 0 0,0 1-1 0 0,0 0 1 0 0,0 0 0 0 0,0 0-1 0 0,0 0 1 0 0,0 0-1 0 0,1 0 1 0 0,-4 2-1 0 0,2 0 56 0 0,0 1-1 0 0,1-1 0 0 0,-1 0 1 0 0,1 1-1 0 0,-1 0 1 0 0,1 0-1 0 0,0 0 1 0 0,1 0-1 0 0,-4 6 0 0 0,2-2-66 0 0,1 0 0 0 0,-1 1 1 0 0,1-1-1 0 0,1 1 0 0 0,0 0 0 0 0,0 0 0 0 0,0 0 0 0 0,1 0 0 0 0,1 10 0 0 0,0-12-54 0 0,0-1-1 0 0,0 0 1 0 0,1 1 0 0 0,0-1-1 0 0,0 0 1 0 0,1 1 0 0 0,0-1-1 0 0,0 0 1 0 0,0 0 0 0 0,1 0-1 0 0,0-1 1 0 0,0 1 0 0 0,7 9-1 0 0,-9-14-4 0 0,0 0-1 0 0,0 0 0 0 0,1 0 1 0 0,-1 0-1 0 0,0 0 1 0 0,1 0-1 0 0,-1-1 0 0 0,1 1 1 0 0,-1 0-1 0 0,1-1 0 0 0,-1 1 1 0 0,1-1-1 0 0,-1 0 0 0 0,1 1 1 0 0,0-1-1 0 0,-1 0 0 0 0,1 0 1 0 0,0 0-1 0 0,-1 0 1 0 0,4-1-1 0 0,-1 1 96 0 0,0-1 1 0 0,0 0-1 0 0,0 0 1 0 0,-1 0-1 0 0,1-1 0 0 0,0 0 1 0 0,5-3-1 0 0,-2 1 131 0 0,0-1 1 0 0,0-1-1 0 0,-1 1 0 0 0,0-1 0 0 0,0 0 0 0 0,8-11 0 0 0,23-45 575 0 0,-1 5-859 0 0,-15 34 112 0 0,-20 22 299 0 0,0 3-191 0 0,0 0 0 0 0,0 0 0 0 0,0 0 0 0 0,-1 1 0 0 0,1-1 0 0 0,-1 0 0 0 0,1 4 0 0 0,0 16-198 0 0,-2 0 0 0 0,0 0 0 0 0,-1 0 0 0 0,-9 37 0 0 0,6-32-556 0 0,1-10-584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43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19351 0 0,'0'0'1943'0'0,"1"1"-1783"0"0,2 1-58 0 0,-1 0 1 0 0,0 0-1 0 0,1 0 0 0 0,-1 1 0 0 0,-1-1 1 0 0,1 1-1 0 0,0-1 0 0 0,0 1 0 0 0,-1 0 1 0 0,0-1-1 0 0,1 1 0 0 0,-1 0 1 0 0,0 0-1 0 0,-1 0 0 0 0,1 0 0 0 0,0 0 1 0 0,0 4-1 0 0,0 9-10 0 0,0 1 0 0 0,-1 16 0 0 0,0-19-144 0 0,0 11 32 0 0,-1-7 34 0 0,1-1 1 0 0,3 27-1 0 0,-2-41-28 0 0,-1 1-1 0 0,1 0 1 0 0,0-1 0 0 0,0 1-1 0 0,0-1 1 0 0,0 1 0 0 0,1-1 0 0 0,0 1-1 0 0,-1-1 1 0 0,1 0 0 0 0,0 0-1 0 0,1 0 1 0 0,-1 0 0 0 0,0 0 0 0 0,1-1-1 0 0,0 1 1 0 0,4 3 0 0 0,-6-5-171 0 0,0-1 1 0 0,1 1 0 0 0,-1 0-1 0 0,0-1 1 0 0,1 0 0 0 0,-1 1-1 0 0,1-1 1 0 0,-1 0 0 0 0,1 1 0 0 0,-1-1-1 0 0,0 0 1 0 0,1 0 0 0 0,-1 0-1 0 0,1 0 1 0 0,-1 0 0 0 0,1-1-1 0 0,-1 1 1 0 0,3-1 0 0 0,-1 0-616 0 0,0-1 1 0 0,0 1-1 0 0,0 0 1 0 0,0-1-1 0 0,0 0 0 0 0,-1 0 1 0 0,5-3-1 0 0,10-14-5010 0 0</inkml:trace>
  <inkml:trace contextRef="#ctx0" brushRef="#br0" timeOffset="1">335 0 7832 0 0,'0'2'5612'0'0,"-16"47"1171"0"0,3-8-6161 0 0,-9 44 0 0 0,17-56-1060 0 0,-3 43 0 0 0,8-38-70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44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202 171 15664 0 0,'-3'-17'555'0'0,"0"-1"1"0"0,0-26 0 0 0,0 1 2226 0 0,3 39-2321 0 0,-1 0 0 0 0,1 0 0 0 0,-1 1 0 0 0,0-1-1 0 0,0 0 1 0 0,0 1 0 0 0,-1-1 0 0 0,-2-4 0 0 0,4 8-395 0 0,-1-1-1 0 0,0 0 0 0 0,1 0 1 0 0,-1 0-1 0 0,0 1 1 0 0,0-1-1 0 0,0 0 0 0 0,1 1 1 0 0,-1-1-1 0 0,0 0 1 0 0,0 1-1 0 0,0-1 0 0 0,0 1 1 0 0,0 0-1 0 0,0-1 0 0 0,0 1 1 0 0,0 0-1 0 0,0-1 1 0 0,0 1-1 0 0,0 0 0 0 0,0 0 1 0 0,0 0-1 0 0,0 0 1 0 0,-1 0-1 0 0,1 0 0 0 0,0 0 1 0 0,0 1-1 0 0,0-1 1 0 0,0 0-1 0 0,0 1 0 0 0,0-1 1 0 0,0 0-1 0 0,0 1 0 0 0,-1 0 1 0 0,-5 3 33 0 0,0 0 0 0 0,0 1-1 0 0,0 0 1 0 0,0 0 0 0 0,1 1 0 0 0,0-1 0 0 0,0 1 0 0 0,-7 11 0 0 0,-38 58 76 0 0,45-65-183 0 0,5-8 19 0 0,-2 3-19 0 0,-1 0 1 0 0,1 1 0 0 0,1-1-1 0 0,-1 1 1 0 0,-2 8-1 0 0,5-13 24 0 0,0 0-1 0 0,0 1 0 0 0,-1-1 1 0 0,1 0-1 0 0,0 1 0 0 0,0-1 1 0 0,0 0-1 0 0,0 1 0 0 0,0-1 1 0 0,1 0-1 0 0,-1 1 0 0 0,0-1 1 0 0,1 0-1 0 0,-1 0 0 0 0,1 1 1 0 0,-1-1-1 0 0,1 0 0 0 0,-1 0 1 0 0,1 0-1 0 0,0 0 0 0 0,0 0 1 0 0,-1 1-1 0 0,1-1 0 0 0,0-1 1 0 0,0 1-1 0 0,0 0 0 0 0,0 0 1 0 0,0 0-1 0 0,1 0 0 0 0,-1-1 1 0 0,0 1-1 0 0,2 0 0 0 0,9 3 75 0 0,0 0 0 0 0,1-1 0 0 0,-1 0 0 0 0,1-1 0 0 0,0 0 0 0 0,21-1 0 0 0,16 3 160 0 0,40 9 422 0 0,-88-13-671 0 0,0 1 0 0 0,0-1 0 0 0,0 1 0 0 0,1 0 0 0 0,-1 0 0 0 0,0 0 0 0 0,0 0 0 0 0,0 0 0 0 0,-1 0 0 0 0,1 0 0 0 0,0 1 0 0 0,0-1 0 0 0,-1 0 0 0 0,1 1 0 0 0,0 0 0 0 0,-1-1 0 0 0,0 1 0 0 0,3 3 0 0 0,-3-2 3 0 0,0 0 0 0 0,0 1-1 0 0,0-1 1 0 0,0 0 0 0 0,0 0-1 0 0,-1 1 1 0 0,0-1 0 0 0,1 0-1 0 0,-1 1 1 0 0,0-1 0 0 0,-1 5-1 0 0,-1 3 9 0 0,-1 1 0 0 0,0-1 0 0 0,0 0 0 0 0,-1 0 0 0 0,0-1 0 0 0,-8 14 0 0 0,2-6 13 0 0,-1-1 0 0 0,-1 0-1 0 0,-22 24 1 0 0,25-31-454 0 0,0-1-1 0 0,-1 0 0 0 0,0-1 1 0 0,-1 0-1 0 0,0 0 0 0 0,-20 9 1 0 0,29-16 170 0 0,0 0 0 0 0,0 0 0 0 0,0 0 0 0 0,0-1 0 0 0,0 1 0 0 0,0-1 0 0 0,0 1 0 0 0,0-1 0 0 0,0 0 0 0 0,0 0 0 0 0,-2 0 0 0 0,3 0 80 0 0,0 0 1 0 0,0-1 0 0 0,0 1 0 0 0,0 0-1 0 0,1-1 1 0 0,-1 1 0 0 0,0-1 0 0 0,0 1-1 0 0,0-1 1 0 0,1 1 0 0 0,-1-1 0 0 0,0 1-1 0 0,1-1 1 0 0,-1 0 0 0 0,0 1 0 0 0,1-1-1 0 0,-1 0 1 0 0,1 1 0 0 0,-1-1 0 0 0,1 0-1 0 0,-1 0 1 0 0,1 0 0 0 0,0 0 0 0 0,-1 1-1 0 0,1-1 1 0 0,0-2 0 0 0,-2-14-2236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44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38 6912 0 0,'-3'6'622'0'0,"-17"46"1224"0"0,-37 68 11774 0 0,28-61-13321 0 0,8-10-330 0 0,12-27-1549 0 0,-1 0-3802 0 0,2-6-1628 0 0</inkml:trace>
  <inkml:trace contextRef="#ctx0" brushRef="#br0" timeOffset="1">189 1 19375 0 0,'0'0'2104'0'0,"3"5"-2104"0"0,-3 2 0 0 0,3 1 0 0 0,-1-1-5751 0 0,1 1-1113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45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14280 0 0,'0'0'4975'0'0,"16"-6"-404"0"0,17-15-2722 0 0,-22 13-1361 0 0,1 1 0 0 0,12-6 0 0 0,22-4-173 0 0,-43 16-302 0 0,0 0 0 0 0,1 0 0 0 0,-1 1 0 0 0,0-1 0 0 0,0 1 0 0 0,1 0 0 0 0,-1 0 0 0 0,0 0 0 0 0,1 0 0 0 0,-1 1 0 0 0,0-1 0 0 0,6 3 0 0 0,-8-3-14 0 0,0 1 0 0 0,-1-1 0 0 0,1 1 0 0 0,0-1 0 0 0,0 1-1 0 0,0 0 1 0 0,-1-1 0 0 0,1 1 0 0 0,0 0 0 0 0,-1 0 0 0 0,1 0 0 0 0,-1 0 0 0 0,1-1 0 0 0,-1 1-1 0 0,1 0 1 0 0,-1 0 0 0 0,0 0 0 0 0,1 0 0 0 0,-1 0 0 0 0,0 0 0 0 0,0 0 0 0 0,0 0 0 0 0,0 0-1 0 0,0 0 1 0 0,0 0 0 0 0,0 0 0 0 0,0 0 0 0 0,0 0 0 0 0,0 0 0 0 0,-1 0 0 0 0,1 0 0 0 0,0 0-1 0 0,0 0 1 0 0,-1 0 0 0 0,0 1 0 0 0,-1 3-6 0 0,0 0 1 0 0,-1 0-1 0 0,1-1 0 0 0,-1 1 1 0 0,-6 6-1 0 0,-78 83-584 0 0,67-73 524 0 0,-32 30 153 0 0,34-37 318 0 0,76-36-188 0 0,-19 7-218 0 0,79-18 0 0 0,50 0-2 0 0,-153 29-37 0 0,-1 1-1 0 0,0-2 1 0 0,1 0 0 0 0,-2 0-1 0 0,1-1 1 0 0,0-1 0 0 0,-1-1-1 0 0,13-9 1 0 0,-25 17 48 0 0,0-1 0 0 0,0 0 0 0 0,0 1 1 0 0,0-1-1 0 0,0 0 0 0 0,0 0 0 0 0,0 0 0 0 0,-1 0 0 0 0,1 0 0 0 0,0 0 0 0 0,0 0 0 0 0,-1 0 0 0 0,1 0 1 0 0,-1-1-1 0 0,1 1 0 0 0,-1 0 0 0 0,1 0 0 0 0,-1 0 0 0 0,0-1 0 0 0,1 1 0 0 0,-1 0 0 0 0,0-1 0 0 0,0 1 0 0 0,0 0 1 0 0,0 0-1 0 0,0-1 0 0 0,0 1 0 0 0,-1 0 0 0 0,1-1 0 0 0,0 1 0 0 0,-1 0 0 0 0,1 0 0 0 0,-1 0 0 0 0,0-3 1 0 0,0 3 20 0 0,0 0 0 0 0,0-1 0 0 0,-1 1 1 0 0,1 0-1 0 0,0 0 0 0 0,0 0 1 0 0,0 0-1 0 0,-1 0 0 0 0,1 0 0 0 0,-1 0 1 0 0,1 0-1 0 0,-1 0 0 0 0,1 1 0 0 0,-1-1 1 0 0,1 0-1 0 0,-1 1 0 0 0,0 0 1 0 0,1-1-1 0 0,-1 1 0 0 0,1 0 0 0 0,-1 0 1 0 0,0 0-1 0 0,1 0 0 0 0,-1 0 1 0 0,0 0-1 0 0,-2 1 0 0 0,-2 1 68 0 0,0 0 0 0 0,0 0 0 0 0,0 1 1 0 0,0-1-1 0 0,0 1 0 0 0,1 1 0 0 0,0-1 0 0 0,0 1 0 0 0,0 0 0 0 0,0 0 0 0 0,0 0 1 0 0,1 1-1 0 0,-1 0 0 0 0,1 0 0 0 0,-3 5 0 0 0,3-5-78 0 0,2 0 0 0 0,-1 0 0 0 0,0 0 0 0 0,1 0 1 0 0,0 1-1 0 0,0-1 0 0 0,1 0 0 0 0,0 1 0 0 0,-1-1 0 0 0,2 1 0 0 0,-1 0 0 0 0,1-1 1 0 0,0 1-1 0 0,0-1 0 0 0,0 1 0 0 0,1 0 0 0 0,1 5 0 0 0,-1-6-24 0 0,0-1 0 0 0,1 0 0 0 0,-1 1 0 0 0,1-1 0 0 0,0 0 0 0 0,1 0 0 0 0,-1 0 1 0 0,1 0-1 0 0,-1 0 0 0 0,1-1 0 0 0,4 5 0 0 0,-4-6-25 0 0,0 1 0 0 0,0-1 0 0 0,0 0 0 0 0,0-1 0 0 0,0 1 0 0 0,0 0-1 0 0,1-1 1 0 0,-1 0 0 0 0,0 0 0 0 0,1 0 0 0 0,-1 0 0 0 0,1 0 0 0 0,-1-1 0 0 0,1 1 0 0 0,5-1 0 0 0,7-1-1321 0 0,1 0-1 0 0,28-7 1 0 0,-17 1-183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45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16703 0 0,'0'0'1512'0'0,"12"-7"804"0"0,-6 3-1616 0 0,1 0 0 0 0,0 0 0 0 0,0 1-1 0 0,0 0 1 0 0,0 1 0 0 0,1-1-1 0 0,-1 1 1 0 0,16-1 0 0 0,3 0-212 0 0,32 1 1 0 0,-57 2-480 0 0,1 0-22 0 0,41 3-567 0 0,-40-2 321 0 0,0-1 1 0 0,0 1-1 0 0,0 0 0 0 0,0 0 0 0 0,0 0 0 0 0,0 1 1 0 0,0-1-1 0 0,0 1 0 0 0,-1-1 0 0 0,1 1 0 0 0,2 2 1 0 0,-4-3 88 0 0,-1 0 0 0 0,1-1 0 0 0,-1 1 1 0 0,1 0-1 0 0,-1 0 0 0 0,1 0 0 0 0,-1-1 0 0 0,0 1 1 0 0,1 0-1 0 0,-1 0 0 0 0,0 0 0 0 0,0 0 1 0 0,0 0-1 0 0,0 0 0 0 0,1 0 0 0 0,-1 0 0 0 0,0 0 1 0 0,-1-1-1 0 0,1 1 0 0 0,0 1 0 0 0,-4 9-1654 0 0</inkml:trace>
  <inkml:trace contextRef="#ctx0" brushRef="#br0" timeOffset="1">32 156 10136 0 0,'3'-3'14085'0'0,"12"-2"-11133"0"0,18-5-3395 0 0,46-7 677 0 0,11-2-4073 0 0,-62 10-4598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45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61 21191 0 0,'18'-38'2440'0'0,"-18"37"-1796"0"0,10-20 6735 0 0,-9 22-7372 0 0,0 0 0 0 0,0 0 0 0 0,-1 0 0 0 0,1 0 1 0 0,-1 0-1 0 0,1 1 0 0 0,-1-1 0 0 0,1 0 0 0 0,-1 0 0 0 0,0 0 1 0 0,1 1-1 0 0,-1-1 0 0 0,0 0 0 0 0,0 1 0 0 0,0-1 0 0 0,0 0 1 0 0,0 0-1 0 0,0 1 0 0 0,0-1 0 0 0,-1 0 0 0 0,1 1 0 0 0,0-1 1 0 0,-2 2-1 0 0,1 4 29 0 0,-71 395 865 0 0,67-369-900 0 0,2 1 0 0 0,1-1 0 0 0,5 59 0 0 0,3-49-16 0 0,-5-41-139 0 0,0-3-417 0 0,-1-4-498 0 0,0-1-514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29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72 9216 0 0,'0'-9'1004'0'0,"0"0"0"0"0,-2-17 0 0 0,1-1 7062 0 0,1 40-6602 0 0,2 6-744 0 0,7 102 409 0 0,-41 352-37 0 0,16-305-1036 0 0,16-163-79 0 0,-4 89 76 0 0,4-84-363 0 0,1 0-1 0 0,0-1 1 0 0,0 1 0 0 0,1 0 0 0 0,1 0 0 0 0,-1-1-1 0 0,6 13 1 0 0,-2-15-1146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29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1 296 11976 0 0,'0'0'922'0'0,"15"4"378"0"0,-11-2-946 0 0,1-1-1 0 0,0 0 1 0 0,0 0-1 0 0,0-1 1 0 0,0 1-1 0 0,0-1 1 0 0,0 0-1 0 0,0-1 1 0 0,-1 1-1 0 0,1-1 1 0 0,0 0-1 0 0,0 0 1 0 0,0 0-1 0 0,7-4 1 0 0,5-2 153 0 0,-1-2-1 0 0,25-15 1 0 0,-29 16-49 0 0,1 0-303 0 0,-1-1 0 0 0,-1-1 0 0 0,1 0 0 0 0,-1 0 0 0 0,-1-1 0 0 0,13-17-1 0 0,-17 20-120 0 0,0-1 0 0 0,-1 0-1 0 0,0 0 1 0 0,0 0-1 0 0,-1-1 1 0 0,0 1-1 0 0,-1-1 1 0 0,0 0 0 0 0,0 0-1 0 0,1-13 1 0 0,-4 20-22 0 0,0 0 0 0 0,0 0 0 0 0,0 1 0 0 0,-1-1 0 0 0,1 0 0 0 0,-1 0 0 0 0,1 0 0 0 0,-1 0 0 0 0,0 1 1 0 0,-2-6-1 0 0,2 7-4 0 0,1 1 0 0 0,0-1 0 0 0,-1 0 0 0 0,1 1 0 0 0,-1-1 0 0 0,1 0 1 0 0,-1 1-1 0 0,1-1 0 0 0,-1 1 0 0 0,0-1 0 0 0,1 1 0 0 0,-1 0 0 0 0,0-1 0 0 0,1 1 1 0 0,-1-1-1 0 0,0 1 0 0 0,0 0 0 0 0,1 0 0 0 0,-1-1 0 0 0,0 1 0 0 0,0 0 0 0 0,1 0 1 0 0,-1 0-1 0 0,0 0 0 0 0,0 0 0 0 0,1 0 0 0 0,-1 0 0 0 0,0 0 0 0 0,0 0 0 0 0,1 1 1 0 0,-1-1-1 0 0,0 0 0 0 0,0 0 0 0 0,1 1 0 0 0,-1-1 0 0 0,0 0 0 0 0,0 1 0 0 0,1-1 0 0 0,-1 1 1 0 0,1-1-1 0 0,-1 1 0 0 0,0-1 0 0 0,1 1 0 0 0,-1 0 0 0 0,-8 7 95 0 0,0 0 0 0 0,1 1 0 0 0,0 0 0 0 0,0 0 0 0 0,1 1 0 0 0,0 0 0 0 0,1 0 0 0 0,0 1 0 0 0,1 0 0 0 0,-6 16 0 0 0,2-2 175 0 0,2 0 0 0 0,1 0 0 0 0,-6 49 1 0 0,11-61-229 0 0,1 0 1 0 0,0 0-1 0 0,0 0 1 0 0,2 0-1 0 0,3 17 1 0 0,-3-22-82 0 0,0 0 1 0 0,0-1-1 0 0,1 0 1 0 0,0 1-1 0 0,0-1 0 0 0,1 0 1 0 0,0-1-1 0 0,0 1 0 0 0,0-1 1 0 0,7 8-1 0 0,-7-11-7 0 0,0 1 0 0 0,0-1 0 0 0,0 0 0 0 0,1-1 0 0 0,-1 1 0 0 0,0-1 0 0 0,1 0 0 0 0,0 0 1 0 0,0 0-1 0 0,-1-1 0 0 0,1 1 0 0 0,0-1 0 0 0,0 0 0 0 0,0-1 0 0 0,0 1 0 0 0,7-1 0 0 0,-3 0-458 0 0,0-1 0 0 0,0 0-1 0 0,1 0 1 0 0,-2-1 0 0 0,1 0 0 0 0,0-1 0 0 0,15-6 0 0 0,4-7-1150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0:41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64 226 6448 0 0,'-3'1'164'0'0,"1"0"0"0"0,-1 0 0 0 0,1-1 0 0 0,-1 1-1 0 0,0-1 1 0 0,1 0 0 0 0,-1 1 0 0 0,-4-1 0 0 0,-20-5 6182 0 0,18-8 96 0 0,11 11-6289 0 0,1 0 0 0 0,-1 1 0 0 0,0-1 0 0 0,1 1 0 0 0,-1 0 0 0 0,1-1 0 0 0,-1 1 0 0 0,1 0 0 0 0,0 1 0 0 0,-1-1 0 0 0,1 0-1 0 0,4 1 1 0 0,38-2 523 0 0,-24 1-373 0 0,79 0 479 0 0,-54 2-528 0 0,-1-3 1 0 0,57-8-1 0 0,-93 8-203 0 0,0 0 0 0 0,-1-1-1 0 0,1 0 1 0 0,15-8 0 0 0,-21 10-39 0 0,0-1 0 0 0,0 0 0 0 0,-1 0 0 0 0,1 0 0 0 0,-1 0 0 0 0,1 0 1 0 0,2-4-1 0 0,-4 5-4 0 0,-1 0 1 0 0,1 0 0 0 0,0 0 0 0 0,0-1 0 0 0,-1 1 0 0 0,1 0-1 0 0,-1 0 1 0 0,1-1 0 0 0,-1 1 0 0 0,0-1 0 0 0,1 1 0 0 0,-1 0-1 0 0,0-1 1 0 0,0 1 0 0 0,0 0 0 0 0,0-1 0 0 0,0-1 0 0 0,-1 1 5 0 0,0 0 1 0 0,1-1-1 0 0,-1 1 1 0 0,0 0-1 0 0,-1 0 1 0 0,1 0 0 0 0,0 0-1 0 0,-1 1 1 0 0,1-1-1 0 0,-1 0 1 0 0,-2-2 0 0 0,-21-17 84 0 0,16 16-83 0 0,-1 0 0 0 0,1 0 0 0 0,-1 1 0 0 0,0 0 0 0 0,0 1 0 0 0,0 0 0 0 0,0 0 0 0 0,-15-1 0 0 0,-21-5 16 0 0,42 8-16 0 0,3 1 59 0 0,18 0 51 0 0,-14 0-92 0 0,78-14 363 0 0,-41 10-204 0 0,-20 1-14 0 0,1 1 0 0 0,-1 1 0 0 0,1 1 0 0 0,39 4 0 0 0,-58-3-164 0 0,-1-1 0 0 0,1 0 1 0 0,-1 0-1 0 0,0 1 0 0 0,1-1 0 0 0,-1 1 0 0 0,0-1 0 0 0,1 1 1 0 0,-1-1-1 0 0,0 1 0 0 0,0 0 0 0 0,0 0 0 0 0,1-1 0 0 0,-1 1 1 0 0,0 0-1 0 0,0 0 0 0 0,0 0 0 0 0,0 0 0 0 0,0 0 0 0 0,1 3 1 0 0,-2-2-2 0 0,1 0 0 0 0,-1-1 0 0 0,0 1 0 0 0,0 0 0 0 0,0 0 0 0 0,0 0 0 0 0,0 0 0 0 0,0 0 0 0 0,0 0 1 0 0,-1-1-1 0 0,1 1 0 0 0,-1 0 0 0 0,1 0 0 0 0,-1-1 0 0 0,-1 4 0 0 0,-5 8 26 0 0,-1 0 0 0 0,0 0-1 0 0,-1-1 1 0 0,0 0 0 0 0,-17 16 0 0 0,8-7-10 0 0,-48 51-147 0 0,-48 60-4676 0 0,101-112 2857 0 0,1-4-15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29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1 496 19351 0 0,'0'0'1474'0'0,"3"-15"-828"0"0,-2-3-188 0 0,2 0 1 0 0,0 1-1 0 0,0-1 0 0 0,9-21 0 0 0,-4 9 227 0 0,42-108 398 0 0,-34 99-1046 0 0,-1-7 38 0 0,-10 27 308 0 0,11-20-1 0 0,-5 13 369 0 0,-10 25-534 0 0,-1 3-57 0 0,3 3-228 0 0,-1 1-1 0 0,0 0 0 0 0,-1-1 1 0 0,0 1-1 0 0,0 0 0 0 0,1 8 1 0 0,-1 40-180 0 0,-1-43 262 0 0,4 85-89 0 0,-3-83 124 0 0,1 1 0 0 0,1-1 0 0 0,0 0 0 0 0,10 25 0 0 0,-13-36-22 0 0,1 0 0 0 0,0 0 0 0 0,0 0-1 0 0,0 0 1 0 0,0 0 0 0 0,1 0 0 0 0,-1 0 0 0 0,0-1-1 0 0,1 1 1 0 0,-1 0 0 0 0,1-1 0 0 0,-1 1 0 0 0,1-1-1 0 0,0 0 1 0 0,0 0 0 0 0,0 1 0 0 0,0-1 0 0 0,0 0-1 0 0,2 1 1 0 0,-2-2 12 0 0,0 0 1 0 0,0 0-1 0 0,0 0 0 0 0,1 0 1 0 0,-1 0-1 0 0,0-1 0 0 0,0 1 1 0 0,0 0-1 0 0,0-1 0 0 0,-1 0 0 0 0,1 1 1 0 0,0-1-1 0 0,0 0 0 0 0,0 0 1 0 0,0 0-1 0 0,-1 0 0 0 0,1 0 1 0 0,0-1-1 0 0,-1 1 0 0 0,2-2 0 0 0,8-7 130 0 0,-1-1-1 0 0,0 0 0 0 0,-1 0 0 0 0,0-1 1 0 0,-1 0-1 0 0,10-19 0 0 0,30-82-217 0 0,-18 40-1441 0 0,-24 57 774 0 0,8-19-1087 0 0,-14 34 1539 0 0,1 0 1 0 0,0 0-1 0 0,-1 0 0 0 0,1 0 0 0 0,0 0 0 0 0,0 0 0 0 0,0 0 0 0 0,0 0 0 0 0,0 0 0 0 0,0 0 0 0 0,0 0 0 0 0,0 0 0 0 0,0 1 0 0 0,0-1 1 0 0,0 0-1 0 0,0 1 0 0 0,1-1 0 0 0,-1 1 0 0 0,0 0 0 0 0,0-1 0 0 0,1 1 0 0 0,1 0 0 0 0,3 0-1755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30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30 15200 0 0,'-3'-17'1657'0'0,"3"16"-1614"0"0,-1 0 1 0 0,1 0 0 0 0,-1 1-1 0 0,1-1 1 0 0,-1 0-1 0 0,1 0 1 0 0,-1 1-1 0 0,1-1 1 0 0,-1 1 0 0 0,0-1-1 0 0,1 0 1 0 0,-1 1-1 0 0,0-1 1 0 0,0 1 0 0 0,1 0-1 0 0,-1-1 1 0 0,0 1-1 0 0,0 0 1 0 0,0-1-1 0 0,1 1 1 0 0,-3 0 0 0 0,1 0 147 0 0,0 0 1 0 0,0 0-1 0 0,0 0 1 0 0,0 0-1 0 0,1 0 1 0 0,-1 1 0 0 0,0-1-1 0 0,0 1 1 0 0,-3 1-1 0 0,-2 2 120 0 0,1-1 0 0 0,-1 1 0 0 0,1 1 0 0 0,-6 4 0 0 0,3-1 56 0 0,1 0 0 0 0,-1 1-1 0 0,-7 10 1 0 0,13-15-226 0 0,0 1-1 0 0,0-1 1 0 0,0 1 0 0 0,1 0-1 0 0,-1 0 1 0 0,1 0-1 0 0,0 0 1 0 0,1 0 0 0 0,-2 6-1 0 0,3-9-115 0 0,-1-1-1 0 0,1 1 0 0 0,0-1 0 0 0,0 1 1 0 0,0-1-1 0 0,0 1 0 0 0,0-1 0 0 0,1 1 1 0 0,-1-1-1 0 0,0 1 0 0 0,1-1 0 0 0,-1 1 1 0 0,1-1-1 0 0,0 0 0 0 0,-1 1 0 0 0,1-1 1 0 0,0 0-1 0 0,0 1 0 0 0,1 1 0 0 0,0-2 0 0 0,0 1 0 0 0,0-1 1 0 0,-1 0-1 0 0,1 0 0 0 0,0 0 0 0 0,0 0 0 0 0,0 0 0 0 0,0 0 0 0 0,0-1 0 0 0,1 1 0 0 0,-1-1 0 0 0,3 1 0 0 0,6 0 53 0 0,0-1 0 0 0,0 0 1 0 0,0-1-1 0 0,15-2 0 0 0,-18 2-21 0 0,-6 1-67 0 0,17-3 395 0 0,34 0 0 0 0,-48 3-291 0 0,0 0-1 0 0,0 1 1 0 0,0 0 0 0 0,0-1 0 0 0,0 1-1 0 0,0 1 1 0 0,0-1 0 0 0,0 1-1 0 0,0 0 1 0 0,-1 0 0 0 0,9 6 0 0 0,-11-7-87 0 0,-1 0 0 0 0,1 1 0 0 0,-1-1 0 0 0,0 1 1 0 0,1 0-1 0 0,-1-1 0 0 0,0 1 0 0 0,0 0 0 0 0,0 0 1 0 0,-1 0-1 0 0,1 0 0 0 0,0-1 0 0 0,-1 1 1 0 0,1 0-1 0 0,-1 0 0 0 0,0 0 0 0 0,1 0 0 0 0,-1 1 1 0 0,0-1-1 0 0,0 0 0 0 0,0 0 0 0 0,-1 0 0 0 0,1 0 1 0 0,0 0-1 0 0,-2 2 0 0 0,-1 7 17 0 0,0 0-1 0 0,-2 0 1 0 0,-6 14-1 0 0,4-10-15 0 0,2-2-79 0 0,-2 0-1 0 0,0-1 1 0 0,-1 1-1 0 0,0-1 1 0 0,-1-1-1 0 0,0 1 1 0 0,0-1-1 0 0,-2-1 1 0 0,1 0-1 0 0,-1-1 1 0 0,-1 0-1 0 0,-13 9 1 0 0,20-16-365 0 0,0 0 0 0 0,1 0 0 0 0,-1 0 1 0 0,0 0-1 0 0,0-1 0 0 0,-5 1 0 0 0,-8-1-1363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30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 21191 0 0,'0'0'480'0'0,"6"-3"1348"0"0,-5 3-1813 0 0,-1 0-1 0 0,1 0 0 0 0,0 0 1 0 0,-1 0-1 0 0,1 0 0 0 0,-1 0 1 0 0,1 0-1 0 0,0 1 0 0 0,-1-1 1 0 0,1 0-1 0 0,-1 0 1 0 0,1 1-1 0 0,-1-1 0 0 0,1 0 1 0 0,-1 1-1 0 0,1-1 0 0 0,-1 1 1 0 0,1-1-1 0 0,-1 1 0 0 0,1-1 1 0 0,-1 1-1 0 0,0-1 0 0 0,1 1 1 0 0,-1 0-1 0 0,1 1 71 0 0,0 0 0 0 0,0 0 0 0 0,-1 0 0 0 0,1 0 0 0 0,-1 0 0 0 0,1 0-1 0 0,-1 4 1 0 0,0 5 300 0 0,0 0 1 0 0,-3 15-1 0 0,2-18-349 0 0,-16 225 1412 0 0,11-107-915 0 0,-3 157-655 0 0,10-265-693 0 0,0 1 0 0 0,6 28 0 0 0,-4-36-481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31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21711 0 0,'0'0'2176'0'0,"12"-3"-1920"0"0,13-1-144 0 0,1 2-1 0 0,0 0 1 0 0,0 2 0 0 0,40 4-1 0 0,-49-3-518 0 0,14 0-1620 0 0,47-4-1 0 0,-39-2 164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31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13328 0 0,'3'-3'154'0'0,"-1"0"1"0"0,1 0 0 0 0,-1 0 0 0 0,1 0 0 0 0,0 0 0 0 0,0 0 0 0 0,1 0 0 0 0,-1 1-1 0 0,0 0 1 0 0,1 0 0 0 0,4-2 0 0 0,11-9 1252 0 0,-16 11-1069 0 0,1-1 1 0 0,-1 1-1 0 0,1 0 0 0 0,0 0 1 0 0,0 0-1 0 0,0 1 1 0 0,0-1-1 0 0,0 1 1 0 0,9-1-1 0 0,-12 2-271 0 0,1-1 0 0 0,0 1 0 0 0,0 0 0 0 0,0 0 0 0 0,0 1-1 0 0,0-1 1 0 0,0 0 0 0 0,0 1 0 0 0,-1-1 0 0 0,1 1 0 0 0,0-1 0 0 0,0 1 0 0 0,0 0 0 0 0,-1 0 0 0 0,1 0 0 0 0,0 0 0 0 0,-1 0 0 0 0,1 0-1 0 0,-1 0 1 0 0,1 0 0 0 0,-1 1 0 0 0,0-1 0 0 0,0 1 0 0 0,2 1 0 0 0,0 3-9 0 0,0-1-1 0 0,0 1 1 0 0,0 0 0 0 0,-1 0-1 0 0,0 0 1 0 0,2 12 0 0 0,4 40 79 0 0,-5-28-81 0 0,4 42 121 0 0,11 68 473 0 0,-14-121-505 0 0,-1-4 56 0 0,0-1 0 0 0,0 0 0 0 0,12 27 0 0 0,-13-36-132 0 0,1 0 10 0 0,-1 0 1 0 0,1 0 0 0 0,-1-1-1 0 0,8 9 1 0 0,-10-12-66 0 0,0 0 1 0 0,1-1-1 0 0,-1 1 0 0 0,1-1 1 0 0,0 1-1 0 0,-1-1 0 0 0,1 1 1 0 0,-1-1-1 0 0,1 0 0 0 0,0 1 0 0 0,-1-1 1 0 0,1 0-1 0 0,0 1 0 0 0,0-1 1 0 0,-1 0-1 0 0,1 0 0 0 0,0 1 0 0 0,0-1 1 0 0,-1 0-1 0 0,1 0 0 0 0,0 0 1 0 0,0 0-1 0 0,-1 0 0 0 0,1 0 1 0 0,0-1-1 0 0,0 1 0 0 0,-1 0 0 0 0,1 0 1 0 0,0 0-1 0 0,0-1 0 0 0,-1 1 1 0 0,1 0-1 0 0,0-1 0 0 0,-1 1 1 0 0,1 0-1 0 0,0-1 0 0 0,-1 1 0 0 0,1-1 1 0 0,-1 1-1 0 0,1-1 0 0 0,-1 0 1 0 0,1 1-1 0 0,0-1 0 0 0,13-14 510 0 0,22-17 0 0 0,-36 31-515 0 0,1 1-1 0 0,0-1 1 0 0,-1 1-1 0 0,1-1 1 0 0,0 1-1 0 0,-1-1 0 0 0,1 1 1 0 0,0-1-1 0 0,0 1 1 0 0,0 0-1 0 0,-1 0 1 0 0,1-1-1 0 0,0 1 1 0 0,0 0-1 0 0,0 0 1 0 0,0 0-1 0 0,-1 0 1 0 0,1 0-1 0 0,0 0 0 0 0,0 0 1 0 0,0 0-1 0 0,0 0 1 0 0,0 0-1 0 0,-1 0 1 0 0,1 1-1 0 0,0-1 1 0 0,0 0-1 0 0,0 1 1 0 0,-1-1-1 0 0,1 1 1 0 0,0-1-1 0 0,0 0 1 0 0,-1 1-1 0 0,1 0 0 0 0,0-1 1 0 0,-1 1-1 0 0,1-1 1 0 0,-1 1-1 0 0,1 0 1 0 0,-1-1-1 0 0,1 1 1 0 0,0 1-1 0 0,0 0-9 0 0,1 1 0 0 0,-1 0 0 0 0,1 0 0 0 0,-1 0 0 0 0,0 0 0 0 0,0 0 0 0 0,-1 0-1 0 0,1 0 1 0 0,0 0 0 0 0,-1 5 0 0 0,1 32 1 0 0,-2 49 0 0 0,-5-46 16 0 0,4-26-157 0 0,-1 20 0 0 0,3-37 27 0 0,1 1 1 0 0,-1-1-1 0 0,0 0 1 0 0,1 0-1 0 0,-1 0 1 0 0,1 0-1 0 0,-1-1 1 0 0,0 1-1 0 0,1 0 1 0 0,-1 0-1 0 0,0 0 1 0 0,1 0 0 0 0,-1 0-1 0 0,1 0 1 0 0,-1-1-1 0 0,0 1 1 0 0,1 0-1 0 0,-1 0 1 0 0,1-1-1 0 0,4-8-1238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31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 16471 0 0,'0'0'754'0'0,"4"7"247"0"0,-2-4-872 0 0,1 0-1 0 0,0 0 1 0 0,1 0-1 0 0,-1 0 1 0 0,0-1 0 0 0,1 0-1 0 0,-1 1 1 0 0,1-1-1 0 0,0-1 1 0 0,0 1 0 0 0,0 0-1 0 0,0-1 1 0 0,0 0-1 0 0,6 1 1 0 0,7 0 813 0 0,0 0-1 0 0,23-1 1 0 0,-3 0-589 0 0,10 0-400 0 0,-35 4-2098 0 0</inkml:trace>
  <inkml:trace contextRef="#ctx0" brushRef="#br0" timeOffset="1">1 241 11056 0 0,'0'0'852'0'0,"5"2"1176"0"0,-1 0-1137 0 0,1-2 0 0 0,-1 1 0 0 0,0 0 0 0 0,0-1 0 0 0,6 0 0 0 0,40-6 1049 0 0,-35 3-1565 0 0,105-24 743 0 0,-57 11-1282 0 0,-10 0-1064 0 0,-20 3-4419 0 0,-9 0-1101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32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70 10592 0 0,'0'0'130'0'0,"-1"-1"0"0"0,0 1-1 0 0,0-1 1 0 0,1 1 0 0 0,-1 0 0 0 0,0-1 0 0 0,1 1 0 0 0,-1-1 0 0 0,1 0 0 0 0,-1 1 0 0 0,0-1 0 0 0,1 1 0 0 0,-1-1 0 0 0,1 0-1 0 0,0 0 1 0 0,-1 1 0 0 0,1-1 0 0 0,0 0 0 0 0,-1 0 0 0 0,1 1 0 0 0,0-1 0 0 0,0 0 0 0 0,0 0 0 0 0,-1 0 0 0 0,1 1 0 0 0,0-2 0 0 0,1 0 223 0 0,-1 1 1 0 0,1 0 0 0 0,-1 0 0 0 0,1 0 0 0 0,0-1 0 0 0,-1 1 0 0 0,1 0 0 0 0,0 0 0 0 0,0 0 0 0 0,0 0 0 0 0,0 0 0 0 0,0 1 0 0 0,0-1 0 0 0,2-1-1 0 0,4-3 1131 0 0,1 1 1 0 0,0-1-1 0 0,15-4 0 0 0,-16 7-928 0 0,1-1 1 0 0,-1 1-1 0 0,1 0 1 0 0,0 1-1 0 0,-1 0 1 0 0,17 0 0 0 0,-22 1-542 0 0,0 0 1 0 0,1 0 0 0 0,-1 1-1 0 0,1-1 1 0 0,-1 1-1 0 0,0-1 1 0 0,1 1 0 0 0,-1 0-1 0 0,0-1 1 0 0,0 1 0 0 0,1 1-1 0 0,-1-1 1 0 0,0 0 0 0 0,0 0-1 0 0,0 1 1 0 0,0-1 0 0 0,-1 1-1 0 0,1 0 1 0 0,0-1 0 0 0,-1 1-1 0 0,1 0 1 0 0,-1 0-1 0 0,1 0 1 0 0,-1 0 0 0 0,0 0-1 0 0,1 3 1 0 0,0 2-16 0 0,0 0 0 0 0,-1 0 0 0 0,0 0 0 0 0,0 0 0 0 0,-1 0 0 0 0,0 0 0 0 0,0 0 0 0 0,-3 14 0 0 0,0-2 0 0 0,-13 37 0 0 0,8-35 0 0 0,-1 0 0 0 0,-1-1 0 0 0,-15 23 0 0 0,13-23 0 0 0,11-17 0 0 0,-1 0 0 0 0,1-1 0 0 0,-1 1 0 0 0,1 0 0 0 0,0 0 0 0 0,0 0 0 0 0,1-1 0 0 0,-1 1 0 0 0,0 0 0 0 0,1 0 0 0 0,0 0 0 0 0,0 0 0 0 0,0 0 0 0 0,0 0 0 0 0,1 4 0 0 0,-1-5 0 0 0,1 0 0 0 0,0 0 0 0 0,0 0 0 0 0,-1 0 0 0 0,2 0 0 0 0,-1-1 0 0 0,0 1 0 0 0,0 0 0 0 0,0-1 0 0 0,1 1 0 0 0,-1-1 0 0 0,1 1 0 0 0,-1-1 0 0 0,1 1 0 0 0,0-1 0 0 0,-1 0 0 0 0,1 0 0 0 0,0 0 0 0 0,0 0 0 0 0,0 0 0 0 0,0-1 0 0 0,3 2 0 0 0,9 1 135 0 0,0 0-1 0 0,0-1 1 0 0,1-1 0 0 0,-1 0-1 0 0,23-2 1 0 0,-23 1-704 0 0,1-1-1 0 0,-1 2 0 0 0,0 0 1 0 0,0 0-1 0 0,26 7 1 0 0,-25-2-598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51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8808 0 0,'0'0'400'0'0,"-6"0"144"0"0,-4 4 4428 0 0,28-1-3698 0 0,-13-1-1153 0 0,1 1-1 0 0,0-1 0 0 0,-1 1 1 0 0,0 0-1 0 0,0 0 0 0 0,0 1 1 0 0,9 7-1 0 0,-8-6-97 0 0,1 1 0 0 0,0-2 0 0 0,0 1 0 0 0,9 4-1 0 0,20 5 173 0 0,1-2 0 0 0,0-2-1 0 0,0-1 1 0 0,1-2-1 0 0,56 4 1 0 0,196-8 467 0 0,-200-5-352 0 0,668-42 1034 0 0,52-1-622 0 0,-344 54 47 0 0,-4 34 412 0 0,-36 25-133 0 0,-397-65-832 0 0,1 0 0 0 0,-1-2 0 0 0,0-2 0 0 0,1 0 0 0 0,-1-2 0 0 0,53-12 0 0 0,43-17-272 0 0,-115 29-380 0 0,-9 2 343 0 0,1 1 0 0 0,0-1 0 0 0,-1 1 0 0 0,1 0 0 0 0,0-1 0 0 0,-1 1 0 0 0,1 0 0 0 0,3 0 0 0 0,-5 0-163 0 0,1 0-1 0 0,0 0 1 0 0,-1 1 0 0 0,1-1 0 0 0,-1 0-1 0 0,1 0 1 0 0,0 1 0 0 0,-1-1 0 0 0,1 0 0 0 0,-1 1-1 0 0,1-1 1 0 0,-1 1 0 0 0,1-1 0 0 0,-1 1-1 0 0,1-1 1 0 0,0 1 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4:59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609 158 12240 0 0,'0'0'1105'0'0,"-18"4"3329"0"0,15-4-4129 0 0,0-1-1 0 0,-1 1 0 0 0,1-1 0 0 0,0 0 1 0 0,0 0-1 0 0,0 0 0 0 0,0 0 0 0 0,0 0 0 0 0,0-1 1 0 0,0 1-1 0 0,0-1 0 0 0,0 0 0 0 0,1 0 0 0 0,-1 0 1 0 0,1 0-1 0 0,-1-1 0 0 0,-2-2 0 0 0,5 4-176 0 0,0 0-103 0 0,0 1 0 0 0,-1 0 0 0 0,1-1 0 0 0,0 1 0 0 0,0-1-1 0 0,0 1 1 0 0,-1 0 0 0 0,1-1 0 0 0,0 1 0 0 0,-1 0 0 0 0,1-1-1 0 0,0 1 1 0 0,0 0 0 0 0,-1-1 0 0 0,1 1 0 0 0,-1 0 0 0 0,1 0 0 0 0,0-1-1 0 0,-1 1 1 0 0,1 0 0 0 0,-1 0 0 0 0,1 0 0 0 0,0-1 0 0 0,-1 1 0 0 0,1 0-1 0 0,-1 0 1 0 0,1 0 0 0 0,-1 0 0 0 0,1 0 0 0 0,-1 0 0 0 0,-17-1 717 0 0,15 2-480 0 0,-4-1-44 0 0,-1 1 1 0 0,1 0-1 0 0,-1 1 0 0 0,1 0 1 0 0,-8 3-1 0 0,6-2-7 0 0,0 0-1 0 0,-18 2 0 0 0,-95 10 394 0 0,111-14-528 0 0,-62 9 652 0 0,61-7-563 0 0,-7 1 13 0 0,18-4-171 0 0,0 0 0 0 0,0 0-1 0 0,0 0 1 0 0,1 0 0 0 0,-1 0 0 0 0,0 0 0 0 0,0 0 0 0 0,0 0 0 0 0,1 0-1 0 0,-1 1 1 0 0,0-1 0 0 0,0 0 0 0 0,1 1 0 0 0,-1-1 0 0 0,0 1 0 0 0,0 0-1 0 0,-1 0 8 0 0,1-1-7 0 0,0 0-1 0 0,1 1 1 0 0,-1-1-1 0 0,0 0 1 0 0,1 1-1 0 0,-1-1 1 0 0,1 1-1 0 0,-1-1 1 0 0,0 1-1 0 0,1-1 1 0 0,-1 1-1 0 0,1-1 1 0 0,0 1-1 0 0,-1-1 1 0 0,1 1-1 0 0,-1-1 1 0 0,1 2-1 0 0,-3 1 24 0 0,-1 1 16 0 0,-1 1 0 0 0,1 0-1 0 0,-1-1 1 0 0,2 2 0 0 0,-1-1-1 0 0,0 0 1 0 0,-5 12 0 0 0,-9 13 117 0 0,9-15-160 0 0,1 0 0 0 0,0 0 0 0 0,1 1 0 0 0,-6 21 0 0 0,5-13 50 0 0,0 1-1 0 0,2 0 1 0 0,-6 51 0 0 0,9-55-4 0 0,2-14-51 0 0,0 0 0 0 0,0 0-1 0 0,1 10 1 0 0,2 2-3 0 0,11 75 79 0 0,-11-86-65 0 0,0-1 0 0 0,1 0 0 0 0,0 1 0 0 0,1-1-1 0 0,0-1 1 0 0,0 1 0 0 0,0 0 0 0 0,1-1 0 0 0,0 0 0 0 0,0 0 0 0 0,0 0-1 0 0,1-1 1 0 0,12 9 0 0 0,5 7-92 0 0,-17-14 30 0 0,0-1-1 0 0,15 10 0 0 0,22 7 688 0 0,-30-17-530 0 0,24 16 1 0 0,-18-10-49 0 0,1-1-1 0 0,28 11 1 0 0,-33-15-7 0 0,-3-2 29 0 0,0 0 1 0 0,1-1 0 0 0,0 0-1 0 0,-1-1 1 0 0,1 0-1 0 0,20 1 1 0 0,-23-4-55 0 0,-1 0 0 0 0,1 0 0 0 0,0-1 0 0 0,-1 0 0 0 0,1-1-1 0 0,-1 0 1 0 0,0-1 0 0 0,1 0 0 0 0,13-6 0 0 0,5-4 76 0 0,43-29-1 0 0,-61 35-56 0 0,0-1 1 0 0,0 0-1 0 0,-1 0 0 0 0,0-1 0 0 0,-1-1 0 0 0,15-20 0 0 0,-3-4 14 0 0,-2-1-1 0 0,-1-1 1 0 0,-2 0-1 0 0,18-70 1 0 0,-29 88-24 0 0,0 0 1 0 0,-2 0-1 0 0,0 0 1 0 0,-2-29-1 0 0,0 41-32 0 0,-1-4 7 0 0,0 0-1 0 0,-1 0 1 0 0,-1 1-1 0 0,1-1 1 0 0,-8-16-1 0 0,6 15 7 0 0,-12-36 16 0 0,7 19-476 0 0,-19-40 0 0 0,-9 4 1345 0 0,34 58-899 0 0,-1 1 0 0 0,0-1 0 0 0,0 1 0 0 0,0 0 0 0 0,-1 0 0 0 0,0 0 0 0 0,0 1 0 0 0,0-1 0 0 0,0 1 0 0 0,-1 0 0 0 0,1 1 0 0 0,-1 0 0 0 0,-11-5 0 0 0,-2-1 0 0 0,-29-17 0 0 0,33 17 0 0 0,1 1 0 0 0,-2 0 0 0 0,-19-7 0 0 0,25 12 0 0 0,6 1 0 0 0,0 1 0 0 0,0 0 0 0 0,0 0 0 0 0,-1 0 0 0 0,1 1 0 0 0,-6-1 0 0 0,-66 1-867 0 0,55-3-494 0 0,15 2-1685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20:05:16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89 11056 0 0,'-12'0'769'0'0,"0"-1"-1"0"0,-1 0 1 0 0,1 0 0 0 0,0-2 0 0 0,1 1 0 0 0,-1-1 0 0 0,0-1 0 0 0,-19-9-1 0 0,20 8-139 0 0,3 2-236 0 0,1 0 1 0 0,1-1 0 0 0,-1 1-1 0 0,0-1 1 0 0,1-1-1 0 0,0 1 1 0 0,-7-7 0 0 0,13 10-335 0 0,-1 1 1 0 0,1 0 0 0 0,-1-1-1 0 0,1 1 1 0 0,-1 0 0 0 0,1-1-1 0 0,0 1 1 0 0,-1-1 0 0 0,1 1-1 0 0,0-1 1 0 0,-1 1 0 0 0,1-1 0 0 0,0 1-1 0 0,0-1 1 0 0,0 0 0 0 0,-1 1-1 0 0,1-1 1 0 0,0 1 0 0 0,0-1-1 0 0,0 0 1 0 0,0 1 0 0 0,0-1-1 0 0,0 1 1 0 0,0-1 0 0 0,0 0-1 0 0,1 0-4 0 0,0 1 0 0 0,-1-1 0 0 0,1 1 0 0 0,0 0 0 0 0,0-1 0 0 0,0 1 0 0 0,-1 0 0 0 0,1-1 0 0 0,0 1 1 0 0,0 0-1 0 0,0 0 0 0 0,0 0 0 0 0,-1 0 0 0 0,1 0 0 0 0,0 0 0 0 0,0 0 0 0 0,0 0 0 0 0,0 0 0 0 0,1 1 0 0 0,156 24 1945 0 0,257 2-854 0 0,88-46-794 0 0,-135 3 313 0 0,-3 11 11 0 0,-320 4-625 0 0,-1 1 0 0 0,0 2-1 0 0,60 12 1 0 0,-103-14-98 0 0,0 0 1 0 0,0 0-1 0 0,-1 0 1 0 0,1 0-1 0 0,0 0 0 0 0,0 1 1 0 0,0-1-1 0 0,-1 0 0 0 0,1 1 1 0 0,0-1-1 0 0,0 1 0 0 0,-1-1 1 0 0,1 1-1 0 0,0-1 1 0 0,-1 1-1 0 0,1-1 0 0 0,-1 1 1 0 0,1 0-1 0 0,-1-1 0 0 0,1 1 1 0 0,-1 0-1 0 0,1-1 0 0 0,-1 1 1 0 0,1 0-1 0 0,-1 0 1 0 0,0-1-1 0 0,0 1 0 0 0,1 0 1 0 0,-1 0-1 0 0,0 0 0 0 0,0-1 1 0 0,0 1-1 0 0,0 0 0 0 0,0 0 1 0 0,0 0-1 0 0,0 0 1 0 0,0-1-1 0 0,0 1 0 0 0,0 0 1 0 0,-1 0-1 0 0,1 0 0 0 0,0-1 1 0 0,0 1-1 0 0,-1 0 0 0 0,1 0 1 0 0,0-1-1 0 0,-2 2 1 0 0,-5 10-1076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19.png"/><Relationship Id="rId4" Type="http://schemas.openxmlformats.org/officeDocument/2006/relationships/customXml" Target="../ink/ink19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6.xml"/><Relationship Id="rId18" Type="http://schemas.openxmlformats.org/officeDocument/2006/relationships/image" Target="../media/image29.png"/><Relationship Id="rId26" Type="http://schemas.openxmlformats.org/officeDocument/2006/relationships/image" Target="../media/image33.png"/><Relationship Id="rId3" Type="http://schemas.openxmlformats.org/officeDocument/2006/relationships/customXml" Target="../ink/ink21.xml"/><Relationship Id="rId21" Type="http://schemas.openxmlformats.org/officeDocument/2006/relationships/customXml" Target="../ink/ink30.xml"/><Relationship Id="rId34" Type="http://schemas.openxmlformats.org/officeDocument/2006/relationships/image" Target="../media/image37.png"/><Relationship Id="rId7" Type="http://schemas.openxmlformats.org/officeDocument/2006/relationships/customXml" Target="../ink/ink23.xml"/><Relationship Id="rId12" Type="http://schemas.openxmlformats.org/officeDocument/2006/relationships/image" Target="../media/image26.png"/><Relationship Id="rId17" Type="http://schemas.openxmlformats.org/officeDocument/2006/relationships/customXml" Target="../ink/ink28.xml"/><Relationship Id="rId25" Type="http://schemas.openxmlformats.org/officeDocument/2006/relationships/customXml" Target="../ink/ink32.xml"/><Relationship Id="rId33" Type="http://schemas.openxmlformats.org/officeDocument/2006/relationships/customXml" Target="../ink/ink36.xml"/><Relationship Id="rId2" Type="http://schemas.openxmlformats.org/officeDocument/2006/relationships/image" Target="../media/image21.png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29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ustomXml" Target="../ink/ink25.xml"/><Relationship Id="rId24" Type="http://schemas.openxmlformats.org/officeDocument/2006/relationships/image" Target="../media/image32.png"/><Relationship Id="rId32" Type="http://schemas.openxmlformats.org/officeDocument/2006/relationships/image" Target="../media/image36.png"/><Relationship Id="rId5" Type="http://schemas.openxmlformats.org/officeDocument/2006/relationships/customXml" Target="../ink/ink22.xml"/><Relationship Id="rId15" Type="http://schemas.openxmlformats.org/officeDocument/2006/relationships/customXml" Target="../ink/ink27.xml"/><Relationship Id="rId23" Type="http://schemas.openxmlformats.org/officeDocument/2006/relationships/customXml" Target="../ink/ink31.xml"/><Relationship Id="rId28" Type="http://schemas.openxmlformats.org/officeDocument/2006/relationships/image" Target="../media/image34.png"/><Relationship Id="rId36" Type="http://schemas.openxmlformats.org/officeDocument/2006/relationships/image" Target="../media/image38.png"/><Relationship Id="rId10" Type="http://schemas.openxmlformats.org/officeDocument/2006/relationships/image" Target="../media/image25.png"/><Relationship Id="rId19" Type="http://schemas.openxmlformats.org/officeDocument/2006/relationships/customXml" Target="../ink/ink29.xml"/><Relationship Id="rId31" Type="http://schemas.openxmlformats.org/officeDocument/2006/relationships/customXml" Target="../ink/ink35.xml"/><Relationship Id="rId4" Type="http://schemas.openxmlformats.org/officeDocument/2006/relationships/image" Target="../media/image22.png"/><Relationship Id="rId9" Type="http://schemas.openxmlformats.org/officeDocument/2006/relationships/customXml" Target="../ink/ink24.xml"/><Relationship Id="rId14" Type="http://schemas.openxmlformats.org/officeDocument/2006/relationships/image" Target="../media/image27.png"/><Relationship Id="rId22" Type="http://schemas.openxmlformats.org/officeDocument/2006/relationships/image" Target="../media/image31.png"/><Relationship Id="rId27" Type="http://schemas.openxmlformats.org/officeDocument/2006/relationships/customXml" Target="../ink/ink33.xml"/><Relationship Id="rId30" Type="http://schemas.openxmlformats.org/officeDocument/2006/relationships/image" Target="../media/image35.png"/><Relationship Id="rId35" Type="http://schemas.openxmlformats.org/officeDocument/2006/relationships/customXml" Target="../ink/ink37.xml"/><Relationship Id="rId8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0.xml"/><Relationship Id="rId117" Type="http://schemas.openxmlformats.org/officeDocument/2006/relationships/image" Target="../media/image96.png"/><Relationship Id="rId21" Type="http://schemas.openxmlformats.org/officeDocument/2006/relationships/image" Target="../media/image48.png"/><Relationship Id="rId42" Type="http://schemas.openxmlformats.org/officeDocument/2006/relationships/customXml" Target="../ink/ink58.xml"/><Relationship Id="rId47" Type="http://schemas.openxmlformats.org/officeDocument/2006/relationships/image" Target="../media/image61.png"/><Relationship Id="rId63" Type="http://schemas.openxmlformats.org/officeDocument/2006/relationships/image" Target="../media/image69.png"/><Relationship Id="rId68" Type="http://schemas.openxmlformats.org/officeDocument/2006/relationships/customXml" Target="../ink/ink71.xml"/><Relationship Id="rId84" Type="http://schemas.openxmlformats.org/officeDocument/2006/relationships/customXml" Target="../ink/ink79.xml"/><Relationship Id="rId89" Type="http://schemas.openxmlformats.org/officeDocument/2006/relationships/image" Target="../media/image82.png"/><Relationship Id="rId112" Type="http://schemas.openxmlformats.org/officeDocument/2006/relationships/customXml" Target="../ink/ink93.xml"/><Relationship Id="rId16" Type="http://schemas.openxmlformats.org/officeDocument/2006/relationships/customXml" Target="../ink/ink45.xml"/><Relationship Id="rId107" Type="http://schemas.openxmlformats.org/officeDocument/2006/relationships/image" Target="../media/image91.png"/><Relationship Id="rId11" Type="http://schemas.openxmlformats.org/officeDocument/2006/relationships/image" Target="../media/image43.png"/><Relationship Id="rId32" Type="http://schemas.openxmlformats.org/officeDocument/2006/relationships/customXml" Target="../ink/ink53.xml"/><Relationship Id="rId37" Type="http://schemas.openxmlformats.org/officeDocument/2006/relationships/image" Target="../media/image56.png"/><Relationship Id="rId53" Type="http://schemas.openxmlformats.org/officeDocument/2006/relationships/image" Target="../media/image64.png"/><Relationship Id="rId58" Type="http://schemas.openxmlformats.org/officeDocument/2006/relationships/customXml" Target="../ink/ink66.xml"/><Relationship Id="rId74" Type="http://schemas.openxmlformats.org/officeDocument/2006/relationships/customXml" Target="../ink/ink74.xml"/><Relationship Id="rId79" Type="http://schemas.openxmlformats.org/officeDocument/2006/relationships/image" Target="../media/image77.png"/><Relationship Id="rId102" Type="http://schemas.openxmlformats.org/officeDocument/2006/relationships/customXml" Target="../ink/ink88.xml"/><Relationship Id="rId123" Type="http://schemas.openxmlformats.org/officeDocument/2006/relationships/image" Target="../media/image99.png"/><Relationship Id="rId5" Type="http://schemas.openxmlformats.org/officeDocument/2006/relationships/image" Target="../media/image40.png"/><Relationship Id="rId90" Type="http://schemas.openxmlformats.org/officeDocument/2006/relationships/customXml" Target="../ink/ink82.xml"/><Relationship Id="rId95" Type="http://schemas.openxmlformats.org/officeDocument/2006/relationships/image" Target="../media/image85.png"/><Relationship Id="rId22" Type="http://schemas.openxmlformats.org/officeDocument/2006/relationships/customXml" Target="../ink/ink48.xml"/><Relationship Id="rId27" Type="http://schemas.openxmlformats.org/officeDocument/2006/relationships/image" Target="../media/image51.png"/><Relationship Id="rId43" Type="http://schemas.openxmlformats.org/officeDocument/2006/relationships/image" Target="../media/image59.png"/><Relationship Id="rId48" Type="http://schemas.openxmlformats.org/officeDocument/2006/relationships/customXml" Target="../ink/ink61.xml"/><Relationship Id="rId64" Type="http://schemas.openxmlformats.org/officeDocument/2006/relationships/customXml" Target="../ink/ink69.xml"/><Relationship Id="rId69" Type="http://schemas.openxmlformats.org/officeDocument/2006/relationships/image" Target="../media/image72.png"/><Relationship Id="rId113" Type="http://schemas.openxmlformats.org/officeDocument/2006/relationships/image" Target="../media/image94.png"/><Relationship Id="rId118" Type="http://schemas.openxmlformats.org/officeDocument/2006/relationships/customXml" Target="../ink/ink96.xml"/><Relationship Id="rId80" Type="http://schemas.openxmlformats.org/officeDocument/2006/relationships/customXml" Target="../ink/ink77.xml"/><Relationship Id="rId85" Type="http://schemas.openxmlformats.org/officeDocument/2006/relationships/image" Target="../media/image80.png"/><Relationship Id="rId12" Type="http://schemas.openxmlformats.org/officeDocument/2006/relationships/customXml" Target="../ink/ink43.xml"/><Relationship Id="rId17" Type="http://schemas.openxmlformats.org/officeDocument/2006/relationships/image" Target="../media/image46.png"/><Relationship Id="rId33" Type="http://schemas.openxmlformats.org/officeDocument/2006/relationships/image" Target="../media/image54.png"/><Relationship Id="rId38" Type="http://schemas.openxmlformats.org/officeDocument/2006/relationships/customXml" Target="../ink/ink56.xml"/><Relationship Id="rId59" Type="http://schemas.openxmlformats.org/officeDocument/2006/relationships/image" Target="../media/image67.png"/><Relationship Id="rId103" Type="http://schemas.openxmlformats.org/officeDocument/2006/relationships/image" Target="../media/image89.png"/><Relationship Id="rId108" Type="http://schemas.openxmlformats.org/officeDocument/2006/relationships/customXml" Target="../ink/ink91.xml"/><Relationship Id="rId124" Type="http://schemas.openxmlformats.org/officeDocument/2006/relationships/customXml" Target="../ink/ink99.xml"/><Relationship Id="rId54" Type="http://schemas.openxmlformats.org/officeDocument/2006/relationships/customXml" Target="../ink/ink64.xml"/><Relationship Id="rId70" Type="http://schemas.openxmlformats.org/officeDocument/2006/relationships/customXml" Target="../ink/ink72.xml"/><Relationship Id="rId75" Type="http://schemas.openxmlformats.org/officeDocument/2006/relationships/image" Target="../media/image75.png"/><Relationship Id="rId91" Type="http://schemas.openxmlformats.org/officeDocument/2006/relationships/image" Target="../media/image83.png"/><Relationship Id="rId96" Type="http://schemas.openxmlformats.org/officeDocument/2006/relationships/customXml" Target="../ink/ink8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.xml"/><Relationship Id="rId23" Type="http://schemas.openxmlformats.org/officeDocument/2006/relationships/image" Target="../media/image49.png"/><Relationship Id="rId28" Type="http://schemas.openxmlformats.org/officeDocument/2006/relationships/customXml" Target="../ink/ink51.xml"/><Relationship Id="rId49" Type="http://schemas.openxmlformats.org/officeDocument/2006/relationships/image" Target="../media/image62.png"/><Relationship Id="rId114" Type="http://schemas.openxmlformats.org/officeDocument/2006/relationships/customXml" Target="../ink/ink94.xml"/><Relationship Id="rId119" Type="http://schemas.openxmlformats.org/officeDocument/2006/relationships/image" Target="../media/image97.png"/><Relationship Id="rId44" Type="http://schemas.openxmlformats.org/officeDocument/2006/relationships/customXml" Target="../ink/ink59.xml"/><Relationship Id="rId60" Type="http://schemas.openxmlformats.org/officeDocument/2006/relationships/customXml" Target="../ink/ink67.xml"/><Relationship Id="rId65" Type="http://schemas.openxmlformats.org/officeDocument/2006/relationships/image" Target="../media/image70.png"/><Relationship Id="rId81" Type="http://schemas.openxmlformats.org/officeDocument/2006/relationships/image" Target="../media/image78.png"/><Relationship Id="rId86" Type="http://schemas.openxmlformats.org/officeDocument/2006/relationships/customXml" Target="../ink/ink80.xml"/><Relationship Id="rId13" Type="http://schemas.openxmlformats.org/officeDocument/2006/relationships/image" Target="../media/image44.png"/><Relationship Id="rId18" Type="http://schemas.openxmlformats.org/officeDocument/2006/relationships/customXml" Target="../ink/ink46.xml"/><Relationship Id="rId39" Type="http://schemas.openxmlformats.org/officeDocument/2006/relationships/image" Target="../media/image57.png"/><Relationship Id="rId109" Type="http://schemas.openxmlformats.org/officeDocument/2006/relationships/image" Target="../media/image92.png"/><Relationship Id="rId34" Type="http://schemas.openxmlformats.org/officeDocument/2006/relationships/customXml" Target="../ink/ink54.xml"/><Relationship Id="rId50" Type="http://schemas.openxmlformats.org/officeDocument/2006/relationships/customXml" Target="../ink/ink62.xml"/><Relationship Id="rId55" Type="http://schemas.openxmlformats.org/officeDocument/2006/relationships/image" Target="../media/image65.png"/><Relationship Id="rId76" Type="http://schemas.openxmlformats.org/officeDocument/2006/relationships/customXml" Target="../ink/ink75.xml"/><Relationship Id="rId97" Type="http://schemas.openxmlformats.org/officeDocument/2006/relationships/image" Target="../media/image86.png"/><Relationship Id="rId104" Type="http://schemas.openxmlformats.org/officeDocument/2006/relationships/customXml" Target="../ink/ink89.xml"/><Relationship Id="rId120" Type="http://schemas.openxmlformats.org/officeDocument/2006/relationships/customXml" Target="../ink/ink97.xml"/><Relationship Id="rId125" Type="http://schemas.openxmlformats.org/officeDocument/2006/relationships/image" Target="../media/image100.png"/><Relationship Id="rId7" Type="http://schemas.openxmlformats.org/officeDocument/2006/relationships/image" Target="../media/image41.png"/><Relationship Id="rId71" Type="http://schemas.openxmlformats.org/officeDocument/2006/relationships/image" Target="../media/image73.png"/><Relationship Id="rId92" Type="http://schemas.openxmlformats.org/officeDocument/2006/relationships/customXml" Target="../ink/ink83.xml"/><Relationship Id="rId2" Type="http://schemas.openxmlformats.org/officeDocument/2006/relationships/customXml" Target="../ink/ink38.xml"/><Relationship Id="rId29" Type="http://schemas.openxmlformats.org/officeDocument/2006/relationships/image" Target="../media/image52.png"/><Relationship Id="rId24" Type="http://schemas.openxmlformats.org/officeDocument/2006/relationships/customXml" Target="../ink/ink49.xml"/><Relationship Id="rId40" Type="http://schemas.openxmlformats.org/officeDocument/2006/relationships/customXml" Target="../ink/ink57.xml"/><Relationship Id="rId45" Type="http://schemas.openxmlformats.org/officeDocument/2006/relationships/image" Target="../media/image60.png"/><Relationship Id="rId66" Type="http://schemas.openxmlformats.org/officeDocument/2006/relationships/customXml" Target="../ink/ink70.xml"/><Relationship Id="rId87" Type="http://schemas.openxmlformats.org/officeDocument/2006/relationships/image" Target="../media/image81.png"/><Relationship Id="rId110" Type="http://schemas.openxmlformats.org/officeDocument/2006/relationships/customXml" Target="../ink/ink92.xml"/><Relationship Id="rId115" Type="http://schemas.openxmlformats.org/officeDocument/2006/relationships/image" Target="../media/image95.png"/><Relationship Id="rId61" Type="http://schemas.openxmlformats.org/officeDocument/2006/relationships/image" Target="../media/image68.png"/><Relationship Id="rId82" Type="http://schemas.openxmlformats.org/officeDocument/2006/relationships/customXml" Target="../ink/ink78.xml"/><Relationship Id="rId19" Type="http://schemas.openxmlformats.org/officeDocument/2006/relationships/image" Target="../media/image47.png"/><Relationship Id="rId14" Type="http://schemas.openxmlformats.org/officeDocument/2006/relationships/customXml" Target="../ink/ink44.xml"/><Relationship Id="rId30" Type="http://schemas.openxmlformats.org/officeDocument/2006/relationships/customXml" Target="../ink/ink52.xml"/><Relationship Id="rId35" Type="http://schemas.openxmlformats.org/officeDocument/2006/relationships/image" Target="../media/image55.png"/><Relationship Id="rId56" Type="http://schemas.openxmlformats.org/officeDocument/2006/relationships/customXml" Target="../ink/ink65.xml"/><Relationship Id="rId77" Type="http://schemas.openxmlformats.org/officeDocument/2006/relationships/image" Target="../media/image76.png"/><Relationship Id="rId100" Type="http://schemas.openxmlformats.org/officeDocument/2006/relationships/customXml" Target="../ink/ink87.xml"/><Relationship Id="rId105" Type="http://schemas.openxmlformats.org/officeDocument/2006/relationships/image" Target="../media/image90.png"/><Relationship Id="rId8" Type="http://schemas.openxmlformats.org/officeDocument/2006/relationships/customXml" Target="../ink/ink41.xml"/><Relationship Id="rId51" Type="http://schemas.openxmlformats.org/officeDocument/2006/relationships/image" Target="../media/image63.png"/><Relationship Id="rId72" Type="http://schemas.openxmlformats.org/officeDocument/2006/relationships/customXml" Target="../ink/ink73.xml"/><Relationship Id="rId93" Type="http://schemas.openxmlformats.org/officeDocument/2006/relationships/image" Target="../media/image84.png"/><Relationship Id="rId98" Type="http://schemas.openxmlformats.org/officeDocument/2006/relationships/customXml" Target="../ink/ink86.xml"/><Relationship Id="rId121" Type="http://schemas.openxmlformats.org/officeDocument/2006/relationships/image" Target="../media/image98.png"/><Relationship Id="rId3" Type="http://schemas.openxmlformats.org/officeDocument/2006/relationships/image" Target="../media/image39.png"/><Relationship Id="rId25" Type="http://schemas.openxmlformats.org/officeDocument/2006/relationships/image" Target="../media/image50.png"/><Relationship Id="rId46" Type="http://schemas.openxmlformats.org/officeDocument/2006/relationships/customXml" Target="../ink/ink60.xml"/><Relationship Id="rId67" Type="http://schemas.openxmlformats.org/officeDocument/2006/relationships/image" Target="../media/image71.png"/><Relationship Id="rId116" Type="http://schemas.openxmlformats.org/officeDocument/2006/relationships/customXml" Target="../ink/ink95.xml"/><Relationship Id="rId20" Type="http://schemas.openxmlformats.org/officeDocument/2006/relationships/customXml" Target="../ink/ink47.xml"/><Relationship Id="rId41" Type="http://schemas.openxmlformats.org/officeDocument/2006/relationships/image" Target="../media/image58.png"/><Relationship Id="rId62" Type="http://schemas.openxmlformats.org/officeDocument/2006/relationships/customXml" Target="../ink/ink68.xml"/><Relationship Id="rId83" Type="http://schemas.openxmlformats.org/officeDocument/2006/relationships/image" Target="../media/image79.png"/><Relationship Id="rId88" Type="http://schemas.openxmlformats.org/officeDocument/2006/relationships/customXml" Target="../ink/ink81.xml"/><Relationship Id="rId111" Type="http://schemas.openxmlformats.org/officeDocument/2006/relationships/image" Target="../media/image93.png"/><Relationship Id="rId15" Type="http://schemas.openxmlformats.org/officeDocument/2006/relationships/image" Target="../media/image45.png"/><Relationship Id="rId36" Type="http://schemas.openxmlformats.org/officeDocument/2006/relationships/customXml" Target="../ink/ink55.xml"/><Relationship Id="rId57" Type="http://schemas.openxmlformats.org/officeDocument/2006/relationships/image" Target="../media/image66.png"/><Relationship Id="rId106" Type="http://schemas.openxmlformats.org/officeDocument/2006/relationships/customXml" Target="../ink/ink90.xml"/><Relationship Id="rId10" Type="http://schemas.openxmlformats.org/officeDocument/2006/relationships/customXml" Target="../ink/ink42.xml"/><Relationship Id="rId31" Type="http://schemas.openxmlformats.org/officeDocument/2006/relationships/image" Target="../media/image53.png"/><Relationship Id="rId52" Type="http://schemas.openxmlformats.org/officeDocument/2006/relationships/customXml" Target="../ink/ink63.xml"/><Relationship Id="rId73" Type="http://schemas.openxmlformats.org/officeDocument/2006/relationships/image" Target="../media/image74.png"/><Relationship Id="rId78" Type="http://schemas.openxmlformats.org/officeDocument/2006/relationships/customXml" Target="../ink/ink76.xml"/><Relationship Id="rId94" Type="http://schemas.openxmlformats.org/officeDocument/2006/relationships/customXml" Target="../ink/ink84.xml"/><Relationship Id="rId99" Type="http://schemas.openxmlformats.org/officeDocument/2006/relationships/image" Target="../media/image87.png"/><Relationship Id="rId101" Type="http://schemas.openxmlformats.org/officeDocument/2006/relationships/image" Target="../media/image88.png"/><Relationship Id="rId122" Type="http://schemas.openxmlformats.org/officeDocument/2006/relationships/customXml" Target="../ink/ink98.xml"/><Relationship Id="rId4" Type="http://schemas.openxmlformats.org/officeDocument/2006/relationships/customXml" Target="../ink/ink39.xml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7.xml"/><Relationship Id="rId21" Type="http://schemas.openxmlformats.org/officeDocument/2006/relationships/customXml" Target="../ink/ink109.xml"/><Relationship Id="rId42" Type="http://schemas.openxmlformats.org/officeDocument/2006/relationships/image" Target="../media/image121.png"/><Relationship Id="rId63" Type="http://schemas.openxmlformats.org/officeDocument/2006/relationships/customXml" Target="../ink/ink130.xml"/><Relationship Id="rId84" Type="http://schemas.openxmlformats.org/officeDocument/2006/relationships/image" Target="../media/image142.png"/><Relationship Id="rId16" Type="http://schemas.openxmlformats.org/officeDocument/2006/relationships/image" Target="../media/image108.png"/><Relationship Id="rId107" Type="http://schemas.openxmlformats.org/officeDocument/2006/relationships/customXml" Target="../ink/ink152.xml"/><Relationship Id="rId11" Type="http://schemas.openxmlformats.org/officeDocument/2006/relationships/customXml" Target="../ink/ink104.xml"/><Relationship Id="rId32" Type="http://schemas.openxmlformats.org/officeDocument/2006/relationships/image" Target="../media/image116.png"/><Relationship Id="rId37" Type="http://schemas.openxmlformats.org/officeDocument/2006/relationships/customXml" Target="../ink/ink117.xml"/><Relationship Id="rId53" Type="http://schemas.openxmlformats.org/officeDocument/2006/relationships/customXml" Target="../ink/ink125.xml"/><Relationship Id="rId58" Type="http://schemas.openxmlformats.org/officeDocument/2006/relationships/image" Target="../media/image129.png"/><Relationship Id="rId74" Type="http://schemas.openxmlformats.org/officeDocument/2006/relationships/image" Target="../media/image137.png"/><Relationship Id="rId79" Type="http://schemas.openxmlformats.org/officeDocument/2006/relationships/customXml" Target="../ink/ink138.xml"/><Relationship Id="rId102" Type="http://schemas.openxmlformats.org/officeDocument/2006/relationships/image" Target="../media/image151.png"/><Relationship Id="rId123" Type="http://schemas.openxmlformats.org/officeDocument/2006/relationships/customXml" Target="../ink/ink160.xml"/><Relationship Id="rId128" Type="http://schemas.openxmlformats.org/officeDocument/2006/relationships/image" Target="../media/image164.png"/><Relationship Id="rId5" Type="http://schemas.openxmlformats.org/officeDocument/2006/relationships/customXml" Target="../ink/ink101.xml"/><Relationship Id="rId90" Type="http://schemas.openxmlformats.org/officeDocument/2006/relationships/image" Target="../media/image145.png"/><Relationship Id="rId95" Type="http://schemas.openxmlformats.org/officeDocument/2006/relationships/customXml" Target="../ink/ink146.xml"/><Relationship Id="rId22" Type="http://schemas.openxmlformats.org/officeDocument/2006/relationships/image" Target="../media/image111.png"/><Relationship Id="rId27" Type="http://schemas.openxmlformats.org/officeDocument/2006/relationships/customXml" Target="../ink/ink112.xml"/><Relationship Id="rId43" Type="http://schemas.openxmlformats.org/officeDocument/2006/relationships/customXml" Target="../ink/ink120.xml"/><Relationship Id="rId48" Type="http://schemas.openxmlformats.org/officeDocument/2006/relationships/image" Target="../media/image124.png"/><Relationship Id="rId64" Type="http://schemas.openxmlformats.org/officeDocument/2006/relationships/image" Target="../media/image132.png"/><Relationship Id="rId69" Type="http://schemas.openxmlformats.org/officeDocument/2006/relationships/customXml" Target="../ink/ink133.xml"/><Relationship Id="rId113" Type="http://schemas.openxmlformats.org/officeDocument/2006/relationships/customXml" Target="../ink/ink155.xml"/><Relationship Id="rId118" Type="http://schemas.openxmlformats.org/officeDocument/2006/relationships/image" Target="../media/image159.png"/><Relationship Id="rId134" Type="http://schemas.openxmlformats.org/officeDocument/2006/relationships/image" Target="../media/image167.png"/><Relationship Id="rId80" Type="http://schemas.openxmlformats.org/officeDocument/2006/relationships/image" Target="../media/image140.png"/><Relationship Id="rId85" Type="http://schemas.openxmlformats.org/officeDocument/2006/relationships/customXml" Target="../ink/ink141.xml"/><Relationship Id="rId12" Type="http://schemas.openxmlformats.org/officeDocument/2006/relationships/image" Target="../media/image106.png"/><Relationship Id="rId17" Type="http://schemas.openxmlformats.org/officeDocument/2006/relationships/customXml" Target="../ink/ink107.xml"/><Relationship Id="rId33" Type="http://schemas.openxmlformats.org/officeDocument/2006/relationships/customXml" Target="../ink/ink115.xml"/><Relationship Id="rId38" Type="http://schemas.openxmlformats.org/officeDocument/2006/relationships/image" Target="../media/image119.png"/><Relationship Id="rId59" Type="http://schemas.openxmlformats.org/officeDocument/2006/relationships/customXml" Target="../ink/ink128.xml"/><Relationship Id="rId103" Type="http://schemas.openxmlformats.org/officeDocument/2006/relationships/customXml" Target="../ink/ink150.xml"/><Relationship Id="rId108" Type="http://schemas.openxmlformats.org/officeDocument/2006/relationships/image" Target="../media/image154.png"/><Relationship Id="rId124" Type="http://schemas.openxmlformats.org/officeDocument/2006/relationships/image" Target="../media/image162.png"/><Relationship Id="rId129" Type="http://schemas.openxmlformats.org/officeDocument/2006/relationships/customXml" Target="../ink/ink163.xml"/><Relationship Id="rId54" Type="http://schemas.openxmlformats.org/officeDocument/2006/relationships/image" Target="../media/image127.png"/><Relationship Id="rId70" Type="http://schemas.openxmlformats.org/officeDocument/2006/relationships/image" Target="../media/image135.png"/><Relationship Id="rId75" Type="http://schemas.openxmlformats.org/officeDocument/2006/relationships/customXml" Target="../ink/ink136.xml"/><Relationship Id="rId91" Type="http://schemas.openxmlformats.org/officeDocument/2006/relationships/customXml" Target="../ink/ink144.xml"/><Relationship Id="rId96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23" Type="http://schemas.openxmlformats.org/officeDocument/2006/relationships/customXml" Target="../ink/ink110.xml"/><Relationship Id="rId28" Type="http://schemas.openxmlformats.org/officeDocument/2006/relationships/image" Target="../media/image114.png"/><Relationship Id="rId49" Type="http://schemas.openxmlformats.org/officeDocument/2006/relationships/customXml" Target="../ink/ink123.xml"/><Relationship Id="rId114" Type="http://schemas.openxmlformats.org/officeDocument/2006/relationships/image" Target="../media/image157.png"/><Relationship Id="rId119" Type="http://schemas.openxmlformats.org/officeDocument/2006/relationships/customXml" Target="../ink/ink158.xml"/><Relationship Id="rId44" Type="http://schemas.openxmlformats.org/officeDocument/2006/relationships/image" Target="../media/image122.png"/><Relationship Id="rId60" Type="http://schemas.openxmlformats.org/officeDocument/2006/relationships/image" Target="../media/image130.png"/><Relationship Id="rId65" Type="http://schemas.openxmlformats.org/officeDocument/2006/relationships/customXml" Target="../ink/ink131.xml"/><Relationship Id="rId81" Type="http://schemas.openxmlformats.org/officeDocument/2006/relationships/customXml" Target="../ink/ink139.xml"/><Relationship Id="rId86" Type="http://schemas.openxmlformats.org/officeDocument/2006/relationships/image" Target="../media/image143.png"/><Relationship Id="rId130" Type="http://schemas.openxmlformats.org/officeDocument/2006/relationships/image" Target="../media/image165.png"/><Relationship Id="rId13" Type="http://schemas.openxmlformats.org/officeDocument/2006/relationships/customXml" Target="../ink/ink105.xml"/><Relationship Id="rId18" Type="http://schemas.openxmlformats.org/officeDocument/2006/relationships/image" Target="../media/image109.png"/><Relationship Id="rId39" Type="http://schemas.openxmlformats.org/officeDocument/2006/relationships/customXml" Target="../ink/ink118.xml"/><Relationship Id="rId109" Type="http://schemas.openxmlformats.org/officeDocument/2006/relationships/customXml" Target="../ink/ink153.xml"/><Relationship Id="rId34" Type="http://schemas.openxmlformats.org/officeDocument/2006/relationships/image" Target="../media/image117.png"/><Relationship Id="rId50" Type="http://schemas.openxmlformats.org/officeDocument/2006/relationships/image" Target="../media/image125.png"/><Relationship Id="rId55" Type="http://schemas.openxmlformats.org/officeDocument/2006/relationships/customXml" Target="../ink/ink126.xml"/><Relationship Id="rId76" Type="http://schemas.openxmlformats.org/officeDocument/2006/relationships/image" Target="../media/image138.png"/><Relationship Id="rId97" Type="http://schemas.openxmlformats.org/officeDocument/2006/relationships/customXml" Target="../ink/ink147.xml"/><Relationship Id="rId104" Type="http://schemas.openxmlformats.org/officeDocument/2006/relationships/image" Target="../media/image152.png"/><Relationship Id="rId120" Type="http://schemas.openxmlformats.org/officeDocument/2006/relationships/image" Target="../media/image160.png"/><Relationship Id="rId125" Type="http://schemas.openxmlformats.org/officeDocument/2006/relationships/customXml" Target="../ink/ink161.xml"/><Relationship Id="rId7" Type="http://schemas.openxmlformats.org/officeDocument/2006/relationships/customXml" Target="../ink/ink102.xml"/><Relationship Id="rId71" Type="http://schemas.openxmlformats.org/officeDocument/2006/relationships/customXml" Target="../ink/ink134.xml"/><Relationship Id="rId92" Type="http://schemas.openxmlformats.org/officeDocument/2006/relationships/image" Target="../media/image146.png"/><Relationship Id="rId2" Type="http://schemas.openxmlformats.org/officeDocument/2006/relationships/image" Target="../media/image101.png"/><Relationship Id="rId29" Type="http://schemas.openxmlformats.org/officeDocument/2006/relationships/customXml" Target="../ink/ink113.xml"/><Relationship Id="rId24" Type="http://schemas.openxmlformats.org/officeDocument/2006/relationships/image" Target="../media/image112.png"/><Relationship Id="rId40" Type="http://schemas.openxmlformats.org/officeDocument/2006/relationships/image" Target="../media/image120.png"/><Relationship Id="rId45" Type="http://schemas.openxmlformats.org/officeDocument/2006/relationships/customXml" Target="../ink/ink121.xml"/><Relationship Id="rId66" Type="http://schemas.openxmlformats.org/officeDocument/2006/relationships/image" Target="../media/image133.png"/><Relationship Id="rId87" Type="http://schemas.openxmlformats.org/officeDocument/2006/relationships/customXml" Target="../ink/ink142.xml"/><Relationship Id="rId110" Type="http://schemas.openxmlformats.org/officeDocument/2006/relationships/image" Target="../media/image155.png"/><Relationship Id="rId115" Type="http://schemas.openxmlformats.org/officeDocument/2006/relationships/customXml" Target="../ink/ink156.xml"/><Relationship Id="rId131" Type="http://schemas.openxmlformats.org/officeDocument/2006/relationships/customXml" Target="../ink/ink164.xml"/><Relationship Id="rId61" Type="http://schemas.openxmlformats.org/officeDocument/2006/relationships/customXml" Target="../ink/ink129.xml"/><Relationship Id="rId82" Type="http://schemas.openxmlformats.org/officeDocument/2006/relationships/image" Target="../media/image141.png"/><Relationship Id="rId19" Type="http://schemas.openxmlformats.org/officeDocument/2006/relationships/customXml" Target="../ink/ink108.xml"/><Relationship Id="rId14" Type="http://schemas.openxmlformats.org/officeDocument/2006/relationships/image" Target="../media/image107.png"/><Relationship Id="rId30" Type="http://schemas.openxmlformats.org/officeDocument/2006/relationships/image" Target="../media/image115.png"/><Relationship Id="rId35" Type="http://schemas.openxmlformats.org/officeDocument/2006/relationships/customXml" Target="../ink/ink116.xml"/><Relationship Id="rId56" Type="http://schemas.openxmlformats.org/officeDocument/2006/relationships/image" Target="../media/image128.png"/><Relationship Id="rId77" Type="http://schemas.openxmlformats.org/officeDocument/2006/relationships/customXml" Target="../ink/ink137.xml"/><Relationship Id="rId100" Type="http://schemas.openxmlformats.org/officeDocument/2006/relationships/image" Target="../media/image150.png"/><Relationship Id="rId105" Type="http://schemas.openxmlformats.org/officeDocument/2006/relationships/customXml" Target="../ink/ink151.xml"/><Relationship Id="rId126" Type="http://schemas.openxmlformats.org/officeDocument/2006/relationships/image" Target="../media/image163.png"/><Relationship Id="rId8" Type="http://schemas.openxmlformats.org/officeDocument/2006/relationships/image" Target="../media/image104.png"/><Relationship Id="rId51" Type="http://schemas.openxmlformats.org/officeDocument/2006/relationships/customXml" Target="../ink/ink124.xml"/><Relationship Id="rId72" Type="http://schemas.openxmlformats.org/officeDocument/2006/relationships/image" Target="../media/image136.png"/><Relationship Id="rId93" Type="http://schemas.openxmlformats.org/officeDocument/2006/relationships/customXml" Target="../ink/ink145.xml"/><Relationship Id="rId98" Type="http://schemas.openxmlformats.org/officeDocument/2006/relationships/image" Target="../media/image149.png"/><Relationship Id="rId121" Type="http://schemas.openxmlformats.org/officeDocument/2006/relationships/customXml" Target="../ink/ink159.xml"/><Relationship Id="rId3" Type="http://schemas.openxmlformats.org/officeDocument/2006/relationships/customXml" Target="../ink/ink100.xml"/><Relationship Id="rId25" Type="http://schemas.openxmlformats.org/officeDocument/2006/relationships/customXml" Target="../ink/ink111.xml"/><Relationship Id="rId46" Type="http://schemas.openxmlformats.org/officeDocument/2006/relationships/image" Target="../media/image123.png"/><Relationship Id="rId67" Type="http://schemas.openxmlformats.org/officeDocument/2006/relationships/customXml" Target="../ink/ink132.xml"/><Relationship Id="rId116" Type="http://schemas.openxmlformats.org/officeDocument/2006/relationships/image" Target="../media/image158.png"/><Relationship Id="rId20" Type="http://schemas.openxmlformats.org/officeDocument/2006/relationships/image" Target="../media/image110.png"/><Relationship Id="rId41" Type="http://schemas.openxmlformats.org/officeDocument/2006/relationships/customXml" Target="../ink/ink119.xml"/><Relationship Id="rId62" Type="http://schemas.openxmlformats.org/officeDocument/2006/relationships/image" Target="../media/image131.png"/><Relationship Id="rId83" Type="http://schemas.openxmlformats.org/officeDocument/2006/relationships/customXml" Target="../ink/ink140.xml"/><Relationship Id="rId88" Type="http://schemas.openxmlformats.org/officeDocument/2006/relationships/image" Target="../media/image144.png"/><Relationship Id="rId111" Type="http://schemas.openxmlformats.org/officeDocument/2006/relationships/customXml" Target="../ink/ink154.xml"/><Relationship Id="rId132" Type="http://schemas.openxmlformats.org/officeDocument/2006/relationships/image" Target="../media/image166.png"/><Relationship Id="rId15" Type="http://schemas.openxmlformats.org/officeDocument/2006/relationships/customXml" Target="../ink/ink106.xml"/><Relationship Id="rId36" Type="http://schemas.openxmlformats.org/officeDocument/2006/relationships/image" Target="../media/image118.png"/><Relationship Id="rId57" Type="http://schemas.openxmlformats.org/officeDocument/2006/relationships/customXml" Target="../ink/ink127.xml"/><Relationship Id="rId106" Type="http://schemas.openxmlformats.org/officeDocument/2006/relationships/image" Target="../media/image153.png"/><Relationship Id="rId127" Type="http://schemas.openxmlformats.org/officeDocument/2006/relationships/customXml" Target="../ink/ink162.xml"/><Relationship Id="rId10" Type="http://schemas.openxmlformats.org/officeDocument/2006/relationships/image" Target="../media/image105.png"/><Relationship Id="rId31" Type="http://schemas.openxmlformats.org/officeDocument/2006/relationships/customXml" Target="../ink/ink114.xml"/><Relationship Id="rId52" Type="http://schemas.openxmlformats.org/officeDocument/2006/relationships/image" Target="../media/image126.png"/><Relationship Id="rId73" Type="http://schemas.openxmlformats.org/officeDocument/2006/relationships/customXml" Target="../ink/ink135.xml"/><Relationship Id="rId78" Type="http://schemas.openxmlformats.org/officeDocument/2006/relationships/image" Target="../media/image139.png"/><Relationship Id="rId94" Type="http://schemas.openxmlformats.org/officeDocument/2006/relationships/image" Target="../media/image147.png"/><Relationship Id="rId99" Type="http://schemas.openxmlformats.org/officeDocument/2006/relationships/customXml" Target="../ink/ink148.xml"/><Relationship Id="rId101" Type="http://schemas.openxmlformats.org/officeDocument/2006/relationships/customXml" Target="../ink/ink149.xml"/><Relationship Id="rId122" Type="http://schemas.openxmlformats.org/officeDocument/2006/relationships/image" Target="../media/image161.png"/><Relationship Id="rId4" Type="http://schemas.openxmlformats.org/officeDocument/2006/relationships/image" Target="../media/image102.png"/><Relationship Id="rId9" Type="http://schemas.openxmlformats.org/officeDocument/2006/relationships/customXml" Target="../ink/ink103.xml"/><Relationship Id="rId26" Type="http://schemas.openxmlformats.org/officeDocument/2006/relationships/image" Target="../media/image113.png"/><Relationship Id="rId47" Type="http://schemas.openxmlformats.org/officeDocument/2006/relationships/customXml" Target="../ink/ink122.xml"/><Relationship Id="rId68" Type="http://schemas.openxmlformats.org/officeDocument/2006/relationships/image" Target="../media/image134.png"/><Relationship Id="rId89" Type="http://schemas.openxmlformats.org/officeDocument/2006/relationships/customXml" Target="../ink/ink143.xml"/><Relationship Id="rId112" Type="http://schemas.openxmlformats.org/officeDocument/2006/relationships/image" Target="../media/image156.png"/><Relationship Id="rId133" Type="http://schemas.openxmlformats.org/officeDocument/2006/relationships/customXml" Target="../ink/ink16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customXml" Target="../ink/ink171.xml"/><Relationship Id="rId18" Type="http://schemas.openxmlformats.org/officeDocument/2006/relationships/image" Target="../media/image175.png"/><Relationship Id="rId26" Type="http://schemas.openxmlformats.org/officeDocument/2006/relationships/image" Target="../media/image179.png"/><Relationship Id="rId3" Type="http://schemas.openxmlformats.org/officeDocument/2006/relationships/customXml" Target="../ink/ink166.xml"/><Relationship Id="rId21" Type="http://schemas.openxmlformats.org/officeDocument/2006/relationships/customXml" Target="../ink/ink175.xml"/><Relationship Id="rId7" Type="http://schemas.openxmlformats.org/officeDocument/2006/relationships/customXml" Target="../ink/ink168.xml"/><Relationship Id="rId12" Type="http://schemas.openxmlformats.org/officeDocument/2006/relationships/image" Target="../media/image172.png"/><Relationship Id="rId17" Type="http://schemas.openxmlformats.org/officeDocument/2006/relationships/customXml" Target="../ink/ink173.xml"/><Relationship Id="rId25" Type="http://schemas.openxmlformats.org/officeDocument/2006/relationships/customXml" Target="../ink/ink177.xml"/><Relationship Id="rId2" Type="http://schemas.openxmlformats.org/officeDocument/2006/relationships/image" Target="../media/image101.png"/><Relationship Id="rId16" Type="http://schemas.openxmlformats.org/officeDocument/2006/relationships/image" Target="../media/image174.png"/><Relationship Id="rId20" Type="http://schemas.openxmlformats.org/officeDocument/2006/relationships/image" Target="../media/image176.png"/><Relationship Id="rId29" Type="http://schemas.openxmlformats.org/officeDocument/2006/relationships/customXml" Target="../ink/ink1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11" Type="http://schemas.openxmlformats.org/officeDocument/2006/relationships/customXml" Target="../ink/ink170.xml"/><Relationship Id="rId24" Type="http://schemas.openxmlformats.org/officeDocument/2006/relationships/image" Target="../media/image178.png"/><Relationship Id="rId5" Type="http://schemas.openxmlformats.org/officeDocument/2006/relationships/customXml" Target="../ink/ink167.xml"/><Relationship Id="rId15" Type="http://schemas.openxmlformats.org/officeDocument/2006/relationships/customXml" Target="../ink/ink172.xml"/><Relationship Id="rId23" Type="http://schemas.openxmlformats.org/officeDocument/2006/relationships/customXml" Target="../ink/ink176.xml"/><Relationship Id="rId28" Type="http://schemas.openxmlformats.org/officeDocument/2006/relationships/image" Target="../media/image180.png"/><Relationship Id="rId10" Type="http://schemas.openxmlformats.org/officeDocument/2006/relationships/image" Target="../media/image171.png"/><Relationship Id="rId19" Type="http://schemas.openxmlformats.org/officeDocument/2006/relationships/customXml" Target="../ink/ink174.xml"/><Relationship Id="rId4" Type="http://schemas.openxmlformats.org/officeDocument/2006/relationships/image" Target="../media/image168.png"/><Relationship Id="rId9" Type="http://schemas.openxmlformats.org/officeDocument/2006/relationships/customXml" Target="../ink/ink169.xml"/><Relationship Id="rId14" Type="http://schemas.openxmlformats.org/officeDocument/2006/relationships/image" Target="../media/image173.png"/><Relationship Id="rId22" Type="http://schemas.openxmlformats.org/officeDocument/2006/relationships/image" Target="../media/image177.png"/><Relationship Id="rId27" Type="http://schemas.openxmlformats.org/officeDocument/2006/relationships/customXml" Target="../ink/ink178.xml"/><Relationship Id="rId30" Type="http://schemas.openxmlformats.org/officeDocument/2006/relationships/image" Target="../media/image181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4.png"/><Relationship Id="rId21" Type="http://schemas.openxmlformats.org/officeDocument/2006/relationships/customXml" Target="../ink/ink189.xml"/><Relationship Id="rId42" Type="http://schemas.openxmlformats.org/officeDocument/2006/relationships/image" Target="../media/image202.png"/><Relationship Id="rId47" Type="http://schemas.openxmlformats.org/officeDocument/2006/relationships/customXml" Target="../ink/ink202.xml"/><Relationship Id="rId63" Type="http://schemas.openxmlformats.org/officeDocument/2006/relationships/customXml" Target="../ink/ink210.xml"/><Relationship Id="rId68" Type="http://schemas.openxmlformats.org/officeDocument/2006/relationships/image" Target="../media/image215.png"/><Relationship Id="rId16" Type="http://schemas.openxmlformats.org/officeDocument/2006/relationships/image" Target="../media/image189.png"/><Relationship Id="rId11" Type="http://schemas.openxmlformats.org/officeDocument/2006/relationships/customXml" Target="../ink/ink184.xml"/><Relationship Id="rId24" Type="http://schemas.openxmlformats.org/officeDocument/2006/relationships/image" Target="../media/image193.png"/><Relationship Id="rId32" Type="http://schemas.openxmlformats.org/officeDocument/2006/relationships/image" Target="../media/image197.png"/><Relationship Id="rId37" Type="http://schemas.openxmlformats.org/officeDocument/2006/relationships/customXml" Target="../ink/ink197.xml"/><Relationship Id="rId40" Type="http://schemas.openxmlformats.org/officeDocument/2006/relationships/image" Target="../media/image201.png"/><Relationship Id="rId45" Type="http://schemas.openxmlformats.org/officeDocument/2006/relationships/customXml" Target="../ink/ink201.xml"/><Relationship Id="rId53" Type="http://schemas.openxmlformats.org/officeDocument/2006/relationships/customXml" Target="../ink/ink205.xml"/><Relationship Id="rId58" Type="http://schemas.openxmlformats.org/officeDocument/2006/relationships/image" Target="../media/image210.png"/><Relationship Id="rId66" Type="http://schemas.openxmlformats.org/officeDocument/2006/relationships/image" Target="../media/image214.png"/><Relationship Id="rId74" Type="http://schemas.openxmlformats.org/officeDocument/2006/relationships/image" Target="../media/image218.png"/><Relationship Id="rId5" Type="http://schemas.openxmlformats.org/officeDocument/2006/relationships/customXml" Target="../ink/ink181.xml"/><Relationship Id="rId61" Type="http://schemas.openxmlformats.org/officeDocument/2006/relationships/customXml" Target="../ink/ink209.xml"/><Relationship Id="rId19" Type="http://schemas.openxmlformats.org/officeDocument/2006/relationships/customXml" Target="../ink/ink188.xml"/><Relationship Id="rId14" Type="http://schemas.openxmlformats.org/officeDocument/2006/relationships/image" Target="../media/image188.png"/><Relationship Id="rId22" Type="http://schemas.openxmlformats.org/officeDocument/2006/relationships/image" Target="../media/image192.png"/><Relationship Id="rId27" Type="http://schemas.openxmlformats.org/officeDocument/2006/relationships/customXml" Target="../ink/ink192.xml"/><Relationship Id="rId30" Type="http://schemas.openxmlformats.org/officeDocument/2006/relationships/image" Target="../media/image196.png"/><Relationship Id="rId35" Type="http://schemas.openxmlformats.org/officeDocument/2006/relationships/customXml" Target="../ink/ink196.xml"/><Relationship Id="rId43" Type="http://schemas.openxmlformats.org/officeDocument/2006/relationships/customXml" Target="../ink/ink200.xml"/><Relationship Id="rId48" Type="http://schemas.openxmlformats.org/officeDocument/2006/relationships/image" Target="../media/image205.png"/><Relationship Id="rId56" Type="http://schemas.openxmlformats.org/officeDocument/2006/relationships/image" Target="../media/image209.png"/><Relationship Id="rId64" Type="http://schemas.openxmlformats.org/officeDocument/2006/relationships/image" Target="../media/image213.png"/><Relationship Id="rId69" Type="http://schemas.openxmlformats.org/officeDocument/2006/relationships/customXml" Target="../ink/ink213.xml"/><Relationship Id="rId77" Type="http://schemas.openxmlformats.org/officeDocument/2006/relationships/customXml" Target="../ink/ink217.xml"/><Relationship Id="rId8" Type="http://schemas.openxmlformats.org/officeDocument/2006/relationships/image" Target="../media/image185.png"/><Relationship Id="rId51" Type="http://schemas.openxmlformats.org/officeDocument/2006/relationships/customXml" Target="../ink/ink204.xml"/><Relationship Id="rId72" Type="http://schemas.openxmlformats.org/officeDocument/2006/relationships/image" Target="../media/image217.png"/><Relationship Id="rId3" Type="http://schemas.openxmlformats.org/officeDocument/2006/relationships/customXml" Target="../ink/ink180.xml"/><Relationship Id="rId12" Type="http://schemas.openxmlformats.org/officeDocument/2006/relationships/image" Target="../media/image187.png"/><Relationship Id="rId17" Type="http://schemas.openxmlformats.org/officeDocument/2006/relationships/customXml" Target="../ink/ink187.xml"/><Relationship Id="rId25" Type="http://schemas.openxmlformats.org/officeDocument/2006/relationships/customXml" Target="../ink/ink191.xml"/><Relationship Id="rId33" Type="http://schemas.openxmlformats.org/officeDocument/2006/relationships/customXml" Target="../ink/ink195.xml"/><Relationship Id="rId38" Type="http://schemas.openxmlformats.org/officeDocument/2006/relationships/image" Target="../media/image200.png"/><Relationship Id="rId46" Type="http://schemas.openxmlformats.org/officeDocument/2006/relationships/image" Target="../media/image204.png"/><Relationship Id="rId59" Type="http://schemas.openxmlformats.org/officeDocument/2006/relationships/customXml" Target="../ink/ink208.xml"/><Relationship Id="rId67" Type="http://schemas.openxmlformats.org/officeDocument/2006/relationships/customXml" Target="../ink/ink212.xml"/><Relationship Id="rId20" Type="http://schemas.openxmlformats.org/officeDocument/2006/relationships/image" Target="../media/image191.png"/><Relationship Id="rId41" Type="http://schemas.openxmlformats.org/officeDocument/2006/relationships/customXml" Target="../ink/ink199.xml"/><Relationship Id="rId54" Type="http://schemas.openxmlformats.org/officeDocument/2006/relationships/image" Target="../media/image208.png"/><Relationship Id="rId62" Type="http://schemas.openxmlformats.org/officeDocument/2006/relationships/image" Target="../media/image212.png"/><Relationship Id="rId70" Type="http://schemas.openxmlformats.org/officeDocument/2006/relationships/image" Target="../media/image216.png"/><Relationship Id="rId75" Type="http://schemas.openxmlformats.org/officeDocument/2006/relationships/customXml" Target="../ink/ink2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4.png"/><Relationship Id="rId15" Type="http://schemas.openxmlformats.org/officeDocument/2006/relationships/customXml" Target="../ink/ink186.xml"/><Relationship Id="rId23" Type="http://schemas.openxmlformats.org/officeDocument/2006/relationships/customXml" Target="../ink/ink190.xml"/><Relationship Id="rId28" Type="http://schemas.openxmlformats.org/officeDocument/2006/relationships/image" Target="../media/image195.png"/><Relationship Id="rId36" Type="http://schemas.openxmlformats.org/officeDocument/2006/relationships/image" Target="../media/image199.png"/><Relationship Id="rId49" Type="http://schemas.openxmlformats.org/officeDocument/2006/relationships/customXml" Target="../ink/ink203.xml"/><Relationship Id="rId57" Type="http://schemas.openxmlformats.org/officeDocument/2006/relationships/customXml" Target="../ink/ink207.xml"/><Relationship Id="rId10" Type="http://schemas.openxmlformats.org/officeDocument/2006/relationships/image" Target="../media/image186.png"/><Relationship Id="rId31" Type="http://schemas.openxmlformats.org/officeDocument/2006/relationships/customXml" Target="../ink/ink194.xml"/><Relationship Id="rId44" Type="http://schemas.openxmlformats.org/officeDocument/2006/relationships/image" Target="../media/image203.png"/><Relationship Id="rId52" Type="http://schemas.openxmlformats.org/officeDocument/2006/relationships/image" Target="../media/image207.png"/><Relationship Id="rId60" Type="http://schemas.openxmlformats.org/officeDocument/2006/relationships/image" Target="../media/image211.png"/><Relationship Id="rId65" Type="http://schemas.openxmlformats.org/officeDocument/2006/relationships/customXml" Target="../ink/ink211.xml"/><Relationship Id="rId73" Type="http://schemas.openxmlformats.org/officeDocument/2006/relationships/customXml" Target="../ink/ink215.xml"/><Relationship Id="rId78" Type="http://schemas.openxmlformats.org/officeDocument/2006/relationships/image" Target="../media/image220.png"/><Relationship Id="rId4" Type="http://schemas.openxmlformats.org/officeDocument/2006/relationships/image" Target="../media/image183.png"/><Relationship Id="rId9" Type="http://schemas.openxmlformats.org/officeDocument/2006/relationships/customXml" Target="../ink/ink183.xml"/><Relationship Id="rId13" Type="http://schemas.openxmlformats.org/officeDocument/2006/relationships/customXml" Target="../ink/ink185.xml"/><Relationship Id="rId18" Type="http://schemas.openxmlformats.org/officeDocument/2006/relationships/image" Target="../media/image190.png"/><Relationship Id="rId39" Type="http://schemas.openxmlformats.org/officeDocument/2006/relationships/customXml" Target="../ink/ink198.xml"/><Relationship Id="rId34" Type="http://schemas.openxmlformats.org/officeDocument/2006/relationships/image" Target="../media/image198.png"/><Relationship Id="rId50" Type="http://schemas.openxmlformats.org/officeDocument/2006/relationships/image" Target="../media/image206.png"/><Relationship Id="rId55" Type="http://schemas.openxmlformats.org/officeDocument/2006/relationships/customXml" Target="../ink/ink206.xml"/><Relationship Id="rId76" Type="http://schemas.openxmlformats.org/officeDocument/2006/relationships/image" Target="../media/image219.png"/><Relationship Id="rId7" Type="http://schemas.openxmlformats.org/officeDocument/2006/relationships/customXml" Target="../ink/ink182.xml"/><Relationship Id="rId71" Type="http://schemas.openxmlformats.org/officeDocument/2006/relationships/customXml" Target="../ink/ink214.xml"/><Relationship Id="rId2" Type="http://schemas.openxmlformats.org/officeDocument/2006/relationships/image" Target="../media/image182.png"/><Relationship Id="rId29" Type="http://schemas.openxmlformats.org/officeDocument/2006/relationships/customXml" Target="../ink/ink19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19BB-D2D4-4322-957A-C89126D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949A-8ABD-489D-9873-B9F0A823A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specified index */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 a test case for the </a:t>
            </a:r>
            <a:r>
              <a:rPr lang="en-US" dirty="0" err="1"/>
              <a:t>ArrayList</a:t>
            </a:r>
            <a:r>
              <a:rPr lang="en-US" dirty="0"/>
              <a:t> insert method</a:t>
            </a:r>
          </a:p>
          <a:p>
            <a:r>
              <a:rPr lang="en-US" dirty="0"/>
              <a:t>Implement the </a:t>
            </a:r>
            <a:r>
              <a:rPr lang="en-US" dirty="0" err="1"/>
              <a:t>ArrayList</a:t>
            </a:r>
            <a:r>
              <a:rPr lang="en-US" dirty="0"/>
              <a:t> insert method</a:t>
            </a:r>
          </a:p>
        </p:txBody>
      </p:sp>
    </p:spTree>
    <p:extLst>
      <p:ext uri="{BB962C8B-B14F-4D97-AF65-F5344CB8AC3E}">
        <p14:creationId xmlns:p14="http://schemas.microsoft.com/office/powerpoint/2010/main" val="228263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19BB-D2D4-4322-957A-C89126D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949A-8ABD-489D-9873-B9F0A823A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8196461" cy="3263504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/* Remove the element at the specified index */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 a test case for the </a:t>
            </a:r>
            <a:r>
              <a:rPr lang="en-US" dirty="0" err="1"/>
              <a:t>ArrayList</a:t>
            </a:r>
            <a:r>
              <a:rPr lang="en-US" dirty="0"/>
              <a:t> remove method</a:t>
            </a:r>
          </a:p>
          <a:p>
            <a:r>
              <a:rPr lang="en-US" dirty="0"/>
              <a:t>Implement the </a:t>
            </a:r>
            <a:r>
              <a:rPr lang="en-US" dirty="0" err="1"/>
              <a:t>ArrayList</a:t>
            </a:r>
            <a:r>
              <a:rPr lang="en-US" dirty="0"/>
              <a:t> remove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4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7BEA81-F44A-49A7-8B12-239A3F910D76}"/>
                  </a:ext>
                </a:extLst>
              </p14:cNvPr>
              <p14:cNvContentPartPr/>
              <p14:nvPr/>
            </p14:nvContentPartPr>
            <p14:xfrm>
              <a:off x="876529" y="1741279"/>
              <a:ext cx="559080" cy="39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7BEA81-F44A-49A7-8B12-239A3F910D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889" y="1732279"/>
                <a:ext cx="5767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BB8E26C-9444-4883-8405-FFD9B3146A9A}"/>
                  </a:ext>
                </a:extLst>
              </p14:cNvPr>
              <p14:cNvContentPartPr/>
              <p14:nvPr/>
            </p14:nvContentPartPr>
            <p14:xfrm>
              <a:off x="822889" y="2174359"/>
              <a:ext cx="783360" cy="62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BB8E26C-9444-4883-8405-FFD9B3146A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3889" y="2165719"/>
                <a:ext cx="801000" cy="8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2D2A85B5-4F37-4907-8A39-4AD48B0FA819}"/>
              </a:ext>
            </a:extLst>
          </p:cNvPr>
          <p:cNvGrpSpPr/>
          <p:nvPr/>
        </p:nvGrpSpPr>
        <p:grpSpPr>
          <a:xfrm>
            <a:off x="1270009" y="2441479"/>
            <a:ext cx="878400" cy="306360"/>
            <a:chOff x="1270009" y="2441479"/>
            <a:chExt cx="878400" cy="30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85845D5-AE4B-4589-9164-6ABF4EBD6AD2}"/>
                    </a:ext>
                  </a:extLst>
                </p14:cNvPr>
                <p14:cNvContentPartPr/>
                <p14:nvPr/>
              </p14:nvContentPartPr>
              <p14:xfrm>
                <a:off x="1270009" y="2441479"/>
                <a:ext cx="115560" cy="258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85845D5-AE4B-4589-9164-6ABF4EBD6AD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61009" y="2432839"/>
                  <a:ext cx="1332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A520D53-46F4-4BB9-9ACE-D1D8982CE9BE}"/>
                    </a:ext>
                  </a:extLst>
                </p14:cNvPr>
                <p14:cNvContentPartPr/>
                <p14:nvPr/>
              </p14:nvContentPartPr>
              <p14:xfrm>
                <a:off x="1434889" y="2582959"/>
                <a:ext cx="114480" cy="119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A520D53-46F4-4BB9-9ACE-D1D8982CE9B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25889" y="2574319"/>
                  <a:ext cx="1321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2B9E756-3AA8-49E3-AFBC-6EEE177CFEE1}"/>
                    </a:ext>
                  </a:extLst>
                </p14:cNvPr>
                <p14:cNvContentPartPr/>
                <p14:nvPr/>
              </p14:nvContentPartPr>
              <p14:xfrm>
                <a:off x="1585729" y="2564239"/>
                <a:ext cx="139680" cy="132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2B9E756-3AA8-49E3-AFBC-6EEE177CFEE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76729" y="2555599"/>
                  <a:ext cx="1573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86E0708-6760-4AB6-A25A-0086F818A67A}"/>
                    </a:ext>
                  </a:extLst>
                </p14:cNvPr>
                <p14:cNvContentPartPr/>
                <p14:nvPr/>
              </p14:nvContentPartPr>
              <p14:xfrm>
                <a:off x="1753849" y="2564239"/>
                <a:ext cx="251640" cy="104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86E0708-6760-4AB6-A25A-0086F818A67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45209" y="2555239"/>
                  <a:ext cx="2692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88816C0-4836-4385-AB6D-1FF4943678C2}"/>
                    </a:ext>
                  </a:extLst>
                </p14:cNvPr>
                <p14:cNvContentPartPr/>
                <p14:nvPr/>
              </p14:nvContentPartPr>
              <p14:xfrm>
                <a:off x="2045809" y="2587279"/>
                <a:ext cx="102600" cy="160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88816C0-4836-4385-AB6D-1FF4943678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36809" y="2578639"/>
                  <a:ext cx="12024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120B02E-F896-46BD-9704-71C4654A8DD2}"/>
                  </a:ext>
                </a:extLst>
              </p14:cNvPr>
              <p14:cNvContentPartPr/>
              <p14:nvPr/>
            </p14:nvContentPartPr>
            <p14:xfrm>
              <a:off x="2454049" y="2424199"/>
              <a:ext cx="151920" cy="199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120B02E-F896-46BD-9704-71C4654A8DD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45409" y="2415559"/>
                <a:ext cx="16956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3C24B59-5D21-42DE-97C3-B9EA4689E88E}"/>
                  </a:ext>
                </a:extLst>
              </p14:cNvPr>
              <p14:cNvContentPartPr/>
              <p14:nvPr/>
            </p14:nvContentPartPr>
            <p14:xfrm>
              <a:off x="2900089" y="2451919"/>
              <a:ext cx="216720" cy="146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3C24B59-5D21-42DE-97C3-B9EA4689E88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91089" y="2443279"/>
                <a:ext cx="234360" cy="16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FB685C79-93E8-4006-B48A-3207253DD360}"/>
              </a:ext>
            </a:extLst>
          </p:cNvPr>
          <p:cNvGrpSpPr/>
          <p:nvPr/>
        </p:nvGrpSpPr>
        <p:grpSpPr>
          <a:xfrm>
            <a:off x="3387529" y="2372719"/>
            <a:ext cx="1695600" cy="369720"/>
            <a:chOff x="3387529" y="2372719"/>
            <a:chExt cx="1695600" cy="36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1795C87-3AA2-4D63-BAE5-F1DFCFF0B696}"/>
                    </a:ext>
                  </a:extLst>
                </p14:cNvPr>
                <p14:cNvContentPartPr/>
                <p14:nvPr/>
              </p14:nvContentPartPr>
              <p14:xfrm>
                <a:off x="3387529" y="2376319"/>
                <a:ext cx="141120" cy="246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1795C87-3AA2-4D63-BAE5-F1DFCFF0B69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78529" y="2367679"/>
                  <a:ext cx="1587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C9F5FCB-C40E-4A97-A4A0-8A61BA19FC7A}"/>
                    </a:ext>
                  </a:extLst>
                </p14:cNvPr>
                <p14:cNvContentPartPr/>
                <p14:nvPr/>
              </p14:nvContentPartPr>
              <p14:xfrm>
                <a:off x="3594529" y="2460559"/>
                <a:ext cx="346680" cy="164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C9F5FCB-C40E-4A97-A4A0-8A61BA19FC7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85889" y="2451919"/>
                  <a:ext cx="3643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799DBAB-9DB8-4BFD-909C-66AF2AE7BB41}"/>
                    </a:ext>
                  </a:extLst>
                </p14:cNvPr>
                <p14:cNvContentPartPr/>
                <p14:nvPr/>
              </p14:nvContentPartPr>
              <p14:xfrm>
                <a:off x="4134529" y="2410519"/>
                <a:ext cx="7560" cy="224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799DBAB-9DB8-4BFD-909C-66AF2AE7BB4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25889" y="2401879"/>
                  <a:ext cx="252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D56A9B-3A97-40C5-A152-0747BAB990C1}"/>
                    </a:ext>
                  </a:extLst>
                </p14:cNvPr>
                <p14:cNvContentPartPr/>
                <p14:nvPr/>
              </p14:nvContentPartPr>
              <p14:xfrm>
                <a:off x="4136329" y="2386039"/>
                <a:ext cx="169560" cy="162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D56A9B-3A97-40C5-A152-0747BAB990C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27689" y="2377399"/>
                  <a:ext cx="1872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F31326B-CA7A-4858-BDA5-7975F7EECCDD}"/>
                    </a:ext>
                  </a:extLst>
                </p14:cNvPr>
                <p14:cNvContentPartPr/>
                <p14:nvPr/>
              </p14:nvContentPartPr>
              <p14:xfrm>
                <a:off x="4340089" y="2495839"/>
                <a:ext cx="170640" cy="151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F31326B-CA7A-4858-BDA5-7975F7EECCD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31089" y="2486839"/>
                  <a:ext cx="1882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10333FC-8868-4980-AA4E-61C86892171A}"/>
                    </a:ext>
                  </a:extLst>
                </p14:cNvPr>
                <p14:cNvContentPartPr/>
                <p14:nvPr/>
              </p14:nvContentPartPr>
              <p14:xfrm>
                <a:off x="4538089" y="2434999"/>
                <a:ext cx="48960" cy="41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10333FC-8868-4980-AA4E-61C86892171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29449" y="2425999"/>
                  <a:ext cx="666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5323DC4-32A8-48A5-8A6B-CE70D43C2C9C}"/>
                    </a:ext>
                  </a:extLst>
                </p14:cNvPr>
                <p14:cNvContentPartPr/>
                <p14:nvPr/>
              </p14:nvContentPartPr>
              <p14:xfrm>
                <a:off x="4596049" y="2372719"/>
                <a:ext cx="170640" cy="247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5323DC4-32A8-48A5-8A6B-CE70D43C2C9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87409" y="2364079"/>
                  <a:ext cx="1882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C99168E-72A8-4B7D-8858-EAFEB2DEE491}"/>
                    </a:ext>
                  </a:extLst>
                </p14:cNvPr>
                <p14:cNvContentPartPr/>
                <p14:nvPr/>
              </p14:nvContentPartPr>
              <p14:xfrm>
                <a:off x="4747249" y="2502319"/>
                <a:ext cx="335880" cy="240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C99168E-72A8-4B7D-8858-EAFEB2DEE49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38249" y="2493679"/>
                  <a:ext cx="353520" cy="25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4 Exercises</a:t>
            </a:r>
          </a:p>
          <a:p>
            <a:r>
              <a:rPr lang="en-US" dirty="0"/>
              <a:t>Implement </a:t>
            </a:r>
            <a:r>
              <a:rPr lang="en-US" dirty="0" err="1"/>
              <a:t>ArrayList</a:t>
            </a:r>
            <a:r>
              <a:rPr lang="en-US" dirty="0"/>
              <a:t> Insert/Remove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39FF13-01DF-4E5A-8C04-CB70EC1B76B3}"/>
                  </a:ext>
                </a:extLst>
              </p14:cNvPr>
              <p14:cNvContentPartPr/>
              <p14:nvPr/>
            </p14:nvContentPartPr>
            <p14:xfrm>
              <a:off x="562609" y="1554439"/>
              <a:ext cx="232560" cy="12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39FF13-01DF-4E5A-8C04-CB70EC1B76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969" y="1545439"/>
                <a:ext cx="2502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FF499FB-70E4-4D40-AE05-FA3942AAFC18}"/>
                  </a:ext>
                </a:extLst>
              </p14:cNvPr>
              <p14:cNvContentPartPr/>
              <p14:nvPr/>
            </p14:nvContentPartPr>
            <p14:xfrm>
              <a:off x="901009" y="1720399"/>
              <a:ext cx="1990440" cy="50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FF499FB-70E4-4D40-AE05-FA3942AAFC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2369" y="1711399"/>
                <a:ext cx="200808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CBEA3E-C7B0-47F8-9129-4BF1D3E0FAA6}"/>
                  </a:ext>
                </a:extLst>
              </p14:cNvPr>
              <p14:cNvContentPartPr/>
              <p14:nvPr/>
            </p14:nvContentPartPr>
            <p14:xfrm>
              <a:off x="528049" y="1992199"/>
              <a:ext cx="208080" cy="127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CBEA3E-C7B0-47F8-9129-4BF1D3E0FAA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9049" y="1983559"/>
                <a:ext cx="225720" cy="14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005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0257C-BC7F-40B2-A999-0DB005B48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848" y="74184"/>
            <a:ext cx="4998776" cy="50359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During the pre-lecture recording, we commented out insert and remove method. Why?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UcPeriod"/>
            </a:pPr>
            <a:r>
              <a:rPr lang="en-US" dirty="0"/>
              <a:t>We didn’t plan to implement them at that time and commenting out them will make our code cleaner</a:t>
            </a:r>
          </a:p>
          <a:p>
            <a:pPr marL="457200" indent="-457200">
              <a:buAutoNum type="alphaUcPeriod"/>
            </a:pPr>
            <a:r>
              <a:rPr lang="en-US" dirty="0"/>
              <a:t>We didn’t plan to implement them and commenting them out will avoid a compiler error</a:t>
            </a:r>
          </a:p>
          <a:p>
            <a:pPr marL="457200" indent="-457200">
              <a:buAutoNum type="alphaUcPeriod"/>
            </a:pPr>
            <a:r>
              <a:rPr lang="en-US" dirty="0"/>
              <a:t>We were overloading those two methods</a:t>
            </a:r>
          </a:p>
          <a:p>
            <a:pPr marL="457200" indent="-457200">
              <a:buAutoNum type="alphaUcPeriod"/>
            </a:pPr>
            <a:r>
              <a:rPr lang="en-US" dirty="0"/>
              <a:t>None of the above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2A69F-447C-47E6-AF01-D42E1D0F5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2" y="3643"/>
            <a:ext cx="4105848" cy="26483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DEEB6F-DD5A-47F7-AC47-C0082594132E}"/>
                  </a:ext>
                </a:extLst>
              </p14:cNvPr>
              <p14:cNvContentPartPr/>
              <p14:nvPr/>
            </p14:nvContentPartPr>
            <p14:xfrm>
              <a:off x="6052207" y="793759"/>
              <a:ext cx="1732320" cy="32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DEEB6F-DD5A-47F7-AC47-C008259413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3567" y="785119"/>
                <a:ext cx="17499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C1B44B2-7A5B-4302-88E4-1E39BBDEE585}"/>
                  </a:ext>
                </a:extLst>
              </p14:cNvPr>
              <p14:cNvContentPartPr/>
              <p14:nvPr/>
            </p14:nvContentPartPr>
            <p14:xfrm>
              <a:off x="4171927" y="1108759"/>
              <a:ext cx="564840" cy="94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C1B44B2-7A5B-4302-88E4-1E39BBDEE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63287" y="1099759"/>
                <a:ext cx="58248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D711107-A78D-4184-86DB-FF07C667DD1D}"/>
                  </a:ext>
                </a:extLst>
              </p14:cNvPr>
              <p14:cNvContentPartPr/>
              <p14:nvPr/>
            </p14:nvContentPartPr>
            <p14:xfrm>
              <a:off x="3927487" y="1658839"/>
              <a:ext cx="137160" cy="266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D711107-A78D-4184-86DB-FF07C667DD1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18487" y="1650199"/>
                <a:ext cx="1548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8C81AFB-2F46-4696-975D-332200D7C47B}"/>
                  </a:ext>
                </a:extLst>
              </p14:cNvPr>
              <p14:cNvContentPartPr/>
              <p14:nvPr/>
            </p14:nvContentPartPr>
            <p14:xfrm>
              <a:off x="3986167" y="4573399"/>
              <a:ext cx="15840" cy="213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8C81AFB-2F46-4696-975D-332200D7C47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77167" y="4564759"/>
                <a:ext cx="33480" cy="23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446E2D19-1A83-4A93-A8B7-72548DA6C76E}"/>
              </a:ext>
            </a:extLst>
          </p:cNvPr>
          <p:cNvGrpSpPr/>
          <p:nvPr/>
        </p:nvGrpSpPr>
        <p:grpSpPr>
          <a:xfrm>
            <a:off x="3759727" y="2629759"/>
            <a:ext cx="761760" cy="420120"/>
            <a:chOff x="3759727" y="2629759"/>
            <a:chExt cx="761760" cy="42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0ECD051-FE29-495A-9879-086A716A06CD}"/>
                    </a:ext>
                  </a:extLst>
                </p14:cNvPr>
                <p14:cNvContentPartPr/>
                <p14:nvPr/>
              </p14:nvContentPartPr>
              <p14:xfrm>
                <a:off x="3759727" y="2741359"/>
                <a:ext cx="83520" cy="101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0ECD051-FE29-495A-9879-086A716A06C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51087" y="2732719"/>
                  <a:ext cx="1011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C9C485B-51CA-4657-88C9-AA6C025942D8}"/>
                    </a:ext>
                  </a:extLst>
                </p14:cNvPr>
                <p14:cNvContentPartPr/>
                <p14:nvPr/>
              </p14:nvContentPartPr>
              <p14:xfrm>
                <a:off x="3827767" y="2725879"/>
                <a:ext cx="60480" cy="213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C9C485B-51CA-4657-88C9-AA6C025942D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19127" y="2717239"/>
                  <a:ext cx="781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0A5FE3B-253E-43D9-877A-F932F36EC96A}"/>
                    </a:ext>
                  </a:extLst>
                </p14:cNvPr>
                <p14:cNvContentPartPr/>
                <p14:nvPr/>
              </p14:nvContentPartPr>
              <p14:xfrm>
                <a:off x="3957727" y="2723719"/>
                <a:ext cx="110880" cy="243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0A5FE3B-253E-43D9-877A-F932F36EC96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48727" y="2714719"/>
                  <a:ext cx="1285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C91BF6F-D885-4E42-B6BE-B0FA8B67D0CC}"/>
                    </a:ext>
                  </a:extLst>
                </p14:cNvPr>
                <p14:cNvContentPartPr/>
                <p14:nvPr/>
              </p14:nvContentPartPr>
              <p14:xfrm>
                <a:off x="4154287" y="2629759"/>
                <a:ext cx="367200" cy="420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C91BF6F-D885-4E42-B6BE-B0FA8B67D0C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145287" y="2620759"/>
                  <a:ext cx="384840" cy="43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46125E3-534D-4829-AE26-395A9CB088E0}"/>
                  </a:ext>
                </a:extLst>
              </p14:cNvPr>
              <p14:cNvContentPartPr/>
              <p14:nvPr/>
            </p14:nvContentPartPr>
            <p14:xfrm>
              <a:off x="209407" y="1916599"/>
              <a:ext cx="792720" cy="39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46125E3-534D-4829-AE26-395A9CB088E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0767" y="1907959"/>
                <a:ext cx="81036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ED1BE33-3997-46CE-AB6D-15371BE2E118}"/>
                  </a:ext>
                </a:extLst>
              </p14:cNvPr>
              <p14:cNvContentPartPr/>
              <p14:nvPr/>
            </p14:nvContentPartPr>
            <p14:xfrm>
              <a:off x="151447" y="2351119"/>
              <a:ext cx="987480" cy="30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ED1BE33-3997-46CE-AB6D-15371BE2E11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42807" y="2342119"/>
                <a:ext cx="10051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8A02A60-06AB-4B97-9215-9429262D19C1}"/>
                  </a:ext>
                </a:extLst>
              </p14:cNvPr>
              <p14:cNvContentPartPr/>
              <p14:nvPr/>
            </p14:nvContentPartPr>
            <p14:xfrm>
              <a:off x="4595287" y="3626959"/>
              <a:ext cx="1643040" cy="45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8A02A60-06AB-4B97-9215-9429262D19C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586647" y="3618319"/>
                <a:ext cx="1660680" cy="6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490931C-5DAF-4189-9010-FB8BC204E8BF}"/>
              </a:ext>
            </a:extLst>
          </p:cNvPr>
          <p:cNvGrpSpPr/>
          <p:nvPr/>
        </p:nvGrpSpPr>
        <p:grpSpPr>
          <a:xfrm>
            <a:off x="3901567" y="3755119"/>
            <a:ext cx="449640" cy="389520"/>
            <a:chOff x="3901567" y="3755119"/>
            <a:chExt cx="449640" cy="38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A58DBC9-5F77-4A29-A326-85F389B64BD9}"/>
                    </a:ext>
                  </a:extLst>
                </p14:cNvPr>
                <p14:cNvContentPartPr/>
                <p14:nvPr/>
              </p14:nvContentPartPr>
              <p14:xfrm>
                <a:off x="3933967" y="3761599"/>
                <a:ext cx="109440" cy="68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A58DBC9-5F77-4A29-A326-85F389B64BD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924967" y="3752959"/>
                  <a:ext cx="1270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236C4B-154B-4A19-8D80-C7F834BE2CCC}"/>
                    </a:ext>
                  </a:extLst>
                </p14:cNvPr>
                <p14:cNvContentPartPr/>
                <p14:nvPr/>
              </p14:nvContentPartPr>
              <p14:xfrm>
                <a:off x="3901567" y="3804799"/>
                <a:ext cx="129240" cy="245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236C4B-154B-4A19-8D80-C7F834BE2CC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892927" y="3795799"/>
                  <a:ext cx="1468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030181B-619B-4653-9CA9-2336F2FA9CCE}"/>
                    </a:ext>
                  </a:extLst>
                </p14:cNvPr>
                <p14:cNvContentPartPr/>
                <p14:nvPr/>
              </p14:nvContentPartPr>
              <p14:xfrm>
                <a:off x="4163647" y="3755119"/>
                <a:ext cx="187560" cy="389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030181B-619B-4653-9CA9-2336F2FA9CC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55007" y="3746479"/>
                  <a:ext cx="205200" cy="40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024A270-E16E-4B59-8ECB-2C46016329F5}"/>
                  </a:ext>
                </a:extLst>
              </p14:cNvPr>
              <p14:cNvContentPartPr/>
              <p14:nvPr/>
            </p14:nvContentPartPr>
            <p14:xfrm>
              <a:off x="4213327" y="4554319"/>
              <a:ext cx="172440" cy="301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024A270-E16E-4B59-8ECB-2C46016329F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204327" y="4545679"/>
                <a:ext cx="19008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46E12DF-E43E-4940-A7B3-DCB8FCB698A7}"/>
                  </a:ext>
                </a:extLst>
              </p14:cNvPr>
              <p14:cNvContentPartPr/>
              <p14:nvPr/>
            </p14:nvContentPartPr>
            <p14:xfrm>
              <a:off x="4192087" y="1672519"/>
              <a:ext cx="210960" cy="299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46E12DF-E43E-4940-A7B3-DCB8FCB698A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183447" y="1663519"/>
                <a:ext cx="22860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9FDD691-E862-4433-A136-7F4A0C31187D}"/>
                  </a:ext>
                </a:extLst>
              </p14:cNvPr>
              <p14:cNvContentPartPr/>
              <p14:nvPr/>
            </p14:nvContentPartPr>
            <p14:xfrm>
              <a:off x="540247" y="222799"/>
              <a:ext cx="721440" cy="27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9FDD691-E862-4433-A136-7F4A0C31187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31247" y="213799"/>
                <a:ext cx="739080" cy="4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008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62D6F-7A85-458A-93C0-2F829C41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7886700" cy="14131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the </a:t>
            </a:r>
            <a:r>
              <a:rPr lang="en-US" dirty="0" err="1"/>
              <a:t>ArrayStringList</a:t>
            </a:r>
            <a:r>
              <a:rPr lang="en-US" dirty="0"/>
              <a:t> class, we have the following fields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String[] elements;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size;</a:t>
            </a:r>
            <a:r>
              <a:rPr lang="en-US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A6D06-DC30-40E2-BCB0-B041D7DAA1D3}"/>
              </a:ext>
            </a:extLst>
          </p:cNvPr>
          <p:cNvSpPr txBox="1"/>
          <p:nvPr/>
        </p:nvSpPr>
        <p:spPr>
          <a:xfrm>
            <a:off x="0" y="1658170"/>
            <a:ext cx="86474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What’s the point of having size as instance variable as the array elements already has size?</a:t>
            </a:r>
          </a:p>
          <a:p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It is duplicate information for ease of use</a:t>
            </a:r>
          </a:p>
          <a:p>
            <a:pPr marL="342900" indent="-342900">
              <a:buAutoNum type="alphaUcPeriod"/>
            </a:pPr>
            <a:r>
              <a:rPr lang="en-US" dirty="0"/>
              <a:t>It avoid calling </a:t>
            </a:r>
            <a:r>
              <a:rPr lang="en-US" dirty="0" err="1"/>
              <a:t>element.length</a:t>
            </a:r>
            <a:r>
              <a:rPr lang="en-US" dirty="0"/>
              <a:t> to save time</a:t>
            </a:r>
          </a:p>
          <a:p>
            <a:pPr marL="342900" indent="-342900">
              <a:buAutoNum type="alphaUcPeriod"/>
            </a:pPr>
            <a:r>
              <a:rPr lang="en-US" dirty="0"/>
              <a:t>size indicates how full the array is</a:t>
            </a:r>
          </a:p>
          <a:p>
            <a:pPr marL="342900" indent="-342900">
              <a:buAutoNum type="alphaUcPeriod"/>
            </a:pPr>
            <a:r>
              <a:rPr lang="en-US" dirty="0"/>
              <a:t>More than one of the above is correct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32E23D6-DBB0-4A1F-8BDA-778686BBFCEC}"/>
                  </a:ext>
                </a:extLst>
              </p14:cNvPr>
              <p14:cNvContentPartPr/>
              <p14:nvPr/>
            </p14:nvContentPartPr>
            <p14:xfrm>
              <a:off x="2560225" y="2005879"/>
              <a:ext cx="398520" cy="17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32E23D6-DBB0-4A1F-8BDA-778686BBFC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1225" y="1997239"/>
                <a:ext cx="41616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E8E87844-AF13-455B-B883-43CEF3383E03}"/>
              </a:ext>
            </a:extLst>
          </p:cNvPr>
          <p:cNvGrpSpPr/>
          <p:nvPr/>
        </p:nvGrpSpPr>
        <p:grpSpPr>
          <a:xfrm>
            <a:off x="8098105" y="2022079"/>
            <a:ext cx="711360" cy="281160"/>
            <a:chOff x="8098105" y="2022079"/>
            <a:chExt cx="711360" cy="28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368A7D3-C38F-4513-AFA3-76F75462B63B}"/>
                    </a:ext>
                  </a:extLst>
                </p14:cNvPr>
                <p14:cNvContentPartPr/>
                <p14:nvPr/>
              </p14:nvContentPartPr>
              <p14:xfrm>
                <a:off x="8098105" y="2022079"/>
                <a:ext cx="46800" cy="205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368A7D3-C38F-4513-AFA3-76F75462B63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89465" y="2013079"/>
                  <a:ext cx="64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020BCEC-EE08-4C88-B0A4-29AADC82FB2F}"/>
                    </a:ext>
                  </a:extLst>
                </p14:cNvPr>
                <p14:cNvContentPartPr/>
                <p14:nvPr/>
              </p14:nvContentPartPr>
              <p14:xfrm>
                <a:off x="8160025" y="2082199"/>
                <a:ext cx="101880" cy="160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020BCEC-EE08-4C88-B0A4-29AADC82FB2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51025" y="2073559"/>
                  <a:ext cx="1195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08E95B0-D8DB-4565-9694-E63308F96FEF}"/>
                    </a:ext>
                  </a:extLst>
                </p14:cNvPr>
                <p14:cNvContentPartPr/>
                <p14:nvPr/>
              </p14:nvContentPartPr>
              <p14:xfrm>
                <a:off x="8295385" y="2090119"/>
                <a:ext cx="143280" cy="149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08E95B0-D8DB-4565-9694-E63308F96FE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86745" y="2081119"/>
                  <a:ext cx="1609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CBEB55B-1559-48EB-9610-6F7DD70B2FD5}"/>
                    </a:ext>
                  </a:extLst>
                </p14:cNvPr>
                <p14:cNvContentPartPr/>
                <p14:nvPr/>
              </p14:nvContentPartPr>
              <p14:xfrm>
                <a:off x="8451625" y="2109559"/>
                <a:ext cx="57600" cy="193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CBEB55B-1559-48EB-9610-6F7DD70B2FD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42625" y="2100919"/>
                  <a:ext cx="752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EFBA3B0-A514-4272-B493-EA8D2B9E8B11}"/>
                    </a:ext>
                  </a:extLst>
                </p14:cNvPr>
                <p14:cNvContentPartPr/>
                <p14:nvPr/>
              </p14:nvContentPartPr>
              <p14:xfrm>
                <a:off x="8616145" y="2023879"/>
                <a:ext cx="21960" cy="231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EFBA3B0-A514-4272-B493-EA8D2B9E8B1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07145" y="2015239"/>
                  <a:ext cx="396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F33B290-1CEC-4B7E-B54E-92291E24EB2E}"/>
                    </a:ext>
                  </a:extLst>
                </p14:cNvPr>
                <p14:cNvContentPartPr/>
                <p14:nvPr/>
              </p14:nvContentPartPr>
              <p14:xfrm>
                <a:off x="8582305" y="2128279"/>
                <a:ext cx="92880" cy="14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33B290-1CEC-4B7E-B54E-92291E24EB2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573665" y="2119639"/>
                  <a:ext cx="1105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AA2ECF9-1F81-4BFC-BB3B-E319ED872CF6}"/>
                    </a:ext>
                  </a:extLst>
                </p14:cNvPr>
                <p14:cNvContentPartPr/>
                <p14:nvPr/>
              </p14:nvContentPartPr>
              <p14:xfrm>
                <a:off x="8703265" y="2044759"/>
                <a:ext cx="106200" cy="198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AA2ECF9-1F81-4BFC-BB3B-E319ED872CF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94265" y="2036119"/>
                  <a:ext cx="123840" cy="21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1B4F2E6-A4F8-45FF-9BA5-1EEDB9A3C340}"/>
                  </a:ext>
                </a:extLst>
              </p14:cNvPr>
              <p14:cNvContentPartPr/>
              <p14:nvPr/>
            </p14:nvContentPartPr>
            <p14:xfrm>
              <a:off x="4426465" y="2294959"/>
              <a:ext cx="143280" cy="115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1B4F2E6-A4F8-45FF-9BA5-1EEDB9A3C34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17825" y="2286319"/>
                <a:ext cx="1609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4C1F66F-E940-4A48-AA4C-61C56AFEEB77}"/>
                  </a:ext>
                </a:extLst>
              </p14:cNvPr>
              <p14:cNvContentPartPr/>
              <p14:nvPr/>
            </p14:nvContentPartPr>
            <p14:xfrm>
              <a:off x="4492345" y="2613919"/>
              <a:ext cx="15480" cy="146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4C1F66F-E940-4A48-AA4C-61C56AFEEB7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83705" y="2605279"/>
                <a:ext cx="33120" cy="16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37C09869-0AEA-4D3E-99F9-5551BE20AD8D}"/>
              </a:ext>
            </a:extLst>
          </p:cNvPr>
          <p:cNvGrpSpPr/>
          <p:nvPr/>
        </p:nvGrpSpPr>
        <p:grpSpPr>
          <a:xfrm>
            <a:off x="4324225" y="2901559"/>
            <a:ext cx="280080" cy="452520"/>
            <a:chOff x="4324225" y="2901559"/>
            <a:chExt cx="280080" cy="45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82CAB40-FF8F-412D-8F8C-79854CF5DD07}"/>
                    </a:ext>
                  </a:extLst>
                </p14:cNvPr>
                <p14:cNvContentPartPr/>
                <p14:nvPr/>
              </p14:nvContentPartPr>
              <p14:xfrm>
                <a:off x="4386505" y="2926039"/>
                <a:ext cx="49320" cy="75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82CAB40-FF8F-412D-8F8C-79854CF5DD0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77865" y="2917399"/>
                  <a:ext cx="669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A3475A3-0E54-4DD1-BD2E-AD301BAEA81F}"/>
                    </a:ext>
                  </a:extLst>
                </p14:cNvPr>
                <p14:cNvContentPartPr/>
                <p14:nvPr/>
              </p14:nvContentPartPr>
              <p14:xfrm>
                <a:off x="4393705" y="2923159"/>
                <a:ext cx="73440" cy="169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A3475A3-0E54-4DD1-BD2E-AD301BAEA81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85065" y="2914159"/>
                  <a:ext cx="910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B33C4C3-0EFB-4543-853A-3237E4C4B561}"/>
                    </a:ext>
                  </a:extLst>
                </p14:cNvPr>
                <p14:cNvContentPartPr/>
                <p14:nvPr/>
              </p14:nvContentPartPr>
              <p14:xfrm>
                <a:off x="4489465" y="2901559"/>
                <a:ext cx="114840" cy="176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B33C4C3-0EFB-4543-853A-3237E4C4B56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80465" y="2892919"/>
                  <a:ext cx="1324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F762FDF-2C79-425C-8475-84F95383D3F0}"/>
                    </a:ext>
                  </a:extLst>
                </p14:cNvPr>
                <p14:cNvContentPartPr/>
                <p14:nvPr/>
              </p14:nvContentPartPr>
              <p14:xfrm>
                <a:off x="4324225" y="3168679"/>
                <a:ext cx="109800" cy="143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F762FDF-2C79-425C-8475-84F95383D3F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15585" y="3159679"/>
                  <a:ext cx="1274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D398320-E129-46AE-A10F-B52A61B2A198}"/>
                    </a:ext>
                  </a:extLst>
                </p14:cNvPr>
                <p14:cNvContentPartPr/>
                <p14:nvPr/>
              </p14:nvContentPartPr>
              <p14:xfrm>
                <a:off x="4568665" y="3147439"/>
                <a:ext cx="19440" cy="206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D398320-E129-46AE-A10F-B52A61B2A1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59665" y="3138799"/>
                  <a:ext cx="37080" cy="22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957219C-ED56-4916-9FA1-E02A283BFF99}"/>
              </a:ext>
            </a:extLst>
          </p:cNvPr>
          <p:cNvGrpSpPr/>
          <p:nvPr/>
        </p:nvGrpSpPr>
        <p:grpSpPr>
          <a:xfrm>
            <a:off x="5164465" y="2606359"/>
            <a:ext cx="1482840" cy="500040"/>
            <a:chOff x="5164465" y="2606359"/>
            <a:chExt cx="1482840" cy="50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01E3C1B-63CF-4090-AD1F-9B0EBAB34E2E}"/>
                    </a:ext>
                  </a:extLst>
                </p14:cNvPr>
                <p14:cNvContentPartPr/>
                <p14:nvPr/>
              </p14:nvContentPartPr>
              <p14:xfrm>
                <a:off x="5164465" y="2644519"/>
                <a:ext cx="36000" cy="453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01E3C1B-63CF-4090-AD1F-9B0EBAB34E2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55825" y="2635879"/>
                  <a:ext cx="5364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F44DCE2-DA67-4AA2-A277-F8D775384A1D}"/>
                    </a:ext>
                  </a:extLst>
                </p14:cNvPr>
                <p14:cNvContentPartPr/>
                <p14:nvPr/>
              </p14:nvContentPartPr>
              <p14:xfrm>
                <a:off x="5178865" y="2606359"/>
                <a:ext cx="1468440" cy="392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F44DCE2-DA67-4AA2-A277-F8D775384A1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70225" y="2597719"/>
                  <a:ext cx="148608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B96B36E-CE09-4066-AC46-496A830387E0}"/>
                    </a:ext>
                  </a:extLst>
                </p14:cNvPr>
                <p14:cNvContentPartPr/>
                <p14:nvPr/>
              </p14:nvContentPartPr>
              <p14:xfrm>
                <a:off x="5165545" y="3021079"/>
                <a:ext cx="1481760" cy="85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B96B36E-CE09-4066-AC46-496A830387E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56545" y="3012439"/>
                  <a:ext cx="14994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22A8476-7EB1-4FC4-8208-DE0002ACE1C3}"/>
                    </a:ext>
                  </a:extLst>
                </p14:cNvPr>
                <p14:cNvContentPartPr/>
                <p14:nvPr/>
              </p14:nvContentPartPr>
              <p14:xfrm>
                <a:off x="5880505" y="2684119"/>
                <a:ext cx="44640" cy="395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22A8476-7EB1-4FC4-8208-DE0002ACE1C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71865" y="2675119"/>
                  <a:ext cx="6228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0E5CCA0-B51A-47CF-8685-704C1E28F6A4}"/>
                    </a:ext>
                  </a:extLst>
                </p14:cNvPr>
                <p14:cNvContentPartPr/>
                <p14:nvPr/>
              </p14:nvContentPartPr>
              <p14:xfrm>
                <a:off x="5337625" y="2844319"/>
                <a:ext cx="124200" cy="120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0E5CCA0-B51A-47CF-8685-704C1E28F6A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28985" y="2835679"/>
                  <a:ext cx="1418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C82B1E1-6FD2-4EA9-8159-E994E4635759}"/>
                    </a:ext>
                  </a:extLst>
                </p14:cNvPr>
                <p14:cNvContentPartPr/>
                <p14:nvPr/>
              </p14:nvContentPartPr>
              <p14:xfrm>
                <a:off x="5514385" y="2862679"/>
                <a:ext cx="103680" cy="106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C82B1E1-6FD2-4EA9-8159-E994E46357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05745" y="2854039"/>
                  <a:ext cx="121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749B99F-3F32-44C1-9BE1-68FA4D474F5D}"/>
                    </a:ext>
                  </a:extLst>
                </p14:cNvPr>
                <p14:cNvContentPartPr/>
                <p14:nvPr/>
              </p14:nvContentPartPr>
              <p14:xfrm>
                <a:off x="5671705" y="2779159"/>
                <a:ext cx="17640" cy="176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749B99F-3F32-44C1-9BE1-68FA4D474F5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62705" y="2770519"/>
                  <a:ext cx="352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48F4686-CC97-45CB-ADA6-3070E45E4BA1}"/>
                    </a:ext>
                  </a:extLst>
                </p14:cNvPr>
                <p14:cNvContentPartPr/>
                <p14:nvPr/>
              </p14:nvContentPartPr>
              <p14:xfrm>
                <a:off x="5732545" y="2766559"/>
                <a:ext cx="23760" cy="163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48F4686-CC97-45CB-ADA6-3070E45E4BA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23905" y="2757919"/>
                  <a:ext cx="414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AEB0F51-68D0-41A5-9048-353C684A1EE4}"/>
                    </a:ext>
                  </a:extLst>
                </p14:cNvPr>
                <p14:cNvContentPartPr/>
                <p14:nvPr/>
              </p14:nvContentPartPr>
              <p14:xfrm>
                <a:off x="6038905" y="2832079"/>
                <a:ext cx="134280" cy="140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AEB0F51-68D0-41A5-9048-353C684A1EE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29905" y="2823079"/>
                  <a:ext cx="1519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F3E40EB-93BA-498B-9584-A741073C3530}"/>
                    </a:ext>
                  </a:extLst>
                </p14:cNvPr>
                <p14:cNvContentPartPr/>
                <p14:nvPr/>
              </p14:nvContentPartPr>
              <p14:xfrm>
                <a:off x="6216385" y="2854039"/>
                <a:ext cx="71640" cy="106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F3E40EB-93BA-498B-9584-A741073C353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07745" y="2845399"/>
                  <a:ext cx="892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1CD2275-0984-4842-81DA-1EFE03B44CAC}"/>
                    </a:ext>
                  </a:extLst>
                </p14:cNvPr>
                <p14:cNvContentPartPr/>
                <p14:nvPr/>
              </p14:nvContentPartPr>
              <p14:xfrm>
                <a:off x="6379465" y="2754319"/>
                <a:ext cx="15480" cy="161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1CD2275-0984-4842-81DA-1EFE03B44CA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70465" y="2745319"/>
                  <a:ext cx="331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D54BEAB-CE13-4E00-ACC0-CCE10E1EA671}"/>
                    </a:ext>
                  </a:extLst>
                </p14:cNvPr>
                <p14:cNvContentPartPr/>
                <p14:nvPr/>
              </p14:nvContentPartPr>
              <p14:xfrm>
                <a:off x="6459385" y="2760079"/>
                <a:ext cx="12240" cy="198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D54BEAB-CE13-4E00-ACC0-CCE10E1EA67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50745" y="2751439"/>
                  <a:ext cx="29880" cy="21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0A2396C-8379-457C-9E66-AC5EC727BACB}"/>
              </a:ext>
            </a:extLst>
          </p:cNvPr>
          <p:cNvGrpSpPr/>
          <p:nvPr/>
        </p:nvGrpSpPr>
        <p:grpSpPr>
          <a:xfrm>
            <a:off x="6032785" y="3289279"/>
            <a:ext cx="1259280" cy="273240"/>
            <a:chOff x="6032785" y="3289279"/>
            <a:chExt cx="1259280" cy="2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104EC8E-BA81-409E-9C9F-817CEC9999E2}"/>
                    </a:ext>
                  </a:extLst>
                </p14:cNvPr>
                <p14:cNvContentPartPr/>
                <p14:nvPr/>
              </p14:nvContentPartPr>
              <p14:xfrm>
                <a:off x="6032785" y="3376399"/>
                <a:ext cx="106920" cy="186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104EC8E-BA81-409E-9C9F-817CEC9999E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23785" y="3367399"/>
                  <a:ext cx="1245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F8DCB5E-3755-4F24-AD5F-B22380D18151}"/>
                    </a:ext>
                  </a:extLst>
                </p14:cNvPr>
                <p14:cNvContentPartPr/>
                <p14:nvPr/>
              </p14:nvContentPartPr>
              <p14:xfrm>
                <a:off x="6199825" y="3289279"/>
                <a:ext cx="80640" cy="245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F8DCB5E-3755-4F24-AD5F-B22380D181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91185" y="3280279"/>
                  <a:ext cx="982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0B94A59-FA2C-43E7-BA4A-0D4AA9FFD604}"/>
                    </a:ext>
                  </a:extLst>
                </p14:cNvPr>
                <p14:cNvContentPartPr/>
                <p14:nvPr/>
              </p14:nvContentPartPr>
              <p14:xfrm>
                <a:off x="6304225" y="3405559"/>
                <a:ext cx="183960" cy="128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0B94A59-FA2C-43E7-BA4A-0D4AA9FFD60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95585" y="3396919"/>
                  <a:ext cx="2016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F7AD8FC-5ACC-484D-8436-2AAD7FCCC555}"/>
                    </a:ext>
                  </a:extLst>
                </p14:cNvPr>
                <p14:cNvContentPartPr/>
                <p14:nvPr/>
              </p14:nvContentPartPr>
              <p14:xfrm>
                <a:off x="6565945" y="3438679"/>
                <a:ext cx="113760" cy="45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F7AD8FC-5ACC-484D-8436-2AAD7FCCC55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56945" y="3429679"/>
                  <a:ext cx="1314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F65101D-E903-433A-9531-872240A48138}"/>
                    </a:ext>
                  </a:extLst>
                </p14:cNvPr>
                <p14:cNvContentPartPr/>
                <p14:nvPr/>
              </p14:nvContentPartPr>
              <p14:xfrm>
                <a:off x="6580345" y="3384679"/>
                <a:ext cx="110160" cy="134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F65101D-E903-433A-9531-872240A4813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71345" y="3376039"/>
                  <a:ext cx="1278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262C0E8-E0D0-41D4-ABFC-2C52A04E4875}"/>
                    </a:ext>
                  </a:extLst>
                </p14:cNvPr>
                <p14:cNvContentPartPr/>
                <p14:nvPr/>
              </p14:nvContentPartPr>
              <p14:xfrm>
                <a:off x="6885625" y="3411679"/>
                <a:ext cx="124920" cy="17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262C0E8-E0D0-41D4-ABFC-2C52A04E487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876625" y="3402679"/>
                  <a:ext cx="1425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FFDA940-2D78-4455-A6E4-82C72511AF1F}"/>
                    </a:ext>
                  </a:extLst>
                </p14:cNvPr>
                <p14:cNvContentPartPr/>
                <p14:nvPr/>
              </p14:nvContentPartPr>
              <p14:xfrm>
                <a:off x="6874105" y="3469279"/>
                <a:ext cx="137520" cy="27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FFDA940-2D78-4455-A6E4-82C72511AF1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865105" y="3460639"/>
                  <a:ext cx="1551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0F7B054-DEF3-4FDC-B604-BBABF587D04F}"/>
                    </a:ext>
                  </a:extLst>
                </p14:cNvPr>
                <p14:cNvContentPartPr/>
                <p14:nvPr/>
              </p14:nvContentPartPr>
              <p14:xfrm>
                <a:off x="7123585" y="3358039"/>
                <a:ext cx="168480" cy="186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0F7B054-DEF3-4FDC-B604-BBABF587D04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114585" y="3349039"/>
                  <a:ext cx="18612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7AD4C36-EA84-41C8-92C2-195AE8825EE3}"/>
              </a:ext>
            </a:extLst>
          </p:cNvPr>
          <p:cNvGrpSpPr/>
          <p:nvPr/>
        </p:nvGrpSpPr>
        <p:grpSpPr>
          <a:xfrm>
            <a:off x="5241505" y="3819199"/>
            <a:ext cx="1881000" cy="759240"/>
            <a:chOff x="5241505" y="3819199"/>
            <a:chExt cx="1881000" cy="75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811752E-5318-418D-99A0-8D5B111A8D70}"/>
                    </a:ext>
                  </a:extLst>
                </p14:cNvPr>
                <p14:cNvContentPartPr/>
                <p14:nvPr/>
              </p14:nvContentPartPr>
              <p14:xfrm>
                <a:off x="5241505" y="3871039"/>
                <a:ext cx="108360" cy="401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811752E-5318-418D-99A0-8D5B111A8D7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32505" y="3862039"/>
                  <a:ext cx="1260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0848268-199A-474F-9323-1D247B16033A}"/>
                    </a:ext>
                  </a:extLst>
                </p14:cNvPr>
                <p14:cNvContentPartPr/>
                <p14:nvPr/>
              </p14:nvContentPartPr>
              <p14:xfrm>
                <a:off x="5348425" y="3819199"/>
                <a:ext cx="1439640" cy="544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0848268-199A-474F-9323-1D247B16033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39785" y="3810199"/>
                  <a:ext cx="145728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8F64E41-6FF6-45CB-8236-F62790B6B448}"/>
                    </a:ext>
                  </a:extLst>
                </p14:cNvPr>
                <p14:cNvContentPartPr/>
                <p14:nvPr/>
              </p14:nvContentPartPr>
              <p14:xfrm>
                <a:off x="5289745" y="4240399"/>
                <a:ext cx="1501920" cy="48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8F64E41-6FF6-45CB-8236-F62790B6B44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80745" y="4231759"/>
                  <a:ext cx="15195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E790399-53BE-4E74-ACEF-92F67045D0EC}"/>
                    </a:ext>
                  </a:extLst>
                </p14:cNvPr>
                <p14:cNvContentPartPr/>
                <p14:nvPr/>
              </p14:nvContentPartPr>
              <p14:xfrm>
                <a:off x="6000745" y="3845119"/>
                <a:ext cx="16560" cy="422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E790399-53BE-4E74-ACEF-92F67045D0E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991745" y="3836479"/>
                  <a:ext cx="3420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EA83989-79F8-46F2-A2EA-8B5838FC92CE}"/>
                    </a:ext>
                  </a:extLst>
                </p14:cNvPr>
                <p14:cNvContentPartPr/>
                <p14:nvPr/>
              </p14:nvContentPartPr>
              <p14:xfrm>
                <a:off x="5444545" y="3952399"/>
                <a:ext cx="21600" cy="64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EA83989-79F8-46F2-A2EA-8B5838FC92C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35545" y="3943399"/>
                  <a:ext cx="392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1712BF7-FFAB-4769-AF4E-FD8A29142C10}"/>
                    </a:ext>
                  </a:extLst>
                </p14:cNvPr>
                <p14:cNvContentPartPr/>
                <p14:nvPr/>
              </p14:nvContentPartPr>
              <p14:xfrm>
                <a:off x="5474785" y="3964999"/>
                <a:ext cx="19800" cy="48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1712BF7-FFAB-4769-AF4E-FD8A29142C1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66145" y="3956359"/>
                  <a:ext cx="374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E8B7CF7-3B12-406A-84FD-8FD9DA564C47}"/>
                    </a:ext>
                  </a:extLst>
                </p14:cNvPr>
                <p14:cNvContentPartPr/>
                <p14:nvPr/>
              </p14:nvContentPartPr>
              <p14:xfrm>
                <a:off x="5579905" y="3971479"/>
                <a:ext cx="216720" cy="164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E8B7CF7-3B12-406A-84FD-8FD9DA564C4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70905" y="3962479"/>
                  <a:ext cx="2343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88E64FF-56A2-454E-9AF4-F541912D684A}"/>
                    </a:ext>
                  </a:extLst>
                </p14:cNvPr>
                <p14:cNvContentPartPr/>
                <p14:nvPr/>
              </p14:nvContentPartPr>
              <p14:xfrm>
                <a:off x="6124945" y="4018279"/>
                <a:ext cx="155520" cy="138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88E64FF-56A2-454E-9AF4-F541912D684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115945" y="4009639"/>
                  <a:ext cx="1731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A51FA35-6B79-457E-ACD3-B1D6366D2B5B}"/>
                    </a:ext>
                  </a:extLst>
                </p14:cNvPr>
                <p14:cNvContentPartPr/>
                <p14:nvPr/>
              </p14:nvContentPartPr>
              <p14:xfrm>
                <a:off x="6327265" y="4031599"/>
                <a:ext cx="92160" cy="94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A51FA35-6B79-457E-ACD3-B1D6366D2B5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18625" y="4022599"/>
                  <a:ext cx="1098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23B665B-6F2B-49EB-A1A0-5F1577388605}"/>
                    </a:ext>
                  </a:extLst>
                </p14:cNvPr>
                <p14:cNvContentPartPr/>
                <p14:nvPr/>
              </p14:nvContentPartPr>
              <p14:xfrm>
                <a:off x="6479905" y="3970399"/>
                <a:ext cx="120960" cy="123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23B665B-6F2B-49EB-A1A0-5F157738860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470905" y="3961399"/>
                  <a:ext cx="1386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CADBF36-ECC7-47EF-8B06-BEDFD3DF754E}"/>
                    </a:ext>
                  </a:extLst>
                </p14:cNvPr>
                <p14:cNvContentPartPr/>
                <p14:nvPr/>
              </p14:nvContentPartPr>
              <p14:xfrm>
                <a:off x="6252025" y="4366039"/>
                <a:ext cx="113040" cy="212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CADBF36-ECC7-47EF-8B06-BEDFD3DF754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243025" y="4357039"/>
                  <a:ext cx="130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E1815FD-11B1-451F-94A2-AB5DB7D74AA8}"/>
                    </a:ext>
                  </a:extLst>
                </p14:cNvPr>
                <p14:cNvContentPartPr/>
                <p14:nvPr/>
              </p14:nvContentPartPr>
              <p14:xfrm>
                <a:off x="6410785" y="4380439"/>
                <a:ext cx="72360" cy="138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E1815FD-11B1-451F-94A2-AB5DB7D74AA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402145" y="4371799"/>
                  <a:ext cx="900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2AF773B-38F3-4EDD-81E6-8BA6F3F7DE4F}"/>
                    </a:ext>
                  </a:extLst>
                </p14:cNvPr>
                <p14:cNvContentPartPr/>
                <p14:nvPr/>
              </p14:nvContentPartPr>
              <p14:xfrm>
                <a:off x="6529225" y="4426159"/>
                <a:ext cx="208440" cy="97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2AF773B-38F3-4EDD-81E6-8BA6F3F7DE4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20225" y="4417519"/>
                  <a:ext cx="2260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F68753E-9505-49D0-A5F6-509120412C43}"/>
                    </a:ext>
                  </a:extLst>
                </p14:cNvPr>
                <p14:cNvContentPartPr/>
                <p14:nvPr/>
              </p14:nvContentPartPr>
              <p14:xfrm>
                <a:off x="6844585" y="4422199"/>
                <a:ext cx="100800" cy="56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F68753E-9505-49D0-A5F6-509120412C4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835945" y="4413199"/>
                  <a:ext cx="1184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6CC573A-0024-4AC9-BBCC-4732B2389DFD}"/>
                    </a:ext>
                  </a:extLst>
                </p14:cNvPr>
                <p14:cNvContentPartPr/>
                <p14:nvPr/>
              </p14:nvContentPartPr>
              <p14:xfrm>
                <a:off x="7091185" y="4301239"/>
                <a:ext cx="31320" cy="244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6CC573A-0024-4AC9-BBCC-4732B2389DF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82185" y="4292599"/>
                  <a:ext cx="48960" cy="26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2C3755C-6113-4A56-B1A2-2D74759E8CCA}"/>
              </a:ext>
            </a:extLst>
          </p:cNvPr>
          <p:cNvGrpSpPr/>
          <p:nvPr/>
        </p:nvGrpSpPr>
        <p:grpSpPr>
          <a:xfrm>
            <a:off x="5904985" y="2116759"/>
            <a:ext cx="1481400" cy="446040"/>
            <a:chOff x="5904985" y="2116759"/>
            <a:chExt cx="1481400" cy="44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3C46B13-86E8-4851-9C9C-C3D127F4C3EE}"/>
                    </a:ext>
                  </a:extLst>
                </p14:cNvPr>
                <p14:cNvContentPartPr/>
                <p14:nvPr/>
              </p14:nvContentPartPr>
              <p14:xfrm>
                <a:off x="6037105" y="2116759"/>
                <a:ext cx="19080" cy="357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3C46B13-86E8-4851-9C9C-C3D127F4C3E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28465" y="2108119"/>
                  <a:ext cx="3672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C79E0DA-0BB1-465C-B489-3B1B00D8EF66}"/>
                    </a:ext>
                  </a:extLst>
                </p14:cNvPr>
                <p14:cNvContentPartPr/>
                <p14:nvPr/>
              </p14:nvContentPartPr>
              <p14:xfrm>
                <a:off x="6070945" y="2234839"/>
                <a:ext cx="149400" cy="176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C79E0DA-0BB1-465C-B489-3B1B00D8EF6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062305" y="2225839"/>
                  <a:ext cx="1670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C940E30-A306-433C-8EBF-A47115B6010A}"/>
                    </a:ext>
                  </a:extLst>
                </p14:cNvPr>
                <p14:cNvContentPartPr/>
                <p14:nvPr/>
              </p14:nvContentPartPr>
              <p14:xfrm>
                <a:off x="6238345" y="2253559"/>
                <a:ext cx="166680" cy="178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C940E30-A306-433C-8EBF-A47115B6010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29705" y="2244919"/>
                  <a:ext cx="1843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DD059D6-5DAC-4DFE-9F96-A3DA3612DCA7}"/>
                    </a:ext>
                  </a:extLst>
                </p14:cNvPr>
                <p14:cNvContentPartPr/>
                <p14:nvPr/>
              </p14:nvContentPartPr>
              <p14:xfrm>
                <a:off x="6408625" y="2269039"/>
                <a:ext cx="99000" cy="169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DD059D6-5DAC-4DFE-9F96-A3DA3612DCA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99625" y="2260399"/>
                  <a:ext cx="1166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8AB5358-4B1B-4EC6-9312-614E881268BB}"/>
                    </a:ext>
                  </a:extLst>
                </p14:cNvPr>
                <p14:cNvContentPartPr/>
                <p14:nvPr/>
              </p14:nvContentPartPr>
              <p14:xfrm>
                <a:off x="6592225" y="2162479"/>
                <a:ext cx="13320" cy="295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8AB5358-4B1B-4EC6-9312-614E881268B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583225" y="2153839"/>
                  <a:ext cx="309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7112ECB-7D7F-4AEE-A299-F199B47E5ECD}"/>
                    </a:ext>
                  </a:extLst>
                </p14:cNvPr>
                <p14:cNvContentPartPr/>
                <p14:nvPr/>
              </p14:nvContentPartPr>
              <p14:xfrm>
                <a:off x="6551545" y="2315839"/>
                <a:ext cx="125280" cy="4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7112ECB-7D7F-4AEE-A299-F199B47E5EC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542905" y="2306839"/>
                  <a:ext cx="1429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80B4FE1-1801-4C36-A520-3BCC27F1FF0F}"/>
                    </a:ext>
                  </a:extLst>
                </p14:cNvPr>
                <p14:cNvContentPartPr/>
                <p14:nvPr/>
              </p14:nvContentPartPr>
              <p14:xfrm>
                <a:off x="6731185" y="2173639"/>
                <a:ext cx="137160" cy="264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80B4FE1-1801-4C36-A520-3BCC27F1FF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722185" y="2164639"/>
                  <a:ext cx="154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3441E76-B8F4-4F5D-AEBA-F4BDD1217D52}"/>
                    </a:ext>
                  </a:extLst>
                </p14:cNvPr>
                <p14:cNvContentPartPr/>
                <p14:nvPr/>
              </p14:nvContentPartPr>
              <p14:xfrm>
                <a:off x="6980665" y="2248159"/>
                <a:ext cx="142200" cy="88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3441E76-B8F4-4F5D-AEBA-F4BDD1217D5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72025" y="2239519"/>
                  <a:ext cx="1598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E988071-0ECA-455B-84DC-2E97783EBD0A}"/>
                    </a:ext>
                  </a:extLst>
                </p14:cNvPr>
                <p14:cNvContentPartPr/>
                <p14:nvPr/>
              </p14:nvContentPartPr>
              <p14:xfrm>
                <a:off x="7212505" y="2186239"/>
                <a:ext cx="130680" cy="151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E988071-0ECA-455B-84DC-2E97783EBD0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203505" y="2177239"/>
                  <a:ext cx="1483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3DCE805-EFCB-4DC4-AA18-BF32B3413D8B}"/>
                    </a:ext>
                  </a:extLst>
                </p14:cNvPr>
                <p14:cNvContentPartPr/>
                <p14:nvPr/>
              </p14:nvContentPartPr>
              <p14:xfrm>
                <a:off x="5904985" y="2501599"/>
                <a:ext cx="1481400" cy="61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3DCE805-EFCB-4DC4-AA18-BF32B3413D8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896345" y="2492959"/>
                  <a:ext cx="1499040" cy="7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61ED3B6-BB53-428C-A832-66E7C7EFD3F6}"/>
                  </a:ext>
                </a:extLst>
              </p14:cNvPr>
              <p14:cNvContentPartPr/>
              <p14:nvPr/>
            </p14:nvContentPartPr>
            <p14:xfrm>
              <a:off x="46345" y="2769439"/>
              <a:ext cx="304920" cy="3528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61ED3B6-BB53-428C-A832-66E7C7EFD3F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7345" y="2760799"/>
                <a:ext cx="32256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001B29E-F062-42E8-A4F6-DB215B6194D3}"/>
                  </a:ext>
                </a:extLst>
              </p14:cNvPr>
              <p14:cNvContentPartPr/>
              <p14:nvPr/>
            </p14:nvContentPartPr>
            <p14:xfrm>
              <a:off x="643225" y="1278319"/>
              <a:ext cx="749880" cy="320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001B29E-F062-42E8-A4F6-DB215B6194D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34585" y="1269679"/>
                <a:ext cx="767520" cy="4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9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62D6F-7A85-458A-93C0-2F829C41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8811491" cy="538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the </a:t>
            </a:r>
            <a:r>
              <a:rPr lang="en-US" dirty="0" err="1"/>
              <a:t>ArrayStringList</a:t>
            </a:r>
            <a:r>
              <a:rPr lang="en-US" dirty="0"/>
              <a:t> class, we have a private helper method </a:t>
            </a:r>
            <a:r>
              <a:rPr lang="en-US" dirty="0" err="1"/>
              <a:t>expandCapcity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A6D06-DC30-40E2-BCB0-B041D7DAA1D3}"/>
              </a:ext>
            </a:extLst>
          </p:cNvPr>
          <p:cNvSpPr txBox="1"/>
          <p:nvPr/>
        </p:nvSpPr>
        <p:spPr>
          <a:xfrm>
            <a:off x="-1" y="2640933"/>
            <a:ext cx="813338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 have a foo function inside the </a:t>
            </a:r>
            <a:r>
              <a:rPr lang="en-US" dirty="0" err="1"/>
              <a:t>ArrayStringList</a:t>
            </a:r>
            <a:r>
              <a:rPr lang="en-US" dirty="0"/>
              <a:t> class and have the following code</a:t>
            </a:r>
          </a:p>
          <a:p>
            <a:r>
              <a:rPr lang="en-US" dirty="0"/>
              <a:t>what will be printed out? Assume that the array starts empty and has a capacity of 2.</a:t>
            </a:r>
          </a:p>
          <a:p>
            <a:endParaRPr lang="en-US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foo(){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elements;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add(“a”); add(“b”); add(“c”);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expandCapacity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elements);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42D77E-102F-4540-ADD3-FA39DF8CC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" y="390059"/>
            <a:ext cx="5423968" cy="2141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20BA8-237B-4747-8900-7293665AE541}"/>
              </a:ext>
            </a:extLst>
          </p:cNvPr>
          <p:cNvSpPr txBox="1"/>
          <p:nvPr/>
        </p:nvSpPr>
        <p:spPr>
          <a:xfrm>
            <a:off x="5538478" y="3629568"/>
            <a:ext cx="3273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true</a:t>
            </a:r>
          </a:p>
          <a:p>
            <a:pPr marL="342900" indent="-342900">
              <a:buAutoNum type="alphaUcPeriod"/>
            </a:pPr>
            <a:r>
              <a:rPr lang="en-US" dirty="0"/>
              <a:t>false</a:t>
            </a:r>
          </a:p>
          <a:p>
            <a:pPr marL="342900" indent="-342900">
              <a:buAutoNum type="alphaUcPeriod"/>
            </a:pPr>
            <a:r>
              <a:rPr lang="en-US" dirty="0"/>
              <a:t>there will be a compiler error</a:t>
            </a:r>
          </a:p>
          <a:p>
            <a:pPr marL="342900" indent="-342900">
              <a:buAutoNum type="alphaUcPeriod"/>
            </a:pPr>
            <a:r>
              <a:rPr lang="en-US" dirty="0"/>
              <a:t>there will be a runtime error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00A056A-930B-4785-B0DF-3CE41E74413C}"/>
                  </a:ext>
                </a:extLst>
              </p14:cNvPr>
              <p14:cNvContentPartPr/>
              <p14:nvPr/>
            </p14:nvContentPartPr>
            <p14:xfrm>
              <a:off x="6556945" y="350959"/>
              <a:ext cx="1886040" cy="99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00A056A-930B-4785-B0DF-3CE41E7441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47945" y="342319"/>
                <a:ext cx="190368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CE4E64-0C1A-4945-869D-17C181B6A3C6}"/>
                  </a:ext>
                </a:extLst>
              </p14:cNvPr>
              <p14:cNvContentPartPr/>
              <p14:nvPr/>
            </p14:nvContentPartPr>
            <p14:xfrm>
              <a:off x="993145" y="2971759"/>
              <a:ext cx="405000" cy="9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CE4E64-0C1A-4945-869D-17C181B6A3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4505" y="2963119"/>
                <a:ext cx="4226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D955C7E-A608-45E0-8B62-CD2AB3D8A941}"/>
                  </a:ext>
                </a:extLst>
              </p14:cNvPr>
              <p14:cNvContentPartPr/>
              <p14:nvPr/>
            </p14:nvContentPartPr>
            <p14:xfrm>
              <a:off x="3151705" y="2950159"/>
              <a:ext cx="1373400" cy="51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D955C7E-A608-45E0-8B62-CD2AB3D8A9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42705" y="2941519"/>
                <a:ext cx="139104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3265B3B-85A3-42C3-8779-46EA6CC2990E}"/>
                  </a:ext>
                </a:extLst>
              </p14:cNvPr>
              <p14:cNvContentPartPr/>
              <p14:nvPr/>
            </p14:nvContentPartPr>
            <p14:xfrm>
              <a:off x="1243705" y="3237799"/>
              <a:ext cx="1087920" cy="30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3265B3B-85A3-42C3-8779-46EA6CC2990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35065" y="3229159"/>
                <a:ext cx="1105560" cy="4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FCB495B-7957-43BC-BB1A-3C1F547321E4}"/>
              </a:ext>
            </a:extLst>
          </p:cNvPr>
          <p:cNvGrpSpPr/>
          <p:nvPr/>
        </p:nvGrpSpPr>
        <p:grpSpPr>
          <a:xfrm>
            <a:off x="4057105" y="3179839"/>
            <a:ext cx="4067280" cy="136800"/>
            <a:chOff x="4057105" y="3179839"/>
            <a:chExt cx="4067280" cy="13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56EF3F5-1D89-4D57-8AF9-C416ABCE9BE8}"/>
                    </a:ext>
                  </a:extLst>
                </p14:cNvPr>
                <p14:cNvContentPartPr/>
                <p14:nvPr/>
              </p14:nvContentPartPr>
              <p14:xfrm>
                <a:off x="4057105" y="3262999"/>
                <a:ext cx="1434240" cy="53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56EF3F5-1D89-4D57-8AF9-C416ABCE9BE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048105" y="3253999"/>
                  <a:ext cx="14518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462FA84-4033-476F-9966-74B2A798164D}"/>
                    </a:ext>
                  </a:extLst>
                </p14:cNvPr>
                <p14:cNvContentPartPr/>
                <p14:nvPr/>
              </p14:nvContentPartPr>
              <p14:xfrm>
                <a:off x="6761425" y="3179839"/>
                <a:ext cx="1362960" cy="69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462FA84-4033-476F-9966-74B2A798164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752785" y="3170839"/>
                  <a:ext cx="1380600" cy="8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758A7EA-FD35-4A93-81D0-E772FA0E4ABE}"/>
                  </a:ext>
                </a:extLst>
              </p14:cNvPr>
              <p14:cNvContentPartPr/>
              <p14:nvPr/>
            </p14:nvContentPartPr>
            <p14:xfrm>
              <a:off x="169465" y="4104679"/>
              <a:ext cx="263160" cy="1310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758A7EA-FD35-4A93-81D0-E772FA0E4AB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0465" y="4096039"/>
                <a:ext cx="2808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E8EA005-308F-46BA-AF83-34EFC53EEC83}"/>
                  </a:ext>
                </a:extLst>
              </p14:cNvPr>
              <p14:cNvContentPartPr/>
              <p14:nvPr/>
            </p14:nvContentPartPr>
            <p14:xfrm>
              <a:off x="5605825" y="4320319"/>
              <a:ext cx="190800" cy="1245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E8EA005-308F-46BA-AF83-34EFC53EEC8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97185" y="4311319"/>
                <a:ext cx="2084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92FB7AA-50E7-40AC-8922-63016815C372}"/>
                  </a:ext>
                </a:extLst>
              </p14:cNvPr>
              <p14:cNvContentPartPr/>
              <p14:nvPr/>
            </p14:nvContentPartPr>
            <p14:xfrm>
              <a:off x="6417265" y="938119"/>
              <a:ext cx="127080" cy="1684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92FB7AA-50E7-40AC-8922-63016815C37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408625" y="929479"/>
                <a:ext cx="1447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F3BE3A2-B867-4C09-9EA0-FA99E8BF702C}"/>
                  </a:ext>
                </a:extLst>
              </p14:cNvPr>
              <p14:cNvContentPartPr/>
              <p14:nvPr/>
            </p14:nvContentPartPr>
            <p14:xfrm>
              <a:off x="2934265" y="3993439"/>
              <a:ext cx="22680" cy="2556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F3BE3A2-B867-4C09-9EA0-FA99E8BF702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925625" y="3984439"/>
                <a:ext cx="403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2A0C4E1-6E94-4A68-A848-51E34CD275A1}"/>
                  </a:ext>
                </a:extLst>
              </p14:cNvPr>
              <p14:cNvContentPartPr/>
              <p14:nvPr/>
            </p14:nvContentPartPr>
            <p14:xfrm>
              <a:off x="4188145" y="3935839"/>
              <a:ext cx="35640" cy="3229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2A0C4E1-6E94-4A68-A848-51E34CD275A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179505" y="3926839"/>
                <a:ext cx="5328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9A3DD4F-9DD8-4676-8F23-714634C710B8}"/>
                  </a:ext>
                </a:extLst>
              </p14:cNvPr>
              <p14:cNvContentPartPr/>
              <p14:nvPr/>
            </p14:nvContentPartPr>
            <p14:xfrm>
              <a:off x="164425" y="4397359"/>
              <a:ext cx="252000" cy="1432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9A3DD4F-9DD8-4676-8F23-714634C710B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55785" y="4388359"/>
                <a:ext cx="2696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F4D5069-FB95-4D1A-95E9-92A7B56F8574}"/>
                  </a:ext>
                </a:extLst>
              </p14:cNvPr>
              <p14:cNvContentPartPr/>
              <p14:nvPr/>
            </p14:nvContentPartPr>
            <p14:xfrm>
              <a:off x="5683945" y="4849519"/>
              <a:ext cx="25920" cy="1105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F4D5069-FB95-4D1A-95E9-92A7B56F857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674945" y="4840519"/>
                <a:ext cx="435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5A0465D-F37A-4458-BA70-BB241472820E}"/>
                  </a:ext>
                </a:extLst>
              </p14:cNvPr>
              <p14:cNvContentPartPr/>
              <p14:nvPr/>
            </p14:nvContentPartPr>
            <p14:xfrm>
              <a:off x="5475865" y="4834039"/>
              <a:ext cx="23760" cy="2401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5A0465D-F37A-4458-BA70-BB241472820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467225" y="4825039"/>
                <a:ext cx="4140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E17FF7B-F049-46D8-9B4E-686902D1BF70}"/>
                  </a:ext>
                </a:extLst>
              </p14:cNvPr>
              <p14:cNvContentPartPr/>
              <p14:nvPr/>
            </p14:nvContentPartPr>
            <p14:xfrm>
              <a:off x="5673865" y="4875079"/>
              <a:ext cx="19440" cy="1429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E17FF7B-F049-46D8-9B4E-686902D1BF7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664865" y="4866079"/>
                <a:ext cx="370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C2C30EB-FF24-48A2-84F4-5A7386FBE107}"/>
                  </a:ext>
                </a:extLst>
              </p14:cNvPr>
              <p14:cNvContentPartPr/>
              <p14:nvPr/>
            </p14:nvContentPartPr>
            <p14:xfrm>
              <a:off x="5682145" y="4873639"/>
              <a:ext cx="127800" cy="26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C2C30EB-FF24-48A2-84F4-5A7386FBE10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673145" y="4864999"/>
                <a:ext cx="1454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1802A1A-9668-4D53-8FAA-85BB941F78F3}"/>
                  </a:ext>
                </a:extLst>
              </p14:cNvPr>
              <p14:cNvContentPartPr/>
              <p14:nvPr/>
            </p14:nvContentPartPr>
            <p14:xfrm>
              <a:off x="5659465" y="4945639"/>
              <a:ext cx="129960" cy="1281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1802A1A-9668-4D53-8FAA-85BB941F78F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650825" y="4936999"/>
                <a:ext cx="14760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6BB6033D-C427-4EF5-B47F-02ABA3096912}"/>
                  </a:ext>
                </a:extLst>
              </p14:cNvPr>
              <p14:cNvContentPartPr/>
              <p14:nvPr/>
            </p14:nvContentPartPr>
            <p14:xfrm>
              <a:off x="5611585" y="4495999"/>
              <a:ext cx="315720" cy="2833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6BB6033D-C427-4EF5-B47F-02ABA309691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602945" y="4486999"/>
                <a:ext cx="33336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D3E8FAC2-0845-48BF-8395-537D77A9B0DE}"/>
                  </a:ext>
                </a:extLst>
              </p14:cNvPr>
              <p14:cNvContentPartPr/>
              <p14:nvPr/>
            </p14:nvContentPartPr>
            <p14:xfrm>
              <a:off x="2875225" y="4709479"/>
              <a:ext cx="1924920" cy="885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D3E8FAC2-0845-48BF-8395-537D77A9B0D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866225" y="4700839"/>
                <a:ext cx="1942560" cy="10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10F7696-DAB6-4D54-A734-30AB86F56570}"/>
              </a:ext>
            </a:extLst>
          </p:cNvPr>
          <p:cNvGrpSpPr/>
          <p:nvPr/>
        </p:nvGrpSpPr>
        <p:grpSpPr>
          <a:xfrm>
            <a:off x="2835265" y="4938439"/>
            <a:ext cx="918360" cy="220320"/>
            <a:chOff x="2835265" y="4938439"/>
            <a:chExt cx="918360" cy="22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A744E15-E056-4712-8ED3-3506470C851B}"/>
                    </a:ext>
                  </a:extLst>
                </p14:cNvPr>
                <p14:cNvContentPartPr/>
                <p14:nvPr/>
              </p14:nvContentPartPr>
              <p14:xfrm>
                <a:off x="2835265" y="4938439"/>
                <a:ext cx="214560" cy="1191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A744E15-E056-4712-8ED3-3506470C851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826265" y="4929439"/>
                  <a:ext cx="232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EE563E0-6BD1-498B-9452-979C42A20D53}"/>
                    </a:ext>
                  </a:extLst>
                </p14:cNvPr>
                <p14:cNvContentPartPr/>
                <p14:nvPr/>
              </p14:nvContentPartPr>
              <p14:xfrm>
                <a:off x="3105265" y="4962919"/>
                <a:ext cx="77400" cy="946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EE563E0-6BD1-498B-9452-979C42A20D5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096625" y="4954279"/>
                  <a:ext cx="950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F7879A7-7538-4095-A97C-4B0ABD6346BB}"/>
                    </a:ext>
                  </a:extLst>
                </p14:cNvPr>
                <p14:cNvContentPartPr/>
                <p14:nvPr/>
              </p14:nvContentPartPr>
              <p14:xfrm>
                <a:off x="3248545" y="4994239"/>
                <a:ext cx="170640" cy="1159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F7879A7-7538-4095-A97C-4B0ABD6346B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239545" y="4985239"/>
                  <a:ext cx="1882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5546460-4DBF-4A90-B6A0-825312E91AFC}"/>
                    </a:ext>
                  </a:extLst>
                </p14:cNvPr>
                <p14:cNvContentPartPr/>
                <p14:nvPr/>
              </p14:nvContentPartPr>
              <p14:xfrm>
                <a:off x="3482185" y="4988479"/>
                <a:ext cx="66960" cy="1004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5546460-4DBF-4A90-B6A0-825312E91AF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73185" y="4979839"/>
                  <a:ext cx="84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B91B36F-6ABA-4A33-A075-C401C2F82B4D}"/>
                    </a:ext>
                  </a:extLst>
                </p14:cNvPr>
                <p14:cNvContentPartPr/>
                <p14:nvPr/>
              </p14:nvContentPartPr>
              <p14:xfrm>
                <a:off x="3567865" y="5003959"/>
                <a:ext cx="53280" cy="590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B91B36F-6ABA-4A33-A075-C401C2F82B4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558865" y="4995319"/>
                  <a:ext cx="709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B391933-E319-4D4A-9E82-D0D098C30C2B}"/>
                    </a:ext>
                  </a:extLst>
                </p14:cNvPr>
                <p14:cNvContentPartPr/>
                <p14:nvPr/>
              </p14:nvContentPartPr>
              <p14:xfrm>
                <a:off x="3670105" y="5050039"/>
                <a:ext cx="83520" cy="1087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B391933-E319-4D4A-9E82-D0D098C30C2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61105" y="5041399"/>
                  <a:ext cx="10116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20DAEB0-0A89-48D2-BE42-37B370E096D6}"/>
              </a:ext>
            </a:extLst>
          </p:cNvPr>
          <p:cNvGrpSpPr/>
          <p:nvPr/>
        </p:nvGrpSpPr>
        <p:grpSpPr>
          <a:xfrm>
            <a:off x="4862785" y="407119"/>
            <a:ext cx="3818880" cy="1501920"/>
            <a:chOff x="4862785" y="407119"/>
            <a:chExt cx="3818880" cy="150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5C0CDD5-8256-4883-A92E-83054B853706}"/>
                    </a:ext>
                  </a:extLst>
                </p14:cNvPr>
                <p14:cNvContentPartPr/>
                <p14:nvPr/>
              </p14:nvContentPartPr>
              <p14:xfrm>
                <a:off x="6159505" y="832639"/>
                <a:ext cx="36720" cy="364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5C0CDD5-8256-4883-A92E-83054B85370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150505" y="823639"/>
                  <a:ext cx="5436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40C577A-FB29-4BAD-9D26-F51F97C7E154}"/>
                    </a:ext>
                  </a:extLst>
                </p14:cNvPr>
                <p14:cNvContentPartPr/>
                <p14:nvPr/>
              </p14:nvContentPartPr>
              <p14:xfrm>
                <a:off x="6193705" y="672079"/>
                <a:ext cx="1246320" cy="535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40C577A-FB29-4BAD-9D26-F51F97C7E15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185065" y="663079"/>
                  <a:ext cx="126396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B500DD8-6394-4245-B74F-6F2AA171049B}"/>
                    </a:ext>
                  </a:extLst>
                </p14:cNvPr>
                <p14:cNvContentPartPr/>
                <p14:nvPr/>
              </p14:nvContentPartPr>
              <p14:xfrm>
                <a:off x="6105145" y="1155199"/>
                <a:ext cx="1260000" cy="53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B500DD8-6394-4245-B74F-6F2AA171049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096145" y="1146199"/>
                  <a:ext cx="12776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2EB7698-3DAC-44A0-B2A2-6849F1254745}"/>
                    </a:ext>
                  </a:extLst>
                </p14:cNvPr>
                <p14:cNvContentPartPr/>
                <p14:nvPr/>
              </p14:nvContentPartPr>
              <p14:xfrm>
                <a:off x="6726865" y="761359"/>
                <a:ext cx="63360" cy="412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2EB7698-3DAC-44A0-B2A2-6849F125474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718225" y="752719"/>
                  <a:ext cx="81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7FC73AB-2CED-4A66-BA99-1CBB729A5EC1}"/>
                    </a:ext>
                  </a:extLst>
                </p14:cNvPr>
                <p14:cNvContentPartPr/>
                <p14:nvPr/>
              </p14:nvContentPartPr>
              <p14:xfrm>
                <a:off x="4862785" y="796639"/>
                <a:ext cx="154080" cy="169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7FC73AB-2CED-4A66-BA99-1CBB729A5EC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853785" y="787639"/>
                  <a:ext cx="1717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A035D66-1EB8-459D-B510-934F751E1106}"/>
                    </a:ext>
                  </a:extLst>
                </p14:cNvPr>
                <p14:cNvContentPartPr/>
                <p14:nvPr/>
              </p14:nvContentPartPr>
              <p14:xfrm>
                <a:off x="5038825" y="607279"/>
                <a:ext cx="56160" cy="327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A035D66-1EB8-459D-B510-934F751E110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029825" y="598279"/>
                  <a:ext cx="7380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87C09AA-6057-48F8-85F9-F970457A9CB4}"/>
                    </a:ext>
                  </a:extLst>
                </p14:cNvPr>
                <p14:cNvContentPartPr/>
                <p14:nvPr/>
              </p14:nvContentPartPr>
              <p14:xfrm>
                <a:off x="5096785" y="828319"/>
                <a:ext cx="62640" cy="129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87C09AA-6057-48F8-85F9-F970457A9CB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088145" y="819679"/>
                  <a:ext cx="802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0EED5EE-DD9F-42F7-BBDD-FEAC7C846BE5}"/>
                    </a:ext>
                  </a:extLst>
                </p14:cNvPr>
                <p14:cNvContentPartPr/>
                <p14:nvPr/>
              </p14:nvContentPartPr>
              <p14:xfrm>
                <a:off x="5217025" y="869359"/>
                <a:ext cx="297000" cy="83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0EED5EE-DD9F-42F7-BBDD-FEAC7C846BE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208025" y="860359"/>
                  <a:ext cx="31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13E938A-9B58-4350-9439-DFB76E313D16}"/>
                    </a:ext>
                  </a:extLst>
                </p14:cNvPr>
                <p14:cNvContentPartPr/>
                <p14:nvPr/>
              </p14:nvContentPartPr>
              <p14:xfrm>
                <a:off x="5586385" y="730399"/>
                <a:ext cx="5400" cy="177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13E938A-9B58-4350-9439-DFB76E313D1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577745" y="721759"/>
                  <a:ext cx="230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2F0F773-A93F-4164-9868-841831D834B3}"/>
                    </a:ext>
                  </a:extLst>
                </p14:cNvPr>
                <p14:cNvContentPartPr/>
                <p14:nvPr/>
              </p14:nvContentPartPr>
              <p14:xfrm>
                <a:off x="5508265" y="833719"/>
                <a:ext cx="218160" cy="119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2F0F773-A93F-4164-9868-841831D834B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499265" y="825079"/>
                  <a:ext cx="2358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1DD1FF4-D09E-4AD1-9F5F-2D35E0550579}"/>
                    </a:ext>
                  </a:extLst>
                </p14:cNvPr>
                <p14:cNvContentPartPr/>
                <p14:nvPr/>
              </p14:nvContentPartPr>
              <p14:xfrm>
                <a:off x="5289745" y="407119"/>
                <a:ext cx="14040" cy="319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1DD1FF4-D09E-4AD1-9F5F-2D35E055057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81105" y="398479"/>
                  <a:ext cx="316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86206FD-1463-43C4-9F7E-22064F51BAC5}"/>
                    </a:ext>
                  </a:extLst>
                </p14:cNvPr>
                <p14:cNvContentPartPr/>
                <p14:nvPr/>
              </p14:nvContentPartPr>
              <p14:xfrm>
                <a:off x="5180665" y="579199"/>
                <a:ext cx="253080" cy="68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86206FD-1463-43C4-9F7E-22064F51BAC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171665" y="570199"/>
                  <a:ext cx="2707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DDD4E37-A3AE-4D44-ABCA-024403ED6931}"/>
                    </a:ext>
                  </a:extLst>
                </p14:cNvPr>
                <p14:cNvContentPartPr/>
                <p14:nvPr/>
              </p14:nvContentPartPr>
              <p14:xfrm>
                <a:off x="5431945" y="472999"/>
                <a:ext cx="282600" cy="215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DDD4E37-A3AE-4D44-ABCA-024403ED693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423305" y="464359"/>
                  <a:ext cx="3002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C2B500E-1B3C-46EF-82D0-BA8F1DE722D5}"/>
                    </a:ext>
                  </a:extLst>
                </p14:cNvPr>
                <p14:cNvContentPartPr/>
                <p14:nvPr/>
              </p14:nvContentPartPr>
              <p14:xfrm>
                <a:off x="5854945" y="447079"/>
                <a:ext cx="484560" cy="279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C2B500E-1B3C-46EF-82D0-BA8F1DE722D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846305" y="438079"/>
                  <a:ext cx="5022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C0401EB-32AD-4F3F-966A-2E865EFA9906}"/>
                    </a:ext>
                  </a:extLst>
                </p14:cNvPr>
                <p14:cNvContentPartPr/>
                <p14:nvPr/>
              </p14:nvContentPartPr>
              <p14:xfrm>
                <a:off x="7055905" y="839479"/>
                <a:ext cx="120960" cy="170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C0401EB-32AD-4F3F-966A-2E865EFA990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047265" y="830839"/>
                  <a:ext cx="1386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9F1C8DD-08BF-4C5A-AEAA-0959A27D5ADB}"/>
                    </a:ext>
                  </a:extLst>
                </p14:cNvPr>
                <p14:cNvContentPartPr/>
                <p14:nvPr/>
              </p14:nvContentPartPr>
              <p14:xfrm>
                <a:off x="6199825" y="1381999"/>
                <a:ext cx="27720" cy="493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9F1C8DD-08BF-4C5A-AEAA-0959A27D5AD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191185" y="1372999"/>
                  <a:ext cx="4536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52F2A63-5E1C-43A0-87B8-667C65EACB1F}"/>
                    </a:ext>
                  </a:extLst>
                </p14:cNvPr>
                <p14:cNvContentPartPr/>
                <p14:nvPr/>
              </p14:nvContentPartPr>
              <p14:xfrm>
                <a:off x="6240505" y="1283719"/>
                <a:ext cx="2441160" cy="584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52F2A63-5E1C-43A0-87B8-667C65EACB1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231505" y="1274719"/>
                  <a:ext cx="245880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70638F6-818C-4090-889C-874890C7BA7E}"/>
                    </a:ext>
                  </a:extLst>
                </p14:cNvPr>
                <p14:cNvContentPartPr/>
                <p14:nvPr/>
              </p14:nvContentPartPr>
              <p14:xfrm>
                <a:off x="6138265" y="1865479"/>
                <a:ext cx="2504520" cy="435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70638F6-818C-4090-889C-874890C7BA7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129265" y="1856479"/>
                  <a:ext cx="25221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CD0E386-E0B7-45C5-8213-FA8066EFAA60}"/>
                    </a:ext>
                  </a:extLst>
                </p14:cNvPr>
                <p14:cNvContentPartPr/>
                <p14:nvPr/>
              </p14:nvContentPartPr>
              <p14:xfrm>
                <a:off x="7500505" y="1370119"/>
                <a:ext cx="41760" cy="500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CD0E386-E0B7-45C5-8213-FA8066EFAA6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491505" y="1361479"/>
                  <a:ext cx="5940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A37AA5C-B3E8-4BFD-A15A-196C5A732160}"/>
                    </a:ext>
                  </a:extLst>
                </p14:cNvPr>
                <p14:cNvContentPartPr/>
                <p14:nvPr/>
              </p14:nvContentPartPr>
              <p14:xfrm>
                <a:off x="6834865" y="1383799"/>
                <a:ext cx="56880" cy="515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A37AA5C-B3E8-4BFD-A15A-196C5A73216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25865" y="1374799"/>
                  <a:ext cx="7452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3388E00-37D3-43B5-948B-5C8E405C459B}"/>
                    </a:ext>
                  </a:extLst>
                </p14:cNvPr>
                <p14:cNvContentPartPr/>
                <p14:nvPr/>
              </p14:nvContentPartPr>
              <p14:xfrm>
                <a:off x="8099905" y="1374079"/>
                <a:ext cx="43920" cy="475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3388E00-37D3-43B5-948B-5C8E405C459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091265" y="1365439"/>
                  <a:ext cx="6156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611E56A-3903-4CC6-84B7-B4341662BD8E}"/>
                    </a:ext>
                  </a:extLst>
                </p14:cNvPr>
                <p14:cNvContentPartPr/>
                <p14:nvPr/>
              </p14:nvContentPartPr>
              <p14:xfrm>
                <a:off x="6477745" y="1627519"/>
                <a:ext cx="140400" cy="213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611E56A-3903-4CC6-84B7-B4341662BD8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69105" y="1618519"/>
                  <a:ext cx="1580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E2E423A-AF31-4C60-BC15-AFC3A9E34C8E}"/>
                    </a:ext>
                  </a:extLst>
                </p14:cNvPr>
                <p14:cNvContentPartPr/>
                <p14:nvPr/>
              </p14:nvContentPartPr>
              <p14:xfrm>
                <a:off x="7071745" y="1521319"/>
                <a:ext cx="203760" cy="348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E2E423A-AF31-4C60-BC15-AFC3A9E34C8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063105" y="1512679"/>
                  <a:ext cx="2214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095E029-FB23-4A46-A8D9-AB9297C8A943}"/>
                    </a:ext>
                  </a:extLst>
                </p14:cNvPr>
                <p14:cNvContentPartPr/>
                <p14:nvPr/>
              </p14:nvContentPartPr>
              <p14:xfrm>
                <a:off x="7767625" y="1587559"/>
                <a:ext cx="147240" cy="252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095E029-FB23-4A46-A8D9-AB9297C8A94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758985" y="1578559"/>
                  <a:ext cx="1648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2B49E47-F261-4D04-A7C4-261AD97A1FD0}"/>
                    </a:ext>
                  </a:extLst>
                </p14:cNvPr>
                <p14:cNvContentPartPr/>
                <p14:nvPr/>
              </p14:nvContentPartPr>
              <p14:xfrm>
                <a:off x="5532385" y="1014079"/>
                <a:ext cx="369360" cy="6775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2B49E47-F261-4D04-A7C4-261AD97A1FD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523745" y="1005079"/>
                  <a:ext cx="387000" cy="69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25A63F6-DDAE-4784-A3D7-AFEE99E2919C}"/>
              </a:ext>
            </a:extLst>
          </p:cNvPr>
          <p:cNvGrpSpPr/>
          <p:nvPr/>
        </p:nvGrpSpPr>
        <p:grpSpPr>
          <a:xfrm>
            <a:off x="3997345" y="4882639"/>
            <a:ext cx="857160" cy="250560"/>
            <a:chOff x="3997345" y="4882639"/>
            <a:chExt cx="857160" cy="2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B05F85A-9793-4439-B1F1-27EA7AECE89A}"/>
                    </a:ext>
                  </a:extLst>
                </p14:cNvPr>
                <p14:cNvContentPartPr/>
                <p14:nvPr/>
              </p14:nvContentPartPr>
              <p14:xfrm>
                <a:off x="3997345" y="4896319"/>
                <a:ext cx="46080" cy="2145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B05F85A-9793-4439-B1F1-27EA7AECE89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988705" y="4887319"/>
                  <a:ext cx="637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0901C64-D266-4F4E-BF70-113F12A92EE1}"/>
                    </a:ext>
                  </a:extLst>
                </p14:cNvPr>
                <p14:cNvContentPartPr/>
                <p14:nvPr/>
              </p14:nvContentPartPr>
              <p14:xfrm>
                <a:off x="4075825" y="4980919"/>
                <a:ext cx="92520" cy="1170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0901C64-D266-4F4E-BF70-113F12A92EE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67185" y="4972279"/>
                  <a:ext cx="1101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A40807E-089F-4704-BAFF-225245EC8A29}"/>
                    </a:ext>
                  </a:extLst>
                </p14:cNvPr>
                <p14:cNvContentPartPr/>
                <p14:nvPr/>
              </p14:nvContentPartPr>
              <p14:xfrm>
                <a:off x="4227385" y="5000719"/>
                <a:ext cx="71640" cy="1209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A40807E-089F-4704-BAFF-225245EC8A2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218385" y="4991719"/>
                  <a:ext cx="892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F3FB88F-3233-4403-BBED-792FA3E214A3}"/>
                    </a:ext>
                  </a:extLst>
                </p14:cNvPr>
                <p14:cNvContentPartPr/>
                <p14:nvPr/>
              </p14:nvContentPartPr>
              <p14:xfrm>
                <a:off x="4360585" y="4882639"/>
                <a:ext cx="201240" cy="250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F3FB88F-3233-4403-BBED-792FA3E214A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351585" y="4873999"/>
                  <a:ext cx="2188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0E36BB9-7DDB-43B3-A0E2-63A2897F080D}"/>
                    </a:ext>
                  </a:extLst>
                </p14:cNvPr>
                <p14:cNvContentPartPr/>
                <p14:nvPr/>
              </p14:nvContentPartPr>
              <p14:xfrm>
                <a:off x="4631305" y="5021959"/>
                <a:ext cx="13320" cy="709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0E36BB9-7DDB-43B3-A0E2-63A2897F080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622665" y="5013319"/>
                  <a:ext cx="309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7B0EBAA-2028-4960-9944-3F9A1E3C7365}"/>
                    </a:ext>
                  </a:extLst>
                </p14:cNvPr>
                <p14:cNvContentPartPr/>
                <p14:nvPr/>
              </p14:nvContentPartPr>
              <p14:xfrm>
                <a:off x="4684945" y="4914319"/>
                <a:ext cx="169560" cy="1587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7B0EBAA-2028-4960-9944-3F9A1E3C736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676305" y="4905319"/>
                  <a:ext cx="18720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BE6609B-E327-4AA0-BB69-44D893D6B1D4}"/>
              </a:ext>
            </a:extLst>
          </p:cNvPr>
          <p:cNvGrpSpPr/>
          <p:nvPr/>
        </p:nvGrpSpPr>
        <p:grpSpPr>
          <a:xfrm>
            <a:off x="5241865" y="3681319"/>
            <a:ext cx="605520" cy="1022760"/>
            <a:chOff x="5241865" y="3681319"/>
            <a:chExt cx="605520" cy="102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8F47CE-0541-4F86-B5BC-71E8BCB79E4D}"/>
                    </a:ext>
                  </a:extLst>
                </p14:cNvPr>
                <p14:cNvContentPartPr/>
                <p14:nvPr/>
              </p14:nvContentPartPr>
              <p14:xfrm>
                <a:off x="5404225" y="3712639"/>
                <a:ext cx="118080" cy="90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8F47CE-0541-4F86-B5BC-71E8BCB79E4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395225" y="3703639"/>
                  <a:ext cx="1357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49F262D-D87E-48D1-85F6-3A00A919E425}"/>
                    </a:ext>
                  </a:extLst>
                </p14:cNvPr>
                <p14:cNvContentPartPr/>
                <p14:nvPr/>
              </p14:nvContentPartPr>
              <p14:xfrm>
                <a:off x="5444545" y="3681319"/>
                <a:ext cx="90720" cy="209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49F262D-D87E-48D1-85F6-3A00A919E42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435545" y="3672679"/>
                  <a:ext cx="1083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FC4172F-13F9-4ED1-8386-4AB7C6474B6F}"/>
                    </a:ext>
                  </a:extLst>
                </p14:cNvPr>
                <p14:cNvContentPartPr/>
                <p14:nvPr/>
              </p14:nvContentPartPr>
              <p14:xfrm>
                <a:off x="5241865" y="4004599"/>
                <a:ext cx="151200" cy="155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FC4172F-13F9-4ED1-8386-4AB7C6474B6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232865" y="3995599"/>
                  <a:ext cx="1688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884AD9B-457A-456D-BF7A-44B6F7700124}"/>
                    </a:ext>
                  </a:extLst>
                </p14:cNvPr>
                <p14:cNvContentPartPr/>
                <p14:nvPr/>
              </p14:nvContentPartPr>
              <p14:xfrm>
                <a:off x="5424025" y="3989119"/>
                <a:ext cx="145800" cy="198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884AD9B-457A-456D-BF7A-44B6F770012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415025" y="3980479"/>
                  <a:ext cx="1634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518612D-15C4-49D3-AFDD-10E687AD2CC6}"/>
                    </a:ext>
                  </a:extLst>
                </p14:cNvPr>
                <p14:cNvContentPartPr/>
                <p14:nvPr/>
              </p14:nvContentPartPr>
              <p14:xfrm>
                <a:off x="5259145" y="4568719"/>
                <a:ext cx="115920" cy="135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518612D-15C4-49D3-AFDD-10E687AD2CC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250145" y="4559719"/>
                  <a:ext cx="1335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14C14F0-7B3E-49ED-BA03-898F10E670C2}"/>
                    </a:ext>
                  </a:extLst>
                </p14:cNvPr>
                <p14:cNvContentPartPr/>
                <p14:nvPr/>
              </p14:nvContentPartPr>
              <p14:xfrm>
                <a:off x="5465785" y="4543519"/>
                <a:ext cx="95400" cy="42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14C14F0-7B3E-49ED-BA03-898F10E670C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457145" y="4534879"/>
                  <a:ext cx="1130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E6D894E-DE37-428E-AA62-BD437C3DA207}"/>
                    </a:ext>
                  </a:extLst>
                </p14:cNvPr>
                <p14:cNvContentPartPr/>
                <p14:nvPr/>
              </p14:nvContentPartPr>
              <p14:xfrm>
                <a:off x="5488465" y="4561519"/>
                <a:ext cx="70560" cy="122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E6D894E-DE37-428E-AA62-BD437C3DA20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479465" y="4552879"/>
                  <a:ext cx="882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95E9B0D-D2DE-4132-AD1B-75A54685F75A}"/>
                    </a:ext>
                  </a:extLst>
                </p14:cNvPr>
                <p14:cNvContentPartPr/>
                <p14:nvPr/>
              </p14:nvContentPartPr>
              <p14:xfrm>
                <a:off x="5302345" y="4259839"/>
                <a:ext cx="8640" cy="166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95E9B0D-D2DE-4132-AD1B-75A54685F75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293705" y="4251199"/>
                  <a:ext cx="262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A76A5DF-476C-41A2-B15D-5618FDA31C99}"/>
                    </a:ext>
                  </a:extLst>
                </p14:cNvPr>
                <p14:cNvContentPartPr/>
                <p14:nvPr/>
              </p14:nvContentPartPr>
              <p14:xfrm>
                <a:off x="5351305" y="4265239"/>
                <a:ext cx="114120" cy="169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A76A5DF-476C-41A2-B15D-5618FDA31C9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342305" y="4256239"/>
                  <a:ext cx="1317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C8C1B45-C1C7-49DF-8EDD-D4FC9452E11E}"/>
                    </a:ext>
                  </a:extLst>
                </p14:cNvPr>
                <p14:cNvContentPartPr/>
                <p14:nvPr/>
              </p14:nvContentPartPr>
              <p14:xfrm>
                <a:off x="5592865" y="3940519"/>
                <a:ext cx="254520" cy="2912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C8C1B45-C1C7-49DF-8EDD-D4FC9452E11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583865" y="3931879"/>
                  <a:ext cx="272160" cy="308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2126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62D6F-7A85-458A-93C0-2F829C41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8811491" cy="538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the </a:t>
            </a:r>
            <a:r>
              <a:rPr lang="en-US" dirty="0" err="1"/>
              <a:t>ArrayStringList</a:t>
            </a:r>
            <a:r>
              <a:rPr lang="en-US" dirty="0"/>
              <a:t> class, we have a private helper method </a:t>
            </a:r>
            <a:r>
              <a:rPr lang="en-US" dirty="0" err="1"/>
              <a:t>expandCapcity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A6D06-DC30-40E2-BCB0-B041D7DAA1D3}"/>
              </a:ext>
            </a:extLst>
          </p:cNvPr>
          <p:cNvSpPr txBox="1"/>
          <p:nvPr/>
        </p:nvSpPr>
        <p:spPr>
          <a:xfrm>
            <a:off x="-1" y="2640933"/>
            <a:ext cx="51768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do I need to call this </a:t>
            </a:r>
            <a:r>
              <a:rPr lang="en-US" dirty="0" err="1"/>
              <a:t>expandCapacity</a:t>
            </a:r>
            <a:r>
              <a:rPr lang="en-US" dirty="0"/>
              <a:t> function?</a:t>
            </a:r>
          </a:p>
          <a:p>
            <a:pPr indent="-342900">
              <a:buAutoNum type="alphaUcPeriod"/>
            </a:pPr>
            <a:r>
              <a:rPr lang="en-US" dirty="0"/>
              <a:t>Inside the constructors</a:t>
            </a:r>
          </a:p>
          <a:p>
            <a:pPr indent="-342900">
              <a:buAutoNum type="alphaUcPeriod"/>
            </a:pPr>
            <a:r>
              <a:rPr lang="en-US" dirty="0"/>
              <a:t>Inside the insert method</a:t>
            </a:r>
          </a:p>
          <a:p>
            <a:pPr indent="-342900">
              <a:buAutoNum type="alphaUcPeriod"/>
            </a:pPr>
            <a:r>
              <a:rPr lang="en-US" dirty="0"/>
              <a:t>Inside the remove method</a:t>
            </a:r>
          </a:p>
          <a:p>
            <a:pPr indent="-342900">
              <a:buAutoNum type="alphaUcPeriod"/>
            </a:pPr>
            <a:r>
              <a:rPr lang="en-US" dirty="0"/>
              <a:t>Inside the get method</a:t>
            </a:r>
          </a:p>
          <a:p>
            <a:pPr indent="-342900">
              <a:buAutoNum type="alphaUcPeriod"/>
            </a:pPr>
            <a:r>
              <a:rPr lang="en-US" dirty="0"/>
              <a:t>Inside the add method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42D77E-102F-4540-ADD3-FA39DF8CC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" y="386416"/>
            <a:ext cx="5423968" cy="21416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CAEEAF6-EAD6-4772-9C1C-0F0BF0FA58C6}"/>
                  </a:ext>
                </a:extLst>
              </p14:cNvPr>
              <p14:cNvContentPartPr/>
              <p14:nvPr/>
            </p14:nvContentPartPr>
            <p14:xfrm>
              <a:off x="401305" y="4138879"/>
              <a:ext cx="2259360" cy="106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CAEEAF6-EAD6-4772-9C1C-0F0BF0FA58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305" y="4130239"/>
                <a:ext cx="22770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B38921B-1906-4C7C-A54C-A1CA59596D3A}"/>
                  </a:ext>
                </a:extLst>
              </p14:cNvPr>
              <p14:cNvContentPartPr/>
              <p14:nvPr/>
            </p14:nvContentPartPr>
            <p14:xfrm>
              <a:off x="2592265" y="2949439"/>
              <a:ext cx="1455120" cy="73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B38921B-1906-4C7C-A54C-A1CA59596D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83625" y="2940439"/>
                <a:ext cx="1472760" cy="9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55A27985-153F-40EC-943D-6EF00291C80E}"/>
              </a:ext>
            </a:extLst>
          </p:cNvPr>
          <p:cNvGrpSpPr/>
          <p:nvPr/>
        </p:nvGrpSpPr>
        <p:grpSpPr>
          <a:xfrm>
            <a:off x="2668945" y="3025039"/>
            <a:ext cx="118440" cy="136440"/>
            <a:chOff x="2668945" y="3025039"/>
            <a:chExt cx="118440" cy="13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15125F9-F503-40C8-840B-5616B70F25C8}"/>
                    </a:ext>
                  </a:extLst>
                </p14:cNvPr>
                <p14:cNvContentPartPr/>
                <p14:nvPr/>
              </p14:nvContentPartPr>
              <p14:xfrm>
                <a:off x="2668945" y="3031519"/>
                <a:ext cx="62640" cy="65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15125F9-F503-40C8-840B-5616B70F25C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60305" y="3022519"/>
                  <a:ext cx="802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C486051-57EE-4B85-8524-75C78E2F9C2C}"/>
                    </a:ext>
                  </a:extLst>
                </p14:cNvPr>
                <p14:cNvContentPartPr/>
                <p14:nvPr/>
              </p14:nvContentPartPr>
              <p14:xfrm>
                <a:off x="2744905" y="3025039"/>
                <a:ext cx="42480" cy="136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C486051-57EE-4B85-8524-75C78E2F9C2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36265" y="3016039"/>
                  <a:ext cx="6012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0E3F23-FAE7-4B40-992B-9B4B4AF410D3}"/>
              </a:ext>
            </a:extLst>
          </p:cNvPr>
          <p:cNvGrpSpPr/>
          <p:nvPr/>
        </p:nvGrpSpPr>
        <p:grpSpPr>
          <a:xfrm>
            <a:off x="2819425" y="3280639"/>
            <a:ext cx="348120" cy="135000"/>
            <a:chOff x="2819425" y="3280639"/>
            <a:chExt cx="348120" cy="13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7F2B822-2381-4678-A580-F056E029CC8A}"/>
                    </a:ext>
                  </a:extLst>
                </p14:cNvPr>
                <p14:cNvContentPartPr/>
                <p14:nvPr/>
              </p14:nvContentPartPr>
              <p14:xfrm>
                <a:off x="2819425" y="3296119"/>
                <a:ext cx="87120" cy="119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7F2B822-2381-4678-A580-F056E029CC8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810785" y="3287479"/>
                  <a:ext cx="1047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8AE8E93-5469-4DF9-B427-47C81FE6AD22}"/>
                    </a:ext>
                  </a:extLst>
                </p14:cNvPr>
                <p14:cNvContentPartPr/>
                <p14:nvPr/>
              </p14:nvContentPartPr>
              <p14:xfrm>
                <a:off x="2993665" y="3280639"/>
                <a:ext cx="173880" cy="106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8AE8E93-5469-4DF9-B427-47C81FE6AD2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985025" y="3271999"/>
                  <a:ext cx="191520" cy="12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5F40C3E-B444-4C93-AD32-8DB3553BFC70}"/>
                  </a:ext>
                </a:extLst>
              </p14:cNvPr>
              <p14:cNvContentPartPr/>
              <p14:nvPr/>
            </p14:nvContentPartPr>
            <p14:xfrm>
              <a:off x="2958025" y="3563239"/>
              <a:ext cx="105840" cy="124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5F40C3E-B444-4C93-AD32-8DB3553BFC7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49025" y="3554239"/>
                <a:ext cx="12348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9549605-B070-4762-B7F8-3C7A4AB434C2}"/>
                  </a:ext>
                </a:extLst>
              </p14:cNvPr>
              <p14:cNvContentPartPr/>
              <p14:nvPr/>
            </p14:nvContentPartPr>
            <p14:xfrm>
              <a:off x="2559505" y="3823159"/>
              <a:ext cx="114840" cy="156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9549605-B070-4762-B7F8-3C7A4AB434C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50505" y="3814159"/>
                <a:ext cx="132480" cy="17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45DD565C-D7C8-4043-A34B-D1DD53D91050}"/>
              </a:ext>
            </a:extLst>
          </p:cNvPr>
          <p:cNvGrpSpPr/>
          <p:nvPr/>
        </p:nvGrpSpPr>
        <p:grpSpPr>
          <a:xfrm>
            <a:off x="24025" y="2985439"/>
            <a:ext cx="288000" cy="537840"/>
            <a:chOff x="24025" y="2985439"/>
            <a:chExt cx="288000" cy="53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A8654F4-EF9F-4DCA-B2B6-0E3D21E14F6F}"/>
                    </a:ext>
                  </a:extLst>
                </p14:cNvPr>
                <p14:cNvContentPartPr/>
                <p14:nvPr/>
              </p14:nvContentPartPr>
              <p14:xfrm>
                <a:off x="35545" y="3219799"/>
                <a:ext cx="276480" cy="303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A8654F4-EF9F-4DCA-B2B6-0E3D21E14F6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6905" y="3211159"/>
                  <a:ext cx="2941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534F174-0419-4773-BFEA-2543E998897B}"/>
                    </a:ext>
                  </a:extLst>
                </p14:cNvPr>
                <p14:cNvContentPartPr/>
                <p14:nvPr/>
              </p14:nvContentPartPr>
              <p14:xfrm>
                <a:off x="24025" y="2985439"/>
                <a:ext cx="281520" cy="208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534F174-0419-4773-BFEA-2543E998897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5025" y="2976439"/>
                  <a:ext cx="299160" cy="22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FFD594F-D422-4CDD-9F01-1A0775A81D09}"/>
                  </a:ext>
                </a:extLst>
              </p14:cNvPr>
              <p14:cNvContentPartPr/>
              <p14:nvPr/>
            </p14:nvContentPartPr>
            <p14:xfrm>
              <a:off x="1339825" y="3523639"/>
              <a:ext cx="552960" cy="50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FFD594F-D422-4CDD-9F01-1A0775A81D0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331185" y="3514639"/>
                <a:ext cx="57060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03694A5-4630-4B04-BD6D-9B232E3A1CAB}"/>
                  </a:ext>
                </a:extLst>
              </p14:cNvPr>
              <p14:cNvContentPartPr/>
              <p14:nvPr/>
            </p14:nvContentPartPr>
            <p14:xfrm>
              <a:off x="1374745" y="4342999"/>
              <a:ext cx="339840" cy="36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03694A5-4630-4B04-BD6D-9B232E3A1CA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365745" y="4333999"/>
                <a:ext cx="3574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A827B6E-71F5-4599-8FD5-5B9E7C175E29}"/>
                  </a:ext>
                </a:extLst>
              </p14:cNvPr>
              <p14:cNvContentPartPr/>
              <p14:nvPr/>
            </p14:nvContentPartPr>
            <p14:xfrm>
              <a:off x="4670905" y="739399"/>
              <a:ext cx="151200" cy="284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A827B6E-71F5-4599-8FD5-5B9E7C175E2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662265" y="730399"/>
                <a:ext cx="16884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9B9D6F5-3436-4732-8A32-0F173473DED2}"/>
                  </a:ext>
                </a:extLst>
              </p14:cNvPr>
              <p14:cNvContentPartPr/>
              <p14:nvPr/>
            </p14:nvContentPartPr>
            <p14:xfrm>
              <a:off x="808825" y="950359"/>
              <a:ext cx="1900440" cy="86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9B9D6F5-3436-4732-8A32-0F173473DED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00185" y="941719"/>
                <a:ext cx="1918080" cy="10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267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1AC01-F6D9-4B86-B836-4179D0FC2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550" y="1962997"/>
            <a:ext cx="7886700" cy="3263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our tester for add, we wrote the code for inserting two elements and test if we added properly. Can I write my tester as</a:t>
            </a:r>
          </a:p>
          <a:p>
            <a:pPr marL="0" indent="0">
              <a:buNone/>
            </a:pPr>
            <a:r>
              <a:rPr lang="en-US" dirty="0" err="1"/>
              <a:t>assertEquals</a:t>
            </a:r>
            <a:r>
              <a:rPr lang="en-US" dirty="0"/>
              <a:t>(</a:t>
            </a:r>
            <a:r>
              <a:rPr lang="en-US" dirty="0" err="1"/>
              <a:t>slist.get</a:t>
            </a:r>
            <a:r>
              <a:rPr lang="en-US" dirty="0"/>
              <a:t>(0), “paul”);</a:t>
            </a:r>
          </a:p>
          <a:p>
            <a:pPr marL="0" indent="0">
              <a:buNone/>
            </a:pPr>
            <a:r>
              <a:rPr lang="en-US" dirty="0" err="1"/>
              <a:t>assertEquals</a:t>
            </a:r>
            <a:r>
              <a:rPr lang="en-US" dirty="0"/>
              <a:t>(</a:t>
            </a:r>
            <a:r>
              <a:rPr lang="en-US" dirty="0" err="1"/>
              <a:t>slist.get</a:t>
            </a:r>
            <a:r>
              <a:rPr lang="en-US" dirty="0"/>
              <a:t>(1), “</a:t>
            </a:r>
            <a:r>
              <a:rPr lang="en-US" dirty="0" err="1"/>
              <a:t>greg</a:t>
            </a:r>
            <a:r>
              <a:rPr lang="en-US" dirty="0"/>
              <a:t>”);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UcPeriod"/>
            </a:pPr>
            <a:r>
              <a:rPr lang="en-US" dirty="0"/>
              <a:t>Yes they are basically the same as what we wrote in pre-lecture video</a:t>
            </a:r>
          </a:p>
          <a:p>
            <a:pPr marL="457200" indent="-457200">
              <a:buAutoNum type="alphaUcPeriod"/>
            </a:pPr>
            <a:r>
              <a:rPr lang="en-US" dirty="0"/>
              <a:t>No you can’t switch the order as it will generate the wrong test result</a:t>
            </a:r>
          </a:p>
          <a:p>
            <a:pPr marL="457200" indent="-457200">
              <a:buAutoNum type="alphaUcPeriod"/>
            </a:pPr>
            <a:r>
              <a:rPr lang="en-US" dirty="0"/>
              <a:t>No you can’t switch the order as it makes the interpretation of the test result inaccurate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C6F176-31D4-495C-8D79-71A5FEBED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73096" cy="15487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E716F9-2B38-4AA6-AFEF-6EC8397A6169}"/>
                  </a:ext>
                </a:extLst>
              </p14:cNvPr>
              <p14:cNvContentPartPr/>
              <p14:nvPr/>
            </p14:nvContentPartPr>
            <p14:xfrm>
              <a:off x="3460249" y="796639"/>
              <a:ext cx="255240" cy="687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E716F9-2B38-4AA6-AFEF-6EC8397A61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1249" y="787639"/>
                <a:ext cx="272880" cy="70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98F8B3-95FB-42DC-8BFA-EEDB782C1E42}"/>
                  </a:ext>
                </a:extLst>
              </p14:cNvPr>
              <p14:cNvContentPartPr/>
              <p14:nvPr/>
            </p14:nvContentPartPr>
            <p14:xfrm>
              <a:off x="3709729" y="2605999"/>
              <a:ext cx="396720" cy="62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98F8B3-95FB-42DC-8BFA-EEDB782C1E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00729" y="2596999"/>
                <a:ext cx="414360" cy="64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C2316EF1-79FD-41A1-B04E-6FEEBAB5EB39}"/>
              </a:ext>
            </a:extLst>
          </p:cNvPr>
          <p:cNvGrpSpPr/>
          <p:nvPr/>
        </p:nvGrpSpPr>
        <p:grpSpPr>
          <a:xfrm>
            <a:off x="4592449" y="498199"/>
            <a:ext cx="1083600" cy="349200"/>
            <a:chOff x="4592449" y="498199"/>
            <a:chExt cx="1083600" cy="34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2EA231-1534-47D4-BFBF-284FCA36F62A}"/>
                    </a:ext>
                  </a:extLst>
                </p14:cNvPr>
                <p14:cNvContentPartPr/>
                <p14:nvPr/>
              </p14:nvContentPartPr>
              <p14:xfrm>
                <a:off x="4592449" y="627439"/>
                <a:ext cx="140760" cy="219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2EA231-1534-47D4-BFBF-284FCA36F62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83809" y="618439"/>
                  <a:ext cx="1584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06ECE74-F67C-481E-A092-90BB17273FB1}"/>
                    </a:ext>
                  </a:extLst>
                </p14:cNvPr>
                <p14:cNvContentPartPr/>
                <p14:nvPr/>
              </p14:nvContentPartPr>
              <p14:xfrm>
                <a:off x="4848409" y="646519"/>
                <a:ext cx="110880" cy="183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06ECE74-F67C-481E-A092-90BB17273FB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39409" y="637879"/>
                  <a:ext cx="128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08AA0CA-DC3C-4D63-9A3A-D23445CC3100}"/>
                    </a:ext>
                  </a:extLst>
                </p14:cNvPr>
                <p14:cNvContentPartPr/>
                <p14:nvPr/>
              </p14:nvContentPartPr>
              <p14:xfrm>
                <a:off x="5009329" y="650479"/>
                <a:ext cx="108720" cy="163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8AA0CA-DC3C-4D63-9A3A-D23445CC310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00689" y="641479"/>
                  <a:ext cx="126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04FB50A-E8D8-46F5-A294-818770D03716}"/>
                    </a:ext>
                  </a:extLst>
                </p14:cNvPr>
                <p14:cNvContentPartPr/>
                <p14:nvPr/>
              </p14:nvContentPartPr>
              <p14:xfrm>
                <a:off x="5214889" y="637879"/>
                <a:ext cx="75960" cy="149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04FB50A-E8D8-46F5-A294-818770D0371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205889" y="628879"/>
                  <a:ext cx="936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95E716B-104C-4E5C-8FAB-83C28F020FB0}"/>
                    </a:ext>
                  </a:extLst>
                </p14:cNvPr>
                <p14:cNvContentPartPr/>
                <p14:nvPr/>
              </p14:nvContentPartPr>
              <p14:xfrm>
                <a:off x="5374369" y="599719"/>
                <a:ext cx="94680" cy="162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95E716B-104C-4E5C-8FAB-83C28F020FB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65729" y="591079"/>
                  <a:ext cx="1123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89DFA0B-19E9-4282-99AE-ED31F31760C1}"/>
                    </a:ext>
                  </a:extLst>
                </p14:cNvPr>
                <p14:cNvContentPartPr/>
                <p14:nvPr/>
              </p14:nvContentPartPr>
              <p14:xfrm>
                <a:off x="5566249" y="498199"/>
                <a:ext cx="109800" cy="303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89DFA0B-19E9-4282-99AE-ED31F31760C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57609" y="489559"/>
                  <a:ext cx="127440" cy="32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1B3C542-4A35-46C0-AE1C-1D1A617EEE1E}"/>
              </a:ext>
            </a:extLst>
          </p:cNvPr>
          <p:cNvGrpSpPr/>
          <p:nvPr/>
        </p:nvGrpSpPr>
        <p:grpSpPr>
          <a:xfrm>
            <a:off x="5920129" y="340519"/>
            <a:ext cx="2862360" cy="575640"/>
            <a:chOff x="5920129" y="340519"/>
            <a:chExt cx="2862360" cy="57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4F9317D-CD6C-44F9-BDB0-F476F972C1CA}"/>
                    </a:ext>
                  </a:extLst>
                </p14:cNvPr>
                <p14:cNvContentPartPr/>
                <p14:nvPr/>
              </p14:nvContentPartPr>
              <p14:xfrm>
                <a:off x="5920129" y="443119"/>
                <a:ext cx="27000" cy="292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4F9317D-CD6C-44F9-BDB0-F476F972C1C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911129" y="434479"/>
                  <a:ext cx="446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DDB9A1C-5D86-45E3-9D9A-278ED883E822}"/>
                    </a:ext>
                  </a:extLst>
                </p14:cNvPr>
                <p14:cNvContentPartPr/>
                <p14:nvPr/>
              </p14:nvContentPartPr>
              <p14:xfrm>
                <a:off x="5926249" y="447439"/>
                <a:ext cx="184680" cy="173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DDB9A1C-5D86-45E3-9D9A-278ED883E82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917609" y="438439"/>
                  <a:ext cx="202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C774866-5298-43A5-8269-45A13AB015E4}"/>
                    </a:ext>
                  </a:extLst>
                </p14:cNvPr>
                <p14:cNvContentPartPr/>
                <p14:nvPr/>
              </p14:nvContentPartPr>
              <p14:xfrm>
                <a:off x="5926969" y="728599"/>
                <a:ext cx="145440" cy="25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C774866-5298-43A5-8269-45A13AB015E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918329" y="719959"/>
                  <a:ext cx="1630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F7F02F7-C744-418C-9D81-99E1A15DAFB9}"/>
                    </a:ext>
                  </a:extLst>
                </p14:cNvPr>
                <p14:cNvContentPartPr/>
                <p14:nvPr/>
              </p14:nvContentPartPr>
              <p14:xfrm>
                <a:off x="6162049" y="637879"/>
                <a:ext cx="120240" cy="278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F7F02F7-C744-418C-9D81-99E1A15DAFB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153049" y="628879"/>
                  <a:ext cx="13788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3BD47C6-4285-454F-B62C-BFABF11A4FE0}"/>
                    </a:ext>
                  </a:extLst>
                </p14:cNvPr>
                <p14:cNvContentPartPr/>
                <p14:nvPr/>
              </p14:nvContentPartPr>
              <p14:xfrm>
                <a:off x="6341689" y="623479"/>
                <a:ext cx="249120" cy="150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3BD47C6-4285-454F-B62C-BFABF11A4FE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333049" y="614479"/>
                  <a:ext cx="2667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9A0C0D9-FAE5-4392-AE60-EA8B1679C9E7}"/>
                    </a:ext>
                  </a:extLst>
                </p14:cNvPr>
                <p14:cNvContentPartPr/>
                <p14:nvPr/>
              </p14:nvContentPartPr>
              <p14:xfrm>
                <a:off x="6635809" y="513319"/>
                <a:ext cx="38880" cy="139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9A0C0D9-FAE5-4392-AE60-EA8B1679C9E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627169" y="504319"/>
                  <a:ext cx="565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B3458AF-642D-42A2-BF6E-09BC986DE076}"/>
                    </a:ext>
                  </a:extLst>
                </p14:cNvPr>
                <p14:cNvContentPartPr/>
                <p14:nvPr/>
              </p14:nvContentPartPr>
              <p14:xfrm>
                <a:off x="6744889" y="604399"/>
                <a:ext cx="108720" cy="120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B3458AF-642D-42A2-BF6E-09BC986DE07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736249" y="595399"/>
                  <a:ext cx="126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583D8A2-BF31-4EEF-BF1F-B2559356E261}"/>
                    </a:ext>
                  </a:extLst>
                </p14:cNvPr>
                <p14:cNvContentPartPr/>
                <p14:nvPr/>
              </p14:nvContentPartPr>
              <p14:xfrm>
                <a:off x="7011649" y="416119"/>
                <a:ext cx="73080" cy="412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583D8A2-BF31-4EEF-BF1F-B2559356E26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002649" y="407479"/>
                  <a:ext cx="9072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43DEF06-E9C7-468E-B07C-6D913D688EC7}"/>
                    </a:ext>
                  </a:extLst>
                </p14:cNvPr>
                <p14:cNvContentPartPr/>
                <p14:nvPr/>
              </p14:nvContentPartPr>
              <p14:xfrm>
                <a:off x="7135849" y="552199"/>
                <a:ext cx="195120" cy="188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43DEF06-E9C7-468E-B07C-6D913D688EC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127209" y="543559"/>
                  <a:ext cx="212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E7909AD-94BF-4C3C-80E2-136A04BBE332}"/>
                    </a:ext>
                  </a:extLst>
                </p14:cNvPr>
                <p14:cNvContentPartPr/>
                <p14:nvPr/>
              </p14:nvContentPartPr>
              <p14:xfrm>
                <a:off x="7368049" y="582799"/>
                <a:ext cx="150120" cy="136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E7909AD-94BF-4C3C-80E2-136A04BBE33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359409" y="574159"/>
                  <a:ext cx="1677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2D93F1D-3089-44A7-A42B-62C3920CFD15}"/>
                    </a:ext>
                  </a:extLst>
                </p14:cNvPr>
                <p14:cNvContentPartPr/>
                <p14:nvPr/>
              </p14:nvContentPartPr>
              <p14:xfrm>
                <a:off x="7548769" y="521599"/>
                <a:ext cx="190800" cy="272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2D93F1D-3089-44A7-A42B-62C3920CFD1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539769" y="512959"/>
                  <a:ext cx="2084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6F9CA0E-C43B-4FAE-8E32-374286666D7C}"/>
                    </a:ext>
                  </a:extLst>
                </p14:cNvPr>
                <p14:cNvContentPartPr/>
                <p14:nvPr/>
              </p14:nvContentPartPr>
              <p14:xfrm>
                <a:off x="7874209" y="636799"/>
                <a:ext cx="64800" cy="160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6F9CA0E-C43B-4FAE-8E32-374286666D7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865569" y="628159"/>
                  <a:ext cx="824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0FA2456-0804-4778-9904-5D11A90E5889}"/>
                    </a:ext>
                  </a:extLst>
                </p14:cNvPr>
                <p14:cNvContentPartPr/>
                <p14:nvPr/>
              </p14:nvContentPartPr>
              <p14:xfrm>
                <a:off x="8085529" y="576679"/>
                <a:ext cx="125280" cy="150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0FA2456-0804-4778-9904-5D11A90E588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076889" y="567679"/>
                  <a:ext cx="1429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F51BC23-D3C2-46F1-ABD9-CDED30EE6207}"/>
                    </a:ext>
                  </a:extLst>
                </p14:cNvPr>
                <p14:cNvContentPartPr/>
                <p14:nvPr/>
              </p14:nvContentPartPr>
              <p14:xfrm>
                <a:off x="8276329" y="569479"/>
                <a:ext cx="118080" cy="161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F51BC23-D3C2-46F1-ABD9-CDED30EE620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67329" y="560479"/>
                  <a:ext cx="1357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A6E0F59-E489-4290-8C35-8D6330AAE37C}"/>
                    </a:ext>
                  </a:extLst>
                </p14:cNvPr>
                <p14:cNvContentPartPr/>
                <p14:nvPr/>
              </p14:nvContentPartPr>
              <p14:xfrm>
                <a:off x="8440129" y="489199"/>
                <a:ext cx="117360" cy="220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A6E0F59-E489-4290-8C35-8D6330AAE3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431489" y="480559"/>
                  <a:ext cx="1350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60285DB-ACE5-4168-828F-FEB7ED22F767}"/>
                    </a:ext>
                  </a:extLst>
                </p14:cNvPr>
                <p14:cNvContentPartPr/>
                <p14:nvPr/>
              </p14:nvContentPartPr>
              <p14:xfrm>
                <a:off x="8586649" y="340519"/>
                <a:ext cx="195840" cy="505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60285DB-ACE5-4168-828F-FEB7ED22F76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577649" y="331519"/>
                  <a:ext cx="213480" cy="52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A92E468-5755-4D08-BCE0-FE4AEEF2D4FC}"/>
              </a:ext>
            </a:extLst>
          </p:cNvPr>
          <p:cNvGrpSpPr/>
          <p:nvPr/>
        </p:nvGrpSpPr>
        <p:grpSpPr>
          <a:xfrm>
            <a:off x="61849" y="3696799"/>
            <a:ext cx="638640" cy="1064160"/>
            <a:chOff x="61849" y="3696799"/>
            <a:chExt cx="638640" cy="106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96B84B4-ED35-4CFA-889F-BB0BDF072E41}"/>
                    </a:ext>
                  </a:extLst>
                </p14:cNvPr>
                <p14:cNvContentPartPr/>
                <p14:nvPr/>
              </p14:nvContentPartPr>
              <p14:xfrm>
                <a:off x="77689" y="3731719"/>
                <a:ext cx="93960" cy="108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96B84B4-ED35-4CFA-889F-BB0BDF072E4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9049" y="3722719"/>
                  <a:ext cx="111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D74612B-D22D-4393-BDA2-8D6D24AB9235}"/>
                    </a:ext>
                  </a:extLst>
                </p14:cNvPr>
                <p14:cNvContentPartPr/>
                <p14:nvPr/>
              </p14:nvContentPartPr>
              <p14:xfrm>
                <a:off x="141769" y="3700039"/>
                <a:ext cx="87480" cy="188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D74612B-D22D-4393-BDA2-8D6D24AB923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129" y="3691399"/>
                  <a:ext cx="1051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47EBFEF-B667-403F-B712-8F4B672D90BE}"/>
                    </a:ext>
                  </a:extLst>
                </p14:cNvPr>
                <p14:cNvContentPartPr/>
                <p14:nvPr/>
              </p14:nvContentPartPr>
              <p14:xfrm>
                <a:off x="253369" y="3696799"/>
                <a:ext cx="94320" cy="216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47EBFEF-B667-403F-B712-8F4B672D90B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44369" y="3687799"/>
                  <a:ext cx="1119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784EAAC-64B1-49E4-AC57-C21E987914B2}"/>
                    </a:ext>
                  </a:extLst>
                </p14:cNvPr>
                <p14:cNvContentPartPr/>
                <p14:nvPr/>
              </p14:nvContentPartPr>
              <p14:xfrm>
                <a:off x="99649" y="4119439"/>
                <a:ext cx="99360" cy="173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784EAAC-64B1-49E4-AC57-C21E987914B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0649" y="4110439"/>
                  <a:ext cx="1170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C709348-CD29-4F1A-BB99-BE6146DAB2C0}"/>
                    </a:ext>
                  </a:extLst>
                </p14:cNvPr>
                <p14:cNvContentPartPr/>
                <p14:nvPr/>
              </p14:nvContentPartPr>
              <p14:xfrm>
                <a:off x="61849" y="4554679"/>
                <a:ext cx="126000" cy="136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C709348-CD29-4F1A-BB99-BE6146DAB2C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2849" y="4545679"/>
                  <a:ext cx="1436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CFA9F43-BED1-475B-98DD-5F866750F30A}"/>
                    </a:ext>
                  </a:extLst>
                </p14:cNvPr>
                <p14:cNvContentPartPr/>
                <p14:nvPr/>
              </p14:nvContentPartPr>
              <p14:xfrm>
                <a:off x="246889" y="4483759"/>
                <a:ext cx="14760" cy="167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CFA9F43-BED1-475B-98DD-5F866750F30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38249" y="4474759"/>
                  <a:ext cx="324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8A6DFC2-2DA0-4075-8B11-D947420D7473}"/>
                    </a:ext>
                  </a:extLst>
                </p14:cNvPr>
                <p14:cNvContentPartPr/>
                <p14:nvPr/>
              </p14:nvContentPartPr>
              <p14:xfrm>
                <a:off x="319249" y="4047799"/>
                <a:ext cx="320760" cy="358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8A6DFC2-2DA0-4075-8B11-D947420D747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10249" y="4039159"/>
                  <a:ext cx="3384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C9ED645-F479-4344-98FF-EA02BF775DA9}"/>
                    </a:ext>
                  </a:extLst>
                </p14:cNvPr>
                <p14:cNvContentPartPr/>
                <p14:nvPr/>
              </p14:nvContentPartPr>
              <p14:xfrm>
                <a:off x="344809" y="4357039"/>
                <a:ext cx="355680" cy="403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C9ED645-F479-4344-98FF-EA02BF775DA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35809" y="4348039"/>
                  <a:ext cx="373320" cy="42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E0B9659-73CA-412D-A596-F970D307A5CE}"/>
                  </a:ext>
                </a:extLst>
              </p14:cNvPr>
              <p14:cNvContentPartPr/>
              <p14:nvPr/>
            </p14:nvContentPartPr>
            <p14:xfrm>
              <a:off x="5413609" y="4701199"/>
              <a:ext cx="2045880" cy="594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E0B9659-73CA-412D-A596-F970D307A5C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404969" y="4692559"/>
                <a:ext cx="20635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EC0956D-3C62-4E56-BAAF-14EDF7CD2A49}"/>
                  </a:ext>
                </a:extLst>
              </p14:cNvPr>
              <p14:cNvContentPartPr/>
              <p14:nvPr/>
            </p14:nvContentPartPr>
            <p14:xfrm>
              <a:off x="1438849" y="5005039"/>
              <a:ext cx="941040" cy="471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EC0956D-3C62-4E56-BAAF-14EDF7CD2A4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429849" y="4996399"/>
                <a:ext cx="958680" cy="6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95CD8EDC-AE79-4C86-B914-FA3014181CE1}"/>
              </a:ext>
            </a:extLst>
          </p:cNvPr>
          <p:cNvGrpSpPr/>
          <p:nvPr/>
        </p:nvGrpSpPr>
        <p:grpSpPr>
          <a:xfrm>
            <a:off x="7394329" y="891319"/>
            <a:ext cx="132120" cy="281520"/>
            <a:chOff x="7394329" y="891319"/>
            <a:chExt cx="132120" cy="28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A8F11EA-8113-45DA-945B-7EE4436D5775}"/>
                    </a:ext>
                  </a:extLst>
                </p14:cNvPr>
                <p14:cNvContentPartPr/>
                <p14:nvPr/>
              </p14:nvContentPartPr>
              <p14:xfrm>
                <a:off x="7444009" y="892759"/>
                <a:ext cx="65160" cy="280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A8F11EA-8113-45DA-945B-7EE4436D577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435369" y="883759"/>
                  <a:ext cx="828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420227B-7FAB-4CCA-8CFB-BF6EE7BC34AA}"/>
                    </a:ext>
                  </a:extLst>
                </p14:cNvPr>
                <p14:cNvContentPartPr/>
                <p14:nvPr/>
              </p14:nvContentPartPr>
              <p14:xfrm>
                <a:off x="7394329" y="891319"/>
                <a:ext cx="132120" cy="203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420227B-7FAB-4CCA-8CFB-BF6EE7BC34A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385689" y="882319"/>
                  <a:ext cx="14976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28E265B-4D47-4E26-B2FD-51A4A131A0CF}"/>
              </a:ext>
            </a:extLst>
          </p:cNvPr>
          <p:cNvGrpSpPr/>
          <p:nvPr/>
        </p:nvGrpSpPr>
        <p:grpSpPr>
          <a:xfrm>
            <a:off x="8157889" y="970159"/>
            <a:ext cx="169560" cy="228600"/>
            <a:chOff x="8157889" y="970159"/>
            <a:chExt cx="169560" cy="22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C27B7E2-5221-4905-8DD7-5F1593A3FF1C}"/>
                    </a:ext>
                  </a:extLst>
                </p14:cNvPr>
                <p14:cNvContentPartPr/>
                <p14:nvPr/>
              </p14:nvContentPartPr>
              <p14:xfrm>
                <a:off x="8244289" y="1001839"/>
                <a:ext cx="15480" cy="196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C27B7E2-5221-4905-8DD7-5F1593A3FF1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235289" y="992839"/>
                  <a:ext cx="331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1810DDE-8919-471E-8580-DBAAF73CE6F1}"/>
                    </a:ext>
                  </a:extLst>
                </p14:cNvPr>
                <p14:cNvContentPartPr/>
                <p14:nvPr/>
              </p14:nvContentPartPr>
              <p14:xfrm>
                <a:off x="8157889" y="970159"/>
                <a:ext cx="169560" cy="126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1810DDE-8919-471E-8580-DBAAF73CE6F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149249" y="961519"/>
                  <a:ext cx="187200" cy="144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7820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14FE-46DC-4C67-A4A6-058A50EB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StringList</a:t>
            </a:r>
            <a:r>
              <a:rPr lang="en-US" dirty="0"/>
              <a:t>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87A33-8FB7-4030-9303-6480F6F9ABEE}"/>
              </a:ext>
            </a:extLst>
          </p:cNvPr>
          <p:cNvSpPr txBox="1"/>
          <p:nvPr/>
        </p:nvSpPr>
        <p:spPr>
          <a:xfrm>
            <a:off x="628648" y="1019351"/>
            <a:ext cx="649301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end of the list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add(String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Get the element at the given index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String get(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Get the number of elements in the list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size();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specified index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Remove the element at the specified index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456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1997</TotalTime>
  <Words>564</Words>
  <Application>Microsoft Office PowerPoint</Application>
  <PresentationFormat>On-screen Show (16:9)</PresentationFormat>
  <Paragraphs>83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Consolas</vt:lpstr>
      <vt:lpstr>Arial</vt:lpstr>
      <vt:lpstr>Calibri</vt:lpstr>
      <vt:lpstr>Calibri Light</vt:lpstr>
      <vt:lpstr>Courier New</vt:lpstr>
      <vt:lpstr>Office Theme</vt:lpstr>
      <vt:lpstr>CSE 12 – Basic Data Structures and Object-Oriented Design Lecture 4</vt:lpstr>
      <vt:lpstr>Announcements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StringList Interface</vt:lpstr>
      <vt:lpstr>ArrayList Insert</vt:lpstr>
      <vt:lpstr>ArrayList Remove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107</cp:revision>
  <dcterms:modified xsi:type="dcterms:W3CDTF">2021-01-11T20:41:26Z</dcterms:modified>
</cp:coreProperties>
</file>