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1" r:id="rId4"/>
    <p:sldId id="266" r:id="rId5"/>
    <p:sldId id="267" r:id="rId6"/>
    <p:sldId id="268" r:id="rId7"/>
    <p:sldId id="269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alibri Light" panose="020F0302020204030204" pitchFamily="34" charset="0"/>
      <p:regular r:id="rId14"/>
      <p:italic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" userDrawn="1">
          <p15:clr>
            <a:srgbClr val="A4A3A4"/>
          </p15:clr>
        </p15:guide>
        <p15:guide id="2" pos="24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6036" autoAdjust="0"/>
  </p:normalViewPr>
  <p:slideViewPr>
    <p:cSldViewPr snapToGrid="0">
      <p:cViewPr varScale="1">
        <p:scale>
          <a:sx n="134" d="100"/>
          <a:sy n="134" d="100"/>
        </p:scale>
        <p:origin x="72" y="147"/>
      </p:cViewPr>
      <p:guideLst>
        <p:guide orient="horz" pos="1020"/>
        <p:guide pos="24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9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 &amp; Paul Cao, Winter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9 due Wednesday @ </a:t>
            </a:r>
            <a:r>
              <a:rPr lang="en-US" dirty="0" err="1"/>
              <a:t>8am</a:t>
            </a:r>
            <a:endParaRPr lang="en-US" dirty="0"/>
          </a:p>
          <a:p>
            <a:r>
              <a:rPr lang="en-US" dirty="0" err="1"/>
              <a:t>PA3</a:t>
            </a:r>
            <a:r>
              <a:rPr lang="en-US" dirty="0"/>
              <a:t> due Wednesday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Survey 4 due Friday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Exam 1 released Friday @ </a:t>
            </a:r>
            <a:r>
              <a:rPr lang="en-US" dirty="0" err="1"/>
              <a:t>8am</a:t>
            </a:r>
            <a:r>
              <a:rPr lang="en-US" dirty="0"/>
              <a:t>, due Saturday before </a:t>
            </a:r>
            <a:r>
              <a:rPr lang="en-US" dirty="0" err="1"/>
              <a:t>10am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 on Lecture 9?</a:t>
            </a:r>
          </a:p>
          <a:p>
            <a:r>
              <a:rPr lang="en-US" dirty="0"/>
              <a:t>Counting Steps</a:t>
            </a:r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03B9-E0DF-49D0-86AB-073EEC2E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on Lecture 9?</a:t>
            </a:r>
          </a:p>
        </p:txBody>
      </p:sp>
    </p:spTree>
    <p:extLst>
      <p:ext uri="{BB962C8B-B14F-4D97-AF65-F5344CB8AC3E}">
        <p14:creationId xmlns:p14="http://schemas.microsoft.com/office/powerpoint/2010/main" val="3251032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5ECCD-4AA1-47D2-95DD-2E0D93ABD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Steps – </a:t>
            </a:r>
            <a:r>
              <a:rPr lang="en-US" dirty="0" err="1"/>
              <a:t>ArrayList</a:t>
            </a:r>
            <a:r>
              <a:rPr lang="en-US" dirty="0"/>
              <a:t> Insert – ignore 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32C4B-EB11-4AD0-9B75-BCD04FB1B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8"/>
            <a:ext cx="7886700" cy="37419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public void insert(int index, String s) {</a:t>
            </a:r>
          </a:p>
          <a:p>
            <a:pPr marL="0" indent="0">
              <a:buNone/>
            </a:pPr>
            <a:r>
              <a:rPr lang="en-US" dirty="0"/>
              <a:t>	  </a:t>
            </a:r>
            <a:r>
              <a:rPr lang="en-US" dirty="0" err="1"/>
              <a:t>expandCapacity</a:t>
            </a:r>
            <a:r>
              <a:rPr lang="en-US" dirty="0"/>
              <a:t>();	//ignore</a:t>
            </a:r>
          </a:p>
          <a:p>
            <a:pPr marL="0" indent="0">
              <a:buNone/>
            </a:pPr>
            <a:r>
              <a:rPr lang="en-US" dirty="0"/>
              <a:t>	  for (int </a:t>
            </a:r>
            <a:r>
              <a:rPr lang="en-US" dirty="0" err="1"/>
              <a:t>i</a:t>
            </a:r>
            <a:r>
              <a:rPr lang="en-US" dirty="0"/>
              <a:t> = size - 1; </a:t>
            </a:r>
            <a:r>
              <a:rPr lang="en-US" dirty="0" err="1"/>
              <a:t>i</a:t>
            </a:r>
            <a:r>
              <a:rPr lang="en-US" dirty="0"/>
              <a:t> &gt;= index ; </a:t>
            </a:r>
            <a:r>
              <a:rPr lang="en-US" dirty="0" err="1"/>
              <a:t>i</a:t>
            </a:r>
            <a:r>
              <a:rPr lang="en-US" dirty="0"/>
              <a:t>--) {</a:t>
            </a:r>
          </a:p>
          <a:p>
            <a:pPr marL="0" indent="0">
              <a:buNone/>
            </a:pPr>
            <a:r>
              <a:rPr lang="en-US" dirty="0"/>
              <a:t>		  </a:t>
            </a:r>
            <a:r>
              <a:rPr lang="en-US" dirty="0" err="1"/>
              <a:t>this.elements</a:t>
            </a:r>
            <a:r>
              <a:rPr lang="en-US" dirty="0"/>
              <a:t>[</a:t>
            </a:r>
            <a:r>
              <a:rPr lang="en-US" dirty="0" err="1"/>
              <a:t>i+1</a:t>
            </a:r>
            <a:r>
              <a:rPr lang="en-US" dirty="0"/>
              <a:t>] = </a:t>
            </a:r>
            <a:r>
              <a:rPr lang="en-US" dirty="0" err="1"/>
              <a:t>this.elements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];	</a:t>
            </a:r>
          </a:p>
          <a:p>
            <a:pPr marL="0" indent="0">
              <a:buNone/>
            </a:pPr>
            <a:r>
              <a:rPr lang="en-US" dirty="0"/>
              <a:t>	 }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err="1"/>
              <a:t>this.elements</a:t>
            </a:r>
            <a:r>
              <a:rPr lang="en-US" dirty="0"/>
              <a:t>[index] = s;</a:t>
            </a:r>
          </a:p>
          <a:p>
            <a:pPr marL="0" indent="0">
              <a:buNone/>
            </a:pPr>
            <a:r>
              <a:rPr lang="en-US" dirty="0"/>
              <a:t>	  </a:t>
            </a:r>
            <a:r>
              <a:rPr lang="en-US" dirty="0" err="1"/>
              <a:t>this.size</a:t>
            </a:r>
            <a:r>
              <a:rPr lang="en-US" dirty="0"/>
              <a:t> += 1;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612026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E6D12-DF1E-4A1F-8DA6-54267D73A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Steps – </a:t>
            </a:r>
            <a:r>
              <a:rPr lang="en-US" dirty="0" err="1"/>
              <a:t>ArrayList</a:t>
            </a:r>
            <a:r>
              <a:rPr lang="en-US" dirty="0"/>
              <a:t> Expand Capacity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CBC40-618B-4C6A-8B88-45B1931D0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private void </a:t>
            </a:r>
            <a:r>
              <a:rPr lang="en-US" dirty="0" err="1"/>
              <a:t>expandCapacity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	int </a:t>
            </a:r>
            <a:r>
              <a:rPr lang="en-US" dirty="0" err="1"/>
              <a:t>currentCapacity</a:t>
            </a:r>
            <a:r>
              <a:rPr lang="en-US" dirty="0"/>
              <a:t> = </a:t>
            </a:r>
            <a:r>
              <a:rPr lang="en-US" dirty="0" err="1"/>
              <a:t>this.elements.length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if(</a:t>
            </a:r>
            <a:r>
              <a:rPr lang="en-US" dirty="0" err="1"/>
              <a:t>this.size</a:t>
            </a:r>
            <a:r>
              <a:rPr lang="en-US" dirty="0"/>
              <a:t> &lt; </a:t>
            </a:r>
            <a:r>
              <a:rPr lang="en-US" dirty="0" err="1"/>
              <a:t>currentCapacity</a:t>
            </a:r>
            <a:r>
              <a:rPr lang="en-US" dirty="0"/>
              <a:t>) { return; }</a:t>
            </a:r>
          </a:p>
          <a:p>
            <a:pPr marL="0" indent="0">
              <a:buNone/>
            </a:pPr>
            <a:r>
              <a:rPr lang="en-US" dirty="0"/>
              <a:t>	String[] expanded = new String[</a:t>
            </a:r>
            <a:r>
              <a:rPr lang="en-US" dirty="0" err="1"/>
              <a:t>currentCapacity</a:t>
            </a:r>
            <a:r>
              <a:rPr lang="en-US" dirty="0"/>
              <a:t> * 2];</a:t>
            </a:r>
          </a:p>
          <a:p>
            <a:pPr marL="0" indent="0">
              <a:buNone/>
            </a:pPr>
            <a:r>
              <a:rPr lang="en-US" dirty="0"/>
              <a:t>	for(int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this.size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 += 1) {</a:t>
            </a:r>
          </a:p>
          <a:p>
            <a:pPr marL="0" indent="0">
              <a:buNone/>
            </a:pPr>
            <a:r>
              <a:rPr lang="en-US" dirty="0"/>
              <a:t>		expanded[</a:t>
            </a:r>
            <a:r>
              <a:rPr lang="en-US" dirty="0" err="1"/>
              <a:t>i</a:t>
            </a:r>
            <a:r>
              <a:rPr lang="en-US" dirty="0"/>
              <a:t>] = </a:t>
            </a:r>
            <a:r>
              <a:rPr lang="en-US" dirty="0" err="1"/>
              <a:t>this.elements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this.elements</a:t>
            </a:r>
            <a:r>
              <a:rPr lang="en-US" dirty="0"/>
              <a:t> = expanded;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157154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5ECCD-4AA1-47D2-95DD-2E0D93ABD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Steps – </a:t>
            </a:r>
            <a:r>
              <a:rPr lang="en-US" dirty="0" err="1"/>
              <a:t>ArrayList</a:t>
            </a:r>
            <a:r>
              <a:rPr lang="en-US" dirty="0"/>
              <a:t> Insert w/ 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32C4B-EB11-4AD0-9B75-BCD04FB1B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8"/>
            <a:ext cx="7886700" cy="37419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public void insert(int index, String s) {</a:t>
            </a:r>
          </a:p>
          <a:p>
            <a:pPr marL="0" indent="0">
              <a:buNone/>
            </a:pPr>
            <a:r>
              <a:rPr lang="en-US" dirty="0"/>
              <a:t>	  </a:t>
            </a:r>
            <a:r>
              <a:rPr lang="en-US" dirty="0" err="1"/>
              <a:t>expandCapacity</a:t>
            </a:r>
            <a:r>
              <a:rPr lang="en-US" dirty="0"/>
              <a:t>(); </a:t>
            </a:r>
          </a:p>
          <a:p>
            <a:pPr marL="0" indent="0">
              <a:buNone/>
            </a:pPr>
            <a:r>
              <a:rPr lang="en-US" dirty="0"/>
              <a:t>	  for (int </a:t>
            </a:r>
            <a:r>
              <a:rPr lang="en-US" dirty="0" err="1"/>
              <a:t>i</a:t>
            </a:r>
            <a:r>
              <a:rPr lang="en-US" dirty="0"/>
              <a:t> = size - 1; </a:t>
            </a:r>
            <a:r>
              <a:rPr lang="en-US" dirty="0" err="1"/>
              <a:t>i</a:t>
            </a:r>
            <a:r>
              <a:rPr lang="en-US" dirty="0"/>
              <a:t> &gt;= index ; </a:t>
            </a:r>
            <a:r>
              <a:rPr lang="en-US" dirty="0" err="1"/>
              <a:t>i</a:t>
            </a:r>
            <a:r>
              <a:rPr lang="en-US" dirty="0"/>
              <a:t>--) {</a:t>
            </a:r>
          </a:p>
          <a:p>
            <a:pPr marL="0" indent="0">
              <a:buNone/>
            </a:pPr>
            <a:r>
              <a:rPr lang="en-US" dirty="0"/>
              <a:t>		  </a:t>
            </a:r>
            <a:r>
              <a:rPr lang="en-US" dirty="0" err="1"/>
              <a:t>this.elements</a:t>
            </a:r>
            <a:r>
              <a:rPr lang="en-US" dirty="0"/>
              <a:t>[</a:t>
            </a:r>
            <a:r>
              <a:rPr lang="en-US" dirty="0" err="1"/>
              <a:t>i+1</a:t>
            </a:r>
            <a:r>
              <a:rPr lang="en-US" dirty="0"/>
              <a:t>] = </a:t>
            </a:r>
            <a:r>
              <a:rPr lang="en-US" dirty="0" err="1"/>
              <a:t>this.elements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];	</a:t>
            </a:r>
          </a:p>
          <a:p>
            <a:pPr marL="0" indent="0">
              <a:buNone/>
            </a:pPr>
            <a:r>
              <a:rPr lang="en-US" dirty="0"/>
              <a:t>	 }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err="1"/>
              <a:t>this.elements</a:t>
            </a:r>
            <a:r>
              <a:rPr lang="en-US" dirty="0"/>
              <a:t>[index] = s;</a:t>
            </a:r>
          </a:p>
          <a:p>
            <a:pPr marL="0" indent="0">
              <a:buNone/>
            </a:pPr>
            <a:r>
              <a:rPr lang="en-US" dirty="0"/>
              <a:t>	  </a:t>
            </a:r>
            <a:r>
              <a:rPr lang="en-US" dirty="0" err="1"/>
              <a:t>this.size</a:t>
            </a:r>
            <a:r>
              <a:rPr lang="en-US" dirty="0"/>
              <a:t> += 1;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812459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2771</TotalTime>
  <Words>329</Words>
  <Application>Microsoft Office PowerPoint</Application>
  <PresentationFormat>On-screen Show (16:9)</PresentationFormat>
  <Paragraphs>40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CSE 12 – Basic Data Structures and Object-Oriented Design Lecture 9</vt:lpstr>
      <vt:lpstr>Announcements</vt:lpstr>
      <vt:lpstr>Topics</vt:lpstr>
      <vt:lpstr>Questions on Lecture 9?</vt:lpstr>
      <vt:lpstr>Counting Steps – ArrayList Insert – ignore EC</vt:lpstr>
      <vt:lpstr>Counting Steps – ArrayList Expand Capacity</vt:lpstr>
      <vt:lpstr>Counting Steps – ArrayList Insert w/ EC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145</cp:revision>
  <dcterms:modified xsi:type="dcterms:W3CDTF">2021-01-25T17:41:59Z</dcterms:modified>
</cp:coreProperties>
</file>