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55" autoAdjust="0"/>
    <p:restoredTop sz="96036" autoAdjust="0"/>
  </p:normalViewPr>
  <p:slideViewPr>
    <p:cSldViewPr snapToGrid="0">
      <p:cViewPr varScale="1">
        <p:scale>
          <a:sx n="134" d="100"/>
          <a:sy n="134" d="100"/>
        </p:scale>
        <p:origin x="72" y="1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0:41.457"/>
    </inkml:context>
    <inkml:brush xml:id="br0">
      <inkml:brushProperty name="width" value="0.05" units="cm"/>
      <inkml:brushProperty name="height" value="0.05" units="cm"/>
      <inkml:brushProperty name="color" value="#E71224"/>
    </inkml:brush>
  </inkml:definitions>
  <inkml:trace contextRef="#ctx0" brushRef="#br0">58 1 10592 0 0,'-35'0'2587'0'0,"12"0"2073"0"0,44 7-3941 0 0,18 6-235 0 0,32 7 399 0 0,-41-13-655 0 0,12 3 356 0 0,0-1 1 0 0,75 4-1 0 0,132-11 310 0 0,171 9 1372 0 0,-264-6-1268 0 0,-44-2-584 0 0,175 1 1073 0 0,-211-5-1081 0 0,-10 3-142 0 0,35-2 320 0 0,24-1 564 0 0,-70 2-991 0 0,-35-1-146 0 0,39 5 0 0 0,-59-5-18 0 0,0-1 1 0 0,1 1-1 0 0,-1 0 1 0 0,0 0-1 0 0,0 0 0 0 0,0 0 1 0 0,1 0-1 0 0,-1 0 1 0 0,0 0-1 0 0,0-1 1 0 0,0 1-1 0 0,0 0 1 0 0,1 0-1 0 0,-1 0 1 0 0,0 0-1 0 0,0-1 0 0 0,0 1 1 0 0,0 0-1 0 0,0 0 1 0 0,0 0-1 0 0,0-1 1 0 0,0 1-1 0 0,1 0 1 0 0,-1 0-1 0 0,0 0 1 0 0,0-1-1 0 0,0 1 0 0 0,0 0 1 0 0,0 0-1 0 0,0-1 1 0 0,0 1-1 0 0,0 0 1 0 0,0 0-1 0 0,0 0 1 0 0,-1-1-1 0 0,1 1 1 0 0,0 0-1 0 0,0 0 0 0 0,0 0 1 0 0,0-1-1 0 0,0 1 1 0 0,0 0-1 0 0,0 0 1 0 0,0 0-1 0 0,-1 0 1 0 0,1-1-1 0 0,0 1 1 0 0,0 0-1 0 0,-5-11-2251 0 0,2 6 841 0 0,1 3-14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0:43.386"/>
    </inkml:context>
    <inkml:brush xml:id="br0">
      <inkml:brushProperty name="width" value="0.05" units="cm"/>
      <inkml:brushProperty name="height" value="0.05" units="cm"/>
      <inkml:brushProperty name="color" value="#E71224"/>
    </inkml:brush>
  </inkml:definitions>
  <inkml:trace contextRef="#ctx0" brushRef="#br0">0 58 14744 0 0,'0'0'1136'0'0,"12"2"195"0"0,51 12 4254 0 0,-44-11-4584 0 0,0-1-1 0 0,38 0 1 0 0,38-8 200 0 0,105-21-1 0 0,-68 8-451 0 0,1 6 1 0 0,222 7-1 0 0,-129 6-229 0 0,-224 0-507 0 0,0 0 0 0 0,0 0 0 0 0,0-1 0 0 0,1 1 0 0 0,-1 0 0 0 0,0-1 0 0 0,0 0 0 0 0,3 0 0 0 0,8-4 51 0 0,-12 5-172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0:45.809"/>
    </inkml:context>
    <inkml:brush xml:id="br0">
      <inkml:brushProperty name="width" value="0.05" units="cm"/>
      <inkml:brushProperty name="height" value="0.05" units="cm"/>
      <inkml:brushProperty name="color" value="#E71224"/>
    </inkml:brush>
  </inkml:definitions>
  <inkml:trace contextRef="#ctx0" brushRef="#br0">75 50 12640 0 0,'-13'4'779'0'0,"-25"7"-413"0"0,36-11 230 0 0,0 0 0 0 0,0 0 0 0 0,-1 0 0 0 0,1 0 0 0 0,0 0 1 0 0,-1 0-1 0 0,1-1 0 0 0,-3 0 0 0 0,29 7 248 0 0,0-1 0 0 0,0-1 1 0 0,44 1-1 0 0,-19-2-212 0 0,688 9 3095 0 0,-230-46-2311 0 0,-168 8-86 0 0,47 13-414 0 0,-290 13-609 0 0,-84-2-296 0 0,-12 2-15 0 0,0 0 1 0 0,1 0-1 0 0,-1 0 0 0 0,0 0 1 0 0,0 0-1 0 0,0 0 1 0 0,0 0-1 0 0,1 0 0 0 0,-1 0 1 0 0,0 0-1 0 0,0 0 1 0 0,0 0-1 0 0,0 0 0 0 0,1-1 1 0 0,-1 1-1 0 0,0 0 1 0 0,0 0-1 0 0,0 0 0 0 0,0 0 1 0 0,0 0-1 0 0,0 0 1 0 0,1-1-1 0 0,-1 1 0 0 0,0 0 1 0 0,0 0-1 0 0,0 0 1 0 0,0 0-1 0 0,0-1 0 0 0,0 1 1 0 0,0 0-1 0 0,0 0 1 0 0,0 0-1 0 0,0 0 0 0 0,0-1 1 0 0,0 1-1 0 0,0 0 1 0 0,0 0-1 0 0,0 0 0 0 0,0-1 1 0 0,0 1-1 0 0,0 0 1 0 0,0 0-1 0 0,0 0 0 0 0,0 0 1 0 0,0-1-1 0 0,0 1 1 0 0,0 0-1 0 0,0 0 0 0 0,0 0 1 0 0,-1 0-1 0 0,1-1 1 0 0,0 1-1 0 0,-6-7-918 0 0,6 6 764 0 0,-8-7-1342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0:46.607"/>
    </inkml:context>
    <inkml:brush xml:id="br0">
      <inkml:brushProperty name="width" value="0.05" units="cm"/>
      <inkml:brushProperty name="height" value="0.05" units="cm"/>
      <inkml:brushProperty name="color" value="#E71224"/>
    </inkml:brush>
  </inkml:definitions>
  <inkml:trace contextRef="#ctx0" brushRef="#br0">263 95 1376 0 0,'-86'-4'573'0'0,"29"4"3036"0"0,14 1 1894 0 0,14 1-2724 0 0,23-1-1849 0 0,0-1 1 0 0,0 1-1 0 0,0-1 0 0 0,0 0 1 0 0,-11-2-1 0 0,45 4 4239 0 0,33-4-4071 0 0,-14-1-436 0 0,141-11 864 0 0,-107 7-1063 0 0,91-9 367 0 0,160-11 39 0 0,-211 21-595 0 0,273-4 265 0 0,-183 10-419 0 0,-205 1-136 0 0,0-1 0 0 0,-1 0 0 0 0,1-1 0 0 0,0 1 0 0 0,0-1 0 0 0,-1-1-1 0 0,1 1 1 0 0,7-4 0 0 0,-12 5-123 0 0,2-2-1662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0:50.197"/>
    </inkml:context>
    <inkml:brush xml:id="br0">
      <inkml:brushProperty name="width" value="0.05" units="cm"/>
      <inkml:brushProperty name="height" value="0.05" units="cm"/>
      <inkml:brushProperty name="color" value="#E71224"/>
    </inkml:brush>
  </inkml:definitions>
  <inkml:trace contextRef="#ctx0" brushRef="#br0">35 176 15664 0 0,'-17'-3'1571'0'0,"16"3"-1484"0"0,-1 0-1 0 0,1-1 0 0 0,0 1 0 0 0,0 0 1 0 0,0-1-1 0 0,0 1 0 0 0,0-1 0 0 0,0 1 0 0 0,0-1 1 0 0,0 0-1 0 0,0 1 0 0 0,0-1 0 0 0,0 0 1 0 0,-1-1-1 0 0,2 2-4 0 0,0-1 0 0 0,0 1 0 0 0,0 0 0 0 0,0 0 0 0 0,0-1 0 0 0,0 1 1 0 0,0 0-1 0 0,0 0 0 0 0,0-1 0 0 0,0 1 0 0 0,0 0 0 0 0,0-1 0 0 0,0 1 0 0 0,0 0 0 0 0,0 0 1 0 0,1-1-1 0 0,-1 1 0 0 0,0 0 0 0 0,0 0 0 0 0,0-1 0 0 0,0 1 0 0 0,0 0 0 0 0,1 0 0 0 0,-1-1 1 0 0,0 1-1 0 0,0 0 0 0 0,0 0 0 0 0,1 0 0 0 0,-1 0 0 0 0,0-1 0 0 0,0 1 0 0 0,1 0 0 0 0,-1 0 1 0 0,0 0-1 0 0,0 0 0 0 0,1 0 0 0 0,-1 0 0 0 0,0 0 0 0 0,0 0 0 0 0,1-1 0 0 0,14-3 255 0 0,0 1 0 0 0,0 0 0 0 0,0 1 0 0 0,17 0 0 0 0,-11 0 44 0 0,27 0 713 0 0,58 5 0 0 0,7 0 327 0 0,50-11-307 0 0,192-36 1 0 0,-260 27-838 0 0,32-6 97 0 0,-88 18-252 0 0,3-2-7 0 0,0 3 0 0 0,72 0-1 0 0,-111 5-106 0 0,3-1 11 0 0,0 0 0 0 0,0 0 0 0 0,0 0 0 0 0,-1 0-1 0 0,1-1 1 0 0,0 0 0 0 0,8-3 0 0 0,-12 4 234 0 0,-10-13-41 0 0,0 0-2688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0:53.501"/>
    </inkml:context>
    <inkml:brush xml:id="br0">
      <inkml:brushProperty name="width" value="0.05" units="cm"/>
      <inkml:brushProperty name="height" value="0.05" units="cm"/>
      <inkml:brushProperty name="color" value="#E71224"/>
    </inkml:brush>
  </inkml:definitions>
  <inkml:trace contextRef="#ctx0" brushRef="#br0">3 70 11344 0 0,'0'-13'857'0'0,"-1"-4"-478"0"0,0-1 342 0 0,3 6 6671 0 0,-2 11-7278 0 0,1 1 1 0 0,-1-1 0 0 0,1 0-1 0 0,-1 1 1 0 0,1-1 0 0 0,-1 1-1 0 0,1-1 1 0 0,-1 1 0 0 0,1-1-1 0 0,0 1 1 0 0,-1-1 0 0 0,1 1-1 0 0,0-1 1 0 0,0 1 0 0 0,-1 0-1 0 0,1-1 1 0 0,0 1 0 0 0,0 0-1 0 0,-1 0 1 0 0,1 0 0 0 0,0-1-1 0 0,0 1 1 0 0,0 0 0 0 0,0 0-1 0 0,21 2 1074 0 0,-20-2-1080 0 0,141 20 2640 0 0,1-3-1712 0 0,138 9 236 0 0,163-21-315 0 0,-85-32-209 0 0,-299 22-885 0 0,181-12 306 0 0,0 21 397 0 0,-207-1-520 0 0,0 1 1 0 0,-1 2 0 0 0,0 2-1 0 0,40 13 1 0 0,-66-17-2 0 0,1-1 1 0 0,0-1-1 0 0,0 0 0 0 0,17 2 1 0 0,-25-4-202 0 0,15-19-391 0 0,-14 14 464 0 0,0 0 1 0 0,0 0-1 0 0,6-8 0 0 0,7 10-6186 0 0,-9 5 4553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1:37.546"/>
    </inkml:context>
    <inkml:brush xml:id="br0">
      <inkml:brushProperty name="width" value="0.05" units="cm"/>
      <inkml:brushProperty name="height" value="0.05" units="cm"/>
      <inkml:brushProperty name="color" value="#E71224"/>
    </inkml:brush>
  </inkml:definitions>
  <inkml:trace contextRef="#ctx0" brushRef="#br0">70 209 8288 0 0,'0'0'756'0'0,"-6"-4"-608"0"0,-7-2 658 0 0,9 6-343 0 0,1-1 1 0 0,0 0-1 0 0,0-1 0 0 0,0 1 0 0 0,0-1 0 0 0,0 1 0 0 0,1-1 1 0 0,-1 0-1 0 0,0 0 0 0 0,1 0 0 0 0,-1 0 0 0 0,1 0 0 0 0,0-1 0 0 0,0 1 1 0 0,-3-5-1 0 0,4 6-343 0 0,1 1 1 0 0,-1-1-1 0 0,1 0 0 0 0,0 1 1 0 0,-1-1-1 0 0,1 0 0 0 0,0 1 1 0 0,-1-1-1 0 0,1 0 0 0 0,0 0 1 0 0,0 1-1 0 0,0-1 0 0 0,0 0 1 0 0,0 0-1 0 0,0 1 0 0 0,0-1 1 0 0,0 0-1 0 0,0 0 0 0 0,0 1 1 0 0,0-1-1 0 0,0 0 1 0 0,0 1-1 0 0,1-1 0 0 0,-1 0 1 0 0,0 0-1 0 0,0 1 0 0 0,1-1 1 0 0,-1 0-1 0 0,1 1 0 0 0,-1-1 1 0 0,0 1-1 0 0,1-1 0 0 0,-1 0 1 0 0,1 1-1 0 0,0-1 0 0 0,-1 1 1 0 0,1 0-1 0 0,-1-1 1 0 0,1 1-1 0 0,0-1 0 0 0,-1 1 1 0 0,1 0-1 0 0,1-1 0 0 0,2 0 256 0 0,1 0 0 0 0,0 0 0 0 0,0 0 0 0 0,-1 1-1 0 0,10-1 1 0 0,12 3-13 0 0,49 9 0 0 0,-46-6-129 0 0,30 3 588 0 0,104 1 0 0 0,-152-9-876 0 0,52-2-174 0 0,-56 1 334 0 0,1 0 0 0 0,-1 0 0 0 0,0-1 0 0 0,0 0 0 0 0,0 0 0 0 0,8-4 0 0 0,-20-7 54 0 0,-1 5-152 0 0,-1 0 1 0 0,1 1-1 0 0,-2 0 0 0 0,1 0 0 0 0,-1 0 0 0 0,1 1 1 0 0,-2 0-1 0 0,-11-6 0 0 0,-11-5 34 0 0,-35-12 1 0 0,56 25-42 0 0,3 1-1 0 0,-1-1 0 0 0,-1 1 0 0 0,-19-5 0 0 0,27 7 0 0 0,0 1 0 0 0,-1 0 0 0 0,1-1 0 0 0,-1 1 0 0 0,1 0 0 0 0,-1 0 0 0 0,1 0 0 0 0,-1 0 0 0 0,1 0 0 0 0,0 0 0 0 0,-1 0 0 0 0,1 1 0 0 0,-1-1 0 0 0,1 0 0 0 0,-1 1 0 0 0,1-1 0 0 0,0 1 0 0 0,-1 0 0 0 0,1-1 0 0 0,0 1 0 0 0,0 0 0 0 0,-1 0 0 0 0,1 0 0 0 0,0 0 0 0 0,0 0 0 0 0,-2 2 0 0 0,3 2 0 0 0,3-2 0 0 0,0 1 0 0 0,0-1 1 0 0,0 0-1 0 0,0 0 0 0 0,1 0 0 0 0,-1 0 0 0 0,1 0 1 0 0,-1-1-1 0 0,1 0 0 0 0,0 0 0 0 0,0 0 0 0 0,0 0 0 0 0,1-1 1 0 0,-1 1-1 0 0,0-1 0 0 0,0 0 0 0 0,1 0 0 0 0,5 0 0 0 0,3 0 54 0 0,0 0 0 0 0,0-1 0 0 0,0 0-1 0 0,26-5 1 0 0,26-9 189 0 0,22-3 90 0 0,-44 14-13 0 0,-43 4-310 0 0,0 0-1 0 0,1-1 1 0 0,-1 1-1 0 0,0 0 1 0 0,0 0 0 0 0,1 0-1 0 0,-1-1 1 0 0,0 1-1 0 0,0 0 1 0 0,0 0 0 0 0,0 0-1 0 0,0-1 1 0 0,0 1-1 0 0,0 1 1 0 0,-5 7 74 0 0,-1 0 0 0 0,0 0 0 0 0,0 0 0 0 0,0-1 0 0 0,-11 10 0 0 0,-1 2-36 0 0,-40 52 16 0 0,48-61-102 0 0,1 1 0 0 0,0 0 0 0 0,-9 18 0 0 0,15-27 11 0 0,3-3-113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1:51.119"/>
    </inkml:context>
    <inkml:brush xml:id="br0">
      <inkml:brushProperty name="width" value="0.05" units="cm"/>
      <inkml:brushProperty name="height" value="0.05" units="cm"/>
      <inkml:brushProperty name="color" value="#E71224"/>
    </inkml:brush>
  </inkml:definitions>
  <inkml:trace contextRef="#ctx0" brushRef="#br0">1 274 13824 0 0,'0'0'1388'0'0,"0"-1"-1276"0"0,1-1 12 0 0,-1 1 0 0 0,1-1 0 0 0,0 0 1 0 0,0 1-1 0 0,-1-1 0 0 0,1 1 1 0 0,1-1-1 0 0,-1 1 0 0 0,0-1 0 0 0,0 1 1 0 0,0 0-1 0 0,1 0 0 0 0,-1 0 1 0 0,1-1-1 0 0,-1 1 0 0 0,1 0 1 0 0,2-1-1 0 0,7-2 160 0 0,-1 0 0 0 0,0 0 0 0 0,1 1 1 0 0,0 1-1 0 0,0 0 0 0 0,17-2 0 0 0,-11 3 44 0 0,25-8 0 0 0,4-1 59 0 0,-29 7-198 0 0,-2-1 0 0 0,18-6-1 0 0,29-11 577 0 0,-9 4-201 0 0,-19 3-381 0 0,-30 12-211 0 0,7-5 522 0 0,-11 6-475 0 0,-1 1 0 0 0,1-1 0 0 0,0 1-1 0 0,0 0 1 0 0,0-1 0 0 0,0 1 0 0 0,0-1 0 0 0,0 1 0 0 0,0 0 0 0 0,-1-1 0 0 0,1 1 0 0 0,0 0 0 0 0,0-1 0 0 0,-1 1 0 0 0,1 0 0 0 0,0-1 0 0 0,0 1 0 0 0,-1 0 0 0 0,1 0 0 0 0,0-1 0 0 0,-1 1 0 0 0,1 0 0 0 0,0 0 0 0 0,-1-1 0 0 0,1 1 0 0 0,0 0 0 0 0,-1 0-1 0 0,1 0 1 0 0,-1 0 0 0 0,1 0 0 0 0,-1 0 0 0 0,-9-4 41 0 0,0 0-1 0 0,0 1 1 0 0,0 1 0 0 0,0 0-1 0 0,-17-1 1 0 0,-7-2-50 0 0,-190-35-318 0 0,219 39 424 0 0,0-1 0 0 0,0 0 0 0 0,0 0 0 0 0,0 0 0 0 0,1 0 0 0 0,-9-6 0 0 0,12 7 35 0 0,13-6-6 0 0,13 0-143 0 0,1 1 0 0 0,-1 1-1 0 0,40-2 1 0 0,-55 7 2 0 0,-5-1 2 0 0,-1 1 0 0 0,1 0 0 0 0,0 0 0 0 0,0 0 0 0 0,0 1 0 0 0,0 0 0 0 0,-1 0 0 0 0,1 0 0 0 0,0 1 1 0 0,8 3-1 0 0,-11-4 19 0 0,0 0 1 0 0,0 0 0 0 0,-1 0 0 0 0,1 1-1 0 0,0-1 1 0 0,0 1 0 0 0,-1-1 0 0 0,1 1-1 0 0,-1 0 1 0 0,1-1 0 0 0,-1 1 0 0 0,0 0-1 0 0,0 0 1 0 0,1 0 0 0 0,-1 0 0 0 0,-1 0-1 0 0,1 0 1 0 0,0 0 0 0 0,0 1 0 0 0,-1-1 0 0 0,1 0-1 0 0,-1 0 1 0 0,0 1 0 0 0,0 2 0 0 0,1 15 366 0 0,-1-13-355 0 0,1-1 0 0 0,-1 1-1 0 0,-1-1 1 0 0,1 1 0 0 0,-1-1 0 0 0,0 0-1 0 0,-2 8 1 0 0,-14 37 94 0 0,-6 18 40 0 0,17-57-147 0 0,1 0 0 0 0,1 0 1 0 0,0 1-1 0 0,1 0 0 0 0,0-1 1 0 0,-1 19-1 0 0,5-24-24 0 0,1-2-109 0 0,-1-4-59 0 0,0-1-1 0 0,0 1 1 0 0,0 0 0 0 0,0-1 0 0 0,0 1-1 0 0,0-1 1 0 0,0 1 0 0 0,0-1 0 0 0,0 0-1 0 0,0 1 1 0 0,0-1 0 0 0,0 0 0 0 0,0 0-1 0 0,0 0 1 0 0,1 0 0 0 0,-1 0 0 0 0,0 0-1 0 0,0 0 1 0 0,0 0 0 0 0,0 0 0 0 0,0 0-1 0 0,0-1 1 0 0,1 1 0 0 0,-1 0 0 0 0,1-2-1 0 0,9-2-1355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6T20:01:53.795"/>
    </inkml:context>
    <inkml:brush xml:id="br0">
      <inkml:brushProperty name="width" value="0.05" units="cm"/>
      <inkml:brushProperty name="height" value="0.05" units="cm"/>
      <inkml:brushProperty name="color" value="#E71224"/>
    </inkml:brush>
  </inkml:definitions>
  <inkml:trace contextRef="#ctx0" brushRef="#br0">41 266 5984 0 0,'-30'-7'3601'0'0,"20"3"1086"0"0,17 2-1179 0 0,21 1-1433 0 0,-26 1-2459 0 0,18-1 796 0 0,0-2 0 0 0,0 0 0 0 0,-1 0 0 0 0,1-2 0 0 0,21-8 0 0 0,-39 12-385 0 0,1 0 0 0 0,-1 0 1 0 0,0 0-1 0 0,0 0 0 0 0,0-1 0 0 0,1 1 0 0 0,-1-1 0 0 0,0 1 0 0 0,-1-1 0 0 0,1 0 0 0 0,0 1 0 0 0,0-1 0 0 0,-1 0 0 0 0,1 0 0 0 0,-1 0 0 0 0,0-1 0 0 0,1 1 0 0 0,-1 0 1 0 0,0 0-1 0 0,0-1 0 0 0,-1 1 0 0 0,1 0 0 0 0,0-1 0 0 0,-1 1 0 0 0,1-1 0 0 0,-1 1 0 0 0,0-1 0 0 0,0 1 0 0 0,0-1 0 0 0,0 1 0 0 0,0-1 0 0 0,-1 1 0 0 0,1-1 0 0 0,-1 1 1 0 0,0-1-1 0 0,1 1 0 0 0,-1 0 0 0 0,0-1 0 0 0,0 1 0 0 0,-1 0 0 0 0,1 0 0 0 0,0 0 0 0 0,-1 0 0 0 0,1 0 0 0 0,-1 0 0 0 0,-2-2 0 0 0,-1-1 111 0 0,0 0-163 0 0,0 0-1 0 0,-1 1 1 0 0,1-1 0 0 0,-1 1 0 0 0,0 0 0 0 0,0 0-1 0 0,-1 1 1 0 0,-10-5 0 0 0,15 7 50 0 0,1 1-1 0 0,-1-1 1 0 0,1 0 0 0 0,-1 0 0 0 0,1 0-1 0 0,-1 0 1 0 0,1 0 0 0 0,0 0-1 0 0,-1 0 1 0 0,1 0 0 0 0,0-1 0 0 0,-1-1-1 0 0,1 2 248 0 0,126-10 216 0 0,-81 6-346 0 0,-6-2-11 0 0,1 0 1 0 0,50-19-1 0 0,-71 21 25 0 0,-10 3-26 0 0,-8 2-127 0 0,0 0-1 0 0,0 0 1 0 0,-1 0-1 0 0,1 0 1 0 0,0 0-1 0 0,0 0 1 0 0,0 0-1 0 0,0 0 1 0 0,0 0-1 0 0,0 0 1 0 0,0 1-1 0 0,0-1 1 0 0,0 0-1 0 0,0 0 1 0 0,0 0-1 0 0,0 0 1 0 0,0 0 0 0 0,0 0-1 0 0,0 0 1 0 0,0 0-1 0 0,0 0 1 0 0,0 0-1 0 0,0 0 1 0 0,0 0-1 0 0,0 0 1 0 0,0 0-1 0 0,0 0 1 0 0,0 0-1 0 0,0 0 1 0 0,0 0-1 0 0,0 0 1 0 0,0 0-1 0 0,0 0 1 0 0,0 0 0 0 0,0 0-1 0 0,0 0 1 0 0,0 0-1 0 0,0 0 1 0 0,0 0-1 0 0,1 0 1 0 0,-1 1-1 0 0,-8 4 154 0 0,1 1-1 0 0,0 0 1 0 0,0 1-1 0 0,1 0 0 0 0,-6 7 1 0 0,-14 15-291 0 0,18-20 66 0 0,1 0 0 0 0,-1 0 0 0 0,-8 17 0 0 0,-2 1 123 0 0,4-7-23 0 0,-1 1-454 0 0,-15 26-1 0 0,22-37-1441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8.png"/><Relationship Id="rId4" Type="http://schemas.openxmlformats.org/officeDocument/2006/relationships/customXml" Target="../ink/ink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&amp; Paul Cao, Winter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8am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07F3585-5072-4D34-B6F1-2AC98CD5A111}"/>
                  </a:ext>
                </a:extLst>
              </p14:cNvPr>
              <p14:cNvContentPartPr/>
              <p14:nvPr/>
            </p14:nvContentPartPr>
            <p14:xfrm>
              <a:off x="741889" y="1757839"/>
              <a:ext cx="753120" cy="39960"/>
            </p14:xfrm>
          </p:contentPart>
        </mc:Choice>
        <mc:Fallback>
          <p:pic>
            <p:nvPicPr>
              <p:cNvPr id="4" name="Ink 3">
                <a:extLst>
                  <a:ext uri="{FF2B5EF4-FFF2-40B4-BE49-F238E27FC236}">
                    <a16:creationId xmlns:a16="http://schemas.microsoft.com/office/drawing/2014/main" id="{D07F3585-5072-4D34-B6F1-2AC98CD5A111}"/>
                  </a:ext>
                </a:extLst>
              </p:cNvPr>
              <p:cNvPicPr/>
              <p:nvPr/>
            </p:nvPicPr>
            <p:blipFill>
              <a:blip r:embed="rId3"/>
              <a:stretch>
                <a:fillRect/>
              </a:stretch>
            </p:blipFill>
            <p:spPr>
              <a:xfrm>
                <a:off x="732889" y="1749199"/>
                <a:ext cx="7707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EDA09C9-B5ED-4EEF-AA35-388D95913D80}"/>
                  </a:ext>
                </a:extLst>
              </p14:cNvPr>
              <p14:cNvContentPartPr/>
              <p14:nvPr/>
            </p14:nvContentPartPr>
            <p14:xfrm>
              <a:off x="2146249" y="1730119"/>
              <a:ext cx="485280" cy="29160"/>
            </p14:xfrm>
          </p:contentPart>
        </mc:Choice>
        <mc:Fallback>
          <p:pic>
            <p:nvPicPr>
              <p:cNvPr id="5" name="Ink 4">
                <a:extLst>
                  <a:ext uri="{FF2B5EF4-FFF2-40B4-BE49-F238E27FC236}">
                    <a16:creationId xmlns:a16="http://schemas.microsoft.com/office/drawing/2014/main" id="{9EDA09C9-B5ED-4EEF-AA35-388D95913D80}"/>
                  </a:ext>
                </a:extLst>
              </p:cNvPr>
              <p:cNvPicPr/>
              <p:nvPr/>
            </p:nvPicPr>
            <p:blipFill>
              <a:blip r:embed="rId5"/>
              <a:stretch>
                <a:fillRect/>
              </a:stretch>
            </p:blipFill>
            <p:spPr>
              <a:xfrm>
                <a:off x="2137249" y="1721479"/>
                <a:ext cx="5029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B7B0A85-C205-46BE-A892-CFBC470DD6FA}"/>
                  </a:ext>
                </a:extLst>
              </p14:cNvPr>
              <p14:cNvContentPartPr/>
              <p14:nvPr/>
            </p14:nvContentPartPr>
            <p14:xfrm>
              <a:off x="870049" y="2176159"/>
              <a:ext cx="817560" cy="35640"/>
            </p14:xfrm>
          </p:contentPart>
        </mc:Choice>
        <mc:Fallback>
          <p:pic>
            <p:nvPicPr>
              <p:cNvPr id="6" name="Ink 5">
                <a:extLst>
                  <a:ext uri="{FF2B5EF4-FFF2-40B4-BE49-F238E27FC236}">
                    <a16:creationId xmlns:a16="http://schemas.microsoft.com/office/drawing/2014/main" id="{CB7B0A85-C205-46BE-A892-CFBC470DD6FA}"/>
                  </a:ext>
                </a:extLst>
              </p:cNvPr>
              <p:cNvPicPr/>
              <p:nvPr/>
            </p:nvPicPr>
            <p:blipFill>
              <a:blip r:embed="rId7"/>
              <a:stretch>
                <a:fillRect/>
              </a:stretch>
            </p:blipFill>
            <p:spPr>
              <a:xfrm>
                <a:off x="861409" y="2167159"/>
                <a:ext cx="835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7BF5C55-88D2-4343-9EE2-B7469FBAE8AB}"/>
                  </a:ext>
                </a:extLst>
              </p14:cNvPr>
              <p14:cNvContentPartPr/>
              <p14:nvPr/>
            </p14:nvContentPartPr>
            <p14:xfrm>
              <a:off x="3212929" y="2156719"/>
              <a:ext cx="611640" cy="34920"/>
            </p14:xfrm>
          </p:contentPart>
        </mc:Choice>
        <mc:Fallback>
          <p:pic>
            <p:nvPicPr>
              <p:cNvPr id="7" name="Ink 6">
                <a:extLst>
                  <a:ext uri="{FF2B5EF4-FFF2-40B4-BE49-F238E27FC236}">
                    <a16:creationId xmlns:a16="http://schemas.microsoft.com/office/drawing/2014/main" id="{17BF5C55-88D2-4343-9EE2-B7469FBAE8AB}"/>
                  </a:ext>
                </a:extLst>
              </p:cNvPr>
              <p:cNvPicPr/>
              <p:nvPr/>
            </p:nvPicPr>
            <p:blipFill>
              <a:blip r:embed="rId9"/>
              <a:stretch>
                <a:fillRect/>
              </a:stretch>
            </p:blipFill>
            <p:spPr>
              <a:xfrm>
                <a:off x="3204289" y="2147719"/>
                <a:ext cx="6292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7F4CE8C-0EAA-4286-ABB9-604A16CF5DDD}"/>
                  </a:ext>
                </a:extLst>
              </p14:cNvPr>
              <p14:cNvContentPartPr/>
              <p14:nvPr/>
            </p14:nvContentPartPr>
            <p14:xfrm>
              <a:off x="829009" y="2541919"/>
              <a:ext cx="512640" cy="63720"/>
            </p14:xfrm>
          </p:contentPart>
        </mc:Choice>
        <mc:Fallback>
          <p:pic>
            <p:nvPicPr>
              <p:cNvPr id="8" name="Ink 7">
                <a:extLst>
                  <a:ext uri="{FF2B5EF4-FFF2-40B4-BE49-F238E27FC236}">
                    <a16:creationId xmlns:a16="http://schemas.microsoft.com/office/drawing/2014/main" id="{07F4CE8C-0EAA-4286-ABB9-604A16CF5DDD}"/>
                  </a:ext>
                </a:extLst>
              </p:cNvPr>
              <p:cNvPicPr/>
              <p:nvPr/>
            </p:nvPicPr>
            <p:blipFill>
              <a:blip r:embed="rId11"/>
              <a:stretch>
                <a:fillRect/>
              </a:stretch>
            </p:blipFill>
            <p:spPr>
              <a:xfrm>
                <a:off x="820369" y="2532919"/>
                <a:ext cx="5302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37ED9CA-25F1-4713-BC98-5DF1E719C3CC}"/>
                  </a:ext>
                </a:extLst>
              </p14:cNvPr>
              <p14:cNvContentPartPr/>
              <p14:nvPr/>
            </p14:nvContentPartPr>
            <p14:xfrm>
              <a:off x="3256489" y="2588359"/>
              <a:ext cx="823680" cy="29880"/>
            </p14:xfrm>
          </p:contentPart>
        </mc:Choice>
        <mc:Fallback>
          <p:pic>
            <p:nvPicPr>
              <p:cNvPr id="9" name="Ink 8">
                <a:extLst>
                  <a:ext uri="{FF2B5EF4-FFF2-40B4-BE49-F238E27FC236}">
                    <a16:creationId xmlns:a16="http://schemas.microsoft.com/office/drawing/2014/main" id="{237ED9CA-25F1-4713-BC98-5DF1E719C3CC}"/>
                  </a:ext>
                </a:extLst>
              </p:cNvPr>
              <p:cNvPicPr/>
              <p:nvPr/>
            </p:nvPicPr>
            <p:blipFill>
              <a:blip r:embed="rId13"/>
              <a:stretch>
                <a:fillRect/>
              </a:stretch>
            </p:blipFill>
            <p:spPr>
              <a:xfrm>
                <a:off x="3247849" y="2579359"/>
                <a:ext cx="841320" cy="47520"/>
              </a:xfrm>
              <a:prstGeom prst="rect">
                <a:avLst/>
              </a:prstGeom>
            </p:spPr>
          </p:pic>
        </mc:Fallback>
      </mc:AlternateContent>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75E9A83-CFD2-4B0E-9C75-A2CA4218F1EB}"/>
                  </a:ext>
                </a:extLst>
              </p14:cNvPr>
              <p14:cNvContentPartPr/>
              <p14:nvPr/>
            </p14:nvContentPartPr>
            <p14:xfrm>
              <a:off x="548569" y="1506199"/>
              <a:ext cx="223200" cy="93600"/>
            </p14:xfrm>
          </p:contentPart>
        </mc:Choice>
        <mc:Fallback>
          <p:pic>
            <p:nvPicPr>
              <p:cNvPr id="4" name="Ink 3">
                <a:extLst>
                  <a:ext uri="{FF2B5EF4-FFF2-40B4-BE49-F238E27FC236}">
                    <a16:creationId xmlns:a16="http://schemas.microsoft.com/office/drawing/2014/main" id="{B75E9A83-CFD2-4B0E-9C75-A2CA4218F1EB}"/>
                  </a:ext>
                </a:extLst>
              </p:cNvPr>
              <p:cNvPicPr/>
              <p:nvPr/>
            </p:nvPicPr>
            <p:blipFill>
              <a:blip r:embed="rId3"/>
              <a:stretch>
                <a:fillRect/>
              </a:stretch>
            </p:blipFill>
            <p:spPr>
              <a:xfrm>
                <a:off x="539929" y="1497559"/>
                <a:ext cx="2408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841D165-C451-4C8A-8D7E-C18CC51C3635}"/>
                  </a:ext>
                </a:extLst>
              </p14:cNvPr>
              <p14:cNvContentPartPr/>
              <p14:nvPr/>
            </p14:nvContentPartPr>
            <p14:xfrm>
              <a:off x="618049" y="2000119"/>
              <a:ext cx="162000" cy="137520"/>
            </p14:xfrm>
          </p:contentPart>
        </mc:Choice>
        <mc:Fallback>
          <p:pic>
            <p:nvPicPr>
              <p:cNvPr id="5" name="Ink 4">
                <a:extLst>
                  <a:ext uri="{FF2B5EF4-FFF2-40B4-BE49-F238E27FC236}">
                    <a16:creationId xmlns:a16="http://schemas.microsoft.com/office/drawing/2014/main" id="{D841D165-C451-4C8A-8D7E-C18CC51C3635}"/>
                  </a:ext>
                </a:extLst>
              </p:cNvPr>
              <p:cNvPicPr/>
              <p:nvPr/>
            </p:nvPicPr>
            <p:blipFill>
              <a:blip r:embed="rId5"/>
              <a:stretch>
                <a:fillRect/>
              </a:stretch>
            </p:blipFill>
            <p:spPr>
              <a:xfrm>
                <a:off x="609409" y="1991479"/>
                <a:ext cx="1796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FA3032D-D815-4FDE-BA6A-730E2D6F36EB}"/>
                  </a:ext>
                </a:extLst>
              </p14:cNvPr>
              <p14:cNvContentPartPr/>
              <p14:nvPr/>
            </p14:nvContentPartPr>
            <p14:xfrm>
              <a:off x="572329" y="2395759"/>
              <a:ext cx="169920" cy="96120"/>
            </p14:xfrm>
          </p:contentPart>
        </mc:Choice>
        <mc:Fallback>
          <p:pic>
            <p:nvPicPr>
              <p:cNvPr id="6" name="Ink 5">
                <a:extLst>
                  <a:ext uri="{FF2B5EF4-FFF2-40B4-BE49-F238E27FC236}">
                    <a16:creationId xmlns:a16="http://schemas.microsoft.com/office/drawing/2014/main" id="{5FA3032D-D815-4FDE-BA6A-730E2D6F36EB}"/>
                  </a:ext>
                </a:extLst>
              </p:cNvPr>
              <p:cNvPicPr/>
              <p:nvPr/>
            </p:nvPicPr>
            <p:blipFill>
              <a:blip r:embed="rId7"/>
              <a:stretch>
                <a:fillRect/>
              </a:stretch>
            </p:blipFill>
            <p:spPr>
              <a:xfrm>
                <a:off x="563689" y="2386759"/>
                <a:ext cx="187560" cy="113760"/>
              </a:xfrm>
              <a:prstGeom prst="rect">
                <a:avLst/>
              </a:prstGeom>
            </p:spPr>
          </p:pic>
        </mc:Fallback>
      </mc:AlternateContent>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1881</TotalTime>
  <Words>298</Words>
  <Application>Microsoft Office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 Light</vt:lpstr>
      <vt:lpstr>Calibri</vt:lpstr>
      <vt:lpstr>Arial</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99</cp:revision>
  <dcterms:modified xsi:type="dcterms:W3CDTF">2021-01-06T20:36:32Z</dcterms:modified>
</cp:coreProperties>
</file>