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439" r:id="rId5"/>
    <p:sldId id="262" r:id="rId6"/>
    <p:sldId id="425" r:id="rId7"/>
    <p:sldId id="427" r:id="rId8"/>
    <p:sldId id="429" r:id="rId9"/>
    <p:sldId id="430" r:id="rId10"/>
    <p:sldId id="431" r:id="rId11"/>
    <p:sldId id="441" r:id="rId12"/>
    <p:sldId id="44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 autoAdjust="0"/>
    <p:restoredTop sz="96036" autoAdjust="0"/>
  </p:normalViewPr>
  <p:slideViewPr>
    <p:cSldViewPr snapToGrid="0">
      <p:cViewPr varScale="1">
        <p:scale>
          <a:sx n="111" d="100"/>
          <a:sy n="111" d="100"/>
        </p:scale>
        <p:origin x="5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8T16:02:08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15613 2558 1324 0,'-8'-7'59'0,"8"7"12"0,0 0-57 0,-5 0-14 0,5 0 0 0,0 0 0 16,-3 7 100-16,1-7 16 0,-4 2 4 0,1 7 1 15,0-2-69-15,-3 5-13 0,0-2-3 0,0 4-1 16,-3 5-4-16,3-3-1 0,-2 7 0 0,2 1 0 16,-3 2-11-16,1 4-3 0,4 1 0 0,-4 7 0 15,-1 2-16-15,3-5 0 0,-2 3-11 0,-4 2 11 16,4 7 0-16,-1 2 0 0,1-4 0 0,-4 2 0 15,7 2 0-15,-1 3 0 0,0-3 0 0,0 1 0 16,2-3 0-16,1 0-12 0,2 2 12 0,1-11-13 16,-1 2-16-16,3 0-3 0,3-10-1 15,-1 3 0-15,1-9-55 0,2-1-10 0,1-2-2 0</inkml:trace>
  <inkml:trace contextRef="#ctx0" brushRef="#br0" timeOffset="528.54">15044 2583 1796 0,'-5'0'40'0,"-3"0"8"0,0 8 1 0,0-1 1 16,-2 0-40-16,2 4-10 0,-3 4 0 0,0 6 0 15,1-3 36-15,-1 13 4 0,1 0 2 0,-1 2 0 0,1-1-18 0,2 8-4 16,-6 5-1-16,4-3 0 0,-3 3-10 0,2 2-1 16,-2 5-8-16,-1 0 12 15,1-3-12-15,0-2 0 0,-3 3 0 0,3-6 0 0,-3-1 0 16,3-3 9-16,0 4-9 0,-1-6 8 16,1-3-147-16,0-4-29 0,2-5-7 0,3-3-1 0</inkml:trace>
  <inkml:trace contextRef="#ctx0" brushRef="#br0" timeOffset="771.81">14610 3383 403 0,'-2'-12'36'0,"2"5"-36"0,2 0 0 0,1-2 0 16,2-3 272-16,1 0 47 0,4-2 9 0,3 0 3 15,1-2-171-15,1 2-33 0,4 2-7 0,2 0-2 16,0 0-62-16,3-4-12 0,3 4-2 0,-4 0-1 15,-1 5-13-15,1 2-2 0,1 1-1 0,5-1 0 16,0 3-15-16,-2 2-10 0,2 0 12 0,0 0-12 16,0-5 8-16,0 5-8 0,0-2 0 0,0 2 0 15,-2 0-71 1,-3-5-17-16,2 10-4 16</inkml:trace>
  <inkml:trace contextRef="#ctx0" brushRef="#br0" timeOffset="1487.71">15523 3230 1850 0,'0'0'82'0,"0"0"17"0,8 3-79 0,3-3-20 16,2 4 0-16,0 1 0 0,0 0 56 0,3 2 8 15,0-5 2-15,0 5 0 16,-3-4-41-16,3 4-8 0,-3 0-1 0,1 2-1 0,-1-2 1 0,0 2 0 15,-2 6 0-15,-1-6 0 0,1 3-16 0,-3-3 0 0,2 1 8 0,-2 4-8 16,-5-5 0-16,2 5 0 0,-2-4 0 0,-3 4 0 16,0-7 0-16,-3 2 0 0,-2-2 0 15,-3 0 0-15,3 0-9 0,-3 3 9 16,-3-3-13-16,3-5 5 0,-2 5 0 0,2-7 0 0,-3 0 0 0,3 0 0 31,3-4-20-31,-3 1-3 0,5-4-1 0,-2 5 0 16,2-12 0-1,1 7-1-15,2-5 0 0,2-2 0 0,-2 0 13 16,3-3 4-16,2 1 0 0,1-1 0 0,-1 1 16 0,3-5 0 0,2-3 0 16,-2 5 0-16,3 3 0 0,2-3 0 0,-2 7 0 15,2-4 0-15,0 4 0 0,-2 3 14 0,2 2-2 0,-2-1-1 0,2 8 13 0,0 0 4 16,-2 5 0-16,-1 2 0 0,-2 3 7 0,0-1 1 0,0 5 1 0,-3 0 0 16,3 3-16-16,0-1-3 0,-3 3-1 0,1-3 0 15,-1 8-8-15,-2-10-1 0,-1 3-8 0,1 4 12 16,-3-9 0-16,3 2 0 0,-3 2 0 0,2-4 0 15,1 0-47 1,0-5-9-16,2 7-3 16,-3-12 0-16,4 5-21 0,-1 0-4 0,-5-7 0 0,8 0-1 0,0 0-1 15,-3 0 0-15,3-7 0 0,0 5 0 0,0-3 61 0,0-2 13 16,-3-2 0-16,3 6 0 0,0-4 19 16,0 3 1-16,0 1 1 0,0-4 0 0,-3 7 48 0,3-2 10 15,0 2 1-15,0 0 1 0,-3 2-10 0,3-2-3 0,0 0 0 16,0 5 0-16,3-5-37 0,-1 0-8 0,1 0-2 0,-1 0 0 0,1 0-21 15,2-5 0-15,1 5 0 0,1-2 0 0,-4-3 9 16,5 3 1-16,0-3 0 0,0-4 0 0,-3 6-19 0,-3-8-4 16,1 6-1-16,2-2 0 0,0-3-4 0,1-1-1 15,-4 4 0-15,1-5 0 0,-1 0 19 0,1 3-12 16,-6 2 12-16,3-3-10 0,-2 1 10 0,-1-5 0 16,-3 0 0-16,4 4 0 0,-6 3 0 0,0-5 9 0,2 5-9 15,-4-7 0-15,-1 5 9 0,0-5-9 0,1 4 0 0,-3 1 9 16,-1 2-9-16,-2-5 0 0,3 3 0 0,0 6 8 15,-3-4-8-15,2 0 0 0,-1-2 0 16,4 4 0 0,0 0-39-16,1 1-3 0,-4 4-1 0,6 0-577 0,0 0-115 15</inkml:trace>
  <inkml:trace contextRef="#ctx0" brushRef="#br0" timeOffset="2850.78">17216 3136 2077 0,'0'0'92'0,"0"0"19"0,6-5-89 0,-1 5-22 0,-5 0 0 0,5 5 0 0,1-2 40 0,2 4 3 16,-3 2 1-16,0-2 0 0,-2 5-23 0,-1 0-4 16,-2 4-1-16,-2 0 0 0,-1 3-1 0,0 0-1 15,1 2 0-15,-3-2 0 0,-3 2-14 0,2 3 0 16,-2-8 0-16,3 3 0 0,-3-2 0 0,0-3-10 16,3 2 0-16,0-4 0 15,2-7-49-15,0 2-9 0,3-7-3 0,0 0 0 16,0 0-30-16,0 0-7 0,0 0 0 0,6-3-1 15,4-4 62-15,3-7 13 0,-5 7 2 0,3-9 1 0,0-1 31 0,2 1 13 16,0-1-1-16,0 1 0 0,0-1 16 0,1 1 2 0,-1-1 1 16,0 3 0-16,0 5 25 0,1 2 6 0,-4-5 1 0,1 7 0 15,-1 1-3-15,-2 4 0 0,3 0 0 0,-3 0 0 16,2 4-24-16,-2 1-4 0,3-5-2 16,-3 7 0-16,0-2-17 0,0-3-3 0,2 5-1 0,-2-4 0 15,0 4-9-15,0-7 0 0,-3 4 0 0,3-1 0 16,0-6-18-16,0 3-6 0,0-4 0 0,0 1-1 15,0-1-51-15,0 1-11 16,0-4-1-16,0 0-1 0,2 0 37 0,-2-2 7 0,0-1 1 16,0 1 1-16,-2 2 43 0,1 0 22 0,-1 0-2 15,-4 0-1-15,-2 7 21 0,0 0 5 0,0 0 1 0,0 0 0 0,3 7 19 0,2 7 4 16,1-5 1-16,-4 5 0 0,1 3-28 16,0-1-6-16,-1 1 0 0,4-1-1 0,-1 5-26 0,0-4-9 15,0-1 0-15,1 1 9 0,2-3-9 16,0-2 0-16,2 2 0 0,1-5 0 15,-1 5-49-15,1-4-9 0,5 4-2 0,0-10 0 16,5 1-152-16,0 0-30 0,3-5-6 0,0-5-2 16,-1-4 100-16,4 2 20 0,-1-3 4 0,3-4 1 0,-2-2 88 0,-1 2 17 15,-2 2 4-15,-3-9 1 0,1 4 164 0,-4 3 33 16,1-5 6-16,-6 3 2 0,0-1-38 0,-2 1-7 16,-3 4-1-16,-3 0-1 0,-3 1-45 0,1 1-9 15,-3 3-1-15,-3 0-1 0,1-2-41 0,-1 6-8 0,-2-1-2 0,-3 4 0 16,0 7-22-16,-3-3-5 0,1 6-1 0,-1-8 0 15,1 7-8-15,-1 3 0 0,1 0 0 0,-4-5-11 16,1 5 11-16,2 0-12 0,1-1 12 16,-1-1-12-16,3-1-3 0,0 5-1 0,0-2 0 0,1-7 0 15,4 2-1-15,0 0-1 0,1-2 0 0,2 2 0 16,0-3 8-16,2 3 2 0,1-2 0 0,2 0 0 16,0-3 8-16,3 3 0 0,-2-3 0 0,2-2-8 15,0 3 8-15,0 1 0 0,-1-4 0 0,1 0 0 16,3 3 0-16,0-3 0 0,-1 0 10 0,1 0-10 15,-3-3 11-15,2 3-11 0,1-4 12 0,-1 4-12 16,-2-3 18-16,0 3-3 0,0 0-1 0,3 0 0 16,-6 0 3-16,3 0 1 0,-3 0 0 0,1 0 0 15,2 0-10-15,-3 0-8 0,0-2 12 0,3 2-12 16,-3-5 0-16,1 5 0 0,-1-2-15 0,0 2 5 16,3-7-45-16,0 0-9 0,0 4-1 15,0-1-1-15,3-3-74 0,-3 2-14 16,2-2-3-16,1 0-1 0,-1 2 14 0,4-4 4 0,-4 6 0 15,3-1 0-15,1-4 128 0,-4 6 25 0,3-5 6 0,-2 7 1 16,-3 0 107-16,0 0 21 0,0 5 5 0,0-3 1 0,0 5-24 16,-3 0-5-16,0-4-1 0,1 6 0 0,-1-2-48 0,0 0-11 15,-2 3-1-15,-3-3-1 0,2 7-31 0,-2-5-5 16,0-2-2-16,0 7 0 0,-2-11-11 0,2 6-2 0,-3-2-1 16,3-2 0-16,0-5-26 0,0 0-5 15,0 0 0-15,0 0-1 16,0 0-158-16,0 0-31 0,0-7-6 0,3 2-2 15,-1-7-45-15,1 1-9 0,2 1-1 0,1-2-1 0,2 1 228 0,-1-1 46 16,1 0 8-16,-2 0 3 0,2 1 155 0,0 1 31 16,0 1 7-16,-1 2 0 0,-1 0-25 0,-1 4-6 0,0-1-1 0,1 4 0 15,-6 0-64-15,5 0-12 0,3 4-4 0,-3-1 0 16,0 1-45-16,-2 1-10 0,0 0-1 0,-1 2-1 16,1-5-21-16,0 8-4 0,2-3-1 0,-5 2 0 15,0-9-9-15,3 5-9 0,-3 2 9 0,0-5-13 31,0-2-25-31,2 7-5 0,-2-7-1 0,3 3 0 16,0 4-30-16,-3-7-6 0,2 4-2 0,3-1 0 0,1-3 20 0,-1 4 4 0,3-4 1 16,-3 0 0-16,1 0 30 0,2 0 7 0,-1 0 0 0,-1 0 1 15,-1 0 19-15,3 0 16 0,0 0-4 0,0 0 0 16,-8 0-12-16,0 0 0 0,5 3 0 0,6-1 0 0,-3 3 0 0,0-3 0 16,0 3 0-16,-1-3 0 15,1 5 0-15,0 0 0 0,0-4 0 0,-2 6 0 0,2-4 9 16,-3 2-9-16,0 2 8 0,0-6-8 0,-2 4 8 0,2 0-8 15,-2 0 8-15,0 0-8 16,-3-7-20-16,0 0-10 0,0 0-2 0,0 0-489 16,0 0-99-16</inkml:trace>
  <inkml:trace contextRef="#ctx0" brushRef="#br0" timeOffset="3093.18">19018 3230 288 0,'0'0'25'0,"6"-7"-25"0,-1 0 0 0,0 0 0 0,-2 0 315 0,-1 2 57 0,1-2 12 15,-3 7 3-15,0 0-208 0,0 0-42 0,0 0-8 0,0 0-1 16,0 0-56-16,3 7-12 0,-3 3-1 0,0-1-1 16,-3 5-9-16,-2-2-1 0,-1 7-1 0,1 0 0 15,0 4-35-15,-3 3-12 0,0-2 9 0,0 6-9 16,-2 3 0-16,-4 5 0 0,1-1 0 0,0 3 0 16,-3 0 0-16,-3-2 0 0,-2 2 0 0,0-5 0 15,0 3 0-15,0-5 0 0,0 4 0 0,2-1 0 16,-2-6 0-16,2 3 0 0,-2 2-9 15,5-9 9-15,-2 5-47 16,2-1-2-16,0-4-1 0,5-5 0 0,1-2-130 0,2-2-25 0,0-3-6 16,3-7-1-16</inkml:trace>
  <inkml:trace contextRef="#ctx0" brushRef="#br0" timeOffset="3604.06">20315 3214 1440 0,'2'-7'64'0,"1"0"12"0,0 0-60 0,2 0-16 0,0 4 0 0,-2-4 0 16,5-2 225-16,-3 2 43 0,3-7 8 16,0-1 1-16,-3 4-197 0,3-6-40 0,-5 3-8 0,2-2-2 15,0-1-30-15,1 1 0 0,-4-1 0 0,1-2 0 16,0 8-15-16,-1-6 1 16,-2 3 0-16,3 0 0 15,-6 5-28-15,6-1-6 0,-3 3 0 0,0 2-1 0,-3 1 30 0,3 4 7 0,0 0 0 0,0 4 1 16,-2 3-5-16,-1 15 0 0,0-4-1 0,3 11 0 15,-2 6 17-15,2 10 16 0,-3 4-4 16,0 12 0-16,1 5 1 16,-1 5 0-16,1 6 0 0,-4 3 0 0,1 5-13 0,2 2 9 15,-2 5-9-15,2-5 8 0,-2 0-8 0,-3-5 0 0,3-2 9 0,-3 0-9 16,0-7 0-16,0 2 8 16,5-7-8-16,-2-4 0 0,0-13 15 0,2-1-2 0,0-5 0 0,3-5 0 0,0-5-28 0,0-5-5 15,-2-6-2-15,2-3 0 16,0-4-28-1,0-6-6-15,-3-4 0 0,3-7-1 0,0 0-123 16,-5-7-25-16,-3-21-5 0,5-7-510 0</inkml:trace>
  <inkml:trace contextRef="#ctx0" brushRef="#br0" timeOffset="4174.64">20521 3334 2055 0,'13'-14'45'0,"-5"7"10"0,0-3 1 0,3 8 2 0,-1-5-46 0,6 2-12 0,0 0 0 0,3 1 0 0,-1-3 53 0,1 4 9 16,-1-1 2-16,1 4 0 0,-1 0-32 0,1 0-5 0,-3 7-2 16,-3-3 0-16,-3 3 5 0,1 3 1 15,-6-1 0-15,3 1 0 0,-5-3-31 0,0 2 0 16,-3 3 0-16,-3-3 0 0,-2 1 0 0,-6 4 0 0,3-5 0 0,-8 1 0 31,0 1-25-31,0 1-11 0,-2-5-3 0,-1 7 0 16,1-7-5-16,-1 3 0 0,-2-3-1 0,3 0 0 15,2-5 10-15,-3 3 3 0,1-3 0 16,2-2 0-16,-3 0-12 0,4 3-1 0,1-3-1 0,-2 0 0 16,3-3 35-16,3 1 11 0,-1-3 0 0,3 3 0 0,3-5 0 0,-1 0 0 15,6 0 0-15,3 0 0 0,2 2 0 0,1-7 19 0,-1 5-3 16,3-2 0-16,5 6-16 0,-2-8 0 0,-1 6-11 16,6-2 11-16,-3-3-55 15,1 3-4-15,2 0-1 0,-1 0 0 0,1-2-30 16,0 2-6-16,0-3-2 0,0 3 0 0,2-7-21 15,1 5-4-15,2 2-1 0,-2-7 0 0,2 7-13 0,0-3-3 0,0-4-1 0,-2 5 0 0,-1-1 151 0,-2 3 30 16,3-2 7-16,-4-1 1 0,1-1 128 16,-2 3 27-16,-1 4 5 0,0-3 0 0,-2 0-64 0,-1 2-12 15,-2-4-4-15,3 9 0 0,-3 0-40 0,0 9-8 16,-3-4-1-16,3 2-1 0,-3 4-22 0,3 4-5 16,-3 6-1-16,1 2 0 0,-1 1-27 0,-2 2-6 0,-1 4-1 15,4-4 0-15,-6 5-3 0,2-1-1 16,-2-4 0-16,0 2 0 0,0-2-12 0,0-7 8 0,3 2-8 0,-1-7 0 15,-2-4 0-15,3-3 8 0,-3-7-8 16,0 0 0-16,8 0 8 0,-3-5-8 0,3-7 11 16,0-4-11-16,5-3 0 0,-2-7 0 0,5 0 0 15,-3-2 0-15,0-2 0 0,1 1 0 0,-4-6 0 0,1 2 0 16,-3 0 0-16,5 0-9 0,0 0 9 0,-2 5 0 16,2-2 0-16,0 4 0 0,0 2 0 0,-2 3 0 15,0 2-21-15,-1 5 1 0,-2 5 0 0,0 2-672 16,-3 0-133-16</inkml:trace>
  <inkml:trace contextRef="#ctx0" brushRef="#br0" timeOffset="4592.99">21307 3353 2145 0,'0'0'47'0,"0"0"9"0,3 7 3 0,-1 0 2 0,1 2-49 16,2-4-12-16,3 2 0 0,0-5 0 0,0 5 54 0,3-4 8 0,-1 1 2 0,1-4 0 0,2 0-27 0,-2 0-5 15,4 0 0-15,1-7-1 0,3 3-44 0,-1-1-9 16,3-2-2-16,3-3 0 16,-5-1-30-16,2 1-6 0,0 1-2 0,-2-8 0 15,2 3-6-15,-5 0-2 0,0-2 0 0,-1 2 0 16,-4 2 27-16,0-5 6 0,-6 3 1 0,3 0 0 0,-8 2 36 0,0 1 0 16,-3 3 0-16,-2-1 0 0,-3 2 0 0,-5 0 0 15,-3 7 12-15,0-5-4 0,-3 5-8 16,-4 5 0-16,-1-5 0 0,-3 12 0 15,1-3 0-15,-1 1 0 0,4 6 0 16,-1 0 0-16,3 8 0 0,0-3 0 0,-1 3 9 0,4-6-9 16,2 11 16-16,0-6-2 0,3 3 0 0,0-2 0 0,5 4 26 0,2-2 6 0,1 0 1 0,8-3 0 15,2-6 17-15,0 4 3 16,6-5 1-16,2 1 0 0,0-1-17 16,3-2-3-16,3-4-1 0,2-3 0 0,3-3-22 0,5-1-4 0,0-1-1 0,0-2 0 31,3-2-70-31,2-5-14 0,1 4-4 0,-1-4 0 0,-2-2-124 15,-1-3-24-15,28-21-6 0,-12 7-1 16</inkml:trace>
  <inkml:trace contextRef="#ctx0" brushRef="#br0" timeOffset="4769.1">22175 3317 2386 0,'0'0'52'0,"0"0"12"0,0 0 1 0,8 0 3 0,-3 0-55 0,0 0-13 15,3 0 0-15,3 0 0 0,-3 0 44 0,5 0 7 16,-2 0 1-16,-1 0 0 0,3 0-36 0,3 0-6 15,3 0-2-15,-3 0 0 0,2 0-8 0,3 0 0 16,-2 0 0-16,2 0 0 16,-2 0-70-16,2 0-10 0,-3-4-1 0,3 1-1 15,-2 3-123-15,-3-7-25 0,18 0-5 0,-10-2-1 16</inkml:trace>
  <inkml:trace contextRef="#ctx0" brushRef="#br0" timeOffset="5060.97">22725 3216 2530 0,'0'0'56'0,"0"0"11"0,5 2 2 0,1 10 3 0,-1-9-58 0,0 11-14 0,1-5 0 0,-1 8 0 16,-3-1 19-16,4 0 1 0,-4 8 0 0,1-5 0 15,2 0 7-15,1 4 1 0,-4 3 1 0,4-5 0 16,-4 3-29-16,4-5 8 0,-4 4-8 0,1-4 0 15,-1-7 0-15,4 2 0 0,-4 0 0 0,4-5 0 16,-4-2-28-16,-2-7-9 0,8 0-2 0,3-4 0 16,-1 1 13-16,1-4 2 0,2-2 1 0,0-5 0 31,1 0-13-31,-1-5-4 0,3-2 0 0,-3-3 0 0,0-2 24 0,0 5 4 0,1-7 0 0,-4 0 1 16,1 2 11-16,-3-5 11 0,2 5-3 15,-2-2 0-15,-2 2 6 0,-1 3 1 0,3-1 0 0,-3 3 0 16,-2 9-15-16,-3-2-12 0,2 7 3 0,-2 0-693 15,0 2-138-15</inkml:trace>
  <inkml:trace contextRef="#ctx0" brushRef="#br0" timeOffset="5366.59">23117 3376 2577 0,'13'-5'114'0,"-5"1"24"0,0 4-110 0,5 0-28 15,0 0 0-15,3-3 0 0,3-1 42 0,-6 4 3 0,0-7 1 0,0 7 0 16,1-3-30-16,-4 1-5 16,-2-3-2-16,0 5 0 0,0-2-9 0,-3-3 0 15,-5 5 0-15,0 0 0 0,6-2-9 0,-6 2-7 0,0 0-2 0,0 0 0 32,0 0-10-32,0 0-1 0,0 0-1 0,0 0 0 0,0 0 18 0,0 0 12 0,0 0-13 0,5 7 5 15,0-5 8-15,0 5 0 0,-2 3 0 0,-3-3 0 16,3 7 0-16,-1-5 8 0,1 5-8 15,0-2 11-15,-1-5-11 0,-2 5 0 0,3 0 0 16,0-5 0-16,-1 0-68 16,-2 0-16-16,3-5-4 0,-3-2 0 15,0 0-140-15,0 0-29 0,13-9-6 0,-2-5-489 0</inkml:trace>
  <inkml:trace contextRef="#ctx0" brushRef="#br0" timeOffset="5491.69">23479 3068 2156 0,'0'0'96'0,"0"0"19"0,0 0-92 0,0 0-23 15,0-9 0-15,0 9 0 0,0 0 53 0,0 0 7 16,0 0 0-16,0 0 1 0,0 0-51 0,0 0-10 16,3 9 0-16,-3-2-704 15,0 0-139-15</inkml:trace>
  <inkml:trace contextRef="#ctx0" brushRef="#br0" timeOffset="6441.74">23871 3374 2718 0,'5'-14'60'0,"0"11"12"0,-2-1 2 0,0-6 2 0,2 8-60 0,0-10-16 16,-2 3 0-16,-1 2 0 0,1-5 12 0,-3 0 0 0,-3 0 0 0,1 1 0 16,-3-1-12-16,-3 0 0 15,-3 3 0-15,3 6 0 0,-5-11 0 0,0 7-16 0,-1 7 3 0,1 0 1 31,-5-2-16-31,-1 4-4 0,1 3 0 0,-1-1 0 0,1 8 15 0,-1 0 2 0,-2 2 1 0,2 7 0 16,3-2 14-16,1 2-11 0,1 3 11 0,4-8-10 16,-3 8 10-16,5-8 0 0,0 3-9 15,2-5 9-15,4 3 0 0,-1-3 0 0,3-5 0 0,0-2 0 16,5 0-10-16,3 0-1 0,0-7 0 16,3 0 0-16,2-11-7 0,6 6-2 0,-1-7 0 0,6-4 0 15,0-1 0-15,0 3-1 0,2-12 0 0,0 3 0 16,1-8-2-16,-1-4 0 0,3-3 0 0,1 1 0 15,4-3-15 1,-2 0-3-16,-1 4-1 0,-1-6 0 0,1 2 42 0,-4-2 0 0,-1-3 11 0,-5 3-3 16,-2-3 27-16,-1 5 5 0,-2 0 0 0,-5 9 1 0,0 6 1 15,-4 1 0-15,-1 8 0 0,-4 1 0 0,1 4-2 0,0 4-1 16,-6 0 0-16,3 7 0 0,-5 0-25 0,-3 7-5 16,0 0-1-16,-3 4 0 0,1 13-8 0,-6-1 0 15,0 10 0-15,-5 5 0 0,2 7 23 0,-2 2 9 16,0-3 1-16,0 8 1 0,2-2-34 15,-2-1 0-15,3 3 0 0,-1-5 0 16,3-5 0-16,3 3 0 0,2-5 0 0,1-5 0 0,2-4 0 0,3-1 0 0,-1 1 0 16,4-5 0-1,2-5-19-15,2-5-10 0,1 3-3 16,5-7 0-16,-3 0 10 0,3-5 2 0,5 0 0 0,-2-7 0 0,2 4 6 0,3-8 2 16,2 4 0-16,4-7 0 15,-1 0-16-15,0-3-4 0,3-4 0 0,-3 5 0 0,3-8 22 0,0 8 10 16,-3-5-10-16,0 4 10 0,3 1 0 0,-3-3 0 15,3 10 0-15,-3-3 0 0,3-4 0 0,2 9 0 0,-2-3 9 0,-3 3-9 16,-5 3 12-16,0-3-4 0,0 9-8 0,-3-4 12 16,0 2-12-16,-2 0 0 0,-3-2 0 0,0 2 0 15,-3 7 0-15,-2-5 0 0,-6 1 0 0,0 1 0 16,-2 1 0-16,0-5 8 0,-3 0-8 0,0 3 0 16,0-3 22-16,-3-3-2 0,1-1 0 0,-3 1 0 15,-1-1-20-15,4-3 0 0,-4 0 0 0,1 0 8 16,3-3-8-16,-4-1 0 0,1 4 0 0,3-7 0 15,-4 0 0-15,6 4 0 0,-2-6 0 0,5 2 0 0,-3 2 0 16,2-4 0-16,4 6 0 0,-1-8 0 0,0 8-9 16,3-4-3-16,0-2-1 0,3 2 0 0,2 0 1 0,1 0 1 15,-1-3 0-15,3 3 0 0,2 5 11 16,4-3 0-16,-1-4-9 0,3 6 9 0,0-4-8 0,2 0 8 16,1 5-10-16,-3-3 10 0,2 5 8 15,-2-2 7-15,3 2 1 0,2 0 1 0,-3-5-17 16,1 3 0-16,-1 2 8 0,1 0-8 0,-3 0 0 0,0 2 0 15,-3-2 0-15,0 5 0 0,0-10 0 0,0 3 0 16,-2 2 0-16,2 0 0 0,0 0 8 0,1 0 4 16,-1 0 0-16,-2-3 1 0,2-1-13 0,0 4 0 15,-2-3 0-15,-4-1 0 0,4 4 0 0,-6 0-15 16,1 0 3-16,-1-3 1 0,-5 3 19 0,0 0 4 0,0 0 1 0,0 0 0 31,0 0-61-31,0 0-12 0,0 0-2 0,0 0-1 16,0 0-136-16,-5 0-27 0,-11-4-6 0,3 4 0 0</inkml:trace>
  <inkml:trace contextRef="#ctx0" brushRef="#br0" timeOffset="7316.04">24336 3545 288 0,'0'0'12'0,"0"0"4"0,0 0-16 16,0 0 0-16,0 0 0 0,0 0 0 0,0 0 360 0,0 0 70 15,0 0 14-15,0 0 2 0,0 0-302 0,0 0-60 0,6-4-12 16,-1 4-2-16,0-3-38 0,1-1-8 0,-1-3-2 0,3 7 0 16,0-3-9-16,0-4-1 15,0 5-1-15,-3-3 0 0,3-2-11 0,0 2 8 16,2-2-8-16,1 0 8 0,0-2-8 0,2 2-11 0,3-7 3 0,-3 0 0 15,3 4-8-15,0 1-2 0,-3-5 0 0,0 4 0 16,-2-4 9-16,-1 5 9 0,1-5-13 16,-3 2 5-16,0 5 8 0,-6-5 0 0,4 0 0 15,-4 0 0-15,1 3 8 16,-3 7-8-16,-3-12 10 0,1 7-10 0,-4 4 22 16,-2-1-2-16,-2 1 0 0,-1-4 0 0,1 7-20 0,-6 0 0 0,-3 0 0 0,1-2 0 15,-3 4 0-15,-1-2-18 0,1 0 3 0,3 7 1 16,-6 0 14-16,3 3 0 0,0-3 0 0,-1 2 0 0,4-2 8 15,-1 10 5-15,3-3 1 0,1 5 0 0,-1 2-14 16,2-2 0-16,1 9-9 0,3-2 9 16,-4 4 8-16,7 1 8 0,-1 2 2 0,2 4 0 0,4-11-3 0,-1 7-1 15,3-5 0-15,5-4 0 16,-2-5-3-16,2-3-1 0,3 1 0 0,0-3 0 0,3-5 14 0,-1 3 2 16,3-5 1-16,1-2 0 15,4-5-27-15,3-3 0 0,6 1 0 0,-3-10 0 0,2 5 0 0,1-9 0 16,2-1 0-16,0-6 0 15,3 4-36-15,-3-5-7 0,0-4-1 0,-3 5 0 0,-2-1 21 16,0-2 4-16,2 3 1 0,-2-1 0 0,5 5 18 0,-8 5 17 16,1-2-3-16,1-1-1 0,1 3 29 0,-3-2 6 15,1 2 0-15,-1 0 1 0,-3 4-21 0,6-6-4 16,-5 9 0-16,-1 0-1 0,-7 2-2 0,2 0 0 0,-5 5 0 16,-3 0 0-16,3 0 1 0,-5 7 0 0,2-4 0 0,-2 8 0 15,-3 1-22-15,0 2 0 0,0 0 0 0,-3 3 0 16,-2 2 0-16,2 9 0 0,-5-5 0 15,3-4 0-15,-3 5 0 0,-3-3 0 16,1-2 0-16,-4-3 0 0,4 5 11 0,-6-4-3 0,3-1 0 0,2-2 0 16,3-4-8-16,-2-1 0 0,-1-2 0 0,1 0 0 15,-1 0 0-15,0-4 0 0,1 4 0 16,-1-7 0-16,1 0 0 0,2 0 8 16,0-3-8-16,0-1 8 0,2-6-8 0,1 3 0 0,0 0 0 0,0-5 0 15,2-2 0-15,3 0-17 0,-3-2 4 0,3 6 1 31,0-4-84-31,0 7-16 0,0-5-3 0</inkml:trace>
  <inkml:trace contextRef="#ctx0" brushRef="#br0" timeOffset="8978.23">15785 5314 1983 0,'-3'-9'88'0,"3"9"18"0,-2-3-85 0,2 3-21 15,0 0 0-15,0 0 0 0,0 0 84 0,0 0 13 0,0 0 3 0,-3 5 0 16,-5 7-64-16,0-1-13 0,3 4-3 0,-3 8 0 0,0 3-1 16,0 5-1-16,0 8 0 0,-2 9 0 15,2 6-18-15,-3 2-17 0,-2 5 3 0,2 5 1 0,-5 5 13 16,1 2 0-16,-1-3 0 0,0 5-9 0,0-2 9 16,0 0-12-16,0-2 12 0,0-3-12 15,0-9-34-15,6-3-7 0,-1-2-2 0,3-7 0 16,-2-7-129-16,2-7-25 15,-3 21-6-15,3-28-1 0</inkml:trace>
  <inkml:trace contextRef="#ctx0" brushRef="#br0" timeOffset="9211.24">15666 5361 2289 0,'5'-2'101'0,"-5"2"22"0,6 0-99 0,-4 2-24 16,6-2 0-16,0 7 0 0,3-5 65 0,-1 5 8 0,3 5 2 0,3 0 0 16,0 9-44-16,3 5-9 0,2 5-2 0,0 2 0 15,-2 14-12-15,2 2-8 0,0 5 8 0,-3 2-8 16,1 6 0-16,0 3 0 0,2 6 0 0,-5 0 8 16,2-8-8-16,-5 5-12 0,1 3 4 0,-1-5 0 31,-3-3-27-31,1-2-5 0,0-4 0 0,-4-8-1 0,-1-2-18 0,-4-7-3 0,1 5-1 15,-3-10 0 1,0 0-13-16,0-6-4 0,-3-6 0 0</inkml:trace>
  <inkml:trace contextRef="#ctx0" brushRef="#br0" timeOffset="9428.32">15592 6245 2188 0,'-8'-7'97'0,"5"0"20"0,1 7-93 0,2-7-24 0,0 5 0 0,2-3 0 0,4 0 80 0,-1 1 12 16,3 1 3-16,5-1 0 0,-2-3-53 0,5 4-10 16,-1-4-3-16,1 5 0 0,3-3-5 0,5 0 0 15,-1 1-1-15,7-3 0 0,-1 0-23 0,2 2 0 16,4 0 0-16,-1-2 0 16,1 0-64-16,-1 2-16 0,-2 1-4 0,2-3-1 15,-2 4-146-15,0-4-29 0</inkml:trace>
  <inkml:trace contextRef="#ctx0" brushRef="#br0" timeOffset="9577.16">16722 6048 1555 0,'0'0'138'0,"0"0"-110"0,0 0-28 0,0 2 0 16,-6 5 116-16,6 0 19 0,3-4 3 0,-3-3 1 15,3 7-89-15,-3 0-18 0,2 0-3 0,1-5-1 16,2 5-28-16,-5 0 0 0,-5 0-13 0,2 0-939 15</inkml:trace>
  <inkml:trace contextRef="#ctx0" brushRef="#br0" timeOffset="9717.5">16666 6455 345 0,'-5'7'31'16,"2"0"-31"-16,1 2 0 0,2 5 0 0,0-4 396 0,0-3 72 15,0 2 16-15,2 3 2 0,3-5-346 0,1 2-70 16,-4-6-14-16,4 4-2 0,2-7-34 0,-6 4-8 15,-2-4 0-15,0 0-1 16,8-4-122-16,-2 1-24 0,-6 3-5 0</inkml:trace>
  <inkml:trace contextRef="#ctx0" brushRef="#br0" timeOffset="10072.04">17547 5591 1324 0,'0'0'118'0,"0"0"-94"0,-2 8-24 0,-1-1 0 15,3 0 239-15,0 2 43 0,0 0 9 0,0-1 1 16,0 8-195-16,0-2-39 0,0 0-8 0,-5 3-2 16,2-1-24-16,0 1-4 0,-2 4-2 0,2-2 0 15,-2 4-18-15,2 8 0 0,1 2 0 0,-1 7 0 16,3 7 0-16,3 7 0 0,-3 2 0 0,0 5-9 16,0 3-11-16,2 2-1 0,1 11-1 0,2-4 0 15,-2 5-17 1,5-5-3-16,-3 4-1 0,1-6 0 0,4-5-6 0,-5-7-2 15,3-8 0-15,-5 1-620 0,2-10-124 0</inkml:trace>
  <inkml:trace contextRef="#ctx0" brushRef="#br0" timeOffset="10691.58">15901 7750 633 0,'-18'17'28'0,"10"-10"6"0,-3 0-34 0,1 2 0 0,-1 8 0 0,3-1 0 16,3 6 412-16,2 1 76 15,1 3 16-15,2 5 2 0,2 1-392 0,4 13-78 0,2-3-16 0,0 10-4 16,-1 0-16-16,1 7 0 0,3-3 0 0,0 1 0 16,-3-1 0-16,2-4-11 0,-5-7 11 15,1 2-13 1,2-7-42-16,-3-3-8 0,-2-6-1 0,-1-8-634 15,4-4-126-15</inkml:trace>
  <inkml:trace contextRef="#ctx0" brushRef="#br0" timeOffset="11164.28">15907 7922 1843 0,'-3'-7'164'0,"3"0"-132"0,0 0-32 0,3-2 0 0,-3 2 107 0,5-1 14 16,-2 1 3-1,5-2 1-15,0 2-28 0,0 0-5 0,2 5-2 0,1-5 0 0,2 4-40 0,0-2-8 16,-2 3-2-16,2-3 0 16,0 5-27-16,0-2-5 0,1 2-8 0,-1 0 11 0,0 0-11 0,-2 0 0 15,-1 0 0-15,-2 2 0 0,3-2 0 0,-3 5-17 16,-3-3 4-16,-5-2 1 16,3 5-23-16,2 2-4 0,-5-2-1 0,-3 7 0 0,1-3 15 0,-4 0 2 15,-2 8 1-15,0-3 0 0,1 0 22 0,-4 3 0 16,0-1 0-16,-2 1 0 0,3-3 0 0,-1 4 0 15,0-1 0-15,-2-1 0 0,3 6 0 0,-1-6 0 16,0 1 0-16,1 6 8 0,2-2-8 0,0-2 0 16,3 5 0-16,-1 4 0 0,4-2 0 0,4-1 0 0,1 6 8 15,2 0-8-15,3-5 0 0,0 4 0 16,0-6 0-16,3-1 0 0,-1-2 0 0,4-2 0 16,-4-2 0-16,1-1 0 0,2-2 0 0,0-4 0 15,0 4 0-15,1-5 0 0,-4 3 11 0,3-3-3 16,-2-2-8-16,2 0 12 0,-5-2-3 0,3 2-1 0,-3 0 0 0,0 0 0 15,-3-4 0-15,0 4-8 0,-5 4 12 0,3-6-4 16,-3 2 0-16,-3 0-8 0,-2 0 12 0,0 3-4 16,-1-3-8-16,-2 2 0 15,0-2 0-15,-2 3 0 0,-1 4 0 0,3-5-16 16,-5-2 4-16,3 7 1 16,-1-4-21-16,-5-1-5 0,6 3-1 0,-4-3 0 0,1 1-24 0,0-6-5 0,0-1-1 0,2 4-961 15</inkml:trace>
  <inkml:trace contextRef="#ctx0" brushRef="#br0" timeOffset="11362.84">16724 8019 172 0,'0'16'16'0,"0"-7"-16"16,0-1 0-16,0 6 0 0,8-5 620 0,-2 5 120 15,-4-4 25-15,6 4 5 0,0-5-616 0,0 0-123 16,0-1-31-16,-3 1 0 16,-2-2-67-16,0 0-19 0,-1-2-4 0,1-1-1130 0</inkml:trace>
  <inkml:trace contextRef="#ctx0" brushRef="#br0" timeOffset="11518.93">16753 8480 2559 0,'-2'21'113'0,"-1"-12"24"0,0 1-109 0,3 8-28 0,6-1 0 0,-4-5 0 16,1 4 50-16,0-2 5 0,5-4 1 0,2-3 0 15,-4 0-48-15,4-3-8 0,1-8 0 0,-1-3-1227 16</inkml:trace>
  <inkml:trace contextRef="#ctx0" brushRef="#br0" timeOffset="11954.71">17502 7894 3052 0,'0'0'136'0,"3"12"27"0,-1-3-131 0,4 1-32 0,-1-3 0 0,6 0 0 0,-1 0 17 0,3 0-3 0,1-3-1 0,2 4 0 0,-3-4-13 0,0 1 0 15,0 0 0-15,-2-3 0 0,-3 5-18 0,0-2-3 16,0-3-1-16,0 5 0 16,-3-5-49-16,0 6-9 0,-5-8-3 0,5 9 0 15,-2 3-40-15,0-8-8 0,-3 8-1 0,-3-2-1 16,-2-1 50-16,0 7 11 0,-3-4 1 0,-3 0 1 0,0 9 58 0,-2-4 12 16,-3-1 0-16,0 8 0 0,1-1 44 0,-1 1 8 15,2-1 0-15,1 1 1 0,0-6-9 0,2 6-3 16,1-3 0-16,-1 3 0 15,3-8-20-15,0 5-4 0,3-4-1 0,0-5 0 16,0 2 16-16,2-5 4 0,0 5 0 0,3-4 0 0,0-3 18 0,6 2 4 0,1-2 1 0,1 0 0 16,6 0 1-16,1 0 0 0,4-4 0 0,2 4 0 15,3-3-32-15,2-1-7 0,1-1-1 0,-1-2 0 16,3 0-12-16,-2 0-8 0,2 0 10 0,3-2-10 16,0 2 0-16,-1-7 0 0,-2 7 0 0,3-7 0 15,-3 4-36-15,0-1-8 16,0 1 0-16,1-4-828 0,-7 0-164 0</inkml:trace>
  <inkml:trace contextRef="#ctx0" brushRef="#br0" timeOffset="12595.03">16335 9997 288 0,'0'0'12'0,"-8"-5"4"0,-2 2-16 15,-1 3 0-15,-2-7 0 0,0 7 0 0,-3-2 382 0,0 2 74 16,-2 0 14-16,2 0 3 0,-5 0-330 0,2 0-67 16,0 2-12-16,-2-2-4 0,0 5-22 0,0-3-5 15,-3 8-1-15,3-3 0 0,-3 0-14 0,-2 2-3 16,2-2-1-16,0 8 0 0,3-6-14 0,-3 7 0 15,0-1 0-15,3 1 0 0,3 0 14 16,2 8 10-16,3-1 1 0,-1 8 1 0,4 0-14 0,2 4-4 16,2 3 0-16,4 2 0 0,2 0-8 0,2-1 0 15,4 6 9-15,7-2-9 16,0 4 0-16,3-3 0 0,5-4 0 16,6 3 0-16,-1-6 0 0,6-4 8 15,-3 0 0-15,0-5 0 0,3-9-8 16,-3 2-12-16,5-9 4 0,-2 2 0 0,3-7-2 0,2-4 0 0,5-6 0 15,-5 1 0-15,-3-5-9 0,-2-5-1 0,2-4-1 0,1-1 0 16,-9-6-144-16,3-1-29 0</inkml:trace>
  <inkml:trace contextRef="#ctx0" brushRef="#br0" timeOffset="12769.78">17015 10126 2188 0,'3'7'195'0,"-3"7"-156"0,-3-5-31 0,3 1-8 0,3 2 173 0,-3-3 34 15,0-2 6-15,3 0 2 16,-1-5-215-16,4 6-48 0,-4-6-8 0,-2-2-1204 0</inkml:trace>
  <inkml:trace contextRef="#ctx0" brushRef="#br0" timeOffset="12940.58">17037 10622 2624 0,'-8'26'58'0,"5"-12"12"0,0 0 2 0,1-2 1 15,-4 2-58-15,4 0-15 0,-1-4 0 0,3-3 0 0,0-7 0 0,0 0 0 16,0 0-12-16,0 0-763 15,3-7-153-15</inkml:trace>
  <inkml:trace contextRef="#ctx0" brushRef="#br0" timeOffset="13490.46">17642 9973 2487 0,'8'0'55'0,"0"2"11"16,3-2 2-16,5 7 2 0,-3-7-56 0,6 0-14 0,-1 5 0 0,3-3 0 15,3-2 0-15,0 8 0 0,0-8 0 0,-1 2 0 0,1-2 8 0,-5 0 0 16,-1 5-8-16,1-3 12 15,-3-2-40-15,0 5-9 0,-3-3-2 0,-3 0 0 0,-2 3 12 0,0-3 3 16,-5 5 0-16,-3 0 0 0,-3 1 12 0,1 1 4 16,-4 0 0-16,-4 3 0 0,-1 0 8 0,1 2 0 15,-1 2 10-15,-2 1-10 0,0-1 32 0,-1-2 0 16,-2 8 0-16,3-6 0 0,0 3 1 0,0-3 1 16,0-1 0-16,2-1 0 0,0-3-19 0,3 3-4 15,3 1-1-15,0-6 0 0,0 0-10 0,2 3 8 0,3-2-8 16,3-1 8-16,-1-2 12 0,3 0 3 15,3 3 0-15,3-3 0 0,2 0 4 0,3 2 1 0,5-2 0 0,0 2 0 16,1-1-13-16,1-1-3 0,1 0 0 0,3 2 0 16,-1-7-12-16,-2 5 9 0,0 1-9 0,0 1 8 15,-3-2-8-15,-3 0 0 0,1 2 0 16,-3-1 0-16,0 1 0 0,-1 3 12 16,-1-3-12-16,-6 0 12 0,0 6-12 0,-6-6 0 15,3 5 0-15,-5-4 8 0,-2 6 20 0,-1 0 3 16,-5-1 1-16,0 1 0 0,0 0-32 15,-5 8 0-15,0-8 0 0,-3 6 0 0,0-6 0 0,-2 1 0 16,-6-3 0-16,0-5 0 0,0 5-39 16,-2-4-13-16,5-1-4 0,-3-2 0 0,-3 0-64 15,3 0-12-15,1-4-4 0,1 4-948 0</inkml:trace>
  <inkml:trace contextRef="#ctx0" brushRef="#br0" timeOffset="14327.51">16073 12021 2080 0,'0'10'92'0,"0"-8"20"16,0 5-90-16,-2 0-22 0,2 3 0 0,2-3 0 0,1 7 48 0,0-5 6 15,-1 8 1-15,1-1 0 16,2 5-15-16,-2 3-2 0,5-1-1 0,-5 3 0 16,2 5-13-16,0 2-2 0,3-3-1 0,0 3 0 0,0 5-21 15,-3-5-13-15,3 0 1 0,0 4 1 0,3 3 11 16,-3 0 11-16,2 0-3 0,-2 0 0 16,0 3-36-16,0-8-7 0,-3-2-1 15,-2-3-1-15,-3-1-25 16,0-11-5-16,3 4-1 0,-3-6-585 0,-3-4-118 15</inkml:trace>
  <inkml:trace contextRef="#ctx0" brushRef="#br0" timeOffset="14764.01">16087 11770 1843 0,'0'0'164'0,"2"7"-132"0,1-5-32 0,2 10 0 15,3-7 132-15,0 2 19 0,5 0 4 0,1 2 1 16,1-4-105-16,7-3-21 0,1 5-4 0,1-2-1 16,0 0-10-16,0-1-3 0,10-1 0 0,-2 1 0 15,2-1-12-15,-2 4 0 0,0-5 0 0,2 10 0 16,3-3-12-16,-2 1-1 0,-1-1-1 0,1 5 0 31,4 3-41-31,-4 4-8 0,-4-2-1 0,-2 4-1 0,1 1 17 0,-7 4 3 16,-1 0 1-16,-7 0 0 0,-1 5 44 15,-4 0 0-15,1 5 0 0,-6 0 0 16,-5 2 10-16,0-5 5 0,0 5 1 0,-5-3 0 0,-3 1 20 0,-3-3 4 16,1 3 0-16,-3-5 1 0,-3 5-1 0,-3-6 0 0,1 1 0 15,-4-2 0-15,7-5-19 0,-7 2-4 0,-1-4-1 0,-1-6 0 0,5 4-28 0,-5-4-5 16,3-4-2-16,0 1 0 0,3-1-1 15,-1-5 0-15,1-2 0 0,-1-2 0 16,0 2-12-16,1-7-2 16,2 5-1-16,0-10 0 0,-5 5-75 0,5-9-15 15,6-1-3-15</inkml:trace>
  <inkml:trace contextRef="#ctx0" brushRef="#br0" timeOffset="14943.17">17351 12057 2984 0,'3'21'66'0,"2"5"14"0,1 2 2 0,-1-2 1 0,0 7-67 0,-2-3-16 0,2-6 0 0,0-1 0 15,-2-6 0-15,0-1 0 0,-1-4 0 0,1-3 0 16,0-1-104-16,-3-8-24 0,0 0-4 0</inkml:trace>
  <inkml:trace contextRef="#ctx0" brushRef="#br0" timeOffset="15134.7">17545 12823 2602 0,'0'12'57'0,"0"-2"12"0,2-1 3 0,1-2 1 0,-3-5-58 0,0-2-15 0,0 0 0 0,8 0 0 15,0 0-128-15,2-9-29 0</inkml:trace>
  <inkml:trace contextRef="#ctx0" brushRef="#br0" timeOffset="15599.72">18174 12007 2559 0,'0'7'56'0,"-2"3"12"0,-4 4 3 0,4 2 1 0,-4 1-58 0,4-1-14 0,-1 1 0 0,3 6 0 15,0-2 12-15,3 5 0 0,-1 3 0 0,4-1 0 16,-4 7-12-16,6-2 0 0,0 0 0 0,5 5 0 16,1-3-8-16,4 2-5 0,1 3-1 15,-1 0 0-15,3 0 5 0,1-2 1 16,-4-5 0-16,1 0 0 0,2-10 8 0,-3 1 0 0,1-8 0 0,-1-2 0 0,-2-4 11 0,3-10-3 15,-3 0 0-15,2-2 0 16,-2-13-8-16,-3-1 8 0,0-3-8 0,-2-9 8 0,0-3-8 16,-1-2 0-16,-2-7 0 0,0 0 0 0,-5 0 0 15,2-7 0-15,-5-2 0 0,0-3 0 0,-3 3 0 0,-2 2-16 16,-3 0 3-16,-2 5 0 0,-1 2 1 0,-2 2 0 16,2 0 0-16,-2 12 0 0,-3-4 12 0,3 11 0 15,-3-2 0-15,0 7 0 0,0-3 0 0,3 10 0 0,0 3 0 16,-1-1 0-16,1 2 0 0,3 3 8 15,-4 3 1-15,4 2 0 0,-1-3-9 0,1 0-16 16,-1 3 4-16,3-3 1 16,-2 5-173-16,-1-7-34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08T16:22:3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17455 3962 288 0,'0'0'12'0,"0"0"4"0,0 0-16 0,0 0 0 15,0 0 0-15,0 0 0 0,0 0 200 0,0 0 38 16,5-3 7-16,0 3 2 0,-5 0-182 0,5-2-36 16,3 2-7-16,-2-5-2 0,2 5 4 15,0-2 0-15,-3-3 0 0,0 5 0 0,3 0-13 0,0-2-3 16,0 4 0-16,0-4 0 0,0-3 4 0,-3 5 0 15,3 0 0-15,0 0 0 0,0 0 0 0,3 0 0 0,-4 0 0 0,1 0 0 16,0 0 22-16,0 5 5 16,0-3 1-16,3-2 0 0,-3 5-24 0,2-3-4 15,1-2 0-15,-3 0-1 0,5 0 4 0,-2 5 1 0,2-5 0 16,-3 0 0-16,1 2-16 0,2 1 9 0,-2-3-9 16,2 0 8-16,0 0-8 0,-2 0 0 0,2 0 0 15,-2 0 0-15,2 0 0 0,-5 0 0 0,2 0 0 0,-2 0 0 16,0 0 0-16,-2-3-11 0,-1 3 3 0,0 0 0 15,-5 0 8-15,0 0 0 0,0 0 0 16,0 0 0-16,0 0 11 0,0 0 1 0,0 0 0 0,-8 0 0 16,0 3-12-16,0-3 0 0,0 0 0 15,-2 0 0-15,-1 4 0 0,-2-1 0 0,2-3-10 16,1 4 10-16,-3-1 0 0,-1-3 0 0,4 2 0 0,-3 3 0 16,2-3 0-16,-2-2 0 0,2 5 0 0,-2-3 10 0,2-2-10 0,-2 10-17 15,0-10 4-15,0 4 1 0,-1-4 12 0,1 3 0 16,-3 1 0-16,3-4 0 15,-3 0 0-15,3 3 0 0,0-3 9 0,2 0-9 0,1 4 0 0,-1-1-15 16,3-3 2-16,0 2 0 0,0-2 13 0,3-2-12 16,-3 2 12-16,5-3-12 15,3 3-18-15,0 0-3 0,0 0-1 0,0 0 0 0</inkml:trace>
  <inkml:trace contextRef="#ctx0" brushRef="#br0" timeOffset="744.18">21714 1664 1774 0,'6'-7'79'0,"-1"0"16"0,0 4-76 0,3-1-19 0,0 1 0 0,3-1 0 16,-1-1 18-16,4 0 0 0,1 3 0 0,1 2 0 16,-3-7-10-16,6 2-8 0,0 3 12 0,2 2-12 15,-3-3 8-15,1 3-8 0,-1-4 0 0,1 4 0 16,-1 0 0-16,3 4 0 0,3-1 0 0,-3-3 0 16,1 0 0-16,-1-3 0 0,3 3 0 0,-6 0 0 15,3-4 0-15,-2 4 0 0,-1 0 0 0,1 0 0 0,2 0 0 0,-2-3 0 16,2 3 0-1,-3 0 0-15,-2 0 0 0,3 0 0 0,-6-4 0 16,0 4 0-16,0 4 0 0,-2-4 0 0,-1 3 0 0,-4-3 0 16,-6 0-9-16,0 0-9 0,0 0-2 0,0 0-790 15</inkml:trace>
  <inkml:trace contextRef="#ctx0" brushRef="#br0" timeOffset="1156.61">21505 2005 1602 0,'14'0'71'0,"-6"0"14"0,5-2-68 0,0-3-17 0,0 5 0 0,6 0 0 16,2 0 47-16,3 0 5 0,0-2 2 0,2-3 0 15,-2 5-26-15,0-3-6 0,-3 3-1 0,5 0 0 16,1-4-13-16,2 4-8 0,5-5 8 0,-2 0-8 16,-3 3 0-16,3 2 8 0,0 0-8 0,-1-5 0 0,-2 3 0 15,0 2 0-15,1-7 0 0,-4 7 0 16,1 0 0-16,-1-2 0 0,0 2 0 0,1 0 0 15,2-5 0-15,0 5 0 0,-2 0 0 0,-1 0 8 0,-2 0-8 16,0 0 0-16,-3 0 0 0,0 0 0 0,-3 5 0 16,-2-3 8-16,-2-2-8 47,-1 7 8-47,0-5-8 0,-2 3-10 0,-1-5 10 0,-2 2-568 0,-3 3-107 0</inkml:trace>
  <inkml:trace contextRef="#ctx0" brushRef="#br0" timeOffset="4946.33">23543 998 979 0,'0'0'43'0,"0"0"9"0,0 0-41 0,-3 3-11 0,-5 6 0 0,3-2 0 16,-1 0 140-16,1 7 27 0,0 3 5 0,0-3 0 15,2 2-120-15,-2 3-25 0,-3 5-5 0,5-1-1 16,-2 1-1-16,-1 6 0 0,4-4 0 0,-3 5 0 16,-1-1-5-16,4-4-2 0,2 2 0 0,-3 1 0 15,-2-1-13-15,5-2 0 0,0-3-12 0,2 1 12 0,1-1 0 16,0-2 0-16,5-4 8 0,-3-1-8 16,0-2-10-16,3-2-8 0,0 0-2 15,0-3 0-15,0-2-96 16,-3-4-19-16,-5-3-4 15,11 0-1-15</inkml:trace>
  <inkml:trace contextRef="#ctx0" brushRef="#br0" timeOffset="5151.77">23183 1255 2059 0,'0'0'45'0,"0"0"10"0,0 0 1 0,8 0 2 0,5-3-46 0,3 3-12 0,2 0 0 0,4 0 0 16,-1 0 24-16,3 0 2 0,-1 3 1 0,1-3 0 16,-3 0-13-16,6 0-2 0,2 0-1 0,0 0 0 15,3 4-11-15,2-4 0 0,-5 0 0 0,3 0-653 16,-3 0-126-16</inkml:trace>
  <inkml:trace contextRef="#ctx0" brushRef="#br0" timeOffset="5385.65">23818 1224 1872 0,'0'0'83'0,"0"0"17"0,0 0-80 0,0 0-20 0,0 0 0 0,-3 5 0 0,1 2 32 0,-1 2 4 15,3 1 0-15,0-1 0 0,0 5-16 0,0 0-2 16,3 0-1-16,-1-2 0 0,1 9-17 16,-1-11 0-16,1 6 8 0,2 1-8 0,1-3 0 0,-1 2-19 15,-2-2 4-15,2-4 1 0</inkml:trace>
  <inkml:trace contextRef="#ctx0" brushRef="#br0" timeOffset="5728.72">23982 1231 864 0,'0'0'76'0,"0"0"-60"15,0 0-16-15,0 0 0 0,0 0 184 0,0 0 35 0,0 0 6 0,-5 7 2 16,-1-2-164-16,1 4-33 0,0-6-6 0,-1 6-2 15,1 3-14-15,2 0-8 0,-4-5 8 0,1 4-8 16,1-1 0-16,2-1 0 0,-2 8 0 0,2-8 0 16,-2 5 0-16,2 3 0 0,1-3 0 0,-1 0-8 15,0 2 8-15,1 1 14 0,-3 2-3 0,2-5-1 16,-2 2-10-16,-1 8 0 0,1-1 0 16,0-2 0-16,-1 3 0 0,-2-1-14 0,1 6 3 0,-1-6 1 0,0 1 10 15,-3-1 0-15,1 1 0 16,2-1 0-16,-3 1 0 0,0-1 0 0,1 1 0 0,-3-1 0 0,2 1 11 0,-5 2-3 15,0-5 0-15,3 2 0 16,-3-6-22-16,6 9-5 0,-4-12-1 0,6 2-500 16,0-2-100-16</inkml:trace>
  <inkml:trace contextRef="#ctx0" brushRef="#br0" timeOffset="6172.36">24194 1396 1324 0,'7'-14'118'0,"-4"11"-94"0,0-6-24 0,2 2 0 0,3-5 75 15,0 3 10-15,0-1 3 0,0 1 0 0,2 2-62 0,-2-7-12 16,0 11-2-16,0-8-1 0,-3 1-1 0,3 8 0 0,-2-5 0 0,-4 0 0 15,4 4-10-15,-6-1-9 0,0 4 9 0,0 0-13 32,0 0-31-32,0 0-5 0,0 0-2 0,0 0 0 15,0 0 0-15,0 0 0 0,0 0 0 0,-6 7 0 0,1-5 38 0,0 10 13 0,-3-10-9 0,3 12 9 16,-1-7 9-16,1 5 7 0,-3 2 2 0,0 3 0 16,0 6 26-16,0 1 6 0,-5 6 1 0,2 3 0 15,1 5-15-15,-1-3-2 0,-2 12-1 0,0-2 0 16,-3 2 7-16,3 0 0 0,-3-5 1 0,3 3 0 15,-3 4-29-15,2 1-12 0,4-3 8 0,-3 0-8 16,2 0 8-16,0-7-8 0,4 5 0 0,-1-10 8 16,2 2-8-16,1-4 0 0,0-2 0 0,-1-1 0 15,4 1 0-15,-4-7 0 0,1 1 0 0,0-3 0 0,2-6 0 0,-2 1-9 16,2-3 9-16,-2-3-13 16,2-4-93-16,3-7-18 0,0 0-4 0,0 0-1 0</inkml:trace>
  <inkml:trace contextRef="#ctx0" brushRef="#br0" timeOffset="6441.69">24381 1325 1958 0,'6'-9'87'0,"-4"2"17"0,-2 7-83 0,8-3-21 15,-2-1 0-15,4 4 0 0,-2 4 25 0,3-1 1 0,-3 4 0 0,2-5 0 16,-2 5-26-16,-3 7 0 0,1-7 8 0,-4 5-8 16,-2 5 0-16,0-6-9 0,-5 1 9 0,0 2-13 15,-3 3-42-15,0-1-8 0,-3 1-1 16,1-3-1 0,-9 2-51-16,1 5-9 0,-1-4-3 0,-2-8 0 15,0 5 50-15,2-4 10 0,1 4 1 0,2-5 1 0,0-2 54 0,3 3 12 0,0-3 0 0,2 2-326 16,0-4-66-16</inkml:trace>
  <inkml:trace contextRef="#ctx0" brushRef="#br0" timeOffset="6826.12">24262 1593 230 0,'24'0'10'0,"-11"-2"2"0,3-3-12 0,3 5 0 0,-3-2 0 0,5-3 0 0,3 5 277 0,-1 0 53 16,7-2 10-16,-4-3 3 0,0 0-250 0,1 1-49 15,-1 1-11-15,-2-1-1 0,3-3-22 0,-6 2-10 16,3-2 10-16,-1 2-10 0,-1-2 0 0,1 5 0 15,-1-5 0-15,-9 4 0 0,0-4 0 0,-2 0-12 16,-1 0 1-16,1 5 0 16,-3-8-17-16,0 3-4 15,-3 0-1-15,-2-7 0 0,-3 7 9 0,0-2 3 0,-3 2 0 16,0 4 0-16,-5-4 21 0,0 0 0 0,-5 0 0 16,3 0 0-16,-6 5 12 0,-3-5 8 0,3 4 0 15,0 3 1-15,1 0 3 0,-1 0 0 16,0 3 0-16,3 1 0 0,-1 1-4 15,1 2 0-15,0 0 0 0,0 3 0 0,2 1 7 0,-2 1 1 0,2 5 0 0,1-3 0 16,-1 2 0-16,3 5 0 0,0-2 0 0,3 2 0 16,2-4-1-16,1-1 0 0,4 5 0 0,1-4 0 0,0 2 2 0,5-3 1 15,-1-2 0-15,1 0 0 0,3-4-9 0,2-1-1 0,-2-2-1 16,2 7 0 0,0-11-4-16,3-3-1 0,3 7 0 0,2-7 0 15,0 0-5-15,5 0-1 0,1-7 0 0,-6 7 0 0,0-3-8 0,0 3 0 0,3-4 0 16,-3 4 0-16,1-5-84 0,-4 0-12 15,1 5-2-15</inkml:trace>
  <inkml:trace contextRef="#ctx0" brushRef="#br0" timeOffset="7647.31">20399 1125 1666 0,'0'-14'74'0,"0"14"15"16,-2-7-71-16,-4 7-18 0,4-2 0 0,-1 2 0 16,-2 2 47-16,-3 3 5 0,0 4 2 0,0 1 0 15,0 6-26-15,-2 5-6 0,-1 5-1 0,-2 2 0 16,-3 5-5-16,3 3-2 0,-3-6 0 0,3 8 0 15,-1-5-3-15,4 4-1 0,2-1 0 0,-3-1 0 0,3-2-10 0,3 0 0 16,2 0-10-16,-2-3 10 16,5-6-8-16,-3-1 8 0,3-6 0 0,3 4-9 15,-3-5-39-15,5-6-7 0,-5-1-1 0,3-2-1 16,-3-7-57-16,0 0-11 0,0 0-3 0,0 0-539 16</inkml:trace>
  <inkml:trace contextRef="#ctx0" brushRef="#br0" timeOffset="7824.9">20071 1549 939 0,'-8'-10'41'0,"3"8"10"0,-3-10-41 0,3 10-10 16,-3-5 0-16,3 0 0 0,-3 2 64 0,2 0 12 15,1-2 1-15,2 7 1 0,3 0-16 0,0 0-3 0,0 0-1 0,3-2 0 16,5-3-6-16,-3 3-2 16,3-5 0-16,3 7 0 0,2 0 2 0,0 0 0 15,1 0 0-15,4 0 0 0,-2 0-42 0,2 0-10 0,6 0 0 0,-3 0 0 16,3-3 0-16,0 3 0 0,3 0 0 0,-4 0-800 15</inkml:trace>
  <inkml:trace contextRef="#ctx0" brushRef="#br0" timeOffset="8046.87">20436 1473 1594 0,'0'0'35'0,"-8"-4"7"0,3 4 2 0,0 0 1 0,5 0-36 0,-3 0-9 0,-2 0 0 0,0 4 0 16,-1-1 46-16,4 1 7 0,-4 6 2 0,4-8 0 16,-1 10-37-16,1-3-7 0,-1 1-2 0,0 4 0 15,3-2-9-15,3-5 0 0,-3 0 0 0,3 2 0 16,2-2-10-16,-3 7 10 0,4-7-13 0,-1 0-523 16,0-4-104-16</inkml:trace>
  <inkml:trace contextRef="#ctx0" brushRef="#br0" timeOffset="8275.36">20590 1379 691 0,'0'0'30'0,"0"0"7"0,0 0-29 0,0 0-8 0,-5 0 0 0,2 7 0 16,0-4 160-16,1 6 32 15,-4-2 5-15,4 0 2 0,-4 7-141 0,4-7-28 16,-1 5-6-16,0 0 0 0,-2 4-24 0,3-4-13 0,-1 2 1 0,0 0 1 15,-2-4 33-15,2 6 6 0,-2-2 2 0,2-4 0 32,-2 4-51-32,0-5-11 0,-3 5-1 0,5-7-1 15,-2 3-27-15,2-3-6 0,1-5-1 16,-1 8 0-16,3-10-15 0,0 0-3 0,0 0-1 16,0 0-356-16</inkml:trace>
  <inkml:trace contextRef="#ctx0" brushRef="#br0" timeOffset="8596.96">20765 1323 288 0,'2'-7'25'0,"1"-3"-25"0,-3 3 0 0,2 0 0 0,1-2 198 16,-3 4 34-16,0 3 8 0,0-5 0 0,0 0-129 0,0 7-27 15,-5 0-4-15,2 0-2 0,-2 7-35 0,2 0-7 16,1-5-2-16,-6 12 0 16,-3-7-16-16,-2 10-3 0,2-3-1 0,1 2 0 0,-4 1-2 0,1 6 0 15,0 1 0-15,0 2 0 0,-3 7 21 0,5-3 4 16,-2 8 1-16,0 2 0 0,0 0-22 0,-3 2-4 15,0-2 0-15,5 5-1 0,-2-5 6 16,2 5 2-16,-2-3 0 0,3 5 0 0,-4 0-7 16,4 0-2-16,2 0 0 0,-3-7 0 0,1 7-10 0,-1-5 8 0,1 3-8 15,-1-5 8-15,0-5 11 0,3 1 1 0,1-3 1 16,-1-3 0-16,2-4-21 0,1-3 0 16,0 3 0-16,2-12 8 0,3 1-8 0,-3-6 0 15,1 0 0-15,2-2 0 0,0-7-14 0,0 0-4 16,0 0-1-16,5-2 0 15,0-12-40-15,1 5-8 16,-1-8-1-16,3-4-734 0</inkml:trace>
  <inkml:trace contextRef="#ctx0" brushRef="#br0" timeOffset="9125.16">20712 1570 1335 0,'15'-21'59'15,"-4"11"13"-15,0 3-58 0,2-2-14 0,0 2 0 0,0 0 0 16,1-3 75-16,-1 3 12 0,3 5 2 0,-3-5 1 15,0 4-42-15,-2 3-8 0,-1 0-1 0,-2 3-1 16,0 4-30-16,-3-5-8 0,1 5 0 0,-4 7 0 16,-2-4 8-16,-2 6 0 0,-1-2 0 0,-2-4 0 0,-3 6-8 0,-3 5-13 15,1-4 3-15,-6 2 1 0,3-5 0 0,-6 2 0 16,3-2 0-16,-2 3 0 16,-1-3-8-16,1-2-2 0,-4-5 0 0,4 5 0 15,-1-3-14-15,4 0-3 0,-1-2-1 0,5 0 0 16,-2-7 5-16,2 3 2 15,1-3 0-15,2 0 0 0,2 0 30 0,6 0 0 0,0 0 0 0,0 0 0 0,0 0 0 0,0 0 0 16,3 0 0-16,2-3 0 16,3 3 0-16,0-7 0 0,3 5 0 15,2-3 0-15,0 5 28 0,3 0 8 0,3-2 1 0,2-3 1 0,3 5-17 0,0 0-3 16,2-2-1-16,-2 2 0 0,2-5-8 0,-2 1-1 0,-3-1-8 0,3-2 12 16,-5 4-12-16,2-1 0 15,0-6 8-15,0 8-8 0,-2-12 0 16,2 7 0-16,-3 0 8 0,-2-3-8 0,0 1 0 0,-5-1 0 15,-1-1 0-15,-2 4 0 0,0-5 0 0,-5 0 9 0,2 7-9 16,-5-2 8-16,-3-2-8 0,-2 2 0 0,-3 0 9 0,0-3-9 16,-5 3 8-16,0 0-8 0,-6 3 8 0,1-6-8 15,4 10 19-15,-1-2-1 0,-4 2 0 0,6 2 0 16,0 8-18-16,-3-6 0 0,2 3 0 0,1 0 0 16,0 3 0-16,0-1-9 0,0 5 1 0,2-4 0 15,0 6 8-15,1 5 0 0,5-2 10 0,-3 2-10 16,5-4 16-16,3 2-4 0,0 0 0 0,5-3 0 15,3 0 5-15,0 1 1 0,3-3 0 0,2-2 0 16,0 0-18-16,3-3 8 0,0-7-8 0,5 5 0 16,0-7 0-16,11 0-16 0,2 0 2 0</inkml:trace>
  <inkml:trace contextRef="#ctx0" brushRef="#br0" timeOffset="9939.06">23934 841 403 0,'0'-14'36'0,"0"7"-36"0,0-3 0 0,3 1 0 15,-3 2 265-15,0-7 47 0,3-3 8 0,-3 8 3 16,-3-5-227-16,3 4-44 0,-3-6-10 0,1-1-2 0,-1 3-6 0,-2 0-2 16,-1 5 0-16,-2-8 0 0,3 3-24 0,0 5-8 15,-3-5 0-15,0 4 0 0,0-4 0 0,-3 5 0 16,1-5 8-16,-1-3-8 0,-2 8 0 0,0-5 0 15,-3 4 0-15,0-4 0 0,-5 5 0 0,0-5 0 16,-6-3 0-16,1 8 0 16,-1-1 0-16,1 3 0 0,-6-7 0 15,3 7 10-15,-5 0 4 0,5-2 1 16,-1 1 0-16,1 1 0 0,-2 7-3 0,-1-9 0 0,-3 7 0 0,1 2 0 0,-3-5-12 16,0 3 8-16,-3-3-8 0,1 5 0 0,2 0 8 15,-1 0-8-15,-1 0 0 0,2 0 0 0,-3 5 20 0,-2-5-1 16,-1 2-1-16,-2 3 0 0,-2-3-29 0,2 7-5 0,0-2-2 0,3 1 0 15,2-1 30-15,0 0 5 16,-2-5 2-16,2 5 0 0,0 7-31 0,-2-2-5 0,5 0-2 0,-3-5 0 16,6 2 19-16,0 1 0 0,4 4-8 15,1-5 8-15,-2 5 0 0,2-2 0 16,-3 0 0-16,0-3 0 0,0 5 0 16,1 3 0-16,-4-8 0 0,3 5 0 0,-2-2 0 15,5 2 0-15,0 0 0 0,5-4 0 0,0 4 0 16,0 2 0-16,6-6 0 0,-3 4 0 0,2-7 0 0,1 2 0 15,2 1 0-15,-3 4 0 0,1-7-12 0,2 0 0 0,-3-5 1 16,6 12 0-16,-3-2 19 0,0-5 3 0,6 0 1 0,-4 3 0 16,1-3-12-16,0 0 0 0,2 7 0 0,1-12 0 0,-1 5 0 15,3 3 0-15,-2-6 0 0,2-1 0 0,3 6 0 16,-1-4 0-16,1-3-8 0,5-2 8 16,0 0-38-16,0 0-3 0,0 0-1 0,0 0-778 15</inkml:trace>
  <inkml:trace contextRef="#ctx0" brushRef="#br0" timeOffset="10228.23">21609 556 1558 0,'-6'-5'69'0,"6"5"15"0,-5-2-68 0,5 2-16 0,0 0 0 0,-3 0 0 16,-2 0 56-16,0 2 7 0,-1 3 1 0,-2-2 1 15,3 4-45-15,-3 7-10 0,0-5-2 0,-2 5 0 16,2 3-8-16,0 1 0 0,0 4 0 0,3-6 8 16,-1 10-8-16,1-2 0 0,2 4 0 0,1-5 8 15,2 1-8-15,0 2 0 0,2-3 0 0,1-6 0 16,2 4 0-16,1-5 0 0,2-2 0 16,0-2 8-16,-1 2-8 0,4-7 10 0,2 0-10 15,0-2 10-15,3 0-1 0,0-5 0 16,3 0 0-16,-1 0 0 0,1-5-1 0,-1 0 0 15,1-2 0-15,-1 0 0 0,1 0-8 0,2 0 0 0,0-2 0 0,3-5-568 16,8 2-115-16</inkml:trace>
  <inkml:trace contextRef="#ctx0" brushRef="#br0" timeOffset="10719.9">22445 660 1198 0,'0'0'53'0,"0"0"11"0,0 0-51 0,0 0-13 0,0-7 0 0,0 7 0 15,0-7 61-15,0 7 10 0,2-3 1 0,-2 3 1 16,3 0-30-16,2-7-7 0,-5 7 0 0,5-2-1 15,3-3-25-15,-2 3-10 0,2 2 8 0,0-5-8 16,0 5 0-16,-1-2 8 0,-1 2-8 0,2 0 0 16,-3-5 10-16,3 5-10 0,-3 0 12 0,1 0-12 15,1 5 0-15,-4-3 0 0,-3-2 0 0,5 7-12 16,-5-2 12-16,3 4 0 0,-3-6 0 0,0 4 0 0,0 7 14 16,-3-7 6-16,3 2 0 0,-5 1 1 15,2-1 2-15,1 3 0 0,-1-3 0 0,1 1 0 0,-1 4-15 16,3-7-8-16,-5 2 8 0,5 1-8 0,0-3 0 0,-3 2 0 15,3-2 0-15,0-2 0 16,0 2-138-16,0-7-32 16</inkml:trace>
  <inkml:trace contextRef="#ctx0" brushRef="#br0" timeOffset="10896.01">22630 493 403 0,'0'0'36'0,"0"0"-36"0,0 0 0 0,0 0 0 15,0 0 139-15,0 0 21 0,5 2 4 0,0 3-383 16,-5-5-76-16</inkml:trace>
  <inkml:trace contextRef="#ctx0" brushRef="#br0" timeOffset="11248.96">22646 627 403 0,'0'0'36'0,"0"0"-36"0,0 0 0 0,-6 2 0 0,1 5 137 0,0-5 21 16,2 3 4-16,1-2 1 0,-1 4-54 0,3 0-10 15,0-7-3-15,0 7 0 16,3-5-67-16,-1 5-13 0,-2-7-4 0,5 10 0 0,3-3-3 15,0 2-1-15,0-4 0 0,0-3 0 0,0 3-8 0,3-3 8 16,-3 8-8-16,2-6 8 16,-2-1-8-16,0-3 0 0,0 7 0 0,0 0 0 0,-3 0 0 0,3-7 8 15,-2 2-8-15,-1 5 8 0,-3 0-8 0,4-4 0 16,-6-3 0-16,0 4 0 0,2-1 0 0,-2-3 0 0,0 0 0 16,0 0 0-16,3 9 0 0,-3-4 0 15,0-5 0-15,0 7 0 0,0-5 0 0,-3 5 0 16,1 0 0-16,-4-4 0 0,4 4 0 0,-6-3 0 15,3 1 0-15,-1 0 0 0,-2-3 0 0,0-2 0 16,0 7 0-16,1 0 8 0,1-7-20 0,-2 7-4 16,-2-4 0-16</inkml:trace>
  <inkml:trace contextRef="#ctx0" brushRef="#br0" timeOffset="11780.84">23273 683 403 0,'5'-7'36'0,"0"0"-36"16,1 5 0-16,-4-5 0 0,4 0 240 0,-4 0 40 16,4-1 9-16,-4-1 2 0,1 7-189 0,-1-5-38 15,1-3-7-15,-3 3-1 0,0 0-32 0,0 0-5 16,-5 0-2-16,2 5 0 0,-2-5-17 0,0-3 0 16,-3 6 0-16,0 1 0 0,-3 3 0 0,1-5 0 15,-1 5 0-15,0 5 0 0,1-5 0 0,-3 0 0 16,2 3 0-16,-2 4 0 0,2 0 0 0,1 0 0 0,2-5 11 0,-3 12-3 15,3-7 9-15,0 5 3 16,0-5 0-16,3 0 0 0,0 7-20 0,-1-7-14 16,6 3 2-16,0-3 1 0,0 2 11 0,0-2 16 15,6 0-4-15,2 0-1 0,-3-2-11 0,5-5-12 16,1 0 2-16,2 5 1 0,-2-10 9 0,2 5 11 0,0-5-3 16,3 1 0-1,0 4-33-15,-3-3-7 0,3-4-2 0,-3 0 0 0,-2 5 34 0,0-3 0 0,-1 5 0 0,-2-2 0 16,0 2 0-16,-3-5 9 0,-5 5-9 0,8 0 12 15,-8 0 12-15,6 5 2 16,-6-5 1-16,0 0 0 0,5 2-12 0,-3 5-3 0,1 0 0 0,0 0 0 16,-3 5 4-16,0-5 0 0,2 0 0 0,-2 7 0 15,0-7-16-15,0 3 0 0,0-1 8 0,3 5-8 16,-3-4 0-16,3-1-8 0,-1 3 8 16,4-3-846-16</inkml:trace>
  <inkml:trace contextRef="#ctx0" brushRef="#br0" timeOffset="15823.67">19069 3933 345 0,'0'0'15'0,"0"0"4"0,0 0-19 0,0 0 0 15,5-4 0-15,3 4 0 0,2-3 192 0,1 3 34 16,0-4 7-16,4 1 2 0,4-1-153 0,-1 4-30 15,6-5-7-15,-3 5-1 16,6 0-22-16,-1 5-5 0,1-10-1 0,2 10 0 16,3-5-16-16,-1 0 0 0,4 0 0 0,-1 4 0 0,3-1 0 0,0 1 0 15,3-4 0-15,-3 0 0 0,0 3 13 0,0 4-1 16,-3-5 0-16,4 5 0 0,-1-7-12 16,0 7-16-16,0-7 3 0,0 7 1 15,2-4 12-15,-2 1 0 0,0-1 0 0,-2-3 0 0,-1 7 0 0,-2-7 0 16,2 0 0-16,-2-7 0 0,3 7-16 0,-6-7-1 0,-3 7 0 15,-2-5 0-15</inkml:trace>
  <inkml:trace contextRef="#ctx0" brushRef="#br0" timeOffset="20022.66">15793 4632 806 0,'0'0'72'0,"0"0"-58"0,0 0-14 0,0 0 0 15,0 0 98-15,0 0 17 0,0-7 3 0,0 7 1 16,0 0-59-16,0 0-11 0,0 0-2 0,-3-2-1 0,1-3-22 15,2 5-4-15,2-7 0 0,4 7-1 16,-4-5-19-16,6 0 10 0,0 5-10 0,3 0 8 0,-1-7-8 16,1 7 0-16,2 0 9 0,3 0-9 15,-3-2 0-15,6 2 0 0,-3 0 0 0,0-5 0 0,2 5 11 0,1 0-3 16,-4 0 0-16,4 0 0 16,-1 0 4-16,1 0 0 0,-3 0 0 15,2 0 0-15,1-2-12 16,-1 2 0-16,1-2 0 0,2 2 0 0,0 0 0 0,3 0 13 0,-3-5-3 15,0 5-1-15,-5 0-9 0,5 0 0 0,-2-3 0 0,2 3 0 0,-2-4 0 0,-1 4 0 16,3 0 0-16,1 0-11 0,-9 0 11 0,5 0 0 16,-2 0 0-16,3 0 0 0,-3 0 0 0,-1 0 8 15,1 4-8-15,3-1 0 0,-3 2 0 16,0-3 8-16,-1 0-8 0,4 5 0 0,-1-2 0 0,1-3 8 16,-6 3-8-16,0 0 0 0,3-5 9 0,3 7-9 15,-3-2 12-15,2-3-12 0,1 3 13 0,-1-3-4 0,1 0-1 16,-3 3 0-16,2-3-8 0,-2-2 10 15,0 0-10-15,0 5 10 0,0-5-10 0,0-5 12 0,-1 5-12 0,1 0 12 16,0 0-12-16,0 0 0 0,3 0 9 16,-1 0-9-16,-2 0 8 0,0 0-8 0,-3-2 8 15,6 2-8-15,-1-5 8 0,1 5-8 0,-6 0 8 0,3 0-8 16,2-2 17-16,-2 2-1 16,-3-2 0-16,1-3 0 0,-1 5-16 0,0 0-9 0,-5 0 1 15,3 0 0-15,-1 0 8 0,1 0 11 0,-3 0-3 16,2 0 0-16,1 0 3 0,-3 5 0 0,2-5 0 0,1 0 0 15,0 0 1-15,-3 0 0 16,2 0 0-16,1 0 0 0,-1 2-4 0,1-2-8 16,-1 0 12-16,4 0-4 0,-4 0-8 0,3 0 10 0,-2 0-10 0,2-2 10 15,1 2-10-15,1-5 10 0,-4 5-10 16,0-2 10-16,2 2-10 0,-3-5 0 0,1 5 0 0,0 0 8 16,-1-3-8-16,1-1 0 0,-1 4 0 0,1 0 0 0,-1 0 8 15,1 0-8-15,0-5 8 0,-3 5-8 0,2 0 0 16,-2 0 0-16,3-5 8 0,-3 5-8 15,2 0 0-15,1 5 0 0,-3-5 0 16,2 0 0-16,1-5 0 0,-3 5 0 0,2 0 0 16,1 0 8-16,0 0 4 0,-1 0 0 0,1 0 0 0,-1 0 0 0,1 0-12 0,-1-2-14 15,4-3 3-15,-4 5 1 0,4 0-8 0,-1 5-2 16,-3-5 0-16,4 0-556 16,-1 0-111-16</inkml:trace>
  <inkml:trace contextRef="#ctx0" brushRef="#br0" timeOffset="20572.55">18214 4705 633 0,'0'0'56'0,"-5"0"-44"16,-1 0-12-16,1 0 0 0,0-3 216 0,2-1 40 16,-2 4 9-16,5 0 2 0,0 0-171 0,0 0-35 0,0 0-6 15,-3 0-2-15,1 0-33 0,2 0-6 0,0 0-2 0,0 0 0 16,0 0-12-16,0 0 0 15,0 0 0-15,0 0 0 0,5 0 0 0,3 0 0 0,2 4 0 16,1-1 0-16,0-3 0 0,-1 5 0 16,3-3 0-16,1-2 0 0,1 7 0 0,-1-5 0 0,-1 3 0 15,0-3 0-15,0 5 0 0,1 0 0 16,-1-4 0-16,0-3 0 0,0 5 0 0,0-5-10 16,1 0 10-16,2 0-8 0,-6 2 8 0,1-2 0 0,2 0 0 0,-5 0 0 31,3 0-27-31,-4-2-9 0,-1 2-3 0,-6 0-729 0</inkml:trace>
  <inkml:trace contextRef="#ctx0" brushRef="#br0" timeOffset="21073.87">18862 4648 914 0,'0'0'40'0,"0"0"9"0,0 0-39 0,0 0-10 0,0 0 0 0,0 0 0 16,0 0 67-16,5-2 11 0,1-3 2 0,-1 5 1 16,0 0-38-16,3-2-8 0,-2 2-2 0,-1-5 0 15,3 5-5-15,-3 0 0 0,3 0-1 0,0-2 0 16,0 2-16-16,2 0-3 0,1 0-8 0,2-2 12 0,-2-3-12 0,2 5 9 16,0-2-9-16,6-3 8 15,-3 5 1-15,2-3 0 0,-2-1 0 0,0 4 0 0,0 0-9 0,-3 0-11 16,3-5 3-16,-3 0-648 15</inkml:trace>
  <inkml:trace contextRef="#ctx0" brushRef="#br0" timeOffset="28022.67">19786 4862 345 0,'0'0'31'0,"-3"-2"-31"15,-2-3 0-15,2 3 0 0,0-3 280 0,1 3 49 16,-1 0 11-16,3 2 1 0,0 0-251 0,0 0-50 15,0 0-11-15,0 0-1 0,-8 0-19 0,5 4-9 16,-2 1 10-16,3-3-10 0,-4 5 0 0,1 3 0 16,0 2 0-16,-3-3 0 0,2 0 0 0,-2 1-8 15,3 4 8-15,-3-5 0 0,-2 5 0 0,2 3 0 16,-3-1 0-16,3-2 0 0,-5 8 0 0,2-4 0 16,-2-1 0-16,3-1 0 0,-4 8 0 15,1-8 9-15,5 6-9 0,-5-6 12 16,2 0 7-16,-2 6 1 15,0-4 1-15,-3-1 0 0,0 2 5 0,0-3 1 16,3 1 0-16,-3-6 0 0,0 4-5 16,0 1-1-16,1-2 0 0,-1 0 0 0,-3-2-4 0,3 0-1 0,-2-1 0 0,2 1 0 0,-3-2-2 0,1-1-1 0,-1 0 0 15,-2 6 0-15,0-6 2 0,0-2 0 16,0 2 0-16,-1-2 0 0,1 5-6 0,-2-7-1 0,1 7 0 0,-1-3 0 16,1 1-8-16,1-3 8 15,-3 2-8-15,3-4 8 0,0-3-8 0,0 3 0 16,-3-3 0-16,0 0 8 0,0 3-8 0,-5-5 0 0,-2 0 0 0,4 0 0 15,1 0 0-15,-1-5 0 16,-2 5 8-16,3-2-8 0,-1-5 0 0,3 5 0 0,3-5 0 16,-3 0 0-16,3 0 0 0,0-3 0 0,3 3 0 0,-4 0 0 15,1-5 0-15,0 0 0 0,0 3 0 0,0-5 0 16,0 2 0-16,2-2 0 0,1-2 0 0,2-1 0 16,0 3-14-16,-3-2 2 0,3-1 0 0,-2 1 0 0,5-1 1 15,-3-2 1-15,3 3 0 0,-1 4 0 0,1-9-2 0,2 7 0 16,1-3 0-16,-1 1 0 15,1 7 12-15,2-6-10 0,0 6 10 0,0 0-10 0,0-3 10 16,3 2 0-16,-1 3 0 0,1 5 0 0,0-5 0 0,0 0 0 16,2 0 0-16,0 5 0 0,3 2 0 0,0 0-8 15,0 0 8-15,0 0 0 0,0 0 0 0,0 0-10 16,0 0 10-16,0 0 0 0,0 0-9 16,0 0 9-16,0 0 0 0,0 0-9 0,0 0 9 0,0 0 0 15,0 0 0-15,0 0-8 0,0 2 8 0,0 5 0 16,0 2 0-16,0 3 0 0,0 0 0 0,0 0 0 0,0-1 0 15,0 6-8-15,0 2 8 0,0-3 0 16,3-4 0-16,0 7 0 0,-1-3 0 0,1-4 0 0,-1 4 0 16,1-1 0-16,0-1 0 0,2-5 0 0,-2 0 0 0,2 3 0 15,-2-2 11-15,2-3 4 0,-2 0 1 16,2-3 0-16,-5-4-16 0,0 0 0 0,0 0 0 16,0 0 0-16,5 5 0 0,-5-5 0 0,0 0 0 15,0 0 0 1,0 0-38-16,3-5-7 0,-3 5-2 0,5-2 0 15,-2-5-34-15,-3 0-7 0,2 0-2 0,-2-3 0 16,-2 3-29-16,-1-2-5 0,3 0-2 0,-5-1 0 0,-1-2 2 16,1 3 0-16,3-5 0 0,-4 2 0 0,1-2 115 0,0 0 23 0,-1 5 5 0,1-6 1 15,0-1 62-15,0 2 13 0,-1 2 2 0,4-2 1 0,-4 5-16 16,4-1-3-16,-4-2-1 16,1 5 0-16,2-4-30 0,-2-6 36 0,0 10-43 15,5 0-3-15,0 7-1 0,0 0 0 0,-3-7 0 16,3 7-16-16,0 0-3 0,0 0-1 0,0 0 0 15,0 0-17-15,0 0 0 0,0 0 8 0,8 0-8 16,-3 5 0-16,3-3 0 0,-2 0 0 0,-1 5 0 0,3 0 0 0,0 1 0 16,0-1 0-16,0 0 0 0,2-3 0 15,1 3 0-15,-1 0 0 0,4 3 0 0,-1-10 0 0,0 7-11 16,3-7 2-16,0 0-731 16</inkml:trace>
  <inkml:trace contextRef="#ctx0" brushRef="#br0" timeOffset="28930.52">18598 5091 1360 0,'0'0'60'0,"0"0"13"0,0 0-58 0,0-8-15 15,0 1 0-15,0 5 0 0,0-3 37 0,2 1 5 16,1-1 1-16,0-2 0 0,2 0-28 0,0 5-6 16,0-1-1-16,3-2 0 0,0 3-8 0,0-3 10 15,0 3-10-15,0-3 10 0,0 5-10 0,0-2 0 16,0-5-12-16,2 7 12 0,-2 0 0 0,-2 0 0 0,2 0 9 15,-3 0-1-15,-5 0-8 0,0 0 0 16,3 7-8-16,2 0 8 0,-5 0 0 0,3 5 0 0,-3 0 0 0,0-1 8 16,-3-4-8-16,0 8 11 0,-2-6-11 0,2 5 12 15,1-5-12-15,-1 6 0 0,-2-6 0 16,2 7 8-16,-2-6-8 0,2 4 0 16,3-5 0-16,-3 3 8 0,3-2-8 0,-2-1 0 15,2-2 0-15,-3 0 0 16,3-5-52-16,0-2-5 0,0 0-2 0,0 0 0 0</inkml:trace>
  <inkml:trace contextRef="#ctx0" brushRef="#br0" timeOffset="29127.71">18775 4919 518 0,'0'0'23'0,"-8"0"5"0,3 0-28 15,-1 0 0-15,-2 0 0 0,8 0 0 0,0 0 311 0,0 0 57 16,0 0 11-16,0 0 2 16,0 0-308-16,0 0-61 0,3 7-12 0,-3-7-559 15,5 7-110-15</inkml:trace>
  <inkml:trace contextRef="#ctx0" brushRef="#br0" timeOffset="29456.21">18942 4996 345 0,'0'0'15'0,"0"0"4"0,-3 3-19 0,0 4 0 0,-2 0 0 0,2 0 0 0,1 0 312 0,-1 2 60 15,-2-1 11-15,2 1 2 0,0-2-287 0,-2 2-58 16,2-2-11-16,-2 3-2 0,3 2-12 0,-1-3-3 16,0 0 0-16,1-2 0 0,2 3-12 0,0-3 0 15,0 0 0-15,0 0 0 0,0-7 0 0,2 7 0 0,1 3 0 0,0-8 0 16,-3-2 0-16,5 5 0 0,0-3 0 0,0 5 0 15,-5-7 8-15,8 0 0 0,0 5-8 16,-2-3 12-16,2-2 19 0,-1 2 3 16,-1-2 1-16,2 5 0 0,-3-5-35 0,3 2-11 0,-3-2 0 0,1 0 0 15,-6 0 19-15,0 0 3 0,0 0 1 0,0 0 0 16,0 0-21-16,0 7-4 0,0-7-1 0,-6 10 0 16,-2-3-12-1,-2 0-2-15,-1 0-1 0,-2 2 0 16,2-1-31-16,-5-1-7 0,1 2-1 0,-1-2 0 0,0-5-36 0,-3 5-7 15,1 1-1-15,-1-1-1 0</inkml:trace>
  <inkml:trace contextRef="#ctx0" brushRef="#br0" timeOffset="29954.78">19270 5046 1627 0,'0'0'72'0,"0"0"15"0,0 0-70 0,-3-5-17 0,0 0 0 0,1-2 0 16,2 0 44-16,-3 5 6 0,0-5 1 0,1 7 0 16,-1-7-31-16,0 5-7 0,1-3-1 15,-1 2 0-15,-2-4-12 0,0 7 0 16,-1-7 0-16,4 5 0 0,-4-5 0 0,1 7-10 15,-3-7 2-15,3 7 0 0,0-7 8 0,-1 7 0 16,-2-3 0-16,3 1 0 0,0-3 9 0,-3 5-9 0,0 5 12 0,0-5-12 16,3 5 45-16,-3 0 3 0,2-3 0 0,-2 5 0 15,3 2-33-15,0-2-7 0,-6 3 0 0,6 2-8 16,0-3 0-16,-3 0 0 0,2 6 0 0,1-6 0 16,3 3 0-16,2-1 0 0,0-1 0 15,2 2 0-15,1-3 0 0,-1 0 0 0,4-2 0 0,2 3 0 0,-3-10 0 16,3 0 0-16,0 0-12 0,2 0 3 0,1 0 9 15,2-2 0-15,-2-6 0 0,2 1 0 16,0 5-16-16,1-5-4 0,-4 0 0 0,3 0-1 16,-2 5 21-16,0-6 0 0,-4 1 0 15,4 0 0-15,-3 5 0 0,0-5 0 16,-3 7 0-16,0-2 0 0,1-3 10 0,-6 5 0 0,0 0 0 16,0 0 0-16,5 0 7 0,0 0 2 0,1 5 0 0,-1-3 0 0,-2 5-7 15,-1 0-2-15,1 2 0 0,0-1 0 0,-1 1-10 0,1-2 0 16,2 0 0-16,-2 0 8 0,-1 5-8 0,4-5-11 15,-1 0 3-15,3 2-612 0,3-2-121 16</inkml:trace>
  <inkml:trace contextRef="#ctx0" brushRef="#br0" timeOffset="39633.66">20092 4220 1220 0,'0'-9'54'0,"0"9"11"0,0-7-52 15,3 0-13-15,-3 0 0 0,0-3 0 0,3 6 54 0,-3-8 8 16,0 5 2-16,0-3 0 16,0-1-15-16,0 6-2 0,-3-2-1 0,0 0 0 0,1 2 15 0,-3-4 3 15,-3 9 1-15,2-3 0 0,-2 3-13 0,0 0-4 16,-5 3 0-16,0 1 0 0,2 6-25 0,-4-1-6 16,-1 5-1-16,-3 3 0 0,3 2-8 0,-2 2-8 15,-1 2 9-15,1 1-9 0,-1 2 0 0,-2-3 0 16,0 8 0-16,0 2 0 15,-1-3 0-15,4 1 0 0,-3-5 0 0,2 2 0 0,1-2 0 16,-1 0-12-16,-2-7 12 0,3-1-10 16,2 4-30-16,0-11-7 0,-3 6-1 0,6-3 0 15,0 2-164-15,2-2-34 0,-2 10-6 0,2-15-2 0</inkml:trace>
  <inkml:trace contextRef="#ctx0" brushRef="#br0" timeOffset="39914.58">19526 4117 921 0,'-8'-5'82'0,"3"5"-66"0,0 0-16 0,5 0 0 0,0 0 220 0,0 0 40 16,0 7 8-16,2 0 1 0,4 3-193 0,2 4-38 15,0 2-8-15,-1 5-2 0,7-2-6 0,2 5-2 16,-1 4 0-16,4 0 0 0,2 3-12 0,0 2-8 16,0-3 8-16,3 1-8 0,0-5 0 0,0 2 8 15,-3-5-8-15,3 3 0 0,-3-4 0 0,0-4-12 16,0 3 2-16,3-2-602 16,-3-2-121-16</inkml:trace>
  <inkml:trace contextRef="#ctx0" brushRef="#br0" timeOffset="44428.88">18322 6478 172 0,'0'0'8'0,"0"0"1"0,8 0-9 0,-2 5 0 0,2-3 0 0,0-2 0 16,-3 0 11-16,3 0 0 0,0 0 0 0,2 5 0 0</inkml:trace>
  <inkml:trace contextRef="#ctx0" brushRef="#br0" timeOffset="44680.71">19172 6497 403 0,'13'0'36'0,"0"-5"-36"16,3 5 0-16,0 0 0 0,2 0-8 15,-2 0-9-15,0 0-2 0,3 0 0 0,-3 0 38 0,2-2 7 0,-2 2 2 0,0-5 0 16,2 5-28-16,-2 0-11 0,3 0 1 0,-1 0 0 31,3 0-14-31,-2 0-4 0,10 0 0 0,-5 0 0 0</inkml:trace>
  <inkml:trace contextRef="#ctx0" brushRef="#br0" timeOffset="51965.59">17066 7219 230 0,'16'-5'20'0,"-16"5"-20"0,0 0 0 0,0 0 0 0,5 0 186 0,-5 0 33 16,0 0 6-16,0 0 2 0,0-4-121 0,5-1-24 16,-5 5-5-16,3-7-1 0,2 4-38 0,3-1-8 15,0 1-2-15,0 1 0 0,-3-3-16 16,3 5-3-16,3-7-1 0,-1 7 0 16,1-2-8-16,-1 2 0 0,4 0 0 0,-1 0 0 0,0 0 0 15,0-2 0-15,1-3 0 0,-1 5 0 0,0 0 0 0,0 0 0 16,0 0 0-16,-2 0 0 0,2 0 20 0,1 0 1 15,-1 0 1-15,0 0 0 0,-2-2-5 16,4-3-1-16,-4 5 0 0,2 0 0 0,-2 0 4 16,2 0 0-16,-2 0 0 0,2 0 0 0,-3 5-6 15,1-5-1-15,-3-5 0 0,3 5 0 16,-4 5-13-16,1-3 8 0,-2-2-8 0,2 0 0 0,-3 0 8 0,-5 0-8 0,5 0 0 0,-5 0 0 16,6 0 22-16,-6 0-2 0,5-2 0 0,-5 2 0 31,0 0-41-31,0 0-9 0,0 0-2 0,0 0 0 15,5-5-83-15,0 2-17 0,-5 3-3 0,0 0-1 0</inkml:trace>
  <inkml:trace contextRef="#ctx0" brushRef="#br0" timeOffset="52667.85">17836 7191 1371 0,'-6'-5'60'0,"6"5"14"0,0 0-59 0,0 0-15 0,0-5 0 0,-2-2 0 15,2 7 50-15,2-2 7 0,-2-5 2 0,3 5 0 0,2-3-31 0,1 2-5 16,-1-1-2-16,3 1 0 16,-3 1-13-16,3-3-8 0,3 3 8 0,-1-3-8 15,-2 3 0-15,3 2 8 0,-1 0-8 0,1 0 0 0,-1-5 0 0,6 5 0 16,-2 0 0-16,1 0 0 0,1 0 0 0,3 0 0 16,-1 0 0-16,1 0 0 15,-3 0 0-15,2 0 0 0,-2 0 0 0,3-2 0 0,-1 2 0 0,-2-7 8 16,3 4-8-16,-1-1 8 0,1 1-8 15,-4 1 0-15,4-3 0 0,-6 3-8 16,3-3 32-16,-3-2 6 0,1 7 2 0,-1-2 0 16,0-5-32-16,-2 0 0 0,-3 7 0 0,2-3 0 15,-2-1-10-15,-3 4-5 0,-5 0-1 0,6 0 0 16,-6 0-15-16,0 0-3 0,0 0-1 16,0 0 0-16</inkml:trace>
  <inkml:trace contextRef="#ctx0" brushRef="#br0" timeOffset="59672.33">18060 7252 230 0,'0'0'20'0,"0"0"-20"16,0 0 0-16,0 0 0 0,0 0 150 0,0 0 26 15,0 0 4-15,0 0 2 0,-2 0-87 0,2 0-18 16,0 0-3-16,0 0-1 0,0 0-28 0,0 0-5 16,-3 0-2-16,1 0 0 0,-1 0-10 0,3 0-1 15,0 0-1-15,-3 7 0 0,1-5-18 0,-4 5-8 0,4 0 8 0,-1 3-8 16,0-3 8-16,3 2-8 0,-2 3 8 0,-4-3-8 15,6 1 0-15,-2 6 0 0,-1-2 0 0,-2-4 0 16,2 6 12-16,1-2-4 16,-4 3 0-16,1-1 0 0,2 6-8 15,-2-6 8-15,2-7-8 16,-2 8 8-16,2 2 18 0,-2-3 3 0,3-4 1 0,-1 4 0 16,0-2-14-16,-2 3-4 0,2-1 0 15,-2-2 0-15,2-4-2 0,-2 6-1 0,0-4 0 0,-1 0 0 16,1 0 0-16,0-3 0 0,0 0 0 0,-1-1 0 0,6 1-9 0,-5-2 12 0,0 2-12 0,-1-2 12 0,1 0-2 15,0 3 0-15,-3-5 0 16,0 2 0-16,0-5-10 0,0 5 0 0,0-5 0 16,0 5 8-16,-2-7 0 0,2 8-8 0,-3-6 12 0,3 3-4 0,-2-3 0 0,-1-2-8 15,3 5 12-15,-3-3-4 16,4-2-8-16,-4 0 0 0,0 0 0 0,1 5 0 16,-1-5 8-16,1 2-8 15,-4-2 8-15,4 0-8 0,-3 0 8 0,-1 0-8 0,4-2 0 0,-3-3 8 0,-1 5-8 0,-2-2 0 16,1-3 0-16,-1 3 0 0,2-5 0 0,-1 4 8 15,1-2-8-15,-2-2 8 0,3 5-8 16,0-5 0-16,0 0 0 0,0 5 0 0,2-3 0 0,0 0 0 16,1 0 0-16,2-2 0 0,-5 0 0 0,5 5 0 15,0-5 0-15,2 0 0 0,-4-2 0 0,5 1 0 0,-3 1 0 0,5-2 0 16,-2-5 0-16,-1 4 0 16,1 1-9-16,3-7 9 0,-6-6 0 0,5 6-8 15,-2-3 8-15,2 0 0 0,-2 3-11 0,2-1 11 16,-2 1-10-16,-1 2 10 0,4-3 0 0,-1 6-9 15,1-3 9-15,2-1 0 0,-3-1 0 0,0 7-8 0,1-6 8 16,2 6 0-16,0-5 0 0,-3 4 0 0,3-4 0 16,-3 7 0-16,3-2 0 0,0 0-8 0,0 1 8 15,-2-1 0-15,2-3 0 0,0 8 0 0,-3-8 0 16,0 5 0-16,1 2 0 0,2-2 0 0,-3 2 0 0,0 3 0 16,3-5 0-16,-5 7 0 0,2-7 0 0,1 4 0 15,-3 3 0-15,2-4 0 0,-2 4 0 0,-1 0 0 16,1 4 0-16,-3-1 11 0,0 2-1 0,3-3 0 15,0 5-10-15,-3 0 0 0,-3-5 0 0,3 8 0 16,5-3 0-16,-2 5-11 0,-5-3 3 0,4 0 0 0,1 1 8 16,0 4 11-16,-3-5-3 0,2 5 0 0,-1 1-8 0,1-4 0 15,1 1 0-15,0 0 0 0,-3 0 0 16,2-1 0-16,4-4 0 0,-1 3 0 0,-5 2 0 16,6-3 0-16,2-2 0 0,-3 0 0 0,0 0 0 0,1-2 0 15,2-5 0-15,0 0 0 16,0 5 0-16,0-5 0 0,0 0 0 0,0 0 0 15,5 2-32-15,-5-2 0 0,0 0 1 0,3 0 0 16,5-7-15-16,-1 4-3 0,-4 1-1 16,0-3 0-16,2-4 11 0,0 0 3 0,3-3 0 0,0 2 0 15,-3 1-7-15,1-5-1 0,2 5 0 0,2-6 0 0,-2 6 29 0,0-5 6 16,3 4 1-16,-1-4 0 0,1 5 8 0,-3-5 0 0,2 7 0 0,1-5 0 16,-3 0 8-16,0 3 3 15,0 2 1-15,0 4 0 0,0-4 25 0,0 0 6 16,-3 5 1-16,3-3 0 0,-3 3 6 0,0 2 2 0,3 0 0 15,0 0 0-15,-2 0-27 0,2 0-5 0,0 2 0 0,-1-2-1 16,1 7-6-16,0-2-1 16,0-3 0-16,0 1 0 0,0 4-12 0,0-2 9 0,0-3-9 0,0 5 8 15,3-5-8-15,-4 5 8 0,4-2-8 0,-3-3 8 16,3 5-8-16,-1-4 0 16,-2 2 0-16,3-3 0 0,-3 3 0 0,0-3 0 15,-1 5 0-15,1-5-510 0,0 3-94 0</inkml:trace>
  <inkml:trace contextRef="#ctx0" brushRef="#br0" timeOffset="62644.33">18246 7687 1378 0,'0'0'61'0,"-3"-2"13"15,-2 2-59-15,5 0-15 0,0 0 0 0,-3-5 0 16,-2 3 49-16,5 2 7 0,0 0 2 0,0-5 0 16,0 3-14-16,0 2-2 0,5-8-1 0,-2 6 0 15,2-3-20-15,-2 3-4 0,5-5-1 0,-3 0 0 16,3 5-16-16,0-3 0 0,2-5 0 0,1 8 0 0,0-5-12 0,-4 2-5 15,4-4-2-15,0 2 0 16,-1 5-1-16,1-3 0 0,-3 3 0 0,2-6 0 16,1 8 9-16,-6-2 2 0,-5 2 0 0,0 0 0 15,0 0 9-15,8 2 0 0,-8-2 10 0,3 10-10 0,2-3 0 16,-5 0 0-16,0 0 0 0,-3 2 0 0,1-2 0 0,-4 3 0 16,1-3 0-16,3 7 0 15,-4-5 16-15,1 1-4 0,0-3 0 0,2 0 0 0,-2 2 16 16,2 3 4-16,0-7 0 0,3 2 0 0,-2 0-32 0,2 2 0 15,0-2 0-15,2-2 0 0,1 2 0 16,-3-7 0-16,0 0 0 0,3 5 0 0,2 0 0 0,-5-5-18 0,0 0 2 0,8 2 1 31,0-2-27-31,-3 0-6 16,-5 0 0-16,11-2-678 0</inkml:trace>
  <inkml:trace contextRef="#ctx0" brushRef="#br0" timeOffset="62816.79">18452 7360 1947 0,'-8'2'43'0,"-2"1"9"0,-1 4 1 0,-2-7 2 0,-1 7-44 0,4-2-11 15,-1-1 0-15,3 3 0 0,3 0 0 0,-3-2 0 0,6 0 0 0,-1 2 0 16,3-2-99-16,0-5-21 0,0 0-5 15,8 9-615-15</inkml:trace>
  <inkml:trace contextRef="#ctx0" brushRef="#br0" timeOffset="63248.46">18627 7536 1731 0,'-14'3'76'0,"9"2"17"0,0 2-74 0,-3-5-19 16,3 5 0-16,-3 0 0 0,5 2 9 0,-2-1-1 16,-1-1-8-16,4 2 12 0,-3-2-1 0,2 0-1 0,-2 2 0 15,5-1 0-15,-3-6-10 0,0 5 0 16,1 2 0-16,2-4 0 16,0-5-25-16,0 0-11 15,0 0-1-15,5 2-1 0,-5-2 24 0,0 0 5 0,0 0 1 0,0 0 0 0,5 7 8 0,-5-7 0 0,6 8 0 16,-6-8 0-16,0 0 0 15,0 0 0-15,0 0-9 0,5 2 9 0,-5-2 0 0,0 0 0 0,5 7 0 0,-5-7 0 16,0 0 0-16,0 0 0 0,0 5 0 0,3-3 0 16,-3-2 0-16,0 9 0 0,-3-4 0 0,3-5 0 15,0 2 0-15,0-2 0 0,0 8 0 16,-3-1 8-16,3-7-8 0,-2 7 8 0,2-7-8 16,0 2 8-16,0-2-8 0,0 9 10 0,0-9-10 0,0 0 10 15,0 5-10-15,0-5 0 0,2 7 0 0,-2-7 8 16,0 0-8-16,0 2 0 0,0-2 0 0,3 8 0 0,-3-8 0 15,-3 7 0-15,3-5 0 0,-5 5 0 16,3 0-21-16,-6-5-7 16,0 5 0-16,0 1-1 0,-3 1-151 0,-2-2-31 15</inkml:trace>
  <inkml:trace contextRef="#ctx0" brushRef="#br0" timeOffset="63886.07">19235 7656 1620 0,'0'0'72'0,"0"0"14"0,0 0-69 0,0-2-17 0,-2-3 0 0,2 1 0 0,-3-1 48 16,3-2 5-16,-3 5 2 0,1-6 0 0,-1 6-27 0,0-3-6 16,-2-2-1-16,2 3 0 15,-2-1-21-15,0-2 0 0,0 5 0 0,-3-3 8 0,0 5-22 0,0-2-4 16,-3-1-1-16,3 3 0 0,-2 3 8 0,-1-1 2 16,-2-2 0-16,2 7 0 0,1-2 9 0,-1-3 0 15,0 5 0-15,4 0 0 0,-4 0 17 0,3 3 3 16,0-3 0-16,3 2 0 0,-3-2-20 0,5 2 10 15,1-1-10-15,-1 1 8 0,3-2-8 0,-3 0 0 16,3 0 0-16,0-5-11 0,3 6 11 0,2-1-12 16,-2-5 12-16,-1 5-12 0,4-7-7 0,2 0-1 15,0 0-1-15,2 0 0 0,1 0 5 0,-1-2 2 16,1-3 0-16,2 3 0 0,0-5 14 16,1 7-11-16,-4-8 11 0,3 8-10 0,-2-2 10 15,0-3 0-15,-3 5 0 0,0 0 0 0,-1 0 0 0,4 5 0 0,-3-3 0 16,-3 3 0-16,3-2 14 0,-2 4 2 15,-1-5 0-15,0 5 0 0,0 0 15 0,1 0 3 16,-4-5 1-16,4 5 0 0,-4 3-8 0,1-3-2 16,2-2 0-16,0 2 0 0,1-3-13 0,-1 3-4 0,0-2 0 15,1-2 0-15,2 4-20 0,-3-5-4 0,5-2 0 0</inkml:trace>
  <inkml:trace contextRef="#ctx0" brushRef="#br0" timeOffset="64255.18">19661 7339 1900 0,'0'0'169'0,"-10"0"-135"0,2 7-34 0,0-5 0 15,0-2 87-15,0 7 10 0,0-7 3 0,3 7 0 16,2-4-76-16,3-3-14 0,-3 7-10 16,3-7 12-1,-2 5-112-15,2-5-21 0</inkml:trace>
  <inkml:trace contextRef="#ctx0" brushRef="#br0" timeOffset="64424.17">19891 7325 2700 0,'-18'7'120'0,"7"-2"24"0,1-3-116 0,-1 7-28 0,3-4 0 0,0 4 0 0,0-2 0 0,0 3 0 16,3-3 0-16,-3 2-10 15,0-2-180-15,3 3-36 0</inkml:trace>
  <inkml:trace contextRef="#ctx0" brushRef="#br0" timeOffset="65577.12">18174 7362 1346 0,'0'0'60'0,"0"0"12"0,0 0-58 0,0 0-14 15,-2 0 0-15,2 0 0 0,0 0 32 0,0 0 3 16,0 0 1-16,0 0 0 16,0 0-25-16,0 0-11 0,0 0 10 0,0 0-10 0,0 0 0 15,0 0-13-15,5 3 1 0,-5-3-424 16,5 4-84-16</inkml:trace>
  <inkml:trace contextRef="#ctx0" brushRef="#br0" timeOffset="65743.99">18307 7297 1450 0,'0'4'64'0,"0"-4"14"0,0 0-62 0,0 0-16 0,0 0 0 0,0 0 0 0,0 0 48 0,-6 7 6 0,-2-2 2 0,6 2 0 15,-1-2-14-15,-2 2-2 16,2 0-1-16,-2 0 0 16,2 0-70-16,3 0-13 0,-5-2-4 0</inkml:trace>
  <inkml:trace contextRef="#ctx0" brushRef="#br0" timeOffset="72823.59">20365 6953 633 0,'0'0'56'0,"-3"-2"-44"0,1-5-12 0,2 7 0 0,0 0 369 0,0 0 72 16,0 0 15-16,0 0 2 0,0 0-377 0,0 0-81 15,5 7 0-15,0-7-15 0,3 2 15 0,0 5 0 16,0 0 9-16,3 0-9 0,-3 0 0 0,2 3 0 15,3-3-8-15,-2 2 8 0,2 5-8 0,0-4 8 16,1-1 0-16,-4 3 0 0,4 0 0 0,-4 0 0 0,3-3 12 0,-2 0-3 16,-3-2 15-16,0 3 2 0,2 4 1 0,-2-5 0 15,3 5 8-15,-3-4 1 0,0 2 1 16,0-3 0-16,0 0-21 16,2-2-4-16,-2 3 0 15,0-3-1-15,3 0-3 0,-3-5-8 0,2 3 12 0,1-3-4 0,2-2-8 0,0 0 8 0,-2 0-8 16,5-7 8-16,0 0 5 0,-1-2 1 0,1-5 0 15,5-3 0-15,1-2 11 0,-1-4 3 0,3-8 0 16,-3 1 0-16,3-5-28 0,2-3 0 0,1-2 0 0,7-5 0 16,3-2 0-16,0-2-12 0,-3 2 0 0,3 0 1 15,0 0 3-15,-2 7 0 0,-6 0 0 0,3 0 0 16,-3 7-20 0,-3 0-4-16,3-2-1 0,3 2 0 0,0 2-167 15,0 3-32-15,26-26-8 16,-13 16 0-16</inkml:trace>
  <inkml:trace contextRef="#ctx0" brushRef="#br0" timeOffset="79507.64">15708 9018 691 0,'-5'0'30'0,"2"5"7"15,-2-5-29-15,2 2-8 0,1-2 0 0,-1 0 0 0,-2 0 154 0,2 0 30 16,1 5 5-16,2-5 2 16,-3 2-143-16,0-2-29 0,3 0-6 0,0 0-1 0,-2 7-12 0,2-4 0 15,-3 1 8-15,3-1-8 16,0-3 0-16,0 7 0 0,0-7 8 0,0 0-8 0,0 7 8 0,0-7 0 15,0 0-8-15,5 2 12 0,1 5 29 0,-6-7 6 16,2 7 1-16,6-4 0 16,-3 1-3-16,1-1 0 0,-1 1 0 0,0-1 0 15,3 1-27-15,0-1-6 0,0-3 0 0,3 2-1 0,-3-2-2 0,2 5 0 16,1-3 0-16,2 3 0 0,-2-3-9 0,-1-2 8 16,3 5-8-16,1-3 8 0,-4 1-8 15,3-3 8-15,1 4-8 0,-1-1 8 0,0-3 6 0,0 4 1 16,1-4 0-16,4 3 0 0,-2-3 6 0,0 0 2 15,-3 0 0-15,3 0 0 0,0 2-11 16,-6 3-1-16,4-3-1 0,2-2 0 0,-3 0-10 0,0 5 0 16,0-3 0-16,0-2 0 0,6 5 0 0,-3-3 0 15,0 1 0-15,0 1 0 0,7-1 0 0,-4-3 0 16,-3 4 0-16,2-1 0 0,-2 1 0 16,0-1 0-16,0-1 9 0,-3 3-9 0,3-3 8 15,-3 3-8-15,1-3 10 16,-1-2-10-16,0 7 24 0,0-4-2 0,0-3 0 0,-2 7 0 0,2-3-5 15,-2-1-1-15,2-3 0 0,0 7 0 0,1-5-5 16,-1-2-2-16,0 5 0 0,3-3 0 0,2-2-9 0,1 0 8 0,-3 5-8 0,8-5 8 16,-1 0-8-16,1 0 0 0,-8 0 9 15,5 0-9-15,3 0 0 0,0 0 8 0,-6 0-8 0,4 0 0 16,-1 0 0-16,-3 0 0 0,1 0 0 0,-1 0 8 16,-2 0-8-16,0 0 0 0,3 0 0 0,-4-5 8 0,1 5-8 15,3 0 0-15,2-2 0 0,-2-3 0 0,-4 5 0 0,7 0 0 16,-1-2 0-16,0-3 0 0,0 3 0 15,0 2 8-15,3 0-8 0,0 0 0 0,-3-3 0 0,0 3 0 16,0 0 0-16,-2-4 0 0,-1 4 0 0,1 0 0 16,-3 4 0-16,0-4 8 0,0 3-8 15,-1-3 9-15,4 0-9 0,-1 0 10 0,-2 0-10 0,6 0 10 16,-4 0-10-16,3 0 10 0,0 2 2 16,-2-2 0-16,2 0 0 0,0 5 0 0,0-5-12 15,1 0 0-15,-1 0 9 0,-3 0-9 0,1 0 0 0,-1-5 9 16,1 5-9-16,-1-2 0 0,1 2 9 0,-3 0-9 15,2-3 0-15,3 3 9 0,-2-4-9 0,5 4 0 0,-3-3 0 16,3-1 8-16,-6 4-8 0,3 0 0 16,1 0 0-16,1 0 8 0,-4 0 0 0,5 0-8 0,-6 0 12 0,3 0-4 15,-2 0 6-15,2 0 1 0,-2 0 0 16,-1 0 0-16,-2-3-15 0,3 3 8 16,2-2-8-16,-3-3 0 0,6 5 12 0,-3-2-4 0,6-3-8 0,-4 3 12 15,-1-3-12-15,1 3 0 0,4-1 8 0,-3-1-8 16,-3 4 9-16,3-7-1 0,-6 7 0 0,6 0 0 15,-5-3-8-15,-1 3 0 0,1-4 0 16,-1 4 0-16,1 0 0 0,-1-3 0 0,1 3 0 0,2-2 0 16,0 2 0-16,0-5 0 0,3 5 0 15,-3 0 0-15,3 0 0 0,-3 0 0 0,3-2 0 16,0 2 0-16,0 0 0 0,-3 0 0 0,0 0 0 0,-3-5 0 16,1 5 0-16,-1 0 0 0,1-2 0 0,5-3 0 15,-3 3 0-15,3 2 0 0,-3 0 0 0,3 0 0 16,2 0 0-16,-2 0 0 0,0 0 0 0,0 0 0 15,-1 0 0-15,4 0 0 0,-3 0 0 0,0 2 0 0,-1 3 0 0,1-5 0 16,-3 2 0-16,1-2 0 0,1 5 0 16,-1-3 0-16,1-2 0 0,4 0 0 15,-3 5 0-15,2-3 0 0,-5-2 8 0,6 3-8 0,-6-3 0 0,5 0 0 16,-2 0 0-16,3 0 0 0,-4 0 0 16,1 0 0-16,-3 0 0 0,1 0 0 0,-1 0 0 0,-3-3 0 15,3 3 0-15,1 0 0 0,-4-7 0 0,3 7 0 16,3 0 0-16,-3-2 8 0,0-3-8 0,-2 5 0 15,2-2 0-15,-2 2 0 0,4-5 0 0,-1 3 0 16,-4 2 0-16,3-3-11 0,0-1 11 0,-2 4 0 16,-1-7 0-16,1 7 0 0,-3-3 0 15,2 1 0-15,-2-3 0 0,3 5 0 0,2-2 0 0,0-3 0 0,0 5 0 0,0-2 0 16,-2 2 0-16,-1-5 0 0,1 5 0 0,0 0-8 16,2 0 8-16,0 0 0 0,0 0 0 0,3 0 0 15,-3 0 0-15,0 0 0 0,-2-2 0 0,2 2 0 16,-5 0 0-16,2 0 0 0,-2-3 0 15,3-1 0-15,-3 4 30 0,-1 4 2 0,4-8 0 0,2 4 0 16,-2 0-32-16,-1 0 0 0,1 0 0 0,-1 0 0 16,1 0 0-16,-1 0 0 0,1 0 0 15,-1 0 0-15,-2 0 0 0,3 0 0 0,-3 4 0 16,-1-4 0-16,1 0 0 0,-2 0 0 16,-1 0 0-16,-3 3 0 0,-2-3 0 0,3 0 0 0,-1 0 0 0,1 0 0 15,0 0 0-15,-1 0-18 0,3 0 2 0,1 0 1 16,2 0 24-16,-3 2 5 0,3-2 1 0,-1 0 0 15,1 0-15-15,0 5 0 0,0-5-12 0,-3 2 12 0,1-2 0 16,-4 0 14-16,3 0-1 0,-2 5 0 0,0-5-13 0,-1 2 11 16,3-4-11-16,-2 2 10 0,2 0-2 0,-2 0 0 15,-1-5 0-15,1 5 0 0,0 5-8 0,-1-3 8 16,3-2-8-16,-5-2 8 0,3 2-8 0,-6-5 0 16,6 5 0-16,-3 0 0 0,0 0 0 0,0-2 0 15,-1-3 0-15,1 5 0 16,0 0 0-16,-2-2 8 0,2 2-8 0,0 0 0 0,-3 0 0 0,3-3 0 15,-3 3 0-15,3-4 0 0,-3 4 0 16,1 0 0-16,-1 0 8 0,3-3-8 0,-3-1 0 0,-2 4 0 16,2-3 0-16,-5 3-11 15,0 0-65-15,3-4-12 0,-3 1-4 0,0 3-684 16,0 0-136-16</inkml:trace>
  <inkml:trace contextRef="#ctx0" brushRef="#br0" timeOffset="82267.08">18150 9197 403 0,'-5'0'36'0,"-3"-5"-36"0,-2 5 0 0,-1 0 0 15,-2 0 326-15,2-2 58 0,1-1 12 0,-4-1 3 16,1 1-278-16,3-1-55 0,-4-3-11 0,1 2-3 16,0 0-41-16,0-2-11 0,-1 0 0 0,1 2 0 15,0-2 0-15,2 0 0 0,1 0 0 0,-1 0 0 16,3 0 0-16,-2-2 0 0,-4-1 0 0,7-4 0 16,-4 5 0-16,3-5 12 0,0 4-4 0,3-4 0 15,-3 5 9-15,3-5 2 0,-1 4 0 0,-2-4 0 16,6 5 15-16,-4-5 3 0,1 2 1 0,2-2 0 15,1 0-23-15,2-3-5 0,-3 1-1 0,3 2 0 0,0-3-9 16,0-2 0-16,0-2 0 0,3 2 0 0,-3-2 0 16,2 2 8-16,1-2-8 15,0 5 0-15,-1-5 0 0,1 4 0 0,0 1 0 0,-1-1 0 16,-2 1 8-16,0-1-8 0,0 3 0 0,0 0 8 0,0-2-8 16,0 6 0-16,0-4 0 0,0 5 0 0,-2-5 0 0,-1 2 8 15,0-2-8-15,3 0 0 0,-2 4 0 0,-1 1 0 16,0-5 8-16,1 7-8 0,-1-5 0 0,3 0 0 15,-2 3 0-15,2-1 0 0,-3 3 0 0,3-2 0 16,0 2 0-16,0 0 0 0,0-3 0 0,0 3 0 16,3 0 0-16,-3 0 0 0,2 0 0 0,1 0 0 0,-1 2 0 15,4-2 0-15,-4 3 0 0,4-6 0 16,-4 8 0-16,4-3 0 0,-4-2-8 0,4 2 8 16,-1 1 0-16,3-3 0 0,0 4 0 0,-3-2 0 15,3 3 0-15,-3 0 0 0,1-3 0 0,1 3 0 0,-1-3 0 16,-1 5 0-16,-5 0 0 0,5 0 0 0,3-2 0 0,0 2 0 15,0-5 0-15,0 5 0 0,0 0 0 16,3 0-11-16,-1 0 11 0,-2 0 0 0,3 0 0 0,-1 0 0 16,1 0 0-16,-1 5 0 0,-2-5 0 0,3 0 0 15,0 0 0-15,-1 0 0 0,1 2 0 0,2-2 8 16,-2 0 0-16,-1 0 1 0,1 0 0 16,2 0 0-16,0 0-1 0,0 5 0 0,1-5 0 0,4 0 0 15,-2 0-8-15,5 2 8 0,-2-2-8 0,5 0 8 16,-3 0-8-16,3 0 8 0,2 0-8 0,-2 0 8 15,2 0-8-15,1 0 0 0,-3-2 0 0,-1-3 8 16,-1 5-8-16,-1 0 0 0,0 0 0 0,3 0 0 16,-1 0 0-16,4 0 0 0,-1 0 0 0,-2 0 0 15,3 0 0-15,-1 0-14 0,1 0 2 0,2 0 0 16,0 0 21-16,0 0 5 0,-3 0 1 0,1-2 0 16,-1 2 0-16,1 0 0 0,-1 0 0 0,6-5 0 0,2 5-15 0,-2 0 0 15,2-2 8-15,-2 2-8 0,5-3 9 16,-2 3-1-16,-4 0 0 0,1 0 0 0,-3 0-8 15,3 0 0-15,0 0-12 0,-3 0 12 0,3 0 0 16,-1 0 0-16,1 0 0 0,-3 0 8 0,3 0-8 16,0 0 0-16,-1 0 0 0,1-4 0 0,0 4 0 0,0 0 0 15,-1 0 0-15,-1 0-11 0,1-3 11 0,1 3 0 0,2-4 0 0,1 4 0 16,-6 0 8-16,0-3 0 16,3 3 0-16,-3-5 0 0,3 3-8 0,-6 2 0 0,1 0 0 15,-1 0 0-15,-2-2 15 0,2 4-2 0,3-4 0 16,1 2 0-16,1-5-5 0,-2 5-8 0,-2 0 11 0,2 0-11 15,3-2 0-15,-3-3 0 0,0 5 0 0,0 0 0 16,-3 0 32-16,-2-2 0 0,3 2 0 16,-6 0 0-16,3-3-32 0,2-1-16 0,-2 4 2 0,2 0 0 15,-2 0 22-15,5 0 5 0,-2-3 1 16,2-1 0-16,0 4-14 0,-3 0 0 0,1-8 0 0,-3 8 0 16,0 0 0-16,-3-2 0 0,0 0 0 0,0-3 0 15,0 5 0-15,0 0 0 0,1-2 0 0,-1 2 0 16,3 0 0-16,-1 0 0 15,1 2 0-15,0-2 0 0,0 0 0 0,0 0 0 16,-1 0-10-16,1 0 10 0,-3 0 0 0,1 0 16 0,-4 0-3 0,1 0 0 0,-4 0-13 16,1 0 9-16,-2 0-9 0,1 5 8 0,-1-5-8 15,2 2 0-15,-3-2 0 0,5 0 0 0,-2 0 0 16,0 0 0-16,0 0 0 0,2 0 0 0,1 2 0 16,-3-2 0-16,0 0 0 0,0 0 0 0,-1 0 0 15,1 0 0-15,-2 0 0 0,1 0 0 16,-1 0 0-16,2 0 0 0,-3 0 0 0,3 0 0 0,-6 0 0 0,3 5 0 15,-5-5 0-15,3 0 0 0,-3 3 0 0,3-3 0 16,-4 0 0-16,-1 4 0 16,2-1 0-16,-3-3 0 0,-5 0 8 0,8 4-8 15,-3-1 0-15,1-1 8 0,-1-2-8 0,-5 0 8 0,5 5-8 0,-5-5 0 16,5 2 0-16,-2 5 0 0,2-7 0 0,-5 0 0 0,3 7 0 16,0-4 0-16,-1 4 0 0,1 0 0 15,-3-5 0-15,0 5 0 0,0 0 0 0,3 0 0 16,-1-5 0-16,-2 6 0 0,0-1 0 0,0 0 0 15,3 0 0-15,-1 2 8 0,-2-2-8 0,3 0 0 0,-3 3 0 0,3-1 0 16,-3-2 0-16,0 3 0 0,0 1 0 0,0-1 0 16,2-1 0-16,1-2 0 0,-3 3-12 0,0 4 12 15,3-7 0-15,-1 2 0 0,-2-2 0 0,3 3 0 16,-3-3 0-16,3 2 0 0,-3-2 0 0,0 3 0 16,2-3 0-16,1 4 0 15,0 1 0-15,-3-5 0 0,0 3 0 0,0 4 0 0,0-5 0 0,0 5 0 16,0-4 0-16,0 4 0 0,0-5 0 15,0 8 0-15,0-6 0 0,0 1 0 0,0 2 0 0,0-4 0 16,0 6 0-16,0-2 8 0,-3-4-8 0,0 8 0 16,3-6 0-16,0 5 0 0,-2-1 0 0,-1-2 0 15,3 3 8-15,-3-3-8 0,3 0 8 0,-2-2-8 16,2 2 0-16,0 0 0 0,0-2 0 0,0 2 0 0,0 2 0 16,0-6 0-16,2 4 0 0,-2 0 0 0,0 0 0 15,3-2 0-15,0 2 0 0,-3 0 0 0,2-2 0 16,-2 4 0-16,3-2 0 0,-3-4 0 0,3 6 0 0,-3-2 8 15,2-4-8-15,-2 4 12 0,-2-5-12 0,2 5 0 16,-3-4 0-16,3-3 0 0,-3 7 0 0,1-7 0 16,-1 2 0-16,-2-2 0 0,2 0 0 0,0-4 0 15,-2 4 0-15,0-5-11 0,2 3 11 0,-2-3 11 16,0-2-3-16,-1 5 0 0,-2-3-8 0,3-2 0 0,0 0 0 16,-3 0 0-16,3 0 0 15,-3 0 0-15,0 0 0 0,0 5 0 0,0-5 0 0,0-5 0 16,0 5 0-16,-3 0 0 0,1 0 0 0,-3-2 0 15,-1-3 0-15,1 5 0 0,-3-2 0 0,0-3-11 16,0 5 3-16,1 0 0 0,-7-2-10 0,1 2-2 16,-3-3 0-16,3 3 0 15,-5 0-24-15,-1 3-6 0,-2-1-1 0,-2-2 0 16,-7 0-78-16,-4 5-16 0,-5-3-3 0,-6 5-1 0</inkml:trace>
  <inkml:trace contextRef="#ctx0" brushRef="#br0" timeOffset="86067.49">22580 8675 2300 0,'0'0'102'0,"0"0"21"0,0 0-99 0,0 0-24 16,0 0 0-16,0 0 0 0,2 2 8 0,-2-2-8 16,3 7 8-16,-1-2-8 0,4 0 0 0,-4-1 8 15,4 3-8-15,-1 0 0 16,0-2 0-16,1 2 0 0,2 7 8 0,-1-4-8 0,1 6 8 0,3-4 0 16,-3 0 0-16,3 4 0 0,-1-2 33 15,-2-4 7-15,5 6 0 0,-2-2 1 0,-1-4 12 0,1 4 3 16,0-5 0-16,-1 3 0 0,1-3-12 0,-1 1-3 15,-4-3 0-15,2 2 0 0,2-4-14 16,1-3-3-16,-3 5-1 0,2-4 0 0,1-3 4 16,-1 0 1-16,4-3 0 0,-1-4 0 0,0-2-26 0,3-5-10 15,0-3 8-15,2-9-8 0,1-9 9 0,7-5-9 16,1-2 10-16,7-5-10 0,3-7 0 0,3 0-21 0,0-10 3 0,-1 1 1 31,4-1-23-31,-4 1-4 16,1 4 0-16,0-2-863 0,-1-1-172 0</inkml:trace>
  <inkml:trace contextRef="#ctx0" brushRef="#br0" timeOffset="92520.24">18751 11071 230 0,'-5'0'20'0,"-1"0"-20"0,6 0 0 0,0 0 0 15,-2 0 326-15,2 0 61 0,0 0 12 0,0 0 2 16,0 0-295-16,0 0-59 0,2-4-12 0,6 1-3 16,0-1 2-16,0-1 0 0,3 0 0 0,2-2 0 15,0 0-6-15,3 2 0 0,0 1-1 0,-3-3 0 16,3 0-4-16,0 4-1 0,-3-4 0 0,0 0 0 16,1 7 9-16,-1-2 1 0,0-5 1 0,0 7 0 15,6 0-1-15,-1-3 0 0,1-1 0 0,2 4 0 16,3-3-10-16,0-1-2 0,2 1-1 0,-2 1 0 0,2-3 5 15,1-2 2-15,-1 5 0 0,1-3 0 16,-1 0-26-16,-2 1 0 0,0-3 0 0,-3 4 0 0,3-2 8 16,0 3-8-16,0-5 8 0,-1 7-8 0,1-2 22 15,-3-3-1-15,-2 5 0 0,5 0 0 16,-6-2 15-16,1-1 2 0,-1 3 1 0,1-4 0 16,-1 4-39-16,1 0 0 0,-1 0 0 0,1 0-8 0,-1 0 16 15,-2 0 4-15,3 0 1 0,-3 0 0 0,0 0-13 0,-3 4 8 16,3-4-8-16,-1 3 0 0,-1-3 11 15,2 0-11-15,-1 0 12 0,1 2-12 0,3-2 14 0,-1 0-4 0,-2 0-1 0,0 5 0 16,0-3-9-16,3-2 12 16,-4 0-12-16,4 0 12 0,-1 0-12 0,1 0 0 15,-1 0 0-15,1 0 0 0,-3 0 10 0,0 0 0 16,0 0 0-16,0 0 0 0,2 0-10 0,-2 0-16 0,2 0 4 0,1 0 1 16,-1 0 19-16,1 0 3 15,5 0 1-15,-3 0 0 0,-3 0-12 0,1 0 0 0,0 0 0 16,2 0 0-16,0 0 21 0,0 5-1 0,0-5 0 0,0 0 0 15,-2 0-20-15,2 0 0 0,-2 0 0 0,-1 0 0 16,1 0 0-16,-4 0 0 0,4 0 0 0,-3 0 0 16,2 0 11-16,1 2-3 0,-1-2 0 0,4 0 0 15,-4 0-8-15,3 0 0 0,-2 2 0 0,2 3 0 16,0-5 0-16,-2 3 0 0,-1-3 0 0,1 4 0 16,-1-1 0-16,-2-3 0 0,3 4 0 0,-3-1 0 15,-3-3 0-15,3 2 0 0,-3 3 0 0,0-5 0 0,3 2 0 16,0-2 0-16,0 7 0 0,2-7 0 0,1 0 0 0,2 0 0 15,0 5-10-15,0-3 10 0,-2-2 0 16,2 0 0-16,-3 0 0 0,1 0 0 16,-1 0 0-16,1 0 0 0,0 0 0 0,-4 0 0 15,1 0 0-15,-2 0 0 0,1 0 0 0,-1 0 0 0,-1 0 8 0,0 0-8 16,0 0 0-16,-2 0 0 0,2 0 0 0,0 0-9 16,-2 0 1-16,2 3 0 0,0-3 8 15,1 0 11-15,1 4-3 0,-1-1 0 0,2-3-8 16,-1 0 0-16,1 0 0 0,0 4 0 0,-3-4 0 0,1 0 0 15,-1 0 0-15,0 3 0 0,0-3 0 0,-2 0 0 16,2 0 0-16,0 0 0 0,-2-3 0 0,2 3 8 16,-2 0-8-16,-1 0 8 0,1 0-8 15,0 0 0-15,-4 0 0 0,1-4 0 0,0 4 0 0,0 0 0 16,-2 0 0-16,2-3 0 0,-3-1 0 0,3 4 0 0,-6-3 0 16,6-4 0-16,-2 7 8 0,-1-7-8 0,3 5 12 0,-3-3-4 15,0 0-8-15,1 1 10 0,2-3-10 0,-6-1 10 16,4 4-10-16,-1-1-14 0,3-2 3 15,-3-2 1-15,0 2 10 0,3 0 0 0,-2-3 0 16,2 3 0-16,-3-2 0 0,3 2 0 0,0-3 0 16,-3 3 0-16,0-2 0 0,3 2 0 0,-2-3 8 0,-1-2-8 15,0 8 0-15,-2-3 0 0,2-5 0 0,0 7-8 16,1-6 8-16,-1 3 0 0,0-1 0 16,1 2 0-16,-1 2 0 0,-3 1 0 0,4-3 0 0,-6-1 0 15,2 6 0-15,1-5 0 0,0 0 0 0,-1 0 0 0,-2 2 0 0,3 1 0 16,0-4 0-16,-3-1 0 0,-3 2 0 15,3 0 0-15,-3-2 0 0,3-1 0 0,0 1 0 16,0-3 0-16,-2 5 0 0,2-2 0 0,-3-1 0 0,3 3 0 16,-3 0 0-16,1 0 0 0,-4-2 0 15,4 1 0-15,-3 1 0 0,2 3 0 0,-2-3 0 0,-1 0 0 16,1 0 0-16,0 0 0 0,-3-1 0 16,3 4 0-16,-3-3 0 0,2 0 0 0,-2 2 0 15,0-4 0-15,0 6 0 0,1-4 0 0,-1 0 0 16,0 0 8-16,0-2-8 0,-3 2 11 0,3-1-11 0,0 1-11 15,3-2 3-15,0 7 0 0,-3-10 8 0,2 10-8 16,-1-5 8-16,1-1-8 0,-2 1 8 16,0-2 0-16,-2 2 0 0,2 0 0 0,-3-3 0 15,1 3 0-15,-4 5 0 0,1-5 0 0,0 0 0 0,0-2 0 16,-3 1 0-16,0-1 0 0,-3 0 0 0,4-3 0 16,-7 3 0-16,1 1 0 0,0-1-12 0,-3-5 4 0,3 5 0 15,0-6 0-15,0 8 8 0,2-2 0 16,-2 0 0-16,3-1 0 0,-1-2 0 0,-2 3 0 0,0 2 0 15,-3 0 0-15,-5-3 0 0,2 3 0 0,-2 0 0 16,0-2 0-16,-3 2-8 0,1 5-4 16,-1-6 0-16,0 6 0 0,6-3 20 0,-1-2 3 15,3 7 1-15,-2-2 0 0,2-5-12 0,-5 7 0 0,3-2 0 16,-6-3 0-16,0 5 0 0,3 0 0 0,0 0 0 0,0 0 0 16,2 0-11-16,1 0-4 0,2 0-1 0,0 0 0 15,0-2 26-15,1 2 5 0,-4-5 1 0,1 5 0 0,-6 0-16 16,0 0 0-16,3 0 0 0,-3 0 0 15,3-3 0-15,-3 3 0 0,1 0 0 0,-1 0 0 0,3 0 0 16,2 0 0-16,1 0 0 0,2 3 0 16,-2-3 0-16,2 0 0 0,-3 0 0 0,-2 0 0 0,3 0 0 15,-1 0 0-15,1 0 0 0,-1 0 0 0,1 5-19 0,-3-3 0 16,5-2 0-16,-2 0 0 16,-1 0 19-16,3 0 0 0,1 0 0 0,-1 0 0 0,0 0-15 15,0 0 4-15,-2 0 1 0,-1 0 0 0,3 0 10 0,-2 0 0 16,2 0 0-16,0 0 0 0,0 0 0 0,3 0 9 15,-2 0-1-15,1 0-8 0,1 0 0 0,3 0 0 16,-1 0 0-16,1 5-9 0,-1-3 9 0,3-2-8 0,-2 0 8 16,2 0-8-16,-3 0 8 0,1 5-12 0,-3-5 12 15,-1 2-12-15,1 0 12 0,3-2 0 0,-1 0 0 16,-2 5-8-16,0-3 8 0,2 3 0 16,-2-3 0-16,3 1 0 0,-1 2 0 0,1-3 9 0,2 5-9 0,3-2 0 15,-1-3 0-15,1 0 0 0,3 5 0 0,2-7-9 16,-3 7 9-16,3-7 0 0,3 8-9 15,-3-6 9-15,0-2 0 0,3 7 0 0,-1-2 0 0,1-3 0 16,-3 3-8-16,3-1 8 0,-1-4 0 0,1 7 0 16,0-2 0-16,0-3 0 0,2 6 0 0,-2-6 0 15,-1 3-9-15,1-3 9 0,0 5 0 16,2 0 0-16,-2-5-8 0,2 5 8 0,-2 3 0 16,2-3 0-16,1 0 0 0,-1 2 0 0,-2-2 0 0,-1 3 0 15,4-3-10-15,-1 0 10 0,0 2-8 0,-2-2 8 16,3 0-12-16,-1 3 4 0,0 4 0 0,3 0 0 15,-2-4 8-15,2 6 0 0,2-2 0 0,1 0 0 0,-3-2-11 0,3 4 0 16,-1-1 0-16,3 1 0 0,-2-2 11 16,2 3 16-16,-2-3-4 0,2-3-1 0,-2 4-11 15,0-6-14-15,-1 5 3 16,1 0 1-16,0-2 10 0,-1 2 0 0,-2 3 0 0,0-3 0 16,3-5 8-16,-3 5 1 0,0-4 0 0,0 4 0 0,-3-3-9 15,3 4 0-15,-2-1 0 0,2-5 0 0,-3 8 0 0,3-3 0 16,-3 0 0-16,1-2 0 0,2 4 0 0,-3-2 0 15,3-5 0-15,0 6 0 0,0 1 0 0,0-2-17 16,-3-4 4-16,3 4 1 0,0 0 12 16,-2-2 0-16,-1-1 0 0,3-1 0 0,0-1-12 0,0 1 1 0,0 1 0 0,0-6 0 31,3 2-171-31,-3-7-34 0</inkml:trace>
  <inkml:trace contextRef="#ctx0" brushRef="#br0" timeOffset="93743.7">22397 10493 518 0,'0'0'46'0,"0"0"-37"16,-5 4-9-16,-3 4 0 0,0-1 466 0,0 0 91 15,0 2 19-15,0 0 3 0,3 3-433 0,-1-2-86 16,1 4-18-16,2-3-3 0,1 6-39 0,-1 2 0 16,1 0 0-16,2 4 0 0,-3 1 0 0,3-1 0 15,-5 3 0-15,2-2 0 0,0 6 0 0,1-6 0 16,-1-1 0-16,-2 3 0 0,-1-5-10 0,4 0 10 0,-1-2-12 15,3 5 12-15,-2-8 0 0,-1 1 0 0,0-1 0 0,3-2 0 32,0-4-51-32,0-3-3 0,0 0-1 0,0-7 0 15,0 0-167-15,6-7-34 0</inkml:trace>
  <inkml:trace contextRef="#ctx0" brushRef="#br0" timeOffset="94242.92">22416 10505 2743 0,'0'0'60'0,"0"0"13"0,0 0 3 0,2 0 0 0,3 0-60 0,1 0-16 0,-1 0 0 0,3 0 0 0,3 0 0 15,-1-3 11-15,3 3-11 0,-2 0 10 16,0-5-10-16,-1 5 0 0,-2 0 0 0,3 0 0 0,-1 0 0 0,1 5 0 16,-3-2 0-16,0-3 0 15,0 7 0-15,-3-5-17 0,-2 5 4 0,2 0 1 0,-3-2-8 16,1-1-2-16,-3 3 0 0,-3 5 0 0,1-2 10 15,-1-1 1-15,-2 5 1 0,-3-2 0 0,5 0 10 0,-5-3 0 16,-2 1 0-16,2 1 0 16,0-1 0-16,-3-1 0 0,3 0 0 0,-2-1 0 0,2 1 0 15,-3-2 0-15,1 0 0 0,-1 0 0 0,3-5-8 16,0 6 0-16,0-1 0 0,3-3 0 16,-3 1 8-16,5-5 11 0,-2 7-3 0,3-7 0 0,2 0 20 0,0 0 3 15,0 0 1-15,2 7 0 0,1 3-20 0,2-3-3 16,3 2-1-16,0-2 0 0,3 0-8 0,-1-2 0 0,1-1 0 15,2 4 0-15,0-4 0 0,0-1 0 16,1 4 0-16,-1-5 0 0,0 5 0 0,3-2 0 0,-5-3 0 16,2 5 0-16,-3-4 0 0,1 4 0 0,-3 0 0 0,2-5 0 15,-4 5 0-15,-1 0 0 16,-2-2 0-16,-1 0 0 0,-2 2 0 0,-2 0 0 0,-1 2 0 0,0-2 0 16,-5 2 0-16,3 3 8 0,-5-2-8 0,-1-3 8 15,0 2-8-15,-2 1 0 0,0 1 0 0,0-1 0 16,-3-1 0-16,0-2 0 0,0 3 0 0,-2-3 0 15,-1 0 0-15,3 0-17 0,0-5 4 0,0 3 1 16,1-3-26-16,4-2-5 16,-2 0-1-16,2 0 0 0,3-2-170 0,3-3-34 15,-3-2-8-15,8 7 0 0</inkml:trace>
  <inkml:trace contextRef="#ctx0" brushRef="#br0" timeOffset="94710.42">22939 10853 864 0,'0'0'76'0,"0"0"-60"16,0 0-16-16,0 0 0 0,0 0 431 0,0 0 83 15,0 0 17-15,0 0 3 0,0-3-427 16,-2-1-86-16,-1-4-21 0,0 4 0 0,1-8-12 0,-3 7-6 16,-1-6-2-16,1 1 0 15,-3 1-30-15,3 2-6 0,-9-3-2 0,4-1 0 16,-1 8 6-16,-2-4 0 0,0 5 1 0,2-3 0 0,-2 5 51 0,-3 7 12 15,3-5 2-15,-3 6 0 0,-2-1 30 0,4 2 5 0,-2 5 2 0,1-5 0 16,4 6-25-16,0-1-5 16,1-5-1-16,5 5 0 0,-1-2-20 0,4-5 0 15,2 7 0-15,0-4 0 0,0 1-12 0,5-1 0 16,-2-1 0-16,2-2 0 16,0 0-4-16,3 0 0 0,0-2-1 0,0 0 0 0,2-3 17 0,1-2 0 15,5 0 0-15,-5-2 0 0,2 2 0 0,0-5 9 16,3 0-1-16,0-2 0 0,0 0-8 0,-1 0 0 0,1 0 0 0,3-2 0 15,-3 2 0-15,-6 0 0 0,4 0 0 0,-4 2 0 16,-2 0 0-16,0-2 0 0,0 7 0 16,-3-2 0-16,-5 2 0 0,0 0 8 0,8 2-8 0,-8-2 0 15,3 5 10-15,2 2-10 0,-2-2 12 0,-1 2-12 16,-2 0 37-16,0 2 1 0,3-2 0 0,-3 2 0 16,0-1-21-16,0 3-4 0,0-1-1 15,0-3 0-15,3-5-12 0,-3 5 0 0,2 0 0 0,-2-7 0 16,0 0-35-16,6 3-9 15,-1-3-3-15,0 0 0 0,3 0-164 0,0-7-33 0,0 4-6 0</inkml:trace>
  <inkml:trace contextRef="#ctx0" brushRef="#br0" timeOffset="95028.75">23305 10749 2188 0,'0'0'97'0,"0"0"20"0,0 0-93 0,0 0-24 0,0 0 0 0,0 0 0 15,0 7 96-15,-3 0 16 16,0-4 2-16,3 6 1 0,-2-2-47 0,-4 0-10 15,1 2-2-15,2-1 0 0,-2 3-38 0,0-6-8 0,-1 7-2 16,1-3 0-16,3-2-8 0,-1 3-11 0,-2-3 3 16,2 2 0-1,0-2-15-15,1 3-2 0,2-3-1 0,-3 2 0 16,3-2-2-16,3 0-1 0,-3 3 0 0,2-3 0 0,4 2 29 0,-4-2 0 0,4 0-8 0,-1 0 8 16,3-4 0-16,-3 4 0 0,3 0 0 15,3 0 0-15,-6-5 23 0,3 5 7 16,0 0 2-16,0-4 0 0,-3 1-32 0,0-1 0 0,1 4 0 0,-4-3 0 15,-2-4 12-15,3 5-3 0,-3-5-1 16,2 7 0-16,-4-2 8 0,2 2 2 0,-5-2 0 16,-1 2 0-16,-2 0-8 0,3-3-2 0,-6 1 0 0,1-5 0 15,-1 7-8-15,1-7-14 0,-1 0 3 16,1 0 1-16,-1 0-107 16,0-7-22-16,1 7-4 0,2-2-601 0,-3-5-121 0</inkml:trace>
  <inkml:trace contextRef="#ctx0" brushRef="#br0" timeOffset="95385.02">23352 11013 864 0,'16'4'76'0,"-11"-4"-60"0,1 3-16 0,4-3 0 0,-2 0 336 0,5 0 65 15,3 0 13-15,3-3 2 0,2-1-285 0,3 1-58 16,0-4-11-16,2 0-2 0,0-2-33 0,1-1-7 16,-3-4 0-16,2 5-1 0,-2-5-31 0,-3-1-7 15,0 6-1-15,-5-3 0 16,0 1-44-16,-5-1-8 0,-1 0-3 0,-2 0 0 15,-3 1 16-15,-2 1 3 0,-6 1 1 0,1 2 0 0,-3-3 55 0,-3 3 16 16,0 0 1-16,-6 0 0 0,-1 7 24 16,-4 0 5-16,1 0 1 0,-1 0 0 0,-2 5 2 0,2-1 1 15,-2 4 0-15,3 3 0 0,-4-1-24 0,4-1-5 16,-1 1-1-16,4 4 0 0,-1-5 2 16,2 8 0-16,1-3 0 0,3 0 0 0,2-3 0 15,0 4 0-15,2 1 0 0,4 1 0 0,-1 1-2 0,3-1-1 0,0 2 0 0,3-3 0 16,-1 1-11-16,4-3-8 0,-1 2 9 15,3 1-9-15,3-6 18 0,2 1-2 0,0-5-1 0,6 3 0 16,-1-3-15-16,3-3-15 0,0-1 3 16,3-3 1-1,0-7-116-15,2 4-23 0,-2-4-5 0</inkml:trace>
  <inkml:trace contextRef="#ctx0" brushRef="#br0" timeOffset="96193.57">15452 10298 1620 0,'-8'2'72'0,"2"-2"14"0,1 0-69 0,0 0-17 16,5 0 0-16,-3 0 0 0,-2-2 69 0,5 2 11 16,0 0 1-16,0 0 1 0,-3 0-29 0,3 0-5 0,0 0-2 0,0 0 0 15,0 9-34-15,0-2-12 0,-2 9 0 0,4 1 9 16,-2 4-9-16,3-2 0 0,-3 9 0 0,3-2 8 15,-1 5-8-15,1-1 0 0,0 3 0 0,-1 0 0 16,1 7 10-16,-1-2 0 0,1-1 0 0,2-1 0 16,1 4-1-16,-4-5 0 0,4-7 0 15,-1 7 0-15,-2-6-9 16,2 1 0-16,-3-6 9 0,4-1-9 0,-4 1 0 0,1-3 0 0,2-9 0 0,1 4 0 16,-1-4 0-16,-2-3-15 0,-1 1 3 0,1-3 0 31,0 0-40-31,-3-7-7 0,0 0-1 0,0 0-1 0,0 0-42 0,5-7-8 0,-5 0-1 0,0 0-627 15</inkml:trace>
  <inkml:trace contextRef="#ctx0" brushRef="#br0" timeOffset="97439.32">15486 10410 288 0,'0'0'25'0,"0"0"-25"15,-5-2 0-15,2-5 0 0,3 7 324 0,0 0 60 16,3-2 12-16,-3-3 3 0,0-2-281 0,0 5-56 16,5-5-11-16,3 4-3 0,3-2-16 0,-1 5-4 0,1-2-1 0,5 2 0 15,0 2-18-15,-1-2-9 0,4 5 10 0,-1-2-10 16,4 6 0-16,-4-4 0 0,1-3 0 0,-1 5 0 16,6-2 0-16,0-3 8 0,2 0-8 15,1 5 0-15,2 1 8 0,0-8 0 0,0 7-8 16,0-5 12-16,0 3 5 0,3-3 1 0,-6-2 0 0,6 0 0 15,-3 0-1-15,3 0 0 0,0 0 0 0,5-2 0 16,3-3-9-16,2 3-8 0,-5-3 12 0,0 3-12 16,0-1 12-16,0-2-12 0,-3-2 12 0,3 5-12 15,-2-5 16-15,5 0-4 0,2 0-1 0,-2-2 0 16,-3 1-11-16,2 6 0 0,1-3 0 0,0 3 0 16,-6-5 8-16,3 0 0 15,-5 7 0-15,5-2 0 0,3-5 2 16,-3 7 0-16,-6-8 0 0,6 8 0 0,3 0 3 0,-3 0 1 0,0 0 0 0,-2 0 0 15,-6 0 0-15,2 0 0 0,4 5 0 0,-3-2 0 16,-1-3 5-16,4-3 1 0,-1 3 0 0,1-5 0 0,2 5-20 0,-3 0 8 16,0-2-8-16,-2-3 0 0,-3 5 8 15,0-2-8-15,0-5 0 0,1 7 0 0,1-2 0 0,1-3 8 16,2-2-8-16,-2 5 0 0,-3-1 9 0,-2-2-9 16,2-2 0-16,0 7 9 15,-3-7-9-15,-2 5 0 0,3-5 0 0,-6 7 0 0,3-2 0 0,-3-3 0 16,3 3 0-16,-3-3 0 0,3 3 0 0,-1 2 0 15,1-3 0-15,0-2 0 0,0 3 0 0,0-3 0 16,-1 5 0-16,1 0 8 0,0-2-8 0,0-5 0 0,-3 7 0 16,-2 0 0-16,-4-2 0 0,1 2 0 15,-2-5 0-15,-1 5 0 0,-3 0 0 0,1 0 0 16,-3 5 8-16,-3-5-8 0,0 0 0 0,-5 0 0 0,0 0 0 0,8 0 0 16,-8 0 8-16,0 0-8 0,0 0 0 0,0 0 8 15,0 0-8-15,0 0 0 0,0 0 9 0,0 0-9 16,0 0 0-16,0 0 0 0,0 0 0 0,3 2 8 15,-3-2-8-15,0 9 12 0,-3-4-4 0,3 2 0 16,0-4-8-16,-2 6 0 0,-1-2 0 0,3-2 0 16,-3-1 0-16,3 3 0 0,0 0-9 0,-2 1 9 15,2 1 0-15,-3-2 0 0,3 2 0 0,0 3 0 16,0-2-10-16,0-1 10 0,0 0 0 0,3 6-9 16,-3-1 9-16,2-5 0 0,-2 7 0 0,3-6 0 15,0 4 0-15,-1-5 0 0,1 6 0 0,0-1 0 0,2-5 0 16,-2 8 0-16,-1-3 0 0,4-5 0 15,-4 7 0-15,4-1 0 0,-4 1 0 0,3-2 0 0,-2-2 0 0,2 7 0 16,-5-3 0-16,3 1 0 16,0-1 0-16,-1-2 0 0,1 3 0 0,0 2 0 0,-1-3 0 0,1 0 0 15,0 6 0-15,-1-6 0 0,1 1 0 16,0-1 0-16,-3 0 0 0,0 3 0 0,0-2 0 16,0-1 0-16,0-2 0 0,-3 3 0 0,-2-5 0 0,-1 4 0 15,1-2 0-15,-3 0 0 0,0 3 0 0,0-8 0 16,3 5 0-16,-3-4 0 0,-3 4 0 15,3-5 0-15,-2-2 8 0,-1 3-8 0,1-3 0 0,-4 0 9 16,1-5-9-16,0 5 0 0,-6-7 8 0,4 5-8 16,-1-3 0-16,0-2 0 0,0 0 0 0,0 0 0 15,-2 0 0-15,2 0 0 0,-3 0 0 0,-2 0 0 0,0-7 0 16,2 7 0-16,-2 0-13 0,-3-2 3 0,3 2 1 0,-3-5 0 16,-2 10 9-16,-1-5 0 15,-4 0-9-15,2 2 9 0,-6-2 0 0,1 5 0 0,-9-3 0 16,4-2 0-16,-4 7 0 0,4-4 0 0,-1 1 0 15,-2-1 0-15,-6 4 0 0,0-5 0 0,-2 5 0 16,0 0 0-16,0-2 0 0,-1 0 0 0,4 2 0 16,-3 0 8-16,-6-3-8 0,0 1 0 0,-2 2 0 0,3 0 0 15,2 0 0-15,0 0 0 0,0-4 0 16,-3 1 0-16,1 1 0 0,-3-5 0 0,2 7 0 0,3-7 0 16,0 0 0-16,3 0 0 0,2 0 0 0,-5 0 0 15,-2 0 0-15,-1-7 0 0,3 7 0 0,3-2 0 16,2-1 0-16,3-1 0 0,-2-3 9 0,-1 0-9 15,-2-3 0-15,2 3 0 0,-2 5 0 0,5-5 8 16,3 0-8-16,2 0 0 0,3 2 0 0,3 0 8 16,-1-2-8-16,1 5 0 0,-1-3 0 0,1 3 0 0,5-1 0 15,2-1 0-15,-2 4 0 0,3 0 0 0,5 0 0 16,0 0-8-16,2 0 8 0,0 0 0 0,6 4 0 0,0-1-10 16,2-3 10-16,1 2 0 0,2 3-12 0,3-3 4 15,-1-2 8-15,6 0-13 16,0 0-83-16,0 0-16 0,3 7-3 0</inkml:trace>
  <inkml:trace contextRef="#ctx0" brushRef="#br0" timeOffset="97909.01">16380 11485 1839 0,'0'0'81'0,"0"0"18"0,0 0-79 0,0 0-20 0,3-7 0 0,2 0 0 16,-5 7 66-16,3-2 10 0,-3-5 1 0,5 4 1 16,-5 3-19-16,0 0-4 0,0 0-1 0,0 0 0 0,6 0-24 0,-6 0-5 15,0 0-1-15,2 3 0 0,3 6 3 0,1 5 0 16,-1 0 0-16,-2 3 0 0,2 2-13 0,-2-1-2 15,2 1-1-15,0-2 0 0,-5 6-11 0,6-6 12 16,-4 4-12-16,1-2 12 0,2-5-12 0,-2 2 0 16,2 1 0-16,0-6 8 0,-2-1-8 15,2-3-9-15,-2-5 9 0,2 5-13 32,-5-7-35-32,5 0-8 0,1-7 0 0,-1 5-1 0,3-10-151 0,-3 3-31 0,-2-1-5 0</inkml:trace>
  <inkml:trace contextRef="#ctx0" brushRef="#br0" timeOffset="98260.99">16494 11478 288 0,'-3'-9'12'0,"3"2"4"0,-5 0-16 0,0 0 0 0,0-3 0 0,-1 8 0 16,1-3 376-16,-3-2 72 0,3 5 14 0,0-1 3 16,-1-1-293-16,-2 4-58 0,3-3-12 0,0 3-2 15,5 0-49-15,-3 3-10 0,-2-6-1 0,-1 6-1 16,6-3-26-16,0 0-5 0,0 0 0 0,0 0-8 16,0 0 0-16,8 0 0 0,0 7 0 0,0-7 0 15,-2 0 0-15,2 0 0 0,5 0-8 0,-3 0 8 16,1 0 0-16,2 2 0 0,3 3 0 0,0-5-9 15,0 2 9-15,0-2 0 0,2 0 0 16,1 5 0-16,-1-3 0 0,1-2 0 0,-6 5 8 0,3-3-8 16,0 1 0-16,-3 1 0 0,-5-1 0 0,2 1 8 15,4-1-8-15,-6 4 0 0,-6 0 0 0,-2 0-8 0,3 0 16 16,-6 2 4-16,1 1 1 0,-6-1 0 0,-3 8-5 0,-2-3-8 16,2 2 11-16,-5 1-11 15,-2 4 13-15,2-5-4 0,0 1-1 0,0-1 0 0,-2-2-8 16,2 3 12-16,0-8-12 0,3 8 12 0,-3-3-12 15,3-5 0-15,-1 5 0 0,4-4-11 0,2 1-10 16,0-1-3-16,0-3 0 0,3 0 0 16,-1-2-122-16,6-5-25 0,-2 4-5 15,2-4 0-15,0 0-86 0,0 0-17 0,10-9-3 0,1-3-1 16</inkml:trace>
  <inkml:trace contextRef="#ctx0" brushRef="#br0" timeOffset="98593.93">16566 11723 518 0,'23'-7'23'15,"-15"7"5"-15,3-3-28 0,-1-1 0 0,6-1 0 0,0 0 0 0,-5 3 263 0,-1-3 47 16,6 3 10-16,3-5 1 0,-3 4-150 0,0-1-31 0,-3 1-5 0,0-1-2 15,3-1-65-15,-3 0-12 0,0-2-4 0,3 7 0 16,-3-7-32-16,1 5-6 0,-4-5-2 0,1 7 0 16,-1-7-12-16,-2 4 0 0,0-1 0 0,-2-1 0 15,2 0 0-15,-6 3 0 0,3-3 0 0,1-2 0 16,-6 5 0-16,2-5-16 0,-2 7 3 0,0-7 1 16,-2 4 0-16,-1 1 1 0,0-3 0 0,1 3 0 15,-3-3 11-15,-1 5-8 0,-2 0 8 0,0 0-8 16,0 0 8-16,0 0 0 0,-5 5-9 0,3-3 9 15,-1 3 0-15,-2 0 0 0,0 2 0 0,-1 0 0 16,4 0 8-16,-1 0 4 0,1 0 0 16,-1 2 0-16,0-2-4 0,4 3 0 0,1-1 0 0,-2-2 0 0,0 3-8 0,3 4 0 15,5-5 0-15,-3-2 0 16,1 3 0-16,2-3 0 0,5 7 0 0,0-7 0 0,1 2 0 0,2-2 0 16,2-4 0-16,3 4 0 0,3-3-9 0,0-1 9 15,-3-6 0-15,3-1 0 0,0 4-17 0,3-7 3 16,-3 4 1-16,-1-6 0 15,1-3-162-15,0 3-32 0,13-15-6 0,-8 5-2 0</inkml:trace>
  <inkml:trace contextRef="#ctx0" brushRef="#br0" timeOffset="99095.26">17108 11525 1681 0,'0'0'36'0,"0"0"8"0,0 0 2 0,0 0 2 0,-3 5-38 0,3-5-10 0,0 0 0 0,0 0 0 0,0 0 36 0,0 0 6 16,0 0 1-16,0 0 0 15,3 5-5-15,-3-1-1 0,0-4 0 0,3 7 0 16,2 0-1-16,-2-2 0 0,-1 7 0 0,1-3 0 16,5 1-9-16,-6-1-3 0,-2 5 0 0,3-4 0 0,0 4-4 15,2-5-2-15,-2 5 0 0,2-4 0 16,-2 4-18-16,-1 0 0 0,4-2 8 0,-4-5-8 0,1 4 9 0,-1-6-1 15,1 2-8-15,0 0 12 16,-3-7-12-16,0 0 0 0,0 0 0 0,0 0 0 0,0 0 0 0,0 0 0 16,5-7 0-16,0 0 0 0,1-2 0 0,-4-1 0 15,1 1 0-15,2-3 0 0,1-4 0 0,-4 4 0 16,3-7 0-16,-2 3 0 0,5 4 0 0,-3-7 0 16,1 3-13-16,-1 4 4 15,0 0-22-15,3 0-4 0,-3 1-1 0,1 1 0 16,-1 3-10-16,3 5-2 0,-5-5-1 0,5 4 0 15,-3-1-23-15,0 4-4 0,-5 0 0 0,5 4-1 16,-5-4-127-16,3 3-26 0,-3-3-5 0,11 7-1 0</inkml:trace>
  <inkml:trace contextRef="#ctx0" brushRef="#br0" timeOffset="99332.78">17362 11572 172 0,'0'0'16'0,"0"0"-16"0,0 0 0 0,0 0 0 16,0 0 300-16,0 0 56 0,5 0 12 0,1-2 3 15,-4-3-235-15,3 5-48 0,1-2-8 0,-1-3-3 16,0 3-53-16,1-1-10 0,-1-1-2 0,0 4-1 15,1-3-11-15,-1 3 0 0,0 0 0 0,0 3 0 16,-2-3 0-16,2 7 0 0,1-5 0 0,-4 5 0 16,1 0 0-16,-3 3 0 0,3-3 0 0,-1 2 0 15,1 3 40-15,-3-3 13 0,3 1 3 0,-3-3 0 16,0 2-10-16,2-2-2 0,-2 0 0 0,0 0 0 0,3-4-25 16,-3-3-6-16,0 0-1 0,2 7 0 15,-2-7-12-15,0 0-12 0,0 0 3 0,0 0 0 16,6-3-115-16,-4-1-22 0,4-1-5 0,-1-2-669 0</inkml:trace>
  <inkml:trace contextRef="#ctx0" brushRef="#br0" timeOffset="99436.55">17526 11490 979 0,'0'0'87'0,"0"0"-70"0,0 0-17 0,0 0 0 0,0 0 140 0,0 0 25 16,0 0 5-16,0 0 1 0,5 5-145 0,-2 2-26 0,-3 0-11 15,5 0-456-15,-2 0-91 0</inkml:trace>
  <inkml:trace contextRef="#ctx0" brushRef="#br0" timeOffset="100060.5">17698 11572 748 0,'0'0'67'0,"0"0"-54"0,0 0-13 0,0 0 0 16,0 0 225-16,0 0 43 0,0-2 8 0,-3-5 1 16,3 2-161-16,-5 3-32 15,2-5-6-15,1 0-2 0,-4 4-39 0,1-1-8 0,0 1-1 0,0 1-1 16,-1-3-19-16,1 5-8 0,-3 0 8 0,3 5-8 15,-3-3 8-15,0 5-8 0,0-4 8 0,0 4-8 16,0 2 19-16,3 5-2 0,0-4 0 16,-3 4 0-16,2-5-5 0,4 5-2 0,-4-4 0 0,4 1 0 15,2-1-10-15,2-3 0 0,-2 0 0 0,3-2 0 16,2-1 0-16,-2-1 0 0,5-3 0 0,2 0 0 0,1-7-25 0,0 4 2 16,-1-6 1-16,3-3 0 15,1 0-12 1,-1-2-2-16,3-2-1 0,-3-5 0 0,0 2 1 15,0-2 1-15,3-3 0 0,-2 5 0 0,1-2 13 0,-1-2 2 0,-1-1 1 16,0 5 0-16,0-2 19 0,-2 5 0 0,-3-1 0 0,0 1 0 16,0-1 18-16,-6 3 1 0,4 5 0 0,-6-1 0 15,0 3 30-15,0 0 7 0,-3 3 0 0,3 4 1 0,0 0 7 0,-5 0 2 16,-3 4 0-16,3-1 0 0,-3 4-22 0,2 2-4 16,-2-2 0-16,0 5-1 0,6 0-39 0,-4 4 0 15,1-2 0-15,3 3 0 0,-1 4 0 0,0-2 0 16,3 2 0-16,0-2 0 0,0-3 0 0,0 5-10 0,3-4 10 15,0-1 0-15,-1-2 0 0,3-4 0 0,1 4 10 0,4-5-2 16,-2-2-8-16,3-4 0 0,-1-3 0 0,6 0-8 16,-2 0-8-16,-1-3 0 0,3-4-1 0,-3 0 0 15,0 0 1-15,3-2 0 0,0 2 0 16,0-5 0-16,-3 0-4 0,0 0-1 0,-2 1 0 0,-1-1 0 16,1-2 1-16,-6 0 0 15,3 7 0-15,-3-3 0 0,-2 1 20 0,0-1 16 0,-3 3-2 0,0 3-1 16,-3-6-13-16,-2 10-15 15,0-2 3-15,-1 2 1 0,-4 0 20 0,-1 2 4 0,0 3 1 16,1 0 0-16,-3 2 1 0,-1 2 0 0,4-2 0 0,-1 7 0 16,3-4-2-16,0 6 0 0,0-4 0 0,3 0 0 15,3 2-13-15,-1 2 8 0,6 1-8 0,-1-3 0 16,3 0 0-16,6-2 0 0,0-1 0 0,5-1 0 16,-1-1 0-16,7-2 0 0,-1-4 0 0,0 4 0 15,0-7 0-15,3 0 0 0,2 0-9 0,3-3 9 16,3-4-131-16,0 0-20 0,0 0-4 0</inkml:trace>
  <inkml:trace contextRef="#ctx0" brushRef="#br0" timeOffset="101463.42">22262 11274 2718 0,'0'0'60'0,"-8"7"12"0,0-3 2 0,-2-1 2 0,2 4-60 0,-3-5-16 0,3 5 0 0,3-7 0 0,0 5 0 0,-3-5 0 0,2 2 0 0,-2-2 0 32,3 0-28-32,-3 0-8 0,0 0-1 0,3 0-1 15,-3 0-7-15,0 5-2 0,0-3 0 0,-2 1 0 16,-4-3 11-16,4 4 3 0,-6-1 0 0,-3 1 0 0,-2-1 33 0,3 4 11 0,-1 0 0 0,-7 0 0 16,-1-2 33-16,1 2 8 0,-1 4 0 0,1-1 1 15,-1-1-18-15,1-2-4 0,-1 3-1 0,1-3 0 0,-6 0-5 16,0 0-1-16,-2 0 0 0,0-2 0 15,-6 2-24-15,3-7-11 0,-3 7 1 16,3-3 0-16,3-1 10 0,-6-1 14 0,-2 3-3 0,-3-3-1 0,-5 5-10 16,-1-7 0-16,-4 5 0 0,2-3 0 0,5 1 0 0,-2 1 0 15,-3-1 0-15,-5 4 0 0,-6-7 0 16,6 7 0-16,0-5 0 0,0 3 0 0,-3-3 0 0,3 5 0 16,-1-4 0-16,1 1 0 0,0-1 0 0,5 4-16 15,3-3 4-15,2-1 1 0,1-1 11 0,-1 3 16 16,0-3-4-16,-2-2-1 0,2 0-11 0,1 5 0 0,2-3 0 15,2-2 0-15,-4 0 0 0,2 0 0 16,-5 0 0-16,2 0 0 16,-2 0-13-16,2-2-5 0,0-3-1 0,3 5 0 0,0 0 31 0,1 0 5 15,-4-2 2-15,3 2 0 0,-3-5-27 0,3 5-6 0,3 0-1 16,2 0 0-16,1 0 15 0,4 5-9 0,1-5 9 0,2 2-8 16,0-2 21-16,-2 0 5 0,0 5 1 15,-1-3 0 1,6-2-41-16,0 5-8 0,0-3-2 0,0 1 0 0,2 1 32 0,3-1-9 15,1 4 9-15,1-7 0 0,4 7 0 0,-1-5 14 0,1-2-2 0,2 7 0 16,0-7-12-16,3 0 0 0,0 7 8 0,-1-4-8 16,1-3 19-16,0 4 1 0,5-4 0 15,-3 3 0-15,1-3-32 0,2 0-7 0,0-3-1 0,3 3 0 16,2 0 20-16,3 0-10 0,-5-4 10 0,5 4-8 16,0 0 8-16,0 0-12 0,0 0 12 0,0 0-12 0,0 0 12 15,0 0-10-15,0 0 10 0,5-3-10 16,-5 3 10-16,5-7 0 0,-5 7-9 0,6-2 9 0,-6 2 0 15,8-5 0-15,-3 5 0 0,-5 0 0 0,0 0-8 16,8-2 8-16,0 2 0 0,0 0 0 0,-8 0 0 16,8 0 0-16,-8 0-9 0,8 2 9 0,-3-2 0 15,0 0 0-15,-5 0 0 0,8 0 0 0,-3 0 0 16,-5 0-8-16,0 0 8 0,6 5 0 0,-6-5 0 0,8 2 0 16,-8-2 0-16,0 0 0 0,0 0 0 0,5 0 0 15,-5 0 0-15,0 0 0 0,0 0 0 0,0 0 0 16,0 0 0-16,5 5 0 0,-5-5 0 0,5 2 0 15,-5-2 0-15,0 0 0 0,3 3 0 0,-3-3 0 16,3 7 0-16,2-3 0 0,-2-1 0 0,2 6 0 0,-2-4 0 16,2 2 0-16,-2 0 0 0,2-2 0 15,3 2 0-15,-3 0 0 0,0 0 0 0,3-5 0 0,0 5 0 16,3 0 0-16,-6 0 0 0,6-4 0 0,-1 4-8 0,4 2 8 16,-4-4 0-16,1-3 0 15,-1 5 0-15,1 0 0 0,-1-4 0 0,1-3 0 16,-3 4 0-16,3-1 0 0,-3-3-24 0,-3 0 1 0,3 0 1 15,-3 0 0 1,3 0-81-16,0-7-16 0,-5 4-3 0,4-4-853 0</inkml:trace>
  <inkml:trace contextRef="#ctx0" brushRef="#br0" timeOffset="101766.53">18320 11492 460 0,'0'0'41'0,"0"0"-33"0,-8 3-8 0,0-3 0 0,8 0 304 0,0 0 58 15,0 0 12-15,0 0 2 0,0 0-280 0,0 0-56 16,0 0-11-16,0 0-2 0,0 0 3 16,0-5 1-16,3 0 0 0,2-2 0 0,3 0-19 0,2 5-3 15,4-5-1-15,1 0 0 0,4 0 3 0,-1 2 0 16,1-2 0-16,2 0 0 0,-2 0 12 0,2 0 2 15,0-3 1-15,0 3 0 0,0 0 2 0,3-2 0 16,3-1 0-16,2-1 0 0,0 1-28 0,0 3 0 16,-3-2-12-16,1-5 12 15,-1 4-112-15,1 1-14 0,-3-1-3 16,-3-1-746-16</inkml:trace>
  <inkml:trace contextRef="#ctx0" brushRef="#br0" timeOffset="102516.59">20548 11224 3020 0,'-6'5'67'0,"-2"0"13"0,-2-1 4 0,-3-1 0 0,2 4-68 0,0 0-16 0,3-5 0 0,-2 5 0 0,2 0-12 0,-3 0-7 15,3 3-1-15,-2-1 0 16,-3 10-60-16,-1 0-13 0,-2 7-3 0,3-3 0 15,-3 8-72-15,0 2-14 0,1 2-3 16,-4 0-1-16,-2-4-67 0,2 2-14 0,1-3-2 0,-1-6-1 16,3-1 77-16,1 1 15 0,-1-8 3 0,0 5 1 0,3-9 224 0,-1 2 45 15,4-4 9-15,-3 1 1 0</inkml:trace>
  <inkml:trace contextRef="#ctx0" brushRef="#br0" timeOffset="102759.75">20156 11311 3013 0,'-5'10'66'0,"2"-3"14"0,0 0 2 0,3 2 3 0,-2 5-68 0,4-4-17 0,1 4 0 0,2 2 0 0,3 1 0 0,0-1 0 0,3 1 8 0,-1 1-8 15,6 1 0-15,3-2 0 0,-1-1 0 0,3 8 0 16,1-8-15-16,-1 5-3 0,0-4-1 0,3 4 0 31,0-2-36-31,-1-3-7 0,-1-2-2 0,-1 3 0 0,-3-3 7 0,1 2 1 0,-3-6 0 0,-3 6 0 16,0-2 14-1,0 0 3-15,-5-2 1 0,3 5 0 0,-3-6-67 0,0 1-14 16</inkml:trace>
  <inkml:trace contextRef="#ctx0" brushRef="#br0" timeOffset="103384.01">24043 9989 288 0,'0'0'25'0,"0"0"-25"0,0 0 0 15,0 0 0-15,-3 0 594 0,3 0 114 0,0 0 22 0,3 8 5 0,-3-1-586 0,2 0-117 16,1-3-23-16,-3 8-9 16,0 0-21-16,0 0-9 0,-5-1-2 0,-1 11 0 0,-2-6 16 0,-2 5 2 15,-3 3 1-15,-3 2 0 0,-3-1 1 0,1-1 1 16,-3 7 0-16,2-6 0 0,-2 6 11 0,0 0 0 0,2-6 0 0,1 4 0 15,-3-4 8-15,2-1 3 0,0 0 1 0,1-3 0 16,-3-2-12-16,2-3-11 0,3 0 3 16,1-1 0-1,-4-6-157-15,6 3-31 0,-16-1-7 0,10-11-1 16</inkml:trace>
  <inkml:trace contextRef="#ctx0" brushRef="#br0" timeOffset="103659.36">23715 10036 2718 0,'-8'3'120'0,"2"2"25"0,1-3-116 0,2 3-29 0,-2-3 0 0,5-2 0 0,3 9 0 0,2-2 0 16,0 0 0-16,3 3 0 15,3 4-10-15,-1-5-8 0,1 8-2 0,5 2 0 0,0-1 8 0,0 6 2 16,2 0 0-16,1-1 0 0,2 1 0 0,0 1 0 15,3-1 0-15,2 4 0 0,1-2 10 0,-1-2 0 16,-2-1 10-16,3 1-10 0,-4-6 34 0,1 6 1 16,-3-5 0-16,-2 0 0 0,-1-3-35 0,-2 0 0 15,0 1 0-15,-3-5 0 16,1-1 0-16,-1-3 0 0,-5-1 0 0,2 0 0 16,-4-5-188-1,-1-2-45-15</inkml:trace>
  <inkml:trace contextRef="#ctx0" brushRef="#br0" timeOffset="104802.96">15203 11953 1191 0,'0'-9'52'0,"0"2"12"0,0 0-51 0,3-3-13 16,-1 1 0-16,1 0 0 0,5-6 75 0,-3 1 12 0,3 0 2 0,0 2 1 15,0-2-12-15,3 0-2 0,-1-2-1 16,3 4 0-16,1-2-27 0,1 0-6 15,4-3-1-15,5 3 0 0,-3-2-15 0,3-1-3 16,2 1-1-16,1-1 0 0,2 1-10 0,0-5-1 16,3 4-1-16,-3 1 0 0,0 2-10 0,-3-3 12 0,1 5-12 0,2 1 12 15,-3 1-12-15,3 1 8 0,-2 4-8 16,-1 3 8-16,1 2-8 0,-3 0 0 0,2 2 0 0,-5 3 8 16,3-3 5-16,0 8 1 0,-3-3 0 0,-2 7 0 15,-1-5 21-15,-2 8 4 0,0-3 1 0,0-5 0 16,-3 8-15-16,0 1-2 15,0-1-1-15,-2-1 0 0,0 3-2 0,-4 2-1 0,4-2 0 0,-6 9 0 16,1-2-9-16,-1-2-2 0,-2 6 0 0,-3-4 0 16,0 5-8-16,-3-8 12 0,0 8-12 0,-2-5 12 15,0-3-12-15,-1 1 8 0,-4-1-8 0,2 1 8 16,-5-3 0-16,-1-2-8 0,1 2 12 0,0-2-4 16,-3-3 5-16,0 5 1 0,-2-4 0 0,-3-3 0 15,2-2 5-15,1 0 1 0,-6-3 0 0,3-2 0 16,-3-5 4-16,3 5 2 0,-3-7 0 0,3 0 0 15,-3-2-26-15,5-5 8 0,1 0-8 0,-3-7 0 0,-1 4 10 16,1-6-10-16,0-5 12 0,0 4-12 0,-3-6 9 0,-2-1-9 16,2-2 0-16,0-4 9 0,3 4-9 0,2-2 0 15,1 0 9-15,-1-1-9 0,3 6 0 16,1-1 0-16,1 1 0 0,1 4 0 0,2-2-9 16,1 4 0-16,2 3 0 0,0 2 0 15,0 1-29-15,3-1-6 0,2-2 0 0,0 7-1134 0</inkml:trace>
  <inkml:trace contextRef="#ctx0" brushRef="#br0" timeOffset="145085.74">2461 5977 921 0,'-8'0'82'0,"5"0"-66"16,-2 0-16-16,5 0 0 0,-3 0 127 0,3 0 21 15,-8-2 5-15,8 2 1 16,-5 0-53-16,5 0-10 0,0 0-3 0,0 0 0 0,-3 0-60 15,3 0-12-15,0 0-2 0,0 0-1 0,-2 2-13 16,2-2 0-16,0 3 0 0,0-3 0 0,0 7-8 0,0 0 8 16,0 2 0-16,2-2 0 0,1 0-12 0,2 3 12 15,3 1-12-15,-5-1 12 0,5-3 0 0,0 0 0 16,-6-2 0-16,6 2 0 0,0-3 0 0,3-1 0 16,-3 4 0-16,2-5 0 0,-2 3 0 0,3-3 12 15,-3 5-3-15,2-7-1 0,4 3 8 16,-4 1 0-16,1-1 1 0,-1-3 0 0,4 7 2 15,-4-7 0-15,1 7 0 0,5-5 0 0,-9-2-5 16,7 7-1-16,-6-7 0 0,2 0 0 0,-2 5-2 0,3-3-1 0,2-2 0 16,-8 5 0-16,3-3 3 0,0 1 1 0,0-3 0 0,0 0 0 15,0 4-14-15,3-1 0 0,-4-3 0 0,1 0 0 16,-2 0 8-16,2 4-8 0,-3-1 11 0,6-3-11 16,-4 4 12-16,1-1-4 15,-2-1 0-15,7-2-8 0,-8 0 14 0,8 5-4 0,-5-3-1 0,3-2 0 16,-3 5 0-1,2-5 0-15,-2 0 0 0,3 2 0 0,0-2 2 0,4 0 0 0,-7 0 0 0,3 0 0 0,5 3-11 16,-6 1 0-16,-2-4 0 0,6 0 8 16,-1 3 0-16,0-3-8 0,3 0 12 0,-5 0-4 15,-1 0 0-15,3 0 0 0,-2 7 0 0,0-7 0 16,-1 0-8-16,3 4 0 0,-2-1 9 0,-1-3-9 0,6 2 0 16,-5-2 9-16,0 7-9 0,2-7 0 15,5 5 8-15,-4-3-8 0,4-2 0 0,1 5 0 0,2-3 0 16,-3 1 0-16,1-3 0 0,-1 4 0 0,3-1 0 15,3-3 8-15,-5 0-8 0,-1 0 10 0,3 4-10 0,-2-1 0 16,2-3 0-16,-2 4-11 0,-1-4 11 0,1 0 0 16,-3 0 10-16,2 3-10 0,1-3 9 15,2 0-9-15,3 2 8 0,-6-2-8 0,1 0 0 16,2 0 0-16,3 7 0 0,-6-7 0 0,3 0 11 0,3 5-3 16,-3-5-8-16,3 2 12 0,-3 1-12 15,-2-3 8-15,-1 0-8 0,3 4 0 0,-7-4 8 0,4 0-8 16,1 0 0-16,-1 0 0 0,3 3 0 0,-2-3 0 0,-1 0 0 15,4-3 0-15,1 3 0 0,-4 0 8 0,7 0-8 16,-7 0 0-16,2 0 0 0,-2 0 0 0,2 3 8 0,-3-3-8 16,1-3 0-16,2-1 0 15,-2 4 0-15,4 0 0 0,-4 0 0 0,-3 0 0 0,2 0 0 0,6 0 0 16,-3 0 0-16,3 0 0 0,-3 0 0 16,3 0 0-16,-3 0 20 0,0 0-3 0,1 0 0 0,-1-3 0 15,3 3-25-15,-3 0-6 0,3 0-1 0,-3-2 0 16,0 2 15-16,-3 0 0 0,6 0 0 0,-5-5 0 15,-1 5 0-15,-2 0 0 0,3 0 0 0,-1-2 0 16,1 2 0-16,2 0 0 0,-3 2 0 0,1-2 0 16,-3-2 11-16,0 2 1 0,2 0 1 15,-5 0 0-15,6-5-13 0,2 5-16 0,-2 0 3 0,-6 0 1 16,5 0 12-16,-2 0 0 0,0 0 0 0,-3 0 0 0,1-2 0 0,4 2 0 16,-7-7 0-16,5 7 0 0,-6 0 8 0,3-7-8 15,1 7 0-15,-1-7 0 0,3 4 8 16,-3 1-8-16,0-3 0 0,3-2 0 0,-3 5 0 15,0-3 0-15,6 0 0 0,-8-2 0 0,4 3 8 0,-1-3-8 16,2 4 12-16,2-4-12 0,1 0 0 16,-4 2 0-16,4-6 0 0,-3 4 0 15,2 4 0-15,1-6 0 0,-6 2 0 0,0 0 0 0,6 0 0 16,-6 0 0-16,0-3 0 0,6 3 0 0,-9-2 0 0,4 2 0 16,2-3 0-16,-3 1 0 0,3-3 11 0,-3 3-11 15,0-1 10-15,0-4-10 0,-2 5 8 0,5-5-8 16,-8 0 0-16,2 4 0 0,1-4 8 0,-1 5-8 15,-2-5 0-15,0 4 0 0,3-6 9 0,0 6-9 0,-4-4 8 16,4 0-8-16,-3-2 0 0,0 6 0 16,-3-4 0-16,3-2 0 0,3 4 12 0,-9-2-4 0,4 0 0 0,-1-3 0 15,0 3-8-15,-2 2 0 16,-3-2-10-16,0-2 10 0,0-5 0 0,0 4 0 16,-3 1 0-16,3-3 0 0,-8 0 0 0,3 2 8 0,0-1-8 15,-9 1 0-15,4 1 9 0,2-3-9 0,-5 2 0 16,2 1 9-16,1 0-9 0,-4 1 0 0,4-1 0 0,-9 7 0 15,6-6 0-15,0 4 0 0,-6-1 8 16,1 0-8-16,5 0 0 0,-6 1 0 0,3-3 0 0,-2 4 0 16,-4-4 0-16,4 7 0 0,-1-5 0 0,-7 0 8 0,2-4-8 15,0 7 0-15,-2-6 0 0,2 6 0 16,0-5 0-16,0 2 8 0,3 0-8 0,-3 1 8 16,1-1-8-16,1 3 0 0,-1 1 0 0,-4 1 0 15,6-2 0-15,-11 0 0 0,1 2 14 0,4-1-4 16,-7 1-10-16,5 7 0 0,-3-7 0 0,0 5 0 0,6 0 0 0,-1-3 0 15,-7 3-12-15,5-3 12 0,2 3 0 0,-5-3 8 16,3 5 2-16,0 0 0 0,-8-3-10 16,0 3 0-16,3 0 0 0,-3 0 0 0,2 3 0 0,-2 2 0 15,-5-3 0-15,2 3 0 16,6-3 0-16,-3-2 0 0,-3 5-9 0,0-3 9 0,-5 0 0 16,0 3 0-16,3-3 0 0,-3 5 0 0,5 1 0 0,-2 1 0 15,2-2 0-15,-5 2 0 0,0-2-9 16,-7 1 9-16,7 1 0 0,0-2-9 0,-6 7 9 0,12-5 0 0,-4 1 0 0,4-3-8 15,-4 0 8-15,1 0 0 0,0-5-9 0,-1 5 9 16,1 1 0-16,2-1 0 0,3 0 0 16,-2 0 0-16,2-3 0 0,5 1 0 15,-3-3 0-15,-2 6 0 0,-2-4 0 0,2 1 0 16,5 0 0-16,-3-3 0 0,-2 5-11 16,3 0 11-16,-3-5-8 15,3 5 8-15,4 1 0 0,-7-1 0 0,6 0 0 0,-4 0 0 0,4-3 0 0,-1 3 0 0,0-2 0 0,-2-2 0 16,5 6 0-16,-3-2 0 0,5 0 0 0,1 2 0 15,5-4 0-15,2 2 0 0,-7-2 0 0,7 2 0 16,1 7 0-16,-1-5 0 0,1-1 0 0,2 1 0 16,-8 5 0-16,3-5-8 0,2 3 8 0,3 0 0 15,-5 0 0-15,5 0-8 0,-2-1 8 0,2 1 0 16,3 4 0-16,-3-1-8 0,5-6 8 0,3 7 0 16,-2-1 0-16,-3 1 0 0,7 1 0 0,-2-1-8 0,0-2 8 0,0-5 0 15,6 10-9 1,-4-7 9-16,4 5 0 0,2-3 0 0,0 2 0 0,0 1 0 15,0-1 0-15,0 0 0 0,8 8-9 0,-6-5 9 16,4 0 0-16,-4 2-8 0,6-2 8 0,0 2 0 16,-2 2 0-16,1-4 0 0,7 5 0 0,-4-8 0 0,1 8 0 15,5-8 0-15,-3 1 0 0,3 1 0 0,0-6 0 16,2 5 0-16,-5-3 0 0,6 0 0 0,-3-5 0 0,2 5 0 16,-2-4 0-16,3-3 0 0,-3 2 0 0,2-2 8 15,-5 0-8-15,11-4 0 0,-5 1-8 0,2-1-5 16,3-3-1-16,2 0-730 15,1-3-145-15</inkml:trace>
  <inkml:trace contextRef="#ctx0" brushRef="#br0" timeOffset="160018.51">6993 5956 1148 0,'0'-9'51'0,"-3"6"10"0,3-1-49 0,-2-3-12 16,2 4 0-16,0-4 0 0,2 0 68 0,-2 2 12 0,0 1 1 0,0-3 1 16,3 4-40-16,2-1-8 0,1 1-2 0,-1-4 0 15,3 7-24-15,-3-7-8 0,3 7 0 0,-3-2 0 16,3 2 0-16,0 0 0 0,3 2 0 0,-3-2 0 15,0 0 0-15,2 0-9 0,-2 0-1 0,3 5 0 16,-1-3 10-16,1-2 0 0,-1 0 0 0,4 0 0 16,-9 7 0-16,6-4 0 0,-1-3 0 0,-2 4 0 15,3-1 0 1,-3-3 11-16,0-3-3 0,2 6 0 0,1-3-8 0,-3 7 0 0,2-7 0 0,1 0 8 0,-1 7-8 16,-2-5-17-16,3-2 4 0,0 5 1 15,-4-3 12-15,1 3 10 0,0-3-2 0,0-2 0 16,0 3-8-16,0 1 8 0,-3-4-8 0,1 3 8 0,2-3-8 0,-3 0 0 15,-5 0 0-15,3 0 0 0,5 4 0 0,-8-4 0 16,0 0 0-16,0 0 0 0,0 0 0 16,0 0 0-16,0 0 0 0,0 0 0 15,0 0-24-15,0 0-8 0,0 0 0 0,0 0-1 16,0 0-24-16,0 0-5 0,0 0-1 16,0 0 0-16</inkml:trace>
  <inkml:trace contextRef="#ctx0" brushRef="#br0" timeOffset="178360.68">11692 3602 2160 0,'-8'-12'96'0,"5"12"19"15,-2-9-92-15,0 9-23 0,2-3 0 0,-2 3 0 16,2 0 82-16,-2 0 12 0,0 3 2 0,-1 1 1 16,4 1-56-16,-6 2-11 0,2 7-2 0,-1 3-1 0,-4-1-27 0,6 8 0 15,-3-3 0-15,0 2 0 0,-3 6 0 0,1-1 0 16,-1-2 0-16,0 7 0 0,1 4 0 0,-1-4 0 16,1 2 0-16,2 1 0 0,0-3 0 0,3 2 0 15,-6-2-9-15,8-3 9 0,-2 1-24 0,5-3 0 16,3 0-1-16,-1-9 0 15,1 9-2-15,5-9 0 0,0 5 0 0,2-8 0 16,1 1-17-16,2-1-4 0,0-2-1 0,1 0-633 16,2-4-126-16</inkml:trace>
  <inkml:trace contextRef="#ctx0" brushRef="#br0" timeOffset="178575.62">11110 4206 2120 0,'-5'-7'94'16,"2"5"19"-16,0-5-90 0,1 4-23 0,-4-4 0 0,1 3 0 0,0-1 48 0,-1 0 4 16,-1-2 2-16,-1 0 0 0,0 2-32 0,-3-2-6 15,3 3-2-15,-2-1 0 0,-4 0-14 0,1 3-13 16,0-3 2-16,0 5 1 15,-1 0-51-15,-1 0-11 0,-1 7-1 0,-3-7-1 16,6 10 18-16,-3-3 4 0,-2 0 1 0,2 2 0 0,2 3 35 0,-1 0 8 0,-1 2 8 16,2 2-13-16,1 1 46 0,0 4 10 15,0 2 1-15,2 3 1 0,3-2-25 0,3 6-6 0,2-4-1 0,3 5 0 16,3-5-1-16,5-5 0 0,2-5 0 0,1 6 0 16,2-6-12-16,3-4 8 0,3 2-8 0,-1-7 0 31,1 0-94-31,5-5-25 0,-3-2-5 0</inkml:trace>
  <inkml:trace contextRef="#ctx0" brushRef="#br0" timeOffset="179743.92">11398 3842 172 0,'-5'-3'16'0,"2"-4"-16"0,-2 3 0 0,0 4 0 0,-1-10 336 0,-1 3 65 15,1 5 13-15,1-5 2 0,-3 7-255 16,0-3-51-16,0 3-10 0,3 3-3 0,-6-3-61 16,3 7-13-16,-2-5-3 0,2 15 0 0,-5-6-11 0,2 1-9 15,0 9 12-15,1-2-12 0,-6 5 8 0,5 6-8 16,-2 1 0-16,0 2 0 0,0-3 0 0,2 10 0 16,-2-7 0-16,2 5 0 0,-2 2 12 0,5 0 0 15,-2 0-1-15,4 0 0 0,4 0-3 16,-1-3-8-16,3-4 12 0,3 5-4 0,2-12-8 0,3 2 0 15,2-9 0-15,1 4 0 0,0-6 0 0,2-3 0 0,0-5-10 16,3-2 10-16,0 3-12 0,2-10 3 0,-2 0 1 16,0-5 0-16,3-2 8 0,-1 0 0 0,3-7 0 0,-2 4 8 15,-1-4-8-15,-2-2 0 0,0 2-8 16,-3-5 8-16,0-2 0 0,1 2 0 0,-4-2 0 0,-2 4 0 16,0-1 0-16,-3 3 9 0,-2-1-9 0,-3 2 0 15,3 0 9-15,-6 4-9 0,0 1 0 0,1 2 9 16,-6 0-9-16,3 4 0 0,-1-1 9 0,1 4-9 15,0 4 0-15,2-1 8 0,-2 4-8 0,-1 2 0 16,1-2 0-16,-3 3 0 0,3-3 0 0,0 5 0 16,2-1 0-16,-2 3-15 0,2 1 3 0,0-4 0 15,1 6 12-15,2-10 16 0,0 7-3 0,2-5-1 16,1-2-21-16,2 3-5 0,3-3-1 0,0 0 0 16,3 0 15-16,-3-5 15 0,0 5-3 0,0-2-1 15,2 0-11-15,1-5 0 0,-1 7 0 0,-2-7 0 16,3 7 0-16,0-2 0 0,-1-1 0 0,-2 1 0 15,0-3 0-15,0-2 0 0,-3 7 0 0,-5-7 0 0,0 0 0 0,0 0 0 16,0 0 0-16,5 0 0 0,-5 0 0 0,0 0 0 16,8 5 0-16,-2-10 0 0,2 5 0 0,-3-2 0 15,3-3 0-15,0-2 0 0,0-2 0 16,2 2-9-16,-2 0 9 0,3-10-10 16,-1 6 10-16,1-4-12 0,0-1 12 0,2-1-12 0,0-4 12 15,0 5 0-15,3 2 0 0,-3-3 0 0,1 6 0 16,-1-1 11-16,-3 0-3 0,1 0 0 0,-3 10-8 0,0-5 0 15,-3 4 0-15,0-1 8 0,-5 4-8 0,0 0 12 0,0 0-12 0,0 0 12 16,0 0 4-16,-2 7 0 0,-3 2 1 16,2-2 0-16,0 3-17 0,1-6 0 15,-1 6 8-15,-2-3-8 0,2 2 9 0,0-2-1 0,3 3-8 16,-2 4 12-16,2-5 4 0,2 3 0 0,-2-3 0 16,6 1 0-16,-4-1-16 0,6-2 11 0,-2 5-11 0,-1-3 10 15,0 1-10-15,3-1 0 0,-3-2 0 0,3 3 0 16,-5 4 0-16,2-5 0 0,1 3 0 0,-4-3 0 15,1 1 0-15,-1-1 0 0,-4 3 0 0,2 0 0 16,-3-5 10-16,1 5-10 0,-4-3 12 0,-2 0-12 16,3 1 0-16,-3-3 0 0,0 2 0 0,0-2 0 15,-2 5 0-15,-1-7 0 0,6 2 11 0,-3 0-3 16,0-7-8-16,3 0 0 0,-3 0 0 0,8 0 0 16,-3-2 0-16,0-3 0 0,3-2 0 0,0-3-8 15,6 1 8-15,4-5 0 0,1-3 0 0,7 1 0 16,1-5 0-16,2 2-8 0,3-5 8 0,5 1 0 15,0 2 0-15,0-5 0 16,-2 2 0-16,-1 1 0 0,1-1 0 0,-4 1 0 0,1 6 0 0,3-1 0 0,-4-1 0 0,-1 0 0 16,1 2 0-16,-1 3 11 0,-4 0 12 0,-2 5 2 15,-5 2 1-15,-4 4 0 0,1-1-26 0,-5-1 8 16,-3 5-8-16,0 0 0 0,0 0 24 0,0 0 0 16,-8 5 0-16,0-1 0 0,-2 6-5 0,2-3-2 15,-3 2 0-15,6 3 0 0,-3-3-17 0,3 1 0 16,-1-3 0-16,4 2 0 0,-1 1 9 0,3-6-9 15,0 3 0-15,3 1 9 0,-1-4 6 0,1 3 1 16,5 0 0-16,-3 3 0 0,3-3-5 0,-3 0-1 16,3 2 0-16,0-2 0 0,0 3-10 0,0-3 0 0,0 7 0 15,-3-5 0-15,-2-2 0 0,0 3 0 16,2 2 0-16,-2-3-11 0,2 0 11 0,-5 1 0 0,0 2 8 0,3-3-8 16,-3 0 0-16,-3-2 0 0,0 7 0 0,1-4 0 15,2-3 0-15,-3 2 0 0,-2 1 9 16,-1 2-9-16,-2-1 0 0,0-4 0 0,-2 7 0 15,-1-4 0-15,1-1 0 0,-4 3 0 0,4-3 8 16,-3 1-8 0,-1-3-26-16,1 2-9 0,0 3-1 0,0-7-1 0,0 2-148 15,2 0-30-15,-2-7-5 0</inkml:trace>
  <inkml:trace contextRef="#ctx0" brushRef="#br0" timeOffset="181767.9">13383 3870 1267 0,'-6'-12'112'0,"4"10"-89"0,-1-3-23 0,3 5 0 16,0 0 244-16,-5 7 44 0,5 7 8 0,-3 3 3 16,3 4-216-16,0 7-43 0,3 7-9 0,-3 8-2 15,0 1-17-15,2 6-4 0,-2-1-8 0,3 10 12 16,-6 0-12-16,3 4 9 0,-2-6-9 0,-1 4 8 15,0-5-8-15,1 1 0 0,-1 2-10 0,1-8 10 32,-1 3-27-32,0-9 1 0,3-5 0 0,0-7 0 15,3-2-99-15,0-6-20 16,-1-8-4-16,3-1-465 0,-2-2-93 0</inkml:trace>
  <inkml:trace contextRef="#ctx0" brushRef="#br0" timeOffset="181966.51">13372 3875 2462 0,'0'0'54'0,"0"0"11"0,0 0 3 0,0 0 1 0,0 0-55 0,8 0-14 0,0 0 0 0,5 0 0 0,3 7 20 0,3-7 2 0,-1 7 0 0,3-7 0 15,3 2-9-15,3 3-1 16,-1-3-1-16,0-2 0 0,1 0-11 0,-3 5 0 15,-3-3-12-15,0-2 12 16,0 0-177-16,0 0-28 0</inkml:trace>
  <inkml:trace contextRef="#ctx0" brushRef="#br0" timeOffset="182149.57">13526 4187 2592 0,'-3'-7'230'0,"3"3"-184"0,0 4-37 0,0 0-9 16,0 0 99-16,13 0 17 0,6 0 4 0,2 0 1 16,3 0-63-16,-1 0-13 0,4-5-2 0,-1 0-1 15,1-2-42-15,2 7 0 0,0-2 0 0,0-5 0 16,3 7-184-16,-3-3-28 0</inkml:trace>
  <inkml:trace contextRef="#ctx0" brushRef="#br0" timeOffset="182533.31">14039 4409 2376 0,'0'0'105'0,"2"4"22"0,4 10-102 0,-1-4-25 16,0 4 0-16,1-5 0 0,-1 5 40 0,0 0 2 16,-2-2 1-16,2 2 0 0,-2-4-17 0,-1 2-3 0,-2-3-1 15,0 0 0-15,-2-2-22 0,-4 3 8 0,1-3-8 0,-3 2 0 16,0-2-20 0,-5 0-8-16,0-2-1 0,-3 0-1 0,-3-5-2 0,1 0 0 0,-3 0 0 0,2-10 0 15,3 3 32-15,-2 0 18 0,-1-2-2 0,6 2-1 16,3-10 24-16,-1 6 5 0,0-8 0 15,3 2 1-15,0-2-13 0,6-2-4 0,-1 2 0 0,1-2 0 16,4 5-28-16,1 2 0 0,-1-3 0 0,4 8 0 16,2-1-20-16,2 3-8 0,4 3 0 0,1-6-1 15,4 3-3-15,2 5 0 16,0-3 0-16,0 3 0 0,3 2-28 0,-3-3-5 16,1-1-2-16,-1 4 0 0,0 4-109 0,0-1-21 15,3-3-5-15,-3 0-594 0</inkml:trace>
  <inkml:trace contextRef="#ctx0" brushRef="#br0" timeOffset="182821.36">14489 4357 1699 0,'0'0'75'0,"0"0"16"0,0 0-73 0,0 0-18 15,5 0 0-15,-5 0 0 0,5 0 95 0,3 4 15 16,0-1 3-16,0-3 1 0,-3 7-53 0,3 0-10 16,0 2-3-16,0-2 0 0,0 3-28 0,0-3-7 15,-5 9-1-15,2-6 0 0,3 4-12 0,-6 0 8 16,-2 0-8-16,0-2 0 0,0-3 8 0,-5 3-8 0,3 0 0 0,-6-5 9 15,0 0 0-15,-3 2 0 16,3-2 0-16,-2 0 0 0,-1-7 1 0,-2 5 0 0,0-3 0 16,-1-2 0-16,1-2 2 0,0-3 0 0,-6-2 0 15,6 5 0-15,-3-5 23 0,0 0 5 16,0-3 0-16,3 1 1 0,3-3-1 0,-1 1-1 0,3-1 0 16,0-5 0-16,3 6-30 0,5-4-9 0,-3 1 0 0,9 0 0 15,-4 5 0-15,3-1-9 0,3 1-1 0,0 4-800 16,0 3-160-16</inkml:trace>
  <inkml:trace contextRef="#ctx0" brushRef="#br0" timeOffset="183959.1">10657 5004 2116 0,'-15'-8'94'0,"15"8"19"0,0 0-90 0,0 0-23 0,0 0 0 0,0 0 0 15,0 0 48-15,0 0 6 0,10 3 1 0,3 2 0 0,3-5-25 0,8 2-5 16,3-2-1-16,2 5 0 16,2-3-1-16,9-2-1 0,5 5 0 0,5-3 0 0,9 0-22 0,1 5 0 15,4-7 0-15,5 7-12 0,5-2 12 0,5 0 8 16,6-5-8-16,5 7 11 0,0-7-11 16,5 5 0-16,3-3 0 0,2 5-11 0,-2-5 11 0,0 10 0 15,3 0 8-15,-1 2-8 0,1-5 0 16,-1 3 0-16,1 0 0 0,-3 0 0 0,2-1 0 0,4 4 0 0,-4-6 0 15,3 5 8-15,-5-5-8 0,3 1 0 0,5 4 0 16,-3-5-8-16,3-2 8 0,-3 3 0 0,3-3 0 16,-6 0 8-16,-5 2-8 0,1-2 0 0,-4 1 0 15,-4-1 0-15,-6-5 0 0,-6 5 0 16,1-2 10-16,-6-3-10 0,-2-2 20 0,-8 0-3 0,-11 0 0 16,-2-2 0-16,-6-3 11 0,-2 5 3 15,-3-2 0-15,-8-3 0 0,-5 3-14 0,-8-1-2 0,-3-1-1 16,-5 4-815-16,-8-8-163 15</inkml:trace>
  <inkml:trace contextRef="#ctx0" brushRef="#br0" timeOffset="-190968.16">9393 9632 1036 0,'0'0'92'0,"-6"-5"-73"0,1 3-19 0,2-5 0 15,1 7 148-15,-3-7 25 0,2 4 6 0,0-4 1 16,1 0-136-16,-1 0-26 0,0 5-6 0,1-5 0 16,-1 0-4-16,0 0-8 0,1 2 12 0,-1-2-4 15,0 0 4-15,1 0 0 0,-1 0 0 0,-2 0 0 16,2 0-12-16,1 4-14 0,-4-6 3 0,1 2 1 15,0 0 10-15,-1 0 0 0,1 0 0 0,0-3 0 16,0 8 0-16,-3-3 12 0,0-2-4 0,0 7 0 16,-3-2 18-16,3 2 4 0,-2 0 1 0,-1 2 0 15,-2 3-9-15,0 2-2 16,-3 2 0-16,-3 1 0 0,1-3-3 0,-4 9-1 0,1 1 0 16,3-1 0-16,-1 8-16 0,6-1 0 0,-3 1 0 15,3 6 0-15,0-4-9 0,2-2-6 0,3 6-1 0,3 1 0 0,-3 2 16 16,5-3 0-16,3 3 0 0,0-2 10 0,3 2-10 0,0 2 0 15,2-7 0-15,0-4 0 0,3-1 0 0,0 1 0 16,0-3 0-16,3-4 0 0,2-1 0 0,0-7-9 16,3 6 9-16,0-8 0 0,0 0-16 15,0-5 3-15,-1 3 1 0,-1-5 0 16,-1-5-33-16,0 5-7 0,0-7 0 0,1 0-1 16,-1-3-27-16,0-4-4 0,0 5-2 0,0-8 0 15,3 1 0-15,-2-5 0 0,1 2 0 0,1-4 0 16,0 1 0-16,3-1 0 0,2 4 0 0,-5-2 0 15,0-3 33-15,0 8 6 0,-3-3 2 0,3-2 0 0,0 4 62 0,-1 3 13 16,-1-2 2-16,-1 4 1 0,0-2 79 0,0 0 16 0,1 7 4 0,-4-3 0 16,1 1-57-16,-3 4-11 15,2 1-3-15,1-1 0 0,-1 5-29 0,1 0-7 0,-3 0-1 0,-3 0 0 16,3 7-8-16,0-5-3 0,0 3 0 0,-3-3 0 16,1 5-3-16,-4 0-1 0,1 3 0 0,-3-3 0 15,0 2 5-15,-5-2 1 0,2 7 0 0,-2-4 0 16,-6 4-3-16,3-2 0 0,0 2 0 0,-2 0 0 15,-1 0-4-15,-2-2 0 0,0 0-8 0,-3-3 12 16,2 0-12-16,-1 1-16 0,1-3 3 0,1-2 1 16,-3-3 12-16,6-2-12 0,-1 0 12 0,1-2-12 15,2-3 12-15,0-2 0 0,2 0-10 0,4-3 10 16,-1-6-28-16,6 2-2 0,2-3 0 0,0 1 0 16,1-3-6-16,4-2-2 0,-2 4 0 0,5 1 0 15,1-5 27-15,1 9 11 0,-1-2-8 0,-1 0 8 0,0-3 0 16,3 8 19-16,3-5-3 0,-4 2-1 0,1-2 22 15,3 0 5-15,-1 0 1 0,3 4 0 0,1 1 5 0,-1 0 2 16,0-3 0-16,-3 7 0 0,1-2-16 0,-3 2-3 16,2-2-1-16,-2 7 0 0,-2-2 1 0,1 2 0 15,-1 2 0-15,-1-2 0 16,-3 7-11-16,-2-2-1 0,0-3-1 0,-2 8 0 0,-4 2-2 0,1-1-1 16,-3 3 0-16,-5 1 0 0,2-4-5 0,-5 8-1 15,3 0 0-15,-6-3 0 0,1 1-9 0,-1-1 10 16,0-2-10-16,3 3 10 0,1-1 8 0,-1 1 2 0,2-3 0 0,1-5 0 15,0-2-20-15,2 0 0 0,3 3 0 16,-3-5 0-16,3-5-14 0,0 0-6 0,6 0-2 0,-1-5 0 16,-2-5 8-16,5 3 2 0,2-2 0 0,1-5 0 31,2-3-16-31,3 3-2 0,0-2-1 0,0-3 0 16,2 3 0-16,-2-6 0 0,0 6 0 0,0-1 0 0,-3-4 31 0,3 5 0 0,0-3 0 15,-3 5 0-15,0 0 10 0,0 4 8 16,1 3 2-16,-4 0 0 0,1 7 20 0,-1 0 5 0,-2 0 1 0,-2 5 0 15,2-3-7-15,-3 5-2 0,-3 3 0 0,1 2 0 16,0-1-8-16,-3 3-1 0,-3-4-1 0,0 6 0 16,3-2-17-16,-2 3-10 0,-1-3 12 0,-2 0-12 15,2-2 0-15,-2 0 0 0,2-3-10 0,-2 0 10 16,2-2-47-16,1-4-1 0,2-3-1 0,0 0 0 16,0 0-57-16,0 0-11 15,0 0-3-15,5 0 0 0,0 0 16 0,1-7 4 16,-4 4 0-16,4-4 0 0,-1 0 54 0,3 3 11 15,0-3 3-15,0-5 0 0,0 9 57 0,2-4 12 0,1 0 3 16,-1 0 0-16,-2 5 55 0,-2 2 11 0,-1-2 2 0,3 2 1 0,0 2-16 0,0-2-3 16,2 2-1-16,1 3 0 0,-3-3-38 0,2 3-8 15,1-3-2-15,0 5 0 0,-1-4-27 16,1 1-6-16,2-1 0 0,0-3-8 0,-2 5 0 0,2-5 0 16,-2-5 0-16,-1 5 0 15,1-3-18-15,2-1-10 0,-2-1-3 0,2-2 0 16,0-5-57-16,0 3-11 0,-2-3-2 0,5-2-1 15,0-7 30-15,-3 4 5 0,0 1 2 0,0 2 0 0,3-3 47 0,-5 1 10 0,-1 2 8 0,-2 2-12 16,0-2 12-16,0 0 0 0,-3 4 8 0,1 1-8 16,-4 4 48-16,4 1 4 0,-6 4 2 0,0 0 0 15,0 0 18-15,0 4 3 0,0 3 1 0,-3 7 0 16,3-4-21-16,-3 6-4 0,3 5-1 0,-5 3 0 16,2 2-28-16,-2 4-6 0,5-4 0 15,-5 12-1-15,2-5-15 0,1 7 8 0,-1 4-8 16,3-1 0-16,0 4 0 0,0 5 0 0,0-3 0 0,3 0 0 15,-1-2 0-15,1 0 0 0,-1 3 0 0,4 2 0 16,-1-3 0-16,-2-2 0 0,-1 2 0 0,4 3 0 16,-6-5 0-16,0-4-12 0,0 4 12 0,0-7-10 15,2-8-44-15,-2-1-9 16,-2 0-1-16,2-8-1 0,-3-6-107 0,3-3-22 16,-3 2-4-16,1-13-1 0</inkml:trace>
  <inkml:trace contextRef="#ctx0" brushRef="#br0" timeOffset="-190666.54">10734 9420 2487 0,'0'0'55'0,"5"7"11"16,3-4 2-16,0 1 2 0,6-1-56 0,-1 4-14 0,0 0 0 0,0 0 0 0,3 0 0 0,0 2 0 15,-3 1 0-15,3-1 0 0,-3 5-13 0,1-4-6 0,-4 9-1 0,1-3 0 32,-3-4-30-32,0 4-6 0,-3 3-2 0,-2-7 0 15,-3 4-10-15,0 3-3 0,-3-7 0 0,-2 4 0 0,-1-2 43 0,1-4 8 0,-3 4 1 0,3-5 1 16,-6 5 28-16,1-4 6 0,-1 4 0 0,0-5 1 16,-2 1 1-16,3 2 0 0,-1-5 0 0,0-3 0 15,1 3-18-15,-1-7 0 16,1 0 0-16,-1 0-891 0</inkml:trace>
  <inkml:trace contextRef="#ctx0" brushRef="#br0" timeOffset="-190393.71">11200 9651 2602 0,'0'0'57'0,"0"0"12"16,0 0 3-16,0 0 1 0,5-3-58 0,0 1-15 0,3-3 0 0,-2-2 0 0,-1 5 0 0,0-3 0 0,1 1 0 0,-1-1 0 0,0-2-13 0,0 7-6 15,-2-7-1-15,2 7 0 16,1 0-64-16,-1 0-14 0,0 4-2 0,-5-4-1 16,3 3 8-16,-1 4 1 0,4 2 1 0,-6-2 0 0,0 0 63 0,0 3 13 15,2 2 3-15,-2-1 0 0,0 1 66 0,3 0 14 16,-6 2 2-16,3-5 1 0,3 8 1 0,2-1 0 15,-5-2 0-15,0 0 0 0,3-4-26 0,0 6-5 16,-1-6-1-16,-2 2 0 0,6-3-50 16,-1-2-10-16,-2-5-3 0,-1 5-1045 0</inkml:trace>
  <inkml:trace contextRef="#ctx0" brushRef="#br0" timeOffset="-190203.8">11517 9013 2246 0,'0'0'200'0,"-2"3"-160"0,-4-3-32 0,4 2-8 16,-1 5 104-16,3 5 20 0,0-3 4 0,3 1 1 16,-1-1-101-16,4 5-28 0,-1-4 8 0,0 1-811 15,1-6-162-15</inkml:trace>
  <inkml:trace contextRef="#ctx0" brushRef="#br0" timeOffset="-189453.08">11710 9093 1900 0,'-7'3'84'0,"4"-3"18"0,-2 7-82 0,2 0-20 15,-2 2 0-15,-1 1 0 0,4 1 165 0,-4 1 29 16,4 5 6-16,-1-3 0 0,-2 2-139 0,2 8-28 0,-2-8-5 15,2 12-2-15,1 5-26 0,-4 5 0 16,1-3 0-16,2 5 0 0,1 0 0 0,2-2 0 16,-6-1 0-16,6-1 0 15,0 1-57-15,0-4-17 0,3 5-3 0,0-7-1 0,-3-6 42 0,2 1 9 16,1 2 2-16,0-9 0 0,2 5 25 0,0-8 0 0,3 3 0 16,0-7 0-16,0 0 20 0,3-8-1 0,-1 3 0 15,3-2 0-15,3-3-2 0,3-2 0 0,5-7 0 0,-1 0 0 16,4-4-17-16,-1-4 0 0,4-1 0 0,-1-5 0 15,-3 2-12-15,1-2-7 0,-6 2-1 0,-3-2 0 16,1-3 1-16,-3 8 0 16,-1-8 0-16,-4 8 0 0,2-3 19 0,-5 0-8 0,0 0 8 15,-3 3 0-15,-2 2 0 0,-3 0 0 0,-3 4 0 0,-2 1 0 16,3 2 0-16,-6 0 9 16,0 0-9-16,-3 7 12 0,0 0-12 0,-2 0 8 0,0 4-8 0,-3 4 8 0,0 1 1 15,0 0 0-15,1 8 0 0,-1-3 0 0,0 2 8 0,3 1 2 16,-3-1 0-16,5 1 0 15,1 4-19-15,-1-2 0 0,3 2 0 0,0-2 0 0,3 2 0 16,2-5 0-16,0 1 0 0,1-1 0 16,4-2 0-16,1 1 0 0,0-4 0 0,2-4 0 15,0 0-31-15,3 0-9 0,3-4-3 16,2 4 0-16,0-7-32 0,3-2-6 0,0-3-2 0,3 0 0 16,-1-7-26-16,1 5-6 15,-1-2-1-15,1-1 0 0,-3-4 65 0,2 7 13 0,1-2 2 0,2-5 1 0,0 4 65 0,0 3 13 16,0 0 2-16,3 5 1 0,-3-5 46 15,0 5 10-15,1-3 2 0,-1 5 0 16,3 0-26-16,-3 5-5 0,0-3-1 0,0 3 0 0,-5-1-12 0,0 1-2 0,2 2-1 16,-4 2 0-16,-1 1-20 0,-3 2-4 15,1-1-1-15,-3 3 0 0,0-4-19 0,-3 4-4 16,0-5-1-16,1 1 0 0,-4 4 13 16,1-5 3-16,-3-2 0 0,0 0 0 0,0-7-24 0,0 7 0 15,0-7 0-15,-3 8 0 0,3-8 0 0,0 0 0 0,0 0 0 0,-8-5 0 16,3-5 0-16,2 3 0 0,-2-4 0 15,3-8 0-15,-1 2-13 0,3-6-7 16,0-1-2-16,3-2 0 0,-1-4 22 16,1-1 0-16,2-4 0 0,3-3 0 0,0 8 0 15,0-3 0-15,5 2 0 0,0 8 0 0,6-1-8 0,-1 5 8 0,1 3 0 0,5 2 0 16,-3 0 0-16,5 4 0 0,-2 3 0 0,0 0 0 0,2 5 0 16,-2-3-11-16,0 5 3 0,0 5 0 15,-3 2-63-15,0 0-12 0,0 2-2 0</inkml:trace>
  <inkml:trace contextRef="#ctx0" brushRef="#br0" timeOffset="-177663.75">10626 11854 1728 0,'-11'-7'76'0,"6"3"16"0,0 4-73 0,-3-3-19 0,0 1 0 0,2-3 0 0,1-2 53 0,0 5 7 0,-1-3 2 0,1 3 0 15,0-5-62-15,0 0-12 0,-1 7-2 0,-2-7-1 31,3 4-141-31,-3 1-29 0,0-3-6 0,0 3-460 0</inkml:trace>
  <inkml:trace contextRef="#ctx0" brushRef="#br0" timeOffset="-173505.51">7594 11669 2707 0,'0'0'240'0,"-3"-3"-192"16,0 1-38-16,3 2-10 0,0 0 32 0,0 0 4 0,-5 0 0 0,5 0 1 15,0 0-29-15,0 0-8 16,0 0 0-16,0 0 0 16,0 0-130-16,8 0-30 0</inkml:trace>
  <inkml:trace contextRef="#ctx0" brushRef="#br0" timeOffset="-142558.27">12303 10829 2055 0,'-3'-7'45'0,"-2"5"10"0,3-5 1 0,-4 4 2 0,4-4-46 0,-1 0-12 0,0-2 0 0,6-3 0 15,2 3 0-15,3-6 8 0,0 4-8 0,5-3 8 0,1-1-8 0,1-1 0 16,1 0 0-16,3-1 0 0,-1 1-14 0,1-6 5 15,-3 6 1-15,2 0 0 0,1-1 8 0,-1 3 0 16,4-3 8-16,1 8-8 0,1-5 0 0,3 2 8 16,-1 0-8-16,1 3 0 0,2 2 0 0,-3 5 0 15,1-3 0-15,-1 10 0 0,-2-3 25 0,2 3 1 16,-2 2 0-16,3 2 0 0,-1 3-14 0,3 2-4 16,0 0 0-16,0 5 0 15,0-3-8-15,-2 8 0 0,-3-1 0 0,-1-1 0 0,-1 1 0 0,-1 1 0 16,-3 2 0-16,-2-3 0 0,-5 5 23 0,2-2-1 15,-5-2 0-15,-3 2 0 0,1-3 10 0,-4 1 1 0,-2-1 1 0,-2 5 0 16,-6 1 6-16,0-1 2 16,-3-2 0-16,-2 4 0 0,-3-4 8 0,0 5 2 0,0-3 0 15,-2 0 0-15,-3-4-35 0,-1-1-6 16,-4 1-2-16,2-1 0 0,0-2 13 0,-2-2 2 16,2 2 1-16,0-4 0 0,-5-1 4 0,0 1 1 0,-3-3 0 15,-5-5 0-15,0 5-30 0,0-4 0 0,-3-1 0 0,6-4 0 0,0-3 0 0,2-2-12 16,0 0 12-16,0 0-13 15,-2-7 13-15,0-2 12 0,-1-5-3 0,-2-3 0 0,8 1-1 16,-3-1 0-16,1-6 0 0,1-1 0 16,1 1-27-16,6-8-5 15,1 3-2-15,4-7 0 0,2 2 8 0,3 2 2 0,2 1 0 0,3 4 0 0,3 2-6 0,2 1-1 16,1-1 0-16,2 5 0 16,5 3-9-16,-2-3-1 15,-1 7-1-15,4-2 0 0,1 7-64 16,-1-2-13-16,2 2-2 0,5-3-595 0,-2 3-120 0</inkml:trace>
  <inkml:trace contextRef="#ctx0" brushRef="#br0" timeOffset="-141585.92">13573 10707 2487 0,'0'0'55'0,"0"0"11"0,-5-5 2 0,0-2 2 0,2 5-56 0,-2-5-14 16,2-3 0-16,-2 3 0 0,2 0 0 0,-2 0 0 16,-1 0 0-16,-1 2 0 0,-1-2 0 0,0 3 0 15,-3 1 0-15,0-2 0 16,1 5-29-16,-1 5-3 0,3-2 0 0,-2-3 0 15,-1 7 20-15,6-7 3 0,-6 9 1 0,6-4 0 0,-3 2 8 0,3-5 0 16,0 7 0-16,-1-1 8 0,4-1 0 0,-1 0 0 16,0 2 0-16,3-2 0 0,3 3 12 15,0 1 2-15,-1-1 1 0,4-1 0 0,1 5-4 0,4-2-1 16,0-5 0-16,4 7 0 0,-1-4-18 0,4-3 10 16,-2 2-10-16,0-2 8 0,3 2-8 0,-1-1 0 15,-2-1 0-15,0 0 0 0,-3 0-9 0,-2-5 9 0,-1 5 0 0,-2 0 0 16,0-4 0-16,-3 4 0 15,-5-7 0-15,3 7 0 0,-3 0 0 0,-3-5 0 0,1 5 0 0,-4 0 0 16,-2 3 9-16,-2-3-1 0,-1 2 0 16,1-2 0-16,-4 0-8 0,1-2-11 15,0 0 3-15,0 2 0 16,0-3-85-16,2-1-17 0,-5-3-3 0,6 4-1 16,2-1-77-16,0-3-15 0,8 0-3 0,-11-7-1 0</inkml:trace>
  <inkml:trace contextRef="#ctx0" brushRef="#br0" timeOffset="-140456.73">13769 10664 2574 0,'0'0'114'0,"0"0"23"0,0 7-109 0,-3 1-28 0,-2-1 0 0,2 0 0 0,-2 2 60 0,2 0 8 16,-2 6 0-16,2-6 1 15,1 7-27-15,-3 3-6 0,2-7 0 0,0 4-1 0,3 3-35 0,-2-2-17 16,2-5 1-16,-3 4 1 0,3-4 5 0,0 0 1 15,3-1 0-15,-3-1 0 16,2-3-19-16,1 0-3 0,-3-7-1 0,0 0 0 16,5 2-20-16,-5-2-5 0,5 0-1 0,3-2 0 15,0-5 31-15,3 0 7 0,0-3 0 0,-4-1 1 0,4-1 19 0,-3 0 0 16,5-4 0-16,-2 6 0 0,-3-6 0 0,0 2 0 16,2-3 0-16,1 8 0 0,-1-5 0 0,1 4 0 0,-3-4 0 15,3 7 0-15,-4 2 0 0,1 1 8 16,-2-3-8-16,-6 7 0 0,5 0 22 0,3 0-2 15,-8 0 0-15,8 7 0 0,-3 0-6 0,0 2-2 0,1-2 0 0,-1 3 0 16,0-3 16-16,1 7 4 0,-1-7 0 16,0 2 0-16,0 1-21 0,1-3-11 15,-6-7 12-15,8 0-12 0,-8 0 8 0,10 4-8 16,-10-4 0-16,11-4 0 0,-1-3 0 16,1-1 0-16,0-1 0 0,-1-5 0 15,-2-2-32-15,3-1-12 0,-1 1-4 0,-2 1 0 0,3-3 19 0,-3 1 3 0,-3-4 1 0,0 5 0 16,1 1 25-16,-1-1 8 0,0 7 0 0,-2-6 0 15,2 6-8-15,-2 2 0 0,-3 7 0 0,0 0-8 16,0 0 22-16,0 0 5 0,0 0 1 0,0 7 0 0,0 2 14 16,-3 6 3-16,3 1 1 0,-2 1 0 15,-1 6-19-15,0 8-4 0,-2-1-1 0,2 3 0 16,-2 0-5-16,0 2-1 0,-1 1 0 0,4-3 0 0,-6 4-8 16,3 3 8-16,-1 0-8 0,-2 0 8 0,0-2-8 0,3-1 0 15,-3-4 0-15,0-2 0 0,3-3 0 16,-3-4 0-16,3-1 0 0,-3-2 0 0,2-11 0 15,4 4 0-15,-6-7 0 0,3-5 0 16,-1-2-30-16,1 0-8 0,2-7-2 0,1-2 0 16,-1-8-109-16,3-4-23 0,0-2-4 15,0-3 0-15,0-5 90 0,3-2 18 0,2-4 4 0,-2 1 1 16,5-1 4-16,0-1 1 0,-1-2 0 0,1 7 0 0,3-7 58 0,0 3 0 16,2-3 8-16,-3 7 0 0,6 2 49 0,-3 5 11 0,3 3 1 15,-2 1 1-15,1 6 35 0,1 4 7 0,0 1 2 0,0 3 0 16,0-1-39-16,-3 9-8 15,0-7-2-15,1 7 0 0,-1 5-29 0,0-3-7 16,-2 3-1-16,-1-1 0 0,1 1-15 0,-3-2-3 16,-3 4-1-16,0 0 0 0,-2-5-9 0,-3 5-17 0,-3 0 4 0,1 2 1 15,-6-1-10-15,0-1-2 0,0 2 0 0,-3-2 0 32,1 0-13-32,-1 3-3 0,-2-3-1 0,0 7 0 15,2-5 41-15,-2 1 0 0,0-3 0 0,2 2 0 0,3-2 20 0,0-2 10 0,0-3 2 16,0 5 0-16,3-5-32 0,2 6 0 15,3-8 0-15,0 0 0 0,0 0 0 0,6 7 19 0,2-7-3 0,0 7 0 16,2-7-16-16,6 0 8 0,-3-7-8 16,6 7 0-16,-1-7 11 0,3-1-11 0,3 6 10 0,0-7-10 15,-3-3 0-15,0 3 0 0,1 2 0 0,-4-3 0 16,-5 1 0-16,1 2 0 0,-4 0-13 0,1 0 4 16,-3-1 9-16,0 6-8 0,-8 2 8 0,0 0-8 15,0 0 8-15,0 0 0 0,0 0 8 0,0 0-8 16,0 0 11-16,0 0-3 0,5 2 0 0,0 6 0 0,-2-1-8 0,2-3 8 15,-2 1-8-15,-1 2 8 0,4 0-8 0,-1 3 0 16,-2-3 0-16,2 2 0 0,3-2 0 0,-3 0 0 16,0 2 0-16,3-1 0 0,0-1 8 0,0 2 0 15,0-2 0-15,0 0 0 0,0 0-8 0,0-4 0 16,0 4 0-16,-3-3 0 0,1 1 21 16,-4 0 9-16,3-3 2 0,-5-2 0 0,0 0-24 0,0 7-8 15,0 0 0-15,-2-4 0 0,-3 4 0 0,2 0 0 16,3-7 0-16,0 0 0 0,-5 4 0 0,5-4 0 0,0 0 0 15,0 0 0-15,0 0 12 0,0 0-3 16,0 0-1-16,2-11 0 0,4 1-8 0,1-4 0 0,4 2 0 0,0-9 0 16,-1 2 0-16,6-9-14 0,3 5 3 0,-1-3 1 31,3-3-22-31,0 4-5 0,-2-6-1 0,2 8 0 16,-2-3-85-16,-1 4-17 0,1 4-3 0,-3-4-533 0,-6 13-106 0</inkml:trace>
  <inkml:trace contextRef="#ctx0" brushRef="#br0" timeOffset="-139855.98">12642 11589 2257 0,'0'0'100'0,"0"0"20"0,0 0-96 0,0 0-24 0,0 0 0 0,0 0 0 15,0 0 56-15,0 0 5 0,0 0 2 0,5 7 0 16,3 2-51-16,-3 8-12 0,3-3 0 0,3 9 0 16,-3 3-12-16,2 12-6 0,-2-1-1 0,0 6 0 0,0 4 19 0,0 0-10 15,-3 0 10-15,3 2-8 16,-5 5 25-16,2-2 6 0,-2 0 1 0,0 0 0 15,-1-3-4-15,-2 0 0 0,3-4 0 0,-3-3 0 0,-3-4-6 16,3 0-2-16,-5-10 0 0,2 2 0 0,-2-6-4 16,2-1-8-16,3-6 11 0,-2-1-11 15,-1-4-14-15,0-2-10 16,1-8-1-16,2-2-737 0,0 0-147 0</inkml:trace>
  <inkml:trace contextRef="#ctx0" brushRef="#br0" timeOffset="-139479.85">12676 11633 2358 0,'0'0'104'0,"-2"-4"22"0,-1 4-101 0,0-3-25 0,-2 3 0 0,2 0 0 16,-2 3 60-16,0 1 6 0,-1-1 2 0,-1 6 0 16,1-2-29-16,-2 7-6 0,-2-4-1 0,2 4 0 31,-5 2-54-31,2-2-11 0,-2 3-3 0,2 2 0 15,1-5-37-15,-1 7-8 0,0-5-2 0,1-4 0 16,2 7-26-16,-3-7-6 0,3-3-1 0,0-2 0 16,3 5 7-16,0-7 1 0,5-5 0 0,0 0 0 0,0 0 64 0,0 0 12 0,0 0 4 0,-3-3 0 15,1-4 61-15,4-2 13 0,1-5 2 0,-1 2 1 16,6-7-25-16,-2 3-6 0,2-1-1 0,0-2 0 16,0-2 6-16,5 5 1 0,3-5 0 0,-1 4 0 15,1 5 28-15,3-2 5 0,-1 5 2 0,4 2 0 16,-4 2 13-16,1 3 2 0,2 2 1 15,-3 2 0-15,3-2-15 0,1 7-4 0,-1 5 0 0,0-7 0 0,-3 6-25 16,4-1-6-16,-4-1-1 0,1 1 0 16,-3-3-12-16,2 4-2 0,1-1-1 0,-1-1 0 15,1 1-65-15,-1 1-12 0,1-1-4 0,-3-1-628 16,-1 1-125-16</inkml:trace>
  <inkml:trace contextRef="#ctx0" brushRef="#br0" timeOffset="-138591.39">12158 13084 979 0,'-6'0'87'0,"4"-7"-70"0,-4 7-17 0,4-9 0 16,-1 2 246-16,3-2 46 0,0-6 8 0,0-1 3 16,3 0-236-16,2-1-47 15,-2-4-10-15,5 2-2 0,0-2 2 0,2 2 0 0,3-4 0 0,3 1 0 16,0-1-2-16,0-1-8 0,5-1 12 0,3 6-4 15,5-2 11-15,0-3 1 0,3-2 1 0,0-2 0 16,-3 4 11-16,3 1 1 0,2-1 1 0,6 6 0 16,2 1-12-16,3 3-2 0,3 0-1 15,-3 12 0-15,0-3-19 0,-1 10 0 16,1-3 8-16,3 10-8 0,0 4 0 16,-1 3 0-16,4 9 0 0,-6 0 0 0,-6 3-10 15,-2-1 10-15,-2 8-10 0,-1-3 10 0,-7 3-8 0,-1 2 8 0,0 5 0 0,-4 2-9 16,-4-3-18-1,-7 3-3-15,-1 5-1 0,-4-5 0 0,-9-4 67 16,-2 4 12-16,-3 0 4 0,-3-5 0 0,-2 5-12 0,-6 0-3 0,1-7 0 0,-6 5 0 0,0-12 6 16,-5 0 1-16,-5-3 0 0,-6-2 0 0,-2-6-29 15,-3-1-6-15,0-5-1 0,-3-6 0 0,3-3-8 16,-5 0 0-16,-3-7 0 16,-3-7 0-16,1 0 0 0,2-5 0 0,3-5 0 0,2-4 0 0,0-9-12 0,1-1 12 15,-3-9-10-15,-1 0 10 0,4-2 0 0,2-5 0 16,5 2-8-16,3-2 8 0,3-2 0 0,7 2 0 15,3 0 0-15,6 4 0 0,2 3-9 0,3 3-3 16,5 4 0-16,2 2 0 16,4 5-16-1,2 3-3-15,5 2-1 0,0-3 0 0,1 8-18 0,4 1-4 0,3-1-1 16,3 4 0-16,3-2-96 0,5 0-19 0,-1 5-4 0,1-6-1 0</inkml:trace>
  <inkml:trace contextRef="#ctx0" brushRef="#br0" timeOffset="-138173.85">13735 12736 2833 0,'0'0'62'0,"0"0"13"0,0 0 2 0,0 0 3 0,0 0-64 0,-3 0-16 16,-2-2 0-16,2-3 0 15,0 3 0-15,-2-5-9 0,-3 5 1 0,3-3 0 16,-1 3-39-16,-1-3-7 0,-4 2-2 0,3 3 0 16,-3 3-6-16,1 4-2 0,-1-2 0 0,-2 2 0 0,0 2 36 0,0 0 8 15,-1 8 0-15,1-3 1 0,0 0 56 0,0 3 11 16,-1-1 3-16,1 3 0 0,0-5 10 0,2 7 3 16,3-2 0-16,3-3 0 0,0 8-26 0,2-8-5 15,1 6-1 1,4-4 0-16,1-3 0 0,0 1 0 0,4 0 0 0,1-1 0 15,0-6-32-15,3-2 0 0,0 2 0 0,-1-2 0 0,1-2 0 0,-1 2 0 0,1-2 0 16,-1 0 0-16,-2-3 0 0,0 5 0 16,-2-5 0-16,2 3 0 0,-8-5 0 0,0 0 0 15,0 0 0-15,2 2 0 0,-2-2 0 0,0 0 0 16,0 0 0-16,0 8 0 16,0-4-19-16,-5 1-10 0,0 0-3 0,-3-3 0 15,-3-2-25-15,0 7-6 0,1-7-1 0,-1 5 0 16,1-1-76-16,-1-4-16 0,3 0-4 0,0-2-836 0</inkml:trace>
  <inkml:trace contextRef="#ctx0" brushRef="#br0" timeOffset="-137757.14">13885 12899 2710 0,'0'0'120'0,"3"4"25"0,0 3-116 0,-3 1-29 16,-3 1 0-16,3-2 0 0,0 0 59 0,0 2 5 15,0 6 2-15,-3-6 0 0,3 3-44 0,-5-1-9 16,2 4-1-16,-2-6-1 16,2 7-11-16,1-4 0 0,-3 0-12 0,-1 2 12 15,1-5-12-15,2 8 12 0,-5-3-10 0,3-5 10 0,2 6-22 0,-2-6 2 16,0 5 0-16,5-4 0 0,-3-3 20 0,3-7 0 16,0 0 0-16,0 0 0 0,0 0-8 0,0 0 8 15,0 0 0-15,5-7 0 0,3-1-14 0,0-1 2 16,0 0 0-16,3-8 0 0,-1 1-10 0,1-5-2 15,5 4 0-15,0-4 0 16,0 2-16-16,0-2-3 0,-3 4-1 16,0 1 0-16,3 0 34 0,-3 6 10 0,-2 1 0 0,2 2 0 15,-2 2 25-15,-4-2 12 0,7 7 3 16,-4 0 0-16,-2 0-7 0,3 7-1 0,-3-2 0 0,0 4 0 0,2 0 20 0,-2 1 3 0,3 4 1 16,-3-5 0-16,0 10-25 0,0 0-5 0,0-5-1 0,-1 3 0 15,1-1-4-15,0-2-1 0,-2-2 0 16,2 0 0-16,-3-3-20 0,0-2-12 0,0-4 2 0,1-3 0 31,-1 0-88-31,3-3-18 0,0-4-3 0,0-2-1 16,2-5-154-16,-2-3-31 0,6-23-7 0,1 3 0 0</inkml:trace>
  <inkml:trace contextRef="#ctx0" brushRef="#br0" timeOffset="-137369.64">14528 12412 3265 0,'-2'7'72'0,"-1"7"14"0,-2 2 3 0,2 1 3 16,-2 4-73-16,2 3-19 0,0 2 0 0,1 4 0 0,-1 3 0 0,1 0 0 15,-1 0 0-15,0 4 0 16,-2-4-17 0,2-2-7-16,1 0-2 0,-1-6 0 0,0-1-29 0,-2-1-5 0,2 1-2 15,1-8 0-15,-1 6-2 0,-2-6 0 0,2-7 0 16,1 8 0-16,2-5 14 0,-3-8 2 15,3 8 1-15,0-9 0 0,0-3 47 0,0 0 15 0,8 0 0 0,0-3 0 0,-3-2 20 0,6-2 4 16,-3 3 1-16,5-8 0 0,-3 10-13 0,4-8-3 16,4 3 0-16,-2 0 0 0,5 0-24 0,3 0 8 0,0 0-8 15,0 7 0-15,-1 0 0 0,-1 0 0 0,1 5 0 16,-4 4 0-16,-1-2 0 0,-2 7 0 0,-2 3 0 0,-6 1 0 16,-1-1 24-16,-1 6 7 15,-6 1 1-15,-6-1 0 0,1 6-2 0,-3-3 0 16,-5-5 0-16,2-2 0 0,-4 2 8 15,-4-5 2-15,3-4 0 0,-2 2 0 0,-1-5-40 0,-2 3 0 0,0-5-9 16,2-2 9 0,-2-5-90-16,3 0-10 0,-1 0-3 0,1-5 0 15,-1-2-57-15,3-5-11 0,-2 3-2 0</inkml:trace>
  <inkml:trace contextRef="#ctx0" brushRef="#br0" timeOffset="-110879.31">1445 12163 2361 0,'-3'0'210'0,"-5"0"-168"16,3 2-34-16,2 0-8 0,3-2 59 0,0 0 9 0,-3 7 3 0,3-7 0 0,0 7-60 0,0 0-11 15,3 3 0-15,0-1 0 0,2 5-11 0,3 3 11 16,-3-1-8-16,3 8 8 0,5-1-8 0,-2 8 8 16,0-5-8-16,4 4 8 0,-1 6 0 0,2-8 0 15,-6 7 0-15,6 0 0 0,0-2 0 0,-5 5 0 16,4-5 0-16,-4 5 0 15,0-6 0-15,-1-1 0 0,3-5 0 0,-7 4 0 16,7-6 0-16,-8-1 0 0,3-6 0 0,0-1 0 0,0-1 0 16,-8-1-13-16,3-7 5 0,-3-3 8 15,0-4-166-15,0 0-26 0,0 0-4 0,-3-2-2 0</inkml:trace>
  <inkml:trace contextRef="#ctx0" brushRef="#br0" timeOffset="-109092.53">1336 12118 1670 0,'0'0'148'0,"3"-7"-118"0,2 0-30 0,6 4 0 0,-3-4 99 0,2-2 13 16,6 2 4-16,3-3 0 16,2-1-73-16,3 1-15 0,-6 3-2 0,3-2-1 15,3 2-4-15,3 4-1 0,2-4 0 0,2 5 0 0,-2-3-20 0,-2 5 9 16,-1-2-9-16,4 2 0 0,-1 2 0 0,2-2 0 15,-2 5 0-15,-2 0 0 16,-6 2 0-16,3 0 0 0,-6 0 0 0,-2 2 0 0,3 1 0 0,-9 4 0 16,-2 2 0-16,0 1 0 0,-2 4 9 15,-1 2-9-15,-5 3 0 0,-5 3 9 0,2-1-9 0,-5 7 0 16,-3-2 0-16,1 0 8 0,-3 0 5 16,-1-3 1-16,-4 3 0 0,-6 3 0 0,3-3-5 15,-3-1-1-15,3 6 0 16,-6-5 0-16,4 0-8 0,1-2 0 0,-4-6 0 0,7 4 0 15,-4-4-26-15,4-3-4 0,6-4-1 0,-3-1 0 16,0-3-101-16,6-5-21 0,2 6-4 0,0-6-1 16,5-2 62-16,0 0 12 0,3-5 2 0,0-2 1 15,0 0 14-15,3 7 3 0,5-7 1 0,0 5 0 0,-3-5 52 0,8-5 11 0,1 5 0 16,2-2 0-16,-1-3 54 0,4-4 8 0,-1 2 2 16,1 0 0-16,-3 2 38 0,2-7 8 0,1 5 2 0,2-4 0 15,-2-1-25-15,4 2-5 0,-1-6-1 0,1 2 0 16,-4 4-34-16,2-6-7 0,-2 0-2 0,-4-6 0 15,4-1-23-15,0 4-5 0,-1-2-1 0,-2-3 0 16,0 1-9-16,2 4 0 0,-7-2 9 0,5 4-9 16,-6-1 0-16,1 1 0 0,-3-2 0 0,0 8 0 15,-6-4 0-15,4 8-8 0,-6-2 8 0,0 2-8 16,-6 0 8-16,6 7 0 0,-7-2 0 0,1 2 0 0,-7 2 0 0,2 3 0 16,1 2-9-16,-1 2 9 0,-5 0-10 0,6 8 10 15,-3-1-13-15,2 1 5 0,0 4 8 16,3 3 0-16,1-6 0 0,-1 6 0 0,2 4 0 15,1-2 0-15,2-5 0 0,3-2 0 0,-5 4 0 0,5 1 0 16,5-8 0-16,-5 1 0 0,3 2 0 0,2-8 0 16,-2-3 0-16,5 1 0 0,0-9 0 0,2 5 0 15,1-10 0-15,0 3 0 16,2-5 0-16,0-8 0 0,3 4 0 0,0-3 0 0,2-3 0 16,1 1-15-16,-9-6 4 0,6 6 1 0,3-3 10 0,-6 0 0 15,8 1 0-15,-8 1 0 0,3 3 0 0,-5 0 0 16,5 2 0-16,-6 0 0 0,1 3 0 0,2 2 0 15,-8 0 0-15,3 4 8 0,0-4 4 0,0 7 0 16,0 0 1-16,-8 0 0 0,11 0 7 0,-9 5 2 0,6-3 0 16,-2 1 0-16,-1 4-3 0,0 0-1 0,-2 0 0 0,2 2 0 15,-5-2-7-15,3 3-2 0,-3 2 0 0,5-3 0 16,-2 0-9-16,-3-2 0 0,0 3 0 0,0-3 0 16,0-2 0-16,0-5 8 0,0 0-8 0,0 0 0 15,0 0 0-15,0 0 0 0,2-12 0 0,4 2 0 16,2-4 0-16,-8 3-11 0,5-4 11 0,0-1-12 15,3-5 12-15,0 4 0 0,3 1 0 0,-3-1-8 16,-3 1 8-16,3 2 0 0,5-3 0 0,-2 3-8 16,-3 5 8-16,5 0 0 0,0 1 0 0,-2 1 0 15,-1 0 0-15,-2 7 0 0,0-2 0 0,3 2 0 0,-3 2 0 16,0-2-8-16,-3 5 8 0,3-3 0 16,-3 5 0-16,0-4 0 0,1 4 0 0,-4 0 0 0,4 0 0 15,2 0 0-15,-8 0 0 0,5-5 0 0,0 8 0 16,3-5 8-16,-8 2-8 0,11-3 8 0,-3 1-8 15,-1-3 0-15,-4 5 8 0,5-2-8 0,3-3 0 0,-3 1 0 16,2 4 0-16,-2-7 0 0,3 7 0 16,-3 0 0-16,0-5 0 0,0 3 0 0,-1-3 0 0,4-2 0 15,-3 5 0-15,-5-3 0 0,-3-2-15 0,8 0 3 16,-1 0 0-16,-7 0 0 0,8-2 12 0,-2-3-12 16,-6 5 12-16,5 0-12 0,-5 0 12 0,3-7 0 15,-3 7 0-15,5-2 0 16,-5 2 0-16,0 0 0 0,0 0 0 0,0 0 0 0,0 0 0 0,0 0 0 15,0 0 0-15,0 0 0 0,0 0 0 0,5 2 0 0,3 3 0 16,0-3 0-16,-3 5 0 0,6 3 0 0,0-3 0 0,-1 2 0 16,6-2-14-16,0 0 3 0,2 0 1 0,1-4 0 15,-1-6 2-15,1 1 0 16,0-3 0-16,2-2 0 16,0-2-32-16,3-5-5 0,-3 4-2 0,-8-4 0 0,3 3 35 0,0-4 12 0,-6-1 0 0,1 2-9 15,-3-3 9-15,0 3 11 0,0-2-3 16,-8 6 0-16,2-4 9 0,-2 3 2 0,-2-1 0 0,2 2 0 15,0 1 1-15,-8 2 0 0,0 0 0 0,0 5 0 16,-3-3-9-16,1 5-2 0,-3 0 0 0,-1 5 0 16,-2 2 3-16,1-3 1 0,1 10 0 0,-2 1 0 15,1-4 4-15,1 3 1 0,1 3 0 0,3 4 0 16,2-5 5-16,2 3 1 0,1-5 0 0,2 8 0 16,-2-6-12-16,5 1-1 0,0-8-1 0,5 7 0 0,-2-9-10 0,5 3 0 15,0-3 9-15,0-7-9 16,2 0 0-16,1-2 0 0,5-6-12 0,-3-1 4 15,0-5-12-15,6-2-3 0,-6-6 0 0,3-1 0 16,0-3-6-16,-6-5-2 16,6-4 0-16,-2-3 0 0,-1-2 4 0,0 1 1 0,3-1 0 0,-8 0 0 0,5 2 16 0,-5-2 10 15,3-5-12-15,-6 5 12 0,3 0 0 0,-6 0 20 16,4 5-2-16,-6 0-1 0,2 9-17 16,1 0 0-16,-3 5 0 0,0 4 0 0,0 3 25 0,-3 7 2 15,3 7 0-15,0 0 0 0,0 0 15 0,-2 12 3 16,-6 0 1-16,3 9 0 0,2-2-13 0,-5 9-2 15,5-2-1-15,-5 7 0 0,8-3-17 0,0 3-3 0,0 3-1 16,0-1 0-16,0 0-9 0,0 0 0 0,3-2 0 16,2-2 8-16,-2 2-8 0,5-3 0 15,0-6 0-15,0-1 0 0,2 1 0 0,4-8 0 16,1-2 0-16,4-4 0 0,-3-1 0 0,0-4 0 0,5-3-14 16,3-2 5-16,-6 0-3 0,6-7-1 0,0-2 0 0,0-5 0 15,-6 2 2-15,3-4 1 0,-2-6 0 0,-1-1 0 16,1 4 10-16,-1-4 0 0,-2 1-9 0,0-1 9 15,-3-1-9-15,3 8 9 0,-5-3-12 0,-3 0 12 16,-3 3 0-16,0 4-8 0,-5 0 8 0,-2 3 0 16,-1 2 0-16,-5 0 0 0,-2 7 0 0,2 0 0 15,-6 0-15-15,4 7 4 0,-6 0 1 0,3 2 0 16,2 5 10-16,-5 3 9 0,6-1-1 0,-6 5-8 16,5 3 24-16,-2-1-1 0,8 1-1 0,-3 2 0 15,-3-3-6-15,6 8-2 0,5-8 0 0,0 3 0 16,5-4 8-16,0-4 2 0,3-1 0 0,3 2 0 0,2-8-24 15,6-4 0-15,-6 3 0 0,3-3 0 16,2-7 0-16,1 0 9 0,5-2-9 16,-3-3 0-16,5-5 0 0,1 3 0 0,2-4 0 0,3-3 0 15,2-3-56-15,-5-4-9 16,0 4-2-16,-2-6-1074 0</inkml:trace>
  <inkml:trace contextRef="#ctx0" brushRef="#br0" timeOffset="-107838.18">4908 12174 1497 0,'0'0'133'0,"0"0"-106"0,0 0-27 0,0 0 0 16,0 0 224-16,0-7 39 0,0 3 8 0,0-8 1 16,0 5-229-16,0-3-43 0,0-4-16 0,0 2 1 15,-3-2 7-15,-2 0 8 0,5-2-13 0,-8-1 5 31,3 1-26-31,-3 2-5 0,3 2-1 0,-6 0 0 0,3 0 15 0,-5 1 2 16,0 1 1-16,-1 8 0 0,1-3 14 0,-3 3 8 0,0 4-10 0,3 5 10 16,-5 0 0-16,-1 3 12 0,3 6-1 15,6-2 0-15,-9 3 25 0,6 4 6 16,0-2 1-16,2 4 0 0,3 6-5 16,3-1-1-16,2 0 0 0,3-2 0 0,0 4-37 0,0-4-15 0,8-2 1 0,0-1 0 15,3-2 14-15,-3-4 0 0,2-8 0 0,3 1 0 16,3-3 0-16,0-7 0 0,-5-7 0 0,7-3 0 0,-2-6-8 0,-3-8 8 15,6-1 0-15,-3-6-9 0,2-7 9 16,1-2 0-16,-1 0-9 0,1-7 9 16,2 0-12-16,-2-2 1 0,-1-5 1 0,-7 4 0 0,5-4 10 15,-8 5-12-15,2-5 12 0,-2 0-12 16,-5 4 12-16,-1-4 0 0,-2 5 0 0,3 2-8 16,-6 2 8-16,3 10-12 0,0 0 12 0,-2 9-12 15,-1 7 12-15,-2 0 8 0,2 10-8 0,-2 6 11 0,5 3 22 0,0 0 5 16,-5 10 1-16,2 6 0 0,0 8 19 0,1 2 4 15,2 11 1-15,0 10 0 0,0 0-44 0,0 7-9 16,0 3-2-16,0 4 0 0,2 2-8 0,1 1 0 16,0-1-10-16,-1-4 10 0,1 2 0 0,2-4 0 0,-2-3 0 0,2-5 0 15,3-2 0 1,3-7 0-16,-9 0 0 0,6-7-12 16,0-2-181-16,0-8-36 0</inkml:trace>
  <inkml:trace contextRef="#ctx0" brushRef="#br0" timeOffset="-107627.61">5268 11902 3168 0,'0'0'281'0,"0"0"-225"0,0 4-44 0,0 8-12 0,5-5 58 16,0-2 10-16,3-5 1 0,3 7 1 15,-3-7-59-15,5 0-11 0,0 0 0 0,3-3 0 16,-3-1-98-16,3-6-12 0,6 3-2 0,-1-2-829 16,0-5-166-16</inkml:trace>
  <inkml:trace contextRef="#ctx0" brushRef="#br0" timeOffset="-107415.12">5376 12261 3175 0,'0'0'140'0,"0"0"30"0,6 0-136 0,2 5-34 0,2-3 0 0,3-2 0 16,6-7 14-16,-1 5-4 15,9-5-1-15,-6-7 0 0,3 4-9 0,2-4 0 0,-2-2 0 0,5-1 0 31,0 1-105-31,3-5-17 0,-3 4-3 0,0-2-1171 0</inkml:trace>
  <inkml:trace contextRef="#ctx0" brushRef="#br0" timeOffset="-106995.52">6210 11234 2509 0,'-8'7'55'0,"-3"4"11"0,-2-1 2 0,5-1 4 0,-2 8-58 0,2-3-14 0,-3 2 0 0,3 1 0 0,0 4 8 0,3 5 0 16,-3 0-8-16,3 4 12 0,-1 3-12 0,1 5 9 0,2-1-9 0,1-1 8 16,-1 8 6-16,6-1 1 15,2 4 0-15,3 4 0 0,-3-1 23 0,6-1 5 16,2 5 1-16,3 0 0 0,0 1 5 0,0-4 2 0,0 1 0 15,2-3 0-15,3-4-35 0,-2-10-6 0,5 3-2 16,-6-5 0-16,-2-10-8 0,2 3-9 0,1-12 9 16,0 3-13-1,-6-10-171-15,5 0-33 0,-4-7-7 0</inkml:trace>
  <inkml:trace contextRef="#ctx0" brushRef="#br0" timeOffset="-106558.48">6511 11365 2624 0,'-5'17'58'0,"2"-8"12"0,3 8 2 0,0-1 1 0,0 8-58 0,0 6-15 0,8 1 0 16,-2 2 0-16,-1 2 74 0,3 0 12 0,0 3 2 0,2 2 1 15,1 0-46-15,0 0-10 0,-1-3-1 0,3-1-1 16,-7 1-31-16,2-4 0 0,-3-2-8 16,0-5 8-16,1-3-27 0,-4-2 2 0,1-4 0 15,-3-1 0 1,0-2-155-16,0-4-32 0,-3-3-5 0,-2-5-524 0,2-2-105 0</inkml:trace>
  <inkml:trace contextRef="#ctx0" brushRef="#br0" timeOffset="-106191.55">6371 11509 2487 0,'-2'-14'55'0,"2"4"11"0,0 3 2 0,0-2 2 0,0-5-56 0,2 7-14 15,1-5 0-15,5-2 0 0,-3 4 60 0,3-4 10 16,3 5 2-16,-1-1 0 0,3-1-55 0,3 1-17 15,3-4 10-15,5 5-10 0,2 2 0 0,3-3 0 16,0 3 0-16,0 0 0 0,8 0 0 0,-10 5 0 16,2-1 0-16,0 3 0 0,-2-4 0 0,-4 8 0 15,1-1 0-15,-3-1 0 0,0 5 0 16,-2 0 0-16,0 0 0 0,-6 3 0 16,3 1 0-16,-3 1 0 0,-5 5 0 0,0-1 0 0,-3 5 0 0,-5-2 0 15,0 5 0-15,-5 4 0 0,-1-2 0 0,-1 4 0 16,-4 1 0-16,0-1 0 0,-2-1 0 0,3 1 0 0,-4 1 0 15,1-1 0-15,-3-4 0 16,0 5 0-16,-2-5 0 0,2-3 0 0,-3 1 0 0,-2-1 0 0,5-2 0 0,-7-4 0 31,1-3-36-31,4-2-13 0,-1-5-3 16,3 2 0-16,1-2-184 0,1 0-36 0</inkml:trace>
  <inkml:trace contextRef="#ctx0" brushRef="#br0" timeOffset="-104505.31">6871 11859 1440 0,'27'-2'128'0,"-17"2"-103"0,4-3-25 0,4-1 0 0,1-3 221 16,-1 4 39-16,1-4 8 0,2-2 2 0,-3-5-164 0,1 4-33 15,-3-4-6-15,0 5-2 0,-1-5-37 0,-1 2-8 16,-4-2-2-16,-2 0 0 16,0 4-37-16,-3-4-7 0,1 5-2 0,-6-1 0 15,-6-1-29-15,1 6-7 0,-5-2 0 0,-1 2-1 16,-2 3 17-16,-6 2 3 0,1 0 1 0,-3 2 0 0,5 5 44 0,-6 3 10 15,1-3 2-15,3 7 0 0,-6-5 39 0,5 5 8 16,-2 3 1-16,5-1 1 0,1 1-30 0,1-1-7 16,4 8 0-16,-1-3-1 0,3-2-15 0,0 4-8 15,3-2 8-15,2-2-8 0,1 5 0 0,2-8 0 16,2 3 0-16,1-7-8 0,0 2 8 0,5-5 0 16,-1-2 0-16,4 3 0 0,-3-10-11 0,5 4 11 15,0-8-13-15,6 1 5 0,0-4-6 16,2-7-1-16,0 5 0 0,0-8 0 15,-2 3-31-15,2-5-6 0,3-2-2 16,-3 2 0-16,2-2 12 0,-4-2 2 0,2 6 1 16,-2-6 0-16,-3 9 17 0,-1-3 3 0,-1 1 1 0,-4 6 0 0,3-4 18 0,-2 7 17 0,-3-2-3 0,0 6-1 15,0-1 27-15,-3 1 4 0,3 3 2 0,0 3 0 16,-3 1 10-16,-2-1 1 0,2 6 1 0,1-2 0 16,-4 0-24-16,-2 3-5 0,0 4-1 0,0-5 0 15,0 5-18-15,-2 0-10 0,-4-2 10 0,4 2-10 16,-1-4 8-16,0 4-8 0,-2-5 0 15,2 3 9-15,1-7-9 0,-1 2 0 0,3-7 0 0,0 0 0 16,0 0 0-16,0 0 0 0,0 0 0 0,-3-7 0 0,3 2 0 0,0-2-9 16,0-7 9-16,3 4-13 15,-3-4-7-15,5 0-2 0,9-9-22 32,-4 6-36-32,1 8-12 0,2-1-3 0,3 1 0 0,-3-3-12 0,3 5-2 0,-3 5-1 15,0-5 0-15,3 4 67 0,0-1 14 0,0 4 2 16,0-3 1-16,0 3 26 0,-3-4 0 0,0 8 0 0,-2-4 8 15,-1 0 48-15,1 0 11 0,-3 0 1 0,3 0 1 16,-3-4 9-16,-3 4 2 0,3 0 0 0,-8 0 0 0,5 0-20 0,-5 0-3 16,5 0-1-16,-5 0 0 0,0 0-22 15,0 0-5-15,0 0-1 0,8 0 0 0,-8 0-16 0,3 7-4 16,0 0-8-16,-1 0 12 0,-2 0-12 0,3 2 9 16,-3 1-9-16,0-3 8 0,2 7-8 15,-2-5 8-15,0 5-8 0,0 0 8 0,0-2 26 0,0 0 5 0,0-3 1 16,0 1 0-16,0-3-29 0,3-5-11 0,-3-2 8 15,0 0-8 1,0 0-30-16,0 0-11 0,3-7-3 0,-3-2 0 16,0-1-117-16,0-4-24 0,0-2-5 0,0 2-1 15,0-3 48-15,0-2 10 0,2-2 1 0,-2 5 1 16,0-1 49-16,-2-6 10 0,-1 6 1 0,3-4 1 0,0 5 114 0,-3-3 22 0,1 2 5 16,2 3 1-16,2 0 36 0,-2 5 7 0,3-1 1 0,0 6 1 15,-3-3-19-15,0 7-4 0,0 0-1 0,0 0 0 16,0 0-30-16,2 7-7 0,4 0 0 0,-1 7-1 15,-2-5-26-15,2 8-5 0,0-3 0 0,-2 0-1 16,2-2-23-16,0 4-8 0,1-2 0 0,-1 3 0 16,0-3 8-16,3-5 11 0,-2 8-3 0,-1-6 0 15,3-1-16-15,0-1-4 0,2-2-1 0,1 0 0 16,-3 0 4-16,5-4 1 0,3-3 0 0,0 0 0 0,-8 0 8 16,5-7 0-16,0 4 0 0,0-1 0 0,3-6 0 15,0 3 0-15,-5-2 0 0,2-1 0 0,3-1 0 16,-3 1 0-16,-8-4 0 0,3 5-8 15,0-1-24 1,0-4-5-16,-5 7-1 0,-3-2 0 0,3 2-14 0,-6 0-2 16,0 2-1-16,1 0 0 0,-4 3 39 0,1-3 16 0,5 5-12 15,-5 0 12-15,-3 0 16 0,2 5 12 0,6-5 1 0,-5 2 1 16,-3 5 11-16,6 0 3 0,-1 0 0 0,3 0 0 0,0-2 3 16,3 7 1-16,-1-3 0 0,4 1 0 0,1-3-39 0,-1 2-9 15,-1-2 0-15,3 0 0 0,3 0-8 0,-1 0-4 16,-2-4-1-16,3 4 0 0,2-5-7 0,0 3 0 15,-2-3-1-15,2-2 0 16,-2 5-11-16,2-5-3 0,3 0 0 0,-6-5 0 16,1 3-1-16,2-3 0 0,3-4 0 0,-3 2 0 0,-2 0 36 0,-1-3 0 0,4 3 0 0,-1-2 0 15,-5-1 11-15,2 1-1 0,-4 2 0 16,2-5 0-16,-1 10-10 0,-4-5 0 0,-3 0 0 0,0 4 0 16,0 3 0-16,0 0-11 0,-10 0 3 15,-4 3 0-15,4-3-1 0,-1 7 0 0,-2 0 0 16,0 0 0-16,-1 2 18 0,1 1 4 0,3 1 1 15,-1 1 0-15,-2 2 3 0,2-4 1 0,1 6 0 0,2-2 0 16,0 3 4-16,2-1 1 0,1 1 0 0,3-3 0 16,-1 2 3-16,3-2 1 0,0-4 0 0,3-1 0 15,2-2-11-15,3 0-3 0,-3-2 0 0,3-3 0 0,3-9-13 16,-1 5 0-16,1-10 0 0,5 3 0 0,-1-3 0 16,4-2 0-16,-6-3-13 0,3 1 4 15,5-5-1-15,-5 4 0 0,-3-4 0 0,1 5 0 0,-1-8 10 0,0 5 0 16,3-2 0-16,-5-2 0 0,-4-1 0 0,4 8 0 15,-3-8 0-15,0 8 8 0,-5-3 0 16,-1 5 0-16,4-3 0 0,-6 3 0 0,0 5 9 0,-6 2 3 16,1 0 0-16,0 4 0 0,2 3-20 0,-8 3 0 15,-2 4 0-15,3 0 0 0,7 2 0 0,-5 1 10 16,-8 4-10-16,6 2 12 0,2 1-12 0,0 4 8 16,-3-5-8-16,1 1 8 0,-1 4 4 0,6-5 1 15,2 1 0-15,-2-1 0 0,2-6-4 0,3 4-1 16,0-5 0-16,3 1 0 0,-3-3-8 0,5-3 12 15,6-1-12-15,-3-6 12 0,-1-1-12 0,1 1 12 16,6-6-12-16,1-5 12 0,4 0-12 0,-3-5-14 16,0-5 3-16,2 1 1 0,1-5-8 0,2-1-2 0,-5-1 0 15,0-1 0 1,0-6-28-16,-3 4-5 0,0 0-2 0,-2-5 0 16,2 3 12-16,-3-3 3 0,-2 1 0 0,-2-3 0 0,-4 0 18 15,1 0 4-15,-3 2 1 0,0 3 0 0,-3 0 29 0,1 6 5 0,-1 1 2 0,0 5 0 16,-5-1 33-16,3 5 8 0,-3 5 0 0,0 0 1 15,0 5 6-15,0 2 1 0,-2 7 0 0,2 7 0 16,-3 0-68-16,1 2 0 0,-4 5 0 0,1 3-12 16,5 6 28-16,-2 1 7 0,-1 2 1 0,1 9 0 15,4 0-24-15,1 0 0 0,2 1 0 0,1-3 0 16,2 2 0-16,2 0 0 0,4 12 0 0,-1-2 0 0,3-3 0 0,0-2 0 16,0-2 0-16,5-5 0 0,-5 0 0 15,2 2 0-15,1-7 0 0,-3-4 0 0,3-1 11 16,-1-2-3-16,-2-4 0 0,3-3 0 15,-3-2-38-15,0-5-8 16,0 0-2-16,-1-5 0 0,-1 5-77 0,-1-7-16 0,0-2-3 0</inkml:trace>
  <inkml:trace contextRef="#ctx0" brushRef="#br0" timeOffset="-104237.12">8562 10961 2707 0,'8'7'240'0,"2"5"-192"0,6-1-38 0,3 1-10 15,-6 5 104-15,8 4 18 0,0-2 4 0,6-1 1 16,-6 1-100-16,0 5-27 0,0 2 8 0,-2-3-8 16,-1 5 0-16,-2-2 0 0,-2 2 8 0,-7 1-8 31,1 1-22-31,-5 3-8 0,0 5-2 0,-3-1 0 0,-8 3 32 0,0 0-9 0,-5 3 9 0,-3-3 0 15,-5 0-12-15,-6 2 4 0,-2-2 0 16,-5 2 0-16,-1-2 8 16,1 0 0-16,-3 0 0 0,5-2-8 0,0-8-36 0,6-4-6 0,-1-2-2 15,1-1-812-15,-1-9-162 0</inkml:trace>
  <inkml:trace contextRef="#ctx0" brushRef="#br0" timeOffset="-102972.03">9311 10846 403 0,'-8'4'36'16,"0"-1"-36"-16,-3 6 0 0,3 3 0 16,-2 0 448-16,-1 2 82 0,3 0 17 0,-2 5 3 15,2 2-401-15,-3 2-80 0,3 8-16 0,0 4-3 16,0 5-6-16,3 5 0 0,2 2-1 0,1 2 0 15,2 1-43-15,2 4-14 0,4 7 0 0,-1-5 0 0,3 1 22 16,0-6 5-16,0-6 1 0,0 0 0 0,0-5-14 0,2-3 0 16,1-4-12-16,2-7 12 0,0-2-21 0,3-1 2 15,3-9 1-15,-1-4 0 16,1-1-133-16,-1-2-26 16,3-9-6-16</inkml:trace>
  <inkml:trace contextRef="#ctx0" brushRef="#br0" timeOffset="-101995.64">9528 11274 2948 0,'0'0'131'0,"0"0"26"0,-3 7-125 0,0-3-32 0,3-1 0 0,3 4 0 0,0 0 22 0,2 2-2 0,-2 1 0 16,2-3 0-16,0 7-20 0,0 2 0 15,1 1 0-15,-4-1 0 0,1 5-10 0,-3-2 0 16,0 5 0-16,0-1 0 0,-3 1-34 0,-2-3-6 16,0-2-2-16,0 2 0 0,-3-5 26 0,0-2 5 0,2-2 1 0,-2-5 0 15,0 3 20-15,3-3 0 0,-3-7 0 0,6 4 0 16,-6-8 0-16,5 4 0 0,0-7 0 0,1-3 0 16,4-4 0-16,1-2 0 0,0-1 0 0,2-6 0 15,3-1 0-15,2 1 0 0,1-6-9 0,0 1 9 16,2-2-44-16,0 6-4 0,-2-2-2 0,5 3 0 15,-3-1 8-15,0 8 2 0,3-1 0 16,-3 3 0-16,3-2 40 0,-3 9 12 0,0 0 1 0,1 2 0 0,-1 5 31 0,0 2 7 16,3 1 1-16,-5 4 0 15,-1 0 1-15,3 2 1 0,-2 3 0 0,-3 0 0 0,0 2-14 16,2 2-4-16,-2 1 0 0,0 6 0 0,0-6-12 16,-2 4-2-16,2-2-1 0,-3-3 0 15,-3 3-9-15,1-3-3 0,2-4 0 16,-2 2 0-16,2-4-9 0,-2-3 0 0,2 2 0 0,-2-2 0 0,0-2 0 0,2-3 0 15,3-2-12-15,-3-2 12 0,3-3-17 0,0-2 4 0,0 2 1 16,2-6 0-16,-2 1 0 0,0-6 1 16,3 2 0-16,0-3 0 0,-4-2-10 0,1 3-3 15,-2-3 0-15,-1 3 0 0,0-1 4 0,1 5 0 0,-4-2 0 16,1 0 0-16,-3 0 6 0,0 5 2 0,-3-1 0 16,1 3 0-16,-4 0 12 0,1 0 0 0,0 5 0 15,-3-1 0-15,0 3 0 0,0 3 0 16,0-1 0-16,0 5 10 0,-3 0 6 15,3 3 2-15,1 1 0 0,-1 1 0 0,2 2 13 0,1-4 2 0,2 6 1 0,1 1 0 16,-1-3-34-16,0 2 0 0,6 1 0 0,2-3 0 16,-2 2 0-16,5-2 0 0,0-4 0 0,0-1 0 15,5-2 0-15,0 0 0 0,-2-2 0 0,2-10 0 32,0 5-25-32,1-2-12 0,1-5-3 0,1-3 0 0,-2-1 29 0,4-6 11 0,1 3-8 15,-1-2 8-15,3 4-12 0,-2-2 4 0,2 0 0 16,-5 2 0-16,2 0 8 0,-2 0 0 0,-3 1 0 0,-2 1 0 15,-3 8 0-15,3-3 8 0,-4 3-8 0,-7 2 11 0,0 0-11 0,6 2 8 16,-4 5-8-16,1 3 8 16,-3 1 28-16,-3 1 4 0,1 2 2 0,-1-4 0 15,-2 6-22-15,2-2-4 0,-2 3 0 0,2-1-1 0,-5-2-3 16,3-4 0-16,0 4 0 0,2-5 0 0,-2-4-12 16,0 2 0-16,-1-5 0 0,6-2 0 0,0 0-10 0,0 0-2 15,0 0 0-15,0 0 0 0,0 0-1 0,0-7-1 16,3 0 0-16,0-2 0 15,2 2-22-15,0-3-5 0,0 1-1 0,3-3 0 16,0 0 26-16,3 1 4 0,-1 1 2 0,4 3 0 0,-4 0 10 16,3 5 0-16,1-5 0 0,-4 7 0 0,6 0 0 15,-3 0 11-15,-2 0-3 0,0 7 0 0,2-5 4 0,-3 5 0 0,1 0 0 16,0-2 0-16,-1 0 16 0,1-1 3 0,-3-1 1 0,0 4 0 16,0-7-20-16,-3 7-4 15,3-7-8-15,-3 2 12 0,-2-4-12 0,2 2-8 0,0-7 8 16,-2 0-13-16,0 0 13 0,-1-3 10 0,3 1-2 15,-2-5 0-15,-3 4-8 0,0-4-11 0,3 5 3 0,-3-5 0 32,0 2-26-32,-3-2-5 0,0 0-1 0,1-3 0 15,-1 1-8-15,1-5-1 0,-4 4-1 0,4 1 0 0,2-1-160 0,-3 3-32 16</inkml:trace>
  <inkml:trace contextRef="#ctx0" brushRef="#br0" timeOffset="-101551.59">10459 11699 2833 0,'0'0'62'0,"0"5"13"0,3 0 2 16,-3 6 3-16,2-1-64 0,-2 4-16 0,3-2 0 0,0 4 0 0,-1 5 45 0,1-4 6 0,2 6 1 0,-2-2 0 15,-1 3-52-15,1 0 0 0,-3-1-12 0,3-2 3 32,-1 3-34-32,-2-5-6 0,0-1-2 0,0-1 0 15,0-3-68-15,-2 0-13 0,-1-2-4 0,0-5 0 16,1 2-108-16,-1-4-23 0,3-5-4 0,0 0-485 0</inkml:trace>
  <inkml:trace contextRef="#ctx0" brushRef="#br0" timeOffset="-101153.24">10525 11645 2984 0,'0'0'66'0,"0"0"14"0,8 0 2 0,-3 7 1 0,3 0-67 0,3-2-16 15,-3 0 0-15,2-1 0 0,-2-1 19 0,3 4 0 16,0-7 0-16,-4 7 0 0,1-5-19 0,0 5 0 15,-2-7 8-15,-1 7-8 16,-2-4-22-16,-1 1-8 0,-2 3-2 0,0-4 0 16,-2 4-58-16,-4 2-12 0,1-2-2 0,0 0-1 15,-3 0 37-15,-3 3 8 0,3-1 2 0,-2 5 0 0,2-4 47 0,0-3 11 0,-3 2 0 0,3 5 0 16,3-4 38-16,-3 1 7 16,3-1 2-16,-1-3 0 0,1 0-22 0,2-2-4 15,3 2-1-15,0 0 0 0,0 0 10 0,3 0 2 0,-3 0 0 16,5 0 0-16,1-2-20 0,2 2-3 0,2 0-1 0,-2 0 0 15,3 0-8-15,-3-5 0 0,2 5 0 0,4 0 0 16,-4-4 0-16,1-3 0 0,-1 4 0 16,-2-1 0-16,0-3 0 0,0 0 0 0,-5 5 0 0,-3-5 0 15,0 0 0-15,0 0-11 0,0 0 3 0,0 0 0 16,2 4-10-16,-2 3-2 0,-5 0 0 0,-3 0 0 16,-2 3 8-16,-1-3 2 0,-2 0 0 0,0-5 0 15,-1 5-9-15,1 3-1 0,-3-6-1 16,3-1 0-16,0 1-91 0,-1-1-19 15,1 4-3-15,3-5-1 0,-1 3-50 16,3-3-11-16,-2 5-1 0,4-7-515 0</inkml:trace>
  <inkml:trace contextRef="#ctx0" brushRef="#br0" timeOffset="-100267.28">10655 11960 1796 0,'21'-9'80'0,"-10"2"16"0,-1 0-77 0,3 0-19 15,1-3 0-15,-4 3 0 0,1-2 118 0,-1 2 20 16,-2-3 4-16,0 3 1 0,0 0-62 0,-5 0-12 15,-3 7-2-15,0-7-1 0,0 5-15 0,-3-5-3 16,0 7-1-16,-4 0 0 0,1 0-31 0,-4 7-7 16,-1-5-1-16,1 5 0 0,-1 0-8 0,0 3 0 15,1-3 0-15,-1 0 0 0,3 2 0 0,0 3 0 0,0-3 0 0,3 1 0 16,0-3 0-16,2 2 0 16,3 3 0-16,-3-7 0 0,3 2 0 0,3 0 0 15,-3-7 0-15,5 7 0 0,3-5 0 0,0-2-11 16,6 0 3-16,-4 0 0 0,3-2 8 0,1-5 0 0,-4 4 0 0,6-1 0 31,-3-3-28-31,0 2-3 0,-2 0-1 0,-3-2 0 0,0 7 32 0,-3-2 0 16,3-5 0-16,-8 7 0 0,0 0 20 0,0 0 9 0,5 0 3 0,-5 0 0 15,0 0-32-15,0 0 0 0,0 0 0 0,0 0 0 16,0 0 0-16,0 0 0 0,0 0 0 0,0 0 0 31,-7 0-20-31,1 2-9 0,1-2-3 0,5 0 0 0,0 0 15 0,0 0 2 0,0 0 1 0,0 0 0 16,0-2-3-16,0-5-1 0,0 0 0 0,3 4 0 31,2-4-8-31,3 0-2 0,0 0 0 0,-3-2 0 0,3 2 16 0,3 0 2 0,-3-3 1 0,2 3 0 16,-2 0 9-16,0 2 9 0,0-2-1 0,0 3-8 0,0 1 15 0,-3-4-4 15,3 7-1-15,0 0 0 16,-5 0 8-16,2 0 2 0,-2 7 0 0,-1-4 0 16,1 1 3-16,-1 3 1 0,-2 3 0 0,0-1 0 0,0 1 12 0,-2-3 4 15,-1 7 0-15,1-5 0 0,-1 5-26 16,0-4-5-16,1 6-1 0,-1-2 0 0,0-4-8 0,1 4 0 15,-1-5 0-15,-2 5 0 0,2-4 0 0,3-3 0 16,-3 2 0-16,1-2 0 0,-1 0 0 0,0 0-11 16,1 0 3-16,-1-4 0 0,1 4 8 0,2-7 0 15,0 0 0-15,-3 2 0 16,3-2-31-16,0 0-4 0,0 0-1 0,0 0 0 0,0 0 13 16,0 0 3-16,0 0 0 0,0 0 0 0,0 0-2 0,0 0 0 0,-3 0 0 15,3-4 0-15,0-1 8 0,0-2 2 16,3 4 0-16,0-1 0 0,2-6 12 0,0 8 10 15,6-5-2-15,-3 0 0 0,0 0 8 0,2 0 0 0,6 2 1 0,-3-7 0 16,3 5-4-16,3-2-1 0,-1 2 0 16,1-5 0-16,2 0-2 0,-3 3-1 0,4-5 0 0,1 4 0 15,-4-4-9-15,-1 5 0 0,1-5-10 0,-3 2 10 16,-3-2 0-16,0 7 0 0,-2-5 0 0,-3 0 10 16,0 5-10-16,-3-2 0 0,0 2 0 0,-5 4 0 15,0 3 0-15,0-4 0 0,0 4 0 0,-5-3 0 16,0 3 8-16,-3 0 0 0,0 3 0 0,-3 4 0 15,-2 0-8-15,2 0 8 0,-2 2-8 0,0-2 8 16,0 3 17-16,0 4 3 0,-1-5 1 0,4-2 0 16,-1 7-11-16,1-4-2 0,2-1-1 0,2 5 0 0,1-4 1 15,0-3 0-15,2 2 0 0,3 3 0 0,0 0 0 16,3-5 0-16,2 5 0 0,0-8 0 0,1 8 3 0,2-3 1 16,2-6 0-16,1 4 0 0,-1-2-20 0,1-3 0 15,-1-2 0-15,1 2 0 0,2-4 0 0,-2 2 0 16,-1-2 0-16,1-3 0 15,0-2-41-15,-3 2-12 0,0-7-3 0,2 5 0 16,-2-2-103-16,0-5-21 0,0-3-4 0,-3 8-518 16,3-5-104-16</inkml:trace>
  <inkml:trace contextRef="#ctx0" brushRef="#br0" timeOffset="-100027.45">11385 11697 2574 0,'0'0'56'0,"0"0"12"0,-5 7 3 0,2-2 1 0,0 2-57 0,1 0-15 0,-3 2 0 0,2 3 0 16,-2 0 60-16,2-1 10 0,0 1 2 0,-2 2 0 16,2 0-32-16,-2 3-7 0,5-1-1 0,0 1 0 15,0-1-32-15,0 5 0 0,3-2 0 0,-1-2 0 32,1 6-19-32,2-6-10 0,1 2-3 0,-1-3 0 0,3-4 32 0,0 2 0 0,-3 0 0 0,3-5 0 31,3 1-32-31,-4-3-1 0,1 0 0 0,0-5 0 0,-2-2-106 0,2 0-21 0,-3-2-4 0,3-5-877 15</inkml:trace>
  <inkml:trace contextRef="#ctx0" brushRef="#br0" timeOffset="-99791.8">11546 11669 3294 0,'6'7'72'0,"-1"0"16"0,0 7 2 0,1-2 2 0,-1-1-73 0,3 1-19 16,0 2 0-16,-3 0 0 0,6-2 0 0,-6 7 0 16,3-3 0-16,0 3 0 15,-6-2-23-15,4 4-8 0,-4-5-1 0,1 1-1 16,-6 4-24-16,1-2-5 0,-4 4-1 0,-1-2 0 16,-4-2 6-16,0 2 1 0,1-2 0 0,-6 2 0 0,3-2 38 0,-3 2 8 15,0-4 2-15,0-1 0 0,3 1 8 0,-3-3-8 0,0-5 8 16,0 5-8-1,3-7-87-15,-3-4-17 0,0 2-3 0,3-10-1 0</inkml:trace>
  <inkml:trace contextRef="#ctx0" brushRef="#br0" timeOffset="-99425.9">11576 11010 3020 0,'0'0'67'0,"0"0"13"0,2 10 4 0,3-3 0 0,1 0-68 0,-1 0-16 16,0 0 0-16,3 2 0 0,0 1 0 0,0 1-12 16,-3 1 1-16,1 5 1 15,2 4-41-15,0 5-8 16,-3-3-1-16,3 10-1 0,-3-2-3 0,0 6-1 0,3 3 0 0,-2 0 0 15,-1 7 52-15,-2 0 13 0,2-4 0 0,-2 4 0 0,2 0 45 16,-5 0 12-16,0 0 3 0,0 0 0 0,0 0-29 0,-3 0-6 16,-2 2-1-16,0-2 0 0,-3-2 7 0,-3-3 1 15,3-2 0-15,-5 0 0 16,2 0-58-16,-5 0-11 16,1-4-3-16,-4-8 0 0,1 2-19 0,-1 1-4 0,-2-5-1 0,0-5 0 15,0-2-108-15,2 0-23 0,-2-8-4 0,0 3-1 16,-1-6 20-16,4-1 3 0,-19 2 1 0,10-7 0 0</inkml:trace>
  <inkml:trace contextRef="#ctx0" brushRef="#br0" timeOffset="-99202.35">11949 11669 3060 0,'8'11'136'0,"-3"-8"27"15,-3 4-131-15,1 0-32 0,0 0 0 0,-1-2 0 16,1 2 42-16,0-3 2 0,-3-4 0 0,0 3 0 16,0-3-121-16,0 0-24 15,0 0-5-15,0 0-1218 0</inkml:trace>
  <inkml:trace contextRef="#ctx0" brushRef="#br0" timeOffset="-99024.3">11933 11913 3240 0,'8'31'72'0,"-6"-17"14"0,4 5 3 0,-1 2 1 0,0 2-72 0,-2 1-18 0,2 2 0 15,-2-3 0-15,-3 1 36 0,-3-3 4 0,0-2 1 16,-2-3 0-1,-3 1-81-15,-2-1-16 0,-4-2-3 0,-1-4-1 16,-4 4-206-16,-2-5-42 0</inkml:trace>
  <inkml:trace contextRef="#ctx0" brushRef="#br0" timeOffset="-94713.72">6630 12633 2041 0,'-5'-7'90'0,"5"7"19"0,-5 0-87 0,5 0-22 0,0 0 0 0,0 0 0 16,0 0 24-16,0 0 0 0,0 0 0 0,0 0 0 15,3-2-24-15,-3 2 0 0,5-8 0 0,5 8 0 16,-10 0 0-16,8-2 0 0,0-3 0 0,6 5-8 15,-4 0 8-15,3 0 0 0,1 0 0 0,-1-2-8 16,3 2 8-16,-3-5-8 0,3 5 8 0,0 0-8 16,2-2 8-16,3 0 0 0,0-3 0 0,3 3 0 15,0-5 0-15,3 2 0 16,-4 0 10-16,4-2-10 0,2 0 24 0,0 0-2 0,0 0 0 16,-2 0 0-16,2 0-2 0,0 4 0 0,0-4 0 0,5 0 0 0,1 3-7 15,2-3-1-15,2 0-1 0,1-1 0 0,0 1-11 0,0 5 0 16,-1-3 9-16,-2-2-9 0,0 5 0 15,6 0 0-15,2-3 0 0,-3 3 8 16,-2-3-8-16,-1 2 0 0,6-4 0 0,-2 7 8 0,-4-7-8 16,-4 5 8-16,-1-3-8 15,3-4 8-15,0 7 10 0,0-5 2 0,-8-1 1 0,6 1 0 16,2 0-1-16,0 0 0 0,-5 5 0 16,2-5 0-16,-2 5-3 0,-3-3-1 0,-3-2 0 0,-2 4 0 0,3-4-7 0,-4 0-1 0,1 5-8 15,0 0 12-15,-3-3-12 0,0-2 0 16,0 7 0-16,-2-3 0 0,-6-1 0 0,3 4 8 15,3 0-8-15,-4-3 9 0,-4 3-9 0,0 0 0 0,-1 0 9 0,1-2-9 16,-3 2 0-16,0-5 0 16,-8 5 0-16,8 0 8 0,0 0-8 0,-3 0 0 15,-5 0 8-15,8-2-8 0,-3-3 0 16,3 3 0-16,0-3 0 0,0 3 0 16,0-5-56-16,2 0-16 0,-2 4-4 15</inkml:trace>
  <inkml:trace contextRef="#ctx0" brushRef="#br0" timeOffset="-87604.56">4641 12816 345 0,'0'0'31'0,"0"0"-31"0,0 0 0 0,0 0 0 0,0 0 128 0,0 0 19 15,0 0 4-15,0 0 1 0,0-2-117 0,-3-5-23 16,3 0-12-16,0-2 12 0,0 1-22 16,0 1-4-16,0 3-1 0,0-3 0 0,-2 2-6 0,2-2-2 15,0 2 0-15,0 0 0 0,0 5 15 0,0 0 8 16,0 0-10-16,-3-7 10 0,3 7 71 0,0 0 20 16,0 0 4-16,0 0 1 0,0 0-26 0,0 0-5 15,0 0-1-15,0 0 0 0,0 0-35 0,0-2-7 16,3-5-2-16,2 5 0 0,-3-3-6 0,-2 5-2 15,0 0 0-15,6 0 0 0,-6 0-12 0,8-7 0 16,-8 7 0-16,2 0 0 0,-2 0 28 0,8-2 2 0,-5 2 1 0,-3 0 0 16,5-5-6-16,-5 5-1 0,5 0 0 0,-5 0 0 15,8 0 14-15,-2-3 2 0,-1 3 1 0,3 0 0 16,-8 0-25-16,5 0-6 0,-5 0-1 0,8 0 0 16,-3 0 11-16,1 0 3 15,2 0 0-15,-6 3 0 0,4 2-2 0,-1-3 0 16,3-2 0-16,-3 0 0 0,0 0-9 0,1 5-1 0,2-3-1 15,-3-2 0-15,3 0-10 0,0 0 12 16,0 0-12-16,2 0 12 0,-2 0-12 0,0 0 0 0,3-2 9 0,-3-3-9 16,2 5 0-16,-2-2 0 0,8 2 0 0,-8 0 0 15,0-5 0-15,3 2 0 16,-3 3 0-16,2 0 0 0,-2-2 0 0,-3-3 0 16,3 5 0-16,0 0 0 0,0-2 0 0,3 2 0 0,-3-5 0 0,2 5-8 15,-2 0 8-15,3 0 14 0,-3 0-3 0,2-2-1 16,-2 2 2-16,3 0 0 0,-6-2 0 0,6 2 0 0,-3 0-12 0,2 0 0 15,-4 0 0-15,4 0 0 0,-2-5 0 16,0 5 0-16,0 0 0 0,3-2 0 0,-6-3 0 0,3 3 0 16,0-3 0-16,2 3-11 15,-2-1-16-15,0-2-3 16,0-2-1-16</inkml:trace>
  <inkml:trace contextRef="#ctx0" brushRef="#br0" timeOffset="-74394.2">15560 7235 910 0,'0'0'40'0,"0"0"9"0,0 0-39 0,0 0-10 0,0 0 0 0,0 0 0 15,0 0 45-15,0 0 7 0,0 0 2 0,0 0 0 16,0 0-37-16,0 0-7 0,5 0-2 0,-5 0 0 16,6 3 4-16,-1-3 0 0,-5 0 0 0,5 0 0 15,1 4 0-15,-4-1 0 0,6-3 0 0,-5 0 0 16,-3 0 16-16,8 0 3 0,-3 0 1 0,0 5 0 15,1-3-32-15,2-2 0 0,-3 0 0 0,3 5 0 16,-3-5 18-16,3 2 1 0,0 0 0 0,0-2 0 0,0 0-5 0,0 5-1 16,2-3 0-1,-2-2 0-15,6 5-4 0,-4-5-1 0,3 2 0 0,1-2 0 0,-1 0 4 0,3 3 1 16,2-3 0-16,-2 4 0 0,3-4 5 0,-1 3 1 16,3-3 0-16,0 0 0 0,-2 5-11 0,2-5-8 15,-2 0 9-15,-1 2-9 0,1-2 0 0,-3 0 0 16,-1 0 0-16,4 5 0 0,0-3 8 15,-4-2-8-15,4 2 0 0,-1-2 9 0,1 0-9 16,2 0 0-16,0 5 0 0,3-5 8 0,0 2-8 0,0-2 0 16,-3 0 0-16,0 5 8 0,0-3-8 0,0 3 0 15,1-3 0-15,1 1 8 0,-4-3-8 0,-1 0 0 16,4 5 0-16,-1-3 8 0,-3-2-8 0,1 0 0 16,2 5 0-16,0-5 0 0,-2 0 0 0,2 0 0 0,3 0 0 15,-3 0 0-15,0 0 12 0,0 0-4 0,-2 0 0 16,2 0 0-16,3 0-8 0,-6 2 0 0,-2-2 0 0,-3 0 0 15,3 0 0-15,-3 0 0 0,-2 0 0 0,0 0 0 16,-1 0 0-16,1-2 10 0,-3 2-10 0,0 0-496 16,-8 0-106-16</inkml:trace>
  <inkml:trace contextRef="#ctx0" brushRef="#br0" timeOffset="-10501.74">8694 2313 2055 0,'3'-5'45'0,"-3"5"10"0,0 0 1 0,0 0 2 16,0 0-46-16,0 0-12 0,-3 7 0 0,-2 0 0 16,-3 10 24-16,0-1 4 0,-3 6 0 0,-2 8 0 15,-8 1 6-15,5 4 2 0,3 3 0 0,-3 2 0 16,-2 2-28-16,-1-2-8 0,3 7 0 0,-2-2 0 16,2 2 9-16,-3-5-9 0,3 3 0 0,1-10 9 15,-1 3-9-15,2-1 0 0,-1-11 0 0,4 5 8 16,-2-1-34-16,2-6-7 0,-2-1-2 0,2-4 0 15,3 2-25-15,0-9-4 16,1 0-2 0,-1-10 0-16,2 3-17 0,1-3-3 0,2-2-1 0,1-7 0 0,2 5-11 0,0-5-2 0,2-7-1 15,4-1-323-15,-1 4-64 0</inkml:trace>
  <inkml:trace contextRef="#ctx0" brushRef="#br0" timeOffset="-10262.15">8514 2494 1688 0,'0'-23'75'0,"3"11"15"0,-3 2-72 0,5 1-18 0,-2-5 0 0,2 7 0 15,-2-3 100-15,2 1 16 0,6 4 3 0,-6-4 1 16,0 9-44-16,3-2-8 0,8 2-1 0,-3 2-1 16,-2 7-24-16,5 3-5 15,2 0-1-15,-2 7 0 0,3-1-19 0,-1 8-4 0,1 3-1 0,-1-6 0 16,1 3-12-16,-3 7 0 0,0-3 0 0,2 8 0 16,-5-5 0-16,3 7 0 0,0 0 0 0,0-2 0 15,-3-1 0-15,0-1 0 0,3-4 8 0,-3-1-8 16,1 2 0-16,-4-10-13 0,4 8 2 0,-1-7 1 15,-5-1 10-15,2-6-12 16,-2 4 12-16,-3-12-12 16,1 5-81-16,-1-2-17 0,-2-5-3 0,-3 0-875 0</inkml:trace>
  <inkml:trace contextRef="#ctx0" brushRef="#br0" timeOffset="-10091.58">8488 2901 2001 0,'0'0'88'0,"-3"-2"20"0,-2-3-87 0,5 5-21 16,0 0 0-16,0 0 0 0,0 0 84 0,0 0 12 16,0 0 2-16,0 0 1 0,10 0-47 0,-2 0-10 15,3-5-2-15,2 1 0 0,8 1-20 0,1-2-5 16,-1 1-1-16,3-1 0 16,2-2-74-16,3 5-14 0,-2-5-3 0,4-3-979 0</inkml:trace>
  <inkml:trace contextRef="#ctx0" brushRef="#br0" timeOffset="-9524.45">7453 5163 2289 0,'-2'0'50'0,"-1"-2"10"0,0-3 3 0,1 3 2 0,2-5-52 0,2 5-13 16,4-5 0-16,-1-3 0 0,0-4 43 0,3 0 5 15,0-5 2-15,3-2 0 0,-1 2-12 0,4-4-2 16,-1-8-1-16,5-2 0 0,1-9-25 0,2-1-10 16,3-4 8-16,2 0-8 0,1-2 0 0,2-3 0 0,0-4 0 15,3-1 0-15,-3 1-12 0,0-1 3 0,5 1 0 0,1 2 0 16,-6 2 0-16,3 3 0 0,-3-1 0 0,-3 3 0 16,3 3 9-16,0-3 0 0,-5 11 0 15,3-1 0-15,-1-1 0 0,-2 10 0 16,-11 0 0-16,6 4-8 0,2 5 8 0,-3-2 0 15,-5 5 0 1,-2 2 0-16,0 2-22 0,-3 0 1 0,0 3 0 0,-3 2-715 0,-3 0-142 16</inkml:trace>
  <inkml:trace contextRef="#ctx0" brushRef="#br0" timeOffset="-9141.95">7707 4152 2055 0,'0'0'91'0,"0"-5"19"0,0 1-88 0,0-3-22 15,3-3 0-15,2-4 0 0,6 2 49 0,2-9 6 16,-2 5 1-16,7-8 0 0,3 8-20 0,1-5-4 16,-1-5-1-16,0 0 0 0,5 2-20 0,1-4-11 15,-3 5 12-15,2-1-12 0,-2 1 0 0,0-1 0 16,-1 5 0-16,-1-2 0 0,-1 9 0 0,3-9 0 15,-1 9 0-15,-4-2 0 0,-6 0 0 0,3 0 0 16,5 5 0-16,-5 2 0 0,0 0 0 0,-3 4 0 0,3 1-10 0,-3-3 10 16,3 5 0-16,0 0-9 15,-5 7 9-15,2-7 0 0,-3 10-10 0,1-3 10 16,-3 2-8-16,0 3 8 0,-5 0 0 0,2 6 0 16,0-1 0-16,-5 2 0 0,0 4 0 0,-3 1 9 0,-2 6-9 15,-3 1 0-15,-2 2 8 0,-1 0-8 0,1 0 0 0,-4 7 0 31,-4-10-98-31,5 1-23 0,5-5-5 16</inkml:trace>
  <inkml:trace contextRef="#ctx0" brushRef="#br0" timeOffset="-8773.17">7176 5519 1670 0,'-8'-15'148'0,"5"6"-118"0,0 2-30 0,-2 5 0 16,2-3 103-16,1 3 14 0,2 2 3 15,0 0 1-15,0 0-55 0,0 0-11 16,0 0-3-16,8 7 0 0,0 2-16 0,2 8-4 16,-2 6-1-16,3-2 0 0,-3 5-8 0,2 0-2 0,3 2 0 15,1 3 0-15,-1 2-21 0,-3-3 0 0,4 3-10 0,-4 0 10 16,1 0-26-16,-1-2 2 0,1 2 0 0,2-5 0 31,-2-2-109-31,-1-3-22 0,1-2-4 16</inkml:trace>
  <inkml:trace contextRef="#ctx0" brushRef="#br0" timeOffset="-8343.16">7400 5521 2300 0,'-8'-9'102'0,"6"9"21"0,-1-3-99 0,-2-2-24 15,5 5 0-15,0 0 0 16,0 0 80-16,0 0 12 0,8-2 1 0,-3-5 1 0,3 7-49 0,0-7-9 16,3 7-3-16,2-7 0 0,3 2-25 0,0 1-8 15,2-4 0-15,1 1 0 0,-4 7 0 0,4-2 0 16,0 0 0-16,-4-3 0 16,1 5-28-16,0-2 0 0,-3 2 0 0,1 2 0 15,-4-2-14-15,1 7-2 0,-1-5-1 0,-4 5 0 16,-1-2 14-16,-2 5 3 0,-1-1 1 0,-4 5 0 0,-1-4 19 0,-2 6 8 15,-3-2-8-15,2 0 8 0,1 3 0 0,-3-1 0 16,3 1 0-16,-3-1 11 0,3-2 1 0,-1 0 0 16,-2-2 0-16,6-5 0 0,-4 3 4 15,4-3 2-15,2 2 0 0,0-2 0 0,0 0-1 0,0 0 0 16,5 0 0-16,-2-4 0 0,5 4-8 0,0 0-1 0,2-5-8 0,1 5 12 16,-1-2-12-16,4-3 0 0,-1 8 0 15,0-3 0-15,3 0 0 0,0 0 0 0,-6 2 0 0,-2-2 0 16,0 3 0-16,0-3 0 0,0 7 8 0,-8-3-8 15,-2 1 0-15,-4 0 0 0,1 2 8 0,-3 0-8 16,-3 3 0-16,-2-1 0 0,0 1-12 0,0 4 12 16,-3-2-33-1,0-3 0-15,3 1 0 0,0-3 0 0,-3 2-179 16,2-2-36-16</inkml:trace>
  <inkml:trace contextRef="#ctx0" brushRef="#br0" timeOffset="-7864.52">9128 3480 1692 0,'-10'0'75'0,"7"4"15"0,-2-1-72 0,2 1-18 0,0-1 0 0,3 6 0 16,3-2 78-16,0 7 12 0,5 3 2 0,-1-1 1 15,1 17-32-15,6-2-6 0,-1 13-2 0,3-4 0 16,0 7-14-16,0 3-3 0,2 6-1 0,3 5 0 16,0-4-21-16,1 6-4 0,1-6-1 0,1-1 0 15,3 5-9-15,-4-4 0 0,1-1 0 0,0-2 0 16,0 3 0-16,-3-13 8 0,-2-1-8 15,-1-6 12-15,1-4-12 0,-4 3 10 0,-4-8-10 0,2 0 10 16,1-4-10-16,-1-6 0 0,-3-1 9 0,1-3-9 16,-6-5 0-16,3 3 0 0,-3-10 0 0,-5-2 8 15,0 0-120-15,6-2-24 0,-6-3-5 16</inkml:trace>
  <inkml:trace contextRef="#ctx0" brushRef="#br0" timeOffset="-7678.24">9226 3698 2250 0,'-18'-14'49'0,"10"7"11"0,0 2 1 0,-6 1 3 0,4 1-52 0,-3-1-12 0,-1 4 0 0,1 4 0 15,3-4 56-15,-4 3 8 0,-2 6 1 0,1-2 1 16,1 10-38-16,1-3-8 16,0 7-2-16,-3-2 0 0,3 4-18 0,0-2 0 0,-1 8 8 0,1-8-8 15,0 0 0-15,0-2-19 0,5 7 4 0,0-12 1 31,-3 7-225-31,6-5-45 0</inkml:trace>
  <inkml:trace contextRef="#ctx0" brushRef="#br0" timeOffset="-7471.88">9020 3668 1976 0,'10'-26'44'0,"-4"12"8"0,1 4 3 0,1-4 0 0,0 5-44 0,0-1-11 0,3 3 0 0,-3 0 0 15,2 0 116-15,-2 5 20 0,3 2 5 0,-1 2 1 16,1 5-62-16,0 3-13 0,-1-1-3 0,3 5 0 0,-2 0-35 0,2 3-7 15,-2-1-2-15,5 1 0 16,-3-1-20-16,3 1 0 0,2 1 0 0,1-1 0 0,2-1 0 16,3-4 0-16,-3 2 0 0,0 0 0 15,0-2-89-15,3 2-13 0,-3 3-2 0,3-3-1 16,-5-5-99 0,2 8-20-16,13 11-4 0,-7-5-1 0</inkml:trace>
  <inkml:trace contextRef="#ctx0" brushRef="#br0" timeOffset="-6728.13">9927 5060 1094 0,'0'-2'97'0,"-2"-5"-77"0,-1 0-20 0,3-1 0 0,-5 1 202 0,-1 0 37 16,1 3 7-16,-3-1 2 0,-3-2-131 0,1 5-25 0,-6 2-6 0,-2 0-1 16,-1 2-25-16,-5 5-4 0,0 7-2 0,-2 3 0 15,-1 4-17-15,-2 5-3 0,3 6-1 16,-1 1 0-16,4 5-17 0,1 2-3 0,4-2-1 0,-3 2 0 16,5 2 6-16,3-2 1 0,-1 5 0 15,6-3 0-15,3-2-5 0,8-2-1 0,2-1 0 16,3-11 0-16,8 2 5 0,2-9 1 0,1-2 0 0,5-8 0 15,8 3-7-15,2-10-2 0,3 3 0 16,5-10 0-16,-2 5 10 0,2-9 1 16,1-1 1-16,-4-1 0 0,1-6-22 0,-3 5 0 0,3-7 0 0,-3 3-12 0,0 4 3 0,-3-2 0 15,-5 0 0-15,-2-2 0 16,-1 6-27-16,-5 1-4 0,-2-3-2 0,-3 5-791 16,-6-2-159-16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References of a Base class type can always point to derived class types</a:t>
            </a:r>
          </a:p>
        </p:txBody>
      </p:sp>
    </p:spTree>
    <p:extLst>
      <p:ext uri="{BB962C8B-B14F-4D97-AF65-F5344CB8AC3E}">
        <p14:creationId xmlns:p14="http://schemas.microsoft.com/office/powerpoint/2010/main" val="76860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7D79BBCF-F96E-463B-BD28-EFE803C5A250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1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ustomXml" Target="../ink/ink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jpe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5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</a:t>
            </a:r>
          </a:p>
          <a:p>
            <a:pPr>
              <a:spcBef>
                <a:spcPts val="0"/>
              </a:spcBef>
            </a:pPr>
            <a:r>
              <a:rPr lang="en-US" dirty="0"/>
              <a:t>Basic idea of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 vs specific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usually depends on which side you’re looking from.  e.g. car brakes</a:t>
            </a:r>
          </a:p>
        </p:txBody>
      </p:sp>
      <p:pic>
        <p:nvPicPr>
          <p:cNvPr id="4" name="Picture 2" descr="http://www.ritosautomotive.com/images/breaks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672502"/>
            <a:ext cx="2236694" cy="1629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0.gstatic.com/images?q=tbn:ANd9GcRLR7oQ69phJvUwOG2ltvs3d39sYaBVP_cjAlLtZ_SrMxM0sy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85089"/>
            <a:ext cx="1771650" cy="11789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purrchevrolet.com/sites/default/files/repair-mechan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38" y="2950165"/>
            <a:ext cx="1609725" cy="1074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14550" y="4307120"/>
            <a:ext cx="508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 this class (and as a computer scientist) you will be the driver AND the mechanic! (i.e. the designer and the user)</a:t>
            </a:r>
          </a:p>
        </p:txBody>
      </p:sp>
    </p:spTree>
    <p:extLst>
      <p:ext uri="{BB962C8B-B14F-4D97-AF65-F5344CB8AC3E}">
        <p14:creationId xmlns:p14="http://schemas.microsoft.com/office/powerpoint/2010/main" val="27062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DF50-D38F-4D1C-906E-37E8271C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vs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DE70-FE79-43ED-8B3F-2278365E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ADT = "Abstract Data Type"</a:t>
            </a:r>
          </a:p>
          <a:p>
            <a:pPr marL="0" indent="0">
              <a:buNone/>
            </a:pPr>
            <a:r>
              <a:rPr lang="en-US" dirty="0"/>
              <a:t>	Defines the behaviors of a data type, but NOT its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API = "Application Programming Interface"</a:t>
            </a:r>
          </a:p>
          <a:p>
            <a:pPr marL="0" indent="0">
              <a:buNone/>
            </a:pPr>
            <a:r>
              <a:rPr lang="en-US" dirty="0"/>
              <a:t>	Specifies public methods for interacting with a library or class</a:t>
            </a:r>
          </a:p>
          <a:p>
            <a:pPr marL="0" indent="0">
              <a:buNone/>
            </a:pPr>
            <a:r>
              <a:rPr lang="en-US" dirty="0"/>
              <a:t>	Does NOT reveal implementation details</a:t>
            </a:r>
          </a:p>
          <a:p>
            <a:pPr marL="0" indent="0">
              <a:buNone/>
            </a:pPr>
            <a:r>
              <a:rPr lang="en-US" dirty="0"/>
              <a:t>	Think of it as a language/code-specific ADT</a:t>
            </a:r>
          </a:p>
        </p:txBody>
      </p:sp>
    </p:spTree>
    <p:extLst>
      <p:ext uri="{BB962C8B-B14F-4D97-AF65-F5344CB8AC3E}">
        <p14:creationId xmlns:p14="http://schemas.microsoft.com/office/powerpoint/2010/main" val="304038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601D-BDCD-4908-A5E2-FD470AB7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B6F2-6F02-407E-894E-CF0F0448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create an interface for </a:t>
            </a:r>
            <a:r>
              <a:rPr lang="en-US" altLang="zh-CN" dirty="0"/>
              <a:t>Animals on Earth</a:t>
            </a:r>
          </a:p>
          <a:p>
            <a:pPr lvl="1"/>
            <a:r>
              <a:rPr lang="en-US" dirty="0"/>
              <a:t>Think what functionalities earth creatures share (dog, cat, </a:t>
            </a:r>
            <a:r>
              <a:rPr lang="en-US" dirty="0" err="1"/>
              <a:t>dophin</a:t>
            </a:r>
            <a:r>
              <a:rPr lang="en-US" dirty="0"/>
              <a:t>, human,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Why don’t we make it an abstract class? </a:t>
            </a:r>
            <a:r>
              <a:rPr lang="en-US" dirty="0">
                <a:sym typeface="Wingdings" panose="05000000000000000000" pitchFamily="2" charset="2"/>
              </a:rPr>
              <a:t> more freedom.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0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BFD0A2-04F0-48BF-9B9F-59071D2EB637}"/>
                  </a:ext>
                </a:extLst>
              </p14:cNvPr>
              <p14:cNvContentPartPr/>
              <p14:nvPr/>
            </p14:nvContentPartPr>
            <p14:xfrm>
              <a:off x="5258880" y="918360"/>
              <a:ext cx="3736080" cy="372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BFD0A2-04F0-48BF-9B9F-59071D2E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9520" y="909000"/>
                <a:ext cx="3754800" cy="37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1450" y="93592"/>
            <a:ext cx="8572500" cy="708422"/>
          </a:xfrm>
          <a:prstGeom prst="rect">
            <a:avLst/>
          </a:prstGeom>
        </p:spPr>
        <p:txBody>
          <a:bodyPr vert="horz" lIns="68569" tIns="68569" rIns="68569" bIns="68569" rtlCol="0" anchor="b" anchorCtr="0">
            <a:noAutofit/>
          </a:bodyPr>
          <a:lstStyle/>
          <a:p>
            <a:pPr lvl="0" rtl="0">
              <a:buNone/>
            </a:pPr>
            <a:r>
              <a:rPr lang="en-US" sz="3300" dirty="0">
                <a:solidFill>
                  <a:schemeClr val="tx1"/>
                </a:solidFill>
                <a:ea typeface="+mj-ea"/>
              </a:rPr>
              <a:t>Inheritance</a:t>
            </a:r>
            <a:r>
              <a:rPr lang="en-US" b="0" dirty="0"/>
              <a:t> </a:t>
            </a:r>
            <a:r>
              <a:rPr lang="en-US" sz="3300" dirty="0">
                <a:solidFill>
                  <a:schemeClr val="tx1"/>
                </a:solidFill>
                <a:ea typeface="+mj-ea"/>
              </a:rPr>
              <a:t>review: Which is legal?</a:t>
            </a:r>
            <a:endParaRPr lang="en" sz="33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42950" y="1215788"/>
            <a:ext cx="7429500" cy="3470625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public class Base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	protected int x;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public class Derived </a:t>
            </a: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extends Base</a:t>
            </a:r>
          </a:p>
          <a:p>
            <a:pPr marL="0" indent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	protected int y;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0" name="Shape 50"/>
          <p:cNvSpPr txBox="1"/>
          <p:nvPr>
            <p:custDataLst>
              <p:tags r:id="rId3"/>
            </p:custDataLst>
          </p:nvPr>
        </p:nvSpPr>
        <p:spPr>
          <a:xfrm>
            <a:off x="5543550" y="914400"/>
            <a:ext cx="2893222" cy="37720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lIns="68569" tIns="68569" rIns="68569" bIns="68569" anchor="t" anchorCtr="0">
            <a:noAutofit/>
          </a:bodyPr>
          <a:lstStyle/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b=new Base();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d=b;</a:t>
            </a:r>
          </a:p>
          <a:p>
            <a:endParaRPr lang="en" sz="15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d=new Derived();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b=d;</a:t>
            </a:r>
          </a:p>
          <a:p>
            <a:endParaRPr lang="en" sz="15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Base b=new Derived();</a:t>
            </a:r>
          </a:p>
          <a:p>
            <a:endParaRPr lang="en" sz="15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</a:p>
          <a:p>
            <a:pPr lvl="0" rtl="0"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Derived d=new Base();</a:t>
            </a:r>
          </a:p>
          <a:p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sz="1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E:</a:t>
            </a:r>
          </a:p>
          <a:p>
            <a:pPr lvl="0" rtl="0"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More than one of these</a:t>
            </a:r>
            <a:endParaRPr lang="en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AEA9F2-3506-4C67-843C-17CF47E7EAA6}"/>
                  </a:ext>
                </a:extLst>
              </p14:cNvPr>
              <p14:cNvContentPartPr/>
              <p14:nvPr/>
            </p14:nvContentPartPr>
            <p14:xfrm>
              <a:off x="480960" y="127440"/>
              <a:ext cx="8484480" cy="480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AEA9F2-3506-4C67-843C-17CF47E7EA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600" y="118080"/>
                <a:ext cx="8503200" cy="48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075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in designing code: </a:t>
            </a:r>
            <a:br>
              <a:rPr lang="en-US" dirty="0"/>
            </a:br>
            <a:r>
              <a:rPr lang="en-US" dirty="0"/>
              <a:t>Data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0892" y="171450"/>
            <a:ext cx="5611458" cy="857250"/>
          </a:xfrm>
        </p:spPr>
        <p:txBody>
          <a:bodyPr>
            <a:normAutofit/>
          </a:bodyPr>
          <a:lstStyle/>
          <a:p>
            <a:r>
              <a:rPr lang="en-US" dirty="0"/>
              <a:t>Abstraction example: car brakes</a:t>
            </a:r>
          </a:p>
        </p:txBody>
      </p:sp>
      <p:pic>
        <p:nvPicPr>
          <p:cNvPr id="1026" name="Picture 2" descr="http://www.ritosautomotive.com/images/breaks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21" y="1252181"/>
            <a:ext cx="4800600" cy="34975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07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678782" y="398861"/>
            <a:ext cx="5807869" cy="74414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  <a:tab pos="3086100" algn="l"/>
                <a:tab pos="3429000" algn="l"/>
                <a:tab pos="3771900" algn="l"/>
                <a:tab pos="4114800" algn="l"/>
                <a:tab pos="4457700" algn="l"/>
                <a:tab pos="4800600" algn="l"/>
                <a:tab pos="5143500" algn="l"/>
                <a:tab pos="5486400" algn="l"/>
                <a:tab pos="5829300" algn="l"/>
                <a:tab pos="6172200" algn="l"/>
                <a:tab pos="6515100" algn="l"/>
                <a:tab pos="6858000" algn="l"/>
              </a:tabLst>
            </a:pPr>
            <a:r>
              <a:rPr lang="en-US" dirty="0"/>
              <a:t>ADT Implementers and 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6D11ECE-BFF9-463E-9C6A-8026F6AD691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7649" name="Picture 1" descr="C:\Users\HP-6\AppData\Local\Microsoft\Windows\Temporary Internet Files\Content.IE5\0Y3JD8IH\MP900431739[1]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15552"/>
            <a:ext cx="2343150" cy="2343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 rot="16200000">
            <a:off x="2371724" y="2657475"/>
            <a:ext cx="36004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ADT Interface: </a:t>
            </a:r>
          </a:p>
          <a:p>
            <a:pPr algn="ctr"/>
            <a:r>
              <a:rPr lang="en-US" sz="1350" b="1" dirty="0"/>
              <a:t>sets the rules of interaction</a:t>
            </a:r>
            <a:endParaRPr lang="en-US" sz="2100" b="1" dirty="0"/>
          </a:p>
        </p:txBody>
      </p:sp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5029200" y="4258703"/>
            <a:ext cx="2000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“We can use the ADT however we want!”</a:t>
            </a:r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543050" y="4315853"/>
            <a:ext cx="21717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“We can implement the ADT however we want!”</a:t>
            </a:r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314450" y="1143000"/>
            <a:ext cx="2628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Implementers 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4629150" y="1151751"/>
            <a:ext cx="26289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Users</a:t>
            </a:r>
          </a:p>
        </p:txBody>
      </p:sp>
      <p:pic>
        <p:nvPicPr>
          <p:cNvPr id="27650" name="Picture 2" descr="C:\Users\HP-6\AppData\Local\Microsoft\Windows\Temporary Internet Files\Content.IE5\P2N8CQ1L\MP900422710[1].jp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9" y="2016926"/>
            <a:ext cx="3192461" cy="2127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74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ADTs vs specific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line between the abstract data type and the implementation is confusing.  E.g. Car brakes</a:t>
            </a:r>
          </a:p>
        </p:txBody>
      </p:sp>
      <p:pic>
        <p:nvPicPr>
          <p:cNvPr id="4" name="Picture 2" descr="http://www.ritosautomotive.com/images/breaks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1"/>
            <a:ext cx="2628900" cy="1915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6350" y="2615959"/>
            <a:ext cx="210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drive my car, I rely on the abstract idea of brakes.  </a:t>
            </a:r>
          </a:p>
          <a:p>
            <a:endParaRPr lang="en-US" sz="1200" dirty="0"/>
          </a:p>
          <a:p>
            <a:r>
              <a:rPr lang="en-US" sz="1200" dirty="0"/>
              <a:t>But for that idea to work, my car needs to have a specific implementation of brakes.</a:t>
            </a:r>
          </a:p>
          <a:p>
            <a:endParaRPr lang="en-US" sz="1200" dirty="0"/>
          </a:p>
          <a:p>
            <a:r>
              <a:rPr lang="en-US" sz="1200" dirty="0"/>
              <a:t>Someone needs to care about both sides!</a:t>
            </a:r>
          </a:p>
        </p:txBody>
      </p:sp>
    </p:spTree>
    <p:extLst>
      <p:ext uri="{BB962C8B-B14F-4D97-AF65-F5344CB8AC3E}">
        <p14:creationId xmlns:p14="http://schemas.microsoft.com/office/powerpoint/2010/main" val="429161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2063</TotalTime>
  <Words>397</Words>
  <Application>Microsoft Office PowerPoint</Application>
  <PresentationFormat>On-screen Show (16:9)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Arial</vt:lpstr>
      <vt:lpstr>Times New Roman</vt:lpstr>
      <vt:lpstr>Calibri</vt:lpstr>
      <vt:lpstr>Courier New</vt:lpstr>
      <vt:lpstr>Office Theme</vt:lpstr>
      <vt:lpstr>CSE 12 – Basic Data Structures and Object-Oriented Design Lecture 3</vt:lpstr>
      <vt:lpstr>Announcements</vt:lpstr>
      <vt:lpstr>Topics</vt:lpstr>
      <vt:lpstr>Inheritance review: Which is legal?</vt:lpstr>
      <vt:lpstr>PowerPoint Presentation</vt:lpstr>
      <vt:lpstr>Key idea in designing code:  Data Abstraction</vt:lpstr>
      <vt:lpstr>Abstraction example: car brakes</vt:lpstr>
      <vt:lpstr>ADT Implementers and Users</vt:lpstr>
      <vt:lpstr>ADTs vs specific implementations</vt:lpstr>
      <vt:lpstr>ADTs vs specific implementations</vt:lpstr>
      <vt:lpstr>ADTs vs APIs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106</cp:revision>
  <dcterms:modified xsi:type="dcterms:W3CDTF">2021-01-08T16:58:09Z</dcterms:modified>
</cp:coreProperties>
</file>