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6" r:id="rId5"/>
    <p:sldId id="264" r:id="rId6"/>
    <p:sldId id="262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@11:59pm</a:t>
            </a:r>
          </a:p>
          <a:p>
            <a:r>
              <a:rPr lang="en-US" dirty="0" err="1"/>
              <a:t>PA2</a:t>
            </a:r>
            <a:r>
              <a:rPr lang="en-US" dirty="0"/>
              <a:t> released tomorrow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5?</a:t>
            </a:r>
          </a:p>
          <a:p>
            <a:r>
              <a:rPr lang="en-US" dirty="0"/>
              <a:t>LinkedList Insert/Remove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5?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beginning of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prepend(String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</TotalTime>
  <Words>241</Words>
  <Application>Microsoft Office PowerPoint</Application>
  <PresentationFormat>On-screen Show (16:9)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Consolas</vt:lpstr>
      <vt:lpstr>Arial</vt:lpstr>
      <vt:lpstr>Calibri</vt:lpstr>
      <vt:lpstr>Office Theme</vt:lpstr>
      <vt:lpstr>CSE 12 – Basic Data Structures and Object-Oriented Design Lecture 5</vt:lpstr>
      <vt:lpstr>Announcements</vt:lpstr>
      <vt:lpstr>Topics</vt:lpstr>
      <vt:lpstr>Questions on Lecture 5?</vt:lpstr>
      <vt:lpstr>StringList Interface</vt:lpstr>
      <vt:lpstr>LinkedStringList Insert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113</cp:revision>
  <dcterms:modified xsi:type="dcterms:W3CDTF">2021-01-12T22:48:27Z</dcterms:modified>
</cp:coreProperties>
</file>