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734" r:id="rId5"/>
    <p:sldId id="737" r:id="rId6"/>
    <p:sldId id="735" r:id="rId7"/>
    <p:sldId id="738" r:id="rId8"/>
    <p:sldId id="269" r:id="rId9"/>
    <p:sldId id="739" r:id="rId10"/>
    <p:sldId id="736" r:id="rId11"/>
    <p:sldId id="740" r:id="rId12"/>
    <p:sldId id="741" r:id="rId13"/>
    <p:sldId id="742" r:id="rId14"/>
    <p:sldId id="745" r:id="rId15"/>
    <p:sldId id="746" r:id="rId16"/>
    <p:sldId id="744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9" autoAdjust="0"/>
    <p:restoredTop sz="96036" autoAdjust="0"/>
  </p:normalViewPr>
  <p:slideViewPr>
    <p:cSldViewPr snapToGrid="0">
      <p:cViewPr varScale="1">
        <p:scale>
          <a:sx n="111" d="100"/>
          <a:sy n="111" d="100"/>
        </p:scale>
        <p:origin x="63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04:40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14698 2741 172 0,'0'0'16'0,"0"0"-16"16,0 0 0-16,0 0 0 0,0 0 277 0,0 0 53 15,0 0 10-15,0 0 3 0,0 0-231 0,2 7-47 16,-2 0-9-16,0 0-1 0,0 0-26 0,-2-2-5 16,2 6 0-16,-3-1-1 0,-2 2-11 0,2 2-3 15,-2 4 0-15,2-1 0 0,-2 2 3 0,0 0 0 16,-1 2 0-16,1 0 0 0,2 5 5 0,1-5 2 16,-4 2 0-16,-2 1 0 0,3 2-8 0,-3 0-2 15,3-5 0-15,0 5 0 0,-3 0-9 0,5-5 0 0,-2 0 9 16,-1-2-9-16,1 2 0 0,0-5 8 15,2-1-8-15,3-6 0 0,0 5 0 0,-2-2 0 16,2-5-12-16,0 0 4 16,2 0-52-16,-2-2-9 0,0-5-3 0,0 0-680 0</inkml:trace>
  <inkml:trace contextRef="#ctx0" brushRef="#br0" timeOffset="617.88">14700 2734 2196 0,'0'0'48'0,"0"0"11"0,0 7 1 0,3-3 1 0,-3 3-49 0,3-4-12 0,-1 4 0 0,1 0 0 0,-3-7 13 0,2 5 0 16,1 2 0-16,0 0 0 0,2 4-13 15,-2-3 0-15,2 3 0 0,3-1 0 0,-3 4 0 0,1 0 0 16,1-2 0-16,-1 2 0 0,2 0 0 0,-3 2 0 16,3-2 0-16,0 1 0 0,-3-1 0 0,3 0 0 15,-3-2 0-15,1-1 0 0,2-1 0 0,-3 2 0 16,-2-3 0-16,2 3 0 0,0-5 0 0,0 7 0 16,-2-9 0-16,2 2 0 0,-2 0 0 0,0-3 0 15,-3-4 0-15,0 0 0 0,2 3 0 0,-2-3 0 0,0 0 0 16,0 0 0-16,0 0 0 0,6 0 8 0,-6 0-8 0,5 0 0 15,-2-7 0-15,2 0 0 0,0 0 8 0,-2-5-8 16,2 2 0-16,3-1 0 16,-3-3 0-16,3-1 0 0,0-3 0 0,0-1-8 0,3 0-1 0,-1-2 0 15,-2 4 1-15,3-6 0 0,-1-3 0 0,4 5 0 16,-4 4 19-16,3-6 4 0,1-3 1 16,-4 9 0-16,1-1-16 0,-1 4 0 0,1-5 0 15,0 5 0-15,-1 2-10 0,-2 2-5 0,0-1-1 0,0 4 0 16,-3 4 16-16,3 3 10 0,-3-9-2 0,1 9 0 15,-6 0 0-15,5 5 0 0,-5-5 0 0,5 4 0 16,-2 6 1-16,0-3 0 0,-1 7 0 0,1-2 0 16,0 9-1-16,-3-7-8 0,2 5 12 0,-2 2-4 15,0 5 0-15,3 4 0 0,0-6 0 0,-1 2 0 0,1 0-8 16,-3-1 0-16,2-1 9 0,1 2-9 16,-3-3 0-16,3-1 0 0,-1-1 0 0,-2 0 8 0,3 5-8 15,-3-5 0-15,3 2 0 0,-1-6 0 0,1 6 0 0,2-9 0 16,-2 1 0-16,0-1 0 0,-1 0 0 0,1 0 0 15,-1-2-9-15,4-5 9 0,-4 5-21 0,4-3 0 16,-1-4 0-16,-5-5 0 16,5 2-79-16,-5-2-16 0,8 0-4 0,-2-2-768 0</inkml:trace>
  <inkml:trace contextRef="#ctx0" brushRef="#br0" timeOffset="799.71">15637 2894 2188 0,'0'0'195'0,"0"2"-156"16,0 7-31-16,0-6-8 0,3 4 45 0,-3-7 8 0,0 0 2 0,2 7 0 31,1 0-104-31,-3-7-21 0,0 0-4 0</inkml:trace>
  <inkml:trace contextRef="#ctx0" brushRef="#br0" timeOffset="976.58">15666 3056 2131 0,'-3'7'189'0,"3"-2"-151"16,0 6-30-16,0-1-8 15,3-3 90-15,0-2 17 0,-3-5 3 0,2 7 1 0,4-5-89 16,-1 5-22-16,-5-7 0 0,5 0 0 15,0 0-116-15,1-2-28 0,-1-3-6 16</inkml:trace>
  <inkml:trace contextRef="#ctx0" brushRef="#br0" timeOffset="1513.22">16645 2934 1612 0,'0'0'144'0,"0"0"-116"0,-3-5-28 0,3 5 0 16,0 0 142-16,0-3 22 0,-2-4 5 0,2 3 1 15,0 4-122-15,-3-7-24 0,0 7-4 0,-2-3-2 16,0-1-30-16,-3-1-7 0,3 5-1 0,-3 0 0 16,-3 0-53-16,3 0-11 0,3 5-3 0,-3-1 0 15,0-1 19-15,-3 1 4 0,6-1 1 0,0 4 0 0,-1-3 63 0,1 4 0 16,0-6 0-16,2 5 0 0,1 2 44 15,-1 1 3-15,0-3 0 0,3 0 0 0,0 0-2 0,0 2 0 16,0 1 0-16,0-3 0 0,3 5-13 0,0-3-2 16,-1 0-1-16,1 1 0 0,2-3-14 0,0 5-3 15,1-1-1-15,2-4 0 16,-6 3-11-16,6 2 0 0,-2-3 0 0,-1 0 0 0,-2 1 0 0,2 2 0 16,3-5 0-16,-3 4 0 0,-2-4 8 0,-1 3-8 15,1-3 0-15,0 0 8 0,-1 0 4 0,-2 5 1 16,0-5 0-16,-2 0 0 0,2-2-3 0,-3 2-1 15,-2-5 0-15,5-2 0 0,0 0-9 0,-6 9 0 16,-2-9 0-16,3 3 0 16,0-3-32-16,2 0-1 0,-5-3-1 0,3 3 0 15,0-9-145-15,-1 7-29 0,-2-17-5 0,1 5-2 0</inkml:trace>
  <inkml:trace contextRef="#ctx0" brushRef="#br0" timeOffset="1882.67">16828 3035 2390 0,'0'0'52'0,"0"0"12"0,5 7 1 0,3-7 3 0,0 0-55 0,0 0-13 0,-3 0 0 0,3 0 0 16,-3-3 19-16,3-1 1 0,-5 4 0 0,2-5 0 15,0-2-20-15,1 7-14 0,-6 0 2 0,2-7 1 16,1 0-50-1,0 4-11-15,-1-1-1 0,-2-3-1 0,0 7 25 0,3-3 5 0,-1-1 0 0,-2 4 1 16,0 0 43-16,0 0 0 0,0 0 0 0,0 0 0 0,0-7 36 0,0 7 4 16,0 0 0-16,0 0 0 0,0 0 2 0,0 0 1 15,0 0 0-15,0 0 0 0,-2 11-25 0,2-8-5 16,-5 4-1-16,2 0 0 0,3 0-12 0,-3 0 0 16,1 5 8-16,2-1-8 0,-3-1 0 0,0 4 0 15,1 2 0-15,-1-6 0 0,0 4 0 0,1-2 0 16,2-5 0-16,-3 7 0 0,0-2 11 15,3-1-1-15,0-4 0 0,0 0 0 0,-2 1-10 0,2-6 8 0,2 5-8 16,-2-7 8-16,0 0-8 0,0 0-11 0,0 0 3 0,6 0 0 31,-1 0-38-31,-2-2-7 0,2-3-2 0,0-2-619 0,3 0-124 0</inkml:trace>
  <inkml:trace contextRef="#ctx0" brushRef="#br0" timeOffset="2050.12">16997 2762 1872 0,'0'0'83'0,"0"0"17"0,0 0-80 0,0 0-20 0,0 0 0 0,0 0 0 15,2 7 44-15,-2-7 4 0,0 0 2 0,0 0 0 16,3 5-50-16,0-1 0 0,-3-4-9 0,0 7 1 16,5 3-188-16,-5-10-38 0,0 0-7 15,3 14-2-15</inkml:trace>
  <inkml:trace contextRef="#ctx0" brushRef="#br0" timeOffset="2650.87">17092 2922 1551 0,'0'0'68'0,"5"7"16"0,1-2-68 0,-4 2-16 0,-4-5 0 0,4 7 0 0,4-2 77 0,-1 3 12 15,0-5 3-15,-2 2 0 0,2-5-42 0,-2 7-8 16,-1-6-2-16,4 4 0 0,-4 0-23 16,-2-7-5-16,6 7 0 0,-1-2-1 15,-2 2-11-15,-1-5 0 0,-2-2 0 0,6 9 0 0,-1-2 0 0,0 3 0 16,-2-5 0-16,2 2 0 0,0 4 0 0,1-8 0 15,-4 4 0-15,4 5 0 0,-4-5 23 0,4 2-1 16,-4 0 0-16,-2 1 0 0,5-3-10 0,-5 5-1 16,0-12-1-16,-5 2 0 0,3 7 7 0,-1-6 2 15,-2 4 0-15,-3 0 0 16,0-2-42-16,0-3-8 0,2 3-1 0,-4-3-1 16,-3-2 2-16,2 0 1 0,3 0 0 0,0 0 0 15,-2 0-8-15,4 0-2 0,1 0 0 16,-3-2 0-16,3-3 24 0,0-2 5 0,-1 4 1 0,4-1 0 0,2-3 10 0,-3 4 14 0,0-1-3 15,6-3-1-15,2 7 24 0,1-7 5 16,-4 2 1-16,3 5 0 0,3-7-5 0,0 4-1 0,3-1 0 0,2 4 0 16,3-3-3-16,0-1-1 0,5 4 0 0,0 0 0 15,0 0-16-15,1 0-3 0,1-5-1 0,-1 5 0 16,1-2-10-16,-1-3 10 0,1 5-10 16,1-7 10-16,3 5-10 0,-4-6 8 0,-1 1-8 0,1 0 8 15,4-4-8-15,-6-1 12 0,3 2-12 0,-3-1 12 16,-2-1-12-16,-1 3 0 0,-5-3 0 0,0 2-11 15,1-1 11-15,-4-1 0 0,-4-2 0 0,-1 2-8 0,-2 3 8 16,-3-3 0-16,0 5-9 0,-3-3 9 16,0 1 0-16,-5 7-11 0,0-5 11 0,-5 2-8 0,0 5 8 0,0 0 0 15,-3 0 0-15,0 7 0 0,-3 0 0 0,4 5 0 16,-1-5-9-16,0 7 9 0,0-2 0 0,3 2 16 16,-1 0-2-16,1 0-1 0,3 5 7 0,2-5 0 15,0 5 1-15,2-5 0 0,1 5-2 0,3-5-1 16,2 0 0-16,2 5 0 0,1-5-3 0,2 0-1 15,0-2 0-15,3-5 0 0,-2 0 0 0,4 0 0 0,3 5 0 16,-2-10 0-16,2 3-14 0,0-5 0 16,3-5 0-16,-2 5 0 0,1-2-15 0,4-6 4 0,0 4 1 0,-1-6 0 31,1-1-126-31,-1-1-24 0,-2-2-6 0</inkml:trace>
  <inkml:trace contextRef="#ctx0" brushRef="#br0" timeOffset="3180.48">18166 2922 1094 0,'0'0'97'0,"6"4"-77"0,2-1-20 0,-3 2 0 15,0 2 330-15,3-5 62 0,0 7 13 0,-3-2 3 16,3 3-290-16,-5-10-58 0,2 12-11 0,-2-12-2 16,-3 11-31-16,0-8-5 0,0 1-2 0,-3 3 0 15,1-4-33-15,-4 4-6 0,1-2-2 0,0-3 0 16,-3 5-10-16,0-2-2 0,-3-5-1 0,3 7 0 15,0-3 26-15,3-1 6 0,-3-3 1 0,3 7 0 16,-1-7 12-16,6 0 13 0,-2 0-2 0,-1-7-1 0,1 4 17 0,2-4 3 16,0-2 1-16,2 2 0 0,1-2-19 0,5-3-3 15,-3-2-1-15,6-5 0 16,-3 5-8-16,5-7-16 0,3-5 4 0,2 5 1 0,3-5-11 16,1 4-2-16,-1 1-1 0,3-2 0 0,2-3 25 0,-2 5 0 15,0 0 0-15,-1 2-8 0,-1-2-2 0,-4 9 0 16,3-2 0-16,-5 4 0 0,-3-1 28 0,1 4 6 15,-4-1 0-15,1 4 1 0,-3-3 7 0,-3 7 2 16,-5 0 0-16,0 0 0 0,0 0-8 0,0 0-2 16,3 7 0-16,-6 5 0 0,3-1-24 0,-3 3 0 15,-2 3 8-15,2 2-8 0,-5 7 0 0,3-5 0 0,0 5 9 16,-3 2-9-16,3-2 14 0,-1 7-2 0,-2-5 0 0,3 2 0 16,0 1 4-16,0 2 0 0,-1 0 0 0,1 0 0 15,0 4 6-15,-1-1 2 0,4-3 0 0,-1 2 0 16,3-2-14-16,-3 0-2 0,3-5-8 0,0 2 12 15,0-1-12-15,0-1 0 0,0-2 0 0,3 0 0 16,-3-5 0-16,0-2 9 0,0 2-9 0,0-7 8 16,0 0-8-16,0 3 0 0,0-8 0 0,0 3-11 15,0-5 11-15,0-5-13 0,0-2 5 0,0 0 8 32,0 0-110-32,-5-2-14 0,-3-10-4 0,0 5 0 0,0-2-80 15,0-3-16-15,0 5-3 0</inkml:trace>
  <inkml:trace contextRef="#ctx0" brushRef="#br0" timeOffset="3344.62">18269 3230 1278 0,'-5'-26'56'0,"5"19"12"0,0 0-54 0,0 0-14 0,0-7 0 0,0 7 0 16,3 0 148-16,2-5 26 0,0 5 6 0,1-3 0 0,2 1-72 0,2 2-14 15,1-2-3-15,2 1-1 0,-2 1-52 0,2 0-10 16,3-2-3-16,2 2 0 0,1 0-4 0,2 0-1 16,0 0 0-16,0 0 0 0,0 2-3 0,1-2-1 15,1 0 0-15,4 5 0 0,-1-6-8 16,3 1-8-16,1 3 12 0,-1-3-12 0,-3 0-11 15,3 0-9-15,0 2-1 0,-2-2-705 16,-1-3-141-16</inkml:trace>
  <inkml:trace contextRef="#ctx0" brushRef="#br0" timeOffset="6959.14">19529 3075 518 0,'-8'0'46'0,"8"0"-37"0,-5 0-9 0,-1 0 0 0,1 0 256 0,2 0 48 16,3 0 11-16,0 0 1 16,-2-5-200-16,2 5-41 0,0 0-8 0,0 0-2 15,-3-2-13-15,6-3-2 0,-1-2-1 0,1 7 0 0,-3-7-9 0,3 0-1 16,2 0-1-16,-2 2 0 15,2-2 0-15,0 0 0 0,1-3 0 0,-1-1 0 0,0 4-19 0,6-5-4 16,-3-2-1-16,2 0 0 0,6-5-14 0,0-2 0 16,5 7 0-16,-2-12 0 0,-1 5 0 0,1-5 0 15,-1 4 0-15,1-3 0 0,-1-1 0 16,1 9-8-16,-3-6 8 0,0 2-13 0,-1-1 1 0,-1 4 0 16,-1-1 0-16,-3 2 0 0,1 1 4 0,-6 6 8 15,1-1-13-15,-1 4 5 0,-5 0 8 0,0 0 0 16,-5-1 0-16,-1 8 0 0,1 0 0 0,-3 0 0 0,-2 3 0 15,-1 6 8-15,0-6 5 0,-2 8 2 16,0-1 0-16,0 4 0 0,-1-2 5 0,-1 2 0 16,1 9 1-16,1-2 0 0,-3 1 0 0,0 6 0 0,0 2 0 15,1-1 0-15,-1 6-21 0,0-2 0 0,5 0 0 16,3 0 0-16,3-5 0 0,-3 5-8 0,5-7 0 0,1 0 0 16,2-5 8-16,2 5 11 15,1-12-3-15,2 0 0 16,3 0-44-16,0-2-8 0,3-1-3 0,-1-1 0 15,1-10-117-15,0 0-23 0,-1-7-5 0,1 0 0 0</inkml:trace>
  <inkml:trace contextRef="#ctx0" brushRef="#br0" timeOffset="7418.9">19539 2795 1555 0,'-7'4'138'0,"1"4"-110"0,4-6-28 0,-4 10 0 0,4-5 168 0,-1 0 29 16,3 5 6-16,3-3 1 15,-1 0-114-15,4 1-22 0,-1-3-5 0,0 5-1 0,3-10-46 0,5 7-16 16,3-6 9-16,0-3-9 0,3 4 0 0,2-4 0 16,0-4 0-16,0 4 0 0,3-3-18 0,-3-6-6 15,3 7 0-15,0-5-1 16,2 2-13-16,-2-5-2 0,-3 3-1 0,3-2 0 0,-8 2 13 0,2 0 4 16,-4 4 0-16,1-1 0 0,-4 1 32 0,0-1 6 15,-3 4 2-15,-8 0 0 0,0 0-16 0,0 0-12 16,0 0 3-16,-3 4 0 0,-2-1 19 0,2 4 4 15,-2 0 1-15,-3 5 0 0,-3-5-15 0,3 7 0 0,-2-7 8 16,-1 0-8-16,1 5 0 0,-1-5 0 16,3 4 0-16,-3-3 0 0,6 1-10 0,-3-4 2 15,3 2 0-15,2 0 0 0,1 0 8 0,2-7 0 0,0 0 0 0,2 5 0 16,1-5 0-16,2 2 11 0,3-2-3 0,3-2 0 16,2-3-8-16,-2 5-11 0,4-7 3 0,-1 4 0 15,-1-1 8-15,5-3 11 0,1 2-3 0,-3 3 0 16,2-3-8-16,-2 3-11 0,3-3 3 15,-3 2 0-15,-3-1 8 0,0 4 0 0,0 0 0 0,-2 0 0 16,-1 0 0-16,1 0 14 0,0 0-3 0,-1 4-1 16,1-1 5-16,-1-3 1 0,1 0 0 0,-1 0 0 15,1 0-8-15,0 5 0 0,-1-3-8 0,3-2 12 16,1 0-12-16,-1 0-10 0,0-2 2 0,0-3 0 16,1 2-98-16,-1-1-19 15,3-3-4-15</inkml:trace>
  <inkml:trace contextRef="#ctx0" brushRef="#br0" timeOffset="7799.73">20542 2501 864 0,'-5'7'38'0,"2"5"8"0,-5-5-37 0,0 11-9 16,3-3 0-16,-3 6 0 0,0-2 389 0,0 9 76 15,0 2 15-15,0-1 4 0,3-1-356 0,-3-2-72 16,0 2-13-16,-2-2-3 0,4 0-32 0,1 0-8 0,-3-5 0 0,3 5 0 31,2-8-45-31,-2-1-11 0,2 2-1 0,1-5-1 16,-1 5-34-16,0-5-6 0,3-3-2 0,3-1 0 15,0-3 37-15,-1 0 7 0,1 2 2 0,2-6 0 0,1-3 54 0,1 0 10 0,1-3 2 16,3-1 1-16,0-3 24 0,2 0 5 16,-3 0 1-16,4-5 0 0,-1 5-18 0,0-5-3 15,0 3-1-15,-2-3 0 0,-1 5-11 0,1 0-2 0,2 0-8 16,-5 2 12-16,0 3-12 15,0-3 0-15,-3 5 0 0,1 0-10 0,-6 0 10 0,0 0 0 0,2 7 0 0,-2 0 8 16,-2 2-8-16,-4-2 0 0,4 3 0 0,-6-3 0 16,0 0 0-16,0 5 0 0,-3-1 0 0,1-1 8 15,-3 4-8-15,-1-2 0 0,-2-5 0 0,3 5 0 16,0-3-24 0,0 0-7-16,0 1-1 0,2-3 0 0,3-2-144 0,3-3-30 0,-11 3-6 0,16-5 0 15</inkml:trace>
  <inkml:trace contextRef="#ctx0" brushRef="#br0" timeOffset="8217.23">20868 2581 2761 0,'-8'7'60'0,"5"0"13"0,-5 2 3 0,0 1 2 0,3 9-62 0,-3-5-16 15,3 0 0-15,-3 5 0 0,0 2 44 0,3 5 7 16,-3-5 1-16,0 0 0 0,2 9-42 0,4-8-10 15,-1 6 0-15,3-5 0 0,3-1 0 0,2-1 0 16,0-2 0-16,6-1 0 16,-1-1-24-16,4-3-6 0,-1 5-2 0,0-5 0 0,0-2 32 0,1-1 0 0,2-1 0 0,-3-3 0 15,5 0 0-15,1-2 0 16,-1-5 0-16,6 0 0 0,0-5 0 0,0-2-9 16,2 0 9-16,-2-3 0 0,-3 1-20 0,-2-5 0 15,-3 0 1-15,-1 4 0 16,-4-6-19-16,0 2-4 0,-3 0-1 0,-6 0 0 15,1-1-7-15,-3 1-2 0,-5 3 0 0,-3-1 0 0,-3-5 28 0,3 8 4 0,-2 2 2 0,-1 0 0 16,-2 4 45-16,-1 3 9 0,-1 3 1 0,4 2 1 16,-2 4-11-16,0 0-3 0,2 1 0 0,0 4 0 15,3 2 13-15,1-6 3 0,1 9 0 0,1-5 0 16,5 7-26-16,0-7-5 0,3 5-1 0,5-5 0 16,2 5-8-16,1-5 0 0,5 5 0 0,5-5 0 15,0-3 0-15,-3-1 0 0,1 2 0 0,2-5 0 16,6 0-124-16,-4 0-28 0,1 0-4 0</inkml:trace>
  <inkml:trace contextRef="#ctx0" brushRef="#br0" timeOffset="9962.82">14669 920 1717 0,'0'0'37'0,"0"0"8"0,0 0 2 0,0 0 2 0,0 0-39 0,0 0-10 16,0 0 0-16,-3 7 0 0,-2 0 71 0,2 1 12 16,-2 3 2-16,-1 3 1 0,1 1-53 0,0 3-10 0,2 1-3 0,0 2 0 15,-2 5-9-15,-3-5-3 0,3 5 0 16,-3 2 0-16,-3 3-8 0,3 0 0 0,-5 6 0 0,3-9-11 31,-1 3-33-31,1 0-8 0,-1-6 0 0,3 6-1 16,-3-10-12-16,1 0-3 0,2 1 0 0,-3-4 0 0,6-4 40 0,-3 5 7 15,0-9 1-15,3-1 1 0,0-2 19 0,-1-5-10 0,4-2 10 16,2 0-8 0,-3-2-32-16,0-3-7 0,1-2-1 0,-1-4 0 0,0 1 26 0,1-4 5 0,-4-2 1 15,4 6 0-15,-1-9 16 0,-2 8 0 0,5-3 0 16,-3-3 0-16,1 1 39 0,2 2 8 0,2-3 1 0,1 1 1 16,0 1-2-16,-1 1-1 0,3 3 0 0,1 1 0 15,-1-4 8-15,0 2 2 0,3 1 0 0,-2 1 0 16,1-2-15-16,1 5-2 0,0 5-1 0,0-3 0 15,0 1-6-15,-2 1 0 0,4 3-1 0,1 0 0 16,-1 3-12-16,4-3-3 0,1 9 0 0,-1-7 0 0,1 12-16 16,4-2 8-16,-6-2-8 0,3 1 0 0,3 3 0 0,-3-2 0 15,-1 2 0-15,4 0 0 0,-3 1 0 0,0-4 0 16,-3 3 0-16,0-2 0 16,-2-5 8-16,-1 5-8 0,1-10 0 0,-1 5 0 0,-2 0 8 0,3-7-8 15,-3 5 0-15,0-2 0 0,-3-6 0 0,3-2 8 16,-3-2-8-16,3 0 0 0,-2 5 18 0,-1-10-3 15,3-7-1-15,0 5 0 0,0-4-2 16,-3-6 0-16,3 0 0 0,0-1 0 0,-3-4-12 0,3 8 8 16,-3-12-8-16,3 7 0 0,-2 1 0 0,2-4 0 15,-3 8 0-15,0-5 0 0,3 5 0 0,-3-5 0 16,3 7 0-16,-2 3 0 0,2 0 0 0,-3 6 0 16,0-2 0-16,0 5-10 0,-2 0 10 0,2 3-12 15,1 4 12-15,-1 0-12 16,0 0-29-16,1 0-7 0,-4 0 0 0,1 4-932 0</inkml:trace>
  <inkml:trace contextRef="#ctx0" brushRef="#br0" timeOffset="10149.34">15364 1221 2386 0,'0'0'52'0,"0"0"12"0,0 0 1 0,0 0 3 0,0 0-55 0,6 0-13 0,4 0 0 0,-2 0 0 15,-3 0-39-15,3 0-10 0,-2 0-3 16</inkml:trace>
  <inkml:trace contextRef="#ctx0" brushRef="#br0" timeOffset="10305.99">15420 1355 2347 0,'0'0'52'0,"5"8"10"0,1-4 2 0,-1 3 2 0,3-4-53 0,0-3-13 0,0 9 0 0,-3-9 0 15,0 2-111-15,0-2-25 0,-5 0-4 0,11-11-2 0</inkml:trace>
  <inkml:trace contextRef="#ctx0" brushRef="#br0" timeOffset="10601.56">15923 1047 2185 0,'0'0'48'0,"8"7"9"0,0-7 3 0,5 0 2 0,0-7-50 16,0 5-12-16,3-3 0 0,3 5 0 0,-4-2 26 15,7-7 2-15,-4 6 1 0,3-4 0 16,3 2-29-16,3-2 0 0,-1 0 0 0,1 0 0 15,-1 0-94-15,-2 0-18 0,-3-5-4 0,0 5-490 16,3 0-98-16</inkml:trace>
  <inkml:trace contextRef="#ctx0" brushRef="#br0" timeOffset="10829.26">15907 1193 2109 0,'0'0'93'0,"0"0"20"0,0 0-90 0,10 3-23 0,1 1 0 0,2-1 0 15,3 1 64-15,3 1 8 0,-1-5 1 0,3 0 1 16,0 0-40-16,1-9-8 0,1 6-2 0,6-4 0 16,1 2-13-16,1-4-3 0,-4-3-8 0,2 5 12 31,-3 0-143-31,1-5-29 0,-3-2-5 0,-3 3-471 15,0 4-95-15</inkml:trace>
  <inkml:trace contextRef="#ctx0" brushRef="#br0" timeOffset="11065.06">16031 880 1976 0,'0'0'44'0,"0"0"8"16,-5 12 3-16,2-10 0 0,1 6-44 0,2 3-11 0,-3 3 0 0,3-2 0 0,0 2 32 0,0 0 4 16,0 8 0-16,0-4 1 0,0 4-21 0,0 3-5 15,3-3-1-15,-3 3 0 0,2 1-10 0,-2 3 0 16,5-4 0-16,-2-3 0 16,2 3-76-16,1-3-20 0,-1-4-4 0,0 1 0 15,3-5-81-15,-2 0-16 0,9 1-3 0,-7-8-1 0</inkml:trace>
  <inkml:trace contextRef="#ctx0" brushRef="#br0" timeOffset="11284.89">16198 899 1958 0,'0'0'87'0,"-3"3"17"0,1 6-83 0,-1 0-21 0,0 3 0 0,1-2 0 16,2 6 110-16,0-2 18 0,2 3 3 0,1 1 1 15,0 1-89-15,-1-5-18 0,-2 12-3 0,0-12-1 16,3 12-21-16,-1-7 9 0,-2-3-9 0,3 6 0 16,0 3 0-16,2-10-20 0,-2 3 2 0,-1 1 1 15,4-5-57-15,-1 0-11 0,3-2-3 0,-3-2 0 16,-2-1-111-16,2-7-22 0,6 5-5 0,-3-7-1 0</inkml:trace>
  <inkml:trace contextRef="#ctx0" brushRef="#br0" timeOffset="11804.79">16833 974 1382 0,'0'0'123'0,"8"5"-99"15,-6-2-24-15,6 4 0 0,0 2 137 0,-2-7 23 16,-1 5 4-16,0 5 0 0,-2-5-76 0,-1 0-15 0,-2 0-3 0,0 0-1 15,-2 0-37-15,-1 5-8 0,0-9-2 0,-2 4 0 16,-5-3-10-16,2 3-3 0,-3-2 0 16,1-3 0-16,-4 5-9 0,-2-2 0 0,6-5 0 0,-3 0 0 15,-1 0 0-15,4 0-9 0,2-5 9 0,0-2-13 16,5 5 4-16,-2-3 1 0,2-6 0 0,3 4 0 16,8-3 8-16,-2-2 0 0,-1-2 0 0,5 0 0 15,6-5 0-15,0 1-16 0,3-4 4 0,-1 1 0 16,3-5 12-16,3 0-12 0,0 3 12 0,2-8-12 15,1 5 1-15,-1-2 0 0,3 7 0 0,1-5 0 16,-7 12 11-16,1-7 0 0,3 4 0 0,-4 3 0 16,-1 7 0-16,-6-7 0 0,-3 9 8 0,0-2-8 15,-2 7 23-15,-3 0 0 0,-1 0 0 0,-4 7 0 16,0-2 1-16,-1 9 0 0,-2-2 0 0,0 2 0 0,0 7 7 0,-2-2 1 16,-1 2 1-1,-2 5 0-15,2 7-33 0,-2-5-14 0,0 5 1 0,-1-5 0 0,1 5 24 0,2-7 5 16,-2 10 0-16,2-4 1 0,-2 1-6 0,2-2-2 15,3 0 0-15,-2-1 0 0,-1 3-9 0,1 0 10 16,4-2-10-16,-2 1 10 0,0-6-10 16,0 0 0-16,0 0 9 0,3-2-9 0,-1-6 0 0,-2 4 0 15,-2 1 0-15,-1-6 8 16,3 1-8-16,-2-3 0 0,-4-1 0 0,1-7 8 0,5 4-8 0,-5-4-12 16,-6 1 4-16,3-4 0 15,-2-8-155-15,-1 4-30 0,3-10-7 0</inkml:trace>
  <inkml:trace contextRef="#ctx0" brushRef="#br0" timeOffset="11991.54">17034 1061 691 0,'0'0'61'0,"5"-2"-49"0,3 2-12 0,0-5 0 16,0 5 356-16,0 0 68 0,5 0 13 0,3 0 3 15,-3 0-281-15,6 0-57 0,2 0-11 16,0 0-3-16,-2-7-47 0,4 7-9 0,-1-2-3 0,1-3 0 15,1 3-19-15,0-7-10 0,0 9 10 0,0-3-10 16,-1-4-222-16,1 2-50 0,19-9-11 16,-12 3-1-16</inkml:trace>
  <inkml:trace contextRef="#ctx0" brushRef="#br0" timeOffset="13593.86">17724 1146 864 0,'0'0'76'0,"0"0"-60"15,0 0-16-15,0 0 0 0,0 0 294 0,8 7 56 16,-2-7 11-16,2 3 3 0,-3-3-220 0,3 0-44 16,2-3-9-16,-2 3-2 0,3-7-57 0,-3 2-11 15,2-2-2-15,4 0-1 0,-1-4-18 0,0 4 0 16,0-1 0-16,3-6 0 0,-3 3 0 0,1 1 0 0,-1-2 0 0,3-4-9 31,-3 4-10-31,0 0-1 0,-2-2-1 0,-1 0 0 0,1 0 9 0,-3 2 1 16,-3-2 1-16,-2 0 0 0,2 2 10 0,-5-2 0 15,-5 2-9-15,2 3 9 0,-5-3 0 0,0 3 0 0,-2 0 0 0,-1 6 0 16,-2-2 0-16,0 3 0 0,0 4-9 0,-3 3 9 16,0 2 0-16,0 0-10 0,0 0 10 0,0 7-8 15,0 1 8-15,3 1 0 0,-3 0 0 16,3 1-8-16,2 4 8 0,1-4 0 0,-1 8 0 15,3-1 0-15,3 4 12 0,2-2-3 0,-2-2 0 0,5 6 0 16,0-9-1-16,5 5 0 0,1-5 0 0,-1-2 0 16,5-2-8-16,4-6 0 0,-1-4 9 0,5 0-9 15,1-2 8-15,2-5-8 0,0-5 8 0,3-2-8 16,3-7-15-16,2 3-7 0,0-4-2 0,-3-1 0 16,3-3-39-1,-2-2-8-15,-1 2-1 0,1-7-1 0,-1 0-11 16,-2 1-3-16,0-4 0 0,0 3 0 0,-3-2 63 0,0-5 12 0,-3 0 2 0,1 0 1 0,-6 3 40 0,-2-1 8 15,-1 3 1-15,1 0 1 0,-3 4 15 0,-3-1 4 16,1 10 0-16,-4-6 0 0,1 9-9 0,-3 3-2 16,-3-3 0-16,-2 3 0 0,2 4 2 0,-5 0 0 15,0 5 0-15,0 0 0 0,-2 5-31 0,-1 2-5 16,1 0-2-16,-1 5 0 0,-2-3-3 0,0 10-1 16,-1 2 0-16,1 5 0 0,-3 0-9 15,6 7 0-15,-4-5 0 0,4 10 0 0,-1-3 0 0,1-2 0 16,2 2 0-16,0-4 0 0,5 2 0 0,1-2 0 15,-1-6 0-15,6 6 0 0,-1-8 0 0,3 1 0 16,3-3 0-16,0-2 0 0,6-3 0 0,1-1 0 16,1-4 0-16,6-4 0 0,-1 0 0 0,2 0 0 0,1-7 10 15,3-7-10-15,-1 0 0 0,1 0 0 16,-1-4 0-16,-2-4 0 0,0 1 0 0,-3 3 0 0,0-4 0 0,-5-6 0 16,2 10-11-16,-4-4-5 0,-1-1-2 0,-2 0 0 15,-4 1-6-15,1 1 0 0,-5 3-1 0,-3 3 0 16,0-6 25-16,-3 7 8 0,1 0 0 15,-1 0 0-15,-2 2-21 0,0 3-4 0,-1-3-1 16,1 5 0-16,-3 0 18 0,3 5 0 0,-1-5 11 0,-2 7-11 16,3-4 12-16,3 6-4 0,-4-2 0 0,1 2-8 15,0 3 12-15,2 2-4 0,0-2 0 0,3 2-8 16,0-4 9-16,3 1-9 0,0 3 0 0,-1 1 9 16,1-8-9-16,5 4 0 0,-3-4 0 0,3 0 0 15,-3-2 0-15,6-2 8 0,0 1-8 0,-1-1 0 16,3-6 0-16,-2 3 0 0,2-7 8 0,0 7-8 15,3-12 0-15,0 5 0 0,0 0 0 0,0 3 0 0,0-3 0 16,-3-1-12-16,-2 1 2 0,2-2 1 0,0 2 9 0,-2-2 0 16,-1 2 0-16,1 4 0 0,-3-2 0 15,0-2 0-15,-3 0 0 0,-2 7 0 0,-3 0 0 0,0 0 19 16,0 0-3-16,0 0-1 0,0 0-3 0,-3 7 0 16,-5 0 0-16,3-2 0 0,-1 2-3 0,-1 0-1 15,-1 0 0-15,0 7 0 0,2-9-8 0,1 2 0 16,2-4 0-16,-4 4 0 0,4-3 0 0,-2 1 0 0,5-5 0 15,0 0 8-15,2 7-8 0,-2-7 0 0,0 0 0 0,0 0 0 16,6 2 0-16,4-4 0 0,-2-3 0 0,5 3 0 16,0-3-12-16,3 1 0 15,-2-3-1-15,-1 4 0 0,0-4 4 0,0 2 1 16,-2-2 0-16,-1 0 0 0,1 7 8 0,-3-2 0 0,0 2 0 0,0 0 0 16,-3-5 0-16,-5 5-10 0,0 0 10 0,8 0-10 15,-8 0 10-15,0 0 8 0,0 0-8 0,0 0 11 16,0 0-11-16,0 0 8 0,0 0-8 15,0 0 8-15,0 0-8 0,0 0 0 0,0 0 0 0,0 0 0 16,0 0 0-16,0 0 0 0,0 0 0 0,0 0 0 16,5 5 0-16,-5-5 0 0,3 2 0 0,-3-2 0 15,0 0-8-15,8 0 8 0,-3 7 0 0,-2-7 0 16,-3 0 0-16,5 7 0 0,0-2 0 0,-2-3 0 16,2 3 0-16,3-5 0 0,-2 3 0 0,2-3 0 15,0 0 0-15,-1 0 0 0,1 4 0 0,0-1 0 16,3-6 0-16,-1 3 0 0,4-4 0 0,-4 4 0 0,4 0 0 0,-4-3 0 15,3-2 0-15,1-2 0 0,-4 7 0 0,1 0 0 16,-1-7 0-16,1 5 0 0,-1-3 0 16,1 3 0-16,-3 2 0 0,0 0 0 0,0 0 0 0,0 0 10 15,0 0-10-15,-3 0 10 0,0 2-10 0,1-2 0 16,-6 0 0-16,2 7 0 0,-2-7 0 16,0 0-9-16,0 0 9 0,3 7-13 0,-3-7 13 0,0 5 0 15,0-5 0-15,0 7 0 0,0-4 0 0,0-3 0 16,0 0 0-16,0 7 0 0,0-7 0 0,0 0 0 15,0 0 0-15,0 0 0 0,5 4 0 0,-2 3 0 16,2 0 0-16,-5-7 0 0,8 0 0 0,0 0 0 0,0 0 8 16,0 0-8-16,0-2 0 0,0-3 0 15,0 3 0-15,0-3 0 0,5-2-8 0,-3 3-6 16,1-4-1-16,0 1 0 16,-1-2-14-16,3 2-3 0,1-5-1 0,-4 5 0 0,6-7 15 0,-5 2 3 0,-1 1 1 15,4-4 0-15,-4 1 14 0,1 3 0 0,-1-4 0 16,1-1 0-16,-3 0 0 0,0 1 12 0,0-1-3 0,0-1 0 15,-3 3 14-15,0 0 2 0,-5 0 1 0,3 2 0 16,-1-2-5-16,-2 7-1 0,3 0 0 0,-3 0 0 16,0 7-6-16,0 0-2 0,-5-5 0 0,5 5 0 15,-5 5-12-15,-1 2 0 0,4-4 0 0,-1 6 0 16,0 0 0-16,-2 10 0 0,2-9 0 0,1 6 0 16,-1 0 8-16,0 3-8 0,3 0 11 0,0-2-11 15,0 1 8-15,0 1-8 0,3-5 0 0,-3 0 0 16,3 1 0-16,-1 1 0 0,1 0 0 0,0-4-12 15,-3 0-140 1,2-3-27-16,-2-2-5 0,-2 5-467 0,2-12-93 0</inkml:trace>
  <inkml:trace contextRef="#ctx0" brushRef="#br0" timeOffset="13976.9">19399 1116 1904 0,'-10'-10'84'0,"7"5"18"0,-2-2-82 0,2 7-20 16,0-7 0-16,1 0 0 0,2 3 105 0,-3-3 17 15,3-1 3-15,3 1 1 0,2 0-67 0,0 0-14 16,3 0-2-16,0 0-1 0,3 0-24 0,2 2-5 15,3-2-1-15,2 0 0 0,1 0-12 0,2 0 9 16,0 0-9-16,-2-5 8 0,5 12-8 0,-3-9 0 16,3 2 0-16,-3 2 0 0,0 1 0 0,-3 1 0 0,1-4 0 0,-6 7 0 15,0-5 0-15,1 5 0 0,-6-7 0 16,0 7 0-16,-8 0 0 0,0 0-9 0,0 0 9 0,0 0 0 16,0 0-9-16,0 0 9 15,-6 7 0-15,4 0-9 0,-4 1 9 0,1 1 0 16,-3-7 0-16,0 5 0 0,0 5 0 0,0-5 0 0,3 3 0 15,0-1 8-15,-1 0 3 0,1-2 1 0,2 5 0 0,1 0 0 16,-1-5-1-16,3 2 0 0,3 3 0 0,-1-2 0 16,1-1 10-16,2 0 3 0,1-2 0 0,-1 1 0 15,3-1-24-15,-3 2 0 0,3-7 0 0,0 3 0 16,0-3 0-16,0 5 0 0,-3-7 0 0,3 7 0 16,-2-7 0-16,-6 0 0 0,0 0 0 0,0 0 0 15,2 5 0-15,-2-5 0 0,0 0 0 0,-5 3 0 0,-3 1 0 16,0-1 0-16,-5 1 0 0,0 1 0 15,-1-3-81-15,-2-2-21 0,-2 0-4 0,2 5-995 16</inkml:trace>
  <inkml:trace contextRef="#ctx0" brushRef="#br0" timeOffset="16351.34">20690 344 2304 0,'0'0'51'0,"0"0"10"16,0 0 3-16,0 0 0 0,0 0-52 0,0 0-12 0,0 0 0 0,0 0 0 0,0 0 25 0,6 0 3 15,-6 0 0-15,2 14 0 0,1-7-8 0,-3 7 0 16,-3 5-1-16,3 7 0 0,-2 2-10 0,-4 5-1 15,1-5-8-15,-3 5 12 0,3 7-12 0,-3 0 0 16,0 0 0-16,0 0 0 0,0 7 0 0,-2-7 0 16,2 0 0-16,0 0 0 0,0-7 0 0,2 3 0 15,1-6 0-15,-3-2 0 0,3 1 0 16,0-4 0-16,-1-3 0 0,1-4 0 0,0 4 0 16,2-11 0-16,3 3 0 0,-5-7 0 0,2 1 0 0,1-4 11 0,2-4-11 15,0 0 10-15,0 0-10 0,0 0 10 0,2-7-10 0,1-5 10 16,-3 3-10-16,5-7-9 0,-2 6 9 15,2-9-13-15,0 1-1 16,1 3 0-16,-1-1 0 0,0-3 0 0,3 0 6 16,-3 5 8-16,3 0-13 0,-2 2 5 0,-1 3 8 0,0 0 0 15,1 6 0-15,-4 3-8 0,1-7 8 0,-3 7 0 0,8 2 0 16,-3 3 8-16,0 2-8 0,1 0 8 0,-1 0-8 16,0 5 8-16,1-2-8 0,-1-3 0 0,0 4 0 0,3 3 8 15,-3-7-8-15,3 5 9 0,0-5-9 0,0 0 10 16,3 0-10-16,-1 0 0 0,-10-7 0 0,16 5 0 15,-5-5 0-15,5 0 0 0,-6-5 0 0,6-2 0 16,0 7-9-16,-3-9-7 0,-2 2-2 0,5-5 0 16,-6 0 8-16,1-2 2 0,-3 3 0 0,2 1 0 15,-2-9 8-15,0 10 0 0,-2-10 0 0,-4 5 0 16,3 2 0-16,-2 0 9 0,0 5-9 0,-3 0 0 0,0 0 9 16,0 0-9-16,-3 5 0 0,3 2 9 0,-3 0-9 0,-2 0 0 15,3 0 0-15,-6 2 8 0,5 3-8 0,-2-3 0 16,-3 5-10-16,5 0 10 0,-5 0 0 0,3 1 0 15,0-4-8-15,-1 8 8 0,4-3 0 0,-1-4 0 16,-2 2 0-16,5-4-9 0,0 6 9 16,0-9 0-16,0 0 0 0,5 2 0 0,-5-2 0 0,5 7 0 15,1 0 0-15,2-7 0 0,-1 5 0 0,1-3 0 16,0-2 0-16,0 5 8 0,3-5-8 0,-1 0 0 16,1 0 0-16,2-5 0 0,0 3 0 0,1-3-13 15,2-2 5-15,2 5 8 0,1-3-21 0,-1-2 3 16,3 0 1-16,-5 0 0 0,0-5 9 0,-5 5 8 0,2 0-12 15,-3 3 12-15,1-4 0 0,0 1 0 0,-6 0 0 0,0 0 0 16,-5 7 0-16,0 0 0 0,0 0 0 0,0 0 0 16,0 0 0-16,0 0 0 0,0 0 0 0,0 0 0 15,-5 7-8-15,0-7 8 0,5 0 0 0,-6 0 0 16,1 7-13-16,2-2 4 0,1-3 1 0,-1 6 0 16,3-4 8-16,-3 3 11 0,3-7-3 0,0 7 0 15,3 0-8-15,-3-2-11 0,0 2 3 0,0-4 0 16,0-3 8-16,5 11 8 0,-2-4-8 0,0 0 11 15,2-2-1-15,0 2 0 0,1 0 0 0,-1 0 0 16,0 0-10-16,0-2 12 0,3 4-12 0,-2-4 12 16,2 2-12-16,-3-4 0 0,0-3 9 0,0 9-9 0,-2-7 0 0,0 5 8 15,-1 0-8-15,1-2 0 0,-3 2 0 16,0-4 0-16,0 4 0 0,-3-3 0 16,-2 3 0-16,-3-2 0 0,3-3 0 0,-3 5 0 0,0-2 0 15,0-5-18-15,-3 7 3 0,4-7 1 16,1 0-31-16,1 0-7 0,5 0 0 0,0 0-1 15,-5 0-172-15,-1-7-35 0,6-5-6 0,-5 3-2 0</inkml:trace>
  <inkml:trace contextRef="#ctx0" brushRef="#br0" timeOffset="17244.68">21400 645 576 0,'7'-5'51'0,"1"-4"-41"16,0 4-10-16,0-2 0 0,0 0 315 0,0 0 61 0,-3 3 12 0,3 1 2 15,-8 3-231-15,3 0-47 16,-3 0-8-16,0 0-3 0,0 0-52 0,5 7-10 0,-5 0-3 0,0 7 0 15,0-7-20-15,-2 12-5 0,-4 0-1 0,1-2 0 16,2 8-10-16,-2-6 10 16,0 2-10-16,-3 3 10 0,5-1-10 0,-2-4 0 15,2 7 0-15,1-7 0 0,-1-3 0 0,3-2 0 16,0 3 0-16,0-1 0 0,0-4 0 0,5-9-9 16,-2 8 9-16,0-4 0 0,2 0-24 0,-2-7 1 0,4 5 1 0,-1-3 0 15,-6-2 0-15,8 5 0 16,2-5 0-16,-2-5 0 0,-2 5 14 0,1-2 8 0,1 2-10 0,0-5 10 15,3 5 0-15,-3 0 0 0,-3 0 0 0,3 5 0 16,-3-5 0-16,3 2 0 0,-5 3 8 0,2-2-8 16,1 1 34-16,1-1 0 0,-1-3 0 0,2 4 0 15,2 1-19-15,-2-3-4 0,0 3-1 0,3-3 0 0,-3-2-10 16,2 0 0-16,1 0-10 0,-1 0 10 0,1 0 0 0,0 0 0 16,-3-2 0-16,-1-3 10 15,1 5-37-15,0-7-7 0,-2 3-2 0,-1 1 0 16,0-1-15-16,-2 1-3 15,0-9-1-15,-1 12 0 0,-4-7 23 0,2 0 4 0,-3 5 0 16,0-3 1-16,1 1 27 0,-1 1 0 0,-2-4 0 0,-1 7 0 0,4-5 15 16,-4 5 1-16,1 0 1 0,0 0 0 0,0 0-5 0,-1 5 0 15,1-3-1-15,2 3 0 0,-2-2-11 0,5 6 0 16,-3-7 9-16,6 12-9 0,0-9 8 0,-1 2-8 16,1 0 10-16,2 0-10 0,3 0 10 0,0 0-10 0,3 5 10 0,-3-10-10 15,2 3 0-15,1-2 8 16,-3 1-8-16,5 1 0 0,0-5 0 0,0 2 0 0,1-2 8 15,-1 0-8-15,3-2 0 0,0 2 0 16,2-5 0-16,-2 1 0 0,0 4 11 0,0-3-11 0,0 3 12 16,-6-7-12-16,1 7 0 0,-3 0 0 0,2-5 0 0,-4-2 0 15,-4 7 0-15,-2 0 0 0,0 0 12 0,0 0-12 16,0 0 0-16,0 0 0 0,0 0 0 0,-5-2 0 16,-3 2 0-16,0 0 0 0,-2-5 0 0,-1 10 0 15,0-5 0-15,3 2 0 0,-2-2 0 0,2 7 0 16,0-7 0-16,0 5 0 0,3 2 0 15,-1-4 0-15,6-3 9 0,-5 9-9 0,3-7 0 0,-1 3 9 16,0 4 4-16,3-9 1 0,0 0 0 0,6 7 0 16,-1-2-6-16,0-2 0 0,6 1-8 0,-1-4 12 15,4 0-3-15,-1-4-1 0,3 1 0 0,-3-4 0 16,5 2-8-16,1-4-14 0,2 2 3 0,0-5 1 16,3-7-8-16,-3 5-2 0,0 0 0 0,1-5 0 15,-4 1-17 1,1-4-4-16,-1 1-1 0,1-5 0 0,-4 5 26 0,-1-12 6 0,2 14 1 0,-6-9 0 15,3 2 20-15,1-2 4 0,-4 2 1 0,-2 5 0 0,0-10 25 0,-3 10 6 16,1 3 1-16,-4 3 0 0,-2 1 3 0,3 0 1 16,-6 2 0-16,1 10 0 0,-1-3-2 0,-2 5 0 15,-1-7 0-15,1 14 0 0,-3-2-30 0,3-3-5 16,-3 5-2-16,0 5 0 0,0 2-13 0,-2 0 0 16,2 5 0-16,0 2 0 0,0 5 0 0,2-5 0 15,1 12 0-15,2-7 0 0,-2 2 0 0,3-2 0 16,2 5 0-16,0-3 0 0,-3-7 0 0,6 5 0 0,-1-5 0 15,3-2 0 1,1 0-48-16,2-3-2 0,0-1-1 0,2 1 0 16,3 0-212-16,1 1-42 0,17-1-9 0,-4-11-2 0</inkml:trace>
  <inkml:trace contextRef="#ctx0" brushRef="#br0" timeOffset="17543.97">22900 972 2761 0,'0'0'122'0,"0"0"26"0,0 0-119 0,0 0-29 0,0 0 0 0,0 0 0 0,0 0 18 0,0 0-2 16,0 0-1-16,0 0 0 0,0 0-15 0,0 0 0 15,0 0 0-15,0-5 0 31,0 5-133-31,-3 0-20 0,0-7-4 0,3 7-1 0,0 0 81 0,0 0 16 0,0 0 3 0,0 0 1 16,-2 7 45-16,2-2 12 0,-6 2 0 0,6-4 0 16,0 4 51-16,0 4 12 0,0-4 2 0,0 5 1 0,3-2-20 0,0-1-4 15,-1-7-1-15,1 12 0 0,0-14-17 0,-1 5-4 16,-2-5-1-16,3 7 0 16,2-4-163-16,-5-3-32 0,0 0-6 0</inkml:trace>
  <inkml:trace contextRef="#ctx0" brushRef="#br0" timeOffset="17707.84">23040 688 2516 0,'0'0'56'0,"0"0"11"0,0 0 2 0,0 0 1 0,0 0-56 0,0 0-14 16,0 0 0-16,0 0 0 0,0 4 22 0,0 3 2 0,0-7 0 0,5 7 0 15,-5 5-24-15,3-10 0 0,-3 10 0 0,3 2 0 31,-1-2-168-31,-2-3-39 0,3 3-7 0,-1 2-427 0,1 0-86 0</inkml:trace>
  <inkml:trace contextRef="#ctx0" brushRef="#br0" timeOffset="17976.71">23098 982 1422 0,'3'11'63'0,"-1"-4"13"0,-2 0-61 0,3 0-15 0,0 5 0 0,-1-9 0 16,-2 6 114-16,3 0 20 0,0-2 4 0,-1-2 1 16,-2 2-72-16,3-4-15 0,-3-3-2 0,0 0-1 15,3 7-39-15,-3-7-10 0,0 0 0 0,2 0 0 16,6 0 0-16,-3 0-17 0,1-7 4 0,2 4 1 15,-3-2-7-15,3-2-1 0,0 0 0 0,0 0 0 16,0-4 20-16,2 3-12 0,-2 1 12 0,3-7-10 0,-3 7 22 0,2-4 4 16,4 1 0-16,-6 5 1 0,2-4-9 0,-2 4-8 15,0 3 12-15,0-3-12 0,-3 1 33 0,-5 4 0 16,8 4 0-16,-8-4 0 0,5 5 11 0,1 2 3 16,-6-7 0-16,0 9 0 0,2-2 2 15,1 1 1-15,-3 3 0 0,0-4 0 0,0 7-37 0,3-7-13 16,-3 1 9-16,0 1-9 0,2-2 0 0,1 2-9 0,0-4 0 15,-1 2 0 1,1-4-136-16,2 1-27 0,6-1-6 0,-1 1-1 0</inkml:trace>
  <inkml:trace contextRef="#ctx0" brushRef="#br0" timeOffset="18364.25">23807 1125 2782 0,'0'0'124'0,"0"0"24"0,6 0-118 0,-1-5-30 0,0 1 0 0,3 4 0 16,-3-3 43-16,1-4 2 0,2-5 1 0,-3 5 0 0,0-4-46 0,0-4-24 16,3 1 2-16,0-4 1 31,-2 3-121-31,2-10-24 0,2 3-5 0,3-6-1 0,-2 2 107 0,0-2 21 0,2-2 4 0,0 1 0 15,-2 3 64-15,2-2 12 0,0 2 2 0,0 0 1 0,0 3 27 0,-2 4 6 16,0 0 0-16,-1 5 1 0,1 0-22 0,-3 2-5 16,0 5-1-16,-3 0 0 0,0 0-17 15,-2 2-4-15,-3 5-1 0,0 0 0 0,0 0-23 0,0 0-12 16,0 0 2-16,0 8 0 0,0 3 10 16,-3 3 0-16,1-2 0 0,-1 9-8 15,-2-2 8-15,-1 2 0 0,-2 5 0 0,3 2 0 0,-3-2-11 0,3 2 0 16,2-2 0-16,-2 5 0 0,2-8 11 0,3-4 0 15,0 7 0-15,0-7 0 0,3-3 0 0,2-4 8 16,-2-2-8-16,0 1 8 16,2 3-140-16,-2-9-27 0,-3 2-5 0</inkml:trace>
  <inkml:trace contextRef="#ctx0" brushRef="#br0" timeOffset="18570.87">23881 779 2761 0,'0'0'122'0,"0"0"26"0,0 0-119 0,0 0-29 0,6 0 0 0,2 0 0 16,-1 0 22-16,1 0-2 0,3 0 0 0,0 0 0 15,-3 0 10-15,5 0 2 0,0 0 0 0,0 0 0 16,0 5-79-16,3-5-15 0,3-5-3 16,-1 5-1-1,1 0-102-15,-1 0-21 0,-2-2-4 0,3-8-494 0,-3 8-98 0</inkml:trace>
  <inkml:trace contextRef="#ctx0" brushRef="#br0" timeOffset="19028.04">24321 659 403 0,'13'-9'36'0,"-8"-1"-36"0,0 3 0 0,1 5 0 0,-1-10 358 0,-2 5 65 16,2-4 13-16,0 3 2 0,-5 1-259 0,3 5-52 15,-3-10-11-15,-3 12-1 0,0-7-20 0,1 0-4 16,-1 7-1-16,-2-5 0 0,5 5-47 0,-5 0-10 16,-3 5-1-16,0-5-1 0,0 7-31 0,0 0 8 15,-3 0-8-15,3 5 0 0,0-5 11 0,-2 7-1 16,2 0 0-16,0 5 0 0,0 2-10 0,3-7-14 15,-1 12 3-15,1-4 1 0,0-4 10 0,2 3 0 0,1 5 0 16,2-4 0-16,0-4 0 16,-3 4 0-16,6-6 0 0,-1-2 0 0,1 3 0 0,-1-6 0 15,6 3 0-15,0-2 0 0,0 0 0 0,3-3 0 16,2-2 0-16,3 0 0 0,0 1 0 0,0-8 0 16,2 7 0-16,1-7 0 0,-1 0-8 0,1 0 0 15,-1 0 0-15,4-3 0 0,-4-1-7 0,1 1-1 16,-1-4 0-16,-2 2 0 15,0-4-12-15,-6 2-4 0,1-2 0 0,0 1 0 0,-6 1 21 0,3-2 11 0,-3-3-12 0,-2 8 12 16,2-4-8-16,-5 1 8 0,3 0 0 0,-3 7 0 16,0 0 0-16,0 0 9 0,-3-7 1 0,-2 5 0 15,2-3 10-15,-2 5 1 0,0 5 1 0,-1-3 0 16,1-2-22-16,-3 7-20 0,0-2 4 0,0 2 1 16,0-5 15-16,0 6 0 0,0 1 0 0,0-2 0 0,0 2 0 15,0 3 0-15,1-9 0 0,1 8 0 0,4-4 0 0,-4 0 0 16,6 5 0-16,0-5 0 0,0 0 16 0,3 5-3 15,2-3-1-15,1-4 0 16,1 5 0-16,4-1 0 0,0-7 0 0,2 5 0 0,0 0-3 16,0-7-1-16,3 7 0 0,3-2 0 15,-1-2-8-15,1-3 0 0,2 0 0 0,-3 0 0 16,4 0-107-16,1 0-23 0,1 0-5 0</inkml:trace>
  <inkml:trace contextRef="#ctx0" brushRef="#br0" timeOffset="19568.98">23752 1776 2386 0,'0'0'52'0,"0"0"12"0,5-4 1 0,3 4 3 0,-3-3-55 0,6-1-13 0,2 1 0 0,-2-8 0 15,-1 4 27-15,3-3 2 0,-2 1 1 0,2-1 0 16,0-1-30-16,1-4 8 0,2 1-8 0,-1-5 0 16,1 5-33-16,0 0-10 0,0-5-1 0,0 1-1 15,0-4 2-15,-3 4 1 0,3-4 0 0,0 1 0 0,-6 3 19 0,4-8 4 16,-6 4 1-16,-1 4 0 0,1 1 27 0,-5-2 6 16,0 5 1-16,-1 3 0 15,-2-4 8-15,-2 8 1 0,-4 3 1 0,1-3 0 0,0 4-2 16,-3 3-1-16,0 0 0 0,-3 3 0 0,1 8-23 0,-3-4 0 15,2 12 0-15,-5-9 0 0,3 8 0 0,-3 4 0 16,5-4 9-16,-2 8-9 0,3 3 23 0,2-8-3 16,0 9 0-16,2-2 0 0,1 1-3 0,2 1-1 15,1-2 0-15,2-2 0 0,0 3 0 0,0-11 0 0,5 4 0 16,0-8 0-16,1 4-4 0,2 1-2 0,-3-9 0 0,3 1 0 16,2 4-10-16,1-11 0 0,-3 3 0 0,3-7 0 31,-1 0-110-31,-2 0-24 0,3-4-5 0,-3-3-871 0</inkml:trace>
  <inkml:trace contextRef="#ctx0" brushRef="#br0" timeOffset="20375.88">23770 1588 1555 0,'-13'-4'68'0,"8"4"16"16,2 4-68-16,-2-4-16 0,-1 3 0 0,6-3 0 15,0 0 236-15,0 0 44 0,0 0 9 16,6 7 2-16,-1-3-191 0,3 3-39 0,3-2-7 0,2 5-2 0,0-6-32 0,3 6-6 15,2-1-2-15,4-7 0 16,1 5-12-16,1 1 0 0,3-8 0 0,2 4 0 16,0 3 0-16,0-7-16 0,3 3 3 0,-3-3 1 15,-3 4 0-15,-2-1 0 0,-3-3 0 0,0-3 0 0,-5-1 3 16,0 4 1-16,-3-3 0 0,-2 3 0 16,2-7 8-16,-8 3 11 0,3-4-3 0,-2 8 0 0,-4-7-8 15,4 5 0-15,-6 2 0 0,0-5 0 0,-3 1 0 0,0 1 0 16,-2 3 0-16,0 0 0 0,-1 0 0 0,-1 0-11 15,1 3 3-15,-2-3 0 16,0 9-20-16,3-7-3 0,-3 3-1 0,3 5 0 0,-3-6 32 0,3 3 0 16,-1 0 0-16,1 0 0 0,0 0 0 0,2 1 0 0,-2 3 0 15,2-4 0-15,1 0 0 0,2 0 0 0,0-7 0 0,2 5 0 16,-2-5 0-16,3 3 0 0,-3-3 0 0,8 7 0 16,-3-7 20-16,3 4 9 15,0-4 3-15,0 0 0 0,0 0-32 0,-3 0 0 16,3 0 0-16,0 0 0 0,-3 0 0 0,1 3 0 0,-1 1 0 0,3-4 0 15,-3 0 0-15,0 0 0 0,1 3 0 0,-1-3 0 16,3 0 0-16,-3 4 0 0,-2-1 0 0,2-3 0 16,0 0 0-16,1 0 0 0,-6 0 0 15,5 0 0-15,0 0 0 0,3 0 0 0,-2 0 0 0,1 0 0 16,-1-3 0-16,2-1 0 0,0 1 0 0,2-4 0 16,-2 3-114-16,3-6-29 15,-1-2-5-15,1 5-2 0,2 0 34 16,0-7 8-16,3-2 0 0,3 6 1 0,-3-11-9 15,2 5-3-15,1-5 0 0,-3 2 0 0,-1 2 145 0,1-2 29 0,-2 1 5 0,-1-4 2 16,0 8 75-16,-2 0 15 0,-1 0 4 0,-2 2 0 0,0 1-34 16,-5 4-6-16,2-3-2 0,-2 3 0 0,-3 7-40 0,0 0-8 15,0 0-2-15,0 0 0 0,0 0-29 0,-8 2-7 16,2-2 0-16,-2 7-1 0,0 5-8 0,1 2-2 16,-4 0 0-16,0 1 0 0,1 3-17 0,-1 4 0 15,3-8 0-15,-2 12 0 0,-1-12 0 0,3 4 0 16,0 1 0-16,0 0 0 15,6-2-22-15,-4-3-8 0,4-3-2 0,-1 4 0 16,3-4 32-16,0-4 0 0,0 0 0 0,0 0 0 0,5 1-12 0,-5-8 3 16,6 7 1-16,2-3 0 0,0 3 8 0,-1-7-8 15,4 0 8-15,-3 3-8 0,3-3 8 0,-1 4 0 0,1-1 0 0,-3-3 0 16,0 4 0-16,0 1 0 0,-1-3 0 16,-1-2 0-16,2 5 0 0,-6-2-8 15,-2-3 8-15,3 7-8 0,-3-7 8 0,0 0-8 0,0 4 8 0,-5 3-8 16,2-4 8-16,-5 1-8 0,0-4 8 0,0 5-8 15,-2-3-13-15,-1-2-3 0,3 5 0 0,-5-2 0 32,2-3-12-32,-2-3-4 0,3-2 0 0,-4 5 0 0,4-2-121 15,-1-3-25-15,1 1-5 0</inkml:trace>
  <inkml:trace contextRef="#ctx0" brushRef="#br0" timeOffset="20782.64">24905 1381 2649 0,'0'0'117'0,"0"0"25"0,0 0-114 0,0 0-28 0,0 0 0 0,0 0 0 0,0 0 47 0,-5 5 3 15,-3 2 1-15,0 2 0 0,-3 3-16 0,1-2-3 16,2 1-1-16,-5 8 0 0,0 2-31 0,2 1 0 16,-5 1 0-16,3 5 0 0,-3 1 0 0,0 3 8 15,3 6-8-15,2-7 0 0,3-5 0 0,3-1 0 16,2 4 0-16,3-11 0 15,3 4-20-15,0-4-6 0,5-3-2 0,2-1 0 0,3 0 13 0,1-10 3 16,2 4 0-16,-6-1 0 16,3-7-15-16,1 7-2 15,4-14-1-15,-2 7 0 0,2-3-6 0,-2-4-2 0,0-2 0 0,3-1 0 16,-3-1-32-16,-3 1-6 0,-3-2-2 0,1 1 0 16,-6-3 30-16,3 4 7 0,-2-2 1 0,-4 5 0 0,3-4 52 15,-2 4 10-15,-3-1 2 0,0 6 1 0,0 2 20 0,0 0 4 0,0 0 1 0,0 0 0 16,0 0-12-16,0 0-2 0,0 0-1 15,-3 7 0-15,3 3-23 0,0-3-12 0,0 0 12 16,0 4-12-16,3 4 16 0,0-1-4 16,2-3-1-16,0 4 0 0,1 3-11 15,4-8 0-15,-2 6 9 0,3-2-9 0,2 0 30 0,0 1 2 0,6-8 0 16,-1 4 0-16,6-1-54 16,0-1-10-16,0-2-3 0</inkml:trace>
  <inkml:trace contextRef="#ctx0" brushRef="#br0" timeOffset="22126.28">11795 4333 460 0,'0'0'41'0,"0"0"-33"0,0 0-8 0,0 0 0 16,3-5 276-16,-3 5 52 0,0 0 12 0,0 0 1 16,0 0-239-16,0 0-48 0,5-2-10 0,-5 2-1 15,0 0 6-15,0 0 2 0,0 0 0 0,0 12 0 0,-3-3-22 16,1 5-4-16,-4 5-1 0,1 2 0 16,-5 5 0-16,2 2 0 0,-6 3 0 0,1 2 0 15,0 2-12-15,0 0-4 0,-3 5 0 0,5 0 0 0,-5-2-8 16,3 2 0-16,0-5 0 0,0-2 8 0,2 0-8 0,-2-5 0 15,2-2 0-15,1-5 0 0,-1-2 0 0,-2 2-14 16,5-2 3-16,0-5 1 16,3-2-112-16,-1-3-22 0,1-4-5 0,3-3-679 0</inkml:trace>
  <inkml:trace contextRef="#ctx0" brushRef="#br0" timeOffset="22515.23">11681 4500 345 0,'0'-12'15'0,"0"12"4"16,0-7-19-16,0 0 0 0,0 0 0 0,0 0 0 0,0 2 299 0,0-2 56 0,0 0 11 0,0 0 2 15,3 5-268-15,-3 2-53 0,0 0-11 0,3-5-3 16,-3 5-15-16,0 0-3 0,8 0-1 0,-3 0 0 16,3 7 4-16,0 0 1 0,0 5 0 0,2-3 0 15,4 10 7-15,-1 0 2 16,-3-5 0-16,4 7 0 0,4 3-10 0,1-3-2 15,-4 0 0-15,1 0 0 0,0 3-8 0,3-3-8 0,-3-7 9 0,2 7-9 16,-2-7 8-16,-3 3-8 0,0-8 0 0,1 3 9 16,-4-5-9-16,-2 0 0 0,0 0 9 0,0-2-9 0,-8-5 17 15,8-5-1-15,-3-2 0 0,1 0 0 0,-4-5 24 0,4 3 5 16,-1-10 1-16,0 0 0 16,-5-2-24-16,3-5-5 0,-1 5-1 0,1-5 0 15,-3 0-16-15,0-2 10 0,3-5-10 0,-3 5 8 16,0-5-8-16,2 7 0 0,1-2 9 0,-3 2-9 15,0 7 0-15,0-2 0 0,3 2 0 0,-3 5 0 0,0 0 0 0,0 7 0 16,0-5 0-16,0 5 0 0,0 0-12 16,0 5 4-16,0 2 0 0,0 0 0 15,0 0-99-15,0 0-19 0,0 0-4 0,-3 2-495 16,-2 5-99-16</inkml:trace>
  <inkml:trace contextRef="#ctx0" brushRef="#br0" timeOffset="22882.35">11147 5389 576 0,'13'-12'25'0,"-5"7"6"0,3-2-31 0,5 5 0 0,-1-5 0 0,4 0 0 16,7-5 324-16,3 0 58 0,3 3 12 0,0-3 2 15,10-2-273-15,-2 0-55 0,2 2-12 0,-2-7-1 16,0 5-36-16,2 0-7 0,0-7-2 0,1 7 0 16,-1 0-10-16,3-3 10 0,3 1-10 0,-1 2 10 15,-2-3-10-15,-5 3 0 0,-3 0 0 0,0 2 0 0,0-2 0 16,-3 5 0-16,-4-3 10 0,1 0-10 0,-2 5 10 0,1 0-10 15,-4 5 8-15,0-5-8 0,-2 2 0 16,-3-2 8-16,-2 7-8 0,-1-5 0 0,-7 5 0 0,2 0 0 16,-5-2 0-16,0 2 0 15,-8 0-148-15,0 0-34 0</inkml:trace>
  <inkml:trace contextRef="#ctx0" brushRef="#br0" timeOffset="23531.18">11740 5410 1843 0,'-8'7'164'0,"5"0"-132"0,0-7-32 0,1 7 0 16,-1 0 101-16,0 0 14 0,6 0 2 0,-3 5 1 15,3 2-70-15,-3 0-15 0,2 5-2 0,-2 0-1 16,3 2-22-16,0 0-8 0,-1 0 0 0,-2 5 9 15,0-2-9-15,0-1 0 0,-2 1 0 0,-4-3 0 16,6 0-19-16,-2-2 4 0,-4-2 1 0,1 1 0 16,2-4 2-16,1 5 0 0,-1-7 0 0,-2-3 0 15,2-2 12-15,3 3 0 0,-2-8 0 0,2-2 0 0,-3 5 0 16,3-5 0-16,0 0 0 0,0 0 0 16,-3-7-14-16,3-3-6 0,0 1-2 0,3-3 0 15,0-2-2-15,-1-5-1 0,1 5 0 0,0-5 0 16,-1 3 10-16,1-8 3 0,2 3 0 0,0 3 0 15,1 1 12-15,-1-2 0 0,0 5 0 0,1 7-9 0,-1-5 25 16,0-2 4-16,-2 9 2 0,2 3 0 0,0-3 16 0,1 5 3 16,-4 5 1-16,6-5 0 0,-2 7-14 0,-1 0-4 15,3 5 0-15,-3-3 0 0,0 3-13 0,-2 2-3 16,2-2-8-16,1-3 12 0,2 3-12 0,-3 2 0 16,0-7 0-16,0 5 0 0,1-5 0 0,-1 0 0 15,0 0 0-15,1 0 0 0,-6-7 0 16,0 0 0-16,5 0 0 0,-5 0 0 0,5 0 0 0,3 0 0 15,0-7 0-15,3 0 0 0,-3 0 0 0,2-7-10 0,1 0 10 0,-1-5-8 16,4 0 8-16,-1-2-13 0,-3 0 5 0,4-5 8 16,-4 0-12-16,1 0 12 15,-1 5-12-15,1-5 12 0,-1 5 0 0,1 2 0 0,-3 5 0 0,0 0 0 16,3 2 0-16,-4 3 0 16,-1 2 0-16,2 2 0 0,0 5 0 0,-3 0 20 0,0 0-3 15,3 5 0-15,0 2 7 0,-3 2 0 0,1 3 1 0,2 0 0 16,0 2-11-16,-1 0-2 0,1 5-1 0,-2-3 0 15,-1 3-3-15,3 2-8 0,-3-2 12 0,1 2-4 16,-1-2-8-16,0 2 0 0,-5-2 0 0,3 0 0 16,-1-3 0-16,4 3 0 0,-1-5 0 0,3-2 0 15,-3 2-9-15,3-2-4 0,0-3-1 0,-3-2 0 16,6 1-82-16,-3-4-16 0,2 3-3 16,-2-2-558-16,0-3-112 0</inkml:trace>
  <inkml:trace contextRef="#ctx0" brushRef="#br0" timeOffset="24328.62">10983 6461 1267 0,'16'-11'56'0,"-6"8"12"0,6-4-55 0,5 2-13 0,1-4 0 0,4-3 0 15,3 1 149-15,3-4 27 0,5-3 6 0,3 1 1 16,5-2-108-16,2 1-22 0,9-4-4 0,-3 4-1 16,2-4-38-16,1 1-10 0,-1-5 0 0,4 8 0 15,-1-4 0-15,3-4 0 0,-3 3 0 0,0-3 8 16,-2 0-8-16,-3 0 0 0,-1-2 0 0,1-5 0 0,6 5 0 0,-4-5 0 16,-2 0 0-1,-5 0 0-15,-1 0 18 0,-2-2-2 0,3-3 0 0,0-2 0 16,-1 0 16-16,1-2 2 0,-3 2 1 0,-6 0 0 0,4 0-11 15,-9 0-3-15,1 0 0 0,-4 0 0 0,-2 0-9 16,1-7-1-16,-1-7-1 0,-6 7 0 16,1-7 9-16,-5 2 1 0,-6-2 1 0,-5-5 0 15,0-2-21-15,-3 0 8 0,-2 2-8 0,-3 5 0 0,-3 0 0 16,-5 2 0-16,-2 3 0 0,-6 2 0 0,0 0-8 0,-3 2-4 16,-2-2 0-16,0 7 0 0,0-2 12 0,-3-3 0 15,-2 5 0-15,-4 5 0 0,-4-5-16 0,-3 0 1 16,-5 7 1-16,-1 0 0 15,-2 0-13-15,0 5-2 0,3 7-1 0,-6 0 0 16,-10 2-16-16,0 7-3 0,-3 3-1 0,3 4 0 16,2 5 14-16,-2 7 4 0,0 7 0 0,0-2 0 0,0 9 24 0,5 0 8 15,2 5 0-15,4 7 0 0,4-5 24 0,4 5 12 0,2 0 3 0,0 5 0 16,5-3-22-16,-5 5-4 0,2 0-1 0,4 7 0 16,4 0-12-16,-2 0 0 0,3-2 0 15,-1 2 0-15,3 2 0 0,3 3-10 0,-3-3 10 16,9 3-12-16,-4-5 12 0,6 7-8 0,2-7 8 0,1 7-8 15,2 0 8-15,2 5 0 0,1-5 0 0,3 0 0 16,2 0 0-16,2-2 17 0,1 2-2 0,-1-2-1 16,6-3 9-16,-2-2 1 0,2 0 1 0,0-2 0 15,5-5-25-15,-3 0-12 0,1-12 0 0,5 1 1 16,-3-4 11-16,3-1 12 0,0-3-2 0,2-4-1 16,1 1-9-16,5-4 0 0,-1 3 0 0,1-3 0 15,0-5 0-15,-3 3 0 0,3-5 9 0,-3 0-9 16,0 0-98-16,-2 0-24 0,-1-7-5 0</inkml:trace>
  <inkml:trace contextRef="#ctx0" brushRef="#br0" timeOffset="25294.72">11322 8169 1497 0,'0'0'66'0,"-3"4"14"15,-2-1-64-15,5-3-16 0,-3 5 0 0,3-5 0 0,0 0 172 0,0 0 30 16,0 0 6-16,3-5 2 0,2-2-138 0,3 0-28 16,0-7-6-16,2 2-1 0,1-9-9 0,2 2-1 15,0-9-1-15,3 2 0 0,0-7-18 0,0-7-8 16,3 0 8-16,2-2-8 0,-3 2 0 0,3-7 8 15,-2 2-8-15,-1-2 0 0,-2-3 0 0,0-1 0 16,-3 1 0-16,-2-1 0 0,-3 4-13 0,0 2-2 0,0 2 0 16,-3-1 0-16,0 1 1 0,-2 3 0 0,-3 8 0 0,0 3 0 15,-3-4 14-15,1 12-9 16,-1-2 9-16,0 2-8 0,1 6 8 0,-6 1 0 0,3 3 0 16,-1 4 8-16,-2 4-8 0,3-2 12 15,-6 5-4-15,6 0 0 0,-5 8-8 0,2 3 0 0,-3-4 0 0,0 7 0 16,1 5 0-16,-1-2-10 0,1 6 10 0,-3 1-13 15,5 9-2-15,0 0 0 16,0 7 0-16,2-3 0 0,4 6 3 0,-4-3 1 0,6 0 0 0,0 2 0 16,0 3-1-16,3 2 0 0,0-7 0 0,2 0 0 15,0-5-2-15,1 2-1 0,-1-8 0 0,3-1 0 16,0 2 4-16,0-8 1 0,2-1 0 0,-2-7 0 16,3 2 10-16,-3-6-12 0,2-3 12 0,1 0-12 15,0-7-10-15,-1-2-2 0,3-3-1 0,-2-2 0 16,5-3-8-16,0-1-2 0,-3-3 0 0,5-1 0 0,1-3 13 15,2 6 2-15,0-5 1 0,0 1 0 0,1 2 19 0,-4 0-8 16,3 0 8-16,3-1 0 0,-3 4 0 0,3-3 0 16,-3 2 0-16,-2 5 0 15,-1 0 0-15,1 0 0 0,-1 4 0 0,-4-1 0 0,-1 1 14 0,0-1 3 16,0 4 1-16,-2 0 0 0,-3 0 2 0,2 0 0 16,-4 4 0-16,2-1 0 0,-3 1-4 0,-2-1-1 15,-3 4 0-15,0 0 0 0,-6 0-6 0,1 5-1 16,0-5 0-16,-6 4 0 0,-2-1-20 15,0-3-5-15,-3 5-1 0,0-1 0 16,-3-4-26-16,1 3-4 0,-3-5-2 16,-1 2 0-16,1 0 34 0,3-7 8 0,2 7 8 0,0-7-13 0,0 0 13 0,0-3 0 15,3-1 0-15,2 4 0 0,4-7 0 0,1 0 0 0,1 2 0 0,5-2 0 32,3 0-48-32,5-3-3 0,-1-1-1 0,4-1-448 0,0-2-91 0</inkml:trace>
  <inkml:trace contextRef="#ctx0" brushRef="#br0" timeOffset="25712.45">12319 7411 518 0,'0'0'46'0,"0"0"-37"0,0 0-9 0,0 0 0 16,0 0 352-16,0 0 68 0,0 0 13 0,0 0 3 16,0 0-281-16,0 0-57 0,0 0-11 0,0 0-3 15,-8 3-55-15,0-3-11 0,-2 0-2 0,2 5-1 16,-3-5-15-16,0 0 0 0,-2 4 0 0,3-1-10 15,2 4-19-15,-3 4-4 0,1-4-1 0,-1 1 0 16,0 6 15-16,3-3 3 0,-2 3 1 0,2-2 0 0,3-2 15 0,-3 1 0 16,5-1-10-16,-2 2 10 15,5 2-20-15,-3 0 1 0,3-2 0 0,3-1 0 0,-1-4 19 16,4 0 0-16,2 0 0 0,2-4 0 0,-2-3-8 0,3 0 8 16,-3-7 0-16,5 4 0 0,0-8-8 0,3 4 8 15,3-7 0-15,-4 6 0 0,4 1-9 0,-1-4 9 16,-2 4 0-16,0-5-9 0,0 9 9 0,-5-1 0 15,2 1 0-15,-3-1 0 0,1 4 0 0,-3 0 0 16,0 0 0-16,0 0 0 0,-3 4 0 0,-5-4 0 0,0 0 0 0,5 3 0 16,1 1 0-16,-4 4 9 15,1-1 0-15,0 0 0 0,-3-7 11 0,2 7 1 16,4 0 1-16,-6-7 0 0,0 0-33 0,0 0-6 0,5 4-2 0,-2-1 0 31,4-3-24-31,-1 0-5 0,2 0 0 0,2 0-1 16,-2 0-58-16,5 0-11 0,-2 0-2 0,2-3-1 15,0-1-103-15,1 4-21 0</inkml:trace>
  <inkml:trace contextRef="#ctx0" brushRef="#br0" timeOffset="26130.47">12644 7531 172 0,'8'-4'16'0,"-2"-3"-16"0,-1 0 0 0,0 0 0 16,-2-1 250-16,2 1 47 0,-2-4 10 0,-3 4 1 15,2 0-161-15,-2 0-33 0,-2-1-6 0,-1 1-2 16,-2 0-36-16,0 3-7 0,-3-3-2 0,0 0 0 16,-3 7-17-16,3-8-4 0,-5 8-1 0,2-4 0 15,1 1-31-15,-3-1-8 0,-3 4 0 0,2 0 0 16,4 4 0-16,-1-1 0 0,-2 1 0 0,5 4 0 15,-2-1 0-15,2 0 0 0,2 4 0 0,1-1 0 0,0 2 8 16,2-1 1-16,3-1 0 0,0-3 0 0,0 5 2 0,3-5 0 16,2 4 0-16,0-4 0 0,3-4-11 0,3 1 0 15,-1-4 0-15,4 0 8 16,2 0-8-16,-1-4 0 0,4-3 0 0,-1 0 0 16,4-3 0-16,-1-6 0 0,0 2 0 0,3-7 0 15,0 2 0-15,-3-2 0 0,0-5 0 0,-3 0 0 0,6-2 0 16,-5 2 0-16,2-7 0 0,-3-3 0 0,4 4 0 0,-4-8-11 15,3 4 11-15,0-1-8 0,-2-3 8 0,-3 4 0 16,2 1 0-16,-2-2 0 0,-2 1 0 0,-4-1 0 16,-7 1 0-16,-1 3 0 0,4 0 8 0,-4 5 0 15,-4 2 0-15,2 5 0 0,-6 2 18 0,1 5 4 16,-3 3 1-16,0 3 0 0,-2 8 32 0,-4 0 6 0,1 5 2 0,3 5 0 16,-4 4-43-16,1 5-8 0,0-1-1 0,2 8-1 15,1 2-18-15,-1 1 8 0,6 4-8 0,0-1 0 16,-1 6 0-16,4-3 0 0,2 5 0 0,0-4 0 15,0 4 0-15,2-3 0 0,4-1 0 0,2-8 0 16,2 5 0-16,1-7 0 0,5-5 0 0,-1-2-9 31,7-1-56-31,-4-8-11 0,1-3-3 0,-1 2-972 0</inkml:trace>
  <inkml:trace contextRef="#ctx0" brushRef="#br0" timeOffset="26582.84">12253 8209 1609 0,'5'-21'35'0,"0"9"7"0,1-2 2 0,-1-5 2 0,0 5-37 0,1-7-9 16,2 2 0-16,-3 2 0 0,0-1 74 0,0-1 13 15,1 7 2-15,-4 3 1 0,1-3-33 0,-3 5-6 16,0 0-2-16,0 0 0 0,-3 7-11 0,-2 0-2 16,0 0-1-16,-1 4 0 0,-4-1-11 0,2 8-3 15,-3-1 0-15,1 9 0 0,2-1-4 0,-3 4-1 0,6 6 0 0,-3 5 0 16,3 0-4-16,2 11-2 15,-2 3 0-15,2 3 0 0,3 4 9 0,5 5 1 0,-5 7 1 16,0-5 0-16,3 12-9 0,2-5-3 0,1 0 0 16,2-2 0-16,0-5-9 0,-3-2 0 0,3 2 0 0,0-9 8 15,-3-3-8-15,3-2 0 0,0-2 0 0,-5-5 0 16,2-5 8-16,-3-2-8 0,1-7 0 0,-3 0 8 16,0-5-8-16,-3-2 0 0,-2-5 0 0,0-7 0 31,0 5-20-31,-3-10-7 0,0 3-1 0,0-10 0 0,-3-2-102 0,1-7-21 15,-1 2-4-15,-5-4-770 0</inkml:trace>
  <inkml:trace contextRef="#ctx0" brushRef="#br0" timeOffset="27113.66">11927 9046 345 0,'-18'-21'31'0,"10"9"-31"0,0 5 0 0,-3-7 0 0,4 7 269 0,-1-7 48 16,2 7 10-16,-2-5 1 0,3 5-183 0,2-5-37 16,1 5-7-16,-1-2-1 0,6 4-38 0,-1-2-7 15,4 0-2-15,2 0 0 0,5 0-1 0,0 0-1 16,0 0 0-16,6-5 0 0,2-2-2 15,0 7 0-15,0-5 0 0,6-2 0 0,-1 2-21 0,3 3-4 16,3-5 0-16,0-5-1 0,2 7-23 0,1-4 0 16,4-1 0-16,1 1 0 15,-6-3-42-15,1 5-6 0,-3-5-2 0,-6 5 0 16,3 0-22-16,-2 0-5 0,-4-3-1 0,1 8 0 16,3-3 36-16,-6 2 7 0,0-1 2 0,-5 4 0 0,0 0 33 0,-3 0 8 0,-5 2 0 0,-3 2 1 15,-2-1 34-15,0 4 6 0,-3 0 2 0,0 0 0 16,0 0 12-16,0 0 2 0,-6 4 1 15,-2-1 0-15,-5 4-30 0,0 0-7 0,2 5-1 16,1-5 0-16,-1 7-28 0,0-2 0 0,1-3 0 0,-3 8 0 16,2-3 0-16,1 0-12 0,2 5 1 0,-3-5 0 15,6 0 11-15,-3 0 0 0,2 0-9 16,1 0 9-16,0-2 0 0,2 2-9 0,1-7 9 0,2 0 0 16,0-2-9-16,0-5 9 0,0 0 0 0,0 0-9 15,5 0 9-15,3 0 0 0,0-7-9 0,0 0 9 16,2-5 0-16,1 3 0 0,-1-3 0 0,4-2 0 15,2 0-16-15,-3-3 4 0,5 3 0 0,-2 0 1 16,-3 0 11-16,3 2 16 0,0 5-4 0,-3-2-1 16,1 1-11-16,-4-1 0 0,1 7 0 0,-3-3 0 15,-3 5 0-15,0 0 0 0,-5 0 0 0,0 0 0 16,3 7 0-16,0 2 8 0,-3-1-8 0,0 1 8 0,-3 3-8 0,0-3 0 16,1 3 0-16,-1 2 8 0,0 0-17 0,3 5-4 15,-2-7-1-15,2 2 0 0,-3-2-2 0,3-3-1 16,3 3 0-16,-3-5 0 15,2 4-120-15,4-3-24 0,-6-8-5 16,10 2-1-16,1-2 3 0,-3 0 0 0,2-2 0 16,-2-3-432-16</inkml:trace>
  <inkml:trace contextRef="#ctx0" brushRef="#br0" timeOffset="27555.9">12859 8604 345 0,'8'-14'15'0,"-6"7"4"0,-2 0-19 0,3 0 0 16,0 2 0-16,-3-2 0 0,0 0 255 0,0 0 47 0,-3 0 10 0,0 2 1 15,1 3-166-15,-4-3-34 0,1 3-6 0,0 2-2 16,0 0-25-16,-1 0-4 15,-2 2-2-15,0-2 0 0,3 5-30 0,-3-3-7 0,-5 10 35 16,8-5-56-16,2 0-4 16,-2 0 0-16,2 0-1 0,0 0-11 0,3 5 0 0,0-5 9 0,3 5-9 15,0-3 0-15,2 3 0 0,0 2 0 0,1 0 0 16,-1-2 0-16,5-1 0 0,-2-1 0 0,3 2 0 16,0-5 0-16,-1-5 0 0,3 3 0 15,3-5-8-15,0-5 8 0,3 3 0 0,-1-5 0 16,1-5 0-16,-1-2-27 0,1-5-3 0,-6-2-1 15,3 2 0-15,0-9 31 0,0 2-9 0,-1 0 9 0,1-9 0 16,0 2 0-16,0 0-8 0,-3-2 8 0,-2-3 0 16,2 3 0-16,-2-1 0 0,-3-1 0 0,-3 9 0 0,0-5 0 15,-2 4 0-15,-1-1 0 0,-2 9 8 0,0-5 3 16,-2 5 1-16,-1 7 0 0,-2 2 0 0,-3 5 16 0,0 0 3 16,-5 0 1-16,2 7 0 15,1 7 8-15,-4 0 3 0,1 7 0 0,0-2 0 16,2 2-12-16,-2 5-3 0,0-3 0 0,0 7 0 0,2-1 4 15,1 6 1-15,-1 2 0 0,3 6 0 0,3-3-24 16,-1 7-9-16,4 2 0 0,2 3 9 0,0-3-9 0,2-2 0 16,6 5 0-16,0-5 0 0,0 0-19 0,3-5 1 15,-3-9 0-15,0 2 0 0,0-2 2 0,0-5 0 16,2 3 0-16,1-10 0 16,-3-5-63-16,2-2-12 0,-4-2-2 15,-1-5-1-15,0 0-39 0,0-7-8 0,-2-5-2 0,0 3-437 0,-1-6-88 0</inkml:trace>
  <inkml:trace contextRef="#ctx0" brushRef="#br0" timeOffset="28131.58">12988 8477 403 0,'-5'0'36'0,"0"-2"-36"0,0-3 0 0,-1 5 0 15,4 0 332-15,-4 0 60 0,4 0 12 0,2 0 3 16,0 0-265-16,0 0-53 0,2-7-10 0,6 0-3 16,0 2-23-16,3-2-5 0,2 5 0 0,0-5-1 15,6 2-23-15,-3-2-4 0,2 0 0 0,3 0-1 16,0 0-19-16,3 0 10 0,0 2-10 0,3-2 8 15,-6 0-8-15,0 2 0 0,3 3 0 0,-6-3 0 16,3 3 0-16,1-3 0 0,-4 5 0 0,1 0 0 16,-4 0 0-16,-1 0 0 0,-1 0 0 0,-2 5 8 15,-4-3-8-15,-1 3 8 0,-6-5-8 16,0 7 8-16,0 0 8 0,-3 5 0 0,-5-3 1 0,0 3 0 0,0-1-17 16,-5-1 0-16,2 2 0 0,-2-3 0 0,0 3 0 0,-3 0 0 15,0-5 0-15,3 0 0 0,-3 0 0 0,0 0-12 16,3-3 12-16,0-1-12 0,0 2 12 15,2-5 0-15,3 0 0 0,0-5 0 0,3 5 0 0,2-7 0 16,3 0-10-16,3 0 10 0,2 0 0 0,3-5-9 16,3-2 9-16,-1 0 0 0,3-5 0 0,1 5 0 15,2-7 0-15,2 2 0 0,3 0 0 0,3 2 0 16,-3-1 0-16,3 4 0 0,-3-1 0 0,3 4 20 16,0-3-2-16,0 2-1 0,2 5-17 0,-2 4 0 15,-3-1 0-15,0 4 0 0,0 7 28 0,-5-3 1 16,0 3 1-16,-3 3 0 0,-2 2 8 0,0 2 2 0,-3 0 0 15,-3 5 0-15,0-5-13 0,0 7-3 0,-5-5 0 16,3 6 0-16,-3-4-12 0,0 4-2 0,-5-8-1 0,-1 5 0 16,1-3-9-16,0-4 0 0,-3 2 0 0,0-7 8 15,-3 5-8-15,3-5 0 0,1-5 0 16,-1 3 8-16,2-5-8 0,-2 0 0 0,3-7 9 16,0 2-9-16,-1-4 0 0,4-6 0 0,-1-3 0 15,3-1 0-15,3-7 0 0,2 2 0 0,0-6 0 0,6-3 0 16,0 5 0-16,-1-5 0 0,3 7 0 0,3-2-8 15,0 7 8-15,3-5 0 0,-3 7 0 0,7-2-8 16,-1 2 8-16,4-2 0 0,-2 7-9 0,2-5 9 16,6-2-10-16,0 2 10 0,0 2-13 0,2 1 5 15,-2-5-179-15,-1 0-35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7T07:56:4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19 11976 0 0,'-14'-8'528'0'0,"12"4"112"0"0,-2 4-512 0 0,4 0-128 0 0,-4-6 0 0 0,4 6 0 0 0,0 0 0 0 0,0 0-152 0 0,0 0 32 0 0,0 0 8 0 0,0 0-152 0 0,0 0-32 0 0,0 0-8 0 0,0 0 0 0 0,8 0-200 0 0,2 0-40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48:2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3884 6301 1386 0,'0'7'30'0,"0"5"6"0,-8-5 2 0,6 7 2 0,2 5-32 0,0-5-8 0,2 7 0 0,-2 1 0 16,3 1 16-16,-3 3 3 15,5-2 0-15,-2 8 0 0,2 1-19 0,-5 3 10 0,5 1-10 0,-2 6 8 16,0 1-8-16,-1-1 0 16,4 1 0-16,-4-1 8 0,3 1-8 0,-2-1 0 15,0 1 0-15,-3 3 0 0,5-7 0 0,-5 3 0 0,0-6 0 0,0-1 0 16,3-3 0-16,-3-8 0 0,0 4 0 0,5-3 0 16,-5-1 0-16,3-6 0 0,-3-2 0 0,2 1 8 15,1-3-8-15,0-1 0 0,-1-3 9 0,4-3-9 16,-4-1-121-16,-2-7-29 15</inkml:trace>
  <inkml:trace contextRef="#ctx0" brushRef="#br0" timeOffset="1710.79">3995 6490 1566 0,'0'0'69'0,"0"0"15"0,0 0-68 0,0 0-16 16,0 0 0-16,6-8 0 0,1 6 0 0,-1-3 8 16,7-2-8-16,-2 5 0 0,4-7 26 0,7 2-2 15,1 4 0-15,4-1 0 0,2-4-24 0,0 6 0 16,3-3 0-16,0 5 0 0,2-7 0 0,0 3 0 15,-2 1 0-15,8-1 8 0,-3-3-8 0,-5 7 0 0,7-3 0 16,-2-2 0-16,3 5 0 0,0 0 0 0,-1 0 0 16,4 0-11-16,-6-2 23 0,5-3 5 0,0-2 1 0,6 0 0 15,2 7 18-15,1-7 3 0,-1 3 1 0,3-4 0 16,0 1-11-16,2 0-1 0,3 0-1 0,6 3 0 16,-1-3-14-16,-2 4-2 0,3-1-1 0,-3-4 0 15,5 6-2-15,-3-3 0 0,9-2 0 16,-6 0 0-16,-5 0-8 0,2 3 0 0,3-4-10 15,1 6 10-15,4-3 0 0,-5-2 0 0,-2 0 0 0,2 7 0 16,3-4 16-16,-1 1-1 0,1-1 0 0,-3 1 0 16,0-2-6-16,-2 5-1 0,2 0 0 0,-2 0 0 15,7 0 5-15,-5-2 1 0,-2 2 0 0,-1-5 0 16,3 5 2-16,3 0 1 0,0-2 0 0,-3 2 0 0,-2-5-7 0,-1 5-2 16,3-2 0-16,3-3 0 0,2 3 4 0,-2-3 0 15,-5 1 0-15,-1 1 0 0,1-1-1 0,2 1 0 16,0-2 0-16,-2-2 0 0,-4 0-11 0,1 0 8 15,3 0-8-15,-3 3 8 0,5-4-8 0,0 6 10 16,0-3-10-16,-2-2 10 0,-1 0-10 0,1 0 8 16,-1 0-8-16,1 2 8 0,-4-2 4 0,1 5 1 0,-3-3 0 15,1-2 0-15,-1 7 4 0,5-2 1 16,-2-3 0-16,0 5 0 0,-5-4-18 0,2 1 0 16,3 3 8-16,-3 0-8 0,-3 0 0 0,-2 0 0 0,0 0 0 15,0 0 0-15,-5 0 0 16,-1 7 0-16,-2-7-8 0,0 5 8 0,0-3 0 0,0-2 0 0,0 7 0 0,3-7 0 15,-6 5 0-15,1-3 0 16,-4 5 0-16,4-7 0 0,-4 5 0 0,4-5 0 0,-4 3 0 16,6 1 0-16,0-4 0 0,-2 5 0 0,-1-3 0 0,-2-2 10 15,-1 5-10-15,-4-3 0 0,4-2 0 0,-2 5 0 16,1-5 8-16,-1 0 0 0,2 0 0 0,-2 0 0 16,0 0-8-16,0 0 0 0,-5-5 0 0,3 5 0 15,-4 0 0-15,4 0 0 0,-1-2 0 0,0-3 0 16,1 5 0-16,-3-2 0 0,2-3 0 0,-2 5 0 15,2 0 0-15,-5-4-11 0,0 4 11 0,-2-3-8 16,-3 3 8-16,-1-5 0 0,-1 5 0 0,-1 0 0 16,3-2 0-16,-3 2 0 0,3-5 0 0,-6 5 0 0,3 0 0 15,-2 0 0-15,-3 0 0 0,2 0 0 0,-2 5 0 0,0-5 0 16,-3 2 0-16,0-2 0 16,1 5 0-16,-4-2 0 0,1 1 0 0,-1-4 0 0,-2 7 8 15,0-7-8-15,-2 7 8 0,-6-7-8 0,5 5 0 16,-5-5 0-16,0 0 0 0,2 7 0 0,1 0 0 15,0 0 0-15,-3 0 0 0,2-2 0 0,-2-3 0 16,0 5 0-16,0 0 0 0,0 1 0 0,-2-1 0 0,2 2 0 16,0 0 0-16,0-2 0 0,0 8 0 0,0-4 0 15,0 3 0-15,0 5 0 0,2-5 0 0,1 8 0 16,0-4 0-16,-1 3 0 0,1 5 0 0,0 0 0 16,-1 0 0-16,1-2 0 0,0 6 0 0,2-2-13 0,-2 5 1 15,2 3 1-15,-3 1 11 0,4-1 0 16,-1 1 0-16,-2-2 0 0,-3-2 0 0,5 3 0 0,-5-3 0 15,3-3 0-15,-1-2 0 0,-2 1 0 0,6-4 0 0,-6 4 0 16,0-3 0-16,0-1 9 0,2 4-1 0,-2-3-8 16,0-5 10-16,0 5-10 0,-2-5 8 0,2 5-8 15,-3-5 0-15,0 2 0 16,1-6 0-16,-1 2 0 0,-2-1 0 0,2-4 0 0,-2 1 0 0,-3-4 0 16,0-1 0-16,-3 2 0 0,1-1 0 0,-6-4 0 15,3 0 8-15,-6 0-8 0,1-4 8 0,-4 1-8 16,1 4 0-16,0-4 0 0,-3-1 0 0,0 1 0 15,1-4 0-15,-1 0 0 0,3 3 0 0,-6-3 8 16,1 0-8-16,-1 0 0 0,-4-3 0 0,-4 3 8 16,-5 0-8-16,1 0 0 0,-4 0 0 0,1 0 0 15,0 3-10-15,-1-3-1 0,-2 0 0 0,-5 7 0 0,-3 0 11 16,-2-3 0-16,-4 4-9 0,4-1 9 0,2 0-20 16,-5 4 0-16,-3-4 0 0,-3 1 0 0,1-1 6 0,-1 7 2 15,4-7 0-15,-7 4 0 0,-1-3 12 0,-1 3 10 16,0-1-2-16,-2-3 0 0,2 0-8 0,-3 5 0 15,-2-5-12-15,-5 0 12 0,-3 4-16 0,-3-1 5 16,1 2 1-16,-1-5 0 0,-5 4 10 0,3-4-12 16,5 1 12-16,-3-1-12 0,0 0 12 0,1 0 0 15,-1 0 8-15,3 0-8 0,-5-7 13 0,-1 5-1 16,6-5-1-16,3 2 0 0,7 3-11 0,-4-5 0 0,-6 4 0 16,2-1 0-16,6-3 0 0,-2 0 0 15,-4 0 0-15,-2 0 0 0,3 0 0 0,-1 0 0 16,4 0 0-16,-9 0 8 0,0 0-8 0,3 0 0 0,0 7 0 15,0-7-11-15,-2 7 11 0,2-3 0 16,-3-1 0-16,0 2 0 0,9-3 0 0,-1 3 16 16,-5 2-3-16,5 0 0 0,0-3 4 0,3-1 1 15,3-3 0-15,-3 4 0 0,-3-1-6 0,6 1-2 0,4-1 0 0,1 2 0 16,0 2-10-16,0-3 0 0,-5 3 0 0,2-4 0 16,3 1 0-16,-3-1 0 0,3 4 0 0,-1-2 0 15,1-3 0-15,0 7 0 0,5-6 0 0,8 8 0 16,-7-4 0-16,4 3 0 0,-7-5 0 0,7 2 0 15,3 0 0-15,0 0 0 0,0-3 0 0,8-1 0 16,0 4 0-16,3-2 0 0,-3 2 0 0,5-7 0 16,-2 7 0-16,5-3 0 0,-3-1 0 0,8 1 0 15,3-1 0-15,-2 1 0 0,1-1 0 0,1 2 0 0,6-3 0 0,-1 3 0 16,3-5 0-16,-1 0 0 16,4 0 0-16,-6 2 0 0,6-2 0 0,-1 0 8 0,-2 0-8 0,5 0 0 15,0 5 0-15,3-5 0 0,-6-5 8 16,6 3-8-16,0 2 8 0,5 0-8 0,-3-5 9 15,3 5-9-15,-2-2 10 0,2-3-10 0,3 5 0 0,2 0 0 16,-2-3 0-16,2-1 0 0,0 1 0 0,-5-1 0 16,8-3 0-16,0 7 0 0,0-7 0 0,-5 2 0 15,5 3 0-15,5-3 0 0,-5-2 0 0,0 0 0 16,3 0 0-16,2 4-10 16,1-6-42-16,-1 2-8 0,3 0-1 0</inkml:trace>
  <inkml:trace contextRef="#ctx0" brushRef="#br0" timeOffset="2863.87">11507 5398 2246 0,'-16'0'100'0,"11"0"20"0,-1 0-96 16,6 0-24-16,0 0 0 0,0 0 0 0,0 0 28 0,0 0 2 0,-5 0 0 0,5 0 0 15,-5 5-18-15,-1-3-3 0,6 5-1 0,-2 5 0 16,2-5-8-16,-3 5-16 0,0 2 4 0,3 0 1 15,-2 0 11-15,2 5 0 0,-5 2 8 0,2-2-8 16,3 2 0-16,-3 0 0 0,-2 3 0 0,2-3 0 16,3 0 15-16,0-2-2 0,-2 0 0 0,-1-3 0 15,0-4-5-15,1 2-8 0,2 0 11 0,0-2-11 16,-6-2 20-16,6 1-4 0,0-4 0 0,-2-2 0 16,2-5-16-16,0 0 0 0,0 0 0 0,0 0 0 15,0 0-11-15,0 0-9 0,2-7-1 0,1-5-1 31,0 0-17-31,-1-2-3 0,1 0-1 0,0-5 0 0,-1-2 8 0,4-5 2 0,-4-2 0 0,4 2 0 16,-1 0 23-16,3 5 10 0,0-5-8 0,-3-2 8 0,6 7 0 0,-3-5 0 16,-3 7 9-16,3 3-9 0,-3-1 24 0,0 1-3 15,1 4 0-15,-1 5 0 0,0-5 19 0,-2 5 4 16,-3 5 1-16,0 2 0 0,0 0-10 0,0 0-3 16,0 0 0-16,0 0 0 0,8 7-19 15,-6 0-4-15,4 5-1 0,-4-3 0 0,4 5 0 0,-6 5 0 16,2 2 0-16,-2-2 0 0,0 2-8 0,0-2 8 15,0 2-8-15,0-7 8 0,0 5-8 0,0 0 0 0,0-10 0 0,-2 8 8 16,2-8-8-16,2-2 0 0,-2 0 0 0,3 0 0 16,-3-7 0-16,0 0 0 15,0 0 0-15,0 0 0 0,0 0 8 0,8-2-8 0,-3-3 8 0,3-4-8 16,0-3 8-16,0-7-8 0,0 3 0 0,0-3 8 16,0-2-8-16,-3-5 0 0,3 5 0 0,0-5 0 15,-3 0 0-15,3 0 0 0,0 5 0 0,0 0 0 16,3-5 0-16,-3 7 0 0,2-2 8 0,-2 2-8 15,3-2 0-15,-1 2 0 0,-2 5 0 0,3 5 0 16,-1-3 0-16,-2 0 0 0,0 3 9 0,0 4-9 16,0-2 24-16,0 7 0 0,-3 0 0 0,3 0 0 15,0 0-24-15,-2 7 0 0,1 0 0 0,1 5 8 16,0 2-8-16,-2 0 0 0,2 0 0 0,-3 5 8 16,3 2-8-16,-3-2 0 0,3 2 0 0,-3-2 0 15,3 2 0-15,0-2-10 0,-3 0 10 0,1 2-13 0,2 0 13 0,-3-2 8 16,0 2 0-16,3-2-8 0,-2 2 13 0,1 0-4 15,1-2-1-15,-2 0 0 0,2-5-8 0,-3 7 8 16,3-7-8-16,-3 3 8 16,3-3-8-16,-3-5 0 0,1 3 0 0,2 2 0 0,-6-7 8 0,4 5-8 15,-1-5 0-15,-3 0 8 0,4 0-8 16,-4 0 0-16,1-2 0 0,-3-5 0 0,5 2 0 0,-5-2 0 16,6 5 8-16,-6-5-8 0,0 0 0 0,2 2 0 15,-2-2 0-15,0 0 0 0,0 0-15 0,6 0-5 16,-6 0 0-16,0 0-792 15,2-2-159-15</inkml:trace>
  <inkml:trace contextRef="#ctx0" brushRef="#br0" timeOffset="4712.43">5440 6360 230 0,'0'0'20'0,"0"0"-20"15,0 0 0-15,0 0 0 0,0 0 136 0,0 0 24 16,0 0 4-16,0 0 0 0,-5 0-89 0,5 0-19 0,0 0-3 0,-3-5-1 16,3 5-27-16,0 0-5 0,-8 5-2 0,5-2 0 15,1 1-2-15,-1 3 0 0,0 0 0 0,3 0 0 16,-5 8 7-16,5-4 1 0,-3 3 0 0,3 1 0 15,-5-1-7-15,5 4-1 0,5 4 0 16,-5-4 0-16,3 8-8 0,-3-5-8 0,5 5 9 0,-5 3-9 16,3-4 12-16,2 4-4 0,-2-3-8 0,5-5 12 15,-5 9-12-15,2-4 8 0,-3-2-8 16,6 2 0-16,-5-1 0 0,2-3 0 0,1 3-8 0,-1 1 8 16,3-5 0-16,-5 8 0 0,2-3 0 0,0-1 0 15,0 1 0-15,3 3 0 0,-5-4 0 0,2 4 0 16,1 1 8-16,-1-2-8 0,3 1 0 0,-3-4 0 15,3 1 0-15,-3 0 0 0,3-2 0 0,3 2 0 16,-6-1 0-16,0 1 0 0,3-4 0 0,0 6 0 0,0-2 0 16,3-5 0-16,-6 5 0 0,0-8 0 0,3 4-12 15,-5-1 2-15,2 2 0 0,1-6 0 16,-1-5-19-16,3 2-4 0,-8 0-1 0,2-2-503 0</inkml:trace>
  <inkml:trace contextRef="#ctx0" brushRef="#br0" timeOffset="5469.66">7138 6287 1566 0,'0'0'69'0,"0"0"15"0,0 0-68 0,0 0-16 15,0 0 0-15,0 0 0 0,6 7 20 0,2-2 0 16,-6-3 0-16,4 10 0 0,-1-5-10 0,3 3-2 0,-3 1 0 0,3 3 0 16,3 5-8-16,-6 0 0 0,0-2 0 0,1 1 0 15,1 4 0-15,-1 3 0 0,4 1 0 0,-4 3 0 16,-1-4 0-16,-2 4 0 0,2 4 0 0,-2-1 0 16,-1 6 0-16,-2-3 0 0,0 1 0 0,0 4 8 15,0-7 5-15,0 7 1 0,0-3 0 0,0 3 0 16,0 2 26-16,0-2 6 0,-2 0 1 0,2 0 0 15,0-4-29-15,2 1-6 0,1-8 0 0,-1 3-1 16,1-3-11-16,2 1 0 0,1-9 0 0,2 8 0 16,0-3 0-16,0 2 0 0,2-2 0 0,3 0 0 15,-5 2-17-15,3-2 4 0,-1-1 1 0,1 4 0 16,0-3-28-16,2-1-6 0,-3-3-1 0,1-1 0 16,0 2-17-16,-3-6-4 15,2-3-1-15,-2-2 0 0,0-1-91 0,0-4-19 0</inkml:trace>
  <inkml:trace contextRef="#ctx0" brushRef="#br0" timeOffset="5878.21">7914 7019 2847 0,'-19'4'126'0,"11"3"26"0,0 1-121 0,3 3-31 0,-3-1 0 0,5-6 0 0,9 3 0 0,2 1-13 16,-3-1 1-16,3-7-825 15,8 0-165-15</inkml:trace>
  <inkml:trace contextRef="#ctx0" brushRef="#br0" timeOffset="6029.32">8562 6885 2361 0,'0'0'210'0,"-3"4"-168"0,6 3-34 0,0 5-8 15,-1-5 54-15,6-4 9 0,5 4 1 0,3-7 1 32,0 4-125-32,5-4-24 0,0-4-6 0</inkml:trace>
  <inkml:trace contextRef="#ctx0" brushRef="#br0" timeOffset="6183.84">9374 6842 1785 0,'0'0'159'16,"-2"7"-127"-16,2 0-32 16,2 0 0-16,6 1 216 0,0-4 36 0,-8-4 8 0,19 3 2 15,-1 1-302-15,1-4-60 0,4-4-12 0</inkml:trace>
  <inkml:trace contextRef="#ctx0" brushRef="#br0" timeOffset="6339.51">10213 6871 3052 0,'0'0'68'0,"3"7"13"0,-1 0 3 0,4 4 1 0,-1-4-68 16,0 1-17-16,3-1 0 0,3-3 0 16,-1-1-96-16,3 1-24 0,1-4-4 0,-1 0-1108 0</inkml:trace>
  <inkml:trace contextRef="#ctx0" brushRef="#br0" timeOffset="6757.27">10806 6214 403 0,'0'0'36'0,"-3"7"-36"0,-2-2 0 0,2-3 0 16,-2 6 392-16,2-4 71 0,-2-1 14 0,2 1 3 0,0 3-337 0,1 5-68 15,-1-5-14-15,3 0-2 0,0 5-37 0,0-3-7 16,0-2-2-16,0 5 0 0,3-5-13 0,-1 5 0 15,-2-3 0-15,3 6 0 0,-3 3 0 0,3 1 0 16,-1 2 0-16,4 1 0 0,-4 1 0 0,4 1 12 16,-1 6-3-16,-2-2-1 0,5 8 17 0,-3 1 3 15,0-1 1-15,0 4 0 0,1-1-13 0,-1 1-2 16,-2 0-1-16,2-7 0 0,-2 3-13 0,-1-3 8 0,1 0-8 16,0-1 0-16,-1 4 0 0,3-6 0 15,-5-1 0-15,0-4 0 0,0 4 0 16,0-8 0-16,0 5 0 0,0 0 0 15,0-8-148-15,-2-4-22 16</inkml:trace>
  <inkml:trace contextRef="#ctx0" brushRef="#br0" timeOffset="8417.06">3918 7393 784 0,'0'0'35'0,"0"0"7"0,0 0-34 0,0 0-8 15,0-7 0-15,6 4 0 0,-1-1 67 0,-2-1 11 16,2 2 2-16,0-1 1 0,-2 1-53 0,2-1-12 16,1 1-1-16,-6 3-1 0,0 0-14 0,7 0 0 15,-7 0 0-15,3 0 0 0,-3 0 0 0,8 3 0 16,-5 4 8-16,2-3-8 0,-5 4 9 0,3-1-1 15,-3 4 0-15,2-4 0 0,1 0 16 0,-3 5 4 16,0-2 0-16,3 1 0 0,-1-4 0 0,-2 8 1 0,6-1 0 0,-6-3 0 16,2-1-8-16,3 2-1 15,-5 2-1-15,0 0 0 0,6 2-11 0,-1-2-8 16,-5 1 9-16,0 3-9 0,3-1 8 0,-3-1-8 16,0 1 0-16,5-3 0 0,-5 2 8 0,0 1-8 0,0-3 0 0,0 5 0 15,0-5 0-15,0 5 0 0,0-5 0 0,0 5 0 16,0-5 0-16,3 0 0 0,-3 0 0 0,2 5 0 15,-2-8 0-15,3-1 0 0,0 2 0 0,-1 2 0 16,3-7 0-16,-5 0 0 0,0 5 0 0,8-5 0 16,-8 0 0-16,3-3-15 0,5-1 2 0</inkml:trace>
  <inkml:trace contextRef="#ctx0" brushRef="#br0" timeOffset="15221.07">10776 6127 403 0,'0'0'36'16,"0"0"-36"-16,3 0 0 0,-3 0 0 15,0 0 128-15,0 0 18 0,0-7 4 0,0 7 1 0,0 0-60 16,-3-7-12-16,3 7-3 0,0 0 0 15,0 0 0-15,-5 0-1 0,3-4 0 0,2 4 0 16,-6 4-34-16,1-4-6 0,0 0-2 0,2 0 0 16,-2 5-17-16,5-5-3 0,-3 2-1 0,-2 5 0 0,2-2-12 0,1-3 0 15,2-2 8-15,-6 7-8 0,4 1 0 0,-1-4 0 16,3-4 8-16,-3 7-8 0,3-7 0 0,0 5 0 16,0 2 8-16,0-5-8 0,0 5 8 0,0 1 0 15,0-1-8-15,0 2 12 0,3-7-2 0,0 5-1 16,-3-2 0-16,2 2 0 0,1 0 7 0,0 0 0 15,-1 0 1-15,1-2 0 0,-3 2-17 0,2 0 0 16,1-5 0-16,-3 6 0 0,3 3 0 0,-1-4 0 16,1 5 0-16,-3-2 0 0,3-3 0 0,-3-3 0 0,2 8 0 15,1-3-12-15,-3-2 12 0,3 5 0 0,-3-5 12 16,0 5-12-16,0-3 0 0,0-1 0 0,0 3 0 0,0 1 0 16,0-3 0-16,2 6 0 0,-2-4 0 0,0-4 0 15,3 5 0-15,0-2 0 0,-3 1 0 0,2 1 0 16,-2-3 0-16,3 3 0 0,-1-5 8 15,1 7-8-15,-3-7 0 0,3 8 0 0,2-8 8 0,-2 4-8 16,2 3 0-16,-2-2 0 0,-1-2 0 0,1 1 0 16,-3 4 0-16,3-4 0 0,-1-1 0 0,-2 1 0 15,0 1 10-15,3-2-10 0,-3 6 8 0,0-2-8 16,0-4 0-16,0 1 0 0,0 3 0 0,-3 1 0 16,3-4 0-16,-2 3 0 0,2 1 0 0,-3-1 0 15,3-3 0-15,0 4 10 0,0-4-2 0,0-1-8 16,3 1 23-16,-3-3-3 0,2 3 0 0,4-1 0 15,-4-6-8-15,3 8-3 0,1-2 0 0,-1-3 0 16,-2 0-9-16,2 0 0 0,3 4 9 0,-5-3-9 16,2-1 0-16,0 0 0 0,0 4 0 0,1 1 0 15,-4-5 17-15,1 3-1 0,2 1 0 0,-2 1 0 0,0-2-16 16,-3 4-19-16,0-7 4 0,-3 4 1 0,3 4 24 0,0-4 5 16,0-4 1-16,-3 5 0 0,1 2-25 0,2-4-5 15,-3 1-1-15,-2 4 0 0,5-4 15 0,-3-1 0 16,0 1 0-16,-2 4 0 0,3-4 0 0,-1-1 0 15,0 2 0-15,1-5 0 0,-1 4 0 0,0-1 0 16,1-3 0-16,-1 5 0 0,0-1 10 0,1-4 5 16,2 3 1-16,-3-3 0 0,0 2-26 0,3-6-5 0,-2 4-1 15,2 0 0-15,0 0 16 0,0-3 0 0,0-4 0 16,0 0 0-16,0 0-14 0,0 0 3 0,0 0 1 16,0 0 0-1,0 0-46-15,0 0-10 0,0 0-2 0</inkml:trace>
  <inkml:trace contextRef="#ctx0" brushRef="#br0" timeOffset="20049.4">7543 8049 1828 0,'0'0'81'0,"0"0"17"0,-5 5-78 0,0 2-20 15,2-5 0-15,0 3 0 16,3-5 8-16,0 7-8 0,-2 0 12 0,2 0-12 0,0-7 0 0,2 5-17 16,-2-5 1-16,3 7-523 15,2-5-105-15</inkml:trace>
  <inkml:trace contextRef="#ctx0" brushRef="#br0" timeOffset="20255.11">7649 8427 403 0,'-3'17'36'0,"1"-10"-36"15,-1 5 0-15,1 0 0 0,-1-3 214 0,3 3 36 0,-3 2 7 0,6 0 2 16,-3 0-207-16,3-2-42 0,-1 0-10 0,1-3-592 15</inkml:trace>
  <inkml:trace contextRef="#ctx0" brushRef="#br0" timeOffset="20537.56">7705 8926 1620 0,'-3'12'72'0,"0"-5"14"0,-2 5-69 0,0 2-17 16,2-5 0-16,1 8 0 16,-1-3 10-16,3 0-2 0,-3 0 0 0,3 5 0 0,0-5-8 0,0 0 0 15,3 0 0-15,-3-2 0 16,3 2-24-16,-1 0 0 0,1-2 0 0,-1 0 0 16,1 2-17-16,0-5-4 0,2 3-1 0,-2-5 0 0,-1 7 31 0,1-7 7 15,2 5 8-15,-2-5-13 0,-3 0 3 0,3 0 1 16,2 0 0-16,-3-2 0 0,1-3 9 0,0 3 0 15,2 2 0-15,0-2 0 0,1-3 0 0,-1 3 0 16,3-3 0-16,0-2 0 16,0 0-113-16,-6 0-21 0,-2 0-4 0</inkml:trace>
  <inkml:trace contextRef="#ctx0" brushRef="#br0" timeOffset="20958.34">8083 7959 288 0,'0'0'12'0,"0"0"4"0,0 0-16 0,0 0 0 0,0 0 0 0,0 0 0 0,0 0 253 0,0 0 48 15,0 0 10-15,0 0 1 0,0 0-230 0,0 3-46 16,0 4-10-16,0 0-2 0,-3-2-24 0,3 6 0 16,0-4 0-16,0 0 0 0,-2 1 0 0,-1-1 0 15,6 4 0-15,-3-1 0 0,-3 2-12 0,3-5 0 0,0 0-1 16,0 7 0 0,0-7-110-16,0 7-21 0</inkml:trace>
  <inkml:trace contextRef="#ctx0" brushRef="#br0" timeOffset="21139.94">8128 8340 345 0,'11'10'15'15,"-9"-3"4"-15,-2 0-19 0,0-2 0 0,3 2 0 0,0 7 0 16,-1-7 180-16,1 5 33 0,-1 2 7 0,4-2 0 16,-1-3-168-16,0 5-33 0,-5 3-7 0,3-3-2 15,2 0-10-15,1 0 0 0,-9 0 0 0,3-2-11 31,3 9-85-31,-3-7-16 0,-8 12-4 0,5-5-1 0</inkml:trace>
  <inkml:trace contextRef="#ctx0" brushRef="#br0" timeOffset="21308.26">8221 9013 1206 0,'-3'19'53'0,"0"-7"11"0,3-3-51 0,-2 3-13 0,2 2 0 0,0-2 0 0,-8-3 48 0,8 3 6 15,5 2 2-15,-5-7 0 0,-5 5-39 0,5-5-7 16,0 0-2-16,0 5 0 0,0-5-8 0,0 2 0 16,2-4 0-16,1 2 0 15,0 0-116-15,-1 0-24 0,-2-2-6 0,0-5-1 0</inkml:trace>
  <inkml:trace contextRef="#ctx0" brushRef="#br0" timeOffset="21978.82">7313 9232 1522 0,'0'0'68'0,"-3"2"13"0,-2 3-65 0,3-5-16 16,2 0 0-16,0 0 0 0,-3 7 32 0,3-7 4 15,0 0 0-15,0 0 0 0,0 0-24 0,0 0-12 16,3 5 12-16,2-3-12 0,0 5 0 0,3-7 0 16,-3 5 0-16,1-3 0 0,-1 3 0 0,3-3 0 15,-3 3 0-15,3 2 0 0,0 0 0 0,-3 0 0 0,3 5 0 16,0-5 0-16,0 7 33 0,3 0 0 0,-1-7 0 0,1 7 0 15,-1 5-9-15,1-5-3 0,5-2 0 0,-6 2 0 16,4 0-2-16,-4-2-1 0,4 0 0 0,-1-3 0 16,0 3-7-16,0-3-2 0,-2 1 0 0,-1-3 0 15,4 0 5-15,1 0 1 0,-1-5 0 0,-1 3 0 16,0-3-15-16,0 3 0 0,6-3 0 0,-3 3 0 16,0-5 14-16,-3 0 0 0,3-5 0 0,2 3 0 15,1 2 4-15,-1-5 1 0,-4 3 0 0,1-3 0 16,7 3-7-16,-4-3 0 0,1-2-1 0,-3 0 0 0,-1 0-2 15,1 0 0-15,-2 0 0 0,1-5 0 16,-1 5 9-16,-1-7 2 0,3 2 0 0,0 3 0 16,-3-3-4-16,3-2-1 0,2 0 0 0,1-5 0 0,-3 5-6 15,5-5-1-15,3-7 0 0,2 5 0 0,-2-5-8 16,5-2 0-16,0 0 0 0,3-5 0 0,-3 0 0 16,0 0-11-16,-3 5 3 0,4-3 0 15,-1 3-92-15,-3 0-19 0,-2-3-3 0,5 8-496 16,5-3-99-16</inkml:trace>
  <inkml:trace contextRef="#ctx0" brushRef="#br0" timeOffset="24250.78">4310 10010 1036 0,'0'0'92'0,"-3"5"-73"0,1 2-19 0,2 0 0 15,0 0 119-15,0 0 20 0,2 0 4 0,1 5 1 16,2 0-116-16,-2-3-28 0,0 3 0 0,2-3 0 16,3 3 0-16,0 7 0 0,-6-5 0 0,4 5 0 15,4-3 0-15,-7 3 0 0,0 2 0 0,2 5 0 16,3 2 0-16,-5 5 0 0,2 0 0 0,0 5 0 15,0-3 9-15,3 5-9 0,-5 7 8 0,2-2-8 16,1 2 0-16,-1 2 0 0,-3 3 0 0,4-3 0 16,2 3 0-16,-3-5 8 0,0 0 2 0,1 5 0 15,-4-10-2-15,4 3 0 0,-1-3 0 0,3-2 0 16,-3-7 0-16,0 2-8 0,3-2 12 0,-2-2-4 16,-1-7-8-16,3 1 8 0,0 1-8 0,2-5 8 15,-2 1-8-15,-5-4 0 0,2-3-10 0,0-4 10 16,3 3-61-16,-2-7-7 15,-1-2 0-15</inkml:trace>
  <inkml:trace contextRef="#ctx0" brushRef="#br0" timeOffset="26758.92">4593 10170 1152 0,'0'0'102'0,"0"0"-82"0,11 7-20 0,-3-2 0 15,2-3 56-15,4-2 6 0,-1 5 2 0,0-3 0 16,3 3-29-16,2-5-6 0,-2 7-1 0,5-7 0 16,-2 5-12-16,2-3-2 0,3 3-1 0,0-3 0 15,2 5-2-15,1-7-1 0,-6 5 0 0,5-5 0 16,3 2-10-16,3-2 0 0,-3 0 0 0,3 0 0 16,0 0 20-16,-3 0 3 0,3 0 0 0,-1 0 0 15,1 0 12-15,2-2 2 0,-2-3 1 0,5 5 0 16,3-2-2-16,-6-3 0 0,9 3 0 0,-4-3 0 15,-2 3-11-15,3-3-2 0,0-2-1 0,2 2 0 0,-2 3-2 16,5-3-1-16,-6 3 0 0,6-5 0 16,0 2 1-16,-2 3 0 0,-6-3 0 0,2-2 0 0,4 2 11 0,-1 3 2 15,3-3 1-15,0-2 0 0,3 5-34 0,-3-3 0 16,-3 3 0-16,3-3 0 0,-5 3 16 0,-1-3-3 16,6 5-1-16,-2-2 0 0,2-3-1 0,0 5-1 15,0-5 0-15,-3 5 0 0,-2 0 3 0,-1 0 1 16,1 0 0-16,0 0 0 0,2 0 11 0,3 0 3 0,0-2 0 0,0 2 0 15,-3 0-28-15,1 0 8 0,-1-5-8 0,0 5 0 16,1-2 14-16,-1-3-2 0,3 5-1 0,3-2 0 16,-1-3-11-16,-4 5 10 0,2-7-10 15,-6 7 10-15,1-2-10 0,2-3 0 0,-2 0 0 0,5 3 8 16,-5-3-8-16,2-2 0 0,0 7 0 0,1-2 0 16,-4-3 0-16,-2 3 0 0,0-3 8 0,-2 5-8 15,7-7 0-15,-7 7 0 0,-1-7 9 0,0 7-9 16,3-5 8-16,0 3-8 0,-2-3 10 0,2 5-10 15,-5-2 8-15,-1 2-8 0,1-5 0 16,-3 3 9-16,-2 2-9 0,7-5 0 0,0 3 0 0,1-3 0 16,-3-2 0-16,2 7 0 0,0-5 0 0,3 3 12 15,0-3-12-15,-2 5 0 0,-1-7 0 0,-2 5 0 16,2-3 0-16,1-2 0 0,-1 5 0 16,1-3 0-16,2-2 0 0,0 7 8 0,0-7-8 0,-3 2 8 0,-2 5-8 15,-3-2 0-15,0 2 0 0,0-5 0 16,0 5 0-16,3 0 0 0,2 0 8 0,1 0-8 0,-3-2 0 0,-1-3 0 15,4 5 0-15,-4-2 0 0,1-3 20 0,0 5 1 16,-3 0 1-16,3-7 0 0,-3 7-22 0,3-5 0 16,5 3 0-16,-3 2 0 15,-2-5 0-15,2 3 12 0,-2-3 0 0,2 3-1 0,-5-3-11 0,1-2 8 16,-1 5-8-16,0-3 8 0,-3-2-8 0,1 2 0 16,2 3 0-16,0 2 0 0,0-5 0 0,0 3 0 15,-2-3 0-15,2 5 0 0,0-2 0 16,0-3 0-16,0 3 0 0,-3-3 0 0,4 5 0 15,-7 0 0-15,4 0 0 0,-3 0-11 0,-1-2 11 0,1-3 0 0,3 5 10 0,-1 0-10 16,1 0 10-16,2 0-10 0,-5 0 10 16,2 0-10-16,6 0 11 0,-3-5-11 15,0 5 12-15,0-2-12 0,-2 2 0 0,-1 0 0 16,0 0 0-16,1 0 0 0,-3-5 10 0,2 5-10 0,1 0 8 0,-1 0-8 16,6-2 10-16,-3-3-10 0,3 5 12 0,-1-2-12 15,4-3 0-15,-6 3 0 0,0-3 0 0,0 5 0 16,0-2 0-16,-2 2 0 0,2-5 0 15,3 5 0-15,2 0 26 0,-2 0 5 0,-3 0 1 0,0 0 0 16,3-2-32-16,-3 2 0 0,0-5 0 0,0 5 0 16,-3 0 12-16,-2 0-3 0,0 0-1 0,0 0 0 15,0 0-8-15,2 0 10 0,1 0-10 0,2 0 10 16,-3 0-10-16,3-5 0 0,0 5 0 0,1 0 8 16,-1-2-8-16,-3 2 8 0,3 0-8 0,-5 0 8 15,-3-5-8-15,3 5 8 0,-6 0-8 0,4 0 8 16,-4 0-8-16,3 0 0 0,3 0-12 0,-3 0 12 0,0 0 0 15,1 0 0-15,-4 0 0 0,1 0 0 16,-1 0 0-16,1 0 0 0,-1 0 0 0,3 5 0 16,-2-5 0-16,-1 0 0 0,-2 2 0 0,0 3 0 15,-3-5 0-15,3 0 0 0,-2 0 0 0,-4 5 0 0,3-3 0 0,-2-2 0 16,-3 0 0-16,2 0 0 0,-2 5 0 0,3-3 0 16,-3-2 0-16,0 0 0 0,0 0 0 0,2 5 0 15,-4-5 0-15,2 2 0 0,-3-2 0 0,3 0 0 16,0 0 0-16,-6 5 0 0,4-5 0 0,-1 2 0 15,-2-2 0-15,-3 0 0 0,0 0 0 0,0 0 8 0,5 0-8 0,-5 0 0 16,0 0 8-16,0 0-8 0,3 7 0 0,-3-7 8 16,0 0-8-16,0 5 0 0,0 2 0 15,0 0 8-15,-3-2-8 0,3 2 0 16,-3 0 0-16,3-5 0 0,0 5 0 0,-2 3 0 0,-1-1 0 0,3-2 0 16,0 0 0-16,0 0 0 0,0 5 0 15,0 0 0-15,-3-3-12 0,3 3 12 0,-2 2-10 0,2 0 10 16,0 0 0-16,0 5-9 0,2 0 9 15,1 0 0-15,-3-3 0 0,3 3 0 0,-1 2 0 0,1-2-8 16,0 0 8-16,-1-3 0 0,1 10 0 0,0-7 0 16,-1 2 0-16,1 0 0 0,2 3 0 0,-2-1 0 15,-1-4 0-15,1 2 0 0,0 3 0 0,-1-3 0 16,-2 0 0-16,3-2 0 0,0 2 0 0,-1 0 0 16,1-2 0-16,0 2 0 0,-3-2 0 0,2 0 0 15,1-3 0-15,-3 3 0 0,3 2 0 0,-3-7 0 16,0 5 0-16,-3-5 0 0,3 5 0 0,0-5 0 0,-3 0 0 0,3 3 0 15,0-3 0-15,-2 0 0 0,-1 0 0 0,-2 0 0 16,2 0-8-16,0-2 8 0,-2 2 0 0,0 0 0 16,-1-7 0-16,-1 5 0 0,4 0 0 15,-5-3-8-15,0-2 8 0,3 5 0 0,-3-5 0 0,2 0 0 16,-1-2 0-16,-1-3 0 0,2 5-8 0,-2-7 8 16,3 5-8-16,0 2 8 0,-3-7-12 0,3 5 4 15,-3-3 0-15,0 3 0 0,0-3 8 0,0-2 0 16,3 5 0-16,-6-3 0 0,3 3 0 0,-3-5 0 15,1 2 0-15,-3-2 0 0,-1 5 0 0,-4-3 0 16,2 3 0-16,-3-5 0 0,1 7 0 0,-1-7 0 16,4 5 0-16,-4-3 0 0,1-2-22 0,-4 5-2 15,1-3-1-15,0-2 0 0,2 0 14 0,-2 0 11 16,0 0-13-16,3 0 5 0,-4 0 0 0,1 0 0 0,0 0 0 0,0 0 0 16,-5 0 8-16,-1 0 0 0,-2 0 0 0,0 0 0 15,0 0-12-15,0 0 0 0,-3 0 0 0,0 0 0 16,0 0 0-16,3 5-1 0,-2-5 0 0,-1 2 0 15,-5 3 13-15,0-3 12 0,-3 3-3 0,-2 2 0 16,-1-2-9-16,1-3 0 0,2 5 0 0,1-2 0 16,4-3 9-16,-4 5 3 0,2-2 1 15,-3 2 0-15,-3 0-5 0,1-2-8 0,0-3 11 0,2 5-11 16,0-7 0-16,3 5 0 0,0-3-15 0,-2-2 5 16,-4 7 10-16,-2-7 0 0,0 5 0 0,-2-5 8 15,-1 0-16-15,1 0-4 0,-1-5 0 0,-2 5 0 16,-3 5 12-16,0-5 0 0,-3 0 0 0,3 3 0 15,0-3-8-15,3 4 0 0,5-4 0 0,3 5 0 16,-3-3 22-16,2 3 5 0,-1-3 1 0,-1-2 0 16,-3 5-11-16,0-5-1 0,3 0-8 0,0 0 12 0,3 2-12 0,-3-2-8 15,0 0 8-15,-5 0-13 0,2 0 13 0,-5 0 0 16,6 0 0-16,-4 0 0 0,6 0-12 0,-2 0 0 16,-9 0 0-16,3 5 0 0,0-5 12 0,0 2 0 15,-2-2 0-15,5 5-9 0,-1-2 9 0,1 1 8 16,0-4-8-16,-3 7 11 0,-3-7-11 0,6 7 0 15,5-7 0-15,3 7 0 0,2-2 0 0,-2-3 0 16,-3 6-11-16,0-4 11 0,2-1 0 0,-2 1 0 0,-2-4 0 0,2 7 0 16,2-7 0-16,-2 5-10 0,1-10 10 15,-1 5-10-15,-3 0 10 0,-2 0 0 16,-1 5 0-16,-2-3 8 0,6-2-17 0,-1 0-3 0,6 5-1 0,-3-3 0 16,5 3 13-16,-2-3 0 0,0 3 0 15,4-2 0-15,-1 1 12 0,-1-4 0 0,0 0-1 0,3 0 0 16,3 0-11-16,2 0-16 0,-2 0 4 0,-3 0 1 15,-3-4 11-15,0 4 0 0,1-3 0 0,-4-2-8 16,1 5 8-16,0 0 0 0,-1 0 8 0,1 0-8 16,0 0-16-16,-3 0-7 0,-3 0-1 0,3 5-1 15,-2-2 14-15,4 1 11 0,1 1-13 0,7-3 5 16,-2 5 8-16,0-2 0 0,0-3 10 0,0 3-10 16,-2-3 0-16,2-2 0 0,-3 5 0 0,5-2 0 15,1 1 0-15,-3-4 0 0,8 0 0 0,-3 3-10 0,3-3 10 16,0 0 0-16,0 0 0 0,-3 0 8 15,-2-3-8-15,-3 3 0 0,5 0 0 0,-2 0 0 0,-1-4 0 0,1 4 0 16,-1 0 0-16,4 4 0 16,-4-8 0-16,6 8 0 0,-3-4 0 0,3 0-8 0,0 0 8 15,0 0 0-15,-3 0 0 0,3 3 0 0,5-3 0 16,-2 4 0-16,2-4 0 0,3 5 8 16,-3-3-8-16,3-2 0 0,2 5 0 0,-4-3 0 0,1-2 0 15,1 0 0-15,-3 0 0 0,6 5 0 0,-6-3 0 16,3-2 0-16,0 5 0 0,2-5 0 0,-5 3 0 0,6-3 0 15,2 0 0-15,-2 4 0 0,-1-4 0 0,3 3 0 16,6 1 0-16,-4-4 0 0,4 0 0 0,-1 0 0 16,1 5 0-16,2-5 0 0,0 0 0 0,5 0 0 15,-5 0 0-15,-2 0 0 0,4 0 0 0,4 0 0 16,-6 0 0-16,8 0-8 0,0 0-7 0,-6-5-1 16,1 5 0-16,5 0 0 15,0 0-24-15,-5 0-6 0,-3 0-1 0,3 0 0 16,-1 0-8-16,4 0-1 0,-9 0-1 0,6-4 0 15,2 4-105-15,-5-3-21 0,3 3-4 0</inkml:trace>
  <inkml:trace contextRef="#ctx0" brushRef="#br0" timeOffset="27616.67">5805 10184 1447 0,'-5'0'64'0,"2"5"13"0,0-5-61 15,1 2-16-15,2-2 0 0,-6 5 0 0,6-5 80 0,0 0 12 16,0 0 4-16,0 0 0 0,0 0-70 0,0 0-14 15,0 0-2-15,0 0-1 0,0 0-9 0,0 0 8 16,6 7-8-16,-4 0 8 0,-2 0 0 0,3 0 0 16,-3 0 0-16,3 0 0 0,-1 5 2 0,1 0 0 15,2-3 0-15,-5 8 0 0,3-1 15 0,0 3 3 16,-1 2 1-16,1-2 0 0,-3 7-18 0,2-5-11 16,-2 5 12-16,3-5-12 0,0 5 13 0,-1 0-4 0,-2-3-1 0,6 8 0 15,-6-3-8-15,0 5 10 0,0-5-10 0,2 3 10 16,1-3-10-16,0 0 0 15,-1-2 9-15,1 2-9 0,2-2 9 0,-5 0-9 0,0 0 12 0,0-5-12 16,3 0 15-16,0 5-4 0,-1-5-1 0,1-2 0 16,-1 7-10-16,-2-7 0 0,3-3 9 0,0 3-9 15,-1-5 0-15,4-2 0 0,-6 2 0 0,5-2 0 16,-5-3 0-16,3 3 0 0,-1-2 0 0,1-6 0 16,2 3 0-16,-5 0 0 0,0-7 0 0,0 0 0 31,0 0-24-31,0 0-2 0,6-2-1 0,-1-3-593 0,0-2-120 0</inkml:trace>
  <inkml:trace contextRef="#ctx0" brushRef="#br0" timeOffset="28340.34">6956 10055 1447 0,'8'0'64'0,"-6"2"13"0,-2-2-61 0,0 0-16 0,6 0 0 0,-6 0 0 0,2 0 55 0,-2 0 8 15,0 0 1-15,3 0 1 0,2 0-12 0,-2 5-2 16,-3-5-1-16,0 0 0 0,3 2-29 0,-1 8-5 15,-2-3-2-15,0 0 0 0,3 0-3 0,0 0-1 16,-6 7 0-16,3 0 0 0,0 0 6 0,0 3 2 16,0 4 0-16,-3-2 0 15,3 2-2-15,0 0 0 0,-2 5 0 0,2-5 0 0,0 7 4 0,0 3 1 16,2-3 0-16,4 5 0 0,-4-5-2 0,4 5-1 16,-4-5 0-16,3 5 0 0,1 0-8 0,-1 0-2 0,0 5 0 15,1-8 0-15,2 8-8 0,0-10 0 0,-6 5 9 0,3-5-9 16,1-2 0-16,-1 0 0 0,0 2 0 15,-2-4 0-15,2-3 0 0,-2 0 8 16,0 0-8-16,2 3 0 0,-3-3 0 0,1-2 0 0,2 2 0 16,1-4 8-16,-6 1-8 0,2-4 0 0,-2 5 0 0,3-5 8 15,0 1-8-15,-3-4 0 0,2 3 0 0,-2-7 0 16,3 0 0-16,-3 1 0 0,0-8 0 0,0 0-8 31,0 0-100-31,0 0-19 0,0 0-4 0</inkml:trace>
  <inkml:trace contextRef="#ctx0" brushRef="#br0" timeOffset="30515.8">6160 9568 1785 0,'-6'5'159'0,"4"-3"-127"0,-4 5-32 0,4-2 0 16,-4 0 39-16,6-5 1 0,0 0 1 0,0 0 0 15,0 0-6-15,0 0-2 0,0 0 0 0,0 0 0 16,0 0-33-16,6 0 0 0,-1-5 0 0,3 0 0 15,-3 3 0-15,3-5 0 0,3 2 0 0,-1-2 10 16,1 0-10-16,-3 0 0 0,2 2 0 0,-2 3 0 16,3-5-11-16,-3 2 11 0,0-2-8 0,0 5 8 15,0-3 0-15,0-2 0 0,-3 0 0 0,3 0 0 16,-3 2 0-16,3 3 0 0,-5-3 0 0,-3 5 0 16,0 0 0-16,0 0 8 0,0 0-8 0,0 0 0 15,5-2 0-15,-5 2 0 0,0 0 0 0,0 0 8 16,0 7-8-16,3 0 9 0,-3 0-9 0,-3 7 10 15,3-2 0-15,0-3 0 0,-3 8 0 0,3-3 0 0,0 0 2 0,0 0 0 16,0 0 0-16,0 0 0 16,3 3-12-16,0-3 10 0,-1-5-10 0,4 3 10 0,-4 2-10 0,3-2 0 15,1-5 0-15,-1 0 8 0,3 5-8 0,-3-5 0 16,3-5 0-16,-2 5 0 0,1-7 0 0,1 5-17 16,0-3 4-16,-2-2 1 0,2-2 20 0,0-3 4 15,-3 3 0-15,3-3 1 0,0-2-13 0,-3 0-13 16,3 0 2-16,2-5 1 15,-4 5-50-15,-1-7-9 0,3 2-3 16,-3 3-519-16,-2-5-104 0</inkml:trace>
  <inkml:trace contextRef="#ctx0" brushRef="#br0" timeOffset="30730.21">6313 9213 403 0,'0'0'36'0,"0"0"-36"0,0 0 0 0,0 0 0 16,0 0 371-16,0 0 67 15,-5 0 14-15,5 0 2 0,0 0-326 0,0 0-64 0,0 0-14 0,0 0-2 16,0 0-36-16,0 0-12 0,5-2 9 0,6-3-9 16,-9 5 10-16,3 0-10 0,1 0 12 0,-1 0-12 15,-5 0-125-15,8 7-32 0,-8-7-7 0</inkml:trace>
  <inkml:trace contextRef="#ctx0" brushRef="#br0" timeOffset="31471.74">6384 10189 1879 0,'0'0'41'0,"-5"7"9"0,0 0 2 0,0 7 0 0,-3-2-41 0,-3 2-11 16,3 5 0-16,-3-3 0 0,-2 3 57 0,0 2 10 0,0 3 1 0,-6-3 1 15,-2 7-24-15,3-2-5 0,-6 2 0 0,3 3-1 16,-6 2-23-16,3-3-5 0,1 8-1 0,-1-3 0 16,0-2-10-16,3 0 0 0,0 0 0 0,-1 0 8 15,4-5-8-15,-1-2 0 0,3 0 0 0,3-10 0 16,3 3 0-16,-1-7-12 0,3-3 2 0,3-4 1 16,5-5-158-1,0 0-31-15,0 0-6 0</inkml:trace>
  <inkml:trace contextRef="#ctx0" brushRef="#br0" timeOffset="31724.48">6509 10290 1324 0,'0'0'118'0,"0"0"-94"16,2 7-24-16,-2 0 0 0,-2 5 160 0,-1-3 28 15,0 3 6-15,-2 2 1 0,0-2-99 0,0 2-20 16,-1 0-4-16,-2 5-1 0,-2-5-38 0,4 5-7 15,-7 0-2-15,0-3 0 0,0 3-16 0,-3 7-8 16,0-5 0-16,-2 7 8 0,-6-2-8 0,3 0 0 16,-6 2 0-16,3-2-11 0,0 2 11 0,1 3 0 0,1-10 0 15,7 5 0-15,-4-5-19 0,1-2-1 0,4-5-1 0,4 0 0 32,2-2-132-32,3-5-27 0,2 0-4 15,3-7-2-15</inkml:trace>
  <inkml:trace contextRef="#ctx0" brushRef="#br0" timeOffset="31939.43">6697 10302 2188 0,'-14'9'97'0,"6"-2"20"0,-2 10-93 0,-3-1-24 0,-1 3 0 0,1 2 0 15,-3 0 110-15,6 5 18 0,-1-7 3 0,-2 7 1 16,0-5-88-16,-1 7-18 0,-4-2-3 0,2 0-1 15,0 0-22-15,0 2-8 0,0-2 0 0,-2 2 0 16,5 5-58 0,-3-7-11-16,-3 2-3 0,3-2 0 0,1 0-36 0,1 0-7 0,-2-5-1 0,3 0-1 15,-3-2 37-15,6-5 7 0,-1 0 1 0,6-2 1 16,0-5-69-16,-1-5-13 0</inkml:trace>
  <inkml:trace contextRef="#ctx0" brushRef="#br0" timeOffset="32166.83">6900 10450 2469 0,'-10'21'109'0,"2"-7"23"0,3 5-105 0,-6 2-27 16,3 5 0-16,-5 7 0 0,2-5 48 0,3 5 5 15,-5 0 1-15,2 2 0 0,-2 3-14 0,3-3-4 0,-6-2 0 0,3 0 0 16,-6-5-28-16,3 5-8 0,-5 0 0 0,2 0 0 31,1-5-73-31,-1 3-16 0,1-7-3 0,2 1-1 16,-5-1-124-16,2-3-25 0,-15 14-5 0,10-13-1 15</inkml:trace>
  <inkml:trace contextRef="#ctx0" brushRef="#br0" timeOffset="33969.41">4670 11936 1371 0,'0'0'60'0,"0"0"14"16,0 0-59-16,0 0-15 0,0 0 0 0,0 0 0 0,0 0 64 0,0 0 9 16,0 5 3-16,0 2 0 15,0 0-22-15,5 0-4 0,-5 0-1 0,5 7 0 16,-2-2-35-16,2-2-14 0,1 4 11 0,-1 5-11 16,-2-1 11-16,2 4-11 0,0 3 12 0,3 4-12 0,-5 4 12 0,-1 4-12 15,4 6 12-15,-4 1-12 0,4 3 10 0,-6 3-10 16,2-3 8-16,1 4-8 0,0 4 12 0,-3-1-4 15,2 0 0-15,-2-3 0 0,0-1 13 0,0-5 3 16,3 2 0-16,2-7 0 0,-5 2-12 0,8-2-1 16,-8 0-1-16,5-3 0 0,1-1-10 0,2-10 0 15,-3 7 0-15,3-12 0 0,-3 0-10 0,3 2-4 16,0-6-1-16,3-5 0 16,-3-1-58-16,2-1-12 0,-2-6-3 0,-5-1 0 15,5-3-100-15,0-3-21 0</inkml:trace>
  <inkml:trace contextRef="#ctx0" brushRef="#br0" timeOffset="35979.33">4805 12249 1587 0,'0'0'70'0,"0"0"15"0,0 0-68 0,5-4-17 15,3-4 0-15,3 4 0 16,-3 1 14-16,2-4-1 0,6 0 0 0,-3-4 0 0,6 3 10 0,-1 1 1 16,-2 3 1-16,3-3 0 0,2 4-16 0,3-1-9 15,0 1 10-15,-1-1-10 0,1 1 24 0,0-1 0 16,0 4-1-16,-3 0 0 15,8 0 9-15,-3 0 3 0,-2 0 0 0,5-3 0 16,-2 3-11-16,5 0-1 0,5-5-1 0,2 5 0 0,1 0-11 0,2-7-3 16,-5 7 0-16,3-4 0 0,2-3-8 0,1 0 10 15,-1 0-10-15,6-1 10 0,2 1 10 0,0 0 1 16,-5-4 1-16,3 4 0 0,-1-3 11 0,1-2 3 16,5 5 0-16,0-4 0 0,3 4-12 0,-1-5-1 15,-2 5-1-15,3 0 0 0,-4-3 9 0,1 6 1 16,6-4 1-16,1 1 0 0,-7 0-20 0,3 3-4 0,-3 1-1 0,2-1 0 15,1-3 8-15,2 7 0 0,-2-8 1 0,2 8 0 16,-5-2 6-16,-3-3 1 0,0 1 0 0,1 1 0 16,2 3-8-16,2 0-2 0,-2 0 0 0,0-4 0 15,0 4-5-15,-3 0-1 0,0 0 0 0,1-3 0 16,-6 3 4-16,5 0 0 0,3 0 0 16,0 0 0-16,-3 0-12 0,-2 3 12 0,-1-3-12 0,4 0 12 15,-1 0-12-15,0 0 12 0,-2 4-12 0,-1-4 12 16,4 0-2-16,-4 0 0 0,-4 0 0 0,2 0 0 15,5 0-10-15,0 0 8 0,0 0-8 0,3 0 8 16,0 0 10-16,-2-4 2 0,-1 1 0 0,0-1 0 16,3 1-20-16,0-1 0 0,-3-3-8 0,0 4 8 15,-2-2 0-15,0-2 15 0,-3 3-2 0,0 1 0 16,2-1-13-16,4-3 0 0,-1 4 0 0,0-1 0 16,-2-4 20-16,-1 1-3 0,1 0 0 0,0 3 0 0,2-3-7 0,0 4-2 15,0-4 0-15,1 2 0 0,-1 3-8 0,-2-3 0 16,-3-2 0-16,-3 3 0 0,3 1 0 0,-3-1 0 15,3 1 10-15,0-1-10 0,3 1 8 0,-3-1-8 16,2-4 0-16,-4 8 0 0,-1-7 8 0,3 3-8 16,0 1 0-16,0 3 0 0,0-4 9 0,3 4-9 15,2-3 0-15,-3 3 9 0,-2 0-9 0,-2 3 8 16,2-3-8-16,-3 4 8 0,0-4-8 0,3 7 0 0,0-2 0 16,0-3 0-16,-2 3 16 0,-4-2-3 15,1 1 0-15,-3-1 0 0,3 4-13 0,-1-3 0 0,4 3 0 0,-3-2 0 16,-1-3 0-16,1 5-18 15,0-7 4-15,-1 8 1 0,-2-4 13 0,-2-1 16 0,-4 4-3 16,4 0-1-16,-1 2-12 0,1 1-16 0,-4-6 3 0,4 3 1 16,-1-4 20-16,1 4 5 0,-4-3 1 15,1 1 0-15,-3-3-14 0,-2-2-13 0,-1 0 2 16,-2 0 1-16,0 0 10 0,0 0 0 0,-3-7 0 0,0 7 0 16,0-4 0-16,0 1 0 0,0-1 0 0,1 1 0 15,-7-1 11-15,1 1-3 0,0-1 0 0,0 4 0 16,-3-3-8-16,0-2 0 0,1 5 0 0,-1-2 0 15,0-3 0-15,-2 5 0 0,-3 0 0 0,0-4 0 16,0 4 0-16,0 0 0 0,-1 0 0 0,1 0 0 16,-8 0 0-16,8 0 0 0,-2 0 0 0,-6 0 0 0,0 0 0 15,8 0 0-15,-1 0 0 0,-7 0 0 16,0 0 0-16,6 4 0 0,-6-4 0 0,5 5 0 0,0-3 0 0,1 3 0 16,-1-2 0-16,-2 1 0 0,2 3 0 0,-2-4 0 15,2 4 0-15,-3-3 0 16,1 3 0-16,2 5 0 0,-5-5 0 0,3 3 0 0,2 1-12 0,-5 4 1 15,3-4 1-15,0 3 0 0,-1 1 10 16,-2-1 14-16,3 4-3 0,-3-3-1 0,3 3-10 0,-3 4 0 16,0-4-10-16,0 4 10 0,0-1 0 15,2 5 0-15,-2-1 0 0,0 4 0 0,0-3 0 0,0 6 0 16,-2 1 8-16,2-4-8 0,0-1 0 0,-3 2 0 16,6-1 0-16,-3-8 0 0,0 5 8 0,0 0-8 15,0-5 0-15,2 5 0 0,1-5 0 0,-3 5 0 16,3-5 0-16,-3 2 0 0,0-2 0 0,2-2 0 15,-2-2 0-15,-2 2 0 0,2-5 0 0,-3 0 0 0,0 5 0 16,1-5 0-16,-4 0 0 0,1 2 0 0,-3-2 0 0,0-4 10 16,-2 4-10-16,-1-2 0 0,-5 2 0 0,-2-2 0 15,-6-1 0-15,0-1 0 16,-3-3 0-16,1 0 12 0,2 0-12 0,0-2 0 0,-2 2-12 0,-1-7 12 16,1 0 0-16,0 4 0 0,-1-4 0 15,3-4 0-15,0 4 0 0,1 0 0 0,-4-5-9 0,-2 3 9 16,0-3 0-16,0 3 0 0,-3-3 0 0,3 2 0 15,-3-1 0-15,3 1-15 0,0-1 5 0,-3-3 1 16,3 0 9-16,-3 2 9 0,-2-2-1 0,-6 4-8 16,-5-4 0-16,0 3-17 0,0-3 1 0,-2 4 1 15,2-1-1-15,-3-1 0 0,3 3 0 0,-5 2 0 16,-3 0 16-16,-3-5 0 0,4 5 0 0,-1 0 0 16,2 0 0-16,1 0 0 0,-3 0 0 0,0 0-9 15,-5 0 0-15,0 0 0 0,0 0 0 0,2 0 0 16,3 5-3-16,-2-5 0 0,-6 2 0 0,0 3 0 0,3-5 12 0,-6 7-13 15,3-3 5-15,-2-1 8 16,-3 4-41 0,-3 0-1-16,-5 0 0 0,2 5 0 0,4-1 22 0,1-1 5 0,-1 2 1 0,-1 2 0 0,3 4 14 15,5-3 0-15,5-1 0 0,3 0 0 0,3 0 0 0,-3 2 0 16,-2-6 10-16,2 2-10 0,2-5 0 0,1 0 0 16,3 0 0-16,-4-7 0 0,-2 4 0 0,-2-4 0 15,-6 0 0-15,0-4-11 0,8 1 11 0,0-4 0 16,0 3 0-16,0-3 0 0,-2 2 0 0,-1-2 0 15,-2 4 0-15,3-1 0 0,2 1 0 0,2-1-12 16,4 1 12-16,2-1-12 0,-6 4 12 0,6 0 14 0,3 0-3 16,-3 0-1-16,-5-5-10 0,2 3 12 15,1 2-12-15,2-5 12 0,0 3-12 0,-3-3 0 0,-2 2-10 0,-3-1 10 16,-3-3 0-16,3 0 0 0,0-5-8 0,1 5 8 31,-4 4-27-31,0-1-2 0,-2 1-1 0,0 3 0 16,-3 0-2-16,3 3-1 0,2 1 0 0,1-1 0 0,-3 4 15 0,-1 2 3 0,4 1 1 0,2-3 0 15,3 5 14-15,5-5 12 0,2 4-3 0,1-1 0 16,0-3-9-16,2 5 0 0,-5-5 0 16,3-3-11-16,2-1 11 0,6 1 0 0,-3-4 8 0,5-4-8 15,0 4 0-15,6-3 0 0,-1-1 0 0,3 4 0 16,-2-7-9-16,-1 2 0 0,-2 5 0 0,0-7 0 16,-5 4 9-16,5-1 0 0,-3 1 0 0,6-1-8 0,-4 1 8 0,1-1 0 15,0-1 8-15,3 3-8 0,2 2 0 0,0-5 0 16,-2 3 0-16,2-3 0 15,0 5 0-15,-2-3 0 0,-1 3 0 0,3-4 8 0,0 4-8 0,1-3 0 16,2-1-8-16,-3 4 8 0,3 0 0 16,-1-3 0-16,1-1 0 0,3 4 0 0,-1 0 0 0,1 0 0 15,-1 0 0-15,3 0-8 0,-2 0 8 0,4 0 0 16,-4 4 0-16,-1-4 0 0,1 0 0 0,2 0 0 16,-2 0 0-16,-1 0 0 0,3 3 0 0,0-3 0 15,-2 0 0-15,5 0 0 0,-3 0 0 0,5 0 0 16,-5 0 8-16,6 0-8 0,-1 4 0 0,3-4 0 15,0 0 0-15,0 0 8 0,0 0-8 0,6 0 11 0,-6 0-11 0,2 0 12 16,6 0-12-16,-2 3 0 0,-1-3 0 16,3 0 0-16,0 0 0 0,0 0 0 0,0 0-12 0,0 0 12 15,0 0-24-15,0 0 2 0,0 0 1 0,0 0 0 32,0 0-19-32,0 0-3 0,0 0-1 0,0 0 0 15,0 0-15-15,0 0-3 0,3 0-1 0,2 0-876 0</inkml:trace>
  <inkml:trace contextRef="#ctx0" brushRef="#br0" timeOffset="36758.46">6194 12038 1436 0,'-5'7'64'16,"5"-3"12"-16,-6-1-60 0,1 1-16 0,2 3 0 0,-2-2 0 0,5 2 80 0,-5-4 14 15,0 4 2-15,2 0 1 16,0 0-33-16,3 0-6 0,0 2-2 0,0-2 0 0,0 3-21 0,0-3-5 16,0 4-1-16,0 1 0 0,3 2-10 0,-3-4-3 15,0 9 0-15,-3-5 0 0,6 4-2 0,-6 4-1 16,3-4 0-16,0 4 0 0,0-4 11 0,-2 8 1 15,2-2 1-15,0 2 0 0,-3 0-3 0,3-5-1 0,0 5 0 16,0-1 0-16,3-3-8 0,-3 4-2 0,0-1 0 16,2 1 0-16,1-2-12 0,0 2-16 0,2 0 3 0,0-5 1 15,-5 5 12-15,0-1 16 0,3-3-3 16,-1 3-1-16,1-6-12 0,2 2 0 0,1-6 0 0,-6 6 0 16,2-7-10-16,1-2 10 0,0 2-8 15,2-7 8-15,0 0-24 0,3 0 1 0,-8-7 0 16,5 5 0-1,3-5-74-15,0 0-15 0,-2-5-4 0,-1-2-496 0,3 0-100 0</inkml:trace>
  <inkml:trace contextRef="#ctx0" brushRef="#br0" timeOffset="37276.25">7138 11856 1976 0,'-7'12'88'0,"4"-5"17"0,3-4-84 0,-5 8-21 15,2-4 0-15,3 1 0 0,-5 3 38 0,5-1 3 16,-3-3 1-16,3 4 0 0,-5 1-14 0,5-2-2 0,0-3-1 0,0 4 0 16,0 1-25-16,2-2 8 0,1 1-8 0,-3 4 0 15,3-1 0-15,2-3 0 0,-2 8 0 0,-1-5 0 16,4 0 0-16,-4 8 12 0,1-4-4 0,-1 4 0 15,4 3 14-15,-4-3 2 0,4 3 1 0,-1 1 0 16,-2 0-7-16,2-2-2 0,-2 6 0 16,2-6 0-16,-2 2-16 0,2 0 8 0,-3-1-8 15,4-3 0-15,-4 3 0 0,4-3 0 0,-4 4 0 16,1-1 0-16,0-3 0 0,2-1 0 0,-5 2 0 0,3-2 0 16,-1-4 0-16,-2 2 0 0,0-1 0 0,0-3 0 15,3-1 0-15,-1 0 0 0,-2 2 0 0,0-6 0 16,0 4-35-16,0-7-13 0,0 5-4 0,0-5 0 15,0 0-30-15,0 0-6 16,3 0-2-16,-3-2 0 0,0-5-111 0,0 0-23 0,3 7-4 16,-3-7 0-16</inkml:trace>
  <inkml:trace contextRef="#ctx0" brushRef="#br0" timeOffset="37942.11">6585 12070 1555 0,'0'0'68'0,"-7"8"16"0,-1-1-68 0,0 0-16 16,-3 0 0-16,1 4 0 0,-1-3 209 16,3-1 39-16,-3 0 7 0,3 0 1 0,1 0-147 0,-4 5-29 0,3-5-7 0,0 4-1 15,-3-1-49-15,4 1-11 0,-4 1-1 0,0-2-1 16,1 4-10-16,-1 5 0 0,-2-5 0 0,0 5 8 15,0-5-20-15,-1 4-5 0,1 4-1 0,0-4 0 32,-3 4-11-32,3-8-3 0,-3 5 0 0,3-5 0 15,2 4-6-15,-5-3-2 0,6-4 0 0,-1-1 0 0,3 1-26 0,8-3-6 16,-5-4 0-16,5-4-948 0</inkml:trace>
  <inkml:trace contextRef="#ctx0" brushRef="#br0" timeOffset="38193.57">6937 12031 2304 0,'-21'21'102'0,"11"-3"21"0,-1 1-99 0,-2 2-24 16,0 1 0-16,-1 4 0 0,1 2 85 0,3-2 12 15,-4-5 3-15,4 2 0 0,-1-2-83 0,3-6-17 16,-2 3 0-16,-1-8 0 15,3 6-48-15,-2-6-7 0,-4 4-1 0,6-2 0 16,-8 2-54-16,1-3-11 0,1 4-3 0,-4-1 0 16,-1 0 21-16,1 0 4 0,2 2 1 0,-3-2 0 0,1 1 67 0,5-1 14 0,-1 0 2 15,1-2 1-15,5-1 3 0,0-1 1 0,0-6 0 0,3 3-692 16</inkml:trace>
  <inkml:trace contextRef="#ctx0" brushRef="#br0" timeOffset="38414.53">6932 12397 2343 0,'-18'22'104'0,"10"-8"21"0,0 4-100 0,-3 4-25 0,1-4 0 0,-4 8 0 15,4-4 40-15,-1 3 4 0,-2-3 0 0,2 3 0 16,6-3-28-16,-6-4-6 0,4 4-1 0,-1-4 0 31,0-1-31-31,-3 2-6 0,3 2-2 0,0-5 0 0,0 1-141 0,-2-3-28 16,4 5-5-16,-4-5-668 0</inkml:trace>
  <inkml:trace contextRef="#ctx0" brushRef="#br0" timeOffset="39194.85">8324 11965 2012 0,'0'0'89'0,"0"7"19"0,-3 2-87 0,3-2-21 15,0-4 0-15,0 4 0 0,0-7 34 0,3 7 2 16,-3 0 1-16,0-3 0 0,2 3-17 0,1 1-4 0,-3-1-1 0,0 0 0 16,3 4-15-16,-3-4 0 0,-3 8 0 0,3-1 0 15,0-3 0-15,0 8 0 0,-3 2 8 0,1 5-8 16,-1-2 14-16,3 6 0 0,0 3 0 0,0 0 0 16,-2 2 9-16,-1 1 1 0,6 1 1 0,-3-1 0 15,-3-3-8-15,3 4-1 0,-3-1-1 0,3-1 0 16,-2 2 7-16,2-1 2 0,0-3 0 0,0 0 0 0,2-5-24 15,-2 2 0-15,0-6 0 0,0 2 0 16,3 0 0-16,0-5 0 0,-3-2 0 0,0-1 0 16,2-1 0-16,-2-1 0 0,0-2 0 0,3-4 0 15,-6 2-29-15,3-5-11 0,0 0-1 0,0 0-1 16,0-7-131 0,0 0-27-16,0 0-4 0</inkml:trace>
  <inkml:trace contextRef="#ctx0" brushRef="#br0" timeOffset="39549.96">7713 12103 1454 0,'0'0'64'0,"0"0"14"0,-3-4-62 0,3 4-16 0,0-7 0 0,-3 4 0 15,1-1 76-15,-1 1 13 0,3 3 3 0,-3 0 0 16,1-4 7-16,-4 4 1 0,4 4 1 0,-6-1 0 16,3 1-29-16,-1-1-7 0,-4 4-1 0,-1 4 0 15,1 4-30-15,-4-1-6 0,4 2-2 16,-4 5 0-16,-4 0-26 0,2 5 0 0,-2 0 0 0,-4-2 0 15,1 6-16 1,0-4-9-16,3-2-2 0,-1 2 0 16,1-5-26-16,2-2-6 0,2-1-1 0,1-4-608 0,3-2-121 15</inkml:trace>
  <inkml:trace contextRef="#ctx0" brushRef="#br0" timeOffset="39741.28">7832 12252 1382 0,'-29'21'123'0,"21"-9"-99"16,0 9-24-16,0-3 0 0,0 8 249 0,0-4 45 15,-3-1 9-15,6-2 1 0,0 2-243 0,-3-7-49 16,2 2-12-16,1-2 0 16,0-4-32-16,-3 2-8 0,3-1-3 0,-3-4 0 15,2 0-156-15,-12 8-267 0,10-8 228 16,0 4-62-16,-3-4-12 0</inkml:trace>
  <inkml:trace contextRef="#ctx0" brushRef="#br0" timeOffset="39992.39">8004 12379 1958 0,'-6'7'43'0,"4"4"9"0,-1 4 1 0,0-1 3 0,1 0-45 0,-6-3-11 0,0 11 0 0,0-8 0 16,0 5 53-16,-3 2 9 0,-4-2 2 0,-1 2 0 0,5 2-28 0,-5-2-6 15,-2 1-1-15,2-4 0 0,8-3-21 0,-5-1-8 16,-1 0 0-16,1-3 9 16,0 1-9-16,2-2 0 0,3-3-10 0,1 0 10 31,-4-7-147-31,11 0-23 0,0 0-5 0</inkml:trace>
  <inkml:trace contextRef="#ctx0" brushRef="#br0" timeOffset="40143.37">8154 12517 2170 0,'-2'22'96'0,"-1"-8"20"0,-5 0-92 0,-2 5-24 15,4 2 0-15,-2 2 0 0,-2-2 43 0,2 1 4 16,-3-1 1-16,6-2 0 0,-6 2-25 0,4-2-5 0,-4-5-1 0,0 4 0 31,6-3-53-31,-6-1-10 0,1-3-2 0,-1-1-636 0,1 2-126 0</inkml:trace>
  <inkml:trace contextRef="#ctx0" brushRef="#br0" timeOffset="45936.35">9279 13047 2268 0,'-8'7'100'0,"5"0"21"0,-2 0-97 0,2 0-24 0,1 4 0 0,-1-3 0 15,0-1 18-15,1 0-2 16,-1 0 0-16,3 0 0 0,0-7-24 0,0 7-6 0,0-7-1 0,3 5 0 31,-3-5-221-31,0 0-45 0,0 0-9 0,0 0-2 0</inkml:trace>
  <inkml:trace contextRef="#ctx0" brushRef="#br0" timeOffset="46065.02">9300 13308 230 0,'0'9'10'0,"0"-9"2"0,0 5-12 0,0 6 0 0,0-1 0 0,0-3 0 0,3 0 248 15,-3-2 46-15,0 2 10 0,2 0-713 16</inkml:trace>
  <inkml:trace contextRef="#ctx0" brushRef="#br0" timeOffset="46214.01">9311 13611 316 0,'0'0'14'0,"0"0"3"0,0 7-17 0</inkml:trace>
  <inkml:trace contextRef="#ctx0" brushRef="#br0" timeOffset="46328.7">9321 13689 1263 0,'0'0'56'0,"0"0"12"0,0 2-55 0,0-2-13 0,0 0 0 0,0 7 0 0,0 0 23 0,0-7 1 0,0 0 1 0,0 0 0 16,0 0-25-16,0 0 0 0,0 0-14 0</inkml:trace>
  <inkml:trace contextRef="#ctx0" brushRef="#br0" timeOffset="51236.55">16007 5593 403 0,'0'0'17'0,"0"0"5"15,-2 0-22-15,-4-2 0 0,6 2 0 0,0 0 0 16,-2 2 306-16,-4 3 57 0,4-5 11 0,-1 7 2 0,3-2-285 16,0 2-58-16,0 2-11 0,3 3-2 15,-1 2-20-15,-2 0 0 0,3 5 0 0,0 0 0 16,-1 2 0-16,1 0 0 0,0 10 0 0,-3-3 0 16,2 7 0-16,-2 3 0 0,0 9 0 0,0-5 0 15,0 3 0-15,0-3 0 0,-2 5 0 0,-1 1 0 0,0 3 0 16,1-4 0-16,2 0 0 0,0 0 0 15,0-7 20-15,2 7 3 0,4-7 1 0,-4 0 0 16,4 0 8-16,-1-4 1 0,0 1 1 0,0-1 0 0,3 1-21 16,-2-2-4-16,2-6-1 0,0 4 0 0,0-8-8 0,-1 4 0 15,1-3 0-15,0-5 0 0,0 2 0 0,0-2 0 16,3 1 0-16,-3-1 0 0,0 2 0 0,0-2 0 16,2 1 0-16,-2-4 0 0,0-3-17 0,-3-1-3 15,1 0 0-15,2-7 0 16,0 2-94-16,-3-6-19 0,0 4-4 0</inkml:trace>
  <inkml:trace contextRef="#ctx0" brushRef="#br0" timeOffset="53194.37">16031 5808 1717 0,'0'0'76'0,"0"0"16"0,5-3-74 16,1 3-18-16,-1-5 0 0,0 5 0 0,6-7 38 15,-1 7 4-15,4 0 1 0,-1-2 0 0,3-3-3 0,2 5-1 16,3 0 0-16,3 0 0 16,-3-2-22-16,6-3-4 0,-1 5-1 0,1 5 0 0,2-5-12 0,0 0 0 15,0 2 0-15,0-2-10 0,0 0 10 0,-2 0 0 16,2 0 8-16,5 5-8 16,3-5 0-16,0 0 0 0,-2 0 0 0,2 0-8 0,5 0 8 0,0 0 0 15,1-5 0-15,-3 5 8 0,2 0 12 0,3-7 2 16,5 7 1-16,3-7 0 0,3 0 5 0,2 0 0 0,-3 2 1 15,1-2 0-15,5 0-9 0,0 0-1 0,-1-5-1 16,1 5 0-16,-2 0-6 0,-1 0 0 0,0-2-1 16,0-3 0-16,0 5 1 0,6 0 0 15,-3 0 0-15,0 0 0 0,-3-5 0 0,0 5 1 0,3-5 0 0,2 5 0 16,-2 0 2-16,-3 0 0 0,1 0 0 0,-4 2 0 16,1-2 1-16,2 5 1 0,-2-5 0 0,-1 2 0 15,1-2-4-15,-3 7-1 0,-3-2 0 0,0-3 0 16,6-2-2-16,-1 2-1 0,1 3 0 0,-1-3 0 15,1 3 14-15,-1-3 2 0,-2 5 1 0,3-7 0 16,0 5-26-16,2-3 0 0,-3-2 0 0,-2 2 0 16,3 3 0-16,-6-3 0 0,3 5 0 0,-3-2 0 15,0-3 0-15,3-2 0 0,0 5 0 0,0-3 0 16,-5 5 0-16,2-2-9 0,-2-3 9 0,-1 5 0 16,1 0 0-16,5-5 0 0,2 5 0 0,-2 0 0 15,3 5 14-15,-6 0-3 0,1-3-1 0,1-2 0 16,1 5-10-16,0-3 0 0,0 3 0 0,-3-3 0 0,-2 3 18 15,-3-5 2-15,3 0 0 0,2 2 0 0,3-2-4 0,2 0 0 16,4 5 0-16,-6-5 0 0,-1 0 4 0,-1 0 0 16,2 0 0-16,2 0 0 0,1 0-29 0,2 0-6 15,-2 2-1-15,-4-2 0 0,-1-2 26 0,-1 2 5 16,0 0 1-16,3-5 0 0,-3 5-16 0,1 0-16 16,2 0 3-16,-6 0 1 0,-2-2 12 0,0 2 16 15,3 0-3-15,2 0-1 0,0 0-12 0,1 2-10 0,-1-2 2 16,-2 5 0-16,-3-5 8 0,0 0 11 0,-3 2-3 15,3 3 0-15,0-5-8 0,2 7 0 16,-4-7 0-16,2 5 0 0,0-3 0 0,-6-2 0 0,1 7 0 0,-3-7-11 16,0 5 11-16,3-3 0 0,-3-2 0 15,0 5 8-15,0-5-8 0,0 2 0 16,0-2 0-16,-3 0 0 0,-2 5 11 0,0-5-3 0,-3 0 0 16,-2 0 0-16,-1 0-8 0,-2 2 8 0,2-2-8 0,-2 5 8 15,3-5-8-15,-6 0 0 0,3 0 0 0,-3 5 0 16,-3-5 0-16,1 2 0 0,2-2 0 0,-3 0 0 15,-2 7 8-15,3-7-8 0,-3 0 0 0,0 0 8 16,-1 0-8-16,-1 5 8 0,-1-5-8 0,0 0 8 16,0 2-8-16,-2-2 0 0,0 0 0 0,-1 5 0 15,-2-10 0-15,0 5 0 0,0 0 0 0,0 0 0 16,-3 0 0-16,0 0 0 0,1 0 0 0,-4 0 0 0,-2 0 0 16,0 0 0-16,6 0 0 0,-1 0 0 0,-5 0 0 0,0 0 8 15,0 0-8-15,0 0 8 0,0 0-8 0,0 0 0 16,0 0 0-16,0 0 0 0,0 0 0 0,0 0 0 15,0 0 0-15,0 0 0 0,-3 7 0 0,3-7 8 16,0 0-8-16,-2 7 8 0,-1 5-8 0,0-5 0 16,3-7 0-16,-2 7 0 0,-1 0 0 0,3 0-9 15,0-7 9-15,-3 7-13 0,-2 5 13 0,5-5 0 16,-2 5 0-16,-1-5 0 0,3 3 0 0,-3 1 0 16,1 3-8-16,4 0 8 0,-4 3 0 15,2-1 0-15,0 3-10 0,0 0 10 0,0 2 0 16,0 7 0-16,0-2 0 0,0-5 0 0,0 10 0 0,0-5 0 15,0 2 14-15,0 0-4 0,0-2-10 0,0 0-12 16,0-5 2-16,0 7 1 0,0-4 9 0,0 0 0 16,0 1 0-16,0-3 0 0,2 3 0 0,-2 1 0 15,3-5 10-15,-3 5-10 0,0-4 0 0,3 3 0 0,-3-3 0 0,0 1 0 16,0-6 0-16,0 1 0 0,2 4 0 0,-2-8 0 16,0 4 0-16,0-3 0 0,3-1 0 0,-3 2 0 15,0-2 0-15,2 0 0 0,-2-2 0 0,0-2 0 16,0 4 0-16,-2-7 0 0,2 4 0 15,-3-4 0-15,3 5 0 0,0-5 0 0,-2-4 0 0,-1 6 0 16,0-7 0-16,1 5 0 0,-4-2 8 0,1-2-8 16,-3 1 0-16,0-1 0 0,-2-3 0 0,-4 0 0 15,1 7 0-15,0-7 0 0,-3 0 0 0,-3 0 0 0,-2 0 0 16,3 0 0-16,-3 0 0 0,-1 0 0 16,-1-3 0-16,-4-1 0 0,3 4 0 0,1 0 0 15,-4-3 0-15,1 3 0 0,-1 0-8 0,-2 0 8 16,-5-4 0-16,-1 4-10 0,-2-3 10 0,-5 3-8 0,-3-5 0 0,-3 5 0 15,3-2 0-15,-2-3 0 0,2 5 8 16,-6-2 0-16,4-3 0 0,-6 5 8 0,-3 0-8 16,1 0-12-16,2-4 4 0,0 4 0 0,-3 4 8 0,-2-4 0 15,-3 0 0-15,0 0 0 0,3 0-12 0,0 0-1 16,-3 0 0-16,0 5 0 0,-5-5-2 16,-3 2 0-16,1-2 0 0,-4 0 0 0,3 0 3 15,-5 0 0-15,-2 0 0 0,-1-2 0 0,5 2 12 0,1 0-9 16,-3-5 9-16,0 10-8 0,0-5 8 0,5 2 0 15,5-2-9-15,1 0 9 0,-1 5 0 0,1-5 0 0,-6-5 0 0,0 5 0 16,6 0 0-16,-6 0 0 16,-2 0-14-16,-1 0 5 0,-5 0-5 0,9 0-1 15,1 0 0-15,1 0 0 16,-2 0-12-16,-1 0-2 0,-3 0-1 0,4 0 0 0,-1 0 30 0,3 5 0 0,-6-3 0 0,3 3 0 16,1-5 0-16,1 3 0 0,4-3-8 0,-3 4 8 15,2-1 0-15,-2-3 0 16,-3 0 0-16,6 0 0 0,5 0-8 0,-1 0 8 0,1 0 0 0,0 0-9 15,-3 0 9-15,0-3-10 0,0-1 10 0,6 4-10 16,-3 0 10-16,2 4 0 0,-2-4-9 0,-3 0 9 16,3 3 0-16,0-3 0 0,5 4 0 0,0-1 0 15,3 1-8-15,-3-4 8 0,0 7-10 0,-3 0 10 16,6 1 0-16,2-4 0 0,3-1 0 0,3 1 0 16,0 3 0-16,-1-4 0 0,1 1 0 0,0 3 0 0,-1 0 0 15,4-2 0-15,-4-2 0 0,1 1 0 16,5-1 0-16,-3 4 0 0,3-7 0 0,0 4 0 0,0-4 8 15,-3 0-8-15,-2 0 0 0,5 7 0 0,5-7 0 16,0 7 0-16,-2 1 8 0,0-4-8 0,7 3 0 0,-2-4 0 16,0 1 0-16,3-1 0 0,-6 1 0 15,5 1 0-15,1-3 0 0,-3 6 0 0,-8-1 0 0,8-3 0 16,5 3 0-16,-3 0 0 0,1 0 0 0,2 0 0 16,0 1 0-16,0-4 0 0,6 6 0 0,-3-6 0 15,2 3 0-15,1 0 0 0,2-2 12 0,0 2-4 16,0 0 0-16,3-4-8 0,0 4 10 0,-1-3-10 15,-4-1 8-15,5 1-8 0,2 4 0 0,1-4 0 16,-4-1 0-16,1 1 0 0,5-1 0 0,0 1 0 16,0-4 0-16,0 3 0 0,0-3 0 0,6 0 0 0,2 0 0 15,0 0 0 1,0 0-28-16,0 0 0 0,8-3-1 0,2-1-722 0,1-3-144 0</inkml:trace>
  <inkml:trace contextRef="#ctx0" brushRef="#br0" timeOffset="53864.46">17933 5777 403 0,'0'0'36'0,"0"0"-36"0,0 0 0 0,0 0 0 15,0 0 118-15,0-5 17 16,0-2 3-16,0 7 1 0,0 0-67 0,3-5-12 0,-3 5-4 0,0 0 0 15,0-2-25-15,0 2-6 0,0 0-1 0,0 0 0 16,0 0 31-16,0 0 5 0,0 0 2 0,0 0 0 16,0 0-6-16,0 0-2 0,0 0 0 0,0 0 0 15,0 0 5-15,0 2 1 0,0 6 0 0,0 3 0 16,-3 3-20-16,3 5-3 0,-2-5-1 0,2 7 0 16,0 3-12-16,-3-3-4 0,1 5 0 0,-1 2 0 15,3-2-6-15,0 2-2 0,0-2 0 0,0 2 0 0,-3-2-3 16,1-5-1-16,2 5 0 0,-3 0 0 15,3 0 5-15,0 2 1 0,0 1 0 0,0-4 0 16,0 1-5-16,3 0-1 0,-1 0 0 0,-2-2 0 16,3 1-8-16,2 1 0 0,-2-5 0 0,2-2 8 0,0 2-8 0,3 1 0 15,-2-4 0-15,2 1 0 16,0-5-9-16,-1 0 9 0,1 1 0 0,0-4 0 0,3 3-8 0,-3-2 8 16,-3-2 0-16,3-3 0 0,0 2-23 0,0-7 3 15,0 5 0-15,-3-7 0 16,3 5-102-16,-3-5-20 0,1 0-4 0,-1-5-1 0</inkml:trace>
  <inkml:trace contextRef="#ctx0" brushRef="#br0" timeOffset="54424.87">18301 6047 2293 0,'0'0'50'0,"0"0"10"0,0 0 3 0,0 0 2 0,0 0-52 0,0 0-13 0,6 5 0 0,1-3 0 16,-7-2 0-16,0 0 0 0,0 0 0 0,14-2-680 15,-4-3-133-15</inkml:trace>
  <inkml:trace contextRef="#ctx0" brushRef="#br0" timeOffset="54570.51">18603 6022 1692 0,'0'0'37'0,"0"0"8"0,3 4 2 0,2 3 0 0,0-7-38 0,0 7-9 0,1-7 0 0,-1 7 0 0,3-7 17 0,-3 5 2 15,0-3 0-15,3-2-532 16,0 0-107-16</inkml:trace>
  <inkml:trace contextRef="#ctx0" brushRef="#br0" timeOffset="54694.35">18886 6069 403 0,'0'0'36'0,"0"0"-36"16,0 0 0-16,5 4 0 0,1-4 326 0,-1 5 58 15,3-5 12-15,0-5 3 0,2 5-313 0,1-4-62 0,-1 1-13 0,4-1-836 16</inkml:trace>
  <inkml:trace contextRef="#ctx0" brushRef="#br0" timeOffset="54848.42">19217 5986 57 0,'0'0'0'0,"0"0"0"0,0 0 0 0,0 0 0 16,2 5 449-16,-2-3 85 0,6 5 17 0,-4-2 3 15,1 2-416-15,0-5-83 0,-3-2-17 0,5 5-3 16,0-2-35-16,-2-3 0 0,5 0 0 0,-6 0 0 31,-2 0-168-31,8 0-32 0,-2-3-5 0,-6 3-2 0</inkml:trace>
  <inkml:trace contextRef="#ctx0" brushRef="#br0" timeOffset="55322.31">19685 5605 806 0,'0'0'72'0,"0"0"-58"0,0 0-14 0,0 0 0 15,-5-2 224-15,5 2 41 0,0 0 9 0,0 0 2 16,0 0-184-16,0 0-36 0,0 0-7 0,0 0-1 16,0 0-37-16,0 0-11 0,0 0 0 0,-3 7 0 15,3 0 0-15,-3 2 0 0,3 3 0 0,-2 2 0 16,2 5 15-16,0 0-4 0,-3-3-1 16,3 10 0-16,0 2 13 0,-3 5 2 0,3 0 1 0,0 7 0 15,0 0-5-15,-2 0-1 0,2 7 0 0,0-7 0 16,0 0-11-16,-3 0-9 0,1 3 12 0,2 1-12 15,-6-4 0-15,6 3 0 0,-2-3 0 0,2-3 0 0,0-2 8 16,-3-2-8-16,0 0 0 0,3 0 0 16,0-5 0-16,0-6 0 0,0 1 0 0,0-6 0 15,0 1 0-15,3-3 0 0,-3-4 0 0,3-4 0 16,-1 7-40 0,1-9-4-16,0 2-2 0,-3-7-884 0</inkml:trace>
  <inkml:trace contextRef="#ctx0" brushRef="#br0" timeOffset="55571.53">20116 6073 864 0,'0'0'38'0,"0"0"8"0,0 0-37 0,0 0-9 16,0 0 0-16,0 0 0 0,0 0 414 0,8 0 81 0,3 0 16 0,-1 0 3 31,1-4-483-31,2 1-97 0,0-4-19 0,1 0-1032 0</inkml:trace>
  <inkml:trace contextRef="#ctx0" brushRef="#br0" timeOffset="55704.19">20508 5993 288 0,'0'0'25'16,"0"0"-25"-16,0 0 0 0,8 0 0 16,-8 0 404-16,8 7 75 0,0-7 15 0,2 5 3 15,-2-5-380-15,0 0-76 0,0-5-15 0,3 5-3 16,-3-7-81-16,2 7-16 0,1-7-3 0,2 7-516 16,-5-7-103-16</inkml:trace>
  <inkml:trace contextRef="#ctx0" brushRef="#br0" timeOffset="55796.49">20804 5967 172 0,'19'0'8'0,"-11"5"1"0,0-5-9 0,0 0 0 16,2 0 0-16,-2-5 0 0,3 5 286 0,-1 0 55 16,1-2 11-16,2-3-616 15,-2-2-124-15</inkml:trace>
  <inkml:trace contextRef="#ctx0" brushRef="#br0" timeOffset="55953.98">21230 5927 403 0,'0'0'36'0,"0"8"-36"0,0-8 0 0,3 4 0 0,-3-4 489 0,2 7 91 0,-2 0 19 0,6 0 3 16,-6-7-475-16,5 5-95 0,-5-5-20 0,8 2-3 31,0-2-68-31,0 0-13 0,0 0-4 0,-3 0-1004 0</inkml:trace>
  <inkml:trace contextRef="#ctx0" brushRef="#br0" timeOffset="56388.27">21677 5525 1324 0,'0'0'118'0,"0"0"-94"15,0 0-24-15,0 0 0 0,0 0 211 0,3 5 37 16,-3 2 8-16,3-5 2 0,-1 5-190 0,1 5-37 0,-3-5-8 16,3 7-2-16,-3-7-13 0,0 10-8 15,0-1 8-15,0 3-8 0,0 0 0 0,0 2 8 0,-3 0-8 0,3 5 0 16,-3 0 9-16,-2 2-9 15,2-2 12-15,1 9-12 0,2-2 32 0,-6 0 0 16,4 5 0-16,-1-3 0 0,3 0-22 0,-3 3-10 16,3-5 8-16,3 2-8 0,-3 5 12 0,3 5-4 15,-1 2 0-15,1-5 0 0,2 5-8 0,1-2 0 0,-1-5 0 16,0-5 0-16,0 1 0 0,3-3 0 0,-2-1 0 16,-1-6 0-16,0 3 0 0,1-4 0 0,-4-3 0 0,4-4 0 15,-1 1 0-15,-3-9 0 0,4 6 0 0,-4-7 0 16,4-1 0-16,-4-4 0 0,4 3 0 0,-6-7 0 15,2-4-161 1,1-3-35-16,0-15-6 0,-1-3-2 0</inkml:trace>
  <inkml:trace contextRef="#ctx0" brushRef="#br0" timeOffset="57438.09">21153 5645 288 0,'0'0'25'16,"0"-7"-25"-16,0 0 0 0,0 2 0 0,0-2 187 0,0 0 32 16,0 0 6-16,0 0 2 0,0 0-179 0,0-5-35 15,3 10-13-15,-3-5 9 16,0 0 47-16,0 0 10 0,0 7 2 0,0 0 0 0,0-5 25 15,0 5 6-15,0 0 1 0,0 0 0 0,0 0 0 0,0 0 0 16,0 0 0-16,0 5 0 0,3 2-40 0,-3 2-7 16,0 3-1-16,0 7-1 0,-3 2-31 0,3 0-5 15,0 5-2-15,-3 0 0 16,3-3-13-16,-2 8 8 0,2 2-8 0,-3 2 0 0,3-2 0 0,-2 7 0 16,-1 3 0-16,3-4 0 0,-3 6 0 0,1-5 0 15,-1 2 0-15,-2-2 0 0,-1 5 0 0,-2-3 0 16,3 3 0-16,0-2 0 0,0 1 0 0,2-4 0 0,-2-5 0 15,2-2 0-15,0 3 0 0,1-3 0 0,2 4 0 0,0-2 0 16,0-4 0-16,0-3 0 0,-3-7 0 0,3 5 0 16,0 0 0-16,0-5-18 0,0 1 2 0,-3-4 1 31,3-4-45-31,0 1-8 0,0-4-3 0,0-4-559 0,0 0-112 0</inkml:trace>
  <inkml:trace contextRef="#ctx0" brushRef="#br0" timeOffset="59607.1">18582 5565 288 0,'0'0'12'0,"0"0"4"0,0 0-16 0,0 0 0 15,0 0 0-15,0 0 0 0,0 0 241 0,0 0 46 16,0 0 9-16,0 7 1 0,0-7-219 0,2 7-44 16,-2 0-9-16,0 0-1 0,0-7-7 0,0 12-1 0,0-5 0 0,0 0 0 15,-2 5 17-15,2-5 3 0,-3 5 1 0,3-3 0 16,-3-2 7-16,1 0 2 0,-1 5 0 0,3-5 0 15,-3 5-16-15,1-3-3 0,2 3-1 0,-3 2 0 16,3-2-13-16,0 2-2 0,0 0-1 0,3 0 0 16,-1 1-10-16,1 3 0 0,2 3 9 0,-2 5-9 15,0-7 0-15,2 7 0 0,0-5 0 0,1 7 0 16,-1-2 0-16,0-5 0 0,0 5 0 0,1-4 0 16,-4 1 0-16,4-2 8 0,-1 0-8 0,0 5 0 15,1-5 21-15,-1 1 0 0,0 1 0 0,0-2 0 0,1 7-10 16,-1-2-3-16,0 0 0 0,1 0 0 15,2-2 2-15,-6 1 0 0,3 1 0 0,1-4 0 16,-1 3-2-16,0-3-8 0,1 1 12 0,-4-2-4 0,4 0 0 16,-1 1 0-16,-2 3 0 0,-1 4 0 15,-2-3-8-15,0-8 0 0,3 4 0 0,-1-8 0 0,-2-3 0 16,3 1 0-16,-3-2 0 0,3-3 0 0,-3-7 0 0,0 0 0 16,0 0 0-16,0 0 0 15,5-7-117-15,0-1-29 0,-5-10-6 0,3-6 0 0</inkml:trace>
  <inkml:trace contextRef="#ctx0" brushRef="#br0" timeOffset="64317.81">18058 5130 1382 0,'0'0'61'0,"0"0"13"0,0 0-59 15,0 0-15-15,0 0 0 0,0 0 0 0,0 0 105 0,0 0 19 16,0 0 3-16,0 0 1 0,0 0-64 0,0 0-13 15,5-2-3-15,0-3 0 0,1-2-20 0,-1 7-4 16,3 0 0-16,0-5-1 0,0-2-23 0,0 7 9 16,0-7-9-16,0 7 0 0,0-7 0 0,-1 7 0 15,1 0 0-15,0 0 0 0,-2-2 8 0,-1-3-8 16,0 5 0-16,-5 0 0 0,3 5 0 0,-3-5 0 16,0 0 0-16,3 2 0 0,-3 5 0 0,0 5 0 15,-3-5 8-15,0 7-8 0,1 0 0 0,-1-2 0 16,0 0 8-16,3-3-8 0,-2 10 8 0,2-5-8 15,0-2 12-15,-3 2-12 0,3 0 8 0,0-7-8 16,0 5 0-16,3-3 0 0,-1-4 0 0,-2 7 0 16,6-5 0-16,-4-5 0 0,-2-2 0 0,6 7 0 15,-6-7 0-15,5 0 0 0,3 5-11 0,-3-10-9 0,0 5-1 0,3-7-605 16,-2 5-121-16</inkml:trace>
  <inkml:trace contextRef="#ctx0" brushRef="#br0" timeOffset="64480.82">18262 4883 2001 0,'0'0'88'0,"0"0"20"0,0 0-87 0,0 0-21 0,0 0 0 0,0 0 0 16,0 0 31-16,0 0 1 0,0 0 1 0,5 7 0 15,3-7-33-15,0 5 0 0,0-5 0 0,2 2-936 16</inkml:trace>
  <inkml:trace contextRef="#ctx0" brushRef="#br0" timeOffset="64874.49">18767 5043 1324 0,'-11'-2'118'0,"6"-3"-94"0,-3 5-24 0,5-2 0 0,3 2 181 0,0 0 32 16,-5-5 7-16,5 5 0 0,0 0-130 0,0 0-26 0,0 0-6 0,0 0-1 15,3-5-41-15,-1 3-16 0,-2 2 11 0,3-5-11 16,-3 5 0-16,5-2 0 0,-5 2 0 15,0 0 0-15,0 0 0 0,0 0 0 0,0 0 0 0,0 0 0 16,0 0 0-16,0 0 0 0,0 0 0 0,8 0 0 16,-8 0 0-16,6 2 0 0,-6-2 0 0,8 7 0 15,-3 3 0-15,0-1 0 0,-2-2 9 0,2 0-9 16,-2 5 0-16,-1-5 0 0,1 5 0 0,2-5 0 16,1 2 0-16,-1-2 0 0,-2 5 0 0,-1-5 0 0,1 0-8 15,-3 0 8-15,0-7 0 0,0 0 0 16,0 0-32-16,0 0-3 0,0 0 0 0,0 0-635 15,0 0-127-15</inkml:trace>
  <inkml:trace contextRef="#ctx0" brushRef="#br0" timeOffset="65044.54">18833 4881 1904 0,'0'0'42'0,"0"0"9"0,0 0 1 16,0 0 1-16,-3 0-42 0,3 0-11 0,0 0 0 0,0 0 0 0,0 0 28 0,0 0 4 15,0 0 1-15,0 0 0 0,0 0-19 0,0 0-4 16,0 0-1-16,6-5 0 16,2 5-141-16,-3 0-29 0,0 0-6 0,1 0-1 0</inkml:trace>
  <inkml:trace contextRef="#ctx0" brushRef="#br0" timeOffset="65240.93">19050 4977 1670 0,'0'0'148'0,"0"0"-118"0,0 0-30 0,0 0 0 16,5 5 117-16,3 2 18 16,-2-2 3-16,4-3 1 0,3 3-86 0,-2-3-17 0,-3-2-3 0,0 0-1 15,0 0-32-15,2-2-12 0,-2-3 0 0,3 5 0 32,-3 0-39-32,2-2-7 0,-4-3-2 0,-6 5 0 15,0 0-39-15,8 0-8 0,-8 0-1 0,0 0-1 16,0 0 21-16,5-7 4 0,-5 7 0 0,0-5-560 0</inkml:trace>
  <inkml:trace contextRef="#ctx0" brushRef="#br0" timeOffset="65402.1">19135 4902 1206 0,'-16'-5'53'0,"8"5"11"0,3 5-51 0,-1-5-13 15,-4 0 0-15,2 5 0 0,0-3 134 0,0 3 24 16,0-3 5-16,0 3 1 0,3 2-83 0,-3 0-16 16,2 0-3-16,1 0-1 0,3 5-47 15,-1-3-14-15,0-2 0 0,1 0 8 0,-1 5-8 0,3 2 0 16,0-2 0-16,3-5 0 15,-1 7-36-15,1-2-1 0,0-3-1 0,2-2 0 16,-3 3-176-16,4-8-35 16,7 12-7-16,0-14-2 0</inkml:trace>
  <inkml:trace contextRef="#ctx0" brushRef="#br0" timeOffset="65596.6">19317 4890 1670 0,'0'0'148'0,"-2"5"-118"15,-4-5-30-15,4 7 0 0,2-7 132 0,0 5 20 0,-3 4 4 16,0-2 0-16,3 0-112 0,-2 5-22 0,2-5-5 0,-6 5-1 16,4-3-16-16,-1 5 0 0,0 5 0 0,-2-5 0 15,0 5 0-15,2-5 0 0,-2 0-11 0,0 5 11 32,2-5-41-32,0 5-2 0,1-5 0 0,-1 0 0 15,0 0-80-15,3-2-16 0,3 2-3 0</inkml:trace>
  <inkml:trace contextRef="#ctx0" brushRef="#br0" timeOffset="66305.57">21291 4996 1692 0,'0'0'75'0,"-3"0"15"0,-2 0-72 0,0 0-18 16,0 0 0-16,5 0 0 0,0 0 79 0,0 0 12 15,0 0 2-15,0 0 1 0,0 0-65 0,0 0-13 16,0 0-2-16,0 0-1 0,0 0-13 0,0 0 0 15,0 0 0-15,0 0 0 0,0 0 0 16,0 0 0-16,0 0 0 0,7 0 0 0,-1 0 0 0,-6 0 0 16,0 0 0-16,0 0 0 0,0 0 0 0,0 0 0 15,0 0 0-15,0 0 0 0,5 0 0 0,-5 0 0 16,0 0 0-16,0 0 0 0,0 0 0 0,5 7 0 16,-2-2 0-16,-3 4 0 0,3-2 0 0,-3 3 0 15,0-1 0-15,2 3 0 0,1-3 0 0,-3 3 0 0,3-5 0 31,-3 7 0-31,0-2 0 16,2 0 0-16,1-5 0 0,-3 0 0 0,0 2 0 0,2-2 0 0,-2 0 0 0,3 3 0 0,-3-10 0 16,3 7 0-16,-3-7 0 0,0 0 0 15,0 0-30-15,0 0-2 0,5-5-1 0,0 5-855 0</inkml:trace>
  <inkml:trace contextRef="#ctx0" brushRef="#br0" timeOffset="66479.24">21365 4796 864 0,'0'0'76'0,"-5"-2"-60"0,0-3-16 0,-1 5 0 15,1 0 322-15,5 0 62 0,0 0 12 0,0 0 2 16,0 0-310-16,0 0-63 0,0 0-12 0,0 0-2 0,0 0-11 16,0 0 0-16,0 0 0 0,0 0 0 15,0 0-123-15,0 0-20 0,5 7-4 0,1-2-454 16,-1 2-91-16</inkml:trace>
  <inkml:trace contextRef="#ctx0" brushRef="#br0" timeOffset="66709.56">21616 4970 2512 0,'0'0'56'0,"0"0"11"16,-5 0 2-16,5 0 1 0,0 0-56 0,-2 7-14 0,2-2 0 0,0-5 0 0,0 0 13 0,5 7 0 0,3-7 0 0,-3 0 0 15,0 0-25-15,1 0-4 0,2 0-2 0,-3 0 0 32,3-5-30-32,0 5-7 0,-3-2-1 0,3 2 0 0,-3 0 36 0,3 0 6 15,-3 0 2-15,1 0 0 0,-1 0 12 0,0 0 0 0,3-5 0 16,-2 5 0 0,-1 0-89-16,-2-2-15 0,2-3-4 0,-3 3-784 0</inkml:trace>
  <inkml:trace contextRef="#ctx0" brushRef="#br0" timeOffset="66897.03">21691 4881 1324 0,'-6'0'118'16,"1"2"-94"-16,0-2-24 0,-1 5 0 0,1-3 174 15,0 3 30-15,-3-3 7 0,3 3 1 0,-1 2-132 0,1 0-27 16,0 0-5-16,2 0 0 0,0 0-32 0,1 5-7 16,-4-5-1-16,4 5 0 0,-3-3-8 0,2 3 0 15,3 2 0-15,-3-2 0 16,3-5-16-16,-2 5 2 0,-1-3 0 0,0 3 0 15,3-3-27 1,0 3-6-16,-2 2-1 0,4-2-583 0,-2-5-117 0</inkml:trace>
  <inkml:trace contextRef="#ctx0" brushRef="#br0" timeOffset="67123.17">22077 4895 2178 0,'0'0'96'0,"0"0"20"0,0 0-92 0,0 0-24 0,0 0 0 0,0 0 0 16,0 0 41-16,0 0 4 0,0 0 1 0,0 0 0 15,-3 7-37-15,-2 0-9 0,-6 0 0 0,3 0 0 16,-2 0 0-16,-3 5 0 0,-1 0 0 0,1-3 0 16,3 3 0-16,-4-5 0 0,4 7 0 0,-4 0 0 15,1 0 0-15,0-2-9 0,0 2 9 0,2-2 0 31,-2-5-154-31,2 5-24 0</inkml:trace>
  <inkml:trace contextRef="#ctx0" brushRef="#br0" timeOffset="67459.99">21974 4914 2595 0,'0'0'57'0,"0"0"12"0,0 0 3 0,0 0 0 0,0 0-57 0,0 0-15 16,0 0 0-16,5 2 0 0,-5-2 12 0,5 5-1 15,-5-5 0-15,6 2 0 0,-1 5-11 0,-3-2-16 16,1 2 4-16,0 0 1 0,-1 5 11 0,1-3 8 16,0-2-8-16,-3 5 11 0,2 0-11 0,4-3 0 15,-4 3 0-15,1 2-11 0,2-7 11 0,1 5 0 16,-1-3 0-16,0-4 0 0,-2 7 0 0,5-10 0 0,0 5 0 16,-3-2 0-16,3-3 0 0,0-2 0 0,0-2 0 0,0 2 0 15,2-5 20-15,-2 3 5 0,0-3 2 16,-3-2 0-16,3-5-11 0,-2 5-3 0,2 0 0 0,0-7 0 15,-1 2 1 1,1-2 0-16,0 0 0 0,0 0 0 0,0-5-2 0,0 5 0 16,0-5 0-16,-3 5 0 0,3 0-12 0,0-5 0 0,-2 5 0 0,-1 5 0 31,-3-8-33-31,1 10 0 0,-3 0 0 0,0-2 0 16,-3-1-174-16,1 8-34 0,-3-3-7 0</inkml:trace>
  <inkml:trace contextRef="#ctx0" brushRef="#br0" timeOffset="72218.85">16568 8545 1497 0,'-5'5'133'0,"2"-1"-106"0,1-1-27 0,-1 4 0 16,0 5 126-16,3-3 20 0,3 3 4 0,2 9 1 15,-2-2-88-15,2 2-18 0,-2 5-3 0,2 2-1 16,0 5-11-16,1 0-2 0,-4-5-1 0,4 5 0 15,-1 0-14-15,0 7-2 0,-2-7-1 0,2 7 0 16,-2 0 3-16,2 0 1 0,-5 2 0 0,0 3 0 16,0-5-2-16,0-5-1 0,3 5 0 0,-3-7 0 15,0 0-11-15,0 0 0 0,2 0 0 0,4-5 0 16,-6-2 0-16,0-5-16 0,8-2 3 0,-3-5 0 16,-2 0-9-16,-1 0-2 0,4-9 0 0,-1-3-663 15,0-4-133-15</inkml:trace>
  <inkml:trace contextRef="#ctx0" brushRef="#br0" timeOffset="73770.49">16587 8752 1900 0,'0'0'169'0,"0"0"-135"15,0 0-34-15,0 0 0 0,0-2 85 0,2-10 11 16,6 5 1-16,3 0 1 0,-1-5-72 0,4-2-14 16,4 5-4-16,1-3 0 0,-1-2 1 0,3 2 0 0,6 2 0 0,2-1 0 15,-3 4 18-15,1 0 3 0,2-5 1 0,0 10 0 16,0-3 6-16,6-2 2 0,-4 2 0 0,9 3 0 16,5-3 1-16,0 3 0 0,0-3 0 0,0 3 0 15,0-3-26-15,3 5-5 0,-1-7-1 0,6 7 0 16,0-7 0-16,3 7-8 0,-3-7 12 0,-3 7-4 15,0-5 1-15,3-2 0 0,3 7 0 0,2-7 0 0,0 5-1 16,0-3 0-16,-2-2 0 0,2 0 0 0,3 0 8 16,2 0 2-16,3-5 0 0,1 5 0 15,-1 0 4-15,3 0 1 0,-1-5 0 0,6 3 0 16,0-3-12-16,-2 0-3 0,-6 3 0 0,6-6 0 0,2 4-8 0,2-1 12 16,4 3-12-16,-4-3 12 0,1 5-12 15,-3 0 0-15,3 0 0 0,-3 0 8 16,0-5-8-16,-2 9 10 0,-4-1-10 0,1-3 10 0,5 0-1 15,-5 2 0-15,-5 5 0 0,2-7 0 0,0 5 3 0,-3-6 0 16,9 4 0-16,-6 1 0 16,3-1-12-16,-3 1 12 0,-3-1-12 0,1-3 12 0,2 2-12 0,-3 5 12 15,-2-7-12-15,-2 5 12 0,-4-3-4 0,3-2 0 16,8 7 0-16,-2-3 0 0,-1 3-8 0,-7-4 12 16,0 4-12-16,-1 0 12 0,-2 0-12 0,0 0 10 15,3 0-10-15,2 0 10 0,-3-5-10 0,-2 5 0 0,-2-2 0 16,-1 2 0-16,3 0 0 0,0 0 8 0,0 2-8 0,2 3 0 15,3-5 0-15,-5 0 0 0,-5-5 0 0,5 5 0 16,0-2 0-16,2 2 0 0,1 0 0 0,-1-5 8 16,1 5 0-16,-6-2 0 0,0-3 0 0,3 5 0 15,3-2-8-15,0-3 0 16,-1 5-10-16,-5-3 10 0,1 3 0 0,-4-4 0 0,-2 4 0 16,0 0 10-16,0 0-10 0,3 0 0 0,-3 0 0 0,0-3 0 15,2-1 0-15,-2 4 0 0,-5 0 0 0,-3 0 0 16,0 0 0-16,0-3 0 0,0-1 0 0,3 4 0 15,0 0 0-15,-3 0 0 0,0-5 0 0,0 5 0 16,-3 0 0-16,1-2 0 0,-6 2 0 0,-3 0 0 16,1 0 0-16,-4 0 0 0,1-5 0 0,-3 5 0 15,3 0 0-15,-3 0 0 0,3 0 0 0,-3 0 0 16,0 0 0-16,-5 0 0 0,0 5 0 0,0-5 0 0,3 2 0 0,-6 3 0 16,-3-5 0-16,1 4 8 0,0-1-8 15,-3 1 0-15,-3-1 9 0,3 1-9 0,-6-1 0 0,1 2 0 16,-3-5-12-16,5 7 4 0,-5-5 8 0,3 5 0 15,-3-2 0-15,0 2 0 0,0 0 0 16,0 0 0-16,-3-2 0 0,3 2 0 0,-2 0 9 0,-1 0-9 16,0 0 12-16,3 5-12 0,-2-3 0 15,2 3 0-15,-6-5 0 0,4 7 0 0,2-2 0 0,-3 2 0 16,1 7 0-16,2-2 0 0,-3 0 0 0,3 2-16 0,-3-2 2 0,1 2 0 16,-1 0 14-16,0 0 0 15,1 5 0-15,-1 4 0 0,0-1 0 0,1 6-9 16,-4-2 1-16,4 5 0 0,-4-3 8 0,1 0 0 15,0 5 0-15,2-7-8 0,1 0 8 0,-1 5 0 0,0-3 0 16,1 0 0-16,-1 3 0 0,0-3 0 16,-2-2 0-16,2-5 0 0,3 5 0 0,-2 0 0 0,-1-7 0 0,0 2-8 15,1-4 8-15,-1-1-13 0,1 1 5 0,-1-8 8 16,0 8-9-16,1-8 9 0,-1 3 0 0,0 2 0 16,1-7 0-16,-1 5 0 0,3-5 0 0,-3-2 9 15,-2 2-9-15,0 0 0 0,0-7-12 0,-1 5 12 16,1-5-9-16,-3 0 9 0,0-2 0 0,-3 2 0 15,1-5 0-15,2 5 0 0,-3-7 0 0,1 5 0 32,-3-3-31-32,-1-2-2 0,-2 0-1 0,1-2 0 0,-7 2 34 0,-4 0 0 15,-1-5 0-15,-2 5 0 0,-2-2 0 0,-1-3 0 0,-3 5 0 0,1-2 0 0,0-3 0 16,-1 3 0-16,1-3 0 0,-6 5 0 16,1-2 0-16,-6-3 0 0,-6 5 0 0,1-2 0 0,-6-3 0 15,1 5 0-15,-1-7 0 0,-2 7 0 16,-5-5 0-16,-6 3 0 0,-5-3 0 0,-3 5 0 0,3 0 0 0,-5-2-12 15,-6 2 12-15,6 0-13 0,4 2 13 0,-1-2 10 16,-4 5-2-16,-2-3 0 16,0 3-8-16,0 2-11 0,3 0 3 0,-6 0 0 0,-2-2 8 0,5 2-8 15,0 0 8-15,0 0-8 0,-8 0-4 0,5 0 0 16,1 0 0-16,-1 0 0 0,0-2 12 0,1-3 0 16,-4 5 0-16,6-2 0 0,-2 0 0 0,-1-3 14 15,3-2-3-15,2 0-1 0,6 0-10 0,3 0 12 0,0 0-12 0,-4-7 12 16,4 2-12-16,2-2 0 0,0 0 0 0,3 0-11 15,-5-7-1-15,-1 2 0 0,1 3 0 0,0-3 0 16,2-2 0-16,-3 0-1 16,1 2 0-16,-1-2 0 0,1 2 13 0,5 3 0 0,2-3 0 15,3 5 0-15,1 0 12 0,1 0 0 0,-1 0-1 16,1 2 0-16,4-2-11 0,-1 0 0 0,3 0 0 0,0 0 0 16,-5 2 0-16,3-2 0 0,-6 0 0 0,5 0 0 15,3 5 0-15,-2-3-12 0,-1 3 4 0,1-3 8 16,-1 5 0-16,0 0 0 0,1 0 0 0,2 0 0 15,3 7-12-15,5-2 12 0,2-3-10 0,-2 5 10 16,0-2 0-16,0 2 0 0,3-5 0 0,2 3 10 16,1 2-10-16,2-2 0 0,5-3-10 0,0 3 10 15,3-3-8-15,3-2 8 0,-3 5 0 0,2-3-9 16,3-2 9-16,-2 5 11 0,-3-3-3 0,0-2 0 16,7 0-8-16,-1 0 0 0,1 5 0 0,1-5 0 0,3 0 0 0,-1 0-17 15,6 2 4-15,0-2 1 0,0 0 12 16,5 0-9-16,2 0 9 0,1-2-8 0,0 2-12 0,5 0-3 15,0-5 0-15,2-2 0 16,1-2-54-16,5-8-11 0,-3 3-3 0</inkml:trace>
  <inkml:trace contextRef="#ctx0" brushRef="#br0" timeOffset="74175.32">18344 8404 2595 0,'-16'12'57'0,"8"-5"12"0,0 0 3 15,3 0 0-15,-3 0-57 0,0 0-15 0,0-2 0 0,5 2 0 0,3-7 0 16,-5 7 0-16,5 5 0 0,-3-5 0 0,0 0 0 0,3 7 0 16,-2 0 0-16,2 5 0 0,0 7 0 15,-3 2 0-15,1 12 0 0,2 0 9 16,-3 0-9-16,0 7 0 0,1 0 0 0,2 5 0 15,-3-3 12-15,3 5 0 0,0-7 0 0,0 0 0 16,0-2-4-16,0-3 0 0,3-4 0 0,-1-5 0 0,1-5-24 16,0-7-6-16,-1 3-1 0,1-8 0 15,-1-4-88-15,1 0-17 0,2-10-4 0</inkml:trace>
  <inkml:trace contextRef="#ctx0" brushRef="#br0" timeOffset="74744.78">19090 8470 1324 0,'-6'5'118'0,"4"-3"-94"15,-4 3-24-15,4-3 0 0,-3 3 216 0,5-3 40 16,-3 3 7-16,3-3 1 0,3 7-191 0,-1-2-38 15,-2 1-8-15,3 1-2 0,-1 5-17 0,1 3-8 16,0-1 0-16,-3 3 8 0,2 9-8 0,-2-2 0 16,0 0 0-16,0 7 0 0,-2 0 0 0,2 2 12 0,-3-2-12 0,0 2 12 15,-2 3 14-15,3-3 3 0,-1-2 1 0,0 5 0 16,1-8-14-16,-1 3-4 0,0 0 0 0,3-2 0 16,0-3-12-16,0-2-10 0,0-5 2 0,0 0 0 31,3-2-91-31,2 0-17 0,-2-5-4 0,2-5-556 0,0-2-110 0</inkml:trace>
  <inkml:trace contextRef="#ctx0" brushRef="#br0" timeOffset="75402.89">19976 8263 1267 0,'0'0'56'0,"-3"5"12"0,-2-3-55 0,0 3-13 0,2-3 0 0,1 3 0 16,2-5 240-16,-3 7 46 0,0-3 9 0,1 3 1 16,4-4-232-16,-2 9-46 0,3-5-10 0,-3 7-8 0,0 5 0 0,0-5 0 15,3 12 0-15,-3-5 0 0,0 7 0 0,2-2 8 16,-2 7-8-16,-2-5 0 0,2 5 32 0,-3 0-1 16,3 0 0-16,-3 2 0 0,1-2-18 15,2 0-3-15,0-5-1 0,-3 5 0 0,3-7-9 16,0-5 0-16,0 5 0 0,0-7 8 15,0 2-29-15,3-2-7 0,-3-5 0 0,2 5-1 16,1-5-107-16,0 0-20 0,-3 0-5 0,2 0-456 16,3-2-91-16</inkml:trace>
  <inkml:trace contextRef="#ctx0" brushRef="#br0" timeOffset="75652.32">20548 8724 2602 0,'0'0'57'0,"0"0"12"0,0 0 3 0,0 0 1 0,5 0-58 0,3 0-15 0,0 0 0 0,0 0 0 16,0 0-125-16,2-7-28 0,1 2-6 0</inkml:trace>
  <inkml:trace contextRef="#ctx0" brushRef="#br0" timeOffset="75783.14">20902 8677 2372 0,'0'0'52'0,"0"7"12"0,0 0 1 0,0 0 1 0,0-7-53 0,0 0-13 16,0 0 0-16,8 0 0 16,0 0-87-16,0-2-20 0,2-3-4 0</inkml:trace>
  <inkml:trace contextRef="#ctx0" brushRef="#br0" timeOffset="75923.14">21243 8663 2257 0,'0'0'49'0,"0"0"11"0,0 0 1 0,6 2 3 0,2 3-51 0,0-5-13 0,2-5 0 0,-2 5 0 31,3-7-176-31,-3 0-39 0,7-12-7 0,-7 10-2 0</inkml:trace>
  <inkml:trace contextRef="#ctx0" brushRef="#br0" timeOffset="76321.06">21489 8119 403 0,'0'0'36'0,"-2"3"-36"16,2 4 0-16,-3-3 0 0,1 4 416 0,-1-1 77 16,3 0 15-16,-3 0 4 0,3 4-356 0,0-1-72 15,-2 4-13-15,2 5-3 0,0 0-55 0,-3 2-13 16,0 5 0-16,3 0 0 0,-2 2 0 0,-1 5 0 0,-2 0 0 0,-1 2 0 16,4-2 12-16,-1 4 0 0,0-1 0 15,-2 6 0-15,3-2 32 16,-1 5 7-16,0-3 1 0,3 3 0 0,-2-3-42 0,-1 3-10 0,0-3 0 0,3-2 0 15,-2 0 0-15,2 0 0 0,0-7 0 0,-3 0 0 16,3-5 0-16,3-2 0 0,-1 0 0 0,4-5 0 31,-1-2-49-31,-2 2-12 0,2-7-3 0,3-2 0 0,-3 0-17 16,3-5-4-16,0-5-1 0,0 5-599 0,0-7-120 0</inkml:trace>
  <inkml:trace contextRef="#ctx0" brushRef="#br0" timeOffset="76770.66">22318 8176 288 0,'0'0'12'0,"0"0"4"0,0 0-16 0,0 0 0 16,-6 5 0-16,4-5 0 0,-4 0 416 0,6 0 80 15,0 0 16-15,-2 2 3 0,-4-2-398 0,1 0-79 0,0 5-16 0,0-3-3 16,-3 3-7-16,2 2-2 15,1 0 0-15,0 5 0 0,-1-3 18 0,1 10 4 0,3 2 1 0,-4 12 0 16,1 0 3-16,0 0 0 0,2 7 0 0,-2 2 0 16,2 3-12-16,0 2-1 0,-2 0-1 0,2 7 0 15,-2 5-13-15,3-5-9 0,-1-5 12 0,0 8-12 16,1-3 8-16,2 0-8 0,-3 5 0 16,-2-3 0-16,5-2 0 0,-3-7-12 0,3-7 0 0,-3 0 0 15,3-2 12-15,3-10 10 0,-3 5-2 0,3-5 0 0,-3-2-16 16,5-5-4-16,-5 3-1 0,3-3 0 15,2-7-183-15,-2 5-36 0,-1-5-7 0,1-5-649 16</inkml:trace>
  <inkml:trace contextRef="#ctx0" brushRef="#br0" timeOffset="77457.77">19944 8837 288 0,'0'0'25'0,"-5"2"-25"15,0-2 0-15,-1 5 0 0,1-5 396 0,5 0 75 16,0 0 14-16,-3 7 3 0,1-2-348 0,-1-3-71 16,3-2-13-16,-2 7-4 0,2 0-16 0,-3 0-4 15,0-2-1-15,3 2 0 0,-2 5 0 0,2-3 0 16,-3 3 0-16,3-3 0 0,-3 10-4 0,3-5-1 16,3 5 0-16,-3 7 0 0,-3-5-8 0,3 5-2 15,0 2 0-15,0-2 0 0,-2 2-4 0,2 5-2 16,-3-7 0-16,0 2 0 0,1-2-1 0,-1 0 0 15,0 2 0-15,1-2 0 0,-3 2-9 0,2-2 12 0,0-5-12 0,1 3 12 16,-1-3-12-16,3-2 0 0,-3-5 0 0,3 0 0 16,0-2-10-16,0-3-4 0,0-9-1 0,3 7 0 31,-3-7-105-31,5 5-20 0,1-3-5 0,1-4-551 16,-1-3-111-16</inkml:trace>
  <inkml:trace contextRef="#ctx0" brushRef="#br0" timeOffset="78499.31">21593 8651 1440 0,'-6'0'128'0,"1"5"-103"0,0-3-25 0,2-2 0 15,3 0 40-15,0 0 2 16,0 0 1-16,0 0 0 0</inkml:trace>
  <inkml:trace contextRef="#ctx0" brushRef="#br0" timeOffset="78669.55">21651 8691 1821 0,'0'0'80'0,"0"0"18"0,0 0-78 0,0 0-20 0,0 0 0 0,0 0 0 16,8 0-130-16,-3 0-30 16,0-2-5-16,3-3-2 0</inkml:trace>
  <inkml:trace contextRef="#ctx0" brushRef="#br0" timeOffset="79810.03">22691 8246 633 0,'0'0'56'0,"0"0"-44"16,0 0-12-16,0 0 0 0,0 0 310 0,0 7 60 16,2-4 12-16,1 4 2 0,0 0-296 0,-1 0-59 15,1 5-12-15,2-5-2 0,-2 5-15 0,-1-3 0 16,-2 3 0-16,0 7 0 0,0-3 9 0,0 3-1 15,-2 2 0-15,-3 2 0 0,2-1 13 0,-2 4 3 16,-1-5 0-16,-2 7 0 0,3-2-8 0,0 2 0 0,0 3-1 0,-1 1 0 16,1-1-5-16,2 7-1 0,-2-3 0 0,2 3 0 15,-2-3-9-15,0-2 0 0,2 0 0 0,0 2 8 16,1-2-8-16,-1 7 0 16,1-7 0-16,2 2 0 0,0 3 0 0,0-3 0 0,0 3 0 0,2-5 0 15,1-3 0-15,-3 1 0 16,2-3 0-16,1 0 0 0,-3 3 0 0,5-3 8 0,-5-7-8 0,3 5 0 15,0 0 0-15,-1-5 0 0,-2-2 0 0,3 0 0 16,0-3 0-16,2-4 0 16,-2 2-9-16,-3-2 9 0,2-3-42 15,1-4-2-15,-3 2 0 0,0-7-601 0,0 0-121 0</inkml:trace>
  <inkml:trace contextRef="#ctx0" brushRef="#br0" timeOffset="81927.67">22273 7785 288 0,'0'0'25'0,"0"0"-25"0,0 0 0 0,0 0 0 16,0 0 374-16,0 0 70 0,0 0 13 0,0 0 3 15,0 0-319-15,0 0-64 0,0 0-13 0,0 0-2 16,5-4-29-16,-5 4-5 0,5-3-2 0,-5 3 0 16,6-4 2-16,-6 4 1 0,2 0 0 0,-2 0 0 15,0 0-12-15,5-7-2 0,-5 7-1 0,6 0 0 16,-1-5-14-16,-5 5 0 0,0 0 0 0,5-2 0 0,-5 2 0 0,6-5 0 15,-6 5 0-15,5 0 0 0,-5 0 0 0,0 0 0 16,0 0 0-16,0 0 0 16,0 0 0-16,0 0 0 0,0 0 0 0,0 0 0 0,0 0 0 0,0 0 0 15,0 0 0-15,5 5 0 16,-5-5 0-16,3 7 0 0,-1 0 8 0,-2 0-8 0,3 4 16 16,-3-3 0-16,0-1 0 0,0 4 0 0,0-1-26 0,0 2-5 15,0-5-1-15,-3 4 0 0,3-1 16 0,0 1 0 16,0-3 0-16,0 3-9 0,0-4 9 0,3 0 0 15,-3 0 0-15,3-4 0 0,-1 4 0 0,1-2 0 16,0 2 0-16,-3-7 0 0,5 7-20 0,-5-7 2 0,3 0 0 16,5 0 0-1,-3 0-95-15,3 0-19 0,-3 0-4 0,0 0-771 0</inkml:trace>
  <inkml:trace contextRef="#ctx0" brushRef="#br0" timeOffset="82142.47">22368 7593 403 0,'-8'4'36'0,"8"-4"-36"0,-8 0 0 0,3 3 0 16,2-3 459-16,3 0 85 0,0 0 16 0,0 0 4 16,0 0-442-16,0 0-89 0,0 0-17 0,0 0-4 31,0 0-40-31,0 0-8 0,0 0-2 0,0 0 0 0,0 0 15 0,5 0 3 0,1 0 1 0,-6 0 0 15,5 7-5-15,-2-7-2 0,2 4 0 0,0-1-631 16,0-3-127-16</inkml:trace>
  <inkml:trace contextRef="#ctx0" brushRef="#br0" timeOffset="82473.64">22535 7781 2224 0,'0'0'99'0,"0"0"20"0,0 0-95 0,0 0-24 0,0 0 0 0,5 4 0 15,0-1 59-15,3-3 7 0,0 0 2 0,0 0 0 16,0 0-51-16,0 0-9 0,-3-3-8 0,3 3 9 16,0-4-9-16,-3 4 0 0,1 0 0 0,2 0 0 15,-3 0 0-15,-3 0-11 0,4 0 11 0,-1-3-12 32,0 3-20-32,1-4-5 0,-1 4-1 0,-2 0 0 15,2-3-197-15,0-1-39 0,0-8-8 0,-2 5-2 0</inkml:trace>
  <inkml:trace contextRef="#ctx0" brushRef="#br0" timeOffset="82802.35">22603 7675 1353 0,'0'0'60'0,"0"0"12"0,0 0-57 0,0 0-15 0,0 0 0 0,0 0 0 16,0 0 121-16,0 0 22 16,0 0 4-16,0 0 1 0,-5 5-61 0,2 2-12 0,3-7-3 0,0 7 0 15,-2-3-29-15,-1 3-7 0,0 1 0 16,1-1-1-16,2 0-19 0,0 4-4 15,-3-1-1-15,3 2 0 0,-2-5-11 0,2 7 0 16,0-3 0-16,-3 4 0 0,3-4 0 0,0-1 0 16,-3 4 0-16,1-2 0 15,2-5-104-15,0 4-12 0,0-4-4 0,0-4-782 0</inkml:trace>
  <inkml:trace contextRef="#ctx0" brushRef="#br0" timeOffset="83060.14">22852 7586 230 0,'0'0'20'0,"0"0"-20"15,0 0 0-15,3 7 0 16,-3 0 301-16,0 0 56 0,0 4 11 0,-3-1 3 0,3 6-233 0,-3-2-46 15,-5-4-10-15,3 9-2 0,0-5-25 0,-3 5-6 16,0-1-1-16,0-1 0 0,3 2-48 16,-6-1 0-16,3-3-9 0,0 3 1 0,0-1-4 0,-2-5-1 15,2-5 0-15,0 4-571 16,0-4-115-16</inkml:trace>
  <inkml:trace contextRef="#ctx0" brushRef="#br0" timeOffset="83411.64">22831 7647 2602 0,'0'0'57'0,"0"0"12"0,0 0 3 0,0 4 1 0,3 3-58 0,2-4-15 0,3 4 0 0,-3 0 0 16,3-2 0-16,0 2-10 0,-3 0 2 0,3 4 0 15,-3-3 8-15,3 6-13 0,-2-7 5 0,-1 7 8 16,0-2 0-16,-2-1 10 0,2 3 1 0,-2-4 0 15,0 2-11-15,2-1 0 0,-3-4 0 0,1 3 0 16,0-3 0-16,-1-2 0 0,-2-5 0 0,0 0 0 16,0 0 0-16,0 0 0 0,6-5 0 0,-4 3 0 15,1-3-9-15,0-2-4 0,-1 0-1 0,1-3 0 0,0-1 14 16,-1 3 0-16,1-3 0 0,-3-3-9 16,2 2 9-16,1-2-8 0,0 0 8 0,-3 0-8 0,2-1 8 0,-2-3 0 15,3 6 0-15,0-2 0 0,-3 0-8 0,2-1 0 16,1 4 0-16,0 4 0 15,-3-7-36-15,2 7-6 0,-2 7-2 16,3-5 0 0,0-2-70-16,-3 7-14 0,0 0-4 0,2 0-457 0,1-3-92 0</inkml:trace>
  <inkml:trace contextRef="#ctx0" brushRef="#br0" timeOffset="83685.92">23106 7741 2563 0,'0'0'113'0,"0"0"24"0,0 0-109 0,0 0-28 0,0 0 0 0,0 0 0 0,5 7 36 0,3-7 1 0,0 0 1 0,3 0 0 16,-3 0-38-16,2-3-13 0,1 3 0 0,-3-4 0 15,5 4-7-15,-5-3-2 0,0 3 0 0,3 0 0 16,-1 0 22-16,1 0-11 0,-3 0 11 0,2 0-8 0,1-4 0 0,-1 4 0 16,1 0 0-16,-3-3 0 15,0-1-116-15,2 4-22 0,-2-7-5 16,-2 2-821-16</inkml:trace>
  <inkml:trace contextRef="#ctx0" brushRef="#br0" timeOffset="83904.25">23262 7586 172 0,'0'0'16'0,"0"0"-16"0,-2 7 0 0,-6-3 0 0,2-1 448 0,6-3 86 15,0 0 18-15,-2 7 3 0,-4-3-375 0,1 3-76 16,5-4-14-16,-3 4-3 0,1 2-73 0,2 1-14 16,0 1 0-16,0-1 0 0,0 6 0 0,0-2 0 15,0 1 0-15,-3 3 0 0,6-1 13 0,-6-3-3 16,3 2-1-16,-3 1 0 0,6-5-9 0,-3 2-12 0,-3-3 2 0,3-1 1 31,0 2-89-31,0-5-18 0,0-7-3 0</inkml:trace>
  <inkml:trace contextRef="#ctx0" brushRef="#br0" timeOffset="84109.42">23500 7527 2970 0,'0'0'65'0,"-2"7"14"0,2 0 2 0,0 5 3 0,2-1-68 0,1-1-16 16,0 2 0-16,-3 6 0 15,0-1-27-15,-3 2-9 16,0-1-1-16,1 8-1 0,-4-2-21 0,-2 9-4 0,0-3-1 0,1 6 0 16,-1-1 52-16,-3-2 12 0,3 4 0 0,0-4 0 15,0-4 0-15,0-1 0 0,3-2 0 0,0 0 0 16,-1-12-131-16,1 4-23 0</inkml:trace>
  <inkml:trace contextRef="#ctx0" brushRef="#br0" timeOffset="85046.83">21762 8750 2530 0,'0'0'56'0,"0"0"11"0,0 0 2 0,0 0 3 0,0 0-58 0,3 7-14 15,-1 0 0-15,4-3 0 0,-1-1 0 0,3-3 0 16,-3 0 0-16,0-3 0 16,3-1-38-16,0 4-10 0,-2-7-3 0,1 7 0 15,-1 0-158-15,2-5-32 0,0 5-7 0</inkml:trace>
  <inkml:trace contextRef="#ctx0" brushRef="#br0" timeOffset="85175.28">22058 8729 2271 0,'0'0'50'0,"0"0"10"0,0 0 3 0,0 0 1 0,6 2-52 0,-6-2-12 0,2 7 0 0,-2-7 0 16,8 0 0-16,-8 0 9 0,0 0-9 0,3 0-1009 15</inkml:trace>
  <inkml:trace contextRef="#ctx0" brushRef="#br0" timeOffset="86027.16">18751 8444 748 0,'0'0'67'16,"0"0"-54"-16,-3 7-13 0,1 5 0 16,-1-5 261-16,0 5 50 0,-2-3 9 0,0 10 3 15,0-5-227-15,-3 5-44 0,0 2-10 0,-6-2-2 16,-1 9-22-16,-4-2-5 0,1 2-1 0,-1 5 0 15,-2-2-12-15,0-3 0 0,0 7 0 0,-1-9 0 0,1 0-17 0,3 0 3 16,2-10 1-16,0 3-903 16</inkml:trace>
  <inkml:trace contextRef="#ctx0" brushRef="#br0" timeOffset="86204.92">18944 8618 2131 0,'-13'12'94'0,"8"-5"20"0,-6 5-91 0,0 2-23 0,-2-5 0 0,3 3 0 15,-1 0 160-15,3-3 27 0,-2-2 5 0,2-2 2 32,-3 7-274-32,0-5-56 0,1 0-10 0,-6 2-602 0,0 3-121 0</inkml:trace>
  <inkml:trace contextRef="#ctx0" brushRef="#br0" timeOffset="86422.36">18979 8792 2563 0,'-8'19'113'0,"2"-5"24"0,-2-2-109 16,0 2-28-16,-2 5 0 0,-3-5 0 0,-1 0 42 0,-1 5 3 15,-1-5 1-15,-3 5 0 0,-2-3-30 16,-3-2-5-16,0 5-2 0,1 0 0 16,-1 0-106-16,0-3-22 15,-3-4-4-15,4 7-980 0</inkml:trace>
  <inkml:trace contextRef="#ctx0" brushRef="#br0" timeOffset="86594.53">18931 9065 2761 0,'-16'21'122'0,"11"-7"26"0,-6-2-119 0,-2 7-29 16,-6-3 0-16,4 3 0 0,-7-5 28 0,1 5-1 0,0-5 0 0,0 0 0 31,-3-2-81-31,3-5-16 0,-3 7-3 0,0-7-730 0,0 0-145 0</inkml:trace>
  <inkml:trace contextRef="#ctx0" brushRef="#br0" timeOffset="90749.74">18616 7901 1440 0,'0'0'128'0,"0"0"-103"0,0 0-25 0,0 0 0 16,0 0 165-16,0 0 28 0,0 0 6 0,3-7 1 15,2 2-168-15,3 3-32 0,3-6 0 0,-4 1-15 16,1 3 15-16,0-3-12 0,3 4 12 0,-3-1-12 16,-3-1 12-16,3 3 0 0,-3 2 0 0,1-5 0 15,-1 5 12-15,3 0-12 0,-3-7 12 0,1 7-12 16,1 0 16-16,-1-3-4 0,-6 3-1 0,5-4 0 0,0 4-11 0,-5 0 0 16,0 0 9-16,0 0-9 15,0 0 0-15,0 0 8 0,0 0-8 0,0 0 0 0,0 0 11 0,0 7-3 16,0 0 0-16,-2-2 0 0,-4 6 4 0,4-1 1 15,-1 1 0-15,-2-1 0 0,2 2 3 0,1 2 0 16,2-7 0-16,-3 5 0 0,3 2-5 0,0-3-1 16,0-1 0-16,3 6 0 0,-1-6-10 0,-2 1 0 15,3-1 0-15,-1 2 0 0,1-5 10 0,0 4 0 16,-1-3 0-16,4-1 0 0,-6-7-10 0,8 7 0 16,-3-3 0-16,-5-4 0 0,8 3-11 0,2-3 3 15,-2 0 0-15,3-3 0 16,-3-1-117-16,0-3-23 0,2 0-5 15</inkml:trace>
  <inkml:trace contextRef="#ctx0" brushRef="#br0" timeOffset="90930.38">18881 7546 2343 0,'0'0'104'0,"0"0"21"0,0 0-100 0,0 0-25 0,0 0 0 0,0 0 0 15,0 0 21-15,0 0-1 0,0 0 0 0,5 0 0 16,-5 0-28-16,8 0-7 0,0 0-1 0,-3-5 0 16,0 5-198-16,-5 0-40 0,8-7-8 15,-8 7-2-15</inkml:trace>
  <inkml:trace contextRef="#ctx0" brushRef="#br0" timeOffset="101102.99">8117 4742 403 0,'11'0'36'0,"-11"0"-36"16,0 0 0-16,3-7 0 0,-1 0 193 0,4 0 32 16,-1 2 7-16,-2-2 0 0,-1 5-116 0,1-3-23 15,5 3-5-15,-3-3 0 0,-8 3-20 0,6-3-4 16,8 5-1-16,-3-7 0 0,-8 7-25 0,10 0-5 16,1 0-1-16,2 0 0 0,3 0-6 0,-3 0-2 0,3 0 0 0,0 0 0 15,0 5-8-15,2-3-1 0,-2-2-1 0,0 0 0 16,0 7-5-16,2-7-1 15,-4 5 0-15,1-3 0 0,1 3 5 0,3-5 1 0,2 2 0 16,0-2 0-16,-5 0 8 0,5 5 2 16,6-5 0-16,-3 2 0 0,-1-2 5 0,1 0 2 0,5 5 0 15,0-5 0-15,-2 0-8 0,-1 0-2 0,1 0 0 0,-1 0 0 16,3 0-6-16,-2 0-2 0,-1 0 0 16,1 0 0-16,-4 0-13 0,4 0 9 0,2 0-9 0,0 0 8 15,0 0-8-15,-2 0 12 0,2 2-12 0,-5-2 12 16,2 0-4-16,-2-2 0 0,0 2 0 0,0 0 0 15,2 0 6-15,3 0 1 0,0 0 0 0,0 0 0 16,3-5-1-16,-3 5 0 0,3 0 0 0,-3 0 0 16,0-2-14-16,-2 2 0 0,-1 2 0 0,-2-2 0 0,2 0 13 15,1 0 0-15,-1 0 0 0,3 0 0 0,0 5 5 16,1-5 1-16,-4 0 0 0,3 0 0 0,-2 0-19 16,-1 0 0-16,3 2 0 0,-2 3 0 0,-1-5 8 15,0 0 0-15,1 0 1 0,-1 0 0 0,-2 0-9 0,3 5 0 16,-1-3 0-16,3-2 0 0,-5 5 0 0,2-5 0 15,1-5 9-15,-3 5-9 0,5 5 0 0,0-5 0 16,0-5 0-16,0 5 8 0,-2 0-8 0,-4 0 12 16,1 0-4-16,3 0 0 0,-3-2-8 0,-1 2 9 15,4 0-9-15,-3 2 10 0,-3-2-2 0,3 5 0 0,-1-3 0 0,4-2 0 16,-1 0-8-16,1 5 0 16,-1-5 0-16,1 0 0 0,-3 2 28 0,2-2 3 15,-2 7 1-15,0-7 0 0,-3 0-32 0,0-2-18 16,3 2 2-16,0 0 1 0,-1 0 15 0,1 0 16 0,3 0-3 15,-4-5-1-15,4 5-12 0,-3-2 8 16,2-3-8-16,-2 5 0 0,-3 0 0 0,3 0 0 0,-3-2 0 0,0 2 0 16,-2-5 0-16,-1 5 0 0,1-2 0 0,-1 2 0 15,4 0 12-15,1 0-3 0,-1 0-1 0,1-5 0 16,-1 5 1-16,1 0 0 0,1 0 0 0,3 0 0 16,2 0-9-16,-3 0 8 0,1 0-8 0,-4-5 8 15,4 3-8-15,-3 2 0 0,0 0 0 0,-1-5 0 16,4 5 0-16,2 5 0 0,0-5 8 0,3 7-8 15,-3-7 0-15,0 5 0 0,0-3 0 0,3-2 0 16,-6 5 0-16,3-3 0 0,-5-2 0 0,3 5 8 16,-6-3-8-16,3-2 0 0,-3 5 0 0,3-3 0 15,2-2 0-15,-2 5 0 0,0-3 0 0,2 3 0 0,6-5 0 16,-3 0 0-16,5 7 8 0,-5-2-8 0,1-5 0 0,-1 0 0 16,-3 2 0-16,1-2-11 15,-1 0 11-15,3 0 0 0,-5 5 10 0,5-5-10 16,3 0 0-16,0 0 0 0,-3 0 0 0,0 0 0 0,5 0 0 0,-5 0 8 15,0 0-8-15,1 0 0 0,-4-5 0 16,3 5 0-16,-2 0 0 0,2 0 0 0,0 0 8 0,2-2-8 16,1-3 0-16,-3 5 0 0,-5 0 0 0,5 0 8 15,-2 0-8-15,2-2 0 0,-3 2 0 0,-2-5 0 16,0 5 0-16,-3 0 0 0,0-5 0 0,0 5 0 16,1 0 10-16,-1-2-2 0,3 2-8 0,-1 0 0 0,-1-5 0 15,-1 5 8-15,-3 0-8 0,1 0 0 16,2 0 0-16,0 0 0 0,3 0 0 0,-3 0 0 15,3-2 0-15,0 2 0 0,-3-5 0 0,0 3 8 0,0-3-8 0,0 5 0 16,-2 0 0-16,2 0 0 0,5 0 0 0,-2 0 8 16,-3 0-8-16,3 5 0 0,-3-3 0 0,1-2 0 15,1 0 0-15,4 0 0 16,-3-2 0-16,0 2 0 0,2 0 19 0,0 0-1 0,1 0 0 0,-3 2 0 16,0-2-18-16,2 5-17 0,-2-3 3 15,0-2 1-15,2 0 13 0,-2 0 0 0,-3 0 0 0,0 0 0 16,0 0 11-16,1 0-11 0,-1 0 10 0,5 5-10 15,-2-3 11-15,0-2-11 0,0 0 12 0,-3 5-12 16,-3-5 8-16,3 5-8 0,-5-3 0 0,0-2 0 16,0 0 9-16,3 0-9 0,-4 0 0 0,4 0 9 15,2 0-9-15,3 0 0 0,0 5 0 0,2-3 8 0,-2 3-8 0,-3-3 0 16,3-2 0-16,0 0 0 16,-3 5 0-16,-2-3 0 0,2-2 8 0,-5 0-8 0,2 0 0 0,-2 0 0 15,0-2 0-15,0 2 8 0,-3 0 1 0,0 0 0 16,0 2 0-16,1-2 0 0,-4 0-9 0,3 0 0 15,1 0 0-15,-1 0 0 0,-3 0 0 16,1 0 0-16,0-2 0 0,-3 2 0 0,2 0 8 0,-2 0-8 16,0 0 8-16,0 0-8 0,0-5 8 0,0 3-8 15,0-3 0-15,-3 5 8 0,0 0-8 0,1-2 0 16,-6 2 0-16,0 0 0 0,5-5 0 0,-5 5 0 16,0 0 0-16,0 0 0 15,3 0-39-15,-3 0-9 0,0-2-3 0,0 2-889 16,0 0-177-16</inkml:trace>
  <inkml:trace contextRef="#ctx0" brushRef="#br0" timeOffset="113201.46">15102 4754 288 0,'-10'2'12'0,"7"-2"4"0,1 5-16 0,-4-5 0 0,1 2 0 0,0 3 0 15,-1 2 342-15,-2-2 66 16,3-3 12-16,0-2 4 0,-3 5-283 0,0-3-56 0,0-2-11 0,0 0-2 15,0 0-36-15,3 5-8 0,-3-10 0 0,5 5-1 16,-5 0-13-16,8 0-2 0,0 0-1 0,-5 0 0 16,5 0 17-16,-3-2 3 0,3 2 1 0,-2-5 0 15,-1-2 2-15,3 5 1 0,0-8 0 0,5 3 0 16,-5 0-7-16,3 0-2 0,-3-2 0 0,3-3 0 0,2 0-4 0,0-2-1 16,-2 0 0-16,0 0 0 0,-1-5-9 15,1 0-1-15,0 3-1 0,-1-3 0 0,1 0 4 0,2-2 1 16,0 0 0-1,-2-5 0-15,2 0-15 0,-2 0-15 0,0 3 3 0,2-1 1 0,-2 1 20 0,-3-3 4 16,5 0 1-16,-2 5 0 0,-1-3-14 16,1 3 0-16,-3 0 0 0,0 2 0 0,0 3 0 0,0-1-13 15,-3 1 2-15,1-3 1 0,-1 5 10 0,0 2 0 16,1-2 8-16,-4-5-8 0,4 10 12 0,-4-8-1 16,1 3-1-16,-3 5 0 0,3-3 2 0,0-2 0 15,-3 2 0-15,2 3 0 0,-2-3-4 0,0 0 0 16,0 3 0-16,1-3 0 0,-4-2-8 0,3 7 8 0,-3-5-8 0,4-2 8 15,-4 2-8-15,0 3 0 16,1 2 0-16,-3-5 0 0,2 3 0 0,-5-3 0 16,0 5 8-16,0-5-8 0,-5 3 0 0,0-3 0 0,-5 5 0 0,-1-5 0 15,1 5 0-15,-3-2 0 0,-3-3 0 0,3 5 8 16,0 2-8-16,-1-4 0 0,1 2 0 0,0-3 0 16,-5 3 0-16,2-2 0 0,-8-3 0 0,3 5 0 15,-2-5 0-15,2 5 0 0,-3 0 0 0,0-2 0 16,1-3 0-16,-4 5 0 0,1 2 0 0,-3-2 0 15,-5 0 0-15,2 0 0 0,3 0 0 0,0 4 0 16,0-1 0-16,0 4 0 0,0 0 0 0,-2-5 0 16,-4 3 0-16,1 2 0 0,0-7 0 0,2 7 0 15,3 0 0-15,0 0 0 0,0 0 0 0,0 0 0 0,-2 0 0 0,-1-5 0 16,0 5 0-16,-2 0 0 0,0 0 0 16,-1-7 0-16,1 5 0 0,0-3 0 0,0 5-8 0,-6 0 8 15,1 0 0-15,2-3 0 0,2 3 0 16,1 0 0-16,2 0 0 0,-4 0 0 0,-4 0 0 0,-2 0 0 15,2 0 0-15,3 0 0 16,-2 0 0-16,2 3 0 0,-3-3 0 0,1 5 0 0,-4-5-9 0,1 0 9 16,0 0 0-16,0 2 0 0,5-2 0 0,-3 0 0 15,-2 0 0-15,-3 0 0 0,3 0 0 16,0 0-8-16,2-7 8 0,1 7 0 0,-3 0 0 0,2 0 0 16,-2 0 0-16,0 5 0 0,-3-3 0 0,5-2 0 0,1 0 0 15,-4 0 0-15,-1 7 0 0,-4-7 0 0,6 5 0 0,2 2 0 16,1-5 0-16,2 3 0 0,0 2 0 15,-3-2 0-15,-2-3-8 0,3 5 8 0,4 0 0 16,1 0 0-16,0 0 0 0,2 3 0 0,0-8 0 0,-2 5 0 16,0 0-8-16,0 0 8 0,-1-2 0 15,1 6 0-15,2-3 0 0,4-1-8 0,-4 0 8 0,3-5 0 16,-5 5 0-16,2-2 0 0,3 2 0 0,0 0 0 16,0 0 0-16,3 0 0 0,-1 0 0 15,4-2 0-15,-1-3 0 0,-5 3 0 0,0 2 0 0,0-2 0 16,3-3 0-16,-1 5 0 0,4-2 0 0,-4-3 0 15,4 3 0-15,-1-5 0 0,0 2 0 0,-2-2 0 16,5 5 0-16,-3-3-8 0,-2 3 8 0,5 0 0 16,5-3 0-16,3-2 0 0,-3 0 0 0,3 0 0 15,3 5 0-15,-1-3 0 0,3 5-8 0,-5-7 8 16,3 0 0-16,-1 5 0 0,-4-3 0 0,2-2 0 16,-3 5 0-16,3 2 0 0,8-7 0 0,-1 7 0 15,-1-2 0-15,-1-3 0 0,8 5 0 0,0-2 0 0,-2-3 0 0,2 3 0 16,2-3 0-16,1 3-10 0,3 2 10 0,-1-2 0 15,0-3-9-15,3 5 9 0,1-7 0 0,-1 7 0 16,0-2 0-16,0-3 0 0,2-2-8 0,1 5 8 16,0 2 0-16,0-2 0 0,2-3 0 0,3-2 0 15,0 0 0-15,-3 7 0 0,1-7-10 0,2 0 10 16,0 0 0-16,0 0-9 0,0 7 9 0,0 0 0 16,0-7 0-16,2 5 0 0,1 2 0 0,-3-7-8 15,5 7 8-15,-2 0 0 0,0 0 0 0,-3-7 0 16,2 7 0-16,1 0 0 0,2 0 0 0,-2 5 0 15,-3-5 0-15,2 5-8 0,4-5 8 0,-4 7 0 16,-2-7 0-16,6 7 0 0,-4-2 0 0,1 0 0 16,0 2 0-16,-1-5 0 0,1 8 0 0,2-1 0 0,-2-2 0 0,2 3-8 15,-5-1 8-15,3 3 0 0,-1 0 0 16,1 2 0-16,0 0 0 0,-3 0 0 0,2 5 0 0,-2-5 0 16,0 5 0-16,0 0 0 0,0-5 0 0,0 5 0 15,0-5 0-15,0 3 0 0,-2-3 0 0,2 0 0 16,2-2 0-16,-2 0 0 0,-2-5 0 0,2 2 0 15,2-4 0-15,-2 7 0 0,3-10 0 0,0 10 0 16,-3-7 0-16,2-3 0 0,1 5 0 0,-3-2 0 16,0-5 0-16,3 5 0 0,-1-5 0 0,1 0 0 15,-3 0 0-15,0 0 0 0,5 0 0 0,-2-2 0 16,-3-3-87-16,0-2-21 16,8 7-5-16,-3-7-979 0</inkml:trace>
  <inkml:trace contextRef="#ctx0" brushRef="#br0" timeOffset="114612.61">15888 2781 1497 0,'0'0'133'0,"-2"0"-106"15,-1 0-27-15,3 0 0 0,0 0 96 0,0 0 13 16,0 0 3-16,0 0 1 0,-3 4-58 0,3 6-12 15,0-6-3-15,-2 4 0 0,4 6-12 0,-4 0-2 16,2 7-1-16,0-2 0 0,0 2-13 0,-3 2-4 16,3 1 0-16,0 2 0 0,-3 4 14 0,1-1 2 0,-4-1 1 0,1 5 0 15,2-5-14-15,-2 3-3 0,3-3-8 0,-1 0 12 16,0-2-12-16,1-3 0 0,-1-6 0 0,0 2 0 16,1-5 0-16,2 0 0 15,0-2 0-15,0-1 0 16,5-8-142-16,-2 4-22 0,2-7-4 0,-2-3 0 0</inkml:trace>
  <inkml:trace contextRef="#ctx0" brushRef="#br0" timeOffset="115125.17">16158 2701 2278 0,'0'0'101'16,"0"0"21"-16,0-3-98 0,0 3-24 0,5-4 0 0,3 1 0 15,-2-1 62-15,7 4 7 0,0 0 2 0,0 0 0 0,3 0-26 0,0 7-5 16,-3-3 0-16,1-1-1 0,4 4-23 0,-2 5-5 16,-3-10-1-16,0 7 0 0,3 1-10 0,-3-3 0 15,-2 0 0-15,0 7 8 0,-3-5-19 0,-3 1-4 16,-2-3-1-16,-1 5 0 0,-4 2 16 0,2-3-12 16,-3 4 12-16,-5-6-12 0,-8 3 12 0,3 2-9 15,0-2 9-15,-3 2-8 16,0-3 8-16,-3-1 0 0,3-3 0 0,1 5 0 0,1-5 0 0,-2 0-10 15,1 0 10-15,4 0 0 0,0-2 0 0,4-3-8 0,-1 3 8 16,0-1 0-16,8-4 0 0,0 0 0 16,0 0 0-16,0 0 0 0,0 0 0 0,0 0 0 15,5 3 0-15,3-3 0 0,2 7 0 0,1-7 0 16,2 4 0-16,0-1 0 0,-2 2 21 0,8-3 5 0,2 5 1 16,0-7 0-16,-3 5-27 0,6-3-16 0,-3 3 3 0,3-1 0 15,-3-1 13-15,-2 4 0 16,2 0 0-16,-2-7 0 0,-4 12 0 0,1-12 0 0,-2 7 0 0,-1 0 0 15,-3 0 0-15,-2 0 0 0,-2 0 0 0,-4 0 0 16,-2 5 0-16,-2 2 0 0,-4-2 10 0,-2 2-10 16,-2 0 12-16,-1 0-2 0,-5 5-1 0,0-5 0 15,1 5-9-15,-1-8 0 0,-3 4 0 0,-2-6 0 16,0 5 0-16,-3 2 13 0,6-6-3 0,-1 2-1 16,3 2-9-16,3-7-9 0,0 0 9 0,2 0-13 15,1 0 13-15,-1 0-9 0,0-2 9 0,3-5-8 16,3 7-77-1,0-7-15-15,0 0-4 0,5 0-633 0,0 0-127 0</inkml:trace>
  <inkml:trace contextRef="#ctx0" brushRef="#br0" timeOffset="115852.23">17269 3188 1785 0,'0'0'159'0,"0"0"-127"16,0 0-32-16,0 0 0 0,8-5 110 0,3-2 16 15,-1 7 3-15,4-7 1 0,7 4-79 16,0-1-16-16,5-3-3 0,4 7-1 0,1-12 2 0,4 5 1 16,7 0 0-16,0 4 0 0,-2-1-34 0,2-1-17 15,3-2 1-15,3 0 1 0,2 7 15 0,3-2 16 16,3-3-3-16,2 2-1 0,-5 3-12 0,5-4-16 0,0 4 3 16,6 0 1-16,-1 0 31 0,-2 0 6 0,0 0 2 15,-3-3 0-15,0-1-7 0,1 4-2 0,2-3 0 16,-1-6 0-16,-4 7 13 0,-3 2 2 0,-6-5 1 0,1-2 0 15,-3 7-34-15,0-10 0 0,-5 6 0 0,-1-3-9 16,-4 2 9-16,-1 3 9 0,-5-3-1 16,-2-2-8-16,-3 5 12 0,-6-3-12 0,-5 2 12 0,1-1-12 15,-6 1 9-15,-3-1-9 0,-5 4 0 0,0 0 9 16,-5-3-9-16,-3 3-16 0,-3-4 4 0,-5-1 1 16,-5 5-145-1,2 0-30-15,-4 0-6 0,-4 0-823 0</inkml:trace>
  <inkml:trace contextRef="#ctx0" brushRef="#br0" timeOffset="116154.31">18767 2814 2516 0,'0'0'56'0,"0"0"11"0,0 0 2 0,0 0 1 0,13 4-56 0,0-1-14 15,6 1 0-15,-1-1 0 0,1 1 48 0,2-1 6 16,0 1 2-16,3-1 0 0,3 2-36 0,2-3-6 15,5 3-2-15,0-3 0 0,1 3-12 0,-1 2 0 16,1-3 0-16,-4 6 0 0,-2-5 0 0,1 2 0 16,-7-5 0-16,-1 10 0 0,-1-5 0 0,-3 0 0 15,-5 0 0-15,1 5 0 0,-6-5 0 0,0 0 0 0,-3 7 0 16,-5-2 0-16,0-5 0 0,-5 4 11 0,-3-1-11 16,-3 4 10-16,-2 5-10 0,-6-5 0 0,-2 9 9 0,-3-9-9 15,1 3 0-15,-4 2-8 16,3 0 0-16,-2-1 0 15,-1-1-40-15,4 2-8 0,-1-5-2 0,3 5 0 16,2-1-121-16,3-8-24 0,3 4-5 0</inkml:trace>
  <inkml:trace contextRef="#ctx0" brushRef="#br0" timeOffset="116562.44">20026 2687 2833 0,'0'0'62'0,"0"0"13"0,3 0 2 0,2-5 3 0,1 3-64 0,1-3-16 16,1 2 0-16,0-1 0 0,3 1 29 0,-3-1 3 16,2 1 0-16,4-1 0 15,-4 1-52-15,4-1-9 0,1 4-3 0,-1 0 0 0,-1 0 32 0,0 4 0 16,0-1-8-16,3 4 8 0,-3 0 0 0,3 0-12 15,-2 0 12-15,-1 2-12 0,-3 8 12 0,1-5-11 16,-3-1 11-16,-3-1-10 0,0 4-10 0,-5 0-3 16,0-2 0-16,-5 2 0 15,0-2-11-15,-3 2-2 0,0-3-1 0,-3 4 0 0,1-1 21 16,-1 0 4-16,-2-2 0 0,2-3 1 0,3 3 11 0,1-5 0 16,1 4 0-16,1-1 0 0,0-3 16 0,2-2 1 15,3-5 1-15,-3 7 0 0,3 0 27 0,0 0 6 16,3-2 1-16,2 2 0 0,1-5-7 0,2 7-1 0,2-9 0 15,3 3 0-15,6 4-29 0,-1-7-7 0,1 4 0 0,2-4-8 16,3 0 0-16,5 0 0 0,0 0-10 0,3-4 10 31,-3 1-99-31,3-4-12 0,-3-2-2 0,0 7-1 0,3-10-114 16,-3 5-22-16,34-19-5 0,-12 5-1 0</inkml:trace>
  <inkml:trace contextRef="#ctx0" brushRef="#br0" timeOffset="116898.7">21307 2437 2001 0,'10'-19'88'0,"-7"8"20"0,2 4-87 0,-2-3-21 16,-3 1 0-16,3 2 0 0,-3 4 130 0,-3-8 22 16,0 11 4-16,-5-7 0 0,1 7-75 0,-7 0-15 15,-2 7-3-15,-5-3-1 0,-5 3-50 0,2 8-12 16,-2-1 0-16,-4 7 0 16,-4 5 0-16,0 7 0 0,2-5-12 0,0 9 12 15,6 3 0-15,-1 3 16 0,1 4-2 0,2-2 0 16,0 4-6-16,0 3-8 0,3-8 11 0,0-1-11 0,5 1 13 15,6-4-4-15,-4-4-1 0,9-3 0 0,0-5-8 0,7-7 0 16,1 5 0-16,5-7 0 0,0-5 20 0,0 0 1 16,5-2 1-16,-2-5 0 0,2-5-22 0,0-2 0 15,0-2 0-15,1-5 0 0,-4-5 0 0,1-2 0 0,-3 0 0 0,2-5 0 16,-2 0 0-16,0-2 0 0,-3 4 0 0,-2-6-12 16,0 2 0-16,-6 2 0 0,0-2 0 0,-2 7 0 31,0-5-19-31,-3 0-4 0,-3 5-1 0,1 0 0 15,-3 0-28-15,-3 7-7 0,-3-5-1 0,-2 5 0 16,-3 7-114-16,0 0-23 0</inkml:trace>
  <inkml:trace contextRef="#ctx0" brushRef="#br0" timeOffset="117392.71">20336 3230 403 0,'0'0'17'0,"8"-7"5"15,0 0-22-15,-3 4 0 0,-5 3 0 0,0 0 0 0,0 0 423 0,0 0 80 0,0 0 16 0,0 0 3 16,-3-4-316-16,-2 4-63 0,-5 0-13 0,-1 4-2 16,-2-1-57-16,-3 11-11 0,-8-2-3 0,0 2 0 15,0 5-41-15,-2 2-8 0,-1 7-8 0,-4-2 12 16,-4 7-12-16,-2 2 0 0,-2 10 0 0,-1-5 8 16,-2 2-8-16,-1-4 0 0,4 2 0 0,2 2 0 15,-1-9 0-15,1 5-12 0,0-8 4 0,3 3 8 16,0 0-24-16,5-7 4 0,2 2 0 0,3-2 0 31,3-7-119-31,0-5-23 0,5 0-5 0,0-7-943 0</inkml:trace>
  <inkml:trace contextRef="#ctx0" brushRef="#br0" timeOffset="117665.57">19643 3350 2948 0,'0'0'65'0,"0"0"14"0,0 0 2 0,0 0 1 0,0 0-66 0,0 0-16 16,8 5 0-16,2-3 0 0,3 5 31 0,3 0 2 16,0 0 1-16,5 5 0 0,3 2-14 0,5-2-4 15,3 2 0-15,2 7 0 0,1-2-16 0,-1 2 0 16,6 5 0-16,-3 0 0 0,0 2 12 0,0 5 0 16,0 0-1-16,0 2 0 0,3-2-11 0,2 0-17 0,0 7 4 15,3-5 1-15,3 3 12 0,-3 2 16 0,-5 0-3 16,-3-5-1-1,-3-2-34-15,-5-7-7 0,-2 2-2 0,-1-9 0 0,1 2 17 16,-1-7 3-16,-5-2 1 0,-2 2 0 16,-3-2-114-16,-3-10-24 0,8 3-4 0,-16-10 0 0</inkml:trace>
  <inkml:trace contextRef="#ctx0" brushRef="#br0" timeOffset="121994.92">19860 3463 1152 0,'5'-5'102'0,"6"5"-82"0,-1-2-20 0,1-3 0 15,2 5 79-15,5-2 11 0,1-3 2 0,2 3 1 16,3-3-57-16,0-2-11 16,0 0-2-16,2 2-1 0,-2 3-11 0,2 2-3 15,1-5 0-15,2 3 0 0,0-3 19 0,5 5 3 0,-2-7 1 0,2 7 0 16,4-2 14-16,4 2 3 0,0-5 1 15,-2 5 0-15,0 0-5 0,2 0 0 0,3 0-1 16,3 0 0-16,2 0-21 0,-3 0-4 16,1-3-1-16,-3 3 0 0,-5 0-17 0,2 0 0 0,6 0 0 0,-3 0 0 15,2-4 0-15,-2 4 0 0,0 0 0 0,-2 0 0 16,-6-5 0-16,0 5 0 0,-3 0 0 0,-5 0 0 16,3-7 0-16,0 7 0 0,-3-2 12 0,0-3-12 15,0 3 10-15,-3-3-10 0,-4-2 8 0,1 4-8 16,-1-1 0-16,-1 1 0 0,-5 3 0 0,-3-4-628 15,-3-3-127-15</inkml:trace>
  <inkml:trace contextRef="#ctx0" brushRef="#br0" timeOffset="126161.4">20137 3378 748 0,'0'0'67'0,"0"0"-54"0,-5 5-13 0,0-5 0 16,-3 0 159-16,3 0 29 0,-1 4 5 0,-2-4 2 0,3 0-125 0,0 0-25 15,0 0-5-15,-3 0 0 16,2 0-28-16,-2 0-12 0,-2 3 10 0,2-3-10 16,0 0 0-16,-3 5 0 0,3-5 0 0,0 2 0 0,1-2 0 0,-1 0 0 15,-3 0 0-15,3 0 0 0,3 0 31 0,-3 0 0 16,3 0 0-16,-3-2 0 16,8 2-4-16,-3-5-1 0,-2 5 0 0,-1-7 0 0,1 2-10 0,0 3-3 15,2-5 0-15,-2 2 0 0,0-2 11 0,-1 0 3 16,1 0 0-16,2 0 0 0,-2 0-7 0,2-5-2 15,1 5 0-15,-1-7 0 0,3 2-18 0,0 3 8 16,0-6-8-16,0-1 0 0,0 2 8 0,0 0-8 0,0 2 0 0,0-2 0 16,0 0 10-16,0 4-10 0,0-8 8 0,-3 6-8 15,3-2 15-15,-2 0-3 0,-1-1 0 0,-2 4 0 16,2-3 8-16,-2 2 0 0,0-2 1 16,-1 2 0-16,1-2 1 0,2 4 0 0,-2-4 0 0,0-4 0 15,0-1-22-15,2 0 0 0,-2 2 0 16,2 3-8-16,-2-9 8 0,2 6 0 0,0 1 0 0,1-1 0 15,-1 3 0-15,0-2 9 0,3 2-9 0,0 0 0 16,-2-8 9-16,2 4-9 0,2-1 0 0,-2-2 9 16,0 2-9-16,3 5 0 0,-3 0 9 0,3 0-9 15,2 2 8-15,-2-2-8 0,-1 2 8 0,4-2-8 16,-4 4 11-16,4-4-3 0,-4 2 0 0,3 1 0 16,1-3-8-16,-1 2 12 0,3-2-12 0,-3 0 12 0,3-5-4 0,-2 5-8 15,1-7 12-15,1 6-4 0,3-3 0 16,-3 4-8-16,0-1 12 0,0 1-4 0,2 3-8 0,1-1-12 15,2-2 2-15,0 4 1 0,1-2 9 16,2 5 11-16,-3-4-3 0,3-3 0 0,-3 7 0 0,0-5-8 16,0 5 12-16,-2-3-4 0,-1-1-8 0,4 6-9 15,-4-5 9-15,1 6-13 0,-1-3 13 16,1 0 0-16,-3 0 0 0,3-1 0 0,2 4 0 0,-3-3 0 16,1 0 0-16,0 0 0 0,4 0 0 0,-1 4 0 15,2-6 0-15,-1 2 0 0,1 4 0 0,3-4 0 16,2 3 0-16,0-6 0 0,3 6 0 0,0-4 0 15,-3 4 0-15,0 1 0 0,3-1 0 0,-6-3 0 16,4 0 0-16,-4 4 0 0,1-1 0 0,-1-4 0 16,1 4 0-16,2-3 0 0,0 7 0 0,0-3 0 0,3-4 0 15,0 3 0-15,0 4 0 0,2 0 0 0,-2-7-12 0,2 7 3 16,1 0 9-16,-3 0 0 0,-3 0 0 0,0 0 0 16,0 0 0-16,0 0 8 0,0 0-8 0,3 0 11 15,3 0-11-15,-1 0 12 0,3 0-12 16,-2 0 12-16,-3 0-12 0,-3 7 0 0,3-7 0 0,-3 0-11 15,0 0 11-15,0 4 0 0,0-1 0 16,0 1 0-16,-2-1 9 0,-1 1 1 0,-2-1 0 0,0 1 0 16,0 4-10-16,0-1 12 0,0-7-12 0,0 7 12 15,0-3-12-15,-1 3 0 0,4-4 0 0,-3 1 8 16,2 4-8-16,1-4 0 0,-3 6 0 16,2-10 0-16,-5 11 0 0,1-4 0 0,-4 1 0 0,3-1 0 15,3 0 8-15,-5 4-8 0,0-4 8 0,2 0-8 16,-3 8 0-16,-2-4 0 0,0-4 0 0,0 8 0 15,-3-1 0-15,1-3 13 0,-4 4-1 0,4-1-1 16,-4 4-11-16,1 1 0 0,-3-2 0 0,0 2 0 16,3 2 0-16,-3 0 0 0,0 5-8 0,0-7 8 0,0 2 0 0,0 2 0 15,-3 1 0-15,3-5 8 0,0 2-8 0,-3 2 0 16,3-2-12-16,0 1 12 0,-2-1 0 0,-1 5 0 16,-2-5 0-16,2 2 0 0,-2 1 0 0,2-1 12 15,-2 1-4-15,2 2 0 0,-2-5-8 16,2 5 0-16,-2-5 0 0,0 5 0 0,-1-3 8 0,1-6-8 15,0 4 8-15,0-2-8 0,-1 0 11 0,1-5-3 0,-3 7-8 16,5-7 12-16,-2 5-3 0,2 0-1 16,1-5 0-16,-1 0 0 0,0 0 2 0,3 2 0 15,0 1 0-15,-2-5 0 0,2-1 10 0,-3-4 1 16,3 3 1-16,-2 2 0 0,2-3-22 0,0-4 0 0,0 2 0 16,-3 0 0-16,3 0 0 0,0 0 0 0,0-7 0 15,0 5 0-15,0-5 0 0,0 0-12 0,0 0 2 16,0 0 0-16,-3 2 10 0,3-2 0 15,0 0 0-15,0 0 0 0,0 0 0 0,0 0 0 0,0 0 0 0,0 0 0 32,0 0-28-32,0 0-3 0,0 0-1 0,0 0-743 0,-2-2-149 15</inkml:trace>
  <inkml:trace contextRef="#ctx0" brushRef="#br0" timeOffset="128670.02">22328 2687 1209 0,'-5'0'108'0,"0"0"-87"0,2 0-21 0,0-5 0 0,3 5 235 0,0 0 42 15,0 0 9-15,0 0 2 16,6 0-218-16,4-2-43 0,1-3-9 0,-1 5-2 0,1-3-4 16,2-1 0-16,0 4-1 0,1 0 0 0,2 0-11 15,-1 0 0-15,-1 0 9 0,-1 0-9 16,0 0 0-16,3 4 0 0,0-1 0 0,0-3 0 0,2 0 0 0,-2 0 0 15,3 0 0-15,-1 0 0 0,1 0-14 0,2 0-1 16,0 0 0-16,3 0 0 16,2 0-114-16,-5 0-23 0,3 0-5 0,-5-3-704 0</inkml:trace>
  <inkml:trace contextRef="#ctx0" brushRef="#br0" timeOffset="129165.43">23217 2379 2602 0,'0'0'57'0,"0"0"12"0,0 0 3 0,8-5 1 0,-3 2-58 0,3 3-15 0,3 0 0 0,2 0 0 15,0 0 28-15,1 0 4 0,-4 0 0 0,3 3 0 16,-2 4-52-16,-3-2-9 0,0 2-3 0,0 7 0 0,-3-7 16 0,0 0 4 15,-2 5 0-15,2 2 0 0,-2-3-7 0,-3 1-1 16,-3-2 0-16,1 4 0 16,-1-2-16-16,-2 2-3 0,-3 0-1 0,0-3 0 15,-3 4-14-15,1-1-3 0,-3 0-1 0,-3-2 0 0,2-1 38 0,1-1 8 16,-3 2 2-16,3-1 0 0,2-1 10 0,4 4 11 16,1 0-3-16,1-2 0 0,2 2-8 0,1 0 10 15,-1-2-10-15,0-1 10 0,3 4 6 0,3-6 2 16,0 7 0-16,5-6 0 0,0 2 2 0,2-1 0 15,6-1 0-15,3-3 0 0,2 0-20 0,-3-2 0 0,9-3 0 16,-4-2 0 0,1-7-137-16,5 7-35 0,3-7-6 0,3 0-2 0</inkml:trace>
  <inkml:trace contextRef="#ctx0" brushRef="#br0" timeOffset="129524.32">23998 2581 2138 0,'13'-14'95'0,"-5"7"19"0,-3-5-91 0,0 2-23 0,3-1 0 0,-2-8 0 16,-1 5 98-16,0 0 15 0,-2 0 3 0,0-1 1 15,-6 1-58-15,0-2-12 0,1 6-3 0,-6-1 0 16,0-3-28-16,-3 9-7 0,1-5-1 0,-4 6 0 16,-2-3-8-16,1 7 0 0,-4-7 0 0,1 7 0 15,-1 0 0-15,1 0-12 0,2 7 4 0,-3-3 8 16,6 3 0-16,-3-4 0 0,3 4 0 0,2 2 0 16,-2 1 0-16,2-3 0 0,3 0 0 0,1 5 0 15,-1-5 0-15,5 0 0 0,-2 0 0 0,2 4 0 16,3-3-22-16,3-1 3 0,-3-7 1 0,5 11 0 15,0-1 3-15,3-3 1 0,0 0 0 0,3-2 0 0,-3 2 14 0,2 0 12 16,1 4-3-16,-1-4 0 0,1 1-9 0,0-1 0 16,-1 0 0-16,3 4 0 0,-5-4 0 0,0 3 0 15,0-1 0-15,-3 1 0 0,-2 9 0 0,-3-8 0 16,3 3 0-16,-6 3 0 0,-2 2 20 0,0 2 3 16,-1-2 0-16,1 2 0 0,-3-2-14 0,0 6-9 0,0-3 12 0,0 6-12 15,0-5 9-15,0-1-9 0,-2-1 0 16,2 0 9-16,0-2-9 0,3 2 0 0,-3-2 0 0,2-5 8 15,-2 5-8-15,3-5 0 16,0 0 0-16,0-2 0 16,-1-1-139-16,1-1-20 0,0 4-4 0</inkml:trace>
  <inkml:trace contextRef="#ctx0" brushRef="#br0" timeOffset="130255.75">22595 3039 1324 0,'0'-23'59'0,"0"13"12"0,3-4-57 0,0-2-14 16,-1-5 0-16,6-5 0 0,-2-2 141 15,7-5 26-15,-3 4 5 0,9-3 0 0,-1-6-94 0,6 3-19 16,-3-1-4-16,6-1-1 16,-1 9-36-16,3-12-7 0,1 4-2 0,1-1 0 15,-2-3-17-15,1 0-4 0,1 0-1 0,-2 0 0 0,6 0 13 16,-1 4 0-16,1 4 0 0,2-4 0 0,2 6 0 0,4-6 0 16,-6 3 0-16,0 1 0 0,0 6 0 0,-3-3 0 15,3 4 0-15,0-1 0 0,3 5 9 0,0 2-9 16,2-2 0-16,-2 6 9 0,2 8 1 0,0 0 0 15,-5-4 0-15,0 4 0 0,-2 7 8 0,2 0 2 0,0 0 0 16,3 7 0-16,-6 0-10 0,3 4-2 16,-3 1 0-16,1 5 0 0,-6 1-8 0,0 4 8 0,-5-1-8 0,2 5 8 15,-2-1-8-15,0 8 0 0,0-4 0 0,-1-3 0 16,1 2 0-16,0 5 0 0,-3-3 0 16,0 1 0-16,1 2 0 0,-7 0 0 15,4 7 0-15,-3-3 0 0,0-1 8 0,-3 4-8 0,-2-5 12 0,-3 9-4 16,-3-8-8-16,-3 8 0 0,-4-4 0 15,-1 3 0-15,-5 4 0 0,-2-3 10 0,2-1 1 0,-8 4 0 16,-3-7 20-16,-5 7 4 0,1-2 1 0,-4 2 0 16,1-12-22-16,-1 5-4 0,1-3-1 0,-3-8 0 15,-3 4-9-15,-5-7 8 0,-3-3-8 0,-5 3 8 16,0-7 10-16,3 2 2 0,0-2 0 0,-3-5 0 16,2 5-9-16,-4-5-2 0,-1-3 0 0,0-1 0 15,1-3 6-15,2 0 1 0,3 0 0 0,-1-2 0 0,3-5 10 0,1-5 2 16,-1 5 1-16,-2-7 0 0,-1-2 7 0,-2-3 2 15,0-2 0-15,3 2 0 0,-3-4-9 0,5-3-1 16,3 0-1-16,0-2 0 0,0-5-5 0,0 0-1 16,0-2 0-16,3-5 0 0,2 7-10 0,3-5-3 15,-3 1 0-15,6-3 0 0,2 9-8 16,0-6 0-16,3 2 0 0,5-1 0 16,3 6-12-16,0-3 0 0,-1 2-1 0,7 1 0 15,1 2-14-15,1 0-2 0,2-1-1 16,-2 4 0-16,5 3-11 0,3 1-3 0,-1-2 0 0,1 7 0 15,2-6-86-15,3 1-18 0,3 3-3 0</inkml:trace>
  <inkml:trace contextRef="#ctx0" brushRef="#br0" timeOffset="132317.96">21810 2647 115 0,'0'0'0'0,"0"0"10"0,0 0-10 0,0 0 0 15,0 0 0-15,0 0 0 0,0 0 196 0,0 0 38 16,5 0 7-16,0 0 2 0,3 0-153 0,0-3-30 16,3 3-7-16,-1-4-1 0,1-1-27 0,2 5-5 0,3-2-2 0,-3 2 0 15,3-5-6-15,0 2-2 0,0-1 0 0,2 4 0 16,3-7 14-16,1 7 4 0,-4-3 0 0,1-1 0 16,-1 1 19-16,1-1 4 15,-1-1 1-15,-2 3 0 0,3-3-8 0,-1 5-2 16,-2 0 0-16,5 0 0 0,-2-3-14 0,5-1-2 0,-3 4-1 0,5 0 0 15,-5 0-16-15,0 0-9 16,6 0 10-16,-6 0-10 0,3 4 0 0,-3-1 0 0,0-3 0 16,-2 0 0-16,-1 5 0 0,-2-3 0 0,0-2 0 15,0 0 0-15,-3 0 0 0,0 0 0 0,1 0 0 0,-1 0 0 32,0 0-77-32,-2 0-22 0</inkml:trace>
  <inkml:trace contextRef="#ctx0" brushRef="#br0" timeOffset="132834.49">22508 2386 1861 0,'0'0'82'0,"0"0"18"0,0 0-80 0,0 0-20 0,0 0 0 0,0 0 0 0,0 0 46 0,0 0 6 16,0 0 0-16,0 0 1 0,0 0-38 0,0 0-15 15,0 0 11-15,5 0-11 0,3 7 24 0,-2 0-2 0,-1-7 0 0,0 7 0 16,1-7 14-16,1 7 2 0,-1 0 1 0,2-2 0 15,-3 2-7-15,3 0 0 0,0 0-1 0,0 4 0 16,2-8-20-16,-2 6-11 0,0-2 12 0,3 3-12 16,-3-3 8-16,2 0-8 0,-2 0 0 0,0-2 0 15,0 6 0-15,0-1 0 0,0-6 0 0,0 3 0 16,0 1 16-16,-3-4 0 0,3 3 0 0,0-4 0 16,-3 4-16-16,1 0 0 0,-4 0 0 0,4-2 0 15,-4-3 0-15,4 3 0 0,-6 2 0 0,0 0 0 16,0 0 0-16,-3-3 0 0,-2 4 0 0,-3 3 0 15,-3-8 0-15,-2 8 0 0,-3-1-11 0,-3 2 11 16,1-1 0-16,-1 6 0 0,-4-5 0 0,1 2 0 0,-1 0 0 0,-1 5 0 16,-3-1 0-16,-2-1 0 15,0 2 0-15,3-1 0 0,-6-1 0 0,0 2 0 16,3 0-91-16,-3 2-21 0,6-2-4 0,-1-1-866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05:45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2934 460 0,'0'0'20'0,"5"-8"5"0,-2 1-25 0,5 3 0 0,2-3 0 0,-2 0 0 16,3 0 305-16,2 2 56 0,0-2 11 0,3 7 3 16,-5-7-263-16,4 7-53 0,1 0-11 0,-2 0-1 15,1 0-31-15,1 0-7 16,-5 0-1-16,7 0 0 0,-2 7-8 0,3-7 0 0,2 5 0 0,-3-5 8 16,6 2-8-16,-3 3 0 0,3-5 0 0,3 2 0 15,2-2 0-15,0 5 0 0,3-1 0 0,-3-4 0 0,0 0-11 16,3-4 11-16,-1-1-8 0,4 3 8 0,-1-3 0 0,3-2 11 15,0 0-1-15,6 0 0 0,-6 4-10 0,2-6-14 16,1 2 3-16,-3 0 1 0,-3 0 10 16,6 0 0-16,-3 0 0 0,-2 4 0 15,2-8 0-15,-3 6 9 0,3-2 0 0,0 0 0 0,0 4-9 16,-2-1 0-16,-1 1 0 0,-8-1 0 0,4-1 10 16,-1 3 0-16,2-3 0 0,-2 3 0 15,1-3-2-15,1 2 0 0,-4-1 0 0,-1 4 0 0,1-3-8 16,-3-1 0-16,-1 1 9 0,-2-1-9 0,1 4 0 0,-1 0 0 15,-5 4 0-15,2-4 0 0,-5 0 0 0,1 3 0 16,-4-3 0-16,1 0 0 0,-3 4 0 0,0-1 0 16,0 1-10-16,-3-1 10 0,3-3-8 15,-3 7 8-15,-2 0 0 0,2-7 0 0,-5 0 0 0,0 5 0 0,0 2 0 0,3 0 0 16,-3-7 0-16,2 7 0 0,-2 0 0 0,0-2 0 16,0 2 8-16,-2 0-8 0,2-7 0 0,-3 7 0 15,3 4 0-15,0-3 8 0,0 1-8 0,-5 3 0 16,2-5 0-16,3 5 0 0,0-3 0 0,-5 3 0 15,5-1 0-15,0 4 0 0,-3-1 0 0,1 0 0 16,-1 5 0-16,3-5 0 0,0 7 0 0,-3-2 0 16,3 7 0-16,0-5 0 0,0 5 0 0,0 2 0 15,0 2 0-15,0-1 0 0,0-1 0 0,0 5 0 16,3 0 0-16,-3 0 0 0,0-5 0 0,0 9 0 16,0 3-8-16,0-2 8 0,0 2 0 0,0 5 0 15,0-3-10-15,3 3 10 0,-3-3-8 0,2 5 8 16,1-2-11-16,2 7 11 0,-5-3-13 0,0 5 5 15,3 0 8-15,-3 5 0 0,5-5 0 0,-5 7 0 16,3 5 0-16,-1 0 0 0,4 7 0 0,-6-5 0 16,0 0 0-16,2 5 0 0,4 5 8 0,-4-3-8 0,1 0 0 0,2-2 0 15,-2 7 0-15,2 0-8 0,3 0 8 0,-8 2 8 16,3 5-8-16,5 0 11 0,-6 0-11 0,4 0-14 16,-6-2 3-16,5-3 1 0,-2 5-10 0,2 0-3 15,0-7 0-15,-2 0 0 0,2 5 10 0,-2-3 1 16,5-2 1-16,-6 7 0 0,4-4 11 0,-4 1-12 15,1 3 12-15,2 0-12 0,3 0 12 0,-8-4 0 0,0 4 0 16,0-3 0-16,0 6 8 0,0-3-8 0,0 4 8 16,0-1-8-16,-5 2 20 0,2 2-1 15,3-3 0-15,-5 3 0 0,2-4 5 0,1 4 2 16,2-7 0-16,-6 0 0 0,4 5-26 0,-4-5 0 16,4-5 0-16,-1-2 0 0,3 5 0 0,-5-5 0 15,2-5 0-15,-5-2 0 16,3-5-27-16,0-2-7 0,-1 2-2 0,4-7 0 15,-9-2 5-15,6-5 1 0,-3-7 0 0,0 0 0 16,3-7-12-16,-1 0-2 0,-2-7-1 0,3-5-717 0</inkml:trace>
  <inkml:trace contextRef="#ctx0" brushRef="#br0" timeOffset="1411.78">1741 2915 345 0,'0'0'31'0,"0"0"-31"0,0 0 0 0,0 0 0 16,0 0 328-16,0 7 60 0,0 0 12 0,3 0 3 15,-3 5-307-15,0 2-60 0,0-2-13 0,0 6-3 0,5-4 0 0,-5 8 0 16,0-1 0-16,-5 5 0 0,5 0-20 0,-3 6 9 16,3 1-9-16,0 3 0 0,0 4 0 0,0 2 0 15,0 3 0-15,0-3 0 0,0 5 0 16,0 5 0-16,0 0 0 0,3-3 0 0,-3 5 0 15,5-2 0-15,-5-5 0 0,8 7 0 0,-6 0 0 16,-2 0 0-16,3-2 0 0,5 2 0 16,-3 5 0-16,6-3 0 0,-8 3 0 0,5 0 0 0,-1 2 0 0,-4 0 0 15,5 5 0-15,-3-5 0 16,1 0 0-16,-1 5 0 0,-2 2 0 0,2-2 0 0,-2 0 0 0,-3 0 0 16,5-3 0-16,-3 10 0 0,-2-5 0 0,0 3 0 15,3-3 0-15,2-2 0 0,-5 0 0 0,0-3 0 0,3 10 0 16,2-7 0-16,-5 2 0 0,3-2 0 0,5 2 0 0,-8 5 0 15,3-5 0-15,2 3 0 0,-5-7 0 16,8 6 0-16,-8-2 0 0,2 0 0 0,-2 5 0 0,3-4 0 16,2-4 0-16,-2 1 0 0,2 7 0 0,-5-5 0 15,3-2 0-15,0-5 0 0,2 5 0 0,-2-5 0 16,2 1 0-16,-5-1 0 0,8-2 0 0,-6-1-9 16,-2-4 1-16,3 0 0 0,2 5 0 0,-2-2 0 15,2-3 8-15,-5 5 0 0,3-5 0 0,0 0-8 16,2-2 8-16,3-1 0 0,-6-1 0 0,4 4 0 15,-4-2 0-15,1-3 0 0,2 3 0 0,-2-5 0 0,2 0 0 16,-2 0 0-16,0 0 0 0,2-3 0 0,3-1 0 0,-8 4 0 16,2-2 0-16,4-3 0 15,-6-2 0-15,2 0 0 0,-2 0 0 0,0 0 0 16,0-5 0-16,3 5 0 0,-3 0 0 0,0-2 0 16,0 2 0-16,0-5 0 0,0 3 0 0,0-8 0 0,5 3 0 15,-5 0 0-15,0 0 0 0,0 0 0 0,0 0 0 0,0 0 0 16,0-5-9-16,-5 5 9 0,5-5-12 0,0 3 3 15,-3-3 0-15,3 0 0 0,0 5-2 0,0-7 0 16,0-5 0-16,-2 5 0 16,2 0-22-16,-6-5-5 0,4 5-1 0,2-5 0 15,0 5-5-15,-6-5-2 16,6 0 0-16,-2 3 0 0,2-8 5 0,-5 3 1 0,5 0 0 0,-3-5 0 16,3 0 11-16,0 0 2 0,0-2 1 0,0 0 0 0,0-3 18 0,-3-2 8 15,3 0-8-15,0 5 8 0,0-10 12 0,0 8 7 0,0-10 1 0,3 2 1 16,-3-2 15-16,0 0 4 0,0 0 0 0,0 0 0 15,0 0-10-15,0 0-2 0,8 0 0 0,-6 0 0 16,4-2-13-16,2-3-3 0,-3-2-1 0,3 0 0 16,-3 0-11-16,6 0 0 0,-3 0 0 0,2-5 0 15,-2 7 0-15,3-2 0 0,-3-2 0 0,0 2 0 16,5-5 0-16,0 5 0 0,-2 2 0 16,2-2 0-16,8 0 0 0,-8 0 0 0,3 0 0 0,3 0 0 15,-3 0 12-15,2 2-4 0,1 3 0 0,-1-5 0 16,-2 2 4-16,3 5 0 0,-1-7 0 0,1 7 0 15,-1 0 11-15,1 0 2 0,2 0 1 0,3 0 0 16,-3 0-14-16,3 0-4 0,2 0 0 0,1 0 0 16,-1 0-8-16,-5 5 12 0,6-5-12 0,-1 2 12 15,1-2 4-15,-1 5 0 0,-5-3 1 0,3 3 0 0,2-3 4 0,-4 3 1 16,4-3 0-16,1 3 0 0,-1-5 3 0,3 5 1 16,-2-3 0-16,7 3 0 0,-8-3-1 0,9 3 0 15,-11-5 0-15,2 2 0 0,1 5-1 16,-1-2 0-16,0-3 0 0,-2 3 0 0,3-3-4 0,2 3-2 15,-3 2 0-15,3 0 0 0,-2 0-18 0,-1 0 10 16,1-2-10-16,2-3 8 0,-5 8-8 0,2-8 0 16,-7 5 0-16,-1-7 0 15,3 0-156-15,-2 0-32 0</inkml:trace>
  <inkml:trace contextRef="#ctx0" brushRef="#br0" timeOffset="2097.28">1955 3900 1886 0,'0'0'84'0,"3"-2"16"0,5-5-80 0,0 2-20 0,2-2 0 0,6 0 0 16,-3-2 30-16,3-3 2 0,6 0 0 0,1 5 0 16,-4-2-11-16,5-3-1 0,-1 5-1 0,4-5 0 15,5 5-19-15,-6 0 0 0,3 0 8 0,0 2-8 16,3 3 0-16,-3-3 0 0,-2-2 0 0,10 7 0 15,-3 0 0-15,3 0 0 0,0 0 0 16,0 5-9-16,6-3 9 0,-6 3 0 0,0-3 0 0,0 3 0 16,5 2 0-16,-8-2 0 0,6-3 0 0,2 5 0 15,3-2 0-15,-5 2 0 0,2-5 0 0,-7 3 0 0,2 2 0 0,0 0 0 16,-3 0 0-16,-2 0 0 0,8-2 0 0,-8-3 0 16,2 3 0-16,0 2 0 15,1-2 0-15,2-3 0 0,-8 5 0 0,0-7-12 16,-3 0-38-16,-2 0-8 15,3 0-2-15,-9 0 0 0</inkml:trace>
  <inkml:trace contextRef="#ctx0" brushRef="#br0" timeOffset="2591.21">2032 4994 2048 0,'0'0'45'16,"13"-5"10"-16,-2 5 1 0,7 0 1 0,1-5-45 0,7 3-12 0,1-3 0 0,10 3 0 0,-3-3 28 0,3 3 4 15,0-3 1-15,6-2 0 0,2 5-22 0,-6-3-11 16,6 3 10-16,6-3-10 0,-6 0 0 0,2 3-13 16,-5 2 1-16,3-5 0 0,0 5 12 0,0 0 13 15,-5 0-2-15,2 0-1 0,3 0-10 16,0 5 0-16,-5-3 0 0,2 3 0 0,-7-5 0 0,-3 7 0 16,2-7 0-16,-5 5 0 0,3-3 0 0,0 3 0 0,-1-3 0 15,-4-2 0-15,-1 7-16 0,3-7 2 0,0 7 0 16,-2-7-621-1,-3 5-124-15</inkml:trace>
  <inkml:trace contextRef="#ctx0" brushRef="#br0" timeOffset="3106.01">1958 6280 2091 0,'0'0'92'0,"0"0"20"0,0 0-89 0,0 0-23 16,8 0 0-16,0 0 0 0,2 0 12 0,1 0-1 15,5-4-1-15,0 4 0 0,2-3-10 0,3-2 12 16,-2-2-12-16,5 5 12 0,5-3-12 0,5 3 0 15,-5-3 0-15,6 1 0 0,-1 1 0 0,-2-1 0 0,5 4 0 0,3-3 0 16,-3-2 0-16,8 5 0 16,0 5 0-16,2-5 8 0,-2 0-8 0,5 3 0 0,-5-3 0 15,0 4 0-15,11-4 0 0,-8 3 0 0,5 1 12 0,-1-4-4 16,-4 7 4-16,2-2 0 0,-5-3 0 0,0 3 0 16,6 2-3-16,-1 0 0 0,-3 0 0 0,4 0 0 15,-6 0-9-15,2-2 0 0,-4-3 0 0,2 3 8 16,-6-2-8-16,4 1 0 0,-9-1-12 0,3-3 12 15,0 4-198-15,0-4-32 0</inkml:trace>
  <inkml:trace contextRef="#ctx0" brushRef="#br0" timeOffset="3586.51">2056 7665 1785 0,'0'0'159'0,"0"0"-127"0,0 0-32 0,8 3 0 16,5-3 86-16,3 0 11 0,0-3 3 0,10-1 0 16,-2 1-56-16,8-1-12 0,2-3-1 0,3 0-1 15,-5-5-30-15,8 5 0 0,-1-3 0 0,4-1 0 16,2 4 0-16,0-5 0 0,0 5 0 15,2 0 0-15,-2 0 0 0,0 7 0 16,0-3 0-16,5-1 0 0,-5 4 0 0,3 0 0 0,5 0 0 0,-5 0 0 16,2 7 10-16,-5-7 2 0,0 0 1 0,0 4 0 15,0-1-5-15,0-3-8 0,0 4 11 0,2-1-11 16,-4 4 8-16,-4-2-8 0,-2-3 0 0,-2 7 0 0,-1-6 0 16,-5 4 0-16,-2 0-12 0,2 0 3 15,-5-3-149-15,2 4-30 16,6-1-5-16,-11 4-2 0</inkml:trace>
  <inkml:trace contextRef="#ctx0" brushRef="#br0" timeOffset="4213.17">2209 8524 2199 0,'-10'7'48'0,"2"-7"11"0,0 5 1 0,5-3 2 0,-5 3-50 0,8-3-12 16,0-2 0-16,0 0 0 15,0 0 33-15,-5 9 4 0,5-6 1 0,5 4 0 0,-2 0-14 0,5 0-2 16,0-2-1-16,0 2 0 16,2-3-6-16,-2 4-2 0,5-6 0 0,3 5 0 0,3 0-13 0,-1 0 0 15,1 5 0-15,5-5 0 0,-3 0 11 0,3 5-11 0,2-5 12 16,1 7-12-16,2-7 8 0,5 0-8 15,3 5 0-15,-2-5 0 0,4 0 11 16,-2-2-2-16,6-3 0 0,-6-2 0 0,5 5 9 0,3-5 2 16,0 0 0-16,0 0 0 0,5-5-12 0,0 5-8 15,-5-7 9-15,3 7-9 0,-6-5 8 0,6 3-8 16,-3 2 0-16,5 0 0 0,-5 0 0 0,0-5 0 0,0 5 0 16,-8 0 0-16,0 0 0 0,-2 0-18 0,-4 0 2 15,4 0 1 1,-3 0-110-16,5 0-23 0,-11-2-4 0</inkml:trace>
  <inkml:trace contextRef="#ctx0" brushRef="#br0" timeOffset="5205.56">884 3310 115 0,'2'0'10'0,"-2"0"-10"0,3 0 0 0,2 0 0 16,-5 0 304-16,3 0 60 0,2 0 11 0,-5 0 2 16,3 0-272-16,2 7-54 15,-2-7-11-15,-3 0-3 0,2 7 0 0,4-2 0 0,-6 6 0 0,0-1 0 16,2 2-10-16,-2-3-3 0,0 10 0 0,6 0 0 15,-4-1-14-15,-2 4-10 0,0-1 12 0,3 0-12 16,2-2 0-16,-2-5 0 0,2 0 0 0,3 0 0 16,-3 3 0-16,9-8 0 0,-12 3 0 0,6-12 0 15,3 7 0-15,-11-7 0 0,8 4 0 0,-8-4 0 16,8-4 0-16,2-3 13 0,-2 2-4 0,-5-2-1 16,2-2 28-16,3-3 4 0,-5 0 2 15,-3-2 0-15,0 0-9 0,0 0-1 0,0-5-1 0,-3 0 0 16,-5 5-11-16,3 0-1 0,-3 0-1 0,-3 0 0 0,1 0-9 0,-1-3-1 15,-5 3-8-15,6 7 12 0,-1-3-12 0,-5 3 9 16,0-2-9-16,6 7 8 16,-6 2-8-16,5-5 0 0,1 3 9 0,-6 4-9 0,5-2 0 15,1 5 0-15,-3-5 0 0,7 2 0 16,-2 7 0-16,0-6-12 0,8 1 4 0,0-4 0 16,-8 3-31-16,8-3-5 0,0 7-2 0,6 0 0 15,-6-7-110-15,2 5-21 0,1-3-5 0,2 5-1 0</inkml:trace>
  <inkml:trace contextRef="#ctx0" brushRef="#br0" timeOffset="5825.97">1281 4361 1249 0,'0'0'55'0,"-6"-7"12"0,6 5-54 0,0-3-13 16,0 5 0-16,0 0 0 0,-2-7 98 0,2 7 17 0,0 0 3 0,0 0 1 16,0 0-31-16,0 0-5 0,0 0-2 0,0 12 0 15,0 2-39-15,-3 5-8 0,-2 2-2 0,5 0 0 16,0 7-19-16,0-2-4 0,0 7-1 0,0 0 0 31,5 0-92-31,-5 2-20 0,3-2-3 0</inkml:trace>
  <inkml:trace contextRef="#ctx0" brushRef="#br0" timeOffset="6329.84">1138 5405 2016 0,'0'0'179'15,"0"0"-143"-15,0 0-36 0,0 0 0 0,0 0 65 0,0 0 7 0,8 0 0 0,0 0 1 16,-3-2-28-16,3 2-5 16,5 0-2-16,-2 0 0 0,-1 0-25 0,-2 0-5 0,8 0 0 0,-5 0-8 15,-1 2 16-15,-2-2-3 0,3 0-1 0,-1 5 0 32,-2-3-36-32,0 3-7 0,0-5-1 0,0 7-1 0,-8 0-16 15,0 0-3-15,3 0-1 0,-6 0 0 0,-2 0 14 0,2 5 3 0,-2-5 1 0,0 7 0 16,-3-2 35-16,0 2 0 0,-3 5 0 0,3-5 0 15,-2 0 0-15,-4 0 0 0,4-2 0 0,2 2 0 16,0 0 33-16,3-2 1 0,-3 0 0 0,2-3 0 0,4-2 3 0,-1 0 1 16,-5 0 0-16,8-2 0 0,0-5-2 0,0 7-1 15,0 0 0-15,3 0 0 0,2 0-15 0,0-2-2 16,3-3-1-16,3 3 0 0,2-5-17 0,6 2 0 16,-1-2 0-16,3-2 0 0,-2 2 0 0,5-5-17 15,2 3 3-15,1-3-722 16,2-2-144-16</inkml:trace>
  <inkml:trace contextRef="#ctx0" brushRef="#br0" timeOffset="6894.69">1228 6729 1900 0,'0'0'84'0,"0"0"18"15,0 0-82-15,0 0-20 0,0 0 0 0,0 0 0 16,0 0 88-16,0 0 14 0,0 0 2 0,0 0 1 16,8 0-64-16,0-2-13 0,-6-3-2 0,6 5-1 0,3 0 6 0,-3 0 1 15,0 0 0-15,2 0 0 16,-2-4-32-16,0 8 0 0,-3-4 0 0,1 5 0 16,-6-5-15-16,2 2-5 0,-2-2-2 0,0 0 0 0,0 0 1 0,6 7 0 15,2 5 0-15,-8-2 0 16,-6 1-5-16,4 1-1 0,-4 2 0 0,-2-4 0 0,3 9 27 0,-3-5 0 15,0-3 0-15,-2 3 11 0,2 1-11 0,0-1 0 16,0-3 0-16,5 4 8 0,-5-1-8 0,6-3 0 16,-6 4 0-16,8-4 0 0,-6-1 11 0,4 1 3 15,2 1 1-15,-3-2 0 0,6 1-1 0,-3 4 0 16,2-8 0-16,4 4 0 0,2-4-14 0,-6 0 8 0,6 1-8 0,0-1 0 16,-5 0 11-16,5 0-11 15,0-7 12-15,-6 7-12 0,-2-7 0 0,8 4 0 0,-5 3 0 16,2 1 0-16,-5-8 10 0,-5 7-10 0,2 4 8 0,1-4-8 15,-4 8 0-15,4-4-11 0,-6 3 1 0,-3 1 0 16,3-1-10-16,-2 0-1 0,-4 5-1 16,9-5-666-1,-8 4-132-15</inkml:trace>
  <inkml:trace contextRef="#ctx0" brushRef="#br0" timeOffset="7468.46">1373 7941 576 0,'0'0'51'0,"-10"7"-41"0,2 0-10 0,0 0 0 16,0 0 416-16,3 0 80 0,-3 2 17 0,8 1 3 16,-6-3-376-16,6 0-75 0,-2 5-15 0,2-5-3 15,2 0-37-15,4 0-10 0,-6 0 0 0,2 0 0 16,4-2 0-16,-4 2 0 0,6 0-12 0,-5 0 4 15,5-3-9-15,0 4-2 0,2-1 0 0,1-5 0 16,-3 3 19-16,0 2-12 0,2 0 12 0,3-3-10 16,-7-1 10-16,7 1 0 0,-2-4 0 0,-3 3 0 15,2-3 0-15,-2 0 12 0,3-3-2 0,-1-1-1 16,6 4-9-16,-8-7 8 0,3 4-8 0,4-1 8 16,-4-3-20-16,-3 0-4 0,3 2 0 0,-1-2-1 15,3 0-163-15,-7 0-33 0,7 0-7 0</inkml:trace>
  <inkml:trace contextRef="#ctx0" brushRef="#br0" timeOffset="7625.65">1590 7988 345 0,'0'0'31'0,"-2"0"-31"16,-6 0 0-16,5 0 0 0,-5 4 341 0,0-1 63 16,5-3 12-16,-5 4 2 0,1-1-267 0,-1 1-54 0,5-1-10 0,-5 4-3 15,3 0-32-15,2 5-8 16,-5-5 0-16,5 7-1 0,-4-2-25 0,1 2-5 15,4 0-1-15,2 0 0 0,-3 5-12 0,3 2 0 16,0 5-12-16,0 0 12 16,0 7-109-16,0 2-15 0,3 5-4 0</inkml:trace>
  <inkml:trace contextRef="#ctx0" brushRef="#br0" timeOffset="8123.4">1595 8825 518 0,'0'0'23'0,"0"0"5"0,-5 7-28 0,3 0 0 16,2-2 0-16,-6 2 0 0,6 0 397 0,-2 0 75 15,2 0 14-15,0 0 3 0,0-2-408 0,0 2-81 16,-3 0-17-16,3 0-3 16,0 5-52-16,-5-5-9 0,5 0-3 0,0 7 0 15,0-2 28-15,0 2 4 0,0-5 2 0,0 10 0 0,0-5 72 0,0 5 14 16,5 0 4-16,-5 2 0 0,3-2 53 0,-3-3 11 0,0 3 3 0,2 0 0 15,4 0-47-15,-4-3-10 0,3-2-2 16,-2 3 0-16,5-8-18 0,-5 3-4 0,2-5-1 0,3 5 0 16,-3-3-25-16,0-4 0 0,3 2 0 15,0 0 0-15,-5-5 0 0,0 3-14 0,2 2 3 0,-5 0 1 16,0-2-10-16,0 2-3 0,-5-5 0 0,2 5 0 16,0 5 7-16,-5-5 2 0,0 0 0 0,1 0 0 15,-4 5-4-15,0-5-1 0,-2 0 0 0,3 5 0 31,-1-10-53-31,0 5-10 0,-4-2-2 0,4-3-540 0,-5 3-107 0</inkml:trace>
  <inkml:trace contextRef="#ctx0" brushRef="#br0" timeOffset="8341.16">1595 8926 2304 0,'0'0'102'0,"0"0"21"0,0 5-99 0,3 2-24 16,5-2 0-16,-5-3 0 0,2 5 95 0,6-2 13 16,-4-3 4-16,4-2 0 0,-3 0-70 0,8 0-14 15,-6-2-2-15,6-3-1 0,-5-2-25 0,0 0 0 16,-1 0 0-16,6 0 0 16,-5 0-46-16,4-5-8 0,-4 5-2 0,0-5 0 15,-3 5-20-15,2 0-5 0,-2 0-1 0,0 5 0 16,0-3-64-16,-5-2-13 0,2 2-2 0,-5 5-696 0</inkml:trace>
  <inkml:trace contextRef="#ctx0" brushRef="#br0" timeOffset="13668.08">17907 5786 288 0,'-11'7'25'0,"11"-7"-25"15,0 0 0-15,0 0 0 0,0 0 216 0,-8 0 37 0,8 0 8 16,0 0 2-16,-5 5-172 0,5-5-35 0,0 0-6 15,0 0-2-15,0 0-28 0,0 0-7 16,0 0-1-16,0 0 0 0,0 0-12 0,0 0 0 0,3 0 0 0,-1-5 0 16,4 5 12-16,-4 5 0 0,4-5 0 0,-1 0 0 15,3 0 29-15,0 0 6 16,0 0 1-16,0 0 0 0,2 2 0 0,1-2 0 0,2 5 0 0,0-5 0 16,-2 0-11-16,2 0-1 0,0 0-1 15,1 3 0-15,2-3-19 0,-3 0-4 0,3 0-1 0,0 0 0 16,-1 0-11-16,1 0 0 0,0 0 9 0,3 0-9 15,-1 0 13-15,1-3-1 0,-1 3-1 0,1 0 0 16,2 0-11-16,-3-5 0 0,1 5 0 0,2 0 0 16,0 0 0-16,-2-2 8 0,2-3-8 0,-3 5 8 15,1 0 2-15,0-2 0 0,-4 2 0 0,1 0 0 0,0 0-10 16,0-5 12-16,-3 5-12 0,3 0 12 0,0 0-1 0,-3 0 0 16,3 0 0-16,0 0 0 0,0 0 10 15,2 0 3-15,-4 0 0 0,4 0 0 0,-2 0-24 16,3 0 0-16,-4 0-12 0,1 0 4 0,0 0 8 0,0 0 16 15,0 0-4-15,0 0-1 0,0 0 1 0,0 0 0 16,-3 5 0-16,0-5 0 0,-2 0-12 0,2 0 12 16,0 2-12-16,-2-2 12 0,-1 0-12 0,1 5 0 15,-1-3 9-15,-2-2-9 0,3 5 0 0,-1-2 0 16,-2 1 0-16,6-4 0 0,-1 7 0 0,0-7 0 16,-2 5 0-16,2-3 8 0,0-2-8 0,0 5 0 15,3-5 0-15,-3 2 8 0,3-2-8 0,-2 5 0 16,1-3 0-16,-1-2 0 0,2 0 9 0,-1 0-9 15,1 0 12-15,-2 0-12 0,-1 0 12 0,3 0-12 0,-3 0 12 0,0 0-12 16,0 0 9-16,-2 0-9 0,2 0 0 16,-2 0 9-16,-1 0-9 0,1 0 8 0,2 5-8 0,-2-5 8 15,-1 0-8-15,1 0 0 0,-1 0 9 0,1 0-9 16,0 2 0-16,-1 3 9 0,1-5-9 0,-1 0 0 16,4 0 8-16,-4 5-8 0,1-3 0 0,2-2 0 15,0 0 10-15,0 0-2 0,-2 0 0 16,2 0 0-16,-2 0-8 0,-1 0 0 0,4 0 0 0,-4 0 8 15,1 0-8-15,-1-2 0 0,1 2-10 16,0 0 10-16,-1 0 0 0,1 0 0 0,-3 2 13 0,2-2-4 16,-2 0-1-16,0 0-8 0,0 0 12 0,0 0-4 0,-8 0 0 0,8 0 0 15,-3 0 0-15,3 0 0 16,0 0-8-16,-3-2 8 0,-5 2-8 0,8-5 8 0,-8 5 2 0,0 0 0 16,8 0 0-16,-2 0 0 15,-6 0-1-15,8 0 0 0,-3-5 0 0,0 5 0 0,-5 0-9 0,8-2-12 16,-5 2 2-16,5-5 1 0,-3 5 9 0,-2 0 12 15,-3 0-2-15,0 0-1 0,0 0-9 0,0 0 0 16,0 0 0-16,5 0 0 0,0 0 0 0,-5 0 0 16,5 0 0-16,-5 0 0 0,0 0 0 0,0 0-14 15,0 0 5-15,0 0 1 16,0 0-115-16,0 0-22 0,0 0-5 0,0 0-1 0</inkml:trace>
  <inkml:trace contextRef="#ctx0" brushRef="#br0" timeOffset="15437.51">3127 9260 230 0,'0'0'20'0,"0"0"-20"15,0 0 0-15,3-7 0 0,2 5 126 0,-2-3 21 16,5-2 4-16,-5 2 1 0,2-2-96 0,3 5-20 16,-6-5-3-16,6 2-1 0,0-2-5 0,3 0-2 15,-3 2 0-15,0 3 0 0,2-3 9 0,4 5 2 16,-1-2 0-16,-3-3 0 0,6 5 20 0,-3 0 4 15,1 0 0-15,-1 0 1 0,3 0-17 0,2 5-3 16,1-3-1-16,-1-2 0 0,1 5-23 0,5-5-5 16,-6 2 0-16,1-2-1 0,-1 5-3 0,1-5-8 15,2-5 12-15,0 3-4 0,0 2 9 0,3 0 2 16,-3-5 0-16,3 5 0 0,0-2 7 0,0-3 2 16,2 5 0-16,-5-2 0 0,6 2-1 0,-1-5 0 15,1 5 0-15,-1 0 0 0,-2 0-11 16,0 0-3-16,-3 0 0 0,0 0 0 0,-2-2-3 0,4-3-1 0,-1 5 0 15,1-2 0-15,-4-3 1 0,2-2 0 0,3 7 0 0,-3-5 0 16,-2 3-2-16,-1-3 0 0,6 3 0 0,-6-3 0 16,-2 3 2-16,3 2 0 0,-6-5 0 0,0 3 0 15,1-3-10-15,-1 3 10 0,-3-3-10 0,-2 5 10 16,3 0-10-16,-3 5 0 0,0-5 0 0,-3 0-589 16,-5 0-125-16</inkml:trace>
  <inkml:trace contextRef="#ctx0" brushRef="#br0" timeOffset="16043.77">4707 9006 1141 0,'0'0'50'0,"5"-2"11"0,-5-5-49 0,0 2-12 0,0-2 0 0,3 2 0 16,-3 3 20-16,0-5 2 0,0 2 0 0,0 5 0 15,0-2 14-15,0 2 2 0,-3-5 1 0,-2 3 0 16,5 2-16-16,-5 0-3 0,-1-5-1 0,-2 10 0 16,3-5 14-16,-3 2 3 0,0-2 1 0,-2 7 0 15,2-2-15-15,-3 2-3 0,3 0-1 0,-5 0 0 16,8 5-9-16,-9-3-1 0,7-2-8 0,-4 5 12 16,3 2-12-16,3-2 0 0,-1 2 8 0,4-2-8 15,2-3 0-15,-6-2 0 0,6 5 0 0,0-5 0 16,0 5 0-16,-2-5 0 0,2 0 8 0,2 0-8 15,-2 0 12-15,6 0-1 0,2-2 0 16,-8 2 0-16,10-5 13 0,-2 5 4 0,-2-2 0 16,1 2 0-16,1-2-11 0,-2-3-1 0,4 5-1 0,-2-2 0 0,0-3-7 0,3 5 0 15,-3-2-8-15,-3-3 12 0,3 3-12 0,-3 2 8 16,0-7-8-16,-5 0 0 0,0 0 8 0,8 7-8 16,-8-7 0-16,6 7 0 0,-6-7 10 15,5 5-10-15,-5-5 10 0,3 2-10 0,-3 5 12 0,0-7-3 16,0 5-1-16,-3 2 0 0,0 0-8 15,3-2 8-15,-2-3-8 0,-4 5 8 0,4-2-8 0,-4-3 0 16,1 3 0-16,0-5 0 0,2 2 0 0,-2 3-19 16,0-5 3-16,-3 0 1 15,0 0-36-15,3 0-7 0,-1-5-2 0,6 3 0 16,-8-3-42-16,3 5-9 0,2-7-1 0</inkml:trace>
  <inkml:trace contextRef="#ctx0" brushRef="#br0" timeOffset="16662.2">4850 8980 2098 0,'-3'5'46'0,"3"2"10"0,-5 0 1 0,5 0 3 0,-3 5-48 0,3-5-12 0,3 0 0 0,-3 5 0 0,5-3 30 0,-5-4 4 16,0 2 1-16,3 5 0 15,-3-3-18-15,5-2-3 0,-5 5-1 0,0-5 0 0,3 0-13 0,-1 5 0 16,-2-5 0-16,3 0 0 0,0 2 0 0,-3 3 0 16,0-5-12-16,-3 5 12 15,3-5-24-15,0 7 3 0,-3-7 0 0,1 0 0 16,-1 0 8-16,3 0 1 0,0-2 1 0,0-5 0 0,0 0 11 0,0 0 0 16,0 0 0-16,0 0-8 15,0 0 8-15,0 0-12 0,0 0 12 0,8-7-12 0,-3 0 12 0,3-5 0 16,0 3 0-16,0-8 0 0,0 3 0 0,3 0 0 15,-1 2 0-15,-2-2 8 0,-5 0-8 0,2 0 0 16,3 2 0-16,-5 5 0 0,2 0 0 16,-2-5 0-16,5 5 0 0,-8 5 0 0,2-3 8 0,-2 5-8 0,0 0 10 0,0 0-10 15,0 0 21-15,0 0-1 0,0 0-1 0,-2 0 0 16,2 7-3-16,-6-2-1 0,1 2 0 0,2 5 0 16,-2-5-7-16,5 0-8 0,-5 0 11 0,2 0-11 15,3 0 11-15,0 0-11 0,0-2 10 16,-5 2-10-16,2-5 0 0,3-2 0 15,0 0 0-15,0 0 0 0,0 0 0 0,0 0 0 0,0 0 0 16,0 0 0-16,0 0 0 0,8-2-12 0,0-3 12 16,-3-2-10-16,3 5 10 0,0-5 0 0,-2-5 0 0,4 7 0 15,-2-4 0-15,0 2 0 0,3-5 0 16,-6 5 0-16,3-5 0 0,0 10 0 0,0-5 0 0,-3 2 0 16,6-2 0-16,-9 7 0 0,-2 0 0 0,8-2 0 15,0 2 0-15,-5 0 0 0,-3 0 0 0,5 2 8 16,0 3-8-16,1-3 0 0,2 5 8 0,-8 0-8 15,5 0 0-15,-3 5 8 0,4-5-8 0,-1 5 0 0,-5-3 0 16,3-4 0-16,-1 7 0 0,1-3 0 0,2-2 0 0,-2 0-8 16,2 0 0-16,1 0 0 15,-1-2-45-15,0 2-9 0,3-7-2 0,-5 5 0 16,2-5-172-16,0 0-36 0</inkml:trace>
  <inkml:trace contextRef="#ctx0" brushRef="#br0" timeOffset="16931.24">5284 9098 345 0,'0'0'31'15,"0"0"-31"-15,0 0 0 0,0 0 0 0,0 0 312 0,0 0 57 16,0 0 11-16,0 0 3 0,0 0-232 0,0 0-47 16,0 0-8-16,0 0-3 0,0 0-59 0,2-5-12 15,1 3-2-15,0-3-1 0,2-2-19 0,-5 0 0 16,3 2 0-16,-3 5 0 0,0 0 0 0,2-7 0 16,1 5 0-16,2-3 0 0,-5 5 0 0,3-2 0 15,-3 2 0-15,0 0 0 0,0 0 0 0,0 0 0 0,2 2 0 0,6 3 0 16,-8 2 0-16,6 5 8 0,-6-3 0 0,2-2-8 15,-2 5 32-15,0-5-1 0,0 7 0 0,0-2 0 16,6-5-20-16,-6 2-11 0,0 3 12 16,5-5-12-16,-5 0 0 0,3 0 0 15,-1-2-12-15,-2-5 3 0,0 0 9 0,0 0 0 0,0 0 0 0,0 0 0 16,8 0-48-16,-3-5-8 0,3 5-2 16,0-7-574-16,-2 0-114 0</inkml:trace>
  <inkml:trace contextRef="#ctx0" brushRef="#br0" timeOffset="17078.88">5466 8818 345 0,'0'0'31'0,"0"0"-31"0,0 0 0 0,0 0 0 16,-2 7 301-16,2-2 55 0,-3-3 10 0,0 5 2 16,6-7-268-16,-3 0-55 0,0 0-10 0,0 0-3 15,0 0-136-15,0 0-27 0</inkml:trace>
  <inkml:trace contextRef="#ctx0" brushRef="#br0" timeOffset="17299.79">5641 8757 460 0,'-5'14'41'0,"5"-7"-33"0,-3 5-8 0,0-3 0 16,-2 3 355-16,2 2 69 0,1 0 13 16,-1 3 3-16,0-1-292 0,1-2-60 15,-3 5-11-15,-1 0-2 0,4-5-41 0,-1 7-8 16,0-7-2-16,3 5 0 0,0 2-24 0,0-4 0 15,0-1 0-15,0 3 0 0,0-5 0 0,3 0 0 0,0 0 0 0,-1 5 0 32,4-5-64-32,-1-2-6 0,0 2-1 0,-2 0 0 15,-1-2 9-15,6 2 2 0,-5-7 0 0,0 0 0 0,2 0 36 0,0-2 7 16,1-3 1-16,-1-2 1 0,-5 0-77 16,5-2-16-16,-2-3-4 0,2-2 0 0</inkml:trace>
  <inkml:trace contextRef="#ctx0" brushRef="#br0" timeOffset="17519.31">5482 9046 2188 0,'0'0'97'0,"0"0"20"0,0 0-93 0,0 0-24 16,0 0 0-16,0 0 0 0,5 0 37 0,3 0 3 15,0 0 1-15,0 0 0 0,3 0-17 0,-1-2-4 16,4-3-1-16,2-2 0 0,-3 0-19 0,3 0 0 15,5 2 0-15,-8-2 0 16,6 0-34-16,-1-2-10 0,1-3-3 0,2 5 0 16,-3 0-207-16,-4-5-42 0,12-14-8 0,-5 12-1 0</inkml:trace>
  <inkml:trace contextRef="#ctx0" brushRef="#br0" timeOffset="17981.18">5916 8583 1879 0,'-3'0'83'0,"1"2"17"0,-1-2-80 0,1 0-20 0,-4 5 0 0,6-5 0 16,-5 7 77-16,5-7 11 0,-5 7 3 0,5 0 0 16,-3 5-44-16,3 2-9 0,-3 0-2 0,1 0 0 15,2 2-24-15,0 6-12 0,0-1 10 0,0 5-10 16,0 2 0-16,0-2 0 0,-6 2 0 0,4 5 0 15,-1-7 0-15,0 7 8 0,3-5-8 0,-2 5 0 16,-1-5 0-16,1-2 0 0,-1 0 0 0,3 0-10 16,0-5 10-16,0-2 0 0,-3-3 8 0,6 1-8 15,-3-3 0-15,3-5 0 0,-3-4 0 0,2 2 0 0,-2-7 0 16,0 0 0-16,5 7 0 0,-5-7-8 0,8-2-3 0,-2-3 0 16,4-2 0-16,-2 2 0 0,0-2 11 15,0-7 0-15,3 2 0 0,-6 3 0 0,3 2 0 0,-3-5 0 16,3 5 0-16,0-7 0 0,0 9 0 15,0-4 0-15,-3 4 0 0,3-2 0 0,-5 0 0 0,2 7 0 16,3-7 0-16,-3 7 0 0,-2 0 8 0,2 0-8 16,-5 0 8-16,0 0-8 0,3 2 11 0,2 3-3 15,3 2 0-15,-8 0 0 0,3 0 2 0,-1 0 0 0,-2 0 0 16,3 5 0-16,2 0 11 0,-5-3 3 0,3 3 0 0,2 2 0 16,-2 0-15-16,-3 0-9 15,0 3 12-15,3-3-12 0,2 0 11 0,-2 0-11 0,2-2 10 16,0-3-10-1,0 3-97-15,3-5-26 0,3 5-5 0,-3-12 0 0</inkml:trace>
  <inkml:trace contextRef="#ctx0" brushRef="#br0" timeOffset="54303.37">7019 8752 1198 0,'-2'5'26'0,"2"-5"6"0,0 2 0 0,0-2 3 0,0 0-35 0</inkml:trace>
  <inkml:trace contextRef="#ctx0" brushRef="#br0" timeOffset="54925.17">6387 9053 460 0,'0'0'20'0,"0"0"5"0,-5-2-25 0,5 2 0 16,0 0 0-16,0 0 0 0,0 0 367 0,0-5 68 0,0 3 13 0,2-3 4 15,4-2-325-15,2 0-65 0,0 0-13 0,2 2-2 16,1-2-37-16,2 5-10 0,0-3 0 0,3-2 0 16,5 5 8-16,0-3-8 0,-2 0 10 0,-1 3-10 15,4 2 0-15,1 0 0 0,-4-5 0 0,2 5 0 16,0 0 16-16,0 0 1 15,-2 0 0-15,-1 0 0 0,1 5 5 0,-3-5 1 0,0 0 0 0,0 2 0 16,0-2-7-16,-3 5 0 0,3-5-1 0,-3 0 0 16,3 0-4-16,-3 0-1 0,-2 0 0 0,2-5 0 15,0 3-21-15,0 2-4 0,-2-5-1 16,-1 3 0 0,-4-3-162-16,2-2-33 0</inkml:trace>
  <inkml:trace contextRef="#ctx0" brushRef="#br0" timeOffset="56506.13">7133 8594 2343 0,'0'0'52'0,"0"0"10"0,0 8 2 0,-2-1 2 16,2-5-53-16,0-2-13 0,-3 7 0 0,3 0 0 0,0-7 33 0,-3 5 4 16,3 2 1-16,0 0 0 0,0 0-38 0,-2 0-12 15,2 5 0-15,-3-1 0 0,0 4 12 0,-2 1-12 16,0 8 12-16,-1-3-12 0,-7 7 12 0,3-2 0 16,-4 7 0-16,1 0 0 0,-5-5 0 0,4 5 8 0,1 7-8 0,3-5 11 15,-4-2 2-15,4 0 1 0,-6 0 0 0,5-5 0 16,3-2-5-16,0 0-1 0,1-7 0 0,-1-3 0 15,8-4-8-15,-3 2 0 0,0-7 0 0,3-2 0 16,6-3-51 0,-4-4-12-16,4-3-2 0,1-4-1 15,4-8-52-15,0 1-10 0,-3-3-3 0,5-7 0 0,-5 0 5 0,5 3 1 0,3-8 0 16,0-2 0-16,0 5 63 16,-3-5 13-16,0 5 2 0,3-5 1 0,-3 7 88 0,0-7 18 0,1 5 3 0,-4 2 1 15,1 0 54-15,-3 5 11 0,0 0 3 0,0 2 0 0,-3 5-18 16,0 0-3-16,0 2-1 0,1 3 0 15,-4 1-36-15,4 4-7 0,-6 4-2 0,0 0 0 0,0 0-28 16,5 0-5-16,-2 7-2 0,2 0 0 0,-2 7-15 16,-1-2-3-16,1 2-1 0,-1 0 0 0,-2 5-11 15,0 0 0-15,3-3 9 0,-3 3-9 16,0-5 0-16,0 0 0 0,3 3 0 0,-1-8 0 0,1 3 0 0,0-5 0 16,-1 5-10-16,1-5 10 0,0-5-19 0,2 3 3 15,0-5 1-15,3 0 0 16,0-5-9-16,3-2-3 0,-1-7 0 0,4 2 0 15,-4-2-10-15,6 0-3 0,0-5 0 16,-3-2 0-16,0 2 6 0,3-2 1 0,-5 2 0 0,2-2 0 0,-2 2 19 16,-1-2 4-16,-2 7 1 0,3 0 0 0,-3 0 9 0,0-3 11 0,-3 10-3 15,3 0 0-15,-6 0 27 0,-2 7 5 0,0 0 0 0,0 0 1 16,0 0 5-16,0 0 1 0,3 7 0 16,-3 5 0-16,3-1-16 0,-1 4-3 0,-2-1-1 15,0 7 0-15,-2-2-18 0,-1 2-9 0,3 0 10 16,0 3-10-16,0-1 0 0,3-4 0 0,-1 2 0 15,-2-2 0-15,3 2 0 0,0-2-13 0,-1 0 2 16,4-5 1 0,-1 5-36-16,0-3-7 0,0-2-2 0,3 5 0 15,0-7-21-15,0 2-5 0,0-2-1 0,3-3 0 0,-1 3-12 16,1-5-2-16,0 0-1 0,-1-2 0 16,1-3-94-16,2 3-18 0,3-5-4 0,-3-5-1 15,0 5 77-15,1-2 15 0,1-3 3 0,1 0 1 0,0-2 13 0,-3 5 2 0,-2-5 1 16,0 2 0-16,2-2 202 0,-5 0 41 0,-6 0 8 0,1 2 2 0,5 3 57 15,-3-5 11-15,-7 2 2 0,2-2 1 0,2 5-81 0,-2-3-16 16,0-2-3-16,-2 0-1 0,-4 2-37 16,6 3-8-16,0-3-2 0,-2 3 0 0,-6-3-30 0,2 3-5 15,6 2-2-15,-5-5 0 0,-3 3-21 0,-2-3-5 16,4 5-1-16,-2 0 0 0,3-2-10 0,-3 2 0 16,0 2 0-16,0-2 0 0,0 5 0 15,0-3 0-15,0 3 0 0,3-3 0 0,0 5 0 0,2-2 0 16,-2 2-9-16,2 0 9 0,1 0 8 0,-1 0 4 15,3 0 2-15,0 0 0 0,0-2-26 0,3 2-6 16,-1 0-1-16,1 0 0 0,-3-7 6 0,5 5 1 16,3-3 0-16,-3 3 0 0,1-5 12 0,2 0 0 15,0-5 9-15,0 5-9 0,2 0 0 0,-2-2 0 0,3-3 0 16,2 5 0-16,0-2 0 0,-2-3 0 16,-3-2 0-16,2 0 0 0,3 2 0 0,-2 3 0 0,-6-5 0 0,1 2 0 15,4-2 0-15,-2 0 0 0,0 0 0 0,-3 7 0 16,-5 0 0-16,6-7 0 0,2 7 0 0,-8 0 0 15,0 0 0-15,0 0 0 0,5-5 0 0,-5 5 0 16,0 0 0-16,0 0-10 0,0 0 10 16,0 0-8-16,0 0-33 15,5-2-7-15,-5 2 0 0,0 0-1 0,8-5-12 0,-3 3-3 0,1-3 0 0,-1-2 0 16,3 5 20-16,-8 2 4 0,0 0 1 0,0 0 0 16,8-5 24-16,0-2 5 0,-8 7 1 0,0 0 0 15,8 0 28-15,-8 0 5 0,0 0 2 0,0 0 0 16,8 0 24-16,0 2 5 0,0 3 1 0,-8-5 0 15,0 0-17-15,7 5-3 0,1-3-1 0,-2 3 0 16,-6-5-12-16,5 2-3 0,0 5 0 0,1-2 0 16,-1-3-8-16,-5-2-3 0,3 5 0 0,-1-3 0 15,3 3-9-15,-5-5 0 0,0 0 0 0,0 0 0 16,0 0 0-16,0 0 0 0,0 0 0 0,0 0 0 0,0 0 0 0,0 0-11 16,0 0 3-16,0 0 0 0,0 0 8 0,0 0-13 15,6 2 5-15,-6-2 8 0,0 0 0 0,0 0 0 16,5 0 0-16,0-2 0 0,1-3 0 0,-1 3 0 15,0-3 0-15,3-2 12 0,-3 0-12 0,1 0 0 16,-1 5-10-16,0-3 10 0,3-2 0 0,-2 2 0 0,-4 3 11 16,6-3-3-16,0 5-8 0,-3 0-12 15,-5 0 4-15,0 0 0 0,6 5 8 0,2-3 9 16,-3 3-1-16,-2 2-8 0,-1 0 12 0,1 0-12 0,2 0 12 0,-2 0-12 16,-6 5 12-16,3-5-12 0,3 0 12 0,-1 5-12 15,-4-5 9-15,2 0-9 16,0 0 0-16,2 0 9 0,-2 0-9 0,0-7 0 0,0 7 0 0,3-2 0 15,2-3 0-15,-5-2 0 0,0 0 0 16,0 0 0-16,6 0 0 0,-6 0 12 0,0 0-12 0,0 0 12 16,8-2-12-16,-3-3 0 0,-5-2 0 0,3 0 0 15,-1 0 0-15,3-5 10 0,1-2-2 0,-4 5-8 16,-2-3 14-16,6-2-4 0,2 0-1 0,0-5 0 16,-6 7-9-16,3-4 0 0,6-3 0 0,0 5 0 15,-3-5 0-15,2 7 0 0,1-4 0 0,2-1 0 16,-2 3 0-16,-1 5 0 0,-2-3-12 0,0 5 12 15,3 0-25-15,-3 2 2 0,-1-2 1 0,-1 5 0 16,2-3-30-16,-8 5-5 0,0 0-2 0,8 0-590 16,-8 0-119-16</inkml:trace>
  <inkml:trace contextRef="#ctx0" brushRef="#br0" timeOffset="56891.45">8448 9032 2023 0,'0'0'44'0,"0"0"10"0,0 0 2 0,0 0 0 0,5 0-44 0,1-7-12 0,-4 2 0 0,4 3 0 16,2-5 29-16,0 0 4 15,-3 0 1-15,3 0 0 0,-3-3-26 0,3 3-8 0,3 0 0 0,-6-2 0 16,0 2 0-16,3 0-12 0,3-3 1 0,-3 8 1 16,0-3-8-16,-3 3-2 0,0-3 0 0,-5 5 0 15,0 0 20-15,0 0-10 0,0 0 10 0,3 5-8 16,2-3 8-16,-5 3 0 0,-3 2 0 0,3 0 0 16,8 7 8-16,-8-2 3 0,0 2 1 0,0 5 0 15,8-3-12-15,-2 8 8 0,-6-8-8 0,0 8 8 16,2-3-8-16,1 0 8 0,0 0-8 0,-1-2 8 15,1 0-8-15,2-5 0 0,0 0 0 0,3 0 0 16,-8-7 0-16,6 3 0 0,2-8 0 0,0-2 0 16,-8 0-19-16,7-2 1 0,4-10 0 0,2-2-894 15</inkml:trace>
  <inkml:trace contextRef="#ctx0" brushRef="#br0" timeOffset="57059.44">8702 8717 2516 0,'-2'7'56'0,"-1"0"11"16,-2 5 2-16,2-3 1 0,6-4-56 0,-3 9-14 0,2-7 0 0,1 5 0 16,5-10-148-16,-3 5-32 0</inkml:trace>
  <inkml:trace contextRef="#ctx0" brushRef="#br0" timeOffset="57495.35">8998 8844 2527 0,'-13'7'112'0,"8"-2"23"0,0-3-108 0,-1 3-27 0,1-3 0 0,0-2 0 16,-3 0 25-16,0 0 0 0,0 5 0 0,0-5 0 15,3 0-37-15,-3-5-7 0,-3 5-1 0,3 0-1 16,0 0-103-16,-2 0-21 0,2 0-4 0,3 0-1 15,-3 5 58-15,2-3 12 0,-2 5 3 0,3-2 0 16,-3 2 37-16,3 0 8 0,2 7 2 0,-2-7 0 0,2 5 84 0,-2 2 17 16,2 0 3-16,3 0 1 0,0 3-3 0,0-3 0 15,0 0 0-15,3-2 0 16,2-3-32-16,-2 3-8 0,0-5 0 0,2 0-1 16,3 0-19-16,0-2-4 0,-3-3-8 0,3-2 12 0,0-2-12 0,0-3 0 15,0 0 8-15,0 3-8 0,0-10 0 0,0 5 0 16,0 0 0-16,-1-2 0 15,1-3 0-15,0 7-10 0,0-4 10 0,0 2-8 0,-2 0 8 16,1 2 0-16,-1-2 0 0,2 2 0 0,-3 3 0 0,0-3 0 16,-5 5 8-16,3 0-8 0,2 0 23 0,-2 0 0 15,-1 5 0-15,4-3 0 0,-4 5 8 0,1 3 1 16,0-3 1-16,2 0 0 0,-2 2-8 0,-1-2-1 0,1 5-1 16,2 0 0-16,-2-3-14 0,5 3-9 0,0 0 12 15,-3-3-12-15,0-2 0 0,1 5 0 0,-1-5 0 0,0 0 0 16,3 0 0-16,-3 0-9 0,6-2-1 0,-3-3 0 31,0 3-102-31,0-5-20 0,2 0-4 0</inkml:trace>
  <inkml:trace contextRef="#ctx0" brushRef="#br0" timeOffset="65798.66">3545 6664 1710 0,'0'0'37'0,"0"0"8"15,0 0 2-15,6 4 1 0,2 3-38 0,-3 0-10 0,3 0 0 0,0 1 0 0,0-4 0 0,2 3 0 0,6 0 0 0,0 0 0 16,5-2 0-16,3-3 8 0,-5-2-8 0,2 5 8 0,8-5-8 0,3-5 0 16,2-2 0-16,-5 0-11 0,6-4 11 15,-9 4 0-15,6-3 0 0,-1-2 0 16,-1 1-8-16,4-4 8 15,3 6-8-15,-3-3 8 0,-2 1 0 0,0 3 0 0,-3 1 0 0,0-4 0 16,3 4 0-16,-11 4 0 0,3-4 0 0,0 3 0 16,-1-4 0-16,-1 1 0 0,-1 0 0 0,0 3 8 0,3 1-8 15,-6-1 0-15,3 1 0 0,-2-1 0 16,0-4-64-16,-4 1-18 0,1 5-3 0,-3-7-1 16</inkml:trace>
  <inkml:trace contextRef="#ctx0" brushRef="#br0" timeOffset="66294.32">5014 6530 1828 0,'-5'-8'40'0,"5"8"9"0,-8-7 2 0,5 7 0 15,-2-2-41-15,2-3-10 0,-5-2 0 0,3 3 0 0,0 1 21 0,-1-1 3 16,4-4 0-16,-6 1 0 0,2 5-14 0,1-3-2 16,-3 3-8-16,3-3 12 0,5 5-12 0,0 0-16 15,0 0 3-15,-11 0 1 16,-2 7-14-16,0 0-2 0,0 0-1 0,-1 5 0 16,1 2-9-16,0 0-2 0,0 5 0 0,-3 0 0 0,5-2 40 0,-2 1 0 15,0 4 9-15,2-4-1 0,3 8 23 0,0-5 5 16,3 5 0-16,2-5 1 0,1 5-16 15,2-5-3-15,0 1-1 0,5 4 0 0,-2-8-1 16,7-4-1-16,-2 5 0 0,0-9 0 0,5 6-6 0,-2-6-1 16,5-3 0-16,2 0 0 0,-2-7-8 15,0 0 0-15,5 0 0 0,0-3 0 0,1-4-16 0,1-5-4 0,1-2-2 0,0-4-543 16,0-1-109 0</inkml:trace>
  <inkml:trace contextRef="#ctx0" brushRef="#br0" timeOffset="66802.95">5278 6113 2448 0,'-15'0'108'0,"9"5"23"0,1-3-105 0,5-2-26 0,-8 0 0 0,5 7 0 16,1-2 16-16,-4 2-1 0,6 0-1 0,0 0 0 15,-5 7-14-15,3 0 8 0,-1 5-8 0,0 2 0 16,-2-2 8-16,2 9-8 0,1-2 0 0,-1 3 0 16,-2 3-28-1,-1-1-12-15,4-3-3 0,-4 5 0 0,1-5 0 0,0-2 0 0,-3 3 0 0,5-4 0 16,-2-3 12-16,0 1 3 0,-1-6 0 0,4 1 0 16,-1-4 16-16,1 1 12 0,2-4-13 0,0-4 5 0,-6 0 8 15,6-7 0-15,0 0 0 0,0 0 0 0,0 0 0 0,0 0 0 16,0 0-9-16,6 0 9 0,1-7 0 0,4 7 0 15,-8-7-9-15,5 3 9 0,0-3 0 0,-1-3 0 16,-1-2 0-16,2 5 0 0,0 0-8 0,0 0 8 16,-3 0 0-16,5 0 0 0,-4 2 0 0,-1-2 0 0,3 0 0 0,-3 7 0 15,-2-4 18-15,2 4-2 0,-5 0-1 0,6 0 0 16,1 4 2-16,-4-4 1 16,2 0 0-16,1 3 0 0,-1 1-2 0,-2 1 0 0,2-3 0 15,0 5 0-15,-2-2-3 0,2-2-1 0,0 4 0 0,1-3 0 16,-4 3-12-16,4 0 0 0,-1-2 0 0,-2 2 0 15,-1-4 0-15,1 1 0 0,0-1 0 0,4 4 0 16,-7-3 0-16,3 3 0 0,-3 0 0 16,5 1-10-16,-5-1-19 15,0 0-4-15,3-3-1 0,0-1 0 0,2 1 12 0,-5-4 2 0,8 7 1 0,-5-7 0 16,5 7-37 0,-1-7-8-16,1-7-2 0,-2 7-511 0,7-7-103 0</inkml:trace>
  <inkml:trace contextRef="#ctx0" brushRef="#br0" timeOffset="67095.02">5593 6555 2070 0,'0'0'45'0,"0"0"10"0,0 0 1 0,0 7 3 0,0-2-47 0,-2 2-12 0,2-4 0 0,0 4 0 0,0 4 31 0,0-4 4 16,2 8 1-16,-2-4 0 0,0-4-17 0,0 7-3 15,0 1-1-15,3-4 0 0,-3 8-15 0,3-5 0 16,-3 0 0-16,2 0 0 0,-2-2-14 0,3-2-6 15,-3-3 0-15,0 4-1 16,0-3 1-16,0-1 0 0,0-7 0 0,0 0 0 0,0 0 5 0,0 0 2 16,0 0 0-16,0 0 0 0,0 0 13 0,3-3 0 15,2-1 0-15,-3-6 0 0,1-2 0 0,2 1 0 16,3-4 0-16,-2-3 0 0,-1 4 0 0,3-3 0 16,2 1 0-16,-2-1 0 0,3-2 0 0,-3 5 0 15,0-5 0-15,2 5 0 0,1 3 0 0,2 1 0 0,-5-4 0 0,3 2-613 16,-1 5-120-1</inkml:trace>
  <inkml:trace contextRef="#ctx0" brushRef="#br0" timeOffset="67388.69">5855 6657 2379 0,'0'0'52'0,"0"0"12"16,-5 4 1-16,0-1 2 0,2 4-54 0,3-7-13 0,0 4 0 0,0-4 0 15,3 3 26-15,2 1 2 0,0-8 1 0,1 4 0 16,-1-3-17-16,3 3-4 0,0 0-8 0,-3-4 12 16,3 4-12-16,0-3-10 0,-3-1 2 0,0 1 0 15,3-1-48-15,-2 4-10 0,-1-3-2 0,-5 3 0 16,0 0 23-16,0 0 4 0,3 3 1 0,2 1 0 16,0 3 32-16,-5 0 8 0,5 0 0 0,-5 0 0 0,3 8 17 0,-3-8 6 15,0 0 1-15,3 4 0 0,-3-4 3 0,2 1 1 16,1-1 0-16,0 0 0 0,-3-7-28 0,2 4 0 15,-2-4-14-15,0 0 5 16,0 0-16-16,0 0-3 0,6 0-1 0,-4 0 0 16,4-4-129-16,-1-3-26 0,0 0-4 0,-2-1-334 0,5-6-66 15</inkml:trace>
  <inkml:trace contextRef="#ctx0" brushRef="#br0" timeOffset="67516.03">6075 6475 1220 0,'-3'-14'54'0,"3"10"11"0,-2 1-52 0,-1-1-13 0,0-3 0 0,1-1 0 16,-6 6 104-16,5-3 17 0,3 5 4 0,0 0 1 15,0 0-74-15,0 0-14 16,0 0-3-16,0 0-551 16,0 0-111-16</inkml:trace>
  <inkml:trace contextRef="#ctx0" brushRef="#br0" timeOffset="67829.88">6133 6468 691 0,'0'7'61'0,"0"0"-49"0,0-2-12 0,3-2 0 16,-3-3 219-16,2 7 41 0,-2-7 8 0,3 4 1 15,-3-4-171-15,3 3-34 0,2 1-8 0,0 3 0 0,1-2-37 0,-1-3-7 16,-5-2-2-16,5 5 0 0,-5-2-10 0,0-3 0 16,0 4 0-16,0 3 0 0,5-4 0 0,-5 1 0 15,3 3 0-15,0 0 0 0,-3-7 0 0,2 5 0 16,-2-5 0-16,6 7 0 0,-6 0 22 0,2 0 2 16,4-4 1-16,-1 1 0 15,-5-4 27-15,8 7 6 0,0-7 1 0,2 5 0 16,-2-3-24-16,0 3-5 0,3-5-1 0,-3 3 0 15,0-3-19-15,0 4-10 0,0-1 10 0,-8-3-10 0,0 0 0 0,0 0 8 16,0 0-8-16,7 4 0 0,-4 3 0 0,0 0-8 16,-3-2 8-16,0 2-13 0,-6 0 3 0,4 3 1 15,-3-6 0-15,-1 3 0 0,-4 5 9 0,-1-2-8 16,0-3 8-16,4 0-8 0,-1 4-7 0,-6-4-1 16,4-2 0-16,2 2 0 15,0-4-11-15,3 1-2 0,-1-1-1 0,1-6-602 16,0-1-121-16</inkml:trace>
  <inkml:trace contextRef="#ctx0" brushRef="#br0" timeOffset="68062.11">6469 6348 518 0,'0'0'46'0,"0"0"-37"0,0 0-9 0,0 0 0 16,0 0 361-16,-3 5 71 0,1 2 13 0,2 0 3 15,0 0-296-15,0 0-60 0,-3 5-12 0,3 2-3 16,0 0-39-16,-3 0-8 0,3 5-2 0,0 2 0 15,0-2-28-15,0 2 0 0,0 1 0 0,0-4 0 16,0 8 0-16,-5-5 0 0,5 5 0 0,0-5 0 0,-2 1-21 16,2-4 2-16,0 1 1 0,0-5 0 15,0 0-10-15,2-2-3 0,3-2 0 0,-5-3 0 16,0 2-3-16,3-7-1 0,-3-2 0 0,5 8 0 16,-5-8-108-16,6-3-21 0,2-2-5 0</inkml:trace>
  <inkml:trace contextRef="#ctx0" brushRef="#br0" timeOffset="68248.09">6419 6595 288 0,'0'0'12'0,"0"0"4"0,-5 0-16 0,-3 0 0 0,8 0 0 0,-6 5 0 15,1-3 438-15,5-2 85 0,0 0 17 0,0 0 3 16,0 0-379-16,0 0-76 16,0 0-16-16,0 0-2 0,0 0-58 0,0 0-12 15,0 0 0-15,0 0 0 0,5 0-8 0,3 5 0 16,0-5 0-16,0-5 0 15,5 5-95-15,-2-2-18 0,5-3-4 0,0-2-1 16,-3 3-102-16,3 1-21 0,13-8-4 0,-8 3-1 0</inkml:trace>
  <inkml:trace contextRef="#ctx0" brushRef="#br0" timeOffset="68468.06">6689 6537 1407 0,'0'0'62'0,"0"0"14"0,0 0-61 0,0 0-15 0,0 0 0 0,0 0 0 16,8 4 132-16,-8-4 23 0,0 0 5 0,0 0 0 15,0 0-69-15,8 0-15 0,-8 0-2 0,7 3-1 16,-7-3-45-16,0 0-8 0,6 4-3 0,-1 3 0 15,0 0-17-15,-5-2 10 0,0 2-10 0,0 3 8 0,0-6-8 16,0 8 0-16,0-3 9 0,-5 3-9 16,2-2 0-16,1 1 9 0,-1 1-9 0,-2-2 0 15,5 1 9-15,-3 3-9 0,1-6 0 0,2 3 9 16,0-4-9-16,0 0 0 0,0-7 0 0,2 7 8 0,-2-7-8 16,0 0 0-16,0 0 0 0,5 0 0 15,1-2-32-15,4-3 2 0,-4-2 0 16,2 0 0-16,0-7-164 0,-1-2-33 15,4 2-6-15,-6-3-531 0</inkml:trace>
  <inkml:trace contextRef="#ctx0" brushRef="#br0" timeOffset="69202.89">6861 6433 288 0,'0'0'25'15,"0"0"-25"-15,0 0 0 0,0 0 0 0,0 0 324 0,0 0 60 16,0 0 12-16,0 0 3 0,-3 2-249 0,-2 3-50 16,2-2-9-16,-2 4-3 0,2-3-57 0,-2 3-12 15,2 0-3-15,3 0 0 0,-2 5-16 0,-1-5 0 16,0 0 0-16,3 0 0 0,-2 7 0 0,2-2 0 15,-3-2 0-15,3 1 0 0,0 1 0 0,0-2 0 0,0 1 0 0,0 3 0 16,3-7 0-16,-3 8 0 0,2-8 0 0,-2 4 0 16,3 4 0-16,0-8 0 0,-1 4 0 0,-2-4 0 15,3 5 0-15,-1-5-9 0,1 0 9 0,-3 0 0 16,0 0 0-16,0 0 0 0,3 0 0 0,-3-7 0 16,0 0 0-16,0 0 0 0,0 0 0 0,0 0 0 15,0 0 0-15,0 0 0 0,0 0 0 0,5 0 0 16,-5 0 0-16,5 5-10 0,-5-5 10 0,6 0 0 15,2-5 0-15,-6-2 0 0,4 0 0 0,-1 3 0 16,3-3 12-16,0 0-3 0,0 0-1 0,0-1 0 16,2-3-8-16,-2 4 8 0,0 0-8 0,3 0 8 15,-3-1-8-15,5-1 0 0,-8 0-10 0,3 6 10 16,0-1 0-16,-3-3 0 0,3-1 0 0,3 8 0 0,-9-2 0 16,4-3 0-16,2 5 0 0,0 0 0 0,0 0 0 15,-1 0 16-15,-1 0-1 0,2 0-1 0,0 5 8 0,-3-3 2 16,3 3 0-16,2-2 0 0,-4 1-10 0,4-1-2 15,-2-3 0-15,0 4 0 0,0-1-12 0,3 1 9 16,-3 3-9-16,2-7 8 0,-2 7-8 0,0-7 0 16,3 5 0-16,-3-5 8 0,2 0-8 0,-2 0 0 15,5-5 9-15,-2 5-9 0,-3-7 0 0,2 5 9 16,1-3-9-16,0-2 0 0,-1 0 10 0,-2 0-10 16,0 0 8-16,0-5-8 0,0 5 8 0,0 0-8 15,-3-4 0-15,0 3 8 0,1 1-8 0,-4 0 0 16,-2 0 9-16,0 0-9 0,0 0 0 0,-2 0 9 15,-4 2-9-15,1-2 0 0,0 7 10 0,-3 0-10 0,-3-4 8 16,1 8-8-16,-1-4 0 0,-2 5 8 0,2-3-8 16,-2 5 0-16,3 1 0 0,-4-1 0 15,4-3 0-15,-1 8 0 0,1-5 8 0,2 3-8 0,0-3 8 0,0 4-8 16,0-4 11-16,3 0-3 0,-1 5-8 0,1-2 12 16,0-3-4-16,5 4-8 0,0-4 11 0,0 5-11 15,0-2 18-15,0 1-3 0,0-4-1 0,2 5 0 16,4-5 1-16,-1-4 0 0,-5-3 0 0,8 7 0 15,2 4-4-15,-2-4-1 0,3-7 0 16,-3 5 0-16,2-2-10 0,-2 1 8 0,3-4-8 0,0 0 8 16,-1 0-8-16,1-4 0 0,-1 4 0 0,1 0 8 0,0 0-8 0,-4 0 0 15,1 0-12-15,3 0 12 0,-3 0 0 16,-3 0 0-16,-5 0 14 0,5-3-4 0,3 3-23 16,-2 0-5-16,-6 0-1 0,5 0 0 15,0 3-38-15,-5-3-8 16,0 0-2-16,0 0-653 0,6 4-132 0</inkml:trace>
  <inkml:trace contextRef="#ctx0" brushRef="#br0" timeOffset="70306.61">9763 8924 2174 0,'0'0'48'0,"0"0"9"0,0 0 3 0,0 0 1 0,0 0-49 0,8 0-12 0,-3 0 0 0,3-5 0 16,3 5 39-16,-1-2 5 0,1-3 0 0,2 3 1 15,1-3-25-15,1-2-4 0,7 7-2 0,-1-7 0 16,0 2-14-16,0 3 0 0,3-3 0 0,-3 5 0 16,0-2-13-16,0-3 1 0,1 3 0 0,1-3 0 31,-1 5-28-31,-1-7-4 0,0 7-2 0,-3-7 0 0,-2 2-84 0,3 3-17 0,-3-3-3 0,2-2-664 16</inkml:trace>
  <inkml:trace contextRef="#ctx0" brushRef="#br0" timeOffset="70579.23">10475 8423 1785 0,'-5'7'159'0,"5"0"-127"0,-3 0-32 0,3 0 0 0,-3 5 112 0,3 2 16 15,0 0 3-15,0 2 1 0,3 1-56 0,0 4-10 16,-1 5-2-16,1 0-1 0,-3 2-43 0,3-2-9 16,-1 7-2-16,1-5 0 0,-1 5-9 0,1-2 0 15,-3-3 0-15,3 0 0 0,-3-2 0 0,0 0 0 0,0 0 0 16,0-5 0 0,0 0-55-16,-3 0-6 0,0-2-2 0,1-5 0 15,-1-2-3-15,3 0-1 0,-2-3 0 0,-1-9-570 0,3 0-115 16</inkml:trace>
  <inkml:trace contextRef="#ctx0" brushRef="#br0" timeOffset="71021.3">10597 8336 1785 0,'0'0'79'0,"0"0"17"0,0 0-77 0,0 0-19 0,0 0 0 0,0 0 0 0,0 0 156 0,5 0 28 15,3 0 6-15,0 4 1 0,-3-1-127 16,0-3-24-16,3 7-6 0,3 0-1 15,2-2-23-15,-2 2-10 0,-3 0 8 0,2 0-8 16,1 5 0-16,-3-3 0 0,-3-2-12 0,0 5 12 16,-2 0-43-16,-3 2-1 0,-3 0 0 0,-2 0 0 15,-3 0-1-15,-5 5-1 0,0-5 0 0,-1 5 0 0,1 2 26 0,-3-7 6 16,0 5 1-16,3 2 0 0,-3-2 27 0,0 0 6 16,3-5 0-16,3 0 1 0,-1 0-1 0,3-7 0 15,0 5 0-15,0-5 0 0,3 5-1 0,0-5-1 16,5 0 0-16,-3-5 0 0,3-2-2 0,3 7-1 15,2 2 0-15,0-1 0 0,3-1-15 0,0-5 0 16,3 5 8-16,-1 0-8 0,3-2 9 0,-2 2-1 16,0-2 0-16,2-3 0 0,3 5-8 0,0-2 12 0,-3-3-12 15,3 3 12-15,-3-3-12 0,0 3 0 16,3-3 0-16,-5 3 8 0,-1 2-8 0,1 0 0 0,-3-2 9 0,-3 2-9 16,0 0 8-16,-2 0-8 0,-3 5 8 15,0-3-8-15,-3 3 9 0,1-5-9 0,-6 5 12 0,0-3-12 16,-3 3 0-16,1-3 0 0,-1 3 0 15,-2 0 0 1,0-3-23-16,2-2-5 0,-5 5 0 0,6-5-1 16,-1 0-28-16,3-2-6 0,-3-3-1 0,1-2 0 0,2 5-93 15,0-5-19-15,3 0-4 0,2 0-377 0,-2-5-75 0</inkml:trace>
  <inkml:trace contextRef="#ctx0" brushRef="#br0" timeOffset="72335.22">10750 8823 345 0,'13'-12'31'16,"-5"7"-31"-16,-3 3 0 0,3-3 0 0,-2-2 298 0,2 7 54 15,-3-2 10-15,0-3 2 0,-5 5-176 16,8 0-36-16,-3 0-8 0,-2 5 0 0,2-3-60 0,1 5-11 16,-4 0-2-16,4 5-1 0,-1-5-39 0,-2 7-8 15,-1-2-2-15,1 2 0 0,0 0-12 0,-3 5-9 16,2-5 12-16,-2 0-12 16,0 5 0-16,0-5 0 0,3 0 0 0,-3 5 0 0,0-7 0 0,-3-3 0 15,3 3 0-15,0 0 0 0,0-5 0 0,-2 0 0 16,2-7-11-16,0 0 11 0,0 0 0 0,0 0 0 15,0 0 0-15,0 0 0 0,2-7 0 0,3-5 0 16,-2-2 0-16,0 2 0 0,2-2 0 0,0 0 0 16,1-5 0-16,2 5 0 0,-1-5 0 0,1 5 0 15,0-5 0-15,3 5 0 0,-3 0 0 0,2 0 0 0,1 0 0 0,0 0 9 16,2 2-9-16,0 0 0 0,0-2 0 16,1 5 0-16,-4-3 0 0,6 5 0 0,-3 0 0 0,0 2 0 15,1 3-12-15,-1-3-2 0,0 3 0 0,0-3 0 16,-2 5 5-16,0 5 1 0,2-3 0 0,-3-2 0 15,-2 7 17-15,3-2 4 0,-1-3 1 0,-2 3 0 16,0 2-14-16,-2 5-18 0,2-5 4 0,0 2 1 16,-3 3 13-16,0 0 16 0,0-3-3 15,-2 3-1-15,2-3-3 0,-2 3-1 0,2 0 0 0,-2-3 0 16,-3 3-8-16,3 0 0 0,-3-3 0 0,-3 3 0 16,0-5 8-16,1 5-8 0,-4-3 8 0,1 3-8 0,-3-5 0 15,3 2 0-15,-3 3 0 0,0 0 0 16,-3-5 0-16,3 0-17 0,0 0 2 0,1-2 1 15,-1-3 2-15,0 3 0 0,0-3 0 0,2-2 0 0,1 0-3 16,0-2 0-16,0-3 0 0,-1-2 0 16,6 0 5-16,-2 2 1 0,2-4 0 0,2-3 0 0,4 0 9 15,-1 3-13-15,0-5 5 0,3 2 8 0,0-2-12 0,0 2 12 16,3-2-10-16,-1 2 10 0,1 3 0 0,-1-3 0 16,-2 5-8-16,3 0 8 0,-1 0 0 0,1 0 8 15,-3 2 0-15,2 3-8 0,1-3 24 16,0 5-1-16,-1 0-1 0,1 5 0 0,-3-3 8 0,2 3 2 15,-2 2 0-15,0-2 0 0,0 2-4 0,0 0 0 0,0 0 0 16,0 0 0-16,-3 0-3 0,3 0-1 0,-3 0 0 0,-2 0 0 16,0 0-24-16,2-2 0 0,0 2 8 15,-2-7-8-15,-3 0 0 0,0 0 0 0,0 0 0 0,0 0 8 32,0 0-34-32,5 2-7 0,1-4-2 0,-1 2 0 0,3-5 24 0,-3 5 11 15,0-7-10-15,3 5 10 0,0-3 0 0,0 5 0 0,0-2 0 16,0-3 0-16,3 5 0 0,-1 0 0 0,-2-2 0 0,3 2 0 15,-3 2 9-15,2-2 2 0,1 0 0 0,-3 5 0 16,0-3-3-16,0-2 0 0,0 5 0 0,0-5 0 16,-8 0-8-16,8 2 8 0,-1-2-8 0,1 0 8 15,0 0-8-15,0-2 0 0,-2-3 9 0,-1 5-9 16,3-7 0-16,-3 5 8 0,0-3-8 0,1-2 0 16,-4 0 8-16,4 0-8 0,-4-5 8 0,1 5-8 15,0-7 13-15,-1 7-1 0,1-5-1 0,-3 3 0 16,0-3-11-16,0 0 0 0,0-2-12 0,-3 7 12 0,3-7 0 15,-2 7 0-15,-1-5 0 0,3 5 0 0,-3 0 0 0,1 0 0 16,-4-5 0-16,4 5 0 0,-1 0-15 0,0 0 5 16,1 4 1-16,-4-1 0 15,4-3-15-15,-4 2-4 16,4 5 0-16,-3-2 0 0,5 2-7 0,0 0-1 0,0 0-1 0,0 0 0 16,0 0 6-16,0 0 2 0,0 0 0 0,0 0 0 15,0 0 1-15,0 0 1 0,0 0 0 0,0 0 0 0,0 0 27 0,7 2 0 16,-1-2 0-16,2 5 0 0,0-5-16 0,0 2-4 15,0 3 0-15,2-5-1 0,-2 4 21 0,3-1 0 16,-1-3 0-16,1 0 0 0,-1 0 11 0,4 5 6 16,-4-3 2-16,1-2 0 0,-1 5-5 0,1-3-1 15,-3 3 0-15,0-3 0 0,0 5 9 0,0-2 2 16,0 2 0-16,0 0 0 0,-3 0 4 0,3 5 2 0,0-5 0 0,-3 7 0 16,-2-2-18-16,-1-3-3 0,1 10-1 0,0-5 0 15,-3 5-8-15,0-5 0 0,-3 5 0 0,0-10 0 16,1 3 0-16,-1 2 0 0,0-7 0 15,1 0 0-15,2 0 0 0,-3-2 8 0,3-5-8 16,0 0 8-16,0 0-8 0,0 0 0 0,0 0 0 0,5-7 0 16,1 0 0-16,-1-5-17 0,0-2 4 0,3 0 1 15,3-5-30-15,-3-2-6 0,2 2 0 16,1-2-1-16,-1 2 33 0,1-2 8 0,-3 2 8 0,3 5-13 16,-3-5 13-16,-3 10-9 0,3-5 9 0,-3 2-8 15,0 7 33-15,-2 3 7 0,2-3 2 0,-5 5 0 16,0 0 10-16,0 0 1 0,0 0 1 0,6 5 0 15,-4 2-2-15,1 0 0 0,-1 5 0 0,1-3 0 16,-3 5-25-16,0 5-6 0,0-5-1 0,0 2 0 16,0 1-3-16,0 2-1 0,0-5 0 0,0 5 0 0,0-5-8 15,0 0 0-15,0 0 0 0,3-2 0 0,-3 0 0 0,0-3-17 16,2-2 4-16,1 0 1 16,-3 0-99-16,3-2-19 0,-3-5-4 0,5 7-1 15,-5-7-97-15,0 0-20 0,8-2-4 0,-8 2-492 0</inkml:trace>
  <inkml:trace contextRef="#ctx0" brushRef="#br0" timeOffset="73860.78">12581 8738 2379 0,'0'0'52'0,"0"0"12"0,-8 0 1 0,5 5 2 0,-2-3-54 0,5-2-13 0,0 0 0 0,0 0 0 16,0 0 30-16,0 0 3 0,0 0 1 0,0 0 0 15,0 0-24-15,8-2-10 0,3-3 8 0,-1 5-8 0,1-2 0 0,2-3 0 16,0 5 0-16,0-2 0 16,3-3 0-16,3-2 0 0,-3 2 0 0,2 3 0 0,1-3 0 0,-3-2 0 15,0 0-14-15,-1 0 5 16,1 4-62-16,0-6-12 0,0 7-2 0,0-5-1 15,-3 2-144-15,0-2-29 0,9-7-5 0,-9 2-2 16</inkml:trace>
  <inkml:trace contextRef="#ctx0" brushRef="#br0" timeOffset="74368.61">13073 8268 1922 0,'0'0'85'0,"0"0"18"0,0 0-83 0,0 0-20 0,0 0 0 15,8 0 0-15,0-5 54 0,3 5 6 0,-4-3 2 0,4-1 0 16,0 1-20-16,-3-1-4 0,2 1-1 0,-2-1 0 16,0 4-26-16,3 0-11 0,-6-5 8 0,3 3-8 15,-8 2 0-15,5 0 0 0,-5 0 0 0,0 0 0 16,8-5 0-16,-8 5 0 0,0 0 0 0,0 0 0 15,0 0 8-15,0 0-8 0,0 0 0 0,3 7 8 16,-1 5-8-16,-2-1 0 0,0-1 9 0,-2 2-9 16,-1 2 0-16,0 0 8 0,1 5-8 0,-1 2 0 15,0 0 0-15,1 5 0 0,-1 0 0 0,1 2 0 0,2 3 0 16,-3 1 0-16,3-1 0 0,3 7 0 16,-3-3 0-16,0 10 0 0,2-3 0 0,1-2 8 0,-3 5 5 15,5-5 2-15,-5-5 0 0,3 5 0 0,2 0 6 16,-5 0 2-16,3-7 0 0,-3 2 0 0,2-2 1 15,1 0 1-15,0-7 0 0,-1 2 0 0,-2-7-5 0,0 3-2 16,3-8 0-16,-3 3 0 0,0-7-18 0,-3-3 10 16,3 3-10-16,-2-5 8 0,-1 0-8 0,0-2 0 15,1-3 0-15,-4 3 0 0,1-5 0 0,-3 0-17 16,-2 0 4-16,-1-5 1 0,-2-2-11 0,0 5-1 16,-1-5-1-16,1-3 0 15,-3 3-4-15,6-7-1 0,2 0 0 16,0 0 0-16,0 0-7 0,0-5-2 0,0 0 0 0,3 5 0 15,2 0-41-15,3 0-9 0,-3 0-2 0,3-5 0 16,6 7-154-16,-1-2-31 0</inkml:trace>
  <inkml:trace contextRef="#ctx0" brushRef="#br0" timeOffset="74752.57">13200 8964 518 0,'0'0'46'0,"0"0"-37"0,5 0-9 0,3 0 0 16,-8 0 274-16,6 0 53 0,2 2 10 0,-3-2 3 15,3 0-189-15,-3 0-38 0,0 0-7 0,3 5-2 16,-2-5-46-16,-1 0-10 0,0 2-1 0,3-2-1 15,-5 5-28-15,2-3-6 0,-2 3 0 0,2 2-1 16,-2 0-11-16,-3 0 0 0,0 0 9 0,0 5-9 16,0 0 0-16,0-3 0 0,-3 3 0 0,0-5 8 0,1 7-8 0,2-2 0 15,-3-3 0-15,0-4 0 0,3 2 0 0,0 0 0 16,0-7 0-16,0 0 0 0,0 0 0 0,0 0 0 16,0 0 0-16,6 0 0 0,2-7 0 0,0 2 0 15,-1-2-9-15,1-2 9 0,3-3-9 0,0-2 9 16,-3 2-12-16,5-2 12 0,0 0-10 0,-2 2 10 15,-1-2-8-15,3 5 8 0,-2-3 0 0,-3 5 0 16,0-5 0-16,0 10 0 0,-3-3 8 16,3-2 6-16,-3 7 2 0,1 0 0 0,-1 0 16 0,-2 5 3 15,2-3 1-15,-3 5 0 0,-2 0 0 0,3 5 1 16,-3-5 0-16,3 7 0 0,-1-7-5 0,-2 5 0 16,0 0-1-16,0-3 0 0,3 3-31 0,-3-5 0 15,0 2 0-15,0 1 0 16,0-3-27-16,0-7-8 0,0 0-1 0,0 0-1 15,0 0-15-15,0 0-4 0,8-5 0 0,0-2 0 16,3-5-104-16,-1-2-22 0,-2 0-4 0,5-5-406 0,0-2-82 0</inkml:trace>
  <inkml:trace contextRef="#ctx0" brushRef="#br0" timeOffset="75656.96">13801 8427 172 0,'13'-32'8'0,"-10"13"1"0,2 7-9 0,-3-9 0 0,4 2 0 0,-4 3 0 15,1-3 436-15,-3 7 86 0,3 3 17 0,-3-3 3 16,0 9-342-16,0-1-68 0,0 4-13 0,0 0-3 15,0 0-45-15,0 0-9 0,-6 7-2 0,1 0 0 16,0 7-43-16,-3 5-9 0,3 0-8 0,-1 2 12 16,-2 5-12-16,3 2 0 0,-3 5-10 0,0 0 10 15,3 7 0-15,0 2 0 0,-3 5-8 0,2-2 8 16,1 2 0-16,0 0 0 0,2 0 0 0,1-7-9 16,-1 0 9-16,0-7 0 0,1 2 0 0,2-4 0 15,0-8 0-15,2 3 0 0,1-5 0 0,0-2-8 16,-1-5-2-16,3-2 0 0,1-5 0 0,2 0 0 15,0-7-18-15,2 0-3 0,1-7-1 0,2 0 0 16,-2-5 12-16,2-2 3 0,-3 0 0 0,6 0 0 0,-2-5-4 16,1 5-1-16,-1-5 0 0,-1 5 0 0,0 0 22 0,-2 2 10 15,-1 5-1-15,-2-2 0 0,0-3-9 0,-3 5 0 16,1 2 0-16,-6 5 0 0,5-2 26 0,-5 2 0 16,0 0 0-16,0 0 0 0,0 0 8 0,0 0 2 0,0 0 0 15,5 2 0-15,1 5-21 0,-4 0-4 0,1 3-1 16,0-3 0-16,-3 0-10 0,2 0 0 0,-2-5 0 15,0-2 0 1,0 5-24-16,0-5-6 0,0 0-2 0,0 0 0 16,0 0-24-16,0 0-6 0,0 0-1 0,0 0 0 15,0 0-85-15,0 0-16 0,0-5-4 0,-2-2-1 16,2 0 42-16,2-7 9 0,-2 0 2 0,0 2 0 16,0-4-26-16,3-3-5 0,-3-2-1 0,2-3 0 0,-2 3 148 0,3 0 35 0,-3-5 4 15,3 0 1-15,-1 5 70 0,1 2 14 16,0-2 4-16,2 2 0 0,-2 10-71 0,2-3-13 0,0 0-4 0,-2 5 0 15,2 0-28-15,-2 0-12 0,2 7 8 0,-5 0-8 16,5 0-21-16,3 0-10 0,-2 7-1 16,-1 0-1-16,3 5-8 0,0 2-2 0,0 0 0 15,0 0 0-15,-3 5 35 0,3-5 8 0,0 5 0 0,0 0 0 0,0-5 0 16,0 5 9-16,0-3-1 0,0-4-8 0,-1 7 34 0,1-10 0 16,3 3 0-16,-3 0 0 0,2-3 5 0,-2-4 1 15,3-3 0-15,0 3 0 0,-3-3 3 16,2-2 1-16,-5-2 0 0,3-3 0 0,-2-2-29 0,-1 5-6 15,-2-10-1-15,-1 5 0 0,-2 2-8 0,0-2 0 16,-2 0 0-16,-1 0 0 0,0 0 0 16,-2 0 0-16,2 2 0 0,-5 3 0 0,3 2 52 15,0-5 4-15,5 5 2 0,-8 0 0 0,3 5 4 0,-1 2 1 16,-2 0 0-16,0 0 0 0,0 5-27 0,3-3-6 0,0 3-1 16,2 2 0-16,-2 0-18 0,2 3-11 15,1-8 12-15,-1 5-12 0,3-2 0 0,-3 2 0 16,3-2 0-16,0-3 0 0,3-2 0 0,0 3 0 0,-1-3-8 0,4-5 8 15,-1 3-9-15,0-3 9 0,3-2-8 16,0 0 8-16,0 0-9 0,0-7 9 0,3 5-10 0,-1-5 10 16,-5-3-16-16,6 3 4 0,0 5 0 0,2-5 0 15,-3 2 0-15,-2-2 0 0,3 5 0 0,-3-3 0 16,2-2 12-16,-2 7 0 0,0-5 0 0,0 5 0 16,-2 0 0-16,1 5 15 0,-1-5-3 15,-1 7-1-15,0 0 19 0,-2 5 4 0,2-3 1 0,-2 3 0 16,0 2-16-16,-1 0-3 0,1 5-1 0,0-5 0 15,-1 5-15-15,1-5 0 0,-1 5 0 0,1-5 0 32,2 5-28-32,1-5-1 0,-4-5-1 0,1 3 0 0,2 0-226 15,-2-5-44-15,2 0-10 0,-5-7-2 0</inkml:trace>
  <inkml:trace contextRef="#ctx0" brushRef="#br0" timeOffset="78625.12">3307 3284 806 0,'0'0'72'0,"0"0"-58"0,0 0-14 0,0 0 0 15,0 0 152-15,0 0 27 0,0 0 5 0,0 0 2 0,0 0-112 0,0 0-22 16,0 0-5-16,3-2-1 0,2-3-5 0,6 5-1 16,-3-2 0-16,0-3 0 0,10 3-28 0,1-3-12 15,-6 2 8-15,11-1-8 0,-8 1 9 0,5-6-9 16,0 7 10-16,0-5-10 0,3 2 8 0,0-5-8 15,2 3 0-15,1-2 0 0,-1 2 0 0,3 5 0 16,0-3 0-16,3-2 0 0,0 0 0 0,2 0 0 16,1 4 0-16,-1-6 0 0,3 7 8 0,-8-5-8 15,3 2 0-15,5-2 9 0,-5 0-9 0,2 0 10 0,1 7-10 0,-1-5 10 16,3-2-10-16,-8 5 8 0,0-5-8 16,-2 2 8-16,-1-2 0 0,-2 4-8 0,2-1 12 0,-7 1-4 15,-1-6 14-15,1 7 2 16,-3-3 1-16,2-2 0 0,-4 7-7 0,-1-7-2 0,0 4 0 0,0-1 0 15,0-3-6-15,-2 7-2 0,-3-5 0 0,3-2 0 32,-3 0-108-32,-1 0-23 0</inkml:trace>
  <inkml:trace contextRef="#ctx0" brushRef="#br0" timeOffset="79609.37">5315 2578 1094 0,'-7'-7'48'0,"4"3"11"0,0-3-47 0,-2 4-12 0,0-1 0 0,-1-1 0 16,1 2 196-16,2 3 38 0,-4 0 7 0,1-4 2 16,-2 4-172-16,3 0-35 0,-6 0-6 0,3 4-2 15,-2-4-28-15,-3 12 0 0,2-9 0 0,-5 11-10 16,0-3-30-16,0 4-7 0,-2 6-1 0,2-2 0 16,-8 6 16-16,3 4 2 0,-5-1 1 0,2 5 0 15,5 7 29-15,1-7 0 0,2 7 0 0,5-3 0 0,-2-1 20 0,5-1 3 16,-2-2 1-16,4 0 0 15,4-5-2-15,-4-2 0 0,6-5 0 0,6 5 0 0,-6-14-13 0,5 2-9 16,3 0 12-16,-3-7-12 0,3 0 0 0,0 0 0 16,5-7 0-16,3-2 0 0,-3-5 0 0,3 0 0 15,3-5 0-15,-1 2 0 16,1-1-19-16,-3-8-1 0,0 5 0 0,-6 0 0 16,3-1-40-16,-5 1-8 0,0 3-1 0,-2-1-1 15,-1-2 14-15,-3 2 2 0,-2 5 1 0,-2-2 0 0,-3 1 53 0,5 4 0 0,-11 1 0 0,3-1 0 16,0 4 45-16,-3-3 4 15,4 3 1-15,-4 0 0 0,3 0 16 0,0 3 3 0,-3-3 1 16,6 0 0-16,3 0-30 0,-9 0-5 0,8 0-2 0,3 0 0 16,0 0-24-16,0 0-9 0,0 0 0 0,8-3 9 15,0-1-9-15,0-3 0 0,3 2 0 0,2-2 0 16,-2-3-9-16,2 3 9 0,0-2 0 0,0 2 0 16,0 0 0-16,1 0 0 0,-1 4 0 0,0-1 0 15,-2-3 0-15,2 4 0 0,0 3 8 0,-2-9-8 16,2 7 8-16,-5 2-8 0,3 0 0 0,-1 0 0 15,-2 0 14-15,3 0-3 0,-1 0-1 0,-5 0 0 16,-5 0-10-16,0 0 0 0,8 0 0 0,-2 2 0 0,-1 3 0 0,3-1 0 16,-8-1 9-16,5 4-9 15,-2-3 0-15,-3-1 9 0,0 4-9 0,3 0 0 0,-3 0 8 0,0 5-8 16,-6 2 0-16,4-2 0 0,-1-1 0 0,3-1 0 16,-5 4 0-16,-1 5 0 0,4-5 0 0,-4 5 0 15,6 2 0-15,-5-2-9 16,0-5 1-16,2 0 0 0,3 0 0 0,0 2 0 15,3-6-104-15,2 2-20 16,0-3-4-16,1-2-639 0</inkml:trace>
  <inkml:trace contextRef="#ctx0" brushRef="#br0" timeOffset="80326.85">5755 2943 403 0,'-3'0'36'16,"3"0"-36"-16,0 0 0 0,-3 0 0 0,1-2 316 0,2 2 56 0,-6-5 11 0,4 5 2 15,2 0-237-15,-3 0-48 0,-2 0-10 0,0 0-2 16,-1 0-40-16,1 0-9 0,-3 0-2 0,3 0 0 16,-3-2-29-16,0-3-8 0,0 5 0 15,0 0 0-15,3-3 0 0,-3 3 0 0,3-4 0 0,-1 4 0 16,1 0 0-16,0 0 0 0,5 0 0 0,-6 4 0 16,-2-1 0-16,3 2-10 0,0-3 10 0,0 5 0 15,-1 2-10-15,1-2 10 0,2 3-8 0,1-3 8 16,2 0 0-16,-3 5 0 0,6-5 0 0,-3 7-8 15,2-7 8-15,-2 5 0 0,6-5 0 0,-4 0-8 16,4 0 8-16,-1 5 0 0,-3-12 0 0,4 7 0 16,-1-3 0-16,3-4-8 0,-3 3 8 0,1-3 0 15,2 0 0-15,-3 0-10 0,3 0 10 0,2-3 0 0,-4 3-11 16,2 0 11-16,-1 0-10 0,1 0 10 16,-2-4 0-16,-1 4 0 0,0 0 0 0,1 0 0 0,-1-5 0 15,-2 5 0-15,-3 0 0 0,5 0 0 0,3 0 0 0,-6 0 0 16,6 0 0-16,0 0 0 0,-8 0 0 0,0-2 0 15,0 2 0-15,6 0 0 0,2 0 0 0,-3 0 0 16,-5 0 0-16,0 0 0 0,8 0 0 0,-3-5 0 16,3 3 0-16,-3-3 0 15,3-2-53-15,0 0-5 0,3 0-1 16,-3-5 0-16,2 5-137 0,-2-3-27 0,0-1-5 0,3 4-2 16,-3-5 98-16,2 5 19 0,-2-7 4 0,3 2 1 0,-3 5 72 15,2-3 16-15,-2-1 2 0,0 4 1 0,-3 4 136 0,1-6 27 0,-1 7 6 16,-2-3 0-16,-3 5 4 0,8-2 0 15,-8 2 0-15,0 0 0 0,0 0-51 0,0 0-9 0,0 0-3 16,5 7 0-16,0-5-33 0,-5 7-8 16,5 1 0-16,-5-3-1 0,0 0-27 0,0 7-4 0,3-5-2 0,-3 1 0 15,0 2-18-15,0-3 0 0,-3 3 0 0,3-1 0 16,0-1 0-16,0 2 0 0,0-5 0 0,0 4 0 16,3-1 0-16,-3-5-9 0,0 2-1 0,0-5 0 15,3 7 10-15,-3-9-10 0,0 0 10 0,0 0-10 16,0 0 10-16,0 0 0 0,0 0 0 0,0 0 0 15,0 0 0-15,0 0 0 0,5 0 0 0,-2-9 0 16,-1 7 0-16,4-5 0 0,-1-5-9 0,3 5 9 0,-3-5 0 16,0 3 0-16,3-3 0 0,0 2 0 0,3-1-10 15,-3 4 10-15,2-5 0 0,1 2-9 0,0-1 9 0,-3 6-10 16,2-2 10-16,-2 0-10 16,0 0-37-16,0 4-7 15,3-1-2-15,-1-3 0 0,1 4-150 0,2-1-30 0,8-8-7 16,-2 5-1-16</inkml:trace>
  <inkml:trace contextRef="#ctx0" brushRef="#br0" timeOffset="80742.3">6498 2781 345 0,'0'0'15'0,"0"0"4"0,0 0-19 0,0 0 0 16,0 0 0-16,0 0 0 0,0 0 351 0,0 0 66 16,0 0 14-16,0 0 2 0,0 0-297 0,-5 7-60 15,0-7-12-15,-3 7-3 0,0 5-47 0,0-1-14 16,2-1 0-16,-7 1 8 0,3 4-22 0,-4-1-4 0,7 5-1 0,-7-1 0 15,6-4 7-15,-2 1 0 0,2 3 1 0,3-1 0 16,-6 6 11-16,6-6 0 0,2 2 0 0,-2-5 0 16,-1 5 0-16,6-1 0 15,3-8 10-15,0 2-10 0,-3-3 0 0,5-2 0 0,0-2 0 0,3 2 0 16,0-7 0-16,0 4 0 0,3-8 0 0,2-3 0 16,3 0 0-16,2-5 0 0,3 2 8 0,-2-4-8 15,2-2 0-15,0 2 0 0,-2-5 0 0,-1 5 0 16,4 0 0-16,-1-5-15 0,-3 5 2 0,3 0 0 15,-7 0 13-15,-1 2 0 0,0-2 0 0,-5 7 0 16,3 0 8-16,-3 0 4 0,-3 2 0 0,0-2 1 16,-5 7 5-16,0 0 1 0,0 0 0 0,0 0 0 15,0 0-3-15,0 12-1 0,-3-1 0 0,1-1 0 16,-1 1-7-16,1-1 0 0,-4 2-8 0,4 2 12 16,-6-2-12-16,2-3 0 0,1 7 8 0,0-6-8 0,0 2 12 15,2-3 0-15,0 3 0 0,-2 2 0 0,2-7-12 0,3 0-16 16,0 2 3-16,-2-6 1 0,2 4 3 0,0-7 1 15,0 0 0-15,0 0 0 16,10-3-83-16,-2-1-16 0,5-3-3 0</inkml:trace>
  <inkml:trace contextRef="#ctx0" brushRef="#br0" timeOffset="80921.07">6879 2635 1843 0,'-8'9'81'0,"8"-9"18"0,0 0-79 0,0 0-20 16,0 0 0-16,0 0 0 0,0 0 64 0,6 3 10 0,-1 1 2 0,0-1 0 15,-2 4-76-15,2-3 0 0,6-1-19 0,-3 4 4 16</inkml:trace>
  <inkml:trace contextRef="#ctx0" brushRef="#br0" timeOffset="81322.5">7112 2856 1267 0,'0'0'56'16,"0"0"12"-16,0 0-55 0,0 0-13 0,0 0 0 0,-5 0 0 15,5 0 196-15,0 0 37 0,0 0 7 0,0 0 2 16,-6-2-169-16,1-3-33 0,2 5-8 0,-4-7 0 0,1 4-24 0,-2 3-8 16,3-4 0-16,-6 1 0 0,4-1-10 15,-4 4-8-15,3 0-2 0,-3 0 0 16,3 4-12-1,1-1-2-15,-1 4-1 0,0 0 0 0,0 0 20 16,2 5 4-16,-2 2 1 16,3-2 0-16,0-1 10 0,0-1 11 0,2 1-3 0,-2-1 0 0,2 2-8 15,3 2 10-15,0-2-10 0,3-3 10 0,-1 0 1 0,1 1 0 0,5-3 0 0,-3-2 0 0,0-3-11 0,3-2 0 16,3 0 9-16,0 0-9 0,2-2 0 0,0-3 0 16,3-2 0-16,0 0 0 0,0-5 0 0,0 5 0 15,-1 0 0-15,-1-7 0 0,-1 7 0 0,-3-5 0 16,4 2 0-16,-6 3 0 0,0-4 0 0,0 8 0 15,-1-1 0-15,-1-1 0 0,2 3 0 0,-8 2 0 0,5 0 0 0,-5 0 0 16,5 2 0-16,1 7 16 0,-1 1-3 0,0-3 0 16,-2 0 19-16,2 5 3 0,-2-5 1 0,2 4 0 15,-2-1-20-15,2 2-4 0,-2-5-1 0,2 0 0 16,0 4-11-16,3-1 0 0,0-3 0 16,0 0 8-1,0-2-32-15,3 2-6 0,-1-3-2 0</inkml:trace>
  <inkml:trace contextRef="#ctx0" brushRef="#br0" timeOffset="83422.77">7779 2882 1785 0,'0'0'79'0,"0"0"17"16,0 0-77-16,0 0-19 15,0 0 0-15,5 0 0 0,-5 0 98 0,11 7 16 0,-1-2 3 0,6-3 1 16,3 7-71-16,-1-6-15 0,1 1-2 0,-1-1-1 15,9-3-14-15,-4 0-3 0,1 0-1 0,3 0 0 0,7-3-11 16,-2-1 0-16,-3 1 0 0,0-8 0 16,0 6-12-16,3-2-8 0,0 0-2 0,-3 0 0 15,-3-5-38-15,1 5-7 0,2 0-1 16,-5 4-1-16,-6-8-64 0,1 4-13 0,-1 4-2 0</inkml:trace>
  <inkml:trace contextRef="#ctx0" brushRef="#br0" timeOffset="84067.77">8723 2588 2534 0,'-13'0'112'0,"13"0"24"15,0 0-109-15,-3 0-27 0,-2 7 0 0,0-7 0 0,0 5 24 0,2 2-1 16,0 0 0-16,-2 4 0 0,-3 8-23 0,0-9 0 0,3 8 0 0,-6 1 0 16,-2 2 0-16,2 1-13 0,1 4 1 0,-1-5 1 31,1 5-55-31,-1-1-11 0,3-1-3 0,3 2 0 16,0-3-116-16,-3-6-24 0,-3 4-5 0,3-5-1 0,3-1 140 0,0-1 28 0,-6-7 6 0,6 4 0 15,5-3 52-15,-3-6 0 0,-2 5 0 0,5-7 9 16,2 0 71-16,1-7 15 0,0 5 2 0,2-6 1 15,0-3-43-15,3-3-9 0,3 2-2 0,-1-9 0 16,-4-1-28-16,4 1-7 0,6-2-1 0,0-3 0 16,-5-2-8-16,2 7 8 0,3-8-8 0,-3 6 8 15,0 2-8-15,3 2 0 0,-5 2 0 0,2 1 0 0,-5 2 12 0,2 7 1 16,-2-3 0-16,-2 3 0 0,1 3 9 0,-1-3 2 16,-1 7 0-16,-5 0 0 0,5 0-7 0,3 0-1 15,-8 0 0-15,8 0 0 0,-2 2-2 0,1 7-1 16,-1-6 0-16,-1 1 0 0,3-1-13 0,-3 4 9 15,1 0-9-15,-1-7 8 0,3 7-8 16,0-7 8-16,-3 0-8 0,3 0 8 0,0 5-8 0,0-5 0 16,0-5 0-16,2 2 0 0,1-1 0 0,0-3 0 15,-1 0 0-15,3 0 0 0,-2 0 0 0,2 0 0 16,0-5 0-16,-5 5 0 0,0 0 0 0,0-5 0 0,0 5 9 16,-3 4-9-16,1-4 13 0,-1 3-1 0,0 1-1 0,-2-1 0 15,2 4 13-15,-5 0 4 0,0 0 0 0,0 0 0 16,3 7-12-16,0 0-1 0,-3 7-1 0,0-2 0 15,-3 2-6-15,0-2-8 0,1 6 11 0,-1-1-11 16,3-3 8-16,0 2-8 0,0-2 0 16,0 5 0-16,3-9 0 0,-1 4 0 0,1 0 0 0,2-2 0 15,-2 2 0-15,2-7 0 0,0 0 0 0,3 2 0 16,0-2-9-16,0 0-3 0,3-4 0 0,-1 1 0 31,4-4-103-31,-1 0-21 0,0-4-4 0,0 1-748 0</inkml:trace>
  <inkml:trace contextRef="#ctx0" brushRef="#br0" timeOffset="84313.76">9395 2781 518 0,'0'0'46'0,"0"0"-37"0,-5 0-9 0,2 0 0 0,3 0 343 0,-2 0 66 16,-1 0 14-16,3 0 2 0,0 0-274 0,0 0-55 16,0 0-12-16,0 0-1 0,-5-3-55 0,5 3-10 15,-3-4-2-15,3 4-1 0,0 0-15 0,0 0 0 16,0 0 0-16,0 0 0 0,0 0-13 0,0 0 4 15,0 0 1-15,0 0 0 0,0 0 8 0,0 0-10 16,0 0 10-16,5 4-10 0,-2 3 10 0,-3-4 0 16,0 4 0-16,0 5 0 0,0-5 0 0,0 0 0 15,0 0 0-15,0 4 8 0,3-1-8 0,-1-3 11 16,1-2-11-16,0 2 12 0,2 0-12 0,-2 0 0 0,-3-7-10 16,8 0 10-1,0 0-147-15,-3-7-23 0,3 4-5 0</inkml:trace>
  <inkml:trace contextRef="#ctx0" brushRef="#br0" timeOffset="84479.99">9541 2447 2282 0,'-8'0'50'0,"5"-7"10"0,-2 7 3 0,0 0 1 0,2 7-51 0,-2-7-13 0,2 0 0 0,0 7 0 15,3-3 28-15,0-1 2 0,0-3 1 0,3 12 0 16,0-5-31-16,-1 0-15 0,4 0 2 0,2-7-1039 15</inkml:trace>
  <inkml:trace contextRef="#ctx0" brushRef="#br0" timeOffset="85421.73">9784 2371 2091 0,'0'0'92'0,"-5"0"20"0,0 0-89 0,-1 3-23 16,1 4 0-16,-3-2 0 0,6-1 91 0,-6 3 13 15,2 3 4-15,1 1 0 0,-3 1-82 0,0 5-16 16,3 6-10-16,-3-6 12 0,-3 9-12 0,1-1 0 16,-1 1 0-16,3 3 0 0,0 3 0 0,0-3 0 15,0 4-11-15,0 0 11 16,3-1-31-16,0-3-1 0,2-3 0 0,1-1 0 16,-1-3-12-16,3-4-4 0,3-3 0 0,-1-1 0 0,1-3 22 0,2-4 4 0,0 0 1 15,6-4 0-15,0-3 21 0,2-3-11 0,3-4 11 0,2-4-8 31,3-3 8-31,3 2-12 0,-3-9 12 0,1-1-12 16,4 1-14-16,-2-2-3 0,2-10-1 0,1 2 0 16,-1 1-39-16,-2-3-8 0,-3 5-2 0,3-5 0 15,-5 0 24-15,2 0 5 0,-3 0 1 0,-2-2 0 0,0 2 49 0,-3 4 12 16,-2-1 2-16,-1 9 0 0,-2 0 28 0,0 6 6 0,-5 1 0 0,0 3 1 16,-3-1 40-16,-3 9 8 0,3 3 2 0,0 0 0 15,-5-4-37-15,-1 4-7 0,-2 4-2 0,0-1 0 16,1 4-37-16,-1 5-7 0,-3 2-1 0,3 5-8 15,-3 2 8-15,1-7-8 0,2 12 0 0,0-5 0 16,-3 5 0-16,3 0 0 0,1 2 0 0,-1-2 0 16,2 0 0-16,-2 2 0 0,3-2 0 15,2 0 0-15,-4 28 0 0,7-29 0 0,2-3 0 0,1-1 0 0,-1-2 0 16,4 2 0-16,2-7-9 0,-3 2 9 0,6-6 0 16,-4 2-9-16,4-3 9 0,2-4 0 0,1 2-9 15,-1-7 9-15,5 0 0 0,1 0 0 0,-1-7-8 16,1 2 8-16,-1-2 0 0,-2 0 0 0,3-3 0 15,-1-1 0-15,1-3 0 0,-1 6 0 16,1-3 0-16,-3-3-8 0,0 2 8 0,-3-2-17 0,-3 4 0 16,1-6 0-16,-3 9 0 0,-3 0-3 0,-2-3 0 15,0 3 0-15,-3-2 0 0,-3 7 6 0,0-3 1 0,-2 2 0 16,-3 6 0-16,-3-3 4 0,1 7 1 16,-1-2 0-16,-2 2 0 0,0 7 8 0,0-2 0 15,-1-1 0-15,4 3 0 0,2 1 11 0,3-1-3 16,-3 0 0-16,2 5 0 0,1-5 0 0,2 0 0 15,1 0 0-15,-1 2 0 0,3-6-8 0,3 2 12 16,-1-3-12-16,4 0 12 0,-4-2-12 0,6-4 10 16,3 1-10-16,-1-4 10 0,6 0-10 0,0-4 0 0,3-3 0 0,-1 4 0 15,1-6 0-15,2 2 0 0,-3-7 0 0,1 0 8 16,-1 2-8-16,4 2 0 0,-4-4 0 0,1 3 0 16,-1 4 0-16,1-5 0 0,-3-2 8 0,-1 7-8 15,1 2 21-15,-2-2-1 0,-4 0 0 0,1 4 0 16,-3 3 0-16,0 0-1 0,0 3 0 0,-3 4 0 15,0-7 6-15,-2 7 2 0,2-2 0 0,-5 2 0 16,0 7-7-16,0-2-2 0,0-1 0 0,0 3 0 0,-3 1-18 16,-2-1 0-16,5 0 0 0,0 5 0 15,-3-8 0-15,1 3 12 0,-3-4-1 0,-1 4 0 0,4-2-11 16,-4-5 0-16,4 5-12 0,-1-5 12 16,3-7 0-16,0 0 0 0,0 0 0 0,0 0 0 15,0 0 0-15,0 0 8 0,0 0-8 0,0 0 0 0,5 0 0 16,1-5 0-16,-1-2 8 0,3-3-8 0,0-1 0 15,2-3 12-15,4-5-12 0,1 0 12 0,1-2-12 0,3 2 10 16,-1-2-10-16,4 7 10 0,-7 0-10 0,4 2 0 16,-3-2 0-16,2 2 0 0,-2 5 0 0,0-3 0 15,3 3 0-15,-4 3 0 16,1-3-62-16,0 7-5 0,0 0-1 0,0 0-996 0</inkml:trace>
  <inkml:trace contextRef="#ctx0" brushRef="#br0" timeOffset="88063.93">13697 9387 2433 0,'-7'5'108'0,"4"-3"22"0,-2 3-104 0,-1 2-26 15,4 0 0-15,-1 7 0 0,0 0 47 0,1 0 4 16,2 10 1-16,2-3 0 0,-2 7-32 0,3 5-7 16,0 0-1-16,2-5 0 0,-2 10-12 0,2-5 0 15,-2 0 0-15,2-3 0 16,3 3-31-16,-3 0-9 0,-2-2-1 0,2-8-1 31,0 8-156-31,-2-8-31 0</inkml:trace>
  <inkml:trace contextRef="#ctx0" brushRef="#br0" timeOffset="88515.23">12885 10344 2156 0,'0'0'96'0,"0"0"19"0,0 0-92 0,0 0-23 16,0 0 0-16,0 0 0 0,0 0 39 15,8 0 3-15,0 5 1 0,0-3 0 0,0 5 1 0,3 5 0 16,2-5 0-16,-3 7 0 0,6 0-22 0,-3 5-4 16,1 0-1-16,-1 2 0 0,0 0-17 0,0-2 0 15,-5 7 0-15,0 2 0 0,-5-2 0 0,2 7 0 16,-2-5 0-16,-1-2 0 0,1 2 0 15,-3 3 0-15,3-8-10 0,-3 3 10 16,-3-5-31-16,3-2-1 0,-5 0-1 0,2-5 0 16,-2-2-107-16,0-5-20 0,-1-5-5 0</inkml:trace>
  <inkml:trace contextRef="#ctx0" brushRef="#br0" timeOffset="88853.36">13049 10114 2322 0,'0'0'51'0,"6"0"10"0,-6 0 3 0,5 0 1 0,3 0-52 0,0 0-13 0,2 0 0 0,4 0 0 15,-4 0 52-15,3 2 7 0,3-2 1 0,0 5 1 16,-3-3-31-16,3 3-6 0,0-3-2 0,-3 3 0 16,3 2-22-16,-3 0 0 0,1 5 0 0,-1-3 0 15,0 3-16-15,-2 2-4 0,-1 5 0 0,1-3-1 16,-3 1 1-16,0-1 0 0,-3 3 0 0,3 0 0 0,-5-3 20 0,-1 3 0 15,1 2 0-15,-3-2 0 16,0 2 0-16,0 3 15 0,-3-3-4 16,1 0-1-16,-4 0-10 0,1-2 0 0,0 2 0 0,-3 3 0 0,2-3 0 15,-1 0 0-15,-1-2 9 0,-3 2-9 0,3-2 0 16,-2-3 0-16,-1 3-12 0,0-5 4 16,-2 5-30-16,-3-5-6 0,0 0 0 0,0 1-1 15,-2 1-31-15,-3-7-7 0,2 3-1 0,1 0 0 16,2-3-128-16,3-2-27 0,-3-2-5 15</inkml:trace>
  <inkml:trace contextRef="#ctx0" brushRef="#br0" timeOffset="89714.36">13412 10638 2206 0,'0'0'98'0,"5"0"20"0,3-2-94 0,0-3-24 0,-3 5 0 0,0-5 0 16,3 3 75-16,0-3 10 0,0 3 3 0,-2-5 0 15,2 2-29-15,-1-2-6 0,-1-5-1 0,-1 5 0 16,-2-2-41-16,-3 2-11 0,2-5 0 0,-4 5 0 31,-1-5-29-31,0 10-8 0,-2-5-2 0,-3 0 0 0,3 2 23 0,-3-2 4 0,0 7 0 0,0-5 1 16,-3 5-1-16,4 5 0 0,-4-5 0 0,3 5 0 16,0-3 12-16,0 3 0 0,3-3 8 0,0 3-8 15,2 2 8-15,3-7-8 0,-5 2 10 0,2 5-10 16,3 3 0-16,0-3 0 0,3 0 0 0,-1 0 0 15,1 0 0-15,2 0 0 0,1 0 0 0,1 0 0 0,-4 0 0 16,5 0 8-16,-3 0-8 0,3-2 9 16,-2-3-9-16,1 3 0 0,-1 0 0 0,2-3 0 0,-3 3 0 0,3-3 0 15,-3-2 0-15,1 5 0 0,1-3 0 0,1-2 0 16,0 5 0-16,-2-3 0 0,2-2 0 0,0 0 0 16,-8 0 0-16,7 5 0 0,-1-5 0 0,-6 0 0 15,0 0 0-15,5 7 0 0,3-7 0 0,-8 0 0 16,0 0 8-16,5 7-8 0,1-2 0 0,-6-5 0 15,0 0 0-15,0 0 0 0,7 2 0 0,-7-2 0 16,0 0 0-16,8 0 0 0,-8 0 0 0,8 0 0 16,0 0-10-16,0-7 10 15,0 0-35-15,-3 0-1 0,3 0 0 0,3-5 0 16,-3 3-19-16,0-3-4 0,0 0-1 0,0 3 0 16,0-3 17-16,0 0 3 0,0 5 1 0,-1-2 0 15,1 2 29-15,0 0 10 0,0-3 0 0,-2 8-9 0,2-3 41 0,-3 3 8 16,0-3 1-16,3 5 1 0,-3 5 34 0,1-5 8 0,-1 2 0 0,0 3 1 15,1 2-40-15,-1 0-8 0,0 5-1 0,3-3-1 16,-3 3-5-16,1 0-1 0,-1 2 0 0,0-5 0 16,0 3-29-16,1 2 0 0,-4 0-13 0,1-2 4 15,2 0 9-15,-2-5 12 0,2-5-2 0,1 5-1 16,-4-2-9-16,-2-5 0 0,0 0 0 0,6 0 0 16,1 0 0-16,-1 0 0 0,-1-7 0 0,3 0 0 15,0-5 0-15,0 0 0 0,2 3 0 0,-2-10 0 16,3 5 0-16,0 0 0 0,-4-5 0 0,1 5 0 0,3 0 0 0,-3 0 0 15,0-3 0-15,0 3 0 16,0 0-24 0,0 2-9-16,-3 3-3 0,3-3 0 0,-3-2-73 0,1 7-15 0,1 0-4 15,-1-5 0-15,-1 10-73 0,0-3-15 0,-2-2-4 0,-3 7 0 16,0 0 60-16,0 0 11 0,0 0 2 0,0 0 1 16,0 0 90-16,0 0 17 0,5 7 4 0,-5-7 1 0,6 5 195 15,-6-5 39-15,0 0 8 0,5 7 2 0,-5-7-25 0,8 2-5 16,-6 5 0-16,4-2-1 0,-6-5-67 0,5 0-12 15,-5 0-4-15,5 7 0 0,-5-7-32 0,6 5-8 16,-1-3 0-16,-5-2-1 0,5 7-25 0,-2-2-5 16,2 2-1-16,-2-5 0 0,-1 5-24 0,4 5 0 15,-4-5 0-15,1 0-11 0,0 5 11 0,-3-5 0 0,0 5 0 16,2-3 0-16,-2 3 0 0,0-5 0 0,0 0 0 0,3 7-8 16,-3-7-12-16,0 0-3 15,0 0 0-15,0-7 0 16,0 0-71-16,0 0-14 0,0 0-4 0,3-9-594 0,-1-3-119 0</inkml:trace>
  <inkml:trace contextRef="#ctx0" brushRef="#br0" timeOffset="90114.41">14277 10156 1440 0,'0'0'64'0,"-3"7"12"0,1 0-60 0,2 5-16 0,-3-5 0 0,3 5 0 16,3-3 160-16,-1-2 30 0,4 0 6 0,-4 5 0 15,1-5-171-15,2 5-34 0,-5-5-7 0,3 2-2 16,-1-4-136-16,1 2-27 0,0 0-6 0,-3 5-1 16,-3-3 100-16,3-2 19 0,0 5 4 0,-3 0 1 0,1-3 108 0,2 3 23 15,-3 0 4-15,1-3 1 0,-1 3 80 0,3-3 16 16,-3-4 3-16,3 2 1 0,0 0-88 0,3 0-16 16,0 0-4-16,2 0-1 15,-3-2-35-15,4 2-6 0,-6-7-2 0,5 7 0 0,3 0-20 0,3-2 9 16,-1-3-9-16,1 5 0 15,-3-2 12-15,5-3-12 0,-3 3 12 0,4 2-12 0,-4-2 24 0,4-3-3 16,-1 3 0-16,-3-3 0 0,1 5 5 0,-1-2 1 16,-2-3 0-16,0 5 0 0,0-2 1 15,-2 2 1-15,-1 0 0 0,0-2 0 0,-2-3-8 0,2 5-1 16,-5-2-1-16,3 2 0 0,-1 0-9 0,-4 0-2 0,2 0 0 16,-3 0 0-16,0 0-8 0,-2 5 0 0,0-5 0 15,-3 5 8-15,0-3-8 0,-3 3 0 16,-4-5-12-16,-1 7 12 15,-5-7-64-15,-1 5-4 0,-1 0-2 0,1-3 0 16,-1 5-176-16,-1-2-35 0</inkml:trace>
  <inkml:trace contextRef="#ctx0" brushRef="#br0" timeOffset="91210.56">11295 2701 1825 0,'0'0'80'0,"0"0"18"0,0 0-78 0,0 0-20 15,8 0 0-15,0-3 0 0,0-1 66 0,5 4 10 16,0-3 1-16,3-1 1 0,3 4-31 0,-1 0-7 16,3 0 0-16,6 0-1 0,2 0-39 0,3-5 0 15,-3 5 0-15,0 0 0 0,-3 0 0 0,4-2 0 16,1-3 0-16,4 5 0 16,-1 0-29-16,0-3-4 0,-2-1-1 15,0 4 0-15,2-7-116 0,-2 7-23 0,-3-3-5 16</inkml:trace>
  <inkml:trace contextRef="#ctx0" brushRef="#br0" timeOffset="91750.18">12163 2226 1382 0,'-13'0'123'0,"7"0"-99"0,1 0-24 0,2 0 0 16,-2 0 172-16,5 0 30 0,0 0 6 0,0 7 0 16,-2 0-124-16,2 0-24 0,2-2-6 0,-2 9-1 15,3-3-21-15,-1 6-4 0,1-1 0 0,0 1-1 16,-1 2-16-16,1 6-3 0,0-3-8 0,2-1 12 16,-2 5-12-16,2-5 0 0,-2 5 0 0,-1-5 0 0,3-2 0 15,-2-1 0-15,2 1 0 0,1-5 0 0,2-4-10 16,-3 2-5-16,0-1-1 0,3-1 0 0,0-6 3 0,-3 4 0 15,-5-8 0-15,6 0 0 0,2-8 13 16,5 4 0-16,-3-6 0 0,4-1-9 0,-1-1 9 16,5-2 0-16,-4 0-9 0,2-1 9 0,-3-3 0 0,0-1 0 15,3 5 0-15,-6-7 0 0,-2 6 0 0,3-3 0 16,-6 4 0-16,3 2 0 0,-3 5 0 0,1 0 0 16,-4 0 0-16,-2 7 0 0,0 0 14 0,0 0-2 15,8 7-1-15,0 0 0 0,-5-7 1 0,2 11 1 0,1-3 0 16,-4 6 0-16,3-7 4 0,-2 4 1 15,-3 1 0-15,3-2 0 0,-1-3-18 0,1 0 0 0,-3-7 0 0,0 0 0 16,0 0 0-16,5 0 0 0,-5 0 0 0,6-7 0 16,-1 0 0-16,0 0 13 0,1-8-4 0,1 4-1 15,-4-6-8-15,5 1 0 0,3 2 9 0,-6-5-9 16,3-2 0-16,0 0 0 0,0 2 0 0,0-2 8 16,0-1-8-16,0 4 0 0,-3-1 0 0,0-2 0 15,3 2 0-15,0 5 0 0,-3-8 0 0,3 8 0 16,0-4 0-16,-3 6-12 0,3 2 12 0,-2-1-12 31,4-3-23-31,-2 2-5 0,3 9 0 0,-3-8-677 0,2 4-135 0</inkml:trace>
  <inkml:trace contextRef="#ctx0" brushRef="#br0" timeOffset="92380.96">12819 2334 2080 0,'0'0'92'0,"-3"5"20"0,3 2-90 0,0 0-22 0,0 0 0 0,3 4 0 0,-3-11 48 0,0 0 6 16,5 0 1-16,1 3 0 0,-1 2-31 0,3-5-7 15,0 0-1-15,0-8 0 0,2 8-16 0,1-11 0 16,2 4 0-16,-2-3 0 31,5 1-45-31,-6-5-10 0,3 4-1 0,1-1-1 0,-4-4-30 0,1 4-5 0,-1-3-2 0,-2 2 0 16,-2-2 48-16,-4 4 10 0,-2-1 1 0,0 3 1 0,-2 1 62 0,-4-4 12 15,1 4 2-15,-3 4 1 0,-5-1 8 0,2 4 1 0,1 4 1 16,-4-1 0-16,-1 4-14 0,1-3-3 16,1 3-1-16,-3 0 0 0,3 1-20 0,0 6-4 15,2 0-1-15,-2 5 0 0,0 2-10 0,2-2 0 0,-2 2 0 0,2 2 0 16,3 1 0-16,1-5 0 0,-1 2 0 0,2 5 0 16,6-8 0-16,0 4 0 0,0-8-9 0,3 5 9 15,2-8 0-15,3-1 0 0,3 1 0 0,-1-4 0 16,4-4-32-16,1-3 0 15,7 0 0-15,-1-3 0 0,3-4-40 0,5 3-7 16,2-10-1-16,1 0-1 0,0 2 8 0,-3-9 1 0,0 6 1 0,0-6 0 16,-2 5 44-16,-1 2 9 0,-5 0 2 0,-2-5 0 15,-1 5 55-15,-2 0 11 0,-3 7 2 0,-2-5 1 0,-3 5 41 16,-3 0 8-16,1-3 2 0,-4 6 0 0,-2 4-20 0,-2-5-3 16,-1-2-1-16,3 7 0 0,-5-3-28 0,-3 3-5 15,0 0-2-15,0 0 0 16,0 3-25-16,-3 4-4 0,1-2-2 0,-1 2 0 15,1 0-14-15,-1 0 0 0,3 0 8 0,0 5-8 16,-2-1 0-16,2-1 8 0,2 1-8 0,4-3 0 16,-1-1 16-16,0 4-4 0,3-1 0 0,0-3 0 0,3 5 4 15,0-5 0-15,2 7 0 0,0-10 0 0,3 3 8 0,-3 5 3 16,3-9 0-16,0 4 0 0,0 0-27 0,0 0 0 16,0-3 0-16,-3-1 0 0,1 4 0 0,-1-2 0 15,0 2 0-15,-2 0 0 16,-3-7-20-16,0 7-10 0,0 0-2 0,-3 0 0 15,1 2 4-15,-1-2 0 0,-2 0 0 0,-3 0 0 16,2-4-28-16,1 4-4 0,-3 0-2 0,3-7 0 16,0 5-109-16,-3-1-21 0,2-4-5 0,1 0-1 0</inkml:trace>
  <inkml:trace contextRef="#ctx0" brushRef="#br0" timeOffset="93048.36">13597 1892 2530 0,'0'0'56'0,"-5"0"11"0,-1 0 2 0,1 0 3 0,0 4-58 0,-1-1-14 0,-1 6 0 0,1 1 0 16,-2 4 19-16,-2 0 1 0,-1 5 0 0,-2 2 0 0,2 5-20 0,-2 4 0 16,0 1 0-16,2 2 0 15,3-3 0-15,0 6 0 0,-2-1 0 0,5-2 0 0,-1 0 0 0,4 0 0 16,-1-5 0-16,0 2 0 0,6-4-19 15,-3-2 3-15,3-1 0 0,2-2 0 0,-2-6 16 0,4 6-12 16,1-14 12-16,3 5-10 16,0-5 10-16,4 0 0 0,1 0 0 0,3-7 0 0,2 0 0 15,-2 0 0-15,2-7 0 0,0 4 0 0,0-4 0 0,0-2 0 16,0-1 8-16,1-1-8 0,-1-3 0 0,0-1 0 16,0-3 0-16,-2 4-12 0,-1 2 12 15,-2-2 0-15,-3 4 0 0,-2-1 0 0,-3-1 0 0,-3-2-12 16,0 7 4-16,-5-5 0 15,0 5-21-15,-5 0-4 0,0 7-1 0,-3-7 0 0,-3 4 34 0,-2 3-8 16,-3 3 8-16,0-3 0 0,0 7 0 0,0 0 0 16,1 0 0-16,1 5 0 0,1 2 0 0,0 0 0 15,0 5 0-15,2-1 0 0,1-3 0 0,2 6 8 16,0-7-8-16,5 5 0 0,0-5 11 0,1 0-11 16,4 2 12-16,1-2-12 0,2-4 10 0,3 2-10 0,0-5 8 0,3 0-8 15,2 0 8-15,0-3-8 16,3-1 0-16,0-3 8 0,2 0-19 0,4-7-4 0,-4 7-1 15,6-7 0-15,-3 0-6 0,3-3-2 0,2-2 0 0,-2 1 0 16,0 1-88-16,0-1-19 16,0-4-3-16,-3 1-1 0,-3 0 31 0,-2 2 7 0,0 1 1 15,0-3 0-15,-5-1 0 0,-1 4 0 0,1 1 0 0,-3-1 0 0,-3 6 134 16,0-5 27-16,1 10 6 0,-4-7 1 16,-2 7 72-16,0 0 14 0,0 0 3 0,0 0 1 15,0 0-41-15,0 0-8 0,0 0-1 0,0 0-1 0,0 0-39 0,0 7-7 16,0 3-1-16,0 2-1 0,0 2-19 15,0-3-3-15,0 4-1 0,0-1 0 0,3-3-32 0,-3 1-8 16,5-2 0-16,0 4 0 16,-2-7 0-16,2 0-14 0,3 2 3 0,-2-2 1 0,2-4-8 0,-1 4-2 15,1-7 0-15,0 0 0 16,3 4-44-16,-1-8-10 0,4 4-2 0,-4 0-652 16,1-7-130-16</inkml:trace>
  <inkml:trace contextRef="#ctx0" brushRef="#br0" timeOffset="93232.15">14491 2240 633 0,'0'0'56'0,"0"0"-44"0,-5 0-12 0,0 0 0 15,-1 7 424-15,1-7 82 0,0 9 17 0,-1-2 3 16,-1 3-328-16,-1 4-66 0,0 5-12 0,-3 2-4 16,-2 5-86-16,0 2-18 0,-3 2-3 0,-5 6-1 15,-3-3-8-15,0 4 0 16,3 3 0-16,-6-2 0 15,1 7-39-15,-3-3-3 0,0 7-1 0,0-2 0 0,-1 0-116 16,-4 3-23-16,0-6-5 0</inkml:trace>
  <inkml:trace contextRef="#ctx0" brushRef="#br0" timeOffset="98774.63">3564 5384 1036 0,'0'0'92'0,"0"0"-73"0,0 0-19 0,0 0 0 16,0 0 180-16,0 0 32 0,8 5 6 0,0-3 2 16,0-2-164-16,2 0-32 15,4 0-6-15,4 0-2 0,1 0 9 0,-1 0 2 0,1 0 0 0,7-2 0 16,6-3-19-16,2 3-8 0,1-8 0 0,-1 8 8 16,3-5-8-16,-3 0 0 0,4 0 0 0,1 0 0 15,4-5 0-15,2 0 0 0,0 5 0 0,-1-2 0 16,-1-3 0-16,2 5-14 0,-6-5 3 0,4 3 1 15,-3-3-12-15,2 0-2 0,-8 5-1 0,3-2 0 16,-5 2 9-16,2-5 1 0,1 0 1 0,-1 5 0 16,-5-2-91-16,0-3-19 15,22-16-3-15,-20 9-1 0</inkml:trace>
  <inkml:trace contextRef="#ctx0" brushRef="#br0" timeOffset="99539.97">5252 4895 518 0,'0'0'23'0,"0"0"5"0,0 0-28 0,-5 7 0 0,-1-2 0 0,4 2 0 16,-4-5 282-16,6 5 51 0,-7 0 11 0,1 5 1 15,1 0-218-15,0 2-44 0,-3 0-9 0,0 0-2 16,2 0-28-16,-1 5-5 0,-1 0-2 0,0 2 0 16,0 5-7-16,-3-5-2 0,3 5 0 0,-2-5 0 15,-1 5-28-15,3-5 0 0,0 0 0 0,0-2 0 0,0 2 0 0,3-2-8 16,-3-5 8-16,3 0-13 15,-1-2 13-15,1 0 0 0,3-3 0 0,-6-2 0 16,2 0 0-16,1-2 0 0,5-3 0 0,-5 3 0 0,5-5 0 0,0 0 0 16,0 0 0-16,0 0 0 0,5-12-9 15,-2 3-6-15,2-3-1 0,6-2 0 0,-6-5 16 0,8 3-11 16,-5-8 11-16,3 3-10 0,-1 2 10 0,1-2 0 16,-1 0-9-16,1 0 9 0,0-3 0 15,-1 10 0-15,1-7 0 0,-3 7 0 0,0 0 0 0,-1 2 0 16,1 0 0-16,-2 3 0 0,2-3 0 0,2 5 18 15,-4-5-3-15,1 10-1 0,-1-5 8 0,-1 2 2 16,3-2 0-16,-3 5 0 0,1-3-12 0,2-2-1 0,-1 7-1 16,1-5 0-16,-2 5-10 0,2 0 0 0,-3 0 9 15,3-2-9-15,2 2 0 0,-4 0 0 0,-4 0 0 0,4 2 8 16,-1-2-8-16,-2 5 0 0,2-3 0 0,-2 3 8 16,-1 2-8-16,3-2 0 0,-5-5 8 0,8 2-8 15,-8 5 0-15,0-7 0 16,6 5 0-16,-6-5 8 0,0 0-8 0,8 0 0 0,0 2 0 0,0-2 0 15,-1-7 0-15,1 5 0 0,0-3 0 0,-2 5 0 16,2-7 0-16,-3 0 0 0,5 7 0 0,-7-7 0 16,2 2 0-16,-5 5 0 0,6-7 0 0,-6 7 0 15,0 0 0-15,0 0 0 0,0 0 0 0,0 0 8 16,0 0-8-16,0 0 8 0,0 0-8 0,0 0 8 16,5 7 6-16,3 5 2 0,-8-5 0 0,0 5 0 15,0-3 1-15,3 8 1 0,-3-3 0 0,2-5 0 0,1 3-18 16,2-5 0-16,0 7 0 0,3-7 0 0,-5 0 0 0,5 5 0 15,0-5 0-15,2 0 0 0,1-2 0 16,0-3-16-16,2-2 5 0,0 0 1 16,0-2-28-16,6-3-6 0,-1 5 0 0,1-7-1 15,2 0-79-15,-2 0-16 0,-1 0-4 0,3 0 0 16,3 0-43-16,-3 0-9 0,3-5-1 0</inkml:trace>
  <inkml:trace contextRef="#ctx0" brushRef="#br0" timeOffset="100164.72">6170 4947 403 0,'0'0'36'0,"0"0"-36"0,-5 0 0 0,2-5 0 0,-2 5 299 0,0 0 53 16,-1 0 10-16,4-5 2 0,-4-2-233 0,1 7-47 0,-3-7-10 0,3 0-2 16,2 5-40-16,-2-5-9 15,0-5-2-15,-1 7 0 0,1-2-21 0,0 0 9 16,-1 5-9-16,1-3 0 0,-3-2 0 0,0 7 0 0,6 0 0 0,-4 7 0 15,-4-2-10-15,2 4 1 0,5-2 0 0,-7 5 0 16,2-5 9-16,2 7 0 0,1-2 0 0,-3 2 0 16,5-2 0-16,1-3-15 0,-1 3 4 0,3 2 1 15,-5-7 10-15,5 5 11 0,5-5-3 0,-5 0 0 16,0-7-8-16,5 7-12 0,-5-7 2 0,8 0 1 16,3 0 17-16,0 0 3 0,-1-7 1 0,1 7 0 15,2-7-12-15,-2 0 0 0,2 0 0 16,0 2 0-16,-2-2 0 0,-1 0 0 0,1 0 0 0,-1 7 0 0,-2-5-11 0,-2 3-4 15,4-3-1-15,-2 5 0 16,0 0 16-16,3 5 0 0,-6-3 9 0,3 3-9 0,-3-5 19 16,3 7-3-16,-8-7 0 0,3 5 0 15,2-3-16-15,-5-2 0 0,5 7 0 0,-5-7 0 0,0 0 0 0,6 7 0 16,-1-2 8-16,-5-5-8 0,0 0 0 0,3 7 0 16,-3-7 0-16,0 0 0 0,0 0-16 0,7 0-3 15,4 0-1-15,-3 0 0 16,3-5-13-16,-6 3-3 0,3-5-1 0,0 2 0 15,-3 5 14-15,3-2 3 0,-8 2 1 0,11-5 0 0,-11 5 19 0,5 0 0 16,-5 0 0-16,8 5 0 0,0-3 20 0,-3 5 7 16,0 0 1-16,1 0 1 0,2 5 7 0,-6-5 2 15,3 5 0-15,-2-3 0 0,2 3-26 0,-2 0-12 0,0-3 10 0,-3-2-10 16,2 5 11-16,-2-5-11 0,0 5 12 0,0-5-12 16,0-5 0-16,0-2 0 0,0 0 0 0,0 0 0 15,-2 7 8-15,2-7-8 16,0 0 0-16,0 0 0 0,0 0 0 0,0 0 0 0,0 0 0 0,0 0 0 15,2-7 8-15,4 0-8 0,-4 0 0 0,6-2 0 16,0-8 0-16,0 8 0 0,0-5 0 0,3-3 0 16,4 8-16-16,-4-3 4 0,5 3 0 15,-3-3 0 1,0 5-28-16,1-5-6 0,-1 5-1 0,-3-5-521 0,4 5-104 0</inkml:trace>
  <inkml:trace contextRef="#ctx0" brushRef="#br0" timeOffset="100389.02">6707 4768 1983 0,'0'0'44'0,"0"0"8"0,0 0 3 0,0 0 1 0,0 0-45 0,0 0-11 16,0 0 0-16,0 0 0 0,0 0 73 0,0 0 13 15,0 0 2-15,-8 7 1 0,3-7-54 0,0 5-11 16,-1 2-3-16,6 0 0 0,-8 2-21 0,3 3 0 16,0 2 0-16,2-2 0 0,-2 2 0 0,2 0 0 15,1 0 0-15,-1 0 0 0,3 5 0 16,-3-5 0-16,3 3 0 0,-2-1 0 0,2-2 0 0,0-2 0 15,0 2 0-15,2 0 0 0,1-2 0 0,0 2 0 16,-1-2 0-16,4-3 0 0,-4-4-15 0,4 2-7 16,-1-2-2-16,0-3-666 15,0 3-134-15</inkml:trace>
  <inkml:trace contextRef="#ctx0" brushRef="#br0" timeOffset="100584.28">6564 4954 2372 0,'0'0'105'0,"-2"2"22"0,-4-2-102 0,6 0-25 0,0 0 0 0,0 0 0 15,0 0 50-15,8 0 5 0,0 0 1 0,0 0 0 16,5 0-35-16,1 0-6 0,4 0-2 0,1-2 0 16,2-3-13-16,0 5 0 0,0-7 0 0,0 2 0 15,3-2-108-15,-3 5-20 0,3-10-5 0,-5 5-896 16</inkml:trace>
  <inkml:trace contextRef="#ctx0" brushRef="#br0" timeOffset="101006.35">6985 5062 1825 0,'0'0'80'0,"0"0"18"0,-3 2-78 0,1 5-20 16,2-7 0-16,0 10 0 0,0-10 72 0,0 0 12 16,0 0 1-16,5 2 1 0,-5-2-44 0,0 0-9 0,8 0-1 0,0-2-1 15,0-8-22-15,2 3-9 16,1 0 8-16,2 0-8 0,0-7 0 0,-2 2 0 16,2-2 0-16,-2 0 0 15,-1 0-51-15,-2 2-2 0,0 3-1 0,-2-5 0 16,-1 2-6-16,-2 0-2 0,-1-2 0 0,-2 7 0 0,0 0 34 0,0 0 8 0,-2 2 0 0,-4-2 1 15,1 5 19-15,0 2 0 0,-3-5 11 16,-3 10-11-16,3-3 24 0,-2 5-1 16,-1 0-1-16,-2 0 0 0,2 5 6 0,1 0 2 0,-1-3 0 0,0 8 0 15,4-8-2-15,1 5 0 0,1 5 0 0,2 0 0 16,1-5-11-16,-1 0-2 0,0 5-1 0,3-5 0 16,0 5-1-16,0-3 0 0,-2 1 0 0,2-3 0 15,0-5 8-15,2 3 2 0,4 0 0 0,-1-3 0 16,0-2-12-16,1 0-3 0,-1-2 0 0,3-3 0 15,-3 3-8-15,3-5 0 0,3 0 0 0,-3-5 0 16,5-2-18-16,-3 0-6 0,4 0 0 0,-1-7-964 16</inkml:trace>
  <inkml:trace contextRef="#ctx0" brushRef="#br0" timeOffset="102811.08">6985 4897 288 0,'-8'-2'12'0,"5"2"4"0,3 0-16 0,0 0 0 0,-2 0 0 0,2 0 0 15,-6 0 333-15,1 0 64 0,5 0 13 0,-2 0 2 16,-4 0-270-16,6 0-54 0,0 0-12 0,0 0-1 16,0-5-46-16,0 5-9 0,3-7-1 0,0 5-1 0,-6-3-18 15,6-2 0-15,-1 0 0 0,9 5 0 0,-11-8 0 0,5 8 0 16,-5 2 0-16,8-5 0 16,-8 5 0-16,8-7 0 0,0 5 0 0,-3-3 0 0,6 3 0 0,-11 2 0 15,5 0 0-15,-5 0 0 0,8-5 0 16,0 5 0-16,-8 0 0 0,5-2 0 0,-5 2 0 0,0 0 0 15,11 2 0-15,-3 3 0 0,-8-5 0 0,5 2 0 16,0 5 0-16,1 0 0 16,-1 0 0-16,-2 3 0 0,-1-3 0 0,3 0 0 0,-5 2 8 0,3-2-8 15,-3 5 0-15,3 0 0 0,-3-3 0 16,2-2 0-16,-4 5 0 0,-1 2 0 0,0 0 0 0,-2-2 0 16,3 2 0-16,-4 0 0 0,1 0 0 0,-3 5 0 15,3-5 8-15,-3 5-8 0,3-7 8 0,2 2-8 16,-2-5 9-16,2 8-9 0,0-8 17 0,1 3-2 15,2-5-1-15,0 0 0 0,0 0-2 0,0-7-1 0,0 0 0 0,5 5 0 16,0-3-11-16,-5-2 10 0,6 5-10 16,-1-3 10-16,3-4-10 0,0-3 0 15,0 3 0-15,0-3 0 0,-3-2 0 0,3-5-11 0,0 5 3 0,0-2 0 32,0-3-98-32,0-2-19 0,-1 0-4 0,1 0-727 0</inkml:trace>
  <inkml:trace contextRef="#ctx0" brushRef="#br0" timeOffset="102988.54">7062 4629 2314 0,'0'0'51'0,"0"0"10"0,0 7 3 0,0 3 1 0,0-3-52 0,0-5-13 0,0 5 0 0,5 0 0 16,3-2 9-16,-3-3-1 0,3 3 0 0,3 0 0 15,-1-5-98-15,1-5-20 16,2 5-4-16</inkml:trace>
  <inkml:trace contextRef="#ctx0" brushRef="#br0" timeOffset="103626.1">7377 4787 1904 0,'0'0'84'0,"-3"7"18"15,3 2-82-15,-3 3-20 0,1 2 0 0,-1 0 0 0,6-2 81 0,-3 2 12 0,-3-2 3 0,3 2 0 16,3 0-61-16,-3 0-12 0,-3-2-3 0,3 2 0 16,0 5-12-16,3-5-8 0,-3 5 8 15,0-3-8-15,-3 3 0 0,3-5 0 0,-3 5 0 0,1 0-8 16,-1-5-8-16,0-5-2 0,3 3 0 0,-2-5 0 31,-1 5-13-31,0-3-2 0,3-4-1 0,0-5 0 0,0 0 34 0,0 0 0 0,0 0 0 0,0 0 0 16,0 0 30-16,8-12 0 0,-2 5 0 0,-1-7 0 15,3 0-19-15,0 2-11 0,0-4 12 0,2-3-12 16,1 0 10-16,2 0-10 0,0 3 8 0,-2-3-8 16,2 7 0-16,0-4 0 0,-2 2 0 0,0-3 0 0,-1 3 0 15,-2 5 0-15,3-3 0 0,-3 0 0 0,-3 5 0 16,3 5 0-16,-8 2 0 0,5-5 0 0,-5 5 0 0,0 0 8 16,0 0-8-16,6 7 0 15,-1 0 20-15,-3 0 0 0,4 5-1 0,-6 2 0 16,2 0-7-16,1-2-2 0,-3 2 0 0,3 0 0 0,-1-2-10 0,1 2 0 15,2-2 0-15,-2-3 8 0,2 3-8 16,0-5 0-16,3 0 0 0,0 0 0 0,3 0 0 0,0-2 0 16,-1-5 0-16,3 0 0 0,6-5 0 0,-3 5 0 15,-3-7 0-15,5 0 0 0,1 0 19 0,-3 0-2 16,0 0 0-16,-3-5 0 0,0 3-17 0,-2-3-12 16,5 0 1-16,-8-2 1 0,0 5 10 0,2-3 0 15,1 0 0-15,-1-2 0 0,-7 5 0 0,2-3 0 16,-2 5 0-16,0-5 8 0,-6 5-8 0,-2 0 0 15,-1-5-11-15,-2 10 11 0,0-3-19 0,-2 5 3 0,-6 5 0 0,3-3 0 16,5 3 6-16,-3 2 2 0,-5 0 0 0,-2 5 0 16,7-3 8-16,-5 3 0 0,3 0 10 0,0-3-10 15,2 5 19-15,3 3-3 0,0-8 0 0,3 5 0 16,0-2 0-16,5 2 0 0,0 0 0 16,3-2 0-16,-1-5-16 0,3 5-11 0,3-3 2 0,6 3 0 15,-4-5 9-15,3 0 12 0,1 0-2 0,-1-2-1 16,3-3-17-16,-3-2-4 0,0 0-1 0,6 0 0 31,2 0-26-31,-3-2-5 0,-2-5 0 0,3 0-650 0,-1-3-130 0</inkml:trace>
  <inkml:trace contextRef="#ctx0" brushRef="#br0" timeOffset="104069.66">8168 4862 2602 0,'0'0'57'0,"0"0"12"0,0 0 3 0,0 0 1 0,0 0-58 0,0 0-15 16,5 5 0-16,-5-5 0 0,0 0 35 0,5 2 4 15,6-2 1-15,-3-2 0 0,2-3-40 0,4 5 0 16,1-7 0-16,4 0-8 0,0 2 8 0,-4 5 0 16,4-2-9-16,-3-3 9 0,-3 3-20 0,-2 2 0 15,-1-5 0-15,-2 5 0 0,0 0 4 0,-8 0 0 0,0 0 1 16,0 0 0-16,3 7 15 0,-6 0 0 15,0 5 0-15,-2-5 0 0,-3 7 0 0,-2-2 0 16,-1-3 10-16,-2 8-10 0,-6-3 0 0,1 0 0 16,5 0 0-16,-6 5 0 0,-2-5 0 0,5 5 0 15,8-3 0-15,-3 3 0 0,-2-5 0 0,3 5 0 0,-1-5 0 16,3 0 0-16,3 5 0 0,0-7 0 0,-1 2 0 0,4-5 8 16,2 3-8-16,2-5-9 0,-2 5 9 0,3-5-13 15,7 5 13-15,-4-5 0 0,-1-5 0 0,3 5 10 16,5-2-1-16,0-3 0 0,1 3 0 0,2-3 0 15,-3-4-9-15,5-3 10 0,1 5-10 16,-1-7 10-16,1 5-10 0,-1-3 0 0,-2-2 0 16,0-5 8-16,-3 5-8 0,1 0 0 0,1 0 0 0,-1 0 0 15,-1-5-20-15,-2 5-7 0,-1 0-1 0,3 5 0 16,1-5-167-16,-7 2-33 16,1-9-8-16,-5 0 0 0</inkml:trace>
  <inkml:trace contextRef="#ctx0" brushRef="#br0" timeOffset="135276.79">13039 3757 172 0,'0'0'16'0,"0"0"-16"0,0 0 0 0,0 0 0 15,0 0 236-15,0 0 44 0,0 0 8 0,0 0 3 16,0 0-173-16,0 0-34 0,0 0-8 0,0 0 0 16,0 0-16-16,0 0-4 0,0 0 0 0,2 7 0 15,-2-5-2-15,0 10-1 0,-2-5 0 0,-4 7 0 0,4-2-10 0,-6 9-3 16,3-2 0 0,-3 9 0-16,0-2-26 0,-3 7-6 0,0 0 0 0,1 2-8 0,-1-2 0 0,1 7-9 15,-1-7-1-15,1 7 0 0,-4-5 10 0,4 3 0 16,2-3 0-16,0-2 0 0,0 0-9 15,3-5 0-15,-1-2 0 0,1 0 0 16,0-5-27 0,2 0-6-16,-2-2-1 0,2-5 0 0,3-7-9 15,0 0-1-15,-2 0-1 0,2-2-705 0</inkml:trace>
  <inkml:trace contextRef="#ctx0" brushRef="#br0" timeOffset="135796.16">13094 3797 2228 0,'0'0'99'0,"0"0"20"0,0 0-95 0,0 0-24 0,0 0 0 0,0 0 0 15,0 0 33-15,6 2 3 0,-1 5 0 0,3 0 0 16,-3 5-15-16,0-5-2 0,1 7-1 0,2 3 0 16,-3 4-6-16,3 0 0 0,-3 5-1 0,3-5 0 15,-3 5-11-15,1 2 0 0,-4-7 9 0,4 5-9 16,-4-5 8-16,1 5-8 0,-1-12 8 0,1 5-8 15,-3-5 0-15,3 3 0 0,-1-8 0 0,-2 5 0 16,3-7-12-16,-3-2-8 0,0-3 0 0,0-2-1 0,0 0 33 0,0 0 8 16,0 0 0-16,0 0 1 15,0 0-21-15,3-2 0 0,2-10 0 0,-2 5 0 16,2-7 0-16,0 0 0 0,1-5 0 0,-1-2 0 16,0 2 0-16,0-7-20 0,1 3 4 0,-1-8 1 0,0 5 15 15,3-2-11-15,-2 2 11 0,1-2-10 16,1 7 10-16,-2-5 0 0,2 7 0 0,2-2 0 0,-2 7 0 0,0 0 0 15,0 2 0-15,0-2 0 0,0 7 0 0,0 2 0 16,0-2 0-16,-3 7 0 0,0-7 19 0,3 7-1 16,0 5 0-16,0-3 0 0,0 5-8 15,0 5-2-15,0-5 0 0,0 7 0 0,-5 5-8 0,4 2 10 16,-1 0-10-16,-1 5 10 0,-2 0-10 0,2 2 0 0,3-2 0 16,-3 2 8-16,1 5-8 0,1 0 10 15,-1 0-10-15,-1-5 10 0,0 3-10 0,3-5 0 0,-2 2 0 0,2-2 0 16,-1-3 0-16,1 3 0 15,0-5-10-15,3 3 10 0,-1-10 0 0,-2 5 0 0,3-5 0 0,-3-5 0 16,0 3-13-16,2 0 3 0,-2-5 1 0,0-5 0 31,0 3-36-31,3-5-7 0,-3 0-2 0,2-7 0 16,-2-5-115-16,3 5-23 0,-3-7-5 0,2 0-1 0</inkml:trace>
  <inkml:trace contextRef="#ctx0" brushRef="#br0" timeOffset="135979.25">13996 3764 2610 0,'0'0'57'0,"0"0"12"0,0 0 3 0,3 2 1 0,0 3-58 0,-1 2-15 0,6 5 0 0,-5-5 0 0,2 0 33 0,3 0 4 15,-2 0 1-15,-1 0 0 0,3 0-38 0,-3 5-13 16,0-5 0-16,-2 0-793 15,5-2-158-15</inkml:trace>
  <inkml:trace contextRef="#ctx0" brushRef="#br0" timeOffset="136151.4">14049 4058 2538 0,'0'0'112'0,"0"0"24"0,0 0-109 0,0 0-27 15,3 7 0-15,0-5 0 0,-3-2 36 0,2 7 3 16,-2-7 0-16,3 5 0 0,2 2-30 0,1-7-9 0,-6 0 0 0,5 0 0 31,0 0-138-31,0 0-34 0,1 0-8 0,-4 0 0 0</inkml:trace>
  <inkml:trace contextRef="#ctx0" brushRef="#br0" timeOffset="136595.15">14817 3343 2574 0,'0'0'56'0,"0"0"12"0,0 0 3 0,0 0 1 0,0 0-57 0,0 0-15 0,-3 4 0 0,-5 4 0 0,0 1 9 0,-2 3-1 16,-6 2 0-16,0 5 0 15,-3 2-8-15,1 5 0 0,2 2 0 0,-3 5 0 0,4 7 0 0,-4-5-14 16,0 10 3-16,4-5 1 0,-1 7 2 0,2-5 0 16,-1 5 0-16,1 5 0 0,4-5 8 0,-1 0 0 15,3-2 0-15,0-3 0 0,3-2 0 0,0 0 0 16,5-7 0-16,0-5 0 0,0 5 0 16,0-7 0-16,5-5 0 0,-2-2 0 0,5 2 0 15,0-7 0-15,0 3 0 0,2-8 8 0,3-2-8 0,1-2 0 0,-1-10 8 16,3 5-8-16,2-7 0 0,-2 0 0 0,-3-5 0 15,1 3-12-15,4-10 3 0,-5 5 0 16,0 0 0-16,1-5 0 0,-4 0 9 0,1 5 0 0,-3-7 0 16,-3 9-8-16,-2-9 8 0,-3 7 0 15,0-5 0-15,-6 5 0 0,1 0 0 0,0 0 0 16,-6-3 0-16,1 8 0 0,-1 2-13 0,-2 0-1 0,2 0 0 0,1 2 0 31,-3 5-10-31,-3-2-3 0,0 2 0 0,0 2 0 16,3 5-10-16,-3 0-3 0,3 0 0 0,2 0 0 0,0 0-110 15,1 3-22-15</inkml:trace>
  <inkml:trace contextRef="#ctx0" brushRef="#br0" timeOffset="137162.69">13303 5050 2487 0,'0'0'110'0,"-5"5"23"0,0-3-106 0,2 5-27 0,-2-2 0 0,-3 7 0 15,5-3 16-15,-2 5-3 0,0-2 0 0,-1 9 0 16,1-2-13-16,0 7 0 0,-3-5 0 0,2 7 0 0,-1 5 0 0,1-7 0 15,-4 2-9-15,4-2 9 16,-2 0-53-16,-5 28-64 16,5-26 58-16,3-4-11 0,0-3-2 0,-1 0-1 0,1-2 0 15,-3 0-84-15,3-5-17 0,0-5-3 0,-1 3-1 0</inkml:trace>
  <inkml:trace contextRef="#ctx0" brushRef="#br0" timeOffset="137523.7">13401 4909 2509 0,'0'0'111'0,"0"0"23"0,0 0-107 0,5 7-27 16,1 0 0-16,4 5 0 0,1 2 60 0,-3 0 8 16,2 5 0-16,1 0 1 0,0 4-47 0,4 3-10 0,-4 0-1 0,5 7-1 15,-5 0-10-15,2 0 0 0,0-5 0 0,0 0 0 16,-2 3-17-16,-1-8 1 0,1 3 0 0,0-7 0 31,-6 2-9-31,3-7-2 0,0 5 0 0,-3-7 0 0,-2-3 17 0,-1-2 10 0,4-2-12 0,-6-5 12 16,0 0 0-16,0 0 0 0,0 0 8 0,0 0-8 15,5-5 21-15,0-4-1 0,0-5-1 0,1-5 0 16,-1 0-8-16,0-2-2 0,1-12 0 0,-1 0 0 16,0 0-9-16,0-7-14 0,3 0 3 0,-2 0 1 15,2 0-21-15,0 5-4 0,0 2-1 16,-1 0 0-16,1 5-5 0,0 0-2 0,-2-3 0 0,2 10 0 15,-3-5 13-15,3 5 2 16,-3 2 1-16,0 3 0 0,1-1 9 0,2 3 2 0,-3 5 0 0,0-3 0 16,0 5-108-16,1 2-20 0,-1-2-5 0,-2 0-704 15</inkml:trace>
  <inkml:trace contextRef="#ctx0" brushRef="#br0" timeOffset="137708.32">14068 5017 288 0,'0'7'25'0,"0"-2"-25"0,-3 2 0 0,3-2 0 0,-2-3 556 0,-1 5 107 0,3 0 21 0,0-7 4 16,3 5-559-16,-1-3-111 0,-2 5-18 0,0-7-816 15,0 0-160-15</inkml:trace>
  <inkml:trace contextRef="#ctx0" brushRef="#br0" timeOffset="137880.85">14100 5222 3016 0,'-6'9'134'0,"4"-2"27"0,-1-2-129 0,0 2-32 0,1 0 0 0,2 5 0 15,0-5 0-15,2-5 0 0,-2-2 0 0,0 5 0 16,0-5-128 0,0 0-25-16,6 7-6 0</inkml:trace>
  <inkml:trace contextRef="#ctx0" brushRef="#br0" timeOffset="141151.31">14822 4754 1854 0,'0'0'82'0,"0"0"17"0,0 0-79 0,0 0-20 16,-5 0 0-16,-1 0 0 0,6 0 71 0,-2 2 10 16,-4 3 3-16,1-3 0 0,0 3-28 0,0 2-6 15,-3 0-1-15,2 5 0 0,-2-3-36 0,3 10-13 16,-3-5 9-16,0 5-9 0,3 2 0 0,-3-2 0 0,0 7 0 0,0 0 0 15,-2-3 0-15,2 3 0 16,-3 0 0-16,0 2 0 0,4 5-14 0,1-5 2 16,1-2 0-16,0 0 0 15,-1-5-103-15,1 3-20 0,2-8-4 0,1 3-740 0</inkml:trace>
  <inkml:trace contextRef="#ctx0" brushRef="#br0" timeOffset="141547">14954 4855 1785 0,'-8'7'159'0,"8"-7"-127"0,-2 7-32 0,-1-2 0 0,3 4 131 16,-3 3 20-16,3 0 4 0,0 2 1 16,0-5-112-16,3 10-23 0,-3 0-4 0,5-5-1 15,-2 7-3-15,0-2-1 0,2 2 0 0,-2 5 0 0,4 0-12 0,1-5 0 16,0 0 0-16,0-2 0 0,11 7-12 15,-6-17 3-15,0-2 0 0,-2 3-8 0,-1-8-2 16,-2 3 0-16,0-5 0 0,0-5 19 0,3-2 0 16,-1 0 0-16,-2-5 0 0,3 3 24 0,-3-10-2 15,2 0 0-15,-2 3 0 0,3-8-2 0,-3 3 0 16,-3 0 0-16,1 0 0 0,1-3-8 16,-1 3-3-16,-4 2 0 0,-2-2 0 0,0 2-9 0,-2-2 0 0,-1 2 9 15,-2 3-9-15,0-3 0 0,-3 0 0 16,0 5 0-16,-3 0 0 0,0-5 0 0,4 5 0 0,-7 0-11 15,1 7 11-15,2 0-9 0,-2 2 9 16,3 5-8-16,-1-2 8 0,-2 2-20 0,0 2 2 0,-1 3 0 0,4-3 0 16,2 5 0-16,-3 0 0 0,1 3 0 0,2-1 0 31,0-2-94-31,3 5-20 0,-3-3-3 0,2 3-789 0</inkml:trace>
  <inkml:trace contextRef="#ctx0" brushRef="#br0" timeOffset="142849.6">12441 6087 403 0,'0'0'36'0,"0"0"-36"15,0 0 0-15,0 0 0 0,8 0 275 0,2 0 48 0,1 0 9 0,-1 0 3 16,6 0-216-16,5 0-43 0,-2 0-9 0,7-2-2 16,4-3-17-16,1-2-4 0,4 3-1 0,2 1 0 15,-3-1-31-15,3 4-12 0,0-8 8 0,6 1-8 16,-1 5 0-16,3-3 0 0,-3 3 0 0,6-3 0 16,-3 5 0-16,2 0 0 0,-4 0 0 0,2 0 0 15,0 0 11-15,0 0-3 0,0 0-8 0,2 0 12 0,4 5 28 0,-1-5 6 16,0 0 1-16,3 0 0 0,-3 0-10 0,6 0-1 15,2-5-1-15,3 5 0 0,0-7-5 0,2 3-1 16,-2-4 0-16,0-1 0 0,0-3-12 0,0 5-2 16,2-7-1-16,-5 0 0 0,-2-5-14 15,-3 5 0-15,5-5 0 0,0 0 0 0,0 5 0 0,-2-7 0 16,0 2 0-16,-6-2 0 0,-2 2 0 0,-4 3 0 16,4-8 0-16,0 3 0 0,-3 2 0 0,0-4 11 15,0-3 0-15,-3 0 0 0,-5 0-11 0,0-2 0 16,-3 2 0-16,-2 0 0 0,0-2 0 0,2 2 10 15,1 0-10-15,-3-2 10 0,-1 2 0 0,1-2 0 0,0 2 0 16,0-7 0-16,-3 0-10 0,-3-2 0 16,1 0 0-16,-4-3 0 0,-1 3 0 0,-4-3 0 0,1 3 0 15,-1-5 0-15,-5 0 0 0,3 0 0 0,0-5 8 0,-5 3-8 16,2-5 0-16,-3 7 8 0,-2-5-8 0,0 3 8 16,0 2-8-16,-2 0 0 0,-4 0 9 0,4 0-9 15,-4-2 0-15,-2-3 0 0,0 3 0 0,0-3 0 16,0 5 0-16,-2 0 0 0,-1 0 0 0,0 0 0 15,-2-2-8-15,0-3 8 0,-3-2-8 0,0 7 8 16,-3-7-12-16,1 7 4 0,-1-2 0 0,-2 2 0 16,0-5 8-16,-3 10 0 0,-3-10 0 0,-2 5-8 15,0 5 8-15,-6 2-10 0,-2 5 10 0,0-3-10 0,3 3 10 16,-3 7-8-16,-3 0 8 0,3-3-8 16,0 10 8-16,0 0-13 0,-1 0 5 0,1 2 8 0,0-5-9 0,-5 1 9 15,-6 7 0-15,0-3 0 0,1 2-11 16,-6-1 11-16,0-1-10 0,2 5 10 0,-2-7-13 0,-2 7 3 15,-6-5 1-15,-3 5 0 16,-2 0-3-16,0 0-1 0,0 4 0 0,2-6 0 16,3 7 1-16,-5 2 0 0,0-7 0 0,0 2 0 0,2 5 12 0,3 0 0 15,0 0-10-15,3 0 10 0,-6-7 0 16,4 7 0-16,-1 0 0 0,0 7 0 0,2-2-10 0,1 2 10 16,0 4 0-16,-3-1-9 0,-3 2 9 0,-2-3-12 15,3 3 12-15,-4 2-12 0,4-2-4 0,-3 2 0 16,2-3-1-16,1-1 0 0,-6 4 9 0,0-2 8 0,3 2-12 0,-1 5 12 15,4-8 0-15,2 6 0 16,-3-3 0-16,6 5 0 0,0 2 0 0,0-2 12 0,2 2 0 0,3 5 0 16,5 0 5-16,3 7 1 0,0-5 0 0,0 5 0 15,0-5-10-15,-3 12-8 0,1-7 9 16,-1 7-9-16,8 0 0 0,1 5 8 0,-1 2-8 0,5 0 0 16,3 0 10-16,3 2-1 0,5-2 0 15,1 5 0-15,7 2-9 0,0 5 0 0,2-3 9 0,6 3-9 16,3-5 0-16,2 7 0 0,1-4 0 0,4-1 0 15,3 5 0-15,1-9 0 0,2 2 0 0,-3-2 0 16,3-5 0-16,0 2 0 0,2-2 0 0,3 0 0 16,6 0 0-16,-1-2 0 0,1-3 0 0,-1-2 0 15,-2 0 0-15,2-2 0 0,-2-3 0 0,3-2 0 16,-1 2 0-16,3-2 0 0,3 0 0 0,0 0 0 16,-1-5 0-16,4 5 0 0,-1-7 10 0,-2 2-10 15,2-2 0-15,-2 0 0 0,2-5 0 0,1 5 0 16,-1-5-24-16,3-2-10 0,-2-5-2 0,-1 5-990 15</inkml:trace>
  <inkml:trace contextRef="#ctx0" brushRef="#br0" timeOffset="144018.73">16888 4559 1036 0,'0'0'46'0,"0"0"10"0,0 0-45 0,0 0-11 0,8 0 0 0,0 0 0 16,-2 0 156-16,1-5 30 0,-1 5 6 0,2-7 0 16,0 7-90-16,0-7-18 0,2 0-4 0,1-5-1 15,5 5-37-15,-1-7-7 0,-1-5-2 0,2 0 0 0,-3-2-21 0,5 0-12 16,-2 0 12-16,3-5-12 0,2-7 0 0,3 5 0 15,0-3 0-15,-3 1 0 16,3-1 0-16,-3-2-11 0,-3 0 0 0,-2-2 0 31,3 0-16-31,-4-3-3 0,-4 5-1 0,0-2 0 0,-3 2 12 0,0 0 3 0,-1 5 0 0,-4 2 0 0,2 0 16 0,-2 5 0 16,-3 0 0-16,0 2 0 0,0 7 8 0,0-2 6 16,-3 7 1-16,1 0 0 0,-1 0 26 0,-2 2 6 15,5 5 1-15,0 0 0 0,-5 5-23 16,-3 2-4-16,2 0-1 0,-2 7 0 0,0 0-9 0,0 10-3 15,-2 4 0-15,-1 5 0 0,1 7-8 0,2 0 0 16,-3 2 0-16,6-2-11 0,-6 5 11 0,6-3 0 16,0-2 0-16,2 0 0 0,0 0 0 0,3 0 0 15,0-2 0-15,3-3 0 0,2-7 0 0,1 3 0 0,2-8 0 16,0 1 0-16,2-8-14 0,1 1 2 16,-3-8 1-16,5 3 0 0,-3-10-4 0,4 3-1 15,-1-3 0-15,5-4 0 0,-2-3 4 0,3-2 0 0,2 0 0 0,0 0 0 16,3-5 12-16,-3 3 0 0,0-3 0 0,0-2-9 15,-2 7 9-15,0 0 0 0,-1 0 0 0,1 0 8 16,-1 0 4-16,-2 2 0 0,-3-2 1 0,0 7 0 16,-2 0-1-16,2 0-1 0,-5 0 0 0,0 5 0 15,-3-3-11-15,-5-2 0 0,0 0 0 0,6 7 0 16,-4-2 0-16,-2 2 0 0,0-5 0 0,-5 5 0 16,0 5 0-16,-3-5 8 0,-3 0-8 0,1 0 0 15,-1 0 0-15,-2-2-17 0,-3 2 2 0,0 0 1 16,3 0 5-16,-3-2 1 0,0-3 0 0,6 3 0 15,-1-5-11-15,0 0-1 0,3 0-1 0,0-5 0 16,-2 3-19 0,5-3-3-16,2 3-1 0,0-3 0 0,6-2-92 0,0 0-18 0,5 0-4 0,2-5-1 0</inkml:trace>
  <inkml:trace contextRef="#ctx0" brushRef="#br0" timeOffset="144749.4">17923 4300 576 0,'0'0'51'0,"0"0"-41"16,0 0-10-16,0 0 0 0,0 0 299 0,0 0 57 15,0 0 12-15,0 0 3 0,0 0-214 0,0 0-42 0,0 0-9 0,0 0-2 16,0 7-40-16,0 0-8 16,0 0-1-16,-3-2-1 0,-5 2-43 0,0 0-11 15,-2 0 0-15,-1 0 0 16,1 0-30-16,-1 5-8 0,0 2-2 0,1 0 0 0,2-2 19 0,0 2 3 16,3 0 1-16,-1-2 0 0,4-5 5 0,2 7 0 15,0-7 1-15,0 0 0 0,2 0 11 0,6-2 0 0,-2 2 10 0,4-7-10 16,-2 5-9-16,5-3-8 0,6-2-2 0,-3 0 0 15,-3-7 7-15,6 2 0 16,-1 3 1-16,3-3 0 0,0-2-1 0,-2 5-1 0,-1-3 0 0,4-2 0 16,-7 5 13-16,1-3 0 0,0-2 0 0,0 2 0 15,-3 5 0-15,1-7 0 0,-4 7 0 0,3-7 0 16,-2 5 0-16,0-3 0 0,-1 5 0 0,3-2 0 16,1-3 0-16,-4 5 0 0,3-7 0 0,1 7 0 15,-4 0-9-15,3 7 1 0,-2-7 0 0,0 7 0 16,-1-2-21-16,3 2-4 0,1 0-1 15,-1 0 0-15,0 0 3 0,0-2 1 0,1-3 0 0,-1 5 0 0,-3-7 17 0,4 5 3 16,-4-5 1-16,1 0 0 0,-3 0 19 0,2-5 4 16,-2 3 1-16,0-3 0 15,0-2 15-15,-5 2 3 0,2 3 1 0,0-3 0 0,-2-2-18 16,-3 7-4-16,3-2-1 0,-1-3 0 0,-2 5-11 16,0 0 10-16,0 0-10 0,-2 0 10 15,-6 0 7-15,5 5 2 0,-2-3 0 0,-1 5 0 0,1-2 0 0,3 2 0 16,-4 0 0-16,1 0 0 0,2 0-2 0,1 0 0 15,2 5 0-15,-3-5 0 0,3 0-9 0,0-2-8 16,0-5 9-16,0 0-9 0,0 0 0 0,0 0 8 16,8 0-8-16,0-5 0 0,2-2 8 0,-2 0-8 15,3 0 11-15,0-7-11 0,-1-5 0 0,1 0 0 0,2-4-15 16,-2-1 5-16,4 3 10 0,-1 0 0 0,-1-5 0 0,0 0 0 16,0 0-22-16,-2-2 1 0,2 0 0 0,0-3 0 15,-5-4 21-15,3 2 0 0,-3-2 0 0,0 2 0 16,-3 0 11-16,-2 7 9 0,2 0 3 0,-2 5 0 15,-3 2 12-15,0 5 2 0,0 0 1 0,0 2 0 16,-3 5 14-16,3 7 4 0,0 0 0 0,0 0 0 16,0 0-19-16,-8 12-3 0,0 0-1 0,0 4 0 15,3 3-24-15,-3 7-9 0,3 2 0 0,-1 5 9 16,1 0-22-16,2 2-5 0,1-9-1 0,-1 7 0 16,3 2 28-16,3-2 6 0,-3 0 1 0,2 0 0 15,4-5-27-15,-1 3-5 0,0-8 0 0,1 3-1 16,4-7 2-16,1 2 1 0,-1-2 0 0,4-5 0 31,-6-7-16-31,2 0-3 0,3 0-1 0,1-2 0 0,4 2-145 0,-2-7-29 0</inkml:trace>
  <inkml:trace contextRef="#ctx0" brushRef="#br0" timeOffset="145776.88">20468 4100 2188 0,'0'0'195'16,"0"0"-156"-16,0 0-31 0,0 0-8 15,0 0 125-15,3 0 24 0,-1 0 5 0,4 0 1 16,-6 0-124-16,0 0-31 0,2 5 0 0,-2 2 0 15,0 5 0-15,-5 4 0 0,-3-2-13 0,-2 12 4 16,-4-5-35-16,-4 5-6 16,-3 7-2-16,0-5 0 0,-1 5 30 0,-1 0 6 0,-7 0 0 0,1 0 1 15,3-5 15-15,-3 5-9 0,2-7 9 0,-4 0-8 0,1-5 21 0,-4 5 5 16,2-5 1-16,-5 0 0 0,-2-2-9 0,4 0-2 16,1-5 0-16,2 0 0 0,6 0-8 0,-1-7 0 15,6 0 0-15,0-2 8 0,5-5-8 0,0-5 0 16,5-2 0-16,-2-7 8 15,5 5-36-15,3-8-8 0,0 3-2 0,2-7 0 16,6 0 8-16,-1-3 2 0,1 1 0 16,5-3 0-16,-3 0 28 0,3-2 0 0,3-3 0 0,-1 8 0 0,4-1 0 0,1 1 18 15,-1-1-2-15,4 10-1 0,-2-5 16 0,5 5 3 16,0 0 1-16,1 7 0 0,-7 0-14 0,4 2-2 16,-1 3-1-16,4 2 0 0,-1 0-10 0,0 2-8 15,-3 3 12-15,4-3-12 0,-4 8 32 0,1-1 0 16,-1-2 0-16,1 0 0 0,-3 5-19 0,2 2-4 0,1 0-1 15,-1-2 0-15,-2 2-8 0,3 0-12 0,-1-7 2 0,-2 5 1 16,0 2 9-16,-6-2 11 0,1-3-3 0,-3-4 0 16,0 7-8-16,2-10-11 0,1 5 3 0,-3-2-800 15,0-3-160-15</inkml:trace>
  <inkml:trace contextRef="#ctx0" brushRef="#br0" timeOffset="148122.32">21360 4681 979 0,'0'0'87'0,"0"0"-70"0,0 0-17 0,5 5 0 16,3-5 175-16,3-5 31 0,2 5 6 0,0 0 2 15,3-5-154-15,2 5-30 0,1-2-6 0,2-3-2 16,3 5-6-16,-3-2 0 0,0-3-1 0,0 5 0 16,1-2-15-16,-1-3 0 15,-3 5 0-15,-2 0 0 0,0 0 0 0,-3 0 0 0,1 0 0 0,-4 0 0 16,1 0 0-16,-1 0 0 0,-2 5 0 0,0-5 0 15,-8 0-17-15,0 0 3 0,5 0 1 0,-5 0-534 16,0 0-106-16</inkml:trace>
  <inkml:trace contextRef="#ctx0" brushRef="#br0" timeOffset="148396.6">21122 4890 1440 0,'8'5'128'0,"-6"-5"-103"15,-2 0-25-15,3 0 0 0,5 0 112 0,2 0 18 16,6-5 3-16,3 3 1 0,2-3-97 0,0-2-19 16,0 5-4-16,1-3-1 0,-1-2-13 0,0 0 11 15,0 2-11-15,3 3 10 0,-3-3-2 16,5-2 0-16,-2 7 0 0,0-2 0 0,3-3-8 0,-1 3 0 15,-2-3 0-15,2 5 0 0,1 0 0 0,-3 0-11 16,-1-2 11-16,1-3-8 16,-3 5-84-16,-2-5-17 0,13-2-3 0,-9 0-1 0</inkml:trace>
  <inkml:trace contextRef="#ctx0" brushRef="#br0" timeOffset="152956.85">22162 4401 1843 0,'-6'-9'81'0,"6"9"18"0,0 0-79 0,0 0-20 15,-2-5 0-15,2 5 0 0,0 0 115 0,0 0 19 16,0 0 4-16,0 0 1 15,0 7-111-15,2-2-28 0,1 4 0 0,0 3 0 0,-3 0 0 0,2 2 0 16,-4 0 0-16,2 5 0 16,0 2 0-16,-3 0 0 0,0 0 0 0,-2 5 0 0,2 0 0 0,1 2 0 15,-4 3 0-15,4-3 0 0,-4 0 0 0,4 3 0 16,-1-8 0-16,0 3 0 0,1 0-9 0,2-5-1 16,2-2 0-16,1 0 0 15,0-10-192-15,-1 3-38 0,6 7-8 0,3-12-2 0</inkml:trace>
  <inkml:trace contextRef="#ctx0" brushRef="#br0" timeOffset="153121.89">22479 4756 2502 0,'0'0'55'0,"-3"0"11"0,-2 5 2 0,5-5 3 0,0 0-57 0,0 0-14 0,0 0 0 0,8 7 0 16,3-7 0-16,-3 7-16 0,-1-7 3 0,-1 0 1 31,-6 0-218-31,8 0-43 0,-8 0-9 0,8-2-2 0</inkml:trace>
  <inkml:trace contextRef="#ctx0" brushRef="#br0" timeOffset="153536.03">22979 4246 2217 0,'0'0'98'0,"0"0"21"0,0 0-95 0,0 0-24 16,0 0 0-16,0 0 0 0,0 0 16 0,0 0-2 15,0 0 0-15,-5 7 0 0,-1-2-14 0,-1 4 0 16,-4 3 0-16,-2 2 0 0,-3 7-12 0,-3 3 2 16,-2 4 0-16,0 5 0 0,-3 0 10 0,3 2 12 0,0 5-2 0,0-5-1 15,0 5-9-15,-1 0 0 16,4-2 0-16,-1-3 0 0,3 5-12 0,6-2 3 15,-1-8 0-15,6 1 0 0,0-10 9 0,2 0 0 16,3-2 0-16,5-5 8 0,1-2-8 0,2-5 0 16,2-5 8-16,3 3-8 0,3-5 0 0,3 0 0 0,-1-5-10 15,1 3 10-15,-6-10-18 0,3 3 3 16,0-8 1-16,0 3 0 0,0 0 4 0,-3-5 1 0,0-2 0 0,0 2 0 16,-2 3 9-16,-1-3 0 0,-2-2 0 0,0 2 0 15,0 0 0-15,-2-2 0 0,-1 2 0 0,-3 5 8 16,1-5-8-16,0 10 0 0,-3-3 0 0,0-2 0 15,2 7 0-15,-2 0 0 0,-2 0 0 0,-1 2-8 32,0-2-21-32,1 5-4 0,-1-3-1 0,1 5 0 0,2 0-31 0,-3 0-7 0,3 0 0 0,-5 0-1 15,-1 0-20-15,6 0-4 0,-2 5-1 0,2-5 0 16</inkml:trace>
  <inkml:trace contextRef="#ctx0" brushRef="#br0" timeOffset="153925.07">23262 4352 633 0,'-2'-14'56'0,"2"9"-44"0,-3-2-12 0,3 7 0 0,0 0 425 0,0 0 83 15,8 0 17-15,0 2 3 0,2-2-414 0,1-2-83 16,-3 2-17-16,2-5-3 0,1 5-11 0,0 5 0 15,-1-5 0-15,-2 0 0 0,3 0 0 0,-1 0 0 0,-2 0 0 0,3 0 0 16,-1 2 0-16,1-2 0 16,0 5 0-16,2-5 0 0,0 5 0 0,0-3 0 15,0-2 0-15,1 5 0 0,-1-3-8 0,-2-2 8 16,-1 5 0-16,1-3 0 0,-1-2 0 0,-4 5 0 0,-6-5 0 0,5 2 0 16,-5-2-13-16,3 7 5 15,-3-7 8-15,2 5-13 0,1 2 13 0,-3 5 0 0,0-3 0 16,-3-2 0-16,1 5 0 0,-4 2 0 0,1 0 0 0,-3 5 0 15,0-5 0-15,0 5 0 0,-2 2 0 0,2 5 0 16,-3 0 0-16,0 2 0 0,1 5 0 0,-1 2 0 16,1 5 0-16,-4 0 0 0,4 0-8 0,-1-2 8 31,3-3-24-31,0-2-3 0,0 2 0 0,1-4 0 0,-1-3-150 0,2 0-31 16,4 3-5-16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12:18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 4225 288 0,'0'-7'12'0,"0"7"4"0,0-5-16 0,0-2 0 15,3 2 0-15,-3 5 0 0,0 0 289 0,0-2 55 0,5-3 12 0,-5 5 1 16,0 0-263-16,0 0-53 0,0 0-10 0,0 0-3 15,0 0-17-15,0 5-11 0,3 7 12 0,-3-3-12 16,2 5 8-16,-2-2-8 0,0 2 0 0,0 7 0 16,0 3 0-16,0-3 0 0,-2 5 0 0,2 2 0 15,-3 0 0-15,3 5 0 0,0 0 0 0,0 0 0 16,0 2 0-16,0 5 0 0,0-2 0 0,0 2 0 16,0 2 0-16,3-2 0 0,-3 0 0 15,2 0 0-15,4 0 0 0,-4 0 0 0,4 0 0 16,-4 7 0-16,3 0 0 0,-5 0 0 0,3 5 0 0,0-3 0 0,2-2 0 0,-5 0 12 15,3 5-4-15,-3-5-8 0,0 7 8 16,5-7-8-16,-5 7 0 0,0-7 0 0,0 0 8 16,0 0-8-16,-5 5 0 0,5-5 0 0,0 7 0 15,-3-2 0-15,3-3 8 0,0 3-8 16,-5-5 0-16,-1 0 0 0,6 0 8 0,-5 5-8 16,3-3 0-16,-4 3 0 0,4 2 0 0,-4-2 0 0,4-3 0 0,-1 3 0 15,-5-2 8-15,3 4-8 0,-1-3 0 0,1 3 0 16,-3 1 0-16,6-1 0 0,-6 0 8 0,0-3-8 0,5 1 0 15,-7-5 0-15,10 3 0 0,-6-6 0 16,4-4 0-16,2 0 0 0,0-4 0 0,0-4-19 0,0-3 3 0,0 1 0 31,0-6-60-31,2 6-11 0,4-8-2 0,-6 3-581 0</inkml:trace>
  <inkml:trace contextRef="#ctx0" brushRef="#br0" timeOffset="1495.82">2768 4013 1717 0,'0'0'76'0,"0"0"16"15,-6-7-74-15,6 7-18 0,0 0 0 0,0 0 0 16,0 0 22-16,0 0 1 0,6-2 0 0,1-3 0 16,-7 5-14-16,3-2-9 0,2-3 12 0,6 5-12 15,-3-5 0-15,3 3 0 0,-4 2 0 0,4 0-12 16,0 0 12-16,5 0 0 0,-6 2 0 0,6 3 10 15,-5-5-10-15,4 5 0 0,4-3-12 0,-1 5 12 16,4 0-9-16,1-7 9 0,-1 7 0 0,1-2 0 16,-1 2 0-16,1-2 0 0,4-3 0 0,-1 3 0 15,-5-3 0-15,9-2 0 0,4 5 0 0,-2-3 0 0,-3-2 0 16,0 5 0-16,3-5 0 0,-1 2 0 0,1 3 0 16,0-3 0-16,0-2 0 0,-6 5 0 0,1-5 0 0,2 2 0 15,-3-2 0-15,3 0 0 0,0-2 0 0,3 2 9 16,-5 0-9-16,2 0 12 0,5-5-4 0,-5 3 0 15,6-3 0-15,-9 3 0 0,1-3 2 0,-4 3 0 16,1-3 0-16,-3-2 0 0,0 5-10 0,-2-3 0 0,0 5 0 0,-6-5 8 16,3 3-8-16,-1 2 0 0,-4-5 0 0,0 5 0 15,-1 5 0-15,-2-5 0 0,-3 0 0 16,3 7 0-16,-5-7 0 0,5 5 0 0,-8-3 0 16,3 3 0-16,-3-5 0 0,0 0 0 0,0 0 0 0,0 7 8 15,0 0-8-15,0-5 0 0,0 5 9 0,-3 0-9 16,3-2 0-16,0 2 8 0,-5 0-8 0,5 0 0 15,-3 5 8-15,0-5-8 0,3 7 10 0,0-7-10 16,-5 5 10-16,5 2-10 0,-3 0 10 16,3 0-10-16,0 5 0 0,-5 0 8 0,5 0-8 0,0-3 0 15,0 3 0-15,0 2 0 0,0 0 0 0,-2 5 0 16,-1-5 0-16,3 5 0 0,0 0 0 0,-3 0 0 16,3 2 0-16,-2-2 0 0,2 0 0 0,-3 2 0 15,3 5 0-15,0 2 0 0,0-2 0 0,0 5 0 16,0-3 0-16,0 5 0 0,0-5 0 0,3 3 0 0,-3-3 0 15,2 3 0-15,1-3 0 0,-3 3 0 0,5-3 0 0,0 5 0 16,-2 2 0-16,2-2 0 0,-5 5 0 0,0-5 0 16,3-5 0-16,0 5 0 0,-3-2 0 0,0 2 0 15,0 2 0-15,5-2 0 0,-5 7 0 0,0 0 0 16,3 0 0-16,2-2 0 0,-5-3 0 0,0 5 0 16,3 0 0-16,-1 0 0 0,1 5 0 0,0-5 0 15,-1 5 0-15,3-5 0 0,-5-5 0 0,3 5 11 16,-3 0-11-16,5-2 10 0,-5 2-10 0,0 0 0 15,3-5 0-15,0 3 0 0,-3 2 0 0,5-4 0 16,-5 1 0-16,0-1 0 0,0-3 0 0,0 4 0 16,0-4 0-16,0-5 0 0,0 5 15 0,3-2 1 15,-3-3 0-15,5 1 0 0,-5-3-16 0,0 0-16 0,-5-5 3 0,5 5 1 16,-3-3 12-16,3-2 10 16,-5-2-2-16,-1 0 0 0,6-2 13 0,0 2 3 0,-8-5 0 0,3-2 0 15,3 2-24-15,-4-2 9 0,4-1-9 0,-1-4 0 16,-5 1 11-16,3-1-11 0,2-3 10 0,0 4-10 15,-5-8 0-15,1 0 0 0,-1 0 0 0,5 0 0 16,-5-3 0-16,0-1 0 0,-3 2 0 0,4 2 0 16,-1-7 10-16,-3 4-10 0,0-1 10 0,4-3-10 15,-7 0 8-15,4 0-8 0,-4 0 0 0,7 0 9 16,-9 4-9-16,5-4 0 0,-7 0 0 0,-1 0 0 16,1 3 0-16,-4-3 0 0,1 0 0 0,0 4 0 15,5-4 0-15,-8 3 0 0,6-3 0 0,-3 0 0 16,-3 4-15-16,3-4 5 0,-3 8 1 0,3-8 0 15,-3 4 9-15,3-1 0 0,-3-3 0 0,3 0 0 16,-8 0 0-16,2 0 0 0,-5 0 0 0,1-3 0 0,4-1 15 16,-5-1-2-16,1 2 0 0,-4-4 0 0,4 0 1 0,-1 0 0 15,5-4 0-15,-4 3 0 0,1 1-6 0,1 0-8 16,-5-4 11-16,0 4-11 0,2 4 0 16,0-1 0-16,3-4 0 0,0 4 0 0,-3 1 15 0,6-1-4 15,5 4-1-15,-6 0 0 0,9-3-10 0,-6 3 0 16,5 0 0-16,1 0 0 0,4 3 0 0,-1-3 0 15,-4 0 0-15,8 4 0 0,-4-1 0 0,4-3 0 16,3 0 0-16,-3 0 0 0,4 4-13 0,-1-4 1 0,0 0 1 16,0 0 0-1,5 3-33-15,-2-3-6 0,2 0-2 0,1-3-886 0</inkml:trace>
  <inkml:trace contextRef="#ctx0" brushRef="#br0" timeOffset="2872.46">18854 3759 1893 0,'-8'-2'41'0,"3"2"9"0,-3-5 2 0,0 5 2 15,3 0-43-15,0 0-11 0,-3 0 0 0,5 0 0 16,-2 0 20-16,-1 7 3 0,1-2 0 0,2 2 0 0,-2 0-7 0,2 7-2 16,1-2 0-16,-1 7 0 0,1-3-14 0,2 3 0 15,2 0-9-15,1-3 9 0,2 3 0 0,3 0 0 16,0 0 0-16,3-3 10 0,-1-2-10 0,3 5 0 16,1-5 0-16,2 5 0 0,-3-5 8 0,3-2 0 15,-1-5 0-15,1 2 0 16,3 3 12-16,2-5 1 0,0 0 1 0,6-7 0 15,2 5 3-15,0-5 1 0,0-5 0 0,3 5 0 0,-1 0-5 16,4-9-1-16,-1-3 0 0,1 5 0 0,-1-7-20 0,3-5 0 16,-2 0 0-16,2 3 8 0,0-10-8 0,0 5 0 15,-3-5 8-15,-2-7-8 0,2 7 8 0,-5-2-8 16,0-5 8-16,-5 0-8 0,0-2 0 0,-5-5 8 16,-4-5-8-16,-1 5 0 0,-4 0 0 15,-2-7 9-15,-3 7-9 0,-2-2 0 0,-3-3 9 0,-5 5-9 0,0-2 0 0,-6-3 9 16,-5 10-9-16,-2-10 0 0,-9 14 0 0,-2-6 0 15,-3 11-20-15,-5 2 4 0,-5 1 1 0,0 2 0 16,-1 9 0-16,1-2 0 0,2 7 0 0,-2 0 0 16,-3 4 15-16,3 3 0 0,2 0 9 15,-3 3-9-15,1 1 8 0,2 3-8 0,1 3 0 0,2 4 9 16,0 2-9-16,0 6 0 0,-6-8 0 0,6 14 0 16,-2-2 0-16,2 4 0 0,0 1 0 0,2 2 0 15,6 0-9-15,3 4 9 0,4-1 0 0,1-1 0 16,5 10 0-16,3-10 0 0,0 10 0 0,8-3 0 15,-1-2 0-15,6 0-8 0,-2 0 8 0,7-2 0 16,3-3 0-16,0-2 0 0,5 0-8 0,3-5 8 16,5-2-44-1,0 0-6-15,6-10-1 0,-1 3-893 0</inkml:trace>
  <inkml:trace contextRef="#ctx0" brushRef="#br0" timeOffset="4524.17">20468 3458 1267 0,'0'0'112'0,"-2"-7"-89"16,2 5-23-16,0-5 0 0,0 2 122 0,0 5 20 0,0 0 4 0,0-7 1 16,0 4-47-16,0 3-8 0,0 0-3 0,0 0 0 15,0 0-37-15,0 0-7 0,0 0-1 0,2 10-1 16,1 2-35-16,-1 2-8 0,1 0 0 0,-3 7 0 15,3-2 13-15,-3 2 1 0,0-2 0 0,0 2 0 16,0 2-6-16,0-1-8 0,2-1 11 0,-2 0-11 16,0-9 8-16,6 7-8 0,-4-5 0 0,4-5 0 15,-4-2 0-15,1 3 0 0,2-3 8 0,1-5-8 16,-1-2 15-16,3 0-1 0,0 0 0 0,0-7 0 16,2 0 24-16,3-5 5 0,3-4 1 0,-2-8 0 0,1 3-22 15,1-5-4-15,-2-2-1 0,1 2 0 0,1 0-17 16,-3-2 0-16,1 2 8 0,-1-2-8 0,-2 2 0 0,-1 0 0 15,-2 3 0-15,-3-1-9 0,-2 3-10 0,2 0-1 16,1 2-1-16,-4 0 0 16,-2 5-9-16,0 0-2 0,0 4 0 15,-2-1 0-15,-4-1-18 0,1 5-4 0,2 4-1 0,1-1 0 16,-1 4-97-16,3 0-19 0,-8 0-4 0,3 7-639 16</inkml:trace>
  <inkml:trace contextRef="#ctx0" brushRef="#br0" timeOffset="5367.93">20714 3531 806 0,'8'7'36'0,"-3"-7"7"0,1 7-35 0,2-7-8 16,0 7 0-16,2-7 0 0,1 0 264 0,2 0 50 15,-2 0 10-15,2 0 3 0,0-7-241 0,0 7-48 0,1-7-10 0,-4 0-1 16,3 0-27-16,-2-7 0 0,0 7-9 0,-4-5 9 31,-1 3-48-31,2-3-4 0,-3 0 0 0,-2 5 0 0,-1-7 3 0,1 7 0 0,-3-5 0 16,3 10 0-16,-6-10 32 0,0 5 6 0,3 5 2 0,-2-3 0 15,2 5 35-15,0 0 7 0,-3 0 2 0,-2 5 0 16,2-3-10-16,-2 5-1 0,2 0-1 0,-2 0 0 16,2 5-23-16,1 2 0 0,-4 0 0 0,6 2 8 15,-2 1-8-15,2-5 0 0,0 2 0 0,0 0 8 16,2-2-8-16,4-3 0 0,-1 0 0 0,0 1 0 16,3-3-17-16,0 0 1 0,0-2 1 0,2-3 0 15,1 3-1-15,2-5 0 0,1 0 0 0,1-5 0 16,4 3 16-16,2 2-11 0,3-5 11 0,-3 3-10 15,3-3 10-15,-6-2-10 0,-2 5 10 0,0-3-10 0,-3-2 23 16,3 2 5-16,-3-2 1 0,-2 7 0 16,0-2 4-16,-3 2 1 0,0 0 0 0,-1 0 0 0,-1 0 22 15,-6 0 5-15,0 0 1 0,0 0 0 0,0 0-20 0,0 0-3 16,2 2-1-16,-2-2 0 0,0 0-12 16,0 0-4-16,0 7 0 0,0-7 0 0,0 0-12 0,0 0 0 15,0 0 8-15,0 0-8 0,0 0 0 0,8 0 0 16,-2-2 0-16,2-3 0 15,0-2-22-15,2 0-4 0,1 0-1 0,2-3 0 0,-3 1 11 0,1 2 3 16,2 0 0-16,-2-2 0 0,2-3 13 0,-2 7 0 0,2-2 0 16,-2 5-9-16,-1-3 9 0,1 3 11 0,-1-3-3 0,3 5 0 15,-2 0 11-15,0 5 1 0,-1-3 1 16,1-2 0-16,2 7-13 0,-2 0-8 0,-1-2 10 0,1 2-10 16,-3 0 0-16,0 0 0 0,2 0 0 15,1-2 0-15,-1 2 0 0,1 0-15 0,2 0 2 16,-2-2 0-1,-1-3-40-15,1 3-8 0,2-5-2 0,0 0 0 16,1 0-5-16,-4-5-2 0,1 3 0 0,2-3 0 16,-2 3 10-16,-1-3 1 0,1-2 1 0,-1 2 0 0,-2 3 72 0,3-10 14 0,-3 5 4 0,0 0 0 15,-3 4 25-15,3-6 6 0,-3 7 1 0,1-3 0 16,-4-2-24-16,1 5-4 0,-3 2 0 0,0 0-1 16,0 0-3-16,0 0 0 0,0 0 0 0,0 7 0 0,-3 0-24 15,1 4-8-15,-4 6 0 0,1 2 0 0,0 2 0 16,-3 9 0-16,-3-1 0 0,3 6 0 15,-5-2 0-15,0 7 0 0,-3 0 8 0,-3 0-8 16,1 5 8-16,-3-3-8 0,0-2 12 0,-1-5-12 0,1 3 0 0,-3-3 0 16,3-4 0-16,0-3 0 0,0 0 0 0,0-9-17 15,2 0 1-15,1-3 1 0,-1 3 15 0,3-5-12 16,3-7 12-16,0-2-12 0,2 2 1 0,-2-7 1 16,5 0 0-16,0-5 0 0,0-2-8 0,3 0-2 15,2-2 0-15,1-10 0 0,-1 5 6 0,3-7 1 16,5-3 0-16,1-4 0 0,2 2 13 0,-1 0-9 15,7-7 9-15,2 5-8 0,2 2 8 0,3-2 0 0,6 2 0 16,-3 0-8-16,2 5 8 0,6 0 0 16,-1 2 0-16,4 3 0 0,-3-1 0 0,2 1-8 15,-2-3 0-15</inkml:trace>
  <inkml:trace contextRef="#ctx0" brushRef="#br0" timeOffset="5829.84">22921 3014 2487 0,'0'0'110'0,"0"0"23"0,3 7-106 0,-3 2-27 0,0 7 0 0,-3 6 0 16,0-1 18-16,-7 7-2 0,-4 10 0 0,-1-5 0 0,-4 2-16 0,-2 2 10 15,-3-1-10-15,-5 8 8 16,0-6-8-16,-3 2-9 0,3 0 9 0,0 5-13 16,0-10-42-16,2 5-8 0,1-7-1 0,-1 0-1 15,1-5-9-15,2-2-2 0,3 0 0 0,0-5 0 0,2-2 47 16,3-5 9-16,3-2 1 0,3-3 1 16,-1 3 18-16,6-10 0 0,2 3 0 0,3-5 0 0,0 0 0 0,8 0 0 15,3-7-8-15,4 2 8 0,1-2-13 0,3 5 1 16,2-10 0-16,-2 5 0 0,2 0 12 0,0 2-9 15,-3 3 9-15,4-3-8 0,-1 3 17 0,3 2 4 0,-1 0 1 16,1 0 0-16,-3 0 3 0,0 7 1 16,1-7 0-16,-4 2 0 0,-5 3-6 0,-2 2 0 15,0 0-1-15,-3 0 0 0,-3 0-11 0,-3 0 0 0,-2 0 9 0,-2 5-9 16,-3-5 19-16,-3 0-1 16,-6 5 0-16,-4-5 0 0,-3 0-10 0,-3 0-8 0,0 0 12 0,-2 0-12 15,-1 5 0-15,1-5 0 0,-3 0 0 0,2 0 0 31,-2 0-47-31,3-7-6 0,-1 7-2 0,1-7-545 0,-1 5-110 0</inkml:trace>
  <inkml:trace contextRef="#ctx0" brushRef="#br0" timeOffset="6666.79">23103 3771 1094 0,'0'0'48'0,"3"-7"11"0,-3 7-47 0,0 0-12 16,0 0 0-16,3 0 0 0,2-5 394 0,-5 5 77 15,-3-7 15-15,1 7 3 0,-6-7-397 0,-3 0-79 16,3 7-13-16,-5-2-8 16,0-3-89-16,-3 5-18 0,3 0-3 0,-1 5-1 15,-1-5 58-15,-1 2 11 0,0 3 2 0,-3-3 1 0,1 5 24 0,2 0 5 16,-3-2 1-16,6 2 0 0,0 0 17 0,2 0 11 15,-2-2-2-15,5 2 0 0,0 0 6 0,3 0 1 16,0 0 0-16,5-2 0 0,0 2-7 0,5-5-1 0,3 5 0 16,0 0 0-16,2-2-8 0,1-5 10 15,2 0-10-15,6 2 10 0,-1-2-22 0,1 0-4 0,2-2 0 0,0 2-1 32,0 0-24-32,0-5-5 0,6 3-1 0,-3-3 0 0,5 5 35 0,-5-7 12 0,-3 7 0 0,5-7-9 15,-2 7 49-15,0 0 9 0,-3 0 3 0,0 0 0 16,-2 0-22-16,-3 0-4 0,0 0-1 0,-3 5 0 15,0-5-13-15,-2 2-4 0,-4-2 0 0,1 7 0 16,3-7-8-16,-6 7-16 0,1-2 4 0,2 2 1 16,-3-2-9-16,0 2-1 0,3 0-1 0,-3 2 0 15,1 3-19 1,2-5-4-16,0 5-1 0,-1-3 0 0,1-2 22 0,0 5 5 0,0-5 1 0,5 5 0 16,-2-3-2-16,5-2-1 0,-5-2 0 0,4 2 0 15,1 0 9-15,0-2 1 0,-3-3 1 0,1 5 0 16,1-7 33-16,-1 0 6 0,2 0 2 0,-1-7 0 15,-1 5 1-15,2-3 0 0,-6-2 0 0,3 0 0 0,1 0 6 16,-6 0 2-16,-1-5 0 0,1 3 0 16,-2-3-28-16,-4 0-12 0,-2-2 10 0,0 0-10 0,0 2 12 15,-5-2-4-15,0 0-8 0,-1 2 12 0,-1 5-12 0,-1 0 9 16,-3 0-9-16,3 5 8 0,-2-3 26 0,2 0 5 16,-3 5 1-16,0 5 0 0,1 0-26 0,2-3-5 15,-3 12-1-15,1-9 0 0,7 2-8 0,-2 5 0 16,2-3 0-16,0-2 0 0,1 0 0 15,4 0 0-15,4-2 0 0,2 2 0 0,0-7 0 0,5 5 0 0,3-5 0 16,2-5 0-16,3 0 0 0,1 3-11 0,1-10 3 0,-1 5 0 31,-1-7-29-31,3 0-6 0,-1 2-1 0,-1-4 0 0,4-3 29 16,-2 0 6-16,0-2 1 0,-1 0 0 0,4-10 8 0,-3 3 0 0,-3 2 0 0,0-9 0 16,0 2 0-16,0-5 12 0,-2 3-4 15,-1 2 0-15,-4 0-8 0,-1 0 9 0,-3 5-9 0,-2 2 10 16,-2 5 12-16,-4 2 2 0,1 5 1 0,-3 0 0 15,-3 2 1-15,1 5 0 0,-4 0 0 0,1 7 0 16,0 0-17-16,-6 5-9 0,1 4 10 0,-6-2-10 16,0 12 12-16,-3 0-4 0,1 7-8 0,-3 2 12 15,2 5-12-15,1 7 11 0,-1 0-11 0,3 0 10 16,0 2-10-16,1-2 0 0,1 7 9 0,1-7-9 16,5 0-51-16,0 0-14 0,3 0-3 15,2 0-1-15</inkml:trace>
  <inkml:trace contextRef="#ctx0" brushRef="#br0" timeOffset="28921.36">2693 4909 1303 0,'0'0'57'0,"0"0"13"0,0 0-56 0,0 0-14 16,0 0 0-16,0 0 0 0,0 0 45 0,0 0 7 15,0 0 0-15,0 0 1 0,0 0-14 0,6 7-3 16,-1-2-1-16,3-3 0 0,3 3-9 0,-3-3-2 0,-1 3 0 0,7-3 0 16,2 3-13-16,-1-5-3 15,4 5-8-15,-1-3 12 0,4-2-12 0,1 0 8 16,-1 0-8-16,4 0 0 0,1 0 9 0,7 0-9 16,-8 0 8-16,3 0-8 0,1 0 0 0,1-2 0 15,-2-3 8-15,6 5-8 0,-3-5 16 0,2 3 0 0,-2-3 1 16,5 5 0-16,0-2 3 0,0 2 0 0,0-5 0 15,-5 5 0-15,5-2 11 0,-8-3 2 0,5-2 1 16,-5 5 0-16,6-3-34 0,-6-2 0 0,3 2 0 0,-1-2 0 16,1 0 14-16,5 5-4 15,-8-3-1-15,0-2 0 0,3 5-9 0,-5-3 0 0,-6-2 9 0,2 0-9 16,1 2 0-16,-3 3 0 0,1-3 0 0,1-2 8 16,-4 5-116-16,-1-3-24 0</inkml:trace>
  <inkml:trace contextRef="#ctx0" brushRef="#br0" timeOffset="29582.4">2789 5859 2023 0,'-14'0'44'0,"7"5"10"0,-1-3 2 0,5 3 0 0,-5-3-44 0,3 3-12 15,-1-3 0-15,6 3 0 0,0-5 24 0,0 0 2 16,0 0 1-16,0 0 0 0,6 2-17 0,-1-2-10 16,3 5 12-16,3-5-12 0,-1 0 15 0,6 0-4 15,3 0-1-15,-4 0 0 0,7 0-10 0,4-5 0 16,-5 3 0-16,11-3 0 0,-3 3 0 15,0-3 0-15,3 5 0 0,0-2 8 0,-6-3-8 0,6 3 0 16,0-3 0-16,2 5 0 0,0 0 17 0,1 0 2 0,2-2 0 16,-3-3 0-16,-2 5-19 0,2 5 0 0,1-5 0 0,-1 2 0 15,-2-4 10-15,0 2 2 16,-6-5 0-16,11 5 0 0,-8 0-2 0,6 0 0 16,-9 0 0-16,6-5 0 0,0 5-10 0,2 0 0 15,-5 0 0-15,-2 5 0 0,-1-5 0 0,-5 0 0 0,3 0 0 16,-5 5 0-1,-1-3-140-15,1 3-31 0,10 2-5 0,-5 0-2 0</inkml:trace>
  <inkml:trace contextRef="#ctx0" brushRef="#br0" timeOffset="30282.33">2813 6614 403 0,'0'0'36'0,"-6"0"-36"0,1 0 0 0,5 0 0 16,0 0 273-16,-5 3 48 0,5-3 10 0,-3 4 1 15,3-4-232-15,0 0-48 0,0 0-8 0,0 3-3 16,-8-3-6-16,8 0-2 0,0 0 0 0,0 0 0 16,0 0-18-16,0 0-4 0,0 0-1 0,3 7 0 15,2-3 2-15,-5-4 1 0,8 7 0 0,-5-2 0 16,5-3 16-16,-1-2 3 0,1 5 1 0,-2-5 0 15,7 0-1-15,-2 3 0 0,-1-3 0 0,6 4 0 16,-5-1-4-16,4-3-2 0,4 0 0 0,2 4 0 16,3-4-9-16,2 0-1 0,1 3-1 0,-6-3 0 15,3 0-7-15,0 4 0 0,2-4-8 0,1 3 12 0,-1 1-12 0,6-4 8 16,-3 0-8-16,0 0 0 16,3 0 8-16,-1 0-8 0,7-4 0 0,-4 1 0 0,0 3 0 0,1-4 8 15,-4 4-8-15,1-7 0 0,0 7 0 0,2 0 0 16,1-3 0-16,-1 3 0 0,-2-4 0 0,0 4 0 15,2 0 8-15,-2 0-8 0,0 4 0 0,-1-1 0 16,-4-3 0-16,-3 4 0 0,2-1 0 0,-5-3 0 16,3 0 0-16,-3 4 0 0,6-4 0 0,-4 0 8 15,4 0-8-15,2-4 0 0,-3 4 0 0,-4-7 0 0,1 7 0 16,4-7 0 0,-6-1-124-16,3 1-22 0,-6 0-4 0</inkml:trace>
  <inkml:trace contextRef="#ctx0" brushRef="#br0" timeOffset="30946.35">2096 4387 1364 0,'-3'7'30'0,"0"0"6"15,-5 0 2-15,3 0 0 0,2 5-30 0,-5 2-8 0,6 5 0 0,-4 0 0 0,4-3 20 0,-3 3 2 0,2 2 1 0,3-2 0 16,0 2-7-16,0-2 0 0,0 2-1 0,3-2 0 16,2 2-15-16,-5-7 0 0,8 5 8 0,-6-5-8 15,6-2 16-15,0-5 0 0,0 0 0 0,-2-2 0 16,7-3-16-16,-3-2 0 16,6 0 0-16,-5-7 0 0,-1 0 34 0,1 2 7 0,2-2 2 0,-2-2 0 15,-1-5-10-15,1-3-1 0,2 3-1 0,-2-5 0 16,-3 5-16-16,-3 0-3 0,3-5-1 0,-3 5 0 15,-2-2-11-15,2-1 0 0,-2 3 9 0,-3 0-9 16,-3-5 0-16,-2 10 8 0,2-5-8 0,-2-3 0 16,-3 8 0-16,3-3 0 0,-9 3 0 0,4-3 0 15,-1 5 0-15,1 0 0 0,-4 0 0 0,1 2 0 0,5-2 0 16,-8 7 0-16,6 0 0 0,-1 0 0 0,-5 5 0 0,6-3 0 16,2 5 0-16,-3 5-8 15,3-3-17-15,-2 3-3 0,2 0-1 0,3-3 0 16,-1 3-115-16,1 0-22 0,2 4-5 0,3-4-1 0</inkml:trace>
  <inkml:trace contextRef="#ctx0" brushRef="#br0" timeOffset="31273.46">2347 5121 864 0,'0'0'76'0,"0"0"-60"0,-3 2-16 0,3-2 0 0,-5 0 194 0,2 7 36 16,1 5 7-16,2-5 2 15,0 0-175-15,0 7-36 0,2 5-6 0,-2-5-2 16,3 7-20-16,2-2 0 0,-5 2 0 0,3-2-534 16,-3 2-102-16</inkml:trace>
  <inkml:trace contextRef="#ctx0" brushRef="#br0" timeOffset="31915.21">2138 5967 1699 0,'-11'0'75'15,"11"0"16"-15,-5 0-73 0,2 0-18 0,3-2 0 0,0 2 0 16,0 0 57-16,0 0 8 0,0-7 2 0,0 7 0 0,0 0-34 0,0 0-6 16,8-5-2-16,0 5 0 0,-3-7-16 0,3 7-9 15,3 0 10-15,-3 0-10 0,0 0 0 0,2 0 0 16,-2 5 0-16,3-3 0 15,-3-2 0-15,0 0 8 0,2 7-8 0,-4-7 0 0,-6 0 0 0,8 7 0 16,-8-7 0-16,2 5 0 0,1 2 0 0,2 5 0 16,-5-3 8-16,-5 3-8 0,2-2 0 0,1 6 0 15,-6-7 0-15,0 6 0 0,0 1-8 0,0-2 8 16,-3 0-12-16,1 0 12 16,2-2 0-16,-3-3 0 0,3 3 0 0,-2 2 0 0,2-2-8 15,0-2 8-15,-3 1 0 0,3 1 0 0,0-3 0 0,6 6 0 0,-6-4 0 16,3 1 0-16,2-5 0 0,0 0 0 0,-2 0 0 15,5 0 9-15,0 0-9 0,5 0 0 0,-2 0 9 16,-3-7-9-16,3 5 0 0,2-2 0 0,3 4 0 0,0-3 0 16,-3-4 0-16,3 0 8 15,0 0-8-15,0-4 8 0,2 4 0 0,1 0 0 0,2-7 0 0,-2 7 0 16,-1-3-8-16,1-2 8 0,2-2-8 0,-2 0 8 16,-1 0-8-16,6 3 0 0,-5-3 0 0,-1-3-621 15,6-2-128-15</inkml:trace>
  <inkml:trace contextRef="#ctx0" brushRef="#br0" timeOffset="32753.76">2344 5050 1155 0,'0'0'51'0,"0"0"11"0,0 0-50 0,0 0-12 0,0 5 0 0,0-5 0 15,0 0 78-15,0 0 13 16,0 0 2-16,0 7 1 0,0 0-54 0,0 0-10 16,0-7-2-16,0 7-1 0,3 7-27 0,2-7 0 0,-5 5 0 0,3-5 0 15,2 5 0-15,-2-3 0 0,-3 3 0 0,2 0 0 16,4-3 0-16,-6 5 0 0,2 3-10 0,4-3 10 16,-6-5-12-16,0 10 3 0,0-5 1 0,0 0 0 15,0 3 8-15,0-3 0 0,-6 0 0 0,6 0 0 16,-2 0 0-16,2 0 0 0,0-2 0 15,0 2 0-15,0 0 0 0,0 5 0 0,-6-5 12 0,6 0-4 16,0-2-8-16,0 0 9 0,6 2-9 0,-6-7 10 16,0 2-2-16,0 3 0 0,0-5 0 15,0 0 0-15,0-2-18 0,0-5-4 0,0 0-1 0,0 0 0 16</inkml:trace>
  <inkml:trace contextRef="#ctx0" brushRef="#br0" timeOffset="33748.61">2000 6856 1868 0,'-8'0'83'0,"0"0"17"0,6-4-80 0,-4 1-20 0,4 3 0 16,2 0 0-16,-5-4 61 0,2 4 9 0,3 0 2 0,0-7 0 15,0 4-32-15,0 3-5 0,0 0-2 0,0 0 0 16,0 0-20-16,0 0-4 0,0 0-1 0,3-4 0 16,4 1-8-16,-7 3-11 15,8 0 3-15,0 0 0 0,0 3 8 0,3 1 11 0,-3-1-3 16,2-3 0-16,-2 7-8 0,0-3-11 0,3-1 3 0,-3 1 0 15,2 3 8-15,-2 1 0 0,0-4 0 0,-5-1 0 16,5 4 0-16,0-3 0 0,-6 3 0 0,6-2 0 16,-5 2 0-16,2-4 0 0,-5 4 0 0,0 0 0 15,-5 0 0-15,2 0 0 0,1 5 0 0,-4-5 0 16,4 0 0-16,-4 0 0 0,-1-3-8 0,4 3 8 16,-5 0 0-16,0-2 0 0,3-2 0 0,-3 4 0 0,2-3 0 0,4-1 0 15,2-3 0-15,0 0 0 0,-5 0 0 16,5 0 0-16,0 0 0 0,0 0 11 15,0 0-11-15,5 7 0 0,-5-3-10 0,2-1 10 0,-2-3 0 0,6 4 0 16,2 4 0-16,-6-1 0 0,6-3 0 0,0-1 0 16,-2 4 0-16,1-3 0 0,7-4 0 0,-12 7 0 15,6-2 0-15,-5 2 0 0,5 0 0 0,-8-4 0 16,0-3 0-16,2 7 0 0,-2 4 0 0,0-4 10 16,-2 5-2-16,-1-2 0 0,-5-3 4 0,0 4 0 15,6 1 0-15,-6-2 0 0,-5 1-12 0,2 4 12 16,3-8-12-16,-3 7 12 0,1-7-12 0,-1 4 0 15,-2 4 0-15,2-8 0 0,1 4 0 0,-1-4 0 16,-5 1 0-16,6-1 0 16,-3 0-24-16,2-3-8 0,0-1 0 0,1 1-1 15,-3-1-167-15,7-3-32 0</inkml:trace>
  <inkml:trace contextRef="#ctx0" brushRef="#br0" timeOffset="35637.07">18357 4742 403 0,'0'0'36'0,"0"0"-36"0,0 0 0 0,-3 7 0 15,-5-7 265-15,3 7 47 16,2-7 8-16,-2 7 3 0,0-2-243 0,-1 2-49 0,4 0-10 0,-4 5-1 16,4-5-12-16,-1 0-8 0,1 0 9 0,-1 5-9 15,3-3 12-15,0-2-3 0,0 5-1 0,3-5 0 16,-1 5 0-16,1-5 0 0,-1 2 0 0,4-4 0 15,-1 2 26-15,0 5 5 0,1-5 1 0,2 0 0 16,2 0 12-16,1 0 4 0,2 0 0 0,0 0 0 0,3-2-28 0,0 2-4 16,0-5-2-16,0 3 0 0,2-3-9 0,1-2-1 15,2 0-1-15,0-2 0 16,3-3-11-16,0 5 12 0,5-2-12 0,0-3 12 0,-3-2-12 16,1 5 0-16,-1-5 9 0,3 2-9 0,-2-2 13 0,-1 0-1 15,-5-5-1-15,1 5 0 0,-4-5-11 0,1 5 0 16,-1-7 0-16,1 5 0 0,-1-8 0 0,1 3 13 15,-1 0 0-15,1-5 0 0,-1 5-1 16,3 0-1-16,-5-5 0 0,3-2 0 0,-6 2-11 0,0 3 12 16,-2-8-12-16,-3 3 12 0,0 0-12 0,-3 0 0 15,-2-5 9-15,-1 5-9 0,1-3 0 0,-3 3 9 16,-3-5-9-16,1 3 0 0,-4-3 8 0,4 0-8 0,-6 7 0 16,3-2 0-16,-6-5 0 0,3 5 0 15,-3 2 0-15,1-2 0 0,-1 2 0 0,-2 5 0 16,0-5 10-16,0 5-10 0,-1 0 0 0,4 0 0 0,-1 2 0 0,-2-4 0 15,2 4 0-15,3-2 0 0,-2 0 0 16,-1-3 0-16,1 3 0 0,2 0 0 0,-5 0 0 0,2 2 0 16,0-2 0-16,-4 0 0 0,-1 2 0 0,-3 5 8 15,-2 0-8-15,2 0 0 0,1 5 0 0,-6-3 0 16,3-2 0-16,-3 7 0 0,0 0 0 0,0 2 0 16,1 3-13-16,2 0 5 0,-3 2 8 0,3 2-13 15,2-2 13-15,-2 5 0 0,-3 0-10 0,3-3 10 16,-3 3 0-16,-2 2 0 0,2 0 0 0,3 0 0 0,-3 5 0 15,5-5-11-15,-2 0 11 0,5 5-8 0,-2 0 8 16,4 0 0-16,1-3 0 0,3 3 0 16,2 2 0-16,0-2 0 0,0 2-9 0,5-2 9 15,-2 2 0-15,2 0 0 0,1-2 8 0,2 2-8 16,0 5 0-16,2-5 0 0,1-2-9 0,0 2 9 0,-1 5-8 0,1-5 8 16,2-2 0-16,0 7 0 0,1-5 0 0,-1 0 0 15,0 3 0-15,1-8 0 0,2 8 0 0,-3-8 0 16,0 8 0-16,3-3 0 0,-3 0-8 0,1-2 8 15,2 2 0-15,-6-2 0 0,4-3 0 0,-4 3 0 16,1-5 0-16,2 0 0 0,0 5-24 0,1-5 3 16,2-2 0-16,-3 2 0 15,0 0-16-15,3-2-3 0,-5 7-1 0,5-5 0 16,0-5-124-16,-3 3-25 0,6 14-5 0,-1-12-1 0</inkml:trace>
  <inkml:trace contextRef="#ctx0" brushRef="#br0" timeOffset="54732.61">3731 5403 403 0,'0'0'17'0,"0"0"5"0,0 0-22 0,0 0 0 0,0 0 0 0,0 0 0 16,0 0 323-16,0 0 60 0,0 0 12 0,10 2 2 15,6-2-286-15,-8 0-58 0,11 0-11 0,-1 0-2 16,-5 5-24-16,11-3-4 0,-8-2 0 0,5 0-1 16,0 0-11-16,0 0 0 0,1 0 0 0,1 0 8 15,1-2-8-15,3-3 8 0,-1 5-8 0,6-2 8 16,-3-3-8-16,5 3 0 0,-4-3 0 0,-1 5 0 16,2-7 0-16,-4 0 0 0,-3 2-9 0,2 3 9 0,1-3 0 0,-4 3 0 15,4-5 0-15,-1 2 0 0,-5-2 0 0,6 0 0 16,-3 0 11-16,0 2-11 0,-3 3 8 0,3-5-8 15,-3 0 0-15,3 2 0 0,-1-2 0 16,-1 0 0-16,-1-5-13 0,0 5 5 16,-3 0-179-16,-2-7-35 0,11-5-7 0,-9 3-2 15</inkml:trace>
  <inkml:trace contextRef="#ctx0" brushRef="#br0" timeOffset="55200.25">4977 5034 2070 0,'0'0'45'0,"-5"2"10"0,-3-2 1 0,2 0 3 0,1 5-47 0,0-3-12 0,2-2 0 0,3 0 0 16,0 0 11-16,-8 5 0 0,3-5 0 0,0 2 0 15,-1-2-11-15,4 5 10 0,-9 2-10 0,3-5 10 32,0 3-94-32,-5 7-18 0,8-3-4 0,-9 5-1 0,4-2-1 0,-3 2 0 15,5-2 0-15,-6 2 0 0,4 0 4 16,-1 0 1-16,3 0 0 0,0 3 0 0,0-3 111 0,3-5 23 0,-3 3 4 0,0-5 1 16,3 7 40-16,2-7 8 0,1 5 1 0,2-5 1 15,0 0-10-15,2 0-3 0,-2-7 0 0,3 7 0 16,2 0-21-16,3 5-5 0,-5-5-1 0,5 0 0 0,0 0-19 15,0-2-4-15,0-3-1 0,2 3 0 16,3 2-11-16,1-2-3 0,-4-3 0 0,1 5 0 0,2-7 9 16,0 5 2-16,-2-3 0 0,2 3 0 0,-2-3-19 0,-1 3-19 15,-2-3 4-15,3-2 1 0,-6 5 14 0,0 2 0 16,3-2 0-16,-2-3 0 0,-6 5 0 0,0 5 16 16,0-5-3-16,0 0-1 0,-6 0-12 15,-2 5 0-15,3-3 8 0,5 3-8 0,-8 2-10 0,-2-2-5 16,2-3-1-16,-6-2 0 0,4 5-3 0,-1-7-1 0,1 2 0 0,-4 0-551 15,4 0-110-15</inkml:trace>
  <inkml:trace contextRef="#ctx0" brushRef="#br0" timeOffset="56116.57">5054 5203 2433 0,'-8'0'53'0,"2"7"11"16,4-2 3-16,-1-3 2 0,3-2-55 0,0 7-14 0,3 0 0 0,-1 0 0 16,-2-7 0-16,3 5 0 0,0 2 0 0,-1 0 0 0,4 0 0 0,-4 0 8 15,1 0-8-15,-1 0 0 0,4 5-13 0,-6-5-6 16,0 0-1-16,0 0 0 15,0 5-27-15,0-5-5 0,-3 7-2 0,0-7 0 16,1 5 15-16,-3 2 3 0,-1 0 1 0,1 0 0 0,-3-2 23 0,3 2 4 16,2-2 8-16,-7-3-13 0,7 3 13 0,-2-5 0 15,5 5 0-15,-6-10 0 0,4 5 0 0,2-7 0 16,0 0 0-16,0 0 0 0,0 0 0 0,0 0 0 16,8-2 0-16,-3-3 0 15,3-4 0-15,5-3-12 0,-5 0 12 0,3 3-12 0,-4-5-4 0,7-5-1 16,-4 7 0-16,-2-2 0 0,3 0 7 0,2 2 2 15,-8-2 0-15,6 0 0 0,0 2 8 0,-6 3 0 16,3-3 0-16,0 5 0 0,-3 0 16 0,3 0 6 0,-3 2 1 16,0 5 0-16,-2-2 17 0,2-3 4 0,-5 5 1 0,6 5 0 15,-6-5-15-15,5 2-3 0,-2-2-1 0,-1 5 0 16,1 2-14-16,-3 0-4 0,5-2 0 0,-2 2 0 16,-3-5-8-16,3 5 0 0,-1 0 0 0,3-2 0 15,-5 2 0-15,0-2 0 0,0-3 0 0,3 5 0 16,0-2 0-16,-3-5 0 0,2 2 0 0,4 3 0 15,-1-3-9-15,-5-2 9 0,0 0 0 16,5 0 0-16,-2 0 0 0,2 0 0 0,1 0 0 0,1-2 0 16,-4 2 0-16,0-5 0 0,2 3 0 0,3-3 0 15,-3 3 0-15,3-3 0 0,5-2 0 0,-7 0 0 16,-1 2-19-16,3-2 3 0,0 0 1 0,2 0 0 31,-2 0-31-31,0 0-6 0,-2 0-2 0,2 2 0 0,-3 3 21 0,0-3 4 16,0 3 1-16,3-3 0 0,-8 5 28 0,3 0 0 0,-3 0 0 0,5-2 0 15,-5 2 20-15,0 0 11 0,11-5 1 0,-11 5 1 16,3 0 0-16,-3 0 0 0,7 0 0 0,-7 0 0 0,8 7-18 0,-8-7-4 16,8 5-1-16,-2-3 0 0,-1 5-10 0,3-2 0 15,-8 2 0-15,5 0 0 0,-2-2-17 0,2 2 1 16,0 0 0-16,-2-5 0 16,-3 5-17-16,0-7-3 0,5 5-1 0,-5 2 0 15,6 0 7-15,-4 0 2 0,-2-7 0 0,0 0 0 16,3 7 19-16,-3-7 9 0,0 0-8 0,0 0 8 0,0 0 0 15,8 5 0-15,-8-5 0 0,0 0 0 0,5 0 8 0,-5 0 6 16,0 0 2-16,5-5 0 0,3 5-3 0,-5-7 0 16,2 5 0-16,3-3 0 0,-2-2-1 0,-1 0-1 0,0 0 0 0,0 0 0 15,3 0-11-15,-5 2-11 0,2-2 3 16,1 0 0-16,-4 0 8 0,4 2 14 16,-1-2-3-16,-5 5-1 0,0 2-10 0,0 0 0 0,0 0-12 0,0 0 12 15,0 0 12-15,0 0 9 0,0 0 3 0,0 0 0 16,2 7 2-16,1 0 1 0,-3 0 0 0,3 0 0 15,-3 0-6-15,0 5-1 0,0-5 0 0,0 0 0 16,0 0-11-16,2 0-9 0,1 0 12 0,2-2-12 16,-5-5 0-16,0 7 0 0,3-5-10 0,-3-2-997 15</inkml:trace>
  <inkml:trace contextRef="#ctx0" brushRef="#br0" timeOffset="56292.61">5749 5001 2325 0,'-13'2'51'0,"8"5"10"0,0-2 3 0,-1-3 2 0,6 5-53 0,0-2-13 0,3 2 0 0,-3-7 0 16,5 0-140-16,1 7-30 0</inkml:trace>
  <inkml:trace contextRef="#ctx0" brushRef="#br0" timeOffset="56515.93">5900 5010 2646 0,'-13'14'117'0,"10"-2"24"0,1-5-113 0,-4 7-28 0,1 5 0 0,2 0 0 16,1-5 28-16,-1 7 0 0,3-2 0 0,-2 2 0 15,-1 5-19-15,3-5-9 0,-3 0 8 0,3 5-8 16,0-7 0-16,3 2-14 0,0 0 2 0,-1-2 0 31,1-5-50-31,-1 5-10 0,1-5-1 0,2 0-1 16,1-2 7-16,-4 2 2 0,1-7 0 0,2 5 0 15,-2-5 30-15,2 0 7 0,-5 0 0 0,0-7 1 0,0 0 9 0,0 0 2 0,0 0 0 16,0 0 0-16,3-7-150 0,-3 0-30 0,3 0-5 0</inkml:trace>
  <inkml:trace contextRef="#ctx0" brushRef="#br0" timeOffset="56719.47">5749 5196 633 0,'0'-5'28'0,"0"5"6"16,0 0-34-16,0 0 0 0,0 0 0 0,0 0 0 0,0 0 352 0,0 0 63 15,0 0 13-15,0-2 2 0,3 2-288 0,2 0-58 16,3 0-11-16,-5 0-2 0,5 0-38 0,2 2-7 16,1-2-2-16,2 0 0 0,-2 5-24 0,5-5 0 15,-3 2 8-15,0-2-8 0,6-2 0 0,-6 2 0 16,0-5 0-16,0-2 0 15,1 7-142-15,-4-7-21 0,1 5-4 0,-1-5-1 16,1-5-68-16,2 7-15 0,-8-4-2 0</inkml:trace>
  <inkml:trace contextRef="#ctx0" brushRef="#br0" timeOffset="57066.58">6080 5041 1004 0,'5'-17'44'0,"-2"10"10"0,0 0-43 0,-1 0-11 16,1-7 0-16,-3 2 0 0,3 3 140 0,-1-3 27 0,1-2 5 0,0 2 0 16,-3 5-54-16,0-7-11 0,0 7-3 0,0 0 0 15,2 0-16-15,-2 2-4 0,0 5-1 0,0 0 0 16,0 0-9-16,0 0-2 0,-5 5 0 0,2-3 0 15,3 5-24-15,-2 5-6 0,-4 2-1 0,4 0 0 16,-1 5-27-16,3-5-6 0,-3 10 0 0,1-1-8 16,-1 3 10-16,3 0-10 0,0 7 8 0,-5-5-8 15,2-7 0-15,1 5 0 0,2 0 0 0,0-5 0 16,2-2 0-16,1 2-19 16,2-7 3-16,-5-2 1 15,0 2-10-15,0-2-3 0,5-10 0 0,-2 5 0 0,-3-7 13 0,5 0 3 16,3 0 0-16,-2-2 0 0,2-3 12 0,2-2 0 0,-5 5 0 15,3-5-9-15,0-5 9 0,0 0 0 0,0 5 0 0,0-2 0 0,3 2 0 0,-3 2 0 16,0-2 0-16,-1 2 0 16,4 5 0-16,-3 0 0 0,3 0 0 0,-6 5 0 15,3-5 0-15,-3 7 0 0,3 0 0 0,-3 0 0 16,3 0 0-16,-2 0 0 0,-4 0 0 0,4 3 0 0,-1-1 0 0,0-2 0 16,-2 0 0-16,2 5 0 0,-2-5 0 0,-1 0 0 15,-2 0 0-15,3 0 0 16,-3-7-36-16,0 0-1 0,0 0-1 0,5 5-691 15,-5-5-139-15</inkml:trace>
  <inkml:trace contextRef="#ctx0" brushRef="#br0" timeOffset="57318.88">6466 5170 2530 0,'0'0'56'0,"0"0"11"0,6 7 2 0,4-7 3 0,1 0-58 0,2 0-14 0,3 0 0 0,0 0 0 15,0 0 16-15,2 0 1 0,-2 0 0 0,3 0 0 16,-1 0-9-16,1 0-8 0,2 0 9 0,-3 0-9 16,1-7-12-16,-1 5-8 0,1-3-1 0,-1-2-1 15,1 2-108-15,-3-2-22 16,2 5-4-16,-2-5-499 0,3 0-100 0</inkml:trace>
  <inkml:trace contextRef="#ctx0" brushRef="#br0" timeOffset="58007.67">7337 4728 518 0,'0'0'46'0,"0"0"-37"16,-5 7-9-16,-1 0 0 0,1 0 367 0,0 0 71 0,-1 5 14 0,1-5 4 15,0 7-321-15,0 0-64 16,-1 5-13-16,1 0-2 0,-3 2-37 0,0 0-7 0,3 3-2 0,0-1 0 15,-3 3-10-15,0 0 0 0,2 2 0 0,-2-2 8 16,3 2-8-16,0 3 0 0,0-3 0 0,-1 0 0 16,-2-2 0-16,6-5 0 0,-4 5 0 0,1-12 0 15,2 5-12-15,3-7 12 0,-2-3-12 0,-1-4 12 16,3 2-20-16,0-7 4 0,0 0 1 0,0 0 0 31,5-5-13-31,1-2-4 0,2-2 0 0,-3-5 0 0,3-3-7 16,2-4-1-16,1 0-1 0,0-5 0 15,2 0 1-15,-3 5 1 0,1-5 0 0,2 5 0 0,1-5 27 0,-4 5 12 0,1 2-10 16,-1-2 10-16,1 7 21 0,-1 0 11 0,1 2 1 0,-6 5 1 0,1-5 11 0,-1 10 3 16,-2-3 0-16,-3 5 0 0,0 0 16 0,5 7 4 15,-3-2 1-15,-2 2 0 16,0 0-25-16,0 5-4 0,-2-3-2 0,2 3 0 0,-5 2-30 16,-1-2-8-16,4-3 0 0,-1 3 0 0,0 2 0 15,1-2 0-15,-4-3-8 0,4-2 8 16,2 5-44-16,0-7-3 0,0-5-1 0,0 0 0 15,5 0-22-15,0 0-5 0,-2-5-1 0,2-2 0 16,1-5 15-16,1-2 2 0,1 0 1 0,3 0 0 0,2-5 31 0,0 5 7 16,-2-5 0-16,2 3 1 0,-2-3 19 15,2 0 8-15,0-2-8 0,1 2 12 0,-7 3 31 0,4-1 5 0,0 3 2 0,-1 7 0 16,-4-7 6-16,1 9 0 0,1-2 1 0,0 7 0 16,-2 0-17-16,-6 0-3 0,8 7-1 0,-3 5 0 15,3 0-17-15,-3 2-4 16,0 5-1-16,-2-3 0 0,0 5-6 0,2 3-8 0,-2-3 11 0,2 7-11 15,-2-4 9-15,-1-1-9 0,1 3 0 0,2 0 9 16,0 2-9-16,3-2 10 0,0 2-10 0,0-4 10 31,5-3-138-31,-5 0-27 0,3-7-5 0,0 5-476 0,4-5-96 16</inkml:trace>
  <inkml:trace contextRef="#ctx0" brushRef="#br0" timeOffset="58342.13">7922 5245 1594 0,'10'-7'71'0,"-7"5"14"0,2-3-68 0,-2-2-17 0,-1 0 0 0,1-2 0 15,0-3 108-15,-3 5 17 0,0-5 4 0,0 5 1 16,0-5-71-16,-3 5-15 0,-5-2-2 0,3 2-1 16,0 2-29-16,-3-2-12 0,-3 0 8 0,0 0-8 0,-2 7 0 0,5 2 0 15,-2 3 0-15,-4 2 0 16,-1 0-11-16,1 0 11 0,12 7-8 0,-6-7 8 0,-5 5 0 0,5 0-10 16,2 2 10-16,4 0 0 0,-6 0 0 0,5 0 0 15,3 3 0-15,0-3 0 0,0-5 0 0,3 3 0 16,-6 0 0-16,8-5 0 0,6 0 0 0,-3-5 0 15,-8-2 0-15,5 5 0 0,8-3 0 0,1-2 0 16,-6 0 0-16,2 0 0 0,1-2 0 0,2-3 8 16,-2 3-8-16,2-3 0 0,-5 3 8 0,5-3-8 15,-2 3 0-15,-1-3 9 0,-5-2 0 0,3 7 0 16,0-5 0-16,-8 5 0 0,0 0 5 0,0 0 1 16,0 0 0-16,8 0 0 0,-8 0 2 0,0 0 1 15,0 0 0-15,8 0 0 0,-8 0-18 0,0 0 0 16,0 0 8-16,5-2-8 15,3 2-92-15,-2-5-21 0,-4-2-5 0,4 0-1 16,-1-2-149-16,0-3-31 0</inkml:trace>
  <inkml:trace contextRef="#ctx0" brushRef="#br0" timeOffset="58582.32">8096 5135 1454 0,'21'0'64'0,"-15"-5"14"0,-4 3-62 0,4-3-16 0,2 10 0 0,0-3 0 16,-3-2 146-16,0 5 26 0,3-3 6 0,-3 5 1 16,3 0-74-16,0 0-14 0,-2 5-3 0,-4 2-1 15,9-2-47-15,-6 2-8 0,-8 0-3 0,6 0 0 16,2 3-21-16,-2-1-8 0,-8-4 0 0,2 2 0 15,-2 5 0-15,2-5 0 0,0-2 0 0,-2-3 0 0,-3 3 0 0,6-5 0 16,-1 0 0-16,0 0 0 0,-2-2-8 0,5-5-2 16,0 0 0-16,0 0 0 15,0 0-2-15,0 0 0 0,3-7 0 0,2-3 0 16,3 3 20-16,-3-7 3 0,-2 5 1 0,5-8 0 16,8 3-12-16,-6-2 0 0,-2-1 0 0,3 3 0 15,5-5-11-15,-3 3-4 0,0-3-1 0,0 0 0 16,1 10 4-16,-1-3 0 0,0-2 0 0,-2 2 0 15,-1-2-232-15,1 0-47 0</inkml:trace>
  <inkml:trace contextRef="#ctx0" brushRef="#br0" timeOffset="58834.46">8530 5130 1785 0,'0'7'159'0,"0"-7"-127"0,0 0-32 0,3 7 0 15,-3 0 168-15,2-2 28 16,1 2 6-16,-3-7 1 0,0 0-116 0,0 0-23 0,5 5-5 15,-5-5-1-15,0 0-42 0,0 0-16 0,6 2 11 0,-6-2-11 32,0 0-25-32,0 0-11 0,0 0-3 0,5 0 0 15,0 0-21-15,-5 0-5 0,0 0-1 0,3 7 0 0,0 0 43 0,-1 5 9 0,-2-5 2 16,0 0 0-16,3 7 12 0,0-7 8 0,-3 7 0 0,0 3-8 16,0-3 17-16,2-5-3 0,3 3-1 0,-2 2 0 15,-3 0-13-15,3-7 0 0,2 5 0 0,0-5 0 31,-5-7-20-31,3 5-8 0,5-3 0 0,-3-2-1 0,-5 0-190 0,5-2-37 16,6-17-8-16,-3 5-2 0</inkml:trace>
  <inkml:trace contextRef="#ctx0" brushRef="#br0" timeOffset="58995.21">8641 4923 2347 0,'-8'5'52'0,"0"-3"10"0,0 5 2 0,6 3 2 0,-3-3-53 0,2 0-13 15,3 0 0-15,3 0 0 0,2 0 0 0,0 0 11 16,-2 5-11-16,2-3 10 16,3 3-97-16,0 2-19 0,-5-2-4 0,5-3-830 15</inkml:trace>
  <inkml:trace contextRef="#ctx0" brushRef="#br0" timeOffset="59329.11">8789 5208 1854 0,'11'2'40'0,"-11"-2"9"0,0 0 2 0,0 0 1 0,5 5-41 0,-5-5-11 0,3 2 0 16,-3-2 0-16,0 0 87 0,0 0 15 0,0 0 3 15,-3 7 1-15,-5-2-46 0,3-3-8 0,-3-2-3 16,0 7 0-16,0-7-22 0,0 5-5 0,-2-5-1 16,2 7 0-1,-3-7-38-15,1 7-8 0,-1 0-2 0,3 0 0 16,-2 0 12-16,2 0 3 0,2 5 0 0,-2-5 0 0,0 5 12 0,6-3 0 0,-3 3 0 0,2 0 0 16,-2-3 0-16,2-2 0 0,0 5 0 0,6-5 0 15,-3 0 0-15,3 0 0 0,2-2 0 0,0-3 0 16,6-2 0-16,-1 0 0 0,-2 0 0 0,3-2 0 15,-1-3 0-15,1 3 0 0,2-3 0 0,-2-2 0 16,2 5 0-16,0-3 0 0,-2-2 0 0,-1 2 0 16,1 3 0-16,0-3 0 0,-1 5 0 0,1 0 0 15,-3-2 0-15,2 4 0 0,-2-2 0 0,3 7 0 16,-3-2 9-16,2-3-1 0,1 8-8 0,-3-1 12 16,2-2 11-16,-2 0 1 0,0 0 1 0,3 5 0 15,0-5-9-15,-4 5-1 0,4-3-1 0,-3-4 0 0,0 7-14 16,0-3 0-16,0-2-12 0,-3 0 12 15,3-2-151-15,0 2-23 0,5-5-5 16,-2 3-1-16</inkml:trace>
  <inkml:trace contextRef="#ctx0" brushRef="#br0" timeOffset="63661.35">9292 5222 1958 0,'-10'0'87'0,"7"2"17"0,-2 3-83 0,-1-3-21 16,1-2 0-16,2 7 0 16,1-2 53-16,-4-3 7 0,6-2 0 0,0 0 1 0,0 0-12 0,0 0-2 15,0 0-1-15,0 0 0 0,0 0-34 0,8 5-12 16,0-5 9-16,6 5-9 0,-4-3 0 0,6-2 0 15,0 0 0-15,2 5 0 0,-2-3 0 0,0-2 0 16,5 5 0-16,1-3 0 0,-1-2-9 0,3 0-4 16,-3 0-1-16,-3 0 0 15,3 5-26-15,1-5-6 16,-4 0-1-16,1 0 0 0,-1 0 14 0,1-5 2 0,-4 5 1 16,4-2 0-16,0-3-146 0,-4 3-28 0,17-10-7 0,-8 0-477 15</inkml:trace>
  <inkml:trace contextRef="#ctx0" brushRef="#br0" timeOffset="64073.86">10007 5111 1382 0,'0'0'123'0,"0"0"-99"0,0 0-24 0,0-2 0 0,2-3 129 0,1 3 21 16,-3-3 4-16,2-2 1 0,1 0-123 0,0 0-24 15,-3-5-8-15,0 5 0 0,0-2 0 16,0-3 0-16,0 5-9 0,0 2 9 16,-3-2-52-16,0 0-3 0,-2 5-1 0,0-3 0 15,0 3 25-15,-3-3 5 0,2 5 1 0,-4 0 0 0,-1 7 17 0,1-2 8 16,-1-3-8-16,-2 5 8 0,0 5 34 0,-1 0 12 15,-2-3 2-15,3 5 1 16,0 5-7-16,2 0-2 0,1-5 0 0,-3 7 0 0,2 5-9 0,3 0-3 16,-2 0 0-16,2-3 0 0,0 3-19 0,5-5-9 15,-2 5 8-15,2-7-8 0,3 2 0 0,0-2 0 16,3 2 0-16,2-7 0 0,-2-2 0 0,5 2 0 16,0-2 0-16,2-3 0 0,-2-4 0 0,3 2 0 0,-1-2 8 15,3-3-8-15,3-2 0 0,-2 0 0 0,1-2 9 0,4-3-9 16,-3-2-12-16,0 0-8 0,0-5 0 15,-1-2-581-15,4 2-116 0</inkml:trace>
  <inkml:trace contextRef="#ctx0" brushRef="#br0" timeOffset="64786.17">10239 4566 1785 0,'-13'2'79'0,"13"-2"17"0,-5 7-77 0,0 0-19 0,-3 5 0 0,0 2 0 16,2-2 132-16,1 2 24 0,-3 7 4 0,3-2 0 15,0 7-104-15,-1 2-20 0,1 5-5 0,0 0-1 16,-3 2-30-16,2-2 0 0,-1 0 0 0,1 0 0 16,-2 2 0-16,3 5 0 0,0-7 0 0,-1 2 0 0,1-2-15 0,3 5 1 15,-1-3 0 1,0-4 0-16,-2-8-20 0,5 3-4 15,-3 0-1-15,3-7 0 0,0-3-9 0,0-4-3 0,0 2 0 16,3-7 0-16,0 0 34 0,2 0 6 0,-2-2 2 0,4-5 0 0,-1 0 9 0,4-5 0 16,-2-2 0-16,3 0 0 0,-1 0 0 0,1 0 0 15,0-5 0-15,-1-2 11 0,-2 5-11 0,3-3 0 16,-1-2 9-16,1 0-9 0,-1 2 16 16,4 0 0-16,-6-2-1 0,2 7 0 0,-2 0 14 0,0 0 3 0,-3 7 1 15,-5 0 0-15,8 0-16 0,-8 0-3 16,0 0-1-16,0 0 0 0,6 7 5 0,-4 0 1 15,1 0 0-15,-3 5 0 0,3-5-11 0,-3 5-8 0,-3-3 9 0,3 3-9 16,-3-5 0-16,3 5 8 0,0-3-8 16,-2-2 0-16,-1 0 0 0,3 5 0 0,3-10-12 15,-3 8 12 1,0-3-33-16,0-7 0 0,0 0 0 0,0 0 0 16,5 2-53-16,0-2-10 0,3 0-3 0,0 0 0 15,0-7 7-15,0 5 0 0,0-10 1 0,0 5 0 16,2-5-13-16,-2-2-4 0,3 2 0 0,-3 3 0 0,2-3 96 0,-2-2 20 0,0 2 3 0,-2 3 1 15,2-3 65-15,-3 3 14 0,3-3 2 0,-3 7 1 16,-2-2 18-16,2 0 3 0,-2 0 1 0,-1 0 0 0,-2 7-18 16,0 0-3-16,0 0-1 0,0 0 0 0,0 0-31 0,6 7-7 15,-4 0 0-15,1 0-1 0,-3 0-35 0,0 5-8 16,0 0 0-16,0 2-1 16,0-5-11-16,0 3 0 0,0 2 0 0,0-2 8 15,0-3-8-15,-3 3 0 0,3 0 0 0,0-5 0 0,3 2 0 16,-3-4 0-16,0 2 0 0,0 0 0 0,0-7 0 0,0 0 0 15,0 0 0-15,5 0 0 0,0-7 0 0,1 2 0 16,2-2 8-16,-3-2-8 0,6-3-8 0,-4-2-4 16,1-5-1-16,3 3 0 15,0-1-19-15,-1 1-3 0,1-3-1 0,-3 5 0 16,2-5 9-16,-2 5 2 0,0 7 0 0,3-7 0 16,-1 2-5-16,1-2-1 0,-1 2 0 0,4 5 0 15,-4-7-117-15,4 7-24 0,-4 2-5 0</inkml:trace>
  <inkml:trace contextRef="#ctx0" brushRef="#br0" timeOffset="65057.14">10694 5182 2120 0,'-7'14'94'0,"4"-7"19"0,0 0-90 0,1 0-23 0,2 5 0 0,-3-5 0 16,3 0 72-16,3-5 11 0,-1 8 1 0,-2-10 1 15,3 2-44-15,0 3-9 0,-1-3-1 0,3-2-1 16,1 0-21-16,-1 0-9 0,0-7 8 0,1 7-8 15,-4 0 0-15,4-7 0 0,-1 7 0 0,-5 0 0 16,0 0 0-16,0 0 0 0,0 0-11 0,0 0 11 16,0 0 0-16,0 0-8 0,0 0 8 0,0 0 0 15,3 7 0-15,-1 0 0 0,-2 0 0 0,3 5 0 16,-3-5 0-16,2 7 0 0,1-7 0 0,0 5 0 16,-1-5 0-16,1 0 0 0,2 0 0 0,1 0 0 15,-1-2-12-15,0-3-3 0,0 3-1 0,3-5 0 16,0 0-148-16,0-5-31 0,0-2-5 0</inkml:trace>
  <inkml:trace contextRef="#ctx0" brushRef="#br0" timeOffset="65209.19">11049 4961 1267 0,'-11'2'56'0,"6"3"12"0,-3 2-55 0,3 0-13 16,0 0 0-16,2 0 0 0,-2-2 158 0,-1 2 29 0,1 0 5 15,0 0 2 1,2 0-242-16,-2 0-48 0,2 0-9 0</inkml:trace>
  <inkml:trace contextRef="#ctx0" brushRef="#br0" timeOffset="65459.03">10938 5238 691 0,'0'0'30'0,"0"0"7"0,0 0-29 0,3 5-8 0,-1 2 0 0,3 0 0 16,1-7 356-16,-1 7 69 0,3-2 15 0,0-3 2 15,0 3-328-15,0-3-66 0,0-2-12 16,0 5-4-16,0-3-22 0,0 3-10 0,-1 0 8 0,4-3-8 16,-3 3 0-16,0-3 0 0,0-2-9 0,-3 5 9 15,0-3-25-15,1 5 1 0,-6-7 1 0,2 7 0 16,-2-2 10-16,0 2 1 16,-2 0 1-16,-1 0 0 0,-2 0 11 0,0 0 0 0,-6 0 0 0,6 3 0 15,-3-1 0-15,0-4 0 0,-3 2 0 0,6 0 0 16,-3-5-20-16,-3 3-8 15,3-5-1-15,3 0-1 0,0 0-200 0,0 0-40 0,-1-5-8 0</inkml:trace>
  <inkml:trace contextRef="#ctx0" brushRef="#br0" timeOffset="65685">11295 4970 518 0,'0'0'46'0,"5"-2"-37"15,3-3-9-15,-2 3 0 0,-6 2 352 0,0 0 68 16,5-5 13-16,-5 5 3 0,0 0-262 0,5 5-53 15,-2-3-10-15,-1 5-3 0,-2 5-70 0,0 2-14 0,0 0-4 0,-2 0 0 16,2 10-12-16,-3-3-8 0,1 0 8 0,-1 5-8 16,3 2 0-16,-3-2 0 0,1 2 0 0,-1-2 0 15,0 0 0-15,3-5 0 16,0 3 0-16,3-3 0 0,-3-5-11 0,3 3-3 0,-1-5-1 0,4 3 0 16,-4-8-25-1,1 3-6-15,-1-10-1 0,-2-2 0 16,0 0-150-16,0 0-31 0,8-7-5 0,-5-7-572 0</inkml:trace>
  <inkml:trace contextRef="#ctx0" brushRef="#br0" timeOffset="66532.2">11247 5104 288 0,'0'0'12'0,"-2"5"4"16,-3-3-16-16,5 3 0 0,-3 2 0 0,3 0 0 0,0 0 492 0,3-2 95 15,2 2 19-15,0-5 4 0,-5-2-462 0,5 5-93 16,3-5-19-16,3 2-3 0,-1 3-33 0,4-10 0 15,2 3 0-15,-1-3 0 16,4-2-45-16,0 0-10 0,-1 0-1 0,3 0-1 16,-8 0-35-16,6 0-8 0,-3 2 0 0,0-2-1 15,2 5 21-15,-5-3 5 0,3 5 1 0,-5 0 0 0,2 0 65 0,-2 0 9 16,-3 0 9-16,0 0-1 0,-8 0 34 0,5 5 7 16,3-3 2-16,-8-2 0 0,2 7 1 15,1 0 0-15,0-2 0 0,-3 2 0 0,2 7-24 0,-2-7-4 16,0 0 0-16,0 5-1 0,-2 2-11 0,2 5-3 0,-3-5 0 15,3 5 0-15,-3-5-9 0,3 0 10 0,-2 5-10 16,2-5 10-16,-3 0-10 0,3 0 8 0,-2-2-8 16,-1 0 8-16,3-3-8 0,0 3 0 15,-3-5 0-15,3-5 0 0,0-2 0 0,0 0 0 0,0 0 0 0,0 0 8 16,0 0-20-16,0 0-4 0,6-2 0 0,1-5-1 31,1 0-45-31,3-5-9 0,-3-2-1 16,0 0-1-16,2-5-64 0,4 0-13 0,-4-2-2 0,1 2-1 0,-1-2 34 0,1 2 7 15,0 5 2-15,2-2 0 0,-3-3 130 0,1 5 25 0,0 0 6 0,2 2 1 16,-3 0 83-16,1 5 17 0,-3 0 3 0,0 0 1 16,0 2-42-16,-3 3-8 0,3 4-2 0,-3-2 0 0,1 5-38 15,-4-5-8-15,4 7-2 0,-6 0 0 16,0 0-20-16,0 0-4 0,0-2 0 0,0 2-1 16,-3 5-31-16,0-5 0 0,3-7 0 0,0 7 0 15,-2 2 0-15,-1-4 8 0,3 2-8 0,-3 0 0 16,1 0-18-16,2-2-6 15,-3 2-2-15,3-7 0 0,0 0 26 0,0 0-8 0,0 0 8 0,3 7 0 16,2-5 0-16,0 3 0 0,1 2 0 0,-4-2 0 16,6-3 0-16,-3 5 0 0,1 0 0 0,2 0 0 0,0 5 0 0,0-5 0 15,-1 0 0-15,4 0-8 0,-3 0 8 0,3 0 0 16,-1-2 0-16,1 2 0 0,-1 0 0 0,1-2 0 16,-1-3 0-16,4 3 0 0,-4-5 0 0,4 0 0 15,-4-5 0-15,1 5 8 0,-1-7-8 0,1 5 0 16,-1-5 0-16,1-5 8 0,0 5-8 0,-1-5 0 0,3-2 0 0,1 0 0 15,-1 0 0-15,0 0 0 0,-2 2-8 0,-1-2 8 16,-2 2-15-16,0-2 3 0,0 2 0 0,-3 3 0 16,-2-3 2-16,0 5 1 0,-3-5 0 15,-3 10 0-15,0-5 9 0,-2 2 0 0,-3 5 0 16,0-2 0-16,-2 4 0 0,-1-2 0 0,0 0 0 0,-2 7 8 16,3 0-8-16,-1 0 0 0,-2 5 0 0,2 0 8 15,1-3-8-15,-1 3 8 0,3 7-8 0,0-3 8 16,0 3 4-16,3 0 2 0,-3-5 0 0,5 7 0 15,1-2 14-15,2 2 2 0,0-2 1 0,5-5 0 16,0 5 24-16,3-5 5 0,0 0 0 0,0 0 1 16,3 0-39-16,2-2-8 0,0-5-2 0,3 0 0 15,3 0-12-15,-1 0 0 0,3-7 0 0,0 5 0 16,-2-5-11-16,2-5-1 0,-2 3-1 0,4-3 0 16,-1-2-155-16,-1 0-32 0,0 0-5 0</inkml:trace>
  <inkml:trace contextRef="#ctx0" brushRef="#br0" timeOffset="68375.38">12472 5177 748 0,'0'0'67'0,"0"0"-54"0,0 0-13 16,0 0 0-16,6-7 308 0,-1 0 58 0,3 0 12 0,3 2 2 15,2 5-276-15,0-2-55 0,0 2-11 0,0 0-2 16,6 2-11-16,-3-2-1 0,2 5-1 0,6 2 0 15,-3-2-23-15,3 2 0 0,0-5 0 0,2 5-12 16,1-2 12-16,-1 2 0 0,-2-5 0 16,3 3-8-1,-4 2-22-15,4-7-4 0,-1 5-1 0,1-5-626 0,-1 0-126 0</inkml:trace>
  <inkml:trace contextRef="#ctx0" brushRef="#br0" timeOffset="68643.41">13200 4775 2415 0,'-5'7'107'0,"5"0"22"0,0 0-103 0,-3 5-26 15,6 0 0-15,-1 2 0 0,1 2 21 0,0 3-1 16,2 2 0-16,-2-2 0 0,-1 2-20 0,1 5 0 15,0 0 0-15,-3 2 0 0,2 5 0 0,-2-5 0 16,0 5 0-16,0-2 0 16,0-3-37-16,3 5-12 0,-3-5-3 0,0-2 0 15,0 0-19-15,0-5-4 0,0 0-1 0,0-7 0 16,0 5-32-16,3-5-6 0,-3-7-2 0,0 5 0 0</inkml:trace>
  <inkml:trace contextRef="#ctx0" brushRef="#br0" timeOffset="69089.87">13219 4782 2440 0,'0'0'54'0,"0"0"11"0,0 0 3 0,2-7 0 0,4 5-55 0,1-8-13 0,1 8 0 0,3-3 0 16,0 3 37-16,-1-3 5 0,1 3 1 0,5-3 0 15,-3 5-28-15,3 0-6 0,2-2-1 0,1 2 0 16,-3 2-8-16,0-2 0 0,-1 5-12 0,-1-3 12 31,-1 3-49-31,-3-3-3 0,-2 3 0 0,0 2 0 0,-2 5 2 16,-6-3 0-16,0-2 0 0,-3 5 0 0,-2 2 35 0,-3 0 15 0,2 0-12 0,1-2 12 15,-3 0 18-15,-2-3 11 0,2 3 3 0,-3 2 0 0,1-2-4 16,-1-3-1-16,3 3 0 0,0 0 0 0,0-3-19 0,0-2-8 16,0 5 8-16,6 2-8 0,-4-2 0 0,4-3 0 15,-1 3 0-15,3 0 0 16,-3 2 0-16,3-5 0 0,3 3 0 0,0 2 0 0,2-7 12 15,-2 0-4-15,5 5 0 0,-1-5 0 0,-1 0-8 0,2 0 0 16,0 0 0-16,2 0 8 0,-2 0 3 0,3 3 0 16,-3-3 0-16,0-5 0 0,0 5-11 0,-3 0 0 0,0-2 0 15,0 2 0-15,3 0 0 0,-2 0 0 0,2-2 0 16,-3-3 0-16,0 5 0 0,-2 5 0 0,-1-10 0 0,-4 10 0 16,-1-5 0-16,-2 5 0 0,-3-5 0 0,0 0 0 15,3 7 0-15,-6-7-11 0,3 5 3 0,-5-5 0 31,0 5-16-31,0-3-4 0,-3-2 0 0,2 0 0 16,1-2-86-16,0 2-18 0,0 0-3 0,2-2-490 0,1-3-99 0</inkml:trace>
  <inkml:trace contextRef="#ctx0" brushRef="#br0" timeOffset="70368">13541 5137 2059 0,'0'0'91'0,"0"0"19"0,0 0-88 0,0 0-22 0,0 0 0 0,0 0 0 16,0 0 88-16,11 7 12 0,-6-2 4 0,-5-5 0 16,8 7-60-16,0 0-12 0,-3 0-3 0,1 5 0 0,-4-3-29 0,4 8 8 15,-1-3-8-15,-2 0 0 16,2 0 0-16,-2 0 0 0,-1 0 0 0,3 5 0 0,-2-7-12 0,0-3 2 16,2 3 0-16,-2-5 0 15,2 0 2-15,-2 0 0 0,-3-7 0 0,5 7 0 0,-5-7 8 0,0 0 0 16,0 0 0-16,5 0 0 0,-5 0 0 0,6-2 11 15,-4-3-11-15,3 3 12 0,-2-5-12 0,-3-5 0 16,3 5 0-16,-1-5 8 0,-2 3-8 0,3-10-11 16,-3 5 3-16,3-5 0 0,-1-2-12 0,1 2-3 15,5-23-23-15,-3 18 25 0,0 8 0 16,3-3 0-16,0 0 0 0,3 5 4 0,0 0 1 16,-1 0 0-16,1 2 0 0,5 0 8 0,-3 5 8 0,0-2-12 15,3 4 12-15,-3-2 0 0,0 5 0 0,3-3 0 16,0 5 0-16,-3 0 8 0,3 5-8 0,0-3 0 0,0-2 0 15,-3 5 8-15,0-3-8 0,1 5 0 0,-4 0 9 16,1 0 13-16,-1 5 2 0,-2-5 1 0,-2 5 0 16,-1-3-2-16,0-2-1 0,-5 5 0 0,3 2 0 15,-6-2-12-15,1 2-2 0,-1 0-8 0,-5 0 12 16,3-2-12-16,-6 0 0 0,1-3 8 0,-1 5-8 16,0-2 0-16,-2 2 11 0,0-7-11 15,-3 5 10-15,3-5-10 0,2 0-11 0,1 0 3 16,-1-2 0-16,0-3-1 0,4-2 0 0,-1 0 0 0,2 0 0 15,-2-2 9-15,3-3-13 0,2-2 5 0,1 0 8 0,4-5-12 0,1 3 12 16,0-10-12-16,2 5 12 16,6-5-12-16,2 5 12 0,0-5-12 0,6 5 12 15,-4-7-24-15,4 7 2 0,-1 2 1 0,1-2 0 16,0 2 9-16,-4-2 1 0,1 7 1 0,-2 0 0 0,1 0 10 0,-4 7 0 16,2-5 0-16,-2 5 8 0,-1 5 20 15,-2-5 4-15,0 7 0 0,0 0 1 0,-3 0 4 0,1 5 1 16,-1-5 0-16,0 2 0 0,-2 8-10 0,0-3-3 15,-3 0 0-15,0-2 0 0,0 2-17 0,0-5-8 16,0 3 8-16,0 0-8 0,0-3 0 0,0-2 0 16,-3 0 0-16,3-7 0 0,0 0-12 0,3 5 0 15,-3-5-1-15,0 0 0 0,0 0-1 0,5 5 0 16,3-5 0-16,0-5 0 0,0 0 5 0,0-2 1 0,0 5 0 0,0-3 0 16,2-2 8-16,-2 5 0 0,0-5 0 0,3 2 0 15,-3 0 0-15,-1 3 0 0,-1-3 0 0,2 5 0 16,0 0 0-16,0 5 12 0,-3-3-2 15,0 3-1-15,3 0 6 0,0-3 1 0,0 5 0 0,0-2 0 16,0-3-3-16,-3 5 0 0,0-2 0 0,3 2 0 16,-2-7-5-16,-6 0 0 0,8 7-8 0,0-7 12 15,-8 0 7-15,0 0 1 0,7 0 0 0,-1-2 0 16,2-3-20-16,-3-2 0 0,0 2 0 0,-2-2 0 16,2-2 0-16,-2-3 0 0,-3 0 0 0,0 3 0 15,0-3 0-15,0 5 0 0,-3-7 0 0,3 2 0 16,-2-2-18-1,-4 0-7-15,1 7-2 0,0-5 0 0,-1-2 18 0,1 2 9 0,0 5-10 0,0 0 10 16,-1 0-16-16,1 0 4 0,0 7 0 0,-1-7 0 16,4 7-7-16,2 0-1 0,-3-5 0 0,3 5 0 15,0 0-8-15,0 0-1 0,0 0-1 16,0 0 0-16,0 0 4 0,0 0 1 0,0 0 0 0,0 0 0 0,5 5 1 0,3-5 1 16,0 0 0-16,0 0 0 0,3 0 3 0,-1 0 0 15,1 0 0-15,0 0 0 0,-1 0 8 0,1 0 1 16,-3 0 1-16,5 0 0 0,-3 0 10 0,1 5 0 15,0-5 0-15,-3 2 0 0,2 3 0 0,-2-3 0 16,0 5 0-16,0 0 8 0,-3 0 19 16,3 3 4-16,0-3 1 0,-3 2 0 0,-2 3 8 0,0-3 3 15,2 3 0-15,-2 2 0 0,-3-2-15 0,0 7-2 16,0-3-1-16,0-2 0 0,-3 5-14 0,-2-5-3 16,2-2-8-16,-2 2 12 0,2 0-12 0,-2-2 0 15,2-5 0-15,-2 5 0 0,2-5 0 0,3-7 0 16,-2 2 0-16,2-2 0 0,0 0 0 0,0 0 8 15,0 0-8-15,0 0 0 0,0 0 0 0,0-2 0 0,2-5 8 0,4-5-8 16,-4 0 0-16,6-4 8 0,3-3-8 16,-1 0 0-16,3 5 0 0,1 0 0 0,2-5 0 0,-3 5 0 15,0 0 0-15,-2 0 8 0,2 2-8 0,0 0 0 16,0 3 0-16,1 2 0 0,-4 0 8 0,1 2-8 16,-1 3 20-16,1 2 2 0,-3 2 0 0,0 3 0 15,0 2-10-15,-3 0-1 0,0 2-1 0,1 8 0 16,-4-3 8-16,4 0 2 0,-4 5 0 0,1-3 0 15,-1 10-20-15,-2-7 0 0,3 2 0 0,-3 0 0 16,0 3-22 0,0-3-8-16,0 0-2 0,0-2-754 0,-3 2-151 0</inkml:trace>
  <inkml:trace contextRef="#ctx0" brushRef="#br0" timeOffset="71917.74">13832 5591 2275 0,'0'0'100'0,"0"0"22"0,0 0-98 0,0 0-24 0,0 0 0 0,0 0 0 15,0 7 33-15,-2 0 2 0,2 0 0 0,0 7 0 16,2-2-26-16,-2 9-9 0,0-2 0 0,0 7 9 16,0-5-9-16,3 7 0 0,-3 3 0 0,3-3 0 15,-1 5 0-15,-2 0 0 0,3-5 0 0,0 5 0 16,-1-5 0-16,1 3-12 0,0-3 0 0,-1-7 1 31,1 5-40-31,0-7-8 0,-3-2-1 0,2 1-608 0,1 1-120 0</inkml:trace>
  <inkml:trace contextRef="#ctx0" brushRef="#br0" timeOffset="72528.92">13166 6454 403 0,'0'0'17'0,"2"-4"5"0,-2 4-22 0,0-7 0 0,0 4 0 0,0 3 0 15,6-5 388-15,-1 3 74 0,0-3 14 0,6-2 4 16,-1 3-329-16,4 1-66 0,-4 3-13 0,3-4-2 16,3 1-32-16,0-1-6 0,0 1-2 0,3-4 0 15,-1 2-19-15,1-2-11 0,-1 0 12 0,1 0-12 16,-1 3 0-16,1 1 0 0,-6-4 0 0,0 2-12 16,-2 3-16-1,-1-3-4-15,-2 3 0 0,-2-3 0 0,-1 5 32 0,-5 0 0 0,0 0 0 0,0 0 0 16,0 0 0-16,0 0 0 0,-5 7 0 0,-1 0 0 0,1-2 29 15,0 5-1-15,-1 1 0 0,1 1 0 0,-3 2-28 0,-2 0 0 16,2 7 0-16,0-2 0 0,0 2 11 16,0 1-11-16,3 3 12 0,-3 1-12 15,2 3 8-15,-2 3-8 0,3 1 0 0,-3 0 0 0,3 3 0 0,0 1 0 16,-1-1-13-16,1-4 5 0,0 1 8 0,2 3 0 16,-2-6 0-16,2-2 0 0,-2 1 0 0,2 1 11 15,0-6-3-15,-2 2 0 0,3 0 2 0,-4-5 0 16,1 5 0-16,0-5 0 0,-3-5-2 0,2 1-8 15,1-6 12-15,-3 4-4 0,3-4-8 0,-3-1 0 0,0-3 9 16,0-3-9-16,0-1 0 0,-2 1 0 16,2-4-12-16,-3-4 4 0,-2 1-11 0,2-1-1 15,-2 1-1-15,0-8 0 16,2 4-35-16,3-5-8 0,0-2 0 0,0 0-1 16,3-1-152-16,2-3-31 0,1-25-5 0,4 10-2 0</inkml:trace>
  <inkml:trace contextRef="#ctx0" brushRef="#br0" timeOffset="73360.17">13478 6852 2487 0,'0'0'110'0,"-3"9"23"0,3-7-106 0,0 10-27 0,3-5 0 0,0 0 0 15,-1 0 28-15,3 5 1 0,-2-5 0 0,-3 3 0 16,5-3-19-16,-2 4-10 0,0-3 10 0,-3 6-10 0,2-7 0 0,1 4-8 15,-3 4-1-15,3-4 0 16,-3-1-14-16,2 6-2 0,-2-6-1 0,3 4 0 0,0-3 10 0,-3 4 3 16,2-8 0-16,1 0 0 0,2 4 13 0,0-8 0 15,1 1 0-15,2-4 0 0,0 0 0 0,0 0 0 16,-1-7 0-16,4 3 0 16,2-6 0-16,-2-1 0 0,2-4 0 0,0 4 0 15,1-3-19-15,1-1-1 0,-1-3 0 0,-1 4 0 16,3-1-7-1,-3 4-1-15,3-3-1 0,-6-1 0 0,6 4 29 0,-5-3 0 0,0 7 11 0,-1-3-3 16,-2-2 16-16,3 8 4 0,-1-3 1 0,1 0 0 0,-6 7 9 0,3-3 2 16,0 3 0-16,0 3 0 0,-3-3-17 0,3 4-3 15,-3 3-1-15,1-4 0 0,-1 4-6 0,0 4-1 0,3-3 0 16,-5-1 0-16,2 4-12 0,-2-4 0 0,-1 0 0 16,4 1 0-16,-4-1 0 0,-2-7-16 0,0 0 3 0,3 7 1 15,-3-7-9-15,0 0-2 0,0 0 0 0,0 0 0 31,0 0-17-31,8-3-4 0,-3-1-1 0,3 1 0 16,-3-9-7-16,3 5 0 0,0-7-1 0,0-5 0 0,0 1-23 16,3-4-5-16,-1-3-1 0,-2-4 0 0,0 1 6 0,3-5 0 15,-6-4 1-15,3 4 0 0,-3 2 75 0,3-2 0 0,-5 3 12 0,2 1-1 16,-2 1 56-16,2-2 11 0,-2 6 2 0,-1 1 1 16,-2 1 11-16,0 8 1 0,0 3 1 0,0 1 0 15,0 3-7-15,-2 2-2 0,-1-2 0 0,3 7 0 16,-5 5-26-16,2-3-6 0,-2 10-1 0,0-2 0 15,-1 1-36-15,-2 10-8 0,3-2-8 0,-3 7 11 16,3-5-11-16,-3 12 0 0,0-5 0 0,3 5 0 16,-1 3 0-16,1 1 0 0,0-1 0 0,2-4 0 0,-2 1 0 15,5-4 0-15,-3 4 0 0,3-8 0 16,3 1 0-16,0-5 0 0,-1 1 0 0,4-8 0 0,-4 2 0 0,3-6-14 16,3-3 2-16,3-3 0 0,-3 3-8 0,3-7-2 15,-4 0 0-15,7-7 0 0,-4 3 3 0,1 1 1 16,2-4 0-16,0-4 0 0,-2 3 9 0,-1-3 9 15,4 1-13-15,-4-1 5 0,1-4 8 0,-1 8 0 0,1-4 0 16,0 4 0-16,-3-3 0 0,-3-2 0 16,0 8 0-16,-2 1 0 0,-1-1 14 0,-2 4 2 0,0 0 0 0,0 0 0 15,0 0 7-15,0 0 1 0,0 7 1 0,0-3 0 16,-2 8-15-16,-1-2-10 0,3-3 12 0,-5 4-12 16,5-4 0-16,-3 8 0 15,1-4 0-15,-1-1 0 0,3 1 9 0,-3 1-9 16,3-2 0-16,-2-3 9 0,-1-3-22 0,3 3-5 0,-3 0-1 0,3-7 0 31,0 0-25-31,0 0-4 0,0 0-2 0,0 0 0 16,0 0-164-16,0 0-33 0,6-7-6 0,-1 0-609 0</inkml:trace>
  <inkml:trace contextRef="#ctx0" brushRef="#br0" timeOffset="73913.78">14240 6744 1796 0,'0'-8'80'0,"-3"1"16"0,3 0-77 15,-2 3-19-15,-1-3 0 0,0 4 0 16,3-4 104-16,-2 3 18 0,2 4 3 0,0 0 1 0,0 0-64 0,0 0-13 15,0 0-2-15,0 0-1 16,0 0-33-16,0 0-13 0,0 0 11 0,0 0-11 16,0 7-16-16,0 0-10 0,0-3-2 15,0 8 0-15,2-3-32 0,-2 6-8 0,6-4 0 0,-4 1-1 16,6 2-3-16,-3-4-1 0,3 1 0 0,-2 4 0 16,2-4 1-16,2-1 1 0,1 1 0 0,-1 1 0 15,1-5-17 1,0 3-3-16,2-3-1 0,0-3 0 0,0 3-7 0,0-2-1 0,1-2-1 0,-4-3 0 0,4 4 70 15,-4-4 15 1,1 0 2-16,-3 0 1 0,-8 0 77 0,8-4 16 0,-8 4 4 0,0 0 0 0,7 0 32 0,-7 0 8 16,0 0 0-16,0 0 1 0,0 0 1 0,0 0 0 15,6-8 0-15,-4 1 0 0,1 3-23 0,-3-3-5 16,-3 4-1-16,3-4 0 0,-2 3-40 0,-4-4-8 16,1 6-1-16,-3-7-1 0,0 6-26 0,0-1-5 15,-2-3 0-15,-1 7-1 0,1 0-5 0,-1 0-1 0,-2 0 0 0,2 0 0 16,1 7 11-16,-1-3 3 0,0-1 0 0,1 6 0 15,2 1-31-15,0-3-7 0,0 0-1 0,3 4 0 16,2 4 24-16,1-8 5 0,-4 4 1 0,6-4 0 16,-2 0-14-16,4 5 0 0,-2-5 0 15,0-7 0-15,3 3-9 0,5 1-8 0,0-1-2 0,0-3 0 16,2 0 31-16,3 0 7 0,-2 0 1 0,2-3 0 16,1-1-20-16,-1-3 0 0,-3 7 0 0,4-7 0 15,-1 4-9-15,-3-2-6 0,1-2-1 0,0 3 0 16,-4 4 16-16,4 0 0 0,0-3 0 0,-3 3 0 15,0 0 0-15,-1 3 0 0,-1-3 0 0,2 4 0 16,0 3 0-16,0 1 12 0,-3-1-3 0,0 4 0 16,0-1 10-16,3 1 1 0,0 4 1 0,-2-1 0 0,-4 2-13 15,4-2-8-15,-1 0 8 0,0-2-8 0,0-2 0 16,3 1 0-16,-2-1-12 0,2-6 4 16,0 3-96-16,-1-2-18 0,-1-2-4 0,2 1-973 15</inkml:trace>
  <inkml:trace contextRef="#ctx0" brushRef="#br0" timeOffset="79211.73">3929 6379 1699 0,'-16'0'75'0,"14"2"16"0,-6-2-73 16,2 0-18-16,4-2 0 0,2 2 0 0,0 0 60 0,0 0 9 15,0 0 2-15,0-5 0 0,0 5-21 0,2-7-4 0,6 3-1 0,0 4 0 16,0-8-29-16,8 6-7 0,-5 4-1 0,7-2 0 15,1 0-8-15,4 5 0 0,4-2 0 0,2 1 0 16,5 3 0-16,-2 0 0 0,5-2 0 0,-2 2 0 16,-1-5 0-16,3 3 0 0,-5-5 0 0,5 3 0 15,0-3 0-15,-3 0 0 0,3-3 0 0,-5-2 0 16,2 3 0-16,1-3 0 0,-1-2 0 0,-5 0 0 16,0 3 0-16,3 1 0 0,-8-4 0 0,0 2 0 15,0-2 0-15,-3 0 0 0,0 0 0 0,0 3 0 16,-2 1-57-16,-6-1-17 15,0-3-3-15</inkml:trace>
  <inkml:trace contextRef="#ctx0" brushRef="#br0" timeOffset="79851.37">5630 5831 1724 0,'0'0'76'0,"0"0"16"16,-5-5-73-16,0 5-19 0,2-2 0 0,3 2 0 0,-5 0 77 0,0-5 12 15,2 5 3-15,3 0 0 0,-5 0-53 16,2-7-11-16,0 3-1 0,1 1-1 0,-1-2-17 0,0 3-9 16,3-3 10-16,-8 3-10 0,3-3 8 0,0-2-8 15,5 7 0-15,-11-7 0 0,3 7 0 0,0 0 8 16,-2 0-8-16,2 0 0 0,-11 7 0 15,6 0 0-15,0 0 0 0,-6 8 0 0,-4 3 0 0,1-4-12 16,4 5 3-16,2 2 0 0,0 3 1 0,0-1 0 0,6 3 0 16,-4 0 0-16,4 2 8 0,2 3 0 0,0-3 0 15,3 5 0-15,-1-5 0 0,1 5 0 0,2 0 0 0,3 0 0 32,0-5 0-32,3 1 0 0,0-4 0 0,5 1 0 0,0-5 8 0,0-2 0 15,2-5 0-15,-2 1 0 0,8-4-8 0,-8-4 0 16,10-2 0-16,-7-3 8 0,5-2-8 0,2-2 0 0,-4-7 0 0,-1 2 0 15,5-8-14-15,-7 6-7 0,2-3-2 0,0-7 0 32,1 3-112-32,-6-7-22 0,0 6-5 0,-1-2-598 0</inkml:trace>
  <inkml:trace contextRef="#ctx0" brushRef="#br0" timeOffset="80183.72">5530 6134 288 0,'-5'-7'25'0,"2"7"-25"0,-2 0 0 0,-3-2 0 16,2 2 264-16,1-5 47 0,-3 5 9 0,0 0 3 15,3 0-167-15,-3 0-34 0,3 5-6 0,-1-3-2 0,-2-2-55 0,8 5-11 16,-5-3-3-16,2 3 0 0,3-5-25 0,-2 2-6 15,2-2-1-15,0 0 0 0,0 8-13 0,0-8 8 16,10 4-8-16,-2-4 0 16,-2 3 8-16,2 1-8 0,2-4 0 0,3-4 0 0,-5 4 8 15,6-3-8-15,-1 3 0 0,0 0 9 16,-2-4-9-16,2 4 0 0,-5-3 0 0,5-2 8 0,-2 5-8 16,2 0 8-16,-5 0-8 0,5 0 8 15,-5 0 0-15,0 0 0 0,2 0 0 0,-2 0 0 0,3 0 3 16,-6 5 0-16,3-2 0 0,-3-3 0 0,1 4-11 15,-1-4 12-15,-2 7-12 0,2-2 12 0,0-3-12 0,-2 5 8 16,0 0-8-16,-1 1 8 0,4 3-8 0,-4-4 0 16,-2 7 0-16,0 1 0 0,0-4 9 0,3 3 0 15,-1 1 0-15,-2-4 0 0,6 3-9 0,-6-2 0 0,0-5 0 0,2 0 0 32,1 0-38-32,2 0-10 0,-2 0-1 0,2-7-1 15,-2 0-31-15,2-2-7 0,6 2 0 16,2-5-474-16,0-2-94 0</inkml:trace>
  <inkml:trace contextRef="#ctx0" brushRef="#br0" timeOffset="81401.89">6067 6101 403 0,'3'0'36'0,"2"-2"-36"0,0-5 0 0,-2 2 0 15,2-2 293-15,-2 0 52 0,-1 3 11 0,1 1 1 16,-3 3-198-16,0 0-40 0,-3-4-8 0,1-4-2 16,-4 6-41-16,1-3-8 0,0 5-1 0,-3 0-1 15,0 0-26-15,0 5-4 0,0-3-2 0,0 6 0 16,-2-4-17-16,-1 3-9 0,3 0 10 0,0 0-10 15,0 5 0-15,0-5 0 0,-2 7 0 0,4-2 0 16,-2-3 0-16,0 6 0 0,3 1 0 0,0-2 0 16,0 0 0-16,2 0 0 0,0 0 0 0,1 5 0 15,2-5-9-15,0 1 9 0,0-4 0 0,2-4-9 0,1 5 9 0,2-5 0 16,3-4 0-16,-8-3 0 0,0 0 0 0,5 0 0 16,6-3 0-16,0-2 0 0,-3-2 0 0,2 0 0 15,-5 0 0-15,6-4 0 0,0 1 0 0,2-2 0 16,-5 1 0-16,2 4 0 0,4-3 0 0,-6-2 0 15,2 5 0-15,-2 0 8 0,3 0-8 0,-6 3 0 16,3 1 0-16,0-2 0 0,-3 3 0 16,0-3 0-16,1 5 0 0,-1 0 0 0,-5 0 0 0,3 0 0 15,2 0 0-15,-5 0 0 0,0 0 0 0,0 0 0 16,0 0 0-16,5 5-8 16,1-5-32-16,-4 0-5 0,6 0-2 0,-5 0 0 15,2-5-48-15,6 5-9 0,-9-7-3 0,4 7 0 16,4-7-16-16,-2 0-3 0,0 3-1 0,3 1 0 15,-3-4 71-15,-1 0 13 0,4 2 3 0,-3-2 1 0,3 0 78 0,-9 3 15 0,-2 4 3 0,8-3 1 16,-3-2 46-16,-5 5 8 0,0 0 3 0,0 0 0 16,0 0-18-16,11 8-3 0,-6-4-1 0,1 3 0 15,2 5-33-15,-6-3-8 0,1 3 0 0,-1 2-1 16,-2-2-33-16,3-2-6 0,0 6-2 0,-3-2 0 16,0 3-10-16,0 1 0 0,-3-4 0 0,3 1 8 15,-3 1-8-15,1-2 0 0,-1-4 0 0,3 1 0 16,-2-4 0-16,2 0 0 0,0-7 0 0,0 0 0 15,0 0 20-15,0 0-2 0,0 0 0 0,0 0 0 0,0-7-26 0,0-4-6 16,0 1-1-16,2-4 0 16,3 2 15-16,-2-6 0 0,2 3 0 0,1 1 0 15,2-5 10-15,0 10 5 0,0-10 1 0,-1 8 0 0,4 1-27 16,-3-2-5-16,0 1 0 0,3 4-1 16,-1-1-3-16,1 1-1 0,-3 0 0 0,2 0 0 15,1 0-32-15,2 3-7 0,-2-4 0 0,-1 6-1 16,-2-3-119-16,3 3-23 0,-1-3-5 0,1 5 0 15,-1-2-20-15,-4 4-4 0,2-2-1 0,0 0 0 16,0 5 112-16,2-3 22 0,-5 3 5 0,3-3 1 0,0-2 168 0,0 0 33 16,0 5 8-16,0-5 0 0,-3 0 68 0,3 0 14 15,-8 0 2-15,6-5 1 0,2 5-81 0,-3 0-16 16,-5 0-3-16,0 0-1 0,5-7-52 0,0 5-12 16,3-3-1-16,-5 3-1 0,0-3-22 0,-1-2-12 0,-2 3 12 15,6 1-12-15,-6-1 0 0,2-4 0 0,-2 8 0 0,0-2 0 16,0 2 0-16,-2-5 0 0,2 5 0 0,-3 0 0 15,0 0 0-15,-2 0 0 0,2-2 0 0,-2 4 0 16,-3-2 29-16,3 0-1 0,2 5 0 16,-2-3 0-16,0-2 28 0,-1 5 6 0,-2-2 1 15,3-3 0-15,5 0-16 0,-3 4-3 16,-2-4-1-16,5 0 0 0,0 0-23 0,0 0-4 0,0 0 0 16,0 0-1-16,0 0-15 0,0 0 0 0,0 0 0 0,0 0 0 15,0 0 0-15,0 0 0 0,0 0 0 0,-2-4 0 16,-4 4 0-16,6 0 8 0,0 0-8 0,0 0 0 15,0 0 0-15,0 0 0 0,-2 4 0 0,-4-1 0 16,4 8 0-16,-1-4 0 0,-5 0 0 0,5 5 0 16,3 0 0-16,-5-3 0 0,0 5 0 0,2-2 0 15,3 2 0-15,0-2 0 0,0-2 0 0,0 6 0 0,5-7 0 0,-2 5 0 16,2-2-8-16,-2-5 8 0,2 5 0 0,1-5 0 16,-4 0 0-16,6-4 0 0,0 1 0 0,0-4 0 15,0 0 0-15,3 0 0 0,-3-4 0 16,2 1 0-16,-2-2 0 0,3-2 0 0,-1 0 0 0,1 0 0 15,-1-4 0-15,1 3 0 0,0 1 0 0,-1 0 0 16,1-2 0-16,-1-3 0 0,-2 5 0 0,3 0 0 16,-3 0 0-16,0 0 0 0,0-2 0 15,0 2 0-15,0 4 0 0,-6-2 0 0,3-2 0 16,1 5 0-16,-1 2-11 0,-5 0 11 0,0 0 0 0,0 0 13 16,0 0 0-16,0 0 0 0,3 2 7 0,-3 5 0 15,2 1 1-15,-2-4 0 0,0 3-11 0,-2 0-2 0,2 0-8 16,0 0 12-16,0 1-12 0,0-4 0 15,-3-1 8-15,3 6-8 0,0-2 0 0,0 0 0 16,0 0 0-16,0-5 0 0,0-2 0 0,3 8 0 0,-3-8 0 0,0 0 0 16,5 0 0-16,0 0 0 0,1-3 0 0,2-2 0 31,-6 3-48-31,6-5-7 0,0 0-1 0,3-5 0 0,-1 1-122 16,1 1-25-16,-1-4-5 0,4-2-610 0</inkml:trace>
  <inkml:trace contextRef="#ctx0" brushRef="#br0" timeOffset="81528.89">7038 5946 288 0,'-3'-7'12'0,"3"3"4"0,0 1-16 0,0-2 0 0,-2-2 0 0,-1 7 0 16,3-7 368-16,-3 7 70 0,1-7 14 0,-1 7 4 16,0 0-295-16,3 0-58 0,-2 0-12 0,2 0-3 0,0 0-60 0,0 0-12 15,0 0-2-15,0 0-1 16,0 0-93-16,0 0-18 0,0 0-4 16,2 7-515-16,1 0-103 0</inkml:trace>
  <inkml:trace contextRef="#ctx0" brushRef="#br0" timeOffset="81927.11">7146 6066 1627 0,'0'0'72'0,"0"0"15"0,6 7-70 0,-6-7-17 16,2 0 0-16,-2 0 0 15,0 0 89-15,0 0 15 0,0 0 2 0,0 0 1 0,0 0-50 0,0 0-9 16,0 0-3-16,0 0 0 0,0 0-30 0,0 0-7 16,0 0 0-16,0 0-8 15,0 0-14-15,-8 0-10 0,3 0-1 0,-3 5-1 16,0-3-18-16,0 3-3 0,0-3-1 15,0 5 0-15,3 0 35 0,-3 1 13 0,3 1-11 0,-3 0 11 0,3-2 13 0,2 0 9 16,0 5 2-16,1-5 0 0,2 0 2 0,0 5 1 16,0-2 0-16,2-6 0 0,1 3-13 0,0-2-2 0,5-3-1 15,-3 5 0-15,3-7-11 0,2 0 0 0,-2-7 9 0,0 7-9 16,3-2 0-16,-1-3 8 0,4-2-8 0,-4 0 0 16,1-5 0-16,-1 5 0 0,-2-4 0 15,3 4 0-15,0-3 0 0,-1 3 0 0,-2 2 0 0,0-2 0 16,0 0 0-16,-3 3 0 0,1 1 0 0,-1 3 0 15,-3 0 0-15,4 3 8 0,-1 1-8 0,-2 1 0 16,2 4 20-16,-2-2 0 0,-1 0 0 0,4 5 0 16,-4 2 11-16,1-2 1 0,0-2 1 0,-1 6 0 15,3 0 2-15,-2 3 0 0,2-5 0 0,-2 0 0 0,5 5-22 0,-3 0-4 16,3-5-1-16,0-4 0 0,0 1-8 0,3 1-9 16,-3-2 9-16,5-3-13 31,0-3-104-31,0 3-21 0,3 0-4 0</inkml:trace>
  <inkml:trace contextRef="#ctx0" brushRef="#br0" timeOffset="83753.67">7734 6174 806 0,'0'0'72'0,"0"0"-58"0,0 0-14 16,0 0 0-16,0 0 155 0,-6 0 28 0,1 0 5 16,0 0 2-16,2 0-75 0,3 0-15 0,-5-2-4 0,5 2 0 15,-5 0-21-15,5 0-5 0,0 0-1 0,0 0 0 16,0 0-34-16,0 0-7 16,10 2-2-16,1-2 0 0,-1 0 1 0,1 0 0 0,2-2 0 0,0 2 0 15,1 2-27-15,-1-2 0 16,5 0 0-16,1 5 0 0,2-5 0 0,-2 0 0 0,-1 0 0 15,1 2 0-15,-1-2 0 0,3 0 0 0,-5 0 0 16,0 0 0-16,3 0 0 0,2 0 0 0,-3 0 0 16,1-2 0-1,-1-3-30-15,4 5-8 0,1-7-2 0,-7 7-929 0</inkml:trace>
  <inkml:trace contextRef="#ctx0" brushRef="#br0" timeOffset="84451.47">8496 5880 1706 0,'0'0'76'0,"0"0"15"0,0 0-73 0,0 0-18 16,0 0 0-16,0 0 0 0,0 0 52 0,0 0 6 0,0 0 2 15,0 0 0-15,0 0-14 0,0 0-2 16,-3 7-1-16,0 1 0 0,-2 3-6 0,0 3-1 16,0 5 0-16,2 0 0 0,-5 2-17 0,0 0-4 15,3 5-1-15,0 2 0 0,-3-2-2 0,-3 3 0 0,3 1 0 16,-3-2 0-16,4 5-1 0,-4-5-1 0,-2 5 0 0,5-7 0 16,2 3-10-16,-1-6 0 15,-1-2 0-15,5-7 8 0,-2 0-8 0,2-2 0 0,3-2 0 0,0-10 0 31,0 0-51-31,0 0-2 0,5-7-1 0,3-1 0 16,0-6-30-16,0 0-7 0,5-5-1 0,-2-2 0 0,0 0 15 0,-1-5 2 16,6 0 1-16,-5 0 0 0,2-2 38 0,0 2 8 15,0 1 2-15,0 1 0 0,1-2 39 0,-4 5 8 0,1-3 2 0,-1 10 0 16,6-4 55-16,-8 8 11 0,-2-2 3 0,-1 3 0 0,8 0 8 16,-5 6 3-16,-8 3 0 0,0 0 0 0,0 0-26 0,0 0-5 15,0 7 0-15,0 5-1 16,-3-3-38-16,1 3-7 0,-1 2-2 0,3 0 0 15,-3-2-12-15,3 2-4 0,3 0 0 0,0 0 0 16,-9-2-8-16,6 2 0 0,3-2 0 0,0-2 0 0,-3-3 0 0,0 2-14 16,2-7 3-16,1 5 1 15,2-2-2-15,-5-5 0 0,0 0 0 0,0 0 0 0,8 0 12 16,0 0 0-16,-8 0 0 0,8-5-8 0,0-2 8 0,0 0 0 16,-3 0 0-16,1 0 0 0,-1-5 0 0,5 3 0 15,-2-3 0-15,0 0 0 0,-2-2 0 0,2 5 0 16,0-7 0-16,-1 6 0 0,1-2 0 0,0 5 0 15,0-4 8-15,0 1-8 0,0-2 17 0,-3 5-1 16,1 0 0-16,-1 3 0 0,-5 4-16 0,0 0 10 16,8 4-10-16,-8-4 8 0,5 7 4 0,3 0 0 15,-3 5 0-15,3-2 0 0,-5 6 6 0,2-2 2 0,1 0 0 0,-1 0 0 16,0 5-20-16,-2-5 0 0,2 5 0 0,0-2 0 16,1 1 0-16,-1-4 0 0,0 1 0 0,3 3 0 15,-2-4-11-15,-1 1-5 16,3-4-2-16,-3 3 0 15,3-2-26-15,-3 0-6 0,1-5-1 0,2-5-705 0,-3 5-140 0</inkml:trace>
  <inkml:trace contextRef="#ctx0" brushRef="#br0" timeOffset="84946.99">9036 6174 1670 0,'0'0'74'0,"0"0"15"0,0 0-71 0,0 0-18 0,0 0 0 0,0 0 0 16,0 0 179-16,0 0 32 15,0 0 6-15,0 0 2 0,0 0-160 0,0 0-32 0,0 0-7 0,0 0 0 16,0 0-20-16,5 0 0 0,3 5 0 0,-3-5 0 15,0 0-8-15,1 2-3 0,-4 3 0 0,4-2 0 16,-1 1-4-16,-2-1-1 0,-3 8 0 0,2-4 0 16,1 5 16-16,-3-2 0 0,0 6 0 0,0-2 0 15,0-4 0-15,0 6 0 0,-3-2 0 0,3 0 0 16,0 0 16-16,0 0-4 0,0-2-1 0,0-2 0 16,3 1-11-16,-3-4 0 0,2 0 0 0,-2-7 8 15,0 0-36 1,6 5-8-16,-1-5-2 0,3-5-675 0,-3-2-135 15</inkml:trace>
  <inkml:trace contextRef="#ctx0" brushRef="#br0" timeOffset="85083.96">9165 5986 345 0,'0'0'31'0,"-5"7"-31"15,0-2 0-15,-3-3 0 0,0 3 436 0,2-3 80 16,4 5 17-16,2-7 3 0,0 0-412 0,0 0-82 15,0 5-17-15,0-5-3 16,2 7-89-16,-2-7-17 0,3 7-4 0</inkml:trace>
  <inkml:trace contextRef="#ctx0" brushRef="#br0" timeOffset="85332.22">9403 5878 691 0,'0'0'61'0,"0"0"-49"15,-5 0-12-15,0 2 0 0,2-2 349 0,-2 7 67 0,-3-2 14 0,5 2 2 16,-5 0-294-16,3 5-59 0,-3-3-12 0,3 10-3 16,-1 0-51-16,-1-2-13 0,-1 6 0 15,0-2 0-15,0 7-10 0,0 3-5 0,-3-3-1 0,3 5 0 16,0-5 16-16,3 5-11 0,0 0 11 0,2 3-10 16,-2-6 10-16,2-2-10 0,-2-2 10 0,5 0-10 15,0-2-9-15,2-6-1 0,1-3-1 0,2-4 0 16,-2-4-19-16,5-2-4 15,3-5-1-15,-1-5 0 0,3-2-31 0,3 0-5 0,0-7-2 0,3-5-504 16,-1 0-101-16</inkml:trace>
  <inkml:trace contextRef="#ctx0" brushRef="#br0" timeOffset="86016.34">9665 5887 691 0,'6'-16'61'16,"-4"9"-49"-16,1-5-12 0,-1 5 0 0,-2-5 259 0,3 5 49 15,-3-2 9-15,0-3 3 0,-3 12-158 0,3-5-31 16,-5 3-7-16,3 2 0 0,-1 0-68 15,-2 2-14-15,-3 6-2 0,2 3-1 0,1-4-28 0,-3 7-11 16,0 5 8-16,-2 2-8 0,2 3 0 0,-3-1 0 16,3 10 0-16,-2-2 0 0,2-3 0 0,2 5 0 15,-2-5 0-15,3 1 0 0,0 3 0 0,0-1 0 0,-1-3 0 16,1 5 0-16,5-5 0 0,-3 3 0 16,1-7 0-16,4 1 0 0,4-3 0 0,-4 1 0 15,4-6 0-15,1 1 0 0,1-4-8 0,3 1 8 0,0-8 0 16,-1 4 0-16,3-4 0 0,1-2 0 0,1-3 0 15,1-2 0-15,3-2 0 0,2-3-9 0,0-2 9 16,3-4 0-16,-3 1-16 0,0-4 3 0,-2-5 1 0,-1 5 0 16,1 0 12-16,-1-5 16 0,-2 5-3 0,0 0-1 15,-3-2-12-15,-2-1 0 0,0 3 0 0,-3 2 0 16,-3 0 8-16,-3 3-8 0,-2-3 0 16,-2 5 0-16,-1 3 0 0,-2-4 0 0,-3 8 0 0,0-2 0 15,0 2 0-15,-3 2 0 0,1-2 0 0,-1 8 0 16,1-4 0-16,2 3 0 0,3 7-10 0,-1-7 10 15,-2 5-13-15,3 0 2 0,0-3 1 0,2 6 0 16,0-4 10-16,1 3 0 0,2 5 0 0,2-5 0 16,1 0 0-16,2 1 0 0,1-4 0 0,-1 3 0 0,3-2 0 15,2-5 0-15,1-4 0 0,2 4 0 0,0-3 0 16,3 1 0-16,-2-5 0 0,1 0 0 0,1-5 0 0,-2 1 0 16,1-3 0-16,1 0 0 0,0-1 0 0,-3 1 0 15,3-4-9-15,-2 4 9 0,-1 0 0 16,3-1 0-16,-3 1-9 0,0 0 9 0,0 5 0 0,-2-3 0 15,-1 5 11-15,-2 0-11 0,0 7 31 0,3-2-1 16,-6 4 0-16,1-1 0 0,-1 3-17 0,-3 3-3 0,-2-2-1 16,3 2 0-16,-3 5 3 0,0-2 0 0,-3-3 0 0,1 4 0 15,-3-3-12-15,-1 3 0 16,1-3 0-16,-3 3 8 0,3-4-8 0,-3 1 0 16,0-1 0-16,0-3 8 0,0 1-8 0,3-2 0 15,-1-3 9-15,1-3-9 0,5-4 8 0,0 0-8 0,0 0 8 0,-3-7-8 16,3-4 8-16,3 1-8 0,0-6 10 0,2 2-10 15,0-3 12-15,6-2-3 0,-1-2-1 16,4-2 0-16,-1-6 12 0,0 3 1 0,0-2 1 16,3 2 0-16,3 1-34 0,-1 3-6 0,3-4-2 0,1 5 0 31,-1 3-25-31,0 3-6 0,0 1-1 0,-2 3-1072 0</inkml:trace>
  <inkml:trace contextRef="#ctx0" brushRef="#br0" timeOffset="91425.25">16716 11421 288 0,'11'7'25'0,"-11"-7"-25"0,0 0 0 0,3 0 0 16,2 7 389-16,3-7 73 15,2 5 14-15,4-5 4 16,-1-5-407-16,5-2-73 0,1 0-30 0,2 0 2 0,-2-4 12 0,2 4 2 0,3-8 1 0,-1 8 0 16,-1-4 0-16,-1 4 0 0,3-1 0 0,-1 1 0 15,-1 0 13-15,-1 7 0 0,-3-7 0 0,3 7 0 16,3 0 51-16,-3 0 6 0,-2-4 2 16,2 4 0-16,-2 0 5 0,2 0 2 0,-5 0 0 0,2 0 0 15,1 0-23-15,-3 0-5 0,2 0-1 0,1 0 0 16,-4 0-20-16,4 0-4 0,2 0-1 0,-2 4 0 15,2-8-12-15,0 4 0 0,0 0 0 0,0 0 0 16,0 0 0-16,1 0 8 0,-4 4-8 0,1-4 0 16,-1 0 8-16,1 0 0 0,-1 0-8 0,-2 5 12 15,0-3 14-15,0-2 2 0,0 0 1 0,-3 5 0 0,3-5 0 0,0 2 0 16,2-2 0-16,-2 0 0 0,0 0-5 0,3 5 0 16,-1-5-1-16,3 0 0 0,-2 2-10 0,-1-2-1 15,-2 0-1-15,5 0 0 0,0 0-3 0,1 5 0 16,-1-5 0-16,3 3 0 0,-6-3-8 0,1 0 0 15,-1 0 0-15,1 0 0 0,-3 4 0 0,2-4 0 0,-2 3 0 16,2-3 0-16,-2 4 0 0,0-4 12 16,3 5-4-16,-1-5 0 0,-2 2 4 0,5-2 0 15,0 0 0-15,3 5 0 0,-5-3-3 16,2-2 0-16,3 0 0 0,0 0 0 0,-3 0-1 0,3 5-8 16,-3-10 12-16,0 5-4 0,0 5-8 0,-2-5 0 15,-1 0 0-15,1 2-11 0,-1-2 11 0,3 5 0 0,1-5 0 16,-1 3 0-16,2-3 0 0,-1 0 0 0,-1 4 0 0,-3-1 0 15,4-3 0-15,-4 0 9 0,6 0-9 16,-3 0 0-16,-2 0 12 0,2-3-4 0,-5 3 0 0,2-4-8 16,-2 4 8-16,-3 0-8 0,0 0 0 0,3 0 0 15,-2-3 0-15,-1 3 0 0,-3 0 8 0,6 0-8 16,-3 0 0-16,3 0 0 0,-2 0 0 0,1 0 0 16,4 0 0-16,-3 0 0 0,0 0 0 0,-3 0 0 15,3 0 0-15,-3 0 0 0,3 0 0 0,-3 0 0 16,0 3 8-16,1-3-8 0,-4 0 0 0,3 4 0 15,-2-1 0-15,0-3 0 0,-1 4 0 0,1-4 0 0,-1 7 8 0,-2-7 0 16,0 7 1-16,0-7 0 0,0 7-9 0,0-2 0 16,0-3 0-16,-3 3-11 0,3-2 11 0,0-3 0 15,-3 4 0-15,1 3 8 0,-4-2-8 16,4-3 0-16,-1 5 0 0,0 0 0 0,-2-2 0 0,2 2 0 16,0-4 0-16,-2 4 0 0,2 2 0 0,-2 0 0 15,2-4 0-15,-2 5 0 0,0 1 0 16,-1 1 0-16,4-3 0 0,-4 6 0 0,1-4 0 15,-1 3 0-15,1-2 0 0,0 2-8 0,-1-2 8 0,4 2 8 16,-4-4-8-16,1 6 11 0,0-7-11 0,2 6 0 16,-2-4 0-16,-1 3 0 0,4 1 0 0,-4-4 0 15,3 3 0-15,-2 1 0 0,2 3 0 0,-2-4 0 16,0 8 0-16,-1-6 0 0,1 1 0 0,0 1 0 0,-3 1 0 0,0-2 0 16,0 1 0-16,0 1 8 0,-3-5-8 0,0 5 0 15,1-5 8-15,-1 0-8 0,-2 1 0 16,2-1 8-16,-2-3-8 0,2 4 0 15,1-8 0-15,-4 7 8 0,1-7-8 0,0 5-9 0,2-1 9 16,0-1-13-16,1-6 13 0,-1 8 12 0,-2-5-3 0,2 0 0 16,0 0-9-16,1-4-11 0,-1 4 3 0,1-3 0 15,-4 3 8-15,4-2 0 0,-1-2 0 0,0 4 0 16,1-7 0-16,-4 4 11 0,4-1-3 0,-4-3 0 16,4 4-8-16,-3-1-11 0,-1-3 3 0,-2 0 0 15,0-3 8-15,0 3 12 0,-2 3-2 0,-1-3-1 16,-2-3-9-16,-3 3 0 0,-2-4 9 0,-4 4-9 15,1 0 0-15,-3 0-8 0,3-3 0 0,-3 3 0 16,3 0 8-16,0 0 0 0,0 0 0 0,2 0-8 16,1 0 8-16,-1 0 0 0,4 0 0 0,1 0 0 0,-2 0 0 0,3 0 0 15,0 0 0-15,0 3 0 0,0-3 0 0,-1 4 0 16,1-4 0-16,-3 3 0 0,-2-3 0 0,-1 0-10 16,-2 0 1-16,0 4 0 0,-3-4 9 0,3 3 0 15,-3 1 0-15,-2-4-8 0,-1 5 8 0,3-2 0 16,-2 1 0-16,2-1-8 0,-2 1 8 0,4-1 0 15,-1-3 0-15,-1 4 0 0,0-1 0 0,-2-3 0 16,-4 0 0-16,4 0 0 0,2 0-9 0,0 0 9 16,-2 0-10-16,2 0 10 0,-2 0-15 0,-1-3 3 0,1 3 1 0,-1 0 0 15,1 0 11-15,2 0 0 16,-3 0 0-16,-2 3 0 0,-2-3 0 0,-1 4-8 16,0-1 0-16,0 1 0 0,1-1 8 0,-4 2-8 0,3 2 8 15,1 0-8-15,-1-3 8 0,6-1 0 0,-1 4 0 16,1-3 0-16,-1 3 12 0,-2-2-1 0,0-2-1 0,0 4 0 15,2-7-10-15,-2 4-11 16,-2-4 3-16,1 3 0 0,4-3 8 0,-3 0-13 0,2 0 5 0,1 0 8 16,-3-3 0-16,2-1 0 0,-2 4 9 0,0 0-1 15,0-3-8-15,0-1 0 0,-3 4 0 0,6 0 0 16,7-3 0-16,-2 3 0 0,-5 0 0 0,2 3 0 16,3-3 0-16,-1 0-13 0,1 0 5 0,0 0 8 15,0 4-11-15,2-4 11 0,4 3-8 0,-4-3 8 0,3 0 0 16,0 4 14-16,3-4-2 0,0 3 0 0,-6-3-12 15,6 0 0-15,0 0 0 0,2 0 0 0,-2 0 0 0,2 0 0 16,1 0 0-16,2 0 0 16,3 0 0-16,-3 0 0 0,0 0 0 0,2-3 0 0,6 3 0 0,-2-4 0 15,-6 4 0-15,5 0 0 0,3 0 0 0,-2-7 0 16,-1 4 0-16,-2-2 0 0,2-2 0 0,0 3 0 16,1 4 0-16,-1-7 0 15,0 4 0-15,1-1 0 0,2 4 0 0,2-3 0 16,-4-1 0-16,2-3 0 0,0-1 0 0,-3 4 0 0,-2-3 0 0,2 0 0 15,3 0-9-15,0 0 9 0,0-1 0 0,3-3 15 16,-6 1-2-16,6-1 0 0,2-1-13 0,-5 2 0 16,-5-1 0-16,5-3 0 0,0-1 0 0,3 1 0 15,-3 0 0-15,-3-2 0 0,3 2 0 0,0-1 0 16,-3 1 0-16,1-4 0 0,-4 3 0 0,4-3 8 0,2 4-8 16,0-5 0-16,-6 2 0 0,4-2 0 0,4 1 0 0,-2 1 0 15,-5-2 0-15,2 1 0 0,6-4 0 0,-3 8 0 16,0-5 0-16,0 1 0 0,-3 1 0 0,3-2 0 15,0 1 0-15,0 3 0 16,-2-3 0-16,4 1 0 0,4-2 0 0,-4-2 0 0,-2 2 0 0,0-2 0 16,6 2 0-16,-4 1 0 0,-2-4 0 0,0 4 0 15,0-4 0-15,3 4 0 0,0 1 0 0,-1-2 0 32,-7-2-38-32,5 2-1 0,5 5 0 0,1-5 0 0,-9 5 6 15,3 3 1-15,0-4 0 0,3 1 0 0,-3 3-79 0,2-4-15 16,-2 1-3-16</inkml:trace>
  <inkml:trace contextRef="#ctx0" brushRef="#br0" timeOffset="124629.41">6006 7172 1551 0,'0'0'34'0,"0"0"7"0,0 0 2 0,0 0 1 0,0 0-36 0,0 0-8 0,0 0 0 0,0 0 0 15,0 0 15-15,0 0 1 0,0 0 0 0,0 0 0 16,5 7-2-16,-2 0 0 0,-3 0 0 0,3 5 0 15,-1-1-14-15,1-1 0 0,-3 1 8 0,0 4-8 0,0 3 18 0,3-4 1 16,-1 8 0-16,-2-4 0 0,0 4 5 0,3-4 2 16,2 11 0-16,-2-3 0 0,-1-1 0 0,1 4 0 31,2 4 0-31,-2-5 0 0,2 5-10 0,-2 0-3 0,0 0 0 0,-1-1 0 0,4-3-13 16,-4 4 9-16,1-5-9 0,2 2 8 15,-5-1 4-15,3-1 0 0,-3-2 0 0,0 0 0 0,0 2-12 16,2-2 0-16,-2 0 0 0,0-1 0 0,-2-3 0 15,-1-1 0-15,3 0 0 0,0-2 0 16,0-5-17-16,-5 5-6 0,10-5-1 0,-5-2 0 16,0-3-8-16,0 3-1 0,3-5-1 0,-1 0 0 15,4 0-122-15,-4-7-24 0,-2 0-4 16,11-2-2-16</inkml:trace>
  <inkml:trace contextRef="#ctx0" brushRef="#br0" timeOffset="124948.94">6416 7049 2156 0,'0'0'96'0,"-2"0"19"15,-4 3-92-15,1-3-23 0,5 0 0 0,-5 7 0 16,-1-7 32-16,4 4 1 0,-1 8 1 0,0-2 0 15,1-3-20-15,-1 7-4 0,0 5-1 0,3 2 0 16,-2 5-9-16,2-1 0 0,-3 11 0 0,3 1 0 16,3 3-9-16,-3 7 9 0,2 3 0 0,1 9 0 15,2 2 0-15,-2 5 0 0,2 2 0 0,-2 2 0 16,2 1 0-16,1 2 0 0,2-7 0 0,-8 2-10 0,5-2 10 16,-3-8 0-16,4-1 0 0,-4-5 0 0,1-5 0 0,0-3 0 15,2-8 0-15,0-1 0 0,-5-9 0 0,3-5 0 16,2-2-11-16,-5-7 11 15,5-3-200-15,-5-9-35 0</inkml:trace>
  <inkml:trace contextRef="#ctx0" brushRef="#br0" timeOffset="125381.77">5779 8108 403 0,'-22'7'36'0,"17"0"-36"0,0 0 0 0,-6-3 0 15,6 6 273-15,0-5 48 0,-1 2 10 0,6 0 1 16,-5-3-270-16,0 3-54 0,5-7-8 0,0 8-8 16,2-6-17-1,1 5-3-15,-3-7-1 0,5 5 0 0,-2 2 11 0,2 0 2 0,3 0 1 0,3 5 0 16,-9-5 50-16,4 4 9 0,-1-1 3 0,3 4 0 15,0 0 26-15,2 5 6 0,4 0 1 0,-1 2 0 16,3 0-4-16,0 2-1 0,2-1 0 0,1 4 0 16,-1-5-33-16,3 0-6 0,-2-2-2 0,-1 2 0 0,1 0-25 0,-1 5-9 15,4-7 0 1,1 2 9-16,-1 0-9 0,-1 3 0 0,0-8 0 0,0 3 0 0,0 2 0 0,-2-7 0 16,5 5 0-16,-9-5 8 15,4 2 0-15,0-6-8 0,-1 2 12 0,1-3-4 0,-9-4 26 16,6-3 5-16,-3 3 1 0,0-5 0 0,1-5 0 0,-1 3 1 15,0-10 0-15,0 3 0 0,1-6-12 0,2-1-2 16,-3-7-1-16,3-3 0 0,-1-7-15 0,4 0-3 16,2-2-8-16,-2-5 12 15,-1 0-89-15,3-5-19 0,1 3-3 0,-1-3-1012 0</inkml:trace>
  <inkml:trace contextRef="#ctx0" brushRef="#br0" timeOffset="126020.34">6953 7879 691 0,'-2'3'61'0,"-1"4"-49"16,0-2-12-16,1 2 0 0,2 0 260 0,0-3 50 16,0 3 10-16,5-4 1 0,-5-3-212 0,5 0-42 15,6 7-9-15,-3-7-2 0,-3 0-25 0,3 0-6 16,3-2-1-16,-1-3 0 0,1 2-3 16,5-4-1-16,-6 0 0 0,9-4 0 0,-11 4 5 0,8-1 1 15,-6-3 0-15,1-3 0 0,2 2-7 0,-2 5-2 16,-4-7 0-16,-1 7 0 0,2-7-17 0,-3 6 10 15,0-3-10-15,-2 4 8 0,0-5-8 0,-3 5 0 0,0-3 9 0,-3 3-9 16,0 0 0-16,-2 3 0 16,0-3 0-16,-9 0 0 15,4 2-22-15,-3 5-9 0,-3-3-1 0,0 3-1 16,-3 3-2-16,1-3 0 0,-1 7 0 0,3-2 0 0,3 2 24 0,0 7 11 16,0-7-10-16,2 5 10 0,3 2 20 0,0 0 11 0,6 5 1 0,2-1 1 15,0 4-24-15,5-1-9 0,0 5 0 0,3-5 9 16,3 5 3-16,-3 2 1 0,5-2 0 0,3 0 0 15,0-5-13-15,2 0 8 0,1-2-8 0,-1-5 0 16,1 0 0-16,-3 2 0 0,2-6 0 0,1-3 0 16,-6-2 0-16,0-3 0 0,6 3 0 0,-6-5 0 0,3-5 0 15,0 3-15-15,0-5 2 0,-3-1 0 16,3-3-127-16,0-3-24 16,-1 2-6-16</inkml:trace>
  <inkml:trace contextRef="#ctx0" brushRef="#br0" timeOffset="126227.23">7501 7720 1940 0,'0'0'86'0,"0"0"18"0,0 0-84 0,0 0-20 16,8 4 0-16,-3-1 0 0,3 4 102 0,-3 0 16 15,3 0 3-15,-2 0 1 0,-1 5-59 0,3 2-12 16,-3 0-3-16,0-2 0 0,3 6-32 0,-2-1-8 16,-1 2 0-16,3-5-8 0,-3 5 8 0,0-5-8 15,1 0 0-15,-1 5 0 16,0-5-21-16,-2 0-8 0,2-2-2 0,-2 2 0 15,0 0-33-15,-3-2-8 0,2-1 0 0,1-1-1 16,-3-6-63-16,0-4-13 0,0 0-3 0,0 0 0 16,0 0-62-16,0 0-13 0</inkml:trace>
  <inkml:trace contextRef="#ctx0" brushRef="#br0" timeOffset="126396.49">7694 7814 115 0,'11'-26'10'0,"-9"16"-10"0,1-8 0 0,0 3 0 16,-1-3 272-16,1-1 52 0,2 5 10 0,-5-5 2 15,0 5-148-15,-2 0-31 0,4 4-5 0,-4-2-2 16,-1 8-26-16,0 1-6 0,1-1-1 0,2 4 0 15,-6-3-49-15,-2 6-11 0,0 4-1 0,1 0-1 16,-4 5-40-16,3 2-15 0,-3-3 11 0,-2 4-11 16,0 3 0-16,0 4-10 0,-3-1 0 0,-3 5 0 15,3 2-7-15,1 2-2 0,-4-1 0 0,6-1 0 16,-3-2-33-16,0-5-6 0,3 5-2 0,2-7-615 16,3 2-123-16</inkml:trace>
  <inkml:trace contextRef="#ctx0" brushRef="#br0" timeOffset="126777.3">7858 7614 1670 0,'-13'-3'148'0,"13"3"-118"16,0 0-30-16,0 0 0 0,0 0 230 0,5-7 40 15,0 0 8-15,3-2 2 0,0 7-220 0,-2-6-43 16,-1-3-9-16,0 4-8 0,3 0 0 0,0 0 0 15,-5 2-15-15,-1-2 5 16,4 4-110-16,-4-1-23 0,-2 4-4 0,0 0-1 16,0 0 80-16,0 0 15 0,0 0 3 0,-2 4 1 0,-4-1 23 0,1 1 5 15,2 4 1-15,-2 6 0 0,-3 0 55 0,0 5 11 0,3-5 2 0,0 7 1 16,-3-2 14-16,0 7 2 0,5-1 1 0,3 4 0 16,-5-1-30-16,5 9-5 0,-3 3-2 0,3 0 0 15,3 7-21-15,2-4-8 0,-5 4 0 0,3 0 9 16,2 0-9-16,-2 0 0 0,-3 5 0 0,0-5 0 15,2 0 0-15,-2 0 0 0,0-3 0 16,0-4 0-16,-2-4 0 0,-1-1 0 0,6-2 0 0,-3 0 0 16,-8-7 18-16,5 2 2 0,6-9 0 0,-3 2 0 15,-3-9-41-15,1-1-8 0,7-3-2 16,-5-8 0-16,0 0-94 0,0 0-19 16,0-8-4-16,2-8-760 0</inkml:trace>
  <inkml:trace contextRef="#ctx0" brushRef="#br0" timeOffset="127036">7903 7781 1839 0,'13'-14'81'0,"-7"7"18"0,-4 2-79 0,4-2-20 15,-1 0 0-15,0 0 0 0,0 0 84 0,3 0 12 16,-2 0 4-16,2 2 0 0,0-2-39 0,-3 4-7 16,0-1-2-16,3 4 0 0,0 0-19 0,-3 0-4 15,1 7-1-15,-1-3 0 0,0 4-28 0,0-1-21 16,-2 7 3-16,0-3 1 0,-3 4 17 0,0-1 0 0,-3 4 0 0,0 1 0 15,-2-2-8-15,-3 2 8 0,3 2-12 0,-3-2 12 16,-3 2-12-16,1-7 4 0,2 5 8 0,-3-1-13 16,-2-3 13-16,0-1-9 15,0-3 9-15,2-1-8 0,3-3-13 0,-5 0-3 0,-3-2 0 16,5 2 0 0,9-3-113-16,-4-4-23 0,-4 0-5 0,5-4-411 0,5 4-81 0</inkml:trace>
  <inkml:trace contextRef="#ctx0" brushRef="#br0" timeOffset="128041.65">8115 7807 633 0,'13'-7'56'0,"0"2"-44"0,-5-2-12 0,5 0 0 15,3 4 272-15,-5-4 53 0,-6-2 11 0,3 7 1 16,3-3-205-16,-3-2-42 0,-8 7-8 0,0 0-2 16,2-3-38-16,-2 3-8 0,0 0-2 0,-2 0 0 0,-6 3-21 0,2-3-11 15,4 7 10-15,-4-2-10 0,-7 2 8 0,5 4-8 16,3-1 0-16,-3 2 9 0,-3 2-9 15,4-3 0-15,1 4-12 0,1-1 12 16,0 0-8-16,-1 0 8 0,1 2 0 0,2-2 0 0,3 1 0 0,0-6 0 16,-2 3 10-16,2-1-10 0,5-1 0 0,-2-3 0 15,-3-7-15-15,2 5 5 0,6 2 10 0,0-7 0 16,0 0 0-16,0 0-8 0,0-3 8 0,0-1 0 16,3-1 8-16,-1-2-8 0,-7 0 0 0,5-3 0 0,5-1 0 15,0 4-12-15,-2 0 12 0,-1-1 0 16,4-3 0-16,1 1 0 0,-1 1 0 0,-4 2 0 15,-2 0 0-15,3 0 8 0,-1 0 3 0,-2 0 1 16,-2 2 0-16,-6 5 0 0,8-2 3 0,-8 2 1 16,0 0 0-16,0 0 0 0,0 0-4 0,0 0-1 15,0 0 0-15,5 7 0 0,-3 0-11 0,1 4 8 0,0-1-8 0,-3-3 8 16,-3 5-8-16,0-1 0 0,3-4 9 0,0 3-9 16,-5-3 0-16,3 5 0 0,2-5 0 0,0-3 0 15,-3 4 0-15,3-8 0 0,0 0 0 0,0 0 0 16,0 0 0-16,0 0-10 0,8-5 10 0,0 2-10 15,0-4 2-15,0 0 0 0,-3-2 0 0,3 2 0 16,2-3 8-16,-2 3-12 0,0-4 12 0,0 4-12 16,3 2 12-16,-3 3 0 0,-3-3 0 0,3 5 0 15,-3 0 0-15,1 0 0 0,2 5 0 0,-3-3 0 16,-5-2 0-16,2 5 0 0,4 6 0 0,-4-1 0 16,-2-3 8-16,-2 0-8 0,4 5 10 0,1-5-10 15,-3 0 33-15,0 5 1 0,0-5 0 0,0 0 0 16,5 0-34-16,-2 0-9 0,-6 0-1 0,6 0 0 0,2-2-2 15,3-3-1-15,-5-2 0 0,2 5 0 16,8-5-21-16,-2-5-4 0,0 5-1 16,-3-2 0-16,2-3 15 0,3 2 2 0,1-1 1 0,1-3 0 0,-4 0 21 15,5 0 0-15,0 2-9 0,2-2 9 0,-2-3 0 0,0 3 0 16,0-4 0-16,0 4 0 0,0-5 12 0,-3 2-1 16,3-1 0-16,-6-3 0 0,4 2 1 0,-4 2 0 15,1-1 0-15,-6-1 0 0,3 5-12 0,-3-3 0 0,1 3 9 0,-4 0-9 16,-2-2 0-16,0 7 9 0,0 2-9 15,-2-5 0-15,-1 2 12 0,-2 3-12 0,-3 0 12 0,2 3-12 16,-4 2 9-16,2 2-9 16,-3 0 0-16,-2 4 9 0,0-1-9 0,2 2 0 0,-2 2 0 15,0 4 0-15,-3-3 12 0,3 6-4 0,-1-2 0 16,4 6 0-16,-1-3 0 0,3 3-8 0,-2-3 12 0,2 4-4 16,8-5 2-16,-3 0 0 0,-2-7 0 15,5 5 0-15,5-7-10 0,0-3 0 0,1 3 0 16,-1-8 8-16,6-1-8 0,2 1 0 0,-3-8-10 0,4-3 10 15,-1-5-9-15,0 3 9 0,0-10-8 0,3-7 8 16,3-2-20-16,-1-5 0 0,-2 0 1 0,3-7 0 16,-1 0-10-16,3-3-3 15,-2-1 0-15,-1 1 0 0,4-4 8 0,-4-4 2 0,-2 1 0 0,0-1 0 16,0-4 22-16,0 4-9 0,-3 4 9 0,3 0 0 16,-8 7 0-16,2 4 0 0,-2 3 0 0,-3 5 0 0,1 5 32 15,-4 9 3-15,-2 0 1 0,0 2 0 0,-2 9 24 16,-1 3 4-16,-2 7 2 0,0 1 0 0,-1 10-19 15,-2 3-4-15,0 1-1 0,0 8 0 16,0-2-11-16,3 8-3 0,-3 4 0 0,0 0 0 0,6 4-28 16,-4-1 0-16,1 1 0 0,0-1 0 0,2-3 0 0,0 4 0 15,3-8 0-15,0 4 0 0,0-7-12 16,3 2 12-16,0-5-12 0,-1-4 12 16,1-2-44-16,0 2-3 15,-3-7 0-15,2-5 0 0,4 0-128 0,2-7-25 0,-3 0-6 0</inkml:trace>
  <inkml:trace contextRef="#ctx0" brushRef="#br0" timeOffset="129105.89">9284 7774 1958 0,'-5'7'174'0,"0"-3"-139"0,2-1-35 0,0 4 0 16,1-2 179-16,2-5 29 0,-3 2 5 0,3-2 2 15,0 0-173-15,0 0-34 0,0 0-8 0,0 0 0 32,0 0-88-32,3-7-16 0,-3 0-4 0,2-3-1 0,1-1 5 15,0 4 2-15,-3-1 0 0,2 1 0 16,1-4 9-16,0 8 1 0,-3-1 1 0,2-3 0 0,-2 2 118 0,0 5 23 0,0 0 5 0,0 0 1 16,0 0 34-16,0 0 7 0,0 0 2 0,0 0 0 15,0 0-49-15,0 0-10 0,0 0-1 0,0 0-1 16,0 0-28-16,0 0-10 0,0 0 0 0,0 0 9 15,0 0-29-15,0 0-7 0,0 0-1 0,0 0 0 16,0 0-19 0,0 0-4-16,0 0-1 0,0 0 0 0,0 0 29 0,0 0 6 0,-2 0 1 0,2 0 0 0,-6 0 16 0,6 0 0 15,-2 0 0-15,-4 0 0 0,4 0 0 0,2 0 12 16,-3-2-3-16,-2 4-1 0,-1-2 0 0,1 5 0 16,3-5 0-16,-4 7 0 0,1 0 6 0,2 0 1 15,-2 0 0-15,0 0 0 0,-1 5 5 0,4-5 2 16,-3 7 0-16,-1 0 0 0,4 5-8 0,-4 2-2 15,6 2 0-15,-2-1 0 0,-1 3-12 0,0-3 0 16,3 6 8-16,0-2-8 0,0 2 0 0,6-2 0 0,-4-5 0 0,1 5 0 16,2-7 0-16,-2-5-8 0,2 0 8 0,3 0 0 15,-3-2 0-15,9-5 0 16,-4 5 0-16,3-10 0 0,3 5 0 0,5-7-8 0,1 0 8 16,-1-7 0-16,3 5 0 0,-1-10 11 15,1 2-2-15,3-6 0 16,-1 2-29-16,-2 0-7 0,0-5-1 0,-3-2 0 0,0 2 15 0,-2-5 2 0,-1 1 1 0,1-5 0 15,-3 2 10-15,-1 0 0 0,-1 5 0 0,-4-5 0 16,3 5 0-16,-5 2 11 0,-2-2-3 0,-4 2 0 16,1 5 11-16,-6 0 1 0,1 0 1 0,-4 9 0 15,-2-5 6-15,1 6 1 0,-4 1 0 16,-2-1 0-16,2 8-6 0,-2-1-1 0,0 4 0 0,-1 0 0 16,1 5-4-16,0 2-1 0,0 0 0 0,0 5 0 15,-1 2-8-15,1-2-8 0,0 6 9 0,2-3-9 16,1-1 15-16,4-2-3 0,1 2-1 0,5-2 0 0,-3-5-11 0,6-3-11 15,0-1 3-15,2-5 0 16,3 2 0-16,0-7 0 0,2 0 0 0,1 0 0 0,0-7 8 0,-1 2 0 16,3-2-9-16,1 0 9 0,-1-7 0 15,-2 2 0-15,2 3 0 0,0-6 0 0,0-1 0 0,3 2 0 16,-3 0 0-16,1 0 0 0,1 2 0 0,-4-2 10 16,0 4-1-16,2-1 0 0,-3-1-9 0,-2 5 0 15,3 0 0-15,-3 4 0 0,-3-1 0 16,3 4 0-16,-5 0 0 0,2 4 0 0,-5-1 0 0,3 4 13 15,-3 5-3-15,-3-5-1 0,3 7 0 0,-3-3 0 16,-2 4 0-16,5-1 0 0,-3-3-9 0,1-1 0 16,-1 2 9-16,3 2-9 0,0-3 0 0,3-1 0 15,-1-3 0-15,1 2 0 0,-3-2 0 0,5-4 0 0,-2 1 0 0,2-4-8 16,1 0 8-16,4-4-13 0,-2-3 5 0,5-5 8 16,-5 5-16-16,3-7 5 15,-1 0 1-15,1 0 0 0,2-5 10 0,0-2 0 0,1-1 0 0,2-1 8 16,-3 2-18-16,0-5-3 0,0 5-1 0,-2 2 0 15,-3-2 14-15,2 2 0 0,-4 5 0 0,2 0 0 16,-3 0 0-16,-2 6 0 0,-1 1 0 16,-2 7 0-16,0 0 13 0,0 0 3 0,-2 7 0 0,-4 1 0 15,1 10 17-15,0-1 4 0,-1 2 1 0,-2 9 0 16,1 2-2-16,1 6-1 0,-2 4 0 0,3 0 0 16,-3 7-22-16,5 4-4 0,-2-1-1 0,5 9 0 15,-3-5-8-15,3 5-9 0,-2-3 9 0,-1-4-13 16,1-5 13-16,2 0 0 0,-3-7 0 0,0 0 0 15,3-5-41-15,-2-2-3 0,2-2 0 16,0-8 0-16,0-4-28 0,0-5-7 0,2-2-1 0,-2-5 0 16,0-7-119-16,3-7-24 0,0-5-5 0</inkml:trace>
  <inkml:trace contextRef="#ctx0" brushRef="#br0" timeOffset="129363.26">10022 7694 2332 0,'0'0'104'0,"0"0"20"0,0 0-99 16,6-3-25-16,-4-1 0 0,6 1 0 0,-2-1 82 0,2 4 11 16,-1 0 3-16,1 0 0 0,-2 0-53 0,2 4-11 15,2-1-1-15,-2 1-1 0,3-1-22 0,-6 1-8 16,3 3 0-16,0-4 9 0,0 4-24 0,-3 2-5 16,0 1 0-16,-2-3-1 15,0 0-30-15,-3 5-5 0,0 2-2 0,-3-3 0 16,-2-1 14-16,-3 6 4 0,-3-2 0 0,1 1 0 15,2-1 8-15,-5 0 1 0,-1 0 1 0,1-2 0 16,0 2-18-16,0-7-4 0,-1 5-1 0,4-5 0 16,-3 4-121-16,-1-4-24 0,4-4-5 0,-1 1-513 0</inkml:trace>
  <inkml:trace contextRef="#ctx0" brushRef="#br0" timeOffset="129823.24">10337 7745 2250 0,'11'-4'49'0,"-6"1"11"0,-2-1 1 0,2 1 3 0,0-1-52 16,1 4-12-16,-6 0 0 0,0 0 0 15,0 0 62-15,0 0 10 0,0-7 1 0,0 7 1 16,-6 0-59-16,1 0-15 0,-3 4 0 0,-5-1 0 16,2 4-40-16,-2 4-10 0,0-1-2 0,0 6-1 15,-1-2 33-15,1 3 6 0,3 2 2 0,-1 7 0 0,3-5 12 0,-2 5 0 16,4-5 0-16,1 5 10 0,0 0 10 0,2-5 1 15,3 0 1-15,0-2 0 0,0-5-6 0,3 0-2 16,-1-2 0-16,4-1 0 0,-1-4 1 0,0 1 0 16,0-6 0-16,3-2 0 0,3 0-15 0,2-2-13 15,0-6 2-15,1 1 1 0,2-4 18 0,-3-1 3 0,3 2 1 16,0-4 0-16,-1-2-12 0,1 2 0 0,-3 0 0 0,1 0 0 16,-4 2 0-16,4-2 0 0,-4 0 0 15,1 7 0-15,-1-5 0 0,-2 5 0 16,0 0 0-16,-3 0 0 0,1 0 0 0,-6 7 0 0,0 0 0 15,0 0 0-15,5 0 8 0,-2 2 0 0,-1 7 0 0,1 1 0 16,-3-3 4-16,0 0 1 0,0 5 0 0,0-1 0 16,0-1 3-16,0 4 0 0,0-2 0 0,0 2 0 15,0 0-16-15,0-2 9 0,3-1-9 0,-3-1 8 16,2 2-8-16,-2-5-12 0,6 0 2 16,-4 0 1-16,1-3 9 0,-3-4 0 0,5 3 10 0,0-3-10 31,1 0-18-31,-1-3-10 0,3-4-1 0,-3-4-1 0,3-1-180 0,3-5-36 15,5-20-7-15,-3 4-2 0</inkml:trace>
  <inkml:trace contextRef="#ctx0" brushRef="#br0" timeOffset="130149">10684 7459 1094 0,'-8'11'48'0,"5"-8"11"0,-5 4-47 0,3 0-12 15,-3 4 0-15,3-3 0 0,2-1 392 0,1 0 76 16,-1 0 15-16,0 0 3 0,3 0-389 0,-2 2-77 15,2-2-20-15,0-7 0 16,0 0-128-16,0 3-28 0,0-3-7 0,0 0-1 16,5 7-121-16,3-7-25 0,-3 0-5 0,3 4-1 0,8-1 266 15,8-6-646-15,0 3 593 0,-16 0 83 16,5 3 20-16,-5-3 0 0,2 4 232 0,-2-1 52 16,0 2 9-16,3-3 3 0,-3 3-132 0,0 2-27 15,-3 0-5-15,0 4 0 0,-2-1-56 0,-1 2-10 16,1 6-2-16,0-3-1 0,-3 6-7 0,0-2 0 15,0 2-1-15,0 5 0 0,0 2 3 0,0 5 1 0,0-7 0 0,0 6 0 16,0-3-22-16,0 4-4 0,2 0-1 0,-2-5 0 16,3-2-13-16,0-5-3 0,-1-2-1 0,1-5 0 31,-3 0-40-31,3-2-8 0,-1-5-2 0,1 0 0 0,-3-7-111 0,5 0-22 0,-2-7-5 16,0 0-818-16</inkml:trace>
  <inkml:trace contextRef="#ctx0" brushRef="#br0" timeOffset="130701.94">10724 7795 2833 0,'0'0'62'0,"-6"5"13"0,6 2 2 0,-2 0 3 0,2 0-64 0,2 0-16 0,-2 0 0 0,6-2 0 16,-4 2 34-16,4-5 3 0,-6-2 1 0,5 5 0 0,5-1-48 0,1-1-10 15,0-6-1-15,-4-1-1 16,4 4-51-16,0-5-11 0,-1 3-1 0,6 2-1 15,-5-5-6-15,5 5 0 0,-3-2-1 0,0-3 0 16,3 5 50-16,-3 0 11 0,3 5 1 0,-3-3 1 0,3-2 30 0,-3 5 0 16,1-3 13-16,1 3-4 15,-1 2 27-15,-1-3 6 0,0-1 1 0,0 4 0 0,1 0 12 16,-4-2 2-16,-2 2 1 0,0 4 0 0,0-4-30 0,0 0-7 0,-5 1-1 0,2-6 0 16,-5-2-20-16,5 5 0 0,-5-5 0 0,0 0 0 15,0 0 0-15,0 0-13 0,5 0 1 0,3 0 1 31,-2-5-44-31,2 3-9 0,-3-6-1 0,3-3-1 16,0-3 13-16,0 2 2 0,0-2 1 0,0 0 0 0,2 0 31 0,-2 2 7 16,0 2 0-16,3-1 1 0,-3 4 19 0,0 2 3 0,-1 5 1 15,-1 0 0-15,-1 0 31 0,3 7 6 0,-3 2 2 0,1 5 0 16,-1 3-7-16,-3 6-2 0,4-1 0 16,-4 10 0-16,-2 4-25 0,0 4-5 0,-2 0 0 0,-4 0-1 15,1 4 9-15,0-1 3 0,-6 4 0 0,1 4 0 16,-3-8 6-16,-3 2 2 0,-3-3 0 0,-5-5 0 15,-2-1-31-15,-6-1 0 0,0-2 0 0,1 0 0 16,-1-7-40-16,3 0-15 0,2-5-2 16,1 0-1-16,-1-9 33 0,4 2 6 0,1-7 2 0,1 0 0 0,3-2 17 0,2-10 0 15,0 3 0-15,3-10 0 0,2 0 10 0,3-2 2 16,3-3 1-16,5-1 0 0,3-3-4 0,2-3-1 16,5 3 0-16,4-5 0 0,2 5-8 0,-1 0 0 15,7-1 9-15,-4-1-9 0,6 2 0 16,0 2 0-16,2-2 0 0,3 7-8 15,3-5-88-15,-3 5-18 0,3-5-3 0</inkml:trace>
  <inkml:trace contextRef="#ctx0" brushRef="#br0" timeOffset="131521.85">7038 8736 230 0,'-5'7'20'0,"5"-7"-20"0,-3 2 0 0,0-2 0 0,1 5 367 0,2-5 69 15,0 0 13-15,0 0 3 0,0 0-340 0,0 0-68 16,8-5-13-16,2-2-3 0,3 0-20 0,6 0-8 0,-3 0 0 0,5-5 8 16,0 5-8-16,6 0 10 0,-1 0-10 15,3 0 10-15,8 0 7 0,3 2 2 16,5 3 0-16,0-3 0 0,3 3-8 0,-4-3-2 15,4 5 0-15,5 0 0 0,8 0 8 0,-3 5 2 0,-2-5 0 16,-3 2 0-16,5 3-9 0,-3-3-2 16,4-2 0-16,-4 5 0 0,3 2 10 0,3-7 2 0,3 7 0 0,-3-7 0 15,-3 7-9-15,3-2-2 0,2-3 0 0,6 5 0 16,-3 0 8-16,3-2 2 0,-6-3 0 16,1 8 0-16,-1-3-3 0,3 0-1 0,3 2 0 0,-5-4 0 15,-3 2 1-15,2 0 1 0,1 0 0 0,2 0 0 16,0 0-4-16,-3-2-1 0,-2-3 0 0,0 3 0 15,3-3-12-15,-1 3 0 0,-2 0 0 0,0-3-10 16,-3-2 10-16,-2 5 11 0,-3-5-3 0,-1 0 0 16,4 2-8-16,-3-2 0 0,2-2-10 0,-2 2 10 0,-2-5 0 0,-4 5 0 15,-2-2 0-15,-2-3 10 16,2-2-10-16,-3 2 0 0,0-2 0 16,3 5 0-1,3-10 0-15,-6 5 0 0,1 0 0 0,-4 0 0 0,1 0 0 0,0-5 0 0,-1 5 8 16,1 0-8-16,-3 0 0 0,3 2 10 0,2-2-10 0,-2 0 10 0,-3 0-10 15,-3 0 0-15,1 0 0 0,-1 2 0 0,0-2 0 16,1 5 0-16,-1-3 0 0,1 5 0 0,-1-7 0 0,-2 7 0 16,-1 0 0-16,-1-2 8 0,-1-3-8 0,-3 5 0 15,-5 0 9-15,0-3-9 0,-2-1 11 0,-3 4-3 16,-3-5 0-16,-2 3 0 16,-3-3-139-16,-1-2-28 0</inkml:trace>
  <inkml:trace contextRef="#ctx0" brushRef="#br0" timeOffset="139022.57">3194 9361 288 0,'0'0'25'0,"0"0"-25"0,0 0 0 0,0 0 0 15,-3 5 227-15,3-5 40 0,0 0 8 0,-5 2 1 16,2 3-219-16,0 0-44 0,3-3-13 0,-5 5 0 16,5 0 0-16,0 0 0 0,-3 5 0 0,3-5 0 15,0 5 0-15,0-3 0 0,-5 3 0 0,5 2 0 16,-3 0 0-16,1 5 0 0,2 2 0 0,0-2 0 16,0 2 0-16,-6 0 11 0,4 5-3 0,2 0-8 0,0 0 24 0,0 0-3 15,0 2 0-15,0 0 0 16,2 5-12-16,-2 5-9 0,0-3 12 0,6 5-12 0,-6 0 0 15,0 0 0-15,2-5 0 0,1 5 0 16,-3 0 8-16,5-2-8 0,-5 2 0 0,0 0 0 16,0-3 8-16,0 3-8 0,0 5 0 0,0-5 0 0,0-5 32 0,0 5 0 15,0 0 0-15,0 0 0 0,3 0 2 0,2 5 0 16,-5-3 0-16,0 5 0 0,0-7 1 0,3 7 0 16,-3-7 0-16,3 7 0 0,-3 0-35 0,0 0 0 15,0 8 0-15,5-4 0 0,-5 1 0 0,0-3 0 0,0 3 12 16,0-2-12-16,0 8 12 0,0-4-4 0,0 5 0 15,-5-5-8-15,5 5 0 0,-3-2 0 16,3 1 0-16,-3 3 0 0,-2 1 10 0,2 1 8 16,-5-2 2-16,6-4 0 0,-4 2 11 0,4-1 2 15,-6-1 1-15,3 2 0 0,2-5-14 0,0 0-2 16,-5-3-1-16,3-3 0 0,2 3-2 0,1-1-1 0,2-3 0 0,-5 4 0 16,2-1-14-16,3 2 9 0,0-5-9 0,0 0 8 15,0 0-8-15,-5 0 0 16,5 4 0-16,0-1 8 0,0-3-8 0,-3 0 0 0,3 0 0 0,0-2 0 15,0-3 0-15,0 3 8 16,0 2-8-16,0-5 0 0,0 3 0 0,0-5 0 0,0 0 0 0,0-5 0 16,0-2 0-16,0 0 0 0,0-5 8 0,0-4-8 15,3-3 0-15,-3 0 0 0,0-7 0 0,0-2-11 16,0-5-149-16,0-7-31 0</inkml:trace>
  <inkml:trace contextRef="#ctx0" brushRef="#br0" timeOffset="139779.65">3199 9298 403 0,'0'0'36'0,"0"0"-36"0,0 0 0 0,0 0 0 16,0 0 204-16,0 0 35 0,0 0 6 0,0 0 2 15,0 0-199-15,2-5-40 0,4 5-8 0,-6 0 0 32,0 0-48-32,2-7-8 0,-2 7-2 0,8 0 0 0</inkml:trace>
  <inkml:trace contextRef="#ctx0" brushRef="#br0" timeOffset="141399.18">3225 9267 576 0,'0'0'51'16,"0"0"-41"-16,0 0-10 0,0 0 0 0,0 7 178 0,0-7 34 15,0 0 6-15,-5 5 2 0,5-5-128 0,0 7-24 16,0 0-6-16,0 0-1 0,5-2-37 0,-5 2-7 16,3-5-1-16,0 5-1 0,2-2-15 0,-2 2 0 15,2 0 8-15,-3 0-8 0,6 0 0 0,0-2 0 16,0-3 0-16,-2 3 0 0,-1 2 0 0,3 0 0 16,0-7 0-16,-3 7 0 0,3-2 32 15,0-3 6-15,-8-2 2 0,16 5 0 16,-8-3-14-16,5 3-2 0,3-3-1 0,0 3 0 0,-6-5-1 0,9 5 0 15,-6-3 0-15,3-2 0 0,2 5-8 0,-2-3-2 16,0 3 0-16,3-3 0 16,-6-2-1-16,3 0-1 0,0 0 0 0,2 0 0 0,-5 5 1 0,6-5 0 15,2 0 0-15,-2 0 0 0,-1 0 4 0,1 0 1 0,-6 0 0 0,8 0 0 16,-2-5-3-16,-1 5 0 0,3 0 0 0,3 0 0 16,-3-2-2-16,3-3-1 0,3 3 0 0,-9-3 0 15,3 5 0-15,3-2 0 0,-5-3 0 0,-1 5 0 16,3 0-10-16,3-5 0 15,-3 5 0-15,3-2 0 0,-3 2 13 0,3 0-2 0,2-5-1 16,-4 5 0-16,1-2-10 0,4 2-9 0,-6-5 9 0,3 3-13 16,-3-3 13-16,3 3 0 0,-3-3 0 0,3 3 0 15,-6-3 8-15,4 5-8 0,1-7 9 0,4 7-9 16,-6-5 0-16,3 3 8 0,-6-3-8 0,1 3 0 16,2-3 11-16,-3 5-1 0,6-2 0 0,-8-3 0 15,3 5 3-15,-1-2 1 0,1-3 0 0,-1 5 0 16,-5 0-5-16,1-2-1 0,-1 2 0 0,0 2 0 15,-2-4-8-15,-1 2 10 0,-2 0-10 0,0 0 10 16,0 0-10-16,0 0 0 0,3 0 0 0,-6 0 0 16,0 0 0-16,3 0 8 0,0 0-8 0,-5 0 0 0,2 2 16 0,0-2-3 15,1 0 0-15,-1 0 0 0,-5 0-13 0,5 5-15 16,-2-3 3-16,-3-2 1 0,0 0 19 0,5 0 3 16,3 0 1-16,-5 0 0 0,-3 0-12 0,5 5-17 15,0-3 4-15,1-2 1 0,-4 0 12 0,4 0 13 16,-4 0-2-16,6 0-1 0,-5 5-10 0,-3-5-14 15,0 0 3-15,5 0 1 0,-5 0 18 0,0 0 3 16,0 0 1-16,0 0 0 0,0 0-12 0,0 0-17 16,3 0 4-16,-3 0 1 0,0 0 20 0,0 0 4 15,0 0 0-15,0 0 1 0,0 0-13 0,0 0 0 0,0 0 0 0,0 0 0 16,0 0 0-16,2 2 0 0,1 5 0 16,0-7 0-16,-1 5 0 0,4 2 0 15,-6 0 0-15,2-2 0 0,1 2 0 0,0 0 0 16,-1 0 0-16,1 7 0 0,-3-2 0 0,5-3 0 0,-5 5 0 15,0 5 0-15,3-5 0 0,-3 5 0 0,0-5 0 0,-3 0 0 16,3 5 0-16,0 0 0 0,0 0 0 0,-5-3 0 16,5 3 0-16,-3 2-18 0,1-2 4 0,2 2 1 15,-3 0 13-15,0 3 0 0,1-3 0 0,2 0 0 16,0 5 10-16,0 0-2 0,-6 0 0 0,6-3 0 16,-2 8-8-16,2-8 0 0,-3 3 0 15,3 0 8-15,-3 2-8 0,3 3 0 0,-5-3 0 0,5 0 0 0,-5 3 0 0,5-3 0 16,-3 7 0-16,3-2 0 0,-8 5 0 0,6-5 0 15,-1-3 0-15,0 8 0 0,1-5 0 0,-4 2 0 16,1-4 0-16,2-1 0 16,1 8-9-16,-1-3 9 0,3-2-12 0,-5 5 12 0,5-3-8 15,-3 5 8-15,3-5 0 0,-5 5 0 0,5-7 0 0,0 5 0 16,0-3 12-16,0 0-3 0,0 5-9 16,-3-2-11-16,3 2 3 0,0-5 0 0,0 5 8 0,0 0 0 15,0-2 0-15,0-3 0 0,-2 1 0 16,2 3 0-16,2 1 0 0,-4 0 8 0,2 0-8 0,-3 0 0 15,3 0 0-15,0 0 0 0,0 0 8 0,0 0 0 16,0-4 0-16,-3 4 0 0,3 7-8 0,0-7-12 16,-2 7 4-16,2-7 0 0,-6 4 8 0,6-4 0 15,-2 0 0-15,-1 3 0 0,3-3 0 0,-3 4 11 16,3-1-3-16,-2-3 0 0,2 0-8 0,0 0-11 0,0-3 3 0,-3-2 0 16,3 1 8-16,0-3 0 0,0 0 0 0,0 0 0 15,0 2 0-15,-5 2 0 0,5-1 0 0,0-3 0 16,0 4 0-16,0-1 0 0,0-1 0 15,0-2 0-15,-3-3 0 0,3-1 0 0,0 3 0 0,0-3-8 16,0 4 8-16,-5-5 0 0,0 2 0 0,2-1 0 16,0-1 0-16,1 2 0 0,-4-8 0 0,1 3 0 15,0-3 0-15,2 4 0 0,-5-5 0 0,3 0 8 16,0-2-8-16,-1 2 0 0,4-2 0 0,-6 2 8 16,2 0-8-16,1-2 0 0,5 2 0 0,-8 2 0 15,8-6 0-15,-8 6 0 0,6-1 0 0,-4-4 0 16,4-1 0-16,-4 2 0 0,1 0 0 0,0-3 0 15,2-4 0-15,-2 2 0 0,2 0 0 0,-7-2 0 16,10 2 0-16,-8-2 0 0,0-3 0 0,3 3 0 16,-1 2 0-16,6-2 0 0,-8-3 0 0,3 3 0 15,0-5 0-15,-1 0 0 0,4 0 0 0,-4 0 0 0,-1-2 0 0,4 2 0 16,0 0 0-16,-5 0 0 0,8-7 0 0,-5 7 0 16,0-2 0-16,5-3 0 0,-8-2 0 0,2 5 0 15,6-5 0-15,-5 0 0 0,-3 2 0 16,3 3 0-16,2-5 0 0,-5 4 8 0,6-1-8 0,-6-3 0 15,0 0 0-15,3 0 8 0,-1 0-8 0,-4 0 0 16,4 0 0-16,4 0 0 0,-6 0-14 0,-3 0-1 0,3 0 0 16,3-3 0-16,-6-1 15 0,3 4 0 15,-2 0 0-15,2-5 0 0,-3 3 0 0,1 2-9 16,2 0 9-16,-3-5 0 0,-2 5 0 0,2 0 0 16,1-2 0-16,-6-3-8 0,0 5 8 0,3-2 0 15,-6 2 0-15,1-5-8 0,-1 5 8 0,-2 0 0 0,-3 0 0 16,3-2 0-16,0 2-11 0,0-5 11 15,-3 5-13-15,3 0 5 0,0 0-4 0,2 0 0 0,-2 0 0 0,3 0 0 16,-1 5 3-16,0-5 0 0,-2-5 0 0,-3 5 0 16,1 0 9-16,2 0 0 0,-3-3-9 0,-3-1 9 15,6 4 0-15,-3-7 0 0,3 7 0 0,3-5 0 16,-6 3 0-16,3-3 0 0,2 5 0 0,-2-2 0 16,8-3 0-16,-6 5 0 0,1-2 0 0,-1 2 0 15,3 0 0-15,-2 0 0 0,-1-5 0 0,1 5 0 16,-1-2 0-16,1-3 0 0,2 2 0 0,-3-1 0 0,-5-3 0 0,11 0 0 15,-5 0-9-15,-3-5 9 0,2 5 0 0,6-5 0 16,-6 3 0-16,3-3 0 16,0 2 0-16,3-1 0 0,0 4 0 0,2-5-10 15,1 5-22-15,-1-5-5 16,3 5-1-16,0 0 0 0,6 0-33 0,-6 0-6 16,3 0-2-16,2 4-507 0,3 3-102 0</inkml:trace>
  <inkml:trace contextRef="#ctx0" brushRef="#br0" timeOffset="173700.46">3201 9996 345 0,'0'0'15'0,"0"0"4"0,-2 5-19 0,2-5 0 16,0 0 0-16,-5 2 0 0,2 3 296 15,-2-3 55-15,5-2 11 0,0 0 2 0,-6 0-248 0,6 0-51 16,0 5-9-16,0-5-3 0,0 0-25 0,-8 2-4 15,8 3-2-15,0-5 0 0,0 0 6 0,0 0 2 16,0 0 0-16,0 7 0 0,0-7-8 0,0 7-2 16,0-7 0-16,3 5 0 0,2-3-2 0,-5-2-1 15,6 7 0-15,-1-2 0 0,3-3-8 0,0 3-1 16,-6-5-8-16,6 7 12 0,0-7 4 0,3 5 0 0,-3-3 0 0,2-2 0 16,6 5-16-16,-5-3 0 0,5-2 0 0,-3 5 0 15,3-5 0-15,0 2 0 16,-3-2 0-16,5 0 0 0,1 5 0 0,5-5 0 0,-8 0 0 0,2 0 0 15,1 0 0-15,-1-5 9 0,1 5-1 0,-1 0 0 16,3 0-8-16,-2-2 10 0,2 2-10 0,0 0 10 16,-2-5-2-16,5 5 0 0,-6 0 0 0,3 0 0 15,3 0-8-15,3 0 0 0,-1 0 9 0,3 5-9 16,-8-5 0-16,6 2 0 0,-3-2 0 0,2 5 8 16,-7-5-8-16,7 2 9 0,-7-2-9 15,2 0 10-15,5 0 2 0,-2 0 1 0,2 0 0 0,-2-2 0 16,3-3 1-16,-1 5 0 0,1-2 0 0,-1 2 0 15,1-5-6-15,-4 5-8 0,-4 0 11 0,5 0-11 16,-3-2 8-16,-3 2-8 0,1 0 0 0,-1 0 0 16,1 0 0-16,-1 0 0 0,1-5 8 0,-1 5-8 0,1 0 11 15,0 0-2-15,-1-2 0 0,1-3 0 16,-4 5-9-16,4 0-12 0,-1-5 2 0,1 3 1 0,0 2 9 0,2 0-12 16,-3 0 12-16,1-5-12 0,-1 5 2 15,-2 0 0-15,0 0 0 0,0 0 0 16,2 0-22-16,-2 0-4 0,3 0 0 0,-1-2-1 15,1 2-114-15,-3-5-22 0,0 5-5 0,2 0-1 0</inkml:trace>
  <inkml:trace contextRef="#ctx0" brushRef="#br0" timeOffset="174467.27">3201 10586 288 0,'0'0'12'0,"0"0"4"0,-2 5-16 0,2-5 0 0,-5 5 0 0,5-5 0 15,0 0 302-15,0 0 58 0,0 0 11 0,0 0 2 16,0 0-248-16,0 0-49 0,0 0-11 0,0 2-1 16,0-2-28-16,5 7-6 0,3 0-1 0,-6-2 0 15,6-5 3-15,0 2 0 0,3 3 0 0,-3-5 0 16,5 7 7-16,3-7 1 0,0 0 1 0,2 5 0 16,3-3-9-16,3-2-3 0,3 0 0 0,-1 0 0 15,-5 5-17-15,3-3-4 0,3-2-8 16,-4 0 12-16,-1 5-12 0,7-3 8 0,-8 3-8 0,11-3 0 15,-6-2 0-15,3 5 0 0,-2-5 0 0,2 0 0 16,0 7 8-16,3-7-8 0,2 2 0 0,-2 3 9 0,0-5 3 16,-6 7 0-16,3-7 0 0,0 5 0 0,3-3 10 15,0 3 2-15,2-3 1 0,0 3 0 16,1-3-25-16,2-2 0 0,0 5 0 0,-3 2 0 0,-7-2 8 0,5-3-8 16,-6 5 8-16,3-2-8 0,-2-3 8 0,-1 5-8 15,0-7 0-15,1 5 8 0,-3-3-8 0,0-2 0 16,-3 5 9-16,-8-5-9 0,5-5 0 0,-2 5 0 15,3-2 0-15,-3 2 8 0,-3-5-25 0,0 5-5 16,0-7-1-16,1 5-719 0,-9-3-144 16</inkml:trace>
  <inkml:trace contextRef="#ctx0" brushRef="#br0" timeOffset="175197.25">3146 11193 230 0,'0'0'20'0,"0"0"-20"0,0 0 0 0,0 0 0 16,0 0 284-16,0 0 53 15,0 0 11-15,0 0 1 0,0 0-201 0,0 0-41 0,0 0-8 0,0 0-2 16,0 0-52-16,0 0-10 0,8 7-3 0,0-7 0 16,-3 7-8-16,8-2-3 0,1-3 0 0,1 5 0 15,4-2-3-15,5-2-1 0,-3 1 0 0,3 3 0 16,5-7 1-16,-3 7 0 0,9-7 0 0,-6 7 0 16,5-7 6-16,-2 5 0 0,0-3 1 15,-1-2 0-15,9 5-13 0,-8-5-2 0,5 0-1 0,3 0 0 16,5 0 13-16,-6 0 2 0,4 0 1 0,-9 0 0 15,6 0 7-15,-6-5 0 0,3 5 1 0,5 0 0 16,-2 0-20-16,2 0-4 0,-2-2-1 0,2 2 0 16,-4 0 4-16,-1 0 0 0,0 0 0 0,-3 0 0 15,-2 0-3-15,5 2 0 0,-5-2 0 0,-1 5 0 16,-4-5-9-16,2 3 0 0,-3-3 0 0,1 4 0 16,-6-4 11-16,3 3-3 0,-3 1-8 0,-5-4 12 0,0 7-12 0,-3-7 0 15,-3 5 0-15,4-3 0 16,-9-2-16-16,0 0-10 0,3 5-2 0,-8-5-732 15,0 0-148-15</inkml:trace>
  <inkml:trace contextRef="#ctx0" brushRef="#br0" timeOffset="176134.12">3162 11871 172 0,'0'7'8'0,"0"-3"1"0,-6-1-9 15,6 1 0-15,0-4 0 0,0 0 0 0,6 7 380 0,-1 1 73 16,0-4 15-16,6-1 4 0,0 1-338 0,4-1-67 15,1-3-14-15,5 4-2 0,6-4-35 0,-1 0-8 16,1-4 0-16,7 4-8 0,3 0 20 16,-2-3-2-16,2-1-1 0,0-3 0 15,0 7 13-15,5-8 2 0,-2 8 1 0,5-2 0 16,5-3-33-16,-2 5 0 0,-1 0-15 0,-2 0 5 0,-2 0 10 16,-4 0 12-16,4 5-2 0,2-3-1 0,-3-2 5 0,3 5 1 15,0-2 0-15,-5 1 0 0,-3-1 5 0,2 1 2 16,-2-1 0-16,-2 1 0 0,2-1 4 0,0 1 1 15,-3 3 0-15,3-2 0 0,-5-3-15 0,0 6-2 0,2-4-1 16,-2 3 0-16,0-4-1 0,-9 1 0 16,4-1 0-16,-3 1 0 0,-3 1-8 0,0-3 0 0,0-2 0 0,0 0 0 31,-5-2-23-31,3-3-9 0,-3 5-3 0,0-7-700 0,2 3-140 0</inkml:trace>
  <inkml:trace contextRef="#ctx0" brushRef="#br0" timeOffset="177118.13">3127 12350 1569 0,'0'0'69'0,"0"0"15"0,0 0-67 0,0 0-17 0,0 0 0 0,0 0 0 15,0 0 51-15,0 0 6 0,3 3 2 0,2 1 0 16,6-1-28-16,-3-3-6 0,0 0-1 0,5 0 0 16,3-3-12-16,0-1-4 0,2 4 0 0,3-3 0 15,3-1 2-15,-3-3 0 0,9 4 0 0,-4-1 0 16,6-4 4-16,-1 1 1 0,1 3 0 15,0-3 0-15,0 4 1 0,-6-1 1 0,9 1 0 0,-4-1 0 16,6 1-1-16,3-1 0 0,-8 4 0 16,2 0 0-16,3 0 0 0,0 0-1 0,-2 7 0 0,-1-7 0 0,-5 7-1 15,3-7 0-15,0 7 0 0,-1-3 0 16,-4-1 9-16,10 4 1 0,-8-3 1 0,5 4 0 16,-2-1 0-16,0 0 0 0,-6-3 0 0,1-1 0 0,2 1-1 15,-3-1-1-15,1-3 0 0,-1 0 0 16,3 0-8-16,-2 0-2 0,-3 0 0 0,5-3 0 15,-8 3-13-15,3 0 0 0,-3 0 8 0,3-4-8 0,-6 4 0 16,3 0 0-16,-2-3 8 0,0 3-8 16,-4 0-53-16,1 0-14 0,-5-4-2 0,-1 4-987 15</inkml:trace>
  <inkml:trace contextRef="#ctx0" brushRef="#br0" timeOffset="178074.09">3138 12753 345 0,'0'0'15'0,"0"0"4"16,0 0-19-16,0 0 0 0,0 0 0 0,0 0 0 16,0 0 259-16,0 0 48 0,8 2 9 0,-5 3 3 15,2-5-213-15,3 0-42 0,2 0-9 0,-2 0-2 16,-2 0-12-16,2 0-2 0,-1-5-1 0,4 5 0 16,2 5-22-16,-2-5-4 0,-1 0 0 0,6 0-1 15,-5 0-2-15,5 0 0 0,-6 0 0 0,9 0 0 0,-3 0 6 0,2 0 1 16,1 0 0-16,-1-5 0 15,3 5 9-15,1-2 3 0,-1 2 0 0,0 0 0 0,0 0 4 0,0-5 2 16,3 5 0-16,-3-7 0 0,3 7-4 0,0-7-1 16,2 7 0-16,1-7 0 0,-1 4-9 0,6-1-1 15,-3-3-1-15,6 2 0 0,-9 2-3 0,11-1-1 16,-10-3 0-16,2 4 0 0,0-1-1 0,-3 1 0 16,6-1 0-16,-3 1 0 0,5-1 7 0,-4-1 0 15,4 3 1-15,-2 2 0 0,-1 0-7 0,1-5-2 16,0 5 0-16,-3 0 0 0,-3 0 1 0,4-3 0 15,-4 3 0-15,6-4 0 0,-6 4 0 0,3 0 0 0,6 0 0 0,-9 0 0 16,3 0-1-16,-2 4 0 0,2-4 0 16,0 3 0-16,-3-3-4 0,-2 0-8 0,3 5 11 0,-6-3-11 15,3 3 9-15,-3-1-9 0,-3-1 0 0,6 1 9 16,-8-1-9-16,5 4 0 0,-2-3 0 0,-1-1 0 16,1 1 12-16,-3-4-4 0,-3 3 0 0,0 2 0 15,0-1-8-15,1-1-14 0,-6-3 3 0,2 4 1 31,-2-4-71-31,0 0-15 0,-3-4-2 0,1 1-650 0,-6-1-129 0</inkml:trace>
  <inkml:trace contextRef="#ctx0" brushRef="#br0" timeOffset="178960.54">3135 13108 288 0,'0'0'25'0,"0"0"-25"0,0 7 0 0,0-7 0 0,0 4 289 0,0-4 53 16,0 0 10-16,0 0 3 0,0 0-247 0,3 3-48 16,-3-3-11-16,8 0-1 0,2 0 1 0,-4 0 1 15,4 0 0-15,1 0 0 0,0 0-10 0,4-3-1 16,1-1-1-16,-2 4 0 0,1-3-18 0,1-1-4 15,3 4-1-15,-1 0 0 0,3 0 14 0,3-5 3 16,-5 5 1-16,7-2 0 0,1 2-4 0,-6 0-1 16,3-5 0-16,-3 5 0 0,3 0-8 15,2-2-1-15,-2-3-1 0,2 5 0 0,1 0 6 0,5 0 0 16,-6 7 1-16,3-7 0 0,6 0-16 0,-4-2-9 0,4 4 10 16,-1-2-10-16,-5 0 17 0,0 0-2 15,3 5-1-15,-5-5 0 0,2 2-1 0,0 3 0 16,2-5 0-16,1 4 0 0,3-1-1 0,-4-3 0 0,6 4 0 0,-5-1 0 15,3 1 4-15,-4 4 1 0,1-6 0 0,0 3 0 16,-6-3-6-16,3 3-2 0,0-1 0 0,3-1 0 16,-5 1-9-16,2-1 8 0,-3 4-8 0,1-2 8 15,-6-3-8-15,3 3 0 0,0-3 9 0,-3 3-9 16,-3-3 0-16,1 3 0 0,-1-5 0 0,-5 4 8 16,1-1-8-16,-1-3 0 0,0 4 0 0,-5-1 8 0,3-3-8 15,-6 0 0-15,3 0 0 0,-3 4 8 16,3-4-20-16,-8 3-4 0,5-3-1 0,-5 0 0 15,6-3-80-15,2-1-16 0,-8 1-3 16,2-8-974-16</inkml:trace>
  <inkml:trace contextRef="#ctx0" brushRef="#br0" timeOffset="179870.91">2775 9479 403 0,'-13'2'36'0,"11"3"-36"0,-1-3 0 0,-5 3 0 16,3 2 259-16,-1-2 45 0,1-3 8 0,3 5 3 16,-4 0-229-16,4 0-46 0,2 5-8 0,-6-5-3 15,6 7-13-15,0-2-4 0,0 2 0 0,6 0 0 16,-6 0-12-16,2 0 0 0,4 5 0 0,-4-5 0 15,3-2 0-15,1 2 0 0,2 0 0 16,-3-2 0-16,0-5 0 0,1 0 0 0,1 0 0 0,1-2 0 16,-2-3 0-16,2 3 0 0,0-3 0 0,0-2 0 15,-1-2 0-15,-4-3 0 0,2 3 0 0,6-3 0 16,-3-4 28-16,-5-1 5 0,5 1 2 0,-1-3 0 16,1-2-23-16,-5 0-12 0,0-5 12 0,2 0-12 0,3 3 0 15,-5-5 0-15,-1 2 0 0,3 0 0 16,-5 0-16-16,0 3-11 0,-5-3-1 0,3 5-1 15,-1 2-4-15,-5-2-1 0,3 2 0 0,-1 5 0 0,-2 0 23 0,1 0 11 16,-1 0-10-16,0 5 10 0,0-3-11 0,2 5 11 16,6 0-12-16,0 0 12 0,0 0 0 0,0 0 0 15,0 0 0-15,-5 7-700 0</inkml:trace>
  <inkml:trace contextRef="#ctx0" brushRef="#br0" timeOffset="180243.6">2847 10121 806 0,'0'0'36'0,"0"0"7"0,-5-5-35 0,5 5-8 15,0 0 0-15,0 0 0 0,0 0 271 0,0 0 52 16,-3 7 10-16,3 0 3 0,0 5-260 0,0-3-51 15,0 8-10-15,0-3-3 0,0 5-12 0,-5-3 0 16,2 5 8-16,0 3-8 16,3-8-121-16,0 3-27 0,-5 2-6 0,2-2-610 15</inkml:trace>
  <inkml:trace contextRef="#ctx0" brushRef="#br0" timeOffset="180777.93">2667 10737 1731 0,'0'0'76'16,"0"0"17"-16,0 0-74 0,0 0-19 0,0 0 0 0,0 0 0 16,-5 7 48-16,5-7 7 0,0 0 1 0,0 0 0 15,5 2-36-15,-5 3-6 0,5 2-2 0,1-7 0 0,2 7-12 0,-6-7 8 16,3 5-8-16,6-3 0 0,-3-2 9 0,-3 0-9 15,1 0 8-15,2 0-8 0,-1 5 0 0,-7-3 0 16,6-2 0-16,-1 0 0 0,-2 5 0 0,2-3 0 16,-5-2 0-16,3 7 0 0,-3-2 0 0,0 2 0 15,0 0 8-15,0 5-8 0,-3-5 0 0,3 0-14 0,-5 3 3 16,2 1 1-16,-2 1-10 0,-1-3-3 16,1 3 0-16,3-5 0 0,-6 5 23 0,2-3-11 15,1-2 11-15,0 5-8 0,2-5 8 0,-2 0 0 0,2 0 8 16,0 0-8-16,3-2 23 0,-5 2 0 15,5-7 0-15,0 5 0 0,0 2-1 0,5-5 0 16,-5-2 0-16,3 7 0 0,5-2-22 0,0-3 9 0,-3 3-9 0,9-5 0 16,-7 0 0-16,7 0 0 0,2-5 0 15,-1 5 0 1,-4 0-21-16,2-2-11 0,3-3-3 0,0 5-554 0,-3 0-111 0</inkml:trace>
  <inkml:trace contextRef="#ctx0" brushRef="#br0" timeOffset="181349.43">2651 11440 1555 0,'0'0'138'0,"0"0"-110"16,0 0-28-16,0 0 0 0,0 0 92 0,0 0 14 0,0 0 2 0,0 0 1 15,8-5-68-15,0 5-13 0,-3 0-4 0,3 0 0 16,0-2-13-16,-3 2-3 0,6 0-8 16,-3 0 12-16,-3 0-12 0,3 2 0 0,-8-2 0 0,6 0 0 15,1 5 0-15,-1-2 0 0,-6-3-9 0,5 4 9 16,-5-1-16-16,3 1 2 0,2 3 1 0,-5 0 0 16,-5 0 13-16,5 1 12 0,-3-1-3 0,3-3 0 15,0 3-9-15,-5 0-17 0,2 5 4 0,0-2 1 16,3-6 12-16,0 3 12 0,-5 0-3 0,3 0 0 15,2-7-9-15,0 12 0 0,0-9 0 16,-6 4 0-16,6-7 0 0,0 4 0 0,0-4 0 0,6 7 0 16,-6 0 16-16,2 0 5 0,-2-7 1 0,5 5 0 15,-5-5 2-15,3 3 0 0,0 1 0 0,-3-4 0 16,0 0-3-16,5 3 0 0,3 1 0 0,-3-4 0 0,-5 0-11 16,6 3-2-16,-6-3-8 0,0 4 12 15,0-4-12-15,2 7 0 0,-2 0 8 0,-2 1-8 0,2-1 0 16,-6 0 0-16,1-3 0 0,0 8 0 0,2-3-12 0,-5-1-9 15,0-1-2-15,0 4 0 16,0-4-120-16,3 5-24 0,-8-2-5 16</inkml:trace>
  <inkml:trace contextRef="#ctx0" brushRef="#br0" timeOffset="181948.4">2723 12089 921 0,'0'0'82'0,"0"0"-66"16,0 0-16-16,0 0 0 0,0 0 179 0,0 0 32 16,0 0 6-16,0 0 2 0,0 0-128 0,0 0-26 15,-8 0-5-15,8 0 0 0,0 0-38 0,0 0-7 16,0 0-2-16,0 0 0 0,0 0-13 0,-3 3 0 0,-2-3 0 0,2 7 0 15,3-3 0-15,-5 3 0 0,2 1 0 0,3 3 0 16,-3-1 0-16,3-6 0 0,0 8 0 0,0-2 0 16,3-3 0-16,0 0 0 15,2 4 0-15,-5-4 9 0,8 1 6 0,-5-1 1 0,5 0 0 0,0-3 0 16,-1-1-8-16,-1 1 0 0,7-4-8 0,-8-4 12 16,8 4-12-16,-2-7 0 0,5 0 0 0,-5 0 0 15,4-1 0-15,-4-3 0 0,2 1 0 0,0-1 0 16,-2 1-60-1,5-2-9-15,-11 1-2 0,3-3-494 0,0 6-99 0</inkml:trace>
  <inkml:trace contextRef="#ctx0" brushRef="#br0" timeOffset="182127.83">2868 11976 1324 0,'-10'7'59'0,"2"-2"12"15,5-2-57-15,-5 4-14 0,-3 0 0 0,6 0 0 0,-3 4 77 16,0-3 13-16,3 3 2 0,-3-1 1 0,3 1-47 0,-1 4-10 15,1-1-1-15,2 4-1 0,-4 1-34 0,1-5 0 16,4 8 0-16,-1 3 0 0,-2-3 0 0,2 3-14 16,-2 4 1-16,5-3 0 15,-6-1-111-15,6 4-21 0</inkml:trace>
  <inkml:trace contextRef="#ctx0" brushRef="#br0" timeOffset="182588.12">2895 12517 1324 0,'0'0'118'0,"0"0"-94"16,0 0-24-16,0 0 0 0,-3 0 114 0,-2-4 18 16,2 4 4-16,-2 4 1 0,2-4-58 0,0 3-12 15,-5 1-3-15,3 3 0 0,3 1-48 0,-6-1-16 16,5 4 10-16,-5-1-10 0,3 1 0 0,-1 4 0 15,1 3 0-15,2-3 0 0,-4 3 0 0,1-1 0 16,1 2 0-16,5-1 0 0,-5 1 0 0,2-2 0 16,3 2 0-16,3-1 0 0,-3-1-9 0,5-5 9 15,-5 2 0-15,3 0 0 0,5-2 0 16,-6-1 0-16,3-1 0 0,3 1 0 0,-5-3 0 0,5-1 0 16,0 0 0-16,3 0-10 0,-4-3 10 0,-4-1 0 15,8 1 10-15,-6-4-10 0,3 3 0 0,-3-3-8 0,0 0-1 16,-2 5 0-16,-3-5 9 0,0 0 0 15,0 0 0-15,0 0 0 16,0 0-72-16,0 0-12 0,0 0-2 0,-3-5-726 0</inkml:trace>
  <inkml:trace contextRef="#ctx0" brushRef="#br0" timeOffset="182761.43">2860 12600 1440 0,'0'0'128'0,"0"0"-103"16,0 0-25-16,5 4 0 0,3-4 122 0,3 0 19 0,-3 0 4 0,2-4 1 16,1 4-91-16,0-7-19 0,-3 4-3 0,7-6-1 15,-4 2-32-15,5 0-22 0,-3 0 3 0,3-3-888 16</inkml:trace>
  <inkml:trace contextRef="#ctx0" brushRef="#br0" timeOffset="183365.25">2924 13025 1558 0,'0'0'34'0,"5"-4"7"0,-5-3 2 0,0-5 1 0,0 2-35 0,3-1-9 0,2-3 0 0,-5 2 0 16,3-2 0-16,-1 0 12 0,-2 2-12 0,0 5 12 16,-2-3-12-16,2 3-9 0,-3-2 9 0,3 7-13 15,0 2-2-15,0 0 0 0,-5-5 0 0,2 5 0 16,-2 5 25-16,2 2 5 0,-5 0 1 0,5 4 0 0,-5 4-16 0,3-1 0 16,-5 4 8-16,2-1-8 15,2 9 31-15,-2-5 3 0,1 2 1 0,1 3 0 16,1 3 12-16,-3-1 2 0,3-2 1 0,-1 2 0 15,1 2-22-15,5-6-5 0,-3 2-1 0,-2-5 0 0,5-2-4 16,0 0-1-16,-2-1 0 0,2-3 0 0,0-6 1 16,2-2 0-16,3 2 0 0,-5-2 0 0,0 1-18 0,8-6 0 15,-8-4 0-15,6 2 0 0,-1-5 0 0,3 2 0 16,-5-4 0-16,5-4 0 16,-6 4 0-16,3-5 0 0,3-2 0 0,-5 0 0 0,0 2 0 0,-3-2 0 15,5 0 0-15,-5 2 10 0,0-2-10 0,0 4 8 16,0-1-8-16,0 4 8 0,-5-5-8 0,2 5-17 15,3-5 4-15,-8 5 1 16,5 0-23-16,3 5-4 0,-5-3-1 0,3 5 0 16,-6 0-32-16,0 0-8 0,5 5 0 15</inkml:trace>
  <inkml:trace contextRef="#ctx0" brushRef="#br0" timeOffset="183845.64">2667 13536 1616 0,'0'0'72'0,"0"0"14"0,-5 7-69 0,5-7-17 0,0 0 0 0,0 0 0 0,-3 7 85 0,3-7 14 16,0 0 2-16,0 0 1 0,0 0-50 0,0 0-9 15,0 0-3-15,0 0 0 0,0 0-19 0,0 0-4 16,3 0-1-16,2-3 0 0,0 3 1 0,1-4 0 16,2 4 0-16,-1 0 0 0,-1-7-17 0,-1 7 0 15,3-5 0-15,3 3 0 0,-9-3 8 0,6 3 4 16,0-3 0-16,0 5 1 0,0-2-13 0,-3 2-8 15,8-5 8-15,-5 2-13 0,-2 3 13 0,2-4 0 16,0 4 0-16,0 0 0 0,-1 0 8 0,-4 0-8 16,2 0 9-16,1 4-9 0,-1-4 0 0,-2 3 8 15,2 2-8-15,-2 2 0 0,-1-5 8 0,-2 10 0 16,6-5-8-16,-6 7 12 0,-6 0-3 0,4 2-1 16,2 1 0-16,-3 2 0 0,-2 2-8 0,2-2 0 0,3 7 9 0,-8-5-9 15,5 7 0-15,-2 3 0 0,2-3 0 0,-2 7 8 16,3-4-8-16,-4-3 0 0,4 0 0 0,-1-2-8 31,3-7-16-31,0 2-4 0,0-2 0 0,0-12-650 0,3 5-130 0</inkml:trace>
  <inkml:trace contextRef="#ctx0" brushRef="#br0" timeOffset="190058.35">4786 4359 633 0,'-2'-5'56'0,"2"-2"-44"0,0 7-12 0,0-7 0 16,0 5 294-16,0-8 57 0,2 3 11 0,4 0 2 15,4 0-261-15,-2 0-53 0,3 0-10 0,2-5-3 16,3 5-11-16,0-2-2 16,5-3-1-16,-3 5 0 0,1 0-23 0,2-5 9 0,3 5-9 0,5 0 0 15,0-5 0-15,3 5 0 0,-3 0 0 0,5-7 0 16,-2 0 0-16,2 7 0 0,4-5 0 0,1-2 0 15,-2 0-15-15,6 2 3 0,2-2 1 0,0 0 0 16,-3 2 2-16,3-2 0 0,0 0 0 0,0 2 0 0,2-2 9 16,1 0 0-16,5 0 0 0,-3 2-8 0,-2-2 8 15,-3 7 0-15,2-7 0 0,1 2 0 16,2 3 0-16,3-3 8 0,3 0-8 0,2-2 8 0,-10 5-8 0,5-3 0 16,0 0 0-16,5 5-8 15,-3-7 8-15,4 2 0 0,1 5 0 0,-1-7 8 0,-1 7-8 16,0-7 0-16,0 2 0 0,0 3 0 0,6-3 0 15,-3 0 0-15,0 5 0 0,-1-2 0 16,1-3 0-16,3 0 0 0,-1 5 0 0,1 0 0 0,-3-7 0 0,0 7 0 16,5-5 0-16,2 5 8 0,1-2-8 0,0-3 0 15,-5 5 0-15,2 0 0 0,8 0 0 0,-5-5 0 16,-3 5 0-16,0 0 8 0,0 0-8 0,0 0 11 16,0 0-11-16,3 0 12 0,3 2-3 0,-4-2 0 15,1 4 0-15,3-1 0 0,-4-1 11 0,4 3 1 16,-1 2 1-16,-2-7 0 0,-3 2-22 0,0 5-16 0,6 0 2 15,-1-7 1-15,1 0 13 0,-4 7 0 0,1-3 0 0,-3-1 0 16,3-1 0-16,3 3 0 0,-4-3 0 0,-4 5 0 16,-3-2 0-16,0-3 0 15,-1 5 0-15,1 0 0 0,0-2 0 0,0-3 0 0,0 3 0 0,0-3 0 16,-6 5 0-16,3 0 0 0,1 0 0 0,2-3 0 16,2-1 0-16,-5 4 0 0,0-3 8 0,1-1-8 15,4 4 0-15,-2 0 0 0,-3-5 0 0,-2 5 0 16,-1 0 0-16,-2 0 0 0,0 0 0 0,-3-2 0 15,3 2 0-15,0 0 0 0,3-5 0 0,-1 3 0 16,-2-3 0-16,-5 5 0 0,2 0 0 0,3-7 0 16,-3 7 0-16,3-2 0 0,6-3 0 0,-9 5 0 15,0 0 0-15,-2 0 0 0,-1 0 0 0,1 0 0 16,0-3 0-16,-1 6 10 0,3-3-10 0,-2 5 12 16,0-3-12-16,-6 5 0 0,0-7 0 0,-2 5 0 0,5 2 0 0,0-7 0 15,0 7 0-15,0-3 0 0,0-1 0 0,0 4 0 16,-5-2 0-16,-1 2 0 0,1 0 0 0,0 0 0 15,-1 0 0-15,1 0 0 0,-3 0 0 0,0 0 0 16,3 0 0-16,-3-2 0 0,-3 2 0 16,1 0 0-16,-6 0 0 0,3-2 0 0,-3 2 0 0,2 0 0 15,-2 0 0-15,3 0 0 0,0-3 0 16,0 4 8-16,-1-6-8 0,4 5 0 0,-1-2 0 16,1 2 0-16,-4-5 0 0,1 3 0 0,3 2 0 0,-4 0 0 15,1-2 0-15,0 2 0 0,-3 0 0 0,3 0 10 16,-1 0-10-16,-1 7 10 0,1-7-10 0,1 5 0 15,-3 2-10-15,0-2 10 0,-2-3 0 0,-1 3 0 16,1 2 0-16,-1 0 0 0,1-7 0 0,-1 5 0 0,-2 0 0 16,5-3 0-16,-3 5 0 0,1-2 0 15,2 2 0-15,-3 0 0 0,1-2 0 0,-1 7 0 0,-2-5 0 0,0 5 0 16,-3-3 0-16,0 3 0 0,-2 0 0 0,-1-3 0 16,1 8 0-16,-1-8 0 0,4 10 0 0,-4-7 0 15,3 2 0-15,-2 0 0 0,2 5 0 0,-5-5 0 16,0 5 12-16,2-5-2 0,-2 5 0 0,3 0 0 15,-1 0-10-15,-2 2-11 0,-3-2 3 0,3 2 0 16,-3 3 8-16,1-8 0 0,-4 8 0 0,3-5 0 16,-2-3 0-16,-1 3 0 0,1-5 0 0,0 3 0 15,2-3 0-15,-3 5 0 0,1-5 0 0,2 7 0 0,1-4 0 16,-4-1 0-16,6 1 0 0,-3-1 0 16,3 3 0-16,0 0 8 0,0-5-8 0,-3 5 11 15,0-5-11-15,-2 5-11 0,-1-5 3 0,1 3 0 0,-3-1 8 16,0 3 9-16,0-5-1 0,0 5-8 0,-3 2 8 0,0 3-8 15,1-3 0-15,-1-2 0 0,0 0 0 16,1-5 0-16,-1 7 0 0,-3-2 0 0,4-5 0 0,-1 5-12 16,3-5 3-16,-3 5 1 0,3-5 8 0,0 5 16 15,0 5-4-15,0-8-1 0,0 8-11 0,0-8-16 16,0 8 4-16,0-3 1 0,0-2 11 0,-3 7 0 16,3-5 0-16,-3-2 0 0,1 2 0 0,-1-2 0 15,-3 2 0-15,1 3 0 0,0-3 0 0,-3 5 0 0,0-5 0 0,0 5 8 16,0-2-8-16,0-1 0 0,0 1 8 0,-3-3-8 15,0-2 8-15,1 0-8 0,2-2 8 0,-3 1-8 16,1 1 0-16,2 0 8 16,-3 0-8-16,0 2 0 0,-2 0 0 0,2 5 0 0,-5-4 0 15,0 4 8-15,0-3-8 0,3-2 0 0,-5 1 0 0,-1 1 0 16,0-2 0-16,1 1 0 0,-1 4 0 0,-2-3 8 16,2-2-8-16,1 1 0 0,-1-4 0 15,1 4 0-15,2-4 0 0,-3 1 0 0,3 7 0 0,0-7 0 16,0-2 0-16,0 2 0 0,-2-5 0 0,2 2 0 15,0-2 0-15,0 1 8 0,0 3-8 0,0-3 0 16,0-1 8-16,0 5-8 0,0 0 8 0,0-5-8 16,0 5 14-16,1-5-2 0,-1 5 0 0,0-8 0 15,2 8-12-15,-2-5 8 0,3 1-8 0,-3-4 0 16,3 4 0-16,-3-4 0 0,3-3 0 0,-1 3 0 16,-2-4 0-16,3 5 0 0,0-5 0 0,-3 0 0 15,0 1 8-15,0-4-8 16,-3-1 0-16,1 4 0 0,-1-2 8 0,-2 2-8 0,0-7 0 15,-3 5 0-15,0-5 10 0,0 4-10 0,-2-8 10 0,-1 4-10 16,1 0 11-16,-1 5-11 0,-2-5 12 0,0 0-12 0,0 0 16 16,-1 0-4-16,-1-2-1 0,2 2 0 0,2 0-11 0,-5-3 8 15,0-1-8-15,-2 1 8 0,-3-4 0 0,-3 3 0 16,0 1 0-16,1-1 0 0,-4-3-8 0,1 0-11 16,-1 0 3-16,4 0 0 0,-4 0 0 0,3 0 0 15,-5 0 0-15,0-3 0 0,-2 3-4 0,2-4 0 16,0 4 0-16,-3-3 0 0,3-1 12 0,0 1-13 15,2-1 5-15,1-3 8 0,0 0-8 0,-3 2 8 0,2 2 0 16,-4-1 0-16,1-3 0 0,-1 0 0 16,4 0 0-16,1 4 0 0,0-1 0 0,-1-4 10 0,3 4-10 15,1-3 10-15,-1 0-2 0,0 0 0 0,-2 0 0 0,2-1 0 16,0 1 2-16,-2 0 0 0,-3-4 0 0,2-1 0 16,1 2-10-16,-3 3 0 0,3-4 0 0,2 4 0 15,0 0 0-15,0-5-9 0,-2 5 9 0,-3 0-13 16,0-3 13-16,0-2 13 0,0 5-2 0,2-4-1 15,1 4-2-15,2 0-8 0,1 0 12 0,1-5-4 16,-1 2 5-16,-1-1 1 0,0-4 0 0,-5 4 0 16,0-6-14-16,3-2 0 0,2 8 0 0,-2-3 0 15,-1-8 8-15,6 8-8 0,-3-5 0 0,3 8 0 0,-3-3 0 16,1-1 0-16,-6-3 0 0,2 4 0 16,-2-1 0-16,-2 4 0 0,2-3 0 0,2-1 0 15,-2 4 0-15,0-3 0 0,5 7 0 0,-2-8 0 16,2 4 0-16,-2 4 8 0,-6-7-8 0,3 6 0 0,-3-3 0 15,3 4 11-15,-5 0-11 0,5 0 10 0,0-3-10 16,2 1 0-16,-2 2 0 0,3 0 0 16,-3 0 12-16,-3-1 3 0,3-3 1 0,-2 4 0 0,-1 0 0 0,0 4 0 15,6-1 0-15,-1-3 0 0,-2 4-16 0,3-2-16 16,-6-2 3-16,1 3 1 0,-4-3 21 0,4 7 5 16,2-7 1-16,-1 7 0 0,-1-3-15 15,4 3 0-15,-2 0 0 0,3-4 0 0,0 4 0 0,-1-3 0 0,-5-2 0 16,3 5 0-16,0 0 0 0,0 0 0 0,0 0 0 0,0 5 0 15,3-2 0-15,-3-3 0 0,5 4 0 0,-2-1 0 16,-1 1 0-16,1-1 0 0,-6 1 0 16,3-1 0-16,-3 1 0 0,3 3 0 15,-2 1 0-15,2-1 0 0,0-3 0 0,0 3 0 0,2 0 0 0,1-4 0 16,-3 1 0-16,2 3 0 0,-2-2 0 16,-2-2 0-16,2 1 0 0,0-1 0 0,0 1 0 15,5-1 0-15,0 1-10 0,0-1-5 0,3 1-1 16,-3 3 0-16,-5-7 16 0,3 8 0 0,0-8 0 0,-3 7 0 15,2-3 8-15,-2-1 5 0,3-3 1 0,-1 4 0 16,1-1-27-16,2 1-6 0,-2-4-1 0,-3 0 0 16,-6 3 20-16,4-3 0 0,-1 0 0 0,3 4 0 15,0-4 0-15,3 0-8 0,-3 5 8 0,5-2 0 16,0-3 0-16,-2 0 0 0,-3 0 0 0,0 4 0 16,2-1 0-16,-2 1 0 0,-5-1 0 0,2 1 0 0,3-1 0 0,0 1 0 15,0-1 0-15,0 1 0 0,-3 1 0 0,1-3 0 16,-1 6 0-16,-5-4 0 0,0-1 0 0,5 4 0 15,-2-3 0-15,2-1 0 0,1 1 0 0,-1 3 0 16,0-7 0-16,-2 8 0 16,-1-8 0-16,1 7 0 0,2-3 0 0,-2-1 0 0,5-3 0 15,0 4 0-15,0-1 0 0,0-3 0 0,0 0 0 0,-3 4 0 16,1-4-8-16,-1 0 8 0,3 0 0 0,0 0 0 16,0 0 0-16,0 0 0 0,2 0 0 15,4 0-13-15,-1-4 2 0,-3 4 1 0,1 4 10 0,0-4 16 16,-6 0-4-16,0 0-1 0,6 0-11 0,-1 0-17 15,-4 0 4-15,4 0 1 0,1 7 12 0,2-7 16 0,-5 5-3 16,3-2-1-16,-6 1-12 0,3 3 0 16,-3-4 0-16,1 4 0 0,-4-3 0 0,6 3-16 15,0 0 3-15,8 1 1 0,-3-1 12 0,1-3 16 0,-4 3-3 0,3-4-1 16,-2 1-12-16,0 3 0 0,7 1 0 0,-7-4 0 16,5-1 0-16,2 4 0 0,-4 0 8 0,1-3-8 15,4-1 0-15,-3 1 0 0,5-1 0 0,-2 2 0 16,-4 2 0-16,4-3 0 0,-3-1 0 15,0-3 0-15,2 4 0 0,1-1 0 0,-1 1 0 0,1-1 0 16,0-3 0-16,2 0 0 0,3 0 0 0,-1 0 0 16,4 0 0-16,-3 0 0 0,2 0 0 0,3-3 9 15,-2-1-9-15,-1-3 0 0,1 4 0 0,-1-1 0 16,3-3 0-16,-2-1 0 0,-1 1 0 0,1 0 0 16,5 0 0-16,-6-4 8 0,-2 3-8 0,5-3 0 0,8 4 16 0,-8-7-1 15,6-1-1-15,-4 1 0 0,4 3-14 16,-1-4-13-16,3-3 2 0,-2 4 1 15,-1-5 10-15,3 2 0 0,-2-2 0 0,4 5 0 0,-4-4 0 0,2-1 0 16,0-2 0-16,0 2 0 16,3-2 0-16,-3-1 0 0,0 4 0 0,2-4 0 0,1-3 0 0,-3-1 0 15,-2-3 0-15,4 4 0 0,-2-1 0 0,3 2 0 16,0-2 0-16,-3 0 0 0,5-2 0 0,-5-2 0 16,3 1 0-16,0 4 0 0,5-4 0 0,-8-4 0 15,2 0 0-15,1 1 0 0,0-1 0 0,2 4 0 16,-2-4 0-16,0 1 0 0,-1 3 0 0,4 1 0 15,-6-2 0-15,2-1 0 0,1-2 0 0,-3 0 0 0,0 0 0 0,0 0 0 16,0 5 0-16,1-3 0 0,1-4 0 0,-2 7 8 16,0-5-8-16,0 2 0 0,-2-4 0 0,2 2 8 15,5 0-8-15,-5-2 0 16,3-5 0-16,0 0 0 0,5 0 0 0,0 2 11 0,-8 3-11 16,8 0 12-16,0-3-12 0,-6 3 0 0,6-5 0 0,-2 0 0 15,-1 0 0-15,3 5 0 0,0-3 0 0,3 3 0 16,-1-3 0-16,4 3 0 0,-6-3 0 0,0 8 0 15,2-3 0-15,4-5 0 0,-6 5 0 0,5-7 0 16,3 5 0-16,0 0-12 0,0-3 4 0,2-2 8 16,1 7-8-16,2-2 8 0,-2 2 0 15,5-2 0-15,-6-3 0 0,-2 3 0 0,5-3 0 0,1 3 0 16,-4-5-23-16,3 7 3 0,1 0 1 0,-6 0 0 16,2 3-79-16,1-1-16 0,-1-2-3 0,-2 5-925 15</inkml:trace>
  <inkml:trace contextRef="#ctx0" brushRef="#br0" timeOffset="196909.44">4559 12454 230 0,'0'0'10'0,"0"0"2"0,0 0-12 0,0 0 0 0,0 0 0 0,0 0 0 0,0 0 223 0,0 0 41 15,0 0 9-15,0 0 2 16,0 0-180-16,0 0-36 0,-6 5-7 0,6-5-2 0,0 7-6 0,0 0 0 16,-2 0-1-16,-1-3 0 0,3-4 7 0,0 0 2 15,0 0 0-15,0 0 0 0,0 0-8 0,3 3 0 16,-1 1-1-16,4-4 0 15,-6 0-11-15,8 3-1 0,2-6-1 0,-2 3 0 0,0 0-8 0,3 0-2 16,-1-4 0-16,6 1 0 0,-5-1-12 0,5 1-8 16,-3-1 8-16,0 1-8 0,0-1 0 0,3-3 8 0,-5 2-8 15,5 2 0-15,-6-1 0 0,6 1 0 0,-5-1 0 0,2 4 0 16,0-3 0-16,-5-1 0 16,5 4 0-16,-2-3 0 0,2 3 8 0,-2 0-8 15,5 0 8-15,-8 3-8 0,2-3 0 0,3 0 0 16,1 4 0-16,-4-1 0 0,1 1 0 0,-1-4 0 15,4 3 0-15,-6 1 8 0,5-4-8 0,-3 3 0 0,4 2 0 0,-1-5 0 16,0 0 0-16,-5 0 0 16,5 0 0-16,-2 0 0 0,2 0 0 0,-5-5 0 0,3 2 0 0,-4 3 0 15,4-4 0-15,-3 1 0 0,3-1 0 0,-3 1 0 32,-1-1-49-32,4-3-5 0,-3 0-1 0,0 0-828 0</inkml:trace>
  <inkml:trace contextRef="#ctx0" brushRef="#br0" timeOffset="197391.24">5591 12252 1987 0,'-6'4'88'0,"6"-4"18"0,0 3-85 0,0-3-21 16,-5 0 0-16,5 0 0 0,0 0 32 0,0 0 3 16,-3 4 0-16,3-4 0 0,-2 0-18 0,-4-4-3 15,4 4-1-15,-3 0 0 0,-1 0-13 0,1-3-12 16,0 3 3-16,-1 0 0 16,-2 3-37-16,3 1-7 0,0-1-2 0,-6 4 0 15,3-3 1-15,0 8 0 0,-2-2 0 0,2 1 0 0,0-4 41 0,3 8 13 0,-1-8 0 0,-2 4-10 16,3-1 10-16,0 2 12 0,2-5-2 0,3 0-1 15,0 4 7-15,3-8 2 0,-3 4 0 0,5 2 0 16,0-2-18-16,-2-4 0 0,5 4 0 0,-3 0 0 16,6-3 16-16,-3-1-3 15,5 1-1-15,-2-1 0 0,2 2-12 0,-5-1 0 0,2-1 0 0,-2 1 0 16,0-1 11-16,3-3-11 0,-6 4 12 0,3-1-12 16,-3 1 11-16,-2-1-11 0,0 1 10 0,-1 4-10 15,1-1 14-15,-3 0-3 0,-3-3-1 0,3 3 0 16,-2 0 10-16,-1 1 1 0,0 3 1 0,-2-1 0 15,0-3-34-15,-3 4-8 0,3 1 0 0,-3-2-1 16,0 1-2-16,2-4 0 0,-7 1 0 0,8-1 0 16,-6 0 6-16,3 0 1 0,0-7 0 0,0 4 0 15,3-4-8-15,0-4-2 0,5 4 0 0,-5-7 0 16,5 0-122-16,5-8-24 0,-5 4-4 0</inkml:trace>
  <inkml:trace contextRef="#ctx0" brushRef="#br0" timeOffset="198045.71">5757 12242 1594 0,'0'0'71'0,"0"0"14"0,0 0-68 0,3 7-17 16,-3 0 0-16,0 3 0 0,-3-3 118 0,1 5 20 15,2 2 4-15,-3 0 1 0,-2 5-65 0,5-5-13 0,-6 4-2 0,4 1-1 16,-1-2-42-16,1 2-8 16,-4-5-1-16,4 4-1 0,-1-3-10 0,0-1 0 15,-2-3 0-15,2 4 0 0,1-4 0 16,-1-1 0-16,3-3-12 0,0-2 12 0,0-5-21 0,0 0 3 0,0 0 1 0,0 0 0 31,0 0-18-31,5-5-3 0,3-2-1 0,0 0 0 0,0 0 25 0,3-3 5 16,-3-2 1-16,2 1 0 0,-2 4 8 0,0-7 0 0,3 2 0 0,-3 2 0 15,2-1 0-15,-2 1 0 16,0-2 0-16,3 8 0 0,-6-3 9 0,3 0 1 0,-3 0 0 16,-5 7 0-16,0 0-2 0,8 0 0 0,-8 0 0 0,0 0 0 15,0 0 5-15,0 0 1 0,0 0 0 0,0 0 0 16,8 7-4-16,-3-3-1 0,1 3 0 0,-6 0 0 15,2 1-9-15,-2-1 0 0,0 0 9 0,3 0-9 0,-3 0 0 0,0-3 0 16,0 3 0-16,0-7 0 0,0 0-18 0,0 0 2 16,0 0 0-16,0 0 0 15,0 0-2-15,8 0 0 0,0 0 0 0,2-4 0 0,-4 1 18 0,2-1-12 16,-3 1 12-16,3-1-10 0,-3-3 10 0,3 0 0 16,0 4 0-16,-3-1-8 0,1-1 8 0,2 2 0 15,-3 3 0-15,-5 0 0 0,0 0 0 16,5 0 8-16,0 3-8 0,1 2 11 0,-1-5 14 15,0 7 3-15,-2-3 1 0,0 3 0 0,-3-4-13 16,5 4-2-16,-5-7-1 0,0 4 0 0,0-4-4 0,3 7-1 16,-3-7 0-16,2 3 0 0,1 2-8 0,-3-5 0 15,0 0 0-15,5 7 8 0,-2-7-8 0,2 0-11 16,0 0 3-16,3-3 0 0,-5-1 8 0,5-4-10 16,0 4 10-16,0-3-10 0,0 0 0 0,0 0 0 0,0 0 0 15,2 0 0-15,-2-1 0 0,-3 4 0 0,3-3 0 0,-2 4 0 16,-1-1 10-16,-2 4 0 0,-3 0 0 0,0 0 0 15,0 0 0-15,0 0 0 0,0 7 0 0,2 0 11 16,1-3-3-16,-3 4-8 0,-3-1 12 0,6 4-4 16,-3-4 1-16,0 0 0 0,0 0 0 0,0 1 0 15,0-1-9-15,3-3-9 16,-3-4 9-16,0 0-13 16,0 0-21-16,0 0-4 0,2 3-1 0,6-3 0 0,-8 0-177 15,0-3-36-15,11-8-8 0,-3-4 0 0</inkml:trace>
  <inkml:trace contextRef="#ctx0" brushRef="#br0" timeOffset="198240.39">6369 12092 1324 0,'0'0'118'0,"0"0"-94"0,0 0-24 0,0 7 0 0,-8-3 207 0,5 3 37 16,-2 1 7-16,2-1 1 16,-2 4-153-16,-1-1-31 0,4 2-7 0,-4 2-1 0,1 0-40 0,3 5-9 15,2-5-2-15,-6 4 0 0,1-3-9 0,2-1 0 16,1 5-12-16,2-5 12 15,0 0-44-15,-3-3 0 0,3 4-1 0,3-1 0 16,-1-3-20-16,1-3-4 0,0 6-1 0,-1-7 0 16,4 0-18-16,-4-3-3 0,1 4-1 0,-1-8-460 15,4 4-92-15</inkml:trace>
  <inkml:trace contextRef="#ctx0" brushRef="#br0" timeOffset="198450.95">6234 12400 2361 0,'-19'12'52'0,"14"-1"10"0,-3-4 2 0,0 3 4 0,5-3-55 0,1 0-13 0,2-2 0 0,0-5 0 0,8 7 31 0,-1-3 3 0,7-4 1 0,2-4 0 16,-1 1-35-16,4-9 0 0,0 1 0 0,-1-3 0 31,3 0-32-31,3-5-4 0,-5-2-1 0,-4-5 0 0,9 4-93 0,-3-3-18 0,3-4-4 0,-3 4-451 15,3-1-89-15</inkml:trace>
  <inkml:trace contextRef="#ctx0" brushRef="#br0" timeOffset="198808.87">6694 11918 345 0,'-3'7'15'0,"1"-7"4"0,-4 4-19 0,-2-1 0 16,1 1 0-16,1 3 0 0,-2 5 404 0,0-5 76 15,0 3 16-15,-2 1 4 0,-1 4-318 0,3-1-63 16,3 5-13-16,-6-1-2 0,1 3-66 0,2 1-13 15,5-4-2-15,1 8-1 0,-4 0-22 0,6-2 0 16,-2 6 0-16,2-1 0 16,-3-8 0-16,0 5 0 0,3-1 0 0,0 1 0 0,0-5 0 0,-2-2 8 15,2-2-8-15,0-5 0 0,0 2 0 0,2-3-12 16,-2-4 2-16,3 0 0 0,0 1-6 0,-3-8 0 16,0 0-1-16,2 4 0 15,4-8-16-15,-1 4-3 0,0-5-1 0,-2 2 0 0,2-4 28 16,0 0 9-16,3 0 0 0,-2 0 0 0,-4 0-8 0,6-5 8 0,-2 8 0 0,-1 1 0 15,0-1 0-15,0 1 0 0,1-1 0 0,-6 4 0 16,0 0 10-16,8 0-1 0,-3 4 0 0,0-1 0 16,3 1 0-16,0-1 0 15,-3 4 0-15,1 2 0 0,-1 1-9 0,0-3 0 0,1 0 0 0,-4 4 8 16,3 1-8-16,-2-2 0 0,0 1 0 0,2-4 8 16,0 8-8-16,-5-8-17 0,3 0 4 0,0 0 1 31,2 0-131-31,0-2-25 0,-5-5-6 0</inkml:trace>
  <inkml:trace contextRef="#ctx0" brushRef="#br0" timeOffset="199041.65">6977 12249 460 0,'0'10'41'15,"-3"-3"-33"-15,1 0-8 0,2 0 0 0,0 2 450 16,0-2 88-16,0 0 18 0,5 0 3 0,-2 0-434 0,2 0-86 15,0 1-18-15,1-4-3 0,7-1-10 0,0 1-8 16,0-1 12-16,3-3-12 0,0 0 0 0,5 0 0 16,-2-3 0-16,-1-1-9 31,1-3-19-31,-1-1-4 0,-2 1-1 0,3 3 0 0,-1-3-13 0,1 0-2 0,2 0-1 0,0-5 0 16,3 5-80-16,0-3-16 0,-1-1-3 0,1 4-428 15,0-1-86-15</inkml:trace>
  <inkml:trace contextRef="#ctx0" brushRef="#br0" timeOffset="200340.58">7813 11991 2473 0,'-2'4'54'0,"-4"-1"11"0,-2 4 3 0,6 0 2 16,-1 4-56-16,0-3-14 0,1-1 0 0,-4 0 0 0,9 4 20 15,-6 1 0-15,-2-2 1 0,0 4 0 16,2-3-21-16,-2 4-13 0,2 3 1 0,-5 1 1 16,3-2-17-1,0 1-4-15,-1 4-1 0,1-4 0 0,-3 4 0 0,3-8 0 16,0 5 0-16,-1-5 0 0,4-3 21 0,-4-4 4 0,6 5 8 0,-2-9-13 0,2-3 13 0,0 0-12 15,0 0 12-15,0 0-12 16,8-3-15-16,-6-9-2 0,4 8-1 0,-1-10 0 0,5 0 16 0,1-5 3 16,-6 5 1-16,6-8 0 0,2 4 10 0,0-1 0 15,-5 2-9-15,-2-1 9 0,2 3 0 0,0 1 18 16,-1 0-3-16,1 2-1 0,-8 1 34 0,6 4 6 16,-1 4 2-16,0-1 0 0,-5 4-1 0,0 0 0 15,0 0 0-15,0 0 0 0,0 0 0 0,3 4 0 16,0 6 0-16,2-3 0 0,0 4-31 0,-5 4-7 0,-3-4-1 15,6 3 0-15,0-2-16 0,-3-2 10 16,-6 4-10-16,4-7 8 0,7 2-8 0,-5-2-11 16,-3 0 3-16,1-4 0 15,-1-3-36-15,3 0-6 0,0 0-2 0,8-3 0 16,-3-8 1-16,3 3 0 0,0-3 0 0,3-3 0 0,-6 0 21 0,3-1 4 16,3 1 1-16,-1-5 0 0,-2 5 13 0,3 0 4 0,-3 0 0 0,2-2 0 15,-2 6 8-15,0-1 8 0,0-1-8 0,0 5 11 16,0 0 10-16,-3 0 3 0,1 4 0 0,-1 3 0 15,3 0 8-15,-3 3 1 0,-2 1 1 0,2 3 0 16,3 0-11-16,0 8-3 0,0-4 0 16,-3 3 0-16,3 0-20 0,0 1 8 0,0 3-8 0,-3-3 0 15,3 6 0-15,0-2 0 0,3-5 0 0,-3 4 0 0,-6 1 0 16,6-2-15-16,3-6 4 0,2 4 1 16,-5-8-4-16,0 0-1 0,-3 0 0 0,3-3 0 0,3 4-4 0,-3-8-1 15,0 0 0-15,2-5 0 0,3 2 20 0,-2-1 0 16,-8-3 0-16,5 0 0 15,0 0 0-15,-1 0 0 0,-1-1 0 0,-4 1 0 0,4 0 12 16,-4-4 7-16,4 4 1 0,-6 4 0 0,0-6-20 0,0 6 0 16,0 3 0-16,-3-4 0 0,-5 4 10 0,5-3-2 15,3 3 0-15,-5 3 0 0,-3-3-8 0,0 4 8 16,3 3-8-16,-3 1 8 0,3 3 0 0,2-1-8 16,-5-3 12-16,5 5-4 0,3-1 2 0,-2-1 0 15,-3-3 0-15,2 0 0 0,6 5-10 0,-1-5 0 16,-4-3 0-16,2-4 0 0,7 3 0 0,-1 1-9 15,2-1 0-15,0-3 0 0,-3-3 9 0,6-1 0 16,-1 4 0-16,1-7 0 0,-3 4 0 0,2-1 0 16,3-3 0-16,-2 2 0 0,0 2 0 0,-3-1 0 0,2 1 0 15,-2-1 0-15,0 4 0 0,0-3 0 0,-3-1 0 0,1 4 0 16,1 4 0-16,-1-4 0 0,-6 0 0 0,0 0 8 16,5 0-8-16,-5 0 8 0,0 0-8 0,0 0 8 15,3 3-8-15,-3-3 0 0,0 0 0 0,0 0 8 16,0 0-8-16,0 0 0 0,2 4 0 0,-2-4 0 15,0 0-18-15,3 7 2 0,0 1 0 0,2-8 0 16,-5 0 5-16,0 0 2 0,3 7 0 0,2-3 0 16,-2-1 9-16,-1 1 0 0,3-1 0 0,1 1 0 15,-1-1 0-15,3 1 0 0,-8-4 0 0,5 3 0 16,3 1 0-16,-3 1 9 0,-5-5-1 0,3 3-8 0,2 4 16 0,1-7-4 16,-6 0-1-16,2 0 0 15,4 4-11-15,-1-4 0 0,0-4 0 0,-2 4 0 16,0-3 0-16,2-1 0 0,3 1 0 0,-3-6 0 0,-2 2 0 15,-1 4 0-15,9-4 0 0,-6 0 0 16,1-4 0-16,1 3 0 0,-1 1 0 0,4 0 0 16,-4 0 0-16,2 0 0 0,-3 0 0 0,3-2 0 0,2 6 0 15,-2-4 0-15,-5 3 0 0,5-3 0 0,0 4 0 0,0-1 0 16,-8 4 0-16,5-8 0 0,3 4 0 0,-3 1 0 16,-5 3 0-16,8-4 0 0,-2 4 0 15,1-3-11-15,1-1 11 0,-8 4-12 0,0 0 12 0,0 0 0 16,8 0 0-16,-8 0 0 0,0 0 0 0,0 0 0 0,8 7 0 15,-8-7 8-15,8 4-8 0,-8-4 8 0,5 3-8 0,1 6 8 16,-4-6-8-16,1 4 0 0,0 4 8 0,-1-4-8 16,1 0 9-16,-3 5-9 15,3-5 12-15,-3 3-12 0,2-3 8 0,1 5-8 16,-3-5 0-16,0 0 0 0,0 0 8 0,3 0-8 0,-3-3 0 0,0-4 0 16,0 0 0-16,0 0 0 0,0 0 0 15,0 0-9 1,0 0-16-16,0 0-3 0,5 0-1 0,0-4 0 15,0-6-177-15,1 3-35 0,-4-4-7 0,1-4-608 0</inkml:trace>
  <inkml:trace contextRef="#ctx0" brushRef="#br0" timeOffset="200819.66">8842 12059 288 0,'6'-7'12'0,"-6"7"4"0,0 0-16 0,0 0 0 0,0 0 0 0,0 0 0 0,2-3 376 16,-2 3 72-16,0 0 14 0,0 0 3 16,0 0-289-16,0 0-59 0,0 0-11 0,0 0-2 0,8 3-74 0,-2-3-14 15,-1 4-4-15,-3-1 0 16,4 1-28-16,-1 3-7 0,0-2-1 0,1 2 0 15,2-4-118-15,-3 4-24 0,3 0-5 0,0 0-1 16,0 5 76-16,2-5 14 0,1 4 3 0,-1-4 1 16,1 0-2-16,2 5 0 0,-5-5 0 0,0 3 0 15,3-3 80-15,-6-3 0 0,3 3 13 0,-3 1-1 16,-2-1 89-16,2-7 18 0,-5 0 3 0,0 0 1 0,5 4-2 0,-5-4 0 16,0 0 0-16,0 0 0 15,0 0-47-15,0 0-10 0,0 0-1 0,0 0-1 0,-5 3-42 0,-3 4-9 16,3-7-2-16,-6 7 0 0,3 2-9 0,-2-2 12 15,-1 0-12-15,3 3 12 0,-2-3 2 0,2 5 1 16,0-5 0-16,3 0 0 0,-1 0-6 0,1 4-1 16,2-4 0-16,1 8 0 0,-1-4-8 0,3-4 0 15,0 0 0-15,3 5 8 0,2-2-8 0,0-3 0 16,3-3 0-16,-2-1 0 0,1 1-12 0,4-1 3 0,0-3 0 0,-1 0 0 16,3-3 9-16,-2-1-10 0,-3 1 10 0,3-1-10 15,-4-3 10-15,7 0 0 0,-4 4 0 0,1-6 0 16,-3 6 0-16,2-4 0 0,1 3 0 0,-3 1 0 15,-3-1 0-15,-5 4 16 0,8-3-4 0,-8 3-1 16,8 0 10-16,-8 0 3 0,8 3 0 0,0 4 0 16,-3-3 5-16,1 3 2 0,-4 5 0 0,3-2 0 15,1 1-12-15,-4-4-3 0,1 8 0 0,2-4 0 16,-2-1-16-16,2 1 0 0,1 4 0 16,-4-8 0-16,1 7 0 0,2-10 0 0,-2 8 0 0,2-5 0 15,0 0-24-15,3-4-3 0,-2 4 0 16,2-7 0-16,-3 0-121 15,3 0-24-15,-3-3-4 0</inkml:trace>
  <inkml:trace contextRef="#ctx0" brushRef="#br0" timeOffset="208855.5">4535 10363 1861 0,'0'7'82'0,"-3"-2"18"0,3-3-80 0,0 5-20 16,0 0 0-16,0-2 0 0,0-3 38 0,3 5 4 0,2-7 1 0,1 5 0 16,1-3-16-16,1 3-3 15,3 0-1-15,2-3 0 0,-2-2-23 0,5 5 9 16,2-3-9-16,-5 3 0 0,1-3 0 0,4 3 0 15,-7-3 0-15,2 3 0 0,0-5 0 0,0 2 0 0,1 3 0 0,-1 0 0 16,0-3 8-16,-2-2-8 16,2 5 12-16,0-3-12 0,0-2 27 0,3 0-2 15,0 5 0-15,0-5 0 0,0 2-3 0,0-2-1 0,2 0 0 16,1 0 0-16,-1 0-10 0,1 0-3 0,5-2 0 0,-3 2 0 16,0 0-8-16,0 0 0 0,16 0 9 15,-18 0-9-15,-1 0 0 16,-4 0 0-16,4 0 0 0,-5 2 0 0,0-2 0 15,1 0 0-15,-1 0 0 0,0 0-19 0,0 0 2 0,-2 0 0 0,0 0 0 16,-1 0-14-16,1 0-2 0,2 0-1 16,-8 0 0-16,6 0-92 0,-1-2-18 0,-4 2-4 0</inkml:trace>
  <inkml:trace contextRef="#ctx0" brushRef="#br0" timeOffset="209320.27">5794 10102 518 0,'0'-5'23'0,"0"3"5"0,0-5-28 0,0 2 0 0,0-2 0 0,0 5 0 15,0-8 294-15,-2 8 54 0,2-3 10 0,0 5 2 16,0-7-242-16,-8 7-49 0,0 0-9 0,3 0-3 16,-1 0-57-16,-2 7 0 0,-2-2 0 0,-3 2-14 15,2 7 2-15,-2-2 0 0,-1 2 0 0,-1 5 0 16,1-3 12-16,4 3 0 0,-6 2 0 0,5 5 0 15,-7 0 20-15,7 0 11 0,1 0 1 0,-1 2 1 16,0-2 14-16,4-3 2 0,-1 3 1 0,2-5 0 16,4 3-34-16,2-3-8 0,0-2 0 0,0-3-8 15,5-4 12-15,0 2-12 0,1 0 12 0,1-7-12 16,1 5 0-16,6-5 0 0,-4-2 0 0,1-3 0 16,2-2-12-16,0 0 12 0,6 0-13 0,-6-7 5 15,3 5-28-15,0-10-6 0,2 5-1 0,-4-5 0 16,1-2-104-16,4 0-21 0,-6-5-4 0,3-2 0 0</inkml:trace>
  <inkml:trace contextRef="#ctx0" brushRef="#br0" timeOffset="209791.39">5940 9808 2131 0,'-5'7'189'0,"-1"0"-151"15,-2 0-30-15,3 5-8 0,0-5 89 0,2 7 17 0,1-2 3 16,-1 2 1-16,3 0-80 0,-3 5-16 0,6 0-3 0,-3 4-1 16,3 1-10-16,-1-1 0 15,1 8 0-15,-1-3 0 0,1 0-10 0,-3 3-4 0,0 4-1 0,0-7 0 32,0 5-11-32,-3 0-2 0,3-7-1 0,-2 7 0 0,-1-5 17 0,3-7 3 0,-2 3 1 0,-1-3 0 15,3-7 8-15,0 5 0 0,0-12 0 0,0 7-8 16,3-7 8-16,-1 0-12 0,-2-7 12 0,5 0-12 15,1 0-16-15,2-7-4 16,0 5-1-16,2-10 0 16,-2 0-9-16,3 3-2 0,-1-10 0 0,1 7 0 15,-1-4 9-15,1 2 2 0,0-3 0 0,-3 3 0 0,2 0 43 0,-2 7 9 16,0-5 1-16,0 5 1 0,-3 0 28 0,1 5 6 0,-1-3 1 0,0 3 0 0,-5 2 11 0,0 0 2 16,0 2 1-16,5 3 0 0,-5-3-31 15,0 5-7-15,-2 0 0 0,4 5-1 16,-2 2-19-16,0-2-4 0,-2-3-8 0,2 8 12 0,0-8-12 0,-3 5-16 15,3-7 3-15,0 5 1 16,-5 0-28-16,5-3-6 0,0-2-1 0,5 0 0 16,-5 3 1-16,0-10 0 0,0 2 0 0,0-2 0 0,3 7 22 0,-1-7 4 15,1 0 0-15,5 0 1 16,-3-7-10-16,1 0-3 0,7-5 0 0,-5-2 0 16,2 0-128-16,4-5-25 0,-1-2-6 15,3 0-1-15</inkml:trace>
  <inkml:trace contextRef="#ctx0" brushRef="#br0" timeOffset="210048.41">6392 10149 1897 0,'0'0'84'0,"0"2"17"0,0 8-81 0,3-3-20 0,-3 0 0 0,0 2 0 16,0-2 117-16,0 5 19 0,-3 2 4 0,3 5 1 15,0 0-77-15,0-3-15 0,0 3-3 0,0 2-1 16,0-2-30-16,0 2-7 0,3 3 0 0,-3-3-8 16,0-5 0-16,0 3 0 0,-3 0 0 0,3 0 0 15,0-5-10-15,0 0-6 0,0 0 0 0,-2-7-1 16,2 5 2-16,0-5 1 0,-3 0 0 0,3-7 0 15,0 0 14-15,0 0 0 0,0 0 0 0,0 0-9 16,0 0-7-16,0 0-2 0,5-7 0 0,-2-5 0 16,2-2 6-16,3 2 0 0,-2-2 1 0,-1 0 0 15,0 0 11-15,3 0-12 0,0 0 12 0,3-5-12 16,-4 5 0-16,4-5 0 0,-3 5 0 0,3 0 0 16,-1 0-118-16,1 2-24 0,-1-2-5 0</inkml:trace>
  <inkml:trace contextRef="#ctx0" brushRef="#br0" timeOffset="210291.59">6599 10278 403 0,'-3'12'17'0,"0"-7"5"15,3 2-22-15,-5 0 0 0,5 0 0 0,-3 0 0 0,1 0 414 0,2 0 78 16,0 0 16-16,0 0 4 0,2-2-380 0,-2-3-76 16,0-2-16-16,0 0-2 0,3 5-29 0,2-5-9 15,-5 0 0-15,6 0 0 16,-4-5-9-16,4 3-9 0,2-3-2 0,-3 3 0 0,-5 2 0 0,8-5-1 15,-3 5 0-15,0 0 0 0,3 0 21 0,0 5 0 16,0-3 0-16,-2 5 8 0,-1 0-8 0,0 5-9 16,0-5 9-16,1 5-13 0,-4-3 13 0,4 3 0 0,-4 2 12 0,4-2-12 15,-4-5 12-15,3 7-12 0,1-7 12 16,-4 5-12-16,6-10-9 0,-8 5-9 0,6-2-2 0,-4-3 0 31,4 3-158-31,-4-10-32 0,1 3-6 0</inkml:trace>
  <inkml:trace contextRef="#ctx0" brushRef="#br0" timeOffset="210669.07">6810 10151 460 0,'0'0'41'0,"0"0"-33"15,0 0-8-15,0 0 0 16,0 0 260-16,0 0 49 0,0 0 11 0,0 0 1 0,0 0-259 0,0 0-52 16,0 0-10-16,0 0 0 15,0 10-43-15,0-3-5 0,3 0-2 0,-3 0 0 31,0 0-40-31,3 0-8 0,-1 5-2 0,1-3 0 0,0-2 54 0,-3 5 10 0,2 0 3 0,1-3 0 0,-3 3 80 0,3-3 16 16,-3 1 3-16,2-1 1 16,1-2 25-16,-1 0 6 0,-2-7 1 0,3 7 0 0,0-2-42 0,2 2-8 15,-5-7-1-15,5 7-1 0,1-2-20 0,-1-3-4 16,0 3-1-16,3-3 0 0,-5-2-11 0,5 0-3 16,2 5 0-16,-2-3 0 0,0-2-8 0,0 0 10 15,0 5-10-15,3-5 10 0,-3 7 8 0,0-7 2 16,5 5 0-16,-8-3 0 0,-2-2 23 0,2 7 5 15,0-7 0-15,1 5 1 0,2-3-11 0,-3 3-2 0,-5-5-1 0,0 0 0 16,8 2-19-16,-6 5-3 0,-2-7-1 0,0 5 0 16,0-5-12-16,0 2 0 0,-2 3 0 0,2 2-10 31,-6 0-33-31,1 0-6 0,3-2-2 0,-4-3 0 16,1 3-12-16,-3 2-2 0,3-7-1 0,-3 7 0 15,2-7-5-15,1 0-1 0,-3 5 0 0,3-5-667 0</inkml:trace>
  <inkml:trace contextRef="#ctx0" brushRef="#br0" timeOffset="210908.39">7292 9789 1670 0,'-3'5'148'16,"1"2"-118"-16,2 7-30 0,-3-2 0 0,0 4 163 0,1 3 26 15,-1 2 6-15,0 5 1 0,-2 0-105 0,2 2-21 16,1 5-4-16,-1-2-1 0,1-1-35 0,-1 1-7 15,0-3-2-15,1 5 0 0,-1 0-21 0,0-5 0 16,1 5 0-16,2-5 0 0,0-2 0 0,0 2 0 16,0-2 0-16,0 0-12 15,2-5-16-15,1-2-4 0,-3 0-1 16,3-5 0-16,-3-2-19 16,2-3-3-16,-2 3-1 0,3-10 0 0,-3-2-76 0,0 0-16 0,0 0-4 0,0 0-739 15</inkml:trace>
  <inkml:trace contextRef="#ctx0" brushRef="#br0" timeOffset="211817.51">7107 10210 2127 0,'-11'7'94'0,"8"-2"20"0,-2-3-91 0,3 5-23 0,-1-2 0 0,3 2 0 16,0-7 56-16,0 7 6 0,0-7 2 0,3 7 0 15,2-2-40-15,3-3-7 0,0-2-1 0,2 0-1 16,1 0-15-16,-1-2 0 0,4-3-9 0,-1 5 9 15,-2-7-13-15,2 0 3 0,0 0 1 0,0 2 0 16,-2-2-11-16,2 5-3 0,3-3 0 0,-3 3 0 16,0-3-38-16,1 3-8 15,-1-3-2-15,0 5 0 16,0 0-20-16,0 0-4 0,-5 0-1 0,3 0 0 16,-3 0 36-16,0 0 8 0,0 5 0 0,0-3 1 0,-3 3 35 0,0-3 6 0,-2 3 2 0,-3-5 0 15,3 2 42-15,-1 3 9 0,1-3 1 0,0 3 1 16,-3-5 16-16,0 0 3 0,0 0 1 0,2 7 0 15,1 0-21-15,0 0-4 0,-3-7 0 0,0 7-1 16,0 0-23-16,2 5-4 0,-2-5 0 0,3 0-1 16,-3 0-11-16,0 5 0 0,0-3 0 0,-3 3 8 0,6 2-8 0,-3-2 0 15,0-5 0-15,0 5 0 0,0-3 14 0,0-2-2 16,0 0-1-16,2-2 0 0,-2-5-11 0,0 0 10 16,0 7-10-16,0-7 10 0,0 0-10 0,0 0 0 15,8 0-12-15,0 0 12 0,-8 0-14 0,11-7 5 16,-1 0 1-16,-2-5 0 0,-2 3-2 0,2-3 0 0,0 0 0 15,0 3 0-15,-3-3 10 0,3 0 0 16,-3 5-9-16,0-2 9 0,1 2 0 0,-1 0 16 0,0 0-2 0,-2 2-1 16,-3 5 16-16,3-7 3 0,-3 7 1 0,0 0 0 15,2-5-10-15,-2 5-3 0,0 0 0 0,0 0 0 16,5-2-8-16,-5 2-1 0,0 0-1 0,0 0 0 16,6 0-10-16,-6 0-16 0,5-5 4 0,3 3 1 15,-3 2 11-15,1 0 0 16,-1 0-9-16,0 0 9 0,-5 0 0 0,5 0 0 0,3 2 0 15,-2-2 8-15,-1 0-8 0,3 5 0 0,-3-3 0 0,3-2-11 16,-3 5 11-16,1-3 16 0,2 3-4 0,-3-5-1 16,0 7-11-16,6-7 0 0,-3 7 0 0,2 0 0 15,-2 0 0-15,3 0 15 0,-1-2-3 16,6 2 0-16,-5 0 1 0,2 0 0 0,-5 0 0 0,3 0 0 16,5-2-4-16,-3-3-1 0,-5 3 0 0,2 2 0 0,6 0 2 15,-5-7 0-15,-3 0 0 0,0 0 0 0,2 0 3 0,-2 0 1 16,0-2 0-16,0-3 0 0,-3 3-6 0,3-3 0 15,0-2-8-15,-5 2 12 16,-1-2-12-16,1 0 0 0,2 0 0 0,-2 0 0 0,-3 2 0 16,0-2-8-16,3 0-1 0,-3 0 0 15,-6 5-14-15,4-3-2 16,-6-2-1-16,3 5 0 0,-1-3 5 0,-2 0 1 0,-5 5 0 0,2 5 0 16,4-5 20-16,-4 0 0 0,-2 7 0 0,-1-7 0 0,4 7 10 15,2-2 6-15,-3-3 2 0,3 5 0 0,1 0 16 0,1-2 3 16,4 2 1-16,-4 5 0 0,-2-3-22 0,6-2-4 15,4 5 0-15,-2 2-1 0,-2-2 1 0,2-3 0 16,8 8 0-16,-3-8 0 0,-2 5-12 0,-1-2 8 16,6 0-8-16,-3-3 8 0,6 3 20 0,-3-5 3 0,0 5 1 0,5-3 0 15,0 3-32-15,1-5-10 16,-4 0 0-16,3 0 0 0,3 5 10 0,-2-5 0 0,-4-5 0 0,1 3 0 16,-1 2 0-16,1-7 0 0,-1 2-11 0,-2-2 11 31,0 0-52-31,0-2-4 0,3 2 0 0,-3-5-700 0,-3-2-140 15</inkml:trace>
  <inkml:trace contextRef="#ctx0" brushRef="#br0" timeOffset="-211178.24">9464 12242 518 0,'-8'3'46'0,"0"4"-37"15,0 0-9-15,3-3 0 0,0-1 345 0,5-3 67 16,0 0 14-16,0 0 2 0,0 0-334 0,8 0-67 15,2 0-14-15,6-3-2 0,0-4-11 0,3 0 0 16,-1-5 0-16,3 1 0 0,0 1 0 0,3-1 0 0,3-1 0 0,-1 2 0 16,3-1 0-16,0 1 0 0,0-2 0 0,1 5 0 15,-4 0 0-15,0 0 0 0,-2 3 0 0,0-3 0 16,0 4 0-16,-3-2 0 0,-2 5 0 0,-1-7 0 16,-2 7-16-16,3 0 5 0,-6-4 1 15,0 4 0 1,0 0-125-16,0 0-25 0,-2 4-4 0</inkml:trace>
  <inkml:trace contextRef="#ctx0" brushRef="#br0" timeOffset="-210833.73">10160 11849 1641 0,'0'0'72'0,"0"0"16"0,0 0-70 0,0 0-18 16,0 0 0-16,0 0 0 0,0 0 42 0,0 0 5 16,0 0 1-16,8 0 0 0,-3 7 8 0,1-7 3 15,-1 8 0-15,3-1 0 0,0 0-31 0,-3 0-7 16,3 4-1-16,-3 8 0 0,1-5 6 0,-1 8 1 15,-5-1 0-15,0 2 0 0,2 1-8 0,-2 2-2 16,0-1 0-16,0 8 0 0,0-4-9 0,3 4-8 16,-3-8 12-16,0 8-12 0,-3-7 12 0,1-2-12 0,2 2 12 15,-3-5-12-15,1-2 0 0,-1-1-9 16,3-3-1-16,3-1 0 16,-3-7-116-16,2 0-23 0,-2-7-5 0</inkml:trace>
  <inkml:trace contextRef="#ctx0" brushRef="#br0" timeOffset="-210375.61">10351 11769 2016 0,'-11'0'179'16,"11"0"-143"-16,-8 5-36 0,3-2 0 0,5-3 111 0,-6 4 15 16,6-4 3-16,0 0 1 0,0 0-82 0,-2 7-17 0,2-4-3 0,0 4-1 15,2 2-16-15,4-2-3 0,-4 0-8 0,4 0 12 16,-1-4-12-16,3 4 0 0,0 0 0 0,0-3-10 0,0 3 10 0,0 1-8 15,-3-4 8-15,3 3-8 16,-3 0-5-16,0 0-1 0,1 0 0 0,-1 1 0 16,0-1 2-16,1 0 0 0,-4 0 0 0,1 4 0 0,2-4 1 0,-5 1 1 15,3 3 0-15,-3-4 0 16,0 0-2-16,0 0 0 0,-3 5 0 0,3-5 0 16,-2 3-1-16,-1-6-1 0,-2 3 0 0,-1 5 0 0,1-5-2 15,0 3-1-15,-1-6 0 0,1 8 0 0,0-5 17 0,0 0 0 16,-1 0 0-16,4-4 0 0,-4 4 0 0,4-3 0 15,2 3 0-15,-3 1 0 0,3-1 12 0,0-3-3 16,3 3-1-16,-1-4 0 0,1 4-8 0,2 2 8 0,3 1-8 16,-3-3 8-16,3 0-8 0,-2 0 12 0,2 0-12 15,2 5 12-15,-2-5-12 0,0 4 12 16,0-4-12-16,0 5 12 0,0-2-12 0,-3-3 0 16,3 0 9-16,0 4-9 0,-5-3 0 0,-1 3 0 0,4-4 0 0,-6 3 8 15,2 1-8-15,-2-3 0 0,-2 3 0 0,-1-1 8 16,-2 1-8-16,2 1-8 0,-2-2 8 0,0-3-12 15,-1 0-10-15,-2 0-2 0,3 2-1 16,-3-6 0 0,0 4-40-16,3-3-8 0,-3-1-2 0,3-3 0 15,-3 0-137-15,2-3-28 0,-2-1-6 0</inkml:trace>
  <inkml:trace contextRef="#ctx0" brushRef="#br0" timeOffset="-209101.78">10636 12063 1843 0,'-8'12'81'0,"6"-9"18"0,-1 8-79 0,0-1-20 15,1-3 0-15,-1 5 0 0,6 2 152 16,-1-3 26-16,1 4 6 0,0-1 0 0,2 0-128 0,0-3-25 16,1 4-6-16,-4-1-1 0,3-3-24 0,1 4 8 15,2-8-8-15,-3 4 0 0,-2-1 0 16,2 2 0-16,-2-1 0 0,-1-1 0 0,-2 1 0 0,0-3 0 15,0 3 8-15,0-4-8 0,-2 0 0 16,2-4 0-16,0-3 9 0,-3 7-9 0,3-7 0 16,0 0 0-16,0 0 0 0,0 0 8 0,0 0-16 0,-5-3-4 15,-1-1 0-15,4-3 0 0,-1-3-2 0,-2-1-1 16,5-1 0-16,-3 2 0 0,3-4 15 0,0-5-12 16,0 8 12-16,3-6-12 0,-1-2 12 15,4 5 0-15,-1-5 0 0,3 8 0 0,0-6 0 0,0 6 0 16,0-4 0-16,2 4 0 0,4 1-9 0,-4-2 9 0,-2 5-8 0,3 3 8 15,-1-3-8-15,-2 4 8 0,3 3-8 0,-3 0 8 16,0 0 0-16,0 3-8 0,0-3 8 0,-1 7 0 16,1-3 0-16,0-1 0 0,0 6 0 15,0-2-8-15,0 0 8 0,0 0 0 0,-3 0 0 0,1 0 0 16,-1 1 0-16,0-1 0 0,1 4 0 0,-1-4 0 16,-3 0 0-16,4 5 0 0,-1-2 0 0,-2 4 8 15,-1-3-8-15,1 1 0 0,0-2 0 0,-3 1 0 16,-3-1 0-16,3 2 0 0,-5 2 0 15,2-7-8-15,-2 4 8 0,-1-3 0 0,-1-1-9 0,1 0 9 16,1 0-16-16,-3-3 0 0,3-1 1 0,-1 1 0 16,-1-4-6-16,1 0-2 0,6 0 0 0,-2 0 0 15,-4-7-7-15,4 3-2 16,2-3 0-16,2 0 0 0,-2-3 6 0,6-2 1 0,-1 1 0 0,0-3 0 16,3-5 12-16,3 5 2 0,-3-3 1 0,5 1 0 0,-3 2 10 15,1-1 0-15,0 1 0 0,4 3 0 0,-1-3 0 0,-1 6 16 16,0-3-4-16,0 1-1 0,-2 6 22 0,-3-3 5 15,2-1 1-15,1 8 0 0,-3-4-11 0,0 4-1 16,0 0-1-16,-3 4 0 0,0-4 16 0,1 8 3 16,-1-4 1-16,0 3 0 0,-2 0-25 0,-3 0-5 0,3 0 0 15,-1 5-1-15,-2-2-15 0,0 1 11 16,3-4-11-16,-3 8 10 0,0-8-10 0,3 0 0 16,-3 0 0-16,2 0 8 0,1 2-8 0,-3-9 0 0,0 0 0 0,5 3 0 15,-5-3-11-15,11 4 11 0,-3-4-8 16,0-4 8-16,2 1 0 0,-2-2-10 15,5-6 10-15,-2 4 0 0,0 0-10 0,-1-3 10 0,1-2-8 0,-1 1 8 16,1 4 0-16,-1 0 0 0,1-3 0 16,0 5-8-16,-3-2 8 0,-1 3 0 0,4 1 0 0,-3 3 0 15,0-4 0-15,0 8 0 0,0-4 10 0,0 3-10 16,0-3 27-16,-3 4-1 0,3 3 0 0,-3 1 0 16,1-1 0-16,-1-3 0 0,-3 3 0 0,4 0 0 15,-4 0-16-15,4 0-10 0,-4-2 12 0,1-2-12 16,-3-3 0-16,3 7 0 0,2-7 0 0,-5 0 0 15,0 0 0-15,3 0 0 0,2 0-15 0,0-3 5 16,-2-4 10-16,-3-2-10 0,2 2 10 0,4 0-10 16,-6-3-15-16,2-1-3 15,1-4-1-15,-3 4 0 0,3 1 11 0,-3-6 2 0,-3 6 1 0,3-1 0 0,0-4 15 16,-3 4 0-16,3 1 0 0,-2-1 0 0,-1 4 0 0,0-1-9 16,1 1 9-16,-1 3-8 0,3-3 8 0,-3 4-13 15,3 3 5-15,0 0 8 16,0 0-40-16,0 0 0 0,0 0 0 15,0 0 0-15,0 0 29 0,0 0 11 0,3 3-8 0,2 4 8 0,1 0-12 0,-1-3 4 16,3 4 0-16,0-1 0 0,-5 0 8 16,4 0 0-16,-1 0 0 0,2 2 0 0,0 1 0 0,0-3 12 15,0 0-2-15,-1 0-1 0,1 4 8 0,0-3 2 16,-5 3 0-16,2-4 0 0,1 0 7 0,-4 5 2 16,1-2 0-16,-1 1 0 0,-2-1-8 0,0-3-2 15,0 5 0-15,0-5 0 0,0 0-18 0,0 0 8 0,0-7-8 16,0 4 0-16,0-4 0 0,0 0 0 0,0 0 0 0,0 0 0 15,0 0 0-15,0 0-12 0,0 0 3 0,8-4 1 16,0 1 0-16,0-1 0 0,0-3 0 0,0-3 0 16,0-2 8-16,0 1 0 0,0 1 0 0,3-1 0 15,-1-1 0-15,-2 2 0 0,3-1 0 0,-1 4 0 16,-2-8 0-16,0 11 0 0,3-6 0 0,-3 3 0 16,0 3 8-16,0-4 1 0,-1 8 0 15,-1-2 0-15,2 2 3 0,0 2 1 0,0-2 0 0,-3 8 0 16,0-4 7-16,0 3 0 0,1 0 1 0,-1 3 0 15,0 6 1-15,1-2 0 0,-4 5 0 0,1-2 0 16,2 4-9-16,-2 2-1 0,-3-6-1 0,2 6 0 16,1-6-11-16,0 2 0 0,-3-1 0 0,5-4 0 15,-2 1-12-15,5-8-7 0,-6 4-1 0,6-4-1 16,0-4-137-16,0 2-27 0,0-13-6 0,3 4-836 16</inkml:trace>
  <inkml:trace contextRef="#ctx0" brushRef="#br0" timeOffset="-208812.97">12084 11991 2196 0,'-8'14'48'0,"5"-7"11"0,-2-3 1 0,-1 8 1 0,1-2-49 0,0-3-12 0,-1 0 0 16,4-3 0-16,-1 3 23 0,3-7 1 15,0 0 1-15,5 5 0 0,-2 2-25 0,2-4 0 16,1 1 0-16,2-1-11 0,2 1 28 0,1-1 6 0,2-3 1 15,0 4 0-15,1-1 18 0,4-3 4 16,3 0 1-16,0 4 0 0,1-4 4 0,4 0 1 16,0 0 0-16,4 0 0 0,1-4-34 0,-2 4-6 0,1-7-2 15,-1 4 0-15,-3-1-10 0,1-3-11 0,2 4 3 0,-3-4 0 32,6 2-40-32,-3-2-7 0,-3 3-1 0,1-3-1 15,-3 0-114-15,-1 0-22 0,-4 4-5 0,-3-6-1 16</inkml:trace>
  <inkml:trace contextRef="#ctx0" brushRef="#br0" timeOffset="-208081.47">12946 11675 2332 0,'0'0'52'0,"-5"0"10"0,2 5 2 0,-2-5 1 0,0 2-52 0,5-2-13 0,0 0 0 0,0 0 0 16,0 0 51-16,0 0 7 0,0 0 2 0,0 0 0 16,0 0-45-16,0 0-15 0,0 0 9 0,5-2-9 15,5-3 0-15,4 1-19 0,-1 1 3 0,3-4 1 16,2-4 15-16,3 3-12 0,1-6 12 0,-4 3-12 16,6-4-36-16,-3 6-6 0,3-7-2 0,-6 1 0 15,4 6-1-15,-7-3-1 0,1 1 0 0,-2 4 0 0,-1-1 35 16,-3 1 7-16,-2 0 2 0,0 3 0 0,-2 1 14 15,-6 3 16-15,0 0-3 0,0 0-1 0,2 7 39 0,1 5 7 16,-3-2 2-16,-3 4 0 0,1 4-22 0,-1 1-4 16,0 2-1-16,-2 1 0 0,0 1-1 15,2 1-1-15,-5 9 0 0,3-3 0 0,0 5-31 0,-1-2 0 16,1 10 0-16,0-3 0 0,-1 0 0 0,-2 0 0 0,3 0 0 0,-3 0 0 16,0 0 9-16,0-8-9 15,0 8 8-15,0-7-8 0,3 0 21 0,-3-4-1 16,0-1 0-16,3-2 0 0,-3-1 10 0,0-3 2 15,3-4 0-15,0-3 0 0,-1-1-32 0,4-3 0 0,2-3 0 16,-6-1 0-16,1 0 0 0,0-3 0 0,-3-1 0 0,0 1 0 31,-3-4-26-31,-2-4-11 0,2 4-3 0,-2-7 0 0,3 7 16 16,-4-7 4-16,4 0 0 0,-3-1 0 16,-1-3-7-16,4 1-1 0,2-1 0 0,-3-4 0 15,3 1-34-15,3-5-7 0,0 8-2 0,-1-6-597 0,4-2-120 0</inkml:trace>
  <inkml:trace contextRef="#ctx0" brushRef="#br0" timeOffset="-207258.43">13319 12056 2246 0,'0'3'200'0,"-3"6"-160"15,3-2-32-15,0 0-8 0,0 0 106 16,3 0 20-16,0 0 4 0,-3 0 1 0,2 1-115 0,1-4-16 15,0 3-16-15,-3-4 4 16,2 4-6-16,-2-3-1 0,0 3 0 0,-2 5 0 16,2-5-9-16,-3 3-1 0,0 1-1 0,1 1 0 0,-4-2 14 0,4 4 2 15,-1-3 1-15,1 4 0 0,-4-4 13 0,4-4 0 16,-1 0 0-16,3 1 0 0,0-8 0 0,0 0 0 16,0 0 0-16,0 0 0 0,0 0-24 0,8-8 0 15,0 1 1-15,0 0 0 0,0-4 11 0,0-4 3 16,2 4 0-16,1 4 0 0,2-7 9 0,-2 6 0 15,-3-3-9-15,2 4 9 0,1 0 10 0,-3 4 6 16,0-1 2-16,0 4 0 0,-1 0 26 0,1 0 4 0,0 4 2 0,-2-1 0 16,-4 4 0-16,4 0 0 0,2-3 0 0,-3 11 0 15,0-4-31-15,0-1-7 0,1 1 0 0,-1-3-1 16,-2 6-2-16,2-7 0 0,0 0 0 16,-2 0 0-16,0 2-9 0,2-6 0 0,-5-3 0 0,5 7 0 15,-5-7-19-15,8 0 1 0,0 0 0 16,3 0 0-1,-4-7-23-15,1 0-5 0,3-5-1 0,0-2 0 0,-1-8-9 16,6 1-1-16,-3-9-1 0,3 6 0 16,-3-6-18-16,1-3-4 0,1-3-1 0,1 1 0 0,-2-2 53 0,-1 1 12 0,0-4 1 0,0 3 1 15,1 1 14-15,-7 3 13 0,4 5-2 0,-3 2-1 0,0 0 54 16,-5 8 12-16,-1 1 1 0,1 3 1 16,-3 2 5-16,0 5 1 0,0 0 0 0,-3 3 0 0,3 4-17 0,-5 0-3 15,-3 0-1-15,0 4 0 0,0-1-28 0,-2 8-6 16,2 3-1-16,-3-2 0 0,0 5-28 0,3 1 8 15,-2 8-8-15,2 7 0 0,-3 0 0 0,3 2 9 16,0-2-9-16,6 7 8 0,-3-4-8 0,-1-3 0 16,4 0 0-16,-4-1 0 0,6-3 0 0,0-3 0 15,0-5 0-15,0 5 0 0,3-8-8 16,2-4 8-16,-2 1 0 0,5-4 0 0,-3-4-11 0,3 0 3 16,0-7 0-16,5 0 0 15,0 0-16-15,1-7-4 16,2 0 0-16,-1 0 0 0,1-4 10 0,3-1 2 0,-3 5 0 0,2-7 0 0,-2 4 2 0,3-2 1 15,-3 5 0-15,2 0 0 0,-5-4 13 0,0 4 0 16,-2 4 9-16,0-2-9 0,-1-2 16 0,-2 7-4 16,-3 0 0-16,-5 0 0 0,8 3-3 0,0 1-1 0,-5 4 0 0,2-1 0 15,-2 0 25-15,-3 0 5 16,3 4 1-16,-3 4 0 0,0-1-27 0,0 0-12 0,-3 5 10 16,3-1-10-16,0-3 0 0,-3-1 0 0,3-3 0 0,-2 4 0 15,2-8 0-15,-3 4-10 0,3-4 10 0,0-7-12 16,0 0 12-16,0 0-8 0,0 0 8 0,0 0-8 15,0 0-71-15,5-11-13 0,1 1-4 16,-1-6 0-16,-2-1-96 16,4-9-19-16,-1 8-4 0,2-8-426 0,-6-2-86 0</inkml:trace>
  <inkml:trace contextRef="#ctx0" brushRef="#br0" timeOffset="-207147.45">14092 11831 2185 0,'0'0'48'0,"0"0"9"0,-3-7 3 0,3 7 2 0,0 0-50 0,0 0-12 15,-5 4 0-15,-1-1 0 0,1 1 96 0,3 3 16 16,-1-4 3-16,0 1 1 0,-2 3-93 0,5 1-23 15,-3-1 0-15,3 0 0 32,0-3-124-32,0 3-28 0,3 0-7 0</inkml:trace>
  <inkml:trace contextRef="#ctx0" brushRef="#br0" timeOffset="-206751.8">14277 12089 115 0,'0'0'0'0,"3"3"10"0,-3-3-10 0,2 7 0 16,1-3 0-16,-3-4 0 0,5 7 504 0,-5-7 98 15,3 8 20-15,-3-8 4 0,0 0-426 0,0 0-86 0,0 4-17 0,-3-1-3 16,-2 4-49-16,0-7-9 0,-3 4-3 16,-3-1 0-16,0 1 6 0,1-1 1 0,-1 1 0 0,-2 4 0 15,2-1-31-15,1 0-9 16,-3 4 0-16,2-4 0 0,1 8 8 0,-1-1-8 16,0-3 0-16,3 4 0 0,-2-4 8 0,2 3-8 0,0 1 0 15,3-1 0-15,-1-3 0 0,4-1 0 16,-4 2 0-16,6-5 0 0,0 0 0 0,0-7-12 0,0 0 0 0,0 0 0 31,8 4-36-31,3-1-6 0,2-6-2 0,-2-1 0 0,2-3 39 0,0 0 7 0,3-5 2 0,0 5 0 16,0-3-7-16,-3 3-1 0,3-4 0 0,-3 3 0 15,0 1 26-15,1 3 5 0,-1 1 1 0,0-1 0 0,-5 4-4 16,3 0 0-16,-1 0 0 0,1 4 0 0,-3-1 6 16,0 4 1-16,0-3 0 0,2 11 0 15,-2-4 17-15,0-1 4 0,-3 9 1 0,3-5 0 0,0 0-25 0,-5 2-4 16,2-2-2-16,3 0 0 0,-5-2-10 0,2-2 0 15,0 4 0-15,1-7 0 0,-4 5 0 0,4-5-14 16,-6-7 3-16,5 4 1 16,-5-4-91-16,10 0-19 0,-2-4-3 0,0-3-685 15,0-5-136-15</inkml:trace>
  <inkml:trace contextRef="#ctx0" brushRef="#br0" timeOffset="-204177.59">4680 12955 1191 0,'0'0'52'0,"0"0"12"0,0 0-51 0,0 0-13 15,0 0 0-15,0 0 0 0,0 0 32 0,0 0 4 16,0 0 1-16,0 0 0 0,0 0-29 0,0 0-8 0,0 0 0 0,0 0 0 16,0 0 0-16,0 0 0 0,0 0 0 0,0 0 0 15,0 0 9-15,0 0 1 0,0 0 0 0,0 0 0 16,0 0 34-16,0 0 6 15,0 0 2-15,6 4 0 0,-6-4-12 0,0 0-1 0,0 0-1 0,8 3 0 16,-6-3-26-16,-2 0-4 16,0 0-8-16,6 5 11 0,-1-5-11 0,-5 0 0 0,0 0 0 0,8 0-11 15,-8 0 11-15,0 0-8 0,5 0 8 0,-5 0-8 16,0 0 8-16,0 0-10 0,0 0 10 0,0 0-10 16,0 0 10-16,0 0 0 15,0 0 0-15,0 0 0 0,0 0 0 0,0 0 8 0,0 0-8 0,0 0 0 31,3 0-104-31,-3 0-26 0</inkml:trace>
  <inkml:trace contextRef="#ctx0" brushRef="#br0" timeOffset="-203351.87">4643 12962 230 0,'0'0'20'0,"0"0"-20"16,0 0 0-16,0 0 0 0,0 0 256 0,0 0 46 16,0 0 10-16,0 0 1 0,0 0-197 0,0 0-39 0,0 0-8 0,6 7-1 15,2-2-12-15,-8-1-1 0,10-1-1 0,-7 1 0 16,7-1-21-16,-2 1-4 0,3-1-1 0,2-3 0 15,-5 4 7-15,3-1 1 16,-1-3 0-16,6 0 0 0,-8 5-20 0,5-3-3 0,3-2-1 0,0 5 0 16,-3-5 10-16,6 2 2 0,-3 3 0 15,2-5 0-15,6 4 2 0,-5-1 1 0,2-3 0 16,-3 7 0-16,6-7-27 0,-3 0 8 0,6 0-8 0,-3 0 0 16,2 0 17-16,-5 0-1 0,3 0-1 0,0 0 0 15,0 0-7-15,-1 0 0 0,1 4-8 0,0-4 12 16,0 0-3-16,0 0-1 0,2-4 0 0,1 4 0 15,-4 0-8-15,4 0 0 0,-3-3 0 0,-3 3 8 16,0 0-8-16,-2-4 0 0,-1 4 0 0,-2 0 0 16,-3 0 8-16,3 0-8 0,-5 0 0 0,2-3 8 15,-8 3-8-15,3 0 0 0,0 0 9 0,-3-4-9 0,-5 4-12 0,6 0-8 16,-1-7 0-16,-2 7-679 16,2-5-135-16</inkml:trace>
  <inkml:trace contextRef="#ctx0" brushRef="#br0" timeOffset="-202392.81">6202 12680 2055 0,'0'0'45'0,"0"0"10"0,-5 4 1 0,-3-1 2 0,0-3-46 0,2 0-12 16,6 0 0-16,-5 0 0 0,-5 0 9 0,2 4 0 15,2-1 0-15,-2 1 0 0,-2-1-9 16,2 4 0-16,-3 5 9 0,1-1-9 16,-1-1-35-16,3 9-11 0,-5-5-2 0,2 5-1 15,3-1 16-15,-5-1 3 0,3 6 1 0,2 1 0 0,-3-1 29 0,3 1 8 0,0 2 1 0,-2 0 0 16,2 7 11-16,2-5 1 15,1-7 1-15,0 5 0 0,-1-7-7 0,6 6-2 16,0-8 0-16,0 2 0 0,3-7-13 0,-3-3 0 0,5 3 0 0,1-5 0 16,-1-3 0-16,3-1-13 15,0-3 2-15,2-3 1 0,1-4-12 0,-3-4-2 16,3-1-1-16,-1-2 0 16,1 0-25-16,-1 0-5 0,-2-5-1 0,3 5 0 15,-1-5-26-15,-4 2-6 0,2 1 0 0,-3-1-1 0,0-1-4 16,-2 6-1-16,0-2 0 0,-3 4 0 0,-3-1 65 0,3 3 13 0,-3 1 2 0,1 0 1 15,-4 3 56-15,-2-3 11 0,8 7 2 0,-5 0 1 16,-3-7 51-16,3 7 11 0,0 0 1 0,2 0 1 16,-2 0-44-16,-1 0-9 0,1 0-1 0,5 0-1 15,0 0-40-15,0 0-8 0,0 0-2 0,0 0 0 0,0 0-16 16,0 0 0-16,5 0-13 0,1-5 5 0,2 5 8 0,2 0-10 16,-2-2 10-16,5-3-10 0,3-2 10 0,-3 4-10 15,-2-4 10-15,2 3-10 16,3-3 10-16,-3 0 0 0,1 2 0 0,4-2-8 0,-7 4 8 0,2-1 0 15,3-3 8-15,-6 7-8 0,4-3 12 0,-9-1-1 16,5 4-1-16,-10 0 0 0,0 0 10 16,11 0 1-16,-11 0 1 0,0 0 0 0,0 0 6 0,5 7 2 15,1 0 0-15,-4 4 0 0,4-1-9 0,-6 2-1 16,0-1-1-16,0 4 0 0,0-1-11 0,-6 7-8 16,4-2 9-16,-4-1-9 0,1 4 8 0,5-1-8 15,-11-2 0-15,4 2 9 0,1-2-9 0,4 2-9 16,-9-2 9-16,6-5-13 0,2 4-4 0,-2-3-1 0,-1-1 0 15,4 0 0 1,-3-7-21-16,5 5-4 0,0-5-1 0,0-7 0 16,0 0-115-16,0 0-23 0,7 0-5 0,-1 0-1 0</inkml:trace>
  <inkml:trace contextRef="#ctx0" brushRef="#br0" timeOffset="-201527.09">6559 12901 1555 0,'0'0'138'0,"0"0"-110"0,0 0-28 0,-3 7 0 16,3-7 155-16,-2 7 25 0,2-7 6 0,0 0 1 16,0 0-111-16,-6 7-21 0,1-7-5 0,5 0-1 15,0 0-22-15,-5 5-5 0,-3-5-1 0,3 0 0 16,-3-5-44-16,0 5-9 0,8 0-1 16,-6 0-1-1,-7-2 4-15,5 2 1 0,8 0 0 0,-8 2 0 0,-2-2 0 0,4 5 0 16,-4-3 0-16,2 3 0 0,3 2 29 0,-1 4 0 0,1-4 0 0,2 1 0 0,3 3 0 0,0-1 0 15,-2 4 0-15,4-2 0 0,1 2-8 0,2-3 8 16,-2-1 0-16,2-5-9 16,3 2 9-16,0 0-13 0,0-7 5 0,3 4 8 0,-1-4-21 0,1 0 3 15,-1 0 1-15,1-4 0 0,0 1 17 0,-1-1 0 16,3-3 0-16,-5 2 0 0,3-2-12 0,-3 0 2 16,0 4 0-16,2-4 0 0,-2 3 10 0,3-3 14 0,-3 2-3 15,0 3-1-15,-3-3-10 0,0 5 0 16,1-3 0-16,-6 3 0 0,8 0 0 0,-8 0 12 0,0 0-4 0,0 0 0 15,5 3 1-15,-5-3 0 0,0 0 0 0,3 7 0 16,-3-7-9-16,2 5 0 16,-2-5 9-16,3 7-9 0,-3-7 0 0,0 0-18 15,0 0 3-15,0 0 1 16,0 0-45-16,0 0-9 0,0 0-1 0,0 0-1 16,8-7-26-16,2 2-6 0,-4-2-1 0,2 0 0 15,2-3 49-15,-2-1 10 0,0-1 1 0,0 5 1 0,0 0 42 0,0-3 0 0,0-1 13 0,0 6-3 16,-3-2 8-16,3 0 2 0,-3 4 0 0,1-1 0 15,-4-3 52-15,-2 7 10 0,0 0 2 0,0 0 1 16,0 0 3-16,0 0 0 0,0 0 0 0,0 0 0 16,0 0-18-16,0 0-3 0,6 7-1 0,-1-3 0 15,-5-4-34-15,0 7-6 0,0-7-2 0,5 3 0 0,-5-3-15 16,3 7-9-16,-3-7 10 0,0 0-10 0,0 5 0 0,0-5 0 16,0 0 0-16,0 7 0 0,0-7 0 0,0 0 0 15,0 0 0-15,0 0 0 0,0 0 0 0,0 0 0 16,0 0 0-16,0 0 0 0,0 0 0 0,0 0 0 15,0 0 0-15,0 0 0 0,0 0 0 0,0 0 0 16,0 0 0-16,0 0 0 16,2 7 0-16,1-3 0 0,0-1 0 0,-1 1-10 0,-2-4 10 0,6 7 0 15,2 1 0-15,-3-1 0 0,0 0 0 16,0 0-8-16,1 4 8 0,-1-1 0 16,3 2-15-16,-5-1 3 0,2-1 0 0,-2 2 0 0,-1 2 12 0,1-7-11 15,-3 4 11-15,0-1-10 0,0-5 10 0,0 2 0 16,0-7 0-16,0 0 8 0,0 0-8 0,0 0 0 15,0 0 0-15,0 0 0 0,0 0 0 0,0 0 0 16,0 0 0-16,0-7 0 0,2 2 0 0,-2-5 0 0,3-1 0 16,0-3-8-16,-1-5 8 0,1 2 0 0,0 1 0 0,2-5 0 15,0 7 0-15,1-5 0 0,-1 5 0 0,0-5 0 16,3 5-11-16,-3 4 0 0,3-1 0 0,0-1 0 16,0 2 11-16,3-1-10 0,-6 4 10 0,0-5-10 31,1 9-20-31,2-1-4 0,-3-3-1 0,0 7 0 15,0 0-25-15,3 0-4 0,0 4-2 0,0-1 0 0,-2 1-30 0,2-1-5 16,-1 4-2-16,-1 2 0 0,2-2-82 16,0 0-17-16</inkml:trace>
  <inkml:trace contextRef="#ctx0" brushRef="#br0" timeOffset="-201107.59">7173 12934 345 0,'3'0'31'0,"2"-7"-31"0,-3 2 0 0,4 3 0 0,-4-3 189 0,4-2 32 15,-6 0 7-15,2 0 0 0,1 4-126 0,0-1-26 16,-3-3-4-16,0 7-2 15,0-5-13-15,0 5-2 0,0-3-1 0,0 3 0 0,0 0-12 0,0 0-2 16,-6-4-1-16,6 4 0 0,-2 0-7 0,-6 7 0 16,0-2-1-16,3 2 0 0,-1 0-1 0,1 0 0 15,0 4 0-15,-1-1 0 0,4 2-3 0,2 6-1 16,-6-3 0-16,6-1 0 0,-2 4-17 0,2-3-9 16,2 3 10-16,-2-3-10 0,6-6 0 0,-6 3 0 15,0 2 0-15,5-7 0 16,-2 0 0-16,2-2-10 0,0-3 10 0,-5-2-12 0,8 0 12 0,0-2-13 15,3 2 5-15,-6-5 8 0,3-2 0 16,0 4 0-16,0-8 9 0,0 4-1 0,2 0 0 0,1 0 0 16,-1-5 0-16,-2 5 0 0,3-7 2 0,-3 7 1 15,3 0 0-15,-4-1 0 0,1-3 4 0,0 4 1 0,0 4 0 0,-2-1 0 16,1-3 2-16,-1 2 1 16,-1 2 0-16,3 3 0 0,-5-4-19 0,2 4 0 15,-2 0 0-15,2 0 0 0,-2 4 0 0,2-1 0 0,-3 2 0 0,4-3 0 16,-6 3 0-16,2 2 0 0,1 0 0 0,-3 0 0 15,3 0 8-15,-1 0 2 0,1-2 0 0,0 2 0 16,-3 0-10-16,0-7-11 0,2 7 3 0,-2-7 0 16,0 0 0-16,0 0 0 0,6 0 0 0,2 0 0 15,-1-7-34-15,1 0-6 0,0-5-2 0,0 2-580 16,0-4-116-16</inkml:trace>
  <inkml:trace contextRef="#ctx0" brushRef="#br0" timeOffset="-200961.63">7564 12647 1209 0,'-2'7'53'0,"-1"0"12"0,-2 5-52 0,2-5-13 16,-2 4 0-16,2-1 0 0,1-3 234 0,-1 5 44 15,3-1 9-15,0-1 1 0,0-3-228 0,0 0-47 16,5 2-13-16,-2-2 0 16,2 0-181-16,1 0-43 0</inkml:trace>
  <inkml:trace contextRef="#ctx0" brushRef="#br0" timeOffset="-200603.2">7800 12875 1440 0,'-3'7'128'0,"1"-2"-103"0,-9 6-25 0,0-4 0 16,1 3 158-16,2 2 26 0,-3-5 6 0,3 4 1 16,-5-1-119-16,5-3-24 0,-2 5-5 0,2-5-1 15,0 4-42-15,3-1-14 16,-1-3 0-16,1 0 0 15,2 2-26-15,-2 1-4 0,2-6-2 0,1 4 0 16,2-1-2-16,0-5-1 0,0-2 0 0,0 0 0 0,0 0 29 0,0 0 7 0,5 5 1 0,3-5 0 16,3 0 12-16,-1-5 0 0,-2 3 0 0,3-3 0 15,2-2 16-15,0 0-1 0,0 0 0 0,-2 4 0 16,-3-1-2-16,2-3 0 0,4 2 0 0,-6 3 0 16,-8 2 13-16,5-5 2 0,5 5 1 0,-2 0 0 15,-8 0-1-15,0 0 0 0,8 0 0 0,3 0 0 16,-6 5 7-16,3-3 1 0,-3 3 0 0,3 2 0 15,0 0-24-15,0 0-4 0,-5 5 0 0,0-5-8 0,2 4 0 0,0-1 0 16,-2-3 0-16,2 0 0 0,3 0 0 0,-3-2 0 16,1 2-15-16,-4 0 5 15,-2-7-32-15,6 7-6 0,1 0-2 0,-7-7 0 16,0 0-162-16,8 0-32 0,6 0-6 0,-14 0-2 0</inkml:trace>
  <inkml:trace contextRef="#ctx0" brushRef="#br0" timeOffset="-200382.85">8168 13007 1670 0,'-14'9'148'0,"12"0"-118"0,4-6-30 0,1 4 0 16,0 5 158-16,2-10 26 0,3 5 4 0,0-2 2 16,5 2-122-16,-2 0-25 0,-11-7-5 0,18 4-1 15,1-1-29-15,-1-3-8 16,1 0 0-16,2-3 0 15,0-4-20-15,-2 0-4 0,-1 3-2 0,-2-3 0 16,3 0-40-16,-4-1-8 0,4 4-2 0,-3-3 0 16,0 0-99-16,2 2-20 0,3 3-4 0,-2-5-543 0</inkml:trace>
  <inkml:trace contextRef="#ctx0" brushRef="#br0" timeOffset="-199783.31">9086 12814 1785 0,'0'0'79'0,"0"0"17"0,0 0-77 0,-5 0-19 16,-1 7 0-16,6-7 0 0,-5 0 150 16,5 0 26-16,0 0 6 0,0 0 1 0,-3 4-131 0,3-4-25 15,0 0-6-15,-5 3-1 0,0 4-20 0,-3-2 0 16,2 2 0-16,-1 7 0 0,1-3 0 0,1 4-8 15,0-1 0-15,-3 5 0 0,0-1 8 0,0 3 0 16,0 1 0-16,0 4 0 0,3-5 0 0,-1 0 0 16,1-2 0-16,0-5 0 0,2 0 0 0,1-2 0 0,-1-5 0 0,3 0-8 31,0-7-39-31,3 0-7 0,2 4-2 0,0-8 0 16,0-3-7-16,3 0-1 0,3 0-1 0,-1-5 0 15,-2-5 24-15,3-1 5 0,-3-1 0 0,5-2 1 0,-2 2 35 0,-1-2 0 0,1 6 0 16,0-3 0-16,-4 4 48 0,4 2 11 0,-3 2 1 0,0-1 1 15,0 4 11-15,-3 2 1 0,-5 5 1 0,0 0 0 16,0 0-15-16,0 0-3 0,0 0-1 0,0 0 0 16,0 0-10-16,0 9-1 0,0-2-1 0,0 3 0 15,-3-3-29-15,-2 5-6 0,5 2 0 0,-5-3-8 16,0-1 0-16,2 2 0 0,0 2-12 0,1-7 3 31,-1 0-28-31,3 0-6 0,-3-2-1 0,3-5 0 16,0 0 10-16,0 0 2 0,0 0 0 0,8 0 0 0,3-5 0 0,-1-2 1 0,-2 0 0 0,0 0 0 15,0-7 21-15,3 7 10 0,-3-5-10 0,2 5 10 16,-2-7 0-16,0 7 0 0,0 0 13 16,0-1-4-16,-3 1 15 0,3 0 4 0,0 3 0 0,-2-3 0 0,-1 7-8 15,-5 0-2-15,0 0 0 0,5 0 0 0,0 0-3 0,1 7-1 16,-1-3 0-16,-2 3 0 0,-1 3-6 0,4-3-8 16,-4 5 11-16,1 2-11 0,2-3 10 0,-5 4-10 15,3-1 8-15,0 0-8 0,-3-2 0 16,2 2 0-16,-2-3 0 0,3-1 0 15,-1-3-29-15,1 2-11 0,2-6-3 0,-2 1-713 16,2-4-142-16</inkml:trace>
  <inkml:trace contextRef="#ctx0" brushRef="#br0" timeOffset="-199534.65">9546 12901 2718 0,'0'0'60'0,"0"7"12"0,0 0 2 0,-2 0 2 0,2 0-60 0,0 5-16 0,0-5 0 0,0 4 0 15,2-8 28-15,-2 4 2 0,0-7 1 0,3 5 0 16,-3-5-21-16,0 0-10 0,2 7 10 0,-2-7-10 31,0 0-23-31,0 0-10 0,0 0-3 0,0 0 0 16,0 0-22-16,0 0-5 0,3 7-65 0,0-3 89 0,-3-1 5 0,0-3 1 0,2 7 0 16,1 0 33-16,-3 0 0 0,0 2 0 0,0-6 0 15,3 4 0-15,-3 0 0 0,2 0 0 0,-2-7 0 16,0 0 0-16,0 0 0 0,3 5 0 0,-3-5-10 31,0 0-102-31,0 0-21 0,5-5-4 0,1-2-776 0</inkml:trace>
  <inkml:trace contextRef="#ctx0" brushRef="#br0" timeOffset="-199377.62">9618 12713 2595 0,'-6'18'57'0,"4"-8"12"0,-1 2 3 0,-2 2 0 0,2-3-57 0,0-1-15 16,3 2 0-16,0-5 0 0,0 0 0 0,0-7 0 16,0 0-12-16,0 0-754 15,6 7-151-15</inkml:trace>
  <inkml:trace contextRef="#ctx0" brushRef="#br0" timeOffset="-199123.49">9813 12666 2617 0,'-5'11'57'0,"0"-1"12"0,-3 4 3 0,3-2 2 0,-3 6-59 0,2-1-15 0,-2-1 0 0,3 1 0 15,-3 2 35-15,3-1 4 0,0-1 1 0,-1 2 0 16,1-1-40-16,0 4 0 0,-1-1-12 0,1 5 4 31,3-5-21-31,-1 5-4 0,-2 0-1 0,2-5 0 0,3 0-10 16,0 2-1-16,-3-6-1 0,6 2 0 0,0-5 6 0,2 0 0 0,-2-2 1 0,2-1 0 15,5-1-16-15,-2-5-3 0,3-5-1 16,2-5 0-16,3 3 9 0,0-10 2 0,-3-2 0 0,6 0 0 16,-6-12-21-16,3 4-4 0,0-10-1 0,2 3-450 15,-2-4-91-15</inkml:trace>
  <inkml:trace contextRef="#ctx0" brushRef="#br0" timeOffset="-198424.03">10038 12600 403 0,'3'-7'36'0,"-3"0"-36"0,0-1 0 0,0 4 0 0,0 4 323 0,0 0 57 16,-3-7 12-16,3 7 3 0,-5 0-208 0,5 0-42 15,-5 0-8-15,-1 0-1 0,1 7-70 0,0-3-14 16,-3 4-2-16,0-1-1 0,3 0-39 0,-1 4-10 16,1 4 0-16,0-1 0 15,-3 0-24-15,3 5-8 0,-1 2 0 0,-2 5-1 0,3-5 23 0,2 9 10 16,1-6-8-16,-1 2 8 0,0 4 0 0,3-6 0 16,0 6 0-16,3-1 0 0,2-4 13 0,-2 4-1 15,2-8-1-15,-2 5 0 0,5-7 9 0,0-5 3 16,0 0 0-16,-3 0 0 0,6-7-32 0,-1 5-7 0,-2-8 0 0,3-1-1 15,2-3 17-15,-2 0 0 0,2 0 0 0,0-7 0 16,0 0-11-16,1 0 11 0,-1-5-10 0,0 5 10 16,-2 0 0-16,-1-3 0 0,1-1-8 0,-1 4 8 15,-2-5 0-15,-2 5 0 0,1 0 0 0,-1 0 0 16,-6 0 0-16,0-1 0 0,0 1 0 16,0 7 10-16,0 0 6 0,0 0 2 15,-8-4 0 1,0 4 0-16,0 0-18 0,3 0 0 0,-3 7 0 0,2-3 0 0,-2 6 0 15,3-3 0-15,-3 5 0 0,3-1 0 0,0-1 0 0,-1 2 0 16,4 2 0-16,-1-3 0 0,0 4-11 0,3-1-5 0,0-3-2 0,3 4 0 16,0-4 18-16,2-1-8 0,-2-3 8 0,2 0 0 15,3-2-11-15,0-3 11 0,0-2-10 0,2 0 10 0,4 0-11 16,-1-7 11-16,0 5-12 0,0-10 12 16,1 5-12-16,1-5 12 0,1-2-12 0,3 0 12 0,-1 0 0 0,1 2 0 15,-1-2 0-15,-2 4 0 0,-3-1 0 0,3 4 0 16,-2-1 0-16,-1 4 0 0,-3 1 8 0,1 3 0 15,-3 0-8-15,0 3 12 0,0 1 20 0,-3-1 4 16,0 4 1-16,1 5 0 0,-4-5 16 0,4 4 3 16,-6-1 1-16,0 2 0 0,0 2-39 0,0 0-8 15,-3-2-2-15,0 2 0 0,1-3-8 0,-4 4 0 0,4-6 0 16,-4 7 0-16,4-6 0 0,-4-3 0 16,4 0 0-16,-3 2 0 0,2-2 0 0,3-7 0 0,0 0 0 0,0 0 0 15,-3 3 0-15,3-3-11 0,0 0 3 0,0 0 0 16,-2-7-7-16,2 0-1 15,2-5 0-15,1 5 0 0,2-7 16 0,-2-5 0 0,2 5 0 0,3-3 10 16,0-1 3-16,0-1 1 0,0 0 0 0,2 2 0 16,-2-1-14-16,3 6 11 15,0-2-11-15,-1 0 10 0,-2 7-10 0,5-5 8 0,-2 9-8 0,2-1 8 16,-2 1-8-16,2 3 0 0,0 0 0 0,0 0 0 16,-2 3 0-16,0 4 0 0,2 0 0 0,-3-2 0 31,4 2-40-31,-1 4-6 0,3-1-2 0,-3-3 0 0,-2 5-187 0,2-5-37 0</inkml:trace>
  <inkml:trace contextRef="#ctx0" brushRef="#br0" timeOffset="-194436.01">14510 12165 2433 0,'-8'7'108'0,"5"-3"22"0,1-1-104 0,2 4-26 0,-3-3 0 0,0 3 0 0,3 1 26 0,0-8 0 16,0 0 0-16,8 4 0 16,3-1-15-16,2-3-3 0,3 0-8 0,5-7 12 15,3 4-12-15,0-2-10 0,2-2 2 0,1 0 0 16,2 0-24-16,-3 0-4 0,3 0 0 0,-5 0-1 16,0 2-27-16,-6-2-4 0,1 3-2 0,-6 4 0 15,0-3-84-15,1 3-17 0,-4 0-3 0,-2-4-602 0</inkml:trace>
  <inkml:trace contextRef="#ctx0" brushRef="#br0" timeOffset="-194157.07">15031 11922 1209 0,'0'0'53'0,"-3"7"12"0,3 0-52 0,-5 5-13 0,2-2 0 0,1 1 0 16,-1 3 292-16,0 1 56 0,3-1 12 0,0 5 1 15,3 2-273-15,0-3-56 0,2 8-10 0,0 0-2 16,1 2-20-16,-1 1 0 0,3 1 0 0,-3-2 0 16,0 5 0-16,3-4 0 0,-5 4 0 0,0-8 0 15,-1 1-17-15,4-5-1 0,-4 1 0 16,-2-8 0-16,0 5-22 0,0-8-4 0,0-1 0 15,0-3-1-15,0-7-154 0,0 0-30 0,0 0-7 0,-5-21 0 16</inkml:trace>
  <inkml:trace contextRef="#ctx0" brushRef="#br0" timeOffset="-193817.31">14994 11943 2520 0,'0'0'56'0,"0"0"11"0,0 0 2 0,0 0 1 0,0 0-56 15,0 0-14-15,0 0 0 0,0 0 0 0,8 0 16 0,-3-2 0 16,3-3 0-16,3 1 0 0,2 1-16 0,-2 3 0 16,2 0 0-16,0 0 0 0,3 0 0 0,-3 0 0 15,6 3-10-15,-4 1 10 0,1 3 0 0,-2 1 0 16,1-1 0-16,-1 4 0 0,-1 3 0 0,-3-2 0 0,4-2 0 16,-4 1 0-16,1 4 0 0,-3-1 11 0,0-3-11 0,0 1 12 15,2-2-3-15,-2 1 0 0,-2-1 0 0,1-3 0 16,1 5-9-16,0-5 0 0,-2 4 0 15,-1-4 0-15,0 0 0 0,0 5-16 0,1-5 4 0,-4 3 1 32,-2-3-16-32,-2 4-3 0,2 1-1 0,-6-2 0 15,-1 1-2-15,-4 4-1 0,0-1 0 0,1-3 0 0,-3 4 22 0,-1 3 4 0,-4-4 8 0,2 1-13 16,0-4 13-16,0-1 0 0,0 1-10 0,0 1 10 16,3-2-28-16,-3-3 0 0,3 0-1 0,0-3 0 15,2 4-142 1,3-4-28-16,-2-1-5 0,4 1-2 0</inkml:trace>
  <inkml:trace contextRef="#ctx0" brushRef="#br0" timeOffset="-193011.32">15417 12270 345 0,'0'0'31'0,"6"3"-31"16,-6-3 0-16,5 0 0 0,-5 0 402 0,0 0 74 15,5 4 16-15,-5-4 2 0,8 0-331 0,-3 3-67 16,-5-3-12-16,0 0-4 0,0 0-40 0,0 0-8 15,6-3-1-15,-1-1-1 0,-5 4-21 0,3-3-9 16,-1-1 8-16,-2 4-8 0,-2 0 0 0,2-7 0 16,-6 4 0-16,1 3 0 0,0-4-18 0,-1 4 4 0,-1 0 1 15,-1 4 0-15,0-1-10 0,-3 1-1 16,3 3-1-16,0 0 0 0,0 1 10 0,0-1 3 16,3 0 0-16,0 0 0 0,-1 0 12 0,4-3 13 15,-4 8-2-15,6-5-1 0,0 0-10 0,0 0 0 16,0 0 0-16,0-7 0 0,0 0 0 0,6 3 0 0,2 1-12 0,0 4 12 15,-3-8-8-15,3 0 8 0,2 0 0 0,4 0 0 16,-4-8 0-16,4 4 0 0,-1 1 0 0,0-1 8 16,0-3-8-16,-2 0 10 0,2 4-10 0,-2-1 10 15,2 1-10-15,-3-2 0 0,4 1 0 0,-6 4 0 16,2 0 0-16,-2 4 0 0,0-4 0 0,-3 8 0 16,-5-8 21-16,8 4-1 0,-8-4 0 0,6 3 0 15,-4 4-4-15,-2-7-2 0,5 4 0 0,-5-4 0 16,0 0-14-16,6 3 0 0,-6-3 0 0,0 0 0 15,0 0-37 1,8 0-1-16,-8 0 0 0,8 0 0 0,0-7-128 0,0 0-26 16,-3 0-4-16,3-5-2 0,2 2 62 0,-2-1 13 15,0 1 3-15,0-2 0 0,0 1 44 0,0 4 10 0,-3 0 2 0,3 0 0 0,-2-1 108 16,1 4 23-16,-1 1 4 0,-1 3 1 0,0 0 94 0,-2 7 19 16,2-2 4-16,-2 5 1 15,0 1-43-15,-1-4-9 0,4 3-2 0,-6 6 0 16,2-2-65-16,1 0-14 0,-3 1-2 0,2 3-1 0,1-3-28 0,-3-1-6 15,0 0 0-15,0-2-1 0,3 2-19 0,-1-3 0 16,-2-4 8-16,3 0-8 0,0 1 0 0,-3-8 0 16,0 0-13-16,0 0 5 15,5 4-15-15,0-4-2 0,1-4-1 0,2-4 0 16,-3 1 0-16,3-4 0 0,0-3 0 0,0-5 0 16,2 2-5-16,1-2-1 0,-3 1 0 0,2 1 0 15,-2 1 21-15,0-1 11 0,0-2-12 0,0 8 12 0,0 1-12 0,0-1 12 0,-3 3-12 0,1 1 12 16,-1 3 0-16,-5 4 0 0,0 0 0 0,0 0 0 15,0 0 10-15,8 0-1 0,-8 0 0 0,0 0 0 16,10 4 11-16,-4-1 3 0,-6-3 0 16,8 4 0-16,-8-4 0 0,5 8 0 0,-3-1 0 15,4-3 0-15,-6-4-23 0,2 7 9 0,-2-4-9 0,0-3 0 16,3 7 8-16,-3-3-8 0,0-4 0 0,0 8 0 16,3-1 0-16,-3 0 0 0,2 0 0 15,1 0 0-15,-3 0 8 0,3 5-8 0,-3-5 0 16,5 4 0-16,-5-4 0 0,3 3 10 0,2 2-10 0,-2-5 8 15,-3 4-8-15,2-4 8 0,3 1-8 0,-2-4 8 16,0-1-17-16,-3-3-4 0,0 0-1 0,5 0 0 16,0 0-118-16,1-3-24 0,2-1-5 0</inkml:trace>
  <inkml:trace contextRef="#ctx0" brushRef="#br0" timeOffset="-192870.18">16140 12118 2422 0,'0'0'108'0,"-3"7"21"0,0-3-103 16,1 3-26-16,-4 0 0 0,4 0 0 0,2 1 36 0,-3-1 3 16,3-7 0-16,0 0 0 15,3 4-124-15,-3-4-25 0,0 0-5 0,5 3-574 16,3-3-115-16</inkml:trace>
  <inkml:trace contextRef="#ctx0" brushRef="#br0" timeOffset="-192562.67">16330 12179 1440 0,'-8'7'64'0,"8"-7"12"0,-2 7-60 0,-1 2-16 0,-5 1 0 0,0-3 0 16,5 0 240-16,1-3 44 0,-4 8 10 0,1-5 2 15,0 0-224-15,0 0-44 0,2-4-8 0,-2 4-3 16,-1 0-17-16,1 2 0 0,5-9 0 0,-3 10 0 16,-2-3 0-16,2 0 0 0,6 0 0 0,-3 5 0 15,0-1 0-15,5-1 10 0,-2 1-10 0,5 1 8 16,0-2 0-16,2 1-8 0,-4-1 12 0,4 2-4 15,1-5 23-15,-3 0 4 0,0 0 1 0,2-3 0 0,6 3-17 16,-3 1-3-16,-2-8-1 0,-3 7 0 16,5-7-3-16,-2 4 0 0,-3-1 0 0,0-3 0 15,-8 0-12-15,8 0 0 0,0 0 0 0,-8 0 0 16,0 0 28-16,0 0 4 0,0 0 0 0,-6 7 0 16,-4-7-52-16,-4 7-9 15,-4-3-3-15,-3 4 0 0,-6-1-127 0,-7 0-25 0</inkml:trace>
  <inkml:trace contextRef="#ctx0" brushRef="#br0" timeOffset="-190647.88">11041 13101 1785 0,'0'0'159'0,"0"0"-127"0,-3 2-32 0,3-2 0 16,0 0 72-16,0 0 9 0,0 0 2 0,6 5 0 16,2-1-59-16,5-1-11 0,0-3-2 0,3 0-1 15,0 0 6-15,2 0 0 0,1-3 1 0,2-1 0 16,-2 4-17-16,2 0 0 0,0 0 0 0,3 0 0 16,-3-5 0-16,3 3 0 0,0 2-10 0,-1-5 10 0,-1 5 0 0,1 0 0 15,-2-2 0-15,3-3 0 0,0-2-21 0,0 4 3 16,-3-4 1-16,0 0 0 15,-2-4-99-15,-1 4-20 16,1-5-4-16,-6 5-652 0</inkml:trace>
  <inkml:trace contextRef="#ctx0" brushRef="#br0" timeOffset="-190102.22">11740 12691 1785 0,'-14'14'79'0,"9"-6"17"0,0 6-77 0,-3 0-19 15,0-2 0-15,5 2 0 0,-2-3 154 0,2-1 27 0,1 6 6 0,-1-6 1 16,0 4-126-16,3 0-25 0,3 2-5 0,0-2 0 16,-1 1-23-16,1-1-9 0,0 0 8 0,2 5-8 15,0-5 0-15,0 5 0 0,1 2 0 0,-1-2 0 16,3-5-12-16,-3 4 12 0,1-1-12 0,-1-1 12 15,0-6-23-15,0 4 3 0,-2-9 1 0,2 2 0 16,1 0 19-16,-4 0 0 0,-2-7 0 0,6 0 0 31,2 0-23-31,-1-7-4 0,1 4-1 0,0-6 0 0,0 2 12 0,3-3 3 0,-8-1 0 0,2-3 0 16,0-5 4-16,3 5 1 0,-3 0 0 0,1-1 0 0,-1 4 8 16,0 1 0-16,-2 1 0 0,2 7 0 15,-2-3 0-15,-3 5 12 0,0 0-2 0,0 0-1 16,0 0 17-16,0 0 3 0,8 5 1 0,0 6 0 15,-3-1-8-15,0 1-2 0,1 4 0 0,-1-1 0 16,0 0-10-16,0-2-2 0,-2 2-8 0,0-3 12 0,-1 4-12 0,4-6 0 16,-6 3 0-16,2-5 0 0,-2-7 0 0,0 0 0 15,0 0 0-15,0 0 0 0,8 0 0 0,0-7 0 16,0 0 0-16,0-7 0 0,-3-5-13 16,3-2 4-16,-2-5 1 0,2 0 0 0,-3-2-4 15,0 2-1-15,0 0 0 0,-2-2 0 0,2 2 13 0,-2-2 0 16,0-1-10-16,-3-1 10 0,2 4 0 0,1 5 0 0,0 0 0 15,-1 2 0-15,-2-2 0 0,3 9 0 0,2-2 0 0,-5 0 0 16,3 7 0-16,-1-1 8 16,1 1-8-16,0 3 0 0,-3 4 0 0,0 0 0 15,0 0-14-15,0 0 5 16,0 0-102-16,2 4-20 0,1-1-4 0,0 1-813 0</inkml:trace>
  <inkml:trace contextRef="#ctx0" brushRef="#br0" timeOffset="-189472.83">12086 13035 1641 0,'0'19'72'0,"0"-12"16"15,0 4-70-15,0-1-18 0,5-3 0 0,-2 0 0 16,2 5 39-16,1-8 4 0,2-1 1 0,0 4 0 16,0-7-8-16,2 0-2 0,1 0 0 0,2-3 0 0,0-1-4 0,3-3-1 15,-3 0 0-15,0 0 0 0,-5-5-29 16,3 2 0-16,-3-8 0 0,3 3 0 15,-1 1 11-15,-2-2-11 0,0 2 12 0,0 0-12 0,-3 0 12 0,0-1-12 16,-2 4 12-16,-3-1-12 16,0 5 13-16,0-3-4 0,-3 3-1 0,1 0 0 15,-3 3 2-15,-1-3 0 0,-2 7 0 0,0 0 0 0,0 0-10 0,-2 4 8 16,-3 3-8-16,2 0 8 0,-2 3-8 0,0 2 0 16,-1 2 0-16,4 0-11 0,-1 0 11 0,3 5 0 15,0-5 0-15,3 5 0 0,0 2 0 0,2-7 0 16,3-2 0-16,3 2 0 0,-1-7 0 0,4 5-13 15,-1-5 5-15,3 0 8 0,2-7-16 0,4 0 4 16,2 0 0-16,-3-3 1 0,0-6 11 0,3 2-8 16,2 0 8-16,1-3-8 0,-1-4 8 0,4-2-13 15,-1 2 5-15,0 0 8 0,-2 2 0 0,-4-2 10 0,1 0 1 0,-3 7 0 16,1-5 13-16,-4 5 2 0,-2 0 1 0,-2 4 0 16,1-1 5-16,-7 4 2 0,0 0 0 0,0 0 0 15,0 0 14-15,0 0 4 0,3 7 0 0,-3 0 0 16,0 0-24-16,0 0-4 0,-3 5 0 0,1-1-1 15,-1-1-15-15,1 2-8 0,-1 2 8 16,0-3-8-16,1-1 0 0,2 2 0 16,-3-1 0-16,3-1 0 0,-3-3 0 0,3 5 0 0,0-5 0 0,3 0 0 15,-3 0 0-15,0-7-8 0,0 0 8 0,8 7-8 16,-3 0 8-16,3-7 0 0,-3 5-9 0,6-5 9 16,0 0 0-16,-3 0 0 0,2 0 0 0,-2-5 0 15,3 5 0-15,-3-2 0 0,2 2 9 0,-2-5-9 0,-3 2 0 16,1-1 0-16,-1 4 0 0,-5 0 0 15,0 0 0-15,0 0-13 0,0 0 1 0,-8 4 1 16,0-1-25-16,0 4-6 0,-2-2-1 0,-1 2 0 16,3 0-41-16,-3-3-9 0,1-1-2 0,2 1 0 15,-3-4 3-15,3 3 0 16,0-6 0-16,3 3 0 0,0-4-60 16,0-3-12-16</inkml:trace>
  <inkml:trace contextRef="#ctx0" brushRef="#br0" timeOffset="-188823.09">12703 12506 518 0,'0'0'46'0,"0"0"-37"0,0 0-9 0,0 0 0 16,0 7 408-16,-3 4 79 0,0-1 16 0,-2 2 3 15,2 2-322-15,1 0-64 0,-4-2-12 0,1 6-4 16,0-1-64-16,2 2-12 0,1 2-4 0,-4-2 0 16,4-1-24-16,-4 4 0 15,4 3 0-15,-4-3 0 0,1 6 0 0,3-2 0 16,-1 4-9-16,3-1 9 0,-3-1-12 0,3 2 4 0,0-1 8 0,0-1-13 15,3-2 13-15,-3 2 0 0,3-5 0 0,2-1-9 16,3-4 9-16,2-1 0 0,-2-5 0 16,3 2 0-16,-1-3 0 0,6-1 0 0,-2-5 0 15,1-3-12-15,4-2-4 0,-1 0-2 0,-2-7 0 0,0 0 0 16,3-3 9-16,-3-1 9 0,-1-1-13 0,4 2 5 16,-3-8 8-16,0 6-8 0,2-2 8 0,-2-3-8 0,-5 1 8 15,2 2 0-15,-5-5 0 0,0 5 0 0,0 4 14 16,-6-1 5-16,4-1 1 0,-4 5 0 15,-2-3-20-15,-2 3 0 0,-4 0-13 0,1-2 5 0,-3 7 16 0,0-3 4 16,0 5 1-16,-2 0 0 0,-1 0-13 0,1 5 0 16,-1-5 0-16,0 7 0 0,3 0 0 15,-2 4 11-15,2-1-11 0,3 2 10 0,-3-1-10 0,0 3-14 16,2 1 3-16,4-1 1 0,2 0 10 0,-3 5 0 16,3-5 0-16,0 5 0 0,3-5 0 0,-3 0 0 15,2 0 0-15,4-2-12 0,2-1 12 0,-3-1 0 16,3-5 0-16,-3 2 8 0,6-5-8 0,-3 3 0 15,2-10 0-15,1 5 0 0,2-7 0 0,0 5-12 16,3-10 12-16,0-2-12 16,0 2-22-16,0-2-5 0,0-7-1 0,0 2 0 15,-3-2-41-15,3 2-9 0,0-2-2 0,-1 2 0 16,-1 2 4-16,-4-1 0 0,1 3 0 0,2 4 0 0,-5-3 56 0,-3 7 11 0,3-1 2 0,-2 4 1 16,-4 1 62-16,-2 3 12 0,0 0 2 0,0 0 1 15,0 0 40-15,0 0 8 0,5 3 1 0,1 4 1 16,-4 0-29-16,1 0-5 0,0 5-2 15,-1-1 0-15,1-1-25 0,0 6-6 0,2-2-1 0,-2 1 0 16,-1-1-9-16,4 0-3 0,-4 0 0 0,3-2 0 16,-2 2-29-16,2 0 0 0,1-2 0 0,-1-1 0 15,-2-4-12-15,5 0-8 0,-3 3-1 0,0-5-1 32,3-3-16-32,-3 3-3 0,3-5-1 0,0-5 0 15,0 3-110-15,0-3-23 0,3-5-4 0,-1-1-518 0,-2-3-104 0</inkml:trace>
  <inkml:trace contextRef="#ctx0" brushRef="#br0" timeOffset="-188626.58">13488 12734 288 0,'0'0'25'0,"0"0"-25"16,0 0 0-16,-5 0 0 0,0 0 494 0,0 0 94 15,2 0 18-15,-2 7 4 0,2 0-405 0,-5-2-81 16,3 9-16-16,-3-3-3 0,-3 4-43 0,1-1-9 16,-1 7-1-16,-2-2-1 0,0 9-30 0,-1-2-5 15,1 2-2-15,-3 5 0 0,0 7-14 0,1 0 0 16,-4 4 0-16,1-1 0 0,-4 2-8 0,1 2-2 15,-5 0 0-15,-1 0 0 0,-2 0-10 16,3 0-3-16,-3-7 0 0,2 0 0 16,3 0-81-16,-2-7-17 0,5-5-3 0,2 0-682 15,1-4-136-15</inkml:trace>
  <inkml:trace contextRef="#ctx0" brushRef="#br0" timeOffset="-179440.36">4760 9641 1947 0,'-8'7'86'0,"5"-2"18"16,1-3-83-16,-1 3-21 0,0-3 0 0,1-2 0 15,2 0 38-15,-6 5 3 0,4-3 1 0,2-2 0 16,0 0-7-16,0 0-2 0,0 0 0 0,2 5 0 0,-2-5-33 0,8 7 0 16,-2-7 0-16,4 7 0 0,-2-7 0 0,5 0 0 15,-2 0 0-15,5 5 0 0,-3-5 0 0,3 0 0 16,5 0 9-16,-8 0-9 0,6 0 0 0,-3-5 8 15,5 5-8-15,0 0 0 0,0 0 8 0,3 0-8 16,-3-2 11-16,3 2-11 0,-3-5 16 16,3 5-4-16,0-2-1 0,-3-3 0 15,0 5 0-15,0-5 0 0,0 3 0 0,3-3 0 0,-3-2-11 16,3 5 0-16,0-10 0 0,0 5 0 0,-6 0 0 0,4-5 0 16,-7 5 0-16,4 0 0 0,2-2-11 0,-2-1-1 15,-3 3 0-15,2 0 0 16,1-2-136-16,-4-3-27 0,1 5-5 0</inkml:trace>
  <inkml:trace contextRef="#ctx0" brushRef="#br0" timeOffset="-177977.37">5953 9211 1267 0,'0'0'56'0,"-3"0"12"0,-2 0-55 0,5 0-13 0,-5 0 0 0,0 0 0 15,5 0 140-15,0 0 26 0,-3-5 5 0,3 5 1 16,0 0-99-16,0 0-19 0,0 0-4 0,0 0-1 16,0 0-35-16,0 0-14 0,0 0 11 0,0 0-11 15,-3 7 0-15,1-7 0 0,2 7 0 0,-6 5 0 0,1 0 0 0,2 2 9 16,-4 0-9-16,1 0 8 15,1 7-8-15,-3-2 8 0,3 7-8 0,-9-5 8 16,7 7-8-16,1-2 8 0,-4 0-8 16,2-5 8-16,0-2-8 0,2 2 0 0,1-7 0 0,0-2 0 15,2 2 0-15,3-7 0 0,0 0 0 0,0-7 0 0,0 0-16 0,0 0-3 16,6-7 0-16,4 0 0 16,1-5-32-16,-3 3-6 0,2-5-2 0,-4-5 0 15,1 0 11-15,1-2 3 0,0 2 0 0,0-2 0 16,0 0 31-16,0 2 14 0,0 0-12 0,3 5 12 0,-9-2 0 0,4-1 18 15,4 8-2-15,-7-3 0 0,2 0 44 0,0 5 9 16,-2 0 2-16,2 0 0 0,-5 0 5 0,0 7 2 0,0 0 0 0,0 0 0 16,0 0-36-16,0 0-7 0,0 0-2 15,0 0 0-15,0 0-1 0,6 7-1 0,-4 0 0 0,1 0 0 16,0 0-17-16,2 5-3 0,-5-5-1 0,5 5 0 16,-5-5-10-16,3 0 0 0,-1-2 0 0,1-3 0 15,2 5 0-15,3-7 0 16,-2 0-10-16,2 0 10 0,2-2-24 0,-5-5 0 0,6-3 1 0,-3 3 0 15,3-2 6-15,2-3 1 0,0-2 0 0,0 2 0 16,3-2 16-16,-8 0 0 0,3 0-8 0,-3 2 8 16,2-2 0-16,-2 2 0 0,0 5 0 0,3 0 0 15,-9 0 0-15,4 5 0 0,-1-3 8 0,0 5-8 16,-5 0 31-16,0 0 0 0,0 0 0 0,0 0 0 16,3 7-14-16,2 0-2 0,-5 0-1 0,0 5 0 0,3 2-2 0,-3-2-1 15,0 2 0-15,2-2 0 16,1 2-11-16,-3-5 0 0,3 3 9 15,-1 2-9-15,-2-2 0 0,6-3 0 0,-4 3 0 0,4 2 0 0,-4 0 0 0,3-2 0 16,6 0 0-16,-6-3 0 16,3 3-32-16,3-5 0 15,-1 5-1-15,1-5 0 0,2-5-17 0,0 5-3 16,6-7-1-16,-8 0 0 0,4 0-44 0,-1 0-9 0,2 0-1 0,-1-7-1 16,1 5 22-16,5-3 5 0,-7-2 1 0,-1 2 0 0,5-2 46 0,-4 5 10 15,-4-5 1-15,1 2 1 0,-1-2 36 0,1 0 7 16,-6 2 2-16,1 3 0 0,-4-3 26 0,1-2 4 15,2 5 2-15,-5-3 0 0,0-2 23 0,0 7 5 16,0-7 1-16,-2 5 0 0,-1-3-22 0,-2 0-4 16,2 3-1-16,-2-3 0 0,2 3-30 0,-2-3-6 15,-1 3-2-15,6 2 0 0,-5 0-18 0,0 2 0 0,-3-2 0 16,3 5 0-16,-1-3 0 0,1 5-16 0,-6-2 4 0,6 7 0 16,-3-3 12-16,3-2-9 0,-3 5 9 0,3 0-8 15,-3-3 8-15,2 5 0 0,1-2 0 0,3 0 8 16,-4-3 0-16,4-2 1 0,-1 0 0 0,3 0 0 15,-3-2-9-15,3-5 0 0,0 0 0 0,0 0 0 16,0 0 0-16,8 5 0 0,-2-5-9 0,1-5 9 16,4 0-10-16,0-2 10 0,-1 0-8 15,3 5 8-15,-2-10-14 0,2 5 2 0,1 0 1 0,-1 0 0 16,0 2-1-16,-2-2 0 0,-1 5 0 0,-2-3 0 16,0 3 12-16,0-3 0 0,0 3 0 0,-3-3-8 15,3 5 8-15,-3 0 0 0,3-5 10 0,-2 5-10 16,2-2 16-16,-3 2-4 0,-5 0 0 0,5-5 0 0,0 5-12 0,3-7 0 15,-2 7 8-15,-6 0-8 0,5-2 0 0,0-3 0 16,1 5-9-16,-6 0 9 0,5-7-24 0,-5 7 0 16,8 0 1-16,2-2 0 0,-10 2 6 0,6-5 1 15,-6 5 0-15,5 0 0 0,-5 0 16 0,8 0 0 16,-8 0-8-16,8 0 8 0,-8 0 0 0,8 5 0 16,-8-5 8-16,10 2-8 0,-10-2 24 0,8 5-2 15,-2-3 0-15,-6-2 0 0,0 0-6 0,0 0-2 16,8 0 0-16,-8 0 0 0,7 5-3 0,-7-5-1 15,0 0 0-15,6 2 0 0,-6-2-10 0,0 0-14 16,0 0 3-16,8 0 1 0,-8 0 10 16,0 0 0-16,0 0-9 0,0 0 9 0,5-2 0 0,0 2 0 15,-5 0 0-15,3-5 0 0,-3 5 0 0,5 0 0 16,0-7 12-16,1 7-4 0,-1-2-8 0,0-3 0 0,3 3 0 16,0-3 0-16,0-2-15 0,3 0-5 0,2-5 0 15,3 5-1 1,-3-7-84-16,3 2-17 0,-3-2-3 0,0 0-1 15,3 2 15-15,0-2 3 0,-3 0 1 0,1 2 0 16,2-2-25-16,-3-5-6 0,0 5-1 0,-2 5 0 16,-1-5-8-16,1 2-1 0,-1 0-1 0,-2 3 0 0,0-3 260 0,-3 5 52 0,-2 0 10 0,2 2 3 15,-5 5 34-15,0 0 7 0,0 0 2 0,0 0 0 16,0 0-72-16,0 0-15 0,0 0-2 0,0 0-1 16,0 0-56-16,-2 5-11 0,2 2-2 0,-3 0-1 0,0 0-39 15,3 5-7-15,-2-3-1 0,-1 3-1 0,3 2-11 16,-2 0 0-16,2 5 0 0,-3 0 0 0,3-3 0 0,0 8 0 15,-3-8 0-15,3 8 0 16,0-8 0-16,0 3 0 0,0 2 0 0,0-4 0 0,0-3 0 0,0 0 0 16,-2 0 0-16,2-2 0 15,2-3-27-15,1-2-1 0,-3 0 0 16,3 3 0-16,-3-10-123 0,0 0-25 16,0 0-4-16</inkml:trace>
  <inkml:trace contextRef="#ctx0" brushRef="#br0" timeOffset="-177580.13">6998 9307 1555 0,'0'0'138'0,"-2"5"-110"0,-1 2-28 0,0 0 0 16,1-2 196-16,-1-3 35 0,6 5 6 0,-3-2 2 16,2-3-162-16,4 3-32 0,2-3-6 0,-1-2-2 15,4 0-24-15,2 0-5 0,1-2 0 0,-1-3-8 16,3 3 0-16,2-3 0 0,-2-2-15 15,0 0 5 1,0 0-35-16,-3 0-7 0,0 0-2 0,0 2 0 16,1-2-14-16,-6 5-4 0,2-3 0 0,-2 0 0 15,-3 3 28-15,-5 2 4 0,0 0 2 0,8 0 0 0,-8 0 46 0,6 2 10 0,-6-2 2 0,5 5 0 16,-5-5 3-16,0 0 1 0,0 0 0 0,3 5 0 16,-3-5 17-16,0 0 4 0,0 0 1 0,5 7 0 15,-5-7-31-15,3 2-7 0,-3-2 0 0,2 7-8 16,-2-7 0-16,3 7 0 0,-1-2 0 0,1 2 0 15,-3-7 0-15,3 5 0 0,-1 2 0 0,1-5 0 0,-3 5 0 16,5 0 0-16,-2-7 0 0,-3 7 0 0,3-2 0 0,-1 2 0 16,-2-7 0-16,3 5 0 15,-3-3 0-15,0-2 0 0,5 7 0 0,-2-7 0 0,2 0-15 16,-2 0 0-16,2-2 0 0,0-3 0 16,3-2-137-16,-2-5-27 0,-1 3-5 0,3-3-624 0</inkml:trace>
  <inkml:trace contextRef="#ctx0" brushRef="#br0" timeOffset="-176359.32">7464 9086 1983 0,'0'0'88'0,"-3"0"18"0,-2 7-85 0,2 0-21 0,-2 0 0 0,2 3 0 15,3-8 92-15,-5 5 15 0,5 5 2 0,0-5 1 16,0 0-58-16,0 0-11 0,3 5-2 0,-1-3-1 16,1-2-38-16,0 5-13 0,-1 0 0 0,-2-3 0 31,3 3-17-31,0 0-3 0,-3-3-1 0,2 5 0 15,-4-2-9-15,2 2-1 0,0-2-1 0,-3 2 0 0,3-2 28 0,-3-3 5 0,-2 3 2 0,2-3 0 16,1-2 10-16,-1 5 9 0,0-5-1 0,3 0-8 16,0-7 19-16,0 0-3 0,0 0-1 0,0 0 0 15,0 0-15-15,0 0 0 0,6 0 8 0,2-7-8 16,2 5 0-16,1-5 0 0,-1-5 0 0,-2 7 0 16,3-4-8-16,0 2 8 0,2-5 0 0,-5 5 0 15,2 0 0-15,-2 0 0 0,0-5 0 0,3 5 0 16,-3 0 0-16,0 2 0 0,0 3 0 0,-3-3 0 0,3 3 15 15,0-3 0-15,-6 5 0 0,4 0 0 16,-6 0 11-16,5 5 2 0,3-3 1 0,-5-2 0 0,-3 0-6 0,7 5-2 16,1-3 0-16,0 3 0 15,-2-5-11-15,2 7-2 0,0-2-8 0,-1-3 12 16,4 3-12-16,-3-3 0 0,0 3 8 0,2-3-8 0,4-2 8 0,-1 5-8 16,-2-5 11-16,-1 0-11 15,3 0 0-15,-2 0 0 0,-8-5 0 0,5 5 0 0,-1-7 0 0,1 5 0 16,3-3 0-16,-3-2 0 0,-3 0 0 0,3 0 0 15,3 0-13-15,-6 0 5 16,-2-5-15-16,-1 5-2 0,4 0-1 0,-4 0 0 0,-4 0 6 0,2 0 0 16,0 0 1-16,0 2 0 0,-8-2 8 0,2 2 2 15,-4 3 0-15,4 2 0 0,4 2 9 0,-6 3 0 0,-5 0 0 0,5 2 0 16,5 0 0-16,-2 0 0 0,-3 0 0 16,3 0 0-16,-1 5 0 0,1-3 0 15,2-2 0-15,-2 5 0 0,2-5 11 0,3 7-3 0,3-7 0 16,0 5 0-16,-1 0 3 0,4-3 0 0,4 3 0 15,-2-3 0-15,-5 3 17 0,5-5 4 0,5 5 1 0,0-5 0 16,0-5-33-16,1 5 0 0,2-2 0 16,-1-5 0-16,4 0 0 0,-3 0 0 0,-6-5 0 15,6 3 0 1,0-5-18-16,-3 0-10 0,1 0-3 0,-1 0 0 0,0-5-12 16,0 5-2-16,-2 0-1 0,-3 0 0 0,0-5 20 0,2 5 4 0,-2 0 1 0,0 2 0 15,-3-2 21-15,1 5 0 0,2-3 10 0,-3-2-10 16,-5 7 41-16,5 0 2 0,1-7 0 0,-1 7 0 15,-2-7 5-15,2 7 0 0,5-5 1 0,-2 3 0 16,-2-3-29-16,2 3-7 0,-6-3-1 0,4-2 0 16,4 5-12-16,-5-3 0 0,-2-2 0 0,5 7 0 15,5-5 0-15,-5 3 0 0,0-3 0 0,0 3 0 0,0-3 0 0,0 5 0 16,-8 0 0-16,8-2 0 0,-3 2 12 0,3-5-3 16,-8 5-1-16,8 0 0 0,-8 0 7 0,0 0 1 15,0 0 0-15,0 0 0 16,0 0 8-16,0 0 3 0,5 7 0 0,-2 0 0 0,-3 0-27 15,0-2 0-15,-5 7 0 0,2-3 0 0,0-2 0 0,-5 0 0 16,-2 5 0-16,2-5 0 16,3 7-22-16,-1-7-10 0,-7 5-1 0,2-5-1 0,6 7 34 0,-3-7 0 15,3 5 0-15,-3 2 0 0,0-7 0 0,3 5 0 16,5-3-8-16,-3 3 8 0,-2-5 0 0,2 0 0 0,6 0 0 16,0 0 0-16,-3-7 27 0,2 5 5 15,9 2 2-15,-3-2 0 0,0-3-21 0,5 3-4 0,0-3-1 16,3-2 0-16,0 0-8 0,0 0 8 15,-3 0-8-15,3 0 8 0,0-2-8 0,0-3 0 0,-6 5 0 0,3 0 8 16,1-7-8-16,-4 0 0 0,-2 7 9 0,3-5-9 16,-1-2 0-16,-2 7 0 0,0-7 0 0,0 7 8 15,-3-7-8-15,-2 7 0 0,5-2-11 0,-8 2 11 32,0 0-28-32,0 0 1 0,3-5 0 0,-3 5 0 0,0 0-25 15,0 0-4-15,0 0-2 0,0 0 0 0,-6-2-36 0,1-3-7 0,-6 0-2 0,4 3 0 16,1-3-21-16,-2 5-5 0,-2-2-1 0,2-3 0 15,-3 3 66-15,1-3 14 16,-1 5 2-16,0-7 1 0,1 0 47 0,-1 2 0 0,1 3 8 0,-4-3-8 16,4-2 52-16,-1 7 3 0,1-7 1 0,-1 7 0 15,-5-7-18-15,6 7-3 0,4-2-1 0,-2-3 0 16,-2 5-19-16,5 0-4 0,5 0-1 0,0 0 0 0,-8-2-10 16,2 2 0-16,1 0 0 0,5 0 0 15,0 0 24-15,0 0 2 0,-5 2 1 0,5-2 0 0,0 0 34 0,0 0 7 16,-3 7 2-16,3-7 0 0,0 0-10 0,0 5-1 15,0-5-1-15,3 7 0 0,-3-7-19 0,5 2-4 16,3 5-1-16,0-2 0 0,-8-5-19 0,8 0-4 16,2 2-1-16,1-2 0 0,0 0-10 0,2 0 0 0,3-2 0 15,-3 2 0-15,0-5-21 0,0 3-3 0,1-3-1 16,-4-2-715-16,3 5-144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18:29.2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18068 5264 172 0,'0'0'16'0,"0"0"-16"0,0 0 0 0,0 0 0 16,0 0 294-16,-2-2 56 0,2 2 11 0,-3-5 3 15,-2 5-216-15,5 0-42 0,-3-2-9 0,3 2-1 16,-5 0-36-16,5 0-6 0,-3-5-2 0,1 5 0 16,2 0-22-16,0 0-5 0,0 0-1 15,0 0 0-15,0 0-10 0,0 0-2 0,0 0-1 0,0 0 0 16,0 0-11-16,-6 5 0 0,6-3 0 15,0 5 8-15,0 0-8 0,3 0 0 0,0-2 0 0,-1 2 0 16,-2-7 9-16,3 7-9 0,2 0 10 0,0 0-10 16,1 0 25-16,-4-2-1 0,4 2 0 0,-1 0 0 15,0-7-12-15,1 7-2 0,2-2-1 0,-1-3 0 0,1 5 1 0,0-2 0 16,0-3 0-16,3 3 0 0,-3-3-2 0,2 3-8 16,4 0 12-16,-4-3-4 0,3 3-8 0,1-3 0 15,2 3 9-15,-1-5-9 0,1 2 0 0,3-2 8 16,-3 0-8-16,0 0 0 0,2 0 0 0,1 0 9 15,-1 0-9-15,1 0 0 0,-1-2 15 0,1 2-4 16,-3-5-1-16,2 5 0 0,-2 0 6 0,2 0 0 16,-2-7 1-16,0 7 0 0,3-2-1 0,-3-3-1 15,2 0 0-15,3 3 0 0,-2-3-3 0,2 3-1 0,3-3 0 0,-3 3 0 16,0-3-11-16,-2-2 0 16,-1 0 0-16,3 2 8 0,0 3 2 0,1-3 0 0,-4-2 0 15,-2 5 0-15,3-5-10 0,-4 2 12 16,1-2-12-16,0 0 12 0,-3 0-12 0,3 0 8 0,-2-5-8 0,1 5 8 15,1 0-8-15,0-5 0 0,0 5 0 16,3-2 8-16,-4-3 8 0,4 0 2 0,-3 3 0 16,0-3 0-16,-3 5-18 0,0-7 0 0,0 2 0 0,1-2 0 15,-1 7 0-15,-3-5 0 0,1-2 0 0,-3 5 0 16,5-8 0-16,-5 3-11 0,-3 0 11 0,3 0-10 16,-2 2 10-16,-4-2 0 0,1 0 0 0,0 2-8 15,-3-2 8-15,0 0 0 0,-3 0 0 0,3 0 8 16,-3-5-8-16,-2 5 0 0,2-5 8 0,-5 0-8 0,0 3 10 15,1 2-2-15,-4-3-8 0,0 3 12 0,1 0-12 16,-3 2 9-16,-1-2-9 0,-2 7 8 16,3-7-8-16,-5 7 0 0,2 0 0 0,-3 0 0 15,1 0 0-15,2 0 0 0,0-5 0 0,0 5 0 0,0 2 0 0,0-2 0 16,1 5 0-16,-1-3 0 0,0-2 0 0,-3 0 0 16,3 2 0-16,-2 3 0 0,-1-3 0 15,-2 3 0-15,3-3 0 0,-1 5 0 16,1-2 0-16,-1-3-14 0,-2 3 3 15,2 2 1-15,-2-5 10 0,3 5 9 0,-3 0-1 0,2 0-8 0,1 0 0 0,-1 0 0 16,0-2-12-16,4 2 3 0,-4 0 9 0,1-5 16 16,-1 5-4-16,-2 0-1 0,0-2-11 0,2 2-9 15,-2 0 9-15,0 0-13 0,0 0 13 0,2 0 0 16,1 2 0-16,2-2-9 0,0 0 9 0,-3 0 0 0,1 5 0 16,2-3 0-16,0-2 0 0,0 5 0 0,3-3 0 0,-3 3 0 15,3-3 0-15,0 3-10 0,2 2 10 0,-2-5-13 16,0 3 13-16,-1 2 8 15,1 0 0-15,0 0-8 0,0 5 0 0,-1-5 0 0,-1 5 0 0,-1-5 0 16,2 2 0-16,1-2 0 0,-3 0 0 0,3 5 0 16,0-5 0-16,2 5 0 0,1-5 0 0,2 0 0 15,-3 5 0-15,3-5 0 0,-2 0 0 0,2 2 0 16,-3-2 0-16,3 5-12 0,0 0 3 0,0-3 1 16,0 3 8-16,3 0-8 0,0-3 8 0,0 3-8 15,2-5 8-15,0 7 0 0,-2-7 0 0,2 5 0 16,3-5 0-16,-2 5 0 0,-1-5 0 0,0 2-8 15,3-2 8-15,0 5 0 0,-2-5 0 0,2 7 0 0,2-7 11 16,-2 0 4-16,0 5 1 0,3-5 0 16,0 5-25-16,-1-5-5 0,1 2-1 0,0 3 0 15,-1 2 15-15,4-2 0 0,-4-3 0 0,1 8 0 0,2-8 0 0,0 5 0 16,-2-2 0-16,0 2 0 0,-1-2 12 16,4-3-12-16,-4 3 12 0,1 2-12 0,2-2 10 15,-2-3-10-15,2 3 8 0,3-5-8 0,-3 5 13 0,3-5-2 16,-5 5-1-16,2-5 0 0,1 0-10 0,-1 0 0 15,3 2-10-15,0-4 10 0,0 2 0 0,0-2 0 16,0 2 0-16,0-5 0 0,-1 5 0 0,-1 0 0 16,2 0 0-16,0-2 10 0,0 2-10 0,-3 0 0 15,3-2 0-15,0 2-11 0,-3-5 11 0,0 5 11 0,1-2-3 16,-1 2 0-16,0-2-8 0,-5-5 0 16,5 2 0-16,1-2 0 0,-1 7 0 0,0-7-14 15,-5 0 3-15,6 0 1 16,2 5-18-16,-3-5-3 0,0 2-1 0,0-2 0 15,-5 0-143-15,6-2-29 0</inkml:trace>
  <inkml:trace contextRef="#ctx0" brushRef="#br0" timeOffset="30252.64">20788 6958 2059 0,'0'0'45'0,"6"0"10"0,2 0 1 0,-1 0 2 0,4 0-46 0,5-3-12 16,0-1 0-16,0-4 0 0,5 1 45 0,3 3 7 15,2-6 2-15,9 3 0 0,2-5-54 0,8 5 0 16,-3-4 0-16,0 8-12 0,3-8 12 0,-2 3 11 16,-1 1-3-16,3 0 0 0,2 0-8 0,6 0-11 15,-2 0 3-15,2 3 0 0,-1 1 8 0,-1-2 11 16,-1 3-3-16,3-3 0 0,5-2-8 0,3 3 12 0,0 1-12 0,-3-1 12 16,0 4 12-16,-2-3 2 15,5-1 1-15,2 1 0 0,1-2 0 0,2-2 0 16,0 0 0-16,-3 3 0 0,4 1-7 0,1-1-2 0,1-3 0 0,-3 4 0 15,-2-4-9-15,-3 0-1 0,0 2-8 0,-3-2 12 16,3 3-12-16,-3-3 8 0,0 4-8 0,0-1 0 16,-7 4 14-16,-1-8-3 0,3 6-1 0,0-3 0 15,2 5 6-15,-2-4 2 0,3 1 0 0,-6-1 0 16,-2 4-5-16,-6-3-1 0,3-1 0 0,0 4 0 0,-3-3-12 16,1 3 0-16,2-4 0 0,-1 1 0 15,-4 3 0-15,0-5 8 0,-6 3-8 0,1-3 9 0,-4 5-9 0,4 0 8 16,2-2-8-16,0-3 8 0,0 5-8 15,3-4 0-15,-3 1 0 0,0 3-11 0,-3-4 11 0,-2 4 0 16,0 0 8-16,-3 0-8 0,-3 0 8 0,1 0-8 16,-1 0 8-1,3 0-8-15,-2 0 0 0,-6-3 0 0,0 3 0 0,0-4 0 0,3 4 8 0,-3 0 1 16,3-3 0-16,-3 3 0 0,-2-5-9 0,4 5 8 16,-4-2-8-16,-1-3 8 0,-4 5-8 0,-1-2 0 15,-5-3 0-15,0 5 0 16,-3 0-72-16,0-4-8 0,-5 4 0 0</inkml:trace>
  <inkml:trace contextRef="#ctx0" brushRef="#br0" timeOffset="33611.58">20743 4462 2030 0,'0'0'44'0,"0"0"10"0,6-2 2 0,-1-3 1 0,0 5-45 0,-5 0-12 16,0 0 0-16,6 0 0 0,-6 0 25 0,7 0 3 0,-1 5 1 0,2-3 0 15,-3 8-16-15,0-3-3 0,3 2-1 0,0 3 0 16,-3 7-9-16,3-3 0 16,0 8 0-16,3-1 8 0,-3 3-8 0,0 7 0 15,0 7 0-15,0 0 0 0,0 0 0 0,0 7 0 0,-3-5 0 0,3 5 0 16,0 5 0-16,-3 2 0 0,3 0 0 0,-3 0 0 16,3 5 0-16,-3-5 0 0,1 0-9 0,-1 0 9 15,0 5 0-15,1-5 0 0,-4 5 0 0,4 0 0 16,-4-5 0-16,1 0 0 0,-1 5 0 0,1-3 0 15,0 3 9-15,-3 2-1 0,0-7 0 0,0 0 0 0,-3-2-8 16,0 2 8-16,3 0-8 0,0 0 8 16,0-2-8-16,0-2 8 0,0 1-8 0,3-11 8 15,0 5-8-15,2-7 0 0,-2-1 0 0,2 3 0 16,-2-7 0-16,2 0 0 0,-2-5 0 0,-1 1 0 16,6-4 0-16,-5 4 0 0,2-6 0 0,-2-2 0 15,-1 1-21-15,1-8 0 0,-3 4 0 0,3-3 0 16,-3-1-47-16,2-3-10 15,-2-4-2-15,0 5-792 0</inkml:trace>
  <inkml:trace contextRef="#ctx0" brushRef="#br0" timeOffset="36332.44">21074 6816 403 0,'0'0'36'0,"0"0"-36"0,0 0 0 0,0 0 0 0,0 0 147 0,0 0 22 0,0 0 5 0,0 0 1 15,0 0-116-15,5 0-23 0,1 0-5 0,-6 0-1 16,5 0-10-16,0 0-1 0,1 0-1 0,-1-2 0 16,0-3-18-16,-2 5 10 0,-3 0-10 0,5-4 8 15,-5 4 24-15,5-3 5 0,1 3 1 0,-1 0 0 16,-5 0-12-16,3-4-2 16,2 4-1-16,-5 0 0 0,3-3 25 0,-1 3 4 0,3-4 2 0,-5 4 0 15,0 0-9-15,0 0-1 0,0 0-1 0,0 0 0 16,6-3-21-16,-6 3-4 0,0 0-1 0,5-4 0 15,0 1-4-15,1-2-1 0,-1 5 0 0,-5 0 0 16,5-2 0-16,-5 2-1 0,5 0 0 0,3 0 0 16,-2-5 9-16,-1 1 1 0,0 1 1 0,-5 3 0 15,8-4 4-15,-2 4 1 0,-6 0 0 0,7 0 0 16,1-3-7-16,-8 3 0 0,6-4-1 0,-6 4 0 16,8 0-11-16,-8 0-8 0,8-3 9 0,-8 3-9 0,8 0 0 0,-8 0 8 15,7 0-8-15,1-4 0 0,0 4 0 0,-8 0 8 16,8 0-8-16,0 0 0 0,-8 0 9 0,8-3-9 15,0 3 8-15,0-5-8 0,-3 5 8 16,-5 0-8-16,8 0 8 0,-2 0-8 0,1 0 10 0,-1 0-10 16,-6 0 12-16,8 0-12 0,-3 0 12 0,3 0-12 15,-8 0 12-15,8 0-12 0,-3 0 16 16,3 0-4-16,-3-2-1 0,3 2 0 0,0-5-11 0,-2 5 0 16,1 0 9-16,1 0-9 0,0-2 0 0,0 2 0 15,0-5 0-15,0 5 8 0,0 0-8 0,0 0 0 0,0-4 0 16,0 4 0-16,3 0 0 0,-6-3 8 15,3 3-8-15,-3-4 8 0,3 4-8 0,0 0 0 16,-3 0-8-16,3 0 8 0,3 0 0 0,-6-3 0 0,3 3 0 16,0 0 0-16,2-4 0 0,-2 1 0 15,3-1 0-15,0 4 0 0,-3 0 0 0,2-3 0 0,1-2 0 0,-3 5 0 16,2-2 0-16,1-3 0 0,-3 1 0 0,0 1 0 16,2 3 0-16,-2-4 0 0,3 4 0 0,-3-7 0 15,2 7 0-15,-2-3 0 0,0-1 0 0,3 4 0 16,-1-3 0-16,-2-2 0 0,3 5 0 0,2-2 0 15,0-3 0-15,1 3 0 0,-1-3 0 0,-3 5 0 16,6-4 0-16,-3 1 0 0,1 3 0 0,-4 0 0 16,1-4 0-16,-1 1 0 0,1-1 0 0,0 1 0 15,2 3 0-15,-3-5 0 0,1 3 0 0,2-3 0 16,-2 5 0-16,2-2 0 0,-2-3 0 0,-1 5 0 16,-2-4 0-16,3 1 0 0,-3 3 0 0,0-4 0 15,2 4 0-15,-2-3 8 0,0 3-8 0,0-4 0 0,-3 4 0 16,1-3 0-16,2-1 0 0,-1 4 8 0,1-3-8 15,-2 3 0-15,2-5 0 0,0 5 8 0,-3-7-8 0,3 7 0 16,-3-2 0-16,3-3 0 0,0 1 0 16,0 4 0-16,-3-3 0 0,3 3 0 0,0-4 0 0,0 4 8 15,-3 0-8-15,3-3 0 0,0-1 0 0,0 1 0 16,0-2 0-16,0 5 0 0,0-2 0 0,0-3 0 16,2 5 0-16,-2-2 8 0,3-3-8 0,-6 5 0 15,3-4 0-15,0 1 0 0,0 3 0 0,3-4 8 16,-3 4-8-16,0 0 8 0,-1-3-8 0,4-1 9 15,-3 4-9-15,0-3 10 0,-3 3-10 0,3-5 0 0,0 5 0 16,0 0 0-16,0 0 0 0,0-2 0 16,-3 2 0-16,3-5 0 0,-3 5 0 0,-5 0 0 0,8 0 0 0,0-2 0 15,-2-3 0-15,2 5 0 0,-3 0 0 0,-5 0 0 16,8-2 0-16,0-3 8 16,-8 5-8-16,8 0 0 0,0-4 8 0,-1 4-8 15,1-3 0-15,0 3 8 0,0 0-8 0,-2-4 0 0,2 4 0 0,-3 0 8 16,3-3-8-16,0 3 0 0,0-4 0 15,0 4 0-15,2-3 0 0,-2-2 0 0,0 5 0 0,3-7 0 16,-3 7 12-16,-1-2 0 0,4 2 0 0,0-5 0 16,-1 1-12-16,1 1-14 0,-3 3 3 0,0-4 1 15,-3 4 10-15,3-3 0 0,0-1 0 0,0 4 0 16,-3 0 9-16,3-3 1 0,0 3 0 16,0 0 0-16,2-5-10 0,-2 3-11 0,0-3 3 0,0 5 0 0,0 0 8 15,-2 0 0-15,1-2 0 0,1-3 0 0,0 5 0 16,0-7 0-16,-2 7 0 0,-1-4 0 0,3 1 0 0,0-1 0 15,0 1 0-15,-3-2 0 0,3 3 0 0,-3-3 0 16,3 5 0-16,-3 0 0 0,1-7 0 16,2 5 0-16,0-3 0 0,0 5 8 0,-3-4-8 0,3 1 0 15,0 3 0-15,0-4 0 0,0-3 0 0,2 4 0 16,-2-2 0-16,0 3 0 0,3-3 0 0,-1 3 0 16,-2-3 0-16,0 3-728 15,0-3-151-15</inkml:trace>
  <inkml:trace contextRef="#ctx0" brushRef="#br0" timeOffset="37012.91">24543 6497 345 0,'0'0'31'0,"-3"0"-31"0,-2-3 0 0,2-1 0 0,1 1 242 0,-1-2 42 15,0 3 9-15,3 2 2 0,0 0-150 0,0-5-29 16,0 3-7-16,0 2-1 0,3-5-14 0,2 3-3 0,-2-3-1 0,5 5 0 16,0 0-12-16,2 0-2 15,1 0-1-15,2 0 0 0,-2 7-19 0,2-7-4 16,3 5-1-16,2-3 0 0,1-2-9 0,2 5-2 0,0-3 0 16,-5-2 0-16,3 5-32 0,2-2-8 15,3-3 0-15,-3 7 0 0,3-3 0 0,-1-4 0 16,-2 7 0-16,6 0 0 0,-3-2 0 0,-3-3 0 15,-3 6 0-15,-4-4 0 0,-1-1 0 0,-3 1 0 0,1-4 0 0,-6 7 0 16,1-2 0-16,-1-3 0 0,-5-2 0 0,0 7 0 16,0-7 8-16,0 8 0 0,-3-1 0 0,1 0 0 15,-4 0-8-15,1 4 0 0,-6-4 0 16,1 1 0-16,-1-1 0 0,-2 0-11 0,0 4 3 0,-6 1 0 16,3-5-16-16,-2 3-4 0,-3 1 0 0,8-4 0 15,-3 1-33-15,2-1-7 0,-1 4-2 0,-1-4 0 16,0 7-83-16,0-6-17 0,0 3-3 0,0 3-1 15,0-2-37 1,6-2-7-16,-11 8-2 0,10-6 0 0</inkml:trace>
  <inkml:trace contextRef="#ctx0" brushRef="#br0" timeOffset="37562.71">25112 7038 2541 0,'0'0'56'0,"0"0"11"0,0 0 2 0,0 0 3 0,0 0-57 0,0 0-15 0,0 0 0 0,0 0 0 16,0 0 0-16,0 0 0 0,0 0 0 0,0 0 0 15,-3 4 0-15,-5 3-12 0,3 0 12 0,-3 0-10 16,-3 8 2-16,1-1 0 0,-6 0 0 0,0 2 0 16,0 1 8-16,-3-3 0 0,-4 9 0 0,-4-2 0 15,1 1 8-15,5-8 3 16,-1 5 1-16,1-5 0 0,-3 0-12 0,3 2 0 16,-3-2 9-16,3-4-9 0,3 2 8 0,-6 2-8 0,3-7 10 0,5 0-10 15,3-3-26 1,-1-4-11-16,4 0-3 0,-1-4 0 15,6 1-105-15,-3-4-22 0,3 0-4 0,2-4-1 0,3-1 86 0,0 2 17 16,3-4 3-16,-3-5 1 0,5 5 53 0,-2-5 12 16,2 1 0-16,0 1 0 0,3-2 28 0,-2 1 7 0,4-1 1 15,-2 5 0-15,3 0 19 0,-1-1 4 0,1 4 1 0,2 1 0 0,0 3 8 0,0 3 3 16,1-4 0-16,-1 8 0 0,-5-4-8 0,5 8-2 16,0-4 0-16,3 5 0 0,0 2-12 0,3 0-2 15,2 3-1-15,3 1 0 16,-1 4-26-16,-1 3-4 0,-1-4-2 0,-3 8 0 0,-2-4 14 15,0 1 4-15,0-2 0 0,-3 6 0 0,0-6-32 16,1 6 0-16,-4-6 0 0,3 2 0 0,-2-1 0 0,0-4 0 16,-1 1 0-16,1-1 0 0,-3 0 0 0,0-2 0 15,0-5-11-15,-1 0 11 0,-4 0-12 16,-3-7 12-16,0 0-10 0</inkml:trace>
  <inkml:trace contextRef="#ctx0" brushRef="#br0" timeOffset="38415.92">20743 4340 1324 0,'0'0'118'0,"0"0"-94"0,0 0-24 0,0 0 0 16,-8 7 138-16,8-7 23 0,-5 5 5 0,0 2 1 16,0 2-103-16,-3-2-20 0,5 5-4 0,-2 2 0 0,-1-2-20 0,4 7-4 15,-4-3-1-15,1-2 0 16,0 5-15-16,0-5 0 0,-1 5 8 0,1 0-8 16,0-3 0-16,-3 3 0 0,2-5 0 0,1 5 0 0,0-5 0 0,2 0 0 15,1-2 0-15,-4 2 0 16,4-7-22-16,2 0-4 0,-3 0-1 0,3-7 0 15,0 0-49-15,0 0-9 0,3 0-3 0,2-2 0 16,0-3 4-16,1 3 0 0,1-10 0 0,1 5 0 16,-2-5 9-16,2 5 3 0,2-7 0 0,-2 0 0 0,0 2 38 0,-3-2 8 15,1 0 2-15,-1 2 0 0,6 3 70 0,-6-3 14 16,0-2 4-16,0 7 0 0,1-5 60 0,-1 5 13 0,0-2 3 16,1 4 0-16,-1-2-47 0,3 2-9 15,-3 3-1-15,3-3-1 0,-3 5-24 0,3 0-5 16,0 5-1-16,0 2 0 0,0-2-30 0,0 2-6 0,3 0-2 0,-1 2 0 15,1-2-5-15,-1 5-1 0,-2 0 0 0,0-3 0 16,0 3-8-16,0 2 0 0,0-2 9 0,0-3-9 16,-3-2 0-16,3 5-12 0,3 0 2 0,-1-3-686 15,1-2-136-15</inkml:trace>
  <inkml:trace contextRef="#ctx0" brushRef="#br0" timeOffset="38720.71">21370 4354 2109 0,'0'0'46'0,"-2"0"10"0,2 0 1 0,0 0 3 0,0 0-48 0,0 0-12 16,0 0 0-16,0 0 0 0,0 0 23 0,0 0 1 16,0 0 1-16,5-2 0 0,3-3-11 0,3 3-2 15,-1-3-1-15,1-2 0 0,2 2-11 0,3-2 0 0,0 5 0 0,2-5 0 32,1 2-30-32,-3-2-5 0,0 0-1 0,2 0 0 15,-2 2-33-15,0 5-7 0,0-7-2 0,0 5-499 0,-3-3-100 0</inkml:trace>
  <inkml:trace contextRef="#ctx0" brushRef="#br0" timeOffset="38914.44">21407 4420 2178 0,'-10'7'48'0,"5"-7"9"0,-1 5 3 0,1-3 1 0,0 3-49 0,2-3-12 0,3-2 0 0,0 0 0 15,0 0 38-15,5 7 5 0,3-7 1 0,3 0 0 16,-1 0-19-16,6-2-3 0,0-3-1 0,5-2 0 15,1 5-21-15,4-3 0 0,-5-2 0 0,3 0 8 16,2 0-68-16,-2 0-12 0,0-5-4 0,-3 5 0 16,-5 0-41-16,0 2-9 0,0-2-2 0,-3 0-429 15,-2 5-87-15</inkml:trace>
  <inkml:trace contextRef="#ctx0" brushRef="#br0" timeOffset="39144.67">21479 4166 1987 0,'-11'0'88'0,"11"0"18"0,-2 7-85 0,2-7-21 16,-3 7 0-16,3 0 0 0,3 0 44 0,-1 5 5 16,1 0 1-16,0-3 0 0,2 10-27 0,0-5-6 15,0 7-1-15,1-2 0 0,-4-5-16 0,1 5 0 16,0 2 0-16,-1-2 0 0,1 2-9 0,-3-2-9 15,0 2-2-15,0-7 0 16,0 5-96-16,0-5-19 0,0 0-4 0,0-2-679 0</inkml:trace>
  <inkml:trace contextRef="#ctx0" brushRef="#br0" timeOffset="39352.74">21640 4145 1209 0,'0'0'108'0,"0"0"-87"0,0 0-21 0,0 0 0 16,0 7 210-16,3 0 38 0,0 0 7 0,2 0 1 15,-2 7-172-15,2-2-36 0,0 2-6 0,-2 5-2 16,2 0-20-16,-2-3-4 0,2 10 0 0,-2-5-1 16,-1 5-15-16,1-5 0 0,2 3 0 0,-2-1 0 15,-3-4-128-15,2 2-21 0,-2-2-5 0,3 2-725 16</inkml:trace>
  <inkml:trace contextRef="#ctx0" brushRef="#br0" timeOffset="40027.83">22267 4159 1267 0,'0'0'112'0,"0"0"-89"0,0 0-23 0,0 0 0 16,0 0 76-16,0 0 10 0,0 0 2 0,0 0 1 15,0 0-71-15,0 0-18 0,6 5 0 0,-6-5 0 31,0 0-18-31,0 0-7 0,0 0-2 0,0 0 0 0,0 0 3 0,0 0 1 0,0 0 0 0,0 0 0 16,0 0 55-16,5 2 10 0,-5-2 2 0,0 7 1 16,0 0 15-16,3 0 4 0,-3-2 0 0,0-3 0 15,0 5-19-15,-3 3-3 0,3-3-1 0,-3 0 0 0,1 0-24 0,-4 0-5 16,1 0 0-16,-3 0-1 0,0 5-11 16,0-5 0-16,-2-5 0 0,-4 5 8 15,1 5-36 1,0-5-7-16,0-2-1 0,-3 2-1 0,0-5-11 15,0 3-1-15,-2-3-1 0,4-2 0 0,1 0 40 0,0 0 10 0,2-2 0 0,6-3 0 0,-3-2 24 0,8 5 6 16,0-10 2-16,3 5 0 0,5-5-32 0,2 3 0 16,3-5 0-16,3-3 0 15,3 3-27-15,-1 0-11 0,1-5-2 16,2 3-1-16,3-3-9 0,5 0-2 0,3-2 0 0,0 2 0 0,2-2 32 0,-2 0 5 16,-1-3 2-16,-1 10 0 0,-1-2 49 0,-6-1 11 15,-1 3 1-15,-4 0 1 0,-2 2 25 16,-5 5 5-16,-3 0 1 0,-1 0 0 0,-1 5-5 0,-6 2-1 15,0 0 0-15,0 0 0 0,0 0-25 0,0 0-5 16,-3 9 0-16,-2-2-1 0,0 5-35 0,-1 2-8 0,1 0 0 0,-3 5 0 16,0 2 0-16,0 3 0 0,-2-1 0 0,2 3 0 15,-3 0 0-15,0 0 0 0,3 2 0 16,1 0 0-16,-1 10 0 0,0-5 0 16,2 0 0-16,1 2 8 0,5 0-8 0,-3 3 10 0,3-5-10 0,0 0 10 15,3-5-10-15,0 0 0 0,-1 3 0 0,4-8 0 16,-4 8 0-16,1-10 0 0,0 0 0 0,2 0 0 15,-2-2-12-15,-1-5 12 0,-2-2-12 0,3 2 12 16,-1-7-170-16,-2-7-26 16,0 0-6-16,0-19-1 0</inkml:trace>
  <inkml:trace contextRef="#ctx0" brushRef="#br0" timeOffset="40186.32">22450 4258 2602 0,'0'0'116'0,"5"0"23"0,6 0-111 0,-1 0-28 0,6 0 0 0,0 0 0 0,3-5 31 0,2 5 1 15,3-2 0-15,2-3-823 16,1 0-164-16</inkml:trace>
  <inkml:trace contextRef="#ctx0" brushRef="#br0" timeOffset="42135.09">23281 3978 2311 0,'-14'0'51'0,"7"0"10"0,-7 0 3 0,1 7 0 0,0 0-51 0,2 0-13 0,1 0 0 0,-1 7 0 15,-2-2 16-15,-3 7 1 0,0-3 0 0,0 3 0 16,-2 2-17-16,2 3 0 0,0-8 0 15,0 8-9-15,3-3-6 0,2 0-1 0,1 0 0 0,2-2 0 16,0 0 16-16,3-3-9 0,-1 3 9 0,4-5-8 16,2-2-4-16,2 2-1 0,1-7 0 0,2 0 0 15,-2 0 13-15,5-2 0 0,0-5 9 0,2 0-9 0,6 0 13 0,3-5-3 16,-3 3-1-16,2-5 0 0,1-5-9 0,2 3 0 16,-3-3 0-16,6 5 0 15,-3-5-24-15,0 5-3 0,1-5-1 0,-4 5 0 16,1 0 17-16,-1 0 11 0,-2 0-13 0,-3 5 5 0,-2-3 28 15,2 3 5-15,-5-3 2 0,-3 5 0 0,3 0-3 16,-8 0 0-16,6 0 0 0,-6 0 0 16,0 0-11-16,0 0-2 0,0 0-1 0,-3 7 0 0,0 0-10 0,-5 0 0 15,3 0 0-15,-6 0 8 0,1-2-19 16,-3 2-4-16,2 5-1 0,-5-10 0 0,3 5-3 0,0-2-1 16,-1-3 0-16,1-2 0 15,3 5-9-15,2-10-3 0,0 5 0 0,2-2 0 0,4-5 10 16,-1-5 2-16,6 5 0 0,-1-5 0 15,6-2-29-15,0 0-6 0,3-5-1 0,2 5 0 16,3-5 10-16,-3 5 2 0,3-7 0 0,0-5 0 16,0 0 20-16,0 3 5 0,2-8 1 0,-2 10 0 0,0-5 18 0,3 10 12 0,-4-8-1 0,1 8-1 15,-2-3 59-15,-1 7 12 0,0-2 3 0,-2 7 0 16,-1 0 3-16,-5 0 1 0,1 2 0 0,-1 5 0 16,-5 0-23-16,3 0-4 0,-1 7-1 0,1 5 0 15,-3-5-28-15,-3 7-7 0,1-2-1 16,-1 9 0-16,-2 0-24 0,2 3 0 0,-5-3 0 0,6 5 0 15,-4-5 13-15,1 7-2 0,0-9-1 0,-1 2 0 16,1 3-10-16,2-8-14 0,1 3 3 0,2 2 1 16,-3-7 10-16,3 3 12 0,0-8-2 0,0 3-1 15,3-3-9-15,2-4 0 0,3-3 0 0,0 3 0 16,3-5 0-16,-4-5-12 0,4 3 2 0,0-5 1 31,-1 0-25-31,3-5-5 0,1 3-1 0,-1-3 0 0,3 0 8 0,-3-2 2 0,3-5 0 16,-3 5 0-16,0-2 21 0,1-3 9 0,-4-7-8 0,3 7 8 0,-2-7 0 0,0 3 0 15,-4-3 0-15,1 0 0 0,0 5 11 0,0 2 1 16,-2-2 0-16,-4 9 0 0,4-2 12 0,-4 2 4 16,1 5 0-16,-1 0 0 0,-2 7-16 0,0 0-4 15,0 0 0-15,-5 7 0 0,3 5-8 0,-1 0 8 16,-2 4-8-16,-1 3 8 0,1 2-8 0,-3 3 0 16,0-1 0-16,3 8 0 0,0-10 8 15,-3 7 0-15,5-4 0 0,-2-3 0 0,5-2-8 0,0-3 0 16,0 3-12-16,0 0 12 0,5-5 0 0,-2-5 0 15,2 3 0-15,0-5 12 0,0 5-12 0,3-5 0 16,-2-5 0-16,2-2 0 0,0 0 0 0,0-2 0 16,2-3 0-16,-2 3 0 0,0-3 0 0,3-2 0 15,-3-2 0-15,2-1 0 0,-2 3 0 0,0-2-11 0,3 2 3 16,-4-5 0-16,4 5 8 0,-3 2 0 16,-3-2-9-16,1 7 9 0,-1-7 0 0,-5 7 0 15,0 0 0-15,0 0 0 0,0 0 0 0,0 0 10 0,3 7-1 0,-3-7 0 16,0 0 6-16,0 0 1 0,0 0 0 0,0 0 0 15,0 0-16-15,0 0 0 0,0 0 0 0,0 0 0 16,0 0 0-16,0 0-12 0,0 0 12 0,0 0-13 16,-6 0-44-16,6 0-9 15,-5 0-2-15,2-7 0 0,-2 5-14 0,2-5-3 0,3 0-1 0,-2-3 0 16,2 3 40-16,0-2 8 16,0-3 2-16,0 0 0 0,2 3 36 0,1-3 0 0,2 3 0 0,-2-3 12 15,0 0 14-15,2 3 3 0,0-3 1 0,0 5 0 16,3 0-30-16,-2 2 0 0,4-2 0 0,-2 7 0 15,0-7 20-15,0 5 0 0,3-3 1 0,-1 5 0 0,-2 0-12 0,3 0-9 16,-3 0 12-16,0 0-12 0,0 0 8 0,0 5-8 16,-1-3 0-16,1 5 0 0,0-7 0 15,-2 5 0-15,-4 2 0 0,4-5 0 0,-6-2 0 16,2 10 0-16,-2-3 0 0,0 0 0 0,-5 0 12 0,2 0-12 16,1 0 12-16,-4 0-12 0,1 0 13 0,0 0-4 15,-3 0-1-15,3 0 0 0,-3-2 9 0,2 2 2 16,1 0 0-16,0 0 0 0,2 5-19 0,0-5 0 15,1 5 0-15,2-3 0 0,0-2 8 0,0 0 2 16,0 5 0-16,0-5 0 0,5 0 3 0,-2 0 1 0,2 0 0 16,0 5 0-16,3-5-14 0,-2 5 8 0,-1-5-8 0,3 0 0 15,-3 2 0-15,3-2 8 0,0 5-8 0,0-5 0 16,-3-2 0-16,0 2 0 0,1-5 0 0,-1 3 0 16,0-3 0-16,-2 3 9 0,-3-5-9 0,0 0 8 15,0 0-8-15,0 0 8 0,0 0-8 0,0 0 8 16,0 0-8-16,0 0 0 0,0 0 0 0,0 0 0 15,0 0-19-15,-3-7 1 0,1 2 0 0,-1-2 0 32,3 0-21-32,0 0-4 0,0-5-1 0,0 5 0 0,3 0 31 0,-1 0 13 15,1-2-12-15,2 2 12 0,3 2-12 0,-3-2 12 0,3 2-12 0,0 3 12 16,0-3-12-16,0-2 12 0,3 7-12 0,-3-2 12 16,0-3 0-16,2 5 0 0,-2 0 0 0,0 0 0 15,3 0 17-15,-3 0-1 0,0 5-1 0,2-3 0 16,-5-2-6-16,3 0-1 0,0 0 0 0,-2 0 0 0,-1 0-8 15,-5 0 0-15,5 5 9 0,-5-5-9 0,0 0 0 0,0 0 0 16,3 2 0-16,-3-2 0 0,0 0 20 0,0 7 0 16,0-2 0-16,-3 2 0 0,3 0-20 15,0-2 0-15,-2 2 0 0,-1 0 0 0,3-5 0 0,-3 5 0 16,3-7 0-16,0 0 0 0,0 5 0 0,0-5 0 16,0 0 0-16,6 2 0 0,-6-2-19 0,5-2-1 15,0 2-1-15,0 0 0 16,3-5-78-16,3-2-15 15,-3 0-3-15,3 0-1 0,-1 0-58 0,1-5-12 0,-1 5-3 0,1 0 0 0,-3-2 137 16,-3-3 27-16,0 5 6 0,1 2 1 0,-1-2 110 0,0 0 22 16,-2 5 5-16,2-3 1 0,-5 5-3 0,0 0-1 15,0 0 0-15,0 0 0 0,0 0-40 0,0 0-8 16,0 0-2-16,0 0 0 0,0 0-30 0,3 7-6 16,-1 0-2-16,-2-7 0 0,6 5-13 0,-4-3-2 0,-2-2-1 15,8 7 0-15,0-2-10 0,0 2 0 0,0-7 0 0,3 5 0 16,2-5 0-16,0 2-17 0,-2-2 4 0,-1 0 1 15,1-2 12-15,0-3 8 0,-1 5 0 0,-2-2-8 16,0-3 0-16,0 0 0 0,0 3 0 0,0-3-9 16,-3 5 9-16,-2-2 0 0,5-3 0 0,-3 5 0 15,-5 0 0-15,3-7 0 0,2 7 0 0,-5 0 0 16,0 0 0-16,0 0 0 0,0 0 0 0,0 0 0 16,0 0 0-16,0 0-8 0,0 0 8 0,0 0 0 15,0 0 0-15,5 0 0 0,-5 0 0 0,0 0-8 16,0 0 8-16,3 7 0 0,-3-7 0 0,5 5 0 0,-2-3 0 15,-3-2 0-15,5 5 0 0,0-5 0 16,1 0 0-16,2 2 8 0,-3-2-8 0,3-2 0 16,0 2 0-16,0 0 8 0,2-5-8 0,-2 5 0 15,3-2 0-15,-1-3 8 0,1 5-8 0,-6 0 0 0,3 0 0 0,-3-7 0 16,-2 7 0-16,-3 0 0 0,0 0 0 0,0 0 0 16,0 0 0-16,0 0 0 0,0 0 0 0,0 0 0 15,0 0 0-15,0 0 8 0,-5 7-8 0,0-7 0 16,-1 7 0-16,1-2 0 0,0 2 0 0,-3-2 0 15,5-3 0-15,-5 5 0 16,3 0-67-16,0 0-14 0,-3 0-3 0</inkml:trace>
  <inkml:trace contextRef="#ctx0" brushRef="#br0" timeOffset="43712.18">22802 6374 352 0,'0'0'16'0,"0"0"3"0,0 0-19 0,10-4 0 16,-2 1 0-16,3-1 0 0,-3-4 16 0,2 6-1 15,-2-3 0-15,3-2 0 0,-3 5 5 0,0-3 0 16,2-2 1-16,-2 3 0 0,0 1 87 0,-2-1 16 0,2-4 4 0,-3 6 1 16,3-3-7-16,-3 3-2 0,3-3 0 15,-3 3 0-15,1-3-54 16,-1 5-11-16,0-4-3 0,0 1 0 0,1 3-32 0,-1-4-6 16,0 4-2-16,1 0 0 0,-1-3-12 0,0 3 0 0,-5 0 0 15,5 0 0-15,3 0 24 0,-2 0 3 0,-1-5 0 0,0 5 0 16,1 0 9-16,-1 0 3 15,0 0 0-15,0 0 0 0,1 0-4 0,-1-2-1 0,0 2 0 0,3-5 0 16,-2 5-11-16,1 0-3 16,1-7 0-16,0 7 0 0,0-2-9 0,3-3-3 0,-1 5 0 0,-2-7 0 15,3 7-8-15,-3-4 0 0,0-4 0 0,0 6 0 16,0-3 0-16,2 3 0 0,-2-3 0 0,0 3 0 16,3-3 0-16,-3 5 0 0,0-7 0 0,0 7 0 15,0-4 8-15,-1 1 0 0,-1 3 0 0,2-4 0 16,-3 4 5-16,0-3 1 0,1-2 0 0,-6 5 0 15,0 0-14-15,5 0 8 0,3-2-8 0,-8 2 0 0,5-5 0 0,-5 5 0 16,5 0 0-16,1-2 0 0,-6 2 0 0,5-5 0 16,0 5 0-16,3 0 0 0,-3-2 0 0,-5 2 0 15,6 0 0-15,-1-5 0 0,3 5 8 0,-3 0-8 16,-5 0 0-16,6-4 0 16,-1 1 8-16,0 3-8 0,0-4 0 0,-2 4 0 0,2-3 0 0,-2-2 0 15,-3 5 0-15,5 0 0 0,1-2 8 0,-1-3-8 16,-2 5 0-16,2-2 9 0,0-3 2 15,0 3 0-15,3-3 0 0,-2 5 0 0,2-7 6 0,-3 7 2 16,3-4 0-16,0 1 0 0,0-2-3 16,0 5-1-16,0-7 0 0,0 5 0 0,-1-3-7 0,1 5-8 0,0-2 11 0,-2-3-11 15,2 3 11-15,0-3-11 0,-3 1 10 16,0 1-10-16,-5 3 12 0,3-4-3 16,5 1-1-16,-3-2 0 0,0-2 4 0,1 7 1 15,-1-7 0-15,0 0 0 0,3 7 3 0,0-7 1 0,0 0 0 16,3 2 0-16,-4-2-5 0,4 0 0 0,-3-2-1 0,3 0 0 15,-3 1-11-15,2-1 0 0,1-3 9 0,-3-2-9 16,2 2 11-16,-2 3-3 0,3-10 0 16,-3 7 0-16,0 3-8 0,0-5 8 0,-1-3-8 0,1 3 8 15,-2 0 5-15,-1-5 1 0,3 5 0 0,-5-7 0 16,2 2 5-16,0 3 1 0,0-8 0 0,1 3 0 16,-4-5-10-16,4 0-2 0,-4 3 0 0,4-3 0 15,-1-2-8-15,0-3 0 0,0 5 9 0,1-2-9 16,-1 2 0-16,0 0 8 0,1 5-8 0,-1-5 0 15,0-2 11-15,1 2-3 0,-1-7 0 0,0 5 0 16,0-5 6-16,-2 0 1 0,0 0 0 0,-1 5 0 16,-2-5-2-16,3 5 0 0,0 2 0 0,-3-2 0 15,0 2-13-15,-3-2 0 0,3 2 8 0,0 0-8 0,-3-2 0 16,3 2 0-16,-2 0 0 0,2 0 0 16,-3 5 8-16,0-5 0 0,3 5-8 0,0 2 12 0,-2-2-12 0,2 2-10 15,0 3 2-15,-3-3 0 0,3 7 8 0,0-2 0 16,0 0 0-16,0 7 0 0,0-5 0 0,0 5 0 15,0 0 0-15,0 0 0 0,0 0 0 16,0 0 0-16,0 0 0 0,0 2 0 0,0-2 0 0,0 5 0 16,0-3 0-16,0-2 0 0,0 7 0 0,0 0 11 0,0-2-3 15,0 2 0 1,0 0-37-16,0 0-8 0,0 0-2 0,0 0 0 16,0 0-64-16,0 0-13 0,5 0-2 0,-5 0-1011 15</inkml:trace>
  <inkml:trace contextRef="#ctx0" brushRef="#br0" timeOffset="46147.09">23757 5859 403 0,'0'0'36'0,"0"0"-36"0,-5 5 0 0,-1-3 0 16,4-2 224-16,-4 0 37 15,1 5 8-15,5-5 2 0,-5 2-163 0,5-2-33 0,-3 0-7 0,3 0 0 16,-5 7-13-16,5-7-3 0,-5 0 0 0,2 7 0 16,0-2-18-16,1 2-4 0,-4 0-1 0,4 0 0 15,-1 0 3-15,0 0 0 0,1 1 0 0,-1 1 0 16,3 0-32-16,0-2 0 0,0 0 0 0,0 0 0 15,0 1-141-15,0 1-35 0,-2 5-6 16,2-14-2-16</inkml:trace>
  <inkml:trace contextRef="#ctx0" brushRef="#br0" timeOffset="46305.13">23625 6167 1724 0,'0'0'76'0,"-3"7"16"0,-2 0-73 0,-1 5-19 15,1-5 0-15,2 7 0 16,1-7 27-16,-1 8 1 0,1-4 1 0,-1-4 0 16,3 5-21-16,0-2-8 0,-3-3 0 0,1 2 9 15,2 0-60-15,0-2-12 0,0-2-2 0,2 2-440 16,1-4-88-16</inkml:trace>
  <inkml:trace contextRef="#ctx0" brushRef="#br0" timeOffset="46453.27">23675 6435 846 0,'0'8'37'0,"0"-1"8"0,0-3-36 0,3 3-9 0,-3 0 0 0,0 0 0 15,0 0 87-15,0 1 15 0,0-1 3 0,0 0 1 16,0 2-80-16,0 0-16 0,0-4-10 16,0 2-362-16,0-4-79 0</inkml:trace>
  <inkml:trace contextRef="#ctx0" brushRef="#br0" timeOffset="46644.24">23736 6642 1677 0,'-3'12'74'0,"3"-5"16"0,0-4-72 0,3 8-18 0,-6 1 0 0,3-2 0 0,0 1 48 15,0-1 7-15,3 1 1 0,-3-4 0 16,2 5-29-16,-2-2-6 0,3-6-1 0,-3 8 0 15,3-2-20-15,-3-6 0 0,0 3 0 0,2-4 0 16,-2-3-114-16,0 7-18 0,0-7-3 0,0 0-1 0</inkml:trace>
  <inkml:trace contextRef="#ctx0" brushRef="#br0" timeOffset="47398.84">23553 7400 2635 0,'0'0'116'16,"0"0"25"-16,-2 11-113 0,-1 1-28 0,3-2 0 0,3 1 0 15,-3-4 22-15,2 1-2 0,-2-1 0 0,6 0 0 16,-1 0-60-16,-5-7-13 0,0 0-3 0,8 0 0 15,0 0-186-15,-8 0-38 0,0 0-7 0,0 0-1 0</inkml:trace>
  <inkml:trace contextRef="#ctx0" brushRef="#br0" timeOffset="47719.81">23738 7023 2188 0,'-5'7'195'16,"2"-7"-156"-16,-2 5-31 0,5-5-8 0,0 0 68 0,0 0 12 16,0 0 2-16,0 0 1 0,0 0-67 0,0 0-16 15,0 0 0-15,5 3 0 0,1-3-12 0,-1 0-7 0,3 0-1 0,-3 0 0 16,1-3 20-16,2-2-8 0,-3 5 8 0,3 0 0 16,-3 0 0-16,3 0 0 0,0 0 0 15,0 0 0-15,0-4 0 0,2 4 0 0,-2 0 0 0,3 0 0 16,-3-3-12-16,-3 3 4 0,3 0 8 0,-3 3-13 15,3 1 3-15,-5 1 1 0,0-2 0 0,-1 4 0 16,-2 0 9-16,0 4 0 0,0 1 0 0,-2 2 0 16,-1 0 12-16,0 0-1 0,-2 8-1 15,2-4 0-15,-2 1-10 0,-3-2 12 16,3 6-12-16,0-6 12 0,-1 2-12 0,1 2 0 0,-3-7 0 0,3 2 0 16,-1-2-12-16,1-7 1 0,3 8 1 0,-1-8 0 15,0 0-135-15,3-7-27 16,0 0-6-16</inkml:trace>
  <inkml:trace contextRef="#ctx0" brushRef="#br0" timeOffset="48005.6">23995 7059 2167 0,'0'0'96'0,"0"0"20"0,-3 0-93 0,1-3-23 16,-4 3 0-16,6 0 0 0,0 0 104 0,0 0 17 16,0 0 3-16,-5 3 1 0,-3 1-77 0,3 3-16 15,2 1-4-15,-2 3 0 0,2-1-28 16,1 1 0-16,-1 1 0 0,0-2 0 0,1 4 0 0,-1-3 0 15,3 8 0-15,0-5 0 16,0 5 0-16,3-2 0 0,-1 1 0 0,1-3 0 0,2-1 0 0,3 5 0 0,-2-5 0 0,-1-3 0 16,3 4 0-16,0-1 0 0,-3-3 0 0,3-1 0 15,0 2 0-15,0-5 0 16,-5 0 0-16,2 0 0 0,0-3 0 0,-5-4 0 0,0 0 0 0,5 3 0 16,-5-3 0-16,0 0 0 15,0 0 0-15,0 0 0 16,-8 0-29-16,1 0-12 0,1-3-3 0,-4-1 0 15,-1-3-73-15,0 0-15 0,1 4-4 0,-3-9-540 0,-1 5-109 0</inkml:trace>
  <inkml:trace contextRef="#ctx0" brushRef="#br0" timeOffset="48188.3">23982 7052 1440 0,'0'0'128'0,"0"0"-103"0,0 0-25 0,0 0 0 0,2 0 206 0,4 4 36 16,2-4 7-16,0 3 2 0,2-6-169 0,3 3-34 15,3-4-6-15,0 4-2 0,0-3-25 0,3-1-6 16,-4 4-1-16,4-7 0 16,-3 7-29-16,2-8-7 15,-2 8 0-15,-2-4-1 0,1 1-18 0,1 3-3 0,0 0-1 0,-3 0 0 16,1 3-135-16,-1 1-27 0</inkml:trace>
  <inkml:trace contextRef="#ctx0" brushRef="#br0" timeOffset="69671.92">1688 873 403 0,'0'0'17'0,"0"0"5"15,0 0-22-15,0 0 0 0,0 0 0 0,0 0 0 0,0 0 231 0,0 0 41 16,0 0 9-16,0 0 2 0,0 0-180 0,0 0-36 15,0 0-7-15,0 0-2 0,0 0-34 0,-3 7-8 16,3 5 0-16,0-2-1 16,0 1-15-16,-5 3 0 0,5 1 8 0,-3 1-8 0,3 5 0 0,0 0 0 15,0 5 0-15,0-5 0 0,3 8 0 0,-3 4 0 16,5-1 0-16,-5-6 0 0,3 10 0 0,2 1 0 16,-5-2 0-16,3 5 0 0,-3-7 0 0,0 7 0 15,3 0-9-15,2 5 9 0,-5-7 0 0,0 11 0 16,0 0 0-16,0-2 0 0,0 1 0 0,0 6 0 0,0 0 0 15,0 5 0-15,0-1 0 0,0-1 0 0,-5 2 0 0,5 6 0 16,0-6 0-16,0 5 0 16,-3 6 0-16,3-2 0 0,0-2 0 0,0 5-9 15,0-1 9-15,0 3 0 0,0-2 0 0,0 6 0 0,0-8 0 0,0 6 0 16,0-2 0-16,0 0 0 0,0 7 9 0,0-5-9 16,3 5 15-16,-3 0-4 15,-3-2-1-15,3 1 0 0,0-1 12 0,0 2 2 0,0 0 1 16,0 5 0-16,0-3-13 0,3 3-4 0,2-3 0 15,-2-2 0-15,2 7 0 0,-2-2-8 0,-1-3 12 0,3-2-4 16,-5 7-8-16,3-5 0 0,2-2 0 0,-2-2 0 16,0 2 0-16,2-5 8 0,-2 5-8 0,2 0 0 15,-5-5 0-15,3 5 0 0,2-5 0 0,-3 3 0 16,1-3 0-16,2-2 0 0,-5 0 0 0,3 0 0 16,2-5 0-16,-5 5 0 0,3-7 0 0,0-5 0 0,-3-2 0 15,0 2 0-15,0-4 0 0,0-1 0 0,-3-7 0 16,0 3 0-16,-2-5 0 0,2 3 0 0,-5-6 0 0,1 3 8 15,-4 0-8-15,6-4 0 0,-1-3 0 0,-2 0 8 16,1 0-8-16,-4-3 0 0,3-4 0 0,0-2 0 16,0-5 8-16,5-1-8 0,-4 4-8 15,4-6-4-15,-5-6-1 0,3-3-818 0</inkml:trace>
  <inkml:trace contextRef="#ctx0" brushRef="#br0" timeOffset="71524.53">1516 918 1267 0,'0'0'112'0,"0"0"-89"0,0 0-23 0,0 0 0 15,8-5 116-15,-5-2 18 0,5 7 4 0,-6-4 1 16,6 1-106-16,5-2-21 0,-7 3-4 16,7 2 0-16,0 0-8 0,3-5 8 0,0 3-8 0,2-3 8 15,1 5-8-15,-1 0 0 0,4 0 0 0,1 0 0 16,4 0 0-16,-1 0 0 0,1 0 0 16,-3 5 0-16,7-5 0 0,-4 0 0 0,2 0 0 0,0 0 0 15,3 0 0-15,0 0 11 0,-1 0-11 0,4 0 12 0,2 7 0 16,0-7 0-16,0 2 0 0,5-2 0 0,-10 8 4 0,5-8 0 15,3 4 1-15,-3-4 0 0,0 7-1 0,5-7-1 16,-5 5 0-16,8-3 0 16,-8 5-15-16,3-2 11 0,-1-5-11 0,-1 7 10 15,-1-7-10-15,-3 3 0 0,6-3 0 0,2 4 0 0,-5-4 0 0,8 0 0 16,-8-4 9-16,5 4-9 0,-5 0 0 0,0 0 0 16,1-3 0-16,-1 3 0 0,0-5 0 0,2 3 8 15,1-3-8-15,2-2 0 0,-2 5 0 16,0-3 9-16,2 3-9 0,-2-3 0 0,-3 1 8 0,0-4-8 15,0 6 0-15,0-5 0 0,0 2 10 0,-3-2-10 16,3 7 8-16,3-2-8 0,-8 2 0 0,2 0 0 16,-5 0 0-16,3 0 0 0,-11-5 0 0,6 5 12 15,-4 5-4-15,4-3 0 0,-3-2 2 0,0 7 0 16,2-7 0-16,-5 0 0 0,3 5-10 0,-8 2 0 16,5-7 0-16,0 2 0 0,0 6 0 0,-2-8 0 0,-1 4 0 15,-4 1 0-15,-1-3 0 0,0 5 0 0,0-7 8 0,1 7-8 16,-4-2 0-16,3-5 0 0,-5 2 0 0,3 3 8 15,-1-2-8-15,1-3 0 0,-3 4 0 0,-3 1 0 16,6-5 0-16,-3 0 0 0,-3 2 0 0,3-2 0 16,-3 0 0-16,1 5 0 0,-1-5 0 0,3 2 0 15,0-2 0-15,-8 7 0 0,8-7 0 0,-8 0 8 16,0 0-8-16,5 0 0 0,0 0 0 0,1 5 0 16,-1-5 0-16,-5 0 0 0,8 2 0 0,-8-2 0 15,2 5 0-15,-2-5 0 0,0 0 0 0,0 0 0 0,0 0 8 0,0 0-8 16,6 0 0-16,-6 0 8 15,0 0-8-15,0 0 0 0,0 0 0 0,-6 7 8 0,4 0-8 16,2-7 0-16,0 5 0 0,-5 2 0 16,-1-5 0-16,4 5 0 0,-1 0 8 0,0 1-8 0,3-4 0 15,-5 1 0-15,0 2 0 0,2 2 0 0,3-4 0 0,-5 5 0 16,5-3 0-16,-6 4 0 0,6 3 0 0,0-2 0 16,-2 2 0-16,2 0 0 0,-5 8 0 0,2-4 0 15,0 1 0-15,3 2 0 0,-2 1 0 0,-1 10 0 16,0-8 0-16,3 4 0 0,-5 0 0 0,5 3 0 15,-3 0 0-15,-2 6 0 0,0 3 0 0,5-5 0 16,-5 13 0-16,2-8 0 0,-5 7 0 0,3-7 0 0,-1 0-9 16,1 7 9-16,0 4 0 0,-1 3 0 0,-1-4 0 15,4 2 0-15,-5 2 0 0,3 4 0 16,-1-4 0-16,1 5 0 0,2 2 0 0,-2 5 0 16,0-2 0-16,5 2 0 0,-5-1 0 0,2 4 0 0,3 4 0 15,-5 2 0-15,2-2 0 0,0 0 0 0,1 2 0 0,-1 10 0 16,3-5 0-16,-3 2 0 0,3-2 0 15,-8 5 0-15,6-3 0 0,-1 2 0 0,-2-1 0 0,0-1 0 16,-3 5 0-16,2 0 0 0,1 0 0 0,2-2 0 16,-5 2 0-16,3 5 0 0,3-3 0 0,-1 5 0 15,-2-7 0-15,2 7 0 0,3-2 0 0,0 2 0 16,0 0 0-16,0 0 0 0,-5 0 0 0,10 0 0 16,-5 0 8-16,0 0-8 0,3 0 0 0,-3-2 0 15,5-5 8-15,-5 0-8 0,3 5 0 0,-1-10 0 16,1-2 0-16,-1-5 0 0,1 5 0 0,2-7 0 15,-5 0 0-15,3 0 0 0,2-12 0 0,-5 7 0 16,3-6 0-16,0 1 8 0,-3-6-8 0,5-6 0 16,-5-4 0-16,3 0 0 0,2-7 0 0,-5 0 0 0,3-4 0 0,-1-3 0 15,1-1 0-15,-1-3 0 0,1 1 0 0,-3-4 0 16,-3-5 8-16,3 0-8 0,0-2 0 0,-2-5 9 16,-1 1-9-16,1-1 8 0,-1 0 0 0,-2-2-8 15,2-5 12-15,-8 4-4 0,6-4 2 16,-3 0 0-16,-2 0 0 0,2-2 0 0,-6-2 3 0,1 1 1 15,0-1 0-15,0-3 0 0,-1 0-6 0,-4-3-8 16,2 3 11-16,0-4-11 0,-2 4 9 0,4-8-9 16,-7 4 0-16,3 1 9 0,-3-1-9 0,2-3 0 15,-10 4 9-15,2-1-9 0,-4-3 9 0,-4 7-9 16,-2-3 12-16,-2-1-12 0,2 4 32 0,-6 4-1 16,6-1 0-16,0-3 0 0,-5 4-13 0,2-1-2 0,-10-3-1 0,2 4 0 15,-2-1 1-15,2 4 0 0,1-3 0 0,2-1 0 16,0 1-5-16,0 1-1 0,-8-2 0 0,0-3 0 15,3 7 8-15,-1-7 2 0,6 7 0 0,-5-3 0 16,3-1-20-16,-4-3 0 0,1 4 0 0,-3-4 0 16,-2 3 12-16,2 1 0 0,0-4-1 0,8 3 0 15,-3 2-3-15,-5-5 0 0,0-5 0 16,3 2 0-16,5 3-8 0,0 0 0 0,5 0 0 0,-2 0 8 16,5-4-8-16,0 4 0 0,8-3 0 0,-6-1 0 15,-2 4 0-15,3-3 0 0,5-1 0 0,-3 1 0 16,3-1 0-16,0 4 0 0,5-3 0 0,3-1 0 0,2 1 0 15,-4-2 0-15,4 5-9 0,3-7 9 16,3 7-16-16,2-4 0 0,-4-3 0 0,7 4-795 16,0-8-158-16</inkml:trace>
  <inkml:trace contextRef="#ctx0" brushRef="#br0" timeOffset="72175.61">1733 2600 2217 0,'0'0'98'0,"3"0"21"15,5 4-95-15,5-1-24 0,-3-3 0 0,1 4 0 0,8-1 31 0,-1-3 1 16,1 7 1-16,4-7 0 0,-1 0-6 0,4 4-2 16,0-1 0-16,9 2 0 0,-1-5-8 0,3 0-1 15,3 2-1-15,5-2 0 0,0 5-15 0,5-1-18 16,-5-4 4-16,0 3 1 0,8-3 13 0,-3 7 0 0,9-7 0 16,-9 4 0-16,8-1 0 0,-8-3 0 0,9 0 0 0,-4 0-9 15,6 0 9-15,2-7 0 0,1 7 0 16,2-7 0-16,-5 4 0 0,2-8 0 0,4 6 0 0,-1-2 0 15,3 0 0-15,-3-3 0 0,-3 1 0 0,1 2 8 16,-6 0 4-16,0 0 2 0,6 0 0 0,-9 4 0 16,-2-1-23-16,-5 4-5 0,-6-3-1 0,3 3 0 31,-8 0-144-31,-3 0-29 0</inkml:trace>
  <inkml:trace contextRef="#ctx0" brushRef="#br0" timeOffset="72766.64">1733 4312 2336 0,'0'0'52'0,"8"2"10"0,3 5 2 0,7-2 1 0,1-3-52 0,4 3-13 0,-1 0 0 0,9-3 0 15,-2-2 34-15,1 0 4 0,4 0 1 0,8-7 0 16,-2 7-29-16,10-5-10 0,-2-2 0 0,7 5 9 0,-2-10-9 16,3 5 0-16,5 0 0 0,0 0 0 15,5 0 0-15,-3 0 0 0,1 2 0 0,-3-2 0 16,-1 0 0-16,7 5 0 16,1-3 0-16,-1 0 0 0,-4 3-11 0,-2 2-1 0,2-5 0 0,4 5 0 0,-4 0 20 15,1 0 4-15,2 0 1 0,-8 0 0 0,3 0-13 16,-3 0 0-16,0-2 0 0,6-3 0 0,-6 5 0 15,0-2 0-15,-8-3 8 0,1 3-8 16,-4-3-26-16,4 5-8 0,-7 0-2 0,1-2-681 16,-10-3-137-16</inkml:trace>
  <inkml:trace contextRef="#ctx0" brushRef="#br0" timeOffset="73379.67">1667 5819 1785 0,'0'0'79'0,"0"0"17"0,0 0-77 0,5 5-19 16,3-3 0-16,0-2 0 0,-8 0 106 0,16 7 18 16,2-2 3-16,4-3 1 0,1-2-72 0,4 7-13 15,-6-2-3-15,11 0-1 0,-3-3-27 0,0-2-12 16,5 7 10-16,1-2-10 0,2-3 8 0,3 5-8 15,10-2 0-15,3-3 0 0,-3 3 0 0,3-5 0 16,8 7 0-16,0-7 0 0,-3 7 0 0,5-7 8 16,6 5-8-16,-5-3 0 0,7-2 0 0,-5 5 0 0,3-5 0 15,2 0 0-15,1-5 10 0,2 5-1 0,-3 0 0 0,3 0 0 16,6-2 5-16,-9 2 1 0,-5 0 0 0,3 0 0 16,-3-5-15-16,3 5 11 0,3 0-11 0,-9 0 10 15,1 5-10-15,-11-3 0 0,5-2 0 16,-5 0 0-16,2 0 0 0,-2 0 0 0,0 0 0 0,-5 0 0 15,-3 0-174-15,-6-2-40 16</inkml:trace>
  <inkml:trace contextRef="#ctx0" brushRef="#br0" timeOffset="74136.03">831 1856 1267 0,'-5'3'112'0,"2"1"-89"15,-5 4-23-15,5-1 0 0,-5 0 138 0,0 4 23 16,6-4 5-16,-6 8 1 0,8 3-97 0,-8 1-19 16,8 2-4-16,-8-2-1 0,5 5-18 0,3 2-4 15,-5-1-1-15,5-3 0 0,0-1-23 0,5 2 0 16,-2-6 0-16,5 2 8 0,0-5-8 0,0-3 0 15,2-1 0-15,-2-5 8 0,3-5 0 0,5 0 0 0,-6 0 0 0,9-5 0 16,-11-5-8-16,5 3 9 0,0-4-9 16,-2-8 10-16,-1 5-10 0,1-7 8 0,2-1-8 15,-2-4 8-15,-3 8-8 0,0-8 10 0,-3 5-10 0,0-8 10 16,3 4-10-16,-8 3 0 0,-5 1 9 0,2 2-9 16,-2 1 0-16,2-1 8 0,-7 5-8 0,2 0 0 15,-3-1 0-15,-2 8 0 0,0 0 0 0,5 3 8 16,-3-3-8-16,-2 4 0 0,8-2 0 0,-3 5 0 15,-3 5 0-15,3-2-13 0,0 4 3 0</inkml:trace>
  <inkml:trace contextRef="#ctx0" brushRef="#br0" timeOffset="74489.58">1064 3176 864 0,'0'0'76'0,"0"0"-60"0,0 0-16 0,-8 0 0 0,8 0 295 0,0 0 56 0,-8 0 11 0,8 0 2 15,0 0-238-15,-3 4-48 0,-5 4-10 0,3 1-1 16,2 3-42-16,-5 9-8 0,6-2-1 0,-6 2-1 16,2 5-15-16,4 7 8 15,-9 0-8-15,6 2 0 0,2 2-8 0,-5 3-8 16,0 0-2-16,6-2 0 15,-6 2-150-15,5 0-31 0</inkml:trace>
  <inkml:trace contextRef="#ctx0" brushRef="#br0" timeOffset="75089.67">820 4815 633 0,'0'0'56'0,"0"0"-44"0,-8 0-12 0,3 0 0 16,5 0 375-16,0 0 73 0,0 0 14 0,0 0 3 15,0 0-349-15,5 0-71 0,6 0-13 0,-3 0-4 16,2 0-8-16,6 5-1 0,-5-5-1 0,5 0 0 16,-3 0-18-16,3 2-14 0,2-2 2 0,-2 7 1 15,-5-7 11-15,5 5-12 0,-6-3 12 0,-2 3-12 32,3-3-15-32,-3 5-3 0,-6 3-1 0,4-1 0 15,-4-2 3-15,-2 5 1 0,-2-5 0 0,-6 5 0 0,2-3 17 0,1 5 10 0,-11-2-12 0,6 0 12 16,-4-3 0-16,4 3 0 0,-1-3 0 0,3 3 0 0,-2 0 10 15,2-3 6-15,0-2 0 0,0-2 1 0,5 2 11 16,-2 0 1-16,2-2 1 0,3-3 0 0,-2 5-14 0,4 0-2 16,-2-2-1-16,8 2 0 0,0 0-13 0,0 0 11 15,3 0-11-15,-1 0 10 0,6-2-10 0,3 2 0 16,-1 0 0-16,1-7 0 16,2 7-43-16,3 0-13 15,-3-7-4-15,3 0-958 0</inkml:trace>
  <inkml:trace contextRef="#ctx0" brushRef="#br0" timeOffset="75672.31">870 6087 1785 0,'-2'0'159'0,"2"0"-127"16,2 0-32-16,4 5 0 15,2-3 109-15,-6-2 16 0,6 5 3 0,3-3 1 16,-1-2-85-16,4 5-16 0,-4-2-4 0,-2 1-1 0,5-4-11 0,1 7-1 16,-4-2-1-16,1-3 0 15,-3 5-10-15,0-2 0 0,2-3 0 0,-7 6 0 0,5-1 0 0,-3 2 0 16,-5 0 0-16,0-2 0 0,-5 5 0 0,2-5-12 16,-2 7 2-16,-6-2 1 0,3 2-10 0,-2 0-1 15,-1 0-1-15,-5 1 0 0,3 3 21 0,-3-3 0 16,6 3 0-16,-6-4 0 0,5 1 0 0,-5 1 0 15,6 0 12-15,2-1-4 0,-3-4 12 0,6 1 1 16,0-2 1-16,-1 1 0 0,6-4 6 0,0 5 2 16,0-5 0-16,6 3 0 0,-4-3-9 0,6-3-1 0,3 3-1 0,-3-2 0 15,2-3-7-15,1 5 0 0,5-2-1 0,0-2 0 16,-6-3-11-16,9 4 8 0,-9-4-8 16,6 3 8-16,-5-3-8 0,-1 0 0 0,-2 0 0 15,0 4 8-15,-8-4-8 0,8 0 0 0,-8 0 0 0,0 0 8 16,3 7-8-16,2 0 12 0,-10 0-12 0,5 1 12 15,-3-1-12-15,-5 4 12 0,0 1-12 16,-2 2 12-16,-1-4-12 0,-5 6 0 0,0 1 0 16,-2-3 0-1,-1 9-23-15,1-6-6 0,-1 6-2 0,1-6 0 0,-1 6-129 0,1-2-25 0,-1-7-6 0</inkml:trace>
  <inkml:trace contextRef="#ctx0" brushRef="#br0" timeOffset="81278.56">2172 3277 1324 0,'0'0'59'0,"0"0"12"0,-5-2-57 0,-3-3-14 16,3 5 0-16,-1-2 0 0,-2 2 129 0,8 0 23 16,-2-5 5-16,-1 2 1 0,-5-1-90 0,3 1-17 0,2-1-4 15,3 4-1-15,-8-7-16 16,6 2-18-16,-6 3-1 0,0-3-11 0,8 5 0 0,0 0-10 0,0 0 10 16,-3 0-18-16,-5 0 2 0,0 5 1 0,6-5 0 31,-6 0-20-31,0 2-4 0,0 3-1 0,5-3 0 0,-5 7 18 0,3-6 3 0,2 4 1 0,3-2 0 15,0-5 18-15,0 7-8 0,0 2 8 0,0-2 0 16,3-2 0-16,2 6 0 0,-2-1 0 0,2-5 0 16,1 2 8-16,1-7-8 0,1 7 0 0,3-3 0 15,2-1 17-15,-7 4-2 0,7-2-1 16,-3-3 0-16,6 3-3 0,-5-3-1 0,-3-2 0 0,5 5 0 16,0-3-10-16,-2 3 8 0,-3-3-8 0,-3 3 8 0,3-5-8 15,-3 7 0-15,-5-7 0 0,8 5 0 0,-5 4 8 16,-3-9-8-16,2 12 8 0,-2-10-8 15,-2 10 8-15,2-5-8 0,-3 7 0 0,-2-7 8 16,2 5-8-16,-5 0 0 0,8-3 0 0,-8 3 8 16,6-1-8-16,-6-1 0 0,0 2 0 0,5-3 0 0,-5 3 0 15,0 2 8-15,-2-7-8 0,-4 5 0 16,9-10 0-16,-3 7 8 0,0-6-8 0,0 4 0 0,6 0 0 0,-6 0 0 16,0 0 0-16,0-2 0 0,5-5 0 0,-5 2 0 15,0 3 8-15,6-5-8 0,2 0 10 0,0 0 0 16,0 0 0-16,-8 0 0 0,0 0-10 15,8 0-14-15,0 0 3 0,0 0 1 16,0 0-18-16,0 0-3 0,-3 5-1 0,-2-3 0 16,2 5-93-16,3-7-19 0,-8 7-4 0,8-7-536 0</inkml:trace>
  <inkml:trace contextRef="#ctx0" brushRef="#br0" timeOffset="81975.11">2302 3397 1382 0,'-13'0'123'0,"13"0"-99"0,0 0-24 0,-6 0 0 16,4 7 175-16,2-7 29 0,0 0 7 0,0 0 1 0,0 0-165 0,0 0-33 15,0 0-6-15,0 0-8 0,0 5 0 0,0 2 0 16,0-7 0-16,8 2 0 0,-8 3-19 0,2 2-3 16,1 0-1-16,2 0 0 15,-5 0-13 1,0 0-4-16,3 0 0 0,-3 5 0 0,0 2 28 0,-3-2 12 0,3-1-12 0,0-1 12 0,-5 4-9 0,2-2 9 16,1-1 0-16,2-1 0 15,-6 2 0-15,6-3 0 0,-2 3 0 0,2-5 0 0,-6 0 0 0,6-7 0 16,0 0 8-16,0 0-8 0,0 0 0 0,0 0 0 15,0 0 8-15,0 0-8 16,0 0 0-16,6-7 0 0,2 0 0 0,-3 0-10 0,0 0 10 0,3-12-10 16,0 5 10-16,-3 2-10 0,1-4 10 0,2 4 0 15,2-2 0-15,-2-5 0 0,3 5 8 0,-3-5 3 16,2 5 1-16,-2 0 0 0,3 0 8 0,-1 2 3 16,4-2 0-16,-4 2 0 0,-2 3-8 0,3-3-2 0,-3 5 0 15,0 0 0-15,-6 0-13 0,6 7 8 0,-5-5-8 0,5 3 0 16,-3 2 10-16,-5 0-10 0,0 0 10 0,3 2-10 15,-1 3 12-15,4-5-3 0,-6 0-1 0,0 11 0 16,0-8 0-16,-6 4 0 0,6 0 0 0,-2 0 0 16,2 5-8-16,-3-5 0 0,-2-3 0 0,5 4 0 15,0-8 0-15,0 9 8 0,0-9-8 0,0 0 0 16,0 0 0-16,0 5 0 0,5 2 0 0,-2-7 0 16,-1 0 0-16,4 0 0 0,-6 0 0 15,0 0 0-15,0 0 0 0,0 0 0 0,0 0 0 0,0 0 0 16,10 0 0-16,-10 0 0 0,0 0 0 0,0 0 0 15,11 0 0-15,-11 0 0 0,0 0 0 0,0 0 0 16,0 0 0-16,0 0 0 0,0 0 0 0,8 2 0 0,-3 7 10 16,-2-2-10-16,-1-4 12 0,4 4-12 15,-6 0 13-15,0 0-4 0,2-2-1 0,-2 2 0 0,6-3-8 0,-6-4 0 16,2 8 0-16,1-6 0 0,2 5-13 0,-5-7-5 16,3 7-1-16,-3-7 0 15,8 5-178-15,-8-5-36 0,0 0-7 0</inkml:trace>
  <inkml:trace contextRef="#ctx0" brushRef="#br0" timeOffset="82247.64">2678 3397 345 0,'0'0'31'0,"0"0"-31"15,0 0 0-15,0 0 0 0,2-2 261 0,4-3 47 16,-6 2 8-16,2-1 3 0,3 4-215 0,-2-5-42 16,0 3-9-16,2-3-1 0,-2 3-33 0,2-3-7 15,-5 3 0-15,3-3-1 0,-1 3-11 0,4-3 0 16,2 2 0-16,-8-1 0 0,7 1 0 0,-7-1 0 0,6-1 0 0,-6 5 0 15,5-2 0-15,-5 2 0 16,0 0 0-16,0 0 0 0,8 0 0 0,-8 0 0 0,3 2 0 0,-1 7 0 16,4-6 8-16,-4 4 7 0,3-2 1 0,-5 4 0 15,3-2 0-15,2 0 0 0,-5 5 0 0,6 2 0 16,-1-9-16-16,-2 4 8 0,2 3-8 0,-2 0 0 16,-1-5 8-16,4 0-8 0,-4-5 0 0,3 5 0 15,-5-2 8-15,8 2-8 0,-5-7 0 16,5 0 0-1,0 0-117-15,-5-7-30 0</inkml:trace>
  <inkml:trace contextRef="#ctx0" brushRef="#br0" timeOffset="82413.25">2913 3068 2253 0,'-11'2'100'0,"4"7"20"0,4-6-96 0,-5 4-24 15,8 5 0-15,-5-5 0 0,5 0 11 0,0 0-3 16,5 0-8-16,-5 0 12 16,3 0-49-16,2 0-11 0,-2 0-1 0,-1 2-914 15</inkml:trace>
  <inkml:trace contextRef="#ctx0" brushRef="#br0" timeOffset="82630.14">3072 3110 1785 0,'-8'7'79'0,"3"2"17"0,2 1-77 16,-5 9-19-16,0-8 0 0,5 6 0 0,-2 2 113 0,2-1 19 0,1 4 4 0,-3-1 1 16,2 0-81-16,-5 5-17 0,0-5-3 0,5 5-1 15,-5 0-24-15,3 7-11 0,0-7 10 0,0-3-10 16,2 3 0-16,-2-3 8 0,2-1-8 0,3-1 0 16,0 0 0-16,0-2 0 0,0 0 0 0,0-3 0 15,3 1 0-15,2-1-15 0,3-4 5 0,-5-5 1 16,4 0-24-1,1 0-5-15,-5-7-1 0,5 0 0 0,0-7-149 16,0 4-31-16</inkml:trace>
  <inkml:trace contextRef="#ctx0" brushRef="#br0" timeOffset="82851.82">2921 3404 1324 0,'-19'-7'59'0,"12"7"12"0,-4 7-57 0,3-7-14 16,0 0 0-16,0 0 0 0,6 5 222 0,2-5 42 15,0 0 8-15,0 0 1 0,0 0-193 0,0 0-38 16,0 0-8-16,0 0-2 0,7 0-32 0,1-5 0 16,-2 5 0-16,7 0 0 0,-3-7 20 0,1 0-4 15,5 0 0-15,2-5 0 16,1 5-43-16,-3 0-9 0,5-3-1 0,3 3-1 16,-6-4-35-16,1-1-7 0,-1 5-2 0,1-3 0 15,-3-1 1-15,2-1 0 0,-4-2 0 0,1 4-479 16,1-1-95-16</inkml:trace>
  <inkml:trace contextRef="#ctx0" brushRef="#br0" timeOffset="83246.02">3366 2832 2516 0,'0'0'56'0,"-6"3"11"0,-2 1 2 0,3-1 1 0,0 4-56 0,-3 0-14 0,8 2 0 0,-8 1 0 16,3 9 12-16,-1-1 0 0,1-1 0 0,2 9 0 15,-7 0-12-15,4 7 9 0,-2 2-9 0,6-2 8 16,-9 2-8-16,3 3 0 0,3 4 0 0,0-4 0 16,-3-5 0-16,0 2 0 0,3-2 0 15,2-5 0-15,0 3-8 0,-5-8 8 16,3 3 0-16,2-5 0 0,1-2 0 0,2 0 0 0,0-12 0 0,0 0 0 0,2 0 0 0,1 0 0 16,5-9 0-16,-3-3 0 15,1 5 0-15,7-10 0 0,-3-1-9 0,6-1 9 0,-3-5-13 0,1 1 1 16,-1 0 0-16,3-3 0 15,0 5 12-15,-3-5-12 0,-2 7 12 0,4-2-12 0,-4 5 12 0,2-3 0 16,-2 0 0-16,-3 10 0 0,0-5 0 0,2 2 0 16,-2-2 0-16,3 7 0 0,-3 0 0 0,-3 7 8 15,0-7 0-15,3 5-8 0,0 2 8 0,-3-5-8 16,1 7 0-16,-4 1 0 0,4 2 0 0,-1-3 0 16,-2 3 0-16,-1 2 0 0,1 0 0 0,2-2 10 15,-5 7-10-15,3-5 8 0,-3-5-8 0,5 3 0 0,-5 2-10 0,0-7 10 31,3-2-159-31,-1 2-25 0,-2-7-6 0</inkml:trace>
  <inkml:trace contextRef="#ctx0" brushRef="#br0" timeOffset="104293.89">2101 4860 115 0,'2'-24'10'0,"4"15"-10"0,-6-8 0 0,0 8 0 16,-6-3 248-16,6-2 47 0,0 2 9 0,-2 5 3 15,-3 0-119-15,5 5-23 0,-3-3-5 0,3 3 0 16,-8-3-41-16,5 5-8 0,3 5-2 0,-5-3 0 15,2 5-56-15,1 0-11 0,-4 5-2 0,6 2-1 16,-2 0-29-16,-4 5-10 0,4 0 0 0,2-3 9 16,0 8-9-16,0-8 0 0,0 8 0 0,0-8 0 15,2 3 0-15,-2 0 0 0,0-5 0 0,0 0 0 16,6 0 0-16,-4-2 0 0,4 0 0 0,-6-5 0 0,2-5 0 0,1 5-11 16,2-2 11-16,-5-3-12 0,8-4 0 0,-5-3 0 15,0 3 0-15,2-3 0 16,-3-2-11-16,6-5-2 0,0 3-1 0,0-3 0 0,0-2 2 0,-3 0 0 15,3 0 0-15,0-5 0 0,0 5 4 0,0 0 2 16,0-5 0-16,-3 7 0 0,1-2 18 0,2 0-12 0,-3 2 12 16,0 5-601-16,-2-2-115 15</inkml:trace>
  <inkml:trace contextRef="#ctx0" brushRef="#br0" timeOffset="104936.72">2048 4808 230 0,'0'0'10'0,"-3"-5"2"0,3 5-12 0,0-7 0 0,-5 5 0 0,5-3 0 15,0 3 232-15,-3-3 44 0,3-2 9 16,0 0 2-16,0 7-191 0,-5-7-39 0,5 7-7 0,-3-5-2 16,3 3-3-16,-2-5-1 0,2 7 0 0,-6-5 0 15,4 5-6-15,2 0-2 0,0 0 0 0,-6 0 0 16,-1 5 8-16,1-3 0 0,-2 5 1 0,3 5 0 16,-6 0 1-16,4 2 0 0,-1 0 0 0,-3 7 0 15,0 0-31-15,1 3-7 16,2-3 0-16,-8 5-8 0,5 0 9 0,1 2-9 15,-3 0 0-15,2-2 9 0,0 2-9 0,-4 5 0 0,4-7 0 0,0 2 0 16,1 3 0-16,-3-8 8 0,5 1-8 0,2-8 0 16,-2 3 0-16,3-5 8 0,2-2-8 0,1 2 0 15,-3-7 0-15,5-2-14 0,0-5 2 0,0 0-605 16,0 0-121-16</inkml:trace>
  <inkml:trace contextRef="#ctx0" brushRef="#br0" timeOffset="105795.48">2021 4782 288 0,'0'0'25'0,"0"0"-25"0,0 0 0 0,0 0 0 16,0 0 262-16,0 0 47 0,6-7 10 0,-6 7 1 16,0 0-197-16,0 0-40 0,0 0-8 0,2-2-2 15,-2 2-35-15,0 0-7 0,0 0-2 0,0 0 0 16,0 0-16-16,0 0-3 0,0 0-1 0,0 2 0 15,3 5 5-15,-3 5 1 0,0-5 0 0,0 0 0 16,0 7 8-16,-3-2 1 0,3-3 1 0,0 3 0 16,0 2-4-16,0-2-1 0,0 2 0 0,0 0 0 0,0-2 0 0,3 2-1 15,2-2 0-15,-5 2 0 0,8-5-6 0,-8 3-1 16,6 2 0-16,-1-2 0 0,-3-3-12 0,4 3 0 16,2 2 0-16,-6-7 0 15,1 7 0-15,2-2 0 0,-2-5 0 0,5 7 0 0,-5-7 0 16,2 0 0-16,-3-2 0 0,4 2 0 0,-4 5 0 0,4-5 0 15,-6-5 0-15,2 5 0 0,-2-7 8 16,0 0-8-16,0 5 0 0,0-5 9 0,0 0-9 0,0 0 12 16,0-5-12-16,0-4 12 0,3 2-3 0,2-5 0 15,-5 0 0-15,3 3 0 0,-3-5-9 0,8-3 0 16,-8 3 9-16,8 0-9 0,-8 0 0 0,8 0 9 16,-6-5-9-16,1 5 0 0,2-5 8 0,-2 3-8 0,2-1 0 0,-2 1 0 15,5-8 8-15,-6 8-8 0,4-8 0 0,2 3 0 16,-6 7 0-16,6-5 0 0,0 3 0 0,0-3 0 15,-3 5 0-15,1-5 0 0,2 7 0 0,-6-2 0 16,6 5 0-16,0-3 0 0,-8 0 0 0,8 5 0 16,-5 5 0-16,-3-3 0 0,8-2 0 0,-8 7 0 15,0 0 0-15,0 0 0 0,0 0 0 0,0 0 0 16,0 0 0-16,0 0 0 0,2 5-8 0,4-3 8 16,-1 5 0-16,0 0 0 0,-2 0 0 0,2 5 0 15,-5-5 0-15,3 7 0 0,2-2 8 0,-2 0-8 16,-3 2 0-16,2 0 0 0,4 5 8 0,-6-3-8 15,2 3 0-15,-2 0 0 0,6-3 0 0,-6 3 0 16,2 0 8-16,-2 0-8 0,3-3 0 0,-3 3 0 16,5-5 12-16,-2 7-12 0,2-4 12 0,-5-1-12 15,8 3 12-15,-5 0-12 0,-3-5 12 0,2 0-12 0,4 5 15 0,-6-10-4 16,8 3-1-16,-8 2 0 16,2-2-10-16,1-3 0 0,-3-4 0 0,5 2 0 0,-5 0 14 0,3 0-2 15,2-7-1-15,-5 0 0 0,0 0 6 0,0 0 2 16,0 0 0-16,3 0 0 0,-3 0-27 0,5 0-6 15,0 0-1-15,-5 0 0 0,0 0 23 16,0 0 5-16,0 0 1 0,6-2 0 0,-6-3-14 0,0 5 0 16,0 0 0-16,0 0 0 0,0 0-14 0,8 0-9 15,-6-7-1-15,1 7-696 16,-3 0-140-16</inkml:trace>
  <inkml:trace contextRef="#ctx0" brushRef="#br0" timeOffset="106369.54">2686 5071 2246 0,'-8'0'49'15,"8"0"11"-15,-6 0 1 0,1 0 3 0,5 0-52 0,0 0-12 0,0 0 0 0,0 0 0 16,0-7 0-16,0 0 8 0,0 0-8 0,0-2 0 0,3-3 0 0,-3 5 0 16,0-5 0-16,0 5 0 15,2-7-43-15,-2 2-5 0,0-2 0 0,0 5-1 16,0-3 17-16,0 0 3 0,-2-2 1 16,-1 7 0-16,-2 0 28 0,2 0 0 0,3 2 0 0,-8 3 0 15,5-3 16-15,-2 5 4 0,3 5 0 0,-6-3 0 16,2 3-3-16,1 2 0 0,0 5 0 0,2-3 0 15,-5 3-9-15,6 2-8 0,-4 0 9 0,4 5-9 0,-4 0 0 16,4-3 0-16,2 3 0 0,-6 2 0 0,6 3 0 0,-2-3 0 16,-1 0 0-16,3-2 0 0,0-5 0 0,0 0 0 15,0 0 0-15,0-2 0 0,0-5 8 0,3 0 3 16,-3-7 0-16,0 0 0 0,8 0-3 0,-6 0-8 16,6 0 12-16,-2-7-4 0,4 2-8 0,-2-2 8 15,-3 0-8-15,3-2 8 0,0-3-8 0,0 0 0 16,0 3 0-16,0-3 8 0,3-2 4 0,-3 2 1 0,-6 3 0 0,3-3 0 15,6 5-13-15,-8-5-16 0,2 5 3 16,0 0 1-16,1 5 12 0,-4-3 13 0,4-2-2 0,-4 5-1 16,3-3-10-16,-2 5 0 0,0-5 0 0,2 3 8 15,-5 2-8-15,0 0 0 0,3 0 0 0,2 0 0 16,-5 0 0-16,3 0 0 0,-3 0 0 16,2 2 0-16,4 3 0 0,-4-5 0 0,-2 0 0 0,5 7 0 31,-2-2-55-31,2-3-16 0,-2 3-3 0,0-3-1 0,2-2-149 15,-5 0-29-15,0 0-7 0,8 0 0 0</inkml:trace>
  <inkml:trace contextRef="#ctx0" brushRef="#br0" timeOffset="106673.05">2913 4930 345 0,'0'0'15'0,"0"0"4"16,0 0-19-16,0 0 0 0,0 0 0 0,0 0 0 0,0 0 356 0,0 0 67 16,0 0 13-16,0 0 4 0,0 0-301 0,0 0-60 15,8 12-12-15,-8-5-3 0,3 5-30 0,2 2-6 16,-2 0-2-16,2 0 0 0,-5 0-26 0,0 3 0 15,0-1 0-15,0-2 0 0,0 5 0 0,0-5 0 16,0 0 0-16,0 3 0 0,-5-10 0 0,5 2 0 16,0-2 0-16,0-2 0 0,0-5 0 0,0 0 0 15,0 0-14-15,0 0 5 0,0 0 9 0,5-5 12 16,-5-4-2-16,0-3-1 0,5 5-9 0,0-7 0 16,-2 0 0-16,2-5 0 0,-2 0 0 0,5 3 0 15,-5-3 0-15,5 0 0 0,0 0 0 0,2 5 0 16,-2-2 0-16,0-3 0 0,3 5 0 0,-4-5 0 15,1 5 0-15,3 0 0 0,-3 2 0 0,0 0 0 0,0-2 0 16,2 7 0 0,-7-2-33-16,5-1-9 0,0 3-2 0,-5 5 0 15,5-3-118-15,-3 5-24 0,-3 0-5 0,-2 0-549 0</inkml:trace>
  <inkml:trace contextRef="#ctx0" brushRef="#br0" timeOffset="106909.8">3122 4923 403 0,'0'0'36'0,"0"0"-36"0,0 0 0 0,0 0 0 15,0 0 271-15,0 0 47 0,0 5 10 0,0-5 1 16,0 0-188-16,0 0-37 0,0 0-8 0,0 0-2 16,0 0-42-16,0 0-9 0,8 0-2 0,0-5 0 15,0 5-23-15,-5-7-5 0,2 5-1 0,3-3 0 16,-6-2-12-16,6 2 0 0,-5 3 0 0,2-3 0 0,1 5 0 0,-1-2 0 16,-5 2 0-16,0 0 0 15,3 0 0-15,-3 0 0 0,5 2 0 0,3 3 0 16,-8 2 0-16,5 0 0 0,-5 0 0 0,5 0 0 0,-5 0 0 0,8 5 0 15,-8 2 0-15,3-2-10 16,0-3 10-16,2 3 0 0,-2-5 0 0,2 5-8 16,-5-3-13-16,2-4-3 0,-2-3 0 0,6 3-583 15,-6 2-117-15</inkml:trace>
  <inkml:trace contextRef="#ctx0" brushRef="#br0" timeOffset="107091.7">3236 4686 2185 0,'-11'9'96'0,"11"-4"21"0,-5 2-93 0,5 0-24 0,0 0 0 0,0 0 0 16,0 5 0-16,0-3 0 16,5-2 0-16,-2 5 8 15,5 2-137-15,-5-2-27 0,10 14-6 0,-3-10-1 0</inkml:trace>
  <inkml:trace contextRef="#ctx0" brushRef="#br0" timeOffset="107489.78">3516 4930 1987 0,'6'-7'88'0,"-6"7"18"0,0 0-85 0,2-2-21 0,6-3 0 0,-8 3 0 16,3-5 65-16,-3-3 9 0,5 3 2 0,-5 0 0 16,-5 5-44-16,2-5-9 0,3 2-2 0,-8-2 0 0,3 0-21 0,0 0 0 15,-3 2-10-15,-3 3 10 16,3-3-46-16,-8 5-2 0,6 0-1 0,-1 5 0 15,-2-3 16-15,0 3 3 0,-1 2 1 16,4 5 0-16,-3-3 29 0,5-2 0 0,0 5 0 0,3 2 0 0,-1 0 0 0,1 0 20 16,2 5-4-16,-2-5 0 0,5-2-7 0,0 7-1 15,5-5-8-15,-2 0 12 0,2 0-12 0,6-7 0 16,-3 0 0-16,0 5 0 0,-3-5 0 0,3-2 0 16,2-3 0-16,4-2 0 0,-6 0 0 0,2-2 8 15,1-3-8-15,-1-2 0 0,1 2 8 0,-3-2-8 16,5-2 0-16,-8-3 0 0,3 5 0 0,0 0 8 0,0 0-8 0,0 0 0 15,0 0 0-15,-5 0 0 16,5 2 8-16,0-2-8 0,-6 7 15 0,4-5 0 16,-4 5 0-16,6 0 0 0,-5 5 13 0,2-5 2 15,0 7 1-15,1-2 0 0,2 4 3 0,-6-2 1 0,4 0 0 16,-1 5 0-16,3 2-21 0,0 0-4 0,0 0-1 0,0-2 0 16,-3 2-9-16,3-2 0 0,5 0 0 0,-2 2 0 31,-3 0-46-31,-3 0-11 0,3-2-3 15,0-3 0-15,2-2-156 0,4-2-32 0</inkml:trace>
  <inkml:trace contextRef="#ctx0" brushRef="#br0" timeOffset="140590.57">6292 1005 288 0,'0'-5'25'0,"0"-2"-25"16,2 3 0-16,1-3 0 0,0 4 169 0,-3-9 29 0,5 12 6 0,-5-9 0 15,0 2-137-15,3-2-28 16,-1 6-6-16,-2-2-1 0,0 5-19 0,0 0-4 15,3-2-1-15,-3 2 0 0,0 0-8 0,0 0 0 16,0 0 0-16,0 0 0 0,0 0 8 0,0 0 0 16,0 0 0-16,3 2 0 0,-1 6 7 0,4 3 1 0,-6 3 0 15,2-2 0-15,-2 2 8 0,0 7 3 0,3 3 0 0,-1 4 0 16,-2-2-15-16,3 7-2 0,0 5-1 0,-1 2 0 16,1 0-9-16,0 7 0 0,-3-3 0 0,5 3 8 15,-5 0-8-15,0 0 0 0,0 7 0 0,0 5 0 16,0-9 0-16,0 6 0 0,0 1 0 0,0 1 0 15,0 1 17-15,0 5 2 0,0-1 0 0,0 5 0 16,-5-6 11-16,5 10 2 0,0-6 1 0,-3 5 0 16,0 2-13-16,3 4-2 0,-2-1-1 0,-1 4 0 0,-2 0-17 15,2-5 8-15,-5 5-8 0,3-3 0 0,-3 1 10 16,3 7-10-16,-3-3 8 0,0-2-8 16,3 0 8-16,-6 5-8 0,3-3 0 0,-3 3 8 0,4-3 10 15,-1-2 2-15,-3 7 0 0,3-7 0 16,-3 2 3-16,1-2 1 0,-1 7 0 0,3-7 0 15,3 7 4-15,-8 0 0 0,10 0 1 0,-2 0 0 0,2 0-9 0,-5 0-1 16,3 0-1-16,0 0 0 0,2 0 4 0,3 0 1 16,-5-2 0-16,0 2 0 0,2 0-12 15,-2 0-3-15,2 0 0 0,0 0 0 0,-2 0-8 0,0 0 0 16,2 0 0-16,0 2 0 0,-2 3 0 0,5-2 8 16,0 1-8-16,-5 3 0 0,0 0 0 0,-1 5 8 15,4-5-8-15,2 0 0 0,-3 0 12 0,3-4-2 16,0 6-1-16,-3-6 0 0,6 1 9 0,-6-1 2 15,3 4 0-15,0 0 0 0,0-2 0 0,0-5 1 0,0 7 0 0,0-3 0 16,3-1-10-16,-3-6-3 16,0 3 0-16,3-4 0 0,2 4-8 0,-2-7 0 0,7 0 0 15,-10 0 0-15,5 0 0 0,-2 0 0 0,5-5 0 16,0 0 0-16,-3 5 0 0,1-2 0 0,4-3 0 0,-5 0 0 16,3-2 0-16,0 0 0 0,0 0 0 0,-2-5 0 15,-4 5 0-15,1-5 0 0,2-2 0 0,0-5 0 16,-2 5 0-16,2-5 0 0,1-2 0 0,-4 2 0 15,4-9 0-15,1-3-9 0,-4-4 9 0,5-3 0 16,-8 3-26-16,5-5 2 0,-2-7 0 0,2 0 0 16,1-5-10-1,-1 0-2-15,-2-2 0 0,2-5 0 16,0-2 1-16,3 2 0 0,-5-2 0 0,2 0 0 0,-2-5-3 0,-1 0-1 0,4-7 0 16,-4 7 0-16,4-9-123 0,-1-3-25 0,-5-2-5 15,0 0 0-15</inkml:trace>
  <inkml:trace contextRef="#ctx0" brushRef="#br0" timeOffset="142890.06">6382 873 1749 0,'0'0'77'0,"0"0"17"0,0 0-75 0,0 0-19 0,-6-2 0 0,6 2 0 16,0 0 11-16,0 0-2 0,0 0 0 0,0 0 0 16,6-5-9-16,-1 5 0 0,0 5 0 0,-5-5 0 15,6 2 0-15,-1-2 0 0,0 7-9 0,1-7 9 16,-1 5 0-16,3 2 0 0,0-5-8 0,0 3 8 16,-3-2 0-16,5 1 0 0,-2 3 0 0,6-2 0 15,-4-3 0-15,6 5 12 0,0-2-1 0,-3 2-1 0,0-4 1 0,6 6 0 16,2-7 0-16,-2-2 0 0,-1 7 4 0,3 0 1 15,-2-7 0-15,5 5 0 16,-6-3 0-16,3 3 0 0,-2-2 0 0,2 1 0 0,0-1 3 0,3-3 1 16,-3 0 0-16,3 4 0 0,0-4 0 0,2 0 1 15,-2 0 0-15,0 5 0 0,2-3-5 0,1-2-2 16,-1 0 0-16,1 0 0 0,-3 0 2 0,2 0 0 16,-2 0 0-16,0 0 0 0,-1-2-4 15,4 2 0-15,2-5 0 0,-3 5 0 0,4-4-3 0,1 4-1 16,1-3 0-16,0-1 0 0,-3 1-8 0,3 3 8 15,-3-5-8-15,-3 3 8 0,1 2-8 0,2-5 0 0,0 5 0 16,0-7 8-16,3 7-8 0,-3-2 0 16,0-3 9-16,5 5-9 0,-2-2 0 0,3 2 0 15,-4 0 0-15,1 0 8 0,0 0-8 0,-3 0 0 16,0 0 8-16,3 0-8 0,-1 0 0 0,1 0 0 0,-5 0 0 0,2 0 0 16,0 0 0-16,3 0 8 0,2 0-8 0,-5 0 0 15,0 0 0-15,0 0 9 0,3 0-9 0,-5 0 0 16,-6-5 10-16,5 1-10 0,1 4 8 0,-1-3-8 15,-2 3 8-15,0-5-8 0,5 5 0 0,-3-2 8 16,-2-3-8-16,3 5 0 0,-4-7 9 16,-1 7-9-16,-1-2 0 0,-3-3 8 0,-2 5-8 0,0 0 0 15,-3-2 0-15,-2-3 0 0,-1 5 0 0,-2 0 8 16,0 0-8-16,-2 0 0 0,-6 0 8 0,7-4-8 0,-7 4 0 0,0 0 9 16,0 0-9-16,0 0 0 0,6 0 9 0,-6 0-9 15,0 0 0-15,0 0 9 16,5-3-9-16,-5 3 0 0,0 0 9 0,0 0-9 15,0 0 0-15,0 0 8 0,0 0-8 0,0 0 0 16,0 0 0-16,0 0 0 0,-3 3 0 0,3 6 0 16,-2-2 0-16,-1 2 0 0,3-9 0 0,-3 5 0 15,1 2 0-15,-1 0 0 0,1 0 0 0,2 0 0 0,0 5 0 16,0-5 0-16,0 3 0 0,0-1 0 0,0 0 0 0,0 3 0 16,0-2 0-16,0 6 0 0,0-2 0 0,2 3 0 15,-2 1 0-15,3 1-8 0,-3-5 8 0,2 12 0 16,-4 0 0-16,2-2 0 0,0 6 0 0,0-2 0 15,0 1 0-15,-3 4 0 0,1-8 0 0,-1 13 0 16,3-7 0-16,-3 6 0 0,1-1 0 0,-1-4 0 0,0 6 0 16,1 0 0-16,-1 2 0 0,0 0 0 0,-2-3 0 0,2-1 0 15,-2 4 0-15,2 7 0 0,-2-7 0 0,0 7 0 16,0 4 0-16,-1-4 0 16,4 0 0-16,-4 3 0 0,-2-1 0 0,3 1 0 15,-3 4 0-15,3 0 0 0,0 0 0 0,-1-2 0 0,1 2 0 16,0-3 0-16,2 4 0 0,-2-1 0 0,0 0 0 15,2-3 8-15,3 4-8 0,0-8 0 0,-5 4 0 16,2-1 0-16,3 4 0 0,0-2 0 0,0 2 0 0,-3 0 0 16,3 0 0-16,0 0 0 0,0-2 0 0,0 2 0 15,-5 5 0-15,2 2 0 0,6-7 0 0,-3 0 0 16,-3 5 0-16,1-5 0 0,2 7 0 0,0-2 0 16,-3 2 0-16,0-2 0 0,3-3 0 0,0 3 0 15,0 0 15-15,-2 2-2 0,-4 0 0 0,6 0 0 0,3 5-13 16,-3 0 0-16,-3-5 0 0,1 0 0 0,4 5-13 0,-2 0-6 15,-5-5-1-15,3 5 0 0,-1-5 20 0,3 7 0 16,-5-2 0-16,2-5 0 0,-5 5 0 0,5-5 0 16,-2 5 0-16,2-5 0 0,-4 7-16 15,4-2 3-15,3 0 1 0,0-5 0 16,-8 0 12-16,3 5 0 0,7 0 0 0,-4-5 0 0,2 0 0 16,-3 1 0-16,0-4 0 0,3 3 0 0,8-2 0 0,-5 2 0 15,-3 1 0-15,3-4 0 0,5 1-11 0,-3-2 11 16,-5 1-12-16,0-3 12 0,5-1 0 0,-2 4-8 15,-1 1 8-15,-2-2 0 0,0-6 0 0,3 3 0 16,2 8-8-16,-2-4 8 0,-8 1-20 0,5-2 0 16,2-3 0-16,-2 5 0 0,-5-5 20 0,5 0 0 15,3 5 0-15,-1-1 9 0,-2-1-9 0,0-3 0 16,-2 2 0-16,4-2 0 0,1 0 22 0,0 1-1 16,-9-4 0-16,6-1 0 0,6 1-4 0,-1-4-1 0,-8 1 0 0,3-1 0 15,3 0 3-15,-3 2 0 0,0 3 0 0,-3-5 0 16,3 5-19-16,3-5 0 0,-3 0 0 0,0 0 0 15,-3 2 0-15,6-2 0 0,5 5 8 0,-3 2-8 16,-8-2-17 0,3-3-7-16,3-2-2 0,0 5 0 0,-6 0 26 0,0-3 0 0,3 5 0 0,0-7 0 15,0 7 0-15,0-2 0 0,-2 2 0 0,4-2 0 16,-2 4 0-16,-2 3 0 0,-3-5 0 0,2 5 0 16,6-5 0-16,-3 0 8 0,-3 5-8 0,-2-10 0 15,5 5 20-15,0-2 0 0,-3 0 0 0,0-5 0 0,-2-5-20 16,2 3 0-16,1-3 0 0,-1-2 0 15,-5 0 0-15,6 0-15 0,4 0 3 0,-4-5 0 16,-1 5 12-16,0-7 16 0,6 0-3 0,-3-5-1 16,-3 3-12-16,1-5 0 0,2-3 0 0,0-4 0 0,2 2-20 0,-2-2 0 15,-5 0 0-15,5-5 0 0,3 5 8 0,-3-5 2 16,-3-5 0-16,0 3 0 0,3 0 10 0,-2-3 0 16,-1-2 0-16,-2 5 0 0,-1-5 0 0,6-7 0 15,-2 5 0-15,2-5 8 0,-8 2-8 0,0 3 11 16,8-5-11-16,-11 0 12 0,-2 0-12 0,2 0 0 15,1 0 0-15,-3 0 0 0,2 0 0 0,-2 0 8 16,0 0-8-16,-3 0 0 0,-3 0 10 0,-2 0-10 16,-3 2 12-16,0 3-12 0,6-3 16 0,-6-2-4 0,-5 5-1 0,0-5 0 15,0 2 1-15,2 3 1 0,-4 2 0 0,-1-7 0 16,0 7-3-16,0-7-1 0,-2 5 0 16,-3-3 0-16,-5-2 5 0,-1 0 1 15,1-2 0-15,2-3 0 0,-2 5 13 0,0-7 2 0,-3 0 1 16,0 0 0-16,-6 0-31 0,1-5 0 0,-6-2 0 0,6 0 0 15,0 0 8-15,-3-5 6 0,3 0 1 0,-6-2 0 16,-2 2-7-16,0-2-8 0,0 0 11 0,5-5-11 16,0 7 14-16,0-2-4 0,3-5-1 0,-1 5 0 15,-2 2-9-15,8-2 0 0,-10 7 0 0,10-5 0 16,0 5 0-16,10 2 0 0,-4-2 0 0,4 7 0 16,1 0 0-16,2 0 0 0,-2 2 0 0,5-2 0 15,2 5 0-15,1-3 0 0,5-2 0 0,-1 5 0 16,7-5-10-16,1-3 10 0,1 3-13 0,3 0 5 15,2-2-32-15,0-5-7 0,2-3-1 0,4-4-748 16,2-5-149-16</inkml:trace>
  <inkml:trace contextRef="#ctx0" brushRef="#br0" timeOffset="143685.99">6376 2172 2134 0,'0'0'95'0,"0"0"19"0,0 0-91 0,0 0-23 0,0 0 0 0,0 0 0 16,0 0 21-16,0 0 0 0,6 7 0 0,-1 0 0 15,3-7-1-15,0 4-1 16,3 3 0-16,2-7 0 0,3 3-19 0,5 1 10 0,0-1-10 0,5-3 8 16,4 5-8-16,4-5 0 0,0 4 0 15,3-1 8-15,0-3-8 0,8 7 0 0,0-7 0 0,-2 0 0 16,2 0 0-16,2 0 0 0,9 0 0 0,-1 0 0 16,-2 0 0-16,3 0 0 0,2 0 0 0,3 0 0 15,5 0 0-15,-2 0 0 0,-1 0 0 0,1 0 0 16,-1 0 0-16,1 0 12 0,2 0-12 0,-3 7 12 0,-7-7 3 0,-1 4 1 15,1-1 0-15,-6 4 0 16,0-2-3-16,-2-1 0 0,-3-1 0 0,3 4 0 16,-1 0-13-16,-4-7 9 0,-6 7-9 0,0-3 8 0,-3-4-8 0,-5 3 0 15,-5 1 0-15,0-1 8 16,0-3-131-16,-6 5-26 16</inkml:trace>
  <inkml:trace contextRef="#ctx0" brushRef="#br0" timeOffset="144225.26">6202 3470 2199 0,'0'0'48'0,"16"0"11"0,2-5 1 0,6 5 2 0,-3 0-50 0,8-7-12 0,0 7 0 0,6 0 0 16,5 0 65-16,-3-2 11 0,2-3 1 0,6 5 1 15,0 0-62-15,0 0-16 0,0 0 0 0,0-2 0 16,0 2 13-16,3 0-3 0,-3 0-1 0,2 0 0 0,6 0-9 0,-2 0 0 16,-1 0 0-16,-3 2-11 0,4 3 11 15,-1-3 0-15,3 5 0 0,0-2 0 0,0 2 0 0,0 0 0 16,-3 0 0-16,3 5 0 0,-3-5 12 0,0 0 5 15,-5 0 1-15,3 5 0 0,5-3 19 0,-5-2 4 16,-4-2 1-16,-1 2 0 0,-6 7-24 0,5-7-5 16,-5-2-1-16,0 2 0 0,-5 0-12 0,0 0 0 15,5-7 0-15,-3 7 0 0,1-2 9 0,-1-3-1 16,-2-2 0-16,-3 5 0 0,0-3-8 0,-3-2-11 0,-2 5 3 0,0-5 0 31,0 0-105-31,2 0-21 0,1 0-4 0,-1 2-950 0</inkml:trace>
  <inkml:trace contextRef="#ctx0" brushRef="#br0" timeOffset="144804.54">6199 4803 2271 0,'0'0'100'0,"5"5"22"0,6-5-98 0,0 7-24 0,2-7 0 0,3 5 0 16,0-3 30-16,2 3 1 0,1-3 0 0,2-2 0 15,0 0-2-15,3 0 0 0,2 0 0 0,3 0 0 16,3 5-29-16,0-5 0 0,5 2 0 0,3 3 0 16,2-3 0-16,0 3 0 0,1 2 0 15,4-2 0-15,4-3 0 0,1 5 0 0,4-2 0 16,2 2 0-16,0 0 0 0,1 0 0 0,-4 0 0 0,9 0 0 16,-9-2 0-16,6 2 0 0,3 0 0 0,-6 0 0 15,-3 0 8-15,6 0-8 0,3 0 0 0,-3 0 9 16,-3-2 5-16,-3 2 1 0,1-5 0 0,-3 3 0 15,0-3-15-15,0 3 8 0,-3 0-8 0,3-3 0 16,5 3 0-16,-5-3 8 0,-5-2-8 0,-3 7 0 16,2-2-9-16,-2-3-5 0,0 3-1 0,0 2 0 15,0 0-148-15,0-2-29 0,34 4-7 16,-28-2-1-16</inkml:trace>
  <inkml:trace contextRef="#ctx0" brushRef="#br0" timeOffset="145741.54">6059 5946 806 0,'-11'5'36'0,"9"-3"7"0,-4 3-35 0,4-3-8 16,2-2 0-16,-3 5 0 0,3-5 369 0,3 7 72 0,-1 0 15 0,1-4 2 15,2 1-358-15,3 1-72 0,0-3-15 0,3 5-2 16,-1-2-11-16,6-3 10 0,3 3-10 0,2-3 10 16,8 6-10-16,-5-4 0 0,8 3 0 0,2-2 0 15,0-3 0-15,3 5 0 0,3-2 0 0,3-3 0 16,1 3 0-16,9 2 12 0,3 0-4 0,0 0 0 0,-1 0 0 16,1 0-8-16,2 5 12 0,5-5-4 0,4 7-8 0,-4-7 0 15,1 8 9-15,-1-8-9 16,3 4 0-16,3 1 0 0,2-5 0 0,-2 0 8 0,-3 0-8 15,3 0 8-15,5-7-8 0,-5 5 8 0,0-3 12 0,-3-2 2 16,-5 5 1-16,-3-3 0 0,0-2-2 0,-2 7 0 16,-6-2 0-16,3-2 0 0,5 1-7 0,-5-1-2 15,-5 1 0-15,-3 3 0 0,2-2-12 0,-2-3 0 16,-2 5 8-16,2-2-8 0,2-2 0 0,-2 1 0 16,-5-1 0-16,0 1 0 15,-3-4-19-15,-6 5-9 0,-2-5-3 0,-2 0 0 16,-1 0-73-16,-2 0-14 0,-5-5-3 0,-1-2-954 0</inkml:trace>
  <inkml:trace contextRef="#ctx0" brushRef="#br0" timeOffset="146816.26">6048 7237 403 0,'-8'12'17'0,"3"-5"5"0,0-4-22 0,0 4 0 15,2 0 0-15,-2-3 0 0,-1 3 391 0,4-4 73 0,2-3 16 0,0 0 2 16,0 5-335-16,0-5-67 0,0 0-14 0,5 7-2 15,3 0-25-15,5-3-5 0,-5-1-1 0,5-3 0 16,3 4-33-16,5-4 0 0,1 3 0 0,7-3 0 16,2 0 13-16,9-3-4 0,-6 3-1 0,9 0 0 15,-4 0-8-15,9 3 0 0,2-3 9 0,6 0-9 16,7 4 12-16,-4-4-3 0,4 8 0 0,1-4 0 16,2-1-9-16,5 4 0 0,3-3 0 0,0 3 8 0,0 0-8 15,1 0 0-15,1-4 9 0,1 6-9 16,0-2 0-16,-1 0 0 0,1 0 0 0,0 0 0 15,0 1 0-15,-3-1 0 0,-3-3 0 0,1 3 0 16,2 0 0-16,-3-4 0 0,-5 4 9 0,0-2-9 0,-2-3 8 16,-3 3-8-16,-6 2 0 0,1-7 0 0,-3 7 0 0,0-3 0 15,-6-1 0-15,-4-3 0 0,-4 7-8 0,-4-7-9 16,-6-3-2-16,-3 3-738 16,-2 3-148-16</inkml:trace>
  <inkml:trace contextRef="#ctx0" brushRef="#br0" timeOffset="148275.68">6014 8442 1872 0,'0'0'83'0,"0"0"17"0,0 0-80 0,0 0-20 0,0 0 0 0,0 0 0 0,0 0 36 0,0 0 3 15,5 2 1-15,-5-2 0 0,0 0-24 0,8 7-5 16,0-7-1-16,-3 5 0 0,3-5-10 0,0 2 0 15,-2 3 0-15,2-5 0 0,2 4 0 0,-2-1 0 16,3 2 0-16,-1-3 0 0,1-2 16 0,-1 5-1 16,1-3-1-16,2 5 0 0,3-7 20 0,3 5 4 0,-1 2 1 15,1 0 0-15,2-3-10 0,0-1-1 16,3 4-1-16,-3-2 0 0,3-3-9 0,2 3-2 0,1-3 0 16,-1 3 0-16,6-5 6 0,0 7 1 0,2-7 0 0,3 0 0 15,0 4-23-15,0-4-12 0,0 0 2 0,0 0 0 16,0 0 23-16,0 0 5 0,3 3 1 0,0-3 0 15,-1 0-2-15,1 0 0 0,5 0 0 16,0 0 0-16,0 0 0 0,-3 5 0 0,1-5 0 16,2 0 0-16,2 0 3 0,6-5 0 0,-3 5 0 0,3 0 0 15,-2-3-8-15,-1-1-2 0,0 4 0 0,3-7 0 16,3 7-2-16,-1-5 0 0,-2 5 0 0,-3-7 0 16,1 7-8-16,-4-2 0 0,-4 2 9 0,2-5-9 15,8 5 0-15,-8 0 9 0,-6 0-9 0,4 0 0 16,-1 0 8-16,-2 0-8 0,-3 0 0 0,-6 0 0 0,-2 0 0 15,1 0 0-15,-4 0-10 0,1 0 10 16,-9 0-89-16,3 0-11 0,3-2-1 0,-8 2-1032 16</inkml:trace>
  <inkml:trace contextRef="#ctx0" brushRef="#br0" timeOffset="150040.81">6133 9453 1677 0,'-8'7'74'0,"8"-7"16"0,-8 5-72 0,6-3-18 0,2-2 0 0,0 0 0 16,0 0 52-16,0 0 8 0,0 0 0 0,5 5 1 16,0-3-17-16,3-2-3 0,3 0-1 0,-3-7 0 15,2 7-17-15,1-7-4 0,5 0-1 0,-3 0 0 16,3 0-18-16,2 2 10 0,1-2-10 0,-1 0 8 16,1 0 0-16,-3 0 0 0,2 2 0 0,-2 5 0 15,3-2 14-15,-1 2 2 0,-2 0 1 0,5 0 0 16,-2 2 8-16,4-2 2 0,4 0 0 0,-3 5 0 15,2-3-1-15,1 3 0 0,4 0 0 0,-1-3 0 16,1 3-14-16,1-3-2 0,0-2-1 0,0 7 0 16,-1-7-5-16,6 5 0 0,3-3-1 0,0 3 0 0,-3-3-11 0,2-2 12 15,4 5-12-15,-4-5 12 0,1 0-2 16,-3 2 0-16,0 3 0 0,3-5 0 0,0 7 6 16,-1-7 2-16,4 7 0 0,-1-2 0 0,-2-3-18 0,-1 3 0 15,-2-3 0-15,0 5 0 0,3 3 11 0,0-8-2 16,-1 5 0-16,1-2 0 0,5-3-1 0,-5 5-8 15,0-7 12-15,-1 7-4 0,1-2 3 0,0 2 0 16,-6-7 0-16,0 7 0 0,6-7 5 0,-6 5 0 16,1-3 1-16,-3-2 0 0,2 0 4 0,0 5 1 15,3-5 0-15,-5 2 0 0,-3 3-22 0,0-3 0 16,0-2 0-16,-2 5 0 0,-3-5 0 0,0 2 0 16,2-2 0-16,3 5 0 0,-2-5 0 0,-4 5 0 15,4-3 0-15,-1 3 0 0,3-3 10 0,-2-2-2 16,-6 5-8-16,3-3 12 0,-6-2-12 0,4 5-8 0,-7-3 8 15,1-2-13-15,3 0-3 0,-6 0 0 0,3-2 0 0,2-3 0 32,-2 3-36-32,0-3-8 0,3-2-2 0,-6 5 0 15,5-8-135-15,-4 3-27 0</inkml:trace>
  <inkml:trace contextRef="#ctx0" brushRef="#br0" timeOffset="151032">5506 1635 1198 0,'0'0'53'0,"0"0"11"0,0 0-51 0,0 0-13 0,0 0 0 0,0 0 0 15,0 0 98-15,0 0 17 0,0 0 3 0,-3 3 1 16,-2 1-52-16,2 3-11 0,3 0-1 0,-5 8-1 16,0-1-18-16,2 2-4 0,1 5-1 0,2-2 0 15,0 5-14-15,0-1-2 0,0 1-1 0,5 2 0 16,0-5-4-16,0 9-1 15,3-9 0-15,0 1 0 0,3-4-9 0,-1-3 0 0,1-1-12 0,2-7 12 16,-2 5 0-16,2-12 0 0,0 0 14 0,6 0-4 16,-6-8-10-16,3 4 0 0,0-10 0 0,2-8 0 15,1 4 8-15,-3-6-8 0,0-6 12 0,-3 4-4 0,3-5-8 16,-6-2 0-16,-2 0 0 0,0 0 0 0,-3-4 0 0,-5 8 0 16,-2 1 0-16,-3-5 0 0,-3 0 0 15,2 12 0-15,-4-5 9 0,2 8-9 0,-5 3 0 0,-1 6 8 16,4-3-8-16,-4 5 0 0,1 3 0 0,0 4 0 15,0 4 0-15,0 3-8 16,-1 5-25-16,1-3-5 0,-3 10-1 0,3 2-546 16,0 1-110-16</inkml:trace>
  <inkml:trace contextRef="#ctx0" brushRef="#br0" timeOffset="151355.65">5652 2625 2473 0,'0'0'54'0,"0"0"11"0,-3-4 3 0,3 4 2 0,0 0-56 0,0 0-14 0,0 0 0 0,0 0 0 15,3 12 0-15,2-1 9 0,-5 6-9 0,0 2 8 0,0 9-8 16,-5-2-11-16,2 9 3 0,-2 3 0 16,-1-3-33-16,-2 10-7 0,3-3 0 0,-3-2-1 15,3 5-155-15,-3-3-32 16</inkml:trace>
  <inkml:trace contextRef="#ctx0" brushRef="#br0" timeOffset="151943.26">5413 4173 2127 0,'0'0'94'0,"0"0"20"15,0 0-91-15,0 0-23 0,0 0 0 0,8-7 0 0,3 7 46 0,-1-2 5 16,6-3 1-16,-5 5 0 0,5 0-12 0,-3 0-1 15,3 7-1-15,0-7 0 0,0 7-26 0,0 0-4 16,-1 0-8-16,1 0 11 0,3 5-11 0,-9-5 0 16,4 7 0-16,-1-7 0 15,-3 5-56-15,-2 2-3 0,-5 0-1 0,2-2 0 16,-5 2 1-16,0 0 0 0,-8 0 0 0,3 3 0 0,0-3 49 0,-3 0 10 16,-3 0 0-16,3 0 0 0,-5 0 63 0,3-2 9 15,-1 0 3-15,0-3 0 0,1 3-4 16,2-5-1-16,3 0 0 0,-1 0 0 0,1 0-15 0,2 0-3 15,3-7-1-15,0 5 0 0,0-5-35 0,6 7-6 0,-1 0-2 0,3-2 0 16,2-3-8-16,4-2 0 16,7 0 0-16,-3 0 0 0,4 0-20 0,1-2 4 15,-4-3 1-15,7 5 0 16,3-7-174-16,1 7-35 0,1-7-8 0</inkml:trace>
  <inkml:trace contextRef="#ctx0" brushRef="#br0" timeOffset="152475.1">5461 5269 2361 0,'0'0'104'0,"0"0"23"0,0 0-102 0,0 0-25 16,0 0 0-16,0 0 0 0,8-5 23 0,0-2-1 15,0 0 0-15,5 0 0 0,-2 7-14 0,2-5-8 16,0 5 10-16,0-7-10 0,1 7 12 0,-1-2-3 15,0-3-1-15,0 5 0 0,0 0-24 0,-2 0-6 0,0 5-1 0,-3-3 0 32,0-2-3-32,-3 7-1 0,0-2 0 0,-5 2 0 0,0 0 16 0,-5 5 11 0,0-3-13 0,-1 3 5 15,-2 2 8-15,0-2 0 0,-2-3 10 0,2 10-10 16,-3-7 19-16,3 2-3 0,0 0 0 16,-2 5 0-16,2-5 5 0,-3 7 1 0,3-7 0 15,0 5 0-15,3-5-6 0,2 0-2 0,1 5 0 16,2-7 0-16,0-3 0 0,5 3 0 0,0-5 0 0,1 5 0 15,2-3-2-15,0 3-1 0,2-5 0 0,-2 0 0 16,3 0 0-16,-1 0 0 0,1 0 0 0,-3-2 0 16,2 2-11-16,-4-2 0 0,-1 2 0 0,0-5-11 15,-2 5 11-15,0 0 0 0,2 0 0 0,-5 5 0 16,-5-5 12-16,2 0 5 0,0 5 1 0,-2-3 0 16,0 3-18-16,-6 2-11 0,3-2 2 0,3-2 0 15,-8 1-186-15,2 3-37 0</inkml:trace>
  <inkml:trace contextRef="#ctx0" brushRef="#br0" timeOffset="152859.72">5506 6600 1670 0,'0'0'148'0,"0"0"-118"0,0 0-30 0,-3 2 0 16,3-2 120-16,-8 0 19 0,8 0 3 0,-5 0 1 15,5 0-115-15,0 0-28 0,0 0 0 0,0 0 0 16,-3 0 0-16,3 0-16 0,-5 7 1 0,3-2 1 15,2 2 2-15,0 0 0 0,0 0 0 0,2 0 0 16,-2 5 12-16,3-2 8 0,2 1 0 0,0 3-8 16,3-6 36-16,-8 6 1 0,8-3 0 0,3 1 0 15,-3-5 1-15,2 3 0 0,-2-3 0 0,3 4 0 16,2-4-20-16,0 1-4 0,1-8-1 0,-1 4 0 0,5-4-13 16,-4 0 0-16,1-4 0 0,4-4 0 15,-1 6-41 1,-2-3-5-16,-2-6-1 0,-1 4-644 0,0 0-129 0</inkml:trace>
  <inkml:trace contextRef="#ctx0" brushRef="#br0" timeOffset="153008.81">5752 6520 403 0,'0'0'36'0,"-5"7"-36"16,-8 0 0-16,2 3 0 0,-2 6 414 0,5-2 76 15,-8 0 15-15,5 7 3 0,-5 1-323 0,6 4-65 16,-1 6-12-16,3-3-4 0,-5 4-72 0,8 4-14 15,-6-1-3-15,6-4-1 16,0 4-102-16,2 1-21 0,0-1-4 0</inkml:trace>
  <inkml:trace contextRef="#ctx0" brushRef="#br0" timeOffset="153479.34">5707 7628 172 0,'-11'12'16'0,"6"-5"-16"0,-3 4 0 0,3-1 0 0,2-3 439 0,-5 5 85 16,3 2 16-16,0 0 4 0,5 5-415 0,-5-1-83 15,2 8-17-15,3-2-3 0,-3 6-18 0,3 6-8 16,0-3 0-16,0 7 8 0,0-5-8 0,0 5 12 15,3-2-12-15,0-3 12 0,-3-2-12 0,0 0 0 16,5 0-12-16,-5 0 12 0,0-5 0 16,5-2 13-16,-5-1 0 0,3-3 0 0,-3-1 17 0,2-2 3 0,1-1 1 15,-3-3 0-15,0-6-5 0,5 3-1 16,-5-1 0-16,0-3 0 0,0-1-20 0,0-7-8 16,0 0 0-16,0 0 0 15,0 0-36-15,-5 0-12 0,0-5-4 0,-3 3 0 16,-3-6-207-16,1-3-41 0</inkml:trace>
  <inkml:trace contextRef="#ctx0" brushRef="#br0" timeOffset="153645.38">5686 7915 1440 0,'10'0'128'0,"-2"0"-103"0,3 4-25 0,2-1 0 0,0-3 204 16,6 0 36-16,-3 0 8 0,0 0 0 15,5-3-154-15,-3-1-31 0,6-3-7 0,-8 4 0 16,3-4-56-16,-1-2-10 0,1 2-2 0,-6-3-732 16,0-1-145-16</inkml:trace>
  <inkml:trace contextRef="#ctx0" brushRef="#br0" timeOffset="154186.04">5675 8985 1324 0,'0'0'118'0,"0"0"-94"0,0 0-24 0,-8 0 0 16,3 0 178-16,0 5 31 0,5-3 7 0,-8-2 0 16,3 5-112-16,-3-3-24 0,2 5-4 0,-2 0 0 15,0-2-48-15,1 7-8 0,-4-3-3 0,3 3 0 16,-3-3-17-16,3 3 0 0,-5 9 0 0,3-7 0 15,4 5 0-15,-7 2 0 0,3 5 0 0,-4 0-9 0,6 2 9 0,-5-2 0 16,8 0-9-16,-6 2 9 0,3 3 0 0,8-3 0 16,-8 0 0-16,8-2 0 0,0 0 0 0,0-5 0 15,3-7-9-15,2 0 9 0,3-2 0 0,3 0 0 16,-6-5 0-16,8-5 0 0,-2-2 0 0,5-2 0 16,-8-5 0-16,5-5 0 15,0 0 0-15,0-2 0 0,3-2 0 0,-8-8 0 0,6 8 8 0,-7-3-8 16,1 0 0-16,0-2 0 0,-2 2 0 0,-1 3 0 15,-2-1 0-15,-1 3 0 0,-2 5-14 0,-2-3 1 16,-4 5 0-16,-2 2 0 0,0 3 13 0,-2-3 8 16,-1 5 0-16,1 5-8 15,-1-3-15-15,-2 5-9 0,0-2-3 0,-1 2 0 16,1 5-121-16,0-3-25 0,2 3-5 0</inkml:trace>
  <inkml:trace contextRef="#ctx0" brushRef="#br0" timeOffset="154644.24">5133 10269 345 0,'0'0'31'0,"0"0"-31"0,0 0 0 0,5-5 0 0,1 3 372 0,1-3 69 15,4-2 14-15,-6 0 2 16,3 0-301-16,5 2-61 0,-2-2-12 0,2 0-3 0,-2-2-35 0,5-3-7 16,0 5-2-16,0-5 0 0,2-2-7 0,1 7-1 15,-4-5-1-15,4 3 0 0,2-3-27 0,-2 3 0 16,-1-3 0-16,1 7 0 0,-1-2 0 0,-2 0 0 15,0 0 11-15,0 7-11 0,-3-2 0 0,-2-3 8 16,2 5-8-16,-5 0 0 0,2 0 0 0,-4 7 11 16,2-7-11-16,0 7 10 0,-3 0 2 0,-3 0 1 0,1 0 0 15,0 5 0-15,2 0 7 0,-5-3 2 16,5 10 0-16,-5 0 0 0,0 2-9 16,0 0-1-16,-5 5-1 0,2 2 0 0,-2 3-11 0,0-3 10 0,0 0-10 0,-1 5 10 15,-2 0-10-15,0 0 0 0,0 2 0 16,-2-2 0-16,2 0 0 0,-3 5-17 0,3-8 4 0,-2 3 1 31,2-2-82-31,0-3-16 0,0-7-3 0</inkml:trace>
  <inkml:trace contextRef="#ctx0" brushRef="#br0" timeOffset="159036.21">6570 7698 1792 0,'-8'3'80'0,"2"-3"16"0,1 0-77 0,-3 4-19 15,3-4 0-15,-3 3 0 0,3-3 28 0,-3 0 3 16,0 0 0-16,2 0 0 0,-4 0-1 0,2-3 0 16,-3 3 0-16,3 0 0 0,0 0-30 0,3 0 0 15,-3-4 0-15,0 4 0 0,0-3 0 0,0-1 0 16,1 4 0-16,-1-3 0 0,-3-1 0 0,3 4 0 15,0 4 0-15,-2-1 0 0,4-3 0 0,-4 4 0 16,-1 3 0-16,3-4 0 0,0 9 0 0,0-5 0 16,-2 0 0-16,-1 4 0 0,3-1 0 0,0 2 0 0,0-1 0 15,0-1 9-15,3 2 1 0,5-5 0 16,-8 4 0-16,5-1 0 0,3-3-10 0,-2 5 0 0,2-5 0 16,2 0 0-16,1 0 0 0,0 0 0 15,2 0 0-15,0-2 0 0,1 2 0 0,2-3 0 0,0 3 0 0,-3 0 0 16,3-4 0-16,2 4 0 0,-2-2 0 15,0-3 0-15,0 3 0 0,3 2 10 0,-6-7-10 16,3 7 10-16,3-3-10 0,-6-1 0 0,3 4 0 0,0-2 0 16,-3-3 0-16,0 5 0 0,1-2 0 0,-4-1 0 15,4-1 0-15,-1 4 0 0,-3 0 0 0,1 0 0 16,-3 0 0-16,0-2 0 16,-3 2 8-16,3 4-8 0,-2-4 9 0,-1 3-9 0,1 2 10 0,-4-5-10 0,-2 7 9 15,0-2-9-15,0 2 8 0,0 0-8 0,1-2 0 0,-7 2 0 16,4 0 8-16,-4-2-8 0,1 2 0 0,0 0-9 15,0-2 9-15,0-3-13 16,-1 3-14-16,4-5-2 16,2 0-1-16,0 0 0 0,3-2-37 15,-3-3-7-15,2-2-2 0,6 0-729 0</inkml:trace>
  <inkml:trace contextRef="#ctx0" brushRef="#br0" timeOffset="159744.38">6673 7774 1670 0,'0'0'148'0,"0"4"-118"16,0 3-30-16,-3 0 0 0,6 1 135 0,-3-1 21 15,0 0 4-15,0 0 0 0,0 0-91 0,-3 7-18 0,3-7-4 0,0 5-1 16,0-1-22-16,0-1-4 0,0-3 0 0,0 5-1 16,0-5-19-16,0 4-16 0,0-1 4 0,0 2 0 15,0-5 4-15,0 4 8 0,-2-1-13 0,-1 2 5 16,3-1-3-16,-3-1 0 0,1 4 0 0,2-7 0 15,-6 5 11-15,6-5 0 0,-2 5 0 0,-1-10-8 16,0 5 8-16,3-7 0 0,-2 5 0 16,2-5 0-16,0 0 0 0,0 0 0 15,0 0 0-15,0 0 0 0,0 0-12 0,0 0 2 0,5-7 1 0,3 2 0 16,-3-2-4-16,3 0-1 0,0-7 0 0,0 7 0 16,0-5 14-16,0 5-9 0,-3-3 9 0,3-1-8 15,0 4 8-15,-3 0 0 0,3-5 0 0,-2 5 0 16,2 0 0-16,-3 0 0 0,0 2 0 0,0 3 0 15,3-3 0-15,-8 2 0 0,0 3 0 0,0 0-8 16,0 0 8-16,6-4 0 0,-6 4 0 0,0 0 8 16,0 0-8-16,0 0 0 0,2 0 8 0,-2 0-8 0,0 0 0 0,0 0 8 15,0 0-8-15,0 0 0 0,0 0 0 0,3 4 0 16,0-1 0-16,-1 4 0 0,-2-7 0 0,0 5 0 16,3 2 0-16,-3-7 8 15,3 7-8-15,-3-7 0 0,2 4 0 0,1-1 0 0,2 1 0 16,-2-1 0-16,2 2 0 0,0-5-8 0,1 0 8 0,2 0 0 15,-3 0 0-15,0 0 0 0,3-5 0 0,0 2 0 0,-5 3 0 16,5-4 0-16,-6 4 0 0,6 0 0 16,-5 0 0-16,2 0-8 0,0 0 8 0,1 0 0 0,-4 0 0 0,4 0 0 15,-4 4 0-15,4-4 0 16,-6 0 0-16,2 3 0 0,4-3 0 0,-6 0 0 16,0 0 0-16,2 7 0 0,3-7 0 0,-2 5-8 0,-3-5 0 0,5 2 0 15,-2 3 8-15,-3-5 8 16,0 0-8-16,0 0 11 0,3 4-11 0,2-1-14 0,0-3 3 0,-2 0 1 15,2 0 10-15,-5 0 0 0,3 0 0 0,-3 0 0 16,0 0 0-16,8 0 0 0,-8-3 0 0,0 3 0 16,0 0 0-16,0 0 0 0,5 0 0 0,-5 0 0 15,0 0 0-15,0 0 0 0,0 0 0 0,0 7 0 16,5-4 10-16,-2 4-2 0,0 0-8 0,-3 0 12 16,5-2 3-16,-5 2 0 0,3 0 0 0,-1 0 0 15,-2-7-15-15,6 4 8 0,-6-4-8 0,0 0 0 16,5 3 0-16,3-3-10 0,-8 0 0 0,5-3-676 15,3-4-135-15</inkml:trace>
  <inkml:trace contextRef="#ctx0" brushRef="#br0" timeOffset="159901.09">7236 7708 2016 0,'-2'7'179'16,"-1"2"-143"-16,-2 1-36 0,-1-3 0 0,4 0 105 0,-1 0 15 15,1 0 2-15,2 2 1 0,-3-2-101 0,3-4-22 16,0-3 0-16,0 0-727 16,0 0-145-16</inkml:trace>
  <inkml:trace contextRef="#ctx0" brushRef="#br0" timeOffset="160128.71">7361 7687 806 0,'-3'14'36'0,"0"-7"7"0,-2 5-35 0,2 2-8 0,1 4 0 0,-3 1 0 16,2-2 426-16,0 6 83 0,1-6 17 0,2 2 3 16,-3 2-393-16,0-2-80 0,1-5-15 15,-1 7-3-15,3-2-29 0,0-1-9 0,0-3 0 0,0 6 0 16,-3-7 0-16,3 0-22 0,0 5 3 0,0-5 1 31,0-2-29-31,0 2-5 0,0-2-2 0,0-3 0 16,0-2 19-16,0 2 4 0,0-2 1 0,0-4 0 0,0-3-22 0,0 0-5 15,0 0-1-15,0 0 0 0,0 0-147 0,0 0-30 0,0-3-5 16</inkml:trace>
  <inkml:trace contextRef="#ctx0" brushRef="#br0" timeOffset="160698.22">7250 7999 1267 0,'-11'0'56'0,"8"3"12"0,-2-3-55 0,0 4-13 16,-1-1 0-16,1-3 0 0,3 5 212 0,2-5 40 15,0 0 8-15,0 0 2 0,0 0-173 0,0 0-34 16,0 0-7-16,0 0-2 0,0 0-33 0,0 0-13 15,0 0 11-15,7-5-11 0,1 5 8 0,3 0-8 16,-3-3 0-16,3-4 0 0,2 3 0 0,0-3 0 16,3 0-13-16,0 0 4 0,2 0 9 0,-2-1 8 15,5 1-8-15,-5-4 11 16,3-1-34-16,-1 2-6 0,1-1-2 0,-1-3 0 16,1 2-26-16,-1-2-6 0,1-5-1 0,-3 5 0 15,0 0-87-15,-1 0-17 0,-1 2-4 0,-1-2-1 16,3 4 60-16,-6-1 12 0,1-1 2 0,0-2 1 15,-4 4 56-15,1-1 11 0,0-1 3 0,0 5 0 0,-5-3 130 0,2-1 26 0,-2 6 6 0,0-2 1 16,-3 0 15-16,0 0 3 0,0 7 1 0,0 0 0 16,0 0-52-16,0 0-10 0,-6-3-3 0,1 6 0 15,0-3-14-15,-1 7-3 0,1 4-1 0,0-1 0 16,-3 6-26-16,3-2-5 0,-3 5 0 0,2-2-1 16,-2 2-25-16,0 6-5 0,0-3-1 0,1 3 0 15,1-3-8-15,-2 6 0 0,0-2 0 0,3-5 8 16,0 2-8-16,2-6 0 0,-2 2 0 0,2-1 0 0,3-8 0 15,-2 2 0-15,2-5 0 0,2 0 0 0,-2-7 0 16,0 0 0-16,0 0-11 0,0 0 11 0,6-7-15 0,4 0 3 16,-2 0 0-16,0-5 0 0,0 2 0 15,0-1 0-15,2-3 0 0,1-1 0 16,0 4 12-16,-1-3 0 0,-2 2 0 0,3 5 0 0,-6 0 0 16,3 0 20-16,0 4-4 0,-3-1 0 15,0 4-16-15,1 0-19 0,-1 0 4 0,0 7 1 0,-5-7 24 0,6 7 5 16,2 0 1-16,-3 5 0 0,-3 2-2 0,4 0 0 15,-1 0 0-15,-2 2 0 0,2 1-14 0,-2 2 11 16,-3-1-11-16,2-1 10 0,6 6-10 0,-5-6 0 16,-3 2 0-16,0 2 0 0,3-7 0 0,-3 5 0 15,0-5 0-15,0 0-11 16,2 2-89-16,3-6-19 0,3-3-3 16,-2 0-990-16</inkml:trace>
  <inkml:trace contextRef="#ctx0" brushRef="#br0" timeOffset="161914.06">6588 8691 1850 0,'0'0'40'0,"0"0"9"0,0 0 2 0,0 0 1 0,0 0-41 0,0 0-11 16,0 0 0-16,0 0 0 0,-5 5 64 0,2-3 10 15,-2 3 2-15,0-3 1 0,-3 10-28 0,0 2-5 16,2 0-2-16,1 5 0 0,0 7-16 0,0-5-3 0,-1 7-1 16,-2 3 0-16,0-3-22 0,0 0 9 0,1 5-9 0,-1 0 0 15,2 0 31-15,-4 0-1 16,2-5 0-16,2 3 0 0,1-8-30 0,0 3 0 0,0-12 0 15,-1 5 0-15,6-7 0 0,-2-3 0 16,-1-4 0-16,3-5 0 16,0 0-33-16,3-5-7 0,-1-9 0 0,6 0-1 15,-2 0-44-15,1-10-9 0,4 1-2 0,-3-3 0 16,0-2 10-16,5-3 2 0,-2 3 0 0,2 2 0 0,-2-2 48 0,4 2 11 0,-7 0 1 0,3 0 1 16,0 5 23-16,-1 0 15 0,-2 7-3 15,0-5 0-15,0 7 52 0,-3 5 11 0,3-2 1 0,-3 4 1 16,3 3 11-16,-8 2 3 0,0 0 0 0,0 7 0 15,0 0-9-15,0 2-2 0,0 8 0 0,0-3 0 16,0 0-32-16,-5 7-8 0,0-7 0 0,2 5-1 16,-5 2-14-16,6-2-2 0,-4 0-1 0,-2-3 0 0,6 3-22 0,-4-5 0 15,6 0 0-15,-5-2 0 0,0 0 0 0,5-3 0 16,-3-4 0-16,3-5 0 0,0 0 0 16,0 0-12-16,0 0 2 0,3-7 0 15,7-5-30 1,-4-2-7-16,2-5-1 0,0 3 0 0,2-8 14 15,3 3 2-15,-5-5 1 0,6-2 0 0,-1 2 9 0,-3-2 2 0,4 2 0 0,-4 0 0 0,1 0 20 16,-1 5-9-16,1 0 9 0,0 2 0 0,-4 5 0 0,1 0 0 16,0 7 0-16,0 0 0 0,-2 2 28 15,-6 5 4-15,5 5 0 0,0-3 0 0,3 5 14 0,-3 0 3 16,1 5 1-16,-1 2 0 0,0 5-18 0,1 0-3 0,-4-3-1 16,3 8 0-16,1-3-18 0,-1 0-10 15,0 0 10-15,-2 3-10 0,0-3 8 0,-1 0-8 16,4-2 0-16,-6 0 0 0,2 2 0 0,1-7 0 0,2 7-13 15,0-7 4 1,-2 3-27-16,5-3-6 0,-3-5-1 0,1 3 0 16,2 0-86-16,0-3-18 0,2-2-3 15,1 0-851-15</inkml:trace>
  <inkml:trace contextRef="#ctx0" brushRef="#br0" timeOffset="162815.93">7215 8924 2210 0,'0'0'98'0,"0"0"20"0,0 0-94 0,0 0-24 0,0 0 0 0,0 0 0 16,0 0 66-16,0 0 9 0,0 0 1 0,0 0 1 15,-5-5-44-15,0-2-9 0,-1 5-1 0,4-5-1 16,-6-5-22-16,2 5-16 0,1 2 2 0,0-4 1 31,-3 4-36-31,0-2-7 0,3 0-2 0,-3 2 0 0,0 3 10 0,0 2 3 0,0 0 0 0,0 7 0 0,-3-2 29 0,3 2 5 16,1 2 2-16,-1-2 0 0,2 5 22 0,1 2 5 15,0 0 1-15,5-2 0 0,0 2-7 0,-6 5 0 16,12-5-1-16,-6 0 0 0,8-2-11 0,-3-3 0 16,3 3 0-16,-3 0 0 0,6-5 0 0,-3-5 0 15,2 5 0-15,1-7 0 0,-1 0 0 16,4 0 0-16,-9 0 0 0,6-2 0 0,-1-3 9 0,-2 3-9 16,3-3 10-16,-1-2-10 0,-2 0 12 0,0 0-4 0,3 2-8 15,-3-2 12-15,0 5 0 0,-3-3 0 0,0-2 0 0,0 7 0 16,1-2 4-16,-6 2 1 15,0 0 0-15,0 0 0 0,5-5 1 0,-5 5 0 0,0 0 0 0,0 0 0 16,0 0 2-16,0 7 1 0,-3 0 0 16,3 0 0-16,0-7-21 0,0 7 0 15,-2-2 0-15,-1 2 0 0,-2 0-11 0,5-7 0 0,-3 7 0 0,3-7 0 32,0 0-37-32,0 0-8 0,0 0-2 0,0 0 0 15,0 0-9-15,0 0-1 0,3-2-1 0,2-3 0 16,0-2 20-16,1-5 4 0,-1 5 1 0,3 0 0 15,3-7 31-15,-1 7 13 0,-2-5-11 0,3 5 11 0,-1 0 0 0,-2 0 13 0,0 0-1 0,3 0 0 16,-6 2 42-16,-5 5 8 0,0 0 2 0,0 0 0 16,0 0 8-16,13 5 3 0,-13-5 0 0,11 7 0 0,-3 0-15 15,-3 7-4-15,0-2 0 0,-2 2 0 0,0 0-14 0,-1 0-3 16,-2 5-1-16,0 0 0 16,-2-3-30-16,-1 3-8 0,0-5 0 0,-2 3 0 15,2-3 0-15,-2 0 0 0,2-7 0 0,1 5 0 16,-4-5-24-16,4-5-7 15,2-2-1-15,0 0 0 0,-5 0 0 0,2-2 0 0,3-3 0 16,3-7 0-16,-3 3-22 0,2-3-5 16,1-2-1-16,-1 0 0 0,6 0 40 0,-5-5 8 0,2 0 2 0,3 5 0 0,-2-5 10 15,2 5 0-15,-3 0 0 0,3 0-8 0,0 2 8 0,0 5 0 16,0 0 0-16,-3-2 0 0,3-1-14 0,0 3 2 16,0 5 1-16,0-5 0 15,0 2-27-15,-1 5-6 0,1-2 0 0,-2-3-1 16,2 5-2-16,-3 0 0 0,3 0 0 0,-3 5 0 15,0-3 28-15,1-2 6 0,-4 5 1 0,6-3 0 0,-8-2 12 0,3 5 16 16,-3-5-3-16,5 2-1 0,-5-2 32 0,6 0 7 0,-1 5 1 0,-5-5 0 16,0 0-12-16,5 0-3 0,-5 0 0 0,0 0 0 15,5 2-22-15,-2 3-5 0,-3-5-1 0,0 0 0 16,0 0-9-16,5 0 0 0,1 0 0 0,-6 0 0 16,0 0 0-16,5 7 0 0,0 0 0 15,1 0 0 1,-4 0-27-16,3 5-1 0,1-5 0 0,-1 7 0 0,-2-7 14 15,-1 5 2-15,1 7 1 0,2-5 0 0,-2 0 11 0,0 0 8 0,-1 0-8 0,1-2 11 16,2 2 8-16,-2-2 1 0,-1-3 1 0,4-2 0 16,-4-2-21-16,4 2 0 0,-6-7 0 0,2 0 0 31,4-7-113-31,-1 0-27 0,3-12-6 0,-3-2-1 0</inkml:trace>
  <inkml:trace contextRef="#ctx0" brushRef="#br0" timeOffset="162971.93">7694 8705 2246 0,'-5'7'200'0,"-3"5"-160"15,5 0-32-15,-2-3-8 0,0-2 90 0,2 5 17 16,3-5 3-16,0 0 1 0,0-7-88 0,0 7-23 16,5 0 0-16,-2-2 0 15,2-3-116-15,3 3-31 0,0 2-5 0,3 0-540 16,-1 0-108-16</inkml:trace>
  <inkml:trace contextRef="#ctx0" brushRef="#br0" timeOffset="163348.31">7877 8938 403 0,'8'7'36'0,"-3"-2"-36"16,5 2 0-16,1-5 0 0,-6 5 290 0,3-2 51 0,3-3 11 0,-6-2 1 15,0 5-190-15,1-5-39 0,2 0-7 16,-8 0-1-16,0 0-53 0,0 0-11 0,0 0-1 0,0 0-1 16,0 0-22-16,0 0-4 0,-8-5 0 15,2 5-1-15,1 5-5 0,-5-5-1 0,-4 2 0 0,4 3 0 16,-1 0 22-16,1-3 4 0,-6 5 1 0,0 0 0 15,3 0-19-15,2 5-3 0,3-5-1 0,0 5 0 16,-2-3-1-16,2-2-1 0,2 5 0 0,4 0 0 16,-9-3-19-16,6-2 0 0,7 0 0 0,-2 3 0 15,0-10 0-15,3 2 0 0,2 5 0 0,1-7 0 16,2 5-19-16,0-5-1 0,0-5 0 0,2 5 0 16,6-7 20-16,-3 0 0 0,0 0 0 0,1-5 0 15,-1 5 0-15,3-2 0 0,-6-3 0 0,1 5 0 16,0 2 0-16,-1-2 0 0,-2 5 0 0,0-3 0 0,0 5 0 15,-3-2 0-15,6 2 0 0,-6 2 0 0,-2 3 0 16,2-3 0-16,3 5 0 0,-3 5 0 0,1-5 0 0,-4 7 0 16,3-2 10-16,1 2-2 0,-1 0 2 0,0 5 1 15,1-5 0-15,-1 5 0 0,3-5-11 0,0 0 0 16,-6 0 9-16,6-2-9 0,0 0 0 0,0-3 0 16,0-2 0-16,3 0-8 15,2 0-120-15,0-7-24 0</inkml:trace>
  <inkml:trace contextRef="#ctx0" brushRef="#br0" timeOffset="168020.07">6720 2665 460 0,'0'0'41'0,"0"0"-33"0,-2 0-8 0,2-4 0 16,-3 4 287-16,0-7 55 0,1 0 367 16,2 7-605-16,-3-3-49 0,1-1-11 0,2-1-1 15,-6 3-30-15,4-3-5 0,-1-2-8 0,0 7 11 16,1 0-11-16,-4-7 0 0,1 7 9 0,0-3-9 0,0-1 0 0,-1 4 0 16,-2 0 0-16,0 0 0 15,3 0 0-15,-3 0 0 0,-5 7 0 0,0 0 0 0,-1-7 0 0,1 12 0 16,-3-1 0-16,0 3 8 0,1 0-8 0,-1 1 0 15,2 6 0-15,-1-7 8 0,1 5-8 0,4 2 0 16,4-2 0-16,-7 7 0 0,5-8 0 16,3-1 0-16,0 6 0 0,-1-1 0 0,4-4 0 0,2-1 0 15,-3 2 0-15,3-5 0 0,3 0 0 0,-1-2-8 16,1-1 8-16,2-1 0 0,3 2 0 0,0-5-10 16,0 0 10-16,3 0 0 0,-1-7 0 0,4 7 0 15,1-7 0-15,-4 0 0 0,2 0 0 0,3-3 0 16,-3-1 0-16,1 4 0 0,-1-5-11 0,0-2 11 0,0 0-10 15,-2 0 10 1,2 0-117-16,0 0-18 0,11-14-3 0,-11 2-1 0</inkml:trace>
  <inkml:trace contextRef="#ctx0" brushRef="#br0" timeOffset="168473.63">6847 2393 2019 0,'0'0'44'0,"0"0"10"0,0 0 2 0,0 0 0 0,0 0-44 0,0 0-12 0,0 0 0 0,0 0 0 0,0 0 13 0,0 0 1 15,3 7 0-15,-3 0 0 0,3 0-14 16,-3 5 0-16,-3 2 0 0,3 4 0 16,-3-3 0-16,1 6 0 0,-1-7 0 0,-2 12 0 15,0-7 0-15,-1 2 0 0,-2 0 0 0,3 5 0 16,0 0 0-16,-3 2 0 0,3 5 0 0,-1-10 0 15,1 1 0-15,2 2 0 0,-2 0 0 0,2-5 0 16,3 0 0-16,-5-2 0 0,2 0 0 0,3-5 0 16,0-3 0-16,3-1 0 0,2-3 0 0,-5 0 0 0,0-7-12 0,0 0 4 15,0 0 8-15,6 0-13 16,2-2-12-16,-3-3-3 0,0 2 0 16,3-4 0-16,-3-4 9 0,1 4 2 0,-1 0 0 0,0-5 0 15,1 5 17-15,-1-3 0 0,0 1 0 0,0 2 0 0,1 0 26 0,-1 0 2 16,-2 0 1-16,-1 4 0 0,4-1 4 0,-4 1 1 0,-2 3 0 0,0 0 0 15,6 0-16-15,-6 0-3 0,0 0-1 0,5 3 0 16,0 1-14-16,-2-1 9 0,-3 4-9 0,2 0 8 16,-2 0-8-16,0 0 0 15,0 2 0-15,0-2 8 0,-2 3-8 0,2 2 0 16,0-10 0-16,0 7 0 0,0-2-9 0,0-4-1 0,0-3 0 0,2 7 0 31,1-3-24-31,0-1-5 0,2 4-1 0,-2-7 0 16,2 0-159-16,0 0-32 0</inkml:trace>
  <inkml:trace contextRef="#ctx0" brushRef="#br0" timeOffset="168805.71">7120 2708 518 0,'-3'0'46'0,"1"0"-37"0,-1 0-9 0,0 0 0 0,1 7 364 0,2-2 70 16,-6-3 14-16,4 7 4 0,-1-2-312 0,0 3-63 15,3-3-12-15,-5 5-2 0,3-5-38 16,-4 4-7-16,4-1-2 0,-1 4 0 15,0 2-16-15,-2-2 0 0,2 3 8 0,1-1-8 0,-4-1 0 0,1-1 0 16,0 0 0-16,0 0 0 0,2 0 0 0,-2-2 0 16,-3 2 0-16,5-2 0 0,-2-1 0 0,5-1 0 15,-8 2 0-15,3-3 0 16,2-2 0-16,0-2 0 0,1 2 0 0,-1 0 0 16,3-7 0-16,0 0 0 0,0 0 0 0,0 0 0 15,0 0 0-15,0 0-9 0,0 0 9 0,5-7-8 0,3 0-13 0,3 0-3 16,-6-5 0-16,6 2 0 0,-3-4 14 0,2-2 10 15,1-1-13-15,-3 1 5 0,2-5 8 0,-2 4-10 0,3 1 10 0,-1-5-10 16,1 7 10-16,-3-1 0 0,2 1 0 0,-2 3 0 31,3-1-116-31,-3 5-17 0,0-7-4 16</inkml:trace>
  <inkml:trace contextRef="#ctx0" brushRef="#br0" timeOffset="169085.99">7186 2936 576 0,'0'0'25'0,"0"0"6"0,-3 7-31 0,1-2 0 0,-1 2 0 0,3-7 0 16,0 0 328-16,0 0 59 0,0 0 12 0,0 0 2 15,0 0-305 1,0 0-62-16,0 0-12 0,0 0-2 0,8 0-12 0,-8 0-8 0,5 0 12 0,1-3-12 0,-1-1 0 0,0 4-12 16,1-5 0-16,-4-2 0 15,6 7-13-15,-5-2-3 0,-1-3 0 0,-2 5 0 16,0 0 19-16,0 0 9 0,6 0-10 0,-4 5 10 0,-2-5 16 0,3 2 10 15,0 5 2-15,-1-2 0 0,-2 2-2 0,0 0 0 16,3 0 0-16,-3 5 0 0,3-10-12 0,-1 7-2 16,-2 1-1-16,3-3 0 0,0 0-11 0,-1 0 0 15,1 0 0-15,-1-2 0 16,1 2-20-16,2 0-7 0,-5-7-1 0,3 0-602 16,2 0-121-16</inkml:trace>
  <inkml:trace contextRef="#ctx0" brushRef="#br0" timeOffset="169503.4">7358 2752 230 0,'0'0'20'0,"0"0"-20"0,0 0 0 0,0 0 0 16,0 0 352-16,0 0 65 0,0 0 14 0,0 0 2 16,0 0-340-16,0 3-68 0,0-3-13 0,0 12-4 15,0-5-8-15,0 0 0 0,0 0 0 0,0 0 0 31,0-3-43-31,0 4-4 0,0-6-1 0,0 7 0 16,0 1-13-16,0-3-3 0,0 0-1 0,0 0 0 0,0 0 45 0,0-2 8 0,0 2 3 0,0 0 0 16,0 0 49-16,0 5 11 0,3-10 1 0,-3 7 1 15,0-9 1-15,0 3 0 0,0 4 0 0,2 0 0 16,-2 0-11-16,0 0-3 0,0 0 0 0,0-2 0 16,0-5-4-16,0 7-2 0,3 0 0 0,2 0 0 0,-2-2-34 15,0 2 0-15,2-7 0 0,0 2-12 0,0 7 26 16,3-9 6-16,-2 3 0 0,4-3 1 0,-4 4 10 0,4-1 1 15,-2-3 1-15,0 0 0 16,0 4-13-16,0-4-2 0,-3 3-1 0,3-3 0 16,-8 0-9-16,0 0-8 0,5 5 9 0,-5-5-9 15,0 0 0-15,0 0 8 0,3 7-8 0,0-5 0 0,-6 5 0 16,0 2 0-16,-2-2 0 0,0 3 0 0,-3-10-16 0,-3 12-5 16,1-10-2-16,-1 7 0 15,1-6-25-15,2 4-6 0,-3 0-1 16,0-2 0-16,4-3-3 0,-4-2-1 0,3 0 0 0,3 0 0 15,-1 0-44-15,6 0-9 0,0-2-1 0,0-6-349 0,0-3-70 16</inkml:trace>
  <inkml:trace contextRef="#ctx0" brushRef="#br0" timeOffset="169711.14">7609 2701 230 0,'14'-14'10'0,"-9"14"2"0,0-5-12 0,-2 5 0 0,-3 0 0 0,0 0 0 15,0 0 384-15,5 0 75 0,-5 0 14 0,3 0 3 16,-3 0-306-16,5 9-62 0,-5 1-12 0,0 1-2 15,0-1-57-15,0 9-11 0,-3-5-2 16,3 5-1-16,-2 2-6 0,-3 2-1 0,2 1 0 0,0 2 0 16,-2 0-16-16,2-8 0 0,1-1 0 0,-4 2 0 15,4 2 0-15,-1-7 0 0,0 2 0 0,1-1 0 16,2-6-12-16,-3 3-5 0,0-1-2 0,3-1 0 31,-2-5-78-31,2-5-16 0,0 0-3 0,0 0-814 0</inkml:trace>
  <inkml:trace contextRef="#ctx0" brushRef="#br0" timeOffset="170550.53">7477 2856 1843 0,'0'0'164'0,"-3"5"-132"16,1 2-32-16,2-7 0 0,0 0 158 0,0 0 25 16,0 7 5-16,0-7 0 0,0 7-120 0,0-7-24 15,5 5-4-15,-5-5-2 0,5 2-29 0,3 3-9 16,3-5 0-16,-3-5 0 0,2 3 0 0,1-3-14 15,2-2 1-15,-2 4 0 16,2-1-65-16,-2-3-13 0,2 2-2 0,0-2-1 16,0 0-13-16,1 0-2 0,-1 4-1 0,0-1 0 0,0 1 70 0,1-1 15 15,-1 4 2-15,-5 0 1 0,-3 0 31 0,3 0 7 47,2 4 0-47,-4-1 1 0,-6-3 31 0,5 4 7 0,3-1 1 0,-3 4 0 0,-2 0-11 0,-3 0-1 0,5-2-1 16,-2 6 0-16,0-1-13 0,-3 2-2 0,-3-1-1 0,6-1 0 0,-1 1-9 0,-2-1-2 0,0 2 0 0,-2 2 0 15,4-2-16-15,-4-3 10 0,-4 3-10 0,4-1 8 16,-1-1-8-16,3-3 0 0,0 5-12 0,-3-5 12 16,1 0 0-16,2-7 0 0,2 7 0 0,-2-7 0 15,0 0 0-15,0 0 0 0,6 0 14 0,-1 0-4 16,-2 0-10-16,2 0 0 0,3-10 9 0,-3 3-9 16,-2-2 0-16,-1 2 0 0,4-2 0 0,-1 1 0 15,3-3 0-15,-3-1 0 0,-2 5 0 0,5 0 0 0,0-7 0 16,0 7 0-16,-6-5 0 0,4 5 0 0,1-3 0 0,-1 6 0 15,-4-3 0-15,1 4 0 16,2-6 0-16,-2 7 0 0,-3 2 0 0,0 0 0 0,0 0 0 16,0 0 0-16,0 0 0 0,0 0-8 0,0 0 8 0,0 0 0 15,0 0 0-15,0 0-8 0,0 0 8 0,8 2 0 16,-8-2 0-16,8 9 0 0,0-9 0 0,-8 0 0 16,0 0 0-16,0 0 0 0,8 3 0 0,0 4 0 15,-8-7 0-15,8 7 0 0,-3-3 0 0,3-1 0 16,-8-3 0-16,5 7 0 0,-2 0 0 0,5-2 0 15,-8-5 0-15,2 4 0 0,4-1 0 0,-1 4 0 16,0 0 0-16,-5-7 0 0,0 0 0 0,8 0 0 16,0 5 0-16,0-3 0 0,0-2 0 0,0 0 0 15,0 0 0-15,2-2 0 0,-2-3 0 0,3 5 0 0,0-7 0 0,-1 0 0 16,6 0 0-16,-5 2 0 0,-1-2 0 16,1 0 8-16,7 0-8 0,-4 0 0 0,-9-3 0 15,3 1 0-15,5 2 0 0,-8 0 0 0,1 0 0 0,-6-3 8 16,0 1-8-16,0 7 0 0,2-5 0 0,1 2 0 15,-6-2 0-15,3 7 0 0,0-3 0 0,0-1 0 16,-10 1 0-16,4-1 0 0,6 4 0 0,0 0 0 16,-10 4 0-16,-1-1 0 0,3 4 0 0,0 0 0 15,0 0 0-15,0 0 0 0,-2 2 0 0,5 1 0 16,-1 2 17-16,1-5 3 0,0 4 0 0,-1-1 0 16,4 4-20-16,-1-2 0 0,0-1 0 0,1-1 0 15,2 9 0-15,2-8 15 0,1-1-2 0,0 2 0 16,-3-3-3-16,5 3-1 0,6-5 0 0,-3 7 0 15,-6-7-9-15,6-2 0 0,5 6 9 0,-2-8-9 16,2 4 0-16,-2-7 9 0,-1 0-9 0,4 0 0 16,1 0 0-16,-1 0 0 0,-1 0 0 0,3-3 0 15,5-1-100-15,-5 1-20 0,-3-6-4 0</inkml:trace>
  <inkml:trace contextRef="#ctx0" brushRef="#br0" timeOffset="173624.74">6564 9634 1879 0,'-2'0'41'0,"2"0"9"0,0 0 2 0,0 0 0 0,0 0-41 0,0 0-11 0,0 0 0 0,0 0 0 15,0 0 0-15,0 0 0 0,0 0 0 0,0 7 8 16,2 0-8-16,-2-2 10 0,0 2-10 0,0 0 10 16,0 5-10-16,3 2 0 0,-6 0 0 0,3 5 8 15,0 2-8-15,0 5 0 0,0-3 0 0,-2 8 0 0,-1-3 11 0,0 0-3 16,-2 5-8-16,2 0 12 0,6 0-12 16,-3 0 8-16,0 0-8 0,-3-7 0 15,3-3 0-15,0 3 0 0,3-5 0 0,0-2 0 16,-3 0-70-1,2-5-20-15,-2 0-4 0</inkml:trace>
  <inkml:trace contextRef="#ctx0" brushRef="#br0" timeOffset="174110.71">6646 9815 2023 0,'-8'5'89'0,"3"-3"19"0,0-2-86 0,0-2-22 15,-1 2 0-15,4-5 0 0,-1 5 32 0,0 0 3 0,3-2 0 0,0 2 0 16,-2-5-24-16,2 0-11 0,0 5 10 0,2-2-10 16,6-3 0-16,-2-2 0 0,1 0 0 0,1 0 0 15,3 5 0-15,0-3-8 0,-3-2 8 0,2 2 0 16,1 3-8-16,-1 2 8 0,1-5 0 0,-1 5 0 16,1 0 0-16,-3 0-8 0,0 5 8 0,-3-5 0 15,3 2 0-15,-5 3 0 0,-3-5 0 0,5 5 0 16,0 2 0-16,-5 0 0 0,0 2 0 0,0-2 0 15,0 5 0-15,-8 2 0 0,3-2 0 0,0-3-10 16,2 8-2-16,-2-3-1 0,0-5 0 16,-3 3 0-16,2 2 13 0,1-7 0 0,-3 5 0 0,0-5 0 15,0 5 0-15,6-3 0 0,-4-2 0 0,4 0 0 16,-1 5 0-16,0-5 0 0,3 0 0 0,0 0 0 0,0-2 0 16,0-3 10-16,3 5-2 0,2-2 0 15,1 2-8-15,-1 0 10 0,0-2-10 0,3-3 10 0,0 5-2 0,-3-7 0 16,3 5 0-16,0-3 0 15,0-2-8-15,0 5 8 0,5-5-8 0,-10 0 8 0,2 2-8 0,3 3 0 16,-2-5 0-16,-6 0 0 0,0 0 0 0,2 5 0 16,-2-5 0-16,5 7 0 0,-5-7 10 0,-2 7-10 15,2 0 12-15,-3 0-12 0,-2 0 12 0,2 0-12 16,-2 5 12-16,0-5-12 0,-1 0 0 0,-4 0 0 16,-1 0 0-16,1 0 0 15,-1 0-29-15,-2 0-13 16,0 0-2-16,-1 5-1 0,-2-5-174 0,1 0-34 0,1-2-7 15</inkml:trace>
  <inkml:trace contextRef="#ctx0" brushRef="#br0" timeOffset="175510.57">6869 9963 172 0,'0'0'8'0,"0"0"1"0,2 7-9 0,4 0 0 0,-4 3 0 0,3-1 0 15,-2-2 465-15,0 5 91 0,2-5 19 0,0 5 3 16,1-3-440-16,-1-2-88 0,0 5-18 0,1-5-3 16,-1 0-29-16,0 5 0 0,0-5 0 0,1 0 0 15,-1 0 0-15,0 0 0 0,1 5 0 0,1-3 0 16,-1-2 0-16,-4 0-15 0,1 5 3 0,-3-5 1 16,0 0 11-16,3 0-12 0,-3 5 12 0,-3-5-12 0,3-2 12 0,0-5 0 15,0 0 0-15,0 0 0 0,0 0 0 0,0 0 0 16,0 0 0-16,0 0 0 0,0 0 0 0,0-5 0 15,3-2 0-15,2-5 0 0,-2 3 0 0,-1-5 0 16,-2-3 0-16,3 8 0 16,2-5 0-16,1-3 0 0,-4 1-9 0,3 2 9 0,1-3 0 0,2 1 0 15,-3-3 0-15,3 7 0 0,-3-2 0 0,6 0 0 16,-3 0 0-16,0 2 0 0,0 5 0 16,0-2 0-16,-1-1 0 0,-1 3 0 0,2 5-16 0,-3-3 4 15,0-2 0-15,-5 7 1 16,0 0-47-16,0 0-10 0,11 0-1 0,-11 0-1 15,0 0-30-15,8 7-5 0,0 0-2 0,0-2 0 16,-3 2 26-16,3 0 5 0,-5 0 0 0,2 5 1 0,0-5 65 16,0 0 10-16,-2 0 8 0,2 0-8 0,1 5 60 0,-1-5 5 0,3 0 2 15,-3 0 0-15,0 0-2 0,1-2 0 0,-1-3 0 0,3 5 0 16,-5 0-13-16,5-2-4 0,0-3 0 0,-3 3 0 16,0 2-20-16,3-2-4 0,-5-3 0 0,-1 5-1 15,4-2-23-15,-6 2 8 0,0-5-8 0,2 5 0 16,-4 3 9-16,2-1-9 0,-6-4 12 15,1 4-12-15,2-2 8 0,-2-2-8 0,-3 9 0 16,3-7 0-16,0 0 0 0,-3 0 0 0,0 0 0 0,0-2 0 16,2 2 0-16,-1-7 0 0,4 5 0 0,-2-5 0 15,5 0 0-15,-6-5 0 0,4 3 0 0,2-3 0 16,0-7 0-16,0 5 0 0,0-2 0 0,5-3 0 16,-2 0-10-16,5-2 10 0,-1 0-10 0,1 2 10 15,0 3-10-15,0-5 10 0,0 2-10 0,3 0 10 16,-1-2 0-16,1 5 0 0,0-3 0 0,-1 5 0 15,3-5 0-15,-2 10 0 0,0-3 13 0,-1 3-4 0,-2-3 28 0,0 5 6 16,0 0 1-16,0 0 0 0,-3 5-11 0,0-3-1 16,-2 3-1-16,2 2 0 0,-2-5-2 0,0 10 0 15,-1-5 0-15,1 0 0 0,-3 5-17 0,0-5-3 16,0 0-1-16,0 0 0 0,0 0-8 0,0 5 0 16,3-5 0-16,-3-5 8 0,-3 3-8 0,3-5 0 15,3 7 0-15,-3-7 0 0,0 0 0 0,0 0 0 16,0 0-9-16,8 5 9 0,-8-5-12 0,8 0 2 15,-1 0 0-15,4 0 0 0,-3 0 10 0,3-5-10 16,-1 5 10-16,1 0-10 0,-3 0 10 0,0 0 0 16,2 0 0-16,-2 0 0 0,-8 0 8 0,11 0 3 0,-1 0 1 15,-2 5 0-15,-2-3-12 0,1-2 0 16,-7 0 0-16,8 0 0 0,-8 0 16 0,8 0-1 16,-8 0-1-16,6 0 0 0,-6 0-14 0,8 0 8 0,-1-2-8 0,-1-3 0 15,-4 0 8-15,4 3-8 0,-1-3 0 0,0-2 9 16,1 0-9-16,-1 0 0 0,-2-7 0 0,2 7 0 15,-3-7-16-15,4 2 2 0,-4-2 0 16,4 2 0-16,-4-2-10 16,-2 0-3-16,0 2 0 0,0-2 0 0,-2 5 16 0,2-3 11 0,-6 7-13 0,4-4 5 15,-4 2 8-15,4 2 0 0,-3-2 0 0,-1 2 0 0,1 3 0 16,5 2 0-16,-5 0 0 0,-1 0 8 0,6 0-8 0,-2 0 0 16,-4 0 0-16,1 0 0 15,2 7 0-15,1-2 0 0,2-5 0 0,-3 2-8 0,3-2 8 0,0 7 0 16,0-7-9-16,0 0 9 15,0 5 0-15,0-5-11 0,0 0 11 0,5 7-8 0,3-5 8 0,0 3 0 16,0-3-9-16,0 3 9 0,3-5 0 0,-3 0-9 16,2 5 9-16,1-5 0 0,0 2-11 15,-1 3 11-15,3-3-10 0,3-2 10 16,-5 5 0-16,2-3 0 0,-5-2-8 0,0 7 8 0,0-7 0 0,0 7 0 16,0-2 0-16,0 2 0 0,2-2 0 0,-4 2 0 15,-4 0 0-15,3 0 0 0,3-5 0 0,0 5 0 16,-8-2 0-16,3 2 0 0,0 5 0 0,-1-3 0 15,-4-2 8-15,2-2-8 0,-6 7 0 0,4-3 8 0,2-4-8 16,-6 4 0-16,-2-4 8 0,6-3-8 0,2-2 0 0,-5 5 0 16,-1 2 8-16,1-7-8 0,5 0 0 0,0 0 0 15,-3 0 0-15,3 0 0 0,0 0 0 0,3-7 0 16,0 0 0-16,-1 0 0 0,4-5 0 16,-4 5 0-16,6-7 0 0,-3 7 0 0,1-5-8 0,4-2 8 15,1 2 0-15,-1 3 0 0,-2-3 0 16,3-2-9-16,-3 7 9 0,0-5 0 0,0 5 0 15,0 0 0-15,-3 0 0 0,0 0 0 0,3 7 10 0,-8 0-10 16,0 0 24-16,8 0 0 0,3 5-1 0,-6 2 0 16,0 0 3-16,1 2 1 0,2 3 0 0,-3-5 0 15,-3 7-6-15,4 0-1 0,-4 5 0 0,4-5 0 16,-1 5 3-16,-2 2 0 0,-1-7 0 0,-2 5 0 16,6 2-14-16,-4-2-9 0,-2-5 12 0,0 5-12 15,3 0 9-15,0-5-9 0,-1-5 0 0,-2 3 9 16,0 0-9-16,3-5 0 0,2 0 0 0,0-5 0 15,1-2-91-15,-4 0-10 0,9-7-3 0,-6-2-633 16,1-3-127-16</inkml:trace>
  <inkml:trace contextRef="#ctx0" brushRef="#br0" timeOffset="178716.34">8819 8049 1670 0,'-8'5'148'0,"5"-3"-118"15,-2 3-30-15,-1-3 0 0,1 3 96 0,0-1 14 16,2-1 2-16,3-3 1 0,0 0-92 0,0 0-21 16,0 0 0-16,0 0-612 15,0 0-124-15</inkml:trace>
  <inkml:trace contextRef="#ctx0" brushRef="#br0" timeOffset="178918.16">8903 8021 2538 0,'-10'11'56'0,"4"-8"11"0,1 4 2 0,0-3 3 16,-1-1-58-16,6-3-14 0,6 7 0 0,-1-2 0 0,0-5-8 0,6 0-5 0,5-5-1 0,2-2-730 15,4 0-145-15</inkml:trace>
  <inkml:trace contextRef="#ctx0" brushRef="#br0" timeOffset="179412.53">8832 8049 1407 0,'0'0'62'0,"0"0"14"0,0 0-61 0,0 0-15 15,8 0 0-15,-3-3 0 16,3 3 15-16,0-4 0 0,0 4 0 0,0-3 0 0,2-1-6 16,1-3-1-16,0 0 0 0,2 2-665 15</inkml:trace>
  <inkml:trace contextRef="#ctx0" brushRef="#br0" timeOffset="179653.57">9128 8023 1382 0,'0'5'123'0,"0"2"-99"0,-5 0-24 0,5-3 0 16,0-4 120-16,2 8 18 0,1-6 4 0,-3-2 1 15,5 5-119-15,3-3-24 16,-2 3 0-16,2-5-10 0,2 4-4 0,-2-4-1 0,3-4 0 0,-1 4 0 31,4-5-80-31,-1-2-16 0,0 5-3 0,0-6-1 0,3 4 3 0,-3-3 0 16,3 0 0-16,0 2 0 0,-3 3 76 0,1-3 15 0,-1 5 3 0,0-7 1 15,-2 7 59-15,-1-3 12 0,1 3 2 0,-3 0 1 16,2-4-29-16,-2 4-7 0,-3 0-1 0,1-3-372 16,2-1-74-16</inkml:trace>
  <inkml:trace contextRef="#ctx0" brushRef="#br0" timeOffset="180063.55">8977 7792 1904 0,'-16'10'84'0,"9"-5"18"0,-4 2-82 0,0 4-20 15,1-1 0-15,-1-3 0 0,1 5 32 0,-4 2 1 0,6-3 1 0,-2-1 0 16,-1 2-45-16,3-1-9 0,-2-1-1 0,-3 2-1 31,5 2-53-31,-3-7-10 0,0 7-3 0,-2-7 0 16,0 5-20-16,2-1-5 0,1-1-1 0,-1 2 0 0,1-5 72 0,-1 0 14 15,3 4 4-15,3-1 0 0,-3-3 64 0,5 2 12 0,-2-2 4 0,5 0 0 16,3 3-20-16,2-3-3 0,-2-2-1 0,4 6 0 16,1-4 7-16,0 0 1 0,3 1 0 0,2-1 0 15,0 0-32-15,6 0-8 0,-3 0 0 0,5 0 0 16,0-2 0-16,0 2-15 0,6 0 4 0</inkml:trace>
  <inkml:trace contextRef="#ctx0" brushRef="#br0" timeOffset="182847.2">6620 1266 403 0,'0'0'17'0,"-3"-7"5"0,3-2-22 0,0 6 0 16,0 3 0-16,0-4 0 0,0 1 292 0,0 3 55 15,6-7 10-15,-1 2 3 0,0 5-245 0,0-7-49 16,6 5-10-16,0-3-1 0,-1 5-15 0,3-2-4 15,-5 2 0-15,6-9 0 0,-1 6-36 16,0-4-8-16,-2 2-2 0,2-2 0 0,0 0 10 16,0 0 0-16,1 3 8 0,-1-3-8 0,-5 4 9 0,2-2-9 15,1 3 12-15,-3-3-12 0,-3 5 0 0,-2 0 0 0,-1-7 0 0,-2 7 0 16,0 0 8-16,0 0-8 0,0 0 0 0,0 0 0 16,-8 7 0-16,0-2 0 15,1 2 0-15,1 0 0 0,-2 0 0 0,3 0 0 0,0 7 0 0,-1-6 0 16,1 8 0-16,5-7 0 15,-2 6 0-15,-1-1 0 0,3 4 0 0,3 4 0 0,-3-4 0 16,2 1-9-16,1 0 9 0,-1 2 0 0,1-2 0 0,-3-3 0 16,5 6 0-16,-2-4 0 0,0 1 8 0,-1-5-8 15,4 5 10-15,-6-2-2 0,2 1-8 0,-2-3 12 16,0 1-12-16,3-7 0 0,-3 6 0 0,3-1 0 16,-6 2 0-16,3-2 0 0,-3 0 0 0,3-2 0 15,-2 2 0-15,-4-4 0 0,1 1 0 0,0 1 0 16,2 2 0-16,-2-4 0 0,-3-1 0 0,3-2 0 15,-1 3 0-15,4-6 0 0,-4 3 0 0,-2 0 0 16,0-4 0-16,1 1 9 0,1 1-9 0,-2-3 8 0,0 3-8 0,-2-2 0 16,-1-3 0-16,3 0 0 0,-5 0 0 15,0-3 8-15,2-2-8 0,1 5 0 16,-4 0-12-16,4-7-7 0,2 7-1 0,0-4-1 16,-3 1-49-16,6-1-10 15,2 1-1-15,-5-4-1 0,6 3-46 0,2-3-8 0</inkml:trace>
  <inkml:trace contextRef="#ctx0" brushRef="#br0" timeOffset="183683.98">6935 1511 518 0,'8'-3'46'0,"-8"3"-37"0,0 0-9 0,0 0 0 16,5-4 233-16,0 4 45 0,-5 0 9 0,0 0 1 15,0 0-177-15,0 0-36 0,0 0-7 0,0 0-2 16,0 0-21-16,0 0-4 15,0 0-1-15,0 0 0 0,0 0-20 0,6 7-4 16,-4-3 0-16,-2 3-1 0,0 0-15 0,0 5 0 0,0-5 0 0,0 5 0 16,0-3 0-16,-2 3 0 0,2-2 0 0,-3 1 0 15,3 4 0-15,0-4 0 0,0-4 0 0,0 5 0 16,0-3 0-16,0 3 0 0,3-5 0 16,-1 0 0-16,-2-7 0 0,5 7 0 0,-5-7 0 0,6 5 0 15,2-3 0-15,-8-2 0 0,5 0 0 0,6-7 0 16,-1 3 0-16,1-3 0 0,-3-3 8 0,5-2-8 15,0-2 0-15,3 0 0 0,-5 0 0 0,2-2 0 0,3 6 0 16,-8-1 0-16,2-4 0 0,-2 4 0 16,3 1 0-16,-3-4 0 0,-3 2 0 0,-2 8 0 15,2-3 0-15,-5 7 11 0,0 0-11 0,0 0 10 0,5-3 7 0,-5 3 2 16,0 0 0-16,0 0 0 0,0 0 9 0,0 0 1 16,0 0 1-16,0 0 0 0,0 0-18 0,0 0-3 15,6 3-1-15,-1 1 0 0,-5-4-8 0,5 3 0 16,-5-3 0-16,11 4 0 0,-11-4 9 0,2 5 0 15,4-3 0-15,-1 3 0 16,0-3-53-16,-5-2-12 0,8 0-1 0,0 0-1 16,-3-2-22-16,3-3-4 15,-2-2 0-15,4 3-1 0,1-3-34 0,-1 0-6 0,-2 0-2 0,3-8 0 16,2 1-59-16,0-5-12 0,1 5-2 0,-1-7-1 16,-3 0 93-16,4-2 20 0,-1-6 3 0,0 3 1 0,-2-2 123 0,-3 2 25 15,0 5 4-15,-1 0 2 0,1 2 113 0,0-2 22 0,-5 2 5 16,2 7 1-16,-2-2-59 0,0 3-11 15,-3 4-2-15,0-1-1 0,0 8-34 0,-3-7-8 0,3 7 0 16,-3 0-1-16,-2 7-31 0,2-2-5 0,1 2-2 0,-1 5 0 16,-5-3-41-16,3 10-8 0,0 0-8 0,-3 2 12 15,5 0-12-15,-2 5 0 0,2 2 0 0,-2-2 0 16,-1 0 0-16,1 0 0 0,0 2 0 0,2-7 8 16,1 1-8-16,-1 3 0 0,-2-6 0 0,5 0 0 15,2 2 0-15,-2-11 0 0,-2 6 0 0,4-2 0 16,1-7 0-16,0 0 0 0,-3-2 0 0,0-5 0 15,5 2 0-15,3 3 0 0,0-5 0 0,0-5 0 0,0 3 0 16,2-3 0-16,1 1 9 0,2-6-9 0,-2-2 0 0,-1 5 0 16,1-4 0-16,-1 1 8 15,1-1-8-15,2 3 0 0,-2-1 0 0,-1-3 0 16,1 1 0-16,-1 1 0 0,4-2 0 0,-4 5 0 16,1 0 0-16,-1 0 0 0,-2 2 0 0,3-2 0 15,-3 7 0-15,0-2 0 0,-3 2 0 0,0 2 0 0,1-2 0 16,-4 7 0-16,6-2 0 0,-2 2 0 0,-4 3 0 15,1-6 0-15,0 8 0 0,-3-2 0 0,0-3 0 0,2 0 0 16,1 2 0-16,-3-2 0 0,0 3 0 0,0-6 0 16,2 3 0-16,-2-7 8 0,0 3-19 0,0 1-3 15,0-1-1-15,0-3 0 16,6 4-126-16,-6-4-26 0,0 0-5 0,5-4-682 0</inkml:trace>
  <inkml:trace contextRef="#ctx0" brushRef="#br0" timeOffset="183831.99">7771 1243 1634 0,'8'-3'72'0,"-8"3"16"0,-3-4-71 0,3 4-17 0,0 0 0 0,0 0 0 16,0 0 90-16,0 0 14 0,0 0 4 0,0 0 0 15,0 0-88-15,0 0-20 0,0 0 0 0,0 0 0 16,0 0-12-16,0 0 0 0,0 7-1 0,3 0-577 16,-1 2-115-1</inkml:trace>
  <inkml:trace contextRef="#ctx0" brushRef="#br0" timeOffset="184229.62">7845 1414 403 0,'0'0'17'0,"5"0"5"0,3 0-22 0,-3 0 0 0,-5 0 0 0,0 0 0 0,6 0 313 0,-6 0 59 15,0 0 11-15,0 0 2 0,0 0-235 0,0 0-47 16,-6 0-10-16,4-7-1 0,-6 2-36 0,3 5-8 16,-1-7 0-16,1 7-1 15,-6-2-32-15,1 2-7 0,5 0 0 0,-3 2-8 0,-6-2 0 0,4 7 0 16,4-2 0-16,4 2 0 0,-6 0 0 0,0 0-12 15,0 0 12-15,3 8-12 0,-1-4 12 16,1 1 0-16,0-3 0 0,5 6 0 0,2-8 0 0,-2 4 0 16,0 1 0-16,3-2 0 0,5-6 0 0,-3-1 0 15,3 1 0-15,0-1 0 0,-2-3 0 0,1-3-9 16,7 3 9-16,-6-7-8 0,0 3 8 0,2-4 0 16,1 1 0-16,-1 0 0 0,-2 3 0 0,0-3 0 0,3 4 0 15,-3-8 0-15,0 11 0 0,-3-8 0 16,0 1 0-16,3 7 8 0,-8 0-8 0,0 0 0 15,0 0 0-15,0 0 0 0,5 0 13 0,1 7-1 16,-4 1-1-16,-2-4 0 0,6 6 9 0,-6-3 3 0,0 4 0 0,2 4 0 16,-2-4-6-16,3 1-1 0,-3-5 0 0,0 3 0 15,0 1-7-15,3-1-1 0,-1 1-8 0,4 4 12 16,-4-8-12-16,1 0 0 0,2 2 8 0,3-7-8 16,-3 3-11-16,3-3-5 0,3-2 0 0,-1 0-1 15,1 0-130 1,2-2-25-16,-2-3-6 0</inkml:trace>
  <inkml:trace contextRef="#ctx0" brushRef="#br0" timeOffset="192523.67">8948 9013 1483 0,'0'0'65'0,"0"0"15"0,0 0-64 0,0 0-16 16,0 0 0-16,0 0 0 0,8 0 44 0,-3 5 5 16,1-10 2-16,-1 5 0 0,3 0-7 0,0 0 0 15,-3-2-1-15,0-3 0 16,1 5-33-16,-1-2-10 0,0-3 0 0,1-2 0 0,2 0 0 0,0 2-17 15,-1 3 1-15,4-3 1 16,0-2-135-16,-3 7-27 0,2-7-6 0,1 5-421 0</inkml:trace>
  <inkml:trace contextRef="#ctx0" brushRef="#br0" timeOffset="192687.21">9186 8926 403 0,'0'0'36'0,"8"0"-36"0,-2-2 0 16,2-3 0-16,-3 5 156 0,3-2 25 0,0 2 5 0,-3-5 1 16,0 5-76-16,3-2-15 0,0-3-4 0,0 5 0 15,-3 0-27-15,3-2-5 0,0-3-2 0,0 5 0 16,3-5-26-16,-3 3-6 0,2 2-1 0,4-5 0 15,-4 3-9-15,3-3-3 0,1 5 0 0,-4-2 0 16,3-3-1-16,1 5-1 16,-4-2 0-16,3-3 0 0,1 5-26 0,-4-2-5 15,1-3 0-15,-1 5-1 0,1-2-100 16,-6-3-20-16,3 5-4 0,-8 0-1 0</inkml:trace>
  <inkml:trace contextRef="#ctx0" brushRef="#br0" timeOffset="193178.04">9001 8792 1616 0,'0'0'72'0,"0"0"14"0,-3 0-69 0,1 7-17 15,-1-7 0-15,-2 5 0 0,2 2 56 0,-2 0 7 16,0-2 1-16,-1 2 1 0,-2 0-32 0,1 0-6 0,1 5-2 0,-2-3 0 16,0 3-25-16,-2-3-11 0,2 3 1 0,-3 2 0 31,1-2-30-31,2 2-7 0,0-2-1 0,0 2 0 0,0-5 19 0,3 3 3 0,-1 0 1 0,1-3 0 16,2-2 25-16,1 5-8 0,-1-5 8 0,3-2 0 15,3 2 0-15,-1-5-8 0,-2 3 8 0,6-3 0 0,-1-2 0 16,3 5 0-16,0-5 0 0,0 0 0 15,5 0 0-15,0 0 0 0,-2 0 0 0,5-5 8 0,-3 5-8 0,3-2 0 16,-3-3 0-16,3 3 0 16,-3-3 0-16,6 5 0 0,-1-7 0 0,1 7 0 15,-3-2-118-15,-3 2-18 16</inkml:trace>
  <inkml:trace contextRef="#ctx0" brushRef="#br0" timeOffset="198274.81">6779 3790 403 0,'0'0'36'0,"0"0"-36"15,0 0 0-15,0 0 0 0,0 0 102 0,0 0 14 16,0 0 2-16,0 0 1 0</inkml:trace>
  <inkml:trace contextRef="#ctx0" brushRef="#br0" timeOffset="204196.12">18272 5370 885 0,'-8'7'39'0,"6"-7"9"0,-4 5-39 0,1-3-9 0,0-2 0 0,-1 0 0 16,-2 0 0-16,3 0 8 0,0 0-8 0,0 0-393 16</inkml:trace>
  <inkml:trace contextRef="#ctx0" brushRef="#br0" timeOffset="205108.6">18013 5297 864 0,'0'0'38'0,"-8"0"8"0,3 0-37 0,-1 0-9 15,-2 0 0-15,8 0 0 0,0 0 324 0,0 0 64 16,0 0 12-16,0 0 2 0,0 0-302 0,0 0-60 16,0 0-12-16,8 0-2 0,3 0-16 0,2 0-10 15,0 0 12-15,3 0-12 0,0-2 8 0,3-3-8 16,-1 5 0-16,3 0 0 0,3-5 16 0,0 3-3 0,2 2-1 0,4 0 0 16,-1-5-12-16,0 5-15 0,0 0 3 0,5 0 1 15,-2 0 11-15,2 0 0 0,-5 0 0 0,3 0 8 16,-3 0-8-16,3 0 0 0,2 0 8 0,1-2-8 15,-3-3 9-15,2 5-9 16,0-2 12-16,-2-3-12 0,0 5 0 0,0-2 0 0,-6-3 0 16,1 5 0-16,-4-7 0 0,-1 2 0 15,-4 3 0-15,-2-3 0 0,0-2 8 0,-3 7-8 16,0-7 9-16,-2 5-9 0,-3-3 9 0,-3 5-9 0,-2-7 8 16,-1 0-8-16,-2 7 12 0,0 0-4 0,-2 0 0 0,-6-5 0 15,-3-2-8-15,1 5 0 0,-1 2 9 0,-2-5-9 16,-3 5-12-16,-3 0-6 0,-4 5-2 0,-6-3 0 31,-3-2-6-31,0 5-2 0,-5 2 0 0,0 0 0 0,-3 0 13 16,3 5 3-16,0-3 0 0,0 3 0 0,-3-5 12 0,1 5 0 0,-1-5 0 15,-2 0 0-15,5 5 0 0,0-3 0 0,0-2 0 0,5 0 0 0,0 0 8 16,3-2 0-16,3 2 1 0,2 0 0 0,3-2 1 0,2-3 0 16,1 3 0-16,2-3 0 0,0-2-1 0,3 5 0 15,5-5 0-15,2 2 0 0,1-2 11 0,5 0 1 16,0 0 1-16,0 0 0 0,8-2-22 0,3-3 0 15,2 5-10-15,3-2 10 0,2-3 0 0,1-2 0 16,4 5 10-16,4-3-2 0,2-2-8 0,3 2 11 16,2 5-11-16,6-7 12 0,2 7-12 0,1-2 0 15,-4-3 0-15,4 5 8 0,-1-2-8 0,6-3 0 0,-1 5 0 0,3 0 0 16,-2-7 0-16,0 7 0 0,-6-2 0 0,0-3 0 16,-5 5 0-16,0-7 0 15,0 7 0-15,-2-5 0 0,-1 3 8 0,-5-3-8 0,-2 5 0 16,-6-2 8-16,-2-3-8 0,-6 3 8 0,0-3-8 15,-5 5 8-15,0 0 1 0,-8 0 0 0,0 0 0 0,-8-12 24 16,0 10-7-16,-8-3 1 0,-5 5 0 16,-6-2-27-16,1 2-12 0,-3 0 0 0,-3 0 1 15,-2 0-5-15,-6 0 0 0,-5 2-1 0,-5 3 0 16,2-3 5-16,-2 10 0 0,2-5 1 0,3 0 0 16,0 0 11-16,-2 5 0 0,-1-5 0 0,3 5-8 15,-3-5 8-15,6 2 0 0,0-2 0 0,5 5 0 16,5-5 0-16,3 0 0 0,2 0 0 0,6-2 0 0,0-3 0 15,5 3 0-15,6-5 0 0,-1 5 0 16,3-5 0-16,8 0 0 0,0 0 8 0,0 0-8 16,0 0 0-1,11-5 8-15,5 5-8 0,2-7 0 0,9 2 16 0,4 3 0 0,4-10-1 0,4 5 0 16,9 0 6-16,-3-5 2 0,3 5 0 0,-1-2 0 0,4-3-23 0,1 0-13 16,4 3 1-16,0 2 1 15,-1-5 11-15,-2 5 16 0,-3 0-4 0,-2 2-1 16,5-2-147-16,-3 0-28 0,-2 0-7 0</inkml:trace>
  <inkml:trace contextRef="#ctx0" brushRef="#br0" timeOffset="211928.49">10978 506 810 0,'0'0'36'0,"0"0"7"0,0 0-35 0,2-2-8 0,-2-3 0 0,0 5 0 15,0-2 84-15,0 2 14 0,0 0 3 0,0 0 1 0,0-12-41 0,0 12-8 16,0 0-1-16,0 0-1 0,0-7-23 0,0 7-5 15,0 0-1-15,0 0 0 0,0 0 13 0,0 0 2 16,0 0 1-16,0 0 0 0,0 0-23 0,-2 7-5 16,2 0-1-16,0 5 0 0,0-3-9 0,0 3 10 15,0 7-10-15,0-5 10 0,2 0-10 0,1 5 12 16,0 0-12-16,-1 2 12 0,1-7-12 0,-1 12 0 0,1-5 0 16,2 5 0-16,-2-5 0 0,2 5 0 0,1 2 0 0,-1 3 0 15,-2-3 8-15,-1 5-8 0,1-5 8 0,-1 1-8 16,-2 3 10-16,3 1-10 15,-3 0 12-15,0 3-12 0,-3 1 36 0,3 3 1 16,0 3 0-16,-5 1 0 0,3-1-5 0,-1 1-2 16,0-4 0-16,1 7 0 0,-4 0-5 0,1-4-1 0,0 8 0 15,-1-4 0-15,-1 0-11 0,4 0-2 0,-2-2-1 0,-1-3 0 16,1 13-10-16,0-8 8 0,2 0-8 0,-2 4 8 16,2-8 4-16,-2 8 1 0,0-8 0 0,2 1 0 15,0 4 9-15,-2 3 2 0,0-1 0 0,2-3 0 16,-2 0 0-16,2 4 1 0,-2-8 0 0,2 9 0 15,-2-1-9-15,2-1-3 0,1 4 0 0,-1-2 0 16,0-3-3-16,1 3-1 0,-1-1 0 0,-2-1 0 16,5 2 3-16,-3 2 1 0,0-5 0 0,1 3 0 0,2-5 2 0,0 0 0 15,0 0 0-15,2 0 0 0,1 0-5 0,0 0-1 16,2 0 0-16,-2-2 0 0,2 2-9 0,-2-5 12 16,2 3-12-16,0-10 12 0,0 12-12 0,1-7 0 15,-1 5 9-15,0-3-9 0,1 5 0 16,-1-2 0-16,-2-3 0 0,2 3 0 0,0-3 0 0,-2 5 0 15,-1 0 0-15,1 5 8 0,0-5-8 0,-3 7 0 16,2-7 8-16,1 5-8 0,0-5 15 16,-1 7-2-16,1 0 0 0,-3 0 0 0,3 0 2 0,-1-2 0 15,1-5 0-15,0 5 0 0,-1-3 1 0,-2-2 0 16,3 7 0-16,-1-2 0 0,-2 2-16 0,0 0 0 16,3-7 0-16,-6 5 0 0,3-3 0 0,0 3 0 15,0 2 0-15,-2 0 0 0,-1 5 0 0,1-10 8 16,-1 3-8-16,0 0 0 0,1-3 0 0,-1 3 0 0,-2-3 0 0,2 3 0 15,3 2 0-15,-3 0 0 0,3-2 0 0,-2-2 0 16,2 1 0-16,0 8 9 0,0-5-9 0,-3-4 12 16,3 1 3-16,0 3 1 0,0-2 0 0,0 2 0 15,0 0-16-15,3 7 0 0,-6-6 0 0,3-1 0 16,0 2 0-16,0 1 0 0,0-3 0 0,0 0 0 16,0 2-9-16,0-2 9 0,-3 0-13 0,1-4 5 15,-1 1 8-15,3 4 0 0,-3-1 0 0,3 0 0 16,0-2 0-16,0 2 0 0,-2 0 0 0,-1 0 0 15,3-2 0-15,-2 2 0 0,2 4 0 0,0-1 0 16,0-1 0-16,0 1 0 0,0-3 0 0,0-2 0 16,0 6 0-16,0-1-13 0,0 2 5 0,0 2 8 15,0-2-8-15,0-3 8 0,0 3 0 0,0 2 0 16,-3 2 0-16,3-1 0 0,0-1 0 0,0 0 0 0,0-2 0 16,0 2 0-16,3 0 0 0,-3-2 0 0,2 2 0 0,-2-2 0 15,3-5 8-15,-1 0-8 0,1 0 8 0,2 0-8 16,-2 0 0-16,0 5 8 0,2-7-8 0,0 2 0 15,-2 0 0-15,2 0 0 0,-2 0 0 0,2 0 0 16,-2 0 0-16,-1 3 0 0,1-3 0 0,2 0 0 16,1-5 0-16,-4 3 0 0,1 2 0 0,2-2 0 15,1-3 0-15,-4 3 0 0,3-3 0 0,-2 3 0 16,0-5 0-16,2 7 0 0,-2-2 0 0,2-3 0 0,-2 3 0 0,2 0 0 16,0-3 0-16,1 3 0 0,-1-3 0 0,0 5 0 15,-2-2 10-15,2 2-10 0,0-2 12 0,-2-3-12 16,0-2 12-16,2 5-4 15,-5-5 0-15,3 0-8 0,-1 5 10 0,4-3-10 16,-4 3 8-16,1-2-8 0,-1-3 8 0,1 0-8 16,0-3 0-16,-1 8 8 0,-2-3-8 0,0 6 0 0,3-4 0 15,-3-1 0-15,0-3 0 0,-3 0 0 0,3 4 0 0,-2-3 0 16,-1 3 0-16,0-4 0 0,1 0 0 0,2-4 0 16,0 4 0-16,0-7 0 0,-3 0 0 0,3-7 0 15,3 4 0-15,-3-6 0 0,0 2 0 0,2-3 0 16,-2-6 0-16,3 2 0 0,0 0 0 0,2-1 0 15,-2-3-14-15,2-4-5 0,-2-1-1 0,2 2 0 16,0-5-6-16,0-2-2 16,1-1 0-16,-1-1 0 0,0-6-69 0,1-1-15 0,-1-3-2 0,3-3-1 15,-3-8-75 1,0-3-15-16</inkml:trace>
  <inkml:trace contextRef="#ctx0" brushRef="#br0" timeOffset="-214643.02">10935 379 633 0,'0'0'56'0,"-5"-2"-44"0,2 2-12 0,3 0 0 16,-2-7 226-16,2 7 43 0,-3-5 9 0,0 5 2 15,1-7-184-15,2 7-36 0,0 0-7 0,0 0-1 16,0 0 0-16,0 0 1 0,0-7 0 0,0 7 0 16,0 0-22-16,0 0-5 0,0 0-1 0,0 0 0 15,0 0-9-15,5 0-1 0,0 0-1 0,3 0 0 16,0 0-2-16,0 0-1 0,3 7 0 0,2-7 0 16,-2 0-11-16,4 0 12 0,-1 0-12 0,1 0 12 15,4 0-1-15,0 0 0 0,-1-7 0 0,1 7 0 0,2 0-11 16,0 0 0-16,-3 0 0 0,-2 0 0 0,3 0 17 0,-1 0-1 15,1 7-1-15,-1-7 0 16,1 0 0-16,-1 7 0 0,1-7 0 0,5 0 0 0,-3 5-2 16,3-5 0-16,0 2 0 0,-1 3 0 0,1-5-1 0,3 2 0 15,-1 3 0-15,1-5 0 0,-1 5-4 0,-2-3 0 16,0-2-8-16,-1 0 12 0,1 7-1 0,3-7-1 16,-6 0 0-16,5-7 0 0,1 7 5 0,-1 0 1 15,-2 7 0-15,0-7 0 0,2 0-1 0,-2 0 0 16,0 0 0-16,-3 7 0 0,0-7-7 0,0 0-8 15,-2 0 11-15,0 0-11 0,-4 5 9 0,1-3-9 0,-3 3 0 0,3-5 9 16,-2 2-9-16,1-2 8 0,-1 0-8 0,2 0 8 16,-1 7-8-16,-1-7 8 0,2 5-8 0,2-5 8 15,-2 0 4-15,0 5 1 0,0-3 0 0,0-2 0 16,2 0-13-16,1 7 0 0,-1-7 0 0,3 0 0 16,0 0 0-16,-2 0 8 0,0 7 0 0,-1-7 1 15,-2 5-9-15,2-5 0 0,-2 0 0 0,3 0 0 16,-3 0 0-16,5 0 10 0,-3 0-10 0,4 0 10 15,1 0-1-15,1-5 0 0,0 5 0 0,0 0 0 16,2 0-9-16,1-7 0 0,-3 7 0 16,-1 0 0-16,1 0 0 0,0 0 0 0,-3 0 0 0,0 0 0 15,3 0 0-15,0-7 0 0,0 0 0 0,2 7 0 16,1-5 0-16,-1 3 0 0,-2-3 0 0,0 3 0 16,0 2 0-16,-1-7 0 0,1 7 0 0,-3 0 0 15,1 0 0-15,-1-5 0 0,-3 5 0 0,-2-7 0 0,3 7 0 0,-6 0 0 16,3 0 0-16,-6 0 0 0,4 0 0 0,-1 0 8 15,0 0-8-15,-2 0 0 0,-1 0 0 0,1-7 0 16,-1 7 0-16,-2 0 0 0,3 0 0 16,-1 0 0-16,1 0 0 0,-3 0 0 0,0 0 0 0,-3 0 0 15,3 0 8-15,0 0-8 0,-3 0 0 0,1 0 8 16,-1 7-8-16,-2-7 8 0,2 0-8 0,-3 7 0 16,4-7 0-16,-6 0 0 0,0 0 0 0,0 0 0 15,0 0 0-15,0 0 0 0,0 5 0 0,2 2 0 16,-2-5 0-16,3 5 8 0,-3-7-8 0,0 5 0 0,0 2 0 0,3 0 0 15,-3 0 0-15,0-2 0 16,0 2 0-16,0 0 0 0,0 0 0 0,0 7 0 16,0-2 0-16,0-5 0 0,-3 5 0 0,3 4 0 0,-3-9 0 0,3 12 0 15,-2-5 0-15,-1 0 0 0,0 3 0 16,3-1 0-16,-2 3 0 0,-1 2 0 0,1-7 0 16,-1 12 0-16,3-12 0 0,-3 12 0 0,1 5 0 0,2-8 0 15,-3 8 0-15,0 2 0 0,1-5 0 0,-1 0 0 16,3 3 0-16,-3 0 0 0,1 6 0 0,-1-2 0 15,3 3 0-15,-3 2 0 0,1 2 0 0,-1 5 0 16,3 0 0-16,-2 0 0 0,-1 5 0 0,0-2 0 16,3 1 0-16,0 1 0 0,0 5 0 0,-2-3 0 15,2 0 0-15,0-3 0 0,0 11 0 0,0-8 0 0,0 4 0 16,0 4 0-16,0-4 0 0,0 1 0 0,0 2 0 0,2-4 0 16,1 2 0-16,-3 2 0 0,0 5 0 15,0-5 0-15,0-2 0 0,0 2 0 16,0 0 0-16,0 5 0 0,0-5-8 0,-3 5 8 0,3 0 0 15,-2-5 0-15,-1 0 0 0,0 5 8 0,3 2-8 16,-2-2 0-16,-1-5 0 0,0 5 0 0,3 0 0 16,-2-5 0-16,-1 7 0 0,3-2 8 0,-3-5-8 15,1-2 0-15,2 7 0 0,-3-5 0 0,0 7 0 0,3-7 0 16,-2 5 8-16,2-5-8 0,-3 5 0 0,1 0 0 16,-1 2 0-16,0-2 0 0,1 2 0 0,2-7 0 15,0 5 8-15,-3 2-8 0,3 3 0 0,-5-5 0 16,5-3 0-16,-3 3 0 0,3 2 0 0,-3-2 0 0,1 2 0 15,-1 5 0-15,0-12 8 0,-2 5-8 16,0 2 0-16,0 5 8 0,-1 0-8 0,1 0 0 0,0 2 9 0,2-2-9 16,-2 7 16-16,-3-7 0 0,5 2-1 0,-2-2 0 15,0-4-15-15,-1 1 0 0,4 3 0 0,2-2 0 16,-3-1 0-16,0-2 0 16,1 8 0-16,2-4 0 0,0 1 0 0,-3-4 0 0,3-4 0 15,0 1 0-15,-3 3 0 0,1-4 0 0,2 4 0 0,0-4 0 16,-3-3 0-16,3 3 0 0,-3 1 0 15,1-2 0-15,2 6 9 0,-3-6-1 0,3 2 0 0,0 0 0 16,-2 6-8-16,2-3 0 0,0-1 0 0,0-2 0 16,0-5 0-16,0 5-12 0,0-5 4 0,2 5 8 15,-2 0 0-15,0-5 0 0,3 5 9 0,-1-5-1 0,-2 0-8 16,3 0 0-16,-3 5 0 0,0-5 0 16,3 2 0-16,-3-6 0 0,0 4 0 0,2 3 0 15,-2-3 0-15,0 0 0 0,3 0 0 0,-3-2 0 16,0-5 0-16,0 7-8 0,0 5 0 0,3 0 0 15,-1-5-20-15,-2 5-3 0,3-10-1 0,-3 8 0 0,0-3 32 0,0 0 0 16,0 0 0-16,0-2 10 0,0-5-10 0,0 5 0 16,0-3 0-16,0-2 0 15,0 5 0-15,0 0 0 0,0-5 0 0,0 0 0 0,0 0-10 0,0-2 10 16,0 2-13-16,0 0 5 0,3 5 0 0,-3-5 0 16,2-5 0-16,-2 3 0 0,0-5 0 0,3 7 0 15,-3-2 0-15,3-3 0 0,-3 3 8 0,0 2 0 16,2-7 0-16,-2 5 0 0,0-5 0 0,3 0 0 15,0 0 0-15,-3 0 0 0,0 0 0 0,2 0 0 16,1-7 0-16,-3 3 0 0,2-3 0 0,1-3 0 16,0 3 0-16,-1 0 0 0,1 0 0 0,0 0 0 0,-1 2 0 0,1-2 0 15,0 0 0-15,-1 0 8 16,-2-4-8-16,6 1 0 0,-6-1 0 0,2 1 8 0,-2-1-8 0,3 3 0 16,-3-6 0-16,0 7 9 0,0-4-9 0,0 1 0 15,0-4 8-15,2-5-8 0,-2 8 0 0,0-6 0 16,3 3 0-16,-3-2 0 0,0 2 0 0,3 4 0 15,-3-1 8-15,0-3-8 0,2 7 0 0,1-5 0 16,-3-2 0-16,0 0 0 0,3 0 0 16,-1-5 0-16,1 5 0 0,-3 0 0 0,3 4 0 0,-1-6 0 15,1 2 0-15,-3 0 0 0,3-7 0 0,-1-1 0 16,-2 1 0-16,3-2 0 0,0-5 0 0,-1 2 0 16,-2-2 0-16,3-1 0 0,-1-3 0 0,1-1 0 0,0 5 0 15,-3-10 0-15,0 7 8 0,0-6-8 0,2 2 0 0,-2-3-11 16,3 3 2-16,-3-5 0 0,0 0 9 15,0 0-10-15,0-2 10 0,0-5-10 0,0 7 10 0,0-7 0 16,0 0 0-16,0 0 0 16,0 0 0-16,0 0 0 0,0 0 0 0,0 0 0 15,-5 0 0-15,5 0 0 0,-6 2 0 0,1-2 0 0,-3-2 0 0,3 2 0 16,0 0 0-16,-3-5 0 0,0 5 0 0,2-2 0 16,-1-3 0-16,-4 3 0 0,3-3 8 15,-5 5-8-15,2-3 10 0,-2-1-10 0,-3 1 10 0,-2-1-10 16,2 4 10-16,-5-7-10 0,-1 2 9 0,1 3-9 15,0-3 8-15,3-2-8 0,-6 4 0 0,0-1 0 0,0-3 0 0,0 0 0 16,0 2 0-16,3 3 0 0,-3-5 0 16,3 2 0-16,0 5 0 0,-3-2 0 0,1-3 0 0,-1 2 0 15,0-1 0-15,-3 1 8 16,1-1-8-16,0-1 0 0,-1 3 0 0,1-3 0 0,-3 3 0 0,5-3 0 16,0-2 0-16,0 4 0 15,3-1 8-15,2 4-8 0,-2-7 0 0,0 7 8 0,0-7-8 0,-3 2 8 16,0 3 0-16,-2-3 0 0,-3-2 0 0,2 4 0 15,1-4-8-15,2 0 0 0,-5-2 0 0,5 2 0 16,-2 0 0-16,-1 0 0 0,6 0 0 0,0-3 0 16,0-1 19-16,2 4 1 0,-2-5 1 0,-3 5 0 15,0-7-21-15,1 7 0 0,-4-5 0 0,1-2 0 16,-1 7 0-16,1-5 0 0,5 2 0 0,-3-1 0 16,0-3 0-16,0 7-13 0,3-5 1 0,0 5 1 15,2-3 11-15,1 1 0 0,-1 2 0 16,3-3 8-16,-2-1-8 0,2 4 8 0,-3 0-8 15,1 0 8-15,-1-1 3 0,1-3 1 0,-3 4 0 0,-1-7 0 0,-1 6-12 0,4-3 0 16,1 4 0-16,-4-5 0 0,4 5 0 0,-3-3-17 16,2-1 4-16,3 4 1 0,-2 0 12 0,2 0 0 15,3-1 0-15,-3 1 0 0,3 3 0 0,-1-3 0 16,4 4 0-16,-1-1 0 0,-2-3 12 0,2 7-2 16,-2-5 0-16,3 5 0 0,-4 0-10 0,1-3 0 15,0 3 0-15,0 0 0 0,-1 0 0 0,4 0 0 16,-6 3 0-16,5-3 0 0,1 0 0 0,2 0 0 15,-3 5 0-15,1-5 0 0,2 0 0 0,3 0 0 16,-3 2 0-16,0 3 0 0,2-5 0 0,1 0 0 16,2 0 0-16,-2 0 0 0,-3 0-10 0,6 0 10 15,2 0-13-15,0 0 5 0,-6 0 8 0,6 0 0 0,0 0 0 0,0 0 0 32,0 0-27-32,-2-5-3 0,-1 3-1 0,-2 2 0 0,5 0 8 15,-3-5 2-15,0-2 0 0,3 0 0 16,0-3-136-16,0-1-27 0</inkml:trace>
  <inkml:trace contextRef="#ctx0" brushRef="#br0" timeOffset="-209347.17">10978 6560 1821 0,'0'0'40'0,"0"0"8"0,0 0 1 0,0 0 3 0,0 0-41 0,0 0-11 16,0 0 0-16,0 0 0 0,8 2 15 0,-3-2 1 15,-5 0 0-15,8 0 0 0,0-2 19 0,0 2 4 16,-8 0 1-16,8-5 0 0,-3 5-40 0,3 0-10 16,-3-2-1-16,-5 2 0 0,8-5 19 0,-8 5 3 0,0 0 1 0,5 0 0 15,-5 0 15-15,8 5 3 0,0-3 1 0,0-2 0 16,0 5 13-16,0-3 4 0,3-2 0 0,-1 0 0 16,-2 5-16-16,5-5-4 0,-2 0 0 0,2 0 0 15,0 0-6-15,1 0-2 0,1-5 0 16,1 5 0-16,0 0-7 0,0 0-1 0,0-7-1 15,5 7 0-15,0-2 1 0,0-3 0 0,3 5 0 16,0-4 0-16,-3 1 2 0,3 3 1 0,3-4 0 0,-1 4 0 16,3 0 0-16,0 0 0 0,-2 0 0 0,-1 0 0 15,-2 0 1-15,5 0 0 0,0-3 0 0,0 3 0 16,3 0 1-16,0 3 1 0,2-3 0 0,1 0 0 16,2 4-6-16,-3-1 0 0,0 1-1 0,-2-4 0 15,-3 5-3-15,3-3 0 0,-3-2 0 0,5 0 0 16,4 0 6-16,-1 5 1 0,-3-3 0 0,3 3 0 15,0-2-15-15,-3 1 0 0,-2-1 0 0,-3-3 0 16,0 4 10-16,-2-1-10 0,-1 1 10 0,3 3-10 0,1 0 14 0,-1 0-3 16,2-2-1-16,-2 2 0 0,3-4-10 0,-5 4 0 15,2 2 0-15,-3-2 0 0,-2 0 0 0,0 0 0 16,-3 3-11-16,0 1 11 0,-2-4 0 0,-1 8 0 16,-5-8 0-16,3 4 0 0,0-4 0 0,0 0 0 15,-3 5 0-15,1-5 0 0,-1 0 0 0,-3 0 0 16,1 0 0-16,0-7 0 0,-1 8 0 0,-5-4-10 15,3-4 10-15,0 0-13 16,-2 0-79-16,-1 0-16 0,3-4-4 16,-3 4-692-16,0-8-138 0</inkml:trace>
  <inkml:trace contextRef="#ctx0" brushRef="#br0" timeOffset="-205120.22">10880 3117 2304 0,'0'0'102'0,"0"0"21"0,0 0-99 0,0 0-24 0,0 0 0 0,0 0 0 16,0 0 40-16,0 0 2 0,0 0 1 0,8 5 0 16,0-10-19-16,2 10-4 0,1-5-1 0,2 0 0 15,0 0-10-15,6 0-1 0,5 0-8 0,-1 0 12 16,4 0-12-16,2 0 0 0,0 0 0 0,3 0 0 16,-1 0 0-16,1 7 0 0,3-3 0 0,4-1 0 15,4 4 0-15,2-7 0 0,2 7 0 0,1-2 0 0,0-3 14 16,4 7 0-16,-1-9 0 0,4 3 0 0,1-3 13 15,5 4 2-15,2-1 1 0,1-3 0 0,-3 4-30 16,-1-1 0-16,7-3 0 0,-1 5 0 0,5-3 0 0,-2 3 0 16,-11-3 0-16,6-2 0 0,-1 7 0 0,3-2 9 15,0-1-1-15,1-1 0 0,-7 4-8 0,1 0 0 16,0-7-10-16,-5 5 10 0,-1 2 0 0,-2 4 10 16,-5-4 0-16,-3 3 0 0,0 2-10 0,-8-3-16 0,0 0 4 0,-3 1 1 15,3-3-11-15,0 5-2 16,-2-1-1-16,-4-1 0 15,4 2-152-15,-3 2-31 0,23 7-5 0,-20-2-2 0</inkml:trace>
  <inkml:trace contextRef="#ctx0" brushRef="#br0" timeOffset="-204144.59">11078 9935 288 0,'-8'12'12'0,"8"-12"4"0,-2 2-16 0,2-2 0 0,0 0 0 0,0 0 0 16,0 0 498-16,2 7 97 15,-2-7 19-15,5 7 4 0,3-2-478 0,3-3-96 16,0-2-20-16,4 5-3 0,-1-5-3 0,-1 0-1 0,3 2 0 0,0 3 0 16,0-5-6-16,5 0-2 15,0 5 0-15,3-3 0 0,-1-2 11 0,9 7 1 0,-3-2 1 0,8 2 0 16,3 0-1-16,2 0 0 0,1 0 0 0,4 0 0 15,1 0-9-15,5 0-3 0,8 0 0 0,0 5 0 16,5-5 11-16,3 0 1 0,2 5 1 0,3-5 0 16,5 0-22-16,-4 0 0 0,-1 0 0 0,0 0 0 15,2-2 0-15,-1-3 0 0,1 5 0 0,-4-2 0 16,-4-5 0-16,1 7 0 0,0-2 0 0,-3-3 0 16,-2-2 0-16,-3 5 0 0,-9-5 0 0,-1 0 0 31,-4 0-75-31,-4-5-19 0,2 5-4 0,-6-7-1114 0</inkml:trace>
  <inkml:trace contextRef="#ctx0" brushRef="#br0" timeOffset="-203252.99">10980 4648 518 0,'-13'12'46'0,"8"-10"-37"0,-1 5-9 0,1-2 0 15,0 2 410-15,2 0 80 0,1 0 16 0,2 0 3 16,2-2-366-16,1 2-74 0,5 0-14 0,0 0-3 16,2 0-4-16,4 5-1 0,1-5 0 0,7 0 0 15,7 0-47-15,2 5 0 0,1-3-12 0,8-2 2 16,-3 0 10-16,8 5 0 0,5-5 0 0,6 5 0 15,2-3 0-15,0 8 0 0,0-3 0 0,1 0 0 0,1-5 0 0,4 3 0 16,5 2 0-16,-6-2 8 0,1-5-8 16,2 0 8-16,0 0-8 0,0 0 8 15,6 0 12-15,-6 0 2 0,2-7 1 0,-1 5 0 0,1-3-3 16,1 3-1-16,5-5 0 16,-2 5 0-16,-3-3-19 0,2-2 0 0,0 0-8 0,-2 0 8 0,-3 0 0 0,-5 5 0 15,-5-5 0-15,-1 0 0 0,-4 0-9 0,-4-5 9 16,1 5-8-16,-3 0 8 15,-3-7-159-15,-5 2-26 0,3-2-6 0</inkml:trace>
  <inkml:trace contextRef="#ctx0" brushRef="#br0" timeOffset="-202632.28">11110 1577 2059 0,'0'0'91'0,"0"0"19"0,0 0-88 0,0 0-22 15,3 7 0-15,-1-3 0 0,6-1 66 0,0-3 9 16,0 4 1-16,0-1 1 0,2-3-26 0,1 0-6 16,2-3-1-16,1-1 0 0,-1 4-24 0,5 0-6 0,-2-3-1 15,5-1 0-15,6 1-13 0,2-1 11 0,3 4-11 0,2 0 10 16,6-8-10-16,-1 8 0 0,4-2 0 0,2 2 0 15,0-5 0-15,2 5 0 0,6 0 0 0,3 0 0 16,2 5 0-16,0-3 0 0,-2-2 0 0,2 8 0 16,5-8 0-16,1 0 0 0,2 4 0 0,-2-4 0 15,-1 3 0-15,1 1 0 0,2-4 0 0,5 3 0 16,1-3 0-16,2 0 0 0,-5 0 0 0,2 0 0 16,0 4 0-16,6-1 0 0,-3 1 0 0,-2 3 0 15,-4-2-42 1,-1 5-1-16,-7-6 0 0,4 6 0 0,-1-1-131 15,-4 8-26-15</inkml:trace>
  <inkml:trace contextRef="#ctx0" brushRef="#br0" timeOffset="-201876.85">11030 8221 2253 0,'0'0'49'0,"11"2"11"0,0 3 1 0,5-3 3 0,5 5-51 0,3-2-13 0,2 2 0 0,3-3 0 15,3-1 39-15,5 1 5 0,3 4 0 0,5-6 1 16,0-2-9-16,7 5-1 0,1-5-1 0,0 0 0 16,3-5-22-16,-1 5-4 0,9-2 0 0,2-3-8 15,0-2 9-15,3 0-9 16,-3 0 0-16,8-5 9 0,0 3 3 0,0-3 0 0,0-2 0 0,-2 2 0 16,-1 5 12-16,1 0 4 0,2 0 0 0,-3 0 0 15,-7 0-28-15,-6 2 0 0,0 5 0 0,-5-2 0 16,-3 2 0-16,1 0 0 0,-1 0 0 0,-5 0-800 15,-3 2-166-15</inkml:trace>
  <inkml:trace contextRef="#ctx0" brushRef="#br0" timeOffset="-201196.66">11038 11562 403 0,'-8'15'36'0,"3"-11"-36"0,3 8 0 0,-1-5 0 15,3-5 384-15,3 6 69 0,2-1 15 0,3-3 2 0,5-1-347 0,3 1-70 16,0-4-13-16,2 0-4 15,3 0-4-15,-2 0-2 0,-1-4 0 0,6 1 0 0,-3 3-13 0,6-4-2 16,-1 1-1-16,6 3 0 0,5-4 17 0,3 4 3 16,0 0 1-16,5 0 0 0,0 0-4 0,5 4-1 15,0-1 0-15,3 1 0 0,5-4 7 0,3 3 2 16,5 1 0-16,-2 3 0 0,-1 0-23 0,6-2-5 16,0 2-1-16,2 0 0 0,3 0-10 0,-2 0 0 0,-6-2 0 15,0 2 8-15,11-5-8 0,-6 3 0 0,-5-2 0 0,-2 4 0 16,-1-7 0-16,-2 4 0 0,-3-4 9 0,3 3-9 15,-5-3 0-15,-1 4 0 0,-7-4 0 0,-6 0 0 16,1 0 0-16,-6 0 0 0,-3 0 0 0,0 0 0 31,-4-4-33-31,-1 1-11 0,-5-1-3 0,-3 1-759 0,-3-1-152 0</inkml:trace>
  <inkml:trace contextRef="#ctx0" brushRef="#br0" timeOffset="-200288.08">11187 12242 1958 0,'0'0'174'0,"0"7"-139"0,5 0-35 0,-2 0 0 16,2-4 108-16,3 4 14 0,2 0 3 0,1 2 1 16,5-6-78-16,2 4-16 0,3 0-4 0,3-3 0 15,3-1-10-15,5 1-2 16,2-4-1-16,3 3 0 0,0 1-15 0,3 4 0 16,-1-1 8-16,1-3-8 0,5-1 0 0,3 1 9 15,5-1-9-15,2 1 8 0,1 3 23 0,2-4 4 0,0 2 1 0,0-1 0 16,3-1-18-16,5 4-3 0,6-3-1 15,-3-1 0-15,-3 4-3 0,2-7-1 0,4 0 0 16,-1-3 0-16,-2-1-10 0,3 1 0 0,-4-8 0 0,4-1 0 16,-1 2 0-16,1-4 0 0,-4 3-12 0,-1-4 12 15,-9 4-32 1,3-3 2-16,-6 2 0 0,-2 2 0 0,0-1-74 0,-5 1-14 0,-3-2-3 0,-6 1-599 16,-7 1-119-16</inkml:trace>
  <inkml:trace contextRef="#ctx0" brushRef="#br0" timeOffset="-199851.21">11226 10826 2138 0,'0'0'95'0,"0"0"19"0,0 0-91 0,3 7-23 0,2-2 0 0,6 2 0 16,-1-4 45-16,6 1 5 0,0 1 1 0,5-3 0 16,6-2-12-16,5 0-3 0,-1-2 0 0,9-3 0 15,0 1-14-15,2 1-3 0,0-4-1 0,6 2 0 16,2 3-18-16,6-5-11 0,7 2 2 0,1 5 0 16,-1 0 9-16,1 0 12 0,2 0-2 0,0 0-1 15,0 7-9-15,0-2 0 0,-5-3 0 0,3 3 0 16,-3 2 0-16,-1 0-11 0,7-2 3 0,-4-3 0 15,-5 3 8-15,-2-3 0 0,-1-2 0 0,-4-2 0 16,2-3-158-16,-3-2-30 0,-5 0-5 16</inkml:trace>
  <inkml:trace contextRef="#ctx0" brushRef="#br0" timeOffset="-198766.05">10835 7266 2332 0,'13'7'104'0,"-2"-7"20"0,-1 4-99 0,9 3-25 0,2-4 0 0,8 2 0 16,5-1 49-16,6-1 5 0,0-3 1 0,5 0 0 16,-3 0-23-16,6 0-5 15,2 0-1-15,3 0 0 0,2 0-26 0,6-3 0 0,-3-1-9 16,1 4 9-16,-1 0 0 0,3 0 0 15,2 0 12-15,3 0-3 0,-2 0-9 0,2 0 0 0,-5 4 0 0,5-4 0 16,-3-4 22-16,6 4-1 0,3 0 0 0,-6 0 0 16,-3 0-2-16,3 0-1 0,3-5 0 0,-3 5 0 15,3-3-9-15,-8 3-1 0,-3-4-8 0,-2 1 12 16,2-1-12-16,-2-3 0 0,-9 4 8 0,1-1-8 16,-3 1 0-16,-3-1 0 0,-5-4 0 0,-8 4 0 31,0 1-74-31,-5-4-11 0,0 0-3 0</inkml:trace>
  <inkml:trace contextRef="#ctx0" brushRef="#br0" timeOffset="-198223.37">10980 5497 2131 0,'0'0'189'16,"0"0"-151"-16,0 0-30 0,0 0-8 0,0 0 91 0,8 2 17 0,3 3 3 0,2 2 1 15,-2-7-76-15,4 7-16 0,4-7-2 0,5 7-1 16,2-2 2-16,3 2 0 0,0-5 0 0,1 3 0 15,4 2-19-15,3-2 0 0,8-3 0 0,-3 5 0 0,6-7 0 0,-3 5 0 16,5-3 0-16,0 3 0 0,-2-3 8 16,0 3-8-16,5-3 9 0,2 3-9 0,3-3 24 0,1 3-2 15,-1 2 0-15,3-2 0 0,-1-3-3 0,7 3-1 16,1 2 0-16,-1-5 0 0,-1 10-18 0,0-5 0 16,0 0 8-16,5-2-8 0,4 2 0 0,-7-5 0 15,-2 3 0-15,1-3 0 0,4 3 0 0,-5-2 0 16,-2 1 0-16,-3-4 0 0,-6 5-12 0,1-3-7 15,-6 3-1-15,0-3 0 16,-5-2-50-16,-2 0-10 16,-4 0-3-16,-2-2-685 0,-2-3-138 0</inkml:trace>
  <inkml:trace contextRef="#ctx0" brushRef="#br0" timeOffset="-197609.36">11052 3825 2487 0,'0'0'110'0,"0"0"23"0,0 0-106 0,0 0-27 16,13 0 0-16,-3 5 0 0,6-5 20 0,-2 2-2 16,1-2 0-16,1 0 0 0,-2 0-6 0,1 0 0 15,1 7-1-15,0-7 0 0,-3 0-3 0,6 0 0 0,-3 0 0 0,2 5 0 16,1-5-8-16,2 0-11 16,5 2 3-16,1-2 0 0,2 0 32 0,0 0 8 15,3 0 0-15,0 0 1 0,2 0-15 0,-2 0-3 16,2 0-1-16,1 5 0 0,-1-5-2 0,6 2 0 0,-1 3 0 0,6 0 0 15,-2-3-3-15,2-2-1 0,0 5 0 0,0-3 0 16,-3 3-8-16,3-3 0 0,3 5 0 0,4-7 0 16,-1 5 0-16,4 2 0 0,-2-7 0 0,0 7 0 15,-3-2 0-15,1-3 0 0,4 5 0 0,1 0 0 16,5-2 0-16,-3-3 0 0,-5 3 0 0,2 2 0 16,6 5 0-16,-5-5 0 0,-1 0 0 0,1 0 0 15,-3 0 0-15,-6 0 0 0,-4 0 0 0,-4 7 0 16,1-9 0-16,-5 2 0 0,-1-5 0 0,-2 8 0 15,-6-3-89-15,3 0-20 16,-5 0-4-16,0-5-658 0,-3 3-131 0</inkml:trace>
  <inkml:trace contextRef="#ctx0" brushRef="#br0" timeOffset="-197080.4">10896 2216 2484 0,'0'0'55'0,"7"3"11"0,4 1 2 0,5-1 1 0,5 4-55 0,6-3-14 0,2-1 0 0,5 4 0 0,3-2 23 0,0-1 1 15,3-1 1-15,0 1 0 0,5-1 1 0,-1-3 0 16,7 0 0-16,2 0 0 0,2 0-3 16,3 0-1-16,-5 0 0 0,3 0 0 15,5-3-22-15,2-1 8 0,3 4-8 0,1-3 0 0,-7-1 16 0,7 4-2 16,1-5 0-16,1 5 0 0,3 0 21 16,-4-3 4-16,-4 3 1 0,2 0 0 0,5 0-28 15,-2 0-12-15,0 0 10 0,-3 3-10 0,-2-3 8 0,-1 5-8 16,1-5 0-16,-3 7 9 0,-6-3-9 0,1 6 0 15,-6-10 9-15,-5 7-9 0,-3-3 0 0,-5 3 0 16,3-4 0-16,-6 6 0 0,-2-6-13 0,3 4 2 16,-6-7 1-16,0 7 0 15,0-7-195-15,-3 0-39 0</inkml:trace>
  <inkml:trace contextRef="#ctx0" brushRef="#br0" timeOffset="-196386.67">11068 777 1947 0,'0'0'86'0,"-6"0"18"0,1 0-83 0,0 0-21 0,-1 0 0 16,1 0 0-16,5 0 57 0,-3 0 7 16,3 0 2-16,0 0 0 0,0 0-37 0,0 0-7 15,0 0-2-15,0 0 0 0,0 0-20 0,0 0 0 0,0 0 0 0,6 2 0 16,2 3-9-16,0-3-7 0,2-2 0 0,3 0-1 15,1 0 26-15,2 0 6 16,-1 7 1-16,4-7 0 0,-1 0-8 0,1 0 0 0,-1 7-8 0,4-7 12 16,1 0-4-16,1 0-8 0,5 5 11 0,0-5-11 15,1 0 22-15,4 0-2 0,0 2-1 0,3 3 0 16,0-2-7-16,-2 1-2 0,-1 1 0 0,1-3 0 16,2 5-10-16,0 5 0 0,2-5 9 0,4-4-9 15,2 6 0-15,0 0 0 16,2-2 0-16,-2-2 0 0,0 2 0 0,3-5 0 0,2-2 0 15,3 5 0-15,3-2 0 0,-3-3 0 0,-1 4 0 16,-1-4 0-16,-4 0 14 0,4 0-2 0,-1 0 0 0,5 0 0 16,1 0 15-16,0 0 2 0,-6 0 1 0,0 0 0 15,0-4-8-15,1 4-2 0,2 0 0 0,-3 0 0 16,-5 0 1-16,0-3 0 0,-3 3 0 0,-2 0 0 0,-3 0-32 16,-3 0-6-16,-2 0-2 0,0 0 0 15,0 3-161-15,-3-3-32 0</inkml:trace>
  <inkml:trace contextRef="#ctx0" brushRef="#br0" timeOffset="-195165.63">10374 459 1105 0,'0'0'48'0,"0"0"12"0,0 0-48 0,0 0-12 0,0 0 0 0,0 0 0 15,0 0 84-15,0 0 16 0,0 0 2 0,0 0 1 16,-2 0-27-16,-4 0-6 0,4 0-1 0,-4 5 0 15,1-3-29-15,3 3-5 0,-4 2-2 0,1 0 0 16,0 5-10-16,-1 2-3 0,1 0 0 0,2 0 0 16,1 5-20-16,2 2 8 0,0-7-8 0,0 5 0 0,2 0 0 15,4 0 0-15,2-3 0 0,0-4 0 0,2 2 0 0,1-7 0 16,5 7 0-16,-3-9 0 16,3-5-11-16,2 0 11 0,-2-5-13 0,3-2 5 0,-1 0 8 0,1-4 0 15,2 1 0-15,-5-9 8 0,2 0 3 0,-5 5 1 16,3-11 0-16,-2 8 0 0,-1-9 6 0,-3 7 2 15,-4-2 0-15,-4 0 0 0,1 0-6 0,-3 2-1 16,-3 0 0-16,-2 7 0 16,0 3-13-16,-3 2 11 0,0 2-11 0,0-2 10 0,-3 0-10 15,1 7 0-15,-3 0 0 0,2 7 0 0,0 0-8 0,-2-2 8 16,3 2-10-16,-1 2 10 16,0 1-29-16,3-1 0 0,1 5 0 0,-1-2-562 15,-3-5-112-15</inkml:trace>
  <inkml:trace contextRef="#ctx0" brushRef="#br0" timeOffset="-194862.08">10567 1141 1612 0,'0'0'144'0,"0"0"-116"0,0 0-28 0,0 0 0 16,0 0 149-16,0 0 24 0,0 0 5 0,0 0 1 15,0 0-124-15,3 12-25 0,-3-2-5 0,0 6-1 0,-3 5-24 0,1 0 0 16,-3 1 0-16,-1 10 0 15,-2-6-32-15,3 10-12 0,-6-3-3 0,3-1-619 16,1 1-124-16</inkml:trace>
  <inkml:trace contextRef="#ctx0" brushRef="#br0" timeOffset="-194306.97">10345 2012 2415 0,'0'0'53'0,"0"0"11"0,0 0 3 0,0 0 1 0,0 0-55 0,6-7-13 0,-1 0 0 0,3 4 0 0,0-2 16 16,0 1 0-16,2 4 0 0,-2 0 0 16,3-3-16-16,-1 3 0 0,1 0 0 0,-1 3 0 15,1-3-19-15,-3 4-9 0,0-4-3 0,0 5 0 16,-3-2-145-16,3 4-28 0,-5 0-7 0,-1 4-1 16,-2-4 88-16,-2 0 18 0,-1 1 3 0,0-1 1 0,-2 4 74 0,0-1 14 15,2-1 3-15,-2 1 1 0,0-3 130 0,-1 4 27 16,4-8 5-16,-4 4 0 0,4-2-33 0,-1 2-7 15,3-3-2-15,0 6 0 0,-3-6-51 0,6-1-11 0,-3 4-1 0,3-3-1 16,2 4-26-16,0-1-6 0,1 0-1 0,4-7 0 16,1 4-13-16,2-4 0 0,3 0 0 0,2 0 0 31,1 0-58-31,2-4-14 0,0 4-4 0,3 0-896 0</inkml:trace>
  <inkml:trace contextRef="#ctx0" brushRef="#br0" timeOffset="-193849.3">10377 2574 2073 0,'0'0'184'0,"0"0"-147"16,0 0-29-16,0 0-8 0,8 0 89 0,0-3 17 16,2-1 3-16,4 1 1 0,-1-1-64 0,0 1-13 15,0 3-2-15,1-4-1 0,-1-1-30 0,-3 2 0 16,4 3 0-16,-4-4 0 16,1 1-109-16,-3 3-25 0,0 0-5 0,-8 0-1 15,0 0-92-15,0 0-20 0,-3 7-3 0,-2 1-1 16,-3-1 119-16,0 0 23 0,-3 4 5 0,3-1 1 0,-2-3 214 0,-1 5 43 15,3-5 9-15,0 0 2 0,0 5 12 0,0-1 4 16,3-4 0-16,-3 3 0 0,3 1-68 0,2-1-12 16,1 2-4-16,2-5 0 0,0 4-32 0,0-3-6 15,2 6-2-15,1-7 0 0,2 7-35 0,0-7-7 0,1 0-2 16,2 2 0-16,-3 1-8 0,0-3 0 0,3 0 0 16,0 0 0-16,-3 2 0 0,3-6 0 0,-2 4 0 0,-1-3 0 15,0 3 0-15,1-4 0 0,-4 2 0 0,1 2 0 16,-3 0 0-16,0 0 8 0,-3 0-8 0,1 5 0 15,-6-5 0-15,0 7 0 0,0-3 0 0,-3 4 0 16,-2-6-108 0,0 10-16-16,-3-5-4 0</inkml:trace>
  <inkml:trace contextRef="#ctx0" brushRef="#br0" timeOffset="-193423.27">10525 3465 1728 0,'-5'5'153'0,"2"2"-122"0,-5 7-31 0,6-7 0 15,-4 0 156-15,4 5 26 0,-4 2 5 0,6 5 1 16,-2-5-116-16,2 5-24 0,-3-5-4 0,6 5 0 15,-3-5-31-15,2 0-5 0,1 0-8 0,2-2 11 16,1-3-11-16,2 3 0 0,-3-5-10 0,5-2 10 16,4-3-14-16,-4-2 3 0,6 0 1 0,-5 0 0 31,2-2-37-31,0-3-7 0,3-2-2 0,-3 0 0 0,3 0-210 0,0-5-42 0,5-14-9 16,-8 10-2-16</inkml:trace>
  <inkml:trace contextRef="#ctx0" brushRef="#br0" timeOffset="-193276.33">10602 3491 2563 0,'-11'19'113'0,"3"-12"24"0,3 7-109 0,-6 0-28 15,6 5 0-15,-3 0 0 0,0 2 66 0,0 5 8 16,3 2 2-16,-3-2 0 0,3 2-53 0,0 5-11 16,-1-2-1-16,1-3-1 15,0 7-141-15,-3-9-28 16</inkml:trace>
  <inkml:trace contextRef="#ctx0" brushRef="#br0" timeOffset="-192733.88">10607 4246 2109 0,'-8'5'46'0,"0"-3"10"0,-2 5 1 16,2 0 3-16,-3 0-48 0,3 0-12 0,0-2 0 0,0 2 0 0,3 0 16 0,0 5 0 15,-3-3 0-15,5-2 0 0,-2 5-16 0,2 2 0 16,1-2 0-16,4-3 0 0,1 8 0 0,0-8 0 0,2 5 0 0,3-2 0 16,0 2-8-16,2 0 8 0,1-2 0 0,-1 2 0 15,1-2 0-15,0-5 19 16,-3 7-3-16,2-7 0 0,-2 0 6 0,3 0 1 16,-1 0 0-16,-2 0 0 0,0-2-11 0,0 2-3 15,-8-7 0-15,0 0 0 0,0 7-9 0,0-2 0 0,-5 2 0 0,-1-5 0 31,-1 5-34-31,-7-2-12 0,6 0-2 0,-5-3-612 0,-3-2-121 16</inkml:trace>
  <inkml:trace contextRef="#ctx0" brushRef="#br0" timeOffset="-192580.6">10581 4340 345 0,'0'0'31'0,"0"0"-31"16,8-2 0-16,-3 2 0 0,3-5 480 0,0 5 91 15,0 0 17-15,2-5 4 0,4 3-446 0,-1 2-90 16,3-5-17-16,0 5-4 0,2-2-35 0,-5-3 0 16,3 3-10-16,3-3-758 15,-3-2-151-15</inkml:trace>
  <inkml:trace contextRef="#ctx0" brushRef="#br0" timeOffset="-192042.13">10652 4923 2487 0,'0'0'55'16,"-8"5"11"-16,0-3 2 0,-2 5 2 0,2 5-56 0,0-5-14 0,-5 7 0 0,-1-2 0 16,4 2 8-16,-3 5-8 0,2 0 11 0,0 4-11 0,-2 3 0 0,5 0 0 15,-2 7 0-15,-4 0 0 16,6 0-12-16,1-3 1 0,1 3 0 0,-2 0 0 0,6-7 11 0,-1 0-10 16,3-5 10-16,3 5-10 0,-1-10 10 0,1 3-13 15,2-7 5-15,3-5 8 0,0 0-20 16,3 0 4-16,-3-2 1 0,2-5 0 0,3-5 24 0,1 3 5 15,-4-10 1-15,1 5 0 0,5-5 4 0,-6 3 1 16,-2-8 0-16,0 8 0 0,0-10-20 0,3 5 0 16,-6 0 0-16,0 0 0 15,1-3-32-15,-6 3-11 0,-3-2-1 0,-2-1-1 16,-1 10-21-16,1-7-4 0,-3 7-1 0,0 0 0 16,0 0-5-16,-2 2-2 15,-1 3 0-15,0 4-764 0</inkml:trace>
  <inkml:trace contextRef="#ctx0" brushRef="#br0" timeOffset="-191592.82">10485 5793 172 0,'0'0'8'0,"0"0"1"0,0 0-9 0,0 0 0 15,0 0 0-15,0 0 0 0,0 0 468 0,0 0 91 16,0 0 18-16,3 7 4 0,2 1-435 0,1 1-87 16,-1 0-18-16,3-2-3 0,0 0-22 0,2-2-5 15,1 2-1-15,2 0 0 0,0-2-10 0,-2-3 0 0,-3 5 0 0,3-7-11 32,-1 5-12-32,1-3-2 0,-1-2-1 0,1 7 0 0,-1-7 4 0,1 5 1 15,-3 2 0-15,-3-2 0 0,3 2 21 0,-2 0 0 0,-4 2 0 0,-2-1 0 16,0 8 0-16,-5 0 0 0,2 3 0 0,-5 2 12 15,-2 3-12-15,2-1 12 16,-5 1-12-16,2-1 12 16,3 1-44-16,0 0-8 0,0 1-1 0,3 1-936 0</inkml:trace>
  <inkml:trace contextRef="#ctx0" brushRef="#br0" timeOffset="-190910.88">10496 6922 2487 0,'0'0'55'0,"0"0"11"0,0 0 2 0,0 0 2 0,8 0-56 0,-3-4-14 0,3 4 0 16,3 0 0-16,-3 0 20 0,2 0 0 0,1 0 1 0,2 4 0 16,-2-4-21-16,2 3 0 0,-2-3-10 15,2 0 10 1,-3 7-50-16,4-7-3 0,-4 4-1 0,-2-1 0 16,0 1-15-16,-3 4-3 0,1-1-1 0,-4 0 0 0,-2 0 44 0,-2 0 9 0,-1 4 1 0,-2-3 1 15,-6 3 18-15,0 3 0 0,1 1 0 0,-1-1 0 16,-2-3 0-16,0 8 12 0,2-5-3 0,-2 0-1 15,-3 1-8-15,3-1 0 0,0 0 0 0,2 5 0 0,-2-5 0 16,2 5 0-16,3-1 0 0,-2-4 0 0,2 8 11 0,3-8-3 16,-3 5-8-16,2-1 12 15,1-4 3-15,2 1 0 0,1-1 0 0,-1-3 0 0,3-4 36 16,3 8 7-16,-1-8 2 0,1 0 0 16,2 0-18-16,3-3-3 0,0-4-1 0,3 0 0 15,-1 0-24-15,1-4-5 0,2-3-1 0,0 0 0 0,1 0-8 0,-4 0 0 16,1-5 0-16,2 2 0 0,-2-1 0 0,-3-3 0 15,-3 2 0-15,0-2 0 0,-2 0 0 16,-1-1-11-16,-2 1 3 0,-2 0 0 0,-1 2-10 0,-2 1-2 16,-3-3 0-16,0-1 0 15,-3 4-4-15,1-3-2 0,-3 7 0 0,-3-8 0 0,0 4 14 16,3 4 4-16,-3-8 0 0,0 8 0 16,3 0-98-16,-3 3-19 0,5 1-4 0,-2 3-1 0</inkml:trace>
  <inkml:trace contextRef="#ctx0" brushRef="#br0" timeOffset="-190435.54">10557 7781 2113 0,'-3'-10'93'0,"3"1"20"0,0 2-90 0,0-3-23 16,0-4 0-16,-2-2 0 16,2 6 56-16,0-8 6 0,0 4 2 0,-3-5 0 0,0 5-36 0,-2-5-8 15,0 5 0-15,-1 4-1 0,-2-1-19 0,1 6 0 16,-1-2 0-16,-3 7 0 15,0 0-28-15,1 0-4 0,-3 12 0 0,-1-1 0 0,1-1 14 0,0 8 2 16,0-3 1-16,-1 6 0 0,1-2 15 0,0-1 8 16,0 4 0-16,5-1-8 0,-3-2 19 0,6 2-3 15,0 0-1-15,-1-2 0 0,4 2 9 0,4-2 3 16,-2-5 0-16,6 0 0 0,2 2 1 0,0-6 0 16,2 4 0-16,1-2 0 0,-1-5-14 0,4 4-2 0,-1-3-1 15,-3-6 0-15,4 5-11 0,-1-2 0 0,-3-1 0 16,1-1 8-16,0 1-8 0,-1-1 0 0,-2 1 0 15,-3-1 0-15,3 4 0 0,-2-2 0 0,-1 2 0 0,-2 0 0 16,-1 4-14-16,-2 4 5 0,0-6 1 0,-2 10 0 16,2-5 8-16,-6 0-13 0,6 5 5 0,-5 0 8 31,2 2-38-31,-2 0 0 0,2-2 0 0,1 7-678 0,-1-5-136 0</inkml:trace>
  <inkml:trace contextRef="#ctx0" brushRef="#br0" timeOffset="-189528">10340 8569 2404 0,'-5'7'53'0,"-3"0"11"0,2 7 3 0,-2-2 0 0,3 2-54 0,3 0-13 0,-1 0 0 0,0-2 0 16,1 2 21-16,-1 0 2 0,0 0 0 0,1-2 0 15,2 2-40-15,0 0-8 0,0 0-2 0,0 3 0 16,0-3-34-16,0-5-7 0,-3 3-2 0,3 2 0 16,3-7-167-16,-1 5-34 0,1 0-6 15,-3-12-2-15</inkml:trace>
  <inkml:trace contextRef="#ctx0" brushRef="#br0" timeOffset="-184890.92">10864 12270 691 0,'2'7'61'0,"1"5"-49"16,2-2-12-16,1 1 0 0,-1-1 516 15,0 2 100-15,3-1 20 0,0-1 4 0,-3-3-487 0,3-3-97 16,3 4-19-16,-3-4-4 0,0-1-33 0,0-3 0 16,0-3-12-16,0-1 3 15,0-4-114 1,-3 4-22-16,-2 1-5 0,2-4-674 0,-3 0-134 0</inkml:trace>
  <inkml:trace contextRef="#ctx0" brushRef="#br0" timeOffset="-182335.53">9398 1167 2412 0,'-5'5'53'0,"2"-3"11"0,-5 12 3 0,3-6 0 0,2 8-54 0,1 0-13 0,2-1 0 0,0 3 0 16,2 1-12-16,3 0-4 0,3-3-2 0,3-1-1036 16</inkml:trace>
  <inkml:trace contextRef="#ctx0" brushRef="#br0" timeOffset="-182163.48">9578 2120 2534 0,'-13'9'225'0,"-1"1"-180"15,-4 8-36-15,2-3-9 0,5 6 8 0,1-2 0 16,2 2 0-16,5-7 0 16,3 5-198-16,3-1-40 0,2-3-8 0</inkml:trace>
  <inkml:trace contextRef="#ctx0" brushRef="#br0" timeOffset="-182013.56">9536 2919 2448 0,'-24'24'108'0,"13"-12"23"0,-2 2-105 0,-3 9-26 0,6-9 0 0,-1 3 0 16,3 6 17-16,3-1-1 0,2-8-1 0,0 0 0 31,6 0-67-31,0 2-14 0,2-6-2 0,0 9-632 0,1-8-127 0</inkml:trace>
  <inkml:trace contextRef="#ctx0" brushRef="#br0" timeOffset="-181854.99">9443 3583 1854 0,'-16'26'40'0,"8"-12"9"0,0 2 2 0,0 10 1 16,-5-7-41-16,5 2-11 0,0 0 0 0,0 5 0 0,0-7 32 0,0 7 4 15,3-5 0-15,0 0 1 0,0 3-28 16,2-3-9-16,0-5 0 0,1 10 0 15,-1-14-108-15,0 14-29 0,-2 16-6 16,0-4-1-16</inkml:trace>
  <inkml:trace contextRef="#ctx0" brushRef="#br0" timeOffset="-181726.39">9274 4375 403 0,'-11'24'17'0,"8"-15"5"0,-2 10-22 0,0 0 0 16,0-3 0-16,-1 8 0 0,1-8 360 0,0 8 68 15,-1-8 14-15,6 3 2 0,-2 0-343 0,2-5-69 16,0 0-13-16,2 0-622 15,-2 5-124-15</inkml:trace>
  <inkml:trace contextRef="#ctx0" brushRef="#br0" timeOffset="-181584.69">9266 5318 2073 0,'-19'33'184'0,"11"-14"-147"0,0 2-29 0,0 5-8 16,-2 9 88-16,5-4 16 0,-3 2 3 0,2-5 1 15,4 0-85-15,2-2-23 0,-3 0 8 0,3-5-8 16,3-2-14-16,-1 2-6 0,4-2 0 16,-1 2-1-1,3-2-117-15,-3 2-23 0,3 0-5 0</inkml:trace>
  <inkml:trace contextRef="#ctx0" brushRef="#br0" timeOffset="-167993.85">11221 4166 345 0,'0'0'15'0,"0"0"4"0,0 0-19 0,0 0 0 15,0 0 0-15,0 0 0 0,0 0 370 0,0 0 70 16,0 0 15-16,0 0 2 0,0 0-293 0,0 0-58 16,0 0-12-16,0 0-2 0,0 0-51 0,0 0-9 15,0 0-3-15,3-7 0 0,-3 7-19 0,5-5-10 16,0 3 10-16,1-3-10 0,1 3 16 0,1-3-4 16,0-2 0-16,0 7 0 0,0-7-12 0,0 7 0 0,0-2 0 0,0-3 0 31,0 0-26-31,0 3-8 0,-3-3-2 0,0 5 0 0,3-7 19 0,-5 7 3 15,2 0 1-15,-5 0 0 0,3 0 13 0,-3 0 0 0,0 0 0 0,0 0-9 16,0 0 9-16,0 0 0 0,0 0 0 16,0 0 0-16,0 0 0 0,0 0 9 15,0 0-9-15,0 5 0 0,-3 2 8 0,3 0-8 0,3 7 0 0,-3-2 0 16,0 2 10-16,0 0-2 0,3 0 0 0,-1 5 0 16,-2 2-8-16,3 3 0 0,0-1 0 0,-1-4 0 15,-2 2 0-15,3 3 0 0,-3-1 0 0,0 1 0 16,0-1 0-16,0 1 0 0,-3-3 0 0,3 0 12 15,-5-2-12-15,2-5 0 0,1 0 0 0,-4 0 0 16,1 0 8-16,0-2-8 0,-1 0 0 0,-1-3 8 0,1-2 0 16,-2 5-8-16,0-5 12 0,3-2-4 0,-3-3-8 0,3 3 0 15,-6-5 0-15,3 0 0 0,0 0 0 0,0 0 0 16,1-5 0-16,1 3 0 0,-2-3-25 0,0-2 2 16,3 5 1-16,0-8 0 15,-1 8-15 1,4-5-3-16,-1 0-1 0,3 0 0 0,3-5-95 0,-3 5-18 0,2-5-4 0,1 5-1 15,2 0-30-15,1 0-7 0,-1 0 0 16</inkml:trace>
  <inkml:trace contextRef="#ctx0" brushRef="#br0" timeOffset="-167207.83">11427 4347 1256 0,'6'-2'56'0,"-4"2"11"0,4 2-54 0,-1-2-13 0,-2 5 0 15,2-5 0-15,-3 0 91 0,4 2 15 0,-4 3 3 0,-2-5 1 16,0 0-32-16,0 0-6 0,3 2-2 0,0 5 0 15,-3-7-23-15,0 7-5 0,0 5-1 0,0-5 0 16,-3 5-21-16,0-5-4 0,1 0 0 0,-1 7-1 16,0-7-15-16,1 5 8 0,-3-5-8 0,2 5 0 15,0-3 0-15,1-2 8 0,-4 0-8 0,4 0 0 16,2-7 0-16,0 10 0 0,0-10 0 0,0 0 0 16,0 0 0-16,0 0 0 15,0 0 0-15,0 0 0 0,5-5 0 0,6 5 0 0,-1-7 0 0,1 0 0 16,-1 0 0-16,4-5 0 0,-1-2 0 0,-3 2-10 15,4-2 10-15,-4 5 0 0,1-3 0 0,-1 0-8 16,-2 5 8-16,0-2 0 0,0-3 0 0,-3 7 0 16,3 3 11-16,-2-3 4 0,-1 5 1 0,-5 0 0 15,5-2 22-15,-2 2 5 0,5 0 1 0,-6 2 0 0,-2-2-8 16,6 5-2-16,2-3 0 0,-3 3 0 16,-2-3-18-16,2 3-4 0,0 2-1 0,-2-2 0 0,2-3-11 15,0 3 0-15,-5-5 0 0,6 2 8 0,2 5-8 0,-3-7 0 16,0 0 0-16,3-2 0 15,-3 2-39-15,6-5 0 0,0 3 0 0,-1-5 0 16,1 0-27-16,2-3-6 0,-2 3 0 16,2-7-1-16,0 5-3 0,-2-3 0 0,2-7 0 0,3 5 0 15,0-5-22-15,-3-2-5 0,3 2-1 0,0-2 0 0,-6 2 64 0,6 5 12 16,-5-9 2-16,-1 4 1 0,-2-2 45 0,0-3 10 0,-3 10 2 16,1-5 0-16,-4 5 62 0,1 5 13 15,0-8 2-15,-3 10 1 0,0 0-10 0,-3 0-1 0,3 0-1 16,-3 0 0-16,1 7-22 0,-4 0-5 0,6 0-1 15,-5 7 0-15,0-2-36 0,0 4-7 16,-3-2-2-16,0 5 0 0,2 2-15 0,1 0-10 0,-3 5 12 16,0 2-12-16,6-7 10 0,-4 5-10 0,1 2 8 0,2 5-8 15,1-7 0-15,-1 2 0 0,3 0 8 0,3 3-8 16,-3-8 0-16,0 10 0 0,5-7 0 0,-2 0 0 16,2-3 0-16,0-4 0 0,0 2 0 0,3 0 0 15,-2-7 0-15,2 5 0 0,-3-5 0 0,0 0 0 16,3-7 0-16,0 0 0 0,0 0 0 0,3-7 0 15,-3 0-8-15,2 0 8 0,1 2 0 0,-1-4 0 16,1-3 0-16,-1 0 0 0,1 5 0 0,-3-2 0 0,3-3 0 16,-1 3 0-16,1-3 0 0,-3 7 0 0,2-2 0 15,-2 5 0-15,0-3 0 0,0 5 0 0,0-2 0 0,-3 2 0 16,1 2 0-16,2-2 0 16,-6 7 0-16,3 0 0 0,1 0 0 0,-4 5 0 15,1-5 0-15,2 0 0 0,-2 5 0 0,0-5 0 0,-1 5 0 16,1-3 8-16,-3 3-8 0,3-5 0 0,-3 0 0 15,0 5 0-15,0-10 0 0,2 5 0 0,1 0-9 0,-3-7-4 16,0 0-1-16,3 0 0 16,2 0-138-16,0-2-28 0,3-5-6 0</inkml:trace>
  <inkml:trace contextRef="#ctx0" brushRef="#br0" timeOffset="-167059.35">12316 4072 864 0,'0'0'76'0,"0"0"-60"0,-5 0-16 0,5 0 0 15,-8 0 312-15,8 0 60 0,0 0 12 0,-5 7 3 16,5-7-263-16,0 0-52 0,-3 7-10 0,1 0-2 16,-1 0-48-16,3 0-12 0,3-2 0 0,-1 2 0 31,3 5-148-31,1-5-32 0,-1 0-7 0</inkml:trace>
  <inkml:trace contextRef="#ctx0" brushRef="#br0" timeOffset="-166664.27">12539 4274 1324 0,'0'0'118'0,"0"0"-94"0,0 0-24 0,0 0 0 16,0 0 216-16,0 0 38 0,0 0 8 0,0 0 2 15,0 0-150-15,-6 0-30 0,1 0-5 0,-3 0-2 16,3 0-50-16,0-2-11 0,-3 4-1 0,2-2-1 16,1 0-23-16,-3 5-5 0,0-3-1 0,0 3 0 15,0 2-12 1,3 5-2-16,-3-3-1 0,-3 3 0 0,3 2 18 0,1-2 12 0,1-3-13 0,-2 3 5 0,3 2 8 0,0 0 0 15,2-2 0-15,3 2 0 0,-3-2 0 0,3-3 0 16,3-2 0-16,-3-7 0 0,8 7 0 0,-8-7 0 16,8 5 0-16,5-5 0 0,-5 0 0 0,5 0 0 15,-2-7-9-15,0 2 9 0,2-2 0 0,0 0-11 16,0 0 11-16,0 0-8 0,1 0 8 0,-1 0 0 16,-3 2 0-16,4 3 0 0,-1-3 0 0,-2 3 0 15,-1 2 0-15,-2 2 0 0,0 3 20 0,3-3 2 0,-6 5 1 0,3-2 0 16,-3 2 2-16,0 0 1 0,3 5 0 15,-2-3 0-15,-4-2 10 0,4 5 3 0,-1-5 0 16,-3 5 0-16,6-5-20 0,-2 5-4 0,-1-5-1 0,0 2 0 16,3-2-14-16,-2 0 0 0,-1 5 0 0,3-5 0 15,-3 0-19-15,3 0-3 0,-3 0-1 0,1-2 0 32,-1 2-39-32,0 0-8 0,0-2-2 0,-5-5 0 15,6 2-119-15,-6-2-24 0,0 0-5 0</inkml:trace>
  <inkml:trace contextRef="#ctx0" brushRef="#br0" timeOffset="-164328.68">11433 7600 1209 0,'-14'0'53'0,"6"4"12"0,1-1-52 0,-4 1-13 16,-2-1 0-16,2 4 0 0,1-7 182 0,-1 7 34 16,3-2 6-16,-3 2 2 0,4-3-161 0,-4 3-32 15,3 0-7-15,0 0 0 0,0 1-24 0,0-1 9 16,0 4-9-16,0-1 0 0,-2 2 0 0,4 2 0 0,-1 0 0 0,-4 0 0 16,3 5 0-16,0-1 0 0,3 4 0 0,-1-1-9 15,1 5 9-15,0 0 0 0,2-1 0 0,1-3 0 16,-1 3 0-16,3-8 0 0,3 2 0 0,-1 0 0 15,4-5 0-15,-1-3 8 0,0-4-8 0,3 1 0 16,0-6 0-16,0-2 0 0,3-2-12 16,-1-6 4-1,3 1-100-15,1-9-20 0,4 2-4 0</inkml:trace>
  <inkml:trace contextRef="#ctx0" brushRef="#br0" timeOffset="-162279.31">11599 7379 2131 0,'0'0'189'0,"-2"0"-151"16,-4 4-30-16,4-1-8 15,-4 1 90-15,1-1 17 0,3 4 3 0,-1-3 1 0,-2-1-76 0,2 1-15 16,0 4-4-16,3-1 0 0,0 0-16 0,0 4 0 16,-2-1-11-16,2 2 11 15,0 6-54-15,0-1-4 0,0 6-1 0,0-1 0 16,-3 3-13-16,0-3-4 0,-2 6 0 0,0-2 0 15,-1 0 38-15,-1 2 7 0,1-5 2 0,-2 1 0 0,0 2 29 0,3 0 18 16,-5-5-2-16,4 0-1 0,1 2 14 0,0-6 3 16,-1-5 1-16,4 2 0 0,-4-7-3 0,4 0-1 15,2-7 0-15,0 0 0 0,0 0-37 0,0 0-8 0,8 0-2 0,0-3 0 16,0-4 8-16,0-4 2 0,5-1 0 0,-3 2 0 16,-2-1 8-16,3-3-8 0,-1 2 8 0,-2-2-8 15,3 4 8-15,-3-1 0 0,0 4 0 16,-3 2 0-16,3-2 12 0,-3 0 5 0,1 7 1 15,-6 0 0-15,5 0 10 0,-5 0 3 0,5 0 0 0,-2 4 0 16,2-1-7-16,-2 4-2 0,-1-2 0 0,1-3 0 16,0 7-12-16,-1-2-2 0,1 0-8 0,0 0 12 15,-3 1-12-15,0-1 0 0,2 0 0 0,-2 0 0 16,0-3 0-16,0-4-18 0,0 0 4 0,0 0 1 16,0 0-35-16,0 0-8 0,0 0 0 0,6 3-1 15,-6-3-80-15,2-7-16 0,4 4-3 0,-1-1-1 16,3-3 39-16,-3-5 8 0,3 5 2 0,0 0 0 15,0-7 4-15,0 7 2 0,0-1 0 0,0-3 0 16,0 4 144-16,0 0 29 0,0 0 5 0,-3-1 2 0,3 1 62 0,0 3 12 16,-3 1 2-16,0-1 1 0,1 4-27 0,-4 0-6 15,3 0-1-15,-2 0 0 0,2 4-48 0,-2-1-9 16,0 4-3-16,-1 0 0 0,1-2-18 0,0 2-4 16,-3 4-1-16,0-1 0 0,0-3-38 15,0 5-12-15,0 2 0 0,-3-3 0 0,3-1 20 0,-3 2 3 16,3-5 1-16,-2 4 0 0,-1-4-12 15,0 1-17-15,3-8 4 0,0 0 1 0,-2 2 4 0,2-2 8 16,0 0-13-16,0 0 5 0,2-2-9 0,1-10-2 16,0 2 0-16,5-1 0 0,0-8-1 0,0 5 0 15,-3-5 0-15,5 2 0 16,4-1-19-16,-1-1-4 0,0 5-1 0,0-5 0 16,1 5 10-16,-4 0 2 0,1 0 0 0,2 6 0 0,-2-3 12 0,-1 4 2 0,-2 0 1 0,0 0 0 15,0 7 3-15,-3-8 1 0,-5 8 0 0,0 0 0 16,0 0 1-16,0 0 1 0,0 0 0 0,8 8 0 15,-8-8 11-15,3 7-10 0,2 4 10 0,-5-1-10 16,0-3 10-16,0-2 0 0,-5 6 0 0,2-1 0 16,1-3 16-16,-4 0 0 0,1 0-1 0,0 2 0 15,2-6 20-15,-2 4 4 0,2-3 1 0,-2-1 0 16,2 1-11-16,-2-1-1 0,2-3-1 0,1 0 0 16,2 0-8-16,0 0-2 0,0 0 0 0,0 0 0 15,0 0-8-15,0 0-1 0,0 0-8 0,2 7 12 16,1-2-4-16,-1 2 0 0,1 0-8 0,0 0 12 15,-3-7-3-15,5 4-1 0,0 3 0 0,-2 1 0 16,2-6-8-16,-5-2 8 0,0 0-8 0,6 5 8 16,-6-5-8-16,0 0 0 0,0 0 0 0,0 0 8 0,5 0-8 15,3 0-11-15,-3-5 3 0,0 3 0 16,1-6-31 0,-1 1-5-16,0-4-2 0,1-1 0 0,-1 2-20 0,0-1-4 0,0-3-1 0,1 0 0 15,-1-1 33-15,-2 4 6 0,2-3 2 0,-2 2 0 0,2-2 30 0,-2 7 0 16,2-5 0-16,-3 5 0 0,1 4 25 0,0-1 5 15,-3-3 1-15,0 7 0 0,0 0 33 0,0 0 6 16,0 0 2-16,0 0 0 0,0 0-22 0,0 7-4 16,0 0-1-16,-3 0 0 0,3-2-22 0,0 6-5 15,3-4-1-15,-3 0 0 0,0 0-9 0,0 1-8 0,2-1 12 16,1 0-12-16,-3 0 0 0,3 0 0 16,2 0 0-16,-2 0 0 0,-1 2 0 0,1-2 0 15,0 3 0-15,-3-6 0 0,2 3 0 0,4 1 0 0,-4-1 0 16,1 0 0-16,-1 0 0 0,1 0 0 0,0 0 0 15,-1-2 0-15,-2 2 0 0,3-3 0 16,-3-1 0-16,0 4 0 0,0-7 0 0,0 4 0 0,0 3 0 0,0-7 0 16,-3 3 0-16,3-3 0 0,-2 7 0 0,2-7 0 15,-6 0-12-15,6 0-2 0,0 0-1 0,0 0 0 32,-2 5-13-32,2-5-4 0,0 0 0 0,0 0 0 0,-5-5-40 15,5-2-8-15,0-3-1 0,0-1-1 0,2-1-20 0,3-2-4 0,1 0-1 0,2 0 0 16,2-5 45-16,-2-2 9 0,3 2 1 0,2-2 1 15,0 2 36-15,0-2 15 0,-2-5-12 0,0 5 12 0,5 6 32 16,-6-3 15-16,3-1 2 0,-2 5 1 16,-1 0 55-16,-2 7 11 0,0-5 3 0,0 5 0 15,-2 4-25-15,-1-1-5 0,-5 4-1 0,0 0 0 0,0 0-28 0,0 0-7 16,3 7-1-16,-3 4 0 0,-3 1-24 0,-2-2-4 16,-1 8-2-16,4-3 0 0,-1 6-12 15,0-2-2-15,-2 6-8 0,2-3 12 0,-2-1 0 16,5-2-1-16,-3 2 0 0,6-2 0 0,-3 2-11 15,5-7 8-15,-2 5-8 0,2-5 8 0,-2 0-8 0,2 2-14 16,1-6 3-16,-1-3 1 16,0 0-27-16,-5-7-6 0,8 5-1 0,-8-5 0 15,5-5-10-15,3 3-2 0,-2-6-1 0,-1 1 0 16,0-4-8-16,1 4-2 0,-4-5 0 0,1 2 0 16,-1-1 24-16,-2-3 5 0,0 2 1 0,0 2 0 0,-2-1 37 0,-1-1 16 0,-2 2 0 0,2-1-1 15,-2 1 44-15,2 1 9 16,-2 2 1-16,2 0 1 0,-2 0-7 0,2 7-2 0,1-7 0 15,-1 7 0-15,0-3-24 0,3 3-5 0,0 0 0 0,0 0-1 16,0 0-19-16,0 0-4 0,0 0-8 0,0 0 12 16,0 0-12-16,8 3 0 0,-2 4 0 0,2-7 0 15,-3 7 0-15,3-7 0 0,-3 4 0 0,3-1 0 16,0-3 0-16,0 0 0 0,0 0 0 0,-3 5 0 16,0-5 0-16,3 0 0 0,-2 0 0 0,-1 0 0 15,0 2 0-15,3 3 0 0,-2-5 12 0,-6 0-3 16,2 7-9-16,3-7 0 0,-2 7-12 0,-3-7 12 15,5 4 0-15,-2-1 0 0,2 4 0 0,-2-2 0 16,-3-5 0-16,3 2 0 0,-3 7 8 0,2-6-8 16,-2 4 0-16,0-7 0 0,0 0 0 0,3 7-11 0,-3-7 11 15,0 0 0-15,0 0 0 0,0 0 0 0,0 0 0 0,0 0 0 16,0 0 0-16,0 0 0 0,3 4-9 0,-1-1 9 16,1-3-10-16,2 0 10 0,0 0 0 0,-2 0 13 15,2 0-1-15,-2 0 0 0,2 0-12 0,3-3 0 16,-2 3 0-16,1-4 0 0,-1 4 0 15,-1-3-18-15,3-1 4 0,0 4 1 0,-3 0 13 0,1 0 0 16,-1 0 0-16,-3 0 0 0,-2 0 0 0,6 0 0 16,-1 0 0-16,0 0 0 0,-2 7 0 0,2-7 0 0,-2 7 8 0,2-3-8 15,1 4 18-15,1-1 0 16,-1 7 0-16,-1-7 0 0,3 0-18 0,0 5 0 16,0-5 0-16,2 0 0 0,4 0 0 0,-1 0-12 15,-3 0 3-15,4-2 1 0,-1-5 8 0,0 0 0 16,0-5 0-16,1-2 0 0,-1 4 0 0,0-4 0 0,0-4 0 15,1 4 0-15,-1-5 0 0,-3-2 0 0,4 0 0 16,-1-1 8-16,-3 1-8 0,4 0 8 0,-4-2-8 0,1 2 8 16,-3-5-8-16,0 5 0 0,-3 0 0 0,0 4 0 15,-2-2 8-15,-3 5-8 0,0-4 8 0,-3 4-8 16,1 0 8-16,-4 0-8 0,-2 7 8 0,-2 0-8 16,-1 0 13-16,1 7-1 0,-1 0-1 0,0 0 0 15,-2 4 0-15,3-1 0 0,-1 6 0 16,0-2 0-16,-2 1-2 0,3-1 0 0,-1 7 0 0,3-2 0 15,0-1 0-15,0-1 0 0,0 6 0 0,6-1 0 0,-4-4-9 0,6 4 0 16,-2-1 9-16,4-7-9 0,1 2 8 16,0-2-8-16,2 1 10 15,0-8-10-15,3 4 0 0,0-4 8 0,3 0-8 0,-1-4 0 16,1 2 0-16,2-5 0 0,3 0-12 0,-3-5 12 16,0 2-44-16,6-4-3 15,-3-4 0-15,2 4 0 0,-2-5-105 0,0 2-20 0,3-1-5 0</inkml:trace>
  <inkml:trace contextRef="#ctx0" brushRef="#br0" timeOffset="-161193.5">11488 5144 2098 0,'-5'-2'93'0,"2"-3"19"0,-2 5-89 0,5 0-23 0,0 0 0 0,0 0 0 15,-3 0 43-15,1-2 4 0,2 2 1 0,0-5 0 0,-3 5-32 0,0-2-7 16,1-3-1-16,-1 3 0 0,0-3-8 0,1 5-17 16,-3 0 4-16,-1-5 1 15,1 5-40-15,0-2-7 0,-3 4-1 0,0-2-1 16,0 5 25-16,0 2 6 0,-3-2 1 0,1 2 0 0,2-5 29 0,0 5 0 16,0 0 8-16,3 0-8 0,-1 3 28 0,1-8 0 0,5-2-1 15,-3 12 0-15,1-5-13 0,-1 0-2 16,3 0-1-16,0 5 0 0,3-3-1 0,-1-2 0 15,4 0 0-15,-1 5 0 0,3-5 4 0,0 5 1 16,0-3 0-16,0 3 0 0,2 0 5 0,-2-3 0 16,0-2 1-16,-3 5 0 0,6-5-10 0,-3 5-3 15,0-3 0-15,0-2 0 0,0 0-8 0,0 5 0 0,0-5 0 0,-3 0 0 16,0 5 0-16,-2-5 0 0,0 5 0 0,-3-3 0 16,0-2 0-16,-3 0 0 15,0-2 0-15,-2 7 0 0,0-3 0 0,-1-2 0 0,-2 0 0 0,1 5 8 16,-4-5-8-16,3 0 0 0,-5 0 0 15,2 0 8-15,-5-2-8 0,0-3-9 0,3 3 9 0,0-5-13 32,-3 7-38-32,3-7-7 0,2 0-2 0,-2 0 0 0,5-5-11 0,-2 3-2 15,4 2-1-15,-2-5-492 0,3 5-98 0</inkml:trace>
  <inkml:trace contextRef="#ctx0" brushRef="#br0" timeOffset="-160544.78">11528 5351 288 0,'0'0'25'0,"0"0"-25"16,0 0 0-16,8 5 0 0,0-5 388 0,-3 2 73 16,0 3 15-16,3-3 2 0,-8-2-306 0,6 5-62 15,-1-5-12-15,3 7-2 0,-6 0-50 0,4 0-10 16,-4 0-1-16,1 0-1 0,0 0-22 0,-1 0-12 16,-2 5 12-16,0 0-12 0,0-3 0 0,0 3-16 15,0-5 2-15,-2 7 0 16,2-2-19-16,0-5-4 0,-3 5-1 0,3-3 0 0,0-2 11 0,0-2 3 15,0-5 0-15,0 0 0 0,0 0 12 0,0 0 4 16,0 0 0-16,5-5 0 0,3 3 8 0,-2-3 0 16,4-2 0-16,-2 0-8 0,0-5 8 0,3 3 0 15,-3-3 0-15,2 3 0 0,1-3 0 0,-1 5 0 0,1 0 0 0,-1 0 0 16,-2 0 9-16,3-3-9 0,-6 8 12 0,3-3-12 16,0 3 19-16,0-3-3 0,-3 5-1 0,1-2 0 15,-4 2-7-15,4 0-8 0,-4 0 11 0,4 0-11 16,-4 0 8-16,1 0-8 0,-3 0 0 0,5 2 0 15,0-2 0-15,-2 0 0 0,2 0 0 0,-5 0 0 16,0 0-9-16,6 5 1 0,-1-3 0 0,-2-2 0 16,-3 0 8-16,0 0-12 0,2 0 12 0,4-2-12 15,-4 2 12-15,3 0 0 0,1-5 0 0,-4 5 0 16,4 0 0-16,-1 0 14 0,-5 0-3 0,5 0-1 16,1 0-10-16,-1 5 0 0,-5-5-10 0,5 2 10 15,3 3 0-15,-5 2 13 0,2-2-1 0,-2-3 0 0,-3-2-12 16,5 7 0-16,-5-7 0 0,5 7 0 15,-5-7 0-15,6 5 0 0,-6-5 0 0,0 0 0 0,0 0-12 0,5 2-4 16,3 3-2-16,-8-5 0 16,0 0-7-16,5-5-2 0,3 5 0 0,-3-2 0 15,1-3 11-15,-4-2 1 0,4 0 1 0,-1 5 0 0,0-3 14 0,-2-2 0 16,2 2 0-16,-2-2 0 0,2 5 0 0,-2-3 12 16,-1-2-3-16,4 5 0 0,-4-3 7 0,-2 5 2 15,3-7 0-15,-3 7 0 0,5 0-9 0,-5 0-1 16,5-7-8-16,-5 7 12 0,0 0-12 0,0 0 9 15,0 0-9-15,8 0 8 0,-8 0-8 0,8 7 0 16,0-2 9-16,0-3-9 0,-3 5 0 0,1-2 0 0,-6-5 0 0,5 2 8 16,0 3-19-16,1-5-3 0,2 2-1 15,-3-2 0 1,-5 0-107-16,5-2-22 0,3-3-4 0,0 3-409 0,-5-3-83 16</inkml:trace>
  <inkml:trace contextRef="#ctx0" brushRef="#br0" timeOffset="-160402.04">12229 5168 230 0,'0'0'20'0,"0"0"-20"0,0 0 0 0,0 0 0 16,0 0 311-16,0 0 57 0,0 0 12 0,0 0 3 16,0 0-207-16,0 0-42 0,0 0-8 0,0 0-2 15,0 0-76-15,-3 7-16 0,-5 0-4 0,3 0 0 16,3 0-20-16,-4 0-8 0,1 5 0 0,2-3 0 16,1-2-18-16,-1 0-10 0,3 0-1 0,-3 3-1 15,3-3-211-15,0-7-43 0</inkml:trace>
  <inkml:trace contextRef="#ctx0" brushRef="#br0" timeOffset="-160189.66">12364 5184 403 0,'3'-2'36'0,"2"-3"-36"15,0 5 0-15,1-2 0 0,-4-3 328 0,3 5 60 16,1-7 11-16,-6 7 2 0,0 0-232 0,0 0-46 16,0 0-10-16,0 0-1 0,0 0-52 0,2 12-9 15,1-5-3-15,-3 2 0 0,0 3-26 0,-3 2-6 16,3 0 0-16,-2 5-1 0,-1 0-7 0,0-5-8 0,1 7 11 0,-3 0-11 15,2-2 0-15,0 0 0 16,1 0 0-16,-1 2 0 0,3-7 0 0,-3 7-22 16,1-2 3-16,2 2 1 15,0-2-121-15,-3-10-24 0,3 3-5 16</inkml:trace>
  <inkml:trace contextRef="#ctx0" brushRef="#br0" timeOffset="-160012.71">12258 5297 2790 0,'0'0'124'0,"0"0"24"15,0 0-118-15,0 0-30 0,-2 7 0 0,2-7 0 16,7 5 40-16,4-3 3 0,5 3 0 0,0-3 0 16,0-2-34-16,2 0-9 0,3 0 0 0,1-7 0 31,-4 5-229-31,1-5-51 0,10-12-9 0,-11 5-3 0</inkml:trace>
  <inkml:trace contextRef="#ctx0" brushRef="#br0" timeOffset="-159674.42">12629 5076 2559 0,'0'0'56'0,"0"0"12"0,0 0 3 0,0 0 1 0,0 0-58 0,0 0-14 15,-6 5 0-15,1-3 0 0,5-2 54 0,-5 7 8 16,-1 0 2-16,4 0 0 0,-1 10-53 0,0-3-11 0,-4 2 0 0,4 8 0 15,-2-3 0-15,-1 5-9 16,1-3 9-16,-3 3-8 0,3-2 8 0,-1-1 0 0,1-4 0 0,0 2-8 16,-3 3-5-16,3-8-1 15,2 3 0-15,0-5 0 0,-2 0 14 0,5 0 0 0,-3-2 0 0,6-5 0 32,-3 0-22-32,3-2-8 0,-1-3-2 0,4-2 0 0,2-2 10 0,0-5 2 15,-1 0 0-15,7-5 0 0,-1 0 5 0,3-2 2 16,0 0 0-16,2 2 0 15,1-4-11-15,-3 2-1 0,2-3-1 0,-2 8 0 0,0-3 26 0,0 5 0 0,0 0 0 0,-3 2 8 16,0-2 22-16,-2 7 5 0,2 0 1 0,-3 0 0 16,4 0 12-16,-4 5 2 0,1-3 1 0,-1 3 0 15,4-3-41-15,-4 3-10 0,1 2 0 0,2 0 0 16,0-2-16-16,1-3-4 0,-1 5-2 0,0-2-770 16,-2-3-155-16</inkml:trace>
  <inkml:trace contextRef="#ctx0" brushRef="#br0" timeOffset="-158120.06">11536 5925 403 0,'0'-5'36'0,"0"-2"-36"0,0 0 0 0,0 5 0 15,0-7 249-15,0 6 43 0,2-2 9 0,-2 5 2 16,0-7-151-16,0 7-31 0,0-2-5 0,0 2-2 15,0 0-14-15,0 0-2 0,0 0-1 0,-2 7 0 0,-1 0-54 0,-2 7-11 16,-3-2-3-16,0 5 0 0,3 1-16 0,-3 3-3 16,0-2-1-16,0 2 0 0,0 3-9 0,0 0 0 15,-3-1 0-15,4-2 0 0,-1-2 8 0,2-3-8 16,1 3 8-16,0 0-8 0,-3-9 0 0,5 1 0 16,0-4 0-16,3 0 0 0,0-7-11 15,0 0-1-15,0 0 0 0,6 0 0 16,-1-7-19-1,0 5-4-15,1-7-1 0,4-1 0 0,1-4-2 0,2-5-1 16,0 5 0-16,1-5 0 0,1 0 19 0,-1 3 4 0,-1-7 1 0,0 6 0 0,0-2 15 16,-2 0 8-16,-1 3 0 0,4 4-8 0,-6 0 48 0,2 3 4 15,-4 4 0-15,1-2 0 0,-1 7 11 0,2 0 2 0,-8 0 1 16,2 5 0-16,4 2-10 0,-4 0-3 0,1 2 0 0,-3 3 0 16,0 2-20-16,0 0-4 0,0-2-1 0,0 2 0 15,0-2-20-15,0-2-8 16,-3 1 0-16,3 1 0 0,0-5 0 0,-2 0 0 0,2-7-8 0,0 0 8 31,0 0-56-31,0 0-4 0,0 0 0 0,0 0-1 16,0 0 3-16,5-7 1 0,0 2 0 0,3-4 0 0,-3-3 31 0,3 0 6 0,0-2 2 0,0 0 0 15,3 0 18-15,-1 0 0 0,1-2 0 0,0 6 0 16,-3-2 18-16,2 5 1 0,1-7 0 0,-1 10 0 16,1 1 22-16,-3-2 5 0,2 5 1 0,-2 5 0 0,3-5-20 15,-3 7-4-15,2-2-1 0,1 4 0 0,2 3-22 0,0-3 0 16,1 3 0-16,-1 7 0 0,0-5 11 0,0 0-3 15,1 0 0-15,-1 1 0 16,0-4-22-16,0 3-5 0,1-2-1 0,-4-5 0 16,3 0-51-16,1 0-10 0,-4-7-3 0,6 5 0 15,-3-5 5-15,0 0 1 0,1-5 0 0,-1 3 0 16,0-3 38-16,0-7 8 0,-2 5 2 0,0 0 0 0,2-2 30 16,-5-3 0-16,0 5 0 0,-3-5 0 0,0 3 36 0,-2-3 6 15,0 0 2-15,-3 5 0 0,0 0-5 0,-3 0-1 16,-2 0 0-16,-1 0 0 0,1 7 17 0,-3-5 3 15,0 5 1-15,-2 0 0 0,2 5-25 16,0-2-5-16,-3 1-1 0,3 3 0 0,0 5-18 0,-2-3-10 16,2 3 10-16,0 0-10 0,2-3 0 0,1 3 0 0,-3-2 0 15,3 1 0-15,2 3 0 0,-2-2 0 0,5-5 0 0,-3 0 0 16,3 5 0-16,0-5 0 0,0-7 0 16,3 2-10-16,-3-2 10 0,3 8-8 0,-3-8 8 0,8 0-8 15,-3 0 8-15,3 0 0 0,2-8-9 0,-2 8 9 16,3-7 0-16,0 5 0 0,-1-3 0 15,1-2 0-15,-1 0 0 0,3 3 0 0,-2 1 0 0,0-2 0 16,-3 3 0-16,0-3 0 0,-1 5 0 0,1 0 0 16,-2-2 0-16,-1 2 0 0,-5 0 0 0,5 0 0 15,-2 0 0-15,-3 0 8 0,0 0 2 0,0 0 0 16,0 0-32 0,0 0-6-16,0 0-2 0,0 0 0 0,0 0-31 15,5-5-7-15,1 3 0 0,-1-3-1 16,0 5-15-16,0-2-2 0,1-3-1 0,-1 1 0 0,3 1 23 0,-3-1 4 0,3 1 0 15,0-2 1-15,-8 5 67 0,8 0 14 0,-3 0 2 0,-5 0 1 0,8 0 69 16,0 5 14-16,-8-5 2 0,8 3 1 0,-3 1-20 16,1 3-4-16,-6-7-1 0,5 7 0 0,-2 5-34 0,2-5-6 15,-8 0-2-15,6 5 0 0,-3-3-22 0,-3 3-5 16,1-5-1-16,-1 0 0 0,-2 5-16 0,-3-3 0 16,2-2 0-16,-1 1 0 0,-1-1 0 0,0 4 0 15,2-4 0-15,1 0 0 0,0-2 0 16,-1-3 0-16,4 6-15 0,2-8 5 0,0 0-6 0,0 0 0 15,0 0-1-15,0 0 0 0,0 0-4 0,5-8-1 0,3 1 0 16,0-2 0 0,3-3-3-16,2 5-1 0,-3-5 0 0,1 3 0 0,0-3 11 0,2 5 3 15,-3 0 0-15,-2-5 0 0,3 5 12 0,-3 0 0 16,2 0 0-16,-2 0 0 0,0 0 0 0,0 2 0 16,0-2 0-16,0 7 0 0,-3-7 8 0,3 7-8 15,-2-2 0-15,-1-3 0 0,0 5 0 0,1-4 0 0,-1 1 8 16,-5 3-8-16,0 0 0 0,0 0 0 0,2 0 0 0,-2 0 0 15,0 0 0-15,0 0 8 0,6 3-8 0,-6-3 0 16,5 4 12-16,-5-4-4 0,0 0 0 0,0 7-8 16,0 0 9-16,0 0-9 0,0 0 0 0,0 1 9 15,0 1-9-15,0 0 0 0,0 3 0 0,0-2 0 16,3 1 0-16,-3 3 0 0,2 1-8 0,1 3 8 16,-3-4-12-16,3 1 3 0,-1 1 0 0,1-7 0 15,-3 3 1-15,3-5 0 0,-1 0 0 0,1 0 0 16,-1 0 8-16,4-2-12 0,-6-5 12 0,2-5-12 15,4 3-129-15,-1-3-27 16,-2-2-4-16</inkml:trace>
  <inkml:trace contextRef="#ctx0" brushRef="#br0" timeOffset="-157973.75">12586 6045 288 0,'0'0'25'0,"0"0"-25"16,0 0 0-16,0 0 0 0,-5 0 443 0,5 0 83 15,0 0 17-15,0 0 3 0,0 0-405 0,-3 2-81 16,3 5-16-16,0-7-3 0,3 5-41 0,-3-5 0 15,0 0-16-15,5 3 5 16,6 4-197-16,-3 2-40 0,0-7-8 0,0 5-2 0</inkml:trace>
  <inkml:trace contextRef="#ctx0" brushRef="#br0" timeOffset="-157672.75">12766 6113 403 0,'0'0'36'0,"0"0"-36"16,0 0 0-16,0 0 0 0,0 0 321 0,0 0 58 0,0 0 11 0,0 0 2 15,0 0-244-15,0 0-50 0,0 0-10 0,-2 5-1 16,2-5-43-16,-8 2-9 0,-3 5-2 0,3 0 0 15,-3 0 3-15,1 1 0 0,-3 3 0 0,2 1 0 16,0-3-4-16,1 3-1 0,-1 0 0 0,3-3 0 16,0 3-16-16,1-2-3 0,1 1-1 15,1 1 0-15,2-3-11 0,1-1 0 0,-1-1 0 16,6 2 0-16,-3-9-14 0,0 0 5 0,5 2 1 0,0-2 0 16,1-2-15-1,1-3-2-15,4 1-1 0,-3-3 0 0,5 4 18 0,-2-2 8 0,-1-2-8 0,1 5 8 16,0-3 0-16,2-2 0 0,-3 3 0 0,1 1 0 15,0 3 10-15,-4 0 1 0,4 0 0 0,-3 0 0 16,0 7 12-16,0-7 2 0,0 7 1 0,-3 0 0 0,3 0-1 16,-3 1 0-16,3-1 0 0,0 4 0 0,-3 1-17 0,1-2-8 15,-1-3 8-15,0 0-8 16,1 2-13-16,-4-7-8 0,4 5-2 0,-4-2 0 16,1-3-165-16,-3-2-32 0</inkml:trace>
  <inkml:trace contextRef="#ctx0" brushRef="#br0" timeOffset="-145565.77">11523 9265 1670 0,'0'0'74'0,"-6"-5"15"16,4 3-71-16,-6-3-18 0,2-2 0 0,-1 0 0 0,4 2 119 0,-2-2 20 0,2 0 4 0,0 0 1 16,-2-7-103-16,5 7-20 0,-3-5-4 0,1-2-1 15,-4 2-16-15,1 3 0 0,0 4 0 16,0-2 0-1,-3 0-28-15,2 7 0 0,-2 0 0 0,-2 0 0 16,-1 5-3-16,-5 4 0 0,0 3 0 0,-2 2 0 0,-1 7 16 0,4-2 3 16,-4 7 1-16,3 0 0 0,3-3 36 0,-3 3 7 0,3 5 2 15,2-3 0-15,1 0-7 0,-1 5-2 0,3 0 0 16,3-5 0-16,2 5-13 0,1 0-4 0,2-5 0 0,0 3 0 16,0-5-8-16,5-3 0 0,0 1 0 0,0-8 0 15,3 3 0-15,0-5 0 0,0 0 0 0,3-7 0 16,-1 5-9-16,-2-5 9 0,3-7-12 0,-1 5 12 15,1-5-8-15,0-5 8 0,-1 3 0 0,1-3 0 16,-1-2 0-16,1-5-8 0,0 5 8 0,-3-2 0 0,2-3-12 16,-5 0 2-16,1-2 0 0,-4 0 0 15,4 2-16-15,-4-2-3 0,-2 0-1 0,0 0 0 16,-5 0 2-16,2 0 0 0,1 2 0 0,-1 0 0 16,-2 3 28-16,-1-3-9 0,1 10 9 0,0-3 0 0,2 0 17 0,-5 3 9 15,3 2 2-15,0 0 0 16,5 0 16-16,-6 0 3 0,1 2 1 0,5-2 0 0,0 0-10 15,0 0-2-15,0 0 0 0,0 0 0 0,0 0-20 0,0 0-4 16,0 0 0-16,3 5-1 0,-3-5-11 0,8 7 0 16,0-7 0-16,2 0-11 0,3-7 11 0,3 2 0 15,-2 3 0-15,-1-3 0 0,0 3 0 0,3-5 8 16,0 2-8-16,0-2 8 0,2 0-8 0,1 0 0 16,-6 7 0-16,3-5 0 0,0 3 0 0,-6 2 0 0,1-5 0 15,-3 10 0-15,2-5 0 0,-4 2 0 16,2 3 0-16,-6 2 0 0,1 0 0 0,0 5 0 15,-3-3 0-15,0 8 8 0,0-3-8 0,-3 0 8 0,-2 7-8 0,-1-7 8 16,1 5-8-16,0 0 0 0,-3-3 8 0,0 3-8 16,0-5 0-16,3 5-10 0,-1-5 1 0,1 0 0 31,0 3-71-31,-1-3-15 0,6-5-2 0,-2 3-863 0</inkml:trace>
  <inkml:trace contextRef="#ctx0" brushRef="#br0" timeOffset="-144859.58">11875 9514 2372 0,'0'0'52'0,"-6"0"12"0,-2 0 1 0,0 5 1 0,3-3-53 0,-3-2-13 16,3 5 0-16,2-5 0 0,-2 2 40 16,5-2 6-16,-5 0 1 0,-3 0 0 15,0 5-34-15,0-3-13 0,2 3 11 0,-1-3-11 16,-1 3-27-16,0 2-11 0,0 0-2 0,2 0-1 15,-1 0 5 1,1 0 0-16,-2 5 1 0,6 0 0 0,-4-3 22 0,4-2 4 0,-1 5 1 0,0-5 0 0,3 0 8 0,0 5 0 16,0-5 0-16,6 0 0 0,-4 0 0 0,4-7 0 15,-1 7 0-15,3-7-8 0,2 0 8 0,1 0 0 0,0 0 0 16,-1-7 0-16,6 7 0 0,-3-7 0 16,-2 2 0-16,2-2 0 0,0 0 0 0,3 0 0 15,-5 0 0-15,2 0 0 0,0 2 0 0,-2 3 0 16,-3-3 0-16,0-2 0 0,0 7 8 0,-3 0 1 0,-5 0 0 15,0 0 0-15,0 0-9 0,0 0 8 0,0 0-8 0,0 0 8 16,0 0 0-16,3 7-8 16,-3-2 12-16,-3 2-4 0,0 0-8 0,-2 0 0 0,0-2 9 0,2 2-9 15,-2 0 0-15,-1 0 0 0,1-2 0 0,3-3 0 16,2 5-14-16,-6-7 2 0,6 0 1 16,0 0 0-1,0 0-31-15,0 0-6 0,0 0-2 0,11 0 0 0,-3-7 22 0,0 5 5 0,2-3 1 0,1-2 0 31,-1 0-5-31,1-5-1 0,0 5 0 0,-1 0 0 0,1-5 45 0,-1 5 9 0,1 0 2 0,-3 0 0 16,2 5 6-16,-2-3 2 0,0 3 0 0,0-3 0 16,-2 5 11-16,2 0 2 0,-3 5 1 0,0-3 0 0,3 3-6 15,-5 2-2-15,2 0 0 0,-2 0 0 0,-1 0-27 0,1 5-6 16,-3-3-1-16,0 3 0 0,0-5-8 0,3 5 0 16,-3-3 0-16,0 3 0 0,-3-3 0 0,0-4 0 15,1 2 0-15,-1 0 0 0,3 0 0 16,-3-2 0-16,3-5 0 0,0 0 0 0,0 0 0 0,0 0 0 15,0 0 0-15,0 0 0 0,0 0 0 0,0 0-14 16,0 0 3-16,0-7 1 0,3 0 10 0,0-5 0 16,2 5 0-16,0-5-8 0,1 5 8 15,1-2 0-15,1-3 8 0,0 0-8 0,3 5 0 0,-3-2 0 16,2-3 0-16,-4 7 0 0,2-4 0 0,-3 4 0 16,0-2 0-16,1 0 0 0,-4 7-12 0,1-7-8 15,2 7 0-15,-5 0-1 0,0 0 3 0,0 0 1 16,0 0 0-16,0 0 0 0,0 0-3 0,0 0 0 0,0 0 0 15,0 0 0 1,0 7-92-16,3-2-18 0,-3-5-4 0,0 0-744 0</inkml:trace>
  <inkml:trace contextRef="#ctx0" brushRef="#br0" timeOffset="-144316.4">12385 9688 1220 0,'0'0'27'0,"3"-7"5"0,2 5 2 0,0-3 0 0,1-7-34 0,2 5 0 0,-3 0 0 0,3-7 0 15,-6 2 0-15,6 3 0 0,-5-5 0 0,0 2 0 16,-1 0-19-16,-2 3-10 0,0 2-3 0,0 0 0 0,-2 2 52 0,2 5 9 15,-6 0 3-15,1 0 0 0,0 7 73 16,-3-2 15-16,0 2 4 0,-3 2 0 0,3 3-5 0,1 2-1 16,-1 0 0-16,0 0 0 0,0 5-62 0,2 0-13 15,1 0-3-15,2-3 0 0,-2 3-31 0,3 2-9 16,2-2 0-16,0 2 0 0,0-7 0 0,2 5 0 16,1-5 0-16,2-2 0 0,0 0 0 0,1-3 0 15,-1-4-11-15,3-3 11 0,0 3-17 0,0-5 2 16,0-5 1-16,2-2 0 15,-4 0-10-15,2-5-3 0,-1 3 0 0,4-3 0 0,-3-2 3 16,0 2 0-16,0-2 0 0,0 5 0 0,-3-8 11 0,3 8 2 16,0-3 1-16,-3 5 0 0,1-5 10 0,-1 5 0 0,3 0 0 15,-6 0 0-15,1 0 30 0,0 7 2 0,2-7 0 0,-2 7 0 16,-3 0 16-16,0 0 3 0,0 0 1 0,0 0 0 16,2 0-23-16,1 7-4 0,0-2-1 0,-1-3 0 15,1 10-10-15,-3-5-2 0,-3 0-1 0,3 5 0 16,3-3-11-16,-3 3 0 0,0 2 0 0,-3-2 0 15,3-3 0-15,-2 3 0 0,-1 2 0 0,3-2 0 16,-3-3 0-16,3 3 0 0,-2-7 0 0,2 2 0 16,0-7 0-16,0 0-14 0,0 0 5 15,0 0 1-15,0 0-87 0,2-12-17 0,6 0-3 0,-2-2-813 16</inkml:trace>
  <inkml:trace contextRef="#ctx0" brushRef="#br0" timeOffset="-144163.2">12663 9401 1785 0,'-5'7'159'0,"-1"3"-127"16,-2-1-32-16,3-2 0 0,0 7 162 0,2-7 26 15,1 5 6-15,-1-5 1 0,0 5-156 0,3-5-31 16,0 0-8-16,3 0 0 16,-3 0-146-16,3 0-30 0,-3-7-7 0,2 7-1 0</inkml:trace>
  <inkml:trace contextRef="#ctx0" brushRef="#br0" timeOffset="-143743.28">12851 9728 2253 0,'0'0'49'0,"0"0"11"0,-3 7 1 0,3-7 3 0,0 0-51 0,0 0-13 0,0 0 0 0,0 0 0 15,0 0 15-15,0 0 0 0,0 0 0 0,0 0 0 16,-2-2-32-16,-4-3-7 0,4-2 0 0,-4 2-1 31,1 3-15-31,0-3-4 0,-3 3 0 0,0-3 0 0,0 5 28 0,0 0 4 0,3 0 2 16,-3 0 0-16,0 7 10 0,0-7 11 0,3 5-3 0,-1 2 0 15,1 0 22-15,0 0 4 0,2 0 1 0,3 5 0 16,-3-5-4-16,3 0-1 0,3 5 0 0,0-3 0 16,2-2-22-16,0-2-8 0,1 7 0 0,-1-5 0 15,3-5 15-15,2 3-3 0,-2-3-1 0,0 3 0 0,3-5-11 16,-3 0 0-16,0 0 9 0,2-5-9 15,-2 5 0-15,0-2 0 0,0-3 0 0,0-2 0 0,0 7 0 0,-3-2 0 16,3-3 0-16,-2 5 0 0,-1 0 0 0,0 0 0 16,0 0 0-16,1 7 0 0,-1-7 9 0,0 7-9 15,-2-2 12-15,2 2-12 0,-2 0 25 0,2 0-1 16,-2 5-1-16,2-3 0 0,0 3 6 0,1-3 2 16,-4 3 0-16,6 0 0 0,-2-3-14 0,-1 3-2 15,3-5-1-15,2 0 0 0,1 5-14 0,2-5 0 16,0 0 0-16,1-5 0 15,-4 3-31-15,3-5-2 0,1 0-1 0,4-7-717 16,1 7-143-16</inkml:trace>
  <inkml:trace contextRef="#ctx0" brushRef="#br0" timeOffset="-141942.28">11430 10196 2098 0,'0'0'46'0,"-5"0"10"0,-1 0 1 0,4 0 3 0,2 0-48 0,0 0-12 0,0 0 0 0,-6-5 0 16,4 3 24-16,2 2 4 0,-3-5 0 0,3 5 0 16,0 0-10-16,0 0-2 0,0 0 0 0,0 0 0 15,-2 5-16-15,-1-3 8 0,-2 10-8 0,-1 2 0 0,-2 5 21 16,3 2-2-16,-3-2-1 0,0 7 0 15,0 2-3-15,-2 0-1 0,2-2 0 0,0 2 0 16,3-2-14-16,-1 0 0 0,1-5 0 0,-3 3 0 16,5-8 0-16,-2 3 0 0,0-5 0 0,5-7 0 0,-3 0-8 0,0 0-2 15,3-7 0-15,0 0 0 16,0 0-36-16,0 0-7 0,6-7-2 16,-4-2 0-16,4-3 0 0,-1-2 0 15,0 0 0-15,-2-5 0 0,2 0 31 16,-2 3 5-16,2-8 2 0,-2 8 0 0,-1-8 28 0,4 8 5 0,-4-3 2 15,4 5 0-15,-4 0 26 0,1 2 6 0,0 0 1 16,-1 5 0-16,-2 7 4 0,0 0 1 0,0 0 0 0,0 0 0 0,0 0-12 0,0 0-1 16,6 12-1-16,-4 0 0 0,-2 2-23 0,0 0-5 15,0 0-1-15,3 5 0 0,-3-5-13 0,0 5 11 16,0-3-11-16,0-4 10 0,0 2-10 0,3-2 0 0,-3-5 0 16,0 0 0-16,2 0 0 0,-2-7 0 0,0 0 0 0,5 0 0 15,3 0-22-15,0-5 3 0,-2-2 1 0,4 0 0 31,1-7-8-31,-3 0-2 0,0 0 0 0,0-5 0 0,2-2 12 0,3 2 1 0,-2-2 1 0,5 0 0 16,-3-3 14-16,3 3 0 16,0-5 0-16,-3 10 0 0,-2-3 0 0,-1 5 0 0,1 2 0 15,-1-2 0-15,-2 7 32 0,0 2-1 0,-2 3 0 0,-6 2 0 16,0 0 1-16,8 0 0 0,-8 0 0 0,5 7 0 16,3 0-7-16,-6 7-1 0,4 0 0 0,-6 5 0 15,2 0-9-15,-2 2-3 0,0-2 0 0,0 2 0 16,-2 0-12-16,2 0 0 0,-3 3 0 0,3-8 0 15,-3 3 0-15,3 0 0 0,-2-5 0 0,2-2 0 16,-3-3-25-16,3-2-2 16,0 5 0-16,0-10 0 0,0-2-77 0,0 0-15 0,0 0-3 0,5 5-571 15,3-5-115-15</inkml:trace>
  <inkml:trace contextRef="#ctx0" brushRef="#br0" timeOffset="-141694.67">11837 10417 2257 0,'-2'5'49'0,"-3"-3"11"0,2 5 1 0,3 0 3 0,-3-2-51 0,3-5-13 16,0 0 0-16,0 0 0 0,0 0 11 0,0 0-1 0,0 0 0 0,0 0 0 15,6 2-10-15,-1 3 0 0,-5-5 0 16,0 0 0-16,5 0-11 0,-5 0-1 0,0 0 0 0,0 0 0 16,0 0-6-16,0 0-2 0,0 0 0 0,3 7 0 15,-3-7 32-15,5 7 7 16,-2 0 1-16,-3 0 0 0,2 0-8 0,-2 0-2 0,3-2 0 0,0 2 0 15,-1 0-10-15,1 0 0 0,2 0 0 0,-5-7 0 16,3 7 0-16,-3-7 0 0,5 5 0 0,-5-5 0 31,8 0-79-31,-8 0-14 0,8 0-3 0,0-5-820 0</inkml:trace>
  <inkml:trace contextRef="#ctx0" brushRef="#br0" timeOffset="-141545.72">11896 10248 2354 0,'-14'9'104'0,"7"-2"22"0,-1 0-101 0,2 0-25 15,-2 3 0-15,6-3 0 0,-1-5 41 0,3-2 3 16,0 7 1-16,0-7 0 16,0 0-140-16,5 0-28 0,3 0-5 0</inkml:trace>
  <inkml:trace contextRef="#ctx0" brushRef="#br0" timeOffset="-140594.86">12142 10123 2131 0,'-6'7'189'0,"-1"7"-151"16,-4-2-30-16,3 2-8 0,3 0 132 0,-1 5 24 0,1-7 6 0,2 4 1 15,-2-4-121-15,3 2-24 0,-4 0-5 0,4-2-1 16,-1 2-12-16,0 0-16 0,1 5 3 0,-1-5 1 31,3 5-43-31,-3-5-8 0,3 5-1 0,0-5-1 16,0 7 30-16,0-7 7 0,3-2 0 0,-3 2 1 0,3 0 27 0,2-2 0 0,-2 0 0 0,2-3 0 15,0-2 0-15,0 0 0 0,3-2 0 0,0-5 8 16,3 0-8-16,0 0 0 16,-1-5 8-16,3-2-8 0,3 0 0 0,0-2-20 0,3-3 4 0,-1-2 1 31,-5 0-35-31,1-5-7 0,1 0-2 0,1-2 0 0,0 2-6 15,0-2-2-15,0 2 0 0,-3 3 0 0,3-8 40 0,-5 3 8 0,-1 2 2 0,-2-2 0 0,0 7 17 0,-3-5 9 16,1 5-1-16,-1 2 0 16,-2 3 23-16,-1-3 4 0,-2 5 1 0,0 0 0 0,-2 0 15 15,-1 7 3-15,-2-5 1 0,-1 5 0 0,1 5 1 0,-3 2 0 16,0-2 0-16,-2 2 0 0,-1 2-20 0,0 3-3 16,-2 2-1-16,0 0 0 0,2 0-23 0,1 5-9 15,-1-5 0-15,1 5 9 0,-1 2-9 0,3-2 0 16,3 7 0-16,0-5 0 0,2 0 0 0,0 0 0 15,1-2 0-15,-1 0 0 0,3 0 0 16,3-5 0-16,2 0 0 0,0 0 0 0,3-7 0 0,3 5-9 16,-1-5 9-16,4 0-13 0,1-7 13 0,1 5-11 15,3-5 11-15,-1-5-10 0,1 5 10 0,-3-7-8 0,2 2 8 16,-2-2-8-16,0 0 8 0,0-7 0 16,0 7 0-16,2-7 0 0,-2 2 0 0,3-2 0 15,-3 0 0-15,-1 2-8 0,-1-2 8 0,-1 2 9 0,-3 3-1 0,-2-3-8 16,0 5 12-16,-2-5-4 0,-4 5 0 15,-2 5-8-15,0 2 10 0,0 0-10 0,0 0 8 0,-8 2-8 16,-5 3 8-16,0-3-8 16,0 10 0-16,-1-5 8 0,4 7-8 0,-1-2 0 0,-2 2 0 0,2 0 0 15,1-2 0-15,2 2 0 0,0 0 0 0,0 0 0 16,5-2 0-16,-2 2 0 0,2-2 0 0,1-3 0 16,2 3 0-16,2 0 0 0,1-5 0 0,2 0-11 15,1 0 11-15,2-7 0 0,0 2-9 0,5-2 9 16,-3 0-10-16,6-2 10 0,3-3-13 0,2-2 5 0,-3 5 0 15,4-10 0-15,-1 5 0 0,0-5 0 0,0 5 8 16,0-2 0-16,0-3 0 0,-2 5-8 0,0-5 8 0,-4 5 0 16,-1 5 0-16,-1-3 0 0,-5 3 0 0,2-3 0 15,-2 5 0-15,-8 0 8 16,0 0 4-16,6 5 2 0,-1 2 0 0,0 2 0 0,-5-2 13 0,0 5 2 16,0 0 1-16,0 2 0 15,-5 0-10-15,2 0-1 0,1 0-1 0,-4 5 0 16,-2 0-9-16,3-5-1 0,0 5-8 0,-3-5 12 0,3 0-12 15,-1 0 0-15,1-2 8 0,0-5-8 16,-1 5 0-16,4-5 0 0,-4-5 8 0,4 5-8 0,-1-7 0 0,3 0 11 16,0 0-11-16,0 0 10 0,-2-7-10 0,4 0 12 15,1 0-12-15,-1-5 12 0,6-4-12 0,-2-3 0 16,-1 5 9-16,3-5-9 0,0-2 0 0,0 2 0 0,2-2 0 16,-2 7 8-16,0-5-8 0,3 7 0 0,-3-2 0 15,2 5 0-15,1-3 0 0,0 0 0 0,2 3 0 0,-3 2-8 16,4-5 8-16,-4 5 0 0,3 0 0 0,1 0-8 15,-1 2-8-15,0-2-2 16,0 5 0-16,3-3 0 16,-5 5-114-16,-1-5-24 0,-2 5-4 0</inkml:trace>
  <inkml:trace contextRef="#ctx0" brushRef="#br0" timeOffset="-139025.06">11472 10906 2052 0,'-10'7'91'0,"4"0"18"0,4 5-87 0,-3 0-22 0,-1 4 0 0,1 3 0 16,2 0 80-16,-2 2 12 0,0 5 3 0,2-5 0 15,-2 7-39-15,2-2-7 0,0 7-1 0,1-5-1 16,2-2-31-16,0 3-7 16,2-4-1-16,1 1 0 0,-3 0-8 0,-3-5 0 0,3 1 0 0,0-6 0 15,0 0-13-15,0-1-5 16,0-4-1-16,0-4 0 16,-2 0-40-16,2-7-8 0,0 0-1 0,0 0-1 15,0-7-189-15,0 0-38 0,0 0-7 0,-3-4-1 0</inkml:trace>
  <inkml:trace contextRef="#ctx0" brushRef="#br0" timeOffset="-138696.27">11425 10960 748 0,'-6'-7'33'0,"6"7"7"0,0 0-32 0,0 0-8 0,0 0 0 0,0 0 0 16,0 0 246-16,0 0 47 0,0 0 10 0,0 0 1 0,0 0-180 0,0 0-37 16,0 0-7-16,6 0-2 0,-6 0-36 0,5 0-7 15,3 5-2-15,0-5 0 0,2 2-11 0,4-2-2 16,-1 0-1-16,0 7 0 0,3-7-11 0,0 5-8 15,0 2 12-15,2-2-12 0,-2-3 8 0,0 5-8 16,-3-7 0-16,3 7 0 0,0-2 0 0,0-3 0 16,0 3 0-16,-3-2 0 0,3 1 0 0,-3 3 0 15,0-2 0-15,1-3 0 0,-1 5 0 0,0-2 0 16,-2 2 0-16,-1 0 0 0,-5 0 10 0,3 5-10 16,-2-3 8-16,-4-2-8 0,-4 5 12 0,2 2-2 15,-8 0-1-15,0 1 0 0,-3 3-1 0,1-4-8 0,-6 5 12 16,0 2-4-16,0-2-8 0,0 0 0 15,-2-5 0-15,-1 7 0 0,-2-7-21 0,0 1 3 0,-3 3 1 16,3-6 0 0,0 2-26-16,-1-2-5 0,1-3 0 0,3 3-1 15,2-5-119-15,3 0-23 0,5 0-5 0,0-2 0 0</inkml:trace>
  <inkml:trace contextRef="#ctx0" brushRef="#br0" timeOffset="-137910.58">11840 11269 1724 0,'0'0'76'0,"0"0"16"16,0 0-73-16,0 0-19 0,13 0 0 0,-13 0 0 16,14-3 104-16,-14 3 18 0,0 0 3 0,0 0 1 15,0 0-50-15,0 0-11 0,0 0-1 0,0 0-1 16,0 0-26-16,0-5-5 0,-6 5 0 0,1-2-1 16,0-3-31-16,-6 5 0 0,3 0 0 0,-2 0 0 15,-6 0 0-15,0 5 0 0,5-3 0 0,-5 3 0 0,6-2 0 0,-1 4 0 16,1-3-9-16,-1 3 9 15,3 0 0-15,3 0 0 0,-3 0 0 0,3 1 0 16,2-4-10-16,0-1 10 0,3-3-10 0,0 4 10 0,0-4-14 0,6 7 3 16,-4-2 1-16,6-3 0 0,0 3-3 0,3-5-1 15,-3 0 0-15,5-5 0 0,0 5 14 0,0 0-9 16,3-2 9-16,-3-3-8 0,-2 5 8 0,2-2 0 16,0-3 0-16,-2 5 0 0,2 0 0 0,-2 0 0 15,-3 0 10-15,2 0-10 0,-2 5 19 0,-2-3-3 0,2-2 0 0,-3 7 0 16,0-2-2-1,0-3-1-15,-2 6 0 0,0-4 0 0,2 3-13 0,0 0 9 16,-5-7-9-16,3 5 8 0,0 2-8 0,-3-7 0 16,0 0 0-16,0 0-11 15,8 2-20-15,-8-2-4 0,5-2-1 0,3-3 0 16,0 3-35-16,-3-5-7 0,0-2-2 0,3 2 0 16,0-3-12-16,-3-2-4 0,1 5 0 0,2-4 0 15,-3 1 39-15,3-2 7 0,-3 3 2 0,3-3 0 0,-3 5 40 0,1 0 8 0,-1 2 0 0,-2-2 0 16,2 5 60-16,-5 2 10 0,0 0 2 0,0 0 0 15,0 0 11-15,0 0 2 0,0 0 1 0,0 0 0 16,3 7-20-16,-3 0-4 0,2 3-1 0,-2-3 0 16,0 4-30-16,0 1-7 0,0-3 0 0,0 3-1 15,0 0-23-15,0-3 9 0,0 6-9 0,0-4 0 16,0 1 0-16,3-3 0 0,-3-1 0 0,3-1 0 0,-3-3 0 16,0-4 0-16,2 7 0 0,-2-7 0 0,5 0-13 0,1 0 0 15,2-7 0-15,-3 3 0 16,3-3-13-1,-3-1-2-15,6-1-1 0,-3-3 0 0,2 1-13 0,1 3-2 0,-1-1-1 16,1-3 0-16,0 5 13 16,-3-5 4-16,2 5 0 0,-2 5 0 0,0-3 3 0,0-2 1 0,0 5 0 0,-5-3 0 0,-3 5 36 0,0 0 7 15,0 0 1-15,0 0 1 0,8 0 15 0,-8 0 2 16,2 0 1-16,3 0 0 0,-5 0-23 0,8 0-4 16,-8 0 0-16,6 0-1 0,2 0-11 0,-3-4 0 15,0 4 0-15,0-3 0 0,1 3 0 0,-1-4 0 16,-5 4 0-16,5 0 0 0,-5 0-9 0,6-3 9 15,-6 3 0-15,0 0 0 0,0 0 0 0,10 0 0 0,-2 0 0 16,-8 0 0-16,5 3 0 0,3 4 11 16,-5-3-3-16,2 8-8 0,-2-5 23 0,2 2-3 15,-2-1 0-15,0-1 0 0,2 2-9 0,-2 0-3 0,-1-2 0 0,1 1 0 16,2-4-18-16,-5-4-4 0,0 0-1 16,0 0 0-1,0 0-177-15,0 0-35 0</inkml:trace>
  <inkml:trace contextRef="#ctx0" brushRef="#br0" timeOffset="-137772.83">12393 11094 1785 0,'-3'8'159'0,"1"-4"-127"16,-3 8-32-16,2-3 0 0,0-2 102 16,3 1 14-16,0-4 4 0,0 3 0 15,0-7-181-15,6 5-36 0,-4-3-7 0,6-2-776 16</inkml:trace>
  <inkml:trace contextRef="#ctx0" brushRef="#br0" timeOffset="-137488.31">12570 11146 979 0,'0'0'87'0,"3"7"-70"15,0 5-17-15,-1-3 0 0,1 3 236 0,0 0 43 16,-1-3 9-16,-2 5 1 0,0-2-171 0,-2 2-34 16,2-2-8-16,-3-2 0 0,-2 1-28 0,2 3-6 15,0-2-1-15,1-2 0 0,-1 1-16 0,0 1-3 16,3-3-1-16,-2-1 0 0,2 3-21 0,0-4 8 0,0 5-8 15,2-5 0-15,1 0 8 0,2 0-8 0,1 0 8 16,-1-2-8-16,3-3 0 0,0 5 0 0,0-2 0 0,0-3 8 16,0-2-8-16,2 5 0 15,-4-2 0-15,1-3 0 0,1 4 12 0,-2-4 0 0,-1 3 1 0,-5-3 0 16,0 0 17-16,5 4 3 16,-5-4 1-16,0 0 0 0,0 0-21 0,0 5-4 0,0-3-1 0,-2 5 0 15,-4-2-8-15,1 2 0 0,0-4 0 16,-6 4 8-1,1-7-40-15,-4 4-9 0,-2 3-2 0,-2 0-745 0,-1 0-148 0</inkml:trace>
  <inkml:trace contextRef="#ctx0" brushRef="#br0" timeOffset="-136007.31">11385 11842 2055 0,'0'0'91'0,"0"0"19"0,0 0-88 0,0 0-22 0,0 0 0 0,0 0 0 15,0 0 84-15,0 0 12 0,0 0 2 0,0 0 1 16,0 7-43-16,0 8-9 0,0-8-2 0,3 7 0 0,-3 5-31 0,2-5-6 16,-2 9-8-16,0-2 11 0,0 0-11 0,3 8 8 15,0-6-8-15,-3-2 8 0,0 5-8 0,0-5 0 16,0 1 0-16,0-4 0 0,0-3-10 0,0 3 10 16,0-8 0-16,2 1-9 0,1-3-3 0,0-1-1 15,-3-7 0-15,5 4 0 16,0-8-21-16,3 1-4 0,0-9-1 0,0 1 0 15,-5-3 9-15,2 0 2 0,3-5 0 0,2 5 0 0,-2-8 12 0,3 8 4 16,0-5 0-16,2 5 0 0,-5 3 12 16,0 1 0-16,-3-2 0 0,3 5 0 0,0 3 20 0,-8 4 6 0,0 0 2 0,0 0 0 15,8 0 16-15,2 4 3 0,-4 3 1 16,2 5 0-16,-3-5-21 0,-3 3-4 0,4 1-1 0,-4-4 0 16,1 5-12-16,0-2-2 15,-1-3-8-15,-2 0 12 0,0 2-12 0,0-9 0 0,0 0 0 16,0 0 0-16,0 0 0 0,0 0 0 0,0 0-9 0,0 0 9 15,6-5-19-15,-4-2 3 0,1-4 0 0,2 1 0 16,1-9 4-16,-1 1 2 0,-3-4 0 0,6 1 0 16,-5-5-2-16,2 1-1 0,1-1 0 0,-4-3 0 15,4 4 1-15,-1-4 1 0,0 8 0 0,0-2 0 16,3 6-17-16,-2-2-3 16,2 8-1-16,-3-3 0 0,3 6-20 0,0 1-4 15,-6 5 0-15,6-3-1 0,-5 5-14 0,2 7-2 16,-5-2-1-16,3 5 0 0,0 1-3 15,-3 3-1-15,0 5 0 0,-3 2 0 0,3 1 37 0,-3-1 7 16,3 5 2-16,-2-3 0 0,-1 1 32 0,0-1 0 0,3-2 0 0,-2-2 0 0,2-2 0 16,0-3 0-16,0 2 0 0,2-2 0 0,1-4 0 0,2-3 0 15,1 2 0-15,-1-7 0 0,5 6 0 0,1-8 0 16,0 0-10-16,2 0 10 0,0 0 21 16,0 0 10-16,1-3 1 0,-1-2 1 0,3 3 7 0,-3-3 2 15,0-2 0-15,3 3 0 0,-3-3 28 0,0 0 6 16,1 0 0-16,-1-1 1 0,0 1-38 0,-5 0-8 15,3-4-2-15,-3 4 0 0,0-1-19 0,-3-3-10 16,0 4 10-16,0-3-10 0,-2 3 0 0,-3 0 0 16,0-2 0-16,0 6 0 0,-3-1-11 0,1-3-1 15,-4 7-1-15,1-3 0 0,0 3 4 0,-3 3 1 0,-3 1 0 0,1 3 0 16,-1 0 8-16,1 0 14 0,-4 1-3 16,4 3-1-16,-3-1 7 0,2 1 2 0,3 1 0 15,0-2 0-15,3 1-4 0,0 1-1 0,-1-2 0 0,4 1 0 16,-4-4-14-16,4 7 0 0,2-2 8 0,0-2-8 15,2-3 0-15,1 4 0 0,0-3 0 0,2-1 0 16,3 0 0-16,0 0 0 0,0-3 0 0,0-4 0 16,0 3-8-16,2 1 8 0,1-4 0 0,-1-4 0 15,4 1-9-15,-1-1 9 0,0 1 0 0,0-4-9 16,3-4 0-16,-3 3 0 0,3-3 0 16,-3-3 0-16,3 4-36 15,0-6-7-15,0 2-2 0,3 0 0 16,-1-1-14-16,1 1-2 0,-1 0-1 0,-2-2 0 0,-3 6 46 0,0-1 9 0,-2 3 1 0,0 1 1 15,-3 0 54-15,0 3 10 0,-6-3 2 0,3 7 1 16,1 0 21-16,-6 0 4 0,0 0 1 0,0 0 0 0,-3 4-11 0,0 3-3 16,1 0 0-16,-3 5 0 0,-3-2-21 0,0 1-4 15,0 1 0-15,0-2-1 0,-3 4-39 0,3-3-12 16,0 1 0-16,0-2 0 0,0-3 12 16,3 0 0-16,-3 4 0 0,6-4 0 0,-1 1 0 15,0-1 0-15,1 0 0 0,2-7 0 0,2 4 0 0,1-1 0 16,2 1 0-16,0 3 0 0,3-2 0 0,0-2 11 15,3 1-3-15,-3-1 0 0,5-3 3 0,-5 0 0 0,0 0 0 0,0 0 0 16,0 4 1-16,2-4 0 16,-2 0 0-16,0 0 0 0,-2 0-12 0,-1 0 0 15,-5 0 0-15,0 0 8 0,0 0-8 0,0 0 0 0,0 0-10 0,0 0 10 16,-5 3-18-16,2 4 2 16,-5-3 1-16,0-1 0 15,0 6-50-15,-2-2-11 0,-6 0-1 0,2-4-1 16,-1 4-16-16,1-7-3 0,1 7-1 0,3-7-497 0,-1 4-99 0</inkml:trace>
  <inkml:trace contextRef="#ctx0" brushRef="#br0" timeOffset="-135305.48">12472 11697 2595 0,'-7'14'115'0,"4"-5"24"0,-2 0-111 0,2-1-28 16,-2 3 0-16,2-4 0 0,-2 5 32 0,2-2 2 16,0-3 0-16,1 0 0 31,-4 4-53-31,4-4-10 0,-1 5-3 0,1-2 0 0,2 4 7 0,-3 5 1 0,0-1 0 0,3 1 0 0,-2 2 12 0,2 0 4 16,0 1 0-16,0-4 0 0,0 4 16 0,2-4 3 15,1 4 1-15,0-4 0 0,-1-3 6 0,3-1 2 16,1-3 0-16,-1-4 0 0,3 1-20 0,-3-1 0 15,3-7 0-15,3 0 0 0,-3 0-17 0,2 0 2 16,1-7 1-16,0-1 0 0,2 1 6 0,-3-4 8 16,4 4-13-16,-1-3 5 0,-3-2-1 0,1 1 0 15,0 4 0-15,-1-3 0 0,-2-2 9 0,0 5 0 0,-3-4 10 16,1 4-10-16,-1 0 15 0,-5-1-3 16,0 1-1-16,0 3 0 15,0-3-1-15,-3 4 0 0,-2-4 0 0,0 3 0 0,-3 4-10 0,0-3 0 0,0 6 0 0,-3-3 0 16,3 7-12-16,-5 0 0 0,2 4-1 0,1 1 0 15,-3-2 13-15,2 4-11 0,1-3 11 16,2 4-10-16,0-1 10 0,2 2 8 0,-2-6-8 0,3 4 11 16,2-3-11-16,3 4 0 0,-2-4 0 15,4-1 0-15,1-6 0 0,2 8 0 0,1-2 0 0,4-6 0 16,1-4 12-16,-1 0 0 0,6 0 0 0,0-4 0 16,3 1-12-16,-1-1 12 0,6-8-12 0,-3 5 12 15,0-3-12-15,1-1 0 0,-1-4 0 0,-3 4 8 16,1 1-8-16,-1-2 0 0,-4-2 0 0,1 7 0 15,-4-4 0-15,2 1 0 0,-5-2 0 0,0 8 0 16,-3-3 0-16,1 0-17 0,-4 4 4 0,-2 3 1 0,0 0 12 16,0 0 0-16,0 0 0 0,0 0-9 0,0 0 9 0,0 0 8 15,-5 3-8-15,2 1 11 0,-2-1-3 0,2 4 0 16,-2-3 0-16,2 3 0 0,-2 1 20 0,5-1 3 16,-2 0 1-16,-1-3 0 0,0 3-10 0,3-4-2 15,0 6 0-15,0-7 0 0,3 6-12 0,-3-8-8 16,0 7 8-16,5 0-8 0,-5-7 11 0,5 4-3 15,1-1 0-15,-6-3 0 0,5 4-8 0,-5-4-11 16,8 3 3-16,-3 1 0 0,3-4 8 0,-2 0-8 16,-1-4 8-16,0 1-8 15,0-1-42-15,3-3-8 0,-2 0-2 0,-1 0 0 16,0-3-203-16,1-2-41 0,1-6-8 0,-1-4-1 0</inkml:trace>
  <inkml:trace contextRef="#ctx0" brushRef="#br0" timeOffset="-135119.98">13055 11802 2574 0,'-8'19'114'0,"2"-12"23"0,1 3-109 0,0 1-28 0,-1-4 0 0,1 8 0 15,-3-4 88-15,3 1 12 0,0 5 2 0,-3-3 1 16,0 4-47-16,-3 4-10 0,1-4-2 0,-4 8 0 16,4-4-21-16,-3 3-5 0,-1 1-1 0,1 2 0 15,-3 1-17-15,0 4 0 0,0 4 0 0,1-1 0 16,-7-1 0-16,4-2 0 0,-6 0 0 0,3 0-9 15,0-12-143 1,2 5-29-16,-2-8-6 0</inkml:trace>
  <inkml:trace contextRef="#ctx0" brushRef="#br0" timeOffset="-130068.34">11621 12487 288 0,'0'0'25'0,"0"0"-25"16,0 0 0-16,0 0 0 0,0 0 362 0,0 0 67 15,0 0 14-15,0 0 2 0,0 0-329 0,0 0-67 16,0 0-13-16,0 0-2 0,0 0 5 0,0 0 1 16,0 0 0-16,0 0 0 0,0 0-4 0,0 0 0 15,0 4 0-15,-3 4 0 0,0-1-11 0,1 4-2 16,-4-1-1-16,4 9 0 0,-6-5-11 0,0 7-3 16,2 5 0-16,-4-3 0 0,2 1-8 0,0-1 10 15,-3 1-10-15,1 2 10 0,2-5-10 0,0 2 0 16,3-6 0-16,-3 2 0 15,5-5 0-15,-2 0 0 0,2-7 0 0,1 5 0 0,2-12-23 16,0 0 0-16,0 0 0 0,7-7 0 16,1 0-44-16,0-5-9 0,3-2-1 0,-1-5-1 15,1-2-24-15,0-5-5 0,-1 5-1 0,-2-5 0 16,0-2 25-16,0 2 5 0,0 0 1 0,0 5 0 0,0-5 62 0,-3 12 15 16,0-7 0-16,1 9 0 0,-4 2 78 0,4 3 16 0,-6 0 3 15,2 3 1-15,-2 4 21 0,0 0 4 0,0 0 1 0,0 0 0 16,0 0-32-16,0 0-5 0,0 0-2 0,3 7 0 15,0 0-50-15,-1 4-11 0,1-4-1 0,0 3-1 16,-3 2-12-16,2 2-2 0,1-3-8 0,-1 4 12 16,1-8-12-16,0 7 0 0,-3-7 0 0,2 5 0 15,1-5 0-15,0 0 0 0,-1-3 0 0,-2-4 0 16,0 0-8-16,0 0 8 0,3 3-12 0,2-3 12 16,1 0-20-16,-1-7 2 0,0 4 1 0,3-8 0 15,-3 4 5-15,3-5 0 0,0 2 1 0,0-4 0 16,0-2 11-16,0 6 0 0,-3-1 0 0,6-3-8 0,-3 2 8 0,0 5 11 15,0 0-3-15,-3 0 0 16,-2 0-8-16,2 2 0 0,0 2 0 0,-2 3 8 0,-3 0 1 0,0 0 0 16,3 8 0-16,-1-1 0 0,1 4 11 15,0-1 3-15,-1 4 0 0,1 2 0 0,-3 1-9 16,2 2-2-16,1-5 0 0,-3 5 0 0,3-1-12 0,2-4 0 16,-5 1 0-16,0 3 0 0,3-4-14 0,2-2 1 15,0 2 0-15,1-4 0 16,2-3-32-16,2-2-7 0,1 2 0 0,-1-7-1 15,1 0-17-15,5 0-3 0,-6-7-1 0,6 2 0 16,-3-5 13-16,1-4 2 0,-1-2 1 0,0 2 0 0,-2 0 32 0,2 0 6 0,-3-1 2 16,1-3 0-16,-3 3 18 0,0 4 11 0,-3 1-2 0,3-1 0 15,-3 3 20-15,-2 1 4 0,0 3 1 0,-3 4 0 16,0 0 22-16,0 0 5 0,0 0 1 0,-6 0 0 16,-1 7-8-16,-1-3-2 15,0 8 0-15,0-2 0 0,0 4-16 0,0-2-3 16,0 2-1-16,0-3 0 0,3-1-17 0,-1 2-4 0,1-5-1 0,0 4 0 15,0-1-10-15,2-3 0 0,0 2 0 0,3-6 0 16,0-3-16-16,0 0 5 0,0 0 1 0,0 0 0 16,0 0-2-16,6 7 0 0,-6-7 0 0,10 0 0 15,-2 0 4-15,0 0 0 0,3-3 0 0,-6-1 0 16,3 1 8-16,0-1 0 0,-3 4 0 0,3-5 0 16,-3 5 0-16,1-3 0 0,-1 3 0 0,-5 0 8 15,5 0-8-15,0 0 12 0,-5 0-4 0,6 3 0 16,-6-3-8-16,5 0 8 0,-5 0-8 0,5 0 8 0,-5 0-8 0,6 0 0 15,-6 0 0-15,0 0 0 0,0 0 0 0,5 0-8 16,0 0 8-16,-5 0-12 16,0 0-15-16,5 0-3 15,-5 0-1-15,3-3 0 0,0-1 7 0,2 4 0 0,0-3 1 0,-2-1 0 0,2 1 23 0,1-1-9 16,-1 4 9-16,3-7 0 0,-3 7-8 0,-2-3 8 16,5 3 0-16,-3-4 0 15,-2 4 0-15,2 4 0 0,0-4 0 0,0 3 0 0,-5-3 12 16,8 0 5-16,-2 4 2 0,-1-1 0 0,-5-3-2 0,5 7 0 15,-2-3 0-15,2 3 0 16,-2-4-17-16,0 6 0 0,-1-6 0 0,3 4 0 0,-2-3 0 0,-3-4 0 16,0 0 0-16,0 7 0 0,3-4 0 0,-3-3 0 15,0 0-9-15,0 7 9 0,0-7-12 0,0 5 2 0,0-5 1 16,0 0 0-16,0 0-5 0,0 0-1 0,0 0 0 16,0 0 0-1,0 0-14-15,8-5-3 0,0-2-1 0,0 0 0 16,2 0-16-16,-2-7-3 0,5 2-1 0,1-2 0 15,-1-7-18-15,0 2-3 0,-2-2-1 0,2 2 0 16,0-2 31-16,0 2 7 0,-2 2 1 0,-1-2 0 0,1 5 36 0,-3 0 0 16,3-2 0-16,-6 9 0 0,0 0 54 0,0 0 18 0,1 0 4 0,-6 7 1 15,0 0 23-15,0 0 4 0,0 0 0 0,0 0 1 16,0 0-22-16,0 7-5 0,-3 4-1 0,0-1 0 16,1 2-38-16,-1 2-8 0,0 0-2 0,1 5 0 15,-3-1-17-15,5-1-3 0,-3 6-1 0,0-1 0 16,1-1-8-16,2-2 0 0,0 2 0 0,0-3 0 15,0 4 0-15,0-8 0 0,2 0 0 0,1 2 0 16,2-6-9-16,-2 2-4 0,-1-5-1 0,4 0 0 16,-1 0-34-1,0-7-8-15,-5 0 0 0,6 0-1 0,-1-7-138 0,0 0-27 16,1-5-6-16</inkml:trace>
  <inkml:trace contextRef="#ctx0" brushRef="#br0" timeOffset="-128763.29">12380 12604 345 0,'-16'14'31'0,"8"-6"-31"16,0 3 0-16,-2-1 0 0,2-3 396 0,0 0 72 0,2-2 16 0,4 2 2 16,-1 0-361-16,3-7-72 0,0 0-14 15,0 0-3-15,8 0-36 0,0 0-9 0,3 0-1 16,2 0 0-16,-3 0 1 0,1-7 0 0,2 2 0 0,-2 3 0 16,2-3-7-16,-2-2-2 15,-1 0 0-15,3 4 0 16,1-4-29-16,-4 3-5 0,3-3-2 0,-2 2 0 15,5 2-24-15,-6-1-5 0,4 4-1 0,-4 0 0 16,3-3 26-16,-2 3 5 0,0 0 1 0,-1 3 0 0,1-3 52 0,-1 4 13 0,-2-1 2 0,0 2 0 16,-2 2 62-16,-1 0 13 0,0 0 2 0,-2 0 1 15,-1 5-17-15,4-5-4 0,-4 0-1 0,-2 4 0 16,0-1-11-16,0 2-3 0,0 2 0 0,0-3 0 16,-2 4-40-16,-1-1-8 0,0-3-1 0,1-1-8 15,2 6 0-15,-3-6 0 0,1 1 0 0,-1-4 0 16,3 1 0-16,-3-1-9 0,3 0 1 0,0-7 0 15,0 0-19 1,0 0-3-16,0 0-1 0,0 0 0 0,0 0-47 0,3-7-10 0,2 0-1 16,0-1-1-16,3-3-14 0,0 1-2 0,0-8-1 0,3 3 0 15,-3-3 65-15,2-1 13 0,1 5 2 0,-3 0 1 16,2 2 26-16,1-2 8 0,-3 0 0 0,3 2 0 0,-3 5 56 16,-3 0 12-16,3 0 3 0,-6 4 0 15,-2 3 33-15,0 0 8 0,0 0 0 0,0 0 1 0,0 0-29 0,6 3-5 16,-4 4-2-16,-2 4 0 0,0-3-32 15,0 3-6-15,-2-1-2 0,-1 1 0 0,0-1-24 0,1 2-5 16,-4-1 0-16,1-1-1 0,0 2-15 0,2 2 0 16,1-7 0-16,-1 4 0 0,0-8-23 0,1 4 3 15,2-2 0-15,0-5 0 16,0 0-7-16,0 0-1 0,0 0 0 0,0 0 0 0,0 0 8 0,10 0 0 16,-4-7 1-16,4 2 0 0,-2-2 19 0,0 4-12 15,3-4 12-15,-4 0-10 0,1-2 10 16,0 7 0-16,0-3 0 0,0 2 0 0,0-1 0 0,0 4 11 0,0 0-3 0,-3 0 0 15,3 0 0-15,-2 0 0 0,4 7 0 0,-5-7 0 16,1 5 3-16,2-5 0 0,0 7 0 0,-3-3 0 16,0-1 1-16,3 4 0 0,-5-3 0 0,5-1 0 15,-3-3-12-15,0 4 0 0,-2-4 9 0,5 3-9 16,-3-3 0-16,3 0 0 0,-3-3 0 0,1-1 0 16,-4 1 0-16,6-1 0 0,-2-3 0 0,-1 0 0 31,0-5-30-31,0 2-1 0,1-1 0 0,2 1 0 0,-6-2 0 15,1 1 0-15,0 1 0 0,-1-1 0 0,-2 4-1 16,3-1-1-16,-3 1 0 0,-3 3 0 0,3-3 33 0,0 7 0 0,0 0 0 0,0 0 0 0,-8 0 20 0,8 0 12 16,-8 0 1-16,0 7 1 0,3 0-8 15,-3 0-2-15,0-2 0 0,3 2 0 0,2 7 12 16,-2-3 1-16,2-1 1 0,1 2 0 0,2 2-30 16,0-7-8-16,0 5 0 0,2 2 0 0,1-7 0 0,2 4-10 15,-2-3 10-15,2 3-13 0,-2-4 13 0,2 0 8 16,1 0 0-16,-1-4-8 0,3 1 0 0,-3-1 0 15,3-3 0-15,0 0 0 0,0 0-11 0,0-7-9 16,-3 7-1-16,3-7-1 0,3 0 0 0,-1 0 0 16,-2 0 0-16,3-5 0 15,-1 5-30-15,4 0-5 16,-1-3-2-16,-3-1 0 0,1 6 8 0,-3-5 2 0,2-1 0 0,1 4 0 0,-3 0 37 16,0-1 12-16,0 1 0 0,-3 0-10 0,0 3 38 0,1-3 8 0,-1 4 2 0,0-1 0 15,-5 4 12-15,0 0 2 16,6-5 1-16,-6 5 0 0,0 0-9 0,0 0-1 15,0 0-1-15,0 0 0 0,8 0-18 0,-8 0-3 0,0 0-1 0,0 0 0 16,0 0-11-16,0 0-9 0,0 0 12 0,5 0-12 16,-5 0 0-16,0 0 0 0,0 0 0 0,0 0 0 15,0 0 0-15,0 0 0 0,0 0 0 0,0 0 0 16,0 0 0-16,0 0 0 0,0 0 0 0,0 0 0 16,0 0 8-16,0 0-8 0,0 0 0 0,0 0 0 15,0 0 0-15,0 0 10 0,0 0-10 0,0 0 8 16,0 0-8-16,0 0 0 0,0 0 9 0,5 5-9 15,-5-5 0-15,5 4 9 0,-5-4-9 0,3 3 0 0,0 4 8 16,-3 0-8-16,0 0 0 0,-3 0 0 0,0-2 0 16,1 6 0-16,-1-1 0 0,0-3 0 0,1 0 0 0,-1 5 0 15,1-5 0-15,-4 0 0 16,4 4 0-16,-1-3 0 0,0-1 0 0,3 4 0 16,-2-4 0-16,-1 0 0 0,0-4 0 0,3 4 0 0,0-2 0 15,3 2 0-15,-3-7 0 0,0 7 0 0,3 0 0 0,-1 0 0 16,1-3 0-16,2-1 0 0,-2 2 0 15,2-3 0-15,0 3 10 0,1 2-10 0,2-3 0 16,0-1 0-16,0 1 8 0,-1-1-8 0,4 1 0 0,0-1 0 16,-1-3 0-16,1 0 0 0,-1 0 0 0,4 0 0 15,-4 0-11-15,-2 0 11 0,3 0-17 0,-6-3 1 16,3 3 1-16,0-4 0 16,-3 1-25-16,0 3-4 0,-2-4-2 0,-3 4 0 15,0 0-11-15,0 0-3 0,-3-7 0 0,3 4 0 16,-5-1-105-16,-3-3-22 0,0 2-4 0</inkml:trace>
  <inkml:trace contextRef="#ctx0" brushRef="#br0" timeOffset="-128593.95">13248 12788 288 0,'-8'-3'25'0,"5"3"-25"0,-2 0 0 0,2 0 0 15,-2 0 343-15,0 0 63 0,2 3 13 0,3-3 2 16,0 0-241-16,0 0-49 0,0 0-10 0,0 0-1 16,0 0-49-16,0 5-10 0,0 2-1 0,3-3-1 15,-1-1-22-15,1 4-4 0,2 0-1 0,0-3 0 16,1-1-15-16,2 4-3 0,0-2-1 0,0-3 0 15,0 3-13-15,2-1 0 0,-2-1 8 0,5-3-782 16,0-7-156-16</inkml:trace>
  <inkml:trace contextRef="#ctx0" brushRef="#br0" timeOffset="-60268.13">10636 8823 1706 0,'0'0'76'0,"0"0"15"0,-5 0-73 0,-3-5-18 0,3 5 0 0,-1 0 0 16,1 0 38-16,0-2 4 0,2-3 1 0,-5 5 0 15,3-5-23-15,-3 3-5 0,0 2-1 0,0 0 0 16,0 0-6-16,0 0-8 0,0 7 11 0,0-7-11 0,0 7 42 0,1 0 2 15,1 5 0-15,-2-5 0 16,3 5-1-16,0 2 0 0,-1-5 0 0,1 10 0 16,3-5-18-16,-1 5-3 0,0-5-1 0,3 5 0 0,3-5-21 0,-3 0 9 15,5 0-9-15,-2-2 0 0,2 0 0 0,0-3 0 16,3-2 0-16,0-2 0 0,3-3 0 0,-3-2 0 16,2 0 0-16,1-2 0 0,2-3 0 0,-2-2 0 0,-3-7 0 15,0 7 0-15,0-7 10 0,2 0-10 16,-2-5 8-16,0 5-8 0,0-5 9 0,3-2-9 15,-6 2 10-15,3-2-10 0,-3 2 8 0,-2-2-8 0,-1 2 0 0,-2 0 9 16,-2 5-9-16,-4 0 0 16,1 0 0-16,-5 7 0 0,2-5 0 0,-3 10 0 0,3-3 0 15,0-2 0-15,-8 7 0 0,3 0-11 0,0 7 3 16,0-2 0-16,-3 2 8 0,5 2-8 16,-2-2 8-16,2 5-8 15,1 2 8-15,2-2-12 0,0-3 12 0,3 3-12 16,-3 2-66-16,2-2-14 0,4-5-2 0,-1 7-838 0</inkml:trace>
  <inkml:trace contextRef="#ctx0" brushRef="#br0" timeOffset="-59664.71">10472 10003 2149 0,'-5'12'95'0,"2"-10"20"0,3 8-92 0,0-3-23 16,-2 0 0-16,-1 2 0 0,3 3 48 0,0 0 6 16,3 2 1-16,-3 0 0 0,0 0-35 0,0 0-8 15,2 5 0-15,-2 0-1 0,0-3-26 0,0 3-5 16,0 2 0-16,0-2-1 16,0 2-127-16,0-2-24 0,0 0-6 0,0-3-670 0</inkml:trace>
  <inkml:trace contextRef="#ctx0" brushRef="#br0" timeOffset="-59473.38">10681 10010 1267 0,'0'0'112'0,"0"0"-89"0,-8 5-23 0,3 2 0 16,-3 5 253-16,3-3 47 0,-3 3 8 0,3 2 3 15,-1 0-219-15,1 5-43 0,0 0-9 0,-1 2-1 16,1 5-27-16,2-3-12 0,-2 8 10 0,3-5-10 15,-1-3 0-15,0 8 0 0,1-8 0 16,2 8-10-16,0-3-96 0,2-2-19 0,1 2-4 0</inkml:trace>
  <inkml:trace contextRef="#ctx0" brushRef="#br0" timeOffset="-59012.84">10361 11059 576 0,'0'0'51'0,"0"0"-41"0,0 0-10 0,0 0 0 16,0 0 378-16,0 0 74 0,0 0 14 0,0 0 3 16,5 7-363-16,1 0-73 0,-4-2-14 0,1 2-3 15,0 2-16-15,-1 3 9 0,1 2-9 0,2-2 8 16,-5 2-8-16,3 5 0 0,-3-3 0 0,0 3 0 16,0-5-13-16,0 5-2 0,2-5 0 0,-2 0 0 15,0 1-46-15,0 1-10 0,0-7-1 0,3-2-868 16</inkml:trace>
  <inkml:trace contextRef="#ctx0" brushRef="#br0" timeOffset="-58709.8">10649 10960 403 0,'14'-7'17'0,"-9"7"5"0,3-7-22 0,0 5 0 16,0-3 0-16,0 3 0 0,2-3 478 0,1 5 91 15,0-5 19-15,-1 5 3 0,1-2-429 0,-1 4-86 16,-2-2-16-16,3 5-4 0,-3-5-40 0,0 5-7 15,0-3-1-15,-3 5-8 16,0 0 0-16,0 0 0 0,-2 0 0 0,0-2 0 16,-3 7-28-16,0-3-2 0,-3 3-1 0,0-2 0 0,1 1 7 0,-3 3 0 0,-1 0 1 15,1-2 0-15,0 2 23 0,-3-2-11 0,2-5 11 0,1 5-8 16,0-3 8-16,2-2 8 0,1-2-8 16,-4-3 11-16,6-2 5 0,0 0 0 0,0 0 1 0,3 8 0 15,-3-8-7-15,3 7-2 0,4-3 0 0,-1-4 0 16,2 7 0-16,0-7-8 0,2 0 12 0,3 0-4 15,-5 0-8-15,6 0 0 0,-4 0 0 0,3-2 0 16,1 2 0-16,2-5 0 0,-1 5 0 0,1 0 0 16,0 0-140-16,3 5-20 0,-3-3-4 15</inkml:trace>
  <inkml:trace contextRef="#ctx0" brushRef="#br0" timeOffset="-58309.61">10483 11755 2300 0,'0'0'51'0,"0"0"10"0,0 0 3 0,0 3 0 0,0-3-52 0,-3 9-12 0,1 1 0 0,2-3 0 16,-3 0 20-16,3 0 2 0,0 2 0 15,0 0 0-15,0 3-22 0,0-2 0 0,0 8 0 0,0-3-8 16,0 3 8-16,-3 4 0 0,3-1 0 0,0 5-8 16,0-3-8-16,0-2-2 0,0 0 0 0,3-2 0 31,-3-5-147-31,3 0-30 0,2 15-5 0,-3-13-2 0</inkml:trace>
  <inkml:trace contextRef="#ctx0" brushRef="#br0" timeOffset="-57915.75">10840 11621 2304 0,'0'0'204'0,"0"0"-163"15,0 7-33-15,-3 0-8 0,3 0 120 0,3-2 21 16,-3-2 5-16,3 4 1 0,2-3-92 0,-2-1-19 16,-1 1-3-16,4 3-1 15,-6-7-51-15,2 0-10 0,3 7-3 0,-5-7 0 16,3 0-25-16,-3 0-6 0,0 0-1 0,0 7 0 15,0-2-25-15,0 2-6 0,0-4-1 0,-3 4 0 16,1 4 53-16,-3-4 11 0,2 1 1 0,-2-1 1 0,2 0 30 0,0 4 16 16,1-4-1-16,-1 1-1 0,0-4 17 0,1 3 3 15,2-7 1-15,0 0 0 0,0 0-6 0,0 0-1 0,0 0 0 0,5 3 0 16,0-3-5-16,1 4-2 0,-1-1 0 16,0 1 0-16,0-4-2 0,1 0-1 15,2 7 0-15,-3-7 0 0,0 7-6 0,1-7 0 0,-4 5-1 0,3-2 0 16,1 4-11-16,-4-3 0 0,1-1 0 15,0 4 0-15,-1 2 10 0,-2-2 3 0,0 0 1 0,-2 3 0 16,-1-3 3-16,0 4 1 0,-2 1 0 16,0-2 0-16,0 4-18 0,-3 5 0 0,0-8 0 0,0 3 0 31,2 1-36-31,-4-4-12 0,-1-1-1 0,1 1-1 0,-1 1-158 16,1-2-31-16,-22 8-6 0,5-3-2 0</inkml:trace>
  <inkml:trace contextRef="#ctx0" brushRef="#br0" timeOffset="-57536.8">10358 12266 2588 0,'0'0'57'0,"-2"4"12"0,-1 3 3 0,3 1 0 0,-2 6-58 0,-1-3-14 0,0-1 0 0,3 9 0 16,0-5 0-16,0 5 9 0,0-1-9 16,3 4 8-16,-3-4-8 0,0 3 0 0,3 1 0 0,-3-1 0 15,0 2-45-15,0-1-11 0,2 3-3 16,-2-3 0 0,3-1-34-16,-1-2-7 0,4-1-2 0,-4-1 0 0,4-5-71 0,2-1-15 0,0-4-2 0,-1 0-518 15</inkml:trace>
  <inkml:trace contextRef="#ctx0" brushRef="#br0" timeOffset="-57249.53">10827 12155 691 0,'0'0'61'0,"-3"3"-49"16,0 4-12-16,-2 0 0 0,3 0 440 0,-4 4 86 16,4 1 17-16,-4-2 3 0,4 4-392 0,-6-3-78 15,2 4-16-15,1-1-4 0,2-3-38 0,-2 4-8 16,0-1-2-16,0 0 0 0,2-2-8 0,0 2 0 15,1 0-12-15,2-2 12 0,0 2-14 0,2 0 5 0,1-2 1 0,0-5 0 16,5 4 8-16,-1-1 0 16,1-3 0-16,3 5 0 0,0-5 0 0,-1 0 0 15,1-3 0-15,2-1 0 0,0-3 0 0,3 0 0 16,-3 0 0-16,3 0 0 0,-3-3 0 0,3-1 0 16,0 1 0-16,-3-1 0 0,1-3-22 0,-1-1 1 0,-3 1 0 0,1 3 0 31,0-3-95-31,-3 0-20 0,-3 0-3 0,-3 0-1 15,1-1-128-15,-3 4-25 0,-3-10-6 0,-2 7-1 0</inkml:trace>
  <inkml:trace contextRef="#ctx0" brushRef="#br0" timeOffset="-57087.53">10983 12249 1594 0,'0'0'71'0,"0"0"14"0,0 0-68 0,-5 3-17 0,2 4 0 0,0-3 0 16,-2 3 151-16,2 0 26 0,-2 8 6 0,2-1 1 15,-2 0-93-15,2 5-19 0,-2 2-3 0,3 5-1 0,-4-8-18 16,1 11-4-16,0-3-1 0,-1 2 0 0,1-2-29 0,2 7-7 15,-2-1-1-15,2 1 0 0,-2 0-8 0,0 0-16 16,2-2 4-16,1-1 1 31,-1-1-228-31,0-3-45 0</inkml:trace>
  <inkml:trace contextRef="#ctx0" brushRef="#br0" timeOffset="-56033.42">11181 12654 1540 0,'0'0'68'0,"0"0"15"0,0 0-67 0,-2 12-16 0,-4-5 0 0,1 0 0 0,-3 0 99 0,3 0 16 16,0 0 3-16,-1 5 1 0,-2-5-56 16,3 7-11-16,0-3-3 0,-1 4 0 0,1-4-27 0,3 3-6 15,-1 1 0-15,0 3-1 16,1-1 3-16,-1 2 1 0,0 2 0 0,1 5 0 0,2 0-6 0,0 2-1 15,0 2 0-15,0-1 0 16,2 6-4-16,-2-2 0 0,3 0-8 0,-3 0 12 0,3 2-3 0,2-2-1 16,-5 0 0-16,3 0 0 0,-1 2-8 0,-2 3 0 15,0-3 9-15,0 3-9 0,0-6 0 0,3-1 9 16,-1 2-9-16,1-2 0 0,-3-8 8 0,5 3-8 16,-2-5 0-16,2 3 0 0,1-8 0 0,-1 3 0 0,0-5 0 15,0-2 0-15,3-1 0 0,0-1 0 0,0-3 0 0,3 0 0 16,-1 0 8-16,1 2-8 0,2-1 0 0,1-1 0 15,1 0 8-15,1-5-8 0,3 5 0 0,-1-2 0 16,3 2 0-16,3 0 0 0,-3 0 8 0,3 0-8 16,3-2 0-16,-3 2 0 0,5-5 0 0,-3 3 0 15,3-1 0-15,-2-1 0 0,-4 4 0 0,4 0 0 16,-1-2 24-16,3 2-1 0,1 0-1 0,1 0 0 16,4 0 0-16,2 0 0 0,0 0 0 0,3 0 0 15,-3 0-3-15,0 3-1 0,-3-8 0 0,-2 5 0 16,2 0-9-16,1-2-1 0,2-3-8 0,0 3 12 15,2-3 3-15,-2 3 0 0,3-3 0 0,-3 3 0 16,0 2-15-16,-2-2-15 0,-6-3 3 0,2 3 1 16,-2-3 19-16,6 3 4 0,-1-3 1 0,3 3 0 15,-2-5-1-15,2 2-1 0,-3 3 0 0,1 0 0 16,-4-5-11-16,-2 2 10 0,0-2-10 0,-2 0 10 0,2 0-10 0,-2-2 0 16,-1-3 9-16,0 5-9 0,-2-5 0 15,0 3 9-15,-3-3-9 0,0 5 0 16,-2-2 10-16,-1 2-10 0,-2-5 8 0,0 5-8 0,0 0 8 0,-3 0-8 15,3-2 8-15,-3 2-8 0,1-5 0 0,-4 5 0 16,1 0 0-16,2-2 0 0,-2-3 15 0,-3 3-3 16,-1-3 0-16,1-2 0 0,0 0 7 0,-2 0 1 0,-1 0 0 15,0-5 0-15,1 5-20 0,-1-5 0 16,0-2 0-16,-2 0 0 0,2-5 0 0,-2 5 0 16,-1-7 0-16,1 7 0 0,0-5 0 0,-1 0 0 0,-2-2 0 0,0 2 0 15,3-2 0-15,-3-5 0 16,0 2-13-16,0-6 5 0,0-3 8 0,0-2 0 0,-3-5 8 15,3 0-8-15,0 0 13 0,-2 0-1 0,-1 0-1 16,0 0 0-16,-2 0-11 0,2 0 0 0,1 0 0 0,-4 0 0 31,1 5-30-31,3 2-8 0,-4 4-2 0,1 4 0 0,-3-1 13 0,3 7 3 0,-1 5 0 0,-2 0 0 32,3 7-21-32,0 0-4 0,-3 2-1 0,3 2 0 0,-3 3-36 15,2 0-7-15,-2 3-2 0</inkml:trace>
  <inkml:trace contextRef="#ctx0" brushRef="#br0" timeOffset="-55556.01">9906 13296 2682 0,'0'0'59'0,"-3"12"12"0,1-3 2 0,-1 3 3 0,0 2-61 0,3-2-15 0,-5 2 0 0,5 0 0 16,0 0 10-16,0-2-1 0,-3 2 0 0,3 0 0 31,0 5-81-31,0-5-17 0,0 0-3 0,0-2-1 0,6-1-169 0,-4-1-34 0</inkml:trace>
  <inkml:trace contextRef="#ctx0" brushRef="#br0" timeOffset="-55247.66">10303 13032 1933 0,'10'-11'85'0,"-4"6"19"0,-4 3-84 0,-2 2-20 16,0 0 0-16,0 0 0 0,0 0 128 0,0 0 20 15,3 7 5-15,0 0 1 0,-3 0-62 0,0 7-13 0,0-2-3 16,0 6 0-16,0-1-51 0,-3 2-10 0,3 0-3 0,0 2 0 16,0 0-12-16,3-2 0 0,-1-1 0 0,4-1 0 15,-4 2 0-15,6 0 0 0,0-5 0 0,-3 5 0 16,3-3 0-16,0 0 0 0,-2-1 0 0,2-1 0 15,2 0 0-15,-5 0 0 16,6 0 0-16,-3-2-10 0,0 0 10 0,0-3 0 16,0 3 0-16,0-5 0 0,0 0 0 15,-3 0 0-15,0 0 0 0,1-2 0 0,-1-3 0 0,0 3 0 0,-2-3 0 0,-3-2 0 16,0 0 0-16,-3 9 0 0,3 1 0 0,-5-5 0 16,0 2 0-16,-3-5 0 0,0 5 0 0,-3 0 0 15,0 2-44-15,-2-6-6 16,-3 4-2-16,0-7 0 15,-2 0-59-15,-1 0-12 0,1 0-2 0,-3-2-571 0,2-3-113 0</inkml:trace>
  <inkml:trace contextRef="#ctx0" brushRef="#br0" timeOffset="-55072.66">10332 13174 2358 0,'0'0'52'0,"5"0"10"0,3 0 2 0,0 0 3 0,0 0-54 0,3 0-13 15,-1 0 0-15,6 0 0 0,-3 0 83 0,3 0 13 16,0-5 4-16,5 2 0 0,-2-1-72 0,2 4-13 15,0-7-3-15,0 4-1 0,-2-1-11 0,-1-1 0 16,4 3 0-16,-4-3 0 16,1 5 0-16,-4-2-14 0,-1 2 2 0,-1 0 0 15,-3 0-116-15,-2 2-22 0,-8-2-5 16,6 7-897-16</inkml:trace>
  <inkml:trace contextRef="#ctx0" brushRef="#br0" timeOffset="-38550.3">21640 9253 1440 0,'-8'5'64'0,"3"-3"12"0,0 3-60 0,-1-3-16 0,1-2 0 0,0 5 0 16,0-3 183-16,2-2 33 0,3 0 8 0,0 0 0 16,-5 0-155-16,5 0-31 0,-3 5-6 0,3-5-2 15,-3 0-11-15,1 0-3 0,2 0 0 0,0 0 0 16,0 0 23-16,0 0 4 0,0 0 1 0,0 0 0 0,0 0 1 16,0 0 1-16,0 0 0 0,5 0 0 0,3-7-25 0,3 0-5 15,-1-5 0-15,3-2-1 16,3 0-15-16,3-5 9 0,-3-7-9 0,2 0 8 15,3 3-8-15,-2-8 0 0,5 3 0 0,-1-5 0 0,1 5-13 0,3-5-2 16,-1 0 0-16,-2 0 0 0,-3 0 4 0,0 0 1 16,-2 3 0-16,2-3 0 0,-2 0 10 0,-6 2 12 15,3 3-2-15,-6 2-1 0,-2-2-9 0,-3 7 0 16,1 2 0-16,-6 0 0 0,0-2 15 0,0 7 1 16,-3 2 0-16,0 5 0 0,-2-3 3 0,-3 3 1 0,0 3 0 15,-2 4 0-15,2 0 0 0,-3 7 0 0,1 0 0 16,-4 0 0-16,1 7-33 0,0 5-7 0,0 0 0 0,-3 7-1 15,0 2 21-15,0 5-9 0,5 0 9 0,-2 2 0 16,5 2-9-16,0 1 9 0,0 0 0 0,6 2-9 16,-4 2 9-16,4-4 0 0,2-3 0 15,2 5 0-15,1-7 0 0,2-5 0 0,1 3 0 16,2-3 0-16,5-7 0 0,-3-2 0 0,4 2 0 0,2-7 0 16,-1-2 0-16,1 2 0 0,0-7 0 0,0 0 0 15,3-2 0-15,-1-5 11 0,1 0-11 0,-1-5 12 16,-2 3-12-16,3-5-17 0,-6 0 4 0,3-5 1 15,0 0 12-15,-1-2 0 0,-1 0 0 0,-1 0 0 16,0-5 23-16,-2 5 7 0,2 0 2 0,-3 0 0 16,4-5-32-16,-1 5-21 0,-2 0 3 0,2-5 1 15,0 7 17-15,-2-2 0 0,2 5 0 0,-3-3 0 0,1 0 0 0,0 5 0 16,-1 0 9-16,1 0-9 0,-3 0 15 0,0 2-3 16,-3 3 0-16,0 2 0 0,-5 0-23 0,3 2-5 15,2 3 0-15,-2 2-1 0,-1 5 17 0,-2-3 0 16,0 3 0-16,0 2 0 0,0 0 12 0,-2 5 4 15,-1-5 0-15,0 0 0 0,1 5-16 0,-1-5-10 16,3 0 2-16,-2-2 0 0,-1 2 8 0,3-2 9 16,3-3-1-16,-1-4-8 0,1 2 8 15,-3-7-8-15,0 0 0 0,0 0 0 16,5 0-100-16,3-7-24 0,0 2-5 0,0-4-667 16,0-10-132-16</inkml:trace>
  <inkml:trace contextRef="#ctx0" brushRef="#br0" timeOffset="-38386.57">22566 8665 1785 0,'0'0'159'0,"0"0"-127"0,0 0-32 0,0 0 0 16,0 0 136-16,0 0 20 0,0 0 5 0,0 0 1 15,0 0-90-15,0 0-17 0,0 0-4 0,6 0-1 16,-6 0-50-16,5 5 0 0,0 2-16 0,0 0 4 31,1 0-136-31,-1 0-28 0,0 0-4 0,1 0-2 0,-1 5-46 0,0-5-10 0,1 7-2 0,-1-2-344 16</inkml:trace>
  <inkml:trace contextRef="#ctx0" brushRef="#br0" timeOffset="-37361.91">22656 8870 1191 0,'0'9'52'0,"0"-2"12"0,0 5-51 0,0-5-13 0,0 7 0 0,0-2 0 16,0 0 131-16,0-3 23 0,0 5 5 0,-2-2 1 15,-1 2-51-15,3 5-9 0,-3-5-3 0,1 0 0 0,-1 5-25 0,0-5-4 16,3 0-2-16,-2 0 0 0,-1 3-34 0,0-3-8 16,-2-5 0-16,3 3-1 0,-1 0-13 0,3-5-2 15,-5 0-8-15,5-5 12 0,0-2-12 16,0 0 0-16,0 0 0 0,0 0 0 0,0 0-8 0,0 0-5 15,8 0-1-15,-1-2 0 16,4-5-11-16,0-5-3 0,2 5 0 0,0-5 0 0,6-2 17 0,-4 0 11 16,4-5-13-16,-3 5 5 0,0 0 8 0,0 0 0 15,0 0 0-15,-1-3 8 0,1 8-8 0,-3-3 12 16,3 5-4-16,-2 0 0 0,-1 2 20 0,-5 3 4 16,2 2 0-16,-2 0 1 0,0 2 5 0,-2 3 1 15,-1 2 0-15,-3 0 0 0,4 0-16 0,2 0-3 0,-3 5-1 0,0 2 0 16,1 0 0-16,-1-2 0 0,3 2 0 0,-3 0 0 15,3 0-19-15,0-2 0 0,0 2 0 0,2-7 0 16,4 5-8-16,-1-10-6 0,5 3-1 16,4 2 0-16,-4-9 15 0,3-3 16 0,-2 0-3 0,2 3-1 31,0-10-32-31,0 5-8 0,0 0 0 16,1-7-1-16,-1 0 7 0,-3 0 2 0,-2-5 0 0,-3 7 0 0,1-2 0 0,-4 0 1 0,-4 0 0 15,-1 2 0-15,-3-2 19 0,-4 2 0 0,-1 5 0 0,1-2 0 16,-9 2 9-16,3 2 6 0,-8-2 1 0,0 7 0 15,0 0 8-15,-2 0 3 0,-1 5 0 0,1 2 0 16,2-5-5-16,0 10-1 0,3-3 0 0,0 3 0 16,-3 2-21-16,5 0 9 0,6-2-9 0,0 7 0 15,-1-5 10-15,6 0-10 0,0 0 8 0,6 0-8 0,-1-2 0 0,3 0 0 16,2-3 0-16,4-2 0 16,2 5-21-16,-1-10-10 0,4 3-1 0,2-5-1 0,3 0 8 15,0 0 1-15,2-7 1 0,-2 2 0 16,0 3-9-16,2-5-1 15,-2 0-1-15,3-5 0 0,2 0 6 0,-3 5 2 0,3-2 0 16,-2-3 0-16,-4-2 17 0,4 2 9 0,-6-2-10 0,0 5 10 0,-2-3 0 0,-3 0 0 16,-3 5 0-16,-3 0 0 0,-2 0 44 15,-2 0 9-15,-1 0 2 0,-2 2 0 0,-3 5-11 0,0 0-1 16,0 0-1-16,0 0 0 0,0 0-10 0,0 0-1 16,0 0-1-16,0 0 0 0,-3 7-30 0,0-2 0 15,1 2-8-15,2 0 8 0,-3 0 0 0,0 0 0 16,3 0 8-16,-2 5-8 0,2-5 0 0,2 0 0 15,-2 5 0-15,3-5 0 0,2 0 0 0,1 0 0 16,-1-2-13-16,0 2 4 0,3-5 9 0,0 3 0 0,3-5 0 0,-3 2 0 16,2-2 0-16,-2 0 0 0,0 0 0 0,0 0 0 15,3 0 0-15,-3 0 0 0,-1-2 0 0,1 2 0 16,-5 0 0-16,5-5 0 0,-3 5 0 0,1 0 0 16,-6 0 0-16,5 0 0 0,0 0 0 15,3 0 0-15,-8 0 0 0,5-2 11 0,-2 2-3 0,-3 0 0 16,0 0-8-16,5-5-11 0,-2-2 3 0,2 7 0 15,-2-7-45-15,2 2-9 0,0 3-2 0,3-5 0 16,-2 2-24 0,2-2-4-16,0 0-2 0,0 0 0 0,2-5 46 15,3 5 8-15,-2 5 3 0,-1-5 0 16,4 2 37-16,-1-2 0 0,-2 2 0 0,2 3 0 0,-3 2 80 0,1 0 16 0,0 0 4 16,-1 2 1-16,1 3-1 0,-3 0 0 0,0-3 0 0,-1 10 0 15,-1-5-52-15,-1 0-12 0,0 5-1 0,-2-3-1 16,0-2-10-16,-1 5-1 0,-4 2-1 0,2-7 0 0,0 5-22 0,-3-3 0 15,0-2 0-15,1 5 0 0,-4-5 0 0,1-2 0 16,2 2 0-16,1-5 0 16,-3-2-21-16,5 0-9 0,0 0-2 15,0 0 0-15,0 0 32 0,2-2 0 0,1-3 0 0,-1-4 0 0,6-3 0 0,0 0 0 16,0-2 0-16,3-5 0 0,-1 3 0 0,4-3-9 16,-1 0 9-16,3 5 0 0,0-7-11 0,0 7 11 0,5-5-13 15,0 5 5-15,5 2-4 0,-2 3 0 0,-5-3 0 0,2 5 0 31,-3 0-17-31,4 2-4 0,-4 3-1 0,1 2 0 16,-4 2-158-16,-1 3-32 0,-4 2-7 0</inkml:trace>
  <inkml:trace contextRef="#ctx0" brushRef="#br0" timeOffset="-36829.48">21963 10130 2602 0,'0'0'57'0,"8"-7"12"0,0-2 3 0,5-8 1 0,8-4-58 0,3-5-15 15,0-2 0-15,0-5 0 16,0-2-68-16,-1 2-16 0,1-5-3 0,-3 3-1 16,3 7 15-16,-5-3 2 0,-1 8 1 0,1-1 0 0,-1 3 61 0,-2 2 9 15,-3 5 8-15,1 5-8 0,-4-3 70 0,-2 5 8 16,-3 2 2-16,1-2 0 0,-1 7-18 15,-5 0-3-15,0 0-1 0,0 0 0 0,-3 12-26 0,1 2-4 16,-1 5-2-16,0 2 0 0,-2 7-26 0,0 5 0 0,0 5 0 16,-1 2 0-16,-2 2 0 0,3 5 0 0,-3 5-14 0,0-3 5 15,0 3 9-15,3-3 0 0,-6 8 0 16,3-1-8-16,0-2 30 0,3-2 6 0,-3-3 2 16,3 1 0-16,0-8-18 0,2-2-3 15,-5 2-1-15,5-4 0 0,-2-3 0 0,2-2 0 0,1 0 0 16,-1-7 0-16,1-5-8 0,-1 0 0 0,0-4 0 0,1-3-11 31,-1-7-41-31,3 0-8 0,0-7-1 0,0 0-1 0,0 0-29 0,3-7-5 0,-1-5-2 16,1-9 0-16,2 0-142 15,0-10-29-15,3-37-6 0,0 14-1 0</inkml:trace>
  <inkml:trace contextRef="#ctx0" brushRef="#br0" timeOffset="-36606.77">22339 10003 2142 0,'2'-7'47'0,"1"-7"9"0,2 2 3 0,3-4 1 0,0-3-48 0,0 5-12 0,0-5 0 0,3 5 0 0,-3 2 76 0,0-2 13 15,2 5 3-15,3-3 0 0,-2 5-36 0,2 0-6 16,0 2-2-16,-2-2 0 0,2 5-12 0,-2-3-4 16,-1 5 0-16,1 0 0 0,-3 5-20 0,0-3-12 15,0 10 12-15,0-3-12 0,-6-2 0 0,1 5 0 16,0 2 0-16,-3 5-12 0,-3-5 0 0,0 7 0 16,-5-2 0-16,1 0 0 15,-4-3-23-15,0 3-4 0,-2 0-1 16,0 0 0-16,-6-5 13 0,1 0 3 0,-1 0 0 15,1-7 0-15,-1 5-33 0,3-5-7 0,-2-5 0 0,2 3-1 16,0-5-178-16,3 0-35 0,0-5-7 0,2 3-2 0</inkml:trace>
  <inkml:trace contextRef="#ctx0" brushRef="#br0" timeOffset="-36129.51">22333 9921 230 0,'24'-26'20'0,"-13"14"-20"16,2-2 0-16,3 0 0 0,3-5 275 0,-1 5 50 0,1 0 11 0,-1 0 1 16,1 0-134-16,-1 2-27 0,-2 0-6 0,3 5-1 15,-4 5-57-15,1-5-12 0,-3 2-3 0,3 5 0 16,-2 5-36-16,-1-3-7 0,0 5-2 0,0 5 0 15,1 0-29-15,-1 4-7 0,-3 3 0 0,1 2-1 16,-3-2 4-16,0 7 1 0,-6-5 0 0,4 0 0 16,-6-2-20-16,-3 2 0 0,3-2 0 0,-3 2-9 15,3-7 17-15,-2 3 4 0,-4-8 1 0,6 3 0 16,-2-5 1-16,-1 0 0 0,3-7 0 0,0 0 0 16,0 0-4-16,0 0-1 0,0 0 0 0,5-7 0 0,1-5-9 15,-1 3 0-15,3-8 0 0,3 3 0 0,-1-7-12 0,3 2 1 16,-2-2 1-16,2 2 0 0,0-4-2 15,1-1-1-15,2 3 0 0,-3 0 0 16,3 2-21 0,0 0-4-16,-3 5-1 0,0 5 0 0,0-3 6 15,-2 5 1-15,-1 2 0 0,1 5 0 0,0 0 9 0,-4 5 3 0,1-3 0 0,3 8 0 0,-3-3 32 0,0 2 6 16,0 5 2-16,0-2 0 0,-3 2 4 16,3 5 2-16,-3 0 0 0,3-3 0 0,0 3 10 0,-5 0 1 15,2-3 1-15,-2 3 0 0,-3 0-17 0,0-5-3 16,0 5-1-16,-6-5 0 0,4 0-5 0,-6 0 0 15,3-2-1-15,-3-3 0 0,0 1-11 0,0-3 10 16,0 0-10-16,0-5 10 0,-3 3-10 0,3-5-9 0,0 0 9 0,-2-5-13 16,2 3-4-16,0-3-1 0,0-2 0 15,3-5 0 1,-1 5-17-16,1-7-3 0,3 0-1 0,-1 0 0 0,0-5 19 0,3 0 3 0,3 3 1 0,0-5 0 16,2-3-1-16,0 3 0 0,0-5 0 0,6 5 0 31,0-5-124-31,2 0-25 0,0-2-5 0,3 2-1 0</inkml:trace>
  <inkml:trace contextRef="#ctx0" brushRef="#br0" timeOffset="-35758.6">23455 9331 2858 0,'0'0'63'0,"0"0"13"0,0 0 2 0,3 7 2 0,-3 0-64 0,0 2-16 16,-3 3 0-16,3 2 0 15,-2 5 45-15,2 2 6 0,-3 5 1 0,-2 2 0 0,2 10-35 0,-2-3-6 16,-3 0-2-16,0 5 0 15,0 0-9-15,0 0 0 0,-3 5 0 0,1-3 0 0,-3 3 0 16,2-5 0-16,-2-5 0 0,0 5 0 0,2-7 0 0,-2-5 0 16,0 3 0-16,2-8 0 0,-2 1 0 15,5-8-14-15,-3 3 3 0,6-12 1 16,0 5-38-16,2-10-8 0,3-2-2 0,0 0 0 16,5-2 21-16,3-5 4 0,0-5 1 0,3 3 0 15,2-8-10-15,0 3-2 16,3-7 0-16,-3 7 0 0,1-5 36 0,-1 0 8 0,3 5 0 0,-3-5 0 0,0 5 40 0,-2 0 9 15,2 5 3-15,-2-1 0 0,-1 8 3 0,1-3 1 16,-1 3 0-16,3 2 0 0,-5 2-40 0,0 5-8 16,-2 3-8-16,2-1 11 0,-6 5-11 0,1-2 0 15,-3 2-10-15,-3 5 10 0,1-5 0 0,-4 5 0 0,-2-3 0 0,0 1 0 16,0-1 9-16,1-2-9 0,-1 5 0 16,-3-5 9-16,0-2-9 0,1 0-11 15,-1-3 3-15,3-2 0 16,0 0-80-16,0-2-16 0,1-5-4 0,1 0-700 0,4-5-141 0</inkml:trace>
  <inkml:trace contextRef="#ctx0" brushRef="#br0" timeOffset="-35512.29">23670 9888 2718 0,'0'0'120'0,"0"0"25"16,0 0-116-16,5 7-29 0,3-7 0 0,0 0 0 0,0 5 64 0,0-5 6 15,-8 0 2-15,8-5 0 0,0 5-47 0,-1-5-9 16,-4 3-1-16,-3 2-1 0,0 0-14 0,0 0 0 15,0 0 0-15,0 0 0 0,0 0-10 0,0 0 2 16,0 0 0-16,8 2 0 16,-3 8 8-16,-2-3-8 0,0 0 8 0,-3 2-8 0,2 3 8 0,-2 0 0 15,3 2 0-15,-3-5 0 0,3 3 0 0,-1 2 0 16,1-7 0-16,-3 0 0 16,3 5-34-16,-1 0-5 0,-2-5-1 0,0-7 0 0,0 0 13 0,0 0 3 15,0 0 0-15,8 0 0 16,-3-5-176-16,1-2-36 0,-1 0-6 0</inkml:trace>
  <inkml:trace contextRef="#ctx0" brushRef="#br0" timeOffset="-34881.24">23900 9749 403 0,'0'0'36'0,"0"0"-36"0,0 0 0 0,0 0 0 15,0 0 472-15,0 0 87 0,0 0 17 0,0 0 4 16,0 0-363-16,8 0-73 0,-8 0-14 0,5 0-3 16,3 5-79-16,-3-5-15 0,1 2-3 0,-4 3-1 15,-2-5-29-15,6 7 0 0,-4-2 0 0,1-3 0 31,-3 5-28-31,2 0-3 0,-2 0 0 0,0-2 0 0,-2 2-13 0,2 5-2 16,0-5-1-16,-3 2 0 16,3-4 10-16,0 2 1 0,0 5 1 0,0-5 0 0,3 0 11 0,-1-5 3 0,1 5 0 0,2 0 0 15,-2-2 12-15,2 2 9 0,3 0-12 0,-2-2 12 16,1-3 0-16,1 5 0 0,3-2 8 0,-3-3-8 16,3 8 41-16,-1-3 3 0,1-5 0 0,-1 5 0 15,1 0-16-15,2 0-4 0,-5-2 0 0,3 2 0 16,-1 0 13-16,-2 0 3 0,0-2 0 0,0 2 0 15,0-5-32-15,-3 3-8 0,-5-5 0 0,11 2 0 16,-3 3 0-16,2-5 0 0,-2 5 0 0,0-5 0 16,0-5-24-16,3 5-7 0,-3-7-1 0,2 2 0 0,1-2 32 0,2 0 0 15,0-7 0-15,3 2 0 0,-3 3-9 0,1-5 9 16,-1-3-8-16,0 3 8 0,0-2 0 0,-2-1 0 16,-3 1 0-16,-3-3 0 0,0 5 8 0,-5 0 0 15,0-3 0-15,0 8 0 0,-2-3 14 0,-4 5 3 16,1 0 1-16,-3 7 0 0,0-2-10 0,0 4-3 15,0 3 0-15,-2 4 0 0,-1 5-13 0,1 12 8 16,2 0-8-16,0 9 0 0,0 5 12 0,3 0-3 16,-1 12-1-16,4 2 0 0,-4 5-8 0,4 4 8 15,-4 3-8-15,4 0 8 0,-1-5-8 0,-2-2-11 16,2 2 3-16,-2-7 0 0,-3 0 8 0,3-7 0 0,-1 0 0 0,-2-7 0 16,1-7-8-16,1 0 0 15,-2-7 0-15,0-5 0 16,0 0-83-16,0-9-16 0,-2 0-3 0,-1-5-1 15,1-5 27-15,-6-2 4 0,0-7 2 0,3 0 0 16,-6 0-30-16,3-7-5 0,0-5-2 0,3 0 0 0,0-2 137 16,2 0 27-16,1-5 6 0,5-2 1 0,-1-5 53 0,6 5 11 0,0-3 3 0,3-2 0 15,5 10-39-15,2-3-7 0,6 0-1 0,-2 7-1 16,4-2-23-16,3 7-5 0,0 0-1 0,1 2 0 16,-1 5-24-16,0-5-5 0,3 5-1 0,0 5 0 15,2-5-16-15,3 2 0 0,3-2 0 0,-3 2 0 16,-3 3-73-16,3-3-12 15,1 5-3-15</inkml:trace>
  <inkml:trace contextRef="#ctx0" brushRef="#br0" timeOffset="-33413.76">22188 11327 2948 0,'-11'0'65'0,"6"5"14"0,-3-3 2 0,-2-2 1 0,-1 0-66 16,-2 0-16-16,0 0 0 0,-3 0 0 16,-6 0-22-16,1 0-8 0,0 0-2 0,-3 5 0 15,3-3-44-15,-3 3-10 0,1 5-2 0,-1 1 0 16,3 8 11-16,-3 2 1 0,3 5 1 0,-1 7 0 0,7 2 75 0,-1 5 0 0,2 0 12 0,4 0-1 16,-1 0 55-16,6 3 11 0,2-3 3 0,3 0 0 15,0-3-7-15,6-2-1 0,-1-2 0 0,6-4 0 16,-1-6-32-16,6-2-6 0,5-7-2 0,3 1 0 15,2-8-41-15,4-7-9 0,-4 0-2 0,6-7 0 16,2-1-19-16,-2-6-4 0,-6-4-1 0,6-4 0 16,-5 1-57-16,-1-2-12 15,-2-1-3-15,0 1 0 0,-1-6 39 0,1 8 7 0,-5-5 2 0,2 8 0 0,-3-4 56 0,1 1 12 16,-3 2 0-16,-3 1 0 0,-2 4 61 0,-1 4 11 16,1-2 1-16,-3 5 1 0,-3 0 18 0,0 3 3 15,-2-4 1-15,-3 8 0 0,0 0-12 0,0 0-3 16,0 0 0-16,3 8 0 0,-3-1-45 0,2 4-8 15,-2-4-3-15,0 8 0 0,0-1-9 0,-2-3-1 16,-1 3-1-16,3 5 0 0,-5-5-14 16,2 8 0-16,0-4 0 0,-2 4 0 0,-3-4 0 0,3 4 0 15,0-4 0-15,-3 4 0 0,2-8 0 0,1-3 0 0,0 1 0 16,-1-5 0-16,1 0-11 0,3 0-1 0,2-7-1 0,0 0 0 16,0 0-2-16,2-7 0 15,3-4 0-15,3-4 0 0,6 1 5 0,-1-5 1 0,-3-6 0 0,6 1 0 16,0-6 9-16,3 4-12 0,-1-3 12 0,-2 1-12 15,5-5 12-15,-5 0 0 0,3 0 0 0,-1 5 0 16,1-2 0-16,-3 6 0 0,2 1 0 0,-2 1 0 16,0 4 0-16,-3 3 0 0,3 1 0 0,-3 3 0 15,-2 4-43 1,-1 4-6-16,1-1-2 0,0 4 0 0,-6 0-22 0,3 7-5 0,-3-3-1 0,0 3 0 16,-2 7-41-16,0-2-9 0,-1 2-2 0,-2 0 0 15,-2 5 16 1,-1-5 3-16,-2 8 1 0,2-4 0 0,0 1 79 0,1-2 15 0,-4 1 3 0,6-3 1 15,-2-1 89-15,2-3 19 0,0 4 3 0,2-8 1 16,4 0 1-16,-1 0 0 0,3 2 0 0,0-7 0 16,3 5-50-16,2-7-10 0,0 0-1 0,0 0-1 0,0 0-3 0,3 0-1 15,3-7 0-15,-1 7 0 16,1-7 3-16,-1 0 1 0,1 3 0 0,-3-3 0 0,0-3-18 0,-3-2-3 16,3 5-1-16,-6-4 0 0,4 1-16 0,-4-2 10 15,-2-2-10-15,0 7 8 0,0-5-8 0,-3 3 0 16,-2-3 0-16,0 5-11 0,-6-4 11 0,0 3 0 15,-2 6 8-15,-6-3-8 0,1 3 0 0,-1-3-8 16,-5 10 0-16,-2-3 0 0,-3 5 8 0,0 1 0 16,-1 3 0-16,-1 1 0 0,-1-3 0 0,5 6 0 15,-2-1 0-15,3 4 0 0,-1-3 0 0,6 1 0 16,-3 1 0-16,5-3 0 0,3 4-18 0,3 1-2 16,2 0 0-16,6-2 0 0,2-3 4 0,3 2 1 0,3-2 0 0,2-4 0 15,3 1-2-15,0-4-1 16,5 0 0-16,0-7 0 0,3 0 6 0,0 0 0 0,2-7 1 15,-2 0 0 1,0 0-12-16,2 0-2 0,1-4-1 0,2-4 0 0,0 4 26 0,-3 1 0 0,-2-4 0 0,0-2 8 16,0 6-17-16,-6-2-3 15,-2 3-1-15,0-3 0 0,-5 8 46 0,-3-3 10 0,0 0 1 0,-6-1 1 16,4 6 4-16,-6-3 1 0,0 3 0 0,-3-3 0 16,0 1-18-16,1 4-3 0,-6 0-1 0,2 0 0 15,1 0-28-15,-3 4 0 0,3-4 0 0,0 5 0 16,-1-3 8-16,4 5-8 0,-4-2 0 0,6-5 0 15,-2 3 0-15,2 4 0 0,0 0-13 0,-3-3 4 0,3 3 9 16,0-7 0-16,0 7 0 0,3-2 0 0,2-3 11 0,0 6-3 16,3-1 0-16,0-7 0 0,0 4-8 0,3 3 8 15,-3-7-8-15,2 5 8 0,-2-3 20 0,3 3 3 16,-1-3 1-16,1 3 0 0,0-2-32 0,-1 1 0 16,-2-1 0-16,3 1 0 15,-3-1-20-15,-1-3-9 0,4 4-3 0,-3-4 0 0,3 0 32 0,-3 0 0 16,2 0 11-16,1-4-3 0,-1-3-23 0,1 4-4 15,2-9-1-15,3 5 0 16,0-7-8-16,2-5-3 0,1 1 0 0,-1-3 0 16,4-1-10-16,-4-4-3 0,1-2 0 0,-1 0 0 0,3-3 20 0,-2-1 3 15,-3 3 1-15,0-4 0 0,-1 5 35 0,-4 2 7 16,0-2 2-16,-3 5 0 0,-1 1 22 0,-1 4 5 16,-4 1 1-16,1 3 0 0,0 2 9 0,-1 5 3 15,-2 0 0-15,-2 2 0 0,2 5 0 0,-3 0 0 16,-2 7 0-16,-1 1 0 0,1 3-45 0,0 3-9 0,0 5-2 0,-1 2 0 15,4 5-8-15,-4 2 8 0,4 5-8 0,-1 0 8 16,0 3-8-16,3 4 0 0,-2-7-10 0,2-1 10 16,2 1 0-16,1-4 0 0,-3-4 0 0,5 1 0 15,-2-5-32 1,2-6-3-16,-2 1-1 0,2-7 0 0,1-1-92 16,-4-1-20-16,6-7-3 0,-3-3-1065 0</inkml:trace>
  <inkml:trace contextRef="#ctx0" brushRef="#br0" timeOffset="-33220.71">23482 11363 3337 0,'-8'18'73'0,"5"-11"15"0,-2 1 4 0,2 3 2 0,1 1-75 0,4-3-19 0,-2 3 0 0,8-2 0 16,0 1 17-16,3-4 0 0,5-2 0 0,2-3 0 0,1-2-17 0,4-2 0 15,4-3 0-15,-1-2 0 0,3 0 8 0,1-4-8 16,-4 3 0-16,-2 1 0 15,-3 0-40-15,0 0-14 0,0 0-3 0,1 0-1 16,-4 0-61-16,-2 0-12 16,2 2-2-16,-2-2-1 0,-2 5-142 0,-1-3-29 0</inkml:trace>
  <inkml:trace contextRef="#ctx0" brushRef="#br0" timeOffset="-32484.79">23926 11381 288 0,'-10'7'12'0,"7"1"4"0,-2-1-16 0,-3 4 0 0,0-4 0 0,0 7 0 15,3-6 543-15,-3 3 105 0,2 3 22 0,-2 1 4 16,6-8-482-16,-3 4-96 0,2 1-19 0,-2-2-4 15,5-3-47-15,-3 0-10 0,3 4-1 0,3-4-1 16,-1 0-5-16,-2-7-1 0,6 8 0 0,1-1 0 16,1-3 21-16,0 3 4 0,6-7 1 0,-1 5 0 31,5-5-53-31,1-5-10 0,-1 5-3 0,4-7 0 0,1 0 14 0,1-5 2 0,0 5 1 0,0-7 0 31,-3 3-33-31,3-4-8 0,-6 1 0 0,1 0-1 0,-1-5 26 16,-2 5 6-16,-3 0 1 0,3-5 0 0,-2 5-5 15,-1 0-1-15,-3 0 0 0,1-2 0 0,0 6 30 0,-4-2 0 0,1 3 0 0,0-3 0 16,-5 0 25-16,0 5-1 0,-1 0-1 0,-2 0 0 0,-2 0 1 0,-1 3 1 16,0 1 0-16,-2-1 0 15,0 1 14-15,-3-2 2 0,0 5 1 0,3 0 0 0,-3 0-27 0,2 5-6 16,-2-5-1-16,0 3 0 0,1 1-8 16,-1 3 0-16,-3 0 0 0,3 0 0 15,-2 0 0-15,2 5-11 0,-3-5 3 0,0 7 0 16,1 0 8-16,-1 1 0 0,-5 3 0 0,3 1 0 0,-3 2 0 0,3 1 0 15,0-4 0-15,2 1 0 0,-2-2 0 16,2 6 0-16,3-6 0 0,3 1 0 0,0-3 0 16,2 3 9-16,1-4 0 0,4 1 0 0,1-4-9 0,2 3 0 15,3 1-10-15,3-8 10 0,-1 4 0 0,4-4 0 16,-1 0 0-16,0-2 0 0,3-2 8 0,0-3-8 16,0 0 0-16,-1 0 0 0,4-3 0 0,-3-2-9 15,2 3 1-15,1-5 0 16,2-2-16-16,3 2-2 0,0-3-1 15,2-2 0-15,-2-2 7 0,0-4 0 0,0 3 1 0,-1-3 0 0,4 1 7 0,-3-2 2 16,-3 1 0-16,-3 3 0 0,1-3 18 0,-6 1 3 0,0 3 1 0,-5-2 0 16,3 6 25-16,-6-2 6 0,-2 5 1 0,2 0 0 15,-5 0-18-15,0 0-3 0,0 7-1 0,0 0 0 16,-5-5 14-16,5 5 2 0,-8 0 1 0,3 0 0 16,-3 5-23-16,0-2-5 0,0 1-1 0,-3 3 0 15,3 0-10-15,0 0 0 0,-2 0 0 0,4 8 0 16,1-4 0-16,0 3 0 0,2-2 0 15,1 2 0-15,2 0 13 0,2 5-2 0,1 0-1 0,2-3 0 16,3-1 6-16,3 3 2 0,-1 1 0 0,1-5 0 16,2 5-4-16,3-5-1 0,-3 0 0 0,0-7 0 0,1 8 2 15,-1-8 0-15,3 4 0 0,-3-4 0 16,0 0-15-16,0 1 8 0,1-1-8 0,-4 0 0 16,1-3 8-16,-3 3-8 0,-3-7 0 0,0 7 0 0,-2-2 0 0,-3-5 8 15,-5 7-8-15,-3 0 0 0,-3 0-11 0,-2 0-5 16,-3 5 0-16,-2-5-1 15,-6 0-74-15,-5 3-14 0,-14-6-3 0,-7 8-1281 16</inkml:trace>
  <inkml:trace contextRef="#ctx0" brushRef="#br0" timeOffset="-31954.05">22468 12593 1036 0,'0'0'92'0,"-8"0"-73"0,1 0-19 0,-4-3 0 0,0-1 377 0,-2 4 72 16,3-8 15-16,-1 8 2 16,-2 0-354-16,0-4-70 0,-3 4-14 0,2-3-4 0,-1 3-12 0,1 3-4 15,1 1 0-15,-3 8 0 0,3-2-8 0,2 8-11 16,-2 4 3-16,3-1 0 0,2 9 8 0,2 3 0 16,1-2 0-16,0 7 0 0,2-3 0 0,3 2 11 15,0 3-3-15,0-4 0 0,5 4 26 0,-2-5 5 16,2-2 1-16,3-3 0 0,0-8-30 0,5-1-10 0,3-2 0 0,0-8 9 15,5-4-18-15,3-4-4 0,3-10-1 0,-1 0 0 32,3-7-140-32,0-8-28 0,0-1-6 15</inkml:trace>
  <inkml:trace contextRef="#ctx0" brushRef="#br0" timeOffset="-31687.45">23011 12249 2390 0,'0'0'52'0,"-3"-4"12"16,1 1 1-16,-4-2 3 0,1-2-55 0,2 3-13 0,-2 1 0 0,0-4 0 16,-1 3 24-16,1 1 3 0,0-1 0 0,2 4 0 15,-2 0-12-15,2 4-3 0,-2 3 0 0,0 3 0 16,2 1 7-16,-2 11 1 0,-1-1 0 0,1 9 0 16,3-1 28-16,-1 4 7 0,-2-1 1 0,2 8 0 0,0 3-13 0,1 1-3 15,-1-1 0-15,0 4 0 0,1 0-25 0,2 2-6 16,-3-2-1-16,0-4 0 0,1-3-8 0,-1 0 0 15,0-5 0-15,3 2 0 16,0-8-35-16,0 4-2 0,6-7-1 0,-4-5 0 16,4-3-99-16,-1-3-20 0,3-8-4 15,0 0-1-15,0-3-99 0,2-8-20 0,1-8-4 16,2 3-1-16</inkml:trace>
  <inkml:trace contextRef="#ctx0" brushRef="#br0" timeOffset="-31082.59">23212 12713 2818 0,'0'0'62'0,"0"0"13"0,0 0 2 0,-3 7 3 0,3 0-64 0,-2 0-16 0,2-3 0 0,-3 3 0 16,0 1 43-16,3 6 5 0,-2-7 2 0,-1 7 0 15,0-2-34-15,3 2-6 0,-2 0-2 0,2 0 0 16,-3 5-8-16,3-5 0 0,0 5 9 0,-3-1-9 16,3-3 0-16,0-1-8 0,0 0 0 0,3 0 0 15,-3-2-1-15,0-5 0 0,3 4 0 0,-1-8 0 31,-2-3-19-31,0 0-3 0,6 0-1 0,2-3 0 0,0-4-6 0,-1-4-2 0,1-3 0 0,0 2 0 32,0-2-1-32,3-5-1 0,-3 5 0 0,0 0 0 0,2 0 19 0,-2 2 4 0,-2 2 1 0,-1-1 0 15,3 4 18-15,-3-1 9 0,-2 4-1 0,-3 4 0 16,0 0 45-16,0 0 9 0,0 0 2 0,0 0 0 16,0 0-2-16,8 7 0 0,-6-2 0 0,4 2 0 15,-1 4-22-15,-2-1-5 0,-1-3-1 0,1 0 0 0,-1 5-11 16,1-5-3-16,0 0 0 0,2 0 0 15,-2-2-32-15,-3-5-6 0,5 2-2 0,3-2 0 16,0 0-19-16,0-2-4 0,2-3-1 0,4-2 0 16,-1 0-37-16,3-7-8 0,0 2-2 0,5-2 0 15,-3-7-7-15,1 6-2 0,-1-3 0 0,1-1 0 16,-3 5 44-16,0 0 8 0,2-1 1 0,-5 4 1 0,1 1 73 0,-6-1 14 16,-1 6 3-16,-1 2 1 0,-6 3 41 0,0 0 8 15,0 0 2-15,0 0 0 0,-3 8 0 0,0 3 0 16,-2-1 0-16,0 1 0 0,0 4-42 0,-3-1-8 0,0 0-2 0,-3 5 0 15,6-5-20-15,0 0-4 0,2 2 0 16,-2-2-1-16,2 1-19 0,0-1 0 0,3-3 0 16,3-1 0-16,0 2 0 0,-1-1 0 0,1-1 0 0,0-3 0 15,-1 0 0-15,6 0 0 0,0 2 0 0,0-6 0 16,0 1-9-16,0-1-9 0,0-3-2 0,0 4 0 16,0-4 20-16,0 0 0 0,-3 3 0 15,3-3 0-15,-8 0 0 0,0 0 0 0,0 0 0 0,0 0 0 16,0 0 0-16,0 0 0 0,0 0 0 0,-8 4 0 31,3-1-35-31,-6-3-3 0,0 0-1 0,1 0 0 0,-3 0-49 16,-1 0-11-16,-1 0-1 0,-1-3-1 0,2-4-70 15,-1 3-13-15,-1-3-4 0,5 0-470 0,-5 0-94 0</inkml:trace>
  <inkml:trace contextRef="#ctx0" brushRef="#br0" timeOffset="-30210.5">23984 12292 2718 0,'11'7'120'0,"-11"-7"25"0,5 7-116 0,3 0-29 16,0 4 0-16,-2 4 0 0,1 3 80 0,-1 1 11 15,-6 2 1-15,2 1 1 0,-2-1-47 0,-2 5-10 16,-4-1-1-16,1 8-1 0,-3 0-34 0,0 3 0 16,0 4 0-16,-2 0 0 0,2 0 8 0,-3 0-8 15,6 0 0-15,-3-5 0 0,0-2 0 0,3 4 0 16,2-1 0-16,1-3 0 15,-1-5-27-15,3-7-2 0,3 2-1 0,2-8 0 0,-3-1 17 0,6-7 3 16,0 0 1-16,3-3 0 0,-1-4-12 0,1-7-3 16,2 0 0-16,1-9 0 15,1 2-124-15,-1-7-24 0,-1-1-6 0,-3 1-1 16,-2-2-71-16,0 2-14 0,-5-5-4 0,-3 5 0 16,0 2 87-16,-3-2 17 0,-2 2 3 0,-6 2 1 15,1 1 101-15,-3 2 21 0,-3 0 4 0,-3 2 1 0,-2 2 241 16,3 3 49-16,-1 0 10 0,1 3 1 0,-1-3-92 0,3 7-20 0,3-3-3 0,2-1-1 15,-2 4-48-15,5 0-9 0,0 0-3 0,0 0 0 16,3 0-54-16,0 0-11 0,5 0-3 0,0 0 0 16,0 0-12-16,0 0-4 0,0 0 0 0,0 0 0 15,5-5 26-15,6 10 5 0,-1-5 1 0,3 0 0 16,1 0-13-16,4 0-3 0,3-5 0 0,3 5 0 16,3-3-16-16,-4 3-8 0,6-4 8 0,-5 4-8 15,3-3 0-15,-6-1 0 0,0 4 0 0,-2-3 0 16,-4 3 0-16,-1 0 0 0,-4-4 0 0,-2 4 0 0,-2 0 0 15,-6 0 0-15,0 0 0 0,0 0 0 16,0 0 17-16,0 0 11 0,0 7 3 0,0 0 0 0,-3 0-8 0,-2 5-2 16,-1-5 0-16,1 4 0 0,-3-1-9 0,0 2-1 15,3-1-1-15,-3-1 0 0,3 2 19 0,-1-1 4 16,1-1 1-16,5-3 0 0,-3 0-34 0,3 5 0 16,0-10 0-16,3 7 0 15,2-6-27-15,3 4-2 0,0-7-1 0,3 0 0 0,-1-7 15 0,1 7 3 16,5-7 1-16,2 0 0 0,1-1-1 0,5 1 0 0,-1-4 0 15,4 4 0-15,-1-5 4 0,1 5 0 16,-3 4 0-16,-1-1 0 16,-1 1-20-16,-1 3-3 0,-3 3-1 0,1 1 0 0,-6-1 52 0,-2 2 9 0,-3 2 3 0,0 4 0 15,-6-1-11-15,1 1-1 16,-1-3-1-16,-4 6 0 0,-1-3-1 0,1-1 0 0,-4 2 0 0,-2 2 0 16,3-3-18-16,0-1 0 15,-6-3 0-15,3 5 0 0,0-5 0 0,0 0-11 16,0-3 2-16,3 4 0 0,0-6 9 0,0 3-8 0,5-5 8 15,0 0-8-15,0 0 0 0,0 0 0 0,2-7 0 0,1-1 0 16,5-3 8-16,2 1 0 0,1-1 0 0,-1-4 0 16,4 4 0-16,-1-3 0 0,-2-1 0 0,2 1 11 15,0-2-11-15,0 2 0 0,-2 4 0 0,2-4 8 16,-2 3 2-16,-1-1 0 0,3 2 0 0,1-1 0 16,-4 4 30-16,3 2 7 0,1-2 1 0,-1 4 0 15,3-1-23-15,0 4-4 0,0 0-1 0,2 0 0 0,1 0-20 16,-9 0 8-16,3 0-8 0,1 4 0 0,-4-1 0 0,6 4-15 15,-3-7 3-15,1 5 0 16,-4 2-63 0,6 0-12-16,0 0-2 0,-6 0-1 0,4 0-130 0,-4-2-25 15</inkml:trace>
  <inkml:trace contextRef="#ctx0" brushRef="#br0" timeOffset="-28158.38">13459 4305 1785 0,'0'-12'159'0,"3"5"-127"16,0-5-32-16,-1-2 0 0,4 7 57 0,-1-7 6 16,0 2 1-16,3 5 0 0,0-7-11 0,3 7-1 15,-1 0-1-15,-2-5 0 0,3 10-6 0,-1-3-1 0,1-2 0 16,2 7 0-16,-2-2-24 0,2 4-6 16,-2-2-1-16,4 7 0 0,-1 0-13 0,2 0 8 15,-1-2-8-15,7 4 0 0,-1 3 0 0,3 2 0 16,-1 5 0-16,-1-5 0 0,-1 7 0 0,0-2 0 15,-3 2 0-15,1 5 0 0,-3 0 0 0,-3 2 0 0,0-2 0 0,-5 2 0 16,-3-4 0-16,1-1 0 0,-4 3 0 16,-2 0 0-16,-2 0 0 0,-4 0 0 0,1 2 0 0,0 0 0 15,-6 3 22-15,1-3-2 0,-4 7 0 0,4 3 0 16,-1-3-20-16,-5 10-18 0,1-3 3 0,1 3 1 16,-2 4 14-16,1 3 0 0,-1 2 0 0,2 0 0 15,1-2 13-15,0 2 3 0,2 0 0 0,3 0 0 16,3 7-1-16,0-2 0 0,0 2 0 0,2-2 0 0,3-2-15 15,0 8 8-15,0-3-8 0,3 3 0 16,-1 1 0-16,1 2 8 0,0-2-8 0,-1 2 0 0,1 3 8 0,2-3 0 16,0 5-8-16,1-5 12 15,-1 8 11-15,0-3 1 0,1-1 1 0,-1 1 0 16,5-4 6-16,1-4 1 0,2 1 0 0,1-2 0 0,4 2-18 16,-2-5-3-16,2-2-1 0,4-5 0 0,-1 0 18 0,0-3 3 15,3 4 1-15,0-8 0 0,-1 4-32 0,1-8 0 16,3 4 0-16,-4-7 0 0,1 0 0 0,0-3-16 15,0-1 1-15,-3-4 1 0,0 4 2 0,-2-3 0 16,-1-5 0-16,-2 5 0 0,-5-7-5 0,-3 7-1 16,-3-5 0-16,-5 5 0 0,-3 0 5 0,-2 0 1 15,-6 2 0-15,-2 3 0 16,-3-3-13-16,0 5-3 0,-2 4 0 0,-3-1 0 0,0-3 15 16,-1 0 2-16,1 0 1 0,0 0 0 0,0 4 10 0,-3-1 0 0,0 1 0 0,0-1 8 15,3 9-8-15,-2-5 12 0,4 0-4 0,3 2 0 16,0 3 8-16,0 2 1 0,0 0 1 0,3 5 0 15,3-3-18-15,-1 3 10 0,1-7-10 0,4 4 8 16,1 3-8-16,2 0 12 0,1-3-12 0,-1-4 12 16,3 2-12-16,5 0 0 0,-2 0 0 0,0-2 0 15,2 2 0-15,3 0 0 0,-3 0 0 16,0-2 0-16,3 2 0 0,0-2 0 0,-2-3 0 0,1 5 0 16,1-2 0-16,-2 2 0 0,2 7 0 0,-6-7 0 15,4 5 17-15,-4 7-1 0,1-5-1 0,0 7 0 16,-3-2-6-16,2 2-1 0,-4-2 0 0,4 2 0 15,-2-2 20-15,3-5 3 0,-3 5 1 0,2-5 0 16,-2 5-32-16,0-5 0 0,0 5 0 0,0-5 0 16,0 5 0-16,0-5 0 0,0 1 0 0,0 3 0 15,-2-3 0-15,2 3 0 0,0-3 0 0,-3 3 0 0,1-3 12 0,2-4-4 16,0 4-8-16,2-1 12 0,1-3-12 0,-3-3 0 16,2 3 0-16,4-8 0 0,-6 2 0 0,2-5 0 15,-2 0 0-15,0 0 0 0,-2-7 0 0,-1 0 0 16,0 0 0-16,-2-5 0 0,3-2 0 0,-4 0 0 15,1-3 0-15,0-2 0 0,-1-2 0 0,-2-2 0 16,0 2 0-16,1 4 0 0,-1-1 0 0,0-1 0 16,-3-2 0-16,6 2-10 0,-6-2 10 0,3 0 0 0,0-5 0 15,3 5 0-15,-3-5 0 0,0-2 0 16,3-1-9-16,0-3 9 16,-1-6-76-16,1 3-12 0,2-8-1 0,3-4-731 15,0 0-145-15</inkml:trace>
  <inkml:trace contextRef="#ctx0" brushRef="#br0" timeOffset="21410.1">3252 11593 748 0,'-16'-9'67'0,"5"6"-54"0,3 3-13 0,-2-4 0 15,2 4 292-15,-5-3 56 0,2-1 12 0,0 1 1 0,1-2-291 16,-3 5-58-16,2-2-12 0,-2 4 0 15,-3-2 0-15,-3 5 0 0,1-2 0 0,-1 1-9 16,-4 3-14-16,1 0-2 0,4 7-1 0,-9-2 0 16,4 2 1-16,1 8 0 0,-1-1 0 0,1 5 0 0,-1-1 25 0,4 8 0 15,-2 3 0-15,2 4 0 0,4 0 23 16,4 4 9-16,-2-4 3 0,2 3 0 0,3-3-10 16,6 4-1-16,-6-1-1 0,8-3 0 0,8 0-15 15,-6 0-8-15,6-8 10 0,3 1-10 0,2-4 0 0,5-8 8 16,1-2-8-16,0-1 0 0,7-8 0 0,0 2 0 15,1-5 0-15,5-7 0 0,-1 0-15 0,6-7-5 16,-2 0-2-16,-6-5-582 16,5-2-116-16</inkml:trace>
  <inkml:trace contextRef="#ctx0" brushRef="#br0" timeOffset="22024.13">3654 11861 1904 0,'0'0'84'0,"-3"-5"18"0,1 5-82 0,-4-2-20 16,4-3 0-16,-4-2 0 0,1 0 38 0,5 0 3 16,-5-5 1-16,2 5 0 0,-5-7-18 0,6 7-3 15,-4-4-1-15,4-4 0 0,-4 8-20 0,4-4 0 16,-9 4-10-16,6-1 10 0,2 1-13 0,-7 0 4 15,2 3 1-15,0 1 0 0,-3 3-2 0,3 3 0 16,-8 1 0-16,0 8 0 0,3-2 10 0,-5 4-10 0,2 4 10 0,0 4-10 16,3 3 10-16,-6 1 0 15,11 0 0-15,-2 0 0 0,-4 2 15 0,7 1-2 16,4-4 0-16,0 1 0 0,3-5-13 0,0 1 9 0,3-4-9 16,0 1 8-16,2-9-8 0,3 1 0 15,0 1 0-15,2-5 8 0,-2-4-8 0,5 1 0 16,-2-1 0-16,2-3 0 0,0-3 0 0,1-4-11 0,-4 0 11 0,6-5-8 15,-5 5 8-15,-1-4 0 0,1-4 0 0,2 1 0 16,0 3 0-16,-2-3 0 0,2-1 0 0,-5 4 0 16,5 1 0-16,-2-2 0 0,-3 5 0 15,5 0 8-15,-8 3-8 0,3 1 0 0,0 3 0 0,0 0 0 16,0 3 9-16,0 1-9 0,-5 3 12 0,5 0-12 16,0 1 39-16,-3 3 1 0,3-1 0 0,0 1 0 15,0 1-26-15,0-2-5 0,0 1-1 0,-6-4 0 16,6 5-8-16,3-5 0 0,-6 3 0 0,6-3 0 0,-3 0 0 0,2 2 0 15,-2-2-8-15,0-4 8 16,5 1-44-16,-2-1-5 0,2-3-1 0,-2 0-593 16,5-3-118-16</inkml:trace>
  <inkml:trace contextRef="#ctx0" brushRef="#br0" timeOffset="22339.37">4199 11687 748 0,'0'0'67'0,"-8"2"-54"16,0-2-13-16,0 0 0 0,-2 5 412 0,-1-2 80 0,3-3 16 16,5 4 4-16,-10-1-376 0,5 1-76 15,3-1-14-15,-3 1-3 0,-3 3-43 0,3 0 0 0,-5 5 0 0,0-2 0 32,2 1-58-32,3 4-7 0,-7 3-2 0,4-4 0 15,0 8-22-15,-2 1-5 0,0-2-1 0,5 0 0 16,-3 5 55-16,4-5 12 0,-4 1 1 0,6 1 1 0,2-2 42 0,-2 1 9 0,5-4 2 0,0-4 0 15,0 8 8-15,5-8 1 0,0 2 1 16,3-2 0-16,0 0-13 0,8-2-2 0,-5-2-1 0,5-3 0 16,2 0-21-16,1-7 9 0,7 0-9 0,-5 0 0 15,11-7 0-15,-6-3-17 0,1-6 1 16,2 2 1 0,0-3-115-16,-2-6-23 0,-4 1-5 0,1-6-712 0</inkml:trace>
  <inkml:trace contextRef="#ctx0" brushRef="#br0" timeOffset="22768.34">4395 11033 2498 0,'-8'0'55'0,"3"7"11"0,-3-2 2 0,2 4 3 0,1-1-57 0,2 8-14 15,3 0 0-15,-5 3 0 0,10 10 8 0,-5 1 0 16,3 3-8-16,0 2 12 0,2 12-12 0,3 0 9 15,0 0-9-15,-6 12 8 0,4-5-8 0,4 5 0 16,-7-5 0-16,2 3-11 0,1 1-7 0,-1 1-2 16,-5-2 0-16,2-6 0 15,-2 1-7-15,6-10-1 0,-6-2-1 0,0-7 0 0,0 0 16 0,0-7 3 16,0-2 1-16,0-5 0 0,0-8 9 0,0-1 0 0,0-3 0 16,0-7 0-16,0 0-12 0,0-7-1 0,5-3 0 15,-2-9 0 1,-3 1-19-16,5-4-3 0,0-6-1 0,-2-2 0 0,2-6 14 0,1 3 2 15,-1 1 1-15,3-1 0 0,-3 4 19 0,3 4-12 0,-3-1 12 0,1 4-10 16,2 8 30-16,-3 0 5 0,3 3 2 0,-8 3 0 16,10 1 21-16,-7 7 4 0,-3 0 0 0,5 0 1 15,1 0-9-15,-1 7-3 0,3 5 0 0,-6 2 0 16,-2 0-28-16,6 5-5 0,-1 2-8 16,0 1 11-16,-2 3-11 0,2 1 8 0,1 3-8 0,-4-4 8 15,3 1-8-15,1 0 0 0,-4-2 0 0,4 2 0 16,-4-5 0-16,6 5 0 0,-5-8 0 0,2 4 0 15,-2-4-22-15,2-4-6 0,0-2-2 0,3-2-700 16,0-6-140-16</inkml:trace>
  <inkml:trace contextRef="#ctx0" brushRef="#br0" timeOffset="23117.83">4937 11889 3218 0,'-8'7'71'0,"0"1"14"0,6 3 3 0,-6-1 3 0,5-3-73 0,0 4-18 15,-2-3 0-15,5-4 0 0,0-4 0 0,0 0-14 16,0 0 2-16,8 0 1 16,-3-7-122-16,6-5-25 0,-3 1-5 0,5-6-1 15,-5-2-46-15,3-2-10 0,-1 2-1 0,1 1-1 16,-1 1 26-16,4 1 4 0,-12 9 2 0,6 0 0 15,0 0 126-15,-8 7 26 0,0 0 5 0,0 0 1 0,8 4 231 0,-5-1 46 0,2 8 10 0,0-4 1 16,1 12-96-16,-4-5-20 16,3 0-4-16,1 5-1 0,-1-2-63 0,-5 2-13 0,0 2-3 15,3-3 0-15,2 1-44 0,-5 0-12 0,3-5 0 16,-1 0 0-16,1-4 0 0,0 2 0 0,-1 2 0 16,-2-7 0-1,6 0-24-15,-6-3-6 0,0-4-2 0,0 0 0 16,0 0-154-16,0 0-31 0,0 0-7 0,0-4-377 0,0-3-76 0</inkml:trace>
  <inkml:trace contextRef="#ctx0" brushRef="#br0" timeOffset="23976.61">5099 11386 561 0,'0'0'24'0,"0"0"7"0,0 0-31 0,0 0 0 15,0 0 0-15,0 0 0 0,0 0 68 0,0 0 7 16,0 0 1-16,2 7 1 15,3 0-58-15,-2 0-19 0,0 5 10 0,2-3-10 0,-2 6 14 0,-1-4-2 16,1 1-1-16,0-3 0 0,-1 3 64 0,1-2 13 16,0 1 2-16,5 1 1 15,-8-2 4-15,5 1 1 0,-3-4 0 0,4 5 0 0,-1-2-62 0,-2-3-12 16,-1 4-2-16,6-4-1 0,-5 5-19 0,7-5 0 16,-7 0 0-16,2 0 0 0,6 5 0 0,-8-2 0 15,5-3-13-15,-3 4 5 0,0-4 8 0,0 5-8 16,1-2 8-16,-4-3-8 0,1 4 8 0,0 3 0 0,2-2 0 0,-5-2 0 15,3 1 27-15,-1 1 7 0,-2-2 2 16,3 1 0-16,-3 1 37 0,0-3 8 0,-3 6 2 0,3-8 0 16,0 0-21-16,0 2-4 0,0-2-1 0,0-7 0 15,0 0-34-15,0 0-7 0,3 3-2 0,-3-3 0 16,5 0-14-16,-2 0 0 0,2 0-9 16,3 0 9-16,-3-3-11 0,6-2 11 0,-3 5-12 0,5 0 12 15,-2 0-9-15,2 8 9 0,-5-8 0 0,10 4-9 16,-7-1 9-16,2 4 9 0,8-3-1 0,-7 3-8 15,1 0 0-15,1 1 0 0,3-4-12 0,-1 3 3 16,-4 0 22-16,-1 0 5 0,5 0 1 0,-4-7 0 16,-1 7 1-16,5-7 0 0,-4-2 0 0,1-3 0 0,1 1-20 15,0-3 10-15,3 0-10 0,-1-3 8 0,1-2-8 16,-1 1 0-16,-4-3 0 0,4-3 0 16,-5-2-23-16,3 0 3 0,0 1 1 0,-3 1 0 0,-2-2 19 15,-1 8-10-15,-4-6 10 0,-1 5-8 16,0-2 8-16,-2 7-8 0,-3-5 8 0,0 5-8 0,0 0 16 0,-5 7 3 15,-1-7 1-15,4 3 0 0,-9 4 28 0,6 0 7 16,-3 0 1-16,0 0 0 0,3 4-24 0,-3-4-4 16,2 7 0-16,1 0-1 0,-3 5-19 0,3 2 8 15,-3 0-8-15,3 8 0 0,2 3 12 0,3 4-4 0,-3 8 0 16,3 3-8-16,3 3 11 0,0 4-11 16,2 0 10-16,0 4-10 0,-2 8 8 0,2-2-8 0,-2 6 0 0,2-6 0 15,0 1 0-15,1 4 0 0,-6-1 0 0,0-2 0 16,0-5 18-16,0 4 10 0,-6-8 3 0,1 2 0 15,0-5-21-15,-3 0-10 0,0-7 10 16,-3 2-10-16,1-2 9 0,-3-2-9 16,-3-10 8-16,0 2-8 0,-3-6 0 0,-4 2 0 0,-4-5 0 15,-2-9 0 1,-5 2-29-16,-3-7-11 0,-3-2-3 0,-3-5 0 0,1-5 16 0,2-2 3 0,3-3 1 0,-2-6 0 16,2-5 34-16,0-5 6 0,-3-2 2 0,6-1 0 15,2-4-7-15,3-4 0 0,8 4-1 0,2 5 0 16,6-5-11-16,8 5 0 0,2 2 0 0,6 0 8 15,7-2 6-15,3 2 1 0,6 5 0 0,2-5 0 16,5 0 6-16,6 2 2 0,0 1 0 0,8-1 0 16,2 1-6-16,-2 2-1 0,10 2 0 0,-2-2 0 0,-1 2-16 0,1 2 0 15,2-2 8-15,0 1-8 0,-5-3 0 0,3 2 0 16,-3 5 0-16,0-5 0 16,-3 5-25-1,-2 0-3-15,-8 2 0 0,-1 2 0 0,-4-1-104 0,-6 4-20 16,-2 0-5-16,-4 2-893 0</inkml:trace>
  <inkml:trace contextRef="#ctx0" brushRef="#br0" timeOffset="25070.26">2408 13032 2070 0,'16'10'92'0,"-3"-3"18"0,3 0-88 0,10 5-22 0,1 2 0 0,10 0 0 16,8 5 31-16,0-5 1 0,2 5 1 0,6-1 0 15,8-3-5-15,3-1-2 0,2 4 0 0,2-8 0 16,4 6-18-16,-1-6-8 0,6 2 0 0,8-5 8 16,-9 0-8-16,1 0 0 0,5 0 0 0,-2 0 0 15,2-7 0-15,0 5 0 0,-6-5 0 0,4-5 0 16,7 5 13-16,-5-7 1 0,5 4 0 0,-5-1 0 0,-5-3 18 0,8 0 4 15,-1 0 1-15,-2-1 0 0,-5-3-1 0,5 4-1 16,-2-5 0-16,4-2 0 0,-4 0-35 0,2 0 0 16,-3-5 0-16,6 0 0 0,-1 2 32 15,-2-1 0-15,-5-4 0 0,5 4 0 0,3-1-32 0,-11-2 0 16,-3 2 0-16,-2 2 0 0,0-6 0 0,-3 6 0 16,3-1 0-16,-6-4 0 0,-2 4 0 0,0-1 0 0,-16-2 0 0,3-5 0 15,-3 2 16-15,-3-2-3 16,-2 1-1-16,-3 3 0 0,-6-4 7 0,4-2 1 15,-6 2 0-15,-3-4 0 0,-7 2 8 0,-3-1 1 0,-3-4 1 0,-5-4 0 16,-3-3-16-16,-5-2-3 0,-2-6-1 16,-6 1 0-16,-6-4-10 0,-1-6 0 0,-7-6 0 0,-1 2 0 15,-7-1 0-15,1-3 0 0,-2 1 0 0,-4 1 0 16,3 1 0-16,-5 1-11 0,0 0 3 16,-5-2 0-16,0 6 8 0,-3-2 0 0,-3 5 0 15,3 0 0 1,3 2-28-16,-3 5-3 0,5 0-1 0,-10 5 0 0,-6-5 32 0,1 2 0 0,2 3 0 0,0-3 0 15,0 5-12-15,-3 0 3 0,1 0 1 0,-3 5 0 16,-1 2 8-16,4 0-8 0,-6 5 8 0,3 2-8 16,2 7-10-16,-7-2-2 0,-1 9 0 0,1 3 0 15,-1 2-9-15,1 2-3 0,-3 5 0 0,2 5 0 0,-7-3 20 16,-1 10 3-16,-2-5 1 0,3 7 0 0,-1-2-1 0,1-3 0 16,-6 10 0-16,3-5 0 0,8 5-6 0,-6 2-1 15,-4-7 0-15,2 10 0 16,0-3-32-16,2 0-6 15,3 0-2-15,-2 5 0 0,2 0 28 0,-2 0 6 0,-1 0 1 0,9-3 0 0,2 3 21 0,0-5 0 16,3 5-9-16,0-4 9 16,7 3 0-16,-2-6 0 0,-2 2 0 0,10-2 0 0,-5 0 0 0,5-3 0 15,0 3 0-15,0 2 0 0,-3-2 0 0,3 2 0 16,0 5 0-16,0 0 0 0,3 0 0 0,5 2 0 16,0 0 0-16,0-2 0 0,5 7 0 0,0-4 9 15,0 1-1-15,3-2 0 0,3 1 24 0,5-4 5 16,-6 4 1-16,9 4 0 0,-1-1-14 0,3 1-4 15,0 3 0-15,8 1 0 0,3 3-4 0,-3 0-2 0,3 0 0 16,2 3 0-16,3 1-1 0,0-1 0 0,0 4 0 0,8 0 0 16,0-3-13-16,3-1 9 0,2 4-9 0,3-3 8 15,2-1-8-15,1 1 0 0,-1-1 0 0,6 1 0 16,-5-1 0-16,2 1 8 0,3-1-8 0,-3 1 0 16,3-4 0-16,2 0 0 0,1 0 0 0,-1 0 0 15,3 0 0-15,0 0 0 0,3-4 0 0,-3-3 0 16,6 0 0-16,-6-8 0 0,5-1 0 0,-7 2 0 15,4-5 0-15,1-2 0 0,-3 0 8 0,6-5-8 16,-6 0 8-16,5 0-8 0,0-2 8 0,-2-1-8 16,3-1 0-16,-1-3 8 0,0 0-8 0,-7-2 0 15,2 2 0-15,-3-7 0 0,-4 4 0 0,1-4 0 16,4-4-128-16,-9-1-20 16</inkml:trace>
  <inkml:trace contextRef="#ctx0" brushRef="#br0" timeOffset="27054.88">5331 11769 1267 0,'0'0'112'0,"-8"5"-89"15,8-2-23-15,-10 1 0 0,5-1 160 0,-3 1 28 16,5-1 6-16,-5 1 1 0,3-1-119 0,-1 1-23 16,1 3-5-16,3 0 0 0,-1 1-30 0,0-1-6 15,3 0 0-15,-2 4-1 0,-1-4-11 0,3 5 0 16,0-2 0-16,0 1 0 0,0 4 0 0,-3-4 0 15,3-1 0-15,-2 1 0 0,2 4-16 0,0-1 2 16,-3-3 0-16,3 1 0 0,-5 2 2 0,2-4 1 16,0 1 0-16,1 1 0 0,2-5 11 0,-3 3 0 15,0-6 0-15,3 3 0 0,0 0 0 0,0-7 0 16,0 0 0-16,0 0 8 0,0 0 1 0,0 0 1 16,0 0 0-16,0 0 0 0,3-7-10 0,2 0 12 0,1 0-12 0,-1-4 12 15,3-4-12-15,0 1 8 0,2-4-8 16,-2 3 8-16,3-3-8 0,-3 3 0 0,0-3-12 0,2 4 12 15,1-1 0-15,0 1 12 0,-3 3 0 0,-1 1 0 16,1-2 1-16,0 5 1 0,3 3 0 0,-8-3 0 16,-3 7-2-16,10-7 0 0,-2 4 0 0,-8 3 0 15,11 0-4-15,-11 0-8 0,0 0 11 0,8 0-11 16,2 3 12-16,-5 4-4 0,-5-7 0 16,8 7-8-16,0 4 13 0,-8-4-4 0,3 8-1 0,-3-4 0 15,3 1-8-15,-3 2 8 0,2 0-8 0,-2 0 8 16,-2 1-8-16,2-1 12 0,-3 4-12 0,0-3 12 15,3-1-4-15,3-3-8 0,-3 8 12 0,3-5-4 16,-3 0 0-16,2-2 0 0,1-2 0 0,0 4 0 16,2-2 4-16,0-5 0 0,3 4 0 0,0-8 0 15,-3 1-51-15,6 3-9 0,0-7-3 16,-1-4-655-16,3 1-131 0</inkml:trace>
  <inkml:trace contextRef="#ctx0" brushRef="#br0" timeOffset="138349.32">20905 311 403 0,'0'0'17'0,"0"0"5"0,0 0-22 0,0 0 0 16,0 0 0-16,0 0 0 0,0 0 231 0,2-7 41 15,-2 7 9-15,3-7 2 0,-3 7-178 0,0-5-35 16,0 5-7-16,3-2-2 0,-3 2-8 0,0 0-1 15,-3-5-1-15,-2 3 0 0,2 2-26 0,-2-5-5 16,-3 5 0-16,-3-7-1 0,1 7-7 0,-4 0 0 0,-1 7-1 16,-1-2 0-16,-5-3-11 0,-1 3 10 0,4 2-10 0,-3 0 10 15,2 0-10-15,1 0 0 0,2 0 0 0,3 0 8 16,-1 0-8-16,1 3 0 0,3-1 0 0,2-2 0 16,0-2 0-16,0 4 0 0,5 1 0 0,0-1 0 15,1-2-16-15,2-2 5 16,0 4 1-16,2-2 0 0,4-2 18 0,-1 2 3 0,0 0 1 0,3 0 0 15,0 0 6-15,3 0 2 0,2-7 0 0,0 5 0 16,3 0-1-16,0-3 0 0,2-2 0 0,1 7 0 16,0-7-8-16,-1 7-2 0,1-7 0 0,-4 5 0 15,1-3-9-15,0 3 10 0,-3-3-10 0,-2-2 10 16,0 5-10-16,-3-3 0 0,-1 3 9 0,1-5-9 16,-8 0 0-16,0 0 0 0,6 7 0 0,-1 0 8 15,-5-7-8-15,0 0 9 0,3 12-9 0,-3-10 10 0,-3 5-10 16,-2-2 12-16,2 2-12 0,-5 0 12 0,0 0-4 0,-2 0-8 15,-1 0 12-15,-2 1-4 16,-3-4-8-16,0 3 0 0,-3 0 9 0,1 0-9 0,-1 0 9 0,1 0-9 16,-3 3 12-16,2-1-12 0,1-9 0 0,-1 7 0 15,3 0 0-15,0-2 0 16,1-3-28-16,1 3-7 0,4-2-1 0,-1 1 0 16,6-4-43-16,-3 5-9 15,3-5-1-15,5 0-485 0,0 0-97 0</inkml:trace>
  <inkml:trace contextRef="#ctx0" brushRef="#br0" timeOffset="139600.93">20926 518 345 0,'5'0'31'0,"3"0"-31"0,-3-5 0 0,3 3 0 16,0-3 271-16,0 5 48 0,0-2 9 0,3-5 3 15,2 7-203-15,-2-5-41 0,-1-2-8 0,3 7-2 16,-2-7-14-16,2 7-3 0,-2-2-1 0,2-3 0 15,-2 0-41-15,-1 5-8 0,1-2-2 16,-1-3 0-16,1 3-8 0,-3-3 8 0,2 5-8 0,-2-7 8 16,0 0-8-16,3 5 0 0,-6-8 0 0,6 8 0 15,-3-3 0-15,0-2 0 0,0 5 0 0,-3-10 8 16,0 5-8-16,0 0 0 0,-2 0 0 0,-3 0 0 16,3 2 0-16,-3-2 8 0,-3 7-8 0,-2-9 0 15,0 4 0-15,-3 0 0 0,0 3 0 0,-3-3 0 16,0 5 8-16,-2 0-8 0,0 0 0 0,-3 5 8 15,3-3-8-15,-6 3-11 0,-2 2 3 0,3 7 0 16,2-9 8-16,0 4 0 0,0 3-9 0,0 2 9 16,6 0 0-16,-1 3 0 0,0-1-9 0,4-2 9 0,-1-2 0 15,5 7-8-15,-2-10 8 0,2 3 0 0,3 2-8 0,3-2 8 16,-1-3 0-16,4-4 0 0,2 9 0 0,2-14 0 16,3 7 8-16,3-2-8 0,3-5 0 0,-1 0 0 15,6 0 0-15,0 0 0 0,-3-5 0 0,3-2 0 16,0 7 0-16,-1-7 0 0,1 0 0 0,0 2 0 15,-5-2 0-15,2 5 0 0,-3-10-19 0,-2 5 3 16,0 0 1-16,0-5 0 0,0 10 15 0,-3-10 0 0,-2 5-10 16,-1-7 10-16,1 9 0 0,-3-2 18 15,0 0-3-15,0 0-1 0,-3 0-14 0,0 0 0 0,0 2 0 0,1 5 0 16,-4-7 12-16,-2 7 4 0,0 0 0 16,0 0 0-16,0 0-7 0,0 0-1 0,0 0 0 0,-5 7 0 15,0-2 3-15,0 2 0 0,-1 0 0 0,1 0 0 16,-3 0-3-16,3 0-8 0,-1-2 12 0,1 2-4 15,0 0-8-15,0 0 0 0,-1 0 0 0,1 0 0 16,2-2 0-16,-2-3 0 0,5-2 0 0,-3 5 0 16,3-5 0-16,0 0 0 0,0 0 0 0,0 0 0 15,0 0-21-15,0 0 0 0,8 0 0 0,0 0 0 32,-2 0-19-32,4-5-4 0,-2-2-1 0,0 5 0 15,3-5 17-15,-1 2 3 0,1-2 1 0,-3 0 0 0,0 0 24 0,0 2-8 0,-3-2 8 0,3 5 0 16,-3-3 0-16,0-2 9 0,3 7 0 0,-2-7 0 0,-1 7 27 15,0-7 6-15,1 7 1 0,-1-5 0 0,0 5-26 16,0 0-5-16,-2-7 0 0,-3 7-1 0,8 0-11 0,-3 0 0 16,1 0 0-16,-1 0 8 15,-5 0-8-15,5 0 0 0,-5 0 0 0,5 5 0 0,-5-5 0 16,6 0 0-16,-6 0 0 0,5 2 0 0,0 3 0 16,-2 2 0-16,2 0 0 0,-2 0 0 0,0-2 0 0,-3-5 0 15,5 2 0-15,0 3 0 0,0 2 0 0,1-2 0 16,-1-3 0-16,-5-2 0 0,11 7-9 0,-3-7 9 15,-1-7 0-15,1 7 0 0,0 0-9 0,0 0 9 16,0-7 0-16,-3 2-9 0,1 5 9 0,2-2 0 16,-3-3 0-16,0 3 0 0,-2-3 0 0,-3 5 0 15,5-7 0-15,-5 7 0 0,0 0 0 0,0 0 0 16,0 0 0-16,0 0 0 0,0 0 0 0,8 0 0 0,-8 0 0 16,0 0 0-16,0 0 0 0,0 0 0 0,3 12 0 0,-3-12 0 15,2 2 0-15,-2-2 0 0,0 0 0 0,6 5 0 16,-4 2 0-16,-2-7 0 0,0 0 0 0,0 0 0 15,0 0 0-15,0 0 0 0,0 0 0 0,0 0 0 16,0 0 0-16,6 0 0 0,-6 0 0 0,5-5 0 16,0 5 0-16,1-7 0 0,-1 7 0 15,-2-2 8-15,2-10-8 0,3 5 0 0,-3 0 0 0,0 2 8 16,3-2-8-16,0 5 0 0,3-3 0 0,-1 3 0 31,1-3-32-31,0-2-2 0,2 7 0 0,-3-7 0 16,4 7-27-16,-1 0-6 0,-3 0-1 0,4 0 0 0,1 0 24 15,1 0 5-15,0-2 1 0,0 2 0 0,3 0 23 0,-3-5 5 0,-3 5 1 0,3 0 0 16,-3-5 18-16,-3 5 4 0,1-2 1 0,0-3 0 16,-3 3 30-16,-1-3 5 0,1-2 2 0,0 7 0 15,-2-7 8-15,-4 0 1 0,1 7 1 0,0-5 0 0,-3-2-18 0,0 7-4 16,0 0-1-16,-6-2 0 0,4-3-23 0,-4 3-5 16,1 2-1-16,0 0 0 0,-3 0-9 0,3 7 0 15,-3-7 9-15,-3 2-9 0,3 5 0 0,-5-7 0 16,5 5 0-16,-3 2 0 0,1 0 0 0,2 0 0 15,-3 5 0-15,3-10 0 0,3 10 0 0,-3-5 11 16,3 7-11-16,2-7 12 0,-2 5-12 0,5-5 0 16,-3 7 9-16,6-7-9 0,-1 0 0 0,4-2 8 15,-1 0-8-15,-2-3 0 0,7 5 0 0,-2-7 0 16,3 0 0-16,2 0 0 0,0 0 0 0,0-7-13 0,1 0 1 16,2 2 1-1,-3-2-120-15,0 5-24 0,3-10-5 0,0-2-379 16,0 2-76-16</inkml:trace>
  <inkml:trace contextRef="#ctx0" brushRef="#br0" timeOffset="140007.33">22352 252 1436 0,'8'-7'64'0,"-3"0"12"0,3 0-60 0,-3 0-16 0,3-7 0 0,-2 7 0 16,-1-5 133-16,3-2 24 0,-5 7 5 0,2-5 1 15,-2 10-74-15,-1-10-14 0,-2 5-3 0,3 0-1 16,-3 5-30-16,0 2-5 0,0 0-2 0,0 0 0 16,0 0-20-16,-5 2-4 0,-1 5-1 0,-2 5 0 15,3-5 5-15,-6 7 1 0,1 0 0 0,-1 5 0 16,1 2-15-16,-1-2 0 0,0 2 0 0,1 0 0 15,-1-2-8-15,1 7-2 0,4-5 0 0,-1 5 0 16,-1-5 10-16,0 5 0 0,0-5 0 0,2-2 0 0,1-5 0 0,2 0 0 16,3-2-11-16,-2-3 11 15,-1-4-31-15,6 2 0 16,-3-7 0-16,2 0 0 0,1 7-2 0,5-7-1 0,-3-7 0 0,1 0 0 16,2 2 14-16,2-2 4 0,-2 0 0 0,0 0 0 0,5-7 16 15,-2 2 0-15,-1 5 0 0,1 0 0 0,0 0 22 0,2-2 8 16,-3-1 2-16,-2 8 0 15,3-3-9-15,0 5-2 0,-4 0 0 0,4 7 0 0,-3-2-3 0,3 0-1 16,-4 4 0-16,1-2 0 0,0 0-9 0,-2 5-8 16,-1 2 12-16,3-2-12 0,-3-5 8 0,0 2-8 15,1 3 0-15,-1 2 0 0,0-9 0 0,1 4 0 16,-1-4 0-16,3 0 0 0,-8-5 0 0,5 2 0 16,3 5 0-16,-8-7 0 0,5 0 0 0,3 0 0 0,-8 0 0 0,8 0 0 15,-2 0 0-15,1-7-22 0,-1 7 3 0,-1-7 1 31,0 7-89-31,1-5-17 0,-1-2-4 0,0 5-792 0</inkml:trace>
  <inkml:trace contextRef="#ctx0" brushRef="#br0" timeOffset="140903.33">20328 1014 2026 0,'0'0'44'0,"0"0"10"0,0 0 2 0,0 0 1 0,11 0-45 0,2-7-12 0,5 7 0 0,9-7 0 15,-1 0 30-15,6 0 4 0,2 0 1 0,3-5 0 16,8-2-13-16,6 3-2 16,7-4-1-16,0 1 0 0,-2 3-7 0,7 1-2 15,11-9 0-15,3 10 0 0,5-3-10 0,3 5 0 16,-1 2 0-16,9-4 0 0,7 4 0 0,1-2 0 0,2 3 0 16,3-4-11-16,5 6 11 0,0-10 0 0,0 5 0 0,3 0 0 15,-5 0 0-15,4 0 0 16,-1-5 0-16,-7-2 0 0,-4 3 12 0,2 1-1 0,-2-2-1 0,-3-6 0 15,-6 8-10-15,-5-2 0 0,-2-2 0 0,2 2 0 16,-2 3 0-16,-6-3-11 0,-7-2 3 0</inkml:trace>
  <inkml:trace contextRef="#ctx0" brushRef="#br0" timeOffset="148561.88">17399 2139 1962 0,'-8'-10'87'0,"5"6"17"0,-2-1-83 0,0 5-21 0,-3-3 0 0,3-1 0 0,-3 1 36 0,2 3 4 16,-2 0 0-16,1-4 0 15,-4 8-30-15,3-4-10 0,-5 0 0 0,0 7 9 0,-1-4-19 0,1 6-4 16,-5 1-1-16,2-3 0 16,5 0-11-1,-2 4-2-15,-3 1-1 0,3-2 0 0,2 1 17 0,3-4 12 0,-2 5-13 0,2-2 5 0,-3-3 8 0,8 0 0 16,1 5-9-16,-1-5 9 0,-2 7 0 0,2-10 0 15,9 3-9-15,-4 3 9 0,3-5 0 0,1 2 0 0,2 0 0 0,0 0 0 16,2-3 0-16,3-1 0 0,-2 4 0 0,0-2 0 16,-1 2 0-16,3 0 8 15,1 0-8-15,-1-7 0 0,-3 4 8 0,1 3-8 0,0-7 0 16,2 3 0-16,-5 4 8 0,2-2-8 0,-4 2 0 16,2-7 9-16,0 7-9 0,-3 0 0 0,-2-7 0 0,-1 7 8 15,-2-7 8-15,0 7 2 0,-2 5 0 0,-1-5 0 16,-2 0-18-16,-3 4-14 0,-3-3 2 0,0-1 1 15,-4 7 11-15,-1-7 0 0,0 0 0 16,0 5 8-16,-3-5-8 0,-2 7 0 0,0-7 0 16,3 0-8-1,2 2-28-15,0-2-6 0,0 0-1 0,0 0 0 0,8-4-105 0,-2 1-22 16</inkml:trace>
  <inkml:trace contextRef="#ctx0" brushRef="#br0" timeOffset="149308.75">17333 2433 460 0,'13'-12'41'0,"-5"12"-33"16,3-7-8-16,-1 4 0 0,1-1 251 0,2-3 48 16,0 0 9-16,3 0 3 0,3 7-191 0,-1-5-37 15,-2-2-8-15,0 4-2 0,2-1-38 0,4-3-8 16,-4 0-2-16,3 0 0 0,-2 0-17 0,-3 2-8 16,0-2 8-16,-3 0-8 0,0 0 0 0,0 0 0 15,-2 0 8-15,-1 2-8 0,1-5 0 0,-3 10 0 16,-3-11 0-16,1 4 8 0,-1 0-8 15,-3 0 0-15,1 2 0 0,0-2 8 16,-3 4-8-16,-3-1 0 0,0-3 0 0,1 4 0 0,-3-1 18 0,-1-3-2 16,-2 7 0-16,0-5 0 0,-2 5-16 0,-3 0-16 0,2 0 4 15,-5 0 0-15,-2 5 0 0,-1 2 0 16,1-3 0-16,-1 6 0 0,3-10 12 0,-2 7-11 0,4 0 11 16,1 5-10-16,0-5 10 0,2 7 0 0,1 0 0 0,2-2 0 15,3 2 0-15,-1 0 0 0,4 2 0 0,-1-2-8 16,3 1 8-16,0-1 0 15,8 0-9-15,-3-7 9 0,0 5 0 0,6-5 0 0,2 0 0 0,0 0 0 16,3-3 0-16,0 3 0 0,0-7 0 0,5 0 0 16,-2 0 0-16,-1-7 0 0,3 3 0 0,-2-3 0 15,0 0 0-15,-1 4 0 0,1-6 0 0,-1 2-11 16,-2 0 11-16,0 0-13 0,0-3 5 0,-3 1 8 16,0 7 0-16,-2-3 0 0,-3 2 0 0,0 3 0 15,-3-7 0-15,0 7 0 0,-5 0 0 0,0 0 0 16,3-4 14-16,-3 4 4 0,0 0 1 0,0 0 0 15,0 0 8-15,0 0 1 0,0 0 1 0,0 0 0 0,0 0-16 0,0 0-3 16,0 0-1-16,0 0 0 16,0 0-9-16,-5 0 0 0,5 0 0 0,-6 4 0 15,6-4 0-15,0 0 0 0,0 0 0 0,0 0 0 0,-2 7 0 0,2-7 0 16,0 0-12-16,0 0 12 0,0 3-10 0,2 4 10 16,-2-7 0-16,3 5-9 0,2-5 9 0,1 7 0 15,-1-7 0-15,-3 4 0 0,6-1 0 0,-2 4 0 16,-1-7 0-16,3 0 0 0,0 0 0 0,-3 0 0 15,-5 0 0-15,0 0 0 0,0 0 0 0,11 0 0 0,-3 4 0 0,0-4 0 16,0-4 0-16,-1 4 0 16,-7 0 0-16,11 0 0 0,-3 0 0 0,0-7 0 15,-3 7 0-15,3-7 0 0,-3 7-19 0,3-3 2 0,-2-1 0 16,-1-1 0-16,0 3-1 0,3-3 0 0,-5 2 0 0,-3 3 0 16,0 0 18-16,8 0 0 0,-8 0-8 15,0 0 8-15,5 0 0 0,-5 0 0 16,0 0 0-16,5 3 0 0,1 2 0 0,-6-5 0 0,0 0 0 0,0 0 0 15,0 0 0-15,5 2 0 0,-5-2 8 0,5 9-8 16,-5-9 0-16,3 3 0 0,-3-3 0 16,0 0 0-1,0 0-22-15,0 0-7 0,0 0-2 0,5 7 0 16,-5-7-117-16,0 0-24 0,0 0-5 0,0 0-453 0</inkml:trace>
  <inkml:trace contextRef="#ctx0" brushRef="#br0" timeOffset="149573.37">18140 2371 230 0,'0'0'20'16,"8"-4"-20"-16,2 1 0 0,1-1 0 0,0 4 99 0,-1 0 15 15,1-7 3-15,2 0 1 0,0 4-94 0,3-1-24 16,3-4 0-16,-4 4 0 0,1-3 0 0,0 0 0 16,3 0 0-16,-1 0 0 0,-2-5 27 0,0 9 1 15,0-8 0-15,-3 4 0 0,-2 0 61 0,-3 4 13 16,0-6 2-16,-3 9 1 0,-5 0-2 0,0 0-1 16,0 0 0-16,0 0 0 0,0 0-19 0,-5 0-4 15,-3 0-1-15,-3 0 0 0,3 5-34 0,-5 2-6 16,0 0-2-16,-1 0 0 0,-1 4-5 0,1-1-2 15,4 2 0-15,-1 2 0 0,-2 0-21 0,2-2-8 16,1 2 0-16,2 0 0 0,2 5 0 0,1-5 0 16,3 0 0-16,2-2 0 0,0-5 0 0,2 4 0 15,3-4-8-15,1 5 8 0,2-9 0 0,0-3 0 0,2 0 10 16,1 0-606 0,2-3-122-16</inkml:trace>
  <inkml:trace contextRef="#ctx0" brushRef="#br0" timeOffset="149987.19">18722 1838 2084 0,'0'0'92'0,"0"0"20"0,0 0-90 0,-8 0-22 0,0 0 0 0,3 0 0 15,5 0 41-15,-6 7 4 0,-1 0 1 0,-1 4 0 16,0-3-36-16,0 10-10 0,-3 1 0 0,1 5 0 15,-1 2 0-15,0 2-12 0,-2 9 2 0,0-1 0 16,0 4 10-16,-1-7 0 0,1 7 0 0,3-5 0 16,-1 5 0-16,0 0 0 0,4 0 0 0,-1-7 0 0,0 0 0 15,5-5 0-15,-2-2 0 0,2 0 0 0,0-5-8 16,6-7 0-16,-3-2 0 0,3 2 0 16,2-14-32-1,0 4-7-15,1-4-1 0,4-4 0 0,-2-3-48 0,3-3-9 16,2-6-3-16,0-5 0 0,3-1 44 0,0 4 9 0,0-8 2 0,0 5 0 15,0-1 71-15,-1 4 14 0,1-4 4 0,0 4 0 16,-3-1 50-16,1 9 10 0,-4-8 3 0,3 11 0 0,-2-5-21 0,0 9-4 0,-1-1-1 16,-2 1 0-16,3 6-34 0,-1-3-7 0,-4 4-2 0,-1 4 0 15,3-1-15-15,-6 7-3 16,4-3-1-16,-4 8 0 0,1-2-11 0,-3-3 0 16,3 5 9-16,-1-1-9 0,-2-3 0 0,3 6 0 15,-3-7 0-15,3 5 0 16,-1-5-24-16,1-2-8 0,0-1-3 0,-1-1-638 0,4-3-128 0</inkml:trace>
  <inkml:trace contextRef="#ctx0" brushRef="#br0" timeOffset="150271.65">19405 1812 576 0,'0'0'51'15,"0"0"-41"-15,-8 0-10 0,0 4 0 0,0-4 375 0,0 7 73 16,0 8 14-16,-3-4 3 0,1 3-369 0,-6 8-73 16,0 1-15-16,-3 5-8 0,-2 1 0 15,3 4 0-15,-3 2 0 0,-1 2 8 16,4-4-8-16,-1 3 0 0,1 4 0 0,2 0 0 0,0 0 0 0,3 0 8 16,2 0-8-16,3 0 8 15,0-5-8-15,3 2 0 0,2-1-8 0,6-3 8 0,2-5 0 0,3 2 0 16,0-1 0-16,3-1 0 0,-1 2 0 0,6-4 0 15,0 3 0-15,0-8 8 16,3 0-140-16,-4-2-28 0,4 2-6 0</inkml:trace>
  <inkml:trace contextRef="#ctx0" brushRef="#br0" timeOffset="150543.07">19553 2164 1850 0,'-6'-4'82'0,"4"4"17"0,-4 0-79 0,4 0-20 0,-1 0 0 0,-2 4 0 16,2-4 70-16,1 8 10 0,-4-1 3 0,4 7 0 16,-1 0-53-16,0 2-10 0,-2 8-3 0,0 2 0 15,0 0-17-15,2 9 10 0,-2 5-10 0,-3 0 8 16,2 0-8-16,-2 0 0 0,3-7 0 0,0 4 0 15,0-1 0-15,2-3 0 0,0-5 0 0,-2 2 0 16,2-1-76 0,1-4-18-16,-1-8-3 0,3 2-794 0</inkml:trace>
  <inkml:trace contextRef="#ctx0" brushRef="#br0" timeOffset="150976.09">19574 2077 2718 0,'-11'-7'60'0,"11"0"12"0,-2 3 2 0,2 4 2 0,0 0-60 0,5-7-16 16,0 4 0-16,3-1 0 0,0 4 28 0,0 0 4 0,0 0 0 0,0 0 0 15,3 4-32-15,-4-1 0 0,1 4 0 16,0-7 0-16,0 4 0 0,-2-1 0 16,1 4 0-16,-4-3 0 15,0 4-60-15,-1-1-17 0,-2 4-4 0,-2-4-1 16,-1 3 9-16,-2 2 1 0,0 2 1 0,-3-3 0 0,-3 1 49 0,0-2 10 0,1 4 1 0,-3-3 1 15,2 1 10-15,-2-2 8 0,2 1-8 16,1-1 11-16,2-1 5 0,0 1 0 16,5 1 1-16,-2-1 0 0,5-3-17 0,-3 5 0 0,3-5 0 0,-2 0 0 15,4 0 0-15,-2 0 0 0,0 5 0 0,0-5 0 16,3 0 0-16,2 4 0 0,0-8 0 0,1 4 0 16,2 2 0-16,2-2 10 0,-2 3-10 0,3-3 8 15,2 0 2-15,-2-2 0 0,-1 2 0 0,1 0 0 16,2 4-10-16,-2-4 8 0,-1 1-8 0,-2-1 8 15,0 0-8-15,-3 0 0 0,1 0 0 0,-4 5 8 0,1-5-8 16,-3 0 0-16,0 7 9 0,-3-3-9 0,-2-3 0 16,0-1 0-16,-3 7 0 0,-3-7 8 15,1 5-8-15,-1-5 0 0,-5 4 0 16,0-1 8-16,3 2-24 0,0-1-5 16,0-8-1-16,-1 4 0 0,1 4-91 0,2-8-19 0,4 4-3 15,-4-7-1-15,3 0-41 0,3 0-9 0,-6-7-2 0,11 7 0 16</inkml:trace>
  <inkml:trace contextRef="#ctx0" brushRef="#br0" timeOffset="152189.41">19815 2374 2304 0,'0'0'51'0,"5"0"10"0,0-3 3 0,1 6 0 0,1 2-52 0,1-3-12 0,-2 3 0 16,2 2 0-16,-3 0 41 0,3 7 6 0,-3-2 1 0,0 9 0 15,-2-7-28-15,0 9-6 0,-1-1-1 0,1-1 0 16,-6-3-13-16,3 4 8 15,-5-1-8-15,2 5 0 0,1-7 0 0,-1-1 0 0,1-1 0 0,-1-3 0 16,0-2 0-16,1 2 0 0,2-2-12 0,-3-10 12 16,0 7-8-16,3-9 8 0,0 0 0 0,0 0 0 15,0 0 0-15,-2-9 0 0,2 2 0 16,0-7 0-16,0 0 0 0,5 2-15 0,-2-5 5 0,2-1 1 16,0-1 9-16,0-2 0 15,3-1 0-15,3 4 8 0,-3-4-8 0,2 1 0 16,-2-2 0-16,3 6 0 0,0-2 0 0,-1-2 0 0,3 5 0 0,-2 2 0 15,0 7 0-15,-1-7 0 0,1 7 0 0,-1-1 0 16,1 4 0-16,-3 1 0 0,0-1 0 0,-8 4 0 16,10 0-17-16,-2 0-5 0,0 4-1 0,0 3 0 15,-3-4-11-15,3 4-2 16,3-2-1-16,-3 6 0 0,0-1-54 0,0-3-10 0,-3 5-3 0,6-5 0 16,-3 0-27-1,0 4-5-15,-1-4-2 0,4-4 0 0,-3 6 64 0,0-9 13 0,0 3 2 16,0 1 1-16,2-1 93 0,-4 1 18 0,2-1 4 0,-3 4 1 0,0-3 44 15,-2-1 9-15,2 4 1 0,-2-2 1 0,-1 2-24 0,-2-7-5 16,0 7 0-16,0 0-1 0,-2 4-35 0,-3 1-8 16,-1-2 0-16,-2-3-1 0,0 4-14 15,0-1-2-15,0-1-1 0,-2 1 0 0,-1-3-13 0,-2 5-9 16,2-5 12-16,-2 0-12 0,3 0 8 0,-4 0-8 0,4 0 0 0,-1 0 0 16,1 0 8-16,-1-2-8 15,3-5 0-15,3 0 0 0,-3 0 0 0,5 0 0 16,-2 0 0-16,2-5 0 0,6-2-9 0,-3 0-3 0,5 0 0 15,1-3 0-15,2-1-2 0,2-1-1 0,1-2 0 0,-1 4 0 16,4 1 15-16,-4-5 0 16,3 7 0-16,1-3 0 0,-1 3 0 0,0-5 0 0,0 8 0 0,0-3-9 15,-2 7 31-15,2 0 6 0,-2 0 2 0,2 0 0 16,-5 0 11-16,3 4 3 0,-3 3 0 0,-1-4 0 16,1 6-28-16,-2-6-4 0,-1 4-2 0,-2 0 0 15,-1 0-10-15,1 5 0 0,0-5 9 0,-1 0-9 16,-2 0 0-16,0 0 9 0,0 5-9 0,3-12 0 15,-3 7 0-15,0 0 0 0,3-3 0 0,-3-4 0 16,0 0 0-16,0 0 0 0,0 0 0 0,0 0 0 16,0 0-14-16,5 0 3 0,0-4 1 0,0 4 0 0,3 0 10 0,-2 0 0 15,-1-3 0-15,3 3 0 0,0 3 0 0,0-3 0 16,0 0 0-16,0 0 0 0,2 7 0 16,1-7 0-16,-1 4 0 0,1-1 0 0,2-3 0 15,-2 4 0-15,-1-1 0 0,-2-3 0 0,3 4 0 16,-3-1 0-16,0-3 0 0,-3 0 0 0,0 0 11 0,-5 0-3 15,6 0 0-15,-1-7 0 0,-2 4-8 0,-1-4 0 16,-2 0 0-16,0 0 0 0,0-4 0 0,-2 3 0 16,-4-3 0-16,4 4 0 0,-6-5 0 0,0 5 0 15,0-7 0-15,0 7 0 0,3-3 0 0,-3-2 0 16,0 8 0-16,2-3 0 0,1 0 0 0,0 0 0 16,2 0-10-16,1 2 10 0,-1 3-18 0,0-3 2 15,1 2 1-15,2 3 0 16,0 0-21-16,0 0-5 0,0 0-1 0,8 3 0 15,-3-3-15-15,3 0-3 0,2 0-1 0,-2 0 0 16,0 0-12-16,3 0-3 0,-1 5 0 0,-2-5 0 0,3 0 51 0,-1 0 9 16,-2 0 3-16,6 0 0 0,-6 0 25 0,2 2 4 0,1-2 2 0,-3 0 0 15,2 0 40-15,1 5 8 0,-3-1 2 16,0-1 0-16,0 1-16 0,-3-1-2 0,0 4-1 0,1-3 0 16,-4 3-22-16,1-4-5 0,-3 6-1 0,2 1 0 15,-4-3-5-15,2 0 0 0,0 5-1 16,-3-5 0-16,1 4-7 0,-4-1-8 0,1-3 11 0,2 0-11 15,-5 5 8-15,6-5-8 0,-4 0 0 0,1 0 0 16,3-7 0-16,2 0 0 0,0 0 0 0,0 0 0 16,0 0 0-16,0 0 0 0,0 0 0 0,0 0 0 15,0 0 0-15,-3-7 0 0,3 0 0 0,3-3-9 16,-1-1 9-16,3-1 0 0,1 5 0 0,2-7-8 16,-6 7 8-16,6-5 0 0,-2 5 0 0,1 0 0 0,-1 4 10 0,2-1-2 15,-6 1-8-15,4-1 12 0,-1 4 1 0,0 4 0 16,1-4 0-16,-1 3 0 0,3 4-4 0,-3 0-1 15,-2 0 0-15,5 5 0 0,-3-5-8 0,0 7 0 16,-2-3 9-16,2-3-9 0,-2 6 10 0,-1-7-2 16,1 4-8-16,0-1 12 15,-3-3-12-15,0 2 0 0,2-2 0 0,-2-7 0 16,0 0-71-16,0 0-10 0,0 0-3 0,0 0-966 0</inkml:trace>
  <inkml:trace contextRef="#ctx0" brushRef="#br0" timeOffset="152552.82">20730 1809 806 0,'-8'-7'36'0,"6"7"7"0,-4 0-35 0,6 0-8 0,0 0 0 0,0 0 0 15,0 0 320-15,0 7 61 0,3-4 13 0,0 6 2 16,-1 1-308-16,1 1-61 0,-1-1-13 0,4 1-2 16,-1 11-12-16,3-8 0 0,3 5 0 0,-1 2 0 15,3-2 0-15,1 6-11 0,-1-6 3 0,3 5 0 16,0 2 8-16,-3-1 0 0,0 1 0 0,0-4 0 0,1 6 0 16,-1-2 9-16,-5 2-1 0,2-2-8 15,1 4 21-15,-3 1-2 0,0 2-1 0,-3 0 0 16,0 0-8-16,1 0-2 0,-4 2 0 0,1 2 0 15,-3-1-8-15,-3-3 0 0,-2 7 9 0,-3-3-9 0,-5-1 0 16,-3 4 0-16,-5 2 0 0,-6 3 8 0,-7-5-8 0,-3 0-10 16,0-1 10-16,-6-3-13 15,1-3-59-15,2 2-11 0,1 3-2 0,-4-10-875 16</inkml:trace>
  <inkml:trace contextRef="#ctx0" brushRef="#br0" timeOffset="195535.67">21701 1562 230 0,'13'0'10'0,"-7"0"2"0,-1 0-12 0,3-2 0 0,0 2 0 0,0 0 0 15,0-5 239-15,0 1 45 0,0 4 8 0,-3 0 3 16,-5 0-166-16,8 0-33 0,-3 0-6 0,-5 0-2 16,0 0-29-16,0 0-7 0,0 0 0 0,0 9-1 15,-3-2-15-15,1 7-2 0,-6 3-1 0,0 2 0 16,0 2-15-16,-5 5-3 0,-3 6-1 0,0 1 0 15,-3 3 2-15,-4 8 0 0,-4-4 0 0,-2 10 0 16,0 1-16-16,0 4 0 0,-3 3 0 0,3-1 0 0,0 2 0 0,0 2-8 16,2 5 8-16,4-1-13 0,-4-3 13 15,3-1 8-15,-2 2 0 0,2-6-8 0,-2 1 8 0,2 1-8 16,0-5 0-16,5 0 0 0,1-6 0 0,2-1 0 16,-2 0 0-16,4-7 0 0,1-5 11 0,2 2-2 15,-2-1 0-15,3-8 0 0,4 5-9 16,1-3 0-16,0-6 0 0,-1 0-11 0,4-3 3 15,-1 0 0-15,3-2 0 0,0-8 0 16,0-1-22-16,5 2-4 0,-2-3-1 0,2-4 0 16,-2 2-28-16,2-7-5 0,6 4-2 0</inkml:trace>
  <inkml:trace contextRef="#ctx0" brushRef="#br0" timeOffset="197319.63">21921 2360 1666 0,'0'0'74'0,"0"0"15"0,-3 0-71 0,3-7-18 0,-3 0 0 0,3 4 0 0,0-1 26 0,0-1 2 0,-2-2 0 0,2 0 0 16,-3 7-20-16,-2-10-8 0,2 6 8 0,1 1-8 15,-6-1 0-15,2-1 0 0,-2 5 8 0,0-3-8 16,1 3 13-16,-1 3 1 0,-3-3 0 0,3 5 0 15,0 2 10-15,0 0 1 0,0 0 1 0,0 7 0 16,0-2-12-16,0 6-2 0,3-1-1 0,-3 2 0 16,3 2-11-16,0-2 0 0,-1-1 0 15,4-3 0-15,-4 6 0 0,4-7 0 0,2 5 0 16,0-8 0-16,-3-1 0 0,6 2 0 0,-3-5 0 0,2 4 0 0,1-8 0 16,-3-3 0-16,5 7 0 0,-5-7 0 0,11 0 0 15,-3-3 8-15,2-1-8 0,4-3 8 0,-4-3 0 16,6-1-8-16,0-4 12 0,0-3-4 15,2-1-8-15,1-2-17 0,-6-1 4 0,3-3 1 0,0 3-6 0,-3-3-1 16,0-1 0-16,1 0 0 16,-4-2 19-16,1 6 0 0,2-10 0 0,0 6 0 0,-2-3 0 0,2 1 0 15,-2-5 0-15,2 7 0 0,-5-7 11 0,2 8-1 16,-2-1 0-16,-2 12 0 0,2-8 2 0,-6 8 1 16,1 3 0-16,2-4 0 0,-5 11 4 0,0-3 1 15,0 7 0-15,0 0 0 0,0 0-6 0,-5 4-2 0,-3-1 0 16,0 9 0-16,-3 2-10 0,1 0 0 0,-1 5 0 0,-2 2 0 15,0 2 9-15,0 1-9 0,-1 2 10 0,4 4-10 16,-4-2 12-16,7 1-4 0,-1-3-8 16,0 2 12-16,2 5-4 0,4-12-8 0,4 5 11 15,1-7-11-15,2 2 8 0,1-2-8 0,4-1 0 0,1-4 0 16,5 1 0-16,-3-4 0 0,3-1 0 16,0 1 0-16,-3-8 0 0,3 6 0 0,-3-9 0 0,3 3 0 15,-3-3 0-15,3-3 10 0,-3 3-10 0,3-9 8 16,-3 6-8-16,0-8 0 0,3 4 0 0,-2-7 0 15,-1 2 20-15,0 5 0 0,-2-7-1 0,-1 7 0 16,3-8-19-16,-2 4 8 0,-3 1-8 0,0-1 0 16,-3-1 0-16,-2-2 0 0,-1 4 0 0,-2 1 0 15,0-1 0-15,-5-1 0 0,0 4 0 0,0 0 0 16,-3 4 0-16,0-1 0 0,-3 4 0 0,1 4 0 16,-1-1 0-16,-2 4 0 0,5 0 0 0,-3 0 0 0,1 0-18 0,2 9-1 15,-3 1 0-15,1-3 0 0,2 2 19 0,2 1 0 16,1-3 0-16,2 5 0 0,1-5 0 0,2 5 0 15,0-5 0-15,5 0 0 16,-2-2 0-16,2-5 0 0,3 0 0 0,0 0 0 0,0-3 0 16,5-1 0-16,0-3 0 0,3-7 0 0,0 7 0 15,3-7 0-15,-1 0 0 0,3-3 0 0,0-2 0 0,3 1 0 16,-3-6 0-16,3 1 0 0,0-5 0 0,-3 2-10 16,3 5 2-16,-3-12 0 0,0 5-5 0,0-5-1 15,-2 2 0-15,-1-2 0 0,4 1 14 0,-4-1-9 16,1-7 9-16,-3 9-8 0,-1-2 8 0,-1 0 0 15,-1 1 0-15,-3-1 0 0,1 5 14 0,-3 2-2 0,3-2 0 16,-3 2 0-16,-6 9 15 0,3-8 2 16,-2 8 1-16,0 1 0 0,-3 6-14 0,2-4-2 15,-2 7-1-15,0 0 0 0,-8 0 1 0,3 0 0 0,-3 7 0 16,0 0 0-16,-2 0-14 0,-1 8 0 0,-2 3 0 0,0 1 0 16,-1 2 0-16,1 8 0 0,3-8 0 15,-4 9 0-15,4-8 0 0,-3 6 0 0,2-2 0 0,3-1 0 16,-3 1 0-16,4-4 0 0,1 6 0 0,1-5 0 15,2-2 0-15,-2 1 0 0,2-1 0 0,3-2 0 16,0 6 0-16,0-10 0 0,3-1 0 0,0 0 0 16,2 2 0-16,0-6 0 0,1 4 0 0,1-7 0 15,1 5-9-15,3-5 9 0,0-3 0 0,-1-1-9 0,3 4 9 16,3-7 0-16,0 0 0 0,0 0 0 16,3-7 0-16,-1 7 0 0,-2-7 0 0,2 0 0 0,1 0 0 0,0-1 0 15,-1-3 0-15,1 1 0 16,-4-1 0-16,4-1 0 0,-3-2 0 0,0 4 0 0,-3-6 0 15,0 2 0-15,-2 0 0 0,-1 2 0 0,-2-2 0 0,0 4 0 16,-5-1 0-16,2-4 0 0,-2 4 0 0,-3 1 0 16,0-1 0-16,-3 3 8 0,0 1-8 15,1 3 0-15,-1-3 0 0,-2 0 8 0,0 4-8 0,-1-1 0 16,1 4 0-16,0 0 0 0,-3 0 0 0,0 0 0 16,0 7 0-16,0-3 0 0,-3-1 0 0,3 4 0 15,-5 0 0-15,5 5 0 0,-2-1 0 0,-1-1 0 0,1 1 0 16,2-1-8-16,0 6 8 0,0-6 0 0,0 9 0 0,0-8 0 15,3-1 0-15,-1 1 0 16,1 4 0-16,2-8 0 0,3 7 0 0,-2-7 0 0,4 5 0 0,1-5 0 16,0 7 0-16,-1-7 0 0,6-3 0 0,0 8 0 15,3-9 0-15,-1 4 0 0,4 0 0 0,-1 0 0 16,0-7 0-16,3 0 0 0,-3 0 0 0,3 0 0 16,0 0 0-16,0 0 0 0,-3-7 0 0,5 0 0 15,-2 4 0-15,0-4 0 0,0-2 0 0,0 6 0 16,0-8 0-16,0 4 0 0,0-3 0 0,-1 1 0 15,-1 2 0-15,2 0-10 0,-6-7 10 0,1 7-10 16,-3 0 0-16,-3-1 0 0,3-3 0 0,-3 4 0 31,3 0-38-31,-3-5-8 0,3 2-2 0,0-1 0 0,-2 4-142 0,-1-5-29 16,0 2-6-16,0-1-1 0</inkml:trace>
  <inkml:trace contextRef="#ctx0" brushRef="#br0" timeOffset="197554.14">23405 1976 1324 0,'0'0'118'0,"0"0"-94"16,3-4-24-16,-3 4 0 0,0 0 166 0,0 0 29 16,0 0 5-16,0 0 2 0,0 0-118 0,0 0-24 15,0 0-5-15,-3 4-1 0,0 6-31 0,-2 2-7 16,0 2 0-16,2 4-1 0,-2 4-15 0,0-1 0 16,-3-2 0-16,2 6 0 0,1 4 0 0,-3-11 0 15,3 8 0-15,0 0 0 0,-3-2 8 0,2 2 0 16,1 2-8-16,0-2 12 0,-1-7-12 0,4 2 8 0,-1 0-8 0,1-2 0 15,2-5 0-15,0 2 0 0,0-6 0 0,2 1 0 16,-2-11 0-16,0 0-10 0,0 0 0 0,0 0 0 31,0 0-181-31,8 0-36 0,3-11-7 0,-3-3-2 16</inkml:trace>
  <inkml:trace contextRef="#ctx0" brushRef="#br0" timeOffset="197744.84">23220 2099 172 0,'0'0'16'0,"-5"0"-16"0,-3 0 0 0,0 4 0 16,8-4 495-16,0 0 96 0,-6 3 19 0,6-3 4 15,0 0-462-15,0 0-92 0,0 0-18 0,0 0-4 16,6 4-28-16,-1 3-10 0,3-4 0 0,0 2 9 0,5-5-9 16,0 0 0-16,1 0 0 0,-1 0 0 15,3 0-32-15,0 0-8 0,-3 0-1 0,3 0-1 16,-6 0-151-16,3 4-31 0,1-4-5 0</inkml:trace>
  <inkml:trace contextRef="#ctx0" brushRef="#br0" timeOffset="198161.24">23498 2172 345 0,'0'0'15'0,"0"0"4"0,0 0-19 0,0 4 0 16,0-4 0-16,0 10 0 0,0-6 317 0,0 3 60 15,0-7 12-15,0 3 3 0,2 4-256 0,1 2-50 16,0-6-10-16,2 4-3 0,0 0-57 0,3-3-16 15,3-1 0-15,-1 1 0 0,-2-1 12 0,3 2-2 0,-3-5-1 16,2 0 0-16,4 0-9 0,-1 0 12 0,-3 0-12 0,4 0 12 16,-4-5 10-16,3 5 2 0,-2-3 1 0,0-1 0 15,-1 1-13-15,1-1-4 0,-6-3 0 0,3 0 0 16,-3 0-8-16,1 2 0 0,-6-5 0 0,0 6 0 16,0-3 0-16,-3 0 0 0,-5 0 0 0,0-1 0 15,0 4-12-15,-5-3 3 0,-6 4 0 16,3-1 0-16,1-3 9 0,-4 7 0 0,1 0 0 0,-1 0 0 15,3 0 0-15,-2 7 0 16,2-3 8-16,3-1-8 0,-3 4 19 0,2-3-1 0,1 8 0 0,3-2 0 16,-1 1-5-16,3-1-1 0,3 2 0 0,0 2 0 15,-1 0 4-15,6-2 0 0,0 2 0 0,0 0 0 16,6 5 0-16,-1-5 0 0,0 5 0 0,3-5 0 16,3-3 7-16,-1-1 1 0,3 2 1 0,3 2 0 0,0-7-25 15,-3 4-16-15,1-3 3 0,2 3 0 0,-3-1 21 16,3-3 4-16,-3-3 0 0,0 8 1 0,0-9-13 0,1 1-16 15,-4-1 3-15,1 1 1 0,-1-1-2 16,1 4 0-16,-1-7 0 0,-2 0 0 16,3 4-116-16,-3-8-23 0,-3 4-5 0</inkml:trace>
  <inkml:trace contextRef="#ctx0" brushRef="#br0" timeOffset="198647.34">24199 1875 403 0,'0'0'36'0,"-5"3"-36"0,-1-3 0 0,1 7 0 0,0-3 293 16,-3 3 52-16,2 0 11 0,-2 0 1 0,1 8-255 16,-4-1-51-16,0 5-11 0,1-1-1 0,-1 4-13 0,-2 3-2 15,0 1-1-15,0-2 0 0,-1 6 2 0,6-1 1 16,-2-1 0-16,2 5 0 0,3-7 5 0,-1 7 1 16,4-1 0-16,-1-3 0 0,3-3 4 0,5 6 2 15,-2-3 0-15,5 1 0 0,0 1-38 0,0 2-20 16,2-7 3-16,1-1 0 0,-1-3 17 15,1-1-12-15,2-2 12 0,-2-1-10 16,-1 1-43-16,1-9-9 0,2 4-2 0,0-7-543 0,-2 5-109 0</inkml:trace>
  <inkml:trace contextRef="#ctx0" brushRef="#br0" timeOffset="199002.14">24352 2132 1267 0,'0'0'112'0,"0"0"-89"0,0 0-23 0,0 0 0 16,0 0 140-16,6 0 24 0,-1 0 5 0,0 0 1 0,-5 0-100 0,5 7-20 16,-2 0-4-16,0-3-1 0,-3 6-36 0,2 2-9 15,-2 2 0-15,0 0 0 0,3 9 0 0,-3-2 0 16,-3 1 0-16,1 3 0 0,2-3 0 0,-3 4 8 16,-2-1-8-16,-1-3 8 0,1-1-8 0,0 5 0 15,2-8 0-15,-2 1 0 0,2-9 0 0,1 4 0 16,2-2 0-16,-3-5-613 15,0-3-115-15</inkml:trace>
  <inkml:trace contextRef="#ctx0" brushRef="#br0" timeOffset="199507.67">24400 1976 2523 0,'0'0'56'0,"0"0"11"0,0 0 2 0,0 0 2 0,0 0-57 0,0 0-14 0,0 0 0 0,5 0 0 16,0 0 14-16,1 0 0 0,2 0 0 0,0 7 0 16,2-7-14-16,-2 3 0 0,3-3 0 0,-1 4 0 15,4 4-10-15,-7-1-5 0,4 0-1 0,0 4 0 16,-3-8-24-16,-3 4-6 0,0 2-1 0,3 1 0 16,-3 1 27-16,-2-4 6 0,0 0 1 0,-1 8 0 15,1-4 13-15,-3-4 0 0,0 3 0 0,-3 2 0 0,1-5 0 0,-1 0 0 16,-2 0-10-16,2 0 10 15,-2-3 0-15,0 4 0 0,-1-1 0 0,-2 0 0 16,0-3 0-16,0 3 0 0,0-7 0 0,-2 7 0 16,-1-4-14-16,3 2 5 0,-2-1 1 0,2-1 0 0,3 1 8 15,-1-1 8-15,-2 4-8 0,3-7 11 0,5 0 3 0,-3 4 1 16,1-1 0-16,-1 4 0 0,0-2 5 0,3 2 2 16,3-3 0-16,0-1 0 15,2 4-22-15,0 4 0 0,1-8 0 0,-1 4 0 0,3 5 0 0,0-5-13 16,0 0 1-16,2 0 1 0,1 5 19 0,-3-5 3 15,2 7 1-15,-2-10 0 0,0 6-12 0,0 2-17 16,-2-5 4-16,-1 7 1 0,0-10 12 0,-2 6 16 0,-1-1-3 16,1 1-1-16,-3-3-12 0,-3 0-16 0,1-3 3 0,-4 8 1 15,-1-9 35-15,-1 4 7 0,-3 0 2 0,0 0 0 16,-2 0-32-16,-3-2 0 16,3-3 0-16,0 3 0 15,-3 2-36-15,3-7-12 0,-3 7-4 0,3-7 0 16,-1 0-35-16,1 7-7 0,3-7-2 0,-1 0 0 15,0 0-146-15,4-7-30 0,-9-7-5 0,10 2-2 0</inkml:trace>
  <inkml:trace contextRef="#ctx0" brushRef="#br0" timeOffset="200687.83">24633 2259 403 0,'0'0'36'0,"0"0"-36"0,0 0 0 0,0 0 0 0,0 0 428 0,2 7 80 16,1 0 15-16,0-7 3 0,2 11-395 0,-2-4-79 15,-1 1-16-15,1-1-4 0,-3 7-9 0,3-3-3 16,-3 4 0-16,0-1 0 0,-3-3-20 0,3 4 0 16,-3-1 0-16,1 0 0 0,-1-2-12 15,0 2-6-15,1 0-2 0,-1-2 0 0,-2-5 20 0,5 4 0 16,-3-1 0-16,0-10 0 0,1 7 12 0,2-7 7 16,0 0 1-16,0 0 0 0,0 0-20 0,0 0 0 15,0 0 0-15,0 0 0 0,0 0 0 0,2-7 0 16,1 0 0-16,0-7 0 15,2-1-24-15,0 4-8 0,3-10-1 0,0 2-1 0,0 5 13 0,0-5 2 16,0 5 1-16,0-7 0 0,0 6 10 0,0-3 8 16,0 6-12-16,0 2 12 0,0-1-8 15,0 1 8-15,-1 3 0 0,-1-2 0 0,2 2 0 0,0 4 0 0,0-1 0 16,-6 4 0-16,-2 0 0 0,6 0 0 0,1 0-13 16,-1 0 4-16,-1 0 9 0,3 0 0 0,-3 4 0 15,3-1 0-15,3 1-18 0,-3-1-2 0,0 6 0 0,0-2 0 31,0 3 20-31,2-6 0 0,-5 3-8 0,3 3 8 0,-2-5 0 0,2 2 0 0,-3 7 0 16,-2-10 0-16,-1 3 0 0,3 1 0 0,-5-1 0 16,0 0 0-16,0 0 0 0,0-3 0 0,-2 3 0 0,-3 1 0 15,2-1 19-15,-5-3 1 0,-3 3 0 0,3-4 0 16,-5 4-20-16,0-3 0 0,0-1 0 0,2 1 0 16,1-1 10-16,2-3-2 0,-3 5 0 0,0-5 0 15,1 0-8-15,-1 4 0 0,1-1 0 0,-1-3-11 16,3-3 11-16,0-1 0 0,3-1 8 0,0 5-8 15,2-7 0-15,3 4-15 0,0-1 3 0,5-3 0 16,1 0 12-16,-1 0 0 0,3 2 0 0,0 3 10 16,2-6-22-16,-4 8-4 0,-1-4 0 0,3 1-1 15,0-1 27-15,0 4 6 0,2 0 0 0,1 0 1 0,-3 0-17 0,2 0 0 16,1 4 0-16,0-4 0 16,-3 7 13-16,-1-7-1 0,1 3 0 0,-2 4 0 0,-6-7 0 0,5 0 0 15,0 5 0-15,1 2 0 0,-6-7-12 16,8 7 0-16,-8-7 0 0,0 0 0 0,0 0 9 0,0 0-1 15,0 0 0-15,0 0 0 0,5 0-8 0,-5 0-11 16,8 7 3-16,-8-7 0 0,8-7-7 0,0 4-1 16,-3-1 0-16,-5 4 0 0,5 0 16 0,1-7 0 15,-4 2 0-15,-2 5 0 0,0 0 0 0,0 0 0 16,0 0 0-16,0 0 0 0,0 0 0 0,0 0 0 0,8 5 9 0,-8-5-9 16,8 4 13-16,-8-4-3 15,8 7-1-15,-8-7 0 0,8 3-9 0,-8-3 0 0,0 0 9 0,5 7-9 16,-5-7 0-16,0 0 9 15,0 0-9-15,0 0 0 0,0 0 12 0,0 0-12 0,0 0 12 0,8 0-12 16,-3-7 9-16,-2 0-9 0,0 0 0 0,-3 2 9 16,0-2-17-16,-3 4-4 0,3-8-1 0,-3 4 0 15,1-3 1-15,-1 1 0 0,0 2 0 0,-2 0 0 16,3 0 12-16,-1 0 0 0,0 0 0 0,1 2 0 16,-1-2 0-16,0 4-9 0,1 3 9 0,2 0-8 15,-3 0 0-15,3 0 0 0,0 0 0 0,0 0 0 16,0 0-27-1,0 0-5-15,0 0 0 0,0 0-1 0,0 0 21 0,0 0 4 0,8 0 0 0,-8 0 1 16,8 7 6-16,0-4 1 0,-8-3 0 0,8 5 0 16,-3 2 8-16,3 0 0 0,-8-7 0 0,8 7 0 0,0-7-19 15,-8 0-1-15,5 7-1 0,3 0 0 0,-8-7 29 16,8 5 5-16,-3 2 2 0,1 7 0 16,-1-10 7-16,-2 3 2 0,-1 3 0 0,1-5 0 0,0 2-7 15,-1 0-1-15,-2 0 0 0,0 0 0 0,0 0-4 0,0-2-2 16,-2 2 0-16,2 0 0 0,0-7 8 0,-3 0 2 15,3 7 0-15,-5-7 0 0,2 0-30 0,0 0-6 16,1 0 0-16,-1-7-1 16,0 7-8-16,3-7-2 0,-2 7 0 0,-1-7 0 0,3 2 11 0,3-5 3 15,-1-1 0-15,1 4 0 0,0-5 13 0,-1 2 0 16,4-1 0-16,-1 4 0 0,3-3 0 0,0 1 0 0,0 2 0 16,0 0 0-16,0 7 21 0,-1-7-2 0,1 0-1 0,-8 7 0 15,0 0-2-15,11 4 0 0,-11-4 0 0,8 3 0 16,-8-3 8-16,5 7 0 0,1 0 1 0,-1 0 0 15,0 5-17-15,-2-5-8 16,-1 4 0-16,1-1 8 0,-3 2-8 0,0-1 0 0,0-1 0 16,0 1 0-16,-3-3 0 0,3-1 0 0,0 0 8 0,-2 0-8 31,2 4-24-31,-3-11-6 0,0 3-2 0</inkml:trace>
  <inkml:trace contextRef="#ctx0" brushRef="#br0" timeOffset="200980.16">25178 2063 2188 0,'0'0'195'16,"0"0"-156"-16,0 0-31 0,0 0-8 0,5 3 38 0,3 1 6 15,3-1 2-15,-3 6 0 0,2-2-29 0,3 3-5 16,-2 1-2-16,5-1 0 0,-3 2-10 0,6 6 0 15,-4-4 0-15,4 8 0 0,-1-11-10 0,1 11 10 16,-3-1 0-16,0-2-9 0,-14-12 9 0,-2-7 0 16,0 0 0-16,0 0 0 0,0 0 0 0,0 0 0 15,0 0 0-15,0 0 0 16,0 0 0-16,0 0 0 0,0 0 0 0,-5 329 0 0,-16-303 0 16,0 0 0-16,-3-1 0 0,-3 4 0 15,1-3-24-15,-3-5-7 0,0 5-1 0</inkml:trace>
  <inkml:trace contextRef="#ctx0" brushRef="#br0" timeOffset="206620.5">12949 6951 576 0,'0'0'51'0,"0"0"-41"0,-3 0-10 0,3 0 0 16,0 0 237-16,0 0 46 0,0 0 9 0,0 0 1 16,0 0-198-16,8 0-40 0,0 0-8 0,3 0-2 15,2-3-21-15,3-2-5 0,0-2-1 0,2 3 0 16,3 4-10-16,0-7-8 0,3 0 9 0,0 4-9 16,0-4 0-16,0 2 0 0,-1-2 0 0,1 3 0 15,-5 1 8-15,5-1-8 0,-1 1 0 0,-1-1 0 16,1-3 0-16,-1 7 0 0,-1-8 0 0,0 8 0 15,0 0 20-15,-2-2-1 0,-1-3-1 0,1 5 0 16,-1 5 14-16,1-5 4 0,-3 0 0 0,2 2 0 16,-2-2-4-16,-3 0 0 0,3 0 0 0,-3 0 0 0,-2 0-11 15,2 0-2-15,-2 0-1 0,2-2 0 0,-5-3-8 16,2 5-2-16,-2 0 0 0,0-7 0 16,0 7-8-16,-3-4 0 0,3 4 0 0,-2 0 0 0,-1-7 0 0,-5 7-20 15,0 0 3-15,0 0 1 16,0 0-31-16,0 0-5 15,0 0-2-15,0 0-576 0,-3-3-115 0</inkml:trace>
  <inkml:trace contextRef="#ctx0" brushRef="#br0" timeOffset="207198.73">13055 6762 403 0,'0'0'36'0,"0"0"-36"0,0 0 0 0,0 0 0 0,0 0 280 0,0 0 50 15,0 0 10-15,0 0 1 0,0 0-232 0,0 0-46 16,0 0-10-16,0 0-1 0,0 7-17 0,-3 0-3 16,0 1-1-16,1 3 0 0,-4-4-20 0,-2 5-11 15,3-2 12-15,-3 4-12 0,0-3 21 0,0 1-2 16,-2-2-1-16,-1 4 0 0,1-3-18 0,-1 4 0 16,0-4 0-16,1-1 0 0,-1 1-9 0,3 4-6 0,0-8-1 0,0 0 0 31,3 0 16-31,0 4 8 0,0-3 0 0,2-1-8 15,-2 0 22-15,2 0-2 0,3-3-1 0,0 3 0 0,0-7-7 0,0 0-2 0,8 8 0 0,0-4 0 16,0-1 3-16,0 1 1 16,5-1 0-16,0 1 0 0,0-4-4 0,3 3-1 15,3-3 0-15,-3 0 0 0,2 0-9 0,3 0 0 0,-2-3 0 16,2-1 0 0,3 1-75-16,2-1-13 0,-5-3-4 0</inkml:trace>
  <inkml:trace contextRef="#ctx0" brushRef="#br0" timeOffset="-204800.43">19823 3329 1134 0,'0'0'50'0,"0"0"10"0,0 0-48 0,-6 0-12 0,1 0 0 0,2-7 0 15,-2 2 74-15,0 5 12 16,-1 0 2-16,1-7 1 0,0 4 11 0,0-1 3 0,2-3 0 0,-2 7 0 16,-1-5-39-16,1-2-7 0,0 5-1 0,0-3-1 15,2 3-21-15,-2 2-4 0,-1-5-1 0,1 3 0 16,0 2-18-16,-1 0-11 0,1 0 12 0,0 2-12 16,0-2 0-16,-3 5 0 0,0-3 0 0,0 3 0 15,0 2-8-15,-3 0-6 0,1 0-1 0,-1 0 0 16,0 5-1-16,4-5 0 0,-7 4 0 0,4-1 0 15,-1 2 16-15,3-3 0 0,-2-2 0 0,4 5 0 16,1-5 0-16,0 5 0 0,2-5 0 16,0 0 10-16,3 4 0 0,0-1 0 0,3-3 0 0,0 7 0 15,-1-9 6-15,4 7 2 0,2-3 0 0,0 3 0 16,-3-5-18-16,5 7 8 0,4-7-8 0,-4 7 0 0,1-7 11 16,-1 2-11-16,4-1 10 0,-4 1-10 0,1-4 24 0,2 2-2 15,-2 0 0-15,-3 0 0 16,-1 0-22-16,-1-2 0 0,-1 2 0 0,0 0 0 0,-2-5 0 0,0 3-18 15,-3-5 3-15,0 12 1 16,-3-5 14-16,-2 2 10 0,-1-4-2 0,1 2 0 0,-3 0-8 0,-2 0 0 16,2 0 9-16,-3 0-9 0,-2 0-9 0,0 0-7 15,-1-2 0-15,1 2-1 16,3 0-39-16,-4-2-8 0,4-3-2 16,-1 5-542-16,3-7-108 0</inkml:trace>
  <inkml:trace contextRef="#ctx0" brushRef="#br0" timeOffset="-203842.95">19714 3277 2246 0,'-21'0'49'0,"13"0"11"0,-5 5 1 0,0-3 3 0,-1 5-52 0,1 5-12 15,0 2 0-15,2-2 0 0,-2 6 0 16,2-1 0-16,1 2 8 0,2 9-8 0,0-2 0 0,0 2-18 16,0 5 4-16,3-2 1 15,2-3 13-15,3 5 0 0,-2-7 0 0,2-5 0 0,2 0 0 0,3-2 0 16,1-5 0-16,-1-2-9 0,3-3 9 0,0-2 0 15,3-7 0-15,-1 5 0 0,3-10 0 0,1 3 0 16,-1-5 9-16,3-5-9 0,0-2 14 0,-3-5-4 16,3-2-1-16,-6 0 0 0,3-5-9 15,-5 7 12-15,-2-9-12 0,-1 2 12 0,-2 5-4 0,-3 0 0 0,-3 2 0 0,0 0 0 16,-2 5 20-16,-3 0 3 0,0 2 1 0,-2 3 0 16,-1 4 2-16,0-2 1 0,-2 7 0 0,0 4 0 15,0-1-11-15,0 4-3 0,-3 0 0 0,0 5 0 16,3 2-13-16,-1 0-8 0,4 7 8 0,-1-2-8 15,1 0 0-15,-4 7-12 0,6-3 2 0,-2 3 0 32,2-3-43-32,3 1-9 0,-1 0-2 0,6-3-666 0,-2 0-134 0</inkml:trace>
  <inkml:trace contextRef="#ctx0" brushRef="#br0" timeOffset="-202903.52">21997 2974 1843 0,'-2'-12'164'0,"2"12"-132"16,-3-7-32-16,1 4 0 0,2-1 88 0,-3-1 10 16,3 5 2-16,0-7 1 0,-3 5-69 0,3-3-15 15,-2 2-2-15,2-1-1 0,0 4-14 0,-3-7 0 0,-2 7 0 0,-1-7 0 32,1 7-39-32,-3 0-10 0,0 0-3 0,-2 0 0 0,-4 4 28 0,4-1 4 0,-3 1 2 0,-1-1 0 15,1 4 18-15,-3 0 12 0,6 0-1 0,-4 2-1 16,4-2 6-16,2 3 2 0,-3-5 0 0,3 2 0 15,0 0-18-15,1 0 0 0,1 4 0 0,1-1 0 16,0-3 0-16,2 5 0 16,3-1 0-16,0 4 0 0,0-6 0 0,3 3 0 0,-1-1 0 0,1 4 0 15,2-6 0-15,3 3 0 0,0 2 0 0,3-7 0 16,-1 0 0-16,3 5 0 16,1-5 9-16,2 0-9 0,-1 0 8 0,1 0-8 0,0 5 0 0,0-5 9 0,-5 0-9 15,2 0 8-15,-8-2-8 0,3 2 8 16,0-5-8-16,-5 7 0 0,-1-2 0 0,1 1 0 15,-6-6 8-15,3 5-8 0,0 0 12 0,-5 0-4 0,0-2 10 16,-6 2 2-16,1 0 0 0,-4 0 0 0,-1 0-9 0,-1-2-2 16,2 2 0-16,-1 0 0 0,-1-3-9 0,0-1 0 15,3 2-12-15,-3-3 12 16,2 3-43-16,4-3-1 0,-3-2 0 0,2 5 0 16,0-5-91-16,4 0-18 15,-1-5-4-15</inkml:trace>
  <inkml:trace contextRef="#ctx0" brushRef="#br0" timeOffset="-202004.86">21945 3204 288 0,'0'0'25'0,"10"0"-25"0,1-2 0 0,-1-3 0 15,4 3 317-15,-4-3 59 0,3 3 11 0,1-3 2 16,1 5-269-16,-1-3-55 0,-4-1-10 0,1-3-3 16,2 7-22-16,-2-3-5 0,-3 3-1 0,0-9 0 15,-1 7-12-15,1-5-4 0,-2 2 0 0,2-2 0 16,0 0-8-16,-3 7 0 0,0-7 0 0,-2 2 8 15,2-2-8-15,-2 0 0 0,-1 0 0 0,1 0 0 16,0 4 0-16,-3-1 0 0,0-3 0 0,0 0 0 16,0 2 0-16,-3-2-14 0,3 0 3 0,-3 4 1 15,1-1-8-15,-4-3-2 0,1 7 0 0,0-5 0 16,0 5 7-16,-3 0 1 0,-3 0 0 0,0 0 0 16,-2 0 12-16,3 5 16 0,-6-1-3 0,3 3-1 15,-3 3 20-15,0-5 3 0,3 2 1 0,-3 4 0 0,5-8-19 0,1 8-3 16,-1-1-1-16,6 4 0 0,-3-2-13 15,2 2 0-15,4-2 0 0,-1 2 0 16,3-3 0-16,0 4 0 0,3-1 0 0,2-3 0 0,3-1-11 0,3 2 2 16,-1-5 0-16,6-3 0 15,0-1-21-15,2 4-4 16,1-7-1-16,-1 0 0 0,4 0-6 0,-4-7-2 0,3 4 0 0,-2-8 0 16,2 4 9-16,-2-5 2 0,4-2 0 0,-1 7 0 0,-1-5 14 0,0 5 3 15,-3 0 1-15,1 0 0 0,-6-5 14 0,0 10 8 16,-2-10 0-16,0 5-8 0,-6 0 67 0,0 0 6 15,-5 2 2-15,3 3 0 0,-1-3 1 0,-2 5 1 16,-5-7 0-16,5 7 0 0,-3-2-18 0,3 2-4 16,0 0-1-16,-5 0 0 0,0 0-26 0,0 2-4 0,-3 3-2 0,5-3 0 15,-2 3-6-15,-1-3 0 16,1 7-1-16,2-6 0 0,-2 4-15 0,3 0 0 16,-1 5 0-16,3-10 0 0,-3 7 0 0,1-6 0 0,2 1 0 0,0-4 0 15,0 0 0-15,0 0 0 0,2 3 0 0,1 4 0 16,0-2-17-16,2-3-3 0,0 3-1 0,3-5 0 15,0 0 4-15,0-5 1 0,0 5 0 0,0 0 0 16,0-2 5-16,0 2 2 0,0-5 0 16,0 5 0-16,0 0 9 0,-1 0 0 0,-1 5-9 0,-6-5 9 15,8 0 0-15,-8 0 0 0,0 0 0 0,5 2 0 16,-5-2 0-16,5 7 0 0,-5-7 0 0,0 0 0 16,0 0 0-16,0 0 0 0,0 0 9 0,3 5-9 15,-3-5 0-15,0 0 0 0,0 0 0 0,0 0 0 16,0 0-9-16,0 0-7 0,0 0 0 0,0 0-1 15,0 0-27-15,3-5-4 0,-1-2-2 0,3 7 0 16,-5 0 27-16,3-7 6 0,0 0 1 0,-1 7 0 0,-2 0 16 16,0 0 0-16,8-7 0 0,-5 4 0 0,-3 3 0 0,8-4 14 15,-3-1-2-15,-5 5-1 0,8-2 1 0,-3 4 0 16,3-2 0-16,-8 0 0 0,11 0-12 0,-3 0 0 16,0 9 0-16,-3-9 0 0,3 3 0 0,-3-3 0 15,3 4 0-15,-2-1 0 0,2-3 0 0,-3 4 0 16,-5-4 0-16,5 3 0 0,0 2-8 0,-5-5 8 15,0 0-10-15,8 0 10 0,-8 0-15 0,6 0 3 16,-1 0 1-16,-5 0 0 0,0 0-8 0,8-5-1 0,-3 2-1 16,0-1 0-1,1 1-17-15,-1-1-3 0,3 1-1 0,0-6 0 16,0 7-10-16,0-5-3 0,2 2 0 0,1-2 0 16,0 0 10-16,-1 4 1 0,1-1 1 0,-1-1 0 15,1 5-93-15,-1-7-20 0,1 7-3 0,0-2-1 16,2-3 44-16,0 5 8 0,0-2 1 0,-2 2 1 0</inkml:trace>
  <inkml:trace contextRef="#ctx0" brushRef="#br0" timeOffset="-201786.83">22924 3079 403 0,'10'0'17'0,"-5"-4"5"0,1-1-22 0,-1 3 0 0,3 2 0 0,-3-5 0 16,0 3 224-16,-2-3 41 0,2 5 8 0,-2-7 2 15,-3 7-139-15,3-7-28 0,-3 4-6 0,0-1-1 16,-3-1-20-16,0 3-4 0,-2-3-1 0,0 3 0 16,0-3-30-16,-3 5-6 0,0 0-2 0,0 0 0 15,-3 5-23-15,1-3-5 0,-1-2-1 0,0 7 0 0,-2-2 3 16,0 2 1-16,0 7 0 0,-1-7 0 0,1 0-1 15,3 5 0-15,-1 2 0 0,1 0 0 0,2 2-1 0,0 1-1 16,0-5 0-16,2 2 0 0,-2 5-10 0,6-5 10 16,-3 0-10-16,5 0 10 15,0-2-10-15,2-1 0 0,1-1 0 0,5-3 8 0,-3 0-20 0,3-7-5 16,0 5-1-16,3-3 0 16,2-4-98-16,-3-3-19 0,6 5-4 15,-3-7-737-15</inkml:trace>
  <inkml:trace contextRef="#ctx0" brushRef="#br0" timeOffset="-201352.08">23207 2762 1785 0,'5'-10'159'0,"-5"6"-127"0,0-3-32 0,0 0 0 16,0 4 136-16,0 3 22 0,0 0 4 0,0 0 1 16,0 0-79-16,0 0-16 0,0 0-4 0,-3 3 0 15,-5 4-52-15,3 4-12 0,2 4 0 0,-2-1 0 16,-8 12 0-16,2-5 8 0,-2 5-8 0,0 2 10 15,0 2-10-15,-3 1 0 0,2 0 0 0,1 1 0 16,-3-3 0-16,6 4 0 0,-3 0 0 16,2-5 0-16,0 0 0 0,3 3 0 0,1-10 0 0,-1 0 0 15,2 2 0 1,4-13 0-16,-4 4 0 0,6-2 0 0,-2-5 0 0,2 0-9 0,0-7 9 0,0 0-13 16,0 0-7-16,0 0-2 0,8-7 0 0,-3 2 0 15,3-2 4-15,2 0 1 0,-2 0 0 0,0-7 0 16,3 0 17-16,0 2 0 0,-1-2 0 0,3 2 0 15,-2 3 13-15,2-3 10 0,-2 2 1 0,-1 3 1 16,1-4 4-16,-1 11 1 0,1-7 0 0,0 2 0 16,-3-2-9-16,-3 4-1 0,3-1-1 0,-3 4 0 0,3 4-19 0,-3 6 0 15,-2-10 0-15,2 12 0 0,-2-12 0 0,2 11 0 16,-2-1 0-16,2 2 0 0,-2-3 13 0,-3 7-4 16,5 1-1-16,-5-5 0 0,3 2-8 0,-3-2 0 15,0 2 0-15,2-5 0 0,-2 3 0 16,0 2-11-16,0-9 3 0,0 2 0 15,3 0-36-15,-3-7-6 0,3 7-2 0,-3-7 0 16,0 0-174-16,0 0-35 0,0 0-7 0,13-7-2 0</inkml:trace>
  <inkml:trace contextRef="#ctx0" brushRef="#br0" timeOffset="-188057.17">23720 2694 1843 0,'-5'0'164'0,"-1"0"-132"0,-2 0-32 0,0 0 0 15,1 4 61-15,-4-1 6 0,3 4 1 0,-3 0 0 16,1-2-52-16,-3 6-16 0,-1-1 8 0,1 1-8 16,3 6 0-16,-4 2 0 0,-2 2 0 0,1 5-9 15,1 4 9-15,1-1-8 0,-3-1 8 0,3 5-8 16,2 4 8-16,3-6 0 0,1 7 0 0,1-3 0 15,4 5 0-15,2-7 0 0,0 2 0 0,2-2 0 16,4-7 0-16,1 0 0 0,4-5 0 0,2-2 0 16,1-1-12-16,-1-3 0 0,3-1 0 0,-3-7 0 15,3 5-131-15,2-10-26 16,1 5-6-16,2-7-1 0</inkml:trace>
  <inkml:trace contextRef="#ctx0" brushRef="#br0" timeOffset="-187671.82">23958 2788 748 0,'-8'-7'67'0,"8"7"-54"0,-3 0-13 16,-2-3 0-16,0-1 277 0,0-1 53 16,-1 5 10-16,1 0 3 0,0 0-271 0,-1 0-53 0,-4 5-11 0,2-1-8 15,-3 3 0-15,1 3 0 0,-4 2 0 0,4-1 0 16,-3 3 0-16,-1 3 13 0,1 2-3 0,0 7-1 16,0-5-9-16,2 0-16 0,-2 5 4 0,2 0 1 15,1 0 11-15,-1-1 16 0,3 4-4 0,0-4-1 16,3-1-11-16,0-5 8 0,2 0-8 0,0 2 8 15,3-7-8-15,0 0 8 0,3 2-8 0,0-6 8 16,2 2-20-16,0-5-4 0,1-3 0 0,-1-1-1 16,3 4-21-16,-3-7-4 0,3 0-1 0,-3-7 0 15,3 7-53 1,-2-7-12-16,-1 0-1 0,0 2-1 0,-2-2-19 0,-1-7-4 16,1 2-1-16,0 3 0 0</inkml:trace>
  <inkml:trace contextRef="#ctx0" brushRef="#br0" timeOffset="-187374.66">23749 3049 1105 0,'-3'-7'48'0,"3"7"12"0,0 0-48 0,0 0-12 15,-5-3 0-15,5 3 0 0,0 0 72 0,0 0 13 16,-3-4 3-16,3 4 0 0,0 0-14 0,0 0-2 16,0 0-1-16,0 0 0 0,0 0-18 0,6 0-3 15,-1 0-1-15,0 4 0 0,3-1-20 0,0-3-4 16,0 0-1-16,0 0 0 0,3-3-16 0,-1 3-8 16,1 0 0-16,-1-4 8 0,1 4-8 0,0 0 0 0,-1-5 0 0,3 5 0 15,-2 0 0-15,0 0 0 0,-1 0 0 0,1 0 0 16,-3 0-9-16,0 0 9 15,2 5 0-15,-5-5 0 0,3 4 0 0,-2-1 0 0,-6-3 0 0,5 4 0 16,0-1 0-16,-2 4 0 16,0-2 0-16,-1 2 0 0,-2-7 0 0,3 0 0 15,-3 11 9-15,0-8-9 0,-3 4 0 0,1 5 0 16,-1-5 0-16,-2 2 0 0,-1 0 0 0,1 1 0 0,2-3 0 0,-2 5 0 16,0-1-14-16,0-1 5 0,-1 2 1 0,1-3 0 31,0-2-24-31,-1 5-5 0,1-5-1 0,2 0 0 15,1 5-102-15,2-12-21 0,0 0-4 0,0 0-1 0</inkml:trace>
  <inkml:trace contextRef="#ctx0" brushRef="#br0" timeOffset="-186711.46">24209 3068 2257 0,'0'0'100'0,"-2"-5"20"0,-4-2-96 0,4 7-24 15,-3 0 0-15,-1 0 0 0,4 0 20 0,-4 0-2 16,1 0 0-16,0 0 0 0,-1 0-18 0,-2 0 0 16,3 5 0-16,-3-3 0 15,0 3-20-15,0-5 0 0,0 7-1 0,0 0 0 0,-2 0 8 0,2 0 1 16,0 0 1-16,0 0 0 0,3 0 22 0,-3 5 4 16,0-5 1-16,5 0 0 0,-2 5-16 0,2-10 0 15,1 7 0-15,-1-6 0 0,3-3-12 0,0 0-4 16,0 0-2-16,5 7 0 0,3-3 2 0,-2-1 1 15,2-3 0-15,-1 0 0 0,1 0-5 0,3-3-2 0,-3 3 0 0,2-4 0 16,-2 1 6-16,0-1 0 0,0 1 1 0,0 3 0 16,-2 0 15-16,1-4 0 0,-1 4 0 0,2 0 0 15,-8 0 30-15,0 0-1 0,5 4 0 0,0-1 0 16,-5-3-3-16,3 0-1 16,-3 0 0-16,5 7 0 0,-2 0-13 0,0-2-4 0,-3-5 0 0,5 7 0 15,-5-7-8-15,0 0 0 0,0 7 0 0,0-7 8 16,0 7-8-16,0-7 0 0,0 0 0 0,0 0 0 15,0 0-23-15,0 0 0 0,0 0 0 0,0 0 0 32,0 0-55-32,0 0-11 0,2-5-3 0,4 5 0 15,2-2-25-15,-3-3-6 0,0-2-1 0,3 5 0 0,-3-6 90 16,6 4 18-16,-3-3 3 0,0 0 1 0,5 0 59 0,-2 7 12 0,-1-7 2 16,-2 2 1-16,3-2 37 0,-1 0 7 0,-2 7 2 0,0-7 0 0,0 7-21 15,0 0-4-15,-3 0-1 0,3 0 0 16,-2 0-38-16,-1 4-8 0,-2-1-2 0,-1 1 0 0,1-1-16 0,0 4-3 15,-3 0-1-15,0-2 0 0,-3 6 3 16,0-1 1-16,1 2 0 0,-1-5 0 16,-2 0-18-16,2 0 0 0,0 0 0 0,1 0 0 0,-1 0 0 15,3-7-19-15,0 0 3 0,-5 5 0 0,5-5 16 0,0 0-10 16,0 0 10-16,0 0-8 0,0 0-2 0,2-5 0 16,1-2 0-16,0 0 0 0,2 0-5 0,0 2-1 15,1-2 0-15,2-2 0 0,-3-3 4 0,3 5 0 16,0-5 0-16,2 5 0 0,-2 0 12 0,3-7-11 0,-1 7 11 15,-2 2-10 1,0-2-26-16,3 0-4 0,-3 7-2 0,-3-7 0 16,3 4-125-16,-3-1-25 0,3 1-4 0,-2-1-2 0</inkml:trace>
  <inkml:trace contextRef="#ctx0" brushRef="#br0" timeOffset="-186274.17">24649 3096 1483 0,'0'0'65'0,"0"0"15"15,0 0-64-15,0 0-16 0,0 0 0 0,5-3 0 16,0 3 55-16,-5 0 8 0,3-4 1 0,-3 4 1 16,0 0-34-16,0 0-7 0,0 0-2 0,0 0 0 15,0 0-22-15,-3 0 0 0,-2-3 0 0,0 6-8 16,-1-3 8-16,-2 4 0 0,3-1 10 0,-3 2-10 0,0-3 43 0,3 5 2 16,-3 5 1-16,0-5 0 0,0 7-7 0,3-7-2 15,-3 0 0-15,3 5 0 16,-1-1-25-16,4-1-4 0,-1-3-8 0,0 5 11 0,1-5-11 0,2 0 0 15,0 0 0-15,0-7 8 0,2 7-8 16,-2-7 0-16,0 0 0 0,8 5 0 16,-2-3 0-16,2 7 0 0,-3-9 0 0,3 0 0 15,0 0 0-15,0 0 0 0,0-9 0 0,-1 7 0 0,1 2-20 16,3-7 3-16,-3 2 1 0,3-9 0 16,-1 7-4-16,1 2-1 0,-1-2 0 0,4 5 0 0,-4-5 5 0,1-1 2 15,-3 1 0-15,0 3 0 0,-1 1 14 0,-1 3 0 16,-1-4 0-16,-2-1 0 0,-1 5 23 0,1-2 1 15,-3 2 0-15,0 0 0 0,0 0 9 0,0 0 3 0,0 0 0 0,-5 7 0 16,-3-3-11-16,2 3-1 0,1 0-1 0,0-4 0 16,0 4-14-16,-3 0-9 0,5 0 12 0,-2-2-12 15,-1 2 8-15,6-7-8 0,-2 7 0 0,2-7 0 16,-5 7 0-16,5-7 0 16,0 0 0-16,0 0 0 0,0 0-18 0,0 0-4 0,0 0-1 15</inkml:trace>
  <inkml:trace contextRef="#ctx0" brushRef="#br0" timeOffset="-186118.52">24863 2995 2422 0,'0'0'53'0,"-5"4"11"0,2-1 3 0,-2 4 1 0,2-2-54 15,3-5-14-15,-3 2 0 0,1 5 0 0,-1-2-8 0,3-3-5 16,0-2-1-16</inkml:trace>
  <inkml:trace contextRef="#ctx0" brushRef="#br0" timeOffset="-185691.21">25000 3202 403 0,'0'0'36'0,"0"0"-36"0,0 0 0 0,0 0 0 0,6-5 290 0,-1 5 51 15,-5 0 11-15,0 0 1 0,0 0-245 0,0 0-50 16,0 0-10-16,0 0-1 0,0 0-26 0,0 0-5 15,0 0 0-15,0 0-1 0,-3-7-15 0,-2 7 9 0,0 0-9 16,0 0 8-16,-3 0-8 0,0 0 0 0,0 5 0 16,-3-3 0-16,1-2 0 0,2 0 12 0,-3 5-12 0,0-3 12 15,1 3 11-15,-1 2 2 0,1 0 1 0,2 0 0 16,0-2-26-16,0 2 0 16,3-5 0-16,-1 7 0 0,1-6-8 0,5-3-8 0,0 0 0 0,0 7-1 15,3-2 17-15,-1 2 0 16,4-5 8-16,2 3-8 0,-1-3 0 0,1-2 8 0,0-2-8 0,3 2 0 15,0 0 0-15,-1 0 0 0,1 0 0 0,-3-5 0 16,2 5 0-16,-2-2 0 0,0-3 0 0,0 5 0 16,0-2 0-16,0 2 0 0,-3-5 8 0,-5 5-8 15,5 0 12-15,-5 0-1 0,6 5 0 0,-6-5 0 16,0 0 10-16,5 0 3 0,-5 0 0 0,0 0 0 16,0 0 0-16,5 2 1 0,-5-2 0 0,6 7 0 15,-4 0 7-15,1-2 2 0,-3 2 0 0,0-3 0 16,0-4-7-16,3 7-2 0,-3-7 0 0,0 10 0 15,2-5-17-15,1 2-8 0,-3-7 8 0,3 2-8 0,-3-2 0 16,2 9 0-16,-2-9 0 0,3 3 0 16,-3-3-42-16,0 0-1 0,0 0 0 15,5 4 0-15,-5-4-101 0,5 3-20 0,3-3-4 0</inkml:trace>
  <inkml:trace contextRef="#ctx0" brushRef="#br0" timeOffset="-185433.47">25175 2974 2127 0,'0'0'94'0,"0"0"20"0,0 0-91 0,0 0-23 0,0 0 0 0,0 0 0 16,5 2 32-16,1 3 1 0,-1-3 1 0,3 7 0 16,-3-6-19-16,1 4-4 0,-1 5-1 0,0-3 0 15,3 3-10-15,-3 2 0 0,3 5 0 0,-2-5 0 16,-1 7 0-16,0-2 0 0,-2 7 8 0,2-5-8 15,-2-2 23-15,-1 2-1 0,-2 0 0 0,0 2 0 16,0-1-3-16,-5-1-1 0,2 0 0 0,-5 2 0 16,1-6-18-16,-7 4 8 15,-2-2-8-15,1 2 0 0,-7-2-24 16,1 0-11-16,-3-1-2 0</inkml:trace>
  <inkml:trace contextRef="#ctx0" brushRef="#br0" timeOffset="-178403.85">13647 5278 1969 0,'0'0'43'0,"0"0"9"0,0 0 1 0,0 0 3 0,0 0-44 0,6 5-12 0,-1-5 0 0,0 7 0 16,3-7 22-16,0 5 2 0,3-5 1 0,-1 0 0 16,3 0-7-16,3 0-2 0,0 0 0 0,5-5 0 15,0 5-16-15,1 0 0 0,-1 0 0 0,3-5 0 16,-1 3 0-16,4-3 0 0,-1 5 0 0,-2-2 0 15,3-3 0-15,-4 3 0 0,1-3 0 0,-3-2 0 16,3 7 0-16,-3-2 0 0,-2-3 0 0,5 0 0 16,-6 3 0-16,3-3 20 0,1 5-4 0,-4-7 0 0,-2 7 4 15,-3-2 1-15,0-3 0 0,1 5 0 0,-4 0-13 0,1 0-8 16,-3-2 10-16,0 2-10 0,-3 0-12 0,-5 0-8 16,0 0-1-16,0 0-1 15,0 0-92-15,-5 0-18 0,-3 2-4 0</inkml:trace>
  <inkml:trace contextRef="#ctx0" brushRef="#br0" timeOffset="-178034.1">13830 5069 403 0,'-8'0'17'0,"3"0"5"15,-3 2-22-15,0 3 0 0,-3-5 0 0,1 5 0 0,-1-3 340 0,0 5 64 0,-2-2 13 0,3 2 3 16,-4-5-311-16,1 10-61 0,0 0-13 0,-3-3-3 16,0 3-32-16,3-5 0 0,-6 7 0 0,3-2 0 15,3-3-14-15,0 3-3 0,0 2-1 0,0 0 0 16,2-2 18-16,0 2-8 0,-2-7 8 0,5 7 0 15,0-2 0-15,3 0 0 0,0-3 0 0,2 3 0 16,3-5 0-16,0 5 0 0,5-5 0 0,1 2 0 16,2-2 0-16,2 0 0 0,1 5 8 0,-1-5-8 15,4-2 0-15,-1 2 0 0,0-5 0 0,0 5 0 16,0-2 0-16,3-3 0 0,-2 3 0 0,1 2 0 16,1-7 0-16,0 7 0 0,-3-2-9 0,1-3-571 15,-1 3-115-15</inkml:trace>
  <inkml:trace contextRef="#ctx0" brushRef="#br0" timeOffset="-177388.73">13277 5643 2361 0,'0'0'210'0,"-3"2"-168"0,1 5-34 0,-4-2-8 15,6-5 33-15,0 0 5 0,0 2 1 0,0-2 0 16,0 0-39-16,3 7 0 0,-3-7 0 0,5 5-8 16,0 2-44-1,1 0-9-15,-1-2-2 0,0-3-978 0</inkml:trace>
  <inkml:trace contextRef="#ctx0" brushRef="#br0" timeOffset="-177216.76">13443 5967 1440 0,'-10'7'64'0,"5"-2"12"0,-3 7-60 0,0-3-16 16,5-2 0-16,-2 0 0 0,2 5 204 0,1 0 37 15,2-5 8-15,2 0 2 16,-2 0-233-16,5 0-46 0,-2-4-10 0,2 1-963 16</inkml:trace>
  <inkml:trace contextRef="#ctx0" brushRef="#br0" timeOffset="-177070.57">13481 6273 518 0,'-14'14'46'0,"9"-7"-37"0,-3 0-9 0,3 5 0 15,-1-2 364-15,1 1 70 0,0 3 14 0,2-2 4 16,-2-2-348-16,5 1-68 0,-3-4-15 0,1 0-2 16,2 1-5-16,0-1-1 0,0 0 0 0,0-3-676 15,0-4-135-15</inkml:trace>
  <inkml:trace contextRef="#ctx0" brushRef="#br0" timeOffset="-176919.56">13428 6468 1638 0,'2'0'36'0,"-4"5"7"0,4-3 1 0,-2-2 3 0,3 5-38 0,-3-3-9 0,3-2 0 0,-1 5 0 15,-2-5 8-15,3 0 0 0,-1 3 0 0,-2-3 0 0,3 0-20 0,-3 0-5 16,0 0-1-16,0 0 0 0</inkml:trace>
  <inkml:trace contextRef="#ctx0" brushRef="#br0" timeOffset="-176751.01">13399 6560 2300 0,'-14'2'102'0,"9"6"21"0,-3-1-99 0,3-3-24 16,-1 3 0-16,1-4 0 0,3 1 38 0,2-4 2 15,0 0 1-15,0 0 0 0,0 0-41 0,0 0 0 0,0 0 0 0,0 0-11 31,0 0-147-31,7 0-30 0,-1-7-5 0</inkml:trace>
  <inkml:trace contextRef="#ctx0" brushRef="#br0" timeOffset="-176287.23">13443 6588 288 0,'0'0'25'0,"0"0"-25"0,0 0 0 0,0 0 0 0,0 0 190 0,0 0 33 0,0 0 6 0,0 0 2 16,0 0-108-16,0 0-22 0,0 0-4 0,0 0-1 16,0 0-6-16,0 0-2 15,0 0 0-15,0 0 0 0,-5 0-39 0,5 0-8 16,0 0-1-16,0 0-1 0,-2 7-39 0,2-7 0 0,-3 5 0 0,3-5-851 16</inkml:trace>
  <inkml:trace contextRef="#ctx0" brushRef="#br0" timeOffset="-174900.59">12938 6628 864 0,'0'0'38'0,"0"0"8"0,-5 3-37 16,2 1-9-16,3-4 0 0,0 0 0 16,0 0 208-16,0 0 40 0,0 0 8 0,0 0 2 15,0 0-176-15,5 5-35 0,1-3-7 0,2-2-2 16,0 0-3-16,2 0-1 0,3-2 0 0,1 2 0 15,2-5-18-15,-3 5-4 0,3-4-1 0,0 4 0 0,-3-3 1 0,3 3 1 16,2 0 0-16,1 0 0 0,-1 0-5 0,-2 0-8 16,3 0 11-16,-6 3-11 0,0-3 8 0,0 4-8 15,1-4 0-15,-4 0 0 16,1 0 8-16,-1 0-8 0,4 0 0 0,-7 0 0 0,1 0 0 16,-2 0 0-16,2 0 0 0,-8 0 0 15,5 0-16-15,-5 0-11 0,0 0-1 16,0 0-910-16</inkml:trace>
  <inkml:trace contextRef="#ctx0" brushRef="#br0" timeOffset="-158236.58">11472 6687 1537 0,'-5'2'68'0,"2"-4"14"0,1-3-66 0,-1 5-16 16,-2 0 0-16,2 0 0 0,1 0 64 0,-1-4 8 16,-2 4 3-16,5 0 0 0,-3 4-39 0,3 3-7 15,-5-2-1-15,2 2-1 0,3 3-27 0,0-3 0 16,-3 4 0-16,3 1 0 0,-2 2 0 0,2 0 0 15,-3 5 0-15,0-2 0 0,-2 6 0 0,0-6 0 16,2 6 0-16,1-2 0 0,-4 1 0 0,-2-4 0 16,0 4 0-16,0-4 0 0,1 1 0 0,-1-2 0 15,0 1 0-15,2-3 0 0,1-1 8 0,0-3-8 16,-1 1 8-16,4-2-8 0,-3-6 0 0,5 3-17 0,0-7 2 0,0 0 1 31,0 0-40-31,0 0-8 0,0 0-2 0,2-4 0 16,1-3-16-16,-1 0-3 0,4-8-1 0,-4 8 0 15,6-7 0-15,-2 2 0 0,2-2 0 0,0 0 0 0,-1 0 55 0,-1-2 10 0,2 2 3 0,-3-1 0 16,0 4 16-16,1-3 0 0,-4-1 0 0,3 4 9 16,1 1 43-16,-4-1 8 0,4 1 1 0,-4-2 1 15,1 8 19-15,0-3 4 0,-3 4 1 0,0 3 0 16,0 0-5-16,0 0-1 0,0-7 0 0,0 7 0 16,0 0-16-16,0 0-3 0,0 0-1 0,-3 10 0 15,3-3-44-15,-3 4-16 0,3-4 9 0,0 5-9 0,-2-2 9 0,2 1-9 16,-3 4 10-16,0-8-10 0,3 4 0 0,0-4 0 15,0 5 0-15,0-5 0 0,3 0 0 16,-3-7 0-16,3 3 0 0,-3-3 0 16,0 0 0-16,0 0 0 0,0 0 0 0,8 4-10 0,0-8-5 15,-3 4-1-15,3-7 0 0,0 0 0 0,-3-1-7 0,3 1-1 16,-3-4-1-16,-2 1 0 0,2-2 14 0,1 1 11 16,-1 1-13-16,-3-1 5 0,4-4 8 0,-4 8 0 15,1-4 0-15,0 1 0 0,-1-2 0 0,1 1 0 16,-3 4 0-16,3 0 8 0,-3 0 8 0,0-1 3 15,0 8 0-15,0 0 0 0,0-2 9 0,0 2 1 0,0 0 1 0,0 0 0 16,0 0-14-16,0 0-4 16,0 0 0-16,0 0 0 0,2 7-4 0,-2 0-8 0,0 3 11 0,0-3-11 15,3 4 10-15,-3-3-10 0,0 6 8 0,0-7-8 16,3 4 0-16,-3 4 0 0,2-8 0 0,-2 4 0 16,0-4 0-16,3 0 0 0,-1 5 0 0,4-5 0 15,-4 0 0-15,1 0 0 0,2 0 0 16,1 1 0-1,-1-1-31-15,0-3 2 0,3-1 0 0,-3 4 0 16,6-3-102-16,-3-4-20 0,3 3-4 0</inkml:trace>
  <inkml:trace contextRef="#ctx0" brushRef="#br0" timeOffset="-157474.23">11713 6929 1497 0,'-10'3'66'0,"10"-3"14"0,-6 4-64 0,1-4-16 0,0 0 0 0,2-4 0 0,-2 4 86 0,5 0 14 16,0-7 2-16,0 4 1 0,0-1-80 0,-3-3-23 15,3-1 9-15,0 1-9 16,0 3-19-16,0 1-8 0,0-1-1 0,0 4-1 16,0 0-20-16,0 0-4 0,0 0-1 0,0 0 0 0,-3 4 34 0,1 3 6 15,-1 0 2-15,3 1 0 0,-5-1 12 0,5 4 0 0,-3-4 9 0,3 8-9 16,0-8 20-16,0 0-3 0,3 0 0 0,-3 4 0 16,2-4-17-16,-2-7 8 0,0 0-8 0,6 5 0 15,-1-2 8-15,3 1-8 0,-3-8 0 0,3 4 0 16,0-3 0-16,3-2 0 0,-3-2 0 0,0 0 0 15,2 3-12-15,-2-3 12 0,0 0-13 0,0 0 5 16,3-1-2-16,-6 1 0 0,3 3 0 0,-3-3 0 16,0 4 10-16,1-1 14 0,-1 1-3 0,0-1-1 15,-5 4 2-15,0 0 0 0,6 0 0 0,-6 0 0 16,0 0-12-16,0 0 0 0,0 0 0 0,0 0 8 16,0 0 8-16,0 0 0 0,0 4 1 0,0 3 0 15,0-4-17-15,2 4 0 0,-2-7 0 0,-2 4 0 0,2-4 0 16,0 0 0-16,0 0-12 0,0 0 3 15,0 0 9-15,0 0 0 0,0 0 0 0,0 0 0 0,0 0-17 0,0 0-5 16,0 0-1-16,0 0 0 16,0 0 23-16,0 0-11 0,2-4 11 0,4 1-8 15,-4-1 8-15,3-3 0 0,1 0 0 0,-1 4 0 0,-2-2 0 0,2-2 0 16,0 3-9-16,1 1 9 0,-1 3 10 0,-5 0 6 16,8-4 2-16,0 4 0 0,-8 0 2 0,8 4 1 15,-8-4 0-15,5 3 0 0,0 1 0 0,-5-4 0 16,8 0 0-16,-8 0 0 0,5 7-11 0,1 1-2 15,-4-1-8-15,-2-7 12 0,0 4-12 0,3 3 8 16,-6-4-8-16,3-3 0 0,-2 4 9 0,2 3-9 16,-6-2 8-16,4-2-8 0,-1-3 8 0,1 4-8 0,-4-4 0 0,4 3 8 15,2-3-8-15,0 0 0 0,-6-3 0 0,6 3 8 16,0 0-8-16,3-7 0 0,-3-2 0 0,3 2 0 16,-1 0 0-16,4 4 0 0,-4-4 0 15,6 3 0-15,-3-4-13 0,3 1 5 0,-2 3 8 16,2-3-13-16,-3 4 1 0,3-1 0 0,-3 1 0 0,3-1 0 31,-5 4-18-31,5 0-3 0,-8 0-1 0,8 0 0 16,0-3-109-16,-3 3-21 0</inkml:trace>
  <inkml:trace contextRef="#ctx0" brushRef="#br0" timeOffset="-156553.43">12118 6595 1209 0,'-11'-7'108'0,"9"7"-87"16,-4-4-21-16,1 4 0 0,2 0 141 0,-2-3 24 16,3 3 5-16,2 0 1 0,-6 0-101 0,6 0-20 15,0 0-4-15,-2 3-1 0,-1-3-25 0,0 4-4 16,3 3-2-16,0 7 0 0,0-6-14 0,0 3 0 15,0 8 0-15,3-2-10 0,-3 8 10 0,-3-3 0 16,3 8 0-16,-2-2 0 0,2 5 0 0,-3-4 0 16,-2 3 0-16,2-3-8 0,0 4 8 0,-2-7 0 15,2-1 0-15,-2 4 0 0,3-4 0 0,-4-3 0 16,4 1 0-16,-1-6 0 0,3-3 0 0,-3-3 0 0,3 1 0 16,-2-5-12-1,2-7-12-15,0 0-4 0,0 0 0 0,8-4 0 16,-3-11-12-16,3 4-2 0,0 1-1 0,0-4 0 15,0-5 12-15,0 5 3 0,2-5 0 0,-2 1 0 0,0 1 28 0,0-2-9 0,3 8 9 0,-3-3 0 16,2-1 8-16,-2 8 6 0,-3-4 2 16,3 4 0-16,-2-1 17 0,-4 6 4 0,3-3 1 15,-5 5 0-15,0 0-11 0,0 0-3 0,0 0 0 0,0 0 0 16,0 0 3-16,-2 7 0 0,-1 5 0 0,-2-5 0 16,0 3-27-16,-1-6 0 0,1 11-12 0,-3-8 12 15,0 7 0-15,0-7 0 0,0 4 9 0,0 4-1 16,-2-4-22-16,4-1-4 0,-1 2-1 0,-1-1 0 15,0-1 19-15,5 1 0 0,0 1 0 0,1-5 0 0,-1 0 0 16,3 0 0-16,0-7 0 0,0 0 0 16,0 0 0-16,8 0 0 0,3-4 0 0,-1 1 0 0,3-4 0 15,3-4 0-15,0 3 0 0,0-3 0 0,3-3 0 16,-4-1 0-16,1 4 0 0,0 1 0 0,3-1 0 0,-6-4 0 16,0 4 0-16,0 4 0 0,-2 0 0 15,0-3 0-15,-4 1 0 0,1 2 0 0,-5 4 0 16,-3 3 0-16,0-4 0 0,-3 4 0 0,1 0 0 0,-6 0 8 15,0 7-8-15,0-3 0 0,0-1 14 0,-3 6-3 16,4-2-1-16,-4 0 0 0,3 3 4 0,3 1 1 16,-1-4 0-16,4 5 0 0,-1-5-15 0,0 3 8 15,3 1-8-15,0 1 0 0,-2-5 0 0,2 0 0 16,2 0 0-16,4 0 0 0,-1 1 0 0,3-8 0 0,0 0 0 0,0 0 0 16,5 0 0-16,-2 0 0 15,2-8 0-15,0 1-10 0,3 3-3 0,0 1-1 16,-6-8 0-16,6 4 0 0,-5-5 3 0,2 5 1 0,-2-3 0 15,-1-1 0-15,1 3 10 0,-3 6 0 0,0-3 0 16,0-2-8-16,-3 3 21 0,0 4 5 0,3 0 1 0,-2 0 0 16,-1 0-3-16,0 4 0 0,-2 8 0 0,-1-2 0 15,1-3 8-15,0 0 2 0,-1 4 0 0,-2 4 0 16,3 3-6-16,-3-4 0 0,-3 1-1 0,1-1 0 16,-1 0-19-16,0 2 0 0,-2-6 8 0,2 1-8 15,-2 4 0-15,3-8 0 0,-1 4 0 0,-2-8 0 16,2 4 0-16,3-7-16 0,-5 4 2 0,5-4 0 15,0 0 14-15,-3-4 0 0,0 1 0 0,3-8 0 0,-2 4 0 0,2-3 0 16,2-2 0-16,1 1 0 0,0-6 0 0,-1 1 0 16,4-1 0-16,-1-2 0 0,3 5 16 15,0-4-4-15,2-1-1 0,1 5 0 16,2-1-157-16,0-3-31 0,11-11-7 0,-3 8 0 0</inkml:trace>
  <inkml:trace contextRef="#ctx0" brushRef="#br1" timeOffset="-149995.47">11425 6918 345 0,'0'0'31'0,"-6"-7"-31"0,4-1 0 0,-1 1 0 0,0 0 287 0,1 3 51 15,-1-6 10-15,3 3 3 0,3-5-215 16,2 1-44-16,0 4-8 0,6-3-1 16,-3 3-35-16,5-5-6 0,3 5-2 0,3 3 0 15,2-3-28-15,0 0-12 0,5-1 11 0,-2 1-11 0,5 7 0 0,0-4 0 16,8 1 0-16,3 6 0 16,5 1 0-16,0 1 0 0,3-3 0 0,-3 6 0 0,-3-4-8 0,3-1 8 15,-3 4-12-15,1-3 12 0,-1-1 0 0,-2 1 0 16,-3 3 8-16,-3-2-8 0,1-2 0 15,-6 4 0-15,0 0 0 0,-5 0 0 0,-1-3 0 0,-4 3 0 16,-6 0 12-16,3 5-3 0,-5-5 17 0,-4 0 3 16,1 0 1-16,-5 5 0 0,0-2-8 0,-3 1-2 15,-3-1 0-15,-5 2 0 0,-2-1-4 0,-4-1-2 0,-7 1 0 0,-5 4 0 16,-6-1-14-16,-2 4 0 16,-3-3 8-16,-3-1-8 0,-3-3 0 0,1 4-10 15,2-1 2-15,-10-3 0 0,3-4 8 0,-4 1 8 0,4-1-8 16,2-3 11-16,0-1 4 0,2 1 1 15,6-4 0-15,0 0 0 0,3-4-8 0,2 1-8 0,-2-1 11 16,5-3-11-16,2-1 8 0,3-3-8 0,3 1 0 0,3-1 0 16,2-4 0-16,5 4 0 0,3 1 0 0,6-4 0 15,2 2 0-15,5-2 0 0,6 0 0 0,2-2-9 16,5 2 9-16,6 0 0 0,0-5-9 0,2 2 9 16,3-2 0-16,3 1 0 0,3-4 0 0,2 8 0 15,2-4 0-15,4 3 0 0,4 4 0 0,4 1 0 16,-4-2 0-16,1 5 0 0,-3 0 0 0,2 7 0 15,-2-4 0-15,0 4 12 0,3 0-12 0,-3 4 12 16,0 3-12-16,-5 5 0 0,-6-2-10 0,-5-3 10 0,-2 4 0 0,-4 1 0 16,-1-5 0-16,-7 3 0 0,1-3 0 0,-5 0 0 15,-3 2 10-15,-3 1-10 0,-5-6 16 0,-2 6-3 16,-4-3 0-16,-2 4 0 0,-2 1 7 0,-6-2 2 16,-3 4 0-16,-7-2 0 0,-6 2-22 0,-2-3 8 15,-3 3-8-15,-6-2 0 0,-2-2 0 0,0 1 9 16,3-4-9-16,-6 1 0 0,3-1 0 0,-5 0 0 15,-3-3 0-15,3-4 0 0,0 0 0 0,2-4 0 16,3-3 0-16,3-3 0 0,-1-2 0 0,4 5 0 16,-4-4 0-16,4 4 0 0,4-8 0 0,4 8 0 15,4 0 0-15,3-4 0 0,3 4 0 0,5-1 0 16,3 1 0-16,5 0 0 0,3 0 0 0,5 0 0 16,5 0 0-16,3-5-9 0,5 5 9 0,3 0 0 15,8 0 0-15,2 0 0 0,9 0-11 0,-1 2 11 0,3-2-13 16,3 3 5-16,5 4 8 0,5-7-13 0,0 7 5 0,6-3 8 15,0 3 0-15,-1 0 0 0,1 0 0 0,-3-4 0 16,0 4 0-16,-1 0 0 0,4-3 0 0,-3 3 0 16,-5 0 0-16,-3 3 0 0,-6-3 0 0,-4 4 0 15,-6-4 16-15,-3 3-3 0,-2-3 0 0,0 7 0 16,-6-7 1-16,-4 4 0 0,-4 3 0 0,-2 0 0 16,-3 1-6-16,-7 3-8 0,-4-4 11 0,-4 5-11 15,-6 2 33-15,-3 0 0 0,-2 0 0 0,-5 1 0 16,-11 3-33-16,-3-4 0 0,-5 5 0 0,-3-5 0 15,-4 1 0-15,1-1 0 0,1-3 0 0,-3-4 0 0,-2 1 0 0,-1-1 0 16,3 0 0-16,0-3 0 0,6-8 0 0,2-3 0 16,2 0 0-16,4-1 0 0,-1-3 0 15,5 1 0-15,4-4 0 0,2-2 0 16,2 2 0-16,6-1 0 0,5 1 0 0,6 0 0 0,4-5-9 16,4 8 9-16,4-6-8 0,4-2 8 0,9 5-9 15,4-5 9-15,5 5-10 0,0 0 10 0,5 0-10 0,2-2 10 16,4 2-10-16,7 4 10 0,6 3 0 0,-1-2 0 15,9 6-8-15,-3 3 8 0,0 0 0 0,0 3 0 16,2 1 0-16,1 3 0 0,2 1 0 0,-2-1 0 16,-4 0 0-16,-7 4-9 0,-5 1 9 0,-5-2 0 15,-1 1 0-15,-5-4 0 0,-2 7 0 0,-6-6 0 0,-5 3 0 16,-3-1 0-16,-5 1 19 0,-6 1-1 0,-7-2 0 0,0 4 0 16,-8 2-18-16,-6-2-9 0,-2-4 1 0,-6 1 0 15,-4 1 8-15,-6-2 0 16,-8-3 10-16,0 0-10 0,-3 2 15 0,0-6-3 0,3 4-1 15,3-7 0-15,-3-7-11 0,3 7 0 0,-3-8-12 0,2 1 12 16,4 0 0-16,2-4 0 0,0 4 9 16,5-3-1-16,3-2-16 0,5 8-4 0,3-6 0 0,5-1 0 15,5 3 12-15,1 1-8 0,7 3 8 16,1-3-8-16,7 0 8 0,0 4-12 0,6-1 12 0,5 1-12 16,2-2 12-16,9 5-13 0,2 0 5 0,5 0 8 15,3 5-8-15,3-2 8 0,-3-3 0 0,5 0 0 16,-2 0 0-16,2 0 0 0,3 0 0 0,0 0 0 15,0-3 0-15,0 3 0 0,-3 3 0 0,-5-3 0 16,-5 0 0-16,-3 4 0 0,-8-4 0 0,-2 3 0 16,0 1 0-16,-9-1 0 0,1 1 0 0,-3-1 0 0,-6 1 0 0,-2 3 8 15,-5 1-8-15,0-1 12 16,-6 0-2-16,-5 0 0 0,-5 0 0 0,-8 4 0 0,-8 1-10 16,-5-2 0-16,-1 1 9 0,-2 1-9 0,0-2 0 0,3 1 0 15,-6-4 0-15,3 5 8 0,-5-5 1 0,2-4 1 16,3 4 0-16,3 0 0 0,0-7-10 0,5 4 0 15,5-1 0-15,6 1 0 0,-1-1 0 0,9 1 0 16,2-4 0-16,5 0 0 0,3 5 0 0,8-5-11 16,0 0 3-16,0 0 0 0,11 3-6 0,5-3-1 15,5 0 0-15,8 0 0 0,5 0 24 0,6 0 5 16,8 0 1-16,-1 0 0 0,4-8-15 0,1 1 0 16,4 3 0-16,2-3 0 0,-2-3 0 0,-1-1 0 15,-2 3 0-15,-5-3 0 0,-11 4-9 0,0 0-5 16,-8 4-1-16,-2-1 0 0,-4-4 15 0,-7 8 0 0,-5-4 0 0,-6 4 0 15,-5 0 0-15,0 0 0 0,-8 4 12 0,-2 4-12 16,-6-1 13-16,-3 0-4 0,-7 0-1 0,-6 4 0 16,-10 1 1-16,2-2 0 15,0-3 0-15,1 4 0 0,-4-4-9 0,4 1 0 0,2-1-12 0,-1-3 12 16,4-4-9-16,0 0 9 0,2 0 0 0,0 0 0 16,6 0 0-16,5 0 0 0,2 0 12 0,3 0-3 15,6-4-9-15,2 4 0 0,2-3 0 0,6 3 0 16,0 0-9-16,8-4 9 0,8 1-12 0,3-2 12 15,2 1-14-15,3 1 4 0,5-1 1 0,0-3 0 16,3 4 9-16,5-1 0 0,0 1 0 0,0-1 0 16,2-3 0-16,-2 4 0 0,1-2 12 0,-4 1-4 15,-2 1-8-15,-6-1-12 0,-2 1 4 0,-6 3 0 16,-2-4 8-16,-2 4 0 0,-4 0 0 0,-5-3 0 0,-5 3 0 16,0 0 0-16,0 0 8 0,0 0-8 15,0 0 15-15,0 0-2 0,0 0 0 0,0 0 0 0,0 0-13 0,-2 3-8 16,-4 1 8-16,1-1-814 15,0 1-155-15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32:52.06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11705 1943 691 0,'0'0'61'16,"0"0"-49"-16,0 0-12 0,5 0 0 15,1-4 159-15,-1 4 29 0,-5 0 5 0,5 0 2 16,-5 0-135-16,6 0-26 0,-6 0-6 0,0 0 0 16,5 0-28-16,-5 0 0 0,0 0 8 0,0 0-8 15,0 0-22 1,0 0-6-16,5 0-2 0,-5 0-394 0,0 0-80 0</inkml:trace>
  <inkml:trace contextRef="#ctx0" brushRef="#br0" timeOffset="458.58">11835 2313 2278 0,'0'0'101'0,"0"0"21"0,5 7-98 0,3-7-24 16,-3 0 0-16,6 0 0 0,2 0 15 16,-2 0-3-16,2-7 0 0,3 7 0 0,-3-3-12 0,0-1 9 15,-2 4-9-15,2-7 8 16,-2 7-60-16,2-5-13 0,-2-2-3 0,-1 4-902 16</inkml:trace>
  <inkml:trace contextRef="#ctx0" brushRef="#br1" timeOffset="4711.89">11750 1946 979 0,'0'0'43'0,"3"-3"9"0,-1-1-41 0,1 1-11 0,2-4 0 0,1 3 0 16,-1-3 210-16,0-1 40 0,3 1 8 0,0 3 2 15,0-3-179-15,-3 4-35 0,-2-1-7 0,2-3-2 16,1 4-27-16,-1-1-10 0,-5 4 0 0,0 0 9 15,0 0-9-15,0 0 0 0,-5 7 0 0,2 4 0 16,-2-4 0-16,-3 0 0 0,0 0 0 0,0 8 0 16,-3-4 0-16,1-4 0 0,2 5 0 0,-3-2 0 15,1 1 0-15,2-4 0 0,-3 0 0 0,3 1 0 16,-2-4 0-16,2 6 0 0,0-10 0 0,2 4 0 0,-2 3 0 16,3-7 0-16,0 3 0 0,-3-3 0 0,3 0 0 0,-1 0 0 15,1 0 9-15,0 0-9 0,-1 0 24 0,4-3 0 16,-1 3 0-16,1-7 0 15,2 7 0-15,0 0 1 0,-3-4 0 0,3 4 0 0,0 0-14 0,0 0-3 16,0 0-8-16,0 0 12 0,0 0-3 0,0 0-1 16,0 0 0-16,0 0 0 15,0 0-8-15,8 0 0 0,0 0 0 0,-8 0-11 0,0 0 11 0,0 0 0 16,5 0 0-16,-5 0-8 16,0 0-106-16,8 0-21 0,-3-7-4 0</inkml:trace>
  <inkml:trace contextRef="#ctx0" brushRef="#br1" timeOffset="5112.06">11880 2252 518 0,'0'0'23'0,"0"0"5"0,0 0-28 0,0 0 0 0,0 0 0 0,-5 0 0 15,5 0 288-15,0 0 53 0,0 0 11 0,0 0 1 0,0 0-247 0,0 0-50 16,0 0-9-16,0 0-3 0,0 0-4 0,0 0 0 15,0 0-1-15,0 0 0 0,0 0-28 0,0 0-11 16,0 0 8-16,0 0-8 0,0 0 8 0,0 0-8 16,0 0 0-16,0 0 8 0,0 0-8 0,0 0 0 15,0 0 0-15,0 0 0 0,0 0 0 0,-6 4 0 16,1-1 0-16,5-3 0 0,0 0 0 0,0 0 0 16,0 0 0-16,0 0 0 15,-5 0-69-15,5 0-16 0</inkml:trace>
  <inkml:trace contextRef="#ctx0" brushRef="#br1" timeOffset="6257.51">11904 2284 1209 0,'0'0'53'0,"0"0"12"16,0 0-52-16,-3 0-13 0,0 7 0 0,1 1 0 16,-1-4 139-16,3 3 25 0,0 3 4 0,0-6 2 15,0 3-129-15,0 1-25 0,3-4-6 0,-3-1-1 16,0-3-9-16,0 7 0 0,0-7 0 0,0 7 8 15,-3-3-8-15,3-4 0 0,-5 7 0 0,2-7 0 16,-5 0 0-16,3 0 0 0,-3 0 0 0,0 0 0 0,0 0 0 0,0 0 0 16,3 0 9-16,-3 0-9 0,3 0 9 0,-1-7-9 15,4 3 12-15,-4-3-12 0,1 0 11 0,2 0-11 16,1 2 10-16,2 5-10 0,-3-3 0 0,3 3 8 16,-3-4-8-16,3 4 0 0,0 0 0 0,0 0 0 15,6-3 0-15,-1-1 0 16,0 4-59-16,1 0-11 0,10-10-2 0,-3 3-1 0</inkml:trace>
  <inkml:trace contextRef="#ctx0" brushRef="#br1" timeOffset="7545.33">13488 1355 345 0,'-7'-9'15'0,"4"4"4"0,0 1-19 0,-2-3 0 0,-3 7 0 0,3-3 0 16,-1-4 368-16,-2 2 69 0,1-2 15 0,-4 5 2 15,0-3-320-15,-2 5-64 0,3 0-13 0,-4 5-2 16,1-3-42-16,3 10-13 16,-4-5 8-16,1 3-8 0,2 1 0 0,-2 8 0 0,0 0 0 0,0 2 0 15,0 5 0-15,2 5 0 0,0 6 0 0,3 10 0 16,1-4 0-16,1 13 10 0,1-7-10 0,2 6 12 16,1 6 4-16,2 2 0 0,2 1 1 0,1-5 0 15,2 2 4-15,3-7 1 0,0 5 0 16,-3-5 0-16,3 0-10 0,-2-7-3 0,-1 0 0 0,0-3 0 15,-2-4-9-15,0-4 0 0,-1-3 0 0,1-3 8 16,-3-2-8-16,0-2 0 0,-3-4 0 0,1-1 0 0,-4-7 0 0,-2 5 0 16,-2-5 0-16,2 0 0 15,-5-9-12-15,-1 2 3 0,-2-3 0 0,-2-4 0 0,-1 0-6 0,-2-9-1 16,0 2 0-16,0 0 0 0,-6-10 16 0,4 1 0 16,-4 2 0-16,3-3-9 0,-2-2 9 0,5-6 0 15,0 3 0-15,2-8 8 0,1 2-8 0,2 2 0 16,2-10 8-16,4 4-8 0,-1 6 0 0,6-3 0 15,0 1 0-15,5 5 0 0,0-3 0 0,2 5 0 16,6 4 0-16,0-2-8 0,3 1 8 0,2-1 0 0,3 5-9 16,2 0 9-16,4-1 0 0,-1 4 0 15,5-3 0-15,1 2 0 0,-1 2 0 0,6-1 0 0,0 4 0 0,-1 0 8 16,-2 4-8-16,3-2 0 16,-3 1 0-16,-2 4 8 0,-1 0-8 0,3 0 0 0,-2 0 0 15,-1 4 0-15,-2-4 0 0,-5 5 0 0,-1-2 0 0,-5-3 0 16,1 7 0-16,-7 0 0 0,1-7 0 15,-5 7 0-15,-3-3 0 0,0 6 0 0,-5-5 0 0,-3 2 0 16,-3 7 0-16,-2-10 8 0,0 3-8 0,0 0 0 16,-1-2 0-16,1-2 0 0,3 4 8 0,-1-7-8 15,-2 0 0-15,5 0 0 0,0 0 0 0,3-7 0 16,-1 4 0-16,4-6 0 0,4-1 0 0,1-1 0 16,2 4 0-16,3-5 0 0,3-2 0 0,2 0 0 0,5-5-8 15,1 5 8-15,0 0 0 0,4-5 0 0,1 5 0 0,5 0 0 16,0-1 0-16,3 4 0 0,-5-11 0 15,2 11 0-15,2 1 0 0,-4 6 0 0,2-6 0 0,-3 5 8 16,-2 5-8-16,3 0 12 0,-6 0-3 0,3 8 0 16,-6 3 0-16,1-1 0 0,-3 1-9 0,-6 4 8 15,1-4-8-15,-3 3 8 16,-3 8-8-16,-2-4 0 0,-1-3 0 0,-2 6 0 0,-2-5 0 16,-1 1 0-16,-2-3 8 0,-1 2-8 0,4 1 0 0,-4-10 0 15,1 4 0-15,0-3-11 0,-3-1 11 0,0 0 9 16,3-3-1-16,2-4-8 0,3 0 0 0,-3-4 0 15,1-3 0-15,2 0 0 0,0-5 0 0,2 2 0 16,1-8 0-16,5-4 0 0,-3 4 0 0,3-1 0 16,3 5 0-16,-1-8 0 0,1 8 0 0,2 3 0 15,-2-11 0-15,2 15 0 0,0-4 0 0,3-3 0 16,-3 11 0-16,3-2 10 0,-3 1 13 0,1 4 2 16,-1 0 1-16,3 4 0 0,-6-4-26 0,4 8 0 0,-4-8 0 0,1 7 0 15,-1-7 0-15,1 7-19 0,2-7 3 0,-2 0 1 16,-3 0-2-16,2 4-1 0,-2-4 0 0,0-4 0 31,0 4-8-31,3-7-2 0,-1 7 0 0,1-7 0 16,-1-1-173-16,4-3-35 0,7-10-8 0,-5 6 0 0</inkml:trace>
  <inkml:trace contextRef="#ctx0" brushRef="#br1" timeOffset="8904.95">15039 1875 1094 0,'0'0'97'0,"0"0"-77"16,0 0-20-16,0 0 0 0,0 0 289 0,0 0 55 0,0 0 10 15,0 0 2-15,0 0-241 0,0 0-49 16,8 3-10-16,-3 4-1 0,0 0-34 0,1 4-6 16,-4 4-2-16,1 3 0 0,0 4-13 0,-3 3 0 15,0-3-9-15,0 3 9 0,-3 4 0 0,0-6 0 0,3 5 0 0,-2-6 10 16,-1-1-10-16,0-2-11 15,3 2 3-15,0-7 0 0,0-2-5 0,0 2-1 0,3-7 0 0,0 0 0 16,-3-7 14-16,5 0 0 0,0-3-10 0,3-1 10 16,3-3 0-16,-1-3 0 0,-2-1 0 0,3-4 0 15,5-3 0-15,-6 3 0 0,4-3 0 0,-1-3 0 16,0 6 0-16,0-3 0 0,-2-1 0 0,2 5 0 16,-2 0 14-16,-1 6 1 0,1 1 0 0,-1 3 0 15,1 4 16-15,0 0 3 0,-1 0 1 0,1 0 0 16,-3 7-19-16,2-3-3 0,1 4-1 0,-1 6 0 15,1-10-12-15,0 3 0 0,-3-4 8 0,0 6-8 0,-1-6 0 16,1 4 0-16,-2 0 0 0,2-7 0 0,-6 0 0 0,-2 0-10 16,0 0 10-16,8 4-12 15,-8-4 3-15,3-4 0 0,0 4 0 0,-1-7 0 16,-2 0 9-16,3-1 0 0,-3 1 0 0,0 0 0 16,-3-4-21-16,1-4-9 0,-1 4-2 0,0-3 0 0,-2 4 32 15,5-2 0-15,-3 1 0 0,1-3 10 0,2 4-22 0,0 1-4 16,2 2 0-16,1-3-1 0,2 6-3 15,-2-3 0-15,2-1 0 0,0 6 0 16,3-3-10-16,3 5-2 0,0 0-1 0,-1 0 0 0,1 5 24 0,2-3 9 16,3 6 0-16,0-1-9 0,5-3 9 0,-3 3 0 15,6 0 0-15,-3 0 0 0,3 1 0 0,-3 6 0 16,3-10 0-16,0 10 0 0,0 1 0 0,0-4 0 16,2-1 0-16,-2 1 0 0,0 4 10 0,-1-4-2 15,1 3-8-15,-3-2 12 0,-5-2-4 0,0 1 0 0,-3-1-8 0,-2 2 12 16,-3-5-12-16,-5 0 0 0,-3 0 8 0,0 0-8 15,-6-3 0-15,-2 4 0 0,-2-4 0 0,-3-1 0 16,-1 4-17-16,-2-7 0 0,1 0 0 0,-1 0 0 16,-3 0 5-16,1 0 0 0,2 0 1 15,0-7 0-15,3 0 11 0,-1-1 8 0,4 4-8 0,2-3 11 16,0 0 0-16,3-3 0 0,2-1 0 0,0-1 0 16,3 2-11-16,3-1 8 0,0-4-8 0,5 8 8 15,0-4-8-15,2-3 0 0,1 6 0 0,5-3 0 16,0-3 0-16,2 7 0 0,1-3 0 0,-1 1 0 0,3 6 0 0,0-8 0 15,1 4 0-15,1 0 0 16,-1 4 0-16,-4-2 0 0,3 5 0 0,-5-4 0 16,0 8 0-16,0-4 0 0,0 8 8 0,-3-1-8 0,-2 0 24 0,-1 4 0 15,1-4 0-15,-6 5 0 0,0-2-24 16,-2 4-12-16,0-3 0 0,-1 4 1 0,-4-4 11 0,2-1 16 16,-3 2-4-16,-2-5-1 0,-1 0-11 0,1 4 0 15,0-4 0-15,-1 1 0 0,-1-1 0 0,1-3-11 16,1-1 3-16,0 4 0 0,-1-7 8 15,4 0 11-15,-1-7-3 0,0 7 0 0,3-7-8 16,0 4 0-16,3-6 0 0,5-1 0 0,-3 3 8 16,6-4 0-16,-3 1 0 0,8-2 0 0,2-6-8 0,3 3-11 15,1 4 3-15,1-3 0 0,-4 4 8 0,7-2-8 16,3 5 8-16,3-4-8 0,-3-3 8 0,-2-1 0 16,2 4 0-16,-3-3 0 0,-2 4 0 0,-3 1 0 0,0-1 8 15,1-1-8-15,-4 4 0 0,-2-1 0 16,-3 4 0-16,-2-3-8 0,5 4 16 0,-6 3 3 0,-7-4 1 15,5 4 0-15,-3 0 0 0,-5 0 0 0,0 0 0 0,0 4 0 16,0 3 0-16,-2 0 0 0,-1 5 0 16,0-2 0-16,-2 1-12 0,0 1 0 0,-1-2 0 15,1 8 0-15,-3-4 0 0,3 8 0 0,2-8 0 0,1 5 0 16,-1-5 0-16,3-3 0 0,0 4 0 0,3-1 0 16,-3-3 0-16,2-4 0 0,4 5 0 15,-4-2 0-15,1 1 0 0,2-1 0 0,3-1 0 0,0 1 0 16,5 1 10-16,-2-8 0 0,-3 4 0 0,0 2 0 0,2-2-10 15,-2-4-17-15,-3 4 4 0,1-3 1 0,-6-4 12 16,2 7 0-16,1-7 0 0,-3 0 0 16,-8 7 0-16,3 1 0 0,0-4 0 0,-1 3 0 15,-4-4 0-15,-1 4 0 0,0-7 0 0,1 4-9 16,-1-1 9-16,1 1 0 0,-1-1 8 0,3-3-8 16,0 0 0-16,0 0-8 0,0 0 0 0,0-7 0 15,6 4-32-15,-3-1-7 0,2-6-1 0,3-1 0 16,3-1-37-16,-1 2-8 15,3-4-2-15,3-2 0 0,3-5-28 0,5-5-5 0,0 2-2 0,2-2-402 16,1-4-81-16</inkml:trace>
  <inkml:trace contextRef="#ctx0" brushRef="#br1" timeOffset="9080.98">16870 1783 403 0,'10'-11'36'0,"1"1"-36"15,2-1 0-15,3-4 0 0,0 4 299 0,0 1 53 16,-3-1 10-16,0 3 2 0,1 1-191 0,-4 0-38 16,1 3-8-16,-3 4-2 0,2 0-54 0,-2 7-11 0,-5-3-3 0,2 8 0 15,-2 2-21-15,-3 0-5 0,0 8-1 0,-3-1 0 16,-2 9-30-16,2-1-8 15,1 3-1-15,-1 4 0 0,-2 1 21 0,2-1 4 16,0-3 0-16,3-1 1 0,0 4-1 0,0 1-1 16,0-8 0-16,3-4 0 0,0 4-15 0,-3-10-10 0,0 2 2 0,2-7 0 31,4-2-32-31,-4 2-5 0,-2-10-2 0,3 3-1033 0</inkml:trace>
  <inkml:trace contextRef="#ctx0" brushRef="#br1" timeOffset="9290.54">16886 1899 2746 0,'0'0'122'0,"0"0"25"0,0 0-118 0,0 0-29 0,0 0 0 0,0 0 0 16,0 0 65-16,0 0 7 0,0 0 2 0,5 4 0 0,0 1-25 0,3-3-5 16,3 3 0-16,-3-2-1 0,2-3-34 0,4-3-9 15,-1-2 0-15,5 5 0 16,-2-7-22-16,5 3-9 0,3 1-1 0,0-4-1 15,-3 3-74-15,6-3-14 0,2 0-3 0,2-1-1 16,-1 4-55-16,-1-3-12 0,0 4-1 0</inkml:trace>
  <inkml:trace contextRef="#ctx0" brushRef="#br1" timeOffset="10758.72">18447 1809 1555 0,'-21'-7'138'0,"13"3"-110"16,-6 8-28-16,1-4 0 0,-3 3 116 0,3 1 17 16,-3-1 4-16,0 1 1 0,0 3-95 0,1 1-19 15,-4 3-4-15,3-1-1 0,-2 9-19 0,2-1 0 0,0 3 0 0,0 5 0 16,3 3 0-16,0-4 0 0,-1 11-11 0,4-3 11 15,-1 0-8-15,3 0 8 0,0-5 0 0,3 5 0 16,2-3 0-16,3-6 0 0,0 9 0 16,6-12 9-16,-1-2-9 0,3-1 0 0,0-3 0 0,5-1 0 15,0-10 0-15,6-1 0 0,2-6 9 0,0-1-9 16,6-3 9-16,-1 0-9 0,3-5 12 0,0-2-12 16,6-7 10-16,-6 6-10 0,3-10 8 15,-3 6-8-15,-3-2 0 0,1-1 0 0,-1-3-9 16,-2 6 9-16,-3-9 0 0,0 9 0 0,-5-2 0 0,0 2 0 15,-3-2 0-15,-2 9 12 0,-6-2-1 0,0 7-1 16,-5-7 16-16,-2 6 3 0,-1 4 1 0,-2 4 0 16,-3-3 13-16,0 3 2 0,-3 3 1 0,1 1 0 15,-1 8-20-15,-2-2-4 0,2 1-1 0,-2 3 0 16,2 1-9-16,1 3-1 0,-1-3-1 0,1 3 0 0,-1-1-10 16,3-1 0-16,-2-2 0 0,4-4 8 0,1 2-8 0,0 2 0 15,2-10 0-15,0 3 0 0,3 0 0 16,0-7 0-16,0 0-11 0,6 3 11 0,2-3-10 0,2-3 10 15,-2-1-12-15,5 1 12 0,-2-1 0 0,0-3 0 16,2 7 0-16,0-10 0 0,3 6 0 0,0-4 0 16,0 4 0-16,0-3 0 0,-1 4 0 15,-1 3-12-15,-1-4 12 0,0 4-10 0,0 0 10 0,-2-7 0 16,0 7 10-16,-1 0-10 0,-2 0 14 0,0 0-3 16,3 0-1-16,-4 0 0 0,1 0-10 0,0 0 0 15,-2 0 0-15,-1 0 8 0,3 0-8 0,0 0 0 16,-3-3 0-16,0-1 0 0,3 4-17 0,3 0-6 0,-6-7-1 15,6 7 0 1,-3-5-25-16,0-5-6 0,0 6-1 0,0-3 0 16,2 0 8-16,-2-3 2 0,3 1 0 0,-1-1 0 0,1-8 34 0,-1 6 12 15,1 2 0-15,2-1-9 0,-2-3 29 0,-1-1 7 0,4 4 1 0,-4-3 0 16,1 6 9-16,-1-3 3 0,-2 8 0 0,3-4 0 16,-3 3-3-16,0-3 0 0,-3-1 0 0,0 8 0 15,1 0-17-15,-6 0-4 0,0 0-1 0,0 0 0 16,-3 8-15-16,0 3 8 0,-2 3-8 0,-3-2 0 15,0 5 11-15,0-6-11 0,0 8 12 0,-2 2-12 16,-1-7 0-16,3 8 0 0,-2-8 0 0,-1 5 0 16,3-1 13-16,-2-3-4 0,4 6-1 0,-2-10 0 15,0 1 20-15,3 5 3 0,2-6 1 0,1-4 0 16,-1 1-10-16,0-1-2 0,3 7 0 0,3-7 0 0,-3 0-12 16,3-2-8-16,-1 2 8 0,1 7-8 0,-3-10 0 15,3 3 9-15,-1-4-9 0,-2 4 0 16,3-2-8-16,-3 2-9 0,0-3-2 0,-3-1 0 15,1 4-23-15,-4-7-5 0,4 4-1 0,-4-1 0 0,1-3 20 16,0 7 3-16,0-7 1 0,-1 0 0 0,1 0 24 0,0 0 0 16,-1 0 0-16,4-3 0 0,-4-1 0 0,4 1-8 15,-3-1 8-15,5 4 0 0,0 0 9 0,0 0 7 16,0-7 2-16,2 0 0 0,3 0-8 0,1 2-2 16,-1-2 0-16,6 4 0 0,-1-4-8 0,1 3 0 15,2-3 0-15,3 0 0 0,2 0 0 0,1 2 0 16,5 2 0-16,-3-4 0 0,3 3 0 0,-3-3 0 0,5 0 0 0,-2 0 0 15,3 2 8-15,-4-5 0 0,1 3 0 0,3 3 0 16,-6-10-8-16,0 2 0 0,0 2 0 0,-2-1 0 16,-1-3 28-16,1-1 3 0,-1 4 1 15,-2-11 0-15,-3 8-32 0,1 3 0 16,-4-4 0-16,-2 4 0 0,-3-3 0 0,1 7 0 0,-6-8 0 16,0 8 0-1,-3 0-20-15,-2 3-9 0,0-3-3 0,-3 0 0 0,-3 7 32 0,0 0 0 16,-2 0 0-16,0 4 0 0,0-1 0 0,-3 4 0 0,3-3 0 0,-3 6 0 15,3-1 0-15,-1 1 0 0,1 4 0 0,0-3 0 16,2 4 20-16,1-1 9 0,2 0 3 0,2 2 0 16,1-2-20-16,3 0-3 0,2 1-1 0,2 3 0 15,3-4 7-15,3 1 1 0,3-1 0 0,2-3 0 16,3 1-7-16,3-2-1 0,-1 1 0 0,3-4 0 16,3-4-22-16,3 2-5 0,2-1-1 0,0-4 0 15,5 3-44-15,1-6-10 0,4-1-2 0,1-4 0 16,0 1-185-16,2-4-38 0,35-8-7 0,-14 5-2 0</inkml:trace>
  <inkml:trace contextRef="#ctx0" brushRef="#br1" timeOffset="11497.4">20693 2023 2174 0,'11'-7'96'0,"-6"3"20"0,-5 4-92 0,5 0-24 15,3-7 0-15,-3 7 0 0,-2-7 42 0,0-1 4 0,-3 4 1 0,-3 1 0 16,-5-8-32-16,3 4-7 15,-6 0 0-15,1-1-8 0,-6 4 0 0,0-3-17 16,0 4 1-16,0-1 1 0,0 1 15 0,-2-1 0 16,-3 4 0-16,2 7 0 0,-2-3 36 0,0-1 9 0,0 4 3 0,-1 5 0 15,4-5-13-15,-1 4-3 0,1-4 0 0,5 5 0 16,-1-2 7-16,4 4 1 0,-1-3 0 0,3 1 0 16,0 5-29-16,3-6-11 0,2 1 8 0,3-2-8 15,0 1 0-15,3-4 0 16,2 3 0-16,1-5 0 0,-6-5 0 0,10 7-14 0,1-7 2 15,5 0 0-15,0 0 12 0,-1 0 0 0,7-7 0 16,-6 7 0-16,2-5 0 0,1-2 0 0,-4 4 0 0,4-4 0 16,-3 3 0-16,0-3 0 0,0 4 0 0,-3-1 0 15,3-4 0-15,-3 8 0 0,0 0 0 0,0 0 0 16,1 0 0-16,-4 5 10 0,1-2-2 0,-3 1 0 16,0-1 7-16,-3 4 1 0,-2 0 0 0,2 0 0 0,-2 0-7 0,-1-2-1 15,-4 6 0-15,2-1 0 0,0-6-8 16,0-4-11-16,0 3 3 0,-3 1 0 15,3-4-13-15,0 0-3 0,-3 3 0 0,3-3 0 16,0 0-56-16,0 0-11 0,0 0-2 0,0 0-1 16,0 0 9-16,6 0 1 0,1-7 1 0,4 4 0 15,-3-1 39-15,5-3 7 0,-2-3 1 0,2 1 1 0,-2-1 50 0,-1 3 9 16,3 3 3-16,1-6 0 0,-1 6 40 0,0-4 8 16,-2 8 1-16,-1-4 1 0,-2 4-7 0,0-3-2 15,-8 3 0-15,0 0 0 0,8 3-16 0,0 1-3 16,-8-4-1-16,3 5 0 0,2 5-35 0,-5-3-13 15,0 0 9-15,-3-3-9 0,1 6 0 0,-1-5 0 0,0 2 0 0,1 0 0 16,-4 0 0-16,4-3 0 0,-3-1 0 0,2 1 0 16,0-1-14-16,3-3 5 0,-2 0 1 0,2 0 0 31,0 0-20-31,0 0-3 0,0 0-1 0,0-3 0 0,2-1 20 0,4-3 3 0,-4 0 1 0,3 0 0 16,3-5 8-16,0 5 0 0,0 4 0 15,0-4 0-15,0 3 0 0,0-3 11 16,0 0-3-16,-3 4 0 0,3-2 20 0,-2 5 3 0,1 0 1 0,-1 0 0 15,2 8-16-15,-3-8-4 0,3 7 0 0,-3 0 0 16,1-3 0-16,-1 3 0 0,0-4 0 0,0 4 0 16,1-2-3-16,2 2-1 0,-3 0 0 0,-2 4 0 15,4-8-8-15,-1 4-11 0,2-3 3 0,0 4 0 16,0-8-39-16,0 4-7 0,2-4-2 16,1-4 0-16,2 4-80 0,-2-8-17 0,-1 4-3 0,3-3-1 15,3 0-31-15,0-3-5 0,0-1-2 0,0-4-292 16,2 4-58-16</inkml:trace>
  <inkml:trace contextRef="#ctx0" brushRef="#br1" timeOffset="11743.83">21431 1852 1400 0,'19'-29'62'0,"-9"15"13"0,1-4-60 0,2-4-15 16,-2-3 0-16,2 6 0 0,-2-5 132 0,-3 1 24 15,-1 1 5-15,-1 4 1 0,-1 4-62 0,-2-1-13 16,-3 4-3-16,0 1 0 0,-3 3-56 0,3 7-11 16,-5 3-2-16,-3 1-1 0,-3-1-3 0,3 4-1 15,-2 12 0-15,-4-1 0 0,4 3 18 0,-3 8 3 16,-1 1 1-16,4-1 0 0,-3 3-12 0,2 4-1 15,0 1-1-15,1-1 0 0,-1-3-3 0,3 4-1 16,-2-6 0-16,2 2 0 0,0-7-14 0,3-1 0 16,-1-3 0-16,4-4 0 0,-1 1-13 0,0-2-6 15,1-10-1-15,2 0 0 16,2-3-23-16,-2-4-5 0,0 0 0 0,8 0-1 16,-2 0-85-16,2-4-17 0,2 1-3 0,-2-4-1 15,3 3 22-15,-3-6 4 0,2 3 1 0,1-2-328 0,-3-1-64 16</inkml:trace>
  <inkml:trace contextRef="#ctx0" brushRef="#br1" timeOffset="11800.18">21482 2052 817 0,'7'-7'36'0,"-1"7"8"0,-1-3-36 0,3-2-8 0,0 5 0 0,-3 0 0 16,1-4 117-16,-1 4 22 0,3-3 4 0,-6-1 1 16</inkml:trace>
  <inkml:trace contextRef="#ctx0" brushRef="#br1" timeOffset="12406.58">21198 1936 2516 0,'0'0'56'0,"0"0"11"0,0 0 2 0,3-4 1 0,-3-3-56 0,0 7-14 0,-3-7 0 0,3 4 0 15,-2-2 16-15,-1-2 0 0,0 3 0 0,3 4 0 16,0 0-16-16,-7 0-12 0,-4 0 3 0,0 4 0 16,1 1-5-16,-1-3-1 0,1 6 0 0,-1 3 0 15,0-4 15-15,4 3 0 0,-1 2 0 0,0 2 0 16,0-3 0-16,2-4 0 0,1 8 0 0,2-4 0 16,1-1 0-16,-1 1 0 0,3-3 0 0,0 6 0 0,3-10 0 0,-1 3 0 15,1-4 0-15,5 1 0 0,-3-4 0 0,1 5 0 16,2-5 0-16,2-5 0 0,-2 5 0 0,3 0 0 15,-1 0 0-15,1-4 0 0,-3 4 0 0,2-3 0 16,-2 3 0-16,3 0 0 0,-1 0 0 16,1 0 15-16,0 0-3 0,-3 3-1 0,2-3 8 15,-2 4 1-15,0-4 1 0,0 8 0 16,0-4 19-16,-3-1 3 0,1 4 1 0,-6-7 0 0,5 0-36 0,-5 0-8 16,5 4 0-16,-5-4 0 15,5 3-33-15,-5-3-9 0,0 0-2 0,0 0 0 16,0 0-86-16,8 0-18 0,-2 4-3 0,-1-4-1 15,0 0-38-15,0 0-8 0,-5 0-2 0,8 0-288 16,0 0-59-16</inkml:trace>
  <inkml:trace contextRef="#ctx0" brushRef="#br1" timeOffset="12693.31">21579 1972 2084 0,'0'0'92'0,"0"0"20"0,0 0-90 0,0 0-22 0,0 0 0 0,0 0 0 16,0 0 100-16,0 0 16 0,-2 4 4 0,-4 3 0 15,4-4-68-15,-1 1-12 0,6 4-4 0,-3-1 0 16,0 4-18-16,0-4-4 0,2 3-1 0,-2 2 0 0,6 2-13 0,-4-7 0 15,4 0 0-15,-4 5 0 0,1 2 0 0,2-10 11 16,-2 3-11-16,2-4 10 16,-2 4-35-16,-3-7-7 0,0 0-2 0,5 5 0 15,3-5-133-15,-3 0-26 0,3 0-6 0</inkml:trace>
  <inkml:trace contextRef="#ctx0" brushRef="#br1" timeOffset="13188.15">21839 1896 403 0,'0'0'36'0,"0"0"-36"0,0 0 0 0,0 0 0 16,2-4 316-16,-2 4 57 0,0 0 11 0,0-3 3 16,0 3-252-16,0 0-51 0,0 0-9 0,0 0-3 15,-5-4-7-15,0 8-1 0,-1-4-1 0,-1 7 0 0,-1-4 9 0,0 8 1 16,-3 4 1-16,3-1 0 0,-5 5-22 0,2 2-4 16,-2 5 0-16,-3 2-1 0,-2 5-31 15,-1 0-7-15,-2 7-1 0,-3 0 0 0,0 0-8 0,-2 4 0 16,-3 3 0-16,0 3 0 0,2-3 0 0,1 0-12 15,-1-7 4-15,4 0 8 16,1-3-33-16,4-4 1 0,-1-4 0 0,1-1 0 16,-1-2 6-16,3-5 2 0,-2 2 0 0,5-13 0 15,-1 4-228-15,1-7-44 0,-8-2-10 0,13-17-2 0</inkml:trace>
  <inkml:trace contextRef="#ctx0" brushRef="#br1" timeOffset="13796.83">22156 1943 2977 0,'0'0'132'15,"0"0"27"-15,0 0-127 0,0 0-32 0,0 0 0 0,0 0 0 0,0 0 0 0,0 0 0 0,-5 3 0 0,0-3 0 16,-3 0 0-16,-3 4 0 0,1-4-13 0,-1 8 4 15,-2-1-63-15,-3 0-13 0,3-3-3 0,-1 3 0 16,1-4 48-16,3 9 8 16,2-5 3-16,0 0 0 0,0 4 29 0,0-4 12 0,0 0-1 0,3 5 0 15,-1-2 5-15,4-3 2 0,2 0 0 0,0 2 0 0,0-6 10 0,2 4 3 16,-2-7 0-16,8 7 0 0,-2 4-15 0,1-8-2 16,4 4-1-16,0-2 0 0,-1-5-13 0,3 7 0 15,1-3 0-15,-4-1 0 0,3 4 0 0,-2-3-10 16,0-1 2-16,-3 4 0 0,0-3 8 15,-1 4 0-15,-1-1 0 0,-1 0 0 0,-2-3 0 16,-3 3-8-16,0-4 8 0,0 4-8 0,-3 2 8 0,0-2 0 16,-2 3 0-16,0-3 0 0,-6 0 0 15,1 5 0-15,-1-5 0 0,-2 0 0 16,2 4-32-16,-2-8-5 0,0 4-1 0,2-2 0 16,1 2 7-16,2 0 2 0,-3-7 0 0,3 7 0 15,-2-7-5-15,2 0-1 0,2 0 0 0,1-7 0 16,0 7 8-16,5 0 2 0,0 0 0 0,2-7 0 15,4 0-7-15,-1-5 0 0,3 9-1 0,3-8 0 0,2 1 17 0,3-1 3 0,2 6 1 16,-2-2 0-16,3 0 20 0,-1 0 4 0,-2 0 0 0,2 0 1 16,1 2 33-16,-3-2 6 0,0 4 2 0,0-1 0 15,-1-3-5-15,-1 7-1 0,-1-7 0 0,0 4 0 16,-2-1-14-16,-1 4-3 0,1-3-1 0,-3 3 0 16,2-5-9-16,-4 10-1 0,2-5-1 0,0 3 0 15,0-3-10-15,-3 4-1 0,-3-1-8 0,4 4 12 16,-1-7-12-16,-2 7 0 0,-3-3 0 0,2-1 0 15,1 4 0-15,-3-7 0 0,-3 5 0 0,3-5 0 16,0 0-21-16,0 0-4 0,0 0-1 16,0 0 0-16,0 0-151 0,0 0-31 0,0 0-5 15</inkml:trace>
  <inkml:trace contextRef="#ctx0" brushRef="#br1" timeOffset="14231.22">22413 1939 864 0,'0'0'76'0,"3"7"-60"16,-1-7-16-16,1 9 0 0,-1-2 474 0,6 3 92 16,-2-6 18-16,2 3 4 0,-3-7-467 0,-2 3-93 15,4 1-20-15,-4 1-8 16,-3-5-92-16,8 0-24 0,0 0-5 0,-3 3-1 16,3-3-226-16,-2 7-44 0,9-7-10 0,-7 7-2 0,-8-7 340 0,11 4 64 0,-6-1 19 0,1 1 1 31,-4-1-188-31,-2-3-38 0,5 7-7 0,-5-7-2 0,3 4 456 0,-3 4 91 15,0-1 19-15,0-7 3 0,0 0-155 0,0 11-31 16,-3-4-7-16,1 0-1 0,-1 1-70 0,1-1-14 0,-1 0-4 16,-2 0 0-16,2 0-38 0,0 0-8 15,1 5-2-15,-1-5 0 0,0 4 23 0,1-1 4 0,2-1 1 0,0 1 0 16,0 1-7-16,2-1-1 0,1 2 0 0,0-5 0 16,2 7-24-16,0-7-6 0,1 5-1 0,-1-5 0 15,0 0-3-15,3 4-1 0,-3-4 0 0,3 3 0 16,0-5-9-16,0 2 0 0,0 0 0 0,-3 0 0 15,3 0 8-15,-2 0-8 0,2-2 12 0,-3 2-4 16,0 0-8-16,0 0 0 0,-2-3 0 0,0 3 0 16,-3-7 31-16,0 0 1 0,0 0 0 0,-3 10 0 0,-2-5-32 15,-1 6 0-15,-4-1 0 0,-1-6 0 16,-5 3-76 0,-2-4-20-16,-9 2-5 0,1 2-1 0,-6 7-22 0,-5-10-4 15,-8 6 0-15,-2 2-990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36:39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11576 5932 1177 0,'0'0'52'0,"0"0"11"0,0 0-51 0,0 0-12 0,-6 7 0 0,6-7 0 15,-2 5 64-15,2-5 11 0,-3 7 1 0,0 2 1 16,1-2-23-16,-1 5-5 0,6-5-1 0,-3 7 0 16,-3 0-20-16,3-2-5 0,0 2-1 0,0 5 0 15,0 0-14-15,3-3-8 0,-3 3 10 0,2 2-10 16,-2-2 10-16,3 7-10 0,0-5 10 0,-1 7-10 15,1 5 9-15,-3 0-9 0,3 0 8 0,-1 3-8 16,1 1 12-16,-1 3-4 0,1-5 0 0,0 5 0 16,-1 0 3-16,4 0 0 0,-4 7 0 0,1-2 0 15,0 2 1-15,-1 0 0 0,4-4 0 0,-4-4 0 16,1 1 0-16,2 8 0 0,-2-1 0 0,-1 0 0 0,1-3-4 0,0 3 0 16,-3-4 0-16,2 4 0 15,1-7-8-15,0 4 0 0,-3-4 9 0,2 3-9 0,1-3 19 16,-3 0-1-16,3-3 0 0,-1-6 0 0,-2 2-18 0,3-7-19 15,0-5 4-15,-1 2 1 0,1-6 0 0,-1-5 0 16,1-5 0-16,2 0-846 16</inkml:trace>
  <inkml:trace contextRef="#ctx0" brushRef="#br0" timeOffset="1494.69">11689 6254 2041 0,'-8'-7'90'0,"3"7"19"0,2 0-87 0,1-7-22 0,-1 3 0 0,3 1 0 16,3-2 9-16,-1-2-9 0,4 5 12 0,2-5-12 15,0 2 0-15,2-2 0 0,6 0 0 0,0 0 0 16,0 0 0-16,5 0-9 0,0 2 9 0,6-2 0 16,-1 0-9-16,3 3 9 0,0 4-10 0,0-8 10 15,3 8 0-15,3-2 12 0,-4-3-1 0,9 5 0 16,-3-2 17-16,5 2 3 0,3-5 1 0,3 5 0 16,0 0-4-16,2 0 0 0,-3-2 0 0,4-3 0 0,4 5-5 15,1-7-2-15,7 7 0 0,-2-4 0 0,-3 1-4 0,3-2-1 16,5 3 0-16,3-3 0 0,0 3 4 0,-3-3 1 15,0-2 0-15,0 5 0 0,3-3-21 0,3-2 8 16,-1 7-8-16,1-4 0 16,-1 4 12-16,0-3-3 0,1 3 0 0,5 0 0 0,2 3-1 0,0-3-8 15,1 0 12-15,2 4-4 0,2 3-8 16,1 0 12-16,-6 0-12 0,3-2 12 0,6 4 4 16,-1-4 0-16,0 2 1 0,1 0 0 0,2 0-5 0,2 5 0 15,4-5-1-15,-4-4 0 0,3 1 0 0,1 3 0 16,2-7 0-16,-3 5 0 0,0-3-3 0,3-2 0 15,2-2 0-15,4-3 0 0,-4 5-8 0,3-4 10 16,-2 1-10-16,-1-1 10 0,-2 4-10 0,6-8 0 16,1 6 0-16,-1-5 0 0,-7 2 0 0,7-2 0 15,4 0 0-15,-2 0 8 0,-3 0-8 0,3 0 0 0,-3 2 9 0,-2-2-9 16,-3 0 0-16,-1 3 8 0,1 1-8 0,-2-1 0 16,-1-4 11-16,0 8-3 0,0-2 0 0,-2-3 0 15,-3 5 4-15,0-7 0 0,0 7 0 0,-3-2 0 16,-5-3-12-16,0 5-9 0,3 0 9 0,-3 0-13 15,5 0 36-15,-5 0 7 0,0-2 2 0,-2 2 0 16,-1 0-32-16,-2 0 0 0,-3 2 0 0,-3-2 0 16,3 0 0-16,0 0 0 0,-7 0 0 0,-1 0 0 15,-5 5 0-15,-1-3 0 0,1-2 0 0,-3 0 0 16,1 0 0-16,-1 0 0 0,0 0 0 0,-2 0 0 16,-6 0 0-16,-2 0 0 0,-1 0 0 0,-4 0 0 15,-1 0 0-15,0 0 0 0,-2 0 0 0,0 0 0 16,-6 0 0-16,-2 0 0 0,-1 5 0 0,-4-3 0 0,-3-2 0 15,0 0 0-15,-6 0 0 0,1 0 0 0,-4 0 0 16,-1 0 0-16,-1 0 0 0,-2 0 0 16,-1 0 0-16,-2 0 0 0,-3 0 0 0,1 0 0 0,-6 0 0 0,0 0 0 15,0 0 0-15,0 0 0 16,0 0-19-16,0 0-9 0,0 0-3 0,0 0 0 16,0 7 19-16,0-7 3 0,0 5 1 0,-3 2 0 0,3-4 8 0,0 1 0 15,-3 3 0-15,3 0 0 0,0 0 0 0,0 5 0 16,3 0 0-16,-3-3 8 0,3 5-8 0,-1 5 0 15,1-5-8-15,0 8 8 0,-1 3-8 0,1 1 8 0,-1 3-8 16,1 3 8-16,0 1 0 0,-1 5 0 0,1-3 0 0,0 5 0 16,-1-4 0-16,1 4 0 0,0 0 0 0,-1-1 0 15,4 6 0-15,-6 2 0 16,2 0 0-16,1 0 0 0,0-4 0 0,-3 1-10 0,2 3 10 16,-2 0 0-16,0 0 0 0,3 0 0 0,-3 0 0 0,0 1 0 15,0-1 0-15,0 0 0 0,0-7 0 0,-3 7 0 16,1-3 0-16,-1-1 0 0,-2-3 0 15,-1-3-10-15,1-1 10 0,0-1 0 0,-3-2 8 0,0-3-8 16,0-1 0-16,0-1-8 0,0-5 0 0,0-2 0 16,-2 1 8-16,-1-4-8 0,-2-3 8 0,2 3-8 15,1-8 0-15,-4 4 0 0,1-7 0 0,-3 2 0 16,-2-2 8-16,-3-4 0 0,-6 1 0 0,1-4 0 16,-4 0-28-16,-1 0-3 0,-1-4-1 0,-2 4 0 15,2-7 32-15,-3 4 0 0,-2-1 0 0,0-3 0 0,-8 2 0 16,0-2 0-16,-2 4 0 0,-3-4 0 0,-1 0 0 0,1 0 0 15,2 3 0-15,-5-3 0 0,-5 2 0 0,-3 2 0 16,-2-4 0-16,-3 3 0 0,0-3-9 0,-6 7 9 16,-5-7-8-16,1 7 8 0,-4-5-18 15,-2 3 2-15,-2 2 0 0,-4 0 0 0,4 0 16 0,-4 0-10 16,6 0 10-16,-8 2-8 0,-2 3 8 16,-1-5 0-16,1 7 10 0,-4-7-10 0,-7 4 0 0,3-1 8 15,2 1-8-15,-6-1 0 0,-1 1 0 16,-4-1 0-16,3-3 0 0,-2 5 0 0,-3-3 0 0,-3 3 0 15,0-5 0-15,3 7-10 0,3-7 10 0,-4 4 0 16,-1-1 0-16,2-3 0 0,2 0 0 0,3 0 0 16,-8 0 0-16,6 0 8 0,2 4-8 0,-5-4 0 15,-3 3 0-15,3 1 0 0,8-1-9 0,-8-3 9 0,-3 7-10 16,0-2 10-16,1-5-14 0,-1 7 3 0,-5-7 1 0,-3 4 0 16,0-1-11-16,3 4-3 0,0 0 0 0,0-3 0 15,-5 4 6-15,-1-1 1 0,6 0 0 0,0 0 0 16,3 0 17-16,2 0 11 0,3 0-2 0,5-2 0 15,6 6-9-15,-1-4 12 0,0 0-12 0,4 1 12 16,1-6-12-16,4 5 0 0,-1 2 0 0,1-6 8 16,-1 4-8-16,8 0 0 0,3-3 0 0,3-1-11 15,-1 2 11-15,1-3 0 0,2 3 10 0,6 2-10 16,2-7 0-16,3 7 8 0,0-3-8 16,2-1 0-16,3 1 0 0,9-1 0 0,4 2 0 0,3-3 0 15,5 3 0-15,3-3 0 0,3 3 8 0,2-5-8 16,3 7 0-16,3-7 0 0,4 4 0 0,1-1 0 0,5-3-12 15,3 0 2-15,3 4 0 0,2-4 0 16,5 0-170-16,0-4-33 0</inkml:trace>
  <inkml:trace contextRef="#ctx0" brushRef="#br0" timeOffset="1934.56">13518 6193 2368 0,'-3'7'52'0,"-5"7"12"0,0 5 1 0,3 2 1 0,2 5-53 0,-2 7-13 15,2 2 0-15,3 10 0 16,0 5 13-16,3 4 0 0,2 4 0 0,0 15 0 0,1 3 6 16,4 8 1-16,-2 3 0 0,5 7 0 15,-2 0-52 1,2 8-11-16,0-1-1 0,1-3-1 16,-1-1-109-16,0-5-22 0,0-5-4 0,1-7 0 0,-1-5 86 0,0-2 18 0,3-12 3 0,-3 2-599 15</inkml:trace>
  <inkml:trace contextRef="#ctx0" brushRef="#br0" timeOffset="2300.96">15269 6179 2073 0,'0'14'92'0,"0"0"19"0,0 7-89 0,0 10-22 0,3 9 0 0,-3 2 0 16,2 10 96-16,1 5 16 0,0-3 2 0,-3 12 1 15,0 6-92-15,0 1-23 0,0 7 0 0,0 3 0 16,0 4-29-16,-3 0-11 16,0 4-1-16,1-1-1 0,-4 1-18 0,4 4-3 0,-1-8-1 0,1 0 0 15,2-5 23-15,-3 3 4 0,3-5 1 0,0-5 0 16,3-9-88-16,4-8-18 0,1-8-3 0,0-6-1 0</inkml:trace>
  <inkml:trace contextRef="#ctx0" brushRef="#br0" timeOffset="2655.78">17015 6226 2379 0,'0'0'52'0,"0"0"12"0,3 7 1 0,2 0 2 0,6 7-54 0,-6-2-13 0,-2 2 0 0,5 0 0 16,0 0 0-16,0 8 0 0,-6 8 0 0,-2 3 0 15,3 7 0-15,0 7-8 0,-1 7 8 0,-4 7-10 16,-4 12 10-16,4 3-8 0,2 4 8 15,-3 7-8-15,-8 11 8 0,6-1 0 0,0-6 0 0,0 4 0 16,-3 3 0-16,2-8 0 0,1-3-9 0,2-7 9 16,1 0-13-16,2-7 1 0,-3-5 1 0,3-9 0 15,3-5-14-15,-1-7-3 16,1 0-1-16,0-12-962 0</inkml:trace>
  <inkml:trace contextRef="#ctx0" brushRef="#br0" timeOffset="2969.41">17724 7186 633 0,'0'0'56'0,"-2"4"-44"0,-3 3-12 0,2 1 0 15,0-1 589-15,3 0 116 0,0 0 23 0,0-7 5 16,6 4-659-1,1-4-132-15,-1 0-26 0,2-4-1280 0</inkml:trace>
  <inkml:trace contextRef="#ctx0" brushRef="#br0" timeOffset="3147.35">18291 7078 3020 0,'0'0'67'0,"0"7"13"0,0 0 4 0,2 0 0 0,4 0-68 0,4-3-16 16,1-4 0-16,2 0 0 16,3 0-142-16,0-7-32 0,5 0-6 0,3-4-2 0</inkml:trace>
  <inkml:trace contextRef="#ctx0" brushRef="#br0" timeOffset="3269.75">18952 6998 2746 0,'8'7'122'0,"-3"0"25"0,-2-3-118 0,5-1-29 0,3 4 0 0,2-3 0 16,0 4 9-16,0-1-9 0,0-7 8 0,3 0-8 31,-2 0-131-31,1 0-31 0,4 0-6 0,-3-3-889 0</inkml:trace>
  <inkml:trace contextRef="#ctx0" brushRef="#br0" timeOffset="3687.83">19947 6186 1036 0,'0'0'92'0,"0"0"-73"0,0 0-19 0,0 0 0 0,0 0 273 0,0 0 51 0,0 0 11 16,0 0 1-16,8 3-234 0,-5 1-47 0,2 3-10 0,0 0-1 16,-5 0-16-16,3 7-2 0,-1-2-1 0,-2 2 0 15,0 8-15-15,-2 3-10 0,2 4 12 0,-3 4-12 16,3 7 11-16,-3 4-11 15,1 6 10-15,-3 1-10 0,-1 10 18 0,1 5-2 16,0 0-1-16,-3 9 0 0,0 1 1 0,0 8 0 0,3-1 0 16,-1-3 0-16,-2 0 3 0,3-7 1 0,2-5 0 15,-2-2 0-15,0-1-32 0,2-10-7 0,3-8-1 16,0-7 0-16,0-5-1 0,5-2-1 0,-2-7 0 0,2-12-749 16,1 0-149-1</inkml:trace>
  <inkml:trace contextRef="#ctx0" brushRef="#br0" timeOffset="4345.55">18743 4434 2487 0,'-3'-14'110'0,"1"7"23"16,2 2-106-16,-3 3-27 0,1-5 0 0,-4 0 0 16,4 2 16-16,-6-2-3 0,2 7 0 0,-4-5 0 15,-1 3-13-15,1 2 0 0,-4 0 0 0,1 7 0 16,-3-2 0-16,0 4 0 0,1-2-9 0,-1 7 9 16,0 5-12-16,0-5 3 0,0 5 1 0,3 2 0 15,0 3-4-15,-3-1-1 0,5 10 0 0,1-2 0 16,-1-1 27-16,3 10 6 0,0 0 0 0,3 7 1 0,-1 0-4 0,4-2-1 15,-1 2 0-15,1 5 0 0,2-3 20 0,0-2 3 16,0 7 1-16,2-7 0 0,1 0-26 0,-1 0-5 16,4-2-1-16,-4-5 0 0,4 0-8 0,-4 2 0 15,1-2 0-15,0-2 0 0,-3-3 0 0,2-2 0 16,-2 0 0-16,0 0 0 16,-2-7 0-16,2-3 0 0,-3-4 0 0,-2 0 0 0,-1-5 0 0,-2 0 0 0,1-2 0 0,-4-5 0 31,-5-5-99-31,0-2-21 0,0 0-5 0,-2-7-970 15</inkml:trace>
  <inkml:trace contextRef="#ctx0" brushRef="#br0" timeOffset="4534.67">18082 5123 2746 0,'0'0'122'0,"0"0"25"0,8-2-118 0,-3 2-29 0,5 0 0 0,4-5 0 15,2 5 28-15,2-5 0 0,3 3 0 0,0-3 0 16,6-2 0-16,-1 5 0 0,6-10 0 0,0 5 0 31,2-5-156-31,1 5-32 0,-1-7-7 0,-2 5-975 0</inkml:trace>
  <inkml:trace contextRef="#ctx0" brushRef="#br0" timeOffset="5391.14">18963 4756 691 0,'0'0'61'0,"0"0"-49"16,0 0-12-16,0 0 0 16,-3 0 418-16,3 0 81 0,0 0 16 0,0 0 3 0,0 0-370 0,0 0-73 15,-5 5-15-15,2-3-4 16,0 8-38-16,1-1-8 0,-3-2-2 0,2 7 0 0,0-2-8 0,1 0 0 16,-1 2 0-16,3 0 0 0,-3 0 0 0,3 0 0 15,-2-2 0-15,2 2 0 0,2-2 0 0,-2 2 0 0,3-2 0 0,2-3 0 16,-2-2 0-16,2 0 0 15,0 0 0-15,1-2-11 0,-1-5 11 0,3 0-8 0,3 0 8 0,-3-5-8 32,5-2-23-32,0 0-4 0,0 0-1 0,6-7 0 15,-3 2-25-15,2-4-6 0,-2-3-1 0,3-2 0 16,-1-3 20-16,1 3 4 0,-1 0 1 0,1 2 0 0,-1-2 15 16,1 0 2-16,-6 2 1 0,3 0 0 0,-3 10 45 0,-2-3 10 0,-4 5 2 15,1 0 0-15,-2 2 0 0,-6 5 0 0,2 5 0 0,4 2 0 16,-4 7 25-16,-2 0 6 0,0 5 1 0,0 7 0 15,-2 2-20-15,2-2-3 0,-6 0-1 0,4 2 0 16,-4 0-28-16,4-2-12 0,-1 0 8 0,0-5-8 16,1 0 10-16,2 3-10 0,0-8 12 0,0 3-12 15,2-5 8-15,1-2-8 0,0-5 0 0,-1 0 0 16,4 0 0-16,2-7 0 0,0 0-12 0,0-2 3 16,2-10-38-1,3 0-7-15,-2-2-2 0,2-2 0 0,6-3-59 0,-3-7-12 0,2 5-2 0,1-10-1 16,2 1 10-16,0-1 1 0,3-2 1 0,0-2 0 15,-3 0 45-15,3-3 9 0,-3 5 1 0,3 0 1 16,-3-2 77-16,-3 9 15 0,1-2 3 0,-3-3 1 0,-1 3 53 0,-1 2 10 16,-4 3 3-16,1-1 0 0,-3 3 3 0,0 2 1 15,-3 3 0-15,0-1 0 0,-2 10-32 0,0-2-7 16,-3 4-1-16,0-2 0 0,0 7-35 0,0 0-7 16,0 0-2-16,-6 7 0 0,-2 0 10 0,0 7 2 15,1 5 0-15,-4 7 0 0,-2 0-32 0,2 2 0 0,1 5 0 16,2 0 0-16,-6 2 0 0,4 3 0 0,2 2 0 0,0 0 0 15,0 0 12-15,0 0-3 0,3-5-1 0,2 0 0 16,0-4-8-16,6-3 0 16,0 0 0-16,5-4 0 0,-3-8 0 0,6 3 0 0,2 2 0 15,0-9 0-15,-2-5 0 0,4 0 0 0,4-7 0 16,-3 0 0-16,2-2 0 0,4-8-11 0,1 1 3 0,4-10 0 31,-1 0-33-31,1-2-7 0,2-5 0 0,0-7-1 16,0 3 6-16,0-8 2 0,3-4 0 0,-6 2 0 0,1-5 19 0,-3 3 4 0,2-3 1 0,-2 3 0 15,-3-10 17-15,3 10 0 0,0-3 0 0,-3 5 9 16,0 0 7-16,-5 5 2 0,-3 4 0 0,-2 10 0 16,-1 0 18-16,-2 2 4 0,-5 12 1 0,2-2 0 15,-7 4 12-15,2 5 3 0,0 0 0 0,-6 7 0 16,-2 7-39-16,-2 5-7 0,-1 2-2 0,-2 12 0 0,2 0-8 16,-2 9 0-16,0 3 0 0,2 2 0 0,1-2 0 0,2 4 0 15,0 5 0-15,0-2 0 0,3 2 0 0,-1-2 8 16,6-3-8-16,0-4 8 0,0-5-8 15,6-5 12-15,2 5-12 0,2-5 12 0,1-4-12 0,2-3 0 16,3 0 0-16,0-2 8 0,0-5-25 16,-1-4-6-16,1-8-1 0,3-2-1211 15</inkml:trace>
  <inkml:trace contextRef="#ctx0" brushRef="#br0" timeOffset="5907.56">17989 5083 1677 0,'0'0'36'0,"-8"-2"8"0,0-3 2 0,0 5 2 0,3 0-38 0,0 0-10 0,-1 0 0 0,-2 0 0 0,8 0 25 0,0 0 3 16,-2-5 1-16,2 5 0 0,0 0-13 0,0 0-4 16,0 0 0-16,0 0 0 0,0 0 16 0,5 0 4 15,3-2 0-15,3 2 0 0,2 0 54 0,3 0 11 16,2 7 3-16,1-7 0 0,2 0-29 0,3 0-6 16,0 0-1-16,2 0 0 0,0-5-21 0,6 5-5 15,3-2-1-15,-1 2 0 0,6-5-11 0,-1 3-2 16,4-3-1-16,-4-2 0 0,1 0-23 0,-3 0-13 15,3-5 1-15,2 5 1 0,-2 0-7 0,-3 0-2 16,0 0 0-16,0-5 0 16,-3 5-45-16,-2 0-10 0,-3 0-1 0,-2 0-659 15,-6 0-131-15</inkml:trace>
  <inkml:trace contextRef="#ctx0" brushRef="#br0" timeOffset="11705.86">20693 9272 1267 0,'-11'2'112'0,"6"-2"-89"0,3 5-23 0,-1-5 0 16,-2 2 156-16,5-2 28 0,0 0 4 0,0 0 2 15,0 0-142-15,0 0-29 0,0 0-6 0,0 0-1 0,0 0 14 0,5-2 2 16,0 2 1-16,3-5 0 16,-3 5-1-16,1 0 0 0,-1-2 0 0,3-3 0 15,-3 5 20-15,3-2 4 0,0-3 1 0,0-2 0 16,3 0-5-16,-1 0 0 0,3-5-1 0,1 3 0 0,4-5-25 0,1-3-5 15,-1-4-1-15,1 0 0 0,2 2-16 0,-3-7 0 16,1 3 8-16,2-3-8 16,3-5 0-16,-3 8 0 0,3-8 0 0,0 8 0 0,5-8 0 15,-3 3 0-15,-5 0 0 0,6-3 0 0,-1 3 0 0,-2-1 0 16,3-1 8-16,-1-3-8 0,-2-2 23 0,-3 6 1 16,3-3 0-16,-3 1 0 0,0-2-24 0,0 5 0 15,1-5-12-15,1 0 4 0,-1-2 8 0,-4 2 0 16,6 0 0-16,-6 0 0 0,-2 5 0 0,0 2 8 0,0-2-8 15,0 2 8-15,0 0-8 0,-6 2 0 16,1 1 0-16,0 2 8 0,-1-5 0 0,-5 5 0 0,1 2 0 0,-1-2 0 16,-2 2-8-16,-1-2 0 0,-2 7 0 0,3-1 0 15,-3-3 0-15,-3 6 8 0,3-2-8 0,-2 0 8 16,-1 7-8-16,0-5 0 16,1-2 0-16,-1 7 0 0,0-5 0 0,1 5 0 0,-4-3 0 0,4-1-8 15,-3 4 8-15,-1 0 0 0,4 0 0 16,-4-1 0-16,1 4 0 0,0-3 0 0,-1 0 0 0,1 4 0 15,0-1 0-15,0-3 0 0,-1 2 0 0,1 5 0 16,0-3 10-16,-1-1-2 0,-2 4-8 0,1-3 12 16,1 3-2-16,-2 0-1 0,0 0 0 0,0 3 0 15,0-3-9-15,1 4 0 0,-1-1 0 0,-3 2 8 16,0 2-8-16,1 0 0 0,2 4 0 0,-3-1 0 0,-2 2 0 16,3-1 0-16,-1-1 0 0,3 4 0 0,-5 5 0 15,2-5 0-15,1 0-9 0,-4-2 9 0,4 2 0 0,-3 0 0 16,2-2 0-16,0-1 0 0,-2-4 0 0,5 3 0 15,-2-5 0-15,2 2 0 0,2-7 0 0,1 4 0 16,0-4 0-16,5 0 0 0,0 0-16 0,2-4 3 16,1-8 1-16,5 2 0 0,0-1 0 0,3-3 0 15,-1-5 0-15,3 2 0 16,1 1-13-16,-1-5-3 0,0 2 0 0,3 2 0 16,-3-1 28-16,0 3-10 0,3 1 10 0,-2-2 0 0,-1 6 0 0,3-1 0 15,-3 4 0-15,0 0 0 0,0 0 20 0,1 2-3 16,-1 3 0-16,-3 2 0 0,4 0 15 0,-1 0 2 15,-3 7 1-15,1-3 0 0,2-1-13 0,-2 4-2 16,2 4-1-16,0-1 0 0,0-3-6 0,1 9-1 0,-1-2 0 16,0 1 0-16,-2-1-12 0,-1 5 9 15,1-5-9-15,-1 4 8 0,1-3 4 0,-3 6 0 0,0-7 0 0,0 0 0 16,-3 5-12-16,3-5 0 0,-3-2 0 0,3 2 0 16,0-7 0-16,-2 5 0 0,-1-5 0 0,0 0 0 31,-2-3-72-31,2-1-16 0,-5-3-3 0</inkml:trace>
  <inkml:trace contextRef="#ctx0" brushRef="#br0" timeOffset="13333.71">11798 10151 2304 0,'-11'12'102'0,"6"-5"21"0,0 5-99 0,-3 2-24 0,0 0 0 0,2 5 0 15,1 2 65-15,3-2 8 0,-4 2 2 0,4 5 0 16,-1 2-49-16,0-2-10 0,3 2-1 0,3 5-1 15,-3 0-14-15,3 0 0 0,-1 7 8 0,1 2-8 16,2-2 0-16,-2 7-8 16,2 0 8-16,0 1-13 0,1 1 0 0,-4 0 0 0,4-2 0 0,-1 0 0 15,0 0-1-15,0 0 0 0,1 0 0 16,-1-2 0-16,0-3 1 0,1-2 0 0,-1 0 0 16,0-2 0-16,-2-3-3 0,2 3 0 0,3-7 0 15,-3-1 0 1,3-2-36-16,0 1-7 0,-2-6-1 0,4-2-616 0,-2 0-124 0</inkml:trace>
  <inkml:trace contextRef="#ctx0" brushRef="#br0" timeOffset="15364.4">11919 10283 2530 0,'0'0'112'0,"0"0"24"0,0 0-109 0,6 0-27 16,2-5 0-16,2 3 0 0,4-3 15 0,-1 3-3 0,0-3 0 0,3 3 0 15,2-3-2-15,1 3-1 0,2-3 0 0,0-2 0 16,6 7-9-16,-1-7 0 0,3 7 0 0,0-5 0 15,6 3-13-15,-1-3 5 0,6 5 8 0,-3-2-13 16,0-3 13-16,0 3 0 0,3 2 0 0,-1-5 0 16,6 5 0-16,3 0 0 0,2-7 0 0,0 7 0 15,1-2 9-15,2-3-9 0,0 5 0 0,2-5 9 16,3 3 20-16,1-3 4 0,1-2 1 0,1 5 0 16,0-5-34-16,0 2 0 0,2-2 0 0,1 2 0 15,5-2 14-15,0 5-4 0,-3-3-1 0,3-2 0 16,2 5-9-16,3-3 0 0,0-2 0 0,0 7 0 0,-2-7 0 0,4 7 0 15,4-5 0-15,-4 3 8 0,-1-3 0 16,-4 3 0-16,6-3 0 0,-1 3 0 16,6-3 8-16,0 5 2 0,-5-7 0 0,5 7 0 0,3-2-2 15,0-3 0-15,-6 5 0 0,6 0 0 16,-1 0-3-16,1 0-1 0,2-5 0 0,-2 5 0 16,0 0-12-16,-1 5 0 0,6-5 0 0,-2 0 0 0,-4 0 10 15,6 0-10-15,3 0 10 0,-1 0-10 0,-7 0 11 0,5 0-11 16,3 0 12-16,-1 0-12 0,1 0 0 15,-3 0 0-15,0 5 0 0,0-3 0 0,2-2 10 0,1 5-10 16,-1-3 8-16,-2-2-8 0,3 5 8 0,-3-3-8 16,0 3 0-16,0-3 8 0,3-2-8 0,-4 5 8 15,-4-5-8-15,5 2 8 0,0 3-8 0,3 0 0 16,-6-3 9-16,0 3-9 0,3-3 0 0,0-2 8 0,-2 0-8 0,1 5 0 16,-1-3 0-16,-1-2 9 0,6 7-9 0,-3-7 0 15,-6 7 11-15,4-2-11 16,-1-5 10-16,-2 7-10 0,-3-2 0 0,0-3 0 15,2 5 0-15,-2-2 0 0,0-3 0 0,0 3 11 16,-5 2 0-16,3-5 0 0,4 3-11 0,-2 2 0 0,0-2 0 0,0-3 0 16,3 5 0-16,0 0 0 0,-6-2 0 0,-2-3 0 15,-3 3 0-15,5 2 8 0,1-7-8 16,-1 7 0-16,-5-7 10 0,3 5-10 0,-1-3 12 16,1 3-12-16,3-3 0 0,-6 3 0 0,-6-3 0 0,4 3 0 15,2 2 0-15,-3-7 0 0,1 7 8 0,-3-7-8 16,-6 5 11-16,3-3-2 0,3-2 0 0,0 5 0 15,0-3-9-15,-3-2 0 0,0 5 0 0,-3-5 0 16,4 0 0-16,-4 2 0 0,3-2 0 0,-2 0 8 16,-6 0-8-16,3 0 0 0,-3 0 0 0,3 0 0 0,0 0 0 15,-3 0 0-15,3-2 0 0,-3 2 0 16,-5 0 0-16,0 0 0 0,5 0 0 0,-2 0 0 16,-6 0 0-16,3 0 0 0,-3 2 0 0,-2-2 0 0,-6 0-10 0,0 0 10 15,1 0-13-15,2 5 5 0,-3-5 8 0,3 2 0 16,-3-2 0-16,-2 5 0 0,-3-5 0 0,0 2 12 15,-3 3-2-15,-2-5-1 0,0 0-9 16,0 0 0-16,-1 0 0 0,4 0 0 0,-6 0 0 0,3-5-11 16,-3 5 3-16,3 0 0 0,-3 0 8 0,0 0 11 15,-3 0-3-15,-2 0 0 0,0 0-8 0,-3-2 0 16,0 2 0-16,0 0 0 0,-2-5 0 0,2 5 0 16,0 0 0-16,0 0 0 0,1-2-8 0,-1 2 8 0,0-5-10 15,-5 5 10-15,0 0 0 0,2 0 0 16,1-2-8-16,-3 2 8 0,2-5 0 0,1 5 0 0,-4 0 9 15,7-2-9-15,-4 2 0 0,-2-5 0 0,3 5 0 16,-6-2 0-16,0-3 0 0,0 5 8 0,3 0-8 0,-5-2 0 16,2-3 0-16,0 5 0 0,0 0 0 0,1 0 0 15,-4 0-12-15,3 0-3 0,1 0 0 0,-4-5 0 16,-2 5 15-16,3 0 0 0,-6 0 0 16,0 5 0-16,-5-5 0 0,0 0 0 0,0 0 0 0,0 0 0 15,0 5 0-15,-2 2 0 0,-1-5 0 0,-2 5 0 16,-1 0 0-16,-2 0 0 0,3-2 0 0,0 2 0 0,0 0 0 15,-1 5 0-15,1-5 0 0,0 0 0 0,-1 0 0 16,4 7 0-16,-3-7 0 0,2 7 0 16,-2-2 0-16,2 0 0 0,-2 2 0 0,2-5-9 15,0 10 9-15,1-5 0 0,-1 0-9 0,0 5 9 16,1 0 0-16,-1 2 0 0,0 0-9 0,-2 5 9 0,3 0 0 0,2 2 0 16,-3-2 0-16,0 7 0 0,1-5 0 0,-1 5 0 15,3 0 8-15,-3-5-8 0,1 5 0 16,-1 0 0-16,0 0 0 0,-2 0 0 0,2 2 0 0,-2 3 0 15,2-3 0-15,-2-2 0 0,0 0 0 0,2 2 0 16,-2-4 0-16,0 2 0 0,2-5 0 0,0 7 0 16,-2-2 0-16,2 0 0 0,-2 0 0 0,0 7 0 15,0-4 0-15,-3-4 0 0,0 1 0 0,2 0 0 16,-2 3 0-16,1-6 0 0,-1-2 0 0,0 5 0 0,0 0 0 16,0-5 0-16,0-2 0 0,0 3 0 0,0-4 0 0,-3 4 0 15,3-3 0-15,3-12 0 16,0 4 0-16,-3 1 0 0,3-5 0 0,-3 0 0 0,0 1 0 0,0-1 0 15,0-3 0-15,-3 4 0 0,-2-4 0 0,2-4 0 16,1 0 0-16,-3 0-15 0,-1 1 3 0,1-8 1 16,0 0 11-16,-3 0-8 0,0 0 8 0,0 0-8 15,-2 0 8-15,-1-3 0 0,-4-2 0 16,-1 5 0-16,-5-7 0 0,-3 7 8 0,0-4-8 16,-5 1 11-16,0 3-11 0,-3-4 0 0,3 4 9 0,0-3-9 15,-2-1 10-15,-4 1-2 0,-7-1-8 0,-3 1 12 16,-5-1-12-16,2 1-10 0,-2-2 2 0,-3-2 0 15,-5 3 8-15,-5 1 0 0,-1-1 0 0,1 1-8 16,-3-4 0-16,-3 3 0 0,-8 1 0 0,3-2 0 16,0 3 0-16,-2-3 0 0,-9-2 0 0,0 3 0 15,1-3 8-15,-6 0 0 0,-5-1 0 0,2 1 0 0,1 0 9 0,-4-4-9 16,-7 4 12-16,3-3-12 0,5-2 13 16,-9 1-4-16,-1-3-1 0,-4-1 0 0,6 4-8 0,-3-3 0 15,-2-1 0-15,-3 1 8 0,0 0-8 0,5 0 0 16,-2-2 0-16,-6 2 0 0,-2-1 0 0,-1-3 0 15,9 3 0-15,-6 6 0 0,-2-3 0 0,-1 1 0 16,-2-4 0-16,3 1-11 16,0 3 11-16,-6 4 0 0,-2-8 8 0,-1 8-8 0,9-4 11 15,-3 1-3-15,0 3 0 0,-5 0 0 0,-6-5 8 0,1 5 0 16,2-4 1-16,0 3 0 0,5 1-29 0,-5 5-5 0,-5-7-2 16,2 6 0-16,3 3 19 0,1-4 0 15,-1 4 0-15,-3 4 0 0,-5-4-8 0,3 3-5 0,2 1-1 16,3 1 0-16,0-3 14 0,0 5 0 0,1 1 0 15,4-4 0-15,3-1 24 0,5-3 8 16,-2 4 2-16,2-4 0 0,-2 0-34 0,7 0 0 0,6 0 0 0,-3 0 0 16,-2-4 0-16,5 4 0 0,8 0 0 0,0 0 0 15,-6-3 12-15,6 3-12 0,0 0 12 0,5 0-12 16,0 0 8-16,3 0-8 0,2 3 0 0,3-3 0 16,0 0 8-16,0 0-8 0,3 0 9 0,2 0-9 15,1-3 9-15,-1 3-9 0,0 0 8 0,3 0-8 16,3 0 8-16,2 0-8 0,-2 0 8 0,2 3-8 0,3-3 0 15,5 0-9-15,3 4 0 0,2-1 0 16,-4 1 9-16,4-4-10 0,3 7 10 0,6-7-10 16,-1 7 10-16,6-2 0 0,2-3 0 0,1-2 0 0,-1 5 0 0,3-2 0 15,0-3 0-15,5 4 0 0,1-1 0 0,4-3 0 16,4 0 0-16,4 0 0 0,1 0 0 16,7 0 0-16,1 0 0 0,2 0 0 15,0-3 0-15,5-1-13 0,3 4 1 0,3 0 1 16,0-3-24-16,-1-2-5 0,6 5 0 0,0 0-1 15,0 0-63-15,6-7-13 0,2 5-3 0,0-3-703 16,5-2-141-16</inkml:trace>
  <inkml:trace contextRef="#ctx0" brushRef="#br0" timeOffset="16520.13">20301 10302 2804 0,'-5'9'124'0,"0"-2"26"0,2 5-120 0,-2 2-30 0,0-2 0 0,2 2 0 15,0 0 0-15,3 0 0 16,0 0 0-16,0 3 0 16,0-3-64-16,0 0-15 0,0 0-3 0,0 5-1 15,0-5-115-15,3 5-23 0,0-5-5 0,-1 0-1 16,1 5 104-16,0-3 21 0,-1 3 4 0,1 0 1 15,2 0 45-15,-2-3 10 0,-1 3 2 0,1-5 0 0,0 5 128 0,-1 0 27 0,4-3 5 0,-4 3 0 16,1 2-12-16,2-2-2 0,3 0-1 0,-2 2 0 16,-1 0-41-16,0-2-8 0,0 2-1 0,-2 0-1 15,0 3-24-15,-1-3-5 0,1 0-1 0,0 1 0 0,-1 1-24 16,-2-2 0-16,0 0 0 0,0 1-11 16,-2 3 11-16,2-3 0 0,-3 8 0 0,3-9 0 0,0 8 0 0,0-4 0 15,-3-3 0-15,3 3 0 0,-2-3 28 0,-1 3 5 16,0-6 1-16,3 7 0 0,0-5-7 0,0 0-2 15,0-2 0-15,-2 2 0 0,2-2-25 0,0 2 0 16,0-2 0-16,0-5 0 16,0 0-84-16,0-2-20 15,0-5-3-15,2-4-887 0</inkml:trace>
  <inkml:trace contextRef="#ctx0" brushRef="#br0" timeOffset="17860.79">21778 10311 2347 0,'0'0'52'0,"0"0"10"0,0 0 2 0,0 0 2 0,0 0-53 0,0 0-13 16,0 0 0-16,0 0 0 0,0 0 12 0,0 0-1 15,0 0 0-15,0 0 0 16,0 0-11-16,0 0 0 0,0 0 0 0,0 7 0 0,0 5-9 0,3 2 9 16,-3 0 0-16,2 3 0 0,-2-1 0 0,3 3 9 15,-1 2 1-15,-2-2 0 0,3 7 19 0,0 2 4 16,-1 0 1-16,-2 3 0 0,3 2-10 0,-3-3-3 0,3 8 0 0,-3 2 0 15,0-5 9-15,0 5 2 16,0-2 0-16,0-3 0 0,0 1-32 16,0 3 0-16,0 1 0 0,0 0 0 0,0 0 0 15,0 0 0-15,0 0 0 0,-3 0 0 0,3 0 0 0,-3 0 0 16,3 0 0-16,3 0 0 16,-3 0-16-16,0 0-10 0,-3 0-2 0,3-4 0 0,-2 4 28 0,2-8 0 15,0 1 0-15,-3 0 0 0,3-4 0 0,-3-4 0 0,3 1 0 0,0-5 0 16,0 1 0-16,0 1 0 0,0-6-8 0,-2 1 8 31,2-4-43-31,0-2-3 0,0-2-1 0,0-6-1066 0</inkml:trace>
  <inkml:trace contextRef="#ctx0" brushRef="#br0" timeOffset="18845.46">20434 12842 288 0,'0'0'25'0,"0"0"-25"0,0 0 0 0,0 0 0 15,0 0 416-15,0 0 79 0,10-2 15 0,-2 2 3 16,3-5-374-16,-3 2-75 0,2-4-16 0,4 0-2 15,-4-4 7-15,1 4 2 0,-1-5 0 0,4-2 0 16,-4 0-24-16,3 2-5 0,1-2-1 0,-1-3 0 0,0 1-9 0,0 2-3 16,3-5 0-16,0 5 0 15,-3-3 8-15,3-2 2 0,0 1 0 0,3-4 0 0,-4-3-23 16,7 3 0-16,-4-3 0 0,1-1 0 0,-1 0 0 0,-2-2 0 16,0-1 0-16,0-4 0 0,0 1 0 15,0-1 0-15,-3 0 0 0,0 4 0 0,-2-3-13 0,-1 6-7 16,-2-3-2-16,3 4 0 0,-6-1 22 0,3-3 0 15,0 8 0-15,0-5 0 0,-3 1 0 0,3-1 0 16,-3 5 0-16,1-1 0 16,-1 1 0-16,-2-2 0 0,2 6 0 0,0-2 0 0,-2 1 0 0,-1 8 0 15,-2-2 0-15,0 5 0 0,0 3-10 0,-2-3 10 16,-1 4 0-16,-2-1-9 0,0 4 9 0,-1 4-8 0,-2-1 8 16,0 4-8-16,-2 4 8 0,-1 4 0 0,1-1 0 15,-4 2-8-15,1 1 8 0,0 6 0 0,-6-2 0 0,1 0 0 16,-1 1 0-16,-2 3 0 15,0-3 0-15,3-4 0 0,-4 4 0 0,1 1 0 0,3-6 8 0,-1 1-8 16,1-3 0-16,-1-1 0 0,3-3 0 0,3 1 0 16,0-5 0-16,2 0 0 0,1-4 0 0,2-3-8 15,2 0-12-15,1 0-1 0,0-7-1 0,2 0 0 16,1-1-10-16,4-3-1 0,-2 1-1 16,3-4 0-16,2-2 10 0,3 2 1 0,0-8 1 0,3 8 0 15,-1-4 9-15,3-1 1 0,6-2 1 0,-3 2 0 16,2 2 11-16,1-2 0 0,5 8 0 0,-6-3 0 15,3-1 24-15,-2 8 0 0,-1-4 0 0,1 8 0 16,-3-4 16-16,2 3 4 0,-4 4 1 0,1 0 0 16,-1 4 4-16,-1 3 1 0,0 0 0 0,-2 0 0 15,2 5-38-15,0-2-12 0,0 4 8 0,1-3-8 0,-1 8 11 0,3-5-2 16,-3 5 0-16,0-2 0 0,0-3-9 0,1 2 0 16,-4-2 0-16,1 0 0 0,-1 1 0 0,-2-4 0 15,0-1-10-15,-2-6 10 16,-1 3-85-16,0 1-11 0,0-4-3 0,-2-1-654 15,2-3-131-15</inkml:trace>
  <inkml:trace contextRef="#ctx0" brushRef="#br0" timeOffset="19792.4">12602 7680 403 0,'0'0'36'0,"0"-7"-36"15,0 2 0-15,3-5 0 16,-1 3 188-16,1 0 32 0,0-4 5 0,-1-1 2 0,1 5-157 0,2-3-31 16,-5-1-7-16,3-1 0 0,-3 5 24 0,3 0 6 15,-3 0 1-15,0 4 0 0,0 3 1 0,0 0 1 16,0 0 0-16,0 0 0 0,-6 3-21 0,1 1-4 15,0 6 0-15,-1 4-1 0,4 5-27 0,-4 7-12 16,4 6 10-16,-1 4-10 0,1 8 0 0,2 6 0 16,-3 9 0-16,3 2 0 0,0 5 0 15,0 9 0-15,3 5 0 0,-1 0 0 0,1 7 0 0,2 0 0 0,0 0 0 16,-2 5 0-16,-3 2 10 0,5 0-10 0,1-5 10 0,-1 3-10 16,-2-5 16-16,2 0-4 0,0 0 0 0,0-7 0 31,-2 7 8-31,2-5 2 0,1-2 0 0,-1 0 0 0,-2 0-6 0,2-2 0 15,0-3-1-15,0-7 0 0,1-2-15 0,-1 0 0 16,-2-10 0-16,-1-2 0 0,1-2 0 0,2-7 0 16,-5-3 0-16,3-9 0 0,-3-5 0 0,0-2-8 0,0-5-1 15,-3-7 0 1,3-2-110-16,-2 0-21 0,-1-10-5 0,-2-2-650 0</inkml:trace>
  <inkml:trace contextRef="#ctx0" brushRef="#br0" timeOffset="20032.47">12562 10189 2131 0,'-8'21'94'0,"6"-9"20"0,-3 2-91 0,2 7-23 0,3 5 0 0,0 0 0 0,3 2 116 0,-1-2 18 16,3 2 4-16,3-2 1 0,3 0-83 0,0-5-16 15,2 5-3-15,0-5-1 0,3-2-16 0,2-5-3 16,-2 5-1-16,3-10 0 0,-1 5-16 0,1-2 0 15,-1-5 0-15,1-2 0 0,-1-5 0 16,-2-5 0-16,0-2 0 0,0-7 0 0,0-5 0 0,2-2 0 16,1-12 0-16,2-7 0 15,0-7-32-15,6-12-8 0,-1-2 0 0,3-7-1 16,0 0-203-16,1-10-40 0</inkml:trace>
  <inkml:trace contextRef="#ctx0" brushRef="#br0" timeOffset="20427.82">14674 7106 230 0,'-13'-7'10'0,"5"7"2"0,0 0-12 0,2 0 0 0,1 0 0 0,0 7 0 16,0-3 528-16,2 11 102 0,0 3 21 0,1 4 4 15,-1 6-509-15,-2 5-102 0,2 7-20 0,0 7-4 16,1 4-20-16,2 11 0 0,-3 6 0 0,0 5 8 0,3 7 5 16,-2 4 2-16,-1 6 0 0,3 8 0 15,-3 4-38-15,3-1-7 0,-5 5-2 16,3-1 0-16,-4-1 12 0,4 2 1 0,-6-5 1 0,5 0 0 0,-2-2 18 0,2 2-8 15,0-7 8-15,1-2 0 0,-1-10 0 0,1-4 0 16,-4-8 0-16,4-4 0 0,-1 0 0 0,0-12 0 16,3 0 9-16,-2-9-9 0,2-3 0 0,-3-2 0 15,3-2 0-15,-3-8 0 16,1 3-28-16,2-2-4 16,-3-8 0-16,0 1-1 0,1-8-155 0,-1 1-30 0,-2-8-6 0</inkml:trace>
  <inkml:trace contextRef="#ctx0" brushRef="#br0" timeOffset="20680.47">14253 9742 172 0,'0'0'16'0,"0"7"-16"0,3 0 0 0,-3 5 0 16,2 2 483-16,4 0 93 0,-4 5 20 0,6 0 3 16,3 2-431-16,2 0-87 0,0 10-17 0,6-3-3 15,-3 0-13-15,0 5-2 0,-1-7-1 0,1 2 0 16,0-2-12-16,0 0-2 0,-3-5-1 0,3-2 0 15,-3-5-2-15,1 0-1 0,2-7 0 0,-1-2 0 16,1-3-10-16,3-4-1 0,2-5-1 0,0-7 0 16,6-10-15-16,-1-4 11 0,1-12-11 0,4-2 10 0,1-15-10 0,-3 1 0 15,0-5 0-15,0-10 0 16,0-2-157-16,-2-2-24 0,2 2-5 0,-3-7-950 16</inkml:trace>
  <inkml:trace contextRef="#ctx0" brushRef="#br0" timeOffset="21053.23">16121 7277 2563 0,'0'0'56'0,"0"0"12"0,0 0 3 0,0 7 1 0,-3 1-58 0,1-1-14 0,-1 7 0 0,3 5 0 0,0 2 15 0,-3 9 0 0,3 6 0 0,-2 11 0 16,-1 11-15-16,1 4 0 0,-1 13 0 0,-2 5 0 16,2 11 0-16,-2 4 0 0,2-1 0 15,-2 7 0-15,-1 5 0 0,1-1 0 0,0-1 0 0,-3 2 0 16,3 2 0-16,2-2 0 0,-5 2 0 15,5-2 0-15,1-5 0 0,-1 0-10 0,3 0 10 0,-3-14-8 16,1-7-8-16,-1-7-2 0,1-12 0 0,-1-2 0 16,0-7 18-16,1-3 0 0,-1-4 8 0,-2-5-8 15,-1-5 0-15,1-2-15 0,0-5 2 0,-3-2 0 16,0-7-198-16,-3-5-39 16,-12 7-8-16,1-9-594 0</inkml:trace>
  <inkml:trace contextRef="#ctx0" brushRef="#br0" timeOffset="21314.81">15724 9796 2286 0,'0'0'101'0,"0"0"21"0,0 0-98 0,0 0-24 16,0 0 0-16,5 7 0 0,1 5 101 0,2 0 15 15,2-3 4-15,1 3 0 0,2 9-72 0,3-2-15 16,3 7-2-16,-1 0-1 0,1 4-21 0,-1 3-9 16,1 0 8-16,-4 0-8 0,1 0 13 0,0 2-2 0,0 3-1 0,-3-10 0 15,1 0 14-15,-1 3 4 16,0-10 0-16,0 5 0 0,0-10-13 0,-2 3-3 15,2-5 0-15,-2-2 0 0,-1 0-12 0,1-10 9 16,-3-2-9-16,5 0 8 0,-2-9 0 0,2-8-8 0,3-4 12 0,2-5-4 16,6-9 3-16,-3-5 0 0,1-5 0 15,1-2 0 1,4-9-84-16,5-3-17 0,-1 0-3 0,1-2-1 16,-5 7-185-16,4 0-37 15,33-45-7-15,-17 31-1 0</inkml:trace>
  <inkml:trace contextRef="#ctx0" brushRef="#br0" timeOffset="22140.68">20336 7310 576 0,'0'0'51'0,"0"0"-41"0,-3 10-10 0,1-6 0 15,-4 8 355-15,4-2 69 0,-1-3 13 0,0 0 3 16,1 4-280-16,-1 4-56 0,0-1-11 0,3 5-2 16,-2 2-49-16,-4 0-10 0,1 9-1 0,0-1-1 0,-3 4-21 0,0 2-9 15,-3 5 8-15,4 0-8 0,-4 0 0 0,3 4 0 16,-3-1 0-16,1 4 0 0,2 5 0 0,0-5 0 15,0-3 0-15,0-1 0 0,3-3-8 0,-1 0 8 16,1 2 0-16,0-2 0 0,-3-2 0 16,5 2-9-16,-5-5 9 0,3 2 0 0,-3-1 0 0,0-1 0 15,0 5 0-15,-2-2 0 0,-1-3 0 0,-2 5 0 16,0 0 0-16,-1 0 0 0,-1 0 8 0,1 5-8 16,-2-3 0-16,1-2 0 0,1 5 0 0,-2-3 0 15,-2-2 0-15,2 7 0 0,-2-7 0 0,2 7 0 0,0 0 0 0,0-2 0 16,0-3 0-16,3 5 0 15,0 5 0-15,2-3 0 0,-2 3 0 0,0-5-10 0,2 0 0 0,0 0 0 16,1 0 10-16,-1 0 11 0,1-2-3 16,2 2 0-16,2-5-8 0,1 3 0 15,0-3 9-15,0-2-9 0,2-2 29 0,-2-3 2 0,5-2 0 0,-3-5 0 16,3 0-31-16,-3 5 0 0,1-7 0 0,-1 2 0 16,3-2 0-16,-3 0 0 0,1 0 0 0,2-5 0 31,-3-2-16-31,3 0-10 0,-3-5-2 0,1 0 0 0,-1-7 4 0,3 7 1 0,0-7 0 0,0-2 0 15,-3 2-29 1,3-7-5-16,0 0-2 0,0 0 0 0,0 0-69 0,-2-5-15 0,-1-2-2 16,-2 0-741-16</inkml:trace>
  <inkml:trace contextRef="#ctx0" brushRef="#br0" timeOffset="22420.53">19455 9902 2602 0,'-8'14'116'0,"5"-7"23"16,1 5-111-16,-4 2-28 0,4-2 0 0,2 2 0 0,0 5 50 0,0-3 5 15,2 3 1-15,4 2 0 0,-1-2-13 0,-2 2-3 16,2 5 0-16,0 0 0 0,0 0-32 0,3-3-8 16,-2 3 0-16,2 0 0 0,-3 0 0 0,3-5 10 15,-3 0-10-15,3 5 10 0,-3-5-10 0,1-2 0 16,2 0 9-16,-3-5-9 0,0 0 21 0,3-7 0 0,-3 5 0 15,3-5 0-15,-2 0 9 0,2-2 2 0,-3-3 0 0,5-4 0 16,1-3-32-16,2-2 0 0,3-12 0 0,0-2 0 16,2-5 0-16,4-7 0 15,-1-2 0-15,0-5 0 16,0 0-78-16,3 0-22 0,2 0-4 0,1 7 0 16,-1-2-140-16,1-3-28 0</inkml:trace>
  <inkml:trace contextRef="#ctx0" brushRef="#br0" timeOffset="26684.05">16063 11868 1767 0,'0'0'78'0,"0"0"17"0,0 0-76 0,-5 0-19 0,-3 3 0 0,2-3 0 15,1 4 32-15,0-1 2 0,-1 1 1 0,-1 3 0 0,1 0-16 16,1 1-3-16,-6 6-1 0,3-3 0 16,-2 11-15-16,2-1 11 0,-5 5-11 0,2-1 10 15,1 4 4-15,-1 8 1 0,0-1 0 0,1 4 0 16,4 0-4-16,-1 0-1 0,1 4 0 0,4-4 0 0,2-2-2 16,2-1-8-16,4-4 12 0,1-4-4 0,1 4 0 15,3-8 0-15,0-3 0 0,2-1 0 0,3-2-8 16,0-5 0-16,2 0 9 0,1-7-9 0,-1-2 8 15,3-5-8-15,3-5 8 0,-3-2-8 0,3 0 12 0,0-7-1 16,5-5-1-16,-5 2 0 0,0-9 1 0,-1 1 0 16,-1-4 0-16,1-8 0 0,-1 1-3 0,-1-4 0 15,-3-4 0-15,1 1 0 0,-1 3 1 0,-4-7 0 16,-4 7 0-16,-2-4 0 0,0 1-9 0,-3-1 8 16,-5 6-8-16,0-2 8 0,0 3-8 0,-2 1 0 0,-4 6 0 0,1 1 0 15,-8 4 8-15,2 3-8 0,1 4 8 16,-6 1-8-16,-3 5 17 0,1 1-1 0,2 8-1 15,-3-1 0-15,-4 4-6 0,-1 4-1 0,0 3 0 0,3 5 0 16,-3-3-8-16,0 10 8 16,3 0-8-16,0 2 8 0,0 0-8 0,-1 1 0 0,4 3 0 0,-1-3 0 15,4 1 0-15,1-6 0 0,1 6 0 0,5-6 0 16,0 1-25-16,3-3 2 0,5-4 1 16,0-1 0-16,3 1-158 15,2-3-31-15,5-4-6 0</inkml:trace>
  <inkml:trace contextRef="#ctx0" brushRef="#br0" timeOffset="26999.88">16859 11642 1969 0,'0'0'87'0,"0"0"18"0,0 0-84 0,0 0-21 15,0 0 0-15,0 0 0 0,0 0 58 0,0 0 7 16,-5 0 2-16,-3 5 0 0,3-2-31 15,-6 4-7-15,-2 0-1 0,-3 4 0 0,3 3-28 0,-3 5 0 16,-5 2 0-16,2 5 0 0,3 10 0 0,-2-3 0 16,-1 7 0-16,3 4 0 0,3 3 23 0,3 3-2 15,2-3 0-15,-3 7 0 0,3 2 6 16,6-2 1-16,2 0 0 0,2-4 0 0,-2-3-18 0,5-2-10 16,6-6 12-16,0 1-12 0,-1-4 0 0,1-3 0 15,7 0 0-15,1-8 0 0,-1 4 0 0,4-8 0 16,-4 2 0-16,3-6-12 15,3 2-34-15,-5-5-6 0,-1-2-2 0,-2-5 0 16,2 0-100-16,-2-3-20 0,0-4-4 0,-3-4-394 0,-2-3-78 16</inkml:trace>
  <inkml:trace contextRef="#ctx0" brushRef="#br0" timeOffset="27445.71">17100 12118 1900 0,'-11'0'84'0,"6"0"18"16,0 0-82-16,5 0-20 0,0 0 0 0,0 0 0 16,0 0 170-16,0 0 30 0,0 0 5 0,0 0 2 15,0 0-150-15,5 7-29 0,3 4-7 0,0 3-1 16,0 1-20-16,-5 6-15 0,2 2 3 0,0 1 0 16,0 6 12-16,-2-1 15 0,-3 3-3 0,0-3-1 15,-3 4-11-15,-2-7 0 0,-3 2 0 0,3-2 0 16,2-5 0-16,-2-2 15 0,0-1-4 0,-1-3-1 15,1-4-10-15,5-1-11 0,-2-6 3 0,2-4 0 16,0 0-21-16,5-4-4 0,0-10-1 0,0 2 0 16,1-5 2-16,4-6 0 15,6-1 0-15,-3-6 0 0,1 2-16 0,1-5-2 0,1-3-1 0,0 3 0 0,0 0 33 0,-3 1 6 16,-2 6 2-16,-1 4 0 0,1 4 29 0,-3 4 5 16,-3 4 2-16,1 1 0 0,-1 2 35 0,-5 7 7 0,0 0 2 15,0 0 0-15,0 0 1 0,3 7 0 0,-1 5 0 16,-2 2 0-16,3 4-27 0,-3 4-4 15,0-1-2-15,0 5 0 0,0 0-21 0,-3-1-4 16,3 4-1-16,0-8 0 0,-2 5-12 0,2 0 0 16,0-5 0-16,0-3 0 0,0 4 0 0,0-4 0 0,0-3 0 0,0-1 9 15,0 0-9-15,0-2-17 0,0-5 4 0,2 0 1 32,1 0-80-32,-3-7-16 0,0 0-4 0,0 0 0 15,5-3-77-15,0-4-16 0,1-4-3 0</inkml:trace>
  <inkml:trace contextRef="#ctx0" brushRef="#br0" timeOffset="27708.77">17619 11889 2559 0,'0'0'113'0,"0"0"24"0,0 0-109 0,0 7-28 0,2 1 0 0,1-1 0 0,2 0 44 0,3 4 3 15,3-4 1-15,-1 8 0 0,1-1-28 0,2-3-6 16,0 4-1-16,3 3 0 0,-3 1-13 0,1-2 0 15,2 1 0-15,-3 8 0 0,0 0 14 0,0 2-3 16,-2 1-1-16,-1-4 0 16,-2 8 10-16,-5 0 3 0,0 0 0 0,-3-5 0 0,-3 5-8 0,-2-4-2 15,-3 4 0-15,-5-5 0 0,-1 5-4 16,-2 4-1-16,-2-1 0 0,-3-3 0 0,-3 2-8 16,-3-2 0-16,-4 0 0 0,-1 0 0 15,-2-8-83-15,2 1-18 0,0-4-4 0,0-1-714 16,3-3-142-16</inkml:trace>
  <inkml:trace contextRef="#ctx0" brushRef="#br0" timeOffset="29321.49">1725 6908 1328 0,'-13'-12'59'0,"0"8"12"0,2 4-57 0,0 0-14 0,-4-3 0 0,4-1 0 16,-5 4 50-16,6 0 7 0,-1 0 2 0,-5 0 0 15,8 4 35-15,-2-1 7 0,2 1 2 0,0 3 0 16,2 1-50-16,-2-1-9 0,1 0-3 0,1 4 0 16,4 4-16-16,2-4-3 0,0 3-1 0,2 0 0 15,4 8-7-15,1-4-2 0,1 4 0 0,3 1 0 16,2 1-4-16,8 2-8 0,1-5 11 0,-4 5-11 0,9-1 11 15,-1-3-11-15,0-1 10 0,11 2-10 16,-2-2 8-16,-3-2-8 0,7-2 0 0,-2 2 0 0,3-5 12 0,2 4-3 16,1 1-1-16,4-5 0 0,1 1-8 0,5-4-9 15,0 3 9-15,0-4-13 0,0 6 13 0,2-2 0 16,-2 0 9-16,5-2-9 0,1-2 13 0,-1 4-3 16,3-7-1-16,-1 5 0 0,-1 2 0 15,4-3 0-15,1-1 0 0,-1 2 0 0,-2-1 3 0,3-4 0 16,-4-4 0-16,7 1 0 0,1-1 8 0,-4 2 1 0,-3-10 1 15,2 2 0-15,1-1-1 0,-1 1 0 16,9-8 0-16,-9 4 0 0,1-5-2 0,-6 5-1 16,5-7 0-16,3 0 0 0,-2-5-7 0,-1 2-2 15,1-6 0-15,-8 2 0 0,4-1 2 0,-4 1 0 16,-1-2 0-16,1 2 0 0,-3-5-2 0,-3 5 0 0,-2-5 0 0,-6-3 0 16,-5 4 3-16,0-8 0 15,-2 0 0-15,-4-3 0 0,1 4-12 0,-5-4 0 16,-1-1 0-16,-7 1 0 0,-6-4 9 0,3 7-9 0,-6-7 10 0,-2 0-10 15,-5 1 14-15,-3 3-3 0,-3-4-1 0,1 3 0 16,-9-3 4-16,-2 4 1 0,0 3 0 0,-6 1 0 16,-2-4 10-16,-3 3 3 0,-2 0 0 0,-1 0 0 15,-10 1-12-15,3 3-1 0,-11 3-1 0,-6 1 0 16,4 1-1-16,-3 1 0 0,-1 1 0 0,-4 4 0 0,2-4-13 16,0 8 11-16,-11 0-11 0,4 0 10 15,-1 2-10-15,2 1 0 0,1-4 9 0,-5 6-9 0,-3-7 0 0,2 6 0 16,1-2 0-16,-1 3 0 0,1-3 0 0,-6 5 0 15,3-5 0-15,-6 5 0 0,9 0 0 0,-6 5 0 16,5-3 0-16,-2 1-8 0,3 1 8 16,-9 3 0-16,4 0 0 0,4 3 0 0,1 1 0 15,-4 1 0-15,-1-3 0 0,1 10 0 0,-1-3 0 0,7 6 0 16,3 1 0-16,-3-2-8 0,0 0 8 0,3 5 0 16,-3-2 0-16,8 6-8 0,3-2 8 0,-1 0 0 15,4 5 0-15,2 7 0 0,-5-5 0 0,5-2 0 16,0 10 0-16,5-4-8 0,-2 1 8 0,5 0 0 15,-1 3 0-15,9-3 0 0,-2-1 0 0,2 1 0 16,2 3 0-16,3 4 0 0,6-3 0 0,-1-1 0 0,6 1 0 16,-3-2 0-16,6 5 0 0,2-7 0 15,2 3 0-15,4 1 0 0,2-1 0 0,8-4 0 0,0 8 0 0,2-4-8 16,6-3 8-16,2-3-10 0,4-2 10 0,4 1-10 31,3-3-107-31,3-1-22 0,5-3-4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37:38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3146 5643 1807 0,'0'0'80'0,"-5"2"16"15,-1 5-76-15,6 0-20 0,-8 0 0 0,8 0 0 16,-5 5 33-16,2-5 3 0,1 0 1 0,2 5 0 15,-5-3-11-15,5 3-2 0,-3 2-1 0,3 0 0 16,0 3-23-16,3-1 8 0,-3 3-8 0,0 0 0 16,5 2 0-16,-5 5 0 0,0 0 0 0,5 2 0 0,0 5 0 0,-5-5 0 15,3 5 0-15,2 3 0 16,-2-4 0-16,0 1 0 0,2 5 0 0,-2-3 0 16,2 1 0-16,-3 1 0 0,-2-2 0 0,6 5 0 0,-4-7 13 0,1 0-1 15,2 3-1-15,-5-4 0 0,8 1-11 0,-8-4 12 16,3 4-12-16,0-3 12 0,2-2-12 0,3 1 0 15,-8-4 0-15,2 1 0 0,4 0 0 0,-6-5 0 16,5 5 0-16,-5-9 0 0,5 2 0 0,-5-5 0 16,3-3 0-16,-3 3-11 15,5-2-88-15,-5-2-17 0,0-6-4 0</inkml:trace>
  <inkml:trace contextRef="#ctx0" brushRef="#br0" timeOffset="2717.66">3321 5706 1209 0,'0'0'108'0,"0"0"-87"15,0 0-21-15,0 0 0 0,5-7 89 0,-3 5 14 16,4-3 2-16,2-2 1 0,-3 0-65 0,3 2-13 15,0 3-2-15,2-3-1 16,4 5 6-16,-4-2 1 0,3-3 0 0,3 5 0 0,0 0-32 0,-5 0 0 16,5-2 0-16,-3-3 0 0,0 5 0 0,6 0 8 15,-6 0 0-15,3 0 1 0,0 0 5 0,2 0 1 16,1-7 0-16,-3 7 0 0,2-2 9 0,3-3 3 16,-2 5 0-16,5-5 0 0,-3 3 0 0,5 2 0 0,1-5 0 15,2 5 0-15,-3-2-9 0,3-3-2 0,-2-2 0 0,-1 7 0 16,1-7-4-16,4 5-2 0,-7-8 0 0,8 8 0 15,2-5-2-15,-4 2 0 16,4-2 0-16,-2 0 0 0,2 5 9 0,-2-3 2 16,5-2 0-16,-8 0 0 0,5 2-19 0,-2-2 0 0,3 0 0 0,2 0 0 15,-6 0 0-15,4 0 12 0,2 7-1 0,0-7 0 16,0 0-3-16,-3 2 0 0,3 3 0 16,-8-3 0-16,3 3 0 0,0-3-8 15,0 3 12-15,-3-3-4 0,5 5 0 0,-7 0 0 0,10 0 0 0,-6 0 0 16,4 0-8-16,-1-5 8 0,1 3-8 0,-4 2 8 15,1 0-8-15,-3 0 8 0,3-5-8 0,0 5 8 16,-3 0-8-16,3 0 0 0,-1 0 9 0,1 0-9 16,2-2 0-16,-2 2 9 0,0 0-9 0,-3 0 0 15,5-5 21-15,-7 5-2 0,5 0-1 0,-1 0 0 16,-2 5-7-16,3-5-2 0,0 2 0 0,0-2 0 0,5 0-9 16,-3 0-9-16,3-2 9 0,0 2-13 0,-8 0 13 0,3 0 0 15,0-5 0-15,0 5 10 0,2 0-10 0,-2 0 8 16,2-2-8-16,-5 2 8 0,8-5-8 0,0 3 8 15,-2-3-8-15,-4 3 8 0,1-3-8 0,-3 5 10 16,-2-7-10-16,5 7 10 0,-6-5-2 16,3 5 0-16,0 0 0 0,-2-2 0 0,2-3 4 15,-3 5 1-15,3-2 0 0,0 2 0 0,-2-5 11 0,2 5 1 16,-5 0 1-16,2-2 0 0,-2 2-26 0,-3 0-19 16,3 0 3-16,-3 0 1 0,3-5 23 0,0 5 4 15,0 0 0-15,-3 0 1 0,5 0-13 0,-2 0-16 16,-3 0 3-16,3 0 1 0,3 0 12 0,-4 0 0 0,1 0 0 15,0 0 0-15,-3 0 0 0,3 0 0 0,-3 0 0 0,3 5 0 16,-3-5 0-16,0 2 0 0,0-2 0 16,6 0 0-16,-3 5 0 0,0-3 0 0,2 3 0 0,3-3 0 15,-2-2 16-15,2 5-4 0,-3-3-1 0,-2 3 0 16,2 2-11-16,1-7-16 0,-6 5 4 0,3-3 1 16,0 3 11-16,2 2 0 0,1-5 0 0,-1 3 0 15,0-5 0-15,-2 2 0 0,5 3 0 0,0 0 0 16,-5-3 9-16,3 3 1 0,-1-3 0 0,1 3 0 15,-1-3-10-15,1 3 0 0,-6-3 0 0,3-2 0 0,2 5 0 16,-2-3 0-16,0 3 0 0,2 2 0 0,3-2 0 16,-2-3 0-16,-4 3 0 0,-1-3 0 15,4 3 0-15,1-3 0 0,2 5 0 0,-6-2 0 16,1-5 0-16,0 7-11 0,0-2 11 0,-3-3-8 0,0 3 8 0,0-3 0 16,6-2 0-16,-3 0 0 0,-1 0 0 15,4 5 0-15,-1-5 10 0,1 0-10 16,2 0 13-16,0-5-3 0,-2 5-1 0,2 0 0 15,-3-7-9-15,-2 7 0 0,2-7 0 0,-2 7 0 0,0-5 0 0,0 3 0 16,-3-3 0-16,5 5 0 0,-2-2 0 0,3-3 0 16,-6 5 0-16,3 0 0 0,-1 5 0 0,1-5 0 15,0 0 0-15,-3 2 0 0,3-2 0 0,-3 0 0 16,-2-2 0-16,-1 2 0 0,1 2 0 0,-1-2 0 16,-2 0 0-16,0 0 0 0,0 0 0 0,0 0 0 15,0 0 0-15,2 5-11 0,1-5 11 0,-1 0 0 16,1 2 0-16,-1 3 0 0,-2-5 0 0,0 0 0 15,3-5 0-15,-1 5 8 0,-2 0-8 0,3 0 0 16,-1-2 0-16,1 2 0 0,-1 0 0 0,-2 0 0 16,2 0 0-16,1 0 0 0,0 0 0 0,-1 2 0 0,1-4 0 0,-4 2-8 15,4 2 8-15,-1-2 0 0,1-2 0 16,2 2 0-16,-2 0 0 0,2 0 0 0,0 0 0 0,-2 0 0 16,-4-5 9-16,4 5-9 0,2-2 12 0,0 2-12 15,0 2 0-15,-2-2 0 0,2 0 0 0,0 0 0 16,-2-2 0-16,-1-3 0 0,1 3 0 0,-3-3 0 15,2 5 0-15,1-2 0 0,-1-3 0 0,3 3 0 16,-2-3 0-16,2 5 0 0,0-5 0 0,-2 3 0 16,2 2 11-16,-2 0-11 0,-1-5 10 0,3 5-10 15,0 5 8-15,-2-3-8 0,2 3 0 0,-2-5 9 16,-4 5-9-16,4-5 0 0,-3 2 0 0,-3-2 0 16,3 0 0-16,-3 5 0 0,0-3 0 0,1-2 0 0,-1 0 0 15,0 0 0-15,-2 5 0 0,2-5 0 0,-3 0 10 0,1 0-10 16,0 0 12-16,-1 0-12 0,1 0 8 0,-3 0-8 15,0 2 0-15,0-2 0 0,-3 0 0 0,0-2 0 16,-5 2 0-16,6 0 0 0,-4 0 0 0,-2 0 0 16,0 0 8-16,0 0-8 0,0 0 0 0,0 0 10 15,0 0-10-15,0 0 8 0,0 0-8 0,0 0 0 16,0 0 0-16,0 0-11 0,0-5 11 0,0 5 0 16,-2-2 0-16,2 2 8 0,-3-5-8 0,3 5 0 15,0 0 0-15,0 0 0 0,-5-2 0 0,5 2 0 16,0 0 0-16,0 0-8 0,0 0 8 0,0 0 0 0,-6-5 0 15,6 5 0-15,0 0 0 0,0 0 0 0,-8 5 0 0,6-3-8 16,-4 5 8-16,4 0 0 16,-1 0-9-16,-2-2 9 0,2 2 0 0,3 0 0 15,-2 0 0-15,-1 0 0 0,0 7 0 0,1 3 0 0,2-8-9 0,-3 10 9 16,0-5-8-16,1 0 8 0,2 0-12 0,-3 3 12 16,0-1 0-16,3 3 0 0,0-5 0 0,-2 7 0 15,2-2 0-15,0 2 0 0,0 3 0 0,-3-3 0 16,3 7 0-16,0-6 0 0,-3 8 0 0,3-4 0 15,-2-3 0-15,2 3 0 0,0 0 0 0,0 2 0 16,0-2 0-16,0 0 0 0,0-5 0 0,0 1 0 0,0 3 0 16,0-3 0-16,0 3 0 0,0-6 0 15,0 7 0-15,0-5 0 0,0 0 0 0,0 1 0 0,0 3 0 0,0-6 0 16,0 7 0-16,0-5 0 0,2-2 0 0,-2-2 0 16,0 1 0-16,3 4 0 0,-3-4 0 0,0 1 0 15,0 0 0-15,0 2 0 16,0-7 0-16,0 5 0 0,-3-5 0 0,3 0 0 0,-2-2 0 0,2-2 0 15,-3 1 0-15,3-4 0 0,-3 5 8 0,1-5-8 16,-1-4 0-16,3 4 0 0,-2 0 0 0,2-7 8 16,-3 4-8-16,3-4 0 0,0 0 0 0,-5 3 9 15,-1-3-9-15,1 4 8 0,0-4-8 0,2 0 0 16,-2-4 0-16,-3 4-11 0,3 0 11 0,-3 0 0 16,0-3 0-16,-3 3 0 0,-2-4 0 0,2 1 0 15,-5-1 0-15,1-3 0 0,-7 4 0 0,1-2 8 16,-3-2-8-16,-2 3 0 0,5 1 0 0,-6-4-12 0,-2 3 2 15,3 4 0-15,-3-3-2 0,2-1 0 0,-2 4 0 0,3 4 0 16,-3-4 12-16,-1 3 0 0,1 4-9 0,-2-7 9 16,-1 4 0-16,-3 3 0 0,-2-2 0 0,3-3 0 15,-3 6 0-15,0-4 0 16,0 6-12-16,-3-3 12 0,0 4 0 0,-2-4 0 0,-3 1 14 0,0-1-4 16,-2 0-10-16,2 4-14 0,2-4 3 0,1 1 1 15,2-1 10-15,-5 0 0 0,0 0 0 0,0 4 0 16,0-3 0-16,0-1 0 0,0 0 0 0,0 4 0 15,3-8-16-15,0 6-2 0,-3-7 0 0,2 6 0 16,1-8 18-16,-3 0 0 0,0 4-8 0,0-1 8 16,0-6 0-16,5 3 0 0,-2 0 0 0,2 0 0 15,-10-4-8-15,3 4 8 0,4-3-12 0,-4-2 12 16,-4 10-20-16,1-5 4 0,2 0 0 0,1 0 0 16,-3 3 4-16,-1-3 2 0,-2 0 0 0,0 0 0 0,6 0 10 0,-1 4 0 15,6-4 0-15,-3 3 0 0,3-3 0 0,-1 0 0 16,-4-3 8-16,2-1-8 0,-3 1 0 0,3-2 0 15,0 5 0-15,0 0 8 0,0-7-8 0,-3 7 0 16,-2-4 0-16,0 1 0 0,0 3 0 0,-3 0 0 16,2-4 0-16,1 4 0 0,3-3 0 0,-1-1 0 15,-2 4 0-15,-1 0 0 0,1-3 0 0,2 3 0 16,1 0 0-16,2 0 0 0,3 0 0 0,-1 0 0 16,4 0 0-16,-6-4 0 0,0 4 0 0,0-3 0 15,0 3 0-15,2 0 8 0,1-4-8 0,2 4 0 0,3 0 0 16,0 0 0-16,0-3 0 0,-3-2 0 15,-7 5 0-15,2-2 0 0,2-3 0 0,1 5 0 16,-3 0 0-16,0 0 0 0,3 0 0 0,-3 0 0 16,-3 0 0-16,3-4-8 0,3 4 8 0,0 0 0 0,2 0 0 0,0 0 0 15,3 4 0-15,0-4 0 0,3 5 0 16,2-5 0-16,-8 2 0 0,3-2 0 0,0 5 0 0,0-2 0 16,3-3 0-16,2 4 0 0,-5-1 0 0,5 1 0 15,3-1 0-15,-8-3 0 0,5 7 0 0,-2-3 0 16,-3-4 0-16,0 3 0 0,-3 1-9 0,3 1 9 15,3-3 0-15,-3 6 0 0,-3-4 0 16,8 3 0-16,-5-4 0 0,5 4 0 0,1-7 0 0,-1 4 0 16,3 1 0-16,-6-3 0 0,6 6 0 15,-8-8 0-15,6 7-8 0,-1-3 8 0,5-1 0 0,-4 4 0 16,4-3 0-16,-2 3 0 0,3 1-9 0,-1-1 9 16,-2 0 0-16,3-3 0 0,-4 3 0 0,4-4 0 15,-6 1 0-15,3 3 0 0,8 1 0 0,-5-4 0 0,7-1 0 16,-5 1 0-16,3-1 0 0,0 1 0 15,2-1-8-15,1-3 8 0,5 0 0 0,-6 0 0 0,3 4 0 16,0-1 0-16,3 1 0 0,-5 1 0 16,4-5 0-16,1 3 0 0,-3-3 0 0,0 0 0 0,-2-3 0 0,-1 3 0 15,3 0 0-15,3 0 0 0,-3-5 0 0,0 5 0 16,6 0 0-16,-3 0 0 0,5 0 0 0,0 0 0 16,-3 0 0-16,3 0 0 0,3 0 0 0,0 0-8 15,-3 0 8-15,2 0 0 0,6 0 0 0,-2 0-8 0,-3 0 8 16,-1 0 0-16,1 0 0 0,2 0 0 15,3 0 0-15,0 0 0 16,0 0-40-16,0 0-2 0,0 0 0 0,0 0-670 0,3-7-133 0</inkml:trace>
  <inkml:trace contextRef="#ctx0" brushRef="#br0" timeOffset="4270.21">10213 4406 1440 0,'0'0'64'0,"0"0"12"0,-3-5-60 0,3 5-16 15,0 0 0-15,0 0 0 0,0 0 177 0,0 0 33 16,0 0 6-16,0 0 2 0,0 0-160 0,0 0-32 16,0 0-6-16,0 0-2 0,6 5-18 0,-1-3 0 15,-2 5 0-15,-1-2 0 0,-2 7 9 0,3-5-9 16,-1 2 0-16,1 3 9 0,0 2 11 0,-1-2 3 15,1 2 0-15,0 0 0 0,-3 0 6 0,2 0 2 16,-2 3 0-16,0-3 0 0,0-5-13 0,0 3-2 16,0 2-1-16,0-2 0 15,0-3-15-15,0 3 8 0,-2-5-8 0,2 5 0 0,0-10 0 0,0 5 0 0,0-7 0 0,0 5 0 16,0-5 8-16,0 0-8 0,0 0 0 0,0 0 9 16,0 0-9-16,0-5 12 0,-6-2-12 0,4 0 12 15,-1-7-12-15,3 2 0 0,-3 3 0 0,3-3 0 16,0-2 0-16,0-5 0 0,0 5 0 0,3-5 8 15,0-2-8-15,2 0 0 0,0-5 0 16,1 7 8-16,-1-4-8 0,3-1 0 0,0 3 0 0,-3 2 8 16,6 3-8-16,-3-3 0 0,0 5 0 0,-1 0 0 15,1-3 0-15,0 8 0 0,0-3 0 0,0 5 0 16,-2 0 0-16,1 0 0 0,-1 0 0 0,-1 2 0 16,0 5 0-16,1 0 0 0,-6 0 0 0,8-2 0 15,-3 2 0-15,3 2 12 0,-3-2-2 0,0 5 0 16,3-3-10-16,-2 8 0 0,-1-3 0 0,0 0 8 15,3 0-8-15,-3 2 0 0,1 3 0 0,2-5 8 16,-3 5 7-16,0-3 1 0,1 3 0 0,-1 2 0 0,3-2-26 0,-3-3-5 16,0 3-1-16,1 2 0 0,2-7 26 0,-6 5 5 15,6 0 1-15,-3-3 0 0,1 3-16 0,-1-3 0 16,0 3 0-16,1 2 0 0,-1-7 0 0,-2 5 0 16,2-5 0-16,0 5 0 0,-2-5 0 0,2 2 0 15,-2-2 0-15,2 0 0 0,-2 5 0 0,2-5 0 16,-2 0 0-16,2 0 9 0,0 5-9 0,0-5 8 15,-2 0-8-15,0 0 8 0,5 0-8 0,-6 0 0 16,-2 0 0-16,3-2-11 0,0 2 11 0,-1 0 0 16,1-2 8-16,0-3-8 0,-3-2 0 0,0 0 0 15,5 0 0-15,0 0-8 16,0 5-88-16,-5-5-18 0,6-5-3 0</inkml:trace>
  <inkml:trace contextRef="#ctx0" brushRef="#br0" timeOffset="6965.8">4371 5499 777 0,'0'0'34'0,"0"0"8"16,0 0-34-16,8 0-8 0,0 5 0 0,-6-5 0 16,4 0 52-16,-6 0 9 0,0 0 2 0,10 7 0 15,-7-7-14-15,2 7-2 0,-2 0-1 0,5 0 0 16,-8 0 2-16,2 5 1 0,4 2 0 0,-6 5 0 16,2 2-17-16,1 0-4 0,0 3-1 0,-1-1 0 15,1 3-14-15,2 7-2 0,-5-5-1 0,6 10 0 16,-1-3-10-16,3-2 8 0,0 7-8 0,-3-2 8 15,3-3-8-15,0 5 0 0,0-5 0 0,2 3 0 0,-4-3 0 0,4-2 0 16,-2 0 0-16,-2 2 0 0,1-2-10 0,1 0-1 16,-2 0 0-16,-1 3 0 0,3-6 11 0,-3-2 0 15,-2 1 0-15,2-4-8 0,-2-3 16 0,-1 3 4 16,4-6 1-16,-4 2 0 0,4-2-13 0,-6 0 0 16,2-2 0-16,6 1 0 0,-8 1 0 0,3-2 0 15,2 1 0-15,-2-3 0 0,0-1 0 0,-1 2 0 0,1-2 0 0,-1 0-10 31,4-2-46-31,-4-2-8 0,-2 1-3 0</inkml:trace>
  <inkml:trace contextRef="#ctx0" brushRef="#br0" timeOffset="7239.83">5170 6073 2239 0,'-3'0'49'0,"3"0"11"0,0 0 1 0,0 0 2 0,0 0-51 0,0 0-12 0,8 5 0 0,0-3 0 0,3-4 0 0,2-3 0 16,0 5 0-16,0-7-667 15,1 7-126-15</inkml:trace>
  <inkml:trace contextRef="#ctx0" brushRef="#br0" timeOffset="7404.11">5929 6019 1447 0,'0'0'32'0,"8"0"6"16,0 7 2-16,0-7 0 0,0 7-32 0,0-2-8 0,3-3 0 0,-1 3 0 0,6-3 22 0,0-2 2 0,0 0 1 0,2 0-469 16,1 5-93-16</inkml:trace>
  <inkml:trace contextRef="#ctx0" brushRef="#br0" timeOffset="7567.4">6829 6092 1612 0,'8'2'144'0,"0"-2"-116"0,2 7-28 0,1-7 0 15,5 5 47-15,2-2 3 0,4-3 1 0,-1 0 0 16,2 0-42-16,1-3-9 0,5 3 0 0</inkml:trace>
  <inkml:trace contextRef="#ctx0" brushRef="#br0" timeOffset="7734.15">7906 6014 1728 0,'0'0'153'0,"8"0"-122"16,-3 8-31-16,6-4 0 0,2 8 100 0,-3-10 13 0,4 5 3 15,-1-2 1-15,3-3-92 0,0 3-25 16,-1-2 8-16,4-3-8 16,2 4-121-16,-2-4-28 0,4 0-6 0,-4 0-1 0</inkml:trace>
  <inkml:trace contextRef="#ctx0" brushRef="#br0" timeOffset="7909.15">8631 5974 1677 0,'0'0'74'0,"8"5"16"0,2-2-72 0,3 1-18 0,1 3 0 0,2 0 0 16,-1 0 35-16,1 0 3 0,-2-2 1 0,1-2 0 16,1 1-24-16,-5 1-5 0,-1-3-1 0,4-2 0 15,-4 0-9-15,1 0 0 0,-1-2 0 0,-2-3 0 16,3 5-49-16,-3-7-6 0,2 2-1 0,-2-2-707 16</inkml:trace>
  <inkml:trace contextRef="#ctx0" brushRef="#br0" timeOffset="8389.95">9342 5518 1162 0,'0'0'52'0,"0"0"10"0,0 0-50 0,0 0-12 0,0 0 0 15,0 0 0-15,0 0 78 0,0 0 13 0,0 0 2 0,0 0 1 16,0 0-30-16,0 5-5 0,0 2-2 0,-2 0 0 15,2-5-7-15,-3 5-2 0,3 3 0 0,-2-1 0 16,-1-2 0-16,0 5-1 16,3 2 0-16,-2 0 0 0,2 0-22 0,0 5-4 0,0 2-1 0,0 3 0 15,-3-1-5-15,6 3-2 0,-3 3 0 0,2 3 0 16,1-1-13-16,-3 2 0 0,3-2 8 0,-3 1-8 16,2 6 0-16,-2-3 0 0,3-2 0 0,-3-4 0 15,2 3 0-15,1-1 0 0,0-3 0 0,-1 0 0 0,1 3 0 16,0-3 0-16,2 0 0 0,0-2 0 0,1-4 0 15,-4 3 8-15,3 1-8 0,1-5 0 0,-4 1 0 0,4 3 0 16,-4-6 0-16,4 0 0 0,-4-2 0 0,-2 1 0 16,6-4 0-16,-6 1 0 0,2 3 0 0,-2-3 0 15,0-1 0-15,0 4 0 16,-2-3-107-16,2-1-27 0,-3-3-6 0,0 4-690 0</inkml:trace>
  <inkml:trace contextRef="#ctx0" brushRef="#br0" timeOffset="10214.58">11589 5384 2016 0,'0'0'89'0,"-6"0"19"0,1 5-87 0,5-5-21 0,0 0 0 0,0 0 0 0,0 0 99 0,0 0 15 15,0 0 3-15,8 0 1 0,3 0-73 0,-1-5-14 16,1 3-3-16,2-3-1 0,0-2-19 0,6 2-8 16,-1-2 8-16,6 0-8 0,-3-7 0 0,6 2 0 15,-3-2 0-15,-1 0 0 0,1 0 0 0,0 0 0 16,-3-5 0-16,3 0 0 0,-5 5 0 0,-4-5-9 0,-1 3 9 0,-1-3-13 16,-3 5 13-16,-4 0-12 0,-1-5 12 0,-2 7-12 15,-1-2 12-15,-2 0 0 0,-5 2 0 0,0 3 0 16,-6-3 0-16,1 5 10 0,-4 0-2 0,-2 0 0 15,1 2-8-15,-4 5 0 0,3 0 0 0,0 0 0 16,-2 5 0-16,5 2 0 0,-1 0 0 0,1 5 0 16,3-3 0-16,-4 5 0 0,6 5 0 0,-2 0 0 15,2 2 0-15,0 5 0 0,3-5 0 0,-1 5 0 16,4 2 0-16,-1-2 8 0,3 0-8 0,0 0 0 16,3-5 11-16,-1 5-3 0,4-5-8 0,-1-2 12 15,3-3-12-15,0 3 0 0,2-5 8 0,4-2-8 16,-1 0 0-16,3-5 0 0,0-5 0 0,-1 3 0 15,1-3 0-15,6-4 0 0,-1-3 0 0,0-2 0 0,0 0-14 0,3-5-6 16,-3-2 0-16,0 0-1 16,3 2-39-16,-3-4-7 0,0-3-1 15,3 0-1-15,-3 3 15 0,3-8 3 0,0 8 1 16,-3-8 0-16,-2 8 50 0,2-3 0 0,-3 0 0 0,3 5 9 0,-2-5 45 0,-1 10 9 16,-2-3 1-16,-2 5 1 0,1-5 3 0,-1 5 1 15,-4 0 0-15,-2 5 0 0,0-3-13 0,0 5-4 16,-8 0 0-16,5 5 0 0,-5-5-25 0,6 2-6 15,-4 5-1-15,1 0 0 0,-3 5 10 0,0 2 2 16,0 0 0-16,-3-2 0 0,-2 2-20 0,2 5-3 0,-2-5-1 0,0 5 0 16,0-5-8-16,-1-2 0 0,-2-3 0 0,3 3 0 15,-3-3 0-15,5-4 0 0,-2 2 0 0,5-7 0 16,0 0 0-16,0 0-11 0,0 0 3 0,5-5 0 31,3-2-31-31,0 0-5 0,3-2-2 0,2-3 0 16,3-7 4-16,0-2 1 0,-3-5 0 0,6 5 0 15,-4 0 9-15,7-5 1 0,-1 5 1 0,0-5 0 0,3 7 20 0,-3-2 10 0,0 2-10 16,0 5 10-16,0 0 0 0,-2 7 13 0,-3 2-1 0,0-2 0 16,-3 5 34-16,-2-3 6 0,-4 5 2 0,1 5 0 15,0 2-12-15,-2-5-2 0,-4 10-1 0,-2 0 0 16,0-3-8-16,-2 5-2 0,-4 3 0 0,4-1 0 16,-6-2-19-16,0 5-10 0,0-5 10 0,-3-2-10 15,3 2 0-15,-2-2 0 0,2-5 0 0,0 0 0 0,0 0 0 16,3 0-16-16,-1-7 1 0,6 0 1 15,0 0-33-15,0-7-6 0,3 0-2 0,2-5 0 16,1 3-10-16,-1-3-3 0,5-7 0 0,4 5 0 16,-1 0 20-16,0 0 4 0,0-5 1 15,3 5 0-15,-2 2 43 0,-1 3 0 0,0-3 0 0,-2 5 8 0,-4 2 12 0,4 3 2 16,0-3 1-16,-3 5 0 0,-3 5 24 0,3-3 5 16,0 3 0-16,-3 2 1 0,0 0-15 0,1 5-3 15,-1-3-1-15,0 3 0 0,1-5-17 0,-1 7-3 16,-3-2-1-16,4 2 0 0,-1-2-13 0,0-3 11 15,-2 3-11-15,0-5 10 0,2 0-10 0,0 0 0 16,0-2 0-16,1-3 0 0,2-2 0 0,0 0 0 16,2-2-12-16,1-3 12 15,2-2-35-15,0-5 1 0,-2 3 0 0,5-5 0 16,0-5-3-16,2 0-1 0,1-7 0 0,2 5 0 16,3-5 1-16,-6 5 0 0,3-5 0 0,-2 5 0 15,-3-5 19-15,0 3 4 0,-3-1 1 0,0 3 0 0,-5 7 13 0,0 0 0 0,0 2 12 0,-3 0-12 16,-2 5 36-16,2 0 1 0,-5 5 0 0,0 2 0 15,0 0 9-15,0 9 2 0,-3 3 0 0,-2 7 0 16,0 2-19-16,-3 5-3 0,0 2-1 0,0 5 0 16,-3 7-15-16,1 7-10 0,-1 0 12 15,-2 12-12-15,0-3 10 0,-3 3-10 0,3 2 8 0,0-2-8 16,2 9 0-16,0-2 0 0,1 7 0 0,2-7 0 16,-3-5 8-16,3-5-8 0,3 3 8 0,-3-5-8 15,3-7 0-15,-3 0 0 0,3-2 0 0,-1-10 0 16,4-4-32-1,-4-8-6-15,4 1-1 0,2-8 0 0,-6-4-96 0,6-9-19 16,0-3-4-16,0 0-883 0</inkml:trace>
  <inkml:trace contextRef="#ctx0" brushRef="#br0" timeOffset="10493.68">13327 4935 2718 0,'0'0'120'0,"3"-5"25"0,5 3-116 0,-3-3-29 15,3 3 0-15,2-3 0 0,1 5 52 0,5 0 4 16,-3 0 0-16,0 0 1 0,-2 0-27 0,0 5-6 16,-1-3 0-16,1 3-1 0,-1-3-23 0,1 5 0 15,-6-2 0-15,0 7 0 0,1-5-14 0,-4 2-1 0,-2 3 0 0,-5 2 0 32,0-2-22-32,-3-3-5 0,-5 10-1 0,-1-5 0 0,1 0 32 0,-5 5 11 15,-3-5 0-15,-1 5-9 0,-1-5 9 0,1 5 0 0,1-5 0 0,0 0 8 16,3-2-8-16,-1-5-12 0,0-5 4 15,1 3 0 1,2-5-100-16,-2 0-19 0,4 0-4 0,1-7-1 16,5 0-156-16,0-5-32 0,-5-9-7 0,16 0-361 0</inkml:trace>
  <inkml:trace contextRef="#ctx0" brushRef="#br0" timeOffset="10706.64">13610 4702 460 0,'8'0'41'16,"0"0"-33"-16,0-2-8 0,3-3 0 15,-1 5 433-15,1 0 85 0,-3 0 17 0,0 7 3 0,0 0-354 0,-3 0-70 16,-3 5-14-16,1 2-4 16,2 5-73-16,-5 7-15 0,-2-3-8 0,-4 8 8 15,4-3-8-15,-3 5 0 0,-3 2 0 0,-3 5 0 0,3-2 0 16,-2 4 0-16,2 3 0 0,-3-5 0 0,0 2 0 16,3-2 0-16,1-7 0 0,-1 0 0 0,0-5 0 0,2-4 0 15,1-8 0-15,2 3 0 16,1-7 0-16,2-3 0 0,0-9 0 0,0 0 0 15,0 0-98-15,0 0-21 0,5-9-4 0,3-3-621 16,-3-7-124-16</inkml:trace>
  <inkml:trace contextRef="#ctx0" brushRef="#br0" timeOffset="10906.44">13507 4909 1785 0,'-8'0'159'0,"3"0"-127"15,-1 0-32-15,-4 0 0 0,2 7 170 16,3-7 28-16,-1 7 6 0,4-2 0 0,2-3-105 0,0-2-22 0,0 7-4 0,5-2-1 15,0 2-20-15,3 0-5 0,3 0-1 0,-1-2 0 16,4-3-37-16,2 5-9 0,-1 0 0 0,1-2 0 16,0 2 0-16,0-2 0 0,3-3 0 0,-4 3 0 15,1-5-11-15,0 2-4 0,3-2-1 0,-3 0 0 16,-1 5-24-16,4-10-4 0,-3 5-2 16,0 0 0-16,-3-2-166 0,0-3-32 0,0 3-8 0</inkml:trace>
  <inkml:trace contextRef="#ctx0" brushRef="#br0" timeOffset="11081.98">13869 5003 115 0,'-7'12'10'0,"7"-10"-10"15,0-2 0-15,0 7 0 16,2 5 517-16,1 0 102 0,-1-3 20 0,6 3 4 0,-2 7-477 0,-1-5-95 16,3 0-19-16,0 0-4 0,0 0-13 0,0 5-3 15,0 0 0-15,0-5 0 16,0 5-51-16,-1-5-10 0,-1-5-3 0,-4 3-754 15,1-5-151-15</inkml:trace>
  <inkml:trace contextRef="#ctx0" brushRef="#br0" timeOffset="11324.1">14227 4794 3016 0,'0'0'67'0,"0"0"13"0,0 0 4 0,2 9 0 0,1 3-68 0,0 7-16 16,-1-3 0-16,-2 8 0 0,0-3 37 0,-5 7 4 0,0 5 1 0,-9 7 0 16,-1 5-33-16,-4 4-9 15,-2 5 0-15,-6 5 0 0,-2 2 0 0,-5 0 0 0,-3 5 0 0,-5 0 8 16,2 9-8-16,-2-4 0 0,-3-1 0 0,2 3 0 16,-2 5 0-16,3-10 0 0,-3 0 0 0,3-6 0 15,-6 3 0-15,6-11 0 0,2 1 0 0,0-8 0 16,3-3-100-16,5-8-22 15,1-4-4-15,2-6-1158 0</inkml:trace>
  <inkml:trace contextRef="#ctx0" brushRef="#br0" timeOffset="21946.72">2096 8021 1670 0,'-3'14'148'0,"-5"-3"-118"16,5 4-30-16,3-1 0 0,-5 5 84 0,5-3 12 15,0 3 1-15,-3 0 1 0,3-1-71 0,0-1-15 16,0 6-2-16,0-1-1 16,3-1-9-16,2 0 0 0,-5-2 0 0,3 7 0 0,2-5 0 0,-2 5 0 15,0-5 0-15,2 0 0 16,-5 5-16-16,2-5-3 0,4 3 0 0,-6-3 0 16,0 0 19-16,0 0 0 0,0-2 0 0,0 2 0 0,0-2 0 0,0 2 0 15,-6-2 8-15,4 0-8 0,2-5 36 0,-5 5 2 16,2-5 0-16,-5 0 0 15,5 0 4-15,-2-2 1 0,2-3 0 0,-5 7 0 0,0-6-20 0,6 4-4 16,-6-2-1-16,0 0 0 0,0-3-10 0,3-2-8 16,-9 0 9-16,4 0-9 0,-1 3 8 0,3-8-8 0,-7 5 0 0,1-7 9 15,-2 5-9-15,6-3 0 0,-9-2 0 0,3-2 8 16,-2 2-8-16,-1-5 10 16,1-2-10-16,-6 0 10 0,6 0-10 0,-1 0 12 0,0-7-12 0,4-5 12 15,-4 5 2-15,9-5 1 16,-9 0 0-16,8-2 0 0,-4 0-15 0,4-5-8 15,3 5 8-15,0-5-13 0,-3-2 13 0,6 2 0 0,0-3-10 16,0-1 10-16,2-3 0 0,-2 5 0 0,5-5 0 16,5 0 0-16,-5 0-9 0,3 5 9 0,5-5 0 15,2 7 0-15,-2-2 0 0,3 2 0 0,2-2 0 0,0 9 0 16,0-2-10-16,1-1 10 0,1 4-8 0,-1-1 8 16,7 5 0-16,-3 0 0 0,1 2 0 0,-1-2 0 15,1 7 0-15,2-5 0 0,-2 5 0 0,4 0 8 16,-1 0-8-16,1 4 0 0,4-1 0 0,-1 4 0 15,-5 0 8-15,6 4 3 0,5-1 1 0,-3 4 0 16,-3 0-12-16,1 5-17 0,2-1 4 0,-3-1 1 0,1 2 12 0,-1 2 0 16,-5-3 0-16,3 4 0 15,-5-1 0-15,-1 0 0 0,-2 5 0 0,-3-1 0 0,3-1 0 0,0 6 0 16,-5 1 0-16,-3-1 0 0,2 1 0 0,-2 2 15 16,-5 4-3-16,-3 1-1 0,5 0-11 0,-10-3 0 15,2 5 0-15,-2 0 0 0,-3-5 0 0,3 0 0 16,-3 5 12-16,0-7-4 0,0 2 9 0,-3 3 2 15,1-3 0-15,2-2 0 0,-3 0-6 0,-5-5-1 16,6 0 0-16,-6 0 0 0,0 3-12 0,3-10 8 16,-11 7-8-16,5-7 0 0,1-2 0 0,-6 0 8 15,3-5-8-15,2 0 0 0,3-5 0 0,3 3 0 0,-3-3 0 16,0-2 0-16,3 0-16 0,0-2-2 16,0-3-1-16,5 3 0 15,-3-3-17-15,6-2-4 0,2 0-1 0,-2 0 0 16,2-5-80-16,3 3-16 0,8-3-3 15,-8-2-787-15</inkml:trace>
  <inkml:trace contextRef="#ctx0" brushRef="#br0" timeOffset="22784.15">3318 8343 1094 0,'0'0'97'0,"0"5"-77"15,0-5-20-15,0 2 0 0,-3-2 164 0,3 5 28 16,3-5 7-16,-3 0 1 0,0 0-114 0,0 0-22 16,3 0-5-16,2 0-1 0,-5-5-50 0,0 5-8 15,2-2 0-15,4 2-11 0,-4-5 11 0,4 2 8 16,-4-1-8-16,6 4 11 0,-5-7-11 0,2 7 0 16,-5 0 0-16,0 0-11 0,0 0 11 0,0 0 0 15,0 0 0-15,0 0 0 0,0 0 0 0,0 7 0 0,0 5 0 0,-5-3 0 16,5 5 0-16,-3 2 8 0,3 1-8 0,0-1 8 15,-5 1 6-15,2 2 2 0,3 0 0 0,0-3 0 16,0 3 4-16,3 2 2 0,-3-7 0 0,5 5 0 16,-5-5-11-16,3 5-3 0,2-5 0 0,-5-2 0 15,6-3-8-15,-1 3 0 0,-3-5 0 0,-2-7 0 16,0 0 0-16,0 0-14 0,8-2 3 0,3-3 1 31,-3-7-199-31,0 3-40 0</inkml:trace>
  <inkml:trace contextRef="#ctx0" brushRef="#br0" timeOffset="22949.72">3519 8021 2016 0,'-5'7'179'0,"-3"0"-143"0,2 0-36 0,1 0 0 0,5 0 58 0,-5 5 5 15,2-5 1-15,3 4 0 0,0-3-64 0,3 1-18 16,-3-2-1-16,5 5-961 0</inkml:trace>
  <inkml:trace contextRef="#ctx0" brushRef="#br0" timeOffset="24079.83">3606 8416 1850 0,'0'14'82'0,"0"-2"17"0,0-3-79 0,0 3-20 15,0 2 0-15,3-2 0 0,-3-3 40 0,0 3 4 0,0 2 0 0,0-7 1 16,3 5-29-16,-3-5-7 15,0 0-1-15,2 0 0 0,-2-7-20 0,0 0-5 0,0 0-1 0,0 0 0 32,0 0-38-32,8-7-7 0,-8 0-1 0,8 0-1 15,-5-5 24-15,5-2 5 0,-6 0 0 0,6 2 1 0,-2-2 27 0,-1-5 8 0,0 5 0 0,3 0 0 16,3 0 16-16,-3 0 9 0,-3 2 3 0,3 2 0 16,-3-1 8-16,3 4 3 0,-3 0 0 0,3 2 0 15,-2 3-15-15,-4-3-2 0,6 5-1 0,-5 0 0 16,2 0-13-16,3 0-8 0,-3 5 8 0,1-3-8 15,2-2 24-15,-3 7 0 0,3-7 0 0,0 7 0 16,2-7-33-16,-2 0-7 0,3 0 0 0,2 0-1 16,-5-2 17-16,3-3 0 0,2 3 0 0,-5-5 0 0,2-1 0 15,4 1 0-15,-7-4 0 0,4 4 0 0,-3-5 0 0,-3 5 0 16,3 0 0-16,0-5 0 16,-3 5 0-16,1 0 0 0,-1 0 0 0,-2 4 0 0,2-1 0 15,-5 4 0-15,0 0 0 0,0 0 0 16,0 0 27-16,0 0-1 0,0 0 0 0,0 0 0 0,0 7 23 0,-5 0 5 15,2 5 1-15,-2-3 0 0,-1 3-20 0,6 0-4 16,-5-3-1-16,5 3 0 0,-2 2-18 0,2-2-3 16,-6-3-1-16,6 3 0 0,6-1-8 0,-6-1 0 15,0-3 0-15,0 0 0 0,2 5 0 0,3-5 0 16,-5 0 0-16,6 0 0 0,-1 0 0 0,-5-2 0 16,8 2 0-16,-5 0 0 0,-1 0 0 0,1 0 0 15,2-2 0-15,1-3 0 0,-6 5 0 0,2-2 0 16,-2-5 0-16,0 7 0 0,0 0 0 0,0-2 0 0,-2 2-11 0,2-5 11 31,0 5-38-31,-8-2-2 0,2 2-1 16,4-7 0-16,-6 7 3 0,5-2 1 0,-5-3 0 0,5-2 0 15,-2 5 26-15,3-3 11 0,2-2-8 0,0 0 8 0,-8 0 0 0,8 0 0 0,0 0 0 0,0 0 0 16,0 0 0-16,0 0 0 0,8-2 8 0,-1-3-8 16,4 3 15-16,0-3-2 0,5-2 0 0,-3 0 0 15,3 2-1-15,7-2 0 0,-4-2 0 0,2-3 0 16,3 0 3-16,2-2 0 0,-7 0 0 15,7 0 0-15,-4 0-15 0,1-5-10 0,-1 0 2 0,-4 5 0 16,1 0 8-16,-6 0 0 0,3 0 8 0,-3 2-8 16,-5-2 8-16,0 7-8 0,2-5 10 0,-7 5-10 15,0 4 9-15,-3 3-9 0,0 0 8 0,0 0-8 16,0 0 16-16,0 0-1 0,-3 3-1 0,0 4 0 16,-2 0 7-16,0 0 2 0,2 5 0 0,-2-1 0 0,0-1-11 15,2 4-1-15,-2-2-1 0,2 2 0 0,0-2 0 0,3-3 0 16,-2 3 0-16,4-5 0 0,-2 0-10 0,6 0 0 15,-6-7 0-15,5 7 0 0,-2-7 0 0,-3 0 0 16,5 0 0-16,3 0 0 0,2 0 0 0,-2-2 0 16,3-3 0-16,-3-2 0 0,-3 5 0 0,3-3 0 15,3 2 0-15,-3-1 0 0,5-3 0 0,-8 2 0 16,8 3 0-16,-7-3 8 0,2 5-8 0,5-2 0 16,-11 2 0-16,6 0 0 0,0 0 8 0,-5 2 0 0,2-2 0 15,-5 0 0-15,0 0-8 0,3 5-11 0,0-3 3 16,2 3 0-16,-5-5 8 0,0 7 0 15,0 0 0-15,0-7 0 0,-5 5 0 0,5-5 11 16,0 0-11-16,0 0 12 0,0 0-12 0,0 0 0 16,0 0 0-16,5 2-11 0,-3-4 11 0,4-3 8 15,4-5-8-15,-2-1 11 0,0-1-11 0,5-2 0 0,3 0 0 0,-2-5 0 16,1-2-13-16,4 2-2 0,5-2 0 0,-11 2 0 16,5-2 15-16,-2 2 0 0,0-2 0 0,-3 2-9 15,3 5 9-15,0 0 0 0,-8-5 0 0,5 9 0 16,-5-1 0-16,0 4 0 0,0-5 0 0,0 10 0 15,-5-3 8-15,-3 5-8 0,0 0 8 0,0 0-8 16,0 0 24-16,2 7 0 0,-2-2 0 0,3 9 0 16,-6-3 0-16,3 4 1 0,-5-1 0 0,5 7 0 0,0-2-10 15,-5 9-3-15,5-2 0 0,0 0 0 0,0 2-4 16,0-2-8-16,0 2 11 0,0-2-11 16,5 4 0-16,-5-6 0 0,3 2 0 0,-1 0 0 15,4-5 0-15,2 0 0 0,-8-2-8 0,5 0 8 16,0-10-41-16,3 3-3 15,-5-5 0-15,2-2 0 0,0-3-99 0,-2-4-20 0,0-3-4 0</inkml:trace>
  <inkml:trace contextRef="#ctx0" brushRef="#br0" timeOffset="24301.92">4686 8310 2016 0,'-19'12'89'0,"11"-10"19"0,-2 3-87 0,-3 2-21 0,7 0 0 0,-2 5 0 16,-2-5 216-16,4 0 40 0,4 0 7 0,2 0 1 15,2 5-190-15,4-5-38 16,-6 0-8-16,10-5-2 0,-2 3-26 0,3-1 0 0,5-1 0 0,-6-3 0 16,3-3 0-16,3-1 0 0,0 4 0 0,-3-5 0 15,3 3-13-15,0-3-5 0,0-2-1 0,3 5 0 32,-1-6-45-32,1 1-10 0,-1-4-2 0,1 6 0 15,2-2-52-15,0 0-12 0,3 0-1 0,0 0-579 0,2 0-116 16</inkml:trace>
  <inkml:trace contextRef="#ctx0" brushRef="#br0" timeOffset="25079.46">5752 8284 2484 0,'0'0'110'0,"0"0"22"0,0 0-105 0,0 0-27 15,0 0 0-15,0 0 0 0,5 0 15 0,3-2-3 16,-2 2 0-16,2-5 0 0,-1 5-12 0,1-7 0 16,3 7 0-16,0-2 0 0,-4-3 0 0,7 5 0 15,-9 0 0-15,3 0 0 0,-8 0 0 0,0 0 0 16,5 7 0-16,-5 5 0 0,0-1 0 0,-10 4 0 16,2-6 0-16,0 7 0 15,-3 1 12-15,3-3-3 0,-8 5-1 0,3-5 0 0,-3 0-8 0,3 2 0 16,-3-1 0-16,3-6 8 0,0 3-8 0,-1-5 0 15,1 0 0-15,5 0 0 0,-2-2 0 0,2-3 0 16,0-2-10-16,3-2 10 0,-1-3-20 0,4-2 3 16,2 0 0-16,2-7 0 0,1 2 17 0,2-2-10 15,6 0 10-15,-3 0-8 0,2-5 8 0,4 5 0 16,-1 0 0-16,5-1 0 0,-2-1 10 0,0 2 1 0,-3 0 0 0,3 0 0 16,3 2-11-16,-1-2 0 0,1 7 0 0,2-5 0 15,-5 5 0-15,0 5 8 0,-3-3-8 0,0 5 8 16,-2 0-8-16,-3 5 12 0,2-3-12 0,-5 5 12 15,3 2 1-15,-2-2 1 0,-4 0 0 0,1 1 0 16,2 1-14-16,-2-4 0 0,-3 2 0 16,0-7 0-16,3 7 0 0,-3-7 0 0,0 7 0 0,0-7 0 15,0 0 0-15,0 0 0 0,0 0 0 0,0 0 0 16,0 0 0-16,0 0 0 0,0 0 0 0,10-3 0 0,-5-1 0 0,3 4 0 16,0-7 0-16,0 7 0 0,0 0 0 15,0 0 0-15,3 0 0 0,-1 0 0 0,1 4 0 16,2-1 0-16,3 1 0 0,0-1 0 0,-3 2 0 0,3-3 9 15,3-2-9-15,2 5 8 0,-3-5 16 0,1 0 4 16,2 2 0-16,0-4 0 16,-2-3-28-16,-1-2 0 0,1 0 0 0,-1-5 0 0,-2 3 0 0,3-6 0 15,-4 1 0-15,-1-2 0 0,2 2 0 0,-6 0 0 16,3 0 0-16,-5 2 0 0,5-2-9 0,-10 2-7 16,2 3-2-16,1-3 0 0,-6 5 1 0,0 0 0 15,-3 2 0-15,3 5 0 0,-11-2 8 0,4 2 9 16,-4 2-13-16,0 7 5 0,1-2 8 0,-6 3 0 0,3 2 0 0,-1 2-8 15,1 0 8-15,0 5 0 16,-3 2 8-16,0-2-8 0,3 2 11 0,2 0-3 16,1 2 0-16,5-1 0 0,-6 4-8 0,8-5 0 0,1 0 0 0,4 0 0 15,1-2 0-15,8 0 0 0,-6-5 0 0,5 0 0 16,1-2 28-16,8-5 3 0,-9-5 1 0,6 3 0 16,-3-5-32-16,3 0 0 0,3-5 0 0,-1 3 0 15,3-3-8-15,0-4-8 16,3-3-2-16,3-2 0 15,-3 2-86-15,5-2-18 0,-3-5-3 0,1 5-928 0</inkml:trace>
  <inkml:trace contextRef="#ctx0" brushRef="#br0" timeOffset="26523.37">7340 8524 2638 0,'0'0'58'0,"0"0"12"0,7 0 2 0,1-2 3 0,0-3-60 0,6 2-15 16,1-4 0-16,1-4 0 0,-2 4 20 0,1-5 2 15,1-2 0-15,-2-5 0 0,4 2-22 0,-5-1 0 16,1-1 0-16,-1 0 0 15,0 3-28-15,-2-3-9 0,-3-2-3 0,-1 2 0 0,-1 0 13 0,-1 5 3 16,-2 0 0-16,-1 0 0 0,-4 2 24 0,2 5 0 16,-6-3 0-16,4 1 0 0,-9 2 0 0,3 5 0 15,-2-3 0-15,-1 3 0 0,-2 2 0 0,-3 0 8 16,-3 2 0-16,1 3 0 0,-1 2-8 0,1 4 0 0,-1-1 0 0,1 4 0 16,-1 5 0-16,6 0-8 0,0-3 8 15,0 8-8-15,5 1 8 0,0-1 0 16,0 9 0-16,3-7 0 0,2 2 10 0,3-2 1 0,0 0 0 15,3 2 0-15,4-7 2 0,1 3 1 0,0-3 0 0,3-7 0 16,2 0 15-16,0-2 3 0,6-1 1 0,-3-8 0 16,2 2-18-16,3-10-4 0,-2-2-1 15,-1 0 0-15,4-5-10 0,-1-2 0 0,-3-7 0 0,1 2 0 16,2-7 0-16,-2 2 0 0,-1-6 0 0,3-3 0 16,-2 2 0-16,2-6-11 0,3 2 3 0,-6-3 0 15,-5 5 8-15,3-2 0 0,3 2 0 0,-3 5 0 16,-8-5-12-16,2 7 0 0,-7 0 0 0,5 2 0 15,-3 1 20-15,-2 6 3 0,-3 1 1 0,2 2 0 16,1 7-12-16,-6 0 0 0,-4 0 0 0,-4 7 0 0,6 0 12 16,-6 4 0-16,-2 3 0 0,0 3 0 0,-1 4-4 15,1 5 0-15,0 0 0 0,0 2 0 0,-1 0-8 0,1 5 8 16,3 2-8-16,-1 5 8 0,3 0-8 0,-2 4 8 16,4-1-8-16,1 4 8 0,2 0-8 0,1-5 8 15,2-2-8-15,2 0 8 0,1-5-8 0,2-2 0 16,1 0 0-16,-1-5 0 0,5-2 0 0,4-5 0 15,-1-7 12-15,3 0-4 0,8 0-8 0,-3-7 0 16,-3 0 0-16,1-7 0 0,2 0 0 0,3-7 0 16,0 2 0-16,-3-2 0 0,0-3-9 0,-3 1 9 0,4-5 0 0,-4 2 0 15,-2 3 0-15,-3-3-8 0,3 0 8 16,-5 5 0-16,-3-5 0 0,0 10 0 16,-3-3 0-16,0 5 0 0,0 0 0 0,-2 0 0 15,0 2 0-15,-3 5 0 0,0 0 0 0,0 0 0 0,0 0 0 0,0 0 0 16,0 12 0-16,0-5 8 0,-3 5-8 15,0-3 0-15,3 3 0 0,0 2 0 0,-2-2 0 0,-1-3 0 16,3-2 0-16,0 5 8 0,0-5-8 0,3 5 0 16,-3-5 0-16,0-5 0 0,5 3-9 0,-5-5 9 15,0 0 0-15,5 7 0 0,3-7 0 0,0 4 0 16,-2-4 0-16,1-4 0 0,4 4 0 0,0-3 0 16,2-1 0-16,0-1 0 0,-5 3 0 0,5-3 0 15,3 3 0-15,0-3 0 0,-11 3 0 0,6-3 0 0,2 5 0 0,-5 0 0 16,-8 0 0-16,3 0 0 0,5 0 0 15,-6 0 0-15,-2 0 0 0,0 0 0 0,0 0 0 0,0 0 0 16,8 5 0-16,-8-5 0 16,0 0 0-16,0 0 0 0,0 0 0 0,0 0 0 0,0 0 0 15,0 0 0-15,11 0 0 0,-3 0 0 0,0 0 0 16,0-5 0-16,0 3 0 0,-1-3 0 0,7 5 0 0,-4-7 0 16,-2 7 0-16,0 0 0 0,3 0 0 0,-3 0 0 15,-8 0 0-15,5 0 0 0,3 4 0 16,0-1 0-16,-8-3 0 0,5 7 0 0,-5-7 0 0,5 5 0 15,1-3 0-15,-6-2 0 0,0 0 0 0,5 5 0 0,3-3 0 16,-8-2 0-16,0 0 0 0,5 0 0 16,1 0 0-16,-1-2 0 0,0-3-9 0,0 3 9 0,1-5-8 15,2 2 8-15,0-2 0 0,-3 0-10 16,0 2 10-16,0 3 0 0,3-3-13 0,0 5 4 0,-8 0 1 0,6-2 0 16,-1-3-3-16,3 5 0 0,-8 0 0 0,0 0 0 15,0 0 11-15,2 5 0 0,-2-5 10 0,3 2-10 16,-3-2 14-16,3 7-3 0,2-2-1 0,0-3 0 15,-5-2-2-15,0 5 0 0,3 2 0 0,0 0 0 16,-3-2-8-16,2 2 0 0,1-5 0 16,2 3 8-16,1-3-8 0,1 3 0 0,-1 2 0 15,2-3 0-15,5-1 0 0,-2 4 0 0,-6-2 0 0,8-3 0 16,0 5 0-16,3-7 0 0,-5 5 0 0,2 2 0 31,0-7-30-31,3 0 2 0,0-5 0 0,0 3 0 0,-3-3 28 0,6-2 0 0,-4-2 0 16,4-6 0-16,-3-1 0 0,0 0 0 0,2-8 0 0,1 0 0 0,-1-6 0 15,1-3 0-15,-1 5 0 0,1-5 0 16,-3 7 0-16,2-2 0 0,-5 0 0 0,1 2 0 0,-1 0 0 16,-3 5 0-16,-2-1 0 0,3 4 0 0,-6-1-8 0,1 5 8 15,-4 2 0-15,-2 5-9 0,3 0 9 0,-6 0 0 16,3 7 0-16,0 0 0 0,0 0 28 0,-5 7 0 16,0 0 1-16,-3 0 0 0,0 5-7 0,2 2-2 15,-1 5 0-15,1-1 0 0,-2-1-4 0,3 6 0 16,0 1-1-16,-1 2 0 0,4 0-15 0,-1 2 0 15,1 2 0-15,2-1 0 0,-3-1 0 0,3-2 0 0,3 2 0 16,-3-2 0-16,5-7 0 0,-3 2 0 16,4-2 0-16,-4-5 0 15,4 0-27-15,-1-2-1 0,3-5-1 0,-3-5 0 16,-5-2-3-16,0 0 0 0,3-2 0 0,2-3 0 16,-2-4-155-16,-1-3-31 0,-2-2-6 0</inkml:trace>
  <inkml:trace contextRef="#ctx0" brushRef="#br0" timeOffset="26782.18">8739 8202 288 0,'-10'0'25'0,"2"0"-25"0,-6 0 0 0,1 0 0 16,3 0 463-16,-4 0 87 0,4 4 18 0,-1-1 3 15,3-3-366-15,0 0-73 0,8 0-14 0,-5 4-3 16,-3-4-50-16,5 3-9 0,3-3-3 0,0 0 0 16,8 0-37-16,3 0-7 0,0 5-1 0,2-5-8 15,0 2 8-15,3-2-8 0,2 5 0 0,1-3 0 0,-1-2 0 0,4 5 10 16,-1-3-10-16,0 3 8 0,0-1-8 0,0-1 0 15,0 4 0-15,3-7 0 0,-3 7 0 0,3-7 0 16,0 5-10-16,-3-5 10 16,-2 2 0-16,2-2 0 0,-3-2 0 0,-2 2 0 15,3 0 0-15,-3-5 0 0,-3 5 0 0,-2 0 0 16,-1 0-91-16,1 0-15 16,-6 0-3-16,-5 0-1 0,0 0-131 0,0 0-27 15</inkml:trace>
  <inkml:trace contextRef="#ctx0" brushRef="#br0" timeOffset="28053.74">10636 7934 172 0,'0'0'16'0,"0"0"-16"16,0 0 0-16,0 0 0 0,-2 0 290 0,2 0 55 16,0 0 11-16,0 0 3 0,-6-5-208 0,6 5-42 15,-5-2-8-15,5 2-1 0,-3-5-22 16,3 5-4-16,0 0-1 0,0 0 0 0,-2 7-36 0,-1 5-7 15,0-1-2-15,1 6 0 0,2 2-7 0,0 2-1 16,2 9-1-16,1-1 0 0,0 6-19 0,-1 5 0 16,1 0 0-16,0 7 0 0,2 0 0 0,0 0 0 15,-2 5 0-15,2-1 0 0,0-1-9 0,1-3-3 16,-4 0 0-16,6-2 0 0,-2-3 12 0,-1-2 0 16,0 0 0-16,1-7 0 0,-1 0 0 0,0-5 0 15,0-2-9-15,1 0 9 16,-1-5-120-16,0-7-19 0,3-2-4 0</inkml:trace>
  <inkml:trace contextRef="#ctx0" brushRef="#br0" timeOffset="29317.24">10610 8103 2156 0,'-3'-7'48'0,"3"7"9"0,0 0 3 0,0 0 0 0,0 0-48 0,8-2-12 0,0-3 0 0,5 2 0 0,3-1 0 0,3 1 0 16,2-1 0-16,5-3 0 16,1 0 14-16,2 0-2 0,3-5-1 0,2 5 0 0,3 0-11 0,0-5 0 15,5 5 0-15,1 0 0 0,2 0 15 0,0 0 1 16,-3 4 0-16,3-1 0 0,0-3 4 15,5 2 2-15,-2-2 0 0,5 0 0 16,0 4 16-16,2-4 3 0,1 3 1 0,2-3 0 0,3-5-10 16,5 5-3-16,5-7 0 0,1 2 0 0,-1 2 5 0,1-1 1 15,7-3 0-15,-2 2 0 0,2-2-35 0,1 0 0 16,-4 2 0-16,4 2 0 0,2-1 13 0,0-3-4 0,-5 2-1 16,2 2 0-16,0-1 3 0,3 1 0 0,-2-1 0 15,-6 3 0-15,0-3 27 0,3 1 6 16,2-1 0-16,-5-1 1 0,3 5-29 0,-1 0-7 15,-1-7-1-15,1 6 0 0,4 4 4 0,-4-3 1 16,-2 0 0-16,1 0 0 0,-1 0 3 0,0 2 0 0,0 5 0 0,-3 0 0 16,-7 0-8-16,5 5 0 0,-1-5-8 15,1 7 12-15,0 0-12 0,-3-3-16 0,-2 3 3 16,-1-4 1-16,3 4 20 0,0-2 5 0,-2 2 1 0,-3 0 0 16,0 0 2-16,-3-3 0 0,0-1 0 0,3 1 0 15,0-1-16-15,-3 2 0 0,-3 2 8 0,-2-3-8 16,0-1 0-16,0 1 0 0,0-1-9 0,3-3 9 15,2 0 0-15,-3 4 0 0,-4-1 0 0,-1-3 0 16,0 4 0-16,-2-4 0 0,2 3 8 0,0-3-8 16,3 0 0-16,-5 5 0 0,-3-5 0 0,-3 0 0 15,-5 0 0-15,0 0 0 0,0 0 0 0,0 0 0 0,-2-5 0 0,2 5 0 16,0 0 0-16,0-3 0 0,-3-1 11 16,-2 1-11-16,-3 3 10 0,0-4-10 0,0 1 8 0,-5-1-8 15,0 1 0-15,-5-1 0 0,2-1 0 0,-3 3 0 16,-2 2 0-16,3-5 0 0,-3 5 0 0,-1-3 0 15,-4-1 0-15,0 4 0 0,2 0 0 0,-3 0 0 16,-2 4 0-16,-2-1 0 16,-1-3 0-16,-2 5 0 0,-1-5-8 0,1 7 8 0,-6 0-12 0,6 0 2 15,2-3 0-15,-5 6 0 0,-2-5 10 0,-4 2 0 16,6 4 0-16,0-1-8 0,0-3 8 0,0 5 0 16,-2 2 0-16,2 0 0 0,0 0 0 0,0 5 0 0,-3-5 0 0,0 5-8 15,6 2 8-15,-3 5-8 16,-5 0 8-16,5 2-8 0,0 5 16 0,0 0 4 0,-3 2 1 15,3 5 0-15,-3 7-24 0,3 0-5 16,3 0 0-16,-3 5-1 0,0 2 17 0,3 0 0 0,2-7 0 16,-2 5 0-16,-3-10 0 0,2 3 0 0,4-3 0 0,-1-2 0 15,0-7 0-15,-2 0 0 0,-1 0 0 0,1 0 0 16,0-5 0-16,-1-2 0 0,-4 0 0 0,-1-5 0 16,3-2 0-16,-3-3 0 0,-2 3 0 0,0-5-10 15,2-2 0-15,-5 2 0 0,-2-2 0 16,-1-3 0-16,-2-2-2 0,0 3-1 0,-3-3 0 15,-3 0 0-15,1-5 13 0,-3 5-11 0,-3-7 11 0,-5 5-10 16,-8-3 10-16,-3 3 0 0,0-5-9 0,-2-5 9 16,-6 3-8-16,1 2 8 0,-1-5-10 0,-2 5 10 15,-6 0-12-15,-2 0 12 0,-6-2-13 0,1-3 5 16,-1 5 8-16,-2-2 0 0,-5-3 0 0,-1 5 0 16,-2-2-26-1,0-3-3-15,3 5-1 0,-6-2 0 0,0-3 18 0,1 5 3 0,-1 0 1 0,-5-5 0 16,-3 3 8-16,1 2 0 0,-1 0 0 0,3-5 0 0,-3 5 0 0,-2 0 0 15,-6-2 0-15,6-3-8 0,5 3 8 0,-5-3-12 16,-1-2 12-16,-2 0-12 0,3-5 12 0,-3 5 0 16,0-7 0-16,-2 0 0 0,-1 2-24 0,-2-2 0 15,-3 0 0-15,0 0 0 16,0 2-11-16,0-2-1 0,-2 2-1 0,-4 5 0 0,-1 0 11 16,-7 0 2-16,4 0 1 0,2 5 0 0,6 2 23 0,-1 0 0 0,0-5 0 0,4 10 0 15,7-3-9-15,0-2-4 0,5 5-1 16,0-3 0-16,3 3 22 0,6 2 4 0,4-5 0 0,1 5 1 15,-3-2-25-15,2 2-4 0,3 0-2 0,3-2 0 16,3-3 2-16,2 3 0 0,-3-3 0 0,4-2 0 16,-4 5-3-16,8-3 0 0,6 3 0 15,5-3 0-15,3 3 19 0,5 0 0 0,2-3-8 0,4 3 8 16,2-3 0-16,2 5 0 0,1-2 0 16,4-3 0-16,1 5 0 0,3-2 0 15,-1 2 0-15,9 0 0 0,-1-2-12 0,3-3 12 0,3 3-12 0,2-5 12 31,3 0-136-31,0 0-20 0,0 0-4 0</inkml:trace>
  <inkml:trace contextRef="#ctx0" brushRef="#br0" timeOffset="29833">11705 7985 1969 0,'0'0'87'0,"0"0"18"0,0 0-84 0,0 0-21 0,0 0 0 0,0 0 0 15,0 7 48-15,-2 0 6 0,-1 0 1 0,3 3 0 16,-3 2-38-16,3 2-7 0,-2 5-2 0,-1 2 0 16,0 0-8-16,3 5 0 0,-2 0 0 0,2 9 0 15,-3 3 0-15,0 2 0 0,1 7 9 0,2-5-9 16,-3 5 19-16,3-7-1 0,-3 52 18 16,3-50-24-16,0 5 0 0,3-2-1 0,0-3 0 15,-3-2-11-15,2-7 0 0,1 0 0 0,0 0 0 16,-1-5-9-16,4-2-7 0,-4-5-2 0,6-4-993 15</inkml:trace>
  <inkml:trace contextRef="#ctx0" brushRef="#br0" timeOffset="30180.69">11303 8016 1843 0,'-5'0'164'0,"2"0"-132"0,-2 0-32 0,-1 5 0 15,-1-3 163-15,1 3 25 0,-2 6 6 0,-2-1 1 16,-3 2-135-16,-1 6-28 0,-2-1-4 0,-5 6-2 16,-3 1-26-16,-2 6 8 0,-3-1-8 0,0 4 0 15,-3 0-16-15,0-1-9 0,1 4-2 0,1-3 0 16,1 0-35-16,0-5-7 0,3-2-2 0,-1 2 0 31,3-2-1-31,1-5 0 0,1-2 0 0,4-5 0 0,5 0 11 16,0-2 1-16,5-8 1 0,2-1-508 0,6-3-101 0</inkml:trace>
  <inkml:trace contextRef="#ctx0" brushRef="#br0" timeOffset="30388.69">11435 7976 2156 0,'0'0'96'0,"0"0"19"0,0 0-92 16,0 0-23-16,0 0 0 0,0 0 0 0,6 5 80 0,-4 9 12 15,-4-3 3-15,-6 4 0 0,-6 6-53 0,-1 5-10 16,-7 0-3-16,-4 2 0 0,-1 5-15 0,-2 2-3 15,-2 5-1-15,-4-2 0 0,-2 2-10 0,3-5-14 16,-1 5 3-16,1-7 1 0,0 0-6 0,4-5 0 0,4-2-1 16,2-5 0-1,0 0-20-15,6 3-4 0,2-10-1 0,0 0 0 16,8 0-182-16,0-7-36 0,8-7-7 0,0 0-1 0</inkml:trace>
  <inkml:trace contextRef="#ctx0" brushRef="#br0" timeOffset="30577.85">11435 8155 2541 0,'0'0'56'0,"-5"7"11"0,5 0 2 0,-5 7 3 0,-3 0-57 0,-5 5-15 0,-1 7 0 0,-4 2 0 15,-3 2 56-15,-3 3 9 0,0 3 2 0,-2-1 0 16,-4 5-49-16,-1-2-10 0,-4 2-8 0,-2 0 12 16,3-5-12-16,-1 5 0 0,1 0 0 0,5-5 0 31,-3-2-51-31,6 0-12 0,2-7-2 0,0 2-1 0,6-9-118 0,4 0-24 0,4-5-5 0</inkml:trace>
  <inkml:trace contextRef="#ctx0" brushRef="#br0" timeOffset="30747.6">11478 8333 2329 0,'0'0'103'0,"0"0"21"0,0 0-99 0,0 0-25 15,-3 10 0-15,-5 4 0 0,0 5 98 0,-2 2 14 16,-1 2 4-16,-2 6 0 0,-6-1-76 0,-5 5-14 0,3 0-3 15,-5 2-1-15,-1 5 10 0,1 0 1 0,-1 0 1 0,-2-2 0 32,0-3-130-32,-3-2-25 0,3 2-6 0,-2-4-1055 0</inkml:trace>
  <inkml:trace contextRef="#ctx0" brushRef="#br0" timeOffset="33429.37">13655 8263 403 0,'0'0'17'0,"0"0"5"0,0 0-22 0,0 0 0 16,0 0 0-16,-2 5 0 16,2-5 421-16,0 0 80 0,0 0 16 0,0 0 3 0,7 2-404 15,1 3-80-15,-2-5-17 0,2-5-3 0,0 5-3 0,2-2 0 16,-2-3 0-16,3 2 0 0,-1-4-5 0,1 3-8 16,-1-3 11-16,4 0-11 0,-4 2 23 0,1-2-3 15,2 0 0-15,0 0 0 0,-2-5-8 16,-1 5-1-16,1-2-1 0,-3-3 0 0,-3 5-10 0,1-7 8 15,-1 7-8-15,-3-5 8 0,-2-2-8 0,0 2-14 16,-2 3 3-16,-3-3 1 16,-6 2-21-16,3-1-4 0,-5 4-1 0,-3 2 0 0,0-2 19 0,0 0 3 0,0 7 1 0,0 0 0 15,-2 0 13 1,5 7 0-16,-3-3 12 0,3 4-12 0,-1-1 12 0,1 4-12 16,3-1 12-16,-1 4-12 0,0 5 0 0,3-1 0 0,3 4 0 0,-3-1 0 15,6 5 0-15,-1 0 0 0,3-1 0 16,3-1 0-16,-1 7 0 0,3-3 0 0,3-7 0 0,0 2 0 15,0-6 0-15,3 2 0 0,-1-5 0 16,4-7 0-16,2 0 0 0,-1 0 0 0,4-2 0 0,2-10 0 16,0 5 0-16,3-7 0 0,0-7-10 0,2 4 10 15,3-6-15-15,-2-1 2 0,2-1 0 16,-3-1 0-16,4-2-14 16,-1 0-2-16,-5-3-1 0,2 3 0 0,-2 0 20 0,-3 2 10 0,3 2-10 0,-6 1 10 15,1 2 0-15,-1 0 0 0,-2 7 11 0,-3-5-3 16,1 5 26-16,-6 0 6 0,-3 4 0 0,3-1 1 15,-3 4 8-15,-2 0 2 0,-3 0 0 0,0 0 0 16,0 0 3-16,-3 7 1 0,-2 0 0 0,0 5 0 0,-1-1-30 0,-2-1-5 16,3 4-2-16,-3-2 0 0,0 2-18 0,0 0 0 15,0 0 0-15,0-2 0 0,0 2 8 0,3 0-8 16,0-2 0-16,0-1 0 0,2-1 0 0,0-3 0 16,1-2 0-16,2-5 0 0,0 0 0 0,0 0-11 15,8 0 11-15,-1 0-10 0,1-5-3 0,3 3-1 16,2-5 0-16,0-5 0 0,3-2 14 0,3 0 0 15,-3-1 0-15,5-3 0 0,0 4-20 0,0-1 1 16,0-1 1-16,1 2 0 0,-4 4 9 0,1-1 9 0,-4-1-13 16,1 5 5-16,-2 0 8 0,-4 7 0 15,1-7 0-15,-3 7 0 0,0 0 8 0,-3 4 1 16,0-1 0-16,0 1 0 0,-2 4 17 0,0-1 3 16,-3 0 1-16,0 4 0 0,0-1-10 0,0-3-3 0,-3 5 0 15,0-5 0-15,1 0-17 0,-1 0 10 0,3 0-10 0,0-7 8 16,0 0-8-16,0 0-12 0,0 0 2 0,0 0 1 31,3-2-39-31,2-6-8 0,-2-3-2 0,5 4 0 16,0-5-17-16,10-9-82 0,-7 7 78 15,-1 2 31-15,1 5 5 0,-1-7 2 0,4 7 0 0,-4 0 41 0,4 0 0 0,-4 2 0 0,1 5 0 16,-3-3 32-16,0 3 8 0,-3 3 1 0,0 2 1 16,3-3 18-16,-5 3 3 0,2 2 1 0,0 0 0 15,1 0-16-15,-1 0-4 0,-2 0 0 0,-1 0 0 16,3 0-31-16,-2-2-13 0,2 2 11 0,-2 0-11 15,-3-7 8-15,5 4-8 0,-5-4 0 0,6 0 9 16,2 0-9-16,2 0 0 0,-2-4-12 0,3-3 12 16,-3 0-38-1,2 0 0-15,1-5 0 0,-1 5 0 0,1-7 1 0,0 2 0 0,-4-2 0 0,4 0 0 16,-3 2 16-16,0-2 3 0,0 4 1 0,-3-1 0 0,0-1 17 16,1 2 0-16,-1-1-8 0,-2 4 8 0,-1 7 0 0,-2 0 8 15,0 0-8-15,0 0 12 0,0 7 20 0,-2 4 3 16,-1 4 1-16,0-1 0 0,1 7-17 0,-4 2-3 15,1 1-1-15,0 6 0 0,0 3-15 0,-3 3 0 16,2-1 8-16,-2 5-8 0,3 5 8 0,0 2-8 16,-3 0 11-16,3 0-11 0,-3 7 29 0,-3-7-1 15,3 0 0-15,3-2 0 0,-3-5-28 0,0-5 0 16,3-2 0-16,-1-5 0 0,4-2 0 0,-1-5 0 0,0-4 0 0,3-8 0 31,0-2-39-31,0-7-13 0,0 0-4 0,0 0 0 16,8-7-149-16,0-2-31 0,3-10-5 0</inkml:trace>
  <inkml:trace contextRef="#ctx0" brushRef="#br0" timeOffset="33665.93">14923 8155 2048 0,'2'-7'91'0,"1"2"18"16,-1 3-87-16,1-6-22 0,0 4 0 0,-1-3 0 16,4 4 98-16,-1-1 15 0,0-1 3 0,1 3 1 15,1 2-65-15,1 0-14 0,0-5-2 0,3 5-1 16,-3 0-22-16,0 0-4 0,2 5-1 0,1-3 0 15,-3 7-8-15,0-2 0 0,2 0 0 0,-2 1 8 16,-5 1-8-16,2 3 0 0,-2-1 0 0,-3-1 0 0,-3 2-8 0,-2 2-8 16,-3 0 0-16,-2-2-1 0,-1-1 5 0,0-1 0 15,1 4 1-15,-1-7 0 0,1 5 11 0,-1-5-13 16,3-3 5-16,0-1 8 16,0 2-109-16,3-5-15 15,0-5-2-15,2 2-541 0,-2-1-108 0</inkml:trace>
  <inkml:trace contextRef="#ctx0" brushRef="#br0" timeOffset="33871.5">15327 7875 2386 0,'0'0'106'0,"0"0"22"0,0 0-103 0,0 0-25 16,8 7 0-16,-5 0 0 0,0 5 88 0,-1-1 13 16,1-1 3-16,-3 9 0 0,0-1-68 0,-3 4-12 15,1 3-4-15,-1-3 0 0,0 6 10 0,-2 2 2 0,0-1 0 0,-1-1 0 16,1 5-32-16,0 0-21 15,0-5 3-15,-1 3 1 0,1-3 17 0,2-7-8 0,-2 5 8 16,2-5 0-16,1-5-23 0,2-1 3 0,-3-6 0 0,0-2 0 31,3-7-86-31,0 0-17 0,0 0-3 0,0-2-629 0,-2-10-125 0</inkml:trace>
  <inkml:trace contextRef="#ctx0" brushRef="#br0" timeOffset="34486.1">15192 8126 2365 0,'0'0'104'0,"0"0"23"0,0 0-102 0,0 0-25 0,0 0 0 0,0 0 0 16,0 0 68-16,8 3 8 0,-2 1 1 0,-1-1 1 16,3 2-46-16,2-3-10 0,-2 3-2 0,3-3 0 15,2 3-20-15,-2 2 0 0,2-3 0 0,-2-1 0 16,2 1 0-16,-3 4 0 0,4-6 0 0,-1 5 0 16,0-2-35-16,0-3-11 0,1 3-2 0,-1-1-1 0,-3-1 27 15,1 1 6-15,2-1 0 0,-5-3 1 0,5 0 15 0,-5 5 0 16,3-3 0-16,-3-2-9 0,0 0 9 0,-3 0 0 15,0 0 0-15,3 5 0 0,-2-5 0 0,-1 2 0 16,-5-2 0-16,5 5 0 0,-5-5 0 0,3 2 0 16,-1 3 0-16,1 2 0 0,0 0 0 0,-3 0 19 15,0-7-3-15,0 7-1 0,-3 0 4 0,3-7 1 16,3 5 0-16,-3-5 0 0,0 0-20 0,0 0 10 0,0 0-10 0,0 0 8 16,0 0-19-16,8 2-4 15,0-2-1-15,0-2 0 16,2-3-27-16,1-2-5 0,-1 0-2 0,1-3 0 15,2-1-5-15,-2-1-1 0,2 5 0 0,-3-3 0 0,1-1 30 0,0 4 6 0,-1-5 0 16,1 10 1-16,-3-6 19 0,0 1 17 0,0 3-3 16,0 1-1-16,-3-1 18 0,0 4 3 15,0-5 1-15,-5 5 0 0,0 0-1 0,3 5 0 0,2-1 0 0,-2 3 0 16,-3 3-2-16,0 2 0 0,-3 2 0 0,1 7 0 16,-1-2-20-16,0 9-12 0,1 2 12 0,-4-1-12 15,1 6 8-15,3-2-8 0,-4 5 0 0,-2-3 0 16,3-2 0-16,-3 7 0 0,0 2 0 0,-2-2 0 15,-1-2 0-15,-2-3 0 0,0-4-15 0,-3-3 5 16,0-2 10-16,0-5 0 0,-3 0 0 0,4-7-8 16,-1 3-7-16,-3-8-1 0,1-2 0 0,-4-2 0 15,4-5-3-15,-1 0-1 0,6-7 0 0,0-5 0 0,2 0 9 0,1-2 2 16,4 0 0-16,1-7 0 0,5 0 24 0,0-3 5 16,5 3 0-16,3-5 1 15,0 2 10-15,8 1 1 0,0-3 1 0,5 5 0 0,-2 0-13 0,5 2-2 16,-1 5-1-16,4-5 0 0,-1 5 12 0,3 0 3 15,1 2 0-15,-1 3 0 0,-3-3-32 0,3 5 0 16,0-7 0-16,3 7 0 16,-3-5-84-16,6 5-24 0,-4 0-4 0,1 0-983 0</inkml:trace>
  <inkml:trace contextRef="#ctx0" brushRef="#br0" timeOffset="41544.12">19838 7760 1785 0,'-5'0'159'0,"3"0"-127"0,-4 0-32 0,4 0 0 16,-1 0 132-16,3 0 21 0,0 0 4 0,0 0 1 16,0 0-121-16,0-5-24 0,3 2-5 0,2-4 0 15,0 0-8-15,3-4 0 0,0 4 0 0,0 0 0 16,3-5 0-16,-3 5 0 0,2-3 0 0,1-1 0 16,2-1 0-16,-3 5 0 0,1-3 0 0,-3-1 0 15,3 3 0-15,-1 1 0 0,-2-4 0 0,0 4 0 0,-3 0 0 0,1 0 0 16,2 2 0-16,-3-2 0 0,-5 7 0 0,0 0 0 15,5 0-8-15,-5 0 8 0,5 0 0 0,-5 0 0 16,0 0 0-16,0 0 0 16,0 0 27-16,8 0 4 0,-8 0 1 0,3 7 0 0,2 5-20 0,-2-5-3 15,-3 4-1-15,-3-1 0 0,1 6 4 0,-1 1 0 16,0-3 0-16,-2 5 0 0,-3-1-12 0,0 1 0 16,3 2 0-16,-3 1 0 0,-3 3 0 15,3 1 0-15,1-2 0 0,-1 6 8 0,-3-4-8 0,0 3 0 16,3-1 0-16,1-2 8 0,-4-1-8 0,3 4 8 15,0-8-8-15,3 2 8 0,-3-1-8 0,3-1 0 0,2-2 0 16,-2-5 8-16,2 4-8 0,3-1 0 16,-3-5 0-16,3 2 0 0,0 0 0 0,0-2 0 0,3 2 0 15,-3-7 0-15,3 0-16 0,-3 0 2 0,5-2 0 0,-5-5 0 32,0 0-24-32,0 0-5 0,0 0-1 0,0 0 0 15,0-7-96-15,0 0-20 0,0-5-4 0</inkml:trace>
  <inkml:trace contextRef="#ctx0" brushRef="#br0" timeOffset="41808.48">19534 8315 1382 0,'0'0'123'0,"0"0"-99"0,0 0-24 0,0 7 0 0,8 0 268 16,-3 0 48-16,6 0 9 0,0-7 3 0,7 5-254 15,1-10-50-15,2 5-11 0,3-3-1 0,-3-4-12 0,3 3 0 16,-1-3 0-16,1 2 0 0,3 3 0 0,-4-3 0 16,4 5 0-16,2 0 0 0,-2 0 35 0,-1 0 5 15,0 0 0-15,-2 5 1 0,0-3 11 0,0 3 3 16,-6-5 0-16,4 2 0 0,-4 3-35 0,1-5-6 16,-4 0-2-16,1 4 0 0,-2-1-12 0,1-3 0 15,-1 0 0-15,-4-3 0 16,1-1-148-16,-3-1-33 0</inkml:trace>
  <inkml:trace contextRef="#ctx0" brushRef="#br0" timeOffset="46195.83">2130 9956 1728 0,'-11'-7'153'0,"3"0"-122"16,6 7-31-16,-4-2 0 0,6 2 53 0,-2-5 5 15,2 0 1-15,0-2 0 0,0 5-47 0,0-3-12 16,0-2 0-16,2 0 0 0,4 5 0 0,-4-3 0 0,4-2 0 15,-6 7 8-15,2 0-8 0,-2 0 0 0,8 0 0 0,0 0 0 16,-3 7 0-16,1 0 0 0,-4 5 0 0,4-3 0 16,-1 8-9-16,0-1-4 0,-5 3-1 0,0 0 0 15,0-3 5-15,0 8 1 0,0-8 0 0,0 3 0 16,0 2 8-16,0-2 0 0,0-5 0 0,3 0 0 16,2-2 20-16,-2 0 5 0,5-3 2 0,0-4 0 15,0 2-11-15,2-5-3 0,6-2 0 0,-3-7 0 16,3 0-13-16,3 0 0 0,-3-7 0 0,2 2 0 15,1-4 0-15,-1-3-16 0,3-7 1 16,3 5 1-16,-5-5-151 16,-1-2-31-16,9 2-5 0,-9 0-2 0,-2-2 78 0,3 2 15 15,-6 0 3-15,0 5 1 0,-2 2 56 0,-1 5 11 16,-2 0 3-16,0 2 0 0,-5 5 110 0,2 5 22 0,-5 2 5 0,0 0 1 16,0 0 54-16,-5 2 10 0,2 5 2 0,-5 0 1 0,6 5-62 15,-4 2-13-15,-2 0-2 0,3 5-1 0,0 2-52 16,2-2-11-16,-5 9-1 0,-2-2-1 0,4 2-15 0,-4 5-3 15,-1 0-8-15,3 0 12 0,-2 5-12 0,-6-3 8 16,5 0-8-16,-7 3 0 0,2-3 0 0,-3-2 8 16,1 2-8-16,-6-2 0 0,3 0-13 0,-3 0-6 15,-5-7-1-15,0 2 0 16,-3-2-24-16,3 0-6 0,0-7-1 0,-6-3 0 0,6 3 27 16,-3-7 4-16,3-3 2 0,3-2 0 0,-1 0 18 0,1-7 0 15,0 0 0-15,-1-7 0 0,-2 0 0 0,3-7 9 16,4-5 1-16,-4-4 0 0,7-3-2 0,1-7-8 15,2-5 12-15,5-2-4 0,3 3-8 0,8-8 0 16,0 5-10-16,3-2 10 0,5-3-8 0,3-2 8 0,4 0 0 16,1 0-9-16,6 2 17 0,1 3 3 15,-1-5 1-15,1 7 0 0,6-5 7 0,-2 10 1 0,-1-5 1 0,9 5 0 16,-6-3-7-16,0 5-2 0,5 0 0 0,9 5 0 16,-6 7-12-16,2 0 8 0,-2-3-8 0,6 10 0 15,-6 0 8-15,5 2-8 0,-2 5 0 0,2 5 0 16,3 2 0-16,3 0 0 0,-3 2-11 0,0 5-593 15,0 3-118-15</inkml:trace>
  <inkml:trace contextRef="#ctx0" brushRef="#br0" timeOffset="46721.89">3921 10008 2304 0,'-8'2'102'0,"8"3"21"15,-2-3-99-15,2 8-24 0,2-1 0 0,3-2 0 0,1 0 44 0,7 0 3 16,-5-2 1-16,5-3 0 15,3 3-48-15,-3-5 0 0,8 0 0 0,-2 0 0 16,7-7-186-16,4 2-34 0</inkml:trace>
  <inkml:trace contextRef="#ctx0" brushRef="#br0" timeOffset="46898.28">4945 10001 1900 0,'13'7'84'0,"-2"0"18"0,2 0-82 0,3 0-20 16,5 7 0-16,0-7 0 0,3 5 46 0,0-5 5 16,5 5 1-16,-2-5 0 0,-1-5-42 0,11 5-10 0,-5-7 0 15,2 0 0 1,3 0-148-16,3 0-31 0</inkml:trace>
  <inkml:trace contextRef="#ctx0" brushRef="#br0" timeOffset="47033.35">6387 10128 1335 0,'32'2'59'0,"-14"5"13"0,3-7-58 0,9 7-14 0,1-7 0 0,4 5 0 15,4-5 32-15,-4-5 4 0,2 5 1 0,3-7 0 0,-3 0-4 0,2-2-1 16,1-3 0-16,2 0 0 31,3-2-122-31,0-5-25 0</inkml:trace>
  <inkml:trace contextRef="#ctx0" brushRef="#br0" timeOffset="47202">7694 9867 979 0,'24'9'87'0,"-14"-2"-70"16,4-2-17-16,-1 2 0 15,0 5 204-15,3-5 36 0,0 2 8 0,2-2 2 0,-4 5-118 0,4 0-23 16,3-3-5-16,-2 3 0 0,-1 0-55 0,-2-5-10 16,5-5-3-16,-2 5 0 0,-1-2-20 0,4-3-5 15,-1-2-1-15,3-2 0 0,-1-5-10 0,4 0 0 16,2 0 0-16,-3-5-11 15,6 5-113-15,-3 0-24 0,-2-5-4 0,-1 3-762 0</inkml:trace>
  <inkml:trace contextRef="#ctx0" brushRef="#br0" timeOffset="47817.12">10729 9594 1670 0,'-3'7'148'0,"1"0"-118"0,-6 0-30 0,5 0 0 15,-5 5 151-15,3 0 24 0,2-3 5 0,-2 5 0 16,5 3-119-16,0-1-24 0,0 3-5 0,0 0 0 16,5 7-22-16,-2 2-10 0,2 5 10 0,0 2-10 15,3 5 0-15,-2 0 0 0,2 5 0 16,-3-3 0-16,0 5 0 0,-2 5 0 0,2-3 0 0,0 3 0 0,-2-5 0 16,0 0 0-16,-1-7 0 0,4-5 0 15,-4-2 0-15,6 0 0 0,-5-7 0 0,5-5 0 0,-3-2-9 0,3-5-5 16,0-7-1-16,0-2-701 15,0-5-141-15</inkml:trace>
  <inkml:trace contextRef="#ctx0" brushRef="#br0" timeOffset="49251.84">10763 9702 2293 0,'0'0'50'0,"0"0"10"0,0 0 3 0,-2 7 2 0,2-7-52 0,2 5-13 0,-2-5 0 0,6 7 0 15,1-7 0-15,1 0 11 0,6 0-11 0,-1 0 10 16,3 0-10-16,5-5 0 0,0 3 0 0,8-3 0 16,0 5 0-16,6-2 0 15,-1-3 0-15,6 5 0 0,-3 0 0 0,3 0 15 0,-6 0-4 0,3 5-1 16,0-3 24-16,3-2 5 0,2 5 1 0,0-5 0 15,3 2-7-15,0 3-1 0,0-5 0 16,0 5 0-16,0-3 0 0,0-2 0 0,3 0 0 0,2-2 0 16,6-3-19-16,-3 5-4 0,2-7-1 0,-2 2 0 15,0-2-8-15,0 5 0 0,5-10 0 0,0 5 0 16,3-5 0-16,-3 5 8 0,-2 0-8 0,-3 0 8 16,0 0 4-16,5 0 0 0,-2 0 0 0,2 2 0 15,0 3-4-15,3-3 0 0,-6-2 0 0,1 5 0 16,5-3 17-16,-3-2 3 0,3 7 1 0,-3 0 0 0,-2 5-14 15,-3-3-3-15,2-2-1 0,-2 0 0 0,3 0-11 0,-3 5 0 16,2-5 0-16,1 2 0 0,-3 3 0 0,2-3 12 16,1 3-4-16,-1-3 0 0,1 3-8 0,-1 2 0 15,1-7 0-15,-1 7 8 0,-2-7-8 0,0 5 0 16,6-3 0-16,-1-2 0 0,-3 0 0 0,1 0 0 16,-1 0 0-16,-4 0 0 0,-4-7 0 0,4 5 0 15,2-3 0-15,-1-2 8 0,4 2-8 0,-3-2 0 16,-3 0 0-16,-2 0 8 0,-1 0 0 0,1-5-8 15,2 5 12-15,1 0-4 0,2 0-8 0,-6 5 0 16,1-3 0-16,-1-2 0 0,-2 7 0 0,0-5 0 16,0 5 0-16,3 5 0 0,0-5 0 0,-3 0-11 15,2 5 11-15,-4-3-8 0,-1 3 8 0,-2-3 0 0,-1-2 0 0,4 5 0 16,-1-3 0-16,0 5 0 0,3-7 0 0,-2 5 0 16,-1 2 0-16,-2 0 0 0,-1 0 0 0,-2 0 0 15,0-2 0-15,0-3 0 0,0-2 0 0,0 7 0 16,3-7 0-16,-3 0 0 0,0 5 0 0,-2-5 0 15,-4 2 0-15,1-2 0 0,0 0 0 0,-6 0 0 16,1 5 0-16,-1-5 0 0,3-5 0 0,-2 5 0 16,-6-2 0-16,5 4 0 0,1 3 0 0,-1-5 8 15,-4 5-8-15,-1-3-13 0,0 3 3 0,-3-3 1 16,4 5 9-16,-4-2 0 0,-5-3 0 0,3 3 8 16,-3-3-8-16,1 3 0 0,-4-5 0 0,-2 5 0 15,3-3 0-15,-3 3 0 0,0-3 0 0,0-2 0 16,-3 5 0-16,3-5 0 0,-3 2 0 0,-5-2 0 15,0 0 0-15,0 0 0 0,3 0 0 0,2 7 0 0,-5-7 0 16,0 5 0-16,0 2 0 0,0 0 0 16,0 0 0-16,-3 0 0 0,3 5 0 0,-2-3 0 15,-1 3 0-15,0 7-8 0,1-5 0 0,-4 7 0 0,4-2 8 0,-3 2 0 16,-1 0 0-16,4 5 0 0,-4 0 0 0,4 0 0 16,-1 2 0-16,0-2 0 0,1 7 0 0,-1-5-10 15,0-2 10-15,1 2-10 0,-1 5 10 0,0 0 0 16,3 2 10-16,0-2-10 0,-2 0 0 0,2 5 0 15,2-10 0-15,-2 7-10 0,0-4 10 0,3-8 0 16,0 3 10-16,-3 0-10 0,2-7 16 0,-2-3-4 0,3 3 0 0,-3-5 0 16,0-2-12-16,0 2 0 0,-3-2 0 0,1-3 0 15,-1 3 0-15,0-5 0 0,-4 0 0 16,-1 5-10-16,0-5 10 16,-6 0 0-16,-1-5 0 0,-1 3 0 0,-5-5-9 0,-3 5 0 15,-3-3 0-15,-2-4 0 0,-5-3 9 0,-1 5 0 0,4-5 0 16,-4 3 0-16,-4-3 0 0,-4 3 0 0,1-3-9 15,-3-2 9-15,-8 5-12 0,0-3 1 0,0-2 1 16,0 7 0-16,-2-7 10 0,-6 7 0 0,-3-7 0 0,3 7 0 31,-2-5-21-31,-1 5-9 0,-2 0-2 0,0 0 0 0,-5 0 23 0,-1 0 9 0,3 0-8 0,-2 0 8 16,0 5-12-16,-3-5 4 0,-3 2 0 0,0 3 0 16,8-5 0-16,-2 7 0 0,-6-2 0 0,3-3 0 15,0 3-11-15,3-3-1 0,2 5-1 0,-3-2 0 0,-2 2-2 16,-3 0 0-16,3-2 0 0,-2 2 0 0,-4 0 12 0,4-5 3 15,-6 5 0-15,7-2 0 16,-1-3 8-16,-1 3 0 0,-2 0 0 0,2-3 0 16,-2-4 0-16,4 2 0 0,4-5 0 0,-3 5 0 0,-5-7 0 0,2 2 0 15,3-2 0-15,2 0-8 0,3 0 8 0,-2 5 8 16,2-8-8-16,3 3 11 0,5 0-11 0,0 0 0 16,6 0 0-16,-3 0-11 0,2 0-1 0,-5 0 0 15,0 2 0-15,1-2 0 0,4 0-8 16,-2 5-1-16,0-3-1 0,-3-2 0 0,0 2 22 0,3 3 0 15,2-3 12-15,3 5-4 0,0-2-8 0,0 2-9 16,0 2 9-16,0-2-13 0,3 5 13 0,3-5 13 16,2 2-2-16,2-2-1 0,6 5-10 0,-2-5 0 15,1 0 0-15,4 0 0 0,-3 0 0 0,3 0 0 16,-1-5 0-16,4 3-11 0,-1 2 11 0,3-7 0 16,0 2 8-16,5 5-8 0,3-7 0 0,-1 5 0 0,4-3 0 0,2-2 0 15,3 7 0-15,0-7 0 0,2 0 0 0,3 2-8 16,0 5-3-16,0-7 0 0,0 5 0 15,6-3 0 1,-1-2-23-16,-2 0-5 0,2 2-1 0,3 3 0 0,-3-3-14 16,3-2-3-16,0 5-1 0,3-3 0 0,-3-2-18 15,0-2-3-15,3-1-1 0</inkml:trace>
  <inkml:trace contextRef="#ctx0" brushRef="#br0" timeOffset="49683.36">11692 9742 2602 0,'0'0'57'0,"-3"7"12"0,1 0 3 0,-1 10 1 0,0-8-58 0,3 5-15 16,-2 3 0-16,2-1 0 0,0-2 0 0,0 5 0 0,2 2 8 0,-2-2-8 15,3 2 0-15,0 5 0 16,-1-5 0-16,-2 5 0 0,3 0 0 0,0 2 0 16,-1 5 0-16,1-2 0 0,0-1 0 0,-1 8 0 0,-2-5 0 0,3 2 0 15,-3-2 0-15,5 0 0 0,-2 28 9 16,-1-33-9-16,1 3 0 0,2-10 0 0,-2 0 0 16,2 0-24-1,3-2-6-15,-2-5-2 0,1 3 0 0,1-3-141 0,3-7-29 16,0-5-6-16,2 3 0 0</inkml:trace>
  <inkml:trace contextRef="#ctx0" brushRef="#br0" timeOffset="50135.11">12951 9667 2617 0,'-2'7'57'0,"-6"0"12"0,2 0 3 0,-1 0 2 0,-1 0-59 0,0 5-15 0,0-5 0 0,0 7 0 16,0-7 32-16,0 5 3 0,0 2 1 0,0 0 0 15,0 0-36-15,0 5 0 0,0 7 0 0,-2 2 0 16,2 5 0-16,0 5 0 0,0-3 0 0,-3 7 0 15,6 3 0-15,-3 7 0 0,0-3-12 0,5 5 3 16,1-2 9-16,-3-3 0 0,2 3 0 0,3-10 0 16,0 3 0-16,0-10 0 0,0 3 0 0,0-10 0 15,3-2-146-15,2 0-27 16,-3-12-6-16,-2-2-849 0</inkml:trace>
  <inkml:trace contextRef="#ctx0" brushRef="#br0" timeOffset="50511.89">11311 9768 2728 0,'0'0'60'0,"-3"7"13"0,-2 0 3 0,0 0 0 0,-1 0-61 0,4 5-15 0,-1 0 0 0,0-3 0 15,1 3 26-15,-3 2 2 0,2-2 1 0,-2 2 0 16,-1-5-29-16,-2 8 0 0,-2-1 0 0,-1 3 0 31,-2 2-109-31,-3 5-28 0,-2-5-6 0,-1 5-1 16,-5-5-96-16,0 5-19 0,1-5-4 0,1 5-1 0</inkml:trace>
  <inkml:trace contextRef="#ctx0" brushRef="#br0" timeOffset="50702.6">11435 9949 2804 0,'-5'7'62'0,"0"7"13"0,-3 10 2 0,0-3 1 0,-5 5-62 0,2 2-16 0,-2-2 0 0,2 2 0 15,-5-2 9-15,3 2-1 16,0 3 0-16,-3-3 0 15,0-2-110-15,3 0-22 0,-3-3-5 0,3-4-632 0,0 2-127 0</inkml:trace>
  <inkml:trace contextRef="#ctx0" brushRef="#br0" timeOffset="50885.5">11581 10062 2516 0,'-16'14'112'0,"8"0"22"0,-5-2-107 0,-3 9-27 0,-3 0 0 0,-2 5 0 16,3 7 75-16,-6-5 9 0,3 5 3 0,0 0 0 16,-1 0-43-16,-1 0-9 0,1 0-2 0,4-5 0 15,-1 5-112-15,1-7-22 0,2 0-5 0,0-3-1098 16</inkml:trace>
  <inkml:trace contextRef="#ctx0" brushRef="#br0" timeOffset="51149.97">12129 10036 1900 0,'-16'12'169'0,"8"-10"-135"15,0 5-34-15,-3 5 0 0,1-5 125 0,-1 0 19 16,0 0 3-16,1 5 1 0,-3-5-80 0,-1 5-15 0,-1-3-3 0,-1-2-1 16,0 5-41-16,0 0-8 0,0 2 0 0,3-5 0 31,-3 3-51-31,0 2-7 0,3 0-2 0,2-2 0 16,3 2-55-16,0 0-11 0,0-2-2 0,3-5-804 0</inkml:trace>
  <inkml:trace contextRef="#ctx0" brushRef="#br0" timeOffset="51362.97">12409 9876 2646 0,'-3'12'117'0,"3"-5"24"16,-5 7-113-16,-3-2-28 0,0 2 0 0,-2 12 0 16,-4-5 73-16,-7 5 9 0,3 0 2 0,-4-3 0 15,-4 8-65-15,2-5-19 0,-2 2 8 0,2 0-8 16,-3 3-24-16,1-3-10 0,2 0-2 0,3 3 0 15,0-8-32-15,5 3-8 0,-3-7 0 0,6 0-1 16,3-5-23-16,-1 0-4 0,3-7 0 0,3 0-1 16,5-7-77-16,0 0-15 0,0 0-3 0,8-7-566 0</inkml:trace>
  <inkml:trace contextRef="#ctx0" brushRef="#br0" timeOffset="51520.24">12446 10048 1555 0,'19'-7'68'0,"-12"2"16"0,-1 5-68 0,2 5-16 0,0-3 0 0,-3 5 0 16,-2 0 177-16,-1 5 32 0,-4 2 7 0,2 5 0 15,-3 2-78-15,-5 0-16 16,0 5-3-16,-3 7-1 0,-2-5-53 0,-5 10-10 16,-3-3-3-16,-6 3 0 0,1-3-30 0,-3 0-6 0,-1 3-2 0,4-10 0 15,0 3-14-15,2-8 0 0,0 1-12 0,3-8-874 16,0-2-175-16</inkml:trace>
  <inkml:trace contextRef="#ctx0" brushRef="#br0" timeOffset="53059.01">14325 10191 2516 0,'-3'0'56'0,"3"0"11"0,0 0 2 0,0 0 1 0,0 0-56 0,13 5-14 0,0-10 0 0,3 3 0 16,3 2 12-16,-1-5 0 16,1-2 0-16,-1 0 0 0,3 0-2 0,-2 0-1 0,0-5 0 0,-1 5 0 15,1 0-9-15,2 0 0 16,-3 0 0-16,1 0 0 0,-3-5 0 0,-3 5 0 0,0 0 0 0,0-2 0 16,-5-3 0-16,-2 0 8 0,-1 5-8 15,-2-2 0-15,-1-3 0 0,-2 0 0 0,0 5 0 0,-5 0 0 16,0-2-10-16,-6-3 10 0,0 7-13 15,-2-2 5-15,0 5 8 0,-3-3-8 0,0 3 8 0,3 4-8 16,-3 3 8-16,3 2-10 0,-3 0 10 0,3 7-10 16,0-2 10-16,-1 2 0 0,1 5 0 0,2-3-8 15,4 8 8-15,-1-1 0 0,0 1 0 0,2-1 0 16,4 3 0-16,2 0 0 0,0 2 0 0,5-2-8 0,0-5 8 16,1-2 0-16,2 2-9 0,2-2 9 15,1-7 0-15,2-3-9 0,3-2 9 0,0-7 0 0,2 0 0 0,3 0-8 16,6-7 8-16,-3 0 0 0,2 0 0 0,1-7 0 15,-1 2 0-15,0-2 9 0,1-5-9 0,-1 3 0 16,-2-3 0-16,0 0 0 0,-3 3 0 16,0-1 0-16,-2 3 0 0,-3 0 0 0,0 0 12 0,0 7 0 15,-6 0 0-15,1 0 0 0,-3 2 22 0,0-2 5 16,-1 7 1-16,-1-2 0 0,-6 2 1 16,0 0 1-16,2 2 0 0,-2-2 0 0,3 5-12 0,-3 2-2 15,0 0-1-15,0 2 0 0,-3-2-17 0,1 5-10 16,-4 0 12-16,1 2-12 0,0-7 0 0,-3 7 0 15,3-7 0-15,-1 5 0 0,4-5 0 0,-1 0 0 16,0 0-13-16,3-7 5 0,0 0-8 0,0 0-2 16,0 0 0-16,0 0 0 15,3-7-14-15,5 2-2 0,3-2-1 0,-3-2 0 0,2-3 12 0,6 3 3 0,-3-3 0 0,6 0 0 16,-1 5 20-16,-2-2 15 0,0-3-3 0,0 0 0 16,0 5-12-16,-3 0 0 0,3 5 0 0,-3-3 0 15,-2 3 0-15,-1-3 0 0,1 5 0 16,-1 0 0-16,1 0 9 0,-3 0-1 0,0 5 0 0,0-3 0 15,-3-2 2-15,3 7 0 0,-8-7 0 0,5 0 0 16,-5 0-10-16,0 0 10 0,6 7-10 0,-6-7 10 16,0 0-10-16,0 0 0 0,0 0 0 0,8 0 0 15,-8 0 0-15,8-2-9 0,-1-3 9 0,1-2-13 32,0 5-11-32,0-8-1 0,0 8-1 0,-2-5 0 0,1 2 6 0,-1 3 2 0,2-3 0 0,-3 3 0 15,3 2 18-15,-8 0-10 0,5 0 10 0,3 2-8 0,0-2 8 16,0 0 12-16,-3 5-2 0,3-3-1 15,0-2 17-15,0 0 3 0,3 0 1 0,-3 0 0 0,0-2-16 16,2-3-3-16,1 5-1 0,-1-7 0 0,-2 0-10 0,3 0 0 16,-1 2 9-16,-2-2-9 0,-2-2 0 15,2-3-8-15,-3 0 0 0,0 3 0 0,0-3-4 0,1-2 0 16,-4 2 0-16,4 5 0 16,-4-2-16-16,1 2-3 0,-6 2-1 0,6-2 0 0,0 2 49 0,-3 5 10 15,0 0 1-15,0 0 1 0,0 0-29 0,0 0 8 16,-3 12-8-16,6 0 0 0,-3 2 14 0,0 5 0 0,0-3 0 0,-3 8 0 15,3-1-14-15,-3 1 0 0,3-1 0 0,0 8 0 16,-2-3 0-16,2 5 0 16,-3 0 0-16,0 0 0 0,1-5 0 0,2 0 0 15,-3 3 0-15,3-3 0 0,0-2 0 0,-3-5 0 16,1-2 0-16,2-5 0 0,0 0-8 0,0 0-5 0,-3-7-1 0,3 0 0 31,0-7-135-31,0 0-27 0,0 0-6 0,3-9-511 0,-1-3-103 16</inkml:trace>
  <inkml:trace contextRef="#ctx0" brushRef="#br0" timeOffset="53473.32">15608 10022 979 0,'5'-19'87'0,"-2"12"-70"0,-1-7-17 0,1 7 0 15,0-5 256-15,2 5 48 0,0 0 10 0,1 0 2 16,-4 0-172-16,3 0-33 0,1 7-7 0,-1-5-2 16,0 5-51-16,1 0-11 0,-1 0-1 0,0 5-1 0,-2-3-9 15,2 8-1-15,-2-1-1 0,2-2 0 0,-5 7-27 0,0-2 0 16,0 7 0-16,-3-5 0 15,-2 5-20-15,-3-3-8 0,0-2-3 16,-2 5 0-16,-1-5 13 0,1 3 2 0,-4-3 1 0,4-5 0 0,-1 3 4 16,1 0 1-16,2-10 0 0,0 5 0 15,2-2-83 1,6-5-17-16,0 0-3 0,-2-5-1 0,7-2-106 0,0-7-20 0,3 2-5 16,3-2-1-16,5 0 85 0,0-7 17 0,-1-3 3 0,4 3 1 15,-3-5 31-15,5 3 6 0,-2-3 2 0,2 0 0 0,-3 5 202 0,3 2 41 16,1-2 8-16,-1 2 2 0,-3 5 82 0,-2 2 17 15,0 3 3-15,-5 4 1 0,-3-2-74 0,-1 5-14 16,-1-3-3-16,-6 5-1 0,0 0-50 0,0 12-9 0,0-3-3 16,0 5 0-16,0 5-41 0,-3-5-9 0,-2 5-2 0,0 2 0 15,-1 5-32-15,4-5-6 0,-1 5-2 0,-2-5 0 16,2 5-9-16,0-7 0 0,1 2 9 0,2-2-9 16,2-5 0-16,-2 0 0 0,3 0 0 0,0-2 0 31,-1-5-35-31,4 0-5 0,-4 0 0 0,4-2-1 0,-4-5-95 15,3-5-20-15,-2-2-3 0,0 5-1 0,-3-8-126 16,0 3-26-16,-3-14-4 0,-2 2-2 0</inkml:trace>
  <inkml:trace contextRef="#ctx0" brushRef="#br0" timeOffset="53990.32">15856 10029 345 0,'0'0'15'0,"-5"-7"4"0,3 2-19 0,-4 3 0 0,1-3 0 0,0 3 0 16,-1 2 479-16,6 0 92 0,0 0 18 0,0 0 4 16,-5-5-422-16,5 5-85 0,0 0-17 0,0 0-3 0,0 0-52 0,0 0-14 15,8 5 0-15,0-3 0 0,3-2 0 16,-1 5 0-16,1-5 0 0,-1 0 0 15,4 2 0-15,-4-2 0 0,3 5 0 0,1-5 0 16,1 0-28-16,-4 7-2 0,2-7 0 0,0 5 0 0,-2-3 10 0,0-2 3 16,-1 5 0-16,-4-3 0 0,1 5 17 0,-7-7 0 15,8 0 0-15,-2 7 0 0,-6-7 0 0,8 5 8 16,-3 2-8-16,0-2 12 0,1-3 8 0,-4 5 2 16,3-2 0-16,1 2 0 0,-4-5-2 0,-2-2 0 15,6 5 0-15,-4 2 0 0,4-2-20 0,-4-3 0 16,-2-2 0-16,6 7 0 15,-6-7-21-15,7 0-9 0,-1 0-2 0,-1 0 0 16,0 0-13-16,3-7-3 0,-2 7-1 0,2-7 0 16,-1 2 6-16,1-2 2 0,0 0 0 0,3 0 0 0,-3 0 31 0,0 5 10 0,-3-8 0 0,3 8 0 15,3-3 8-15,-3-2 8 16,-1 7 1-16,-1-2 1 0,-1 2 19 0,0 0 4 16,-5 0 1-16,3 2 0 0,2 10-8 0,-2-5-2 0,0 7 0 0,-3 0 0 15,-3 3-1-15,3-1-1 0,0 3 0 0,-3 7 0 16,-2 0-30-16,-3-3-8 0,5 3-1 0,-5 0 0 15,-2 7 9-15,-1-7-13 0,-2-3 5 0,3 3 8 32,-4-5-32-32,4-2 0 0,-4 0 1 0,1-5 0 0,0 0-9 0,2-2-1 15,-2-5-1-15,0 0 0 16,2-7 2-16,-2 0 1 0,0 0 0 0,2 0 0 0,1-5 29 0,-1-2 10 0,3-2 0 16,3-3-9-16,-3 0 41 0,5 3 9 0,-2-10 2 0,5 5 0 0,3-7 12 15,2 2 2-15,3-2 1 0,3-3 0 0,-1 8-11 16,3-5-3-16,3 2 0 0,3 0 0 0,2 5-28 0,0-5-5 15,0 5-2-15,6 2 0 16,4 3-9-16,-4-3 0 0,-1-2 0 0,3 2 0 16,3 5-73-16,0-2-7 0,-6-3-2 0</inkml:trace>
  <inkml:trace contextRef="#ctx0" brushRef="#br0" timeOffset="55015.51">19616 9702 518 0,'0'0'23'0,"0"0"5"15,0 0-28-15,0 0 0 0,0 0 0 0,0 0 0 16,0 0 452-16,0 0 86 0,0 0 17 0,0-2 3 0,3-3-389 0,0-2-77 16,-1 5-16-16,1-5-4 0,-1 2-54 0,4-2-18 15,-4 2 10-15,4-2-10 0,-1 0 0 0,0 0 0 16,1 0 0-16,1 0 0 16,-1 2 0-16,2-2 0 0,-3-2 0 0,3 2 0 0,0-5 0 15,0 7 0-15,-3-2 0 0,0 0 0 0,1 0 0 0,-1 5 0 16,0-3 0-16,-2 3-11 0,0-3 11 0,-3 5 0 15,0 0-9-15,0 0 9 0,0 0 0 0,0 0 0 16,0 0 0-16,0 0 0 0,0 0 0 0,0 0 12 16,0 0-12-16,0 7 12 0,0 5-12 0,-3-3 0 15,0 3 0-15,1-5 0 0,-1 7 8 0,3 0 0 0,-3-2 0 0,1 7 0 16,2-3-8-16,-3 3 0 0,3 2 0 16,0-2 0-16,-3 7 0 0,1 0 0 0,2-5 0 0,-3 7 0 15,0-2 0-15,1 7 0 0,-1-5 0 0,1-2 8 16,-4 2-8-16,4-2 0 0,-1 0 0 0,0-5 0 15,1-2 0-15,-1 2 0 16,0-7 0-16,3 5 0 0,-2 0 0 0,2-5 0 0,0-2 0 0,0-3 0 16,0 5 0-16,0-7 0 0,5 5 0 15,-5-5 0 1,3 0-56-16,-3-7-6 0,0 0-2 0,0 0 0 16,5-2-128-16,-5 2-27 0,0 0-5 0</inkml:trace>
  <inkml:trace contextRef="#ctx0" brushRef="#br0" timeOffset="55260.56">19362 10297 2131 0,'0'0'189'0,"-2"7"-151"16,-1-2-30-16,3-5-8 0,0 0 156 0,0 0 31 16,8 7 5-16,2-5 2 0,4-2-129 15,2 0-25-15,2 0-6 0,3-2-1 16,3-3-33-16,0-2 0 0,5 0-12 0,0 0 3 0,3 5 9 0,0-3 11 15,-3-2-3-15,2 7 0 16,-1 0-8-16,-4 0 0 0,0 0 0 0,1 0 0 0,-3 0 0 0,0 2 0 16,2-2 0-16,-2 0 0 0,0 0 0 15,-3 0 0-15,-5 0 0 0,0-2 0 16,-3-3-172-16,-3 3-36 0</inkml:trace>
  <inkml:trace contextRef="#ctx0" brushRef="#br0" timeOffset="65729.96">13028 10986 2016 0,'-3'7'179'0,"-2"0"-143"0,-5 0-36 16,2 5 0-16,0 0 118 0,0-3 17 15,5-2 3-15,-2 0 1 0,0 1-118 0,2-4-21 0,3-4-8 0,0 0 0 32,0 0-199-32,0 0-39 0,0 0-8 0,0 0-595 0</inkml:trace>
  <inkml:trace contextRef="#ctx0" brushRef="#br0" timeOffset="65874.81">13015 11287 1440 0,'-8'14'128'0,"5"-9"-103"0,1-3-25 0,2-2 0 0,-3 8 0 0,3-8 0 15,0 0-12-15</inkml:trace>
  <inkml:trace contextRef="#ctx0" brushRef="#br0" timeOffset="66029.3">13073 11570 2250 0,'-5'14'49'0,"2"2"11"0,-2-2 1 0,0 0 3 0,-3 0-52 0,2 1-12 0,1-4 0 0,0 3 0 32,2-2-152-32,0-5-34 0,1 0-6 0</inkml:trace>
  <inkml:trace contextRef="#ctx0" brushRef="#br0" timeOffset="66893.46">11025 12306 2156 0,'0'0'96'0,"-2"7"19"0,-1-3-92 0,0 8-23 15,-2-2 0-15,2 1 0 0,1-1 76 0,-1 6 12 0,3-2 1 0,0 0 1 16,0 1-58-16,3 3-12 0,-1-1-3 0,4 2 0 16,-1 2-17-16,-2 2 0 15,2 1 8-15,3 6-8 0,-3-1 0 0,6 1 0 16,-6-2 0-16,3 1 0 0,-3 4 0 0,3 0 8 0,-3-1-8 0,3-3 0 15,-2 4 0-15,2-5 0 16,-3 2 0-16,0-6-12 0,0 2 0 0,-2-7 1 16,5 2 0-16,-3-2 0 15,-2-5-21-15,2 0-4 0,1-2 0 0,-1-5-1 16,0-3-91-16,-5-4-17 0,8 3-4 0,0-10-462 0,0 2-92 0</inkml:trace>
  <inkml:trace contextRef="#ctx0" brushRef="#br0" timeOffset="68395.02">11105 12386 2372 0,'0'0'52'0,"0"0"12"16,0 0 1-16,5 7 1 0,0 0-53 0,3-3-13 0,3-1 0 0,2 2 0 0,3-5 0 0,2-5-12 16,1 2 3-16,2-1 0 0,3-3 9 0,5-3 0 15,0-1 10-15,3-4-10 0,5 4 0 0,-3 1 0 16,6-2-13-16,-3 1 4 0,0 4 9 0,0-3 0 16,-3-1 8-16,1 3-8 0,-1 1 18 0,3 3-1 15,0-3 0-15,3 4 0 0,0-1 23 0,2-3 5 0,-2-1 1 16,2 1 0-16,-5 3-4 0,3-3-1 15,2 0 0-15,3 0 0 0,0-1-20 0,3 1-4 0,5 3-1 0,-6-3 0 16,1 0-16-16,-1 0 10 0,-2 0-10 0,3-1 8 16,2-3-8-16,3 4 0 0,0 0 0 0,-3 0 0 15,1-1 0-15,-4 1 0 0,4 3 11 0,-1-3-11 16,0 0 12-16,0 4-3 0,3-1-1 0,-2-4 0 16,-4 1 20-16,1 3 3 0,-3-3 1 15,2 4 0-15,1-4-20 0,0 3-4 0,5-3-8 0,-3-1 12 16,0 4-12-16,0 1 11 0,-2-1-11 0,2 1 10 15,3-1-10-15,0-3 0 0,0 4 0 0,0-1-11 16,0 1 11-16,-3-2 0 0,0 3 0 0,3-3 8 0,0-2-8 16,0 7 0-16,3-4 0 0,-3 4 0 0,-3-3 0 15,0-1 0-15,-2 1 0 0,2-1-8 16,3 4 8-16,-3-8 11 0,3 6-3 0,0-3 0 0,-3 5 0 16,-2-4 0-16,2 1 0 0,1-1 0 0,-1 4-8 15,3-3 12-15,0 3-12 0,0-4 12 0,-6 4-12 16,3 0 12-16,-2-3-12 0,2 3 12 0,1 0-12 0,-1 0 0 15,5 0 0-15,-4 0 0 0,-4 3-11 0,-2-3 11 16,0 0-8-16,0 7 8 0,6-7 0 0,-4 4 0 16,3 3 0-16,1-2 11 0,-6-3-11 0,0 6 0 15,-3-1 0-15,3 0 0 0,0-3 0 0,0-1 0 16,-3 1 0-16,3 3 8 0,0-2-8 0,-2-2 0 0,-4 1 0 16,-4-1 8-16,-1-3-8 0,3 4 0 0,-2-4-12 0,2 3 12 15,-3-6 0-15,3 3 0 16,3 0 12-16,-3-4-4 0,0 4-8 0,-3 0 0 15,-2-3 0-15,-3 3 0 0,-3-4 0 0,-2 4 0 16,0-3 8-16,3-2-8 0,-4 5 0 0,1 0 0 0,0-7 0 16,0 7 0-16,2 0 0 0,-2-4 0 0,-5 1 0 0,-1 3 0 15,3 0 0-15,-2 0 0 0,-3 0 0 16,-3 3 8-16,0-3 8 0,0 0 2 16,-2 4 0-16,0-4 0 0,-4 0-18 0,1 0 0 0,0 0 8 0,-2 0-8 15,-1 5-13-15,0-5-7 0,-5 0 0 0,0 0-1 16,0 0 6-16,6 2 2 0,-6-2 0 0,2 8 0 15,-2-8 13-15,5 4 0 0,-2 3 0 0,-3 0 0 16,3 0 0-16,-1 0 0 0,-2 5 0 0,3-2 0 16,0-3 0-16,-3 4 0 0,0 4 0 0,2-1-9 15,4 4 9-15,-4 8-10 0,1-4 10 0,0 3-10 0,2 1 10 0,-2-2 0 16,-1 6-9-16,1-1 9 0,-1 3 0 0,1-3 8 16,-3 1 0-16,3-1 0 0,-1-1-8 0,1 5 0 15,0-3-12-15,-1 1 12 0,1 2 0 0,0 4 0 16,-1-1 0-16,1-3 0 0,-3-1 0 0,3 4 0 15,-3-6 0-15,0-1 0 0,2-4 0 0,-2-3 0 16,3 6 0-16,-3-9 0 0,-3 2 0 0,3 2 12 16,0-2-4-16,0-2 0 0,-2-2-8 0,-1 2 0 15,0 2 0-15,1-7 0 0,-1 5 0 0,-2-1 0 16,2-3 0-16,-2 3 8 0,-1-3-8 0,-1-1 0 16,-1 0-12-16,-3-2 12 0,0-3-10 0,-2 3 10 15,0-5 0-15,-3 4-9 0,-2-3 9 0,-1-1 0 16,-5 0 0-16,0 0-8 0,3-3 8 0,-5-1-8 15,-1 1 8-15,-2-1-8 0,5-3 8 0,-5 0 0 0,-2 0 10 0,-1 0-10 16,-5-3 0-16,-6-1 0 0,-7-3 0 0,0 0-10 16,-6 0 10-16,3 2-13 0,0-2 5 0,-2 0 8 15,-3 0-17-15,-3 4 4 0,3-1 1 0,-1-3 0 16,4 7 12-16,-3-5 0 0,-3 3 0 0,-3-3 0 16,-2 5-28-1,0 5-4-15,3-5 0 0,-1 2 0 0,1 3 10 0,-4-5 2 0,-4 7 0 0,5-3 0 16,-3-1 20-16,3 4 0 0,-6 0 0 0,1-2 0 15,-3-3 0-15,0-2 0 0,5 5 0 0,-2-5 0 16,-1 0-8-16,-2 0 8 0,3 0 0 0,2 0 0 16,3-5 0-16,2 3 0 0,-7-3-9 0,2-2 9 15,-2 0 0-15,-1 4 0 0,3-6-8 0,-2 2 8 16,-3 0-8-16,0-3 8 0,-3 3-12 0,3-4 12 16,2 4-25-16,-2 2 1 0,-5-2 1 0,5 0 0 15,0 4 13-15,0-1 10 0,-3 4-13 0,0 0 5 16,-2 0 8-16,2 0 0 0,6 4 0 0,-1-1 0 0,-4-3 27 0,1 4 1 15,7-4 0-15,2 3 0 0,2 2-16 0,-2-3-4 16,-6-2 0-16,4 0 0 0,-1 5-8 0,3-3-11 16,5 3 3-16,-3-5 0 0,4 4 8 0,-4-1 0 15,1 1 0-15,2 3 0 0,2 1-14 0,7 1-1 16,1-4 0-16,1 6 0 0,0-1 24 0,-3-3 5 16,8 0 1-16,0 0 0 0,0 5-24 0,8-1-5 0,0-1-1 15,2-3 0-15,6-2 24 0,3 2 5 0,-1 0 1 0,4-7 0 16,-1 4-15-16,3-1 0 15,2-3 0-15,3 0 0 16,3 0-24-16,2 0-7 0,1 0-1 0,2-3-1 0,0 3 17 0,5-4 4 16,-2 1 1-16,5-1 0 15,-3-3-26-15,6 2-6 0,0 3-1 0,2-5 0 16,-2-1-79-16,5 1-16 0,-1-4-3 0,4 4-483 0,-3-5-97 16</inkml:trace>
  <inkml:trace contextRef="#ctx0" brushRef="#br0" timeOffset="68868.73">11951 12172 1555 0,'-10'7'68'0,"7"0"16"0,-5-3-68 16,3 3-16-16,-1 5 0 0,1-2 0 0,3-3 187 0,-1 4 33 0,3 4 8 0,0-8 0 15,0 4-182-15,0 4-37 0,3-1-9 0,-1 4 0 16,3 8 0-16,1-2 8 0,-1 6-8 0,3-1 8 16,-5-1 31-16,5 9 5 0,-6-1 2 0,6 4 0 15,-3 4-2-15,1-1 0 16,-1 4 0-16,-2-3 0 0,2-1-25 0,0 4-6 0,-2-2-1 0,2-3 0 15,-2-2-12-15,2 0 0 0,-2 0 0 0,2-7 0 16,-2 0 0-16,-1-5 0 0,4-5 0 0,-1-6-10 16,0 2-94-1,3-5-20-15,0-2-3 0,0-5-965 0</inkml:trace>
  <inkml:trace contextRef="#ctx0" brushRef="#br0" timeOffset="69381.08">13073 12063 1900 0,'-3'7'169'0,"-2"5"-135"0,0-2-34 0,0 1 0 16,-1-4 142-16,4 5 22 0,2-5 4 0,-3 0 0 16,3 0-131-16,3 0-26 0,-3 1-11 0,2 3 8 15,1-4-8-15,0 3 0 0,-1 1 0 0,1 8 0 0,2-5 0 16,-2 8 0-16,2-1 0 0,-2 9 0 0,-3-1 0 0,2-1 10 16,1 5-10-16,-3 4 10 15,0-1 4-15,0 1 1 0,3 1 0 0,-3-1 0 16,0 3 15-16,0 0 3 0,0 0 1 0,0 0 0 15,0 0-34-15,2-4 0 0,-2 1 0 0,3-1 0 16,0-3-24-16,-1-5-4 16,4 2-2-16,-4-6 0 0,6-1-79 0,0-6-16 0,0 2-3 0,3-8-566 15,-1-1-113-15</inkml:trace>
  <inkml:trace contextRef="#ctx0" brushRef="#br0" timeOffset="70145.7">14264 11925 1825 0,'-3'16'80'16,"3"-9"18"-16,0 3-78 0,0 4-20 0,0 2 0 0,0 1 0 16,3 1 52-16,-3 4 6 0,2 3 2 0,-2 1 0 0,0 3-26 0,3 1-5 15,0 5-1-15,-3 1 0 0,0 1 3 0,0 6 0 16,2-3 0-16,-2 4 0 0,-2-1 25 15,-1 1 4-15,3-1 2 0,-3 4 0 0,-2-3-23 16,2-1-5-16,-2-3-1 0,0 0 0 16,2 0-12-16,-2-7-2 0,2-5-1 0,1-2 0 0,2 0-18 15,0-5 0-15,-3-7-13 0,3-2 5 16,0-1-168-16,3-4-32 0,-1 0-8 0</inkml:trace>
  <inkml:trace contextRef="#ctx0" brushRef="#br0" timeOffset="70967.81">15177 11932 2559 0,'0'0'56'0,"0"9"12"0,0-2 3 0,0 0 1 0,-3 0-58 0,3 0-14 15,-3 0 0-15,3 0 0 16,-2 1 44-16,2-4 7 0,0 3 1 0,0 3 0 0,-3-6-32 0,3 8-7 16,0-2-1-16,0 4 0 0,0 2-12 15,0 5-10-15,0 0 2 0,0 12 0 16,3 3 8-16,-3 4 0 0,0 4 0 0,0-1 0 0,0 4 0 0,2 0 0 16,-2 4 0-16,3-3 0 0,-3 6 0 0,0 0 11 15,3 0-3-15,-3-2 0 0,5-10-22 0,-5 3-5 16,2-10-1-16,-2-5 0 15,3-1-9-15,0-8-3 0,-3-2 0 0,2-1 0 16,4-8-184-16,-1-5-36 0</inkml:trace>
  <inkml:trace contextRef="#ctx0" brushRef="#br0" timeOffset="71163.57">15587 12578 2977 0,'0'0'65'0,"0"0"14"0,0 0 2 0,0 0 3 0,5 8-67 0,0-8-17 0,3-5 0 0,0 2 0 16,3-4-158-1,-3-4-35-15,5 1-7 0,-5-1-921 0</inkml:trace>
  <inkml:trace contextRef="#ctx0" brushRef="#br0" timeOffset="71311.73">15886 12534 2566 0,'0'16'114'0,"2"-9"23"0,-2 0-109 0,3-4-28 16,0 4 0-16,-1-3 0 15,3 4-92-15,3-4-24 0,0-4-5 0,3-4-1 0</inkml:trace>
  <inkml:trace contextRef="#ctx0" brushRef="#br0" timeOffset="71465">16346 12567 2592 0,'5'11'230'0,"-2"-3"-184"0,5-4-37 0,0-1-9 16,0 1 36-16,5-8 6 0,3 4 1 0,2-12 0 31,-4 5-188-31,-1-7-38 0,5 0-7 0,-2-1-508 0,-3 4-102 0</inkml:trace>
  <inkml:trace contextRef="#ctx0" brushRef="#br0" timeOffset="71515.86">16621 12466 471 0,'0'0'20'0,"0"0"6"0</inkml:trace>
  <inkml:trace contextRef="#ctx0" brushRef="#br0" timeOffset="71817.28">16690 12019 2354 0,'8'12'104'0,"-8"-12"22"0,-5 4-101 0,2 3-25 0,3-7 0 0,0 7 0 0,0 0 32 0,3 0 2 15,-1 5 0-15,1-2 0 0,2 4-47 0,-5 5-10 16,3 2-1-16,2 5-1 0,0 2 14 0,1 5 11 16,-6 7-13-16,2 0 5 0,4 0 48 0,-1 4 11 15,-5-1 1-15,0 8 1 0,0-1-1 16,3 6-1-16,-1-2 0 0,-2-4 0 16,0-6-72-16,3-1-15 0,-1-3-2 0,1-3-1 0,-8-1 31 0,5-3 8 15,5 2 0-15,-2-5 0 16,-3-6-73-16,0-1-11 0,0-6-1 0,2-5-631 15,4-1-127-15</inkml:trace>
  <inkml:trace contextRef="#ctx0" brushRef="#br0" timeOffset="72201.16">17047 12190 403 0,'-10'3'36'0,"10"-3"-36"16,0 0 0-16,-6 4 0 0,-2 4 482 0,0-4 90 15,3-1 17-15,0 4 4 0,-3-3-429 0,3-1-85 16,-1 1-18-16,1 3-3 0,-3 1-43 0,0-1-15 16,-2 4 9-16,2-1-9 15,-6 2-30-15,1 6-11 0,-3-4-3 0,0 5 0 16,3-2-19-16,-5 2-4 0,-4 2-1 0,1-7 0 15,5 5-115-15,3-5-23 0,-16 16-5 0,11-13-1 0</inkml:trace>
  <inkml:trace contextRef="#ctx0" brushRef="#br0" timeOffset="72359.92">17246 12270 864 0,'7'22'76'0,"-7"-8"-60"0,-2 4-16 0,-1 1 0 0,-2 2 476 16,-3 1 92-16,0 4 18 0,-3-5 4 15,-4-3-454-15,-1 4-90 0,5-4-18 0,-7 1-4 32,-4-2-127-32,1-5-25 0,3 2-4 0,-3 0-699 0,-3-3-139 0</inkml:trace>
  <inkml:trace contextRef="#ctx0" brushRef="#br0" timeOffset="72517.17">17124 12593 3056 0,'2'40'136'0,"-7"-19"27"0,0 5-131 0,-6 2-32 16,-5 5 0-16,1-3 0 0,-1-1 32 0,-3-1-1 15,-5-2 0-15,1-5 0 16,-4-2-245-16,-5-5-49 0,-44 12-9 16,4-12-861-16</inkml:trace>
  <inkml:trace contextRef="#ctx0" brushRef="#br0" timeOffset="72901.86">14748 12103 2304 0,'-5'7'204'0,"-3"5"-163"16,-3-2-33-16,0 1-8 0,1 4 180 0,-3-4 35 15,2-1 6-15,-2 1 2 0,0-4-183 0,-3 5-40 16,0-5 0-16,-3 0 0 16,3-4-56-16,-2 1-5 0,2-1-1 0,0 6 0 15,0-2-118-15,0 0-23 0,1 0-5 0,1 0 0 16,1 0-83-16,0 5-16 0,0-2-3 0,2-3-1 0</inkml:trace>
  <inkml:trace contextRef="#ctx0" brushRef="#br0" timeOffset="73048">14695 12179 57 0,'0'0'0'0,"13"0"0"0,0 0 0 0,-2 0 0 16,-11 0 404-16,8 4 76 0,-3-1 16 0,1 8 2 15,-4-3-304-15,-4 6-61 0,-4-3-12 0,-2 11-2 16,-5-8-44-16,0 5-9 0,-3 2-2 0,-5 5 0 16,0-5-64-16,-3 5-12 0,3-5-4 0,-1 5 0 31,1-8-91-31,0 4-18 0,5-8-4 0</inkml:trace>
  <inkml:trace contextRef="#ctx0" brushRef="#br0" timeOffset="73230.52">14811 12463 3178 0,'-15'40'141'0,"4"-16"29"0,-5 9-136 0,0 0-34 16,-2 0 0-16,-1 2 0 0,1-5 28 0,-4-1-2 15,4-1 0-15,-3-5 0 16,0-6-127-16,-1 2-26 0,1-5-5 0,0-3-757 16,0-3-152-16</inkml:trace>
  <inkml:trace contextRef="#ctx0" brushRef="#br0" timeOffset="73581.06">13687 12245 1785 0,'-3'11'79'0,"1"-4"17"0,-1 0-77 0,-2 3-19 15,-3 2 0-15,0 2 0 0,0-3 227 0,0 4 41 16,-5-1 9-16,2-3 2 15,-5 4-311-15,0-4-63 0,-5-1-12 0,0 1-653 16,-3-3-130-16</inkml:trace>
  <inkml:trace contextRef="#ctx0" brushRef="#br0" timeOffset="73773.06">13549 12440 2088 0,'14'11'92'0,"-7"-3"20"0,1-1-90 0,0 0-22 0,-2 0 0 0,2 0 0 0,0 5 27 0,-3-5 1 0,0 0 0 0,0 0 0 15,-2 0-28-15,-3 0 0 0,0 5-9 16,-3-5 9 0,-2 4-137-16,0-1-21 0,-3 2-4 0</inkml:trace>
  <inkml:trace contextRef="#ctx0" brushRef="#br0" timeOffset="73944.13">13721 12513 403 0,'3'11'36'0,"-3"-8"-36"0,-3 9 0 0,1-1 0 16,-4 3 462-16,1 3 86 0,-3 2 16 0,-2 2 4 16,-4 5-395-16,1-7-79 0,-5 9-16 0,-1-5-3 0,-2 1-75 0,-6-1-17 15,1-2-3-15,0 1 0 16,-1-4-151-16,-2-1-30 0,-3 2-7 0</inkml:trace>
  <inkml:trace contextRef="#ctx0" brushRef="#br0" timeOffset="74296.8">12478 12454 403 0,'-6'16'36'0,"-4"1"-36"16,-1 2 0-16,-2 2 0 15,2-2 579-15,-4 2 109 0,4-2 21 0,0-5 5 16,1 0-578-16,2-2-115 0,-3-5-21 0,3 4-8 31,-5-8-232-31,5-3-45 0,-8 0-10 0,0-3-1 0</inkml:trace>
  <inkml:trace contextRef="#ctx0" brushRef="#br0" timeOffset="74451.17">12565 12397 2131 0,'-11'19'189'0,"9"-9"-151"16,-3 1-30-16,-1 3-8 0,-2 1 179 0,3 3 34 0,-3-3 7 15,3 3 2-15,0-4-167 0,-3 1-34 16,2-1-6-16,-2-7-2 15,3 4-190-15,-3-3-39 0,0-1-7 0</inkml:trace>
  <inkml:trace contextRef="#ctx0" brushRef="#br0" timeOffset="74623">12705 12539 2394 0,'6'14'106'0,"-4"-3"22"0,-2-1-103 15,3 2-25-15,-6 6 0 0,3-4 0 0,-5 8 84 0,0-8 11 0,-3 5 2 0,-8 2 1 16,3-2-66-16,-3 2-12 0,-3-7-4 0,-2 5 0 16,-3 2-128-16,0-2-27 0,1-1-5 0,-4-3-600 15,1-1-120-15</inkml:trace>
  <inkml:trace contextRef="#ctx0" brushRef="#br0" timeOffset="74966.16">11811 12444 403 0,'-5'7'17'0,"-1"1"5"0,1-1-22 0,-3 0 0 0,0 0 0 0,-2 0 0 16,2 5 519-16,-3 2 99 0,3-3 20 0,-2 4 4 15,2-1-514-15,-3 0-102 0,1 0-26 0,-4 5 0 31,4-5-80-31,-4 5-22 0,1-5-4 0,-3 0-635 0,3 5-127 0</inkml:trace>
  <inkml:trace contextRef="#ctx0" brushRef="#br0" timeOffset="75134.75">11769 12499 2480 0,'-8'14'55'0,"5"-7"11"0,-5 0 2 0,0 12 1 0,0-5-55 0,-2 7-14 0,-4 5 0 0,1 0 0 16,0 2 56-16,-3-2 8 0,0 4 1 0,-2-6 1 16,-3 6-53-16,-1-6-13 0,1 2 0 0,-3 0 0 15,1-1-24-15,-1-3-7 0,3-1-1 0,-1 2-754 16,1-6-150-16</inkml:trace>
  <inkml:trace contextRef="#ctx0" brushRef="#br0" timeOffset="76568.91">19545 12155 172 0,'0'0'16'15,"0"0"-16"-15,0 0 0 0,0 0 0 16,0 0 226-16,0 0 42 0,0 0 9 0,0 0 2 16,0 0-236-16,0 0-43 0,0 0-17 0,0 0 1 15,0 0-52-15,0 0-9 16,0 0-3-16,0 0 0 15,-3-5-7-15,3 5-1 0,-5-7-1 0</inkml:trace>
  <inkml:trace contextRef="#ctx0" brushRef="#br0" timeOffset="77123.62">19547 12110 759 0,'0'0'33'0,"0"0"8"16,0 0-33-16,0 0-8 0,0 0 0 0,0 0 0 0,-5-4 139 15,0 1 25-15,5 3 6 0,0 0 1 0,-3 0-45 0,3 0-9 16,-2 0-1-16,2 0-1 0,0 0-34 0,0 0-6 16,-6 0-2-16,6 0 0 0,0 0-13 0,0 0-4 15,0 0 0-15,0 0 0 0,0 0-12 16,0 0-2-16,0 0-1 0,0 0 0 0,0 0 0 0,0 0 0 15,6-4 0-15,-6 4 0 0,0 0-22 0,5 0-5 16,0-7-1-16,0 4 0 0,1-1-13 0,-4 1 9 16,4-1-9-16,2-4 8 0,-6 6-8 0,4-3 0 15,-1-2 0-15,0 3 0 0,3-3 0 0,-3 0 0 16,1 0 0-16,-1-1 0 0,0 1 0 0,3 3 0 16,-3-3 0-16,1 0 0 0,2 0 0 0,-3-1 0 15,0 6 8-15,1-3-8 0,-4-2 27 0,3 3 0 0,-2-3 0 0,-3 7 0 16,5-3-27-16,-5 3 0 15,3-4 0-15,-3 4 0 0,0 0 0 0,0 0 0 0,0 0 0 0,0 0 0 16,0 0 0-16,0 0 0 0,0 0 0 0,0 0 0 16,0 0 0-16,0 0 0 0,0 0 0 0,0 0 0 15,0 0 12-15,0 0-4 0,0 0 0 0,5 7 0 16,-2 0-8-16,0 0 0 0,-3 2 0 0,2 1 0 16,1-3 0-16,-3 0 8 0,0 4-8 0,3-4 8 15,-3 8-8-15,0-8 0 0,2 4 0 0,1-4 0 0,0 5 0 16,-3-2 0-16,5 1 0 0,-3-1 0 0,1 6 0 0,2-6 0 15,-2 4 0-15,2 2 0 0,-2-2 0 0,2 0 0 16,-2 5 0-16,2-2 0 16,-2-1 0-16,0 1 0 0,-1 1 0 0,3 4 8 0,-5-4-8 15,3 4 0-15,0-4 0 0,-1 1 8 16,1-2-8-16,0 2 0 0,-1-5 0 0,1 0 8 0,0 5-8 16,-1-5 0-16,1 0 0 0,-3-2 0 0,0 6 0 15,3-8 0-15,-3 4 0 0,0 2 0 16,0-6 0-16,0 4 0 0,-3-2 0 0,3 2 0 0,-3-3 0 0,3-3 0 15,-2 3 0-15,2-1 0 0,0-6-11 0,0 3 3 16,0-7 0-16,0 0 0 16,0 0-43-16,0 0-8 0,-6 3-1 0,6-3-1 15,0 0-133-15,0 0-26 0,-5-3-6 0,0-1-670 0</inkml:trace>
  <inkml:trace contextRef="#ctx0" brushRef="#br0" timeOffset="77561.46">19526 12713 1191 0,'0'0'52'0,"6"0"12"0,-6 0-51 0,5 0-13 0,-5 0 0 0,8 0 0 16,-3-5 164-16,3 5 29 0,-3-3 7 0,3 3 0 15,0 0-66-15,0-4-14 0,3 4-2 0,-1-3-1 16,4-1-50-16,-1 1-11 0,0-1-1 0,0 4-1 16,-2 0-34-16,5-3-6 0,-6 3-2 0,6-4 0 0,-3 4 1 15,1-3 0-15,-1-1 0 0,0 4 0 0,0 0 3 0,0 0 0 16,-2 0 0-16,2 0 0 0,1 0-2 0,-1 0 0 16,0 0 0-16,0 0 0 15,0 0-6-15,1 0-8 0,-1 0 11 0,0 0-11 0,-2 0 16 0,-1 0-4 16,1 0-1-16,-1 0 0 0,1 0 1 0,0 0 0 15,-3 0 0-15,2-5 0 0,1 5 16 0,-1 0 3 16,-2 5 1-16,0-5 0 16,0 0-20-16,-3 0-4 0,-5 0-8 0,8 0 12 0,-8 0-12 0,8 0 11 15,-8 0-11-15,0 0 10 0,6 0-10 0,-6 0 0 16,0 0 0-16,0 0-11 0,0 0 11 0,0 0 0 16,0 0 0-16,0 0 0 0,0 0-8 0,0 0 0 0,0 0 0 15,0 0 0 1,0 0-76-16,0 0-16 0,0 0-2 0,0-5-1106 0</inkml:trace>
  <inkml:trace contextRef="#ctx0" brushRef="#br0" timeOffset="79934.75">19756 10791 2523 0,'-10'7'56'0,"5"0"11"0,-1 5 2 0,1-5 2 0,-3 2-57 0,3-4-14 0,2 2 0 0,-2-4 0 15,5-3 0-15,0 0-13 0,0 0 2 0,0 0-1101 16</inkml:trace>
  <inkml:trace contextRef="#ctx0" brushRef="#br0" timeOffset="80170.77">19611 11127 2073 0,'-11'7'184'0,"6"1"-147"0,2-4-29 0,-2 3-8 0,2 0 97 0,1 0 19 16,2-7 3-16,0 0 1 15,2 7-120-15,-2-7-34 0,6 5-2 0,2-3 0 16,0-2-180-16,0-2-36 0,-3-3-7 0,3 5-1 16,0 0 137-16,-3 0 28 0,-5 0 6 15,5 5 1-15,-2-3 78 0,0 6 10 0,-3 1 14 0,0 0-3 0,0 3 89 0,-3-2 17 16,-2 1 4-16,2 3 1 0,-2 1-44 0,-3-4-9 16,0 3-1-16,3 0-1 0,-3-2-55 0,0 2-12 15,2-7 0-15,-2 5-815 0</inkml:trace>
  <inkml:trace contextRef="#ctx0" brushRef="#br0" timeOffset="80640.97">15245 11059 2437 0,'-10'12'108'0,"4"-10"22"0,4 5-104 0,-1 0-26 15,0 0 0-15,1 5 0 0,2-5 13 0,2 0-2 0,4-2-1 0,-1-3-738 16,3 3-148-16</inkml:trace>
  <inkml:trace contextRef="#ctx0" brushRef="#br0" timeOffset="80792.72">15221 11515 403 0,'-10'19'36'0,"5"-5"-36"0,-3-2 0 0,2-2 0 16,4 8 381-16,-4-4 70 0,4-2 13 0,2-2 4 16,2 1-368-16,4-4-74 0,-1 1-14 0,0-4-635 15,6-4-126-15</inkml:trace>
  <inkml:trace contextRef="#ctx0" brushRef="#br0" timeOffset="81938.1">21275 7755 1324 0,'-8'5'118'0,"8"-5"-94"16,-2 2-24-16,2-2 0 0,0 0 172 0,0 5 29 0,0 2 7 0,5 0 0 15,3-3-168-15,0-1-40 0,2 4 0 0,1-2 0 16,-1-3 0-16,1 10 0 0,2-5 0 0,1 0 0 15,1 5 0-15,-1 2 0 0,-1 0 0 0,0 0 0 16,3 5 12-16,-3-1 4 0,0-1 2 16,1 9 0-16,-4-3 27 0,1 1 6 0,-3 2 1 0,-3 7 0 15,0-5 3-15,-2 5 1 0,0 4 0 0,-3-1 0 16,0 4-6-16,0 2-1 0,-3 3 0 0,3 2 0 16,-3-3-6-16,3 3-2 0,-2 3 0 0,-1-3 0 15,3 7-18-15,0-7-4 0,0 5-1 0,0-5 0 16,5-7-8-16,-2 0-2 0,5 0 0 15,-3-7 0-15,3 0-8 0,0-5 0 0,0 0 0 0,3-2-11 0,-1-5 11 0,1 5 11 16,-1-5-3-16,1-2 0 16,-3 0-38-16,-3-3-8 0,0 3-2 0,-5 0 0 0,0-5 12 0,-5 7 3 15,0-2 0-15,-6 2 0 16,-5 5-5-16,1 0-1 0,-7 2 0 0,1 5 0 16,0 5 23-16,-3-1 8 0,-2 8 0 0,2 2-9 0,-2 5 9 0,-1-3 12 15,1 5-2-15,-4 5-1 0,-1 2 19 0,-1 5 3 16,0 0 1-16,3 2 0 0,0 0-20 0,0 5-4 15,2 0-8-15,6 2 12 0,3-9-3 0,2 2-1 16,5-2 0-16,6 0 0 0,0 2 2 0,7-7 0 16,4-2 0-16,4 2 0 0,3-2-10 0,6 0 10 0,2-3-10 15,0-2 10-15,1 5-10 0,-1-7 0 0,5-3 0 0,-2-2-11 16,0 0 11-16,-3 1 0 0,-3-1 0 16,1 4 8-16,-3-4-8 0,0 0 0 0,-3 0 0 15,-2-2 8-15,2 2 4 0,-3 0 0 0,1 0 1 0,-3 0 0 16,0-4 22-16,0 4 4 0,0-3 1 0,-3-1 0 15,0-3-30-15,-2 0-10 0,0 0 0 0,-3 0 9 16,-3 4-9-16,0-4 0 0,-2 0 0 0,0-5 0 16,-6 5 0-16,3-7 0 0,-5 3 0 15,0-3 0-15,-3-5 0 0,-3 5 0 0,-2-3 0 0,-3-6 0 16,1 6 0-16,-4-8 0 0,-2-4 0 0,0-3 0 16,-3-1-31-16,3-3-8 0,-3-1-1 0,3-6-1 15,3-4-46-15,5-4-9 0,-1 1-1 16,6-8-705-16,1-3-141 0</inkml:trace>
  <inkml:trace contextRef="#ctx0" brushRef="#br0" timeOffset="82935.5">22471 9286 403 0,'0'0'36'0,"0"0"-36"16,0 0 0-16,0 0 0 0,-5 0 387 0,2 7 70 16,3-7 15-16,-3 0 2 0,3 0-350 0,-2 7-69 15,-1 0-15-15,1 0-2 0,2-2-6 0,-3 7 0 16,-2-3-1-16,-1-2 0 0,4 7 10 0,-1-2 3 15,-5 2 0-15,0 0 0 0,3 5-7 0,-3-5-1 16,-3 5 0-16,3 0 0 0,-2-3-6 0,2 1-2 16,0-3 0-16,0 2 0 0,-3-4-15 0,3 2-3 15,1 0-1-15,1-2 0 0,1 0-9 0,0-3 10 16,-1-2-10-16,4 5 10 0,-1-5-10 0,-2 5 0 16,2-3 0-16,-2-2 8 0,2 5-8 0,-2 2 0 15,0 0 0-15,-3 0 0 0,2 3 0 16,-2-1 0-16,1-4 0 0,-1 7 0 0,2-10 0 0,-2 3 0 0,3 2 0 0,-3-2 0 15,5-3 0-15,-2-4 0 0,3-3 0 0,2-2 8 16,0 0-8-16,0-7 8 0,0-2-8 0,2-5 8 16,3-5-8-16,1-2-11 0,4-3 3 15,4-4 0-15,-1-5-8 0,3 5-2 0,0-10 0 0,2 3 0 16,1 0 18-16,2-3-10 0,3 3 10 0,-3 2-8 16,0 5-4-16,3-3 0 0,-3 5 0 0,0 5 0 15,0 2 12-15,-2 3 11 0,-3-3-3 0,2 7 0 0,1-2 7 16,-3 7 1-16,-1-2 0 0,1-1 0 15,0 3 28-15,0 5 7 0,-3-3 1 0,3 5 0 16,-3 0-36-16,1 0-6 0,-1 0-2 0,0 7 0 16,-2-2 1-16,2-3 0 0,-5 8 0 0,2-1 0 0,-2-2 2 15,0 7 0-15,-2-7 0 0,2 5 0 16,-3 2-11-16,3-2 12 0,-6 2-12 0,4 0 12 0,-4 0-12 0,4 3 0 16,-4-3 0-16,4 0 0 0,-1 0 0 0,-3 5 0 15,1-5 0-15,2 7 8 0,1-7-8 0,-1 3 0 16,0-1 0-16,1 3 0 0,-1 0 0 0,3-3 0 15,-3 3 0-15,0 0 0 0,-2-5 0 0,2 7 0 16,-2-7 0-16,0 5 0 0,-1 0 0 0,1-5 0 16,0 7 0-16,-1-2 0 0,1 2 0 0,-3 0 0 0,0 5 0 15,3 0 0-15,-3-5 0 0,0 5 0 0,0 0 0 16,0-5 0-16,2 5 0 0,-2-5 0 16,3-2 0-16,-1-5 0 0,1 0 0 0,2 0 0 0,-2-2-12 0,2-5 12 31,-2 0-100-31,5-7-13 0,0-2-3 0</inkml:trace>
  <inkml:trace contextRef="#ctx0" brushRef="#br0" timeOffset="86509.57">2275 12614 1440 0,'-13'7'64'0,"8"-2"12"0,2 2-60 0,-5 0-16 15,6 0 0-15,-4 0 0 0,4 0 184 0,-4 0 35 16,4-2 6-16,2 2 2 0,2 4-188 0,4-4-39 16,-6 3 0-16,2 2-12 0,4 2 12 0,-4 0 0 15,1-2 0-15,2 6 8 0,3-3-8 0,-8 6 0 16,8-7 0-16,-8 5 8 0,0 2 0 0,0-7 0 16,0 5 0-16,0-5 0 0,0 0-8 0,-5 2 0 15,2-6-11-15,3 2 11 0,-5-5 0 0,5 0 0 16,0-7 0-16,0 0 0 0,0 0 0 0,0 0 0 0,-3-12 0 0,3 2 0 15,0-1-11-15,0-8 1 0,0 5 0 0,3-7 0 16,2 2 10-16,-2-2-8 16,2 2 8-16,-2-2-8 15,-1 2 8-15,4 2 0 0,2-1 0 0,-6-1 0 0,6 5 0 0,0 0 14 16,-5 6-3-16,5-3-1 0,0 4 14 0,-6 0 2 16,6 4 1-16,0-1 0 0,0 4-8 0,-5 0-2 15,5 4 0-15,0-1 0 0,0 1-1 0,-3-1 0 0,3 4 0 0,-3 0 0 16,6 5-4-16,-3-5 0 0,-6 7-1 15,9-3 0-15,-3-3-11 0,5 6 0 0,-8 0 9 0,9-2-9 16,-4 2 0-16,-2-3 0 0,3-1 0 0,-3 2 0 16,0 2 0-16,-3-3-8 0,3-1 0 0,-3 2 0 15,6-5-99 1,-3 0-19-16,-6 0-4 0,6-3-843 0</inkml:trace>
  <inkml:trace contextRef="#ctx0" brushRef="#br0" timeOffset="86974.09">2783 12386 2412 0,'0'7'53'0,"-5"4"11"0,2 1 3 0,-2 2 0 0,3 0-54 0,-4 1-13 16,4 6 0-16,-1-2 0 0,3 2 36 0,-8 5 5 16,8 2 1-16,-5-2 0 0,5 7-31 0,-3 0-11 15,0-1 0-15,3 4 9 0,-5-3-9 16,3 0 0-16,-6-1 0 0,0 1 0 0,0 3 0 0,-3-3-9 15,1 7 9-15,-6-5-13 0,-3-2-3 0,3 4-1 16,-5-4 0-16,-3-2 0 0,3 2-5 0,-3-7-1 16,3 0 0-16,-3-5 0 0,-2 0 10 0,5-5 1 15,-3-6 1-15,3 2 0 16,-6-5-14-16,6-7-3 0,-5 0-1 0,-1-5 0 0,1-2 5 0,-1 0 0 0,-2-7 1 0,3-5 0 16,-1-2 9-16,-5 0 2 0,11-12 0 0,-5 4 0 15,7-8 1-15,1-3 1 0,-1 0 0 0,3-3 0 16,6 3 10-1,-6-4 0-15,8 4 0 0,5 0-8 0,1-2 8 0,-4 2 0 0,6 0 8 0,6 4-8 16,-4-1 12-16,1 4-3 0,5 4 0 0,0-3 0 16,0 6 18-16,2-3 3 0,6 4 1 0,-5-4 0 15,5 4-16-15,-3 3-3 0,0-1-1 0,0 6 0 16,6-1 3-16,-1 3 1 0,6 1 0 0,-3 0 0 16,3 2-7-16,-3 5 0 0,3 0-8 0,3 3 12 15,-6 4-12-15,3 4 11 0,2-1-11 0,-5 4 10 0,6-3-10 16,2 8 8-16,-3-2-8 0,1 1 8 15,-1-4-8-15,1 8 0 0,2-1 0 0,-3 0 0 16,1 5-16-16,-3-5-8 0,-3 5-1 16</inkml:trace>
  <inkml:trace contextRef="#ctx0" brushRef="#br0" timeOffset="88889.99">3117 13249 1861 0,'0'0'82'0,"0"0"18"0,0 0-80 0,0 0-20 16,0 0 0-16,0 0 0 0,0 4 35 0,0-4 3 15,0 0 1-15,0 8 0 0,2-6-19 0,1 5-3 16,2 0-1-16,-5 5 0 0,3-5-16 0,2 5 8 16,-5-3-8-16,3 3 0 0,0 7 11 0,-3-5-11 15,5 7 10-15,-5-2-10 0,0 2 8 0,0 0-8 16,0 2 0-16,0-1 9 0,0-8-9 0,0 5 10 16,-5-5-10-16,5 0 10 0,0-2-10 0,-3-3 12 15,3-4-12-15,0 2 12 0,0-7-12 0,0 0 0 0,0 0 0 16,0 0 8-16,3-7-8 0,2 0-11 0,-5-5 3 0,8-2 0 15,-6-5 8-15,4-2-13 16,-6 0 5-16,5-1 8 0,3-1-8 0,-3 2 8 0,1 0 0 16,2-1 0-16,-3-1 0 0,3 6 0 0,-3-1 12 0,8 4-4 15,-7-5 10-15,-1 7 2 0,3 3 0 0,0-3 0 16,-3 5 5-16,3 0 2 0,0 2 0 0,0 3 0 16,0 2-10-16,0 2-1 0,-3 3-1 0,0 2 0 15,3 0 0-15,-2 5 0 0,1-3 0 0,-1 3 0 16,2 2-2-16,-8 0 0 0,5 5 0 0,0 0 0 15,-5-3-5-15,0 8-8 0,3-3 11 0,-3 5-11 0,5-10 8 16,-5 8-8-16,3-3 0 0,-3-2 0 0,0-3 0 0,3 0 0 16,2-1 0-16,-5-6 0 15,8 3-32-15,-6-5-1 16,4 0 0-16,-6-7 0 0,0 0-179 0,0 0-36 0,10 0-8 0</inkml:trace>
  <inkml:trace contextRef="#ctx0" brushRef="#br0" timeOffset="89113.87">3561 13310 1785 0,'0'7'159'0,"0"-2"-127"15,-2 2-32-15,2 0 0 0,0 0 120 0,2 0 19 16,-2 5 3-16,6-5 1 0,-4 0-82 0,6 0-16 0,-5 0-3 0,2-2-1 16,6 2-33-16,-1-5-8 0,1 3 0 0,2-1 0 15,0-1 9-15,1 1 0 16,4-1 0-16,-5-3 0 0,3 0-9 0,0 0 0 0,-5 0 0 0,-1-3 0 31,6-1-33-31,-8 1-9 0,3-1-2 0,-1 4 0 16,1-7-9-16,2 2-3 0,-10 3 0 0,5-5 0 15,0 2-185-15,-3-5-38 0</inkml:trace>
  <inkml:trace contextRef="#ctx0" brushRef="#br0" timeOffset="89330.83">3731 13174 345 0,'-11'9'15'0,"11"-2"4"0,-8 5-19 0,3-1 0 16,-3-1 0-16,3 2 0 16,-3 2 428-16,2 0 83 0,4-2 16 0,-1 2 3 15,3 0-390-15,0 0-77 0,0 5-16 0,0-5-3 0,0 9-35 0,5-1-9 16,1-4 0-16,2 4 0 0,-8-6 0 0,5 3 0 16,0 0 0-16,-2-1 0 0,2-1-9 0,-2-5-3 15,2 2-1-15,6 0 0 16,-9-7-82-1,4 0-16-15,-1-2-3 0,0-1-518 0,-2-4-103 0</inkml:trace>
  <inkml:trace contextRef="#ctx0" brushRef="#br0" timeOffset="89531.29">3963 13101 2368 0,'-7'21'52'0,"1"-9"12"0,4 2 1 0,-1 4 1 0,0-1-53 0,1 9-13 0,-1-7 0 15,3 6 0-15,-5-1 29 0,5 2 3 0,-3 0 1 0,3 0 0 16,0 2-21-16,0-2-12 0,0 0 12 0,-5-1-12 16,5-1 0-16,0-1 0 0,0-6 0 0,0 2-12 31,0 0-102-31,5-5-20 0,-5-3-4 0,3-1-1 0,-3 2-59 0,5-10-12 16,-5-2-2-16,0 0-1 0</inkml:trace>
  <inkml:trace contextRef="#ctx0" brushRef="#br0" timeOffset="90140.05">4233 12967 2188 0,'-18'25'97'0,"13"-10"20"0,2 3-93 0,-2 4-24 0,2-1 0 0,-2 0 0 16,2 5 73-16,0-5 11 0,3 5 1 0,-5-5 1 0,5 5-62 0,-3 0-12 15,3 0-2-15,-5-5-1 0,2 0-9 0,-2 5 0 16,3-5 0-16,-6 5 0 0,0 0 0 0,-3-5 0 16,3 5-9-16,-2-5 9 0,-1 5 0 0,0-5 0 15,-4 0 0-15,4 3 0 0,-8-8 0 0,6 3-10 16,0 0 10-16,-3-5-8 0,6 0 8 0,-9 0 0 16,0-2 0-16,1 0 0 0,2-5 0 0,-10 0 0 0,2-5 0 0,-3 5 0 15,-2-7 0-15,3 5 0 0,-3-10-10 16,2 5 10-1,1-2-65-15,-1-3-7 0,1 5 0 0,-1-2-1 16,1-3-3-16,2 5 0 0,-2 5 0 0,-6-5 0 0,0 2 47 0,0-2 9 0,1 5 1 0,4-3 1 16,-7-2 18-16,5 0 17 0,2 0-3 15,3 0-1-15,3 0 10 0,-3-2 1 0,6-3 1 0,-3-2 0 16,5 0-5-16,0 0 0 0,3-5-1 0,0 3 0 16,-1-3-19-16,1-2 0 0,3 2 0 15,-1-4 0-15,0 1 0 0,3-1 0 0,-2-5 0 0,2 2 0 16,0-2 0-16,-3-5 12 0,3 2-1 0,3-6 0 15,0 2 9-15,0 2 1 0,2-2 1 0,3-3 0 16,-5 0 2-16,5 1 1 0,5-3 0 0,-5-2 0 16,3 6-8-16,2-4-1 0,0 1-1 0,3-1 0 15,3 0-15-15,-3 7 8 0,5-2-8 0,-3 6 0 0,-2-3 0 0,6 6 8 16,-1-2-8-16,0 6 0 0,3-3 11 0,0 4-1 16,2 2 0-16,1-2 0 15,7 4-1-15,1-1 0 0,-3-1 0 0,7 5 0 16,-2 0-9-16,6 0 8 0,-1 7-8 0,-2-7 8 0,0 7-8 0,-3 0 0 15,0 0 0-15,3 0 0 0,-6 0 0 0,3 2 0 16,0 3 0-16,-2 2 8 0,-1-3-8 0,1 3 0 16,-1 0 0-16,1-4 0 0,-1 4 0 0,-5 5 8 15,3-5-8-15,-5 0 0 16,-1 0-67-16,-2 0-18 0,2-2-4 0</inkml:trace>
  <inkml:trace contextRef="#ctx0" brushRef="#br0" timeOffset="92019.28">11382 13449 1947 0,'0'0'86'0,"-2"7"18"16,2 0-83-16,-6 5-21 0,6-5 0 0,-2 2 0 15,2 3 40-15,0-5 3 0,0 5 1 0,0-3 0 16,2 3-27-16,-2 0-5 0,6-3 0 0,-4 3-1 16,1 2-11-16,-3 0 0 0,3 5 0 0,-3-5 0 0,0 5 0 0,2-5 0 15,-2 7 0-15,3-2 0 16,-3 2 0-16,3 5 0 0,-3-5 0 0,2 5 0 15,-2 0 12-15,3-5-4 0,0 5 0 0,-1-5 0 0,1-2 9 0,2-5 2 16,0 5 0-16,1-10 0 0,-1 3-33 0,0 0-6 16,-2-3-2-16,5-4 0 15,-8-5-66-15,0 0-12 0,0 0-4 0,10-5-476 16,4 3-95-16</inkml:trace>
  <inkml:trace contextRef="#ctx0" brushRef="#br0" timeOffset="95857.45">11451 13437 1940 0,'0'0'43'0,"0"0"9"0,0 7 1 0,3 0 1 0,-3-7-43 0,2 9-11 0,-2-9 0 0,6 10 0 16,2-5 33-16,2-3 5 0,1 5 1 0,5-7 0 15,0 0-12-15,-1 5-3 0,1-5 0 0,3 0 0 16,-3 0-6-16,0 0-2 0,2 0 0 0,-2 0 0 16,21-5 4-16,-18 5-11 0,2 0 0 15,0 0 0-15,3 0 0 0,0 0 0 0,-1 0 0 16,4 0 1-16,-1 0 0 0,1 0 0 0,-1 0 0 15,1 0 9-15,-1 0 1 0,1 0 1 0,-1 0 0 16,-2 0 2-16,5 0 0 0,-3 0 0 0,6-2 0 16,3 2-6-16,-1 0-1 0,-2-5 0 0,2 5 0 15,3-2-4-15,-2-3 0 0,-1 2-1 0,-2-1 0 0,-3 1-1 16,3-1 0-16,-1-1 0 0,1 3 0 0,2-3 14 0,1 5 4 16,2-7 0-16,0 7 0 0,-3-7-28 0,1 5 0 15,-4-3 0-15,1-2 0 0,-3 4 0 0,3-1 0 16,0-1 0-16,2 3 0 0,3-3 11 0,-2 3 0 15,2-5 0-15,0-1 0 0,0 4-11 0,-3-3 0 16,1 2 9-16,-4 3-9 0,1-3 13 0,0 3-1 0,0-3-1 16,-1 3 0-16,1-3 1 0,2 5 0 0,-2-3 0 0,3-1 0 15,-1 4 12-15,-2-3 4 16,-1-1 0-16,-1 4 0 0,-1-3-16 0,-3 3-4 16,3 0 0-16,0-4 0 0,-2 4-8 0,2 0 0 0,0-5 0 0,3 3 0 15,-3 2 0-15,-3-5 0 0,3 5 0 0,-2 0 0 16,-1-2 0-16,1 2 0 0,-1-5 0 0,-2 3 0 15,0-3 0-15,0 5 0 0,0-3 11 0,-1-1-11 16,4 1 8-16,-1-1-8 0,-2 4 0 0,5-7 0 16,-2 2 12-16,2 5-3 0,-3-7-1 0,3 7 0 15,-2-7-8-15,-1 7 8 0,-2-3-8 0,-3-1 8 16,3-3-8-16,-3 7 0 0,3-3 0 0,0-1 0 16,2-1 0-16,1 3 0 0,-3 2 0 0,2-5 8 15,3 5-8-15,0 0 8 0,-2 0-8 0,-1-2 8 16,-2 2-8-16,2 0 0 0,-2 0 0 0,0 0 0 0,-3 0 15 0,3 0 4 15,2 0 1-15,-2 0 0 16,3 0-20-16,-1 0 10 0,3 0-10 0,-2 0 8 0,2 0-8 0,-3 2 0 16,1-2 0-16,-3 5 0 0,-1-5 12 0,1 0-4 15,0 2 0-15,-5 3 0 0,2-5-8 0,0 4 0 16,0-1 0-16,3-3 0 0,-3 4-10 16,0-1 10-16,3-3 0 0,0 4-9 0,-3-1 9 0,0-3 0 15,0 5 0-15,3-3 0 0,-3-2 0 0,0 0 8 16,1 0-8-16,-1 0 8 0,-3 5-8 0,1-3 0 0,-1-2 0 15,1 0 0-15,-3 0 0 0,0 0 0 16,2 0 0-16,1 5 0 0,-3-5 0 16,2 0 0-16,3 0 0 0,3 0-8 0,-3 0 8 0,-2 2 0 15,2 3 0-15,0-5 8 0,-2 0 0 0,-1 4 1 16,3-1 0-16,-2-3 0 0,2 4-9 0,-3-1 0 16,-4-3 0-16,4 0 0 0,-2 5 0 0,3-5-12 15,-4 2 4-15,1-2 8 0,3 5 0 0,-3-5 0 0,5 2 12 16,0-2-4-16,0 5-8 0,0-3 0 0,1 3 0 0,-1-1 0 15,3-1 0-15,-1 4 0 0,-4-3 0 16,2-1 0-16,0 4 0 0,0-7 0 0,-2 7 0 16,-1-2 0-16,-2 2 0 0,3-3-11 0,-1-1 3 0,-2 4 0 15,3-2 8-15,-1 2 11 0,1-5-3 0,2 3 0 16,-3 2-8-16,6-3 0 0,0-1 0 0,0 4 0 16,0-2 0-16,0-3 0 0,-1 3 0 0,1-3 0 15,0 3 0-15,0-3 0 0,-6-2 8 0,3 5-8 0,1-5 0 16,-4 0 0-16,1 2 0 0,-1 3 0 15,1-5 0-15,-1 0 0 0,1 4 0 0,-1-1 0 16,6-3 0-16,-5 0 0 0,2 4 0 0,-3-1 8 16,1-3-8-16,2 0 12 0,0 0-12 0,-2-3 12 15,2 3-2-15,-3-4 0 0,4 4 0 0,-4-7 0 16,1 7-2-16,-1 0 0 0,-2-7 0 0,3 7 0 0,-4 0-8 0,4-5 0 16,-3 5 0-16,0 0 0 0,2 0 0 0,1 0 0 15,-1 0 0-15,1 0 0 0,-1 0 0 0,1 0 0 16,2 0-12-16,-3 0 12 0,1 0 0 0,2 0 0 15,-2 0 0-15,-3 0 12 0,2 0-12 0,-2 0 0 16,2 0 0-16,-2-2 0 0,0 2 0 0,-3 0 0 0,6 2 0 16,-3-2-11-16,2 0 11 0,-2 0 0 0,5-2 8 0,-2 2-8 15,-1 2 0-15,4-2 0 16,-1-2 0-16,-3 2-12 0,1-5 12 0,-1 5 0 0,-2 0 0 0,3 0 0 16,-1 0 0-16,1 0 0 0,-1 0 0 0,-2 0 0 15,0-2 0-15,0-3 8 0,0 5-8 0,0 0 8 16,0 0-8-16,-3-2 0 0,3 2 0 15,0 0 0-15,2 0 0 0,-2 0 0 0,2 0 0 0,1-5 0 16,-1 5 0-16,4 0 0 0,-4 0 0 16,1 0-8-16,2 0 8 0,-3 0 0 0,1 0 0 0,-3-3 0 15,5 3 0-15,-5 0 0 0,0 0 0 0,2 0 8 16,-5-4-8-16,1 4 0 0,2 0 0 0,-1 0 0 16,-1 0 0-16,-1-3 0 0,0 3 0 0,-2 0 0 15,2 0 0-15,0 0 0 0,0 3 0 0,3-3 0 16,-3 0 0-16,3 0 0 0,-2 0 0 0,4 0 8 15,1 0-8-15,-3 0 0 0,-1 0 0 0,1-3 0 16,-3 3 8-16,3 0-8 0,0-4 10 0,0 4-10 16,0-5 0-16,-3 5 0 0,0-2 0 0,1-3 0 15,-1 5 0-15,-3-2 0 0,4-3 0 0,-4 3 0 0,1-3 0 16,2 5-13-16,-2-3 1 0,-1-1 0 0,1 4 12 0,-1 0 0 16,1 0 0-16,2 0 0 0,0-3 0 0,1 3 0 15,-1 0 0-15,0 3 0 16,3-3 0-16,-3 0 0 0,-2 0 9 0,2-3-9 0,0 3 0 0,1 0 8 15,-4-4-8-15,3 4 0 0,1 0 8 0,-1 0-8 16,0 0 11-16,-2-5-11 0,2 3 0 0,0 2 0 16,0 0 0-16,-2-5 0 0,2 5 0 0,-2 0 0 15,2 0-12-15,-2 0 3 0,-1-2 9 0,-2-3 0 16,0 5 0-16,3 0 0 0,-3 0 0 0,2 0 0 16,-5 0 0-16,3 0 0 0,3 0 0 0,-3 0 0 15,0 0 0-15,0 0 0 0,0 0 0 0,-3 0 0 0,3 0 0 0,-3 0 0 16,3 0 0-16,0 0 0 0,-3 0 0 0,3 0 0 15,-2 0 0-15,-1 0 0 0,0 0 0 0,3 0 0 16,-3 0-8-16,1 0 0 0,2 0 0 0,-6 5 0 16,-2-5 8-16,8 0 0 0,0 0 0 0,0 0-8 15,-3 0 8-15,1 0 0 0,-1 0 0 0,0 0 0 16,1 0 0-16,-6 0 0 0,0 0 0 0,5 0 0 16,0 0 0-16,0 0-8 0,-5 0 8 0,0 0-8 15,6 2 8-15,-6-2-8 0,0 0 8 0,8 0-8 16,0 0 8-16,-3 0 0 0,-5 0 0 0,5 0-8 15,-5 0 8-15,0 0 0 0,8 0 0 0,-8 0 0 16,0 0 0-16,8 0 0 0,-8 0 0 0,0 0 8 0,5 0-8 16,-5 0 0-16,0 0 0 0,8 5-8 15,-8-5 8-15,8 0 0 0,0 0 0 0,0 2 0 0,-8-2 0 0,11 5-10 16,-6-5 10-16,0 0-13 16,-5 0 13-16,8-5-11 0,0 5 11 0,0 0-10 15,-8 0 10-15,5 0 0 0,3 0 0 0,-2 0 0 0,-6 0 0 0,8 0 0 16,-3 0 0-16,0 0 0 0,3 0 0 0,0 0 0 15,-3 0 0-15,3 0 0 0,0 0 0 16,3 0 0-16,-3 5 0 0,5-5 0 0,-3 0 0 0,1 0 0 0,0 0 0 16,5 0 0-16,-6 0 0 0,3 4-8 0,-2-4 8 15,2 3-8-15,3-3 8 0,-3 4 0 0,0-1 8 0,-2-3-8 16,2 5 0-16,1-3 0 0,-1 3 0 0,0-5-8 16,-2 2 8-16,2-2 0 15,0 0 8-15,0 0-8 0,-2 0 0 16,2 5 9-16,0-5-9 0,-2 0 0 0,-1 0 0 0,1 0-9 0,2 2-1 0,-5-2 0 15,3 0 10-15,-1 0 0 0,-2 0 0 0,3 5 0 16,-1-5 0-16,1 0 11 0,0 0-3 0,-1 0 0 16,3 0-8-16,1 4 0 0,-4-4 0 15,3 3 0-15,3-3 0 0,-2 0 0 0,-1 0 0 0,-3 0 0 16,1 0 0-16,2 0 0 0,-2 4 0 0,-1-1 8 16,1-3-8-16,0 0 0 0,-1 5 0 0,1-5 8 15,-1 2-8-15,-2-2 0 0,3 5 0 0,-1-3 0 16,-2-2 0-16,0 5 0 0,0-3 0 0,3-2 0 15,-3 5 0-15,0-5 0 0,0 2 0 0,0 3 0 0,-1-5 0 16,1 0 0-16,0 0 0 0,-2 0 0 16,2 0 0-16,-3 0 0 0,0 0-9 0,-5 0 9 0,5 0 0 15,1-5 0-15,-6 5 0 0,5 0 0 16,0-2 0-16,-5 2 0 0,0 0 0 0,6 0 0 0,-6 0 0 0,0 0 0 16,0 0 0-16,5 0 0 0,-5 0-8 0,5 0 8 15,-5 0-12-15,0 0 12 16,0 0 0-16,0 0 0 0,6 0 0 0,-1 0 0 0,-5 0 0 15,0 0 0-15,2 2 0 0,-2-2 0 0,6 0 0 0,-6 0 0 16,2 0 0-16,4 5 0 0,-4-5 0 0,4 0 0 16,-6 0 0-16,5 0 0 0,0 0 0 0,0 0 0 15,-5 0 0-15,6 0 0 0,-1 0 0 0,-2 0 0 16,5 0 0-16,-8 0 0 0,2 0-9 0,-2 0 9 16,6 0 0-16,-6 0-9 0,0 0 9 0,2 0-8 0,-2 0 8 0,0 0-8 15,0 0 8-15,0 0-8 0,6-5 8 0,-6 5-8 16,0 0 8-16,0 0 0 0,0 0-9 0,0 0 9 15,0 0 0-15,0 0 13 0,0 0-1 0,0 0-1 16,0 0-11-16,0 0 0 0,0 0 0 0,0 0 0 31,0 0-19-31,0 0-9 0,0 0-1 0,0 0-1 0,0 0 47 0,0 0 10 0,0 0 1 0,0 0 1 16,0 0-29-16,0 0 0 0,0 0 0 0,0 0 0 16,0 0 0-16,2 9 0 0,-2-2 0 15,0 3 0-15,0-3 0 0,0 5 0 0,-2 2 0 0,2 0 0 16,-3 0-17-16,0 5-10 15,3-5-1-15,0 2-1 0,0 1 29 0,-2-3 0 0,2 2 0 0,-3-1 0 0,3-1 0 16,-3-3 0-16,3 4 0 0,0-6 0 16,0 3-8-16,-2 2 8 0,2-2 0 0,0-3-9 15,-3-2 9-15,0 5 0 0,3-5 0 0,-2 0 0 16,-1 0 0-16,3-2-12 0,-3-3 2 0,3-2 0 16,-2 5 10-16,2-5 0 0,-3 7-9 0,0 0 9 0,3-7 0 15,0 0 0-15,0 0 0 0,-5 0 0 0,5 0 0 0,0 0 0 16,-2 7 0-16,2-7 0 0,-6 5 0 0,4-3 0 15,-4-2 0-15,1 5 0 0,0-5 0 0,2 2 0 16,-2-2 0-16,0 0 0 0,-1 0 0 0,1 0-11 16,0 5 3-16,-3-5 0 0,2 0 8 15,-2 2 0-15,-2 3 0 0,2-5 0 0,-3 0 0 0,1 4 0 16,-3-1 0-16,-1-3 0 0,-4 5 0 0,2-3-8 0,-3-4 8 0,4 4-8 16,-4-2 8-16,-2 0 0 0,-3 0 0 0,0 0-8 15,-2-2 8-15,2-3-12 16,-3 2 12-16,4-1-12 0,-1-3 12 0,0 2 0 15,-2 5 0-15,-4-2 0 16,1-5-28-16,0 2-3 0,-5 3-1 0,-6-3 0 0,-2-2 32 0,2 0 0 0,0 0 0 0,1 0 0 16,-1 0-12-16,0 2 3 0,-2-2 1 0,0 4 0 15,2-1 0-15,-2-3 0 0,2 7 0 0,0-5 0 16,3 3 8-16,0-3-8 0,0 3 8 0,3-3-8 16,-6 5 8-16,0 0-8 0,1 0 8 0,-6-2-8 15,0 2-2-15,2-5 0 0,1 5 0 0,2 0 0 16,1 0 10-16,-6 0 0 0,0 0 0 0,-5 0 0 15,-3-3 0-15,2-1 0 0,1 4 0 0,2 0 0 16,3-7-21-16,3 7-9 0,-3 0-2 16,0 0 0-16,0 0 32 0,0 0 0 0,0 0-8 0,3 0 8 0,0 0 0 0,5 0 0 15,-3 0 0-15,0 0 0 16,0 2 0-16,-2 3-12 0,0-1 3 0,-3-1 1 0,3-3 8 0,-1 7 11 16,1-7-3-16,0 0 0 0,-1 5-8 0,1-3 0 15,-6-2 0-15,-2-2 0 0,-6 2 0 0,3-5 0 16,6 5 0-16,-1 0 0 0,3-2-9 0,-2 2 9 15,-4 0-12-15,4 0 12 0,4-5-8 16,1 10 8-16,-3-5 0 0,3 0 0 0,2 0-8 0,6 2 8 16,-3-2 0-16,0 5 0 0,-6-3-13 15,6 3 4-15,-2-3 1 0,-1-2 0 0,-5 5 8 0,5-3 0 16,0 3 0-16,6-5 0 0,-6 0 0 0,3 4 0 16,-2-4 0-16,-4 3 0 0,1-6 0 0,-3 3-10 15,-3-4 10-15,3 4-10 0,0-5 10 0,6 3-13 0,-1 2 5 0,0 0 8 16,-2 0 0-16,0 0 0 0,-1 0 0 0,1 0 0 15,-3 0-27-15,5 2 3 0,3 3 0 0,3-5 0 16,0 4 14-16,-4-1 10 0,-1 4-12 0,2-7 12 16,-3 5 0-16,0-3 0 0,-2-2 0 15,0 0 0-15,2 5 0 0,0-5 0 0,1 2 0 0,-4-2 0 16,1 0 0-16,-3 0 0 0,-3 0 0 0,3 5 0 16,0-5-10-16,3 0 10 0,5 2-8 0,0-2 8 15,0 5-10-15,3-5 10 0,-6 7-12 0,3-2 12 16,0-3-14-16,0 3 4 0,0-3 1 0,5 3 0 15,-2-3 0-15,-1-2 0 0,6 5 0 0,0-3 0 0,0-2 9 16,-3 5 8-16,-2-5-8 0,-1 2 11 16,-2-2-11-16,-2 0 0 0,2-2 0 0,-3 2 0 15,0 0-25-15,3 0-1 16,-3 0 0-16,3 0 0 0,-2 2 5 0,-1 3 1 0,-2-5 0 0,2 4 0 16,-2-1 9-16,2-3 3 0,3 0 0 0,0 7 0 15,3-7 8-15,-1 5 0 0,3-3 0 0,-2 3 0 0,0-3 0 0,-1 5 0 16,-2-7 0-16,0 5 8 0,3-5-8 15,-1 7-13-15,4-7 3 0,-1 0 1 0,3 7 9 0,2-7 0 16,-2 0 0-16,3 5 8 0,-3-3 4 0,-1 3 2 16,-4-3 0-16,0 3 0 0,-1-3-14 0,-2-2 0 15,0 5-9-15,0 2 9 0,0 0-22 0,3 0 2 0,-1 5 0 16,1-5 0-16,2 0 1 0,-2 7 1 16,-1-2 0-16,1-3 0 0,2-2 18 0,-2 5 16 0,5 0-4 15,0-3 0-15,2 3-23 0,3-5-5 16,1 0 0-16,1 0-1 0,4 5 17 0,-3-10-12 15,2 3 12-15,-2 2-10 0,2-2-11 0,-4-3-3 0,-1-2 0 16,-3 7 0 0,1-7-36-16,-1 0-8 0,4 5-2 0,-1-5 0 15,-3 2-5-15,4-2-1 0,1 5 0 0,1-3 0 0,3-2 67 0,-1 0 9 0,3 5 9 0,0-5-1 16,1 0 19-16,1 2 4 0,1-2 1 0,0 5 0 16,2-5-17-16,1 0-3 0,-1 0-1 0,-2 0 0 15,2 0 1-15,1 0 0 0,-1 0 0 0,1 0 0 16,-1-5-12-16,-2 5 0 0,5 0 0 15,-3-2 8-15,1 2-8 0,-1 0 0 0,3-5 0 0,-2 5 0 16,2 0 0-16,-3 0 0 0,6 0 0 0,-1 0 0 16,-1 0 0-16,-1 5 0 0,0-5 0 0,0 0 0 0,0 0 0 15,0 2 0-15,-3-2 0 0,3 0 0 0,0 5 0 16,0-5 10-16,1 0-1 0,-1 0 0 0,0 0-9 0,-3 0 0 16,3 0-12-16,0 0 12 0,-2 2-11 15,-1 3 11-15,3-5-8 0,0 0 8 16,0 5 0-16,3-3-8 0,0-2 8 0,-3 0 0 0,2 0 0 0,1 0 0 15,5 0 0-15,-5 0 0 0,2 0 0 16,3 0-10-16,0 0 10 0,0 0 0 16,0 0-101-16,0 0-14 0</inkml:trace>
  <inkml:trace contextRef="#ctx0" brushRef="#br0" timeOffset="96551.89">12300 13420 1828 0,'-7'10'81'0,"1"-5"17"0,1-3-78 0,0 3-20 0,-1-3 0 0,1 3 0 16,2 2 35-16,1 0 3 0,-1 0 1 0,3-2 0 15,3 2-19-15,-1 0-3 0,1 0-1 0,2 7 0 16,-2 0-16-16,2 5-16 0,-2 2 4 0,2-2 0 15,-2 7 12-15,0-5 0 0,-1 7 0 0,-2 3 0 16,0-3 19-16,0 5 3 0,-2 2 1 0,-4-2 0 16,4 0-3-16,-4 0-1 0,1-5 0 0,2 5 0 15,-2-7-11-15,2 2-8 0,-2-4 12 0,3-1-12 0,-4-4 0 16,4 0 0-16,2-5 0 0,0 0 0 16,0-7-111-1,5 0-19-15,-2-2-4 0</inkml:trace>
  <inkml:trace contextRef="#ctx0" brushRef="#br0" timeOffset="97096.01">13176 13310 403 0,'-8'12'36'0,"6"-5"-36"0,-4 0 0 0,-2-3 0 0,3 4 470 0,0-1 87 16,2 0 18-16,1-5 3 0,2 7-453 0,0-2-90 15,0-4-19-15,2 4-3 0,4 0-13 0,-1 5 0 16,0-1 0-16,-2 4-10 0,5-1 2 0,-6 7 0 16,4-2 0-16,-1 2 0 15,0 5-20-15,-2 2-3 0,2-2-1 0,-2 2 0 0,-3 3 32 0,2-3 12 16,1 0-1-16,-3 3 0 0,3-3-11 0,-3 5-16 15,2-5 4-15,1 3 1 0,0-10 11 0,-1 0 0 16,4-7 0-16,-1 0-708 0,0-2-136 16</inkml:trace>
  <inkml:trace contextRef="#ctx0" brushRef="#br0" timeOffset="97833.58">14303 13188 1324 0,'-10'7'59'0,"7"0"12"0,-2 0-57 0,0 5-14 16,-1-3 0-16,-2 7 0 0,3-1 269 0,0-1 51 16,2 0 11-16,0 7 1 0,1-2-250 0,2 2-50 15,-3 5-11-15,3 2-1 0,3 3-20 0,-3-3 0 16,5 5 0-16,-5 2 0 0,3-2 0 0,-3 0 0 16,2-7 0-16,-2 7 0 0,3-5 0 15,-3 0 8-15,3 3-8 0,-1-10 10 16,1 5-10-16,0-5 0 0,-1-2-12 0,1-5 12 15,0 0-98-15,2-2-12 0,-2-3-2 0,2-4-586 16,3-5-117-16</inkml:trace>
  <inkml:trace contextRef="#ctx0" brushRef="#br0" timeOffset="98416.83">15343 13263 403 0,'0'0'17'0,"-2"7"5"0,2-2-22 0,-3 2 0 0,0 4 0 16,1-1 0-16,-1-3 500 0,3 5 96 0,0-5 20 0,0 4 3 15,0-1-467-15,0 2-94 16,0-1-18-16,0-1-4 0,0 4-26 0,0-2-10 0,3 7 8 0,-1-3-8 15,-2 3 0-15,3 2 0 0,0 5 0 0,-1-5 0 16,1 5 0-16,-1 0 0 0,1 0 0 0,0-1 0 16,-1-1 0-16,1 2 0 0,0 0 0 0,-1-5 0 15,-2 5 0-15,3 2 0 0,0-4 0 16,-3-1 0-16,2-4-43 16,1 2-1-16,0-2 0 0,-1-5 0 0,1-2-184 0,2-5-36 15</inkml:trace>
  <inkml:trace contextRef="#ctx0" brushRef="#br0" timeOffset="99392.23">16838 13286 2286 0,'-5'10'50'0,"5"-10"10"0,0 7 3 0,0 0 1 0,-3-2-51 0,1-3-13 16,2-2 0-16,0 9 0 0,0-9 48 0,2 3 6 16,-2 4 2-16,0-3 0 0,3 4-36 15,-1-6-6-15,-4 5-2 0,2-2 0 0,2 6 0 0,1-1 0 16,-6 4 0-16,3 2 0 0,0 1-3 0,0 4-1 15,0 5 0-15,0 0 0 0,-2 0 20 0,-1 2 3 16,3-2 1-16,-2 2 0 0,-1-2-32 0,0-5 0 16,1 5 0-16,2-5 0 15,-3 3-20-15,3-8-9 0,0 3-3 0,0 0 0 16,3-10-69-16,-1 3-15 0,1-5-2 0,2-7-920 0</inkml:trace>
  <inkml:trace contextRef="#ctx0" brushRef="#br0" timeOffset="100124.49">17439 13039 403 0,'0'0'36'0,"-3"8"-36"16,0-1 0-16,1 0 0 0,-4-3 368 0,6-1 66 16,-2 4 14-16,-1 4 2 0,3-3-331 0,0 1-67 15,0 3-12-15,0-1-4 0,0 4 4 0,3 3 0 16,-1-1 0-16,-2 2 0 0,3 2-15 16,0 5-2-16,-1 0-1 0,1 2 0 15,0 5-22-15,-1 2 0 0,1 3 0 0,-3-3 8 0,0 3-8 0,0-3 0 16,0-7 0-16,0 3 0 0,0-3-9 0,-3-7 9 15,3 3-10-15,0-8 10 16,-2 0-64-16,2-1-6 0,-3-1-2 0,3-7 0 16,0 4-156-16,0-8-32 0,0-3-7 0,0 0-1 0</inkml:trace>
  <inkml:trace contextRef="#ctx0" brushRef="#br0" timeOffset="101252.33">11933 13169 57 0,'0'0'0'16,"0"0"0"-16,0 0 0 0,-6 0 0 16,6 0 417-16,-5 5 79 0,5-5 15 0,0 0 3 15,0 0-352-15,0 0-70 0,-5 2-15 0,5-2-2 16,0 0-15-16,0 0-4 0,-3 5 0 0,1-3 0 0,-1 10-36 0,0-5-8 16,3 7-2-16,0 0 0 0,3 5-2 0,0 2-8 15,-3-2 12-15,2 7-4 0,1-1-8 0,-3 4 10 16,5-1-10-16,-2 3 10 0,-3-3-10 0,5-2 0 15,-2-1 0-15,-3-1 0 16,2-5 0-16,1 0-14 0,0-5 3 0,-3 0 1 16,2 0-86-16,-2-7-16 15,0 5-4-15,-2-8-532 16,2-4-105-16</inkml:trace>
  <inkml:trace contextRef="#ctx0" brushRef="#br0" timeOffset="101453.02">11830 13529 1094 0,'0'0'97'0,"-3"2"-77"15,-2-2-20-15,5 0 0 0,-3 0 160 0,3 0 28 0,0 0 5 0,0 7 2 16,3 5-107-16,2-5-22 0,-2 5-4 0,4-5-1 16,4 7-33-16,0-7-6 0,-1 7-2 0,1-2 0 15,2-5 9-15,3 7 2 0,-3-7 0 0,0 0 0 16,1 5 2-16,-1-5 1 0,0 0 0 0,-2 0 0 16,-1-2-18-16,1-3-3 0,2-2-1 0,-2 0 0 15,-3-2-12-15,2-3 11 0,1-2-11 0,-1 0 10 16,-2-5-10-16,3 3-16 0,-3-10 4 0,2 0 1 15,1-5-147-15,0-1-30 16,-1-1-5-16</inkml:trace>
  <inkml:trace contextRef="#ctx0" brushRef="#br0" timeOffset="101793.12">12642 13021 2383 0,'0'7'52'0,"2"4"12"0,-2-1 1 0,3 9 2 0,2-1-54 0,1 4-13 16,-1-1 0-16,0-2 0 0,3 7 10 0,-3-5-1 15,1 5 0-15,-4-1 0 0,4-1-9 0,-4 2 0 16,1 0 0-16,-3 2 8 0,0-2-8 0,0-5 0 0,-3 5 0 0,3-5 0 16,-2-2-12-16,2 2-8 0,-3-5-2 15,0-1-1034-15</inkml:trace>
  <inkml:trace contextRef="#ctx0" brushRef="#br0" timeOffset="102065.38">12666 13310 2793 0,'-11'19'61'0,"6"-5"13"0,-1 0 2 0,4 5 4 0,-1 2-64 0,1 2-16 15,4-1 0-15,3-1 0 0,3 0 0 0,0-2 0 16,3 2 0-16,2-9 0 0,0 7 0 0,3-10 0 15,-3 3 0-15,3-1 0 16,0-1 0-16,-3-3-13 0,1 0 4 0,-4-2 1 0,1-3-4 0,-3-2 0 16,-8 0 0-16,10 0 0 0,-10 0 12 0,8-2 0 15,3-3 0-15,-3-2 0 0,2-7-20 0,-2 0-3 16,3-5 0-16,0-2 0 16,2-5-4-16,3-7-1 0,2 0 0 0,-2-2 0 15,5 2-144-15,0-3-28 0,1 4-7 0</inkml:trace>
  <inkml:trace contextRef="#ctx0" brushRef="#br0" timeOffset="102486.74">13697 12915 2149 0,'-2'12'95'0,"-1"-10"20"0,1 7-92 0,-1 1-23 16,3-3 0-16,0 5 0 0,0 2 69 0,0 4 10 16,3 4 1-16,-1-1 1 0,1 2-52 0,2 1-10 15,0 6-3-15,-2-1 0 0,2-1-16 0,1 5 0 0,-1 0 0 0,-2 0 0 16,-3 0 0-16,0 2 0 15,0-2 0-15,0 0 0 0,-3-5 0 0,3 2 0 0,0-8 0 0,0-1 0 32,-3-7-37-32,1-2-2 0,-1 2 0 0,3-7-674 0,0-7-135 15</inkml:trace>
  <inkml:trace contextRef="#ctx0" brushRef="#br0" timeOffset="102735.17">13589 13239 979 0,'-8'14'87'0,"3"-6"-70"0,-1 1-17 0,-1 3 0 16,1 2 356-16,4 0 68 0,-1 5 14 0,0-5 2 16,3 5-340-16,3 2-69 0,0-2-14 0,2-1-2 15,0 4-15-15,6-4 0 0,-3 4 0 0,2-8 0 0,1 7 0 0,-1-7-8 16,1 5 8-16,0 0 0 16,2-10 0-16,-5 3 0 0,2 0 0 0,-2-3 0 0,3-4 0 0,-1-3 0 15,-2 3-8-15,3-5 8 0,0-5 0 0,2 3-12 16,-3-5 12-16,6-5-10 0,-2-9-2 0,4 2-1 15,-2-14 0-15,5 5 0 16,0-12-84 0,3 4-17-16,0-4-3 0,-3 3-890 0</inkml:trace>
  <inkml:trace contextRef="#ctx0" brushRef="#br0" timeOffset="103103.6">14862 12887 2487 0,'0'0'55'0,"0"0"11"0,0 7 2 0,0 4 2 0,0-4-56 0,2 3-14 0,1 2 0 0,0 2 0 16,2 0 0-16,0-2 0 0,0 6 0 0,1-1 0 0,-1 6 9 16,0-1-1-16,1-1 0 0,-1 0 0 15,-2 5-8-15,2 0 0 0,-5 2 0 0,0-2 0 16,3 0 0-16,-6-1 0 0,3-3 0 0,0 6 0 0,-3-9 0 0,1 2 0 15,-1-2 0-15,-2-5 0 16,2 0-20-16,0-2-7 0,-2-1-1 0,2-4-700 16,-2-4-141-16</inkml:trace>
  <inkml:trace contextRef="#ctx0" brushRef="#br0" timeOffset="103347.07">14751 13188 1209 0,'-6'7'108'0,"1"7"-87"0,-3 0-21 0,3 5 0 16,-1 0 365-16,4-3 69 0,2 3 14 0,2 2 2 16,1 2-360-16,2-1-72 15,3-1-18-15,3-2 0 0,-6 2 0 0,6-2-9 16,-1-1 1-16,1-1 0 0,-3-3 8 0,0 2 0 0,2-1 0 0,-2-6-8 16,0-2 8-16,0 2 0 15,3-1 0-15,-3-6 0 0,0-2 0 0,2 0 0 0,-2-7 0 0,5 0 0 16,-5-7-12-16,6-5 2 0,-4-2 1 0,6-5 0 31,0-2-127-31,2-3-24 0,1 0-6 0,-1-2-1 0</inkml:trace>
  <inkml:trace contextRef="#ctx0" brushRef="#br0" timeOffset="103964.62">17095 12868 345 0,'8'12'15'0,"-8"-12"4"0,0 7-19 0,0 0 0 16,-3 0 0-16,0 0 0 0,6 0 515 16,-3 5 99-16,-3-5 20 0,3 7 4 0,3 0-480 0,0 5-96 15,-6 2-19-15,0-2-4 0,3 7-31 0,0-5-8 16,-2 7 0-16,2 5 0 0,0-3 0 0,0-1 0 16,2 6 0-16,-2-2 8 0,-2 0-8 0,-1-5-13 15,3 5 3-15,0-7 1 16,-5 2-4-16,5-2-1 0,0-7 0 0,0-5 0 15,0 0-91-15,2-2-19 0,-2-5-3 0,0-7-598 16,8 7-120-16</inkml:trace>
  <inkml:trace contextRef="#ctx0" brushRef="#br0" timeOffset="104206.96">17031 13423 1843 0,'-2'14'164'0,"-1"-2"-132"0,-2 9-32 0,-1-7 0 15,6 2 211-15,-2-1 35 0,2-1 7 0,0 0 2 16,5-7-208-16,-2 0-47 16,-1 5 0-16,4-5 0 0,-1 0-17 0,0 0-1 0,3 0 0 0,0 0 0 15,-5-2 18-15,2 2-10 0,6-5 10 0,-6 5-8 16,0-2 16-16,0 2 4 0,6-7 1 0,-3 5 0 16,-5-3-1-16,5-2-1 0,-1-7 0 0,1 4 0 0,3-6 3 15,0 0 1-15,-1-5 0 0,6-5 0 16,-3-2-15-16,1-5-16 0,-1-3 3 0,0-3 1 15,0-6-134-15,11-26-204 16</inkml:trace>
  <inkml:trace contextRef="#ctx0" brushRef="#br0" timeOffset="105355.24">18063 13373 1843 0,'0'0'40'0,"0"0"9"0,0 0 2 0,0 0 1 0,0 0-42 0,0 0-10 0,0 10 0 0,0-3 0 16,0 0 93-16,0 0 17 15,0 5 3-15,-3 0 1 0,1-3-61 0,2 10-12 0,-3-5-2 0,3 5-1 16,0-1-2-16,0-1-1 0,-2 2 0 0,2 0 0 16,-3-3-19-16,3 3-3 0,0 2-1 0,0-2 0 15,-3 0-12-15,3-1 9 0,0-1-9 0,0 2 8 16,0-5-8-16,0 0 0 0,3-2 0 0,-3 2 0 15,3 0-17-15,-1-7-6 0,1 5-1 0,-1-5 0 16,4 0-179-16,-4 0-36 0,-2-7-7 0,0 0-2 0</inkml:trace>
  <inkml:trace contextRef="#ctx0" brushRef="#br0" timeOffset="105729.97">17801 13343 2059 0,'-8'7'91'0,"8"-7"19"0,-2 7-88 0,-1-2-22 0,-2 6 0 0,2-4 0 15,-2 3 75-15,-1-3 10 0,4 5 3 0,-6-5 0 16,3 7-44-16,-1 0-8 0,-2-2-1 0,0 2-1 16,-2 0-24-16,-1 2-10 0,1-1 8 0,-4-1-8 15,4 0 0-15,-6 0 0 0,0 0 0 0,3-2 0 16,-3 2-28-16,0-2 1 0,3-3 1 0,-3-2 0 31,0 5-28-31,3-5-6 0,0-2 0 0,2-3-1 16,3-2-150-16,0 0-29 0,-5-2-7 0,10-10-1 0</inkml:trace>
  <inkml:trace contextRef="#ctx0" brushRef="#br0" timeOffset="105900.78">17862 13409 2131 0,'-13'28'94'0,"8"-9"20"0,-6 2-91 0,0 5-23 16,1-5 0-16,-3 2 0 0,-1-1 123 0,4-4 20 16,-1 4 4-16,1-6 1 0,-4 1-132 0,4-3-27 15,-3-5-5-15,2 3 0 16,-2-5-151-16,-1 5-29 0,1-3-7 0,0-4-445 16,0 2-90-16</inkml:trace>
  <inkml:trace contextRef="#ctx0" brushRef="#br0" timeOffset="106086.41">17902 13449 1555 0,'0'14'68'0,"0"-7"16"0,-3 7-68 0,0-2-16 0,1 2 0 0,-4 0 0 16,4 5 219-16,-1-5 40 0,-5 0 8 0,0 2 1 15,0 1-198-15,0-3-40 0,-2-2-8 0,-1 2-2 16,1 0-33-16,-4-2-7 0,1 0-2 0,3-3 0 31,-4-2-168-31,4-2-34 0,-3 2-6 0,2-5-2 0</inkml:trace>
  <inkml:trace contextRef="#ctx0" brushRef="#br0" timeOffset="106238.44">18063 13409 2782 0,'0'7'61'0,"0"12"13"0,-5-5 2 0,2 7 3 0,-2-2-63 0,0 2-16 0,-3 0 0 0,0-2 0 0,-3 2 40 0,1-2 4 16,-4 2 2-16,1-2 0 16,-3-5-114-16,0 0-22 0,0-2-5 0</inkml:trace>
  <inkml:trace contextRef="#ctx0" brushRef="#br0" timeOffset="108807.93">21855 13348 2062 0,'0'0'92'0,"0"0"18"0,0 0-88 0,0 0-22 0,0 0 0 0,0 0 0 15,0 0 68-15,0 0 10 0,0 0 2 0,0 0 0 16,0 0-58-16,0 0-11 0,5 2-3 0,-2-2 0 16,2 7 24-16,0-2 5 0,-2-3 1 0,2 7 0 15,0 1-7-15,3 2-2 0,-2-3 0 0,-1 7 0 16,0-1-11-16,0-1-2 0,-2 0-1 0,0 7 0 15,-1-5-3-15,-2 6 0 0,-2-6 0 0,2 8 0 16,-6-8-12-16,4 8 0 0,-3-8 0 0,-1 0 0 16,-2-1 0-16,3-6 9 0,0 3-1 0,-3 2 0 0,5-7-8 15,-2-2-9-15,2-3 9 0,3-2-13 0,0 0 13 0,0 0-11 16,0 0 11-16,0-7-10 0,3 0-12 0,2-7-2 16,0 2-1-16,1-2 0 0,2-5 9 0,0 3 3 15,0-6 0-15,-1 4 0 0,-1-8 13 0,2 7 0 16,0-5 0-16,0 1-9 0,-3 6 9 0,3-1 0 0,-3-1 8 15,-2 5-8-15,5 2 21 0,-6 5 0 0,4 0 0 0,-4 0 0 16,6 0 10-16,-3 2 1 0,-2 3 1 0,-3 2 0 16,0 0-7-16,0 0-2 0,0 0 0 0,5-5 0 15,3 5-12-15,0 0-4 0,0 0 0 16,0 0 0-16,0 0-8 0,0 0-17 0,0 5 4 16,3-5 1-16,-11 0 12 0,7 7 0 0,1-3 0 0,0-1 0 15,-2 4 0-15,-1 0 0 0,0 5 0 0,1-1 0 16,-4 4 0-16,1-1 12 0,-1 0-3 0,1 5 0 15,-3-3 11-15,0 3 3 0,0 0 0 0,0-5 0 16,0 7-23-16,-3-7 0 0,3 5 0 0,-2 0 0 16,2-5 0-16,-3 0 0 0,3 5 0 0,0-5 0 15,0 0 0-15,0-2 0 0,0 2 0 0,3-7 0 16,-1 5-24-16,-2-5-8 16,3 0-3-16,0 0 0 0,-3-7-8 0,5 7-1 0,-5-7-1 15,5 0 0-15,1 5-98 0,-1-10-19 0,0 2-4 0,3-6-850 16</inkml:trace>
  <inkml:trace contextRef="#ctx0" brushRef="#br0" timeOffset="109166.01">22527 13437 2224 0,'0'0'99'0,"0"0"20"0,0 0-95 0,0 0-24 16,0 0 0-16,0 0 0 0,0 0 48 0,0 0 6 0,8 0 1 0,0 0 0 16,-3 0-27-16,3 0-6 0,0 0-1 0,0 0 0 15,2 0 1-15,-2 5 0 16,5-3 0-16,-2-2 0 0,2 5-7 0,0-5-2 0,3 2 0 0,3 3 0 15,-1-1-13-15,1-1 8 0,-1-3-8 0,1 0 0 16,-3 7 0-16,2-7-12 0,1 0 1 0,-3-3 0 16,2 3 11-16,-5-4 0 0,3 4 0 15,0-3 0-15,-3-1-32 0,-2-1-4 0,0 3 0 0,-3-3-1 16,-1 3-95 0,1-3-18-16,0-2-4 0,-5 5-482 0,2-3-97 15</inkml:trace>
  <inkml:trace contextRef="#ctx0" brushRef="#br0" timeOffset="109442.94">22722 13293 2469 0,'0'0'109'0,"0"0"23"0,-5 3-105 0,5-3-27 16,0 0 0-16,0 0 0 0,0 0 17 0,0 0-1 15,5 5-1-15,1-3 0 0,-6-2-15 0,5 7 0 16,0 0 0-16,-2 2 0 0,2 1 0 0,-5 4 0 0,3 0 9 0,-3 10-9 16,0-3 22-16,0 0-1 0,-3 0 0 0,1 5 0 15,2 0-10-15,-3 0-3 16,0 0 0-16,1-5 0 16,-1 0-8-16,0 0 0 0,1-2 0 0,-1-5-11 15,3 0-22-15,0 3-5 0,0-8-1 0,3-2 0 16,-1 0-147-16,1-2-30 0,5-5-5 0,0 0-660 0</inkml:trace>
  <inkml:trace contextRef="#ctx0" brushRef="#br0" timeOffset="109694.72">23122 13216 2160 0,'0'0'96'0,"-3"5"19"0,1-3-92 0,-4 3-23 0,4 2 0 0,2-3 0 0,-3-1 53 0,0 4 7 16,1 0 0-16,2 0 1 0,0 5-34 0,0-1-7 15,0 4-2-15,0 1 0 0,2 3 6 0,-2 0 0 16,0 2 1-16,3 0 0 16,-3 5-7-16,3-5-2 0,-3 5 0 0,2-7 0 15,-2 7-16-15,3-10 0 0,0 8 0 0,-1-8 0 16,1 3-18-16,0-7-10 0,-1-3-3 0,1 3-719 15,2-5-144-15</inkml:trace>
  <inkml:trace contextRef="#ctx0" brushRef="#br0" timeOffset="127590.41">18746 3157 1339 0,'0'0'59'0,"0"0"13"0,0 0-58 0,0 0-14 16,0 0 0-16,0 0 0 0,0 0 76 0,0 0 12 15,-3 0 2-15,3 0 1 0,0 0-44 0,0 0-9 16,0 0-2-16,0 0 0 0,0 0-23 0,0 0-5 16,0 0 0-16,-3 12-8 0,1-5 8 15,2 5-8-15,0-3 0 0,0 7 0 0,2-6 21 0,1 9 1 16,0-8 0-16,-1 4 0 0,4 1 0 0,-1 3 0 0,-2-5 0 0,2 5 0 16,0-5-11-16,0 0-3 0,1 0 0 15,-1 3 0-15,-2-1-8 0,-1 3 0 16,1-5 0-16,-3 5 0 0,3-5 0 0,-1 5 8 0,-2-5-8 15,0 0 0-15,0 0 12 0,-2 0-2 0,-1 3-1 0,0-8 0 16,3 5-9-16,-2 3 0 0,-4-1 0 0,4 3 0 16,-1-5 0-16,0 5 0 0,-2-12 0 0,3 7-11 15,-4-2 11-15,4-3 0 0,-4-4 0 0,4 7 8 16,-4-5-8-16,4 2 0 0,-1-9 0 0,3 0 8 16,-3 7-8-16,3-7 0 0,0 0 0 0,0 0 0 15,0 0 8-15,0 0-8 0,0 0 10 0,-5-2-10 0,3-3 8 16,2-2-8-16,-3 0 0 0,0-5 0 0,1 5 0 15,2-7 0-15,0 0 0 0,0 0 0 16,0-12 0-16,0 7 0 0,2-2 0 0,1 0 0 16,0 2 0-16,-1 0 0 0,1-2 0 0,-1 0 0 15,4 2 0-15,-1-7 0 0,3 10-8 0,0-6 8 0,0 4 0 16,0-1 0-16,0 0-8 0,0-2 8 0,0 2 0 16,0 5 0-16,-1 0 0 0,-1-5 0 15,2 5 0-15,0 0 9 0,-3 2-1 0,3 3 0 0,0-6 12 0,-3 4 3 16,3-1 0-16,0 5 0 0,-3-3-7 0,3 3-2 15,-3 0 0-15,3-2 0 0,0 7-14 0,0-5 9 16,-2 2-9-16,-1 5 8 0,3-7-8 0,0 0 0 16,-3 7 9-16,3-3-9 0,0-1 0 0,0 4 9 15,2-5-9-15,-2 5 0 0,3 0 11 0,2 0-11 0,-5 0 10 0,5 0-10 16,-2 5 10-16,0-5-10 0,2 4 10 0,-5-1-10 16,2-3 0-16,-2 7 8 15,3-7-8-15,-3 7 0 0,2-2 0 0,-2 2 0 0,0-5 0 0,3 7 0 16,-3-2 0-16,0 0 0 0,2 3 0 15,-2 4 0-15,-3 2 15 0,3-1-3 16,0 3-1-16,3-3 0 0,-3 1-11 0,0 3 12 0,-3 0-12 16,3 2 12-16,-3-2-12 0,1 2 8 0,-1 0-8 0,0-2 8 15,0 2-8-15,-2 0 0 0,2 5 9 0,1-7-9 16,-4 2 8-16,4 0-8 0,-4 5 8 0,4-7-8 16,-4 0 12-16,4 2-3 0,-4-2 0 0,3-5 0 15,-2 0-9-15,2 0 0 0,-2 0 9 0,2-2-9 16,1 2 0-16,-4 0 0 0,4-7 0 0,-1 0 8 15,0 5-8-15,0-5 0 0,1 5 0 0,-1-5-727 16,0 0-144-16</inkml:trace>
  <inkml:trace contextRef="#ctx0" brushRef="#br0" timeOffset="129022.67">21698 10358 2131 0,'-5'5'189'0,"0"-5"-151"16,2 0-30-16,3 0-8 0,0 0 75 0,0-5 13 15,3-2 4-15,2 0 0 0,3 0-84 16,0-7-17-16,3 2-3 0,2 3-1 0,-3-3 13 0,4 5-9 16,2 0 9-16,-1 0-8 0,7 2 8 0,-4 3 12 15,9 2-2-15,-4 0-1 0,7 0 18 0,1 2 3 16,1-2 1-16,5 5 0 0,0-5-1 0,0 2 0 16,3-2 0-16,5 0 0 0,5 0-17 0,3-2-3 15,5-3-1-15,3 3 0 0,-5-3-9 0,7-2 0 16,1 5 9-16,2-3-9 0,0-2 9 0,0 2-9 15,-5-2 12-15,0 5-12 0,0-3 13 0,-1-2-4 0,1 5-1 0,-2-3 0 16,-1-2-8-16,-8 0 8 0,-2 2-8 0,-3-2 8 16,-6 0 36-16,1 0 6 0,-3 0 2 0,-3-5 0 15,3 5-16-15,-5-7-4 0,0 0 0 0,-3 2 0 16,-2-2 0-16,-1-7-1 0,-5 2 0 16,-2-7 0-16,-3 3-20 0,-1-8-11 0,-1-2 12 15,-6-2-12-15,-3 2 8 0,0-2-8 0,-2-3 0 0,-1 3 0 16,-2-3 0-16,0 3 0 0,-5-5-13 0,0 0 5 15,-3 0 8-15,-3 0 0 0,-2 0 0 0,-3 0 0 0,-2 5 0 16,-3-5 0-16,-3 0 0 0,0 0-8 16,0 0 8-16,-2-2 0 0,-1-3 0 0,1-2 8 0,2 0-8 0,-3 2 0 15,4 3 0-15,2-5-8 16,-3 0 8-16,-3 2 0 0,3 3 0 0,-5 2 0 16,-2 2-25-16,-4 8-7 0,-2-1 0 15,-5 5-1-15,2 5 25 0,-2 4 8 0,-1 1 0 0,-2 7 0 16,-2 2 0-16,-3 2 0 0,-1 2 0 0,1 6 0 0,0 4 0 0,2-2 0 15,3 4 0-15,3 3 0 0,-1-5 0 0,-1 7 0 16,-1 5 0-16,-3-5 0 0,-2 0 0 0,5 5 0 16,-3 0 0-16,3-3 0 0,-5 8 0 15,2-3 0-15,-5 5 0 0,-2 2 0 0,-1 0 0 0,1 5 0 16,4 5 0-16,1-3-10 0,0 10 10 0,-1-3 0 0,1 5 0 16,5 0 0-16,-2 5 0 0,7-5-8 0,3-5 8 0,5 5 0 15,6 0 0-15,4-2-8 0,4 2 8 16,5 0 0-16,2-7-8 0,6 2 8 0,0-2-8 0,5-2 8 15,2-5-8-15,4 2 8 0,-1-2-8 16,5 2 8-16,6-9-9 0,-3 7 9 0,3-7-10 0,3 0 10 16,2-5 0-16,0 5 0 0,0-10 0 0,1 3 0 31,-1-5-48-31,0-2-3 0,-3 0-1 0,4-5 0 16,-1 0-127-16,-3-7-25 0</inkml:trace>
  <inkml:trace contextRef="#ctx0" brushRef="#br0" timeOffset="130439.3">19905 3369 864 0,'0'0'76'0,"0"0"-60"0,0 0-16 0,0 0 0 15,0 0 209-15,0 0 39 0,-3-5 8 0,3 5 2 16,0 0-140-16,0 0-28 0,0 0-6 0,0 0 0 0,3-2-26 0,5-3-5 15,-1 3-1-15,1 2 0 0,-8 0-26 0,14-5-6 16,-4 5 0-16,3 0-1 0,3-3-7 0,0-1-2 16,0 4 0-16,3 0 0 0,-4 0-1 0,4 0 0 15,0-3 0-15,-4 3 0 0,1 0-9 0,3 0 10 16,-3-9-10-16,2 7 10 0,-2 2-10 0,3 0 0 16,-4-7 0-16,4 2 0 15,0 5 0-15,-4-7 0 0,-1 4 0 0,-1-1 0 16,0 1-77-16,-2-1-18 0,-1-1-3 15,-4 3-885-15</inkml:trace>
  <inkml:trace contextRef="#ctx0" brushRef="#br0" timeOffset="130684.75">20140 3122 230 0,'-10'0'10'0,"7"0"2"0,-5-5-12 0,0 5 0 0,0 0 0 0,3 0 0 16,-3 0 408-16,3 5 78 0,-3-1 16 0,5-1 3 15,-2 4-361-15,-1 0-72 0,4 5-14 0,-1-1-3 16,0 3-32-16,1 3-7 0,-1 9 0 0,0 4-1 16,3-6-15-16,0 6 0 0,-2-1 0 0,-1-1 0 15,3 3 0-15,0-3 0 0,0 0 0 0,3-2 0 0,-3 2 0 0,5 3 0 16,-2-6-12-16,2-1 12 31,0 0-61-31,3-3-6 0,-2-2-1 0,2-3-566 0,2-4-114 0</inkml:trace>
  <inkml:trace contextRef="#ctx0" brushRef="#br0" timeOffset="130963.6">20799 2962 1843 0,'-13'-3'81'0,"7"6"18"0,-2-3-79 0,1 7-20 0,-1-2 0 0,0 2 0 0,2-5 101 0,1 7 17 0,-3 1 3 0,0-3 1 16,3 7-96-16,-3-2-26 0,0 9 8 0,3-7-8 15,-3 9 0-15,2 1 0 0,1 2 0 0,3 0 0 16,-1 2 0-16,3 5 0 0,0-7 0 0,0 2 0 16,0 5 0-16,5-7 0 0,3 2 0 0,3 5 0 15,-1-3 0-15,4-1 0 0,-1-1 0 0,3-9 0 16,0 2 0-16,2 0 0 0,1-2-9 15,2 0 9-15,-3 2-132 16,-2 0-22-16</inkml:trace>
  <inkml:trace contextRef="#ctx0" brushRef="#br0" timeOffset="131428.45">21148 3155 2527 0,'0'0'56'0,"0"0"11"0,0 0 2 0,3 0 2 0,2 0-57 16,3 0-14-16,0 0 0 0,0 2 0 0,0 3 12 0,-3-1-1 16,3-1 0-16,0 4 0 0,-3 5-11 0,1-3 0 15,2 3 0-15,-3 9 8 0,-3-9-8 0,4 6 0 16,-6-3 0-16,0 1 0 0,2-4 0 0,-4 7-12 15,-1-10 2-15,3 3 1 0,-3 0 9 0,1-3 0 16,-1-2-9-16,1 0 9 0,2-7 0 0,0 0 0 0,0 0 0 0,0 0 0 16,0 0 0-16,0 0 0 0,7-2 0 15,1-3 0-15,0-2-14 0,3-7 2 16,0 4 0-16,-1-8 0 16,3-1-20-16,-2 0-3 0,2-2-1 0,0 0 0 0,-2-1 15 15,0 6 2-15,-1 0 1 0,1 4 0 0,-1-7 18 0,-2 10 11 16,0-3-2-16,0 5 0 0,0 0 32 0,-3 2 7 0,3 5 0 0,-2 0 1 15,-6 0-7-15,5 0-2 0,0 9 0 0,0-2 0 16,-2 3-14-16,0 2-3 0,-1-1-1 0,4-1 0 16,-1 9-10-16,-2-1-1 0,-1-1-1 15,1 6 0-15,2-1-10 0,-2-6 0 0,-1 10 0 0,-2-12 0 16,6 5 0-16,-6-5 0 0,2 5 0 0,-2-5 0 0,3 5-8 16,-3-8 8-16,5 4 0 0,-2-6 0 15,0 3-35-15,2-5-2 0,0 0-1 0,-2 0-753 16,2-7-150-16</inkml:trace>
  <inkml:trace contextRef="#ctx0" brushRef="#br0" timeOffset="131683.44">21788 3190 2718 0,'0'0'120'0,"0"0"25"0,0 0-116 0,0 0-29 16,0 0 0-16,6 5 0 0,2-3 25 0,0-2-1 15,0 0 0-15,2 0 0 0,1 0-12 0,-1 0-4 16,4 0 0-16,1 0 0 0,4 0-8 0,-1-2 0 16,-2 2 0-16,0 0 0 0,3 0 0 0,-1 2 0 15,-5-2 0-15,1 0 0 0,2 5-17 0,-6-3-6 0,1-2-1 0,-1 5 0 16,-2-5 13-16,0 4 3 0,0-1 0 0,0-3 0 31,-3 0-29-31,-5 0-6 0,6 4-1 0,-6-4 0 16,5-4-179-16,0 1-36 0,1-8-7 0,-4-1-2 0</inkml:trace>
  <inkml:trace contextRef="#ctx0" brushRef="#br0" timeOffset="131912.89">22024 3023 2487 0,'-3'0'55'0,"-2"0"11"0,0 0 2 0,2 5 2 0,-2-3-56 0,-1-2-14 0,6 0 0 0,-2 5 0 16,-3 2 28-16,-1 0 4 0,4 0 0 0,-1 5 0 15,0 2-32-15,1 5 0 0,-1-3 0 0,0 10 0 0,3-7 0 0,-2 2-12 16,-4 5 12-16,4 0-10 0,2-5 10 0,0 5 0 16,0-5 0-16,0 0 0 0,0-2 0 0,0 0-13 15,-3-3 1-15,3 3 1 16,0 0-30-16,0-8-7 0,3-1 0 0,2 2-1 16,-2-3-119-16,2-4-24 0,3-3-5 15,0-2-1-15</inkml:trace>
  <inkml:trace contextRef="#ctx0" brushRef="#br0" timeOffset="132134.9">22310 2999 2739 0,'0'0'60'0,"0"0"13"0,-6 3 3 0,4 4 0 0,-1 0-60 0,0 7-16 0,3-2 0 0,-2 2 0 15,-1 0 9-15,1 5-1 0,-4 2 0 0,4 2 0 16,-1 1-8-16,0 2 0 0,1 0 0 0,-4 0 0 15,4-5 0-15,-1 5-9 0,-2-5 9 0,2 0-10 32,0-2-47-32,1-5-10 0,-1 5-1 0,1-5-1 0,2 0 0 0,-6-2 0 0,6-1 0 0,0-1 0 15,0-3-48-15,0-2-10 0,3 2-1 0,-3-7-744 16</inkml:trace>
  <inkml:trace contextRef="#ctx0" brushRef="#br0" timeOffset="132740.23">22561 2908 864 0,'0'0'38'0,"0"0"8"16,0 0-37-16,0 0-9 0,0 0 0 0,0 0 0 0,0 0 270 0,0 0 52 15,8-3 10-15,-3 3 3 0,-5 0-233 0,6 0-46 16,-1 0-10-16,0-4-2 16,3 4-19-16,-3 4-4 0,3-4-1 0,-2 0 0 0,-1 3-8 0,3 1-1 15,-3-1-1-15,3 8 0 0,3-1 11 0,-3 2 3 16,0 2 0-16,-1 5 0 0,4 2-3 0,-3 5 0 16,0 2 0-16,-3-2 0 0,3 0-8 0,-3 9-1 15,3-9-1-15,0 9 0 0,-5-4-11 16,0-3 12-16,-1 0-12 0,-2 3 12 15,-2-10-4-15,-4 7 0 0,-2-2 0 0,-2-7 0 0,-3 2 4 0,-3 5 0 16,-3-5 0-16,-2-2 0 0,-3 2-12 0,-2 0-11 16,-3-2 3-16,-3 2 0 15,-5-2-146-15,-3-5-29 0</inkml:trace>
  <inkml:trace contextRef="#ctx0" brushRef="#br0" timeOffset="135086.82">21569 13865 1094 0,'-3'19'97'0,"1"-12"-77"16,-1 0-20-16,0 0 0 0,3-7 243 0,0 0 45 16,0 0 8-16,0 0 3 0,0 0-249 0,8 5-50 15,-3-3-9-15,6 3-3 16,-3-5 12-16,5 0 0 0,-2 2 0 0,-1-2-8 0,1 0 32 0,2 0 6 15,0 0 2-15,1 0 0 0,-1 5 12 0,-3-5 2 16,4 0 1-16,-1 2 0 0,0 3-9 0,0-5-2 16,3 0 0-16,0-5 0 0,3 5-15 0,-1-2-3 15,3 2-1-15,3-5 0 0,0 3-17 0,2-3 8 16,-2-2-8-16,3 5 0 0,2-5 0 0,0-3 0 0,-3 3 0 16,-2 0 0-16,3 0 0 0,-4 5 0 15,1-3 0-15,0 3 0 0,0-3 8 0,0 5-8 16,0 0 0-16,2 0 0 0,0-3 12 0,4 3-2 0,-1-4 0 15,0 4 0-15,0 0 8 0,0 0 2 0,-3 0 0 16,-2-5 0-16,0 5-20 0,0 0 0 0,-3 5 0 0,3-5 0 16,0 4 0-16,-1-1 0 0,1 2 8 0,3-3-8 15,-3 3 15-15,-1 2-1 0,-1-5 0 0,1 3 0 16,-1-3-6-16,1 3-8 0,1 2 11 0,-3-7-11 16,0 5 8-16,-2-3-8 0,0 3 0 0,-4-3 0 15,1-2 0-15,0 5 0 0,-3-5 0 0,3 0 0 16,-3-5 12-16,3 5-12 0,6-2 12 0,-4-3-12 15,1-2 8-15,2 0-8 0,0 0 0 0,3-5 0 16,-3-2 8-16,0 2-8 0,-2-2 9 0,-1 5-9 16,3-8 0-16,-2 8 0 0,-3-3 0 0,0 5 0 0,-3-3 0 0,-3 1 0 15,4 7 0-15,-7-3 0 16,4-2 0-16,-3 7 0 0,0-2 0 0,-3 2 0 0,3-5 0 16,-3 5 0-16,3 0 0 0,-2 0 0 15,-1 0 0-15,0-2 0 0,1 2 0 0,-4-5 0 16,-2 5 0-16,8 0 0 0,-5 0 0 0,5-3 0 0,0 3 0 0,-3-4 0 15,0 4 0-15,1 0 9 0,1 0-9 0,-1 0 0 16,-1 0 0-16,3 0 0 0,0 0 0 0,0 0 0 16,0 0 0-16,-3 0 0 0,3 0 0 0,0 0 0 15,0 0 0-15,3 0 0 0,-6 0 0 0,0 0 10 16,0 0-10-16,1 0 10 0,-1 0-10 0,0 0-14 16,-5 0 3-16,6 0 1 0,-6 0 10 0,0 0-12 0,0 0 12 15,2 0-12-15,3 0-4 0,-5 0-2 16,0 0 0-16,0 0 0 15,0 0-24-15,3-5-5 0,-3 5-1 0,3-2 0 16,-1-3-112-16,-2-2-22 0,0 0-5 0</inkml:trace>
  <inkml:trace contextRef="#ctx0" brushRef="#br0" timeOffset="139392.79">17971 4293 1958 0,'0'0'87'0,"0"0"17"0,0 0-83 0,0 0-21 0,0 0 0 0,13 5 0 16,-3-3 33-16,6-2 3 0,-3-2 0 0,3 2 0 15,0-5-2-15,3 5 0 0,-1-7 0 0,3 7 0 16,3-5-19-16,0-2-4 0,5 0-1 0,3 0 0 15,0-2 1-15,5-3 0 0,0 5 0 0,0-5 0 16,0 5-11-16,2-5-11 0,-1 5 3 16,1 0 0-16,51-9 17 0,-40 4-1 0,1 5-8 15,-1 2 25-15,0-2-1 0,1 0-1 0,4-2 0 16,1-3 7-16,4 7 2 0,4-2 0 0,-1-7 0 0,4 7-23 16,-4 0-9-16,3-5 8 0,3 5-8 0,0 0 14 0,2 0-2 15,-2-5-1-15,3 5 0 0,2 0 1 16,0 0 1-16,2 5 0 0,-1-5 0 0,1-3-1 15,4 3-1-15,4 0 0 0,-2 5 0 0,-2-3-11 0,2-2 10 16,2 7-10-16,-2-2 10 0,-2-3 10 0,2 3 1 16,2 2 1-16,4-5 0 0,-4 5-22 0,1-5-15 15,-6 5 3-15,1 0 0 0,5-2 12 0,-1 2 12 0,-2 0-3 16,0 0 0-16,0-5-9 0,3 5 0 0,0-2 0 0,-3-3 0 16,-8 5 11-16,0-7 0 15,5 0 0-15,-2 0 0 0,-6 0-11 0,-2-5 12 0,0 5-12 16,-6 0 12-16,4 0-1 0,-4 0 0 0,-2-5 0 15,-6 5 0-15,-4 0-3 0,-4 0-8 0,-2 0 12 16,0 0-4-16,-2 2-8 0,-6 3 0 0,-3-3 0 0,-5 3-11 16,-2-3-5-16,-4 5-2 0,-7 0 0 15,-2 0 0 1,-4 0-158-16,-10 0-32 0,-5 5-7 0,-6-3-1 0</inkml:trace>
  <inkml:trace contextRef="#ctx0" brushRef="#br0" timeOffset="140020.64">19886 4467 1497 0,'-8'-12'133'0,"6"5"-106"16,-1 7-27-16,0-2 0 0,3 2 124 0,0 0 19 15,0 0 4-15,0 0 1 0,0 0-102 0,6 2-20 16,4-2-4-16,-2 7-1 0,-3 5-7 0,3-5-2 0,0 7 0 0,3 0 0 15,-3 5-12-15,0-5 0 0,0 5 0 0,0 2 0 16,-1-2 0-16,1 2 8 0,-5 5-8 0,2-5 12 16,-2 5-12-16,0-5 0 0,-6 5 8 0,3-5-8 15,-3 3 21-15,1-8 2 0,-1 3 0 0,0-5 0 16,-2 0-1-16,2-2 0 0,-2 2 0 0,3-7 0 16,2-2-11-16,-3-3-3 0,3-2 0 0,0 0 0 15,0 0-8-15,5-7 0 0,3-2 0 0,0-8 0 16,0 1 0-16,3-8-9 0,2 1 9 0,0-3 0 15,0-7-10-15,3 5 10 0,-3-5-8 0,1 0 8 16,1 5 0-16,-1-3 0 0,2-2 0 0,-3 5 0 16,0 0 0-16,0-3 0 0,0 8 12 0,1-1-4 15,2 3 22-15,-3 2 5 0,0 3 1 0,-2 2 0 16,2 2-7-16,0 5-1 0,-2 0 0 0,-1 2 0 0,-2 5-20 16,0 0-8-16,0 5 0 0,-3-3 0 15,1 5 0-15,-4 5 0 0,4-5 0 0,-1 7 0 16,-2 5 15-16,2 0-3 0,0-3-1 0,-2 3 0 0,2 2-11 0,0-2 0 15,-5 2 9-15,6 3-9 0,-1-3 19 0,-2-5-1 16,-1 8 0-16,4-8 0 0,-4 3-18 0,1 2 0 16,2-9 8-16,0 7-8 0,-2-10-16 0,2 8-6 15,3-3-2-15,0-5 0 16,-3-2-92-16,6-2-20 0,0 2-3 0,-3-7-890 16</inkml:trace>
  <inkml:trace contextRef="#ctx0" brushRef="#br0" timeOffset="140281.42">20675 4425 1382 0,'0'0'61'0,"-6"-5"13"0,4 5-59 0,2 0-15 0,0 0 0 0,0 0 0 16,0 0 287-16,0 0 54 0,5-7 11 0,3 2 3 16,0 3-258-16,5-3-51 0,0 5-10 0,6-2-3 15,-19 2-21-15,24 0-12 0,-1-5 12 0,1 5-12 16,0 0 0-16,0-2 0 0,0-3 0 0,-1 5 0 15,-1 0 0-15,1-2-14 0,-1-3 4 0,1 0 1 16,-1 3-31-16,1 2-5 0,-1 0-2 0,-4 0 0 16,1-5 21-16,-4 5 4 0,-4 0 1 0,0 0 0 15,-1 0-16-15,-2 0-3 0,0 0-1 0,0-2 0 16,-3-3-69-16,1 5-14 0,-1-7-2 0,0 5-800 16</inkml:trace>
  <inkml:trace contextRef="#ctx0" brushRef="#br0" timeOffset="140509.99">20971 4213 2185 0,'-8'-7'96'0,"3"7"21"0,-1 5-93 0,1-3-24 15,0-2 0-15,-1 5 0 0,1-3 83 0,3 3 12 16,-1 2 2-16,0-5 1 0,1 5-60 0,-1 5-12 16,3 2-2-16,-3 0-1 0,3 5-23 0,0 0 0 15,0 2 0-15,3 7 0 0,-3-2 0 0,3-5 0 0,-3 5 0 0,2 0 0 16,-2-5 0-16,6-2 0 15,-4 0-8-15,1-3 8 16,-1-4-36-16,1 7-3 0,2-10 0 0,1 3 0 16,-1 2-37-16,-2 0-7 0,2-2-1 0,0-5-1 15,1-2-132-15,1-3-27 0,-1-2-4 0</inkml:trace>
  <inkml:trace contextRef="#ctx0" brushRef="#br0" timeOffset="140723.97">21447 4133 2383 0,'0'0'52'0,"0"0"12"0,0 0 1 0,0 0 2 0,0 0-54 0,0 0-13 0,0 0 0 15,8 5 0-15,0-3 46 0,0 5 6 0,-3 0 2 0,1 5 0 16,-1 9-14-16,0-7-4 0,0 12 0 0,-2 0 0 16,0 7-26-16,-1 2-10 0,-2-2 0 0,0 7 9 15,0-2-9-15,-2-3 0 0,2 5 0 0,0 0 0 16,-3 0 0-16,3-5 0 0,0-2 0 0,0 0 0 15,-3-5-35-15,3 3-2 0,0-5-1 0,0-5 0 16,0-5-104-16,0 3-21 16,0-7-4-16</inkml:trace>
  <inkml:trace contextRef="#ctx0" brushRef="#br0" timeOffset="143947.76">18195 5612 1267 0,'-10'0'112'0,"7"0"-89"16,1-2-23-16,2 2 0 0,-6 2 104 0,6-2 17 15,0 0 3-15,0 0 1 16,0 0-69-16,0 0-15 0,0 0-2 0,0 0-1 0,0 0-2 0,0 0 0 16,0 0 0-16,0 0 0 0,0 0-5 0,6 5-2 15,-1-3 0-15,0 3 0 0,3-3-5 0,-3 3 0 16,6-3-1-16,0 3 0 0,2 2-2 0,0-7 0 16,3 7 0-16,5-2 0 0,-2-3-21 0,2-2-18 15,0 5 3-15,3-5 1 0,-1 2 14 16,1-2 0-16,-3-2 0 0,1 2 0 15,-4 0-140-15,1-5-24 0</inkml:trace>
  <inkml:trace contextRef="#ctx0" brushRef="#br0" timeOffset="144227.85">18121 5993 1670 0,'0'0'74'15,"0"0"15"-15,0 0-71 0,0 0-18 0,0 0 0 0,0 0 0 16,0 0 114-16,14 0 19 0,-1 0 4 0,3 0 1 0,2-7-86 0,3 7-16 16,3-4-4-16,3 1-1 0,-1 3-31 0,3 0 0 15,0 0 0-15,-2 0 0 0,4 0 0 0,-4 0 0 16,-3 3 0-16,0 1 0 0,-1 1 0 0,-1-3 0 15,-1-2 0-15,3 5 0 16,-1-5-81-16,1-5-23 0,0 5-4 0</inkml:trace>
  <inkml:trace contextRef="#ctx0" brushRef="#br0" timeOffset="144931.91">19616 5436 1612 0,'-21'2'72'0,"13"-2"14"0,-2 7-69 0,-4-2-17 15,4-3 0-15,2 5 0 0,0 5 109 0,3 0 19 16,-3-3 3-16,0 10 1 0,2-5-97 0,-2 7-19 16,1 3-4-16,1 4-1 0,-2 0-3 0,3 5 0 15,2 0 0-15,1-5 0 0,-4 5 8 0,4 0 0 0,-1 0 1 0,6 0 0 16,-1-5 3-16,4-2 1 0,2-5 0 0,0-2 0 15,5 2-8-15,-3-6-1 16,4-4-1-16,1 1 0 0,4-5-11 0,0-5 0 0,-1-2 0 0,3-2 0 16,-2-3 0-16,2-2 0 0,-3-7 0 0,4 2 0 15,-1-2 0-15,0-7 8 0,-3 2-8 0,1-2 0 16,-3 2 8-16,0-2-8 0,0 0 0 16,-3-5 8-16,-3 7-8 0,-4-6 8 0,2 1-8 0,-6-2 8 15,1 0 2-15,-3 5 0 0,-3-5 0 16,1 0 0-16,-4 5-10 0,1 0 0 0,-3-5 0 0,0 7 0 15,3 5 0-15,-6-5 0 0,3 5 0 0,-2 5 8 16,-1-3-8-16,1 0 0 0,-4 5 0 0,1 5 0 16,0-3 0-16,-3 5-9 0,0 0 9 0,3 0 0 15,-6 0-10-15,4 7 10 0,-4-2-8 0,3-3 8 16,0 5-11-16,0 3 11 0,3-1-13 0,0-2 5 16,2 5-16-16,3-5-2 0,0 5-1 0,3-3 0 15,3-2-81-15,-4 0-17 0,6 0-3 0,3 5-747 0</inkml:trace>
  <inkml:trace contextRef="#ctx0" brushRef="#br0" timeOffset="145212.92">20251 5377 2142 0,'0'0'95'0,"0"0"19"0,0 0-91 0,0 0-23 16,0 0 0-16,0 0 0 0,0 0 40 0,0 0 3 0,0 0 1 0,-2 5 0 15,-1 2-33-15,-2 0-11 0,-1 2 0 0,-2 3 9 16,0 2-9-16,1 0 0 0,-4 5 0 0,3 2 0 16,-3 5 8-16,1 2-8 15,-1 5 0-15,-2 0 8 0,2-5 4 0,1 5 0 0,-1 0 0 0,3 0 0 16,0 0 0-16,0 0 1 0,6-5 0 0,-1 5 0 16,3-5-13-16,3 5 0 0,-1 0 0 0,4 0 0 15,-1 0 0-15,6-5 0 0,-3-6-12 0,2 1 12 31,1-2-30-31,-1-7 1 0,1 5 0 0,2-5 0 0,3 0-110 0,0-7-21 0,0 1-5 0,-3-1-1 16</inkml:trace>
  <inkml:trace contextRef="#ctx0" brushRef="#br0" timeOffset="145662.76">20608 5551 1353 0,'0'0'60'0,"0"0"12"0,0 0-57 0,0 0-15 0,0 0 0 0,0 0 0 16,0 0 67-16,3 7 10 0,-3 5 3 0,0-3 0 15,-3 10 6-15,3 0 2 0,-2 2 0 0,-1 5 0 16,-2 0-29-16,0 2-6 0,-1 0-1 0,4 5 0 16,-4 0-29-16,1 2-7 0,0 3 0 0,-3-5-1 15,2 0-15-15,1-5 11 0,0 0-11 0,2-2 10 16,1-5-10-16,-1-2 0 0,3-5 0 0,-3 0 0 16,6-2-80-16,0 0-17 0,-3-5-4 0,2-5-783 15</inkml:trace>
  <inkml:trace contextRef="#ctx0" brushRef="#br0" timeOffset="145935.01">20844 5539 1987 0,'0'0'88'0,"0"0"18"0,5-7-85 0,3 5-21 16,3-3 0-16,-3 5 0 0,2-7 54 0,3 7 6 15,-2 0 2-15,0 0 0 0,2 5-29 0,0-3-5 16,-2 10-2-16,-1 2 0 0,3 0-14 0,1 5-4 0,-6 2 0 0,2 5 0 16,-2 2 16-16,-3 3 4 15,-2-3 0-15,-6 7 0 0,1-2-8 0,-3 7-2 0,-1 5 0 0,-2-3 0 16,-2-2-5-16,-1 0-1 0,-2-2 0 0,0-3 0 16,-6 5-12-16,1-5 0 0,-6 5 0 0,0-2 0 31,-2-5-48-31,-4-5-13 0,-1 0-3 0,2-2-1001 0</inkml:trace>
  <inkml:trace contextRef="#ctx0" brushRef="#br0" timeOffset="149425.34">20132 5511 288 0,'-13'0'25'0,"-3"5"-25"16,-8-3 0-16,0-2 0 0,-5 7 161 0,0-7 27 16,0 5 6-16,0-5 1 0,-3 2-72 0,3 3-15 0,3-3-2 0,-3-2-1 15,5 0-11-15,-3 0-2 0,4 0-1 0,-4 0 0 16,1 5 7-16,2-5 2 0,0 2 0 0,3 3 0 16,0-5-4-16,2 7 0 0,3-7 0 0,0 7 0 15,0 5-28-15,1-5-7 0,4 7-1 0,3 0 0 16,0 0-25-16,3 5-6 0,5-5-1 0,5 5 0 15,6 2-28-15,2-2 0 0,3 0 0 0,8-3 0 16,7 3 0-16,4 2 0 0,4-2 0 16,9-5 0-16,5-2 0 0,8-5 0 15,2 0 0-15,1 0 0 0,-1-7 0 0,4 0 0 16,1-7 0-16,4 0 0 0,4-5 0 0,-4 3 0 0,-1-7 0 0,-4 1 0 16,-1 1 0-16,-3-7 0 0,-2 2 0 0,-8 0 0 15,-5 3 0-15,-9-7 0 0,-7 1 0 0,-3 1 0 16,-2 0 0-16,-6-3-8 0,-5 3-1 0,-3-5 0 15,-5 5 17-15,-6-5 3 0,-4 5 1 0,-6-5 0 16,-3 3-2-16,-2-3 0 0,-8 0 0 0,-6 5 0 0,-7-5-10 16,-11 7 12-16,-5-2-12 0,-8 9 12 0,-1 5-12 15,-7 5 0-15,-5 4 0 0,-3 10 0 0,-6 9 0 0,4 5-11 16,1 9 11-16,4 5-8 0,0 5 8 0,4 2 0 16,7 7 0-16,7 0 0 0,5 0 0 0,8 0 0 15,6 5 0-15,8-5 0 0,4-2 0 0,9-5 8 16,5-5-8-16,8-2 8 0,5-7-8 0,9 0 0 15,4-7 8-15,9-5-8 0,7-7 0 0,6 1 0 16,5-8 0-16,5-3 8 0,3-4-8 0,8-4 0 0,2-3 0 16,9-3 8-16,4-9 0 0,-1 0 0 0,-1-4 0 15,2-3 0-15,-2-4-8 0,-2 1 0 16,-1-4 0-16,-10 5 8 0,-8-5-8 0,-5 7 0 0,-3-2 0 0,-8 0 0 16,-6 2 8-16,-7 0-8 0,-5 5 10 0,-9-5-10 15,-4 7 16-15,-12 1-4 0,-4 3 0 0,-9 1 0 16,-2 0-1-16,-5 7-1 0,-6 7 0 15,-8 0 0-15,1 7 0 0,-6 7 0 0,-3 7 0 0,3 5 0 16,0 0-10-16,3 7-14 0,2 2 3 0,0 10 1 16,1-5 10-16,2 0 0 0,5 2 0 0,3-4 0 15,8-3 0-15,2-6 0 0,6 1 0 0,5-4 0 16,3-5 0-16,7-7 0 0,3 0 0 0,11 0 0 16,3-6-14-16,5-4-7 0,5-8-2 0,5-4 0 15,1-1-128-15,4-10-25 0</inkml:trace>
  <inkml:trace contextRef="#ctx0" brushRef="#br0" timeOffset="150602.65">20820 2037 1861 0,'-3'-11'82'0,"3"8"18"0,3-1-80 0,5 1-20 16,-3-1 0-16,3-3 0 0,3 0 50 0,2-1 6 0,0 8 2 0,1-4 0 16,-1 4-36-16,0 0-7 0,0 4-2 0,0-4 0 15,1 8-13-15,-1 6 0 0,0-7 0 0,-2 4 0 16,-1 1 8-16,-2-2-8 0,-2 8 0 0,-1-6 0 16,-5 5 0-16,-3-3 0 0,1 2 0 0,-4 1 0 15,-2-3 0-15,0 2 0 0,-2 1 0 0,2-3 0 16,-3-2 0-16,1 2 0 0,2 0 0 0,0-5 0 15,2 1 0-15,1 1 0 0,3-4 0 0,-1 3 0 16,0-5 0-16,3-5 0 0,6 4 0 0,-1-1 0 16,3-3 0-16,0-3 0 0,8-1 0 0,2-1 0 15,3-2 0-15,3 4 0 0,3-8 0 0,2-3 0 16,5 2 0-16,0 2 0 0,-2-8 0 0,3 6-10 16,-1-5-23-1,-2-1-5-15,-3 3-1 0,0-3 0 0,3-1-10 0,-6-2-3 0,-2 4 0 16,0-2 0-16,-3 1 36 0,-3 6 8 0,-2 2 8 0,-5-1-13 0,0 4 51 0,-4 0 10 15,-1 4 3-15,-1-2 0 0,-5 5 36 0,0 0 7 16,0 0 2-16,0 0 0 0,0 12-47 0,-3-2-9 16,3 4-1-16,-2 5-1 0,-1-1-17 0,-2-4-3 15,2 8-1-15,1-11 0 0,-4 4-7 0,4 6-2 0,-4-14 0 0,4 9 0 16,-1-6-8-16,3 4 0 16,0-7 0-16,-3 0 0 0,3 2 0 0,0-9 0 15,0 0 0-15,0 0 0 0,6 3 0 0,-1-6-12 0,3-1 0 0,0-4 1 31,2 1-25-31,1-4-4 0,5-3-2 0,0-1 0 16,0-3 12-16,5-1 2 0,-3-2 1 0,1-1 0 0,-1 4 27 0,1-8-10 0,-1 9 10 16,1-1 0-16,-3 3 0 0,0 4 0 0,0-3 0 0,-3 2 9 15,3 5 30-15,-6 4 5 0,1 3 2 0,-3 0 0 16,2 3-7-16,-2 4-2 16,0 2 0-16,-3 1 0 0,-2 8-17 0,0-3-4 0,-6-1-1 0,3 7 0 15,-3 5-15-15,1-8 11 0,-1 4-11 0,-2-1 10 16,2 5-10-16,1-8 0 0,-4 4 0 0,4-1 0 15,-1-2 0-15,3-5 0 0,0 5 0 0,3-5 0 16,2-3-80-16,3-1-16 0,2 2-2 0,4-8-960 16</inkml:trace>
  <inkml:trace contextRef="#ctx0" brushRef="#br0" timeOffset="150806.19">22262 1962 2566 0,'0'0'56'0,"0"0"12"0,0 0 3 0,0 0 1 0,0 0-57 0,0 0-15 16,0 0 0-16,0 0 0 0,8 3 15 0,0 4 0 16,3-7 0-16,-1 4 0 0,3 3-15 0,1-4 0 15,-4 1 0-15,6 4 0 0,0-1 0 0,0 0 0 16,0-3 0-16,0 6 0 0,2-3 0 0,1-3 0 16,-4 8-8-16,4-2 8 0,-3-6-12 0,0-1 12 15,-3 1-12-15,0-1 12 16,0 1-189-16,-2-8-31 0,2 4-7 0</inkml:trace>
  <inkml:trace contextRef="#ctx0" brushRef="#br0" timeOffset="150984.75">22550 1918 1152 0,'-7'-3'102'0,"1"-2"-82"0,-2-2-20 0,0 3 0 16,0 1 199-16,0 3 35 0,-2 0 7 0,2 0 2 16,3 0-159-16,-3 0-32 0,2 3-7 0,-2 1-1 15,3 3-21-15,0 1-5 0,0 3-1 0,-1-1 0 16,4 1-8-16,-1 11-1 0,0-11-8 0,3 8 12 15,3-2-4-15,0 1-8 0,-1-3 11 0,1 3-11 16,5 1 0-16,0-2 0 0,2-3 0 0,1-2-1015 16</inkml:trace>
  <inkml:trace contextRef="#ctx0" brushRef="#br0" timeOffset="151172.92">22995 1809 2498 0,'0'0'111'0,"0"0"22"0,0 0-106 0,0 0-27 16,5 3 0-16,1 6 0 0,-1-2 29 0,0 3 1 15,0 4 0-15,1 5 0 0,-4 6-30 0,1 4 0 16,0 1 0-16,-3 5 0 0,-6 1 0 0,4 1 11 16,-1-1-11-16,0 4 10 15,-2 0-82-15,0 7-16 0,2 0-3 0,-2 0-981 16</inkml:trace>
  <inkml:trace contextRef="#ctx0" brushRef="#br0" timeOffset="152792.37">22775 1765 921 0,'0'0'40'0,"0"-3"10"0,0-4-40 0,0 3-10 0,3-3 0 0,0-1 0 15,-1 1 176-15,1 0 34 0,0 3 6 0,-1-3 2 16,1 0-136-16,0 4-27 0,2-2-6 0,0-2-1 16,0 7-6-16,-2-4-2 0,5-3 0 0,-8 7 0 15,5 0-40-15,3 0 0 0,-8 0 0 0,8 0-11 16,3 0 26-16,-3 4 5 0,-3-1 0 0,6 1 1 16,-4 3-5-16,1-2-2 0,3 5 0 0,-3-3 0 15,0 0-14-15,0 4 11 0,0-3-11 0,0 6 10 16,-3-3-10-16,0-4 0 0,3 8 0 0,-3-4 0 15,1-1 0-15,-1-1 0 0,-2 1 0 0,-1 4 0 16,4 0 0-16,-6-2 0 0,2 6 0 0,-2-8 0 16,0 9 0-16,-2-5 8 0,-1 4-8 0,-2 4 0 0,-1-8 0 0,4 12 0 15,-4-8 8-15,4 4-8 0,-3-4 0 0,2 4 0 16,3-4 0-16,0 1 8 0,0 2-8 0,3-7 0 16,-1 1 0-16,3-1 0 0,3 0 0 0,0-2 0 15,0 2 0-15,3-7 0 0,-3 0 0 0,2-2 8 16,4 2-8-16,-1 0 0 0,-3-7 16 0,4 0-1 15,-1 0-1-15,-3 0 0 0,1 0 18 0,0 0 3 0,-1 0 1 0,-2-3 0 16,-3-1-28-16,1 1-8 16,2-1 0-16,-6-1 0 0,4 2 15 0,-6 3-1 15,0 0 0-15,0 0 0 0,0 0-14 0,0 0 0 0,0 0 0 0,0 0 0 16,-6-4 0-16,6 4-12 0,0 0 1 16,0 0 0-1,0 0-40-15,0 0-8 0,6-7-1 0,-4 7-936 0</inkml:trace>
  <inkml:trace contextRef="#ctx0" brushRef="#br0" timeOffset="153847">23828 1955 2592 0,'0'-19'115'0,"0"19"23"0,0 0-110 0,0 0-28 16,0 0 0-16,0 0 0 0,0 0 33 0,6 0 2 15,2 0 0-15,5-4 0 0,3 4-35 0,2 0 0 16,3 0 0-16,6 0 0 15,-1 0-124-15,1 0-23 0,2-3-4 0,0 3-1 16,-3 0-55-16,1 0-11 0,-1-4-2 0,1 4-1 0</inkml:trace>
  <inkml:trace contextRef="#ctx0" brushRef="#br0" timeOffset="154056.45">24559 1511 1900 0,'0'0'169'15,"0"0"-135"-15,0 0-34 0,0 0 0 16,0 0 84-16,0 0 11 0,-3 9 1 0,0 0 1 16,1 3-82-16,-4 7-15 0,-2 2 0 0,1 5-12 15,-4 5 12-15,-2 6 12 0,-1 3-2 0,-1 0-1 16,-4 7 7-16,3 3 2 0,0 6 0 0,3 8 0 16,-5-3-6-16,2 5 0 0,0-1-1 0,0 8 0 15,3 3-97 1,-3 1-19-16</inkml:trace>
  <inkml:trace contextRef="#ctx0" brushRef="#br0" timeOffset="155376.87">21762 5504 1785 0,'-3'0'159'16,"1"-7"-127"-16,2 2-32 0,-3 3 0 16,3-3 172-16,3-2 28 0,-1 0 5 0,4 5 2 15,2-3-140-15,2-2-28 0,-2 2-6 0,5-2-1 16,1 5-9-16,-1-3-3 0,5 3 0 15,-2-3 0-15,3 5-20 0,-3 5 0 0,-3-3 0 0,3 3 0 16,2 4 0-16,-2-4 0 0,-3 9 0 0,-2-7 0 16,-1 7 0-16,-2 0 0 0,0 5 0 0,-2-5 0 15,-1 3 0-15,-2-1 0 0,-3 3 0 0,-6-5 0 32,1 5-21-32,-3 0-9 0,-3-3-2 0,1-2 0 0,-3 5 14 0,2 0 2 0,-2-5 1 15,0 5 0-15,-1-10 15 0,1 6 0 0,3 1 0 0,-1-7 0 0,6 3 0 0,-1-5 0 16,1 5 0-16,2-3 0 0,1-2 0 0,7-2 0 15,-2 2 0-15,2 0 0 0,3 0 0 0,5 0 0 16,0 0 0-16,3-7 0 0,-2 7 0 0,1-7 0 16,7 5 0-16,-1-5 0 0,3 0-10 0,2-5 1 15,-2 3 0-15,2-3-741 0,1-2-148 0</inkml:trace>
  <inkml:trace contextRef="#ctx0" brushRef="#br0" timeOffset="155677.04">22582 5565 2746 0,'0'0'60'0,"0"0"13"0,0 0 3 0,8 0 1 0,3 0-61 0,5 0-16 16,5-7 0-16,3 7 0 0,5-7 0 0,0 2 0 15,-3 3 0-15,3-3 0 0,-2 3-9 0,-3-3-2 16,-1 3 0-16,-1 2 0 16,-1 0-45-16,11-5-75 0,-17 5 64 15,1 0-68-15,-5 0-13 0,2 0-4 0</inkml:trace>
  <inkml:trace contextRef="#ctx0" brushRef="#br0" timeOffset="156505.54">23971 4481 1785 0,'0'0'79'0,"3"-2"17"0,-3 2-77 0,3-5-19 15,-3 5 0-15,0 0 0 0,0 0 165 0,5 0 30 16,3 5 5-16,-6-3 2 0,-2 10-146 0,0-5-30 15,3 7-6-15,-6 5 0 0,1-3-5 16,-1 8-1-16,0 4 0 0,-2 0 0 0,0 3-14 0,-3-3 9 16,3 0-9-16,-1 3 8 15,1 2-53-15,2-5-11 0,1 5-3 0,-1-7 0 0</inkml:trace>
  <inkml:trace contextRef="#ctx0" brushRef="#br0" timeOffset="156792.62">23352 5055 2530 0,'0'0'56'0,"0"0"11"0,0 0 2 0,0 0 3 0,0 0-58 0,8-5-14 0,0 3 0 0,5-3 0 15,-2 5 0-15,7-7-10 0,4 5 2 0,4-3 0 16,3 0 20-16,3 3 4 0,5-3 0 0,3-2 1 15,2 5 40-15,3-3 8 0,0-2 2 0,5 5 0 16,3-3-29-16,3 0-6 0,4-2 0 0,1 5-1 16,-8-3-31-16,3-2 8 0,-6 0-8 0,3 0 0 15,0 5 0-15,0-3 0 0,0 0 0 0,-6 3 0 16,-2-3-21-16,-5 5 2 0,-6-2 1 0,1-3 0 16,-9 5-94-16,1 0-20 0,-3 0-3 0</inkml:trace>
  <inkml:trace contextRef="#ctx0" brushRef="#br0" timeOffset="157309.74">23593 5492 2761 0,'0'0'60'0,"5"5"13"0,3 4 3 0,0 3 2 0,3-5-62 16,2 7-16-16,-3-2 0 0,1 7 0 0,0-3 12 0,-3 3 0 0,-3 2 0 0,-2 5 0 15,-3-5-12-15,-3 3 0 0,-5-3 0 0,0 5 0 16,0-5 0-16,-3 0 0 0,-2 1 0 0,3-4 0 15,-1 1 9-15,0-5-1 0,4 0 0 0,-1-2 0 16,0-5-8-16,0 0 0 0,2-2 0 0,6-5 0 16,-5-5-20-16,3-2-2 0,-1-5-1 0,3-2 0 15,5 0-53-15,0-5-10 0,1-2-2 0,2-5-1 16,2 0 46-16,3 3 10 0,3-8 1 0,3-2 1 16,-1 3 31-16,1-1 0 0,-1-2-8 0,1 5 8 0,-3 2 17 0,2 0 7 15,-4 5 0-15,1 7 1 0,-1 0 25 16,-1 2 5-16,-2 3 1 0,-1-1 0 15,3 8-5-15,-5 2-1 0,3 0 0 0,-1 0 0 0,-2 7-29 0,3 0-5 16,-3 7-2-16,0 0 0 0,-3 5 12 16,3 2 2-16,-3 3 1 0,1-3 0 0,-4 5-29 0,1-5 0 15,-3 7 0-15,3-2 0 0,-3-5 0 0,0-2 0 16,2 2 0-16,-2-2 0 0,3 0 0 0,-3-5 8 16,3 0-8-16,-1-2 0 15,1-3-20-15,2 3-9 0,0-5-3 0,1 0 0 16,-1 0-165-16,3-7-34 0</inkml:trace>
  <inkml:trace contextRef="#ctx0" brushRef="#br0" timeOffset="157562.53">24069 5685 2898 0,'-13'-4'128'0,"8"1"27"0,2 3-124 0,3 0-31 0,0 0 0 0,0 0 0 16,3-5 16-16,2 3-2 0,3-3-1 15,0-2 0-15,0 0-13 0,-3 5 0 0,3-3 0 0,3 3 0 16,-4-3 0-16,7 0 0 0,-4 3 0 0,1 2 0 16,-1 0 0-16,4 0 0 0,2 0 0 0,-1 0 0 15,1 0 0-15,3 0 0 0,-1-5 0 0,1 5 0 16,2 0-67-16,-2 0-19 0,-4 0-4 0,4 0-1 16,-1 0-60-16,-2 0-12 0,0-2-2 0,-3 2-1 15,-2-5-46-15,-3 5-8 0,5-9-3 0,-5 2 0 0</inkml:trace>
  <inkml:trace contextRef="#ctx0" brushRef="#br0" timeOffset="157751.63">24170 5478 1843 0,'0'0'164'0,"-6"-2"-132"16,-2 2-32-16,1 2 0 0,1-2 227 0,1 7 38 15,2 0 8-15,1 5 2 0,2-5-195 0,2 5-38 16,1-3-8-16,0 5-2 0,-1 5-32 0,1 0 0 15,0 2 0-15,2 0 0 0,-3 5 0 0,4-5 0 16,-4 5-15-16,1-7 5 0,0 2-11 0,-1-2-3 16,1 2 0-16,2-7 0 15,-2 1-184-15,2 1-36 0</inkml:trace>
  <inkml:trace contextRef="#ctx0" brushRef="#br0" timeOffset="157941.26">24569 5450 2476 0,'0'0'220'16,"0"0"-176"-16,0 0-35 0,0 0-9 16,0 0 156-16,0 0 28 0,0 0 7 0,0 0 1 0,0 7-160 0,0 7-32 15,0 0 0-15,-2 7-13 0,-1 5 13 0,0 7 15 16,-2 0-3-16,0 2-1 16,-3 3-26-16,2 2-5 0,-1 0 0 0,-1 0-1 15,0 0 8-15,0-5 1 0,2 5 1 0,4-2 0 31,-1-3-170-31,3-2-35 0</inkml:trace>
  <inkml:trace contextRef="#ctx0" brushRef="#br0" timeOffset="164575.93">19743 4970 2077 0,'0'0'45'0,"0"0"10"0,0 0 1 0,0 0 4 0,8 5-48 16,0-5-12-16,0-5 0 0,5 5 0 15,0-7-144-15,1 5-30 0</inkml:trace>
  <inkml:trace contextRef="#ctx0" brushRef="#br0" timeOffset="164727.23">20185 4937 288 0,'0'0'12'0,"0"0"4"0,0 0-16 0,5 5 0 0,-5-5 0 0,6 7 0 16,-1-2 362-16,3-3 70 0,2 3 13 0,-2-5 3 15,3 0-352-15,2 0-70 0,0-5-14 0,3 5-4 32,-2-2-73-32,-1-3-15 0,5 3-4 0,-4-3-691 0</inkml:trace>
  <inkml:trace contextRef="#ctx0" brushRef="#br0" timeOffset="164880.03">20749 4902 1324 0,'0'0'59'0,"0"0"12"0,0 0-57 0,10 0-14 16,-2 5 0-16,3-3 0 16,-1-2 113-16,1 0 20 0,2 0 4 0,0 0 1 0,1 0-102 0,-1 0-20 15,0-2-4-15,0-3-558 16,1 0-112-16</inkml:trace>
  <inkml:trace contextRef="#ctx0" brushRef="#br0" timeOffset="165044.85">21315 4909 2188 0,'0'0'195'0,"0"0"-156"0,0 0-31 0,0 0-8 15,0 0 93-15,2 0 18 0,6 5 3 16,3-5 1-16,0-5-106 0,4 3-21 0,1-3-4 0,0-2 0 31,0-5-246-31,5 5-49 0</inkml:trace>
  <inkml:trace contextRef="#ctx0" brushRef="#br0" timeOffset="165208.87">21831 4735 172 0,'0'0'16'15,"5"0"-16"-15,0 0 0 0,3 0 0 16,-2-7 364-16,2 2 69 0,2 3 15 0,-2-5 2 16,0 2-338-16,0-4-67 0,0 2-13 0,0-5-4 15,0 5-28-15,-3-5 0 0,0 3 0 0,1-3 0 16,-1 5-48-16,-2-5-4 0,-1 5 0 0,-2 0 0 15,0 0-19-15,0-5-4 0,0 5-1 0,3-2-601 16</inkml:trace>
  <inkml:trace contextRef="#ctx0" brushRef="#br0" timeOffset="165540.75">21863 4220 2509 0,'-19'0'111'0,"14"-2"23"15,-3-3-107-15,0 3-27 0,0-3 0 0,3 0 0 0,-1 3 31 0,4-3 1 16,-4-2 0-16,6 7 0 16,-2-14-86-16,-1 7-17 0,0-5-3 0,1 5-1 15,-1-2-83-15,1-3-17 0,-1 0-3 0,3 3-1 16,-5-3 85-16,2 5 17 0,0 0 3 0,1-5 1 0,-1 5 49 0,0 0 11 16,1 0 1-16,-4 0 1 0,4 0 44 0,2 0 9 15,-6 2 2-15,6-2 0 0,0 7-36 0,-2-7-8 0,2 0 0 0,-3 0 0 31,3 0-24-31,0 0-6 0,-2 2-2 0,2-2 0 16,-3 0-25-16,0 5-6 0,1-3-1 0,-1-2 0 16,0 2 26-16,-2 3 5 0,0-3 1 0,-1 3 0 0,-2 2 102 0,1 0 21 0,-4-5 4 0,0 5 1 15,-2 0-22-15,0 0-4 0,0 0-1 0,-1 0 0 16,1 0-49-16,0-7-11 0,2 7-1 0,1-2-516 16,-3 2-102-16</inkml:trace>
  <inkml:trace contextRef="#ctx0" brushRef="#br0" timeOffset="165755.63">21188 3959 172 0,'-19'7'8'0,"11"-2"1"0,-2-5-9 0,-3 2 0 15,-1-2 0-15,1 5 0 0,-3-5 228 0,3 2 44 16,-3 3 9-16,3-5 2 0,0 2-228 0,2-4-46 16,-2 2-9-16,5 0 0 0,-5 0 13 0,5 0 4 15,-3 0 1-15,3 0 0 0,-2 0 81 0,4 0 16 16,-4-5 3-16,4 5 1 0,-1 0-39 0,-1 0-7 15,-3 0-1-15,6 0-1 0,-3 0-50 0,0 0-9 16,0 0-3-16,0 0 0 16,0 0-38-16,-3 0-8 0,4 0-2 0,-4 0 0 15,3 0-174-15,-3 5-35 0,1-5-8 0,-1 0 0 0</inkml:trace>
  <inkml:trace contextRef="#ctx0" brushRef="#br0" timeOffset="165977.85">20511 4039 1594 0,'-22'5'71'0,"9"-3"14"0,-5-2-68 0,-1 7-17 0,-2-7 0 0,-3 7 0 16,0-2 103-16,3-3 17 0,-3 3 3 0,3-5 1 16,0 7-76-16,2-2-14 0,1-3-3 0,-1 5-1 31,4-7-46-31,-1 7-10 0,0-7-2 0,0 7 0 16,0-7-65-16,0 0-14 0,3 5-2 0,-6-5-1 15,4 2-21-15,1 3-4 0,-2-5-1 0,-2 7 0 0,2-7 64 0,0 5 13 0,0-3 3 0,-2-2 0 16,2 5 44-16,0-3 12 0,0 3 0 0,3-3 0 15,-3-2 0-15,0 0 0 0,3 5 0 0,2-5 0 16,-2 0-12-16,3 0-8 0,-4 2 0 0,4-2-390 16</inkml:trace>
  <inkml:trace contextRef="#ctx0" brushRef="#br0" timeOffset="166095.28">19738 4171 655 0,'0'0'28'0,"0"0"8"0,-5 2-36 0,-1 5 0 16,1 0 0-16,-3-7 0 16,3 5 152-16,-3-3 24 0,0 5 5 0,0-2 1 0,3 2-55 0,-3 0-11 15,0 0-3-15,0 0 0 0,0 0-45 0,0-2-8 16,0 2-3-16,0 0 0 0,3 0-41 0,0 5-16 15,-1-5 11-15,1 0-11 16,0 0-106-16,2 0-27 0,-5-2-6 0,3 2-1 0</inkml:trace>
  <inkml:trace contextRef="#ctx0" brushRef="#br0" timeOffset="166245.69">19508 4455 115 0,'-8'17'10'0,"8"-10"-10"15,0-7 0-15,-3 7 0 0,1 0 222 0,-1 0 42 0,0 0 9 0,3 0 2 16,-2 0-196-16,2 5-39 0,-3-5-8 0,3 0-2 15,3 0-30-15,-3 0 0 0,2 0 0 0,-2-2 0 32,6 2-23-32,-4 0-4 0,1 0-1 0,-3 0 0 15,5 0-44-15,-5 0-10 0,0 0-2 0,0 0-192 0,3 5-40 0</inkml:trace>
  <inkml:trace contextRef="#ctx0" brushRef="#br0" timeOffset="166435.92">19545 4754 1263 0,'-3'2'56'0,"0"3"12"0,3 2-55 0,-2-2-13 15,2-5 0-15,0 7 0 0,0 0 121 0,0 0 22 16,0-7 4-16,0 7 1 16,5 0-103-16,-5 0-20 0,0 0-4 0,3 0-1 0,2 0-20 15,-2 0 0-15,2 0 0 0,0 3 8 0,1-3-8 16,-1 0 0-16,0-5 0 0,0 5 0 0,1 0 0 16,2-2 0-16,-6-3 0 0,4 3-8 15,2 0-28-15,-8-5-4 0,8 2-2 0,-3-2-743 16</inkml:trace>
  <inkml:trace contextRef="#ctx0" brushRef="#br0" timeOffset="168780.78">16947 5156 576 0,'8'-12'25'0,"-8"12"6"0,5 0-31 0,5 0 0 0,-2-2 0 0,6-3 0 16,-4-2 140-16,6 0 21 0,5 0 5 0,-2 0 1 15,-3 0-124-15,2 2-25 0,3-2-5 0,0 5-1 16,1-3-3-16,-1-2-1 0,0 0 0 0,0 2 0 15,-2 5 37-15,2-7 7 0,-3 7 2 0,3-2 0 16,1 2-6-16,1-5-2 0,4 3 0 0,-1-3 0 16,3 3-11-16,6-3-3 0,2-2 0 0,0 0 0 15,0 2-17-15,3-2-4 0,-1 0-1 0,1 0 0 16,2-5-10-16,3 5 0 0,0 0 0 0,0 0 8 16,3 0-8-16,-3 0 0 0,-3 0 0 0,1 0 0 0,-1 0 0 15,0-5 0-15,3 5 0 0,-2 0 0 0,2-5 0 0,-3 5 10 16,0-2-10-16,1-3 10 0,-4 0 16 0,1 3 3 15,-3-3 1-15,0-2 0 0,0 2-16 0,0 3-3 16,-5-5-1-16,0 2 0 0,-1 0-10 0,-2 5 0 16,1 0 0-16,-7 0 0 0,-4 0 0 0,-1 0 0 15,-4 2 0-15,-1-2 0 0,-5 5-13 0,-3-3-5 16,-5 5-1-16,0 0 0 16,0 0-141-16,0 0-29 0,-10-7-6 0,-4 7-1 0</inkml:trace>
  <inkml:trace contextRef="#ctx0" brushRef="#br0" timeOffset="169081.08">18489 4634 1612 0,'0'0'144'0,"0"0"-116"0,0 0-28 0,0 0 0 15,8 0 120-15,0 0 19 0,3 0 3 0,2-5 1 16,3 5-110-16,2-2-21 0,3-3-12 0,3 3 12 15,3 2-12-15,-1 0 8 0,1-5-8 0,-1 5 8 16,0 5-8-16,1-3 0 0,-1-2 0 0,-2 7 0 16,0-2 0-16,-5-3 0 0,-1 3 0 0,1 2 0 15,-4 0 0-15,1 0 0 0,-2 0 0 0,1 0 0 16,-4-2 0-16,0 2 0 0,-3 0 0 0,-3 0 8 0,-3 0-8 0,1 0 8 16,-6-2-8-16,1 7 8 0,-3-3-8 15,-6-2 0-15,-5 5 0 0,0 2 0 16,-5 0 0-16,-3 0-9 0,-5 5 0 0,-5-5 0 15,-3 0-126-15,-3 5-25 0</inkml:trace>
  <inkml:trace contextRef="#ctx0" brushRef="#br0" timeOffset="170066.09">16391 3616 1911 0,'0'0'42'0,"0"0"9"0,11 2 1 0,2-2 2 0,3 0-43 0,0 0-11 16,2-2 0-16,3-3 0 0,3 3 46 0,2-3 7 0,1-2 2 0,5 0 0 15,5 7-13-15,0-7-2 16,2 2-1-16,1-2 0 0,0 5-39 0,0-3-16 16,2 5 0-16,0-3 1 0,-2-1 26 0,5 4 5 0,2-5 0 0,-2 5 1 15,0 0-29-15,-2-2-5 0,-4-3-2 0,-2 5 0 16,1 0 8-16,-4-2 2 0,-2-3 0 0,-1 5 0 16,1-7-6-16,-3 7-1 15,-2-7 0-15,-1 7 0 0,-2-7 0 0,0 4 0 0,-3-6 0 16,-2 7-596-16,-1-3-119 0</inkml:trace>
  <inkml:trace contextRef="#ctx0" brushRef="#br0" timeOffset="170333.9">17280 3397 2185 0,'0'0'96'0,"0"0"21"0,0 0-93 0,0 0-24 16,0 0 0-16,0 0 0 0,0 0 25 0,5 7 1 15,3-7 0-15,5 7 0 16,1-2-10-16,2-3-3 0,2 3 0 0,3-5 0 0,6 4-5 0,-1-1-8 16,1-3 11-16,-1 0-11 0,0 4 8 0,1-1-8 15,-6 2 0-15,3-3 0 0,-6 3 0 0,1-3 0 16,-6 3 0-16,0-3 0 0,-5 5 0 0,0-2 0 16,-5 2 0-16,0 7 0 0,-6-9 8 0,-2 4-8 15,-3 3 0-15,-6 0 0 0,-4-3 0 0,-3 5 0 16,-3-2 0-16,-5 7-9 15,-3-5-43-15,0 7-8 0,-2-2-1 0,0-5-596 16,-1 5-119-16</inkml:trace>
  <inkml:trace contextRef="#ctx0" brushRef="#br0" timeOffset="171332.91">14825 3277 1774 0,'-14'0'79'0,"9"0"16"0,0 5-76 0,0-3-19 16,-1-2 0-16,1 7 0 0,0-2 47 0,-1 6 5 15,1-1 2-15,2 2 0 0,-2 2-40 0,0 7-14 0,0-2 9 0,2 2-9 16,-2-2 0-16,2 7 0 0,0-5 0 0,1 0 0 16,-1 2 0-16,3-1 0 15,3-1 8-15,-1 0-8 0,1-2 0 0,0 0 0 16,5-3 0-16,-3 1 0 0,5-8 0 0,-2 5 0 0,3-9 0 0,2 6 0 16,0-8 0-16,1 4 0 0,-1-9 0 0,5-3 0 31,4-2-29-31,1 0 1 0,1-12 1 0,0 5 0 0,5-5 2 0,0-2 0 15,3 2 0-15,0-2 0 16,-3 2-6-16,0-2-1 0,-3 2 0 0,1 5 0 0,-6-7 32 0,0 2 0 0,-5 10 0 0,3-3 0 16,-6 0 27-16,-3 10 8 0,4-10 1 0,-6 12 1 15,-1-7 13-15,1 7 2 0,0 0 1 0,-2 7 0 16,-4-7-21-16,1 12-4 0,2-10 0 0,-5 10-1 16,0 0-13-16,-2-3-2 0,-1 5-1 0,-2 3 0 15,-3-3-11-15,0 0 10 0,0 0-10 0,-3 0 10 0,-2 0-10 16,2 3 0-16,-2-8 0 0,0 3 0 15,0-5-31-15,-3 5 2 0,0-5 0 0,3-5 0 16,-3 3-5-16,3-5-1 0,-1-5 0 0,4 3 0 16,-1-3 18-16,1-2 3 0,2-5 1 0,2 5 0 0,6-7 13 15,0 0-11-15,3-5 11 0,5 5-10 0,0-7 10 0,5-5-8 16,0 0 8-16,3 2-8 0,3 1 8 0,2-3 0 16,0 3 0-16,3-3-8 0,0 0 8 0,0 5 0 15,2-5 0-15,0 7 0 0,1-2 0 0,-3 2 12 16,0 5-2-16,-1 0-1 0,-1 7 20 0,-4 0 4 15,1 0 1-15,-4 2 0 0,-1 5-8 0,-4 0-2 16,-2 0 0-16,0 0 0 0,-3 5-4 0,-2 2-2 16,0 4 0-16,-3-4 0 0,-3 3-3 0,3 4-1 15,-5-2 0-15,2 2 0 0,-2 0-14 0,0 2 8 16,-3-6-8-16,2 4 0 0,4 0 0 0,-4 2 8 16,4-6-8-16,-4 2 0 0,4-1 0 0,2-1 0 0,0-3 0 0,0 0 0 15,0-2 0-15,0-5 0 0,0 7 0 16,2 0 0-16,1-3 8 0,2 4 0 0,1-6-8 15,2 5 12-15,0 0-4 0,0-2 0 0,2-3-8 0,-5 3 12 16,6 2-12-16,-3-7 11 0,0 7-11 0,0 0 10 16,2-2-10-16,-2 2 0 0,0 0 0 0,-2 0 0 15,1 0 0-15,-1-2 0 0,-4-3 0 0,1 5 0 16,0-2 8-16,-1 2-8 0,-2-7 0 0,0 7 8 16,0 0-8-16,-2 0 10 0,2 0-10 0,-3-2 10 15,-2 2-10-15,-1-5 8 0,1 5-8 0,0-2 8 16,-3-1-8-16,-3-1-9 0,3 2 9 0,-2-5-13 15,-3 0-114-15,2 0-22 16,-2 0-5-16,2 0-431 0,1-5-87 0</inkml:trace>
  <inkml:trace contextRef="#ctx0" brushRef="#br0" timeOffset="171582.61">15867 3056 576 0,'16'-17'51'0,"-5"13"-41"16,-4-3-10-16,1 0 0 0,0 0 236 0,-2-5 44 15,2 9 10-15,-3-1 2 16,0 1-148-16,-5 3-30 0,0 0-6 0,0 0 0 0,0 0-63 0,3 10-12 16,-3 4-2-16,0 0-1 0,-3 5-12 0,1 0-2 0,-4 6-1 0,1 4 0 15,-3 4-7-15,5-5-8 0,-2 5 11 0,0 0-11 16,2 0 8-16,3 2-8 16,0-9 0-16,0 2 0 0,3 5 0 0,-1-14 10 15,4 9-10-15,2-9 8 0,-3 2-8 0,3-7 0 16,0 5-10-16,0-7 10 15,5-3-32-15,-5 3-1 0,2-5 0 0,-2-7-598 16,3 0-119-16</inkml:trace>
  <inkml:trace contextRef="#ctx0" brushRef="#br0" timeOffset="171800.88">15703 3296 1094 0,'0'0'97'0,"-3"-5"-77"15,1 3-20-15,-1-3 0 16,3-2 148-16,-3 5 25 0,6-3 6 0,0-2 1 0,-1 4-100 0,4-4-20 16,4 3-4-16,1-3-1 0,-1 0-9 0,6-5-2 15,0 5 0-15,5 0 0 16,1-5-16-16,4 5-3 0,0 0-1 0,4 0 0 0,4 0-24 0,-2 4 0 16,2-6 8-16,0 7-8 15,1-5-36-15,2 2-10 0,5-2-2 0</inkml:trace>
  <inkml:trace contextRef="#ctx0" brushRef="#br0" timeOffset="173531.54">15473 5130 172 0,'0'-7'16'0,"0"5"-16"0,0-3 0 0,0-2 0 16,5 2 220-16,-5 3 40 0,3-5 9 0,-3 2 2 16,0-2-150-16,0 0-29 15,0 0-7-15,-3 0-1 0,3 0 10 0,-3 2 2 0,1-2 0 0,-1 5 0 16,1-5-60-16,-1 2-12 16,0 0-3-16,1-2 0 0,-4 7-4 0,1-2-1 15,0 2 0-15,-3 0 0 0,0 0-7 0,0 0-1 0,0 2-8 0,0 3 12 16,0-3-12-16,0 3 0 0,0 2 0 0,-2 5-10 15,2-3 10-15,-3 3 0 0,3 2 0 0,0 5 0 16,-2-5 0-16,4 7 0 0,1-2-9 0,0 2 9 16,0-2 0-16,2 0 0 0,0-3 0 0,3-4 0 15,0 2 0-15,3 0 0 0,0-2-9 0,2-5 9 0,3-2 0 16,0-3 0-16,0-2-8 0,5-2 8 0,0-3 0 0,0-2 0 16,1 2 0-16,-1-2 0 0,3-7-8 0,-3 7 8 15,-3-5 0-15,1 3 0 0,0-3-9 0,-1-2 9 16,-2 2 0-16,0 5-9 0,0 0 9 0,-3-7 0 15,3 7 0-15,-5-5 0 0,2 10 9 0,-2-5 1 16,-1 0 0-16,-2 7 0 0,0 0 29 0,0 0 5 16,0 0 2-16,0 0 0 0,0 0-4 0,0 0-1 15,-2 2 0-15,-1 3 0 0,-2-3-29 0,2 5-12 16,-2-2 8-16,0 2-8 0,-1 0 0 0,1 5 0 16,0-3 0-16,-1-2 0 0,4 0 0 0,-1 3 0 15,1-3 0-15,-1 0 0 0,3-5 0 0,0-2 0 16,0 0 0-16,0 0 0 0,0 7 0 0,0-7 0 15,0 0 0-15,5 0 0 0,-5 0-9 0,8 0 9 0,3-2-12 16,-1-5 12 0,4 0-28-16,-1 0 2 0,0-5 0 0,0 5 0 15,3-7-16-15,-3-3-3 0,1 3-1 0,-1 0 0 16,3 0 11-16,0-5 3 0,-6 3 0 0,3-1 0 0,1-4 23 0,-4 7 9 0,-2-5 0 0,0 5-9 16,0-5 9-16,0 5 0 0,-3 0 0 0,0 2 8 15,-2 3 15-15,0 2 3 0,-3 0 1 0,0 0 0 16,0 2 16-16,0-2 3 0,0 7 1 0,0 0 0 15,0 0-11-15,0 0-3 0,-6 7 0 0,1 0 0 0,0 5-21 16,0-3-12-16,-1 3 12 0,4 2-12 0,-1-2 0 0,-2 2 0 16,2 0 0-16,0 7 0 15,1-4 0-15,-1-1 0 0,3 3 0 0,0 0 0 16,0-3 0-16,0-4 0 0,3 7 0 0,-1-5 0 16,1-5 0-16,0 3 0 0,2-5 0 0,0-2 0 0,1 2 0 0,2-5 0 15,-1-4 0-15,1-3 0 16,3 3-30-16,0-5-6 0,2-5-2 15,0 5 0-15,3-5 10 0,-3 3 1 0,3-3 1 0,-3-7 0 16,3 5-18-16,-3-7-3 0,1 7-1 0,1-5 0 0,-1 0 34 0,-1 3 14 16,-2-3-12-16,-1 0 12 0,1 3 0 0,-3-1 0 15,0 1 0-15,-3-3 0 0,-3 7 0 0,4-2 15 16,-4 5-4-16,-2-3-1 0,0 5 24 0,-2 0 5 0,-1 2 1 16,0 3 0-16,1-3-3 0,-3 3 0 0,-1 2 0 0,1 2 0 15,-3 5-18-15,0 0-4 0,0 0-1 0,-2 5 0 16,-1 2-14-16,-2 0 8 0,2 5-8 0,1-5 0 15,2 5 8-15,-3 2-8 16,6 0 0-16,-1-2 9 0,4 2 1 0,-1-2 0 0,3 0 0 16,0 2 0-16,0-2-10 0,3-5 0 15,-1 0 0-15,1 0 0 0,5-7 0 0,0 5-16 0,0-10 4 16,3 8 1 0,2-8-24-16,0 5-5 0,0-9 0 0,3-3-592 0,0 3-119 0</inkml:trace>
  <inkml:trace contextRef="#ctx0" brushRef="#br0" timeOffset="173787.63">16317 4827 2138 0,'0'0'47'0,"0"0"9"0,0 0 3 0,0 0 1 0,-8 2-48 0,3-2-12 16,-1 0 0-16,1 5 0 0,0 2 32 0,-1-5 3 15,1 5 1-15,3 5 0 0,2-5-25 0,0 5-11 16,-6-3 10-16,6 8-10 0,3-3 8 0,0 0-8 16,-6 5 0-16,3-3 0 0,0 3 18 0,3 0-2 15,-3-5-1-15,0 5 0 0,5-3-15 0,-5 3 0 16,2-5 8-16,-2-2-8 0,0-3-14 16,3 1-6-16,5-3 0 0,-3-5-665 15,-5-2-133-15</inkml:trace>
  <inkml:trace contextRef="#ctx0" brushRef="#br0" timeOffset="174387.49">16044 4982 2178 0,'0'0'48'0,"0"0"9"0,0 0 3 0,0 0 1 0,0 0-49 0,0 0-12 0,0 0 0 0,0 0 0 16,0 0 8-16,6 0-8 0,2-5 11 0,2-2-11 15,3 7 0-15,-2-7 0 0,2 5 0 0,0-3 0 16,6 3 0-16,-3-3 0 0,2-2 0 0,1 2 0 0,2 3 0 0,0-3 0 16,3-2 0-16,-5 5 0 15,2-3 0-15,0-2-19 0,0 0 4 0,3 2 1 16,-8-2-41-16,2 0-8 0,-2 0-1 16,0 0-1-1,-3 0 24-15,0 0 5 0,-2 0 0 0,0 0 1 0,-3 0 35 16,-3 0 0-16,0 0 10 0,-2 2-2 0,2-2 40 0,-2 2 9 0,-6-2 2 0,3 7 0 15,0 0 12-15,0 0 2 0,-3-2 1 0,3 2 0 0,-5-5-27 0,0 5-6 16,0 0-1-16,-1 5 0 0,-4-3-23 0,2 5-5 16,2 0 0-16,-1 5-1 0,-1-5-11 0,0 7 0 15,5-2 0-15,-2 2 0 0,-1 0 0 0,4 0 0 16,2 3 0-16,0-3 0 0,2 0 0 0,1 0 0 16,0-2 0-16,2-3 0 0,3 8 0 0,0-8 0 0,0-2 0 15,0 5 0-15,5-10 0 0,-2 3 8 0,-1 0-8 0,1-5 0 16,5-5 8-16,-1 5-8 0,-1-7 8 0,-1 2-8 15,3-4 9-15,2-3-9 16,-2 5 10-16,0-5-10 0,-3-2 9 0,1-2-9 16,1-1 8-16,-1 8-8 0,-9-5 0 0,3-3 0 15,0 8 0-15,-3-3 0 0,-2-2 12 0,-3 7-4 0,0-5 0 16,0 5 0-16,-6 0-8 0,4 7 0 0,-6 0 0 0,-3 0 0 16,3 5 0-16,-2 2 8 0,-6 0-8 15,0 2 8-15,3 3 7 0,-3 2 1 0,3 0 0 0,-3 5 0 16,5 0-5-16,-2 0-1 0,2-3 0 0,1 3 0 15,2 2-1-15,0 0 0 0,5 3 0 0,1-8 0 16,-1 3-9-16,3-5 10 0,3-2-10 0,2 0 10 16,0-3-10-16,6 3 0 0,-1-10 0 0,6 5 0 15,3-7-28-15,-1 0-2 0,3-2 0 16,1-3 0-16,4-2-107 0,-2 0-22 0,-3-7-4 0</inkml:trace>
  <inkml:trace contextRef="#ctx0" brushRef="#br0" timeOffset="177188.59">14772 5911 288 0,'0'0'12'0,"0"0"4"0,0 0-16 0,0 0 0 16,-6-5 0-16,1 5 0 0,5 0 288 0,-5-7 54 0,0 0 11 0,2 2 3 15,-2 3-226-15,-1-3-45 16,1-2-9-16,0 0-1 0,-1 0-43 0,1 0-9 0,0-5-2 0,-3 10 0 16,3-5-21-16,-3 2 0 0,0 3 0 0,0-3 0 15,-3 5 0-15,1 0 9 0,-1 0-9 0,0 7 0 16,-2-2 8-16,0 4-8 0,0-2 0 0,0 5 0 15,-3 7 0-15,5-5 0 0,1 7 0 0,-1-2 0 16,3 0 0-16,0-3 0 0,3 3 8 0,-1 2-8 16,4-2 0-16,2-5 0 0,0-2 8 0,0-2-8 15,2 1 0-15,4-4 0 0,-1 0 0 0,0-2 0 16,3-3-9-16,3-2 9 0,-3 0-8 0,5-2 8 16,-2-3-15-16,2-2 3 0,0 0 0 0,-2 0 0 15,-1 0 1-15,1 0 1 0,-3 0 0 0,0 0 0 16,0 0 10-16,-3-2 0 0,0 6 0 0,-2-2-8 15,-3 5 21-15,0 0 5 0,3-2 1 0,-3 2 0 0,0 0 27 0,0 0 6 16,0 0 0-16,0 0 1 0,0 0-27 0,0 0-6 16,5 2 0-16,0 3-1 0,3-2-19 0,0 1 8 15,-3 3-8-15,1-2 0 0,1-3 0 0,1 3 0 16,0-3 0-16,-2-2 0 0,4 5 0 0,-2-3 0 16,-8-2 0-16,8 0-12 15,0 5-38-15,0-5-7 0,0 3-2 16,-8-3 0-16,8-3-122 0,2-2-25 0</inkml:trace>
  <inkml:trace contextRef="#ctx0" brushRef="#br0" timeOffset="177483.35">14981 5895 2268 0,'0'0'100'0,"-6"4"21"0,6-4-97 0,0 0-24 0,0 0 0 0,0 0 0 16,0-7 9-16,-2 2-9 0,-1-2 10 0,0 0-10 31,3 5-16-31,0-3-10 0,-2-2-2 0,2 7 0 0,0 0-21 0,0 0-5 0,0 0-1 0,-5 7 0 16,-1 0 39-16,4 0 16 0,-1 0-12 0,0 5 12 16,3 2 0-16,0 5 10 0,3-5 1 0,-3 5 0 15,3-5 2-15,2 5 1 0,3-5 0 0,0-4 0 0,2 1-14 0,1 1 0 16,2-10 0-16,3 5 0 0,0-7 0 15,2 0-13-15,-2 0 2 16,5-7-893-16</inkml:trace>
  <inkml:trace contextRef="#ctx0" brushRef="#br0" timeOffset="177671.59">15375 5605 1382 0,'-11'-12'123'0,"9"10"-99"0,-4-5-24 0,1 7 0 0,0-5 172 0,2 5 30 16,-2 0 6-16,2 5 0 0,-2-5-117 0,0 2-24 15,-1 3-5-15,-2 2-1 0,3 5-29 0,0-3-7 16,-3 5-1-16,5 5 0 0,-5-5-24 0,6 5 0 16,-4 2 8-16,1-2-8 0,0 9 11 0,0-4 0 15,2-1 0-15,0 3 0 16,-2 5-33-16,2-8-6 0,1 3-2 0,-1 0 0 16,3-5-26-16,0 0-6 0,-3-2-1 0,6-5 0 15,-3 1-114-15,0-4-23 0,3 3-5 0,-3-14-1 16</inkml:trace>
  <inkml:trace contextRef="#ctx0" brushRef="#br0" timeOffset="178069.84">15050 5812 921 0,'0'0'40'0,"0"0"10"15,0 0-40-15,0 0-10 0,-3 7 0 0,0-2 0 16,6-3 304-16,5-2 58 0,0 0 12 0,5 0 2 15,3-7-303-15,0 5-61 0,2-7-12 0,1 1 0 16,-1 1 0-16,1 0 0 0,-1 0-9 0,1 0 9 16,-3 3-23-16,-3 1 0 0,0-4 0 0,0 2 0 15,-2 3 11-15,2-3 1 0,-2 5 1 0,-1 0 0 0,1-2 10 0,0-3 0 16,-1 5 0-16,1 0 0 0,2-2 0 0,0-3 0 16,-2 5 0-16,-1-2 0 0,1-3 0 0,0 5 0 15,-1 0 0-15,-2 0 0 0,-3 0 0 16,1 0 0-16,-6 0 0 0,5 7 0 0,0-7 0 15,-2 7 0-15,-1-2 0 0,1 2 0 0,-3 0 0 16,3 0 9-16,-3 7-9 0,0-7 0 0,-3 5 13 0,0-2-4 16,1 1-1-16,2 3 0 0,-3-2 16 0,1 2 2 15,-1 0 1-15,3-2 0 0,-3-5-19 0,3 7-8 16,0-7 0-16,0 5 8 0,-2-10-8 0,2 3 0 16,0-5 0-16,0 7-11 0,0-7 0 0,0 0 0 15,0 0 0-15,0 0 0 16,0 0-52-16,0 0-10 0,5-4-3 0,0 1 0 15,3-4-168-15,-3-5-35 0</inkml:trace>
  <inkml:trace contextRef="#ctx0" brushRef="#br0" timeOffset="178940.18">15555 5751 115 0,'5'-7'10'0,"-5"7"-10"0,3-7 0 0,-1 2 0 15,-2-2 308-15,0 7 59 0,3-7 12 0,-3 7 2 16,0 0-208-16,0 0-41 0,0 0-9 0,0 0-2 16,0-5-67-16,0 5-14 0,0 0-2 0,0 0-1 15,0 0-27-15,0 0-10 0,0 0 0 0,0 0 9 31,-3 5-30-31,1 2-7 0,2-7 0 0,0 7-1 0,-3 0-56 0,3 0-11 0,3 0-3 0,-1 0 0 16,1 1 36 0,0 1 7-16,2 0 2 0,0-2 0 0,3 0 54 0,0-2 0 0,-3 2 0 0,3 0 8 0,0-2 31 0,0-3 5 15,-2 3 2-15,2-3 0 16,-1 3 17-16,1-3 3 0,0-2 1 0,0 0 0 0,0 0-39 0,3 0-7 16,-3 0-1-16,2 0-1 0,-2-2-19 0,0-3 8 15,3-2-8-15,-1 5 0 0,-2-3 8 0,-2 3-8 16,2-3 0-16,-6-2 0 0,3 2 8 0,-2 3-8 15,-3 2 0-15,0 0 0 0,0-5 0 0,0 5 0 16,-5-2 8-16,0-3-8 0,-3 5 0 0,2 0 8 16,-2 0-8-16,0 5 0 0,0-5 11 0,3 2-11 15,0-2 10-15,0 5-10 0,-1-3 8 0,6-2-8 16,-2 0 0-16,2 0 0 0,-3 5 0 0,3-5 0 0,0 0 0 0,0 0 0 16,0 0 0-16,0 0 0 0,0 0 0 0,3 3 0 15,2 1 0-15,0-4 0 0,3 0 0 0,3-4 0 16,-1 1 0-16,1-2 0 15,0-2 0-15,-1 5 0 0,3-3 0 0,1 3 0 0,-4-3 0 16,1 5 0-16,-1-2 24 0,1-3-2 0,-1 5 0 16,-4 5 0-16,2-5-8 0,0 2-2 0,-3-2 0 15,0 7 0-15,3-2 13 0,-5 2 3 0,-1 0 0 0,1-4 0 16,-3-3-5-16,3 9-1 0,-3-9 0 0,0 2 0 16,0-2-22-16,0 0-10 0,0 0 1 0,2 7 0 15,-2-7 9-15,0 0 0 0,0 0 0 0,8 0-8 16,-2-7-12-16,2 7-1 0,0-7-1 0,-1 3 0 15,-1-4 2-15,2 1 0 0,-3 0 0 0,3 0 0 16,-3 0 20-16,0 3 0 0,-2 1-9 0,-3 3 9 0,8-5 0 0,-8 5 0 16,0 0 8-16,0 0-8 0,0 0 25 0,0 0-1 15,0 0 0-15,0 0 0 0,0 0 0 0,5 5 0 16,3-2 0-16,-8-3 0 0,6 4-16 0,2 3-8 16,-8-7 0-16,10 0 8 15,-2 5-8-15,3-5 0 0,-3 0 0 0,0 0 0 0,-1-5-8 0,1 3-1 16,3-3 0-16,-3-2 0 15,-3 2-19-15,3 3-4 0,0-3-1 16,-3 3 0-16,1-5 20 0,-1 2 4 0,-5 5 1 0,3-2 0 0,-3 2 8 16,0 0 8-16,0 0-8 0,0 0 11 0,0 0 21 0,0 0 5 15,0 0 1-15,0 0 0 0,0 0-8 0,0 0-2 16,-3 7 0-16,3 0 0 0,0 0-16 0,-3 0-3 16,3 0-1-16,0 0 0 0,0 5-8 0,3-5 0 0,0 0 0 15,-3 0 0-15,0 5 0 0,2-5 0 16,1 0 0-16,0 0 0 0,-1 0 0 0,3-2 0 0,1-3 0 0,-1 5 0 15,3 0 0-15,0-2 0 0,0-3 0 16,2 3-11-16,1-3 11 0,0-2 0 0,-3 0 10 0,-1 5-10 16,4-5 0-16,-3 0 8 0,-3 0-8 0,-2 0 0 15,5 3 0-15,-8-3 0 0,0 0 0 0,0 0 0 16,-8 4 0-16,3-4 0 0,-1 7 8 16,-2-2-8-16,-5-3-9 0,3 5-5 0,-4 0-1 0,4 1 0 31,-3-4-35-31,2 1-7 0,-2 2-2 0,2-5 0 15,1 5-126-15,2-2-26 0</inkml:trace>
  <inkml:trace contextRef="#ctx0" brushRef="#br0" timeOffset="179389.55">16603 5786 1706 0,'13'-7'76'0,"-8"7"15"0,-5 0-73 0,8 0-18 16,0-7 0-16,0 3 0 0,0 1 107 0,0-2 17 15,0-2 4-15,0 5 1 0,-3-5-58 0,0 0-12 0,1 0-3 0,2-3 0 16,2 3-37-16,-5-2-8 15,1-3-2-15,-1-2 0 0,0 2-9 0,3 3 0 16,-5-3 0-16,-1-2 8 0,1 2-8 0,-3-2 0 0,3-5 0 16,-1 5 0-16,-4 0 0 0,2 2 0 15,2 5 0-15,-2-7 0 0,-2 7-9 0,-1-5 9 0,0 10 0 0,3-5 0 16,-2 2 0-16,2 5 0 0,-3 0 0 0,3 0 0 16,0 0 0-16,0 0 0 0,0 0 0 0,0 0 0 15,0 0 0-15,-2 5 0 0,-4 2 0 0,6 0 0 16,0 7 0-16,0-2 0 0,-2 2 0 0,2 0 0 15,0 5 0-15,0-5 0 0,0 7 0 0,0-2 0 16,-3 0 0-16,3-5 0 0,3 5 0 0,-1-5 0 0,1 0 0 16,0-2 0-16,4-3 0 0,-1 3 0 15,-1-5-23 1,0 0-4-16,1-4-1 0,2 1-666 0,-3-4-134 0</inkml:trace>
  <inkml:trace contextRef="#ctx0" brushRef="#br0" timeOffset="180375.25">16529 5626 2188 0,'0'0'195'0,"-3"0"-156"16,-2 5-31-16,5-5-8 0,0 0 91 0,0 0 17 16,0 0 3-16,8 2 1 0,2-4-84 0,3 2-16 15,3-5-3-15,0-2-1 0,3 0-8 0,2 0 0 16,3-5 0-16,-1 3 0 0,-4 2 0 0,5-5-12 0,0 5 4 0,-1 0 8 15,-1 0-11-15,-4 2 11 0,3 3-8 0,-5-5 8 16,0 2-9-16,0-2 9 0,-3 5-10 0,3-3 10 16,-3-2-20-16,3 2 3 15,-5 3 0-15,-1-5 0 16,6 2-32-16,-5-2-7 0,2-2 0 0,0-3-1 16,3 5-1-16,-5-5 0 0,-3 3 0 0,-1-3 0 0,1 7 33 0,-2-4 6 15,-1 2 2-15,-2 2 0 0,-1-2 17 0,-2 0 17 0,6 0-3 16,-6 7-1-16,-6-5 48 0,6 5 10 0,0 0 1 0,0 0 1 15,-5 0-5-15,-3 5 0 0,3-5-1 0,-3 7 0 16,5 0-24-16,-5 0-5 0,3 0-1 0,0 5 0 16,-1-3-37-16,1 3 0 0,-3 2 0 0,3 5 0 15,2-5 0-15,1-2 8 0,-4 2-8 0,4 0 8 16,-4-2-8-16,4 2-13 0,-1-7 3 0,3 7 1 16,-3-2 9-16,1-5 14 0,2 0-3 0,0 0-1 15,0 0-26-15,0-7-6 0,8 5-1 0,-3-3 0 0,-5-2 10 0,8 0 1 16,2-2 1-16,1-3 0 15,2 3 3-15,1-8 0 0,-4 8 0 0,6-5 0 0,-3 2 0 16,0 5 0-16,-2 0 0 0,5 0 0 0,0 0 8 0,5 0-10 16,-5 5 10-16,0-5-10 0,0 0 10 0,2 2 0 15,1-2 0-15,-4 5-8 0,1-5 8 0,0 0 0 16,0 0 0-16,-3-5 0 0,1 3 0 0,-1 2 0 16,-3-5 0-16,1 3 0 0,0-3 0 0,-4-2 8 15,-1 5-8-15,-1-3 0 0,0-2 0 0,-5 7 9 16,0 0-9-16,0-7 0 0,0 0 12 0,-5-5-12 15,5 12 12-15,-3-7-12 0,-7 0 11 0,5 0-11 16,-3 7 10-16,0-5-10 0,2 3 9 0,-2 2-9 0,3 0 8 16,0 0-8-16,0 7 0 0,2-7 0 0,-2 7 0 15,2-2 0-15,0-3 0 0,1 5 0 16,-1-2 0-16,3-3 0 0,0 5 0 0,0-2 0 0,0-5 0 0,0 0 0 16,0 0-8-16,0 0 8 0,3 7 0 0,-3-7 0 15,5 7 0-15,-5-7 0 0,0 0 0 0,0 0 0 16,5 0 0-16,-5 0 0 0,8 7 0 0,-8-7 0 15,6 0 0-15,-6 0 12 0,5 0-12 0,-5 0 12 16,0 0-12-16,8 0 0 0,-3 5 0 0,-5-5 0 16,5 2 0-16,1 3 0 0,-1 2 0 0,0-5 0 15,0 5 0-15,-5-7 0 0,0 0 0 0,3 10 0 16,2-3 0-16,-2 0 0 0,-3-7 0 0,5 2 0 0,1 5 0 0,-1-7 0 16,-5 0 0-16,5 0 0 0,3-2-8 15,0-3 8-15,0-2 0 0,3-7 0 0,2 2-16 0,0 3 2 16,0-5 0-16,1-5 0 15,1 0-25-15,1-7-5 0,-2 5 0 0,-1 0-1 16,0 0 21-16,0-3 5 0,-2 3 1 0,-1-5 0 0,-2 5 18 0,0-5 11 16,-2 5-2-16,-1 2 0 0,0 3 27 15,-2-1 4-15,-3 3 2 0,2 7 0 0,-2-2 14 0,0 4 2 16,-2-2 1-16,2 7 0 0,0 0-13 0,-3 7-2 16,-2 0-1-16,0 7 0 0,-1 0-15 0,1 10-4 15,-3-3 0-15,3 0 0 0,-1 5-24 0,-1 0 0 16,4 2 0-16,-2-2 0 0,2 2 0 0,0-2-20 0,1 0 3 15,-1 2 1-15,3-9 0 0,3 7 0 0,-1-10 0 0,1 3 0 32,2-5-13-32,1-7-3 0,-1 5 0 15,0-7 0-15,0-3-200 0,3-2-41 0</inkml:trace>
  <inkml:trace contextRef="#ctx0" brushRef="#br0" timeOffset="180579.14">17433 5403 2476 0,'-18'0'220'0,"13"2"-176"0,-3-2-35 0,2 0-9 16,1 5 107-16,5-5 19 0,0 0 4 0,0 0 1 15,0 0-99-15,8-5-19 0,5 5-4 0,0 0-1 16,3-7-8-16,6 5 0 0,1-3 0 0,1-2 0 16,3-5-14-16,2 5 5 0,-3 0 1 0,1 0 0 15,-1 0-24 1,-2 0-4-16,-3 0 0 0,0 2-1 0,-2-2 10 0,2 7 3 0,-3-2 0 0,1-3 0 15,-3 5-138-15,0-2-27 0,-8 2-6 0</inkml:trace>
  <inkml:trace contextRef="#ctx0" brushRef="#br0" timeOffset="182442.31">15050 6990 1670 0,'0'0'148'0,"0"0"-118"16,0 0-30-16,0 0 0 0,5 0 99 0,0 0 13 16,0-7 4-16,3 0 0 0,0 3-76 0,3-6-14 15,-3-1-3-15,2-1-1 0,6 2-14 0,-5-1-8 16,-1 1 10-16,1-6-10 15,2 6 8-15,-2-9-8 0,-1 5 0 0,4 0 9 0,-4-5-1 0,1 1 0 0,2 1 0 0,0-2 0 16,0-7 0-16,1 5-8 0,-4 0 12 0,1-2-4 16,2 1-8-16,-2-3 0 0,-1 3 9 0,1-3-9 15,-1 3 0-15,-2 4 8 0,0-4-8 0,-5 4 0 16,2 1 8-16,-2-2-8 0,0 5 10 16,-3 2-10-16,0-2 8 0,0 7-8 15,-3 0 0-15,-2 0 0 0,-1 2 22 0,1-2-2 0,-3 7 0 0,0 5 0 16,0-5-2-16,0 2-1 0,-2 6 0 0,2-1 0 15,-3-3-17-15,3 10 8 0,-2-2-8 0,2 2 0 16,-6 0 17-16,7 5-3 0,-4 2-1 0,3 1 0 16,-3 1-24-16,6 1-5 0,-3 1 0 0,0 8-1 15,3-4 17-15,2 4 0 0,-2-8-8 0,5 4 8 16,0 1 0-16,0-6 0 0,5-1 0 0,1-6 0 16,-1 1 0-16,5 1-8 0,4-5 8 0,-1-7 0 15,0 1 0-15,6-1-8 0,-3 0 8 16,5-7 0-16,-3 0 0 0,6 0 0 0,3-3-8 0,-1-1 8 15,0-3 0-15,1-3 0 0,2 1 0 0,0-1 0 0,-2-1 0 0,-4 1 0 16,-1-6 0-16,-1 2 0 0,0 4 0 0,-5-2 0 16,2-2 0-16,-4 3 0 0,-1 1 0 0,-3-2 0 15,1 1 0-15,-3 4 0 0,-3-1 0 16,0 1 0-16,-2-4 8 0,0 4-8 0,-3 4 15 0,-3-1-3 16,3-3-1-16,-5 4 0 0,-3-2 1 0,3 3 1 15,-3-3 0-15,2 5 0 0,-2 0-13 0,0 0 0 16,1 5 0-16,-1-3 0 0,-3 3 0 0,3-2 0 15,-3 4 0-15,4 0 0 0,-1-3 0 0,0 3 0 16,2-2 0-16,1 2 0 0,0 0 0 0,2 0 0 0,0-4 0 16,3 4 0-16,3 4 0 0,0-4-8 15,2 1 8-15,0-4-10 0,3 3 10 0,0-4-8 0,0-3 8 16,3 4-8-16,-1-4 8 0,1 0-8 0,2 0 8 16,3 0-8-16,-3-4 8 0,3-3-8 0,0 4 8 0,0-1-8 15,0-4 8-15,2 1 0 0,1 3-9 0,-1 1 9 16,-2-1 0-16,0-3-9 0,0 4 9 0,-3-1 0 15,-2 1 0-15,-1-2 0 0,1 5 0 0,-3-2 0 16,-3 2 0-16,-5 0 0 0,0 0 0 0,0 0 0 16,0 0 13-16,0 0-3 0,0 0-1 0,0 0 0 15,0 0-1-15,-5 2 0 0,-3-2 0 0,0 8 0 16,0-4 0-16,0-1 0 0,0 4 0 0,0 0 0 0,0-3-8 16,0 3 0-16,3 1 0 0,-3-4 0 15,5-1 0-15,-2 4 0 0,5-7 0 0,0 0 0 16,-2 4 0-16,2-4-11 0,5 3 3 0,0 1 0 15,0-4 8-15,1 5 0 0,4-10-9 0,1 5 9 16,-1 0-14-16,4 0 2 0,-1-4 0 0,3 1 0 0,0-1 12 16,0 4 0-16,-1-3 0 0,1-1-9 0,-2 1 9 15,1-1 0-15,-1-4 0 0,-1 8 0 0,0-7 0 0,3 3 0 16,-5 1 0-16,2-1 0 0,-3-3 0 0,4 4 0 16,-4-1 0-16,3 1 0 0,-5-2 0 0,0-2 0 15,3 5 0-15,-3-3 8 0,-3-2-8 0,0 3 0 16,-2 1 0-16,0-4 0 0,-3 7 15 0,0 0-2 15,0 0 0-15,0-4 0 0,0 4-13 0,-3-8 0 0,-2 8 0 0,5 0-10 16,-6-7 10-16,-1 7 16 0,-1 0-4 0,2 0-1 16,1 0-11-16,-3 0 0 0,3 5-10 0,-1-3 10 15,-1 6 0-15,4-4 0 0,0-1 0 0,1 4 0 16,-1-3 0-16,0 3-9 16,3-2 9-16,0-3 0 0,0 5 0 0,0-7 0 0,0 0 0 15,3 5-8-15,-3-5 8 0,8 3 0 0,-3-3 0 0,3 0-8 16,0-3 8-16,0-2 0 0,3-2 0 0,-1 0 0 15,6-4 0-15,-3-3 0 0,-2-1 0 0,2-3 8 16,8-4-24-16,-2 4-4 0,-6-4 0 0,0 1-1 16,3 0 0-16,0-2 0 0,-5 1 0 0,-1-3 0 15,-2 1 21-15,0 1-9 0,-3-6 9 0,1 3 0 16,-4 5 0-16,-2 2 12 0,3-2 0 0,-3 2 0 0,-3 5 20 16,1 0 3-16,-4 2 1 0,1 5 0 15,0 5 20-15,-3-3 4 0,0 5 0 0,3 0 1 0,-3 7-33 0,-3 0-8 16,3 5 0-16,0 0-1 0,3 2-19 0,0 3 8 15,-6 6-8-15,6-2 0 0,2 5 0 0,3 2 0 16,-5-2 0-16,2 0 0 0,3-2 0 0,0-6 0 16,3 4 0-16,-3 1 0 0,2-6-14 0,1 1 3 15,5-4 1-15,3 1 0 16,-3-8-122-16,5 2-25 0,5-7-5 0,-2-2-1 16,0 0 64-16,3-2 13 0,-4-7 2 0,4 6 1 15,-1-4 19-15,1-5 4 0,-3 5 1 0,2-7 0 16,1 7 59-16,-3-4 0 0,-3 3 8 0,0 1 0 0,-2 0 66 0,-1 0 14 15,-2 3 2-15,-2-3 1 0,-1 4 33 0,-5 3 6 16,0 0 2-16,0 0 0 0,0 0-51 0,0 0-9 0,0 0-3 16,-8 3 0-16,-3 1-38 0,3 3-8 0,1-4-2 0,1 8 0 15,-4-4-21-15,2 1 0 16,2 3 0-16,-2-4 0 0,1 5 0 0,1-3 0 16,1 3 0-16,0-5 0 0,2 7 0 0,0-2 0 0,1-2 0 0,2 1 0 15,0 3 0-15,0-2 0 16,0-5 0-16,2 0 0 0,4 0 0 0,-1 0 0 0,-2 0 0 0,2 1 0 15,0-4 0-15,0-1-8 0,3-3 8 0,-2 4 0 16,-6-4 0-16,5 3 0 0,0-3 0 0,-5 0 0 16,0 0 0-16,0 0 0 0,0 0 0 0,0 0 0 15,-5 4 0-15,2 3 0 0,-2 0 8 0,0 1-8 16,-6-1 0-16,3 0 0 0,-5-3-10 0,2 3 10 31,1-2-36-31,-1-3-1 0,-2 3 0 0,5-2 0 0,0-3-23 0,0 0-4 16,0 0 0-16,3 0-1 15,2 0-201-15,3-8-40 0</inkml:trace>
  <inkml:trace contextRef="#ctx0" brushRef="#br0" timeOffset="183023.06">16928 6863 921 0,'0'0'82'15,"-3"0"-66"-15,-2 5-16 0,2-2 0 0,3-3 259 0,0 0 48 0,0 0 9 0,0 0 3 16,0 0-199-16,0 0-40 16,0 0-8-16,6-8-2 0,-1-6-38 0,3 7-7 15,3-4-1-15,-3-4-1 0,2 1-3 0,3 0 0 16,6 0 0-16,-3-2 0 0,0-6-5 0,2 4-2 15,3-3 0-15,0-5 0 0,-2 4-13 0,-1-3 0 0,4 1 0 0,1 1 0 16,-4-6 8-16,0 8-8 0,-1-9 0 0,-5 6 0 16,0-2 0-16,-2 0 8 0,0 0-8 0,-3 5 0 15,0 0 11-15,-6 2-1 0,3 8 0 0,-5 4 0 16,3-3 18-16,-3 5 4 0,0 5 1 0,0 0 0 16,0 0-7-16,-5 0-2 0,0 7 0 0,-1 1 0 15,1 3-24-15,0 8 0 0,-1-2 0 0,4-1 0 16,-1 5 0-16,0-4 0 0,3 1 0 0,3 1 0 0,0-5-12 15,-1 0 12-15,4 1-12 0,-1-4 12 0,3 3-22 16,0-6 3-16,2-1 1 0,4-3 0 0,-4-1 5 0,6 1 1 16,0-4 0-16,0-4 0 0,2 1 12 0,1 3 0 15,-1-4 0-15,1 1 0 0,-1-1 0 16,-2 1 0-16,0-2 0 0,0 5 0 0,-3 0 16 0,-2 0 5 16,-3 5 2-16,0-2 0 0,0 4-23 15,-3-3 0-15,-2 3 0 0,-3 0 0 0,-3 5 0 0,-2-2 19 16,-3-3-3-16,-3 4-1 0,-2 3-4 0,-3 1-1 15,0-4 0-15,-2 3 0 0,-3 1-10 16,2-1 12-16,-2 2-12 0,2-6 12 0,1-3-12 0,-1 0 0 16,1-3-10-16,2 1 10 15,-3-3-29-15,3-4 0 0,3-3 0 0,0 1 0 16,-3-3-119-16,6-7-23 0,-4 4-5 0,4-6-516 0,-3 2-104 16</inkml:trace>
  <inkml:trace contextRef="#ctx0" brushRef="#br0" timeOffset="183190.09">17148 6393 1209 0,'0'0'108'0,"0"-7"-87"0,0 2-21 0,2-2 0 15,1 0 230-15,0 0 42 0,-1 2 8 0,-2 5 1 16,8-7-142-16,3 5-29 0,-6-3-6 0,6 3 0 16,-1-3-52-16,1 5-9 0,-1 0-3 0,4 0 0 15,-1 0-17-15,0-4-4 0,3 1-1 0,-3 3 0 16,6 0-10-16,-3 0-8 0,2 0 9 0,1 0-9 16,-1 0 0-16,3 0 0 0,0 0 0 0,-2 0 0 31,0-4-21-31,2 4-7 0,-3 0-2 0,1 0 0 0,-3-7-194 0,2 7-38 15</inkml:trace>
  <inkml:trace contextRef="#ctx0" brushRef="#br0" timeOffset="184520.43">17619 6882 2718 0,'0'0'60'0,"0"0"12"0,0 0 2 0,0 0 2 0,5 3-60 0,0 1-16 15,0-1 0-15,3 1 0 0,0 3 32 0,0-7 3 0,0 8 1 0,0-1 0 16,-3-3-26-16,3-1-10 0,0 8 8 0,-2-4-8 15,-1 1 0-15,-2-1 0 16,-1 4-14-16,1-4 5 0,0 5 9 0,-1-2-8 0,-2-3 8 0,0 4-8 16,0-4 0-16,0 0 0 0,0 1 0 0,0-1 0 15,0-7 8-15,0 0 0 0,0 0 0 0,0 0 0 16,0 0-12-16,0 0 0 0,0 0 0 0,5-7 0 16,1-1 4-16,-1 1 0 0,3 0 0 0,0 0 0 15,0-4 8-15,2 3 0 0,-2 6 0 0,0-3 0 16,3-2 0-16,-1 3 0 0,-2 4 0 0,3-3 0 15,0-1 0-15,2 1 0 0,-3-1 0 0,1 4 0 0,0-3 0 0,-1-1 16 16,1 4-4-16,-3-3-1 0,0-2-11 0,0 1 0 16,-1 1 0-16,1-1 0 15,-2-3 12-15,-4 0-4 0,4 0 0 0,-1-1 0 0,-2 1-8 0,-1 0 0 16,1 0 0-16,-3 0 0 0,3-7 0 0,-6 2 0 16,3 1 0-16,0-3 0 0,0 4 0 15,-3-2-11-15,1 1 3 0,-1 1 0 0,3-2-4 16,0 5 0-16,-3 3 0 0,3 1 0 15,0 3-16-15,0 0-3 0,0 0-1 0,0 0 0 0,0 0 32 0,8 0 0 16,0 0 0-16,3 3 0 0,2-3-12 0,0 4 3 16,0-4 1-16,3 7 0 0,0-7 8 0,0 5 0 15,3-3 0-15,-1-2 0 0,1 0 0 0,-1 0 8 16,3 0-8-16,-2 0 11 0,2 0-11 0,0 0 0 16,0 0 0-16,-2 5 0 0,2-2 27 0,-2-3 6 0,-4 4 2 0,-1-1 0 15,2 1-35-15,-6-1 0 0,-2 4 0 0,-3 2 0 16,-2-2 0-16,-3 0 0 0,-3 0 0 0,-2 3 0 15,-3-6 13-15,-2 8-4 0,-4-2-1 0,1-3 0 16,-3 0-8-16,0 0 0 0,0 2 0 16,1-2 0-16,-1-4 0 0,2 1-11 0,1-1 11 0,0 1-8 15,0-4 8-15,5 0-8 0,0-4 8 0,0 4-8 16,3-7 8-16,2-1-13 0,3 1 5 0,3-4 8 16,-1 1 0-16,4-2 0 0,4-2 0 0,1 3 12 15,2-3-23-15,3-1-4 0,2 1-1 0,1 0 0 16,-1 2 28-16,1 1 4 0,2-3 2 0,-2 6 0 15,2-6-9-15,0 3-1 0,0 4-8 0,-2 0 12 16,-3-3-4-16,-1 1 0 0,-1 6-8 0,-4-1 12 16,-2 4-2-16,0-3-1 0,0 3 0 0,-8 0 0 0,5 3-9 0,1 1 0 15,-1 3 0-15,-2-2 8 16,-3-5-8-16,0 2 0 0,2 6 0 0,-2 3 0 0,0-4 0 16,3 0 0-16,-3-2-9 0,0 2 9 0,0-5-12 0,0-2 4 15,0 0 8-15,2 8-13 0,1-1 13 0,-3-7 0 16,0 0 0-16,5 4 0 0,1-1 0 0,2-3 0 15,-3 0 0-15,6 0 0 0,-4 0 0 0,4 0 0 16,0-3 0-16,2 3 0 0,0-4 0 0,3 4 10 16,0 0-10-16,2 0 8 0,-2 0 0 0,0 0 0 15,-3 0 0-15,1 0 0 0,1 0-8 0,-4 0 0 0,0 0 0 16,-1 0-11-16,1 7 11 0,-3-7 0 0,0 4 0 0,-8-4 0 16,5 3 11-16,-5-3-3 15,0 0 0-15,0 0 0 0,0 9-8 0,-3-2 0 0,-2 0 0 16,0 0 0-16,-6 0 0 0,1 5-17 0,2-5 4 0,-6 3 1 15,1-3 12-15,0 0 0 0,-3 4 0 16,3-4 0-16,-3 5 0 0,3-5-9 0,-1 0 9 0,1 0 0 16,0 0-23-16,2-2 1 0,1-2 0 0,2 1 0 15,0-1 6-15,0 1 0 0,5-1 1 0,3-3 0 16,0 0 4-16,0 0 1 0,-5-7 0 0,5 0 0 16,3-1-7-16,2 1-2 0,0-4 0 0,3-3 0 15,3-1-26-15,-1-3-6 16,4 4-1-16,-1-8 0 0,5 4-33 0,-2-8-7 0,3 4-2 15,2 1 0-15,3-5 5 0,-3 1 1 0,3 3 0 0,0 4 0 16,-1-4 88-16,-1 4 27 0,-4 4 1 0,1-1 0 16,-4 8 63-16,-1 0 13 0,-1 3 2 0,-2-3 1 15,-4 7-7-15,1-3-2 0,-2-2 0 0,-6 5 0 16,0 0-21-16,2 8-4 0,1-1-1 0,0-3 0 0,-3 3-12 0,0 7-4 16,-3 1 0-16,0-4 0 15,-2 10-26-15,2-2-6 0,1 2 0 0,-4 5-1 16,4 0-15-16,-3 2-8 0,2 1 8 0,0-3-8 0,-2-1 21 0,5 1 0 15,0-5 0-15,0 1 0 0,3-4-36 16,-1-3-7-16,-2-1-2 0,3-3 0 0,0 1 2 0,2-5 0 16,-5-7 0-16,0 0 0 15,5 0-101-15,0-4-20 0,1-4-4 0,-1 1-1041 0</inkml:trace>
  <inkml:trace contextRef="#ctx0" brushRef="#br0" timeOffset="184680.77">18889 6640 518 0,'-14'2'23'0,"9"-2"5"0,2 5-28 0,-4-3 0 0,1 3 0 0,1-2 0 16,5-3 560-16,0 0 106 0,0 0 22 0,0 0 4 16,0 0-517-16,3 4-103 0,-3-4-21 0,8 3-4 15,2 1-47-15,1-4-23 0,-1-4 3 0,3 4 0 16,1-7 9-16,2-1 3 0,-1 6 0 0,4-5 0 31,0-2-33-31,4 2-7 0,1 0 0 0,3-1-835 0,-1 1-166 0</inkml:trace>
  <inkml:trace contextRef="#ctx0" brushRef="#br0" timeOffset="185943.48">19749 6708 2332 0,'0'0'104'0,"0"0"20"0,0 0-99 0,0 0-25 16,0-4 0-16,-3-3 0 0,0 4 91 0,1-9 13 15,-1 5 2-15,0 0 1 0,-2-4-86 0,0 3-21 16,-1 1 0-16,-2 0 0 15,1 0-28-15,-1 3-9 0,-3 4-3 0,-2 0 0 0,0 4 20 0,2-1 3 16,-2 6 1-16,0-2 0 0,-1 3 16 0,1-3 0 0,2 4 0 16,1 3 0-16,-1 1 0 0,3-1 0 0,0 4 0 0,3-3 0 15,0-1 8-15,2 5-8 0,1-5 0 0,4-3 0 16,3 4 0-16,1-4 0 0,-1-1-11 16,6-6 11-16,-1 3-12 0,6-2 12 0,3-5-12 0,-1 0 12 15,3 0-34 1,0-5 1-16,1-2 0 0,1-4 0 0,-1 4 17 0,1 0 3 0,1-8 1 0,-3 4 0 15,3-3 12-15,-3 4 0 0,1-2 0 0,-1 1 0 16,-5 4 12-16,-3-1 0 0,-3-1-1 0,-2 0 0 0,0 2 28 16,-5 4 5-16,-3 3 2 0,0 0 0 15,0 0 2-15,0 0 1 0,0 0 0 0,-8 3 0 0,0-3-33 16,0 4-8-16,-2 3 0 0,-1 0-8 16,-2 0 0-16,2 5 0 0,1-5 0 0,2 0-12 15,-3 7 12-15,3-2 10 0,0-5-2 0,0 3 0 16,3 1-8-16,0-3 0 0,5-4 0 0,0-4 0 0,0 0-12 0,0 0-5 15,5 7-1-15,0-4 0 0,3-3 18 0,0 0 12 16,3-3-1-16,2-1-1 0,0 1-10 0,3-1 0 16,-3-4 0-16,0 8 0 0,1-7 0 0,-4 7 0 15,1 0 0-15,-3 0 0 0,2 0 0 0,-2 0 0 16,-5 0 0-16,-3 0 0 0,8 0 0 0,-8 0 0 16,0 0 0-16,0 0 0 0,0 0 0 0,0 0 0 0,0 0 0 0,0 0 0 15,0 0 0-15,0 0 0 0,0 0 0 0,0 0 0 16,0 0 0-16,0 0 0 0,0 0 0 0,0 0 0 15,0 0 0-15,5 0 0 0,1-7 0 16,-1 3 0-16,5 1-17 0,-2-4-6 0,-2 3-1 16,4-4 0-16,-2 1 24 0,3 0 0 0,-3 3 0 0,0 4 0 15,2-7 15-15,-2 4 7 0,0-4 2 0,0 2 0 16,-3 5-13-16,3-2-3 0,-8 2 0 16,6-5 0-16,-6 5-8 0,0 0 8 0,0 0-8 15,7 0 8-15,-7 0 0 0,0 0 0 0,6 5 0 0,-1-3 0 16,0 3-8-16,1 2 8 0,-4-4-8 0,-2-3 8 15,0 0-8-15,3 7 0 0,0 0 0 0,-1 2 0 16,1-7 0-16,-1 6 0 0,-2-8 0 0,3 7 0 16,2 0 11-16,-2 0 0 0,2-3 0 0,1 3 0 15,-1 1-3-15,0-8-8 0,1 4 12 0,1-1-4 16,-1 1-8-16,-1-1 0 0,0-3 0 0,-5 0 0 0,0 0 0 0,0 0 0 16,0 0 0-16,0 0 0 0,0 0 0 0,-5 7 0 15,2 0 0-15,-5 2 0 16,1-2-31-16,-1-4-5 15,0 4 0-15,-3 0-1 0,3-7 37 0,0 4 0 0,0-4 0 0,0 3 0 0,0 1 0 0,3-4 0 16,0 0 0-16,0 0 0 0,5 0 0 0,0 0 0 16,0 0 0-16,0 0 0 0,0 0 0 0,0 0 0 15,0-4 0-15,5 1 0 0,0-1 0 0,3 1 0 16,0-1-14-16,3 1 5 0,2-4 9 0,0 2-12 16,0-2 12-16,0 0-12 0,6 3 12 0,0-3 14 15,-1 0-3-15,3 4-1 0,-5-4 2 0,3 2 1 16,2-2 0-16,-3 0 0 0,1 0 2 0,-1 0 0 15,-2 0 0-15,-3 0 0 0,1 2-15 0,-4-2 0 0,-2 3 0 16,0-3 0-16,-5 4 28 0,2-4 4 0,-2 2 0 16,-3-2 0-16,0 0-32 0,-3 3 0 15,0 1 0-15,1-4 0 0,-4 3 18 0,1-3-2 0,-3 7-1 0,0-8 0 16,-2 8-15-16,2-2 11 0,-3 2-11 0,1 0 10 16,2 2-10-16,-3-2 0 0,1 5 9 0,-1-2-9 15,6 1 0-15,-3-1 9 0,2 4-9 0,1-3 0 16,0 3 0-16,0 0 0 0,-1-2 0 0,4 2 0 15,2 0 11-15,0 3-11 0,5 1 10 0,-2-4-10 16,-1 8 12-16,3-4-4 0,3-4-8 0,6 8 12 16,-1-8 12-16,5 4 1 0,-2-4 1 0,3 0 0 0,-1 0-26 15,1-2 0-15,-1-2 0 0,1 1 0 16,-1-4 0-16,1 0 0 0,-3 0 0 0,0 0 0 16,-3-4-20-16,3 4-10 15,-3-3-2-15,0-2 0 0,-2 3 7 0,-1-3 1 0,-2 1 0 0,0 1 0 16,0 3-119-16,-5-4-23 0,-3 4-5 0,0 0-608 15,0 0-121-15</inkml:trace>
  <inkml:trace contextRef="#ctx0" brushRef="#br0" timeOffset="-201318.25">6384 292 1148 0,'0'0'51'0,"0"0"10"0,0 0-49 0,0 0-12 0,0 0 0 0,0 0 0 0,0 0 42 0,0 0 6 16,0 0 0-16,0 0 1 15,0 0-33-15,3 5-6 0,-3 9-2 0,3-7 0 16,-3-2-8-16,2 2 8 0,-2 2-8 0,3 1 8 16,-3-1-8-16,0 5 0 0,3 3 0 0,-3 4 0 15,0-5 8-15,-3 10-8 0,3-7 12 0,0 7-4 16,-3 0 28-16,1-3 6 0,2 10 1 0,0-7 0 16,-3 7-8-16,0 2-2 0,1 5 0 0,2 0 0 0,-3 0-9 15,0 0-3-15,1 0 0 0,-1-2 0 0,3 2 0 0,-2-5 0 16,2 5 0-16,0-5 0 0,0 5 1 0,0-7 0 15,-6 7 0-15,6 0 0 0,0 0-2 0,0 5-1 16,0-10 0-16,0 8 0 0,-2-3-1 0,4 4 0 16,-2-1 0-16,0 4 0 0,0 0-4 15,0-3-1-15,0-1 0 0,0 1 0 0,0-1-5 0,0 1-8 0,0-1 11 16,0 1-11-16,0-1 9 0,0 1-9 0,-2-4 0 0,-1 0 9 16,3 0-9-16,0-4 0 0,-3-3 0 0,3 4 8 15,0-6-8-15,0 6 12 16,0-1-12-16,0-6 12 0,3 6 6 0,0-4 2 0,-1-3 0 0,4 4 0 15,-6 0-5-15,5-1-1 0,-3-3 0 16,4-3 0-16,-4 7-2 0,4-5-1 16,-1 2 0-16,0-1 0 0,1-1-3 0,2 5-8 0,-3 4 12 15,0-8-4-15,0-1-8 0,1 2 0 0,-1-1 0 0,0-1 8 16,3 5-8-16,-3 0 0 0,-2 0 0 0,2-1 0 16,1 4 0-16,-4 1 0 0,1-1 0 0,0 4 0 15,-1-7 0-15,-2 2 8 0,0-2-8 16,0 2 0-16,3 3 0 0,-6-3 0 0,3 5 0 15,-2-2 0-15,-1-3 0 0,0 5 0 0,3-7 8 0,-2 7-8 0,-4-7 0 16,4 0 0-16,-4 2 0 0,1-2 8 0,0 2-8 16,2 3 0-16,-5-5 0 0,6 0 0 0,-4-3 8 0,1 3-8 15,0 0 0-15,2-7 8 0,1 2-8 0,2-9 0 16,-6 2 0-16,6-2 8 0,-2 2-23 0,4-7-5 16,-2-2 0-16,6 0-1 15,-6-10-179-15,0-2-35 0</inkml:trace>
  <inkml:trace contextRef="#ctx0" brushRef="#br0" timeOffset="-200274.02">5503 3738 1785 0,'0'0'159'0,"0"0"-127"0,0 0-32 0,8 0 0 0,3 5 64 0,7-3 8 15,-4-2 0-15,4 0 1 0,3 0-37 0,0-2-8 16,6-3-2-16,-1 5 0 0,1-7-11 0,5 7-3 0,7-7 0 0,-7 2 0 16,8 3-12-16,-9-3 0 15,4-2 0-15,2 0 0 16,0 0 19-16,3-5-3 0,-1 5 0 0,6 0 0 0,0-7-25 0,0 7-6 15,-2 0-1-15,2 2 0 0,0-2 16 0,-6 0 0 0,6 5 0 16,5-3 0-16,-5 3 0 0,0-3 0 0,6 2 9 16,-4-1-9-16,-2 4 25 0,3 0-1 0,2-7 0 0,0 7 0 15,1 0-3-15,2 0-1 0,0-7 0 0,-6 7 0 16,3 0-7-16,-2 0-1 0,2 0-1 0,3 0 0 16,3 0 1-16,-6 7 0 0,3-7 0 0,-3 2 0 15,-2 3-2-15,2 2 0 0,3-2 0 0,-3-3 0 16,1 5-2-16,-4 0 0 0,9 0 0 15,-6 0 0-15,-5-2-8 0,5 2 8 0,1-2-8 0,2-3 8 16,-3 5 1-16,0-7 0 0,3 5 0 0,-3-3 0 16,-2 3-9-16,-3-5 10 0,0 0-10 0,5 2 10 0,6-2-10 0,-3 5 10 15,0-5-10-15,-6 0 10 0,1 4 19 0,2-4 4 16,-2 0 1-16,2 0 0 0,-2-4-25 16,2 4-9-16,0 0 0 0,-2 0 9 0,-3 0 0 15,0 0 0-15,-3 0 0 0,6 0 0 0,-1 0 7 16,1 0 2-16,0 0 0 0,-3 0 0 0,0 0-18 0,-1 4 0 15,-4-4 8-15,5 3-8 0,0-3 0 16,-3 5 8-16,6-3-8 0,-3-2 0 0,3 5 0 16,-3-3 0-16,-3-2 0 0,0 5 0 0,-2-3 0 15,2-2 0-15,3-2 0 0,0 2 0 0,0 0 0 0,0 2 0 16,0-2 0-16,0 0 0 0,-5 0 0 0,2 0 0 16,-5 0 0-16,3 5 0 0,2-3 0 0,1-2 0 15,-4 5 0-15,4-3 0 0,-1 3 20 0,-2 2 11 16,-3-2 1-16,0-3 1 0,-3 5-20 0,3-2-4 0,0 2-1 0,0-7 0 15,0 0-8-15,0 7 0 0,3-2 0 0,-3-3 0 16,0 3 0-16,-2-3 0 0,-4 5 0 0,-2-7 0 16,1 5 0-16,1-3 0 0,-2 3 0 0,3-3 0 15,0 3 0-15,-3 2 0 0,-3 0 0 16,-2-7 0-16,5 7 0 0,-5 0 0 0,-3-7 0 0,0 5 0 16,3-3 0-16,-8 3 0 0,0-5 0 0,0 0 0 15,-3 0 0-15,0 0-11 0,-2 2 3 0,-3-2 0 31,2-2-45-31,-2 2-9 0,0 0-2 0,0-5 0 0,-2 5-96 16,-4-7-19-16,4 0-4 0,-4 0-841 0</inkml:trace>
  <inkml:trace contextRef="#ctx0" brushRef="#br0" timeOffset="-198457.78">7620 3451 1566 0,'0'0'69'0,"0"0"15"0,-3 7-68 0,3-7-16 15,-2 5 0-15,-1-3 0 0,0 3 55 0,3-5 7 16,-2 4 2-16,-1-1 0 0,0 4-45 0,3 0-9 15,0-2-2-15,-2 2 0 0,2-7 0 0,0 2-8 0,2 7 12 16,-2 1-4-16,3-5-8 0,0 4 0 16,-1-2 0-16,1 0 0 0,0 5 0 0,-1 2 0 0,-2-2 0 0,3-1 0 15,0 4 0-15,-1-6 0 0,1 3 0 0,-3 2 0 16,3 0-8-16,-1-2-8 0,1-5 0 0,0 5-792 31</inkml:trace>
  <inkml:trace contextRef="#ctx0" brushRef="#br0" timeOffset="-197430.13">7609 3926 576 0,'0'0'51'0,"-2"0"-41"16,-4 5-10-16,4-3 0 0,-1 3 234 0,3-5 45 16,-2 0 9-16,2 7 1 0,0-7-182 0,0 0-37 15,0 7-7-15,-3-2-2 0,3 2-29 0,0-5-7 16,0-2-1-16,0 0 0 0,3 12-14 0,-1-5-10 0,3 5 12 16,-2-3-12-16,0-2 8 0,-1 5-8 0,4 0 0 0,-6-3 0 15,2 5 0-15,1-2 0 0,0 0 8 0,-1-3-8 16,-2-2 0-16,0 0 0 0,3 0 0 0,-3 3 0 15,0-10 0-15,0 7 0 0,0-7-10 0,0 0 10 16,0 0 0-16,0 0-9 0,0 0 9 0,0 0 0 16,0 0-12-16,0 0 4 0,-3-5 8 0,1-2-13 15,2 0 13-15,-3-5 0 0,3 3 0 0,0-3 0 16,3-7 0-16,-1 5 0 0,-2-5 0 0,3 5 0 0,0-2 20 16,-1-1-2-16,4 8-1 0,-4-3 0 15,1-2 9-15,2 2 2 0,3 5 0 0,-3 0 0 16,-2 0 17-16,5 5 4 0,-3-3 1 0,3 0 0 15,0 3-30-15,-3 2-7 0,3 2-1 0,0 3 0 16,3-5-4-16,-3 5 0 0,-3 2-8 0,3 2 12 0,0-4-4 16,-3 2-8-16,1 0 11 0,1 0-11 0,4 0 0 15,0 5 0-15,-9-5 0 0,1 7 0 0,0-7 8 0,-1 7-8 16,1-2 12-16,0 2-12 0,-9 0 8 16,6-2-8-16,3 2 0 0,-3 0 0 0,-5 0 0 15,-1-2 0-15,9 0 0 0,-6-3 0 16,-2-2-21-16,2 0-8 0,3-2-2 0,0-5-652 15,0 0-130-15</inkml:trace>
  <inkml:trace contextRef="#ctx0" brushRef="#br0" timeOffset="-195554.14">7615 3644 961 0,'0'0'42'0,"0"0"10"0,0 0-42 0,0 0-10 0,0-5 0 0,2-2 0 15,-2 0 95-15,3 5 17 0,-3-3 3 0,3-2 1 16,-3 5-52-16,0-6-9 0,0-1-3 0,0 7 0 16,2-5-23-16,-2 2-5 0,0-2 0 0,0 0-1 15,-2 0 2-15,-1 0 1 0,3-5 0 0,-3 10 0 16,3-10-11-16,-2 5-3 0,-1-7 0 0,0 7 0 16,3-5 2-16,-2 2 0 0,-1-1 0 0,0-1 0 15,1-2 6-15,-1 0 0 0,1 2 1 0,-1-2 0 16,0 0 0-16,1-5 0 0,2 5 0 0,-3-5 0 15,3 5-5-15,0-7 0 0,-3 2-1 0,3 5 0 0,-2-7-7 16,2 2-8-16,0 0 11 0,-3 3-11 16,3-3 8-16,0 5-8 0,0-5 0 0,0 5 0 15,-3-5 0-15,3 5 0 0,0 0 0 0,0-5 0 0,0 2 0 0,0 1 0 16,0-1 0-16,0-1 0 0,0-1 0 0,0-2 0 16,-2 2 0-16,4 2 0 0,-2-1 0 0,0-1 0 15,0 5 0-15,0 0 0 0,0-1 8 0,0 1-8 16,0 3 0-16,0-1 0 0,3-2 9 0,-3 2-9 15,0 5 0-15,0-7 9 0,0 7-9 16,0-3 0-16,3-1 0 0,-3-1 0 0,0-2 0 16,2 2 0-16,-2 2 0 0,0-1 0 0,3 1 0 0,-3-1 0 0,0 4 0 15,3-5 0-15,-1-2 0 0,-2 7 0 0,0-5 0 16,0 5 0-16,0 0 0 0,0 0 0 16,0 0 0-16,0 4 0 0,0-6 0 0,0 6 0 15,0-8 0-15,0 4 0 0,0 0 0 0,0-5 0 0,0 5 0 0,0 0 0 16,-2-7 0-16,-1-5 0 15,3 5 0-15,-3 0 0 0,3 2 0 0,0-2 0 0,-2 0 0 0,2 2 0 16,0 2 0-16,0-1 0 0,2-3 0 0,-2 2 0 16,-2-2 0-16,2 7 0 0,0-7 0 0,0 2 0 15,-3 2 0-15,0-1 0 0,3 1 0 0,-2 1 0 16,-1-1 0-16,3-1 0 0,-3 4 9 16,3 0-9-16,0-1 0 0,-2 1 0 0,2 0 0 0,-3 3 0 15,3-3 0-15,0 0 0 0,0-1 0 0,0 4 0 0,0-3 0 16,3 4 0-16,-3-1 0 0,0-3 0 0,0 0 0 15,2 0 0-15,1 2 0 0,-3 5 0 0,0 0 0 0,0 0-8 16,0 0 8-16,0 0 0 16,0-3 0-16,0 3 0 0,0 0 0 0,0 0 0 15,0 0 0-15,5-4 0 0,-2 4 0 0,-3 0 0 0,3-3 0 0,2 3 0 16,-5 0 0-16,3-4 0 16,-1 1 0-16,-2 3 0 0,0 0 0 0,3-4 0 0,2 4 0 0,-5 0 0 15,0 0 0-15,3 0 0 0,2-7 0 16,-5 7 0-16,5 0 0 0,1-3 8 0,-1-1-8 0,0 4 0 15,-2 0 0-15,2 0 0 0,1 0 0 0,-1 0 0 16,3 0 0-16,-3-3 0 0,0 3 0 0,1 0 8 16,2 0-8-16,-3 0 11 0,3 0-11 0,-3 3 0 15,6-3 0-15,-3 0 0 0,-3 0 0 0,3 0 0 16,2 0 0-16,1 0 0 0,-3-3 8 0,3 3 0 0,-4 0 0 0,4 0 0 16,2 0-8-16,-2 0 8 0,-6 0-8 0,6 0 8 15,2 0-8-15,-5 3 0 16,-8-3 0-16,10 0 0 0,1 0 0 0,-3 0 8 0,-8 0-8 0,0 0 0 15,8 0 0-15,-3 0 0 0,-5 0 0 0,0 0 0 16,0 0 0-16,0 0 8 0,8 0-8 0,-8 0 0 16,0 0 0-16,0 0 0 0,0 0 8 0,0 0-8 15,0 0 0-15,0 0 0 0,8 4 0 0,-8-4 8 16,3 10-8-16,-1-6 0 0,-2-4 9 0,3 7-9 16,-3-7 0-16,3 3 0 0,-3 4 0 0,0-7 8 15,2 5-8-15,-2-5 0 0,0 7 0 0,0 0 0 16,3 0 0-16,-3-3 0 0,0-1 0 0,-3 4 8 15,1-3-8-15,2-4 0 0,2 5 0 0,-4 2 0 16,-1-4 0-16,3-3 0 0,3 7 0 0,-3 0 0 16,0-3 0-16,0-4 0 0,0 3 0 0,2 4 0 0,-2-7 0 15,3 9 0-15,0-2 0 0,-3 3 0 0,2-10 0 0,1 7 0 16,-3 0 0-16,0-2 0 0,5 2 0 0,-5 0 0 16,0 0 0-16,3 4 0 0,0-4 0 0,-1 1 0 15,-2 3 0-15,-2-1 0 0,2-3 0 0,0 5 0 16,0 2 0-16,-3 0 0 0,0 0 0 0,3 2 0 15,0-2 0-15,-2 1 0 0,-1 6 8 0,0-10-8 16,3 8 8-16,0-2-8 0,-5-3 0 16,2 5 9-16,3-1-9 0,-2-3 0 0,2 3 9 0,-6-1-9 15,4 9 0-15,-1-12 9 16,3 5-9-16,0 2 0 0,-5 5 9 0,2-5-9 0,3-2 0 0,0 7 9 16,-2-5-9-16,-1 5 0 0,0-1 9 0,-2 1-9 15,2-2 0-15,-2-1 9 0,0 1-9 0,-1-5 0 0,4 7 0 16,-1-5 0-16,-5 0 0 0,3 5 0 0,5-7 0 15,-3 2 0-15,-5 0 0 0,6 2 8 0,2-1-8 0,-3-1 0 16,0 0 8-16,1 5-8 0,-1-5 0 0,3 3 8 16,3-1 2-16,-1-4 0 0,-4 2 0 0,2 3 0 15,8-8-10-15,-6 8 10 0,-4-3-10 0,2-7 10 16,2 0-10-16,1 0 0 0,0 2 0 0,-1 1 0 16,1-5 0-16,0 7 0 0,2-5 0 0,-5 0 0 15,-3-3 0-15,3-1 8 0,3 2-8 0,-3-5 0 16,-3 0 0-16,3 5 0 0,3-3 0 0,-3-2 0 15,0-7 0-15,0 7 0 0,0-2 8 0,0 2-8 0,0-7 0 0,0 0 0 16,-3 5 0-16,3-5 8 0,0 0-8 16,0 0 8-16,-8 2-8 0,8-2 8 0,0 0-8 15,0 0 8-15,-8 5-8 0,3-5 8 0,2 2-8 0,3-2 0 16,0 0 0-16,-8 0 8 0,1-2-8 16,1-3 0-16,6 5 0 0,0 0 0 15,-8-2 0-15,3-3 0 0,5 5-10 0,-3-5 10 16,-7 3-36-16,4 2-2 0,12 0 0 0,-6-5-988 0</inkml:trace>
  <inkml:trace contextRef="#ctx0" brushRef="#br0" timeOffset="-193351.39">6440 3362 1134 0,'0'0'50'0,"0"0"10"0,0 0-48 0,0 0-12 0,0 0 0 0,-3 2 0 16,3-2 74-16,0 0 12 0,0 0 2 0,0 0 1 15,0 0-49-15,0 0-11 0,0 0-1 0,0 0-1 16,0 0-19-16,0 0-8 0,6 7 0 0,-6-7 8 15,5 0-8-15,-5 0 0 0,10 5 0 0,-7-3 0 16,8-2-12-16,-3 0-8 0,-8 0-2 0,5 0 0 16,3 0 12-16,2 0 10 0,-7 0-13 0,2-2 5 15,3 2 8-15,3-5 0 0,-6 5 0 0,3 0 0 0,0-2 0 0,3-3 0 16,-3 3 0-16,-3 2 0 16,3-5 0-16,2 5 0 0,-4-2 0 0,2-3-8 0,0 5 8 15,0-3 0-15,-1-1 0 0,1 4 0 16,0-3 0-16,-2 3 8 0,2-9-8 0,0 9 0 0,-3-2 9 0,5 2-9 15,-4-5 12-15,-6 5-12 0,5-2 22 0,3 2-2 16,-8 0-1-16,8-5 0 0,0 5-19 0,-3 0 0 16,0-7 0-16,-5 7 0 0,8 0-9 0,0-3-6 15,-2-1-1-15,1 4 0 0,-7 0 26 0,6 0 5 16,4 0 1-16,-4-3 0 0,-6 3-16 0,5 0 0 16,3-4 0-16,-3 4 0 0,-5 0 14 0,5 0 0 15,1 0 0-15,2-5 0 0,0 5-2 0,-3 0 0 16,0-2 0-16,3-3 0 0,-3 5-4 0,1 0 0 0,2 0-8 0,-3 0 12 15,0-2-3-15,1 2-1 0,-6 0 0 0,7-5 0 16,-1 5 14-16,2 0 2 16,-3-2 1-16,0 2 0 0,3-5-25 0,-2 5 0 15,-1 0 0-15,0 0 0 0,0-2 0 0,1 2 0 0,2-5 0 0,0 5 0 16,-3 0 9-16,3 0-9 0,-8 0 10 16,5 0-10-16,-5 0 0 0,0 0 0 0,0 0 0 0,5 0 0 15,3 0 0-15,-2 0 0 0,-1-3 0 0,0 3 0 16,0 0 0-16,1 0 11 0,-6 0-11 0,8-4 10 15,0 4 7-15,-3 0 2 0,0-3 0 0,1 3 0 16,-6 0 4-16,7 0 1 0,-1 0 0 0,2 0 0 16,0-4-5-16,-8 4-1 0,5 0 0 0,3-5 0 15,0 5-6-15,0 0 0 0,-8 0-1 0,5-2 0 16,3 2-11-16,-8 0 0 0,8 0 9 0,-8 0-9 0,8 0 0 0,-8 0 8 16,8 0-8-16,-8 0 0 0,0 0 0 0,8 0 0 15,-8 0 0-15,8 0 0 0,-3 0 0 0,-5 0 0 16,8 0 0-16,-8 0 8 15,8-5-8-15,0 5 0 0,0 0 0 0,-3-2 0 0,0 2 0 16,3-5 0-16,-3 5 0 0,3 0 0 0,-5 0 0 16,5-7 0-16,0 7 0 0,0 0 0 0,-3 0 0 15,0 0 0-15,1-3 0 0,2-1 8 0,0 4-8 16,-3 0 0-16,3-3 0 0,0-1 0 0,-3 4 0 16,3 0 0-16,0 0 0 0,0-5 0 0,0 5 0 0,0 0 8 15,-3-2-8-15,0 2 0 0,-2 0 0 0,2 0 8 16,1 2-8-16,2-2 0 0,-3 0 0 0,-5 0 0 0,0 0 0 0,5 0 0 15,3 0 0-15,-8 0 0 16,0 0 0-16,0 0 8 0,5 0-8 0,-5 0 0 16,0 0 0-16,0 0 8 0,0 0-8 0,0 0 0 0,0 0 0 0,0 0 0 15,0 0 0-15,0 0 8 0,0 0-8 16,0 0 0-16,0 0 0 0,0 0 0 0,8 0 0 0,-8 0 8 16,0 0-8-16,0 0 0 0,0 0 0 0,6 5 0 15,2-5 0-15,-8 0 0 0,0 0 0 0,0 0 0 16,7 4 0-16,-7-4 0 0,0 0 0 0,8 3 0 15,-8-3 0-15,0 0 0 0,8 0 0 0,-8 0 0 16,0 0 0-16,0 0 0 0,0 0 0 0,8 0 0 16,-8 0 0-16,0 0 0 0,6 0 0 0,-6 0 0 15,10-3 0-15,-2-1-10 0,-8 4 10 0,8 0-10 16,0-5-78 0,-3 5-16-16,-5 0-4 0</inkml:trace>
  <inkml:trace contextRef="#ctx0" brushRef="#br0" timeOffset="-189918.55">9004 3893 1789 0,'0'0'79'0,"0"0"17"0,0 0-77 0,0 0-19 15,0-2 0-15,0 2 0 0,0-5 40 0,0 5 4 16,0 0 0-16,0 0 1 0,-3-7-1 0,3 7-1 15,0 0 0-15,0 0 0 0,3 0-19 0,-1-2-4 16,4-3-1-16,-4 5 0 0,4 0-19 0,-1 5 0 16,0-3 0-16,1-2 0 0,1 7 0 0,-1-2 0 15,-1-3 0-15,0 3 0 0,-2 2 0 0,0 0 0 0,-1 7-10 0,-2-9 10 16,-2 2-21-16,-1 7 0 0,-2-7 0 16,-1 5 0-1,1-5-9-15,0 7-2 0,-3-2 0 0,3-3 0 0,-3-2 32 0,2 5-9 0,4-5 9 0,-1 0 0 16,0 5 9-16,1-5 7 0,-1 0 2 15,0 0 0-15,3 0-9 0,0-7-1 0,0 0-8 0,0 7 12 16,3 0 0-16,0-7 0 0,-1 7 0 16,6-7 0-16,-2 5-12 0,-1-5 11 0,3 0-11 0,0 0 10 15,2-5-10-15,4 5 0 0,-4-7 0 16,1 7 8-16,-1-7-8 0,1 0 0 0,-3 0 0 0,2 0 0 31,-2 2-42-31,-2-2-1 0,2 0 0 0,-6 0 0 0,4 5-61 0,-1-3-12 16,0-2-2-16,-2 0-1 0,-3 7-109 0,5-5-23 0,-5 3-4 15,0 2-1-15,0 0 137 0,0 0 27 0,3-5 6 0,-3 5 1 16,0 0 45-16,0 0 10 0,2-7 2 0,-2 7 0 0,0 0 91 0,0 0 18 16,0 0 4-16,3 0 1 15,-3 0 38-15,3-7 7 0,-3 0 1 0,0 7 1 0,2-5-17 0,-2 5-4 16,0 0-1-16,0 0 0 0,6-2-47 0,-6-5-10 16,0 7-2-16,2-5 0 0,-2 5-28 0,0 0-7 15,0 0-1-15,0 0 0 16,0 0-2-16,0 0-1 0,0 0 0 0,0 0 0 0,0 0 16 15,6 5 3-15,-1-3 1 0,0 5 0 0,-2-2-4 0,-3 7-1 16,2-3 0-16,1-2 0 0,-3 5-12 0,0 2-2 16,-3-7-1-16,3 5 0 0,-2 2-13 0,2 0 11 15,-3-7-11-15,1 5 10 0,-1-5-10 0,3 5 0 16,-3-5 0-16,1 0 0 0,2-5 0 0,0-2 0 16,0 0 0-16,0 0 0 0,0 0-13 0,0 0 5 0,0 0 8 0,2-2-13 15,1-5 13-15,0-5-11 16,-1 5 11-16,1-5-10 0,2 5 10 0,0-14 0 0,3 7 0 0,-2 0 0 15,2 0 0-15,-3-3 0 16,0 10 10-16,3-7-10 0,0 2 16 0,0 5-4 0,-3 0 0 0,3 0 0 16,-3 0 10-16,3 5 2 0,0-3 0 0,0 5 0 15,-2 0 2-15,-1 0 1 0,0 7 0 0,3-2 0 16,-5-3 1-16,2 5 0 0,0-2 0 0,1 2 0 16,-1 0-13-16,0 7-3 0,0-7 0 0,1 5 0 15,-1 2-12-15,-2-2 0 0,-1 2 8 0,1-5-8 16,0 3 0-16,-3 2 0 0,2-9-12 0,-2 2-667 15,3 0-133-15</inkml:trace>
  <inkml:trace contextRef="#ctx0" brushRef="#br0" timeOffset="-187310.93">8946 3726 288 0,'0'0'12'0,"0"0"4"0,0 0-16 0,0 0 0 16,-3 5 0-16,3-5 0 0,-5 7 258 0,5-7 49 15,-6 0 9-15,6 0 3 0,0 0-212 0,0 0-43 16,-5 5-8-16,5-5-1 0,0 0-31 0,0 0-5 16,-5 0-2-16,5 0 0 0,0 0-2 0,-3-5-1 15,3 3 0-15,-3-3 0 0,3-2 1 0,0 2 0 16,0-2 0-16,0 0 0 0,-2 0-15 0,2 0 8 0,0-7-8 0,0 7 0 15,-3-5 20-15,3 3-3 0,3-3 0 0,-3-2 0 16,0 2 0-16,0-9 0 16,-3 9 0-16,3-9 0 0,0 0 5 0,0 2 1 0,0-7 0 0,0 5 0 15,3-5-6-15,-3 0-1 0,0-2 0 0,2 2 0 16,1 2-16-16,0-6 10 0,-3 2-10 0,2 2 8 16,-2 0-8-16,0 5 0 0,0 0 0 15,3-1 0-15,-3-1 0 0,0-3 0 0,0 5 0 0,0 0 0 16,0 2 0-16,0-7 0 0,0 2 0 0,0-1 0 15,0-1 0-15,-3 0 0 0,3-7 0 0,-2 5 0 16,2-1 0-16,-6-1 0 0,4 2 0 0,-1-1 0 16,1-3 0-16,-1 6 0 0,0-3 11 0,3 8-11 15,-2-9 0-15,2 9 0 0,-3-5 0 0,0 4 0 0,1-3 0 16,2-1 0-16,-3 2 0 0,3 1 0 16,-3-3 0-16,3 2 0 0,-2-2 0 0,2 1 0 0,-3-1 0 15,0 0 0-15,1-2 0 0,-1 2 0 0,0 2 0 0,3-2 0 16,-2 0 0-16,2 1 0 0,0-4 0 0,0 4 0 15,-3-1 0-15,3 0 0 0,0-2 0 0,-2-1 0 16,2-1 0-16,0 2 0 0,0 2 0 0,0-3 0 16,-3 4 0-16,3-4 0 0,0-4 0 0,0 8 0 15,0-4 0-15,0-4 0 0,0 0 0 0,0 8 0 16,0-4 0-16,0 4 0 0,0-1 0 0,0 4 0 16,0-3 0-16,3 3 0 0,-1 4 0 0,1-4 0 15,-3-3 0-15,0 3 0 0,2 4 8 0,1-4-8 0,0 1 0 16,-1-5 0-16,-2 8 0 0,3-6 8 15,0 1-8-15,-1-1 0 0,1 1 0 0,-3 1 0 16,3 1 8-16,-1 2-8 0,4-2 0 0,-4 2 0 0,1 1 0 16,0-4 0-16,2 6 0 0,-3-3 0 0,4-2 0 0,-4 2 0 15,4-2 0-15,-4 2 0 0,1-2 0 16,0-3 0-16,-1 10 0 0,1-2 0 0,0-1 0 0,-1 3 0 16,1 5 0-16,-3 0 0 0,3 1 0 0,-1 1 0 15,1 0 0-15,-3 0 0 0,2 0 0 0,-2 5 0 16,0-8 0-16,0 10 0 0,0-2 0 0,0-3 0 15,0 3 0-15,0 2 0 0,0 0 0 0,0-5 0 16,0 5 0-16,0-7 0 0,0 7 0 0,0 0 0 0,0 0-8 16,0 0 8-16,0 0 0 0,0 0 0 15,0 0-8-15,0 0 8 0,0 0 0 0,0 0 0 16,0 0 0-16,0 0 0 0,0 0 0 0,0 0 0 16,0 0 0-16,0 0 0 0,0 0 0 0,0 0 0 0,0 0 0 0,0 0 0 15,0 0 0-15,0 0 0 0,0 0-8 0,0 0 8 16,0 0 0-16,0 0 0 0,0 0 0 0,0 0 0 15,0 0 0-15,6 0 0 16,-6 0 0-16,0 0 0 0,0 0 0 0,0 0 0 0,5 7 0 0,-5-7 0 16,0 0 0-16,0 0 0 0,0 0 0 0,0 0 0 15,0 0 0-15,0 0 0 0,0 0 0 0,0 0 0 16,0 0 0-16,0 0 0 0,0 0 0 0,0 0 0 16,3 5 0-16,-3-5 0 0,5 0 0 0,-5 0-8 15,0 0 8-15,5 0 0 0,1 2 0 0,-1 3 0 16,0-5 0-16,-5 0 0 0,0 0 0 0,5 0 0 0,-5 0 0 0,6 0 0 15,-1 0 0-15,0 0 0 0,3 2 8 0,-2-2-8 16,-6 0 0-16,0 0 0 0,5 0 0 0,3 0 0 16,-8 0 0-16,5 0 0 0,-5 0 0 0,8 0 0 15,-3-2 0-15,-5 2 0 16,8 0 0-16,-2 0 0 0,1-7 0 0,-7 7 0 0,0 0 0 0,6 0 0 16,2-5 0-16,-8 5 0 0,0 0 0 0,10 0 0 15,-2 0 0-15,-8 0 0 0,8 0 0 0,-8 0 0 16,0 0 0-16,5 0 0 0,6 0 0 0,-11 0 0 15,8 5 0-15,-8-5 0 0,8 0 0 0,-8 0 0 16,8 0 0-16,0 0 0 0,-8 0 0 0,8 0 0 16,-8 0 0-16,8-5 0 0,0 5 0 0,0 0 0 15,-3 0 0-15,-5 0 0 0,8-7 0 0,-3 7 0 0,0 0 0 16,3-7 0-16,-8 7 0 0,6 0 0 0,-1 0 0 16,3 0 0-16,-8 0 0 0,5 0 0 15,0 0 0-15,3 0 0 0,-8 0 0 0,6 0 0 0,2 0 0 0,-3 0 0 16,0 0 0-16,0 0 0 0,1 7 0 15,-1-7 0-15,0 0 0 0,1 7 0 0,-1-7 0 0,3 0 0 16,0 5 0-16,2-5 0 0,-2 0 0 0,3 0 0 16,-3 2 0-16,-3 3 0 0,6-5 0 0,-6 0 0 15,0 2 0-15,1-2 0 0,-1 0 0 16,-5 0 0-16,0 0 0 0,0 0 0 0,0 0 0 0,0 0 0 0,0 0 0 16,0 0 0-16,0 0 0 0,2 10 0 0,-2-10 0 15,0 0 0-15,0 0 0 0,0 0 0 16,6 2 0-16,-4 3 0 0,-2-5 8 0,0 2-8 0,0-2 0 0,0 7 0 15,0 5 8-15,-2-5-8 16,-1 0 0-16,0 0 0 0,1 0 0 0,-1 5 0 16,1-5 0-16,-1 5 0 0,3-10 0 0,-3 12 0 15,1-2 0-15,-4-5 0 0,4 0 0 0,-1 7 0 0,3-2 0 16,-5-2 0-16,5 1 0 0,-3 3 0 0,0-7 0 0,1 5 0 16,2 0 0-16,0-3 0 0,0 5 0 0,0 3 0 15,0-8 0-15,0 5 0 0,-3 1 0 0,3-4 0 16,0 8 0-16,0-5 0 0,-3 0 0 0,1 5 0 15,2-5 0-15,0 0 0 0,-3 5 0 16,3-5 0-16,-2 5 0 0,2-2 0 0,-3 1 0 0,3 1 0 16,-3-5 0-16,3 5 0 0,0-2 0 0,-2 1 0 15,2 1 0-15,-3-5 0 0,3 8 0 0,0-4 0 16,-3 4 0-16,3-8 0 0,0 4 0 0,-2 4 0 0,2-4 0 16,-3 4 0-16,3-4 0 0,0 4 0 15,-3-4 0-15,3 8 0 0,-2-5 0 0,2 5 0 0,0-7 0 16,-3 2 0-16,3 0 0 0,-3 5 0 0,1-12 0 15,-1 12 0-15,3-7 0 0,-5 2 0 0,2 0 0 16,1 5 0-16,-1-5 0 0,0 5 0 0,1-7 0 0,-4 5 0 16,4-1 0-16,-4-2 0 0,4 1 0 15,-1 3 0-15,-2-6 0 0,2 2 0 0,1-2 0 0,2 2 0 16,-3-2 0-16,0-2 0 0,3 4 0 0,0-2 0 16,-2 2 0-16,2 5 0 0,0-12 0 0,0 12 0 15,0-8 8-15,0 4-8 0,2-1 0 0,-2 5 0 16,3-5 0-16,-3 5 0 0,0-3 0 0,3-6 0 0,-3 4 0 0,2-2 0 15,-2-1 0-15,3 4 0 0,-1-4 8 0,1-3-8 16,-3 6 0-16,3-2 0 0,-1 2-12 0,1-7 12 16,-3 5 0-16,3 2 0 15,-1-2 0-15,1-5 9 0,0 5-9 0,-3-5 0 0,0 4 0 16,0 1 8-16,2-5-8 0,-2 3 0 0,0 2 0 0,0-5 0 16,0 5 0-16,3-5 0 0,-3 5 0 0,0-5 0 15,0 7 0-15,0-7 0 0,0 2 0 0,0-1 0 16,3 1 0-16,-3 0 0 0,2 1 0 15,-2-1 0-15,3 1 0 0,-3-3 0 0,0 5 0 0,3 0 0 16,-1-1 0-16,-2-4 0 0,3 3 0 0,-3 2 0 16,0-5 0-16,0 5 0 0,0-5 0 0,0 0 0 15,0 0 0-15,0 2 0 0,0-6 0 0,0 4 8 16,0-2-8-16,0 2 0 0,-3-7 0 0,3 7 0 16,0-5 0-16,-2 1 0 0,2 2 0 0,-3-5 8 15,3 0-8-15,-3 4 0 0,1-3 0 0,2 1 8 0,-6-2-8 0,6 0 0 16,-2-2 0-16,2 2 0 0,-3 0 0 0,0 0 0 15,1 0 0-15,-1-2 0 0,3-5 0 16,0 2 0-16,-3 3 0 0,3 2 0 0,-2-2 0 0,2-5 0 16,0 2 0-16,0 5 0 0,-3-2 0 0,3-5 0 15,0 0 0-15,0 2 0 0,0 5 0 0,0-7 0 16,0 5 0-16,0-3 0 0,0 7 0 16,0-9 0-16,0 0 0 0,0 3 0 0,0-3 0 0,0 0 0 15,0 7 0-15,0 0 0 0,0-7 0 0,0 7 0 16,0-2 0-16,0-5 8 0,0 0-8 0,3 7 0 15,-3 0 0-15,0-7 0 0,0 7 0 0,0-7 0 16,0 5 0-16,-3 2 0 0,3 0 0 0,0 0 0 16,0-7 0-16,0 7 0 0,0 0 0 0,0 0 0 0,0-7 0 0,0 7 0 15,0 5 0-15,0-12 0 16,0 0 0-16,0 0 0 0,0 0 0 0,0 7 0 0,0-7 0 0,0 0 0 16,0 0 0-16,0 0 0 0,0 0 0 0,0 0 0 15,0 0-24-15,0 0 0 0,0 0 0 0,0 0-598 16,3-7-120-16</inkml:trace>
  <inkml:trace contextRef="#ctx0" brushRef="#br0" timeOffset="-172705.19">11570 3811 907 0,'0'0'40'0,"0"0"8"0,0 0-38 0,0 0-10 0,0 0 0 0,6-5 0 16,-1-2 97-16,-3 5 18 0,1-3 3 0,-3 5 1 15,0 0-71-15,0 0-15 0,3-2-2 0,-3 2-1 0,0 0 2 16,2-5 0-16,-2 5 0 0,0 0 0 0,0 0-18 0,0 0-3 16,0 0-1-16,8 5 0 0,-8-5 26 0,6 0 6 15,-1 2 1-15,3-2 0 16,-3 0 18-16,3 0 4 0,0 0 1 0,-3 0 0 0,3 0 8 0,3 0 2 16,-3 0 0-16,0-2 0 15,2 2-28-15,1 0-4 0,2-5-2 0,-2 5 0 0,2 0-20 0,0 0-4 16,0 0-1-16,3 0 0 15,-3 0-17-15,3 0 10 0,0 5-10 0,3-5 8 0,-1 0-8 0,-2 0 0 16,3 0 9-16,-1 0-9 0,1 0 0 0,-1 0 0 16,-2 0 0-16,0 2 0 0,0-2 0 0,-3 0 9 15,0 0-9-15,3 0 0 0,-3 5 16 0,3-5-4 0,-2 0-1 16,4 0 0-16,-2 0 3 0,2 2 1 0,4-2 0 16,-4 0 0-16,-2 0-4 0,3-2-1 0,-1 2 0 0,1 0 0 15,2-5-10-15,-3 5 0 0,3 0 0 0,-2 0 8 16,2 0-8-16,-2 0 8 0,-1 0-8 0,1 0 8 15,-3 0-8-15,2 0 8 16,1 0-8-16,-1 0 8 0,3 0 4 0,-2 0 0 16,2 0 0-16,0-2 0 0,0 2-4 0,3 0 0 0,-3 0 0 15,3 0 0-15,0 0-8 0,0 0 0 16,-3 0 0-16,0 2 0 0,-2-4 0 0,2 2 0 0,-3 0 0 0,1 0 0 16,-1 0 0-16,1 2 8 0,-1-2-8 0,1 0 8 15,-1 0-8-15,1 0 0 0,2 0 0 16,0 0 0-16,3 0 0 0,-3 0 0 0,-2 0 10 0,2 5-10 15,0-5 13-15,-2 0-4 0,2 0-1 0,0 0 0 16,-3 2-8-16,1-2 0 0,-1 5 0 0,1-5 0 16,-3 2 0-16,0 3 0 0,0-3 0 0,0 3 0 15,-3-5 0-15,5 7 0 0,-2-7 0 0,0 7 0 16,0-7 0-16,2 7 8 0,1-7-8 0,-1 0 0 0,-2 5 0 0,3-5 0 16,-1 0 8-16,4 0-8 0,-1 0 0 15,3 2 8-15,-6-2-8 0,3 0 8 0,-2 0 1 16,-1 0 0-16,1 0 0 0,-1 0 0 0,1 0-9 0,-1 0 0 15,1 5 0-15,-1-5 0 0,4 2 0 0,-1 3 0 16,0-5 0-16,-3 0 0 0,6 0 0 0,-3 5-11 16,1-3 1-16,-1-2 0 0,0 0 10 0,0 0 0 15,3 0 0-15,-3 5 0 0,0-10 0 0,-2 5 0 16,-1 5 0-16,1-5 0 0,-1-5 10 0,-2 5 4 16,3 0 1-16,-3 0 0 0,-1 0-15 0,1 0 0 15,0 0 0-15,0 0 0 0,0 0 0 0,-3-2 0 0,3-3 9 16,-3 5-9-16,3 0 0 0,-5-5 0 15,-1 3 0-15,1 2 0 0,2 0 0 0,-2 0 21 0,-1 0-2 16,-2 0-1-16,0 0-18 0,3 0 0 0,-3 0 0 16,0 0 0-16,0 0-10 0,-3 2-6 0,-5-2 0 0,8 0-1 15,0 0 8-15,-8 0 9 0,0 0-13 0,5 5 5 32,-5-5-16-32,0 0-2 0,0 0-1 0,0 0 0 0,0 0-113 0,0 0-22 15,5-7-5-15,-5 7-893 0</inkml:trace>
  <inkml:trace contextRef="#ctx0" brushRef="#br0" timeOffset="-172352.81">14404 3649 403 0,'0'0'17'0,"0"0"5"0,-3 2-22 0,1-2 0 15,2 0 0-15,0 0 0 0,0 0 422 0,0 7 80 16,0 0 16-16,0-2 3 0,2 2-401 0,-2 0-80 16,3 0-16-16,0 0-3 0,2 0-21 0,0 0 0 15,0 0 0-15,3 0 0 0,-2-2 0 0,2 2 0 16,0 0-9-16,-1 0 9 0,1-2 0 16,3 2 0-16,-3-7 0 0,0 7 0 0,2-2 0 0,1-3 8 0,0 3 0 0,-1-3 0 15,1 3 13-15,-1-3 3 0,1 3 0 0,-6-3 0 16,3-2-7-16,-3 5-1 0,-2-3 0 0,-3-2 0 15,0 0-4-15,-3 5 0 0,-2 2-1 0,-3 0 0 16,-2 0-3-16,-4 0 0 16,-1 0 0-16,-4 5 0 0,-2 0-8 0,-8 2 0 15,-3-5 0-15,-2 3 0 16,-6 2-72-16,-2 0-12 0,-1 3-4 0,4-3 0 0,-1 0-52 16,0-5-10-16</inkml:trace>
  <inkml:trace contextRef="#ctx0" brushRef="#br0" timeOffset="-170587.81">13015 532 1382 0,'0'0'123'0,"0"0"-99"0,0 0-24 0,0 0 0 16,0 0 83-16,8 7 11 0,-3-2 2 0,0-3 1 0,-5-2-68 0,8 0-13 16,-2 7-4-16,-1-2 0 15,-2 2-4-15,-1 0-8 0,1 0 11 0,-1 0-11 0,-2 0 0 0,3 1 0 16,-3-4 0-16,3 10 0 0,-3-7 0 0,0 0 0 15,0 0 0-15,0 3 0 0,0-1 12 0,0-2-4 16,-3 5 0-16,3-5-8 0,3 0 0 0,-3 0 0 16,2 0 0-16,-2 0 0 0,0-7 8 0,0 0-8 15,0 5 0-15,0-5 0 0,0 0 13 0,0 0-1 16,0 0 0-16,0 0 0 0,0 0-12 0,0 0 0 16,0 0 0-16,6-5 0 0,-1 5 0 0,-2-7 0 15,-1 0 0-15,-2 0-10 16,3 3-34-16,-3-6-6 0,0 3-2 0,0 2 0 15,-3-2-73-15,3-2-15 0,-2-1-4 0,2 1 0 16,-3 4 29-16,0-9 6 0,3 7 1 0,-2-5 0 0,-1 5 88 0,3 0 20 0,-5 0 0 0,5-7 0 16,0 7 11-16,0 0-2 0,-3-5 0 0,3 3 0 15,3-1-1-15,-3 1 0 0,0 2 0 0,0-5 0 16,2-2-22-16,-2 2-5 0,-2 5-1 0,2-7 0 16,0 7 20-16,0-5 0 0,-3 10 0 0,3-5 0 15,0 2 0-15,0-2-13 0,-3 0 1 0,1 0 0 16,-3 7 29-16,5 0 7 0,0 0 0 0,0 0 1 15,0 0 2-15,0 0 0 0,0 0 0 0,0 0 0 16,0-5 11-16,0 5 2 0,0-2 1 0,0-5 0 16,0 7 6-16,0 0 1 0,0 0 0 0,0-5 0 15,0-2 12-15,-3 0 4 0,0 5 0 0,3-3 0 16,0 5-15-16,0 0-2 0,0-5-1 0,0-2 0 16,0 5-30-16,0 2-7 0,3-7-1 0,-3 7 0 15,0 0-8-15,-3-5 0 0,6-2 0 0,-3 7 0 16,-3-7 0-16,3 5 0 0,3-8 0 0,-3 10 0 15,0 0 0-15,0 0 0 0,0 0 0 0,3-2 8 0,-3-5 20 16,0 2 4-16,0 5 1 0,0 0 0 0,2-7-14 0,-2 7-3 16,0 0-1-16,0 0 0 0,0 0-6 0,0 0-1 15,0 0 0-15,0 0 0 0,0 0-8 0,0 0 10 16,0 0-10-16,0 0 10 0,0 0-10 0,0 7 0 16,0 0 0-16,0 0-11 0,0 5 11 0,0 2 0 15,3-2 0-15,-3-3 0 0,0 3 0 0,0 7 0 0,2-5 8 16,1 0-8-16,2 5 8 0,-2-5-8 15,0 7 10-15,-1-2-10 0,4 7 10 0,-4-10-10 16,1 3 10-16,-3 2-10 0,3 5 10 0,-3-4-10 0,0 8 10 16,0-9-10-16,0 7 24 0,2 5 0 0,-2 0-1 15,0 0 0-15,0 3-23 0,3 4-13 0,0-3 1 0,-3-2 1 16,0 5 11-16,0-2 8 0,0-3-8 0,0 10 11 16,0-3 12-16,0-2 2 0,0 7 1 0,0-2 0 15,0-3 2-15,0 5 0 0,0 0 0 16,0 0 0-16,2 1-4 0,1 3-1 0,-1 3 0 0,1 0 0 15,-3-7-23-15,3 8 0 0,-1 3 0 0,1-4 0 16,-3 8 0-16,3-4 8 0,-1-4 0 0,1 1 0 16,0 3-8-16,-3-1 0 0,2-5-11 0,1 9 11 15,-3-10 0-15,3 4 0 0,-3-4 0 0,0-1 0 16,0-6 0-16,-3 6 0 0,3-6 0 0,3 3 0 16,-3 1 0-16,2-1 0 0,-2-5 0 0,3 5 0 0,0 0 0 15,-1-2 0-15,-2-3 0 0,3 7 0 0,-1-2 0 0,1-4 0 16,0 1 0-16,2-4 0 0,-2-2 0 0,2 0 0 15,0-5 0-15,-2-5 0 0,0 5 0 0,-1-5 0 16,3-2 0-16,-2 0 0 0,0-5-9 0,-3 5 9 16,0-5-8-16,0 0 8 0,-3-2-20 0,3 2 0 15,-3-9 1-15,1 9 0 16,-1-9-5-16,1 7-2 0,-4-10 0 0,6 5 0 16,-2-2-26-16,2 0-6 0,0-3-1 0,0-4-529 15,0 2-107-15</inkml:trace>
  <inkml:trace contextRef="#ctx0" brushRef="#br0" timeOffset="-166888.87">13113 438 172 0,'0'0'8'0,"0"0"1"0,0-7-9 0,0 7 0 0,0 0 0 0,0 0 0 15,-3-5 246-15,0 5 47 0,3 0 10 0,0 0 1 16,0 0-193-16,0 0-39 0,0 0-8 0,0 0-2 16,0 0-31-16,0 0-7 0,0 0 0 0,0 0-1 15,0 0-7-15,0 0-2 0,0 0 0 0,0 0 0 16,-5 0 29-16,5 0 5 0,0 0 2 0,0 0 0 16,0 0 3-16,0 0 1 0,0 0 0 0,0 0 0 15,0 0-26-15,0 0-4 16,0-7-2-16,0 7 0 0,5-2-10 0,1 2-1 0,-6 0-1 0,8-5 0 15,-3 3-10-15,3 2 12 0,-3 0-12 0,3-5 12 16,-3 5-12-16,3 0 0 0,0 0 9 0,-2 0-9 0,2-7 15 0,-3 7-2 16,0 0 0-16,3 0 0 15,0-7 15-15,-3 7 4 0,3-2 0 0,3-3 0 0,-3 0-12 16,2 5-1-16,-2 0-1 0,3-2 0 0,-1 2-18 16,4-5 10-16,-1 3-10 0,0 2 8 0,0-5-8 15,1 5 0-15,-1 0 0 0,0 0 0 0,0-7 0 0,1 7 8 16,-1 0-8-16,0-7 0 0,0 7 0 0,0 0 0 15,1-2 0-15,-1-3 0 0,-3 5 24 0,1 0 0 16,0 0 0-16,2 0 0 0,-3 5-32 0,-2-5-8 16,3 0 0-16,0 0-1 0,-4 2 17 0,1-2 0 0,0 0 0 15,0 0 0-15,-2-2 0 0,-6 2 0 16,8 0 0-16,-8 0 0 0,7 0 0 0,1 2 0 16,-2-2 0-16,-6 0 0 0,8 0 0 0,-8 0 0 0,5 7 0 15,-5-7 0-15,8 0 0 0,-8 0 0 0,0 0 0 0,5 0 0 16,-5 0 0-16,0 0 0 0,0 0 0 0,5 7 0 15,-5-7 0-15,3 5 8 0,2 2-8 16,-5-7 0-16,0 0 0 0,0 0 0 0,0 0 0 0,3 2 0 16,2 3 0-16,-2 0 0 0,-3-3 0 0,0-2 0 15,3 7 0-15,-1 0 0 0,1 0 0 0,0 0 0 16,-3-7 0-16,2 5 0 0,1 2 0 16,-1 0 0-16,-2 0 0 0,0 5 0 0,0-5 0 0,0 0 0 15,0 7 0-15,0-2 0 0,0-5 0 0,-2 7 0 16,-1 0 0-16,1-2 0 0,2-3 8 0,-3 10-8 15,0-7 0-15,1 5 0 0,2 1 0 0,-3-4 0 16,0 5 0-16,3 2 0 0,-2-2 0 0,-1 7 0 16,0 2 0-16,1-2 0 0,-1 2 0 0,3-2 0 0,-3 3 8 0,1 1-8 15,2-2 0-15,-3 1 0 0,3-4 0 0,-2 6 8 16,2 0-8-16,0 6 0 0,-3-2 0 16,3-2 0-16,-3 7 8 0,3 0-8 0,-2 0 0 0,2 0 0 15,0 0 8-15,0 0-8 0,0 0 8 0,2 7-8 16,-2-7 11-16,0 7-11 0,0-4 12 0,3 4-12 15,-3-3 12-15,3 3-12 0,-3 5 8 0,0-2-8 16,0 4 0-16,0-3 0 0,-3-1 8 0,0-3-8 16,1 2 0-16,2-6 0 0,-3 4 0 0,3-7 0 15,0 7 0-15,-3 0 0 0,1 0 8 0,2-7-8 16,0 0 0-16,0 4 0 0,0-8 0 0,0 8 0 16,0-8 0-16,0 4 0 0,0-5 8 0,0 5-8 15,0 0 0-15,0 0 0 0,2-7 8 0,-2 2-8 0,3 3 0 16,-3-10 0-16,3 5 0 0,-1 0 0 15,1-5 0-15,-3 5 0 0,3 0 0 0,-3 0 0 16,2 0 0-16,-2-5 0 0,3 5 0 0,-3 0 0 0,2-7 0 16,-2 2 0-16,3-2 0 0,0-5 0 0,-3 5 0 0,2-5 0 15,-2 5 0-15,3-5 0 0,-3 0 8 0,0-2-8 16,0 7 0-16,3-12 0 0,-1 7 0 0,-2-2 0 16,0 2 0-16,0-9 0 0,3 7 8 15,-3-3-8-15,0 3 0 0,0-5 0 0,0 5 8 0,0-5-8 16,3 0 0-16,-3-2 0 0,0-5 0 0,0 5 0 15,0-3 0-15,2-2 0 0,1-2 0 0,-3 2 0 16,0-7 0-16,0 0-11 0,0 0 0 0,0 0-746 16,0 0-150-16</inkml:trace>
  <inkml:trace contextRef="#ctx0" brushRef="#br0" timeOffset="-166381.71">13248 3893 2131 0,'-3'5'189'0,"-2"2"-151"0,2 0-30 0,-2 0-8 15,0 0 80-15,-1 5 16 0,1-5 2 0,0 7 1 16,-3-2-70-16,2-5-13 0,1 7-4 0,-3-2 0 15,0-3-28-15,3 3-7 0,0 2-1 0,-1-2 0 16,4-3-19-16,-1 3-4 0,3-5-1 0,-3 0 0 16,3 7 32-16,0-9 7 0,3 2 1 0,2 0 0 15,3 0 44-15,0 0 10 0,3-2 2 0,-1-3 0 16,1 5 28-16,2-2 7 0,-2-5 1 0,5 2 0 0,-3 3-48 0,0-5-10 16,0 0-2-16,1 0 0 0,1 0-15 0,1 0-9 15,0-5 10-15,-3 3-10 16,3-3 0-16,-2 5-21 0,-4-7 3 0,1 5 1 15,-1-3-39-15,-2 3-8 16,0-3-2-16,-3 3 0 0,-2-3-18 0,2 0-3 0,-5 3-1 0,0 2 0 16,0-5-104-16,0 5-20 0,-5-2-5 0,0-3-1 0</inkml:trace>
  <inkml:trace contextRef="#ctx0" brushRef="#br0" timeOffset="-166195.15">13245 4027 2152 0,'0'0'48'0,"0"0"9"0,-5 5 3 0,2 2 0 0,-2-2-48 0,2 2-12 0,3 0 0 0,-2 0 0 16,2 0 76-16,0 7 14 0,-3 0 2 0,3-7 1 16,3 10-74-16,-3-1-19 0,5-2 0 0,-3 5 0 15,1-5 0-15,2 5 0 0,-2 0 0 0,0-5 0 32,2 0-48-32,-2 0-12 0,-1-2-4 0,4-5 0 15,-4 7-179-15,4-7-36 0,-4 0-7 0,6-2-2 0</inkml:trace>
  <inkml:trace contextRef="#ctx0" brushRef="#br0" timeOffset="-165847.49">13504 4079 2718 0,'0'0'60'0,"0"0"12"0,0 0 2 0,3 7 2 0,-3 0-60 0,3 0-16 16,-1 5 0-16,-2-5 0 0,3 0 22 0,-3 5 2 15,0-3 0-15,0 3 0 16,0-5-24-16,0 7 0 0,0-2 0 0,0-3 0 0,0 3 0 0,-3 2 0 15,1-7 0-15,2 5-8 16,-3-5-10-16,3-7-2 0,0 0 0 0,0 0 0 16,0 0-25-16,0 0-6 0,0 0-1 0,0 0 0 0,0 0 32 0,5-7 7 15,1 0 1-15,-1 0 0 0,3 0 12 0,0-5 0 16,0 0 0-16,2 5 0 0,-2-7 13 0,3 7 6 16,-3-2 1-16,2-3 0 0,1 7-7 15,-3-2-1-15,2 0 0 0,1 0 0 0,-3 5 16 16,3-3 4-16,-4 5 0 0,4 0 0 0,-3 0-20 0,0 0-3 15,0 0-1-15,0 7 0 0,2-7-8 0,-4 7 8 0,2-2-8 16,0 4 8-16,-1-4 4 0,-1 7 0 0,-1-3 0 0,-2 5 0 16,2-7-4-16,-2 5 0 0,-3-5 0 15,2 5 0-15,-2-3-8 0,3 3-11 0,-3-5 3 0,0 0 0 32,0 0-176-32,0 0-36 0</inkml:trace>
  <inkml:trace contextRef="#ctx0" brushRef="#br0" timeOffset="-102093.5">442 572 1364 0,'0'0'30'0,"0"0"6"0,0 0 2 0,-5-7 0 0,2 7-30 0,-2-2-8 0,2-3 0 0,0 0 0 16,-2 3 16-16,-3-3 1 0,5 5 1 16,3 0 0-16,-7 0-18 0,-1 0 10 0,5 0-10 0,-5 0 8 15,5 7-8-15,-2-7 0 0,-3 5 0 0,5 2-11 16,-4 7-6-16,7-9-2 0,-8 4 0 0,5 3 0 16,-2 2 11-16,2-2 8 0,0 2-12 0,-2 7 12 15,5-7 0-15,-3 3 0 0,3 4 0 0,-5-7 0 16,5 0 11-16,5 7 5 0,-5-4 2 0,3-1 0 15,2-1-18-15,-2-4 0 0,5 3 8 0,0-7-8 16,-5 1 0-16,4 1 0 0,4-9 0 0,-3 0 0 0,0-9 8 0,3 6-8 16,-1-9 12-16,3-4-12 0,1-1 8 0,-4 3-8 15,6 0 0-15,0 0 0 0,-6-12 0 0,9 5 0 16,-3 0 0-16,-3-5 0 0,3 0 0 0,0-9 0 16,-3-3 0-16,3 5 0 0,-5-2 0 0,2-3 0 15,-8 3-9-15,3 9 9 0,0-7 8 0,-5 5 8 16,2 2 0-16,-2 5 1 0,-3 2 15 0,0-2 2 15,0 7 1-15,0-5 0 0,-3 10-6 0,3-1-1 16,-5 8 0-16,5 2 0 0,0 0 0 0,0 0-1 0,-3 2 0 0,-5 10 0 16,0 2-18-16,5 5-9 0,-5 2 10 0,6 5-10 15,-3 0 0-15,2 2 8 0,3 5-8 0,-5 2 0 16,5 3 0-16,5-10 0 0,-2 0 0 16,4 3 0-16,1-3 0 0,0-7 0 0,3 5 0 15,-3-7 0-15,0 2 0 0,2-2 0 0,-2-5 0 0,3 0 0 16,-3 0-14-16,2-6 4 0,1 1 1 0,-3-7 0 31,0 5-15-31,2 0-2 0,-2-14-1 0,0 7 0 0,3-7 17 0,-3 0 10 0,0 3-12 16,2-4 12-16,-2 1 0 0,0-7 0 0,3 7 0 0,-3 0 0 15,0 0 0-15,2 0 0 0,-2-5 0 0,0 12 0 16,-5-7 0-16,5 0 0 0,2 2 9 0,-10 5-9 16,0 0 0-16,3 0 0 0,-3 0 0 0,8 5 0 15,-8-5 0-15,5 7 0 0,-10 0 0 0,5 5 0 16,-3-5 0-16,-5 0 0 0,6 0 0 0,-6 0 0 0,0 0 0 15,0 5-9-15,-3-2 9 0,3-1-13 16,-2-7-37-16,2 5-7 0,0 0-2 0,5-7 0 16,-5 0 7-16,6 0 0 0,-4-7 1 0,6 0 0 0,-2-4 25 0,2 1 5 15,0-2 1-15,2-2 0 0,4 2 20 0,-1-2 0 16,0 0 0-16,6 2 0 0,-3-2 24 0,0 0 10 16,2 3 2-16,-2 3 0 0,3-1 32 0,-3 4 6 15,2-2 2-15,-2-2 0 0,8 4-36 0,-5 0-8 16,-1 5 0-16,-2 0-1 0,3 5-13 0,-1-5-2 15,-2 5-1-15,0-3 0 0,0 5-7 0,0 5-8 16,3-5 11-16,-3 0-11 0,-6 0 9 0,6 7-9 16,0-7 0-16,-5 0 9 0,2 0-9 0,-2 5 0 0,2-5 0 15,-2 0 8-15,-1 0-8 0,4 0 0 0,-6-7 0 0,0 0 0 16,2 5-12-16,-2-5 3 16,0 0 0-16,0 0 0 0,0 0-5 0,8-5-1 0,0 3 0 15,0-5 0-15,-5 2 15 0,5-9-11 0,0 7 11 0,-6-5-10 16,6 5 10-16,-5 0 0 0,2 0 0 0,-2 0 0 15,2 0 0-15,-2 2 0 0,-3 5 0 0,0 0 8 16,0 0 14-16,8 0 3 0,-8 0 1 16,8 0 0-16,0 8-3 0,-3-4-1 0,0 1 0 0,3 4 0 15,0-2-14-15,-3-2-8 0,1-3 8 0,2 5-8 16,2-2 0-16,-2 2-12 0,-5 0 2 0,5-7-818 16</inkml:trace>
  <inkml:trace contextRef="#ctx0" brushRef="#br0" timeOffset="-101925.43">1257 224 2120 0,'-8'0'47'0,"5"7"9"0,-5-2 3 0,0 2 0 0,6-5-47 0,-6 5-12 15,5 5 0-15,-2-5 0 0,2 5 0 0,3 2 0 16,0 0 0-16,0 0-626 15,0 0-127-15</inkml:trace>
  <inkml:trace contextRef="#ctx0" brushRef="#br0" timeOffset="-101738.15">1508 224 1324 0,'0'0'59'0,"-3"0"12"0,3 0-57 0,0 0-14 0,0 0 0 0,0 7 0 16,-5 5 230-16,5-3 43 0,0 3 9 0,0 2 2 15,-2 0-208-15,2 5-40 0,0 0-9 0,2 2-2 16,-2 5-15-16,5 2-10 0,-5-7 12 16,3 10-12-16,5-10 0 0,-5 5 0 0,2-7-10 0,3-3 10 15,-5-2-127 1,-1-2-17-16,6 2-4 0,-3-7-484 0,3 0-96 0</inkml:trace>
  <inkml:trace contextRef="#ctx0" brushRef="#br0" timeOffset="-101522.96">1302 358 1382 0,'0'0'61'0,"0"0"13"0,0 0-59 0,0 0-15 16,0 0 0-16,0 0 0 0,0 0 235 0,0 0 44 16,-3-7 9-16,3 5 1 0,0-3-201 0,8 5-41 15,-3-5-8-15,9 5-2 16,-1 0-25-16,3 0-12 0,2-2 10 0,6 2-10 0,-5-5 0 0,2 5 0 15,-3 0 0-15,6-2 0 16,-3 2-120-16,3-5-16 0,-3 3-4 0,3-3-535 16,-5 5-106-16</inkml:trace>
  <inkml:trace contextRef="#ctx0" brushRef="#br0" timeOffset="-100141.37">2535 224 288 0,'-11'-19'12'0,"6"17"4"0,2-5-16 0,-5 2 0 0,0-2 0 0,3 7 0 16,-3 0 415-16,-5-7 80 0,8 7 16 0,-11 7 3 16,5-7-386-16,-2 12-76 0,0-5-16 0,5 0-4 15,-8 0-32-15,5 7-20 0,1-2 2 0,2 2 1 0,0 0 17 16,0 5-8-16,5-5 8 0,-5 5 0 0,6-5-8 0,-4 0 8 16,4 5 0-16,2-5 0 15,-6 7-9-15,6-2 9 0,6-5 0 0,-6 5-9 0,2-10 9 0,4 3 0 16,-4-5 0-16,6 0-8 0,-5-2 8 0,5-3-8 15,0-4 8-15,0 2-8 0,0-12 8 0,2 5 0 16,-2-5-9-16,5-2 9 0,1-2 0 0,-1-1-11 16,3-4 11-16,-6 2-8 0,1-2-2 0,2 0 0 15,0-5 0-15,1 5 0 0,-1-12 1 0,3 7 0 0,-8 0 0 0,2-2 0 16,1 0 9-16,-3-3 0 0,0 10 0 16,0 0 0-16,0 2 0 0,-6 5 0 15,1 2 0-15,2 10 0 0,-2-5 11 0,-3 7 4 16,0 0 1-16,0 0 0 0,-3 7-2 0,3-5 0 15,-5 10 0-15,2 7 0 0,-5-3-5 0,6 3-1 16,-4 2 0-16,4 5 0 0,-6-5-8 0,5 10 0 0,-2-10 0 0,2 5 0 16,3-5 0-16,-5 7 0 15,5-2 0-15,0-7 0 0,5 2 0 0,-5-2 0 0,3-5-8 0,2 0 8 16,0-2-19-16,3-3 1 0,-2-4 0 0,2 2 0 16,2 0 4-16,-2-7 1 0,3 0 0 0,-3 0 0 15,5-7 13-15,0-5-9 0,-2 5 9 0,-3 0-8 16,5-7 8-16,0 7 0 0,-2-5 0 15,-1 5-8-15,1 0 8 0,2 0 0 0,-8 0 0 0,3 5 0 16,5 2 0-16,-10 0 9 0,5 0-9 0,0 0 0 0,-8 2 12 16,0-2-12-16,3 7 12 0,-3 0-12 0,0-2 13 0,-3 2-4 15,-2 0-1-15,2 0 0 0,-8 7 0 0,3-7 0 16,1 0 0-16,-4 5 0 0,3 2-8 16,-3-2 0-16,-2-5 0 0,3 0 8 0,-1 0-8 15,0 0-9-15,-2 0 9 0,5-7-13 0,-2 5 1 0,2-5 1 16,-3 0 0-16,9-5 0 0,-6-2 11 0,2 7-10 15,4-14 10-15,4 7-10 0,4 0 1 0,-4-5 0 16,6-2 0-16,3 0 0 0,2 2-7 0,-2-2 0 16,-3 2-1-16,5-2 0 0,0 0 7 0,0 2 2 15,3-2 0-15,0 0 0 0,-3 7 8 0,3-5 0 16,0 5 0-16,2 0-8 0,-4 0 8 0,2 0 0 16,-1 5 0-16,-4-3 0 0,0 5 0 0,-1 0 0 0,-2 0 8 15,0 5-8-15,0-3 28 0,0 5 2 0,-5 0 0 0,2-2 0 16,-5-5-6-16,0 7-2 0,0 0 0 0,0 0 0 15,0 0-10-15,0 5-3 0,-5-3 0 0,2-2 0 16,3 5-9-16,-5-5 0 0,5 5 9 16,0-5-9-16,0-7 0 0,0 0 0 0,0 2 0 0,0 3 0 15,0-5 0-15,0 0 0 0,5 7-10 0,-5-7 10 16,0 0-11-16,0 0 11 0,0 0-10 0,0 0 10 16,3 0 0-16,5 7 0 0,-1-7 0 15,1 0 0-15,-5 0 0 0,5 0 0 0,0 7 0 0,-5-7 10 16,2 0 6-16,5 5 0 0,-2-5 1 0,-2 2 0 15,2-2-5-15,0 0 0 0,-1 0-1 0,1 0 0 16,3 0-11-16,-3-2 0 0,0 2 9 0,0 0-9 16,-3-5 0-16,3 5 0 0,0-7 0 0,0 0 0 15,0 0-104-15,0 2-15 0,-3-2-3 0,3-7-1 16,0 7 3-16,0-5 0 0,2-2 0 16,-2 0 0-16,0-5 20 0,3 5 4 0,-3-7 0 0,2 7 1 0,1-5 110 0,-3-2 21 15,3 2 5-15,-3-7 1 0,-1 5 65 0,1 0 13 16,0 2 2-16,0 0 1 0,-2 3-11 0,-1 4-3 15,-3 3 0-15,4-1 0 0,-6 8-37 0,0 2-8 16,0 0-2-16,0 0 0 0,0 7-30 0,-8 7-7 16,0 5-1-16,5-5 0 0,-5 12-12 0,-2-5-4 15,2 5 0-15,3 2 0 0,-3-7-8 0,2 5 0 16,-2-5 0-16,3 5 0 0,0 0 0 0,5 0 0 16,-8-5 0-16,8 5 0 0,-5-5 0 0,5-2 0 15,-3-5 0-15,3 7 0 0,0-14-12 0,0 5 12 16,0-5-10-16,0 0 10 0,0-7-8 0,0 0 8 15,0 0 0-15,8 0-9 0,-6-9 9 0,6-1 0 0,3 1 0 16,-3-3 0-16,0-7 0 0,2 10 0 0,1-3 0 0,-3-2 0 16,3 2 0-16,-4 5 0 0,7 0 0 0,-9 0 0 15,8-2 0-15,-7 4 9 0,1 0-9 0,1 5 0 16,-8 0 0-16,0 0 0 0,0 0 0 0,6 10-9 16,-1-1 9-16,0-2 0 0,-5 0 0 0,-5 0 0 15,2 5 0-15,1 2 0 0,-4-2 0 0,4-3 8 16,-6 3-32-16,-3 2-5 15,-2 0-2-15,8-2 0 0,-9 2-112 0,7-2-22 0,-4-5-5 0,3 0-1 16,3 0-39 0,-3 0-8-16</inkml:trace>
  <inkml:trace contextRef="#ctx0" brushRef="#br0" timeOffset="-99731.6">3442 165 172 0,'8'-9'16'0,"3"-10"-16"15,-1 5 0-15,1 0 0 0,2 2 356 0,-2-7 68 16,-3 10 13-16,0-3 3 0,2-2-270 0,-2 7-54 15,-5 2-12-15,-1 3-1 0,-2 2-54 0,0 0-10 16,0 0-3-16,6 7 0 0,-6 0-16 0,-6 12-4 16,1-3-1-16,5 3 0 0,-5 2-15 0,2 5 8 15,-7-5-8-15,7 5 0 0,-2-2 0 0,-1-3 0 16,4 0 0-16,2 5 0 0,0-7 0 0,0 4 0 16,2-4 0-16,4 7 0 0,-4-12 0 0,4 7 0 0,4-7 0 0,-2-2 0 15,3 2 0 1,-3-2 0-16,5-10 0 0,0 5-10 0,6-7 10 0,-6 5 0 0,11-10 0 0,-8 3 0 15,2-5 0-15,3-5 0 0,-2 3 0 0,5-3 0 16,-6 0-9-16,1-2 0 0,-1 5 0 16,-2-3 0-1,-3-7-38-15,3 0-7 0,-8 10-2 0,-3-3 0 16,3-2 10-16,-8 2 2 0,0 3 0 0,-2-3 0 0,-4 5 32 0,1 0 12 0,-8 2-9 16,0-2 9-16,2 7 11 0,-5 0 7 0,-2 0 2 0,2 0 0 15,0 7 20-15,3-2 5 0,-6 2 1 0,6 7 0 16,2-2-10-16,-2 0-3 0,5 4 0 0,3-2 0 15,0 5-25-15,-1 0-8 0,6 2 0 0,0 0 0 16,0 3 0-16,3-3 0 0,0-2 0 0,7 2 0 16,-2-7 0-16,-3 0 0 0,9 5 0 0,-4-10 0 15,1 3-51-15,5-5-10 0,-3 5-3 0,3-10 0 16,2 3-181-16,6-3-37 0</inkml:trace>
  <inkml:trace contextRef="#ctx0" brushRef="#br0" timeOffset="-98720.83">4503 116 1447 0,'0'0'64'0,"0"0"13"0,0 0-61 0,0 0-16 15,0 0 0-15,0 0 0 0,0 0 78 0,-2 2 13 16,-1-2 2-16,0 5 1 0,-7 2-51 0,2 0-11 15,2 5-1-15,-1-5-1 0,-1-5-19 0,-3 5-11 16,3 5 12-16,3-5-12 0,-8 0 0 0,7 5 0 0,-2-10 0 16,3 8 0-16,-3-1 10 0,3-2-10 0,0 5 8 0,2-5-8 15,-2 0 26-15,2 0 0 0,3 0 0 0,-3 0 0 16,6 5 2-16,0-10 1 0,2 3 0 0,-2 2 0 16,2 0-1-16,-3 0 0 0,6-2 0 0,0 2 0 15,0-5 0-15,5-2-1 0,-2 7 0 0,2-2 0 16,-2 0-12-16,5-3-3 0,-3 5 0 0,0 0 0 15,6-2-12-15,-9-3 0 0,-2 3 0 0,0-3 0 16,3 3 0-16,-9 2 0 0,4 0 0 0,-6 0 0 16,2 5 0-16,-4-5 0 0,2 0 0 0,-8 7 9 0,-5-2-9 15,-1-3-14-15,-2 1 3 0,1-1 1 0,-1 3-1 16,0-3 0-16,0-2 0 0,0-2 0 0,3 2 11 0,0 0 0 16,-1-7 0-16,4 7 0 0,2-7 0 15,-3 0 0-15,6-7 0 0,2 7 0 0,-2 0 0 16,5-7 0-16,5 0 0 0,-5 2-8 15,6-2 8-15,-1 5 0 0,6-10-9 0,-1 5 9 16,3-7 0-16,1 0-9 0,4 2 9 0,3-7 0 0,-2 10 0 0,5-10 0 16,-1 5 0-16,1 2 0 0,0-2 0 0,0-5 0 15,2 10 0-15,-5-10 0 0,3 5 0 0,-8 2 0 16,0-2 0-16,0 5 0 0,-3-1 0 0,0 1 0 16,-5 2 0-16,0-5 0 0,0 5 0 0,-3 5 0 15,1-3 0-15,-6 5 0 0,0 0 0 0,0 0 0 0,0 0 0 16,0 0 9-16,0 0-9 0,0 0 0 0,0 0 0 0,0 7 0 15,-3 7 9-15,0-7-9 0,1 0 10 0,-1 5-10 16,3 2 0-16,-5-2 0 0,2-3 0 0,3 3 0 16,-5 2 0-16,5-2 0 15,-3-3 0-15,3 10 0 0,0-7 0 0,0-3 0 0,3 3 0 0,2 2 0 16,-5-2 0-16,3-3 0 0,2 3 0 16,0 2 0-16,-2-7 0 0,8 5 0 0,-9 2 0 0,6 0 0 15,0-2 0-15,-5-5 0 0,2 7 0 16,0-7 9-16,3 0-9 0,-2 5 0 0,-4-5 0 0,4 0 8 15,-4 0-8-15,1-2 0 0,2 2 0 0,-5-7 0 16,0 0 0-16,0 0 0 0,0 0 0 0,0 0 0 16,-10 0 0-16,4 0-12 0,4 0 2 0,-6 0 1 15,0-7-2-15,0 2 0 0,0-2 0 0,0-2 0 0,3-1 11 16,-3 3 0-16,0 5 0 0,0-10 0 16,0 3 0-16,3-1 9 0,-1 3-9 0,4 5 0 0,2-10 10 0,0 5-10 15,0-2 8-15,2-1-8 0,4 3 8 0,-1 5-8 16,8-10 0-16,-5 12 8 0,3-9-8 0,2-1 0 15,0 1 9-15,6 2-9 0,-1-5 9 16,3-2-9-16,3 7 12 0,-3-5-12 0,3-2 8 16,3 0-8-16,-1 0 0 0,-5-5 0 15,3 7 0-15,0-2 0 0,-3 0 0 0,-2 0 0 16,-1 2 8-16,-2-2-8 0,-5 7 0 0,-1-5 0 0,1 5 0 0,-6 0 0 16,-2 0 0-16,-1 7 0 0,-4-7 8 0,-1 7-8 15,-2 0 9-15,-3 0-9 0,0 7 11 0,-3-7-11 16,-2 7 12-16,0 5-12 0,0-5 12 0,-6 7-4 0,0-2 0 0,4-3-8 15,-1 10 10-15,0 0-10 16,3 2 8-16,2 0-8 0,3-2 0 0,3 7 8 0,0-5-8 16,2 5 0-16,3-5 0 0,3 7 0 0,2-9 8 0,0 2-8 15,3-2 0-15,3 0 0 0,-1-5 0 16,6 0 0 0,-5 0-184-16,5-2-30 0</inkml:trace>
  <inkml:trace contextRef="#ctx0" brushRef="#br0" timeOffset="-97669.43">714 2070 1616 0,'0'0'72'0,"0"0"14"0,0 0-69 0,0 7-17 0,0 1 0 0,0-1 0 16,0 4 17-16,3-1 0 0,-3 2 0 0,5 2 0 16,-5 0-9-16,0 5-8 0,0 6 12 0,3-3-12 15,2 6 0-15,-5 5 0 0,3 0 0 0,-3 7 0 16,3 7 0-16,2 0 0 0,-5-7 0 0,2 7 0 16,4 7 0-16,-4 2 0 0,4-6 0 0,-4 8 0 15,1-3 0-15,2 6 0 0,-5-7 0 0,8 5 0 0,-2-5 9 16,-1 7-9-16,3-2 0 0,-6-1 9 0,6-1 31 15,0 2 5-15,0-5 2 0,-2 7 0 16,1 0 2-16,7-2 1 0,-9 2 0 0,8 2 0 0,-2-6-18 16,-1 2-3-16,-2 2-1 0,3 0 0 0,-1-9-16 0,4 2-3 15,-4 0-1-15,1-7 0 0,-1 7-8 0,4-7 0 16,-4 0 0-16,-2-2 8 0,3 2-8 0,-3-7 0 16,2 2 0-16,-2-4 0 0,0-3 0 15,0-2 0-15,-5 5 0 0,5-3 0 0,-6-2-27 0,4-5 3 16,-4 0 0-16,-2 3 0 15,3-3-84-15,2-7-17 0,-5 5-3 0</inkml:trace>
  <inkml:trace contextRef="#ctx0" brushRef="#br0" timeOffset="-96932.85">283 4394 1659 0,'0'0'36'0,"0"0"8"16,0 0 2-16,0 0 1 0,8-2-38 0,0-3-9 0,3-2 0 0,-3 2 0 0,2 3 13 0,1-3 1 15,2 3 0-15,0-3 0 0,3-2 6 0,3 7 0 16,-1-7 1-16,6 7 0 0,-3-7-21 0,5 5 8 15,1-3-8-15,2 5 0 0,5-5 0 0,-7 3 0 16,7-3 0-16,6 5 0 0,2-7 31 0,3 0 1 16,-5 0 1-16,5 0 0 0,0 0-10 0,0-5-3 15,0 3 0-15,5-3 0 0,-5-2 0 0,8 2-1 0,-3-2 0 0,9 0 0 16,-4 2 0-16,1-2 0 0,-3-5 0 0,-6 5 0 16,6 0 4-16,0 0 1 0,-5-5 0 15,10 5 0-15,-8-5-4 0,8 5 0 0,-7 0 0 0,2-5 0 16,5 3-6-16,-8-3-2 0,8 0 0 0,-2 0 0 15,2 5-4-15,-5-7-8 16,5 2 11-16,-8 5-11 0,3 0 8 0,0 0-8 0,3 2 0 0,2-2 0 16,-8 2 0-16,1 3 0 0,-4-3 8 15,3 5-8-15,1 0 0 0,-1 0 0 0,3 2 0 0,-5-2 0 16,-1 7 14-16,-2-7-4 0,-5 5-1 0,5-3 0 16,-8 5 6-16,3-7 1 0,2 7 0 0,3-5 0 15,-5 3 2-15,2 2 1 0,0-5 0 0,-5 5 0 16,3-2-11-16,-6-3-8 0,1 3 9 0,-1-3-9 15,3 5 10-15,-2-2-10 0,-4-3 10 0,4 5-10 16,2 0 8-16,-3-2-8 0,1-3 0 0,2 5 9 0,-11 0-9 0,3-3 0 16,-2 3 9-16,-1-4-9 0,1 4 0 0,-6-5 0 15,2 3 0-15,4 2 0 0,-1-5 0 0,-7 3 0 16,2-3 0-16,-2 5 0 0,-1 0 0 0,1 0 0 16,-3 0 0-16,-1 0 0 0,-7 0-12 0,3-7 0 15,-3 7 0-15,-3 0 0 16,-5 0-112-16,0 0-22 0,0 0-5 15,0 0-818-15</inkml:trace>
  <inkml:trace contextRef="#ctx0" brushRef="#br0" timeOffset="-96587.93">4032 3458 2188 0,'0'0'97'0,"0"0"20"0,0 0-93 0,0 0-24 0,0 0 0 0,0 0 0 15,6 5 24-15,1-3 1 0,-7-2 0 0,3 5 0 16,5-1-15-16,3-1-10 0,-1-3 12 0,3 5-12 16,-5-3 0-16,6-2 0 0,-1 7 0 0,5-7 0 0,-4 5 0 15,-1-5 0-15,5 2 0 0,-7 3 0 0,2-5 0 0,0 7 0 16,1-7-8-16,-1 7 8 0,-8 0 0 0,8 0 0 15,-7 0 0-15,-1 0 0 16,3 5 0-16,-8 0 0 0,0-3 0 0,-5 3 0 16,-1 2 9-16,-2 0-1 0,-2 0-8 0,-6 5 12 15,0 0-4-15,-5-1-8 0,2 4 11 0,-7-1-11 0,-1 0 0 16,1-2 0-16,-6 2 0 0,8 0 0 16,-2 5 0-16,2-12 0 0,3 5-15 0,-5 0-673 15,-1-5-134-15</inkml:trace>
  <inkml:trace contextRef="#ctx0" brushRef="#br0" timeOffset="-95223.65">1640 3933 1328 0,'0'0'59'0,"0"0"12"0,0 0-57 0,0 0-14 0,0 0 0 16,-5 5 0-16,2-5 68 0,-2 7 10 0,5-7 2 15,-2 5 1-15,2-3-40 0,0 5-8 16,0 0-1-16,0 0-1 0,2-2-21 0,3 2-10 0,-5 0 10 0,3 5-10 15,5-3 14-15,0 3-3 0,0 2-1 0,-5 0 0 16,5-2-10-16,-6-3 0 0,6 3 0 0,-3 2 0 16,-2-2 0-16,5-5 0 0,-8 7 0 0,3-7 0 31,2 0-19-31,-5-2-5 0,0 2-2 0,0-7-487 0,0 0-98 0</inkml:trace>
  <inkml:trace contextRef="#ctx0" brushRef="#br0" timeOffset="-94649.64">1625 4507 1728 0,'0'0'153'0,"0"0"-122"15,0 0-31-15,0 0 0 0,0 0 53 0,0 0 5 16,7 7 1-16,1-2 0 0,-5-3-41 0,5 5-8 15,0 5-2-15,-5-5 0 0,5 5 0 0,-6-3 0 0,6 5 0 0,-3-2 0 16,3 2-8-16,-5 0 0 16,0-2 0-16,2 2 0 0,-2 0 0 0,2-2 0 0,-10 2-12 0,2-7 12 15,3 0 0-15,-5 0 15 0,5 0-1 0,-3-2 0 16,0 2-14-16,-5-2-12 16,8-5 3-16,-5-5 0 0,2 0 9 0,-2-2 0 0,3 0 0 0,-1-2 0 15,-2-5 0-15,5-3 11 0,0 1-1 0,5-3 0 16,-5-2-10-16,3 2 0 0,-1 0 0 0,3-2 0 15,-2 2 0-15,2 3 0 0,3-3 0 0,-2 5 0 16,2 2 0-16,0-2 0 0,-6 7 0 0,3 0-11 16,-2 0 24-16,2 2 5 0,-5 5 1 0,6 0 0 0,2 0 1 0,0 7 1 15,2-2 0-15,-2 2 0 0,0 0-3 16,3 0-1-16,-3 7 0 0,2-2 0 0,-2-3-7 0,0 3-2 16,0 0 0-16,3 2 0 0,-4-5-8 0,-4 8 8 15,5-3-8-15,-3-5 8 0,1 3-8 0,-1 2 10 16,-5 0-10-16,3-2 10 0,-3 2-10 0,5-2 0 15,-5-5 9-15,0 0-9 16,0 0-57-16,0-2-16 16,0-5-3-16,0 0-865 0</inkml:trace>
  <inkml:trace contextRef="#ctx0" brushRef="#br0" timeOffset="-92886.32">1677 4126 172 0,'0'0'8'0,"3"-7"1"0,-3 2-9 0,0 3 0 0,0-5 0 0,0 2 0 16,0-9 219-16,0 7 41 15,5-5 9-15,-5 5 2 0,0-7-177 0,0 7-35 16,0-5-7-16,0 5-2 0,0-7-32 0,-5 5-6 0,5-3-2 0,-3 0 0 16,3 5-1-16,-5 0 0 15,3-2 0-15,2-3 0 0,-3 5 3 0,-5-5 1 16,3-2 0-16,2 7 0 0,-5-5 39 0,5 3 8 0,-5-3 2 0,1 5 0 16,-1-5-14-16,0 5-2 0,2-7-1 0,-2 0 0 15,1 2-15-15,-1 5-3 0,5-7-1 0,-5 2 0 16,0 3-14-16,-3-10-4 0,4 5 0 0,-1 0 0 15,0-5-8-15,5 5 8 0,-5-12-8 0,0 7 8 16,0-4-8-16,6-1 0 0,-6-4 0 0,5 2 0 16,-5-2 0-16,3 2 0 0,2 0 0 0,0-2 0 15,-2 2 0-15,3-2 0 0,-6-1-9 0,2 6 9 0,4-10 0 0,-1 9 0 16,-2-1 0-16,2-1 0 0,-5-3 0 16,8 4 0-16,-3-1 0 0,-2 0 0 15,3 5 0-15,2-5 0 0,0 0 0 0,-6 2 0 0,4-1 0 16,-4-1 0-16,4-3 0 0,2-1 0 15,0 2 0-15,-3-1 0 0,-2-1 0 0,5 2 0 0,-3 2 0 0,-2 2 0 16,2 1 0-16,0-3 0 0,-2 2 0 16,3 1 0-16,-6 2 0 0,0 2 0 0,5 2 0 15,-5-1 0-15,3 3 0 0,2-3 0 0,-5-1 0 0,6 5 0 16,-4 0 0-16,4-5 0 0,-4 9 12 0,4-4 7 16,-6 3 1-16,5-1 0 0,-2-2-20 0,2 0 0 15,-5 2 0-15,6 2 0 0,-4-1-9 0,4-3-6 16,-1 2-1-16,-5 5 0 0,3-7 26 0,-3 2 5 15,5 2 1-15,1 3 0 0,-4-4-28 0,4 4-4 0,2-5-2 0,-6 5 0 16,4 0 18-16,2 0 0 16,0-3-8-16,0 1 8 0,-3-1 0 0,3-1 0 0,0 1 0 0,0-2 0 15,0 8 0-15,0-6 0 0,0-1 0 0,0 4 0 16,0 4-8-16,0-6 8 0,0 2 0 0,3 4 0 16,-3-1-9-16,0 4 9 0,0-3 0 0,0 3-9 15,0 0 9-15,0 0-8 0,0 0 8 0,0-4-8 16,0 4 8-16,0 0 0 0,0 0-9 0,0 0 9 15,0 0 0-15,0 0 0 0,0 0-9 0,0 0 9 16,8 0 0-16,-8-7-8 0,2 7 8 0,-2 0 0 16,0 0-8-16,8-3 8 0,-5 3 0 0,2-4 0 15,-5 4 0-15,3 0 0 0,5 0 0 0,-3 0 0 16,-5 0-8-16,5 0 8 0,1 0 0 0,2 0 0 0,-6 0 0 16,6 0 0-16,0 0 0 0,-3 0 0 15,1 0 0-15,2 0-8 0,0 0 8 0,-3 0 0 16,3 0 0-16,2 0 0 0,-2-3 0 0,0-2 0 0,3 5 0 0,-3-4 0 15,0 1 0-15,2 3 0 0,-2-4 0 0,0 1 0 16,3 3 0-16,-3 0 0 0,0-4 0 0,-6-3 0 16,6 7 0-16,-8 0 0 0,0 0 0 0,8-3 0 15,-8 3 0-15,3-4 0 0,-3 4 0 0,0 0 0 16,8 0 0-16,-8 0 0 0,8-3 8 0,-8 3-8 16,0 0 0-16,0 0 0 0,0 0 0 0,0 0 0 0,0 0 0 15,0 0 0-15,0 0 0 16,8 0 0-16,-8 0 0 0,0 0 0 0,0 0 8 0,0 0-8 15,0 0 0-15,0 0 0 0,7 3 0 0,-7-3 8 16,0 0-8-16,0 0 0 0,3 4 0 0,-3-4 0 16,0 0 8-16,5 10-8 0,-2-6 0 0,-3-4 0 0,0 0 8 0,0 7-8 15,0-7 0-15,3 3 0 16,2 1 0-16,-5-4 0 0,0 8 0 0,0-8 0 16,0 7 0-16,3 0 0 0,-3 0 0 0,5-3 0 0,-2 6 0 0,-3-5 0 15,2 2 0-15,4 0 0 0,-6 4 0 0,2-1 0 16,3-1 0-16,-5 1 0 0,0-3 0 0,3 4 0 15,2 4 0-15,-5-1 0 0,3 0 0 0,-3-2 0 16,3 9 0-16,2-7 0 0,-5 5 0 0,3 2 0 16,2-2 0-16,-2 6 0 0,-1-6 0 0,4-2 0 15,-4 9 0-15,3-5 0 0,-2-2 0 0,2 2 0 16,-2-2 0-16,0 2 0 0,2 2 0 0,3-2 0 0,-5-4 0 0,4 9 0 16,-4-7 0-16,5 2 0 0,-3 0 0 0,1 5 0 15,-1 0 0-15,3-5 0 0,-3 5 0 0,0 0 0 16,3-5 0-16,0 0 0 0,-2 2 0 0,-1-1 0 15,3-4 0-15,-3 4 0 0,3-4 0 0,0 4 0 16,0-1 0-16,-5 0 0 0,2 5 0 16,3 0 0-16,-6-5 0 0,6 0 0 0,-5 5 0 15,5 4 0-15,0-6 0 0,0 2 0 0,-5 0 0 0,4 2 0 16,1-2 0-16,-5 0 0 0,5-1 0 0,0-1 0 16,-5 2 0-16,2 0 0 0,-2 0 0 0,4-1 0 15,-4 4 0-15,2-8 0 0,3 0 0 0,-5 5 0 16,0 0 0-16,2 0 0 0,3-5 0 15,-8 0 0-15,8 5 0 0,-6-5 0 0,-2-2 0 16,8-5 0-16,-8 5 0 0,8 0 0 0,-5-3 0 0,5-2 0 16,-8 5-8-16,3-5 8 0,2 3 0 0,-3-3-8 0,4 0 8 0,-4 0 0 15,-2 0-15-15,0 0 4 0,0-2 1 0,0 2 0 16,0 0 10-16,0-2-13 0,0 2 5 0,0 0 8 16,0-2-9-16,0 2 9 15,0 0 0-15,0-2 0 0,0 2 0 0,0 0 0 0,0-7 0 0,0 5 0 16,0 0 0-16,0-3 0 0,3-2 0 0,-3 0 0 15,0 0-8-15,5 3 8 0,-5-3 0 0,0-7 0 16,0 2-11-16,0-2 11 0,3 7-10 0,-3-7-525 16,0 0-105-16</inkml:trace>
  <inkml:trace contextRef="#ctx0" brushRef="#br0" timeOffset="-92136.49">2947 3665 288 0,'0'0'12'0,"0"0"4"0,-5 5-16 0,3 2 0 0,2-7 0 0,0 2 0 15,-3 3 372-15,3 2 72 0,0 0 15 0,0 0 2 16,-5 0-365-16,5 5-72 0,-3-5-16 0,3 7-8 15,0-2 18-15,3-3-2 16,2 3-1-16,-5 2 0 0,0 0-29 0,3 5-6 0,-3-5 0 0,2-2-567 16,3 7-113-16</inkml:trace>
  <inkml:trace contextRef="#ctx0" brushRef="#br0" timeOffset="-91513.71">2992 4140 1854 0,'0'0'82'0,"0"0"17"0,0 0-79 0,0 0-20 0,-5-2 0 0,5 2 0 15,0 0 42-15,0 0 5 0,0 0 1 0,0 0 0 16,0 0-39-16,0 2-9 0,0 5 0 0,0-2 0 16,0 2 0-16,0 0 0 0,0 0 0 0,0 0 0 15,0 5 0-15,0-5 0 0,0 0 0 16,0 5-11-16,-5-3 11 0,5-2 0 0,0 0 0 16,-5 5 0-16,2-5 10 0,3-2 1 0,-5-3 0 0,5-2 0 15,0 0-11-15,0 0 0 0,0 0 0 0,0 0 0 0,0-7 0 0,0 0 0 16,0 0 0-16,5-5-11 15,-5 3 11-15,3-3 0 0,2-7 8 0,-2 5-8 16,4 0 0-16,1 0-8 0,-2 2 0 0,-1-2 0 16,3 0 8-16,0 2-8 0,2 5 8 0,-2-2-8 0,-2-3 8 0,-1 5 11 15,3 2-3-15,0 3 0 16,-3-3 17-16,0 5 3 0,3-2 1 0,-8 2 0 0,6 2-12 0,-1 3-2 16,3-3-1-16,-5 3 0 0,2 2-6 0,0 0-8 15,0 0 11-15,-2 0-11 0,2 0 9 0,-5 0-9 16,3-2 0-16,-3 7 9 0,0-3-9 0,0 3 0 15,0-5 9-15,-3 5-9 0,3-3 0 16,0-2-13-16,0 5 1 0,0-5 1 16,0 0-101-16,0-2-20 0,0-3-4 0,0-2-704 0</inkml:trace>
  <inkml:trace contextRef="#ctx0" brushRef="#br0" timeOffset="-91287.45">3225 4112 345 0,'0'0'15'0,"0"0"4"0,0 0-19 0,0 0 0 0,0 0 0 0,0 0 0 16,6-5 384-16,2 5 74 0,-1 0 14 0,-1-2 4 16,4-3-344-16,-2 5-69 0,-2-7-14 0,7 7-2 15,-5-7-27-15,2 7-4 0,4-2-2 0,-1-3 0 16,-5 5-14-16,2-5 0 0,1 3 0 0,-1 2 0 16,4 0 0-16,-4 0-8 0,-2 0 8 0,3 0 0 31,-1 0-34-31,-2 0 0 0,0 0 0 0,-8 0 0 0,0 0-22 0,0 0-4 0,0 0 0 0,0 0-1 15,0 0-104-15,0 0-21 16,0 0-4-16</inkml:trace>
  <inkml:trace contextRef="#ctx0" brushRef="#br0" timeOffset="-91052.9">3352 4006 345 0,'0'0'15'0,"0"0"4"0,-8 7-19 0,6 0 0 16,2-2 0-16,-6 2 0 0,6 0 451 0,-2 0 86 16,2 0 18-16,0 0 3 0,2 0-437 0,4 5-87 15,-6-5-18-15,2 7-3 0,6-7-13 0,0 0 0 16,-5 5 0-16,0-5 0 16,2 5-28-16,-3-5 2 0,4 0 0 0,-4 5 0 15,4-5-57-15,-4 2-11 0,1-9-2 0,2 7-1 16,-5-2-59-16,3 2-11 0,-3-7-2 0,0 0-1 0</inkml:trace>
  <inkml:trace contextRef="#ctx0" brushRef="#br0" timeOffset="-87512.76">3657 3999 1764 0,'0'0'78'0,"-3"7"16"0,0 0-75 0,1 0-19 16,-6-2 0-16,8 7 0 0,-8-3 36 0,5 5 4 0,3-2 1 0,-5 2 0 15,5 0-24-15,-3-2-5 0,3 2 0 0,-5 5-1 16,5-5-11-16,5 0 0 0,-5 0 0 0,0-2 0 16,3 2 0-16,-3 5 0 0,5-5-11 0,-5 0 11 15,0 0-9-15,3 0 9 0,-1-2-10 0,4 0 10 16,-6-3-22-16,2 3 2 0,4-5 0 0,-6-2 0 31,2-3-40-31,-2-2-7 0,0 0-1 0,6-2-1 16,4-5-2-16,-7-3 0 0,2 1 0 0,6-3-567 0</inkml:trace>
  <inkml:trace contextRef="#ctx0" brushRef="#br0" timeOffset="-87141.35">3797 4039 1414 0,'0'0'63'0,"0"0"13"0,-3 7-61 0,-2-2-15 15,0 2 0-15,5 0 0 0,-8 0 94 0,2 0 16 16,1 5 3-16,0-3 1 0,2 3-46 0,-5-5-10 16,3 7-2-16,2-2 0 0,1-3-44 0,2 3-12 15,0 2 0-15,0-7 0 0,2 5 0 0,1 2 0 16,2-7 0-16,-2 7 0 0,2-9 0 0,3 2 0 16,-5 0 0-16,5-2 0 0,0-3 0 0,2-2 0 15,-2 0 0-15,0-2 0 0,3-3 0 0,-3 3 0 16,2-3 0-16,-2-2 0 0,0 0 0 0,3-5 0 15,-3 5 0-15,2 0 8 0,-7-5-8 0,5 5 0 0,0 0 0 16,0 0 8-16,-6-2-8 0,3-1 0 0,-5 3 9 0,0 0-9 16,0 0 0-16,0 0 9 0,0-5-9 0,-5 5 0 15,3 0 8-15,-4 7-8 0,-2-7 0 16,3 5 0-16,-3-3 8 0,-2 3-8 0,-6-3 0 0,5 5 0 16,-2 0 0-16,2 0 0 0,-2 0 0 0,0 0 0 15,0 0-24-15,5 0 2 0,0 5 0 0,0-5 0 31,0 2-20-31,0-2-4 0,3 5-1 0,-1-5 0 0,-2 2-19 16,8-2-4-16,0 0-1 0,0 0 0 16,0 0-163-16,0 0-33 0</inkml:trace>
  <inkml:trace contextRef="#ctx0" brushRef="#br0" timeOffset="-86728.09">4112 3825 1440 0,'0'0'128'16,"0"0"-103"-16,-3 0-25 0,-5 7 0 0,5 0 144 0,-5-7 23 15,1 5 5-15,-1 2 0 0,0 0-121 0,-3 0-25 16,3 0-5-16,-2 5-1 0,2-3-20 0,-3 8 0 16,3-1 0-16,0-4 8 0,0 2-8 15,3-2 0-15,0 2-11 0,-3 0 11 0,5 0-8 0,-5-2 8 16,5 2 0-16,-2-2-9 0,3-3 9 0,2 3 0 15,0-3 0-15,0 3 0 0,2-5 0 0,-2 0-8 16,5 0 8-16,-5-7 0 0,0 0 0 0,0 0 0 16,11 5 0-16,-3-5 11 0,0 0-11 0,3-5 12 15,-4-2-12-15,4 0 12 0,-3 0-12 0,0-5 0 0,2 3 0 0,-2 2 8 16,-2-5-8-16,-1 5 0 0,3 0 9 0,-5-5-9 16,-1 5 8-16,1 7-8 0,-3-9 8 0,0 2-8 15,0 7 24-15,-5-5 0 0,2 0 0 0,-2 3 0 16,-3 2-24-16,2-5-8 0,-2 3 0 0,3 2 0 15,-3 0 8-15,3 0 0 0,-3 2 0 0,-3-2 8 16,4 0-8-16,-4 5 0 0,3-5 0 0,0 2-8 16,-3 3-12-16,4 0-1 0,-4-3-1 0,3 3 0 31,-5-3-104-31,2 5-21 0,1-7-4 0,-1 0-394 0,3 0-79 0</inkml:trace>
  <inkml:trace contextRef="#ctx0" brushRef="#br0" timeOffset="-85242.88">2850 3771 172 0,'0'0'16'0,"0"0"-16"0,0 0 0 0,0 0 0 0,0 0 324 0,0 0 63 16,0 0 12-16,0 0 2 0,0 0-297 0,0 0-60 15,0 0-12-15,0 0-3 16,0 0 9-16,0 0 2 0,2-5 0 0,4 3 0 0,-6-5-22 0,2 2-4 16,3-9-1-16,-2 2 0 15,2 3-13-15,-2-5 9 0,-3-1-9 0,3-1 8 16,2 2-8-16,-5-5 0 0,0 5 0 0,3-2 0 0,-3-3 8 0,0 0-8 16,-3 0 8-16,3-2-8 15,0 0 28-15,-5 2 1 0,5-2 0 0,-3 0 0 0,3-5-13 16,-3 7-2-16,-5-7-1 0,8 3 0 0,-7-3 3 0,1 0 0 15,4-7 0-15,-1 5 0 0,-5 2 8 0,3-2 1 16,-1-3 1-16,-2 3 0 0,1 0-26 0,1-5 0 16,1 7 0-16,-3-2 0 0,0-3 0 0,0 3 0 15,0 2 0-15,6 2 0 0,-9-9 0 0,6 3-11 0,-3 6 3 0,2 1 0 16,-1-3 8-16,-1 2 0 0,-3-1 0 0,3 3 8 16,0-1-8-16,0 2 9 0,-2 0-9 0,2-5 10 15,0 0-10-15,-3 5 12 0,1-5-12 0,2-7 12 16,-3 5-12-16,-2 2 0 0,8-10 0 15,-3-1 0-15,-6 6 0 0,9-2 8 0,-3 0-8 0,-2 3 0 16,2 2 0-16,0 2 0 0,0-3 0 16,5 11 0-16,-5-8 0 0,0 9 0 0,6-1 0 0,-6 3 0 15,0-3 8-15,5 3-8 0,-5 4 8 0,0-3-8 16,3 0 0-16,2 2 0 0,1-2-9 0,-4 0 9 16,4-1 0-16,2 1-8 0,0 3 8 0,0-4 0 15,-6 1 0-15,6 0 0 0,0 2-8 0,0 1 8 16,0 1 0-16,6-1 0 0,-6-4 0 0,0 8 0 15,0 0 0-15,2-4 0 0,-2 1 0 0,6 1 0 0,-6-1-8 16,2 3 8-16,-2-4 0 0,3 3 0 0,-3-3 0 16,5 4 0-16,-2 0 10 0,2-3-2 0,-5-2-8 0,3 8-12 15,5-3 4-15,-8 4 0 0,2-4 8 0,4 3 0 16,-4 4 0-16,4-8-8 0,-4 6 8 16,1-3 0-16,2 5 10 0,3 0-10 0,-8 0 0 15,0 0 0-15,0 0-8 0,8 0 8 0,-3 0 0 0,3 0 0 16,-2 0 0-16,4 0 0 0,-2 5 0 0,-3-5 0 15,3-5 0-15,0 10 0 0,0-3 0 0,0-2 0 0,3 0 0 16,-3 0 0-16,2 0-8 0,1 8 8 16,2-8 0-16,-2 0 0 0,-3 0 0 0,-1 0 0 15,4 0 0-15,-3 0 0 0,3-8 0 0,-3 8 0 0,2 0 0 0,-2 0 0 16,3 0 0-16,-1 0 0 16,-2 0 0-16,0 0 0 0,0-2 0 0,0-3 0 0,-3 5 0 0,3-2 0 15,-3 2 0-15,3 0 0 16,-5-5 0-16,5 1 0 0,0 4 0 0,-5 0 0 0,-3 0 8 0,8-3-8 15,-6 3 0-15,3 0 0 0,-2-4 0 0,-3 4 0 16,0 0 0-16,8 4 0 0,-8-4 0 0,0 0 0 16,0 0 12-16,3 0-4 0,2 3-8 0,-5 1 12 15,0-4-12-15,3 7 0 0,2 0 0 0,-5 1 0 16,3-1 0-16,-3 0 8 0,0 0-8 0,2 4 0 16,-2-3 0-16,0 3 9 0,5-1-9 0,-5 1 8 15,3 4-8-15,2-4 0 0,-5-1 0 0,3 9 0 0,2-5 0 16,-2 2 0-16,-3 1 0 0,3 1 0 15,2 1 0-15,-5 2 0 0,8 1 0 0,-8-1 0 0,3-2 0 16,-3 6 0-16,2-3 0 0,3 6 0 16,-5-2 0-16,0-3 0 0,3 1 0 0,2-5 0 0,-5 6 0 0,3-3 0 15,2-1 0-15,-2 2 0 16,-3 1 0-16,3 2 0 0,2-1 0 0,-2 4 0 0,2-3 0 0,-2 7 0 16,-1-5 0-16,3 5 0 0,3 0 0 0,-5 0 0 15,5-1 0-15,-5 4 0 0,2-3 0 0,3 7 0 16,-3-5 0-16,3 5 0 0,-3 5 0 0,1-5 0 15,2 2 0-15,-3-4 0 0,-2-3 0 0,2-2 0 16,0 4 0-16,0-6 0 0,3 2 0 0,-5 0 0 0,0 0 0 16,2 0 0-16,3 0 0 0,-5-5 0 15,2 0 0-15,-3 3 0 0,1-3 0 0,2-2 0 0,-2 0 8 0,2-3-8 16,-5 3 0-16,6 0 0 0,-1-5 0 0,-2 5 0 16,2-5 0-16,-3-2 0 0,4 2 0 0,-6 5 0 15,5-7 0-15,0-5 0 16,-2 7 0-16,2-7 0 0,-5 5 0 0,3 0 0 0,0-5 0 0,2 5 0 15,-5-5 0-15,3 0 0 0,2 0 0 0,-3 0 0 16,4-2 0-16,-6 0 0 0,5-3-8 0,0-2 8 31,-5 5-33-31,3 0-3 0,2-5 0 0,-5 2 0 0,3-2-119 0,-3-2-24 16,8 7-5-16</inkml:trace>
  <inkml:trace contextRef="#ctx0" brushRef="#br0" timeOffset="-82881.95">4157 3651 1126 0,'0'0'50'0,"0"0"10"0,0 0-48 16,0 0-12-16,0 0 0 0,0 0 0 0,0 0 56 0,0 0 8 15,0 0 1-15,0 0 1 0,0 0-43 0,0 0-9 16,0 0-2-16,0 0 0 0,0 0 10 0,0 0 2 16,0 0 0-16,0 0 0 0,0 0 1 0,0 0 1 15,0 0 0-15,0 0 0 0,-3 0 6 0,-2 0 0 16,2 0 1-16,3 0 0 0,-3-2 24 0,3 2 5 16,0 0 1-16,0 0 0 0,-5 0-19 0,5 0-3 15,-3-5-1-15,-2 5 0 0,3-5-14 0,-4 3-3 16,6 2-1-16,-2 0 0 0,-1-5-14 0,-2 3-8 0,5 2 10 0,-3-5-10 15,3-2 24-15,-5 0-2 0,2 0 0 16,3 0 0-16,-3 0-22 0,3-5 0 0,0 5 0 0,0-7 0 16,0 2 12-16,0-4-3 15,-5 1 0-15,5-1 0 0,0 0-9 0,0-3 0 16,0 0 0-16,0-2 0 0,0 2 12 0,5-2-4 0,-5 0 0 0,0-5 0 16,0 0-8-16,0-2 0 0,3-1 0 0,0-1 8 15,2 4-8-15,-5-2 0 0,3 2 0 0,-3-2 0 16,0 2 9-16,0 0-9 0,0-2 10 0,0 2-10 15,-3 5 15-15,3-5-3 0,0 0-1 0,-5-2 0 16,2 2-11-16,0-2 10 0,-2-1-10 0,2-1 10 0,-4 4-10 16,-1-2 0-16,5-5 0 0,-5 7 8 15,-3-2-8-15,6-1 0 0,-3 4 0 0,3-4 0 0,-3 3 12 16,3-6-2-16,-3 6-1 0,2 0 0 16,1 2 8-16,3-2 2 0,-6 1 0 0,2 3 0 0,1 1-19 15,-3-2 0-15,0 2 0 0,5-1 0 16,-4 4 0-16,-1-1 8 0,2-2-8 0,1-1 10 0,0-3-10 0,-3 3 0 15,2-8 0-15,1 2 0 0,3-1 0 0,-9-1 0 16,6-5 0-16,-3 9 0 0,5-10 0 0,-5 3 0 16,6 5 0-16,-6 2 0 0,2-7 0 0,1 8 0 15,0-1 0-15,2-3 0 0,3 8 0 0,-5-5 0 16,2 1 0-16,3 8 0 0,-5-6 0 0,2 1-11 0,1 8 3 16,2-7 0-16,-6 2 8 0,6-2 0 0,0 2 0 0,0 1 0 15,0 1 0-15,0 1 0 0,0-1 0 0,6 1 0 16,-6-6 0-16,0 8 0 0,0 0 0 0,2-5-8 15,1 5 8-15,2 0 0 16,-5 2 0-16,0-4-8 0,0 4 8 0,3 0 0 0,2-2 0 0,-5 7 0 16,0 0 0-16,0 0-8 0,3 0 8 0,-1 2 0 15,-2-2 0-15,0 7-8 0,3-2 8 0,-3 2 0 16,0 0-10-16,0 0 10 0,5-5-12 16,-5 5 12-16,6 0-12 0,2 0 12 0,-3 0-12 0,0 0 12 15,3 0 0-15,-3 0-8 0,1 0 8 0,2 5 0 16,-1-3 0-16,-1-2 0 0,-1 0-8 0,3 7 8 15,0-7 0-15,3 0 0 0,-4 0 0 0,-1 5 0 16,2-2 0-16,0 1 0 0,0-4 0 0,2 0 0 16,1 0 0-16,2 3 0 0,-5-3 0 0,5 0 0 0,-2 4 0 15,2-1 0-15,-2-3 0 0,4 0 0 0,-4 0-18 16,2 4 3-16,0-4 1 0,1 0 0 0,-1 0 14 0,0 5 16 16,0-5-3-16,1 0-1 0,-1 0-12 15,5 0 0-15,-4 2 0 0,-1-2 0 0,0 0 0 16,-2 5 0-16,2-5 0 0,-3 2 0 0,1-2 0 0,0 0 0 15,2 7 0-15,-5-7 0 0,2 5 0 0,-7-5 0 16,2 0 0-16,6 7 0 0,-8-7 0 0,-3 0 0 16,5 3 8-16,-5-3-8 0,8 9 0 0,-3-9 0 15,-5 0 0-15,5 2 0 0,-5-2 0 0,3 7 0 16,-3-7 0-16,5 0 0 0,-5 0 8 0,3 7-8 16,0 1 0-16,-3-8 0 0,5 4 0 0,-5 3 8 15,0 0-8-15,2 0 0 0,-2 0 0 0,0 1 8 16,0 3-8-16,0-8 0 0,0 8 0 0,0-4 0 0,0 5 0 15,0-2 0-15,0 1 0 0,0 1 0 0,0 2 0 0,0-4 0 16,0 1 0-16,0 4 0 0,6 3 0 16,-6-4 0-16,0 1 9 0,2-1 6 0,1 2 1 0,0 1 0 15,2 1-26-15,-5 4-5 0,5-4-1 0,-5 4 0 16,6-8 16-16,-4 9 0 0,4 1 0 0,-1-5 0 16,-5 6 0-16,2-3 0 0,4 3 0 0,-4-3 0 15,4 3 0-15,-1 8 0 0,0-4 0 0,-2-8 0 16,0 9 8-16,2-1 7 0,3-1 1 0,-6 2 1 15,4-8-26-15,-4 6-6 0,6-2-1 0,-5-1 0 16,2 1 26-16,1 0 5 0,1 2 1 0,-1 1 0 0,2-3-16 16,-8 2 0-16,5 5 0 0,0-7 0 15,3 2-13-15,-2 5-3 0,-1-7 0 0,3 2 0 0,-6-2 16 16,4 4 0-16,-1-6 0 0,0 9 0 16,-5-3 0-16,3-6 0 0,2 6 0 0,-5-6 0 15,0 2 0-15,0 0 0 0,0-1 0 0,0-3 0 0,0 6 8 16,0-2-8-16,0-7 0 0,0 2 0 0,0 0 0 0,0-2 0 15,0 2 0-15,0-2 0 0,0 2 0 0,0-2 0 16,0 2 0-16,0 2 0 0,0-1 0 0,0-6 0 16,0 3 0-16,0 2 0 0,0-2 0 0,3 2 0 15,-3-5 0-15,3 1 0 0,-3 6 0 0,2-8 0 16,-2 1 0-16,3 3 0 0,-1-5 0 0,4-2 0 16,-6 2 0-16,2 0 0 0,-2 0 0 0,6 2 0 15,-6 1 0-15,0-5 0 0,0-1 0 0,0-1 0 16,2 4 0-16,-2 0 0 0,0-2 0 0,0 2 0 15,3-2 0-15,-3-5 0 0,0 7 0 0,0-2 0 0,0-3 0 0,0-2 0 16,0 5 0-16,-3-5 0 16,3 5 0-16,3-5 0 0,-3 0 0 0,0 0 0 0,0 0 0 15,0 0 0-15,0 0 0 0,0 5 0 0,0-5 0 0,0 5 0 16,0-3 0-16,0-2 0 0,0 0 0 0,5 5 0 16,-5-5 0-16,0 0 0 0,3 0 0 0,-3 0 0 15,0-2 0-15,5 2 0 0,-5 0 0 0,0-7 0 16,0 7 0-16,0-7 0 0,0 0 0 0,0 0-9 31,0 0-15-31,0 0-2 0,0 7-1 0,0-7 0 0,0 0-109 0,0 0-23 0,-8 0-4 0,3 0-706 16</inkml:trace>
  <inkml:trace contextRef="#ctx0" brushRef="#br0" timeOffset="-82128.18">4064 3677 1886 0,'0'0'84'0,"0"0"16"0,0 0-80 0,0 0-20 0,0 0 0 0,3-7 0 16,-3 7 27-16,5-5 1 0,-2 5 0 0,-1-7 0 16,4 0-9-16,1 0-2 0,1 2 0 0,3 3 0 15,-3 2-9-15,0-5-8 0,5 3 12 0,-2-3-12 0,2 5 0 0,-5 0 0 16,5 0 0-16,3 0 0 15,-5-2 0-15,4 2 0 0,-1 0 0 0,-1 0 0 0,0 0 0 0,0 2 0 16,6-2 0-16,-11 0-9 0,8 0 31 0,-3 0 6 16,-3-2 2-16,6 2 0 0,-2 0 6 0,-1-5 0 15,0 3 1-15,3 2 0 0,0-5-16 0,2 5-3 16,1 0-1-16,-1 0 0 0,4-2-9 0,-4-3-8 16,-2 2 9-16,0-1-9 0,2-3 12 0,1 7-3 15,2 0-1-15,-2-5 0 0,2 5-8 0,-8-2 0 16,5 2 0-16,-2 2 0 0,0 3 0 0,3-5 8 15,-6 0-8-15,0 0 0 0,6 0 0 0,-9 0 0 16,6 0 8-16,-3 0-8 0,-2 0 0 0,2 0 0 16,-2 0 0-16,5 0 8 0,-6 0 8 0,1 0 0 15,-1 0 1-15,4 0 0 0,-4 0-5 0,-2 0 0 16,0 0-1-16,-3 0 0 0,3 0-1 0,0 0 0 0,-2 0 0 16,-1 0 0-16,0 0-10 0,3 0 0 0,-5 0 0 0,2 0 0 15,-5 0 0-15,0 0 0 0,5 0 0 0,-5 0 0 16,8-5 0-16,-5 5 0 0,-3 0 8 0,0 0-8 15,0 0 0-15,0 0 0 0,0 0 0 0,0 0 0 16,0 0-12-16,0 0-2 0,0 0 0 0,0 0 0 16,0 0-19-16,0 0-4 0,0 0-1 0,0 0-684 15,0 0-137-15</inkml:trace>
  <inkml:trace contextRef="#ctx0" brushRef="#br0" timeOffset="-78064.59">1474 1501 748 0,'0'0'67'0,"0"0"-54"0,0 0-13 0,0 0 0 15,0 0 156-15,0 0 28 0,0 0 5 0,0 0 2 16,0 0-127-16,0 0-24 0,0 0-6 0,0 0-1 16,0 0-21-16,0 0-12 0,0 0 12 0,0 0-12 15,5 3 11-15,3-3-11 0,-5 0 10 0,5 0-10 16,-6 0 8-16,6 0-8 0,0 0 0 16,0 0 0-16,3-3 0 0,-1-1 0 0,3-3 0 0,-2 7 0 15,0-8 0-15,-1 1 0 0,3 5 0 0,-2-7 0 16,0 2 0-16,-1 0 0 0,3-3-10 0,-7-2 10 15,2 8 0-15,0-6 0 0,-6-2 0 0,3 5 0 16,3-2 0-16,-5 0 0 0,2-1 0 0,-2-2 8 16,-3 5-8-16,0-4 0 0,-3 4 0 0,3 0 8 15,-5-1-8-15,2 1 0 0,-5 0 0 0,1 5 8 0,-1-3-8 16,0 5 0-16,2-4 0 0,-7 8 0 16,3 1 0-16,2-5 0 0,0 2 8 0,2 5-8 0,-2 0 0 0,1-2 0 15,-1 2 0-15,5 3 0 0,-5-1 0 0,0 0 0 16,5 3 0-16,-2-2 0 15,2 6 0-15,-2-2 0 0,3-4 0 0,2 8 0 0,-6 1 0 0,6 0 8 16,6-2-8-16,-6-6 0 0,2 3 0 0,3-2 0 16,3 2 0-16,-2-4 0 0,2-1 0 0,0-2 0 15,2 3 0-15,-2-10 0 0,3 4 0 0,5-4 0 0,-6 0 0 0,3-4 0 16,-2 4 0-16,0-8-8 16,-1 1 8-16,3 5 0 0,-2-10 0 0,2 1 0 0,0-4 0 15,-2 4 0-15,0 1 0 0,4-1 0 16,-7-6-8-16,3 5 8 0,-3 1 0 0,0-4 0 0,-3 4 0 15,0 1 0-15,3-2 0 0,-8 3 0 0,3 2 0 16,0-2 8-16,-3-1 19 0,5 6 4 0,-5-4 1 16,0 1 0-16,0 7 11 0,0 0 2 0,0 0 1 0,0 0 0 15,0 0-19-15,0 0-4 0,0 0-1 0,0 15 0 16,0-11-10-16,0 6-1 0,0-1-1 0,0-2 0 16,3 2-10-16,2-1 10 0,-5-1-10 0,3 0 10 15,4 2-10-15,-7-9 0 0,0 0 0 0,3 2 0 16,2-2 0-16,3 5-12 0,-2-10 0 0,2 5 1 15,-3-7-29-15,-3 3-7 0,6-3-1 0,-5 4 0 16,2-9-6 0,-2-2-2-16,2 3 0 0,-5 1 0 0,3-2 47 0,-3-2 9 0,3 3 0 0,-3 4 0 15,0-1 44-15,0 1 5 0,0-2 2 0,0 4 0 0,0 5 6 0,5-4 2 16,-5 1 0-16,0 3 0 0,0 0-35 0,0 0-6 16,0 0-2-16,0 0 0 0,3 0-16 0,2 0 0 15,3 3 0-15,-6-3 0 0,1 4 0 0,2 1 0 16,-5-5 0-16,8 2 0 0,-2-2 0 0,2 0 0 15,-1 5 0-15,4-3 0 0,-6-2 0 0,3-2 0 16,3-3 0-16,-3 3 0 0,2-7 0 0,1 6 0 16,0-4 0-16,2-5 0 0,-5 5 0 0,-3-4 0 15,3 4 0-15,0-3 0 0,-5-2 0 0,2 5 0 16,-3 0 8-16,4 0-8 0,-6 0 0 0,2 2 0 16,-4-4 0-16,2 9 0 0,0-5 0 0,0 5 0 15,0 0 0-15,-6-2 0 0,-1-3 0 0,1 5 0 0,-2 0 0 0,3 0 0 16,2 7 0-16,-5-7 0 0,6 7 0 0,-4 5 0 15,4-5 8-15,2 0-8 0,-5 0 0 0,5 7 0 16,0-2 0-16,5-5 0 0,-5 5 0 0,2-3 0 16,6 3-9-16,-2-5 9 0,-4-4-8 0,6 6 8 15,3-7-13-15,-3 5 2 0,-6 0 1 0,4-7 0 16,4 0-9-16,1-7-1 0,-3 7-1 0,0-7 0 16,2 5 7-16,-2-7 2 0,3 6 0 0,-3-9 0 15,2 5 12-15,-2 0 0 0,0-4 0 0,0 4 0 16,3 4 0-16,-9-9 0 0,6 5 0 0,0 0 0 15,-5 5 16-15,2-3-1 0,-2 1 0 0,-3 4 0 16,0 0 5-16,0 0 2 0,0 0 0 0,0 0 0 16,0 0-14-16,0 0-8 0,0 0 8 0,13 0-8 15,-10 9 8-15,5-7-8 0,-8 5 10 0,0-7-10 16,2 7 8-16,-2-2-8 0,0 2 0 0,0-4 9 0,0 4-9 16,0-7-16-16,0 0 4 0,0 0 1 0,0 0-5 0,0 0-2 15,0 0 0-15,0 0 0 0,0 0 8 0,0 0 2 16,0 0 0-16,8-3 0 0,0-1 8 0,0 1 0 15,-5-4 0-15,5 2 0 0,0-4 0 16,-6 2 0-16,4-2 0 0,-1 6 0 0,0-1 0 16,-5 4 8-16,8-3-8 0,-5-2 11 0,-3 5-11 0,5 0 10 15,-5 0-10-15,5 0 10 0,-5 0-10 0,6 0 0 0,2 5 0 16,-8-5 0-16,0 0 0 0,5 3 0 0,0 1 0 0,3-1 0 16,-8-3 0-16,0 4 0 15,0-4 9-15,0 0-9 16,8 5-180-16,-8-5-41 0</inkml:trace>
  <inkml:trace contextRef="#ctx0" brushRef="#br0" timeOffset="-77454.08">2482 942 1796 0,'0'0'80'0,"0"0"16"0,0 0-77 0,0 0-19 0,0 0 0 0,0 0 0 15,-3 0 60-15,-5 9 9 0,6-9 2 0,2 7 0 16,-6 2-47-16,4-2-8 0,2 5-3 0,-6 0 0 15,4-3-13-15,2 10 0 0,-3-7 0 0,3 4 0 16,-5-1-8-16,5 3-5 0,0 1-1 0,5-5 0 16,-5 0-151-16,0-2-31 0,3-2-5 0,-3 1-2 15,2-4 87-15,-2 0 16 0,6 5 4 0,-6-9 1 16,0-3 33-16,0 0 6 0,8 4 2 0,-8-4 0 16,0 0 99-16,0 0 20 0,2-7 4 0,6 2 1 15,-5-2 15-15,2 5 3 0,3-5 1 0,-5-2 0 16,5 2-24-16,-6 4-5 0,4-9 0 0,-1 5-1 0,0 0-41 15,3 5-8-15,-8-3-2 0,0 1 0 0,3 4 3 0,2-3 0 16,-2 3 0-16,-3 0 0 0,0 0 2 0,0 0 1 16,0 0 0-16,0 0 0 0,0 0-4 0,10 3-1 15,-2 1 0-15,0 1 0 0,-8-5-9 0,8 2 0 16,-8-2 0-16,0 0 8 0,11 7-8 0,-3 0 0 16,-8-7 0-16,8 0 0 0,-8 0-14 0,10-7 2 15,-2 0 0-15,-3 5 0 0,1-3 12 0,2 1-12 0,-8-3 12 16,7-1-12-16,-7 1 12 0,6 0 0 0,-1 0 0 0,-2 3 0 15,-3-3 13-15,0 7 6 16,0 0 1-16,0 0 0 0,0 0 12 0,0 0 4 0,0 0 0 0,0 11 0 16,5 1-8-16,-5 2 0 0,0 5-1 0,0 2 0 15,0 5-16-15,0 2-3 0,0 0-8 16,0-2 12-16,-5 10-12 0,2-6 0 0,-2-2 0 16,-1 1 0-16,1-4 0 0,3 1-18 0,-6 0 4 0,-3-7 1 31,3-2-37-31,-2 4-7 0,2-3-2 0,-8-6 0 0,5-2 19 15,1-1 3-15,-4-7 1 0,4-2 0 0,-1 0 36 0,1 0 0 0,2-2 0 0,-3-3 0 16,-2-2 55-16,5-4 5 0,3-4 2 0,-1 4 0 16,-2 1 8-16,6-9 2 0,2 1 0 0,0 4 0 0,0-1-44 15,8-3-8-15,0 3-1 0,-3 1-1 16,8 3-18-16,-5 1 0 0,3-4 0 0,-1 2 0 16,6 1-11-16,-3 1 11 0,3-2-12 0,3 3-619 15,-1-3-124-15</inkml:trace>
  <inkml:trace contextRef="#ctx0" brushRef="#br0" timeOffset="-77062.03">3154 847 2001 0,'0'0'88'0,"0"0"20"0,0 0-87 0,0 0-21 0,0 0 0 0,0 0 0 16,0 0 28-16,0 0 0 15,0 0 1-15,0 0 0 0,-5 8-17 0,-3 1-3 0,2 0-1 0,-2-2 0 32,0 7-32-32,1-2-8 0,-1-5 0 0,0 7-1 15,2-2-23-15,1-5-5 0,2 0-1 0,-5 0 0 0,6 0 34 0,2 5 8 0,-5-9 0 0,5 4 1 16,0-7 19-16,0 4 8 0,5 3-8 0,-5-7 12 16,2 7 21-16,6 5 4 0,0-10 1 0,-5 3 0 15,5-2-10-15,0 6-3 0,0-9 0 0,-3 2 0 16,3-2-14-16,0 5-3 0,0-3-8 0,0-2 12 15,-6 0-12-15,-2 0 0 0,0 0 0 0,0 0 0 16,0 0 8-16,0 0-8 0,0 0 0 0,0 7 9 16,0 5-1-16,-2-9 0 0,2 4 0 0,-8 2 0 15,0-2-8-15,0 2 0 0,0-1 0 0,3-1 0 0,-8 2-10 16,5 0-1-16,2-2 0 0,-7 5 0 16,3-5-56-16,-1-4-11 15,3 1-2-15,0 1-1 0,0-3-44 0,3-2-9 16,0 5-2-16,5-5-288 0,0 0-59 0</inkml:trace>
  <inkml:trace contextRef="#ctx0" brushRef="#br0" timeOffset="-76800.53">3199 960 1098 0,'10'-18'48'0,"-2"15"11"0,0-9-47 0,3-2-12 15,-3 3 0-15,0 1 0 0,2-9 112 0,-2 10 21 16,3 0 4-16,-3-1 1 0,-6-2-60 0,6 10-12 16,0-5-2-16,0 2-1 0,-8 1-47 0,0 4-8 15,3-8-8-15,5 8 9 0,-8 0-9 0,0 0 0 0,0 0 0 0,0 8 0 16,0-4 0-16,0 3 13 0,-5 7-3 0,5-2-1 15,-3 0-9-15,3 4 0 0,-3-4 0 0,3 7 0 16,0 2 10-16,-5-2-10 0,5 2 12 0,0 0-12 16,5 5 9-16,-5 2-9 0,0 1 0 0,0-4 9 15,3 1-9-15,0 3 0 0,2 3 0 0,-3-6 0 16,4 3 0-16,-4-4 0 0,4 6 0 0,-4-15 8 16,1 6-8-16,2-4 0 0,-5 1 0 0,3-5 0 15,2 0-20-15,-5-6 1 0,3-1 0 0,-3-7 0 31,0 0-45-31,0 0-8 0,0 0-3 0,0 0 0 0</inkml:trace>
  <inkml:trace contextRef="#ctx0" brushRef="#br0" timeOffset="-76204.22">3321 920 1922 0,'5'-7'42'0,"-5"0"9"0,0-5 1 0,8 3 3 0,-6-3-44 0,4 3-11 16,-1-3 0-16,3 5 0 0,0-5 35 0,0-2 5 15,0 10 0-15,0-4 1 16,-3 6-41-16,8-3 0 0,-8 5 0 0,3 0 0 16,0 5 0-16,-2-3 0 0,4 6 0 0,-7 1 0 0,5 0 0 0,0 3 0 15,0-2 0-15,-6-1 0 0,1 0 0 0,0 3 0 16,-1-3 0-16,-2-1 0 0,0 3-12 0,-2 3 12 16,-4-2-12-16,4-5 12 0,-6 0 0 0,-3 7 0 15,3-9 0-15,3 2 0 0,-3 0 0 0,-3 0 0 16,1-2 0-16,2 2 0 15,-3-5-19-15,3 5-5 16,0-2-2-16,1-5 0 0,1 0-13 0,-2 2-2 0,8-2-1 0,-5-2 0 16,0 2-12-16,5 0-2 0,0-5-1 0,2-2 0 15,6 7 3-15,-5-7 1 0,5 0 0 0,2 3 0 0,4 1 28 0,-4-1 5 0,1 1 2 16,5-4 0 0,-8 2-11-16,5-2-3 0,3 0 0 0,-8 5 0 0,5-7 58 0,0 1 11 15,-8 6 3-15,9-3 0 0,-9-2 19 0,3 0 4 0,0 0 1 16,-3 3 0-16,0 4-6 0,1-8-1 0,-6 8 0 0,0 0 0 15,0 0-26-15,0 0-6 0,0 0-1 0,0 0 0 16,0 0-8-16,0 0-3 0,-8 8 0 0,5-4 0 16,-2 3-13-16,2 0 0 0,-5 5 8 0,6-5-8 0,-4 0 0 15,6 0 0-15,-2 0 0 0,-4 0 0 16,6 0 0-16,0-7 0 0,0 5 0 0,0-5 0 16,0 0-10-16,0 0 10 0,0 0-8 0,0 0 8 15,6 0-12-15,-1 0 4 0,3 0 0 0,0-7 0 16,-3 2 8-16,6-2-8 0,-3 0 8 0,-3 5-8 0,3-3 8 15,0 1 0-15,-3 1 0 0,6-4 0 0,-3 7 0 16,-3-5 0-16,0 5 0 0,3 0 0 0,0 0 0 0,-3 0 0 16,3 0 0-16,-2 0 0 0,-4 5 0 0,4-5 8 15,-6 0-8-15,5 2 11 0,0 3-11 16,-5-2 0-16,0-3 0 0,3 9 0 0,-3-9 0 0,0 2 0 16,0 5 0-16,0-7 0 15,5 7-113-15,-5-7-28 0,0 0-6 0</inkml:trace>
  <inkml:trace contextRef="#ctx0" brushRef="#br0" timeOffset="-75733.55">3918 706 1958 0,'0'0'87'0,"0"0"17"0,0 0-83 0,0 0-21 0,-7 0 0 0,1 7 0 15,1 0 47-15,0 1 5 0,2 1 0 0,-5 0 1 16,-2 5-38-16,-4-2-15 0,6 2 11 0,-2 5-11 15,2-5 0-15,-3 7 0 0,3-6-13 0,3 3 4 32,-3-4-19-32,3 1-3 0,2-4-1 0,3 3 0 0,-5-2 21 0,5 0 11 0,5-5-12 0,-5 2 12 15,8-4-10-15,-5 2 10 0,2-4-8 0,6 4 8 16,-3-3 0-16,2 1 0 0,1-3 0 0,-1-2-8 16,4 0 8-16,-1 0 0 0,0 0 0 0,0 0 0 0,3-7 0 15,-5 3 0-15,5-3 0 0,-3-1 0 0,3 1 0 0,0-7-10 16,-3 3 10-16,3 1-10 0,-1-4 10 0,-4 2-13 15,5-2 5-15,-5 2 8 0,-1-2-10 0,-2 3 10 16,0 1 0-16,0-2-9 0,-5 5 9 0,-3-4 0 16,0 8 0-16,0 3 0 0,-8-5 0 0,5 3 0 15,-8-3 0-15,3 10 0 0,-5-5 0 16,3 2 0-16,-1 6-11 0,3-4 11 0,-5 3 0 0,5 7 0 16,0-7-8-16,0 5 8 0,0-5 0 15,6 7 0-15,-9-2 0 0,8-2 0 0,1 1 0 0,-1 3 0 16,3-7 0-16,-5 5 0 0,10-5 0 0,-5 0 0 15,3 0 0-15,2 5 0 0,0-9 0 0,3 1 0 16,0-1 0-16,3-3-9 0,2 0 9 0,0 0 0 0,6-3 0 16,-1-1-8-1,1 1-90-15,-1-4-18 0,3 2-3 0,1-9-1 16,-4 12-19-16,6-7-4 0,-6-1-1 0,1-2 0 0</inkml:trace>
  <inkml:trace contextRef="#ctx0" brushRef="#br0" timeOffset="-75318.68">4360 852 172 0,'0'0'8'0,"3"-7"1"0,0 2-9 0,-1-2 0 0,-2 7 0 0,3-2 0 16,-3-5 311-16,3 2 60 0,-3 5 12 0,0 0 2 15,0 0-237-15,0 0-48 0,-6-4-10 0,4 4-2 16,-4-3-52-16,1-2-12 0,0 5-1 0,-1 5-1 16,4-5-2-16,-6 3-1 0,0-3 0 0,3 0 0 15,-1 4-28-15,1 1-6 0,0-3-1 0,-3 5 0 16,8 0 16-16,-8-2 0 0,3 2 0 0,-1 0 0 0,4 0 0 0,-4 7 0 16,1-7 0-16,0 0 0 15,2 5 0-15,3-5 0 0,-5 7 0 0,5-2 0 0,0-5 0 16,3 0 0-16,-1 0 0 0,1 0 0 0,-3-7-10 0,5 5 10 15,0 2-10-15,3-7 10 16,3 0 0-16,-3 0 0 0,2 0 0 0,1-7 0 16,0 2 0-16,2-2 0 0,-3-2 0 0,1 0 0 0,5-1 19 0,-8-9 0 15,5 5 0-15,-2-5 0 0,2 3-19 0,-5-3-16 16,2-2 4-16,1 2 0 0,-6-7 12 0,6 7 15 16,-9-2-3-16,4 0-1 0,-4 2-11 0,1-2 0 15,-6 2 0-15,3 0 0 0,-2 5 8 0,2 0 0 16,-6 3 0-16,4 1 0 0,-3 3 3 0,2 2 0 0,-2-2 0 15,2 7 0-15,3 0 6 0,-8 0 2 0,3 7 0 16,-1-2 0-16,4 2-11 0,-6 3-8 0,3 8 9 0,-1-6-9 16,4 7 8-16,-1 2-8 0,0 0 0 0,3 5 0 15,-5 2 0-15,5 3 0 0,0-3 0 0,5 0 0 16,-5 3 0-16,3-3 0 0,2-7 0 16,1 5 0-1,7-7-132-15,-8 2-33 0</inkml:trace>
  <inkml:trace contextRef="#ctx0" brushRef="#br0" timeOffset="-64961.48">20317 9467 2574 0,'-34'5'114'0,"21"-3"23"0,0-2-109 0,-1 0-28 0,1 5 0 0,2-3 0 15,1-2 0-15,2 5-9 0,0-3 0 0,0-2 0 16,3 0-2-16,-3-2 0 16,3-3 0-16,-1 3 0 15,1-3-17-15,2-4-3 0,1-3-1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45:28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 9688 345 0,'0'-2'31'0,"-5"-3"-31"0,2-2 0 0,-2 0 0 16,5 0 276-16,0-5 50 0,0-2 10 0,5 2 1 15,-2-4-259-15,2-3-52 0,1 0-10 0,7 3-3 16,-5-8 14-16,2 3 2 0,4-5 1 0,-1 5 0 15,0-5-17-15,0 0-3 0,6 5-1 0,-9-5 0 16,6 5-9-16,3-5 0 0,-9 3 9 0,6-1-9 16,-2 1 16-16,1-1-2 0,1-2 0 0,-2 5 0 15,4 2-6-15,1-2 0 0,2 5-8 0,-3-3 12 0,1 0-12 16,2 5 9-16,3 0-9 0,2 2 8 0,-5 5-8 16,6 0 0-16,-1 7 0 0,1 5 0 0,-1-3 0 15,1 10 0-15,-1 2 0 0,-2 0 0 0,2 5 0 0,1 2 0 16,-1 0 9-16,6 0-9 0,-8 5 0 15,2-7 9-15,1 7-9 0,-1-5 0 0,1 0 12 0,-3-2-12 16,-3 7 12-16,-3-5-12 16,1 5 21-16,-1 2-2 0,-2-2-1 0,0 9 0 0,-5-2 12 15,-1 0 2-15,-2 7 1 0,3 0 0 0,-6 0 3 0,-2 0 0 16,-1 7 0-16,-2 0 0 0,-5 0-15 0,0 0-2 16,-3 5-1-16,-3-3 0 0,-5-2-7 0,-2 5-2 15,-3-5 0-15,-3 0 0 0,-8 0 4 0,0 0 1 16,1 0 0-16,-4 0 0 0,-2-7 22 15,0 0 4-15,-5-2 0 0,5-8 1 0,-8-4 3 0,0-7 0 16,0 2 0-16,0-7 0 0,0-7-20 0,2-2-3 0,4-3-1 0,2-4 0 16,-6-3-20-16,6-2 0 0,0 0 0 0,-5 0 0 15,5-7 0-15,0 2 0 0,2-2 0 0,-2 0 0 16,8-5 0-16,-2 3 0 16,1-8 0-16,7 3 0 0,2-5 0 0,-3-2 0 0,3-5 0 0,5 0-8 15,5 0 8-15,-5-2 0 0,6 2-9 0,2-2 9 16,0-5 0-16,5 2-9 0,3-2 9 0,0 5 0 15,8-5-10-15,-5 0 10 0,5 0-8 0,2 5 8 16,6-3-25-16,0-2 0 0,2 5 0 0,1-3 0 31,7 3-182-31,1-5-36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16:46:5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11142 9709 1969 0,'0'0'43'0,"0"0"9"0,2-2 1 0,1-3 3 0,2 5-44 0,0 0-12 16,3-2 0-16,3-3 0 15,0 3 12-15,2-3 0 0,0-2 0 0,0 0 0 16,3 2 5-16,0 3 2 0,3-3 0 0,-1-2 0 16,6 5-19-16,-3-3 0 0,3 3 0 0,-3-3 0 0,3 5 8 0,0-2-8 15,-1-3 0-15,1 5 0 0,3 0 0 0,-6 5 8 16,3-5-8-16,-3 0 0 0,0 0 18 0,0 2-3 16,-2-2-1-16,2 5 0 0,0-3-3 0,3-2-1 15,-3 5 0-15,3-3 0 0,0 5 8 0,-3-2 2 16,3 2 0-16,-1 5 0 0,1-3-20 0,-3 3-14 0,1-5 2 0,-4 7 1 15,1 0 11-15,-3-2 0 16,-1 2 0-16,-1 5 8 0,-6-5 6 0,2 5 2 0,-2-3 0 0,-3 8 0 16,-2-3-16-16,0 0 0 0,-3 5 0 0,0 0 0 15,-3-5 0-15,0 7 11 16,-2-2-11-16,-5-5 10 0,-1 5 4 0,-2-5 1 0,-3 5 0 0,-3-5 0 16,-2 5-4-16,0 0-1 0,0 0 0 15,-6-5 0-15,4 5-10 0,-4 0 0 16,-2-3 0-16,0 3 8 0,0 0-8 0,2-5 0 0,-4-2 0 0,-1 2 0 15,-3-2 0-15,4-5 0 0,-4 0 9 0,1 0-9 16,-1-2 20-16,4-5 0 0,2 0 0 0,0-2 0 16,-1-3-20-16,4-4 0 0,-1-3 0 0,1-2 0 15,2-7 8-15,-2 2 8 0,-1-4 0 0,1-8 1 16,-1 3-8-16,1-5-1 0,5 5-8 16,0-7 12-16,2-3-12 0,3-4 0 0,3 2 0 0,0 0 0 0,2-2 0 0,3-3 0 15,3 3 0-15,0 2 0 0,2-7 0 0,3 0 0 16,0 5 0-16,5-3 0 0,3 3-9 0,0 0 9 15,0 4 0-15,3-2-9 0,-1 0 9 0,1 5 0 16,2 0-9-16,0-3 9 0,1 3 0 16,1 2 0-16,4 5 0 0,-6 0 0 0,3 2-8 0,0 0 8 15,-3 3 0-15,3-3 0 0,-3 7 0 0,0-2-9 16,1 5 9-16,-1-3 0 16,-2 5-66-16,2 0-6 0,0 0-2 15,0 0-967-15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C6D9-ED47-484E-BEA1-70A90330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75AC-A452-44D3-9264-EDD9DD9D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Reasoning: worst case scenario analysis assumes that worst case input happens all the time but it may not be true.</a:t>
            </a:r>
          </a:p>
          <a:p>
            <a:endParaRPr lang="en-US" dirty="0"/>
          </a:p>
          <a:p>
            <a:r>
              <a:rPr lang="en-US" dirty="0"/>
              <a:t>Approach: Assume worst case but look at the whole picture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C4286-2332-42B4-B708-22AB2CFC9730}"/>
                  </a:ext>
                </a:extLst>
              </p14:cNvPr>
              <p14:cNvContentPartPr/>
              <p14:nvPr/>
            </p14:nvContentPartPr>
            <p14:xfrm>
              <a:off x="4182480" y="468360"/>
              <a:ext cx="3970440" cy="52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C4286-2332-42B4-B708-22AB2CFC9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3120" y="459000"/>
                <a:ext cx="398916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29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704-1CC2-4049-AF12-D545F7F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insert into the end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E26-C902-4A13-8577-D6578831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worst case runtime of this operation</a:t>
            </a:r>
          </a:p>
          <a:p>
            <a:pPr marL="0" indent="0">
              <a:buNone/>
            </a:pPr>
            <a:r>
              <a:rPr lang="en-US" dirty="0"/>
              <a:t>A: O(1)</a:t>
            </a:r>
          </a:p>
          <a:p>
            <a:pPr marL="0" indent="0">
              <a:buNone/>
            </a:pPr>
            <a:r>
              <a:rPr lang="en-US" dirty="0"/>
              <a:t>B: O(n)</a:t>
            </a:r>
          </a:p>
          <a:p>
            <a:pPr marL="0" indent="0">
              <a:buNone/>
            </a:pPr>
            <a:r>
              <a:rPr lang="en-US" dirty="0"/>
              <a:t>C: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D: I forgot what O is....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5BD46-97EB-4AC7-A3F5-6315AA04A144}"/>
                  </a:ext>
                </a:extLst>
              </p14:cNvPr>
              <p14:cNvContentPartPr/>
              <p14:nvPr/>
            </p14:nvContentPartPr>
            <p14:xfrm>
              <a:off x="520200" y="1514160"/>
              <a:ext cx="853452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5BD46-97EB-4AC7-A3F5-6315AA04A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840" y="1504800"/>
                <a:ext cx="855324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79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704-1CC2-4049-AF12-D545F7F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insert into the end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E26-C902-4A13-8577-D6578831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Amortized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4D7BC1-D8F4-4EE5-AC71-E0FDAD6E113C}"/>
                  </a:ext>
                </a:extLst>
              </p14:cNvPr>
              <p14:cNvContentPartPr/>
              <p14:nvPr/>
            </p14:nvContentPartPr>
            <p14:xfrm>
              <a:off x="101880" y="7920"/>
              <a:ext cx="8775000" cy="50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4D7BC1-D8F4-4EE5-AC71-E0FDAD6E1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" y="-1440"/>
                <a:ext cx="8793720" cy="51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38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insert an element in the hash table, what is the worst case runtime? We consider expanding capacity and rehashing after load factor is reached.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O(1)</a:t>
            </a:r>
          </a:p>
          <a:p>
            <a:pPr marL="457200" indent="-457200">
              <a:buAutoNum type="alphaUcPeriod"/>
            </a:pPr>
            <a:r>
              <a:rPr lang="en-US" dirty="0"/>
              <a:t>O(n)</a:t>
            </a:r>
          </a:p>
          <a:p>
            <a:pPr marL="457200" indent="-457200">
              <a:buAutoNum type="alphaUcPeriod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DF6E5-858C-4DA2-BAD7-C71FBC296B2A}"/>
                  </a:ext>
                </a:extLst>
              </p14:cNvPr>
              <p14:cNvContentPartPr/>
              <p14:nvPr/>
            </p14:nvContentPartPr>
            <p14:xfrm>
              <a:off x="529560" y="3249000"/>
              <a:ext cx="465120" cy="56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DF6E5-858C-4DA2-BAD7-C71FBC296B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0" y="3239640"/>
                <a:ext cx="483840" cy="5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2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we insert an element in the hash table, what is the worst case runtime? We consider expanding capacity and rehashing after load factor is reached.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O(1)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O(n)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E3EB7-7064-4115-A8F4-3EA907FC1FB1}"/>
              </a:ext>
            </a:extLst>
          </p:cNvPr>
          <p:cNvSpPr txBox="1"/>
          <p:nvPr/>
        </p:nvSpPr>
        <p:spPr>
          <a:xfrm>
            <a:off x="4001036" y="2571750"/>
            <a:ext cx="412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separate chaining or linear probing</a:t>
            </a:r>
          </a:p>
          <a:p>
            <a:r>
              <a:rPr lang="en-US" dirty="0"/>
              <a:t>matter?</a:t>
            </a:r>
          </a:p>
          <a:p>
            <a:pPr marL="342900" indent="-342900">
              <a:buAutoNum type="alphaUcPeriod"/>
            </a:pPr>
            <a:r>
              <a:rPr lang="en-US" dirty="0"/>
              <a:t>Yes</a:t>
            </a:r>
          </a:p>
          <a:p>
            <a:pPr marL="342900" indent="-342900"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61D3E9-E8BC-4950-9878-A096F331168D}"/>
                  </a:ext>
                </a:extLst>
              </p14:cNvPr>
              <p14:cNvContentPartPr/>
              <p14:nvPr/>
            </p14:nvContentPartPr>
            <p14:xfrm>
              <a:off x="3948120" y="3393000"/>
              <a:ext cx="380520" cy="39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61D3E9-E8BC-4950-9878-A096F3311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60" y="3383640"/>
                <a:ext cx="39924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60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831-0192-4F18-80C5-B5AC098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Hashing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E72A-B5C4-46F9-A2E6-9C17A9BB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assume that we double the size of table when we rehash. What is the amortized analysis result?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9831C-C3BF-4F1F-9F9D-7D5E323845E3}"/>
                  </a:ext>
                </a:extLst>
              </p14:cNvPr>
              <p14:cNvContentPartPr/>
              <p14:nvPr/>
            </p14:nvContentPartPr>
            <p14:xfrm>
              <a:off x="5608288" y="2102025"/>
              <a:ext cx="9000" cy="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9831C-C3BF-4F1F-9F9D-7D5E323845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3968" y="2097705"/>
                <a:ext cx="176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43CFDA-D4B9-4C62-9996-9C9C2796FB9E}"/>
                  </a:ext>
                </a:extLst>
              </p14:cNvPr>
              <p14:cNvContentPartPr/>
              <p14:nvPr/>
            </p14:nvContentPartPr>
            <p14:xfrm>
              <a:off x="1394640" y="673560"/>
              <a:ext cx="7409520" cy="426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43CFDA-D4B9-4C62-9996-9C9C2796F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280" y="664200"/>
                <a:ext cx="742824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15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B6B-93F8-4328-8186-81E7AC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4B5-16CD-48DE-A36F-3106C837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17?</a:t>
            </a:r>
          </a:p>
          <a:p>
            <a:r>
              <a:rPr lang="en-US" dirty="0"/>
              <a:t>Linear Probing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E1EB40-999F-438F-924B-15722AEBE601}"/>
                  </a:ext>
                </a:extLst>
              </p14:cNvPr>
              <p14:cNvContentPartPr/>
              <p14:nvPr/>
            </p14:nvContentPartPr>
            <p14:xfrm>
              <a:off x="3953880" y="123840"/>
              <a:ext cx="5113440" cy="327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E1EB40-999F-438F-924B-15722AEBE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4520" y="114480"/>
                <a:ext cx="5132160" cy="32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99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66" y="141433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672530" y="1817515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84F830-776F-4197-9F6A-AA8863BE7B41}"/>
                  </a:ext>
                </a:extLst>
              </p14:cNvPr>
              <p14:cNvContentPartPr/>
              <p14:nvPr/>
            </p14:nvContentPartPr>
            <p14:xfrm>
              <a:off x="286560" y="681120"/>
              <a:ext cx="8196840" cy="323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84F830-776F-4197-9F6A-AA8863BE7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0" y="671760"/>
                <a:ext cx="8215560" cy="32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673555" y="278751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pPr marL="342904" lvl="1" indent="0">
              <a:buNone/>
            </a:pPr>
            <a:r>
              <a:rPr lang="en-US" sz="1400" dirty="0"/>
              <a:t>(i.e. the size of the array)</a:t>
            </a:r>
          </a:p>
          <a:p>
            <a:pPr marL="342904" lvl="1" indent="0">
              <a:buNone/>
            </a:pPr>
            <a:endParaRPr lang="en-US" sz="1400" dirty="0"/>
          </a:p>
          <a:p>
            <a:r>
              <a:rPr lang="en-US" sz="2000" dirty="0" err="1"/>
              <a:t>expandCapacity</a:t>
            </a:r>
            <a:r>
              <a:rPr lang="en-US" sz="2000" dirty="0"/>
              <a:t>() called in set()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2</a:t>
            </a:r>
          </a:p>
        </p:txBody>
      </p:sp>
    </p:spTree>
    <p:extLst>
      <p:ext uri="{BB962C8B-B14F-4D97-AF65-F5344CB8AC3E}">
        <p14:creationId xmlns:p14="http://schemas.microsoft.com/office/powerpoint/2010/main" val="32447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90" y="51281"/>
            <a:ext cx="3716702" cy="1052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363437" y="1879041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5194039" y="110329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2F9AC5-A90F-48E8-AA8D-8A06F3F1740D}"/>
                  </a:ext>
                </a:extLst>
              </p14:cNvPr>
              <p14:cNvContentPartPr/>
              <p14:nvPr/>
            </p14:nvContentPartPr>
            <p14:xfrm>
              <a:off x="687600" y="1077120"/>
              <a:ext cx="8015760" cy="397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2F9AC5-A90F-48E8-AA8D-8A06F3F17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1067760"/>
                <a:ext cx="8034480" cy="39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3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FC0506-39C4-46BE-9D83-E789C1137F61}"/>
              </a:ext>
            </a:extLst>
          </p:cNvPr>
          <p:cNvSpPr txBox="1">
            <a:spLocks/>
          </p:cNvSpPr>
          <p:nvPr/>
        </p:nvSpPr>
        <p:spPr>
          <a:xfrm>
            <a:off x="4978158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33" y="72981"/>
            <a:ext cx="3077051" cy="192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int </a:t>
            </a:r>
            <a:r>
              <a:rPr lang="en-US" sz="1400" dirty="0" err="1"/>
              <a:t>getIndex</a:t>
            </a:r>
            <a:r>
              <a:rPr lang="en-US" sz="1400" dirty="0"/>
              <a:t>(String k) {</a:t>
            </a:r>
          </a:p>
          <a:p>
            <a:pPr marL="0" indent="0"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k.length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# of buckets – 4</a:t>
            </a:r>
          </a:p>
          <a:p>
            <a:pPr marL="0" indent="0">
              <a:buNone/>
            </a:pPr>
            <a:r>
              <a:rPr lang="en-US" sz="1400" dirty="0" err="1"/>
              <a:t>expandCapacity</a:t>
            </a:r>
            <a:r>
              <a:rPr lang="en-US" sz="1400" dirty="0"/>
              <a:t>() called in set()</a:t>
            </a:r>
          </a:p>
          <a:p>
            <a:pPr marL="0" indent="0">
              <a:buNone/>
            </a:pPr>
            <a:r>
              <a:rPr lang="en-US" sz="1400" dirty="0" err="1"/>
              <a:t>LoadFactor</a:t>
            </a:r>
            <a:r>
              <a:rPr lang="en-US" sz="1400" dirty="0"/>
              <a:t> – .75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FDC510-A76E-4ED8-9BA7-48C4EB480C40}"/>
              </a:ext>
            </a:extLst>
          </p:cNvPr>
          <p:cNvSpPr txBox="1">
            <a:spLocks/>
          </p:cNvSpPr>
          <p:nvPr/>
        </p:nvSpPr>
        <p:spPr>
          <a:xfrm>
            <a:off x="5487933" y="199622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AE57C5-635D-49DA-BED1-42CD1DDB8490}"/>
                  </a:ext>
                </a:extLst>
              </p14:cNvPr>
              <p14:cNvContentPartPr/>
              <p14:nvPr/>
            </p14:nvContentPartPr>
            <p14:xfrm>
              <a:off x="274320" y="46080"/>
              <a:ext cx="8868960" cy="500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AE57C5-635D-49DA-BED1-42CD1DDB8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6720"/>
                <a:ext cx="8887680" cy="50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46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3217</TotalTime>
  <Words>827</Words>
  <Application>Microsoft Office PowerPoint</Application>
  <PresentationFormat>On-screen Show (16:9)</PresentationFormat>
  <Paragraphs>138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Calibri Light</vt:lpstr>
      <vt:lpstr>Calibri</vt:lpstr>
      <vt:lpstr>Office Theme</vt:lpstr>
      <vt:lpstr>CSE 12 – Basic Data Structures and Object-Oriented Design Lecture 17</vt:lpstr>
      <vt:lpstr>Announcements</vt:lpstr>
      <vt:lpstr>Topics</vt:lpstr>
      <vt:lpstr>Hash Table – draw the picture (Separate Chaining)</vt:lpstr>
      <vt:lpstr>PowerPoint Presentation</vt:lpstr>
      <vt:lpstr>Hash Table – draw the picture (Separate Chaining)</vt:lpstr>
      <vt:lpstr>PowerPoint Presentation</vt:lpstr>
      <vt:lpstr>Hash Table – draw the pictures (Linear Probing)</vt:lpstr>
      <vt:lpstr>PowerPoint Presentation</vt:lpstr>
      <vt:lpstr>Amortized analysis</vt:lpstr>
      <vt:lpstr>Example: insert into the end of arrays</vt:lpstr>
      <vt:lpstr>Example: insert into the end of arrays</vt:lpstr>
      <vt:lpstr>Hashing - insert</vt:lpstr>
      <vt:lpstr>Hashing - insert</vt:lpstr>
      <vt:lpstr>Amortized analysis of Hashing -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209</cp:revision>
  <dcterms:modified xsi:type="dcterms:W3CDTF">2021-02-17T16:59:45Z</dcterms:modified>
</cp:coreProperties>
</file>