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6.xml" ContentType="application/vnd.openxmlformats-officedocument.presentationml.notesSlide+xml"/>
  <Override PartName="/ppt/ink/ink10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8.xml" ContentType="application/vnd.openxmlformats-officedocument.presentationml.notesSlide+xml"/>
  <Override PartName="/ppt/ink/ink11.xml" ContentType="application/inkml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  <Override PartName="/ppt/ink/ink12.xml" ContentType="application/inkml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0.xml" ContentType="application/vnd.openxmlformats-officedocument.presentationml.notesSlide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455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73" r:id="rId15"/>
    <p:sldId id="476" r:id="rId16"/>
    <p:sldId id="477" r:id="rId17"/>
    <p:sldId id="478" r:id="rId18"/>
    <p:sldId id="263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6" autoAdjust="0"/>
    <p:restoredTop sz="86486" autoAdjust="0"/>
  </p:normalViewPr>
  <p:slideViewPr>
    <p:cSldViewPr snapToGrid="0">
      <p:cViewPr varScale="1">
        <p:scale>
          <a:sx n="103" d="100"/>
          <a:sy n="103" d="100"/>
        </p:scale>
        <p:origin x="186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3T16:03:37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14867 4959 576 0,'0'0'51'0,"0"0"-41"15,0 0-10-15,0 0 0 0,0-3 250 0,0-4 48 0,0 0 10 0,3 5 1 16,-6-5-185-16,3 0-38 0,0 0-7 0,0 5-2 16,-3-6-35-16,3 1-7 15,-2 5-2-15,2-5 0 0,-3 0-19 0,3 0-4 0,0-3-1 0,-3 1 0 16,3 2-9-16,0-2 0 0,-5-3 0 0,5 2 8 16,-3 1-8-16,3-5 0 0,-2 5 0 0,-1-1 0 15,0-2 0-15,1 3 0 0,-1 0 0 16,1 1 0-16,-4-1 0 0,4-3 0 0,-1 8 0 0,-2-3 0 0,-1-1 0 0,-2 4 0 15,3 1 9-15,0 1-9 16,-3-3 9-16,0 5-9 0,-3 0 12 16,-2 0-12-16,0 7 8 0,0-4-8 0,2 9 0 0,-2-3 0 0,-3 0 0 15,5 1 0-15,-4 4 0 0,1 2 0 0,-2 1 0 16,6 2 0-16,-3-1 0 0,5-1 0 16,-3-1 0-16,3 6 0 0,0-4 0 0,3-1-9 15,2 2 9-15,-2-1 0 0,2-1 0 0,1-1 0 16,2 6 0-16,-3-4 0 0,3 1 0 0,3 0 0 15,-1-3 0-15,4-1 11 0,-1 1-3 0,0-2 0 16,1-2 11-16,4 0 1 16,-2-3 1-16,3-7 0 0,-1 5-21 0,1 1-16 0,2-8 2 0,-2 0 1 0,-3 0 21 0,2 0 5 15,1-8 1-15,5 1 0 0,-3-2-14 0,0 2 0 16,0 0-9-16,1-3 9 0,-1 1 0 0,0-5 0 16,-2 0 0-16,-1 4 0 0,-2-6 0 0,3 7 0 15,-3-1 0-15,0-2 0 0,-1 3 0 0,-1 0 0 16,-1-3 0-16,-2 7 0 0,-1-2 0 0,1 2 0 0,0 1 8 0,-3 4-8 15,0 0 0-15,0 0 0 0,2-5 0 0,-2 5 0 16,0 0 0-16,0 0 0 0,0 0 0 0,0 0 0 16,-2 5 0-16,2-1 0 0,-3 3-10 15,3-7 10-15,0 7 0 0,0 1 0 0,3 1 0 0,-3-2 0 16,0-7 0-16,5 7-9 0,-2-5 9 0,2 5 0 16,-5-7-9-16,5 5 9 0,3-5 0 0,0 0-9 15,0 0-19 1,0-5-4-16,3 5-1 0,-1-7 0 0,3 0-53 15,1-2-10-15,1 2-3 0,4-3 0 16,-3-4-27-16,0 5-6 0,0-5 0 0,-1 2-1 0,1-2 73 0,-2 0 14 16,1 2 3-16,-4-2 1 0,2 0 102 0,-2 4 21 0,-1-4 4 0,-2 7 1 15,-2-2 25-15,-1 2 5 0,-2 4 0 0,-1-4 1 0,-2 7-32 16,3-2-6-16,-3 2-2 0,0 0 0 0,0 0-35 16,0 0-7-16,0 5-2 0,-3 2 0 15,3 0-24-15,-2 7-9 0,2-5 0 0,-3 1 9 0,0 4-9 16,3-5 0-16,-2 5 0 0,2 1 0 0,0 1 0 15,2-7 0-15,-4 8-8 0,2-3 8 0,0-5 0 0,2 8-9 16,-2-3 9-16,3-5 0 0,-3 3-12 0,0-7 4 16,0 2 8-16,3 0-13 0,-1 2-1 0,-2-9 0 15,0 0 0-15,0 0 0 0,0 0 0 0,8-4 0 16,-3-3 0-16,3 0 0 0,0-3-7 0,0-2-2 0,0 1 0 0,0-3 0 16,0-3 8-16,0-4 2 0,3 4 0 15,-3-1 0-15,-1-4 13 0,4 4 0 0,0-1-10 16,-1 0 10-16,1-2 0 0,-3 4 0 15,2 1 0-15,1 7 0 0,-3-1 11 0,2 3 0 0,-2 2 0 16,3 3 0-16,-3 4 9 0,2 3 1 0,-4 4 1 16,2 1 0-16,-3 2-12 0,3-1-2 0,-3 11-8 15,-2-4 12-15,0 4-2 0,-1-4-1 0,-2 4 0 0,0-4 0 16,0 3-9-16,0-4 0 0,0 4 0 0,-2-2-11 16,-4 2 11-16,4-2 0 0,-1-3 0 0,0-2 0 15,3 1 0-15,-2-4 0 0,2 1 0 0,0-5 0 16,0-2 0-16,0-5 8 0,0 0-8 0,0 0 11 15,0 0 0-15,2-5 0 0,4-7 0 0,-1 1 0 16,0-11 5-16,3 6 0 0,0-5 1 0,0-3 0 16,3 6-9-16,-1-6-8 0,1 0 12 0,-3 3-12 0,2-2 0 15,3 4 0-15,-2-2 0 0,2 4 0 0,-2 1 0 0,2 6 0 16,-2-4 0-16,-1 5 0 0,1 2-12 16,-1 0 0-16,1 0 0 0,0 4 0 15,-3-4-137-15,2 0-27 16</inkml:trace>
  <inkml:trace contextRef="#ctx0" brushRef="#br0" timeOffset="404.27">15931 4808 1940 0,'0'0'43'0,"2"-2"9"0,1-5 1 0,0 0 1 0,-3 5-43 0,0-6-11 15,0 1 0-15,0-2 0 0,-3 2 37 0,0 0 6 16,-2 0 1-16,0 4 0 0,-3-4-26 0,-3 0-5 0,1 0-1 0,-1 7 0 15,-5 0-12-15,5 0 0 0,-2 5-12 0,0-3 12 16,0 5-24-16,0 0 1 0,5 1 1 0,-3 1 0 16,3 0 12-16,-2 3 10 0,4 0-13 0,-2 2 5 15,3 2-4-15,2-1-1 0,-2 1 0 16,2-7 0-16,1 6 13 0,-1-6 0 0,3 0 0 16,0 3 0-16,3-7 10 0,-1 2 5 15,-2-7 1-15,6 5 0 0,-1-3-16 0,0 3 0 0,3-3-9 0,0-2 9 16,0-7 0-16,3 7 0 15,-1-7 0-15,4 0 0 0,-4 2 14 0,3 0-4 0,1-2-1 0,-1 3 0 16,-3-1-9-16,-10 5 8 0,11-7-8 0,-11 7 8 16,11 0-8-16,-1 0 12 0,1 0-12 0,-11 0 12 15,10 0 3-15,-10 0 1 0,8 7 0 0,0-2 0 16,-8-5 11-16,8 4 2 0,0 1 1 0,0-3 0 16,-8-2-30-16,0 0 0 0,5 7 0 15,1-4 0-15,-6-3 10 0,5 7-1 0,-5-7 0 0,5 0 0 0,-5 0-22 16,0 0-5-16,11 5-1 0,-3-5-647 15</inkml:trace>
  <inkml:trace contextRef="#ctx0" brushRef="#br0" timeOffset="588.07">16237 4766 1209 0,'0'0'53'0,"0"0"12"0,6 0-52 0,-6 0-13 15,0 0 0-15,5 2 0 0,3 5 245 0,-3 0 47 16,1 1 8-16,-1 1 3 0,-5 0-215 0,3-2-42 0,2 7-9 0,-3-4-1 15,-4 4-16-15,4-5-4 16,1 6 0-16,-3-6 0 16,0 0-36-16,-3 3-8 0,6-2-2 0,-3-1 0 15,0-9-131-15,-3 7-27 0,3-7-4 0,0 0-2 0</inkml:trace>
  <inkml:trace contextRef="#ctx0" brushRef="#br0" timeOffset="860.04">16449 4712 1666 0,'11'-7'74'0,"-6"4"15"16,-2-1-71-16,2-1-18 0,0 0 0 0,-2 5 0 16,2-2 115-16,-5 2 19 0,0 0 4 0,0 0 1 15,0 0-72-15,0 0-15 16,0 0-2-16,-2 7-1 0,-1-2-33 0,-2 9-8 0,-1 0 0 16,-4 2-8-16,2 3 8 0,0 2-8 0,-3 3 0 15,-5 2 0-15,-2 2 0 0,2-2 0 0,3 5 0 0,-6-6 0 0,1 6 14 0,-3 2 2 16,2-3 1-16,-2 10 0 15,0-2-1-15,0 0 0 0,-3-3 0 0,3-2 0 0,-1 5-16 0,4-6 0 16,-1-1 0-16,1 0 0 16,-1-6-21-16,3 6-8 0,1-5-2 15,-1-3 0-15,0 1-29 0,3-8-5 0,-3-1-2 0,5 1 0 16,1-9-13-16,2 2-2 0,0-1-1 0,2-4-500 16,-2-1-100-16</inkml:trace>
  <inkml:trace contextRef="#ctx0" brushRef="#br0" timeOffset="1344.89">16693 4792 1900 0,'-6'0'169'0,"6"0"-135"0,0 0-34 15,0-2 0-15,-2-3 116 0,-4 0 16 0,6 0 3 0,-2-2 1 16,-4 7-88-16,-2-7-16 0,1 5-4 0,-1 0-1 0,2 2-27 0,-2 0-11 16,-2 2 1-16,-1 0 0 15,3-2-6-15,0 0 0 0,0 5-1 0,0-3 0 16,6 5-16-16,-3-2-3 0,-1 0-1 0,1 2 0 0,0 0 25 0,2 2 12 15,3-2-12-15,-3 0 12 0,3 3 0 16,0-3 0-16,3 2 0 0,-3-2 8 0,3 5 0 0,-1-2-8 16,6-1 12-16,-2 0-4 0,-1-2 18 0,0 0 3 15,3 3 1-15,3-3 0 0,-1 0-6 0,1 0 0 16,-3-5-1-16,0 5 0 0,5-2-15 16,-3 0-8-16,-4 0 10 0,4-3-10 15,1-2 8-15,0 7-8 0,-6-7 0 0,-5 0 0 0,2 5 0 0,4-3 8 0,-6-2-8 16,0 0 0-16,0 0 0 0,0 0 0 15,0 0 0-15,0 0 0 0,0 0 0 0,-3 2 0 16,0 5 0-16,1-2 0 0,-9-3 9 0,3 6-9 0,-2-1 8 16,-4-5-8-16,1 7 0 0,0-2 0 0,0 0-14 0,-3 3 5 31,3-3-15-31,-3 0-2 0,0 2-1 16,3 3 0-16,-1 0-143 0,1 0-29 0,-3-3-5 0</inkml:trace>
  <inkml:trace contextRef="#ctx0" brushRef="#br0" timeOffset="2210.92">17357 4427 1324 0,'0'0'118'0,"0"0"-94"0,0 0-24 0,-3 0 0 15,0 0 112-15,-2-2 19 16,2 2 3-16,-2 2 1 0,0-2-74 0,0 5-14 0,-3 0-3 16,0-1-1-16,0 3-35 0,-3 3-8 15,1-1 0-15,-1 5 0 0,-5 3 0 0,3-1 0 0,0 8-10 16,-1 6 10-16,-4 1-9 0,2 4 9 0,3 5-8 0,0 7 8 15,2 5 0-15,0-3-10 0,3 1 10 0,3 9 0 16,3-1 0-16,-4-1 0 0,4 6 0 0,-1-1 0 16,6-6 24-16,-3-2 1 0,0 0 1 0,5-4 0 15,5-1-26-15,1-2 0 0,-3-2 0 16,5-8 0-16,0-4-18 0,6-7-9 0,0 2-1 16</inkml:trace>
  <inkml:trace contextRef="#ctx0" brushRef="#br0" timeOffset="4164.29">17780 4799 1742 0,'0'0'77'0,"0"-7"16"0,0 5-74 0,0-3-19 0,0-5 0 15,0 3 0-15,0 7 70 0,0 0 10 16,-3-9 3-16,1-5 0 0,-1 4-52 0,-2 3-11 16,-1-2-1-16,1 2-1 0,-3-7-18 0,0 4-12 15,0 3 1-15,0 5 1 16,-2-3-29-16,2 3-5 0,-3 2-2 0,3 2 0 16,-2 3 14-16,-1 4 2 0,3-2 1 0,-2 3 0 0,2 4 29 0,-3 0 0 0,3-2 8 0,0 4-8 15,0 3 8-15,3 0-8 0,-3-3 0 16,6 6 0-16,-1-4 18 0,3-4-3 15,-3 1-1-15,3-4 0 0,3 1 6 0,0-7 2 0,2 2 0 0,-5-7 0 16,8 7-6-16,0-7 0 0,0 0-1 0,2 0 0 16,-2 0-1-16,3-7 0 15,-1 5 0-15,1-6 0 0,-1 1-6 0,-2 0 0 0,3-2-8 0,-3 2 12 16,0 0-12-16,0 2 0 0,-3 0 0 16,0 3 0-16,3-3 0 0,-2 10 0 0,-1-3 0 15,-2-2 0-15,2 7 0 0,-3-4 0 0,4 4 0 0,-4 0 0 0,4 0 8 0,-4 0-8 16,-2 0 0-16,3-2 0 15,0 2 8-15,-1 0-8 0,-2-7 0 0,0 0 0 16,3 7 0-16,-3-7 0 0,0 0 0 0,3 2 0 16,-3-2-16-16,5 5-2 0,-2-10-1 0,2 5 0 15,0-2-43-15,0-5-9 16,3 5-1-16,-2-5-1 0,2-3-11 0,0-2-3 0,-3 3 0 16,3 2 0-16,0-3 72 0,0 1 15 0,2 2 0 0,-5 0 0 0,3 0 76 15,0 0 12-15,-2 0 1 0,-1 4 1 0,3 1 0 0,-8 2 0 16,0 0 0-16,0 0 0 0,0 0-28 0,0 0-6 15,3 5 0-15,-1 2-1 0,3 5-22 0,-2-3-4 16,-3 0-1-16,3 1 0 0,-1 4-5 0,-2-5-2 0,0 5 0 16,3-4 0-16,-3 2-21 0,0-1-16 15,-3-4 2-15,3 3 1 0,-2-3 21 0,2 0 4 16,0 0 0-16,0-7 1 0,0 0-29 0,0 0-7 0,0 0-1 0,0 0 0 16,0 0 10-16,0 0 2 0,5-7 0 0,0 5 0 15,3-3-3-15,0-2 0 0,-5-3 0 16,5 1 0-16,0 0 15 0,0-3 0 0,0 0 9 0,2 0-9 15,-2 3 24-15,0 0 0 16,0-1-1-16,0-2 0 0,0 5 9 0,-3-2 3 0,3 2 0 0,-3 0 0 16,1 4-11-16,2 3-3 15,-8 0 0-15,5 3 0 0,0 4-21 0,1 0 0 0,-1 2 0 0,-3 3 0 16,1-5 0-16,0 3 0 0,-1-1 0 0,-2-2 0 16,6 2-8-16,-6-2-4 0,2 1 0 0,1-6 0 15,0 5-7-15,-3 0-1 0,0-7-1 0,0 0 0 16,0 0 11-16,0 0 10 0,0 0-13 0,5-2 5 0,0-3 8 0,0 3 0 15,1-3 0-15,-1-5 0 16,-2 3 0-16,2-4 0 0,0-1 0 0,1-5 0 0,-1 3 0 16,0-2 0-16,0-1 0 0,1 1 0 0,2 2 0 0,-3 4 12 15,0-4-4-15,3 10 0 0,-2-3-8 0,-1 2 0 16,3 5 0-16,-3 0 0 0,0 0 0 0,3 7 0 16,0-2 0-16,0-1-8 15,0 8-26-15,0-3-5 16,3 1-1-16,-1 4 0 0,1-5-13 0,-3-2-3 0,2 3-1 15,4 2 0-15,-4-3 1 0,3-2 1 0,-2 0 0 16,2-2 0-16,-2 2 31 0,-3-2 7 0,2-3 1 0,3-2 0 0,-5 0 32 0,0 0 6 0,0 0 2 16,0-7 0-16,0 7 24 0,-3-7 6 15,1 2 1-15,-1-2 0 0,-2 0-14 0,2-2-2 16,-5-3-1-16,0 2 0 0,0 3-16 0,-3-2-3 0,1 0-1 0,-1-3 0 16,-2 7-18-16,-1-2 8 0,1 2-8 0,0-2 0 15,0 5 0-15,-3-5 0 0,2 7 0 0,1 0 0 16,0 0 0-16,-1 7 0 0,-1 0-11 0,-1-5 11 15,2 5-8-15,1 3 8 0,2-3 0 0,1 5 0 16,-1-3 0-16,3 0 0 0,3-2 0 0,-3 1 0 16,2-1 0-16,1-3 0 0,2 3 0 0,-5-7 0 15,6 0 0-15,2 7 0 0,-3-7 0 16,3 0 0-16,0-2 0 0,0-3 0 0,0 5 0 0,2-2 0 16,-2-3 0-16,0 1 0 0,0-1 0 0,-3 3 0 15,3 2 0-15,-3-5 0 0,1 5 0 0,-1 0 0 0,-5 0 0 16,5 5 0-16,1-3 0 0,-1 3 9 15,-2-3 7-15,-3-2 0 0,5 2 1 0,-2 5 0 16,-3-7-5-16,2 5-2 0,-2-5 0 0,3 2 0 0,-3-2-10 0,0 0 0 16,0 0 9-16,0 0-9 0,0 0 0 0,0 0-18 15,2 0 3-15,4-2 1 16,-1-3-50-16,-2-2-9 0,2-2-3 16,0 2 0-16,1-3-40 0,2 3-8 0,-1-4-1 0,1-1-1 15,0 5 50-15,0-3 11 0,0 3 1 0,0 0 1 0,3-2 79 0,2 2 16 16,-2-3 4-16,-1 3 0 0,-2 5 52 0,0-3 10 15,3 3 2-15,-3 0 1 0,-1 4-5 0,-4-2 0 16,5 0-1-16,-3 2 0 0,1 5-34 0,-1 3-6 16,0 2-2-16,0-1 0 0,1 3-35 0,-1 8-7 15,-2-4-2-15,2 6 0 0,0-1-9 0,1 6 0 0,-1-1 0 0,3 2 0 16,0 1 0-16,0 2 0 0,0 7 0 0,-3-2 0 16,-2-1 0-16,2-2 0 0,-5-2 0 15,3 3 0 1,-6-3-24-16,3-8-6 0,-5 6-2 0,2-7 0 15,-5 1-8-15,0-1-1 0,-3-1-1 0,1-1 0 16,-3-4-17-16,-1-3-3 0,4-6-1 0,-3 3 0 0,-1-8 63 0,-1 1 0 0,-1-5 0 16,-3-7 13-16,3 5 33 0,-2-10 6 0,2 3 2 0,0-6 0 15,3 4-10-15,0-6-3 0,2-4 0 0,3 5 0 16,0-6 2-16,0 4 0 0,5-4 0 0,-2-1 0 16,5-1-19-16,0 1-4 0,0 4-1 0,5-2 0 15,1 4-19-15,-1 1 0 0,3 0 8 0,3 1-8 16,-1 4 0-16,6-1 0 0,-3 2 0 0,3 1-9 15,5-5-3-15,-2 7-1 0,-1-3 0 0,1-4 0 16,5 5-78-16,-1 2-15 0,-1-2-3 0,1-1-920 16</inkml:trace>
  <inkml:trace contextRef="#ctx0" brushRef="#br0" timeOffset="4663.39">19227 4317 1728 0,'0'0'153'0,"0"0"-122"15,-2 7-31-15,-1 2 0 0,0-2 154 0,-2 3 25 0,2 4 5 0,-2 0 0 16,0 2-116-16,0 8-24 16,-3-1-5-16,2 3-1 0,-2 5-28 0,0 2-10 0,0 2 0 15,3 0 9-15,0 5-9 0,-3 0 0 0,3 0 9 0,-1 5-9 16,1-5 0-16,0 0 0 15,0-7 0-15,2-3 0 0,3 1 0 16,0-5 0-16,0 2 0 0,0-4 0 0,0-6-9 0,3-1 9 0,2-1-10 0,-3-4 10 16,6-2-9-16,-2-8 9 0,-1 3-8 0,0-5 8 15,6-5 0-15,-1 3 0 0,-2-8 0 0,3-2 0 16,2 1-21-16,0-3 1 0,1-3 0 0,-1 1 0 16,-3-1 20-16,4 3-11 0,-4-2 11 0,3-1-8 15,-2 3 8-15,0-2 0 0,-3 1 0 0,2-1 0 16,-2 9 15-16,-3-3 1 0,3 1 1 0,-2 2 0 15,2 2-3-15,-6 3-1 0,4 2 0 0,-6 0 0 16,0 0 0-16,5 2 0 0,-3 5 0 0,4 0 0 0,-4 3-13 0,1-3 8 16,0 7-8-16,-3-5 0 0,0 1 8 0,2 4-8 15,-2-5 0-15,0 5 9 16,0-4-9-16,0 4 8 0,0-5-8 0,0 3 8 0,0-2-8 16,3-3 0-16,-3 2 0 0,0-2 0 15,0-5 0-15,0-2 0 0,3 7 0 0,-3-7 0 0,0 0-15 0,0 0-5 16,0 0 0-16,2-2-1 15,4-3-46-15,-1 3-9 0,0-5-1 0,-2 0-1 16,5-2-169-16,-3-6-33 0,8-15-8 0,-5 4 0 0</inkml:trace>
  <inkml:trace contextRef="#ctx0" brushRef="#br0" timeOffset="4777.14">19518 4721 288 0,'0'-11'12'0,"3"6"4"0,-3-2-16 0,0 4 0 16,-3-4 0-16,3 7 0 0,0 0 352 0,-2-7 68 0,-1 5 14 0,0-3 2 15,1 5-336-15,-4 0-68 16,6 0-14-16,0 0-2 15,-2 0-174-15,2 0-34 0,0 0-8 0,0 0 0 0</inkml:trace>
  <inkml:trace contextRef="#ctx0" brushRef="#br0" timeOffset="5086.22">19569 4757 518 0,'5'4'46'0,"-2"-4"-37"0,-1 0-9 16,-2 0 0-16,0 0 240 0,0 0 45 0,11 5 10 0,-11-5 1 16,13 2-168-16,-2-2-33 0,-11 0-7 15,0 0-2-15,10 0-40 0,-10 0-8 0,11 7-2 0,-11-7 0 16,0 0-36-16,0 0 0 0,0 0 0 0,5 7 0 15,-2 1 0-15,-1-1 0 0,-2 0 0 0,0-3 0 0,0 10 12 16,0-4-3-16,0-3 0 0,3 2 0 16,-3 3 18-16,0-3 3 0,3-1 1 0,-1 1 0 0,1-2 13 0,2 2 2 15,0 1 1-15,-2 2 0 0,5-5-4 0,-3 2-1 16,1 0 0-16,-1-2 0 16,0 3-24-16,1-3-5 0,-1 0-1 0,0-5 0 15,0 5-12-15,1 0 0 0,-4-4 0 0,4 2 0 0,-4-3 0 0,-2-2 0 16,3 7 0-16,-3-7 0 0,0 0 0 15,0 0 0-15,0 0 0 0,3 7 0 16,-3-7 0-16,-3 7 0 0,0-5 0 0,3-2 0 16,-5 5-25-16,0-3-8 0,-1 3-2 0,1-2 0 15,-3-3-22-15,0 0-5 0,0 0-1 0,0 0 0 16,-5-3-111-16,3 3-22 0,-12-5-5 0,4-2-1 16</inkml:trace>
  <inkml:trace contextRef="#ctx0" brushRef="#br0" timeOffset="5354.59">20032 4585 2718 0,'0'0'60'0,"8"2"12"0,-1 5 2 0,4-2 2 0,-3-3-60 0,3 8-16 0,-6-10 0 0,0 7 0 15,0 0 19-15,-2 2 1 0,-3 5 0 0,0-4 0 16,0 6-20-16,0 3 10 0,-3 0-10 0,1 4 8 15,-1 1-8-15,1-1 0 0,-1 1 0 0,0 2 0 16,3-3 0-16,0 1 0 0,-2 4 0 0,2-2 0 16,2 0 0-16,-2-3 0 0,3 1 0 0,0-1-11 15,-1-1-7-15,3-4-2 0,-2 4 0 0,2-6 0 32,1-7-16-32,-1 6-3 0,0-6-1 0,-2-2 0 0,5-7-60 0,-5 0-12 0,2 0-2 15,3-7-915-15</inkml:trace>
  <inkml:trace contextRef="#ctx0" brushRef="#br0" timeOffset="5595.38">19952 4785 403 0,'0'5'36'0,"-2"-3"-36"0,-4-2 0 16,1 7 0-16,5-7 480 0,-8 0 88 16,3 7 19-16,5-7 3 0,0 0-411 0,0 0-83 15,0 0-16-15,0 0-3 0,0 0-24 0,0 0-5 16,0 0 0-16,2 0-1 0,1 0-32 0,5 2-7 0,0-2 0 0,3 0-8 15,-1-2 0-15,3 0 0 16,1-3 0-16,1 5 0 0,4-2 0 0,-1-3 0 0,1 5-10 0,-3-2 10 31,2-3-45-31,-2 2-2 0,0-4 0 0,0 5 0 16,0-5-153 0,2 0-30-16,1 0-6 0</inkml:trace>
  <inkml:trace contextRef="#ctx0" brushRef="#br0" timeOffset="5885.12">20389 4451 2718 0,'5'7'60'0,"0"0"12"0,6 2 2 0,5 1 2 0,2 4-60 0,1 2-16 16,-1 1 0-16,-2-1 0 15,3 5 28-15,-3-2 4 0,-3 5 0 0,3-1 0 0,-3 1-32 0,0 6 0 16,0-1 0-16,-2-1 0 0,0 2 0 0,-3 1 0 16,-3 0 0-16,0-6 0 0,-5 6 0 0,3-5 0 15,-6 4-13-15,-2 1 4 0,0 0-12 0,-3-6-3 16,-3 8 0-16,-2-2 0 16,0 2-32-16,-9-3-6 0,1 8-2 0,-3-7 0 15,-5-3-51 1,-2 2-10-16,-4 1-3 0,-4-7 0 0</inkml:trace>
  <inkml:trace contextRef="#ctx0" brushRef="#br0" timeOffset="16592.65">14938 6102 403 0,'0'0'36'0,"0"0"-36"0,0 0 0 0,0 0 0 0,0 5 340 0,0 2 62 15,0-3 12-15,0 3 2 16,-2-2-297-16,2 9-60 0,0-4-12 0,0-3-3 0,0 9-22 16,0-2-5-16,2 0-1 0,-2 5 0 15,3-2-16-15,2 4 0 0,-2 5 0 0,0-3 0 0,2 8 0 0,-2-5 0 16,2 4 0-16,-3 3 0 0,4-2-8 0,-4-1 8 15,4 1 0-15,-1-5-9 16,0 4 9-16,-2 3 0 0,0-2 0 0,2-3 0 0,0-7 0 0,-2 3-10 16,2-1 10-16,0-2-10 15,-2-2-42-15,2 2-9 0,1-4-2 0,-4-1-799 0</inkml:trace>
  <inkml:trace contextRef="#ctx0" brushRef="#br0" timeOffset="17471.04">14954 6057 2041 0,'0'0'90'0,"0"0"19"0,0 0-87 0,0 0-22 0,0 0 0 16,8 0 0-16,0 0 37 0,3-2 3 0,-1-3 1 0,1 5 0 0,2 0-20 0,3 0-4 16,-3 0-1-16,3 0 0 15,0-2-16-15,5 2 0 0,0 0 0 0,0 0 0 0,3 0 0 0,-3 0 8 16,3 0-8-16,-3 0 0 15,1-5 0-15,1 5-11 0,1 0 0 0,5 0 0 0,-2 0 11 0,5 0 0 16,-3 0-9-16,2 0 9 0,1 0 0 0,3 5 0 16,2-3 0-16,-3-2 0 0,-2 0 0 0,2 0 0 15,-2 0-10-15,5 0 10 0,5 0 0 0,1 0 0 16,2 5 0-16,0-3 0 0,-3-2 0 0,0 0 0 0,3 0 0 16,3 0 0-16,7-2 0 0,-4-3 0 0,-1 5 0 15,0 0 0-15,3-2 0 0,-3 2 8 0,-5-5-8 16,3 5 0-16,8-2 13 0,-1-5-4 0,1 4-1 0,-1-1 0 15,-5 4 1-15,3 0 0 16,-2 0 0-16,-1-3 0 0,0-1 1 0,6 1 0 0,2 1 0 16,0-3 0-16,0 5 1 0,-2 0 0 15,-6-7 0-15,3 7 0 0,5-2 2 0,-2-1 1 0,2-1 0 0,-5 4 0 16,0-3-3-16,0-1-1 16,0 1 0-16,5-1 0 0,0 4-10 0,-2-5 12 0,5 0-12 0,-6-2 12 15,-2 5 2-15,3-3 1 0,-1 0 0 0,6 1 0 16,3 4-15-16,-9-3 0 0,1 3 0 0,-3-4 0 15,2 4 0-15,6-3 0 0,0-1 0 0,-3 4 0 16,-2 0 0-16,-3 4 8 0,-3-4-8 0,3-4 9 16,8 1-9-16,2 3 0 0,-2 0 0 0,0 0 0 15,-3 0 0-15,0 0 0 0,3 0 0 0,-3 0 8 16,3 0-8-16,0 0 0 0,-3 0 0 16,3 0 8-16,0 3-8 0,-3-3 8 0,-2-3-8 15,5 3 8-15,-1 0-8 0,-4 3 8 0,0 1-8 0,-1-4 8 16,3 0-8-16,3 0 0 0,3 0 0 0,-1 0 0 15,1 0 8-15,-3 3 0 0,-6-3 0 0,3 0 0 0,6 0-8 0,-1 0 0 16,-4 0 0-16,-4 0 0 16,-2 0 0-16,5 0 0 0,3 0 0 0,3 0 0 0,2-3 0 0,-5 3 0 15,-6 0 0-15,3 0 0 0,1-7 0 0,1 7 12 16,1 0-12-16,3 0 12 0,-9 0-12 0,-2 0 0 16,0 0-12-16,3 0 12 0,5 0-10 0,-1 0 10 15,-1 3 0-15,-6 1-9 0,-3-1 9 0,3 1 0 16,-3-4 0-16,3 3 8 0,2-3 0 0,1 0 1 0,-3 0 0 0,0 4 0 15,-6-4-9-15,1 3-12 0,0-6 2 0,2 3 1 16,-2 3 9-16,2-1 0 0,-2-2-9 16,-1 0 9-16,-5-2-16 0,1 2 2 0,-6-3 0 0,3-1 0 31,-1 4-25-31,-2-3-5 0,6-1 0 0,-6 4-1 0,-3-3-79 16,-2-1-16-16,-3 1-4 0</inkml:trace>
  <inkml:trace contextRef="#ctx0" brushRef="#br0" timeOffset="18805.68">14809 6960 831 0,'0'0'36'0,"0"0"9"0,0 0-36 0,2-2-9 0,-2-5 0 0,3 0 0 15,-3 7 114-15,0 0 21 0,0 0 4 0,3-7 1 0,-1 4-87 0,-2 3-17 16,0 0-3-16,3-7-1 16,0 5-32-16,-3 2 0 0,0 0 0 0,5-5 0 15,0 3 46-15,0-3 9 0,3 3 1 0,0 0 1 0,3-3 13 16,-3 5 2-16,2-7 1 0,1 7 0 0,5-3-23 0,0-1-5 15,5 4-1-15,-3-3 0 0,9 3-17 0,-3 0-4 16,0-2-1-16,2-3 0 16,6 5-7-16,-3 5-2 0,0-3 0 0,0-2 0 15,0 3 3-15,3-3 1 0,0 0 0 0,2-3 0 0,3 3 2 0,3 0 0 16,0-2 0-16,2 2 0 0,3-5-3 0,-3 5-1 16,-2 0 0-16,0 0 0 0,2-2-2 0,3-3 0 15,0 5 0-15,5-2 0 0,0 2 3 0,-2 0 1 16,-3 0 0-16,3 0 0 0,2 0-17 0,0 0 10 15,6 0-10-15,-1 2 8 0,3-2 8 0,-5 0 0 0,-2 5 1 16,2-5 0-16,5 0-1 0,-3 0-1 16,-2 0 0-16,3 2 0 0,2-2 10 0,-2 0 3 0,-6 0 0 0,3 0 0 15,0 0-28-15,5 0 0 0,3 0 0 0,-3 5-11 16,3-3 19 0,-6 1 4-16,-4-3 1 0,4 4 0 0,3-1-13 0,-2-3 0 0,2 7 8 15,-2-2-8-15,-6-1 0 0,0 1 0 0,3-3 8 0,3 3-8 16,-3-3 0-16,2 8 0 0,3-6 0 0,-5-1 0 15,-2 4 0-15,2-5 0 0,-1 3 0 0,4-3 0 16,0 3 16-16,-1-3 0 0,-2 3 0 0,0-3 0 16,-5-2-16-16,5 3 0 0,-1-3 0 0,4 4 0 15,2-8 0-15,-2 4 9 0,-6 0-9 0,0 0 8 0,-5 4-8 16,6-4 0-16,7-4 0 0,-3 4 8 16,4 4-8-16,-4-4 0 0,-2 0 0 0,3-4 0 15,-3 4 0-15,2 0 0 0,3 0 0 0,1 0 0 16,-1-3 0-16,-5 1 0 0,0-3 8 0,-1 5-8 0,1-2 0 15,3-3 0-15,0 5 0 0,-1-2 0 0,-5-3 0 16,1 3 0-16,-4 2 8 0,4-2-8 0,-1-3 0 0,5 5 0 16,1-3 0-16,-3-1 8 0,2 4 13 15,-4 0 3-15,-6 0 0 0,0-3 0 0,2 1-24 0,1-3 0 16,2 5 0-16,-2-7 0 0,-1 7 0 0,-4-2 0 16,-6-3 0-16,2 1 0 0,1-1 0 0,5-2 0 15,3 0 0-15,2-3 0 16,-5 3 0-16,3-2 0 0,-3 2 0 0,-6-3 0 0,-2 1 11 0,0-3-3 15,0 3 0-15,3-1 0 0,5 1-8 0,-3-3-12 0,1 3 2 16,-1-1 1-16,0 3 17 0,-5 0 4 0,-2-2 1 0,-3 2 0 16,5 0-13-16,-3 0 0 0,6-3 0 0,-1 3 0 15,1 0 0-15,-3-2 0 16,0 2 8-16,0 4-8 0,-2-1 0 0,-4 1 9 0,1-4-9 0,-3 5 8 16,0-3-8-16,3 3 0 0,0-3 0 15,2 5 0-15,3-2 0 0,-2-1 0 0,-1-1 0 0,-2 4 0 16,0-3 0-16,-3 3 0 0,-3-4 12 15,1 4-4-15,-1 0 0 0,0 0-8 0,4 0 12 16,1-3-4-16,1 3 2 0,0-4 0 0,-3 1 0 0,3 3 0 16,-3 0-10-16,0 0 0 0,-3 0 0 0,1 0 8 15,-3-2-8-15,-1-3 0 0,1 5 0 0,0 0 0 16,-3 0 0-16,3 0 0 0,3 0 8 0,-1 0-8 16,0 0 0-16,-2 5 0 0,-3-3 0 0,1-2 0 15,-1 0-12-15,0 0 0 0,-3 3-1 0,1-3 0 0,-3 0 13 16,0 0 12-16,-3 4-3 0,0-4 0 0,-5 3-21 15,0-3-5-15,0 0-1 16,-3 0 0-16,-5 0-2 0,0 0-1 0,0 0 0 0,0 0 0 16,0 0-35-16,0 0-6 0,0 0-2 0,0 0-771 15,0 0-154-15</inkml:trace>
  <inkml:trace contextRef="#ctx0" brushRef="#br0" timeOffset="19224.22">23196 5907 2091 0,'0'0'46'0,"0"0"10"0,0 0 1 0,0 0 2 0,0 0-47 0,0 0-12 0,0 0 0 15,0 0 0-15,0 0 44 0,3 7 6 0,-3 0 2 0,2 2 0 16,-2 1-31-16,3 1-5 0,0 1-2 0,-3 5 0 16,2 4-4-16,-2-5-1 0,3 10 0 0,0-2 0 15,-1-1 4-15,1 1 1 0,-1 6 0 0,1 3 0 0,0 2 12 0,-1 1 2 16,1 1 1-16,0 1 0 0,-1-3-10 15,1 5-3-15,0-2 0 0,-1-5 0 0,-2 0-6 16,0 4-2-16,0-4 0 0,0 0 0 0,0 2 20 16,-2-2 3-16,2-7 1 15,-3 5 0-15,3-8-32 0,-3 1-13 0,-2-1 1 0,2-1 0 0,1-4-7 16,-1-1-1-16,-2-1 0 0,2-2 0 16,-2-4-113-16,2 4-23 0,-2-5-5 0,2-2-1 0</inkml:trace>
  <inkml:trace contextRef="#ctx0" brushRef="#br0" timeOffset="22348.99">12684 5914 172 0,'0'0'16'0,"0"0"-16"15,0 0 0-15,0 0 0 0,0 0 104 0,0 0 19 16,0 0 3-16,0 0 1 0,0 0-98 0,0 0-19 16,0 0-10-16,0 0 10 15,0 0-36-15,-3-7-7 0,1 4-2 0,2 3 0 16,-3-4 1-16,3 4 0 0,-2-7 0 0,-1 2 0 0,0 0 61 0,1-2 12 15,-4 0 2-15,4 5 1 0,2 2 90 0,-3-7 17 16,0 0 4-16,3 7 1 0,-2-8-21 0,-1 6-4 16,0-5-1-16,1 5 0 0,2-3-51 0,-3 3-10 15,1-5-3-15,-1 4 0 0,3-4-34 0,0 3-7 16,0-1-2-16,0 0 0 0,-3-2-13 0,1 5-8 16,4-5 8-16,-2 0-8 0,-2 4 0 0,-1-1 0 15,3-6 0-15,-3 8 0 0,1-3 0 0,-1-2 8 0,0 5-8 0,-2-5 0 16,2 7 0-16,-2-3 0 0,-3-1 0 0,3 4 0 15,-3 0 0-15,0 0 0 0,0 4 0 16,-3-1 0-16,6 4 0 16,-3-5 0-16,0 10 0 0,0-3 0 0,0 1 0 0,3 6 0 0,-3-2 0 0,3 3 0 15,0 4 0-15,-1-2 0 0,1 4 0 0,2-2 8 16,1-2-8-16,-4 2 0 0,6-2 0 0,-2-2 8 16,2 4-8-16,-3-5 0 0,3-6 0 0,0 4 8 15,0-5-8-15,3 3 0 0,-3-7 0 0,5 2 0 16,-5-7 0-16,5 0-8 0,-5 0 8 0,6 0 0 15,4 0 0-15,1-7 0 0,-3-3 12 0,2 3-4 16,6-5-8-16,-3-2 9 0,3-2-9 0,-2-1 10 16,1 3-10-16,-1-2-14 0,-1-1 3 0,-2 3 1 0,-1 0 10 15,1 2 0-15,-1 1 10 0,-2-1-10 16,0 0 0-16,0 3 0 0,-3 2 0 0,1-1 0 0,-4 6 20 16,4-5-1-16,-6 7-1 0,0 0 0 0,2-2 10 0,-2 2 3 15,0 0 0-15,6-5 0 0,-6 5-16 0,5 0-3 16,-5 0-1-16,0 0 0 0,8 5-11 0,0-3 0 15,-6 5 0-15,4-5 0 0,-4 6 0 0,4-4 10 16,-4-1-2-16,1 6-8 0,0-2 0 0,-1 0 0 16,1 0 0-16,-3-7 0 0,0 0 0 0,0 0 0 15,0 0 0-15,8 0 0 0,-8 0-12 0,8 0-8 0,0-7-3 16,2 0 0 0,-5 5-12-16,3-5-2 0,-2 0-1 0,2-3 0 15,-3 3 20-15,0-2 4 0,1 2 1 0,1-3 0 0,-1-1 13 16,2 6 0-16,-3-2 0 0,0 0 0 0,1 0 17 0,-1 0 7 0,3 0 0 0,-3 4 1 15,0-2 15-15,1 3 4 0,2 2 0 0,-3 0 0 16,-5 0-7-16,5 0-1 0,3 7 0 0,-3-4 0 16,3 4-14-16,-2 2-3 15,-1-2-1-15,0 5 0 0,1-3-18 0,-4 1 0 0,3 4 0 0,-2-5 0 16,0 5 8-16,-1-2-8 0,-2-5 0 16,0 5 0-16,0-3 8 0,0-2-8 0,0 0 12 0,0-2-12 15,0-5 0-15,0 0 0 0,0 0 0 0,0 0-12 16,0 0 2-16,0 0 1 0,0 0 0 0,0 0 0 15,0-9 9-15,0 2-13 0,6-3 5 0,-4-4 8 16,4 5-8-16,-4-5 8 0,6 4 0 0,-2-4 0 16,-1 5 0-16,3-5-11 0,0 9 11 0,-3-7-8 15,3 5 8-15,-5 2 0 0,-1 1 10 0,1-3-10 0,2 7 10 0,-5 0-10 16,0 0 10-16,8 0-10 0,-3 4 10 0,1-1-10 16,-4 4 10-16,4 0-10 0,-4-5 0 15,1 10 8-15,2-7-8 0,-2 2 0 0,-1 4 0 16,1-6 0-16,-3 7 8 0,3-8-8 0,-3 4 0 0,0-8 0 15,0 0 0-15,0 0 0 0,0 0 0 0,0 0 0 16,0 0 0-16,0 0 0 16,0 0 0-16,0 0 0 0,0 0 0 0,8-3 0 0,0-4 8 0,-3 0-8 15,0 0 0-15,3-2 0 0,-3-1 0 0,3 1 0 16,-2-3 0-16,2 3 0 0,-3-1 0 0,3-4 0 16,0 7 0-16,-3-2 0 0,6-1-16 0,-3 3-2 15,0 0-1-15,2 0 0 16,-2 0-16-16,3 5-3 0,-1-3-1 0,1 5 0 15,2-2-26-15,3-1-6 0,0-1-1 0,2 4 0 16,1 0-12-16,2 0-2 0,-5 0-1 0,5 0 0 16,-2-3 43-16,2-1 9 0,0 4 2 0,-3-8 0 0,-2 6 33 0,0 0 0 0,-3-3 0 0,1-2 0 15,-4 5 72-15,-2-5 12 0,-3 7 3 0,-5 0 0 16,8-3-6-16,-5-1-1 0,-3 4 0 0,0-8 0 16,-3 8-30-16,-2-2-6 0,-3 2-2 0,0 0 0 15,-2 0-27-15,-1 2-6 0,0-2-1 0,1 8 0 16,-3-1-8-16,-1 0 0 0,1 2 0 15,5-2 0-15,-2 3 0 0,2 4 10 0,2-5-2 0,1 3-8 16,-3 0 8-16,3-5-8 0,2 7 0 0,1-5 0 0,-1 1 0 16,0-3-16-16,3 2 2 0,0-2 0 0,3 0 22 15,0-2 5-15,-1-3 1 0,-2-2 0 16,0 0-14-16,6 0 0 0,1-2 0 0,1-3 0 0,3 3-11 16,0-3-5-16,-1 3 0 0,3-5-1 0,-2 0 17 0,0 4 0 15,2-1 0-15,0-4 0 0,-2 6 0 0,-1-5 0 16,3 0-8-16,-5 7 8 0,0 0 0 0,3 0 0 15,-3 0 0-15,0 0 0 0,0 0 0 0,0 0 0 16,-3 5 0-16,3-3 0 16,-3 3 12-16,3-3-1 0,-3 0 0 0,-2 3 0 0,2-2-2 0,1 4 0 15,-1-3 0-15,0-1 0 0,-5-3-9 0,5 2 0 16,1 3 9-16,-1-5-9 0,3 2 0 0,0-2 0 16,0-2 0-16,2 2-12 15,1-5-32-15,2 5-8 0,-2-5 0 0,-1 1-1 16,6-3-18-16,-5-1-3 0,-1-1-1 0,1 2 0 15,2 2 31-15,1-6 5 0,-1 3 2 0,0-1 0 0,0 0 37 0,0-1 0 16,1-1 0-16,-1 1 8 0,-3 3 28 0,1-2 6 0,-3 2 1 0,0 0 0 16,0-3-2-16,0 3 0 0,-3 5 0 15,-5 2 0-15,0 0-8 0,0 0-1 0,0 0-1 0,0 0 0 16,5 2-11-16,1 7-3 0,-4 6 0 0,1-1 0 16,-3-3-5-16,-3 11-2 0,3-6 0 0,-2 5 0 15,-4 3 4-15,-2 2 1 0,3-3 0 0,0 8 0 16,-3-1-15-16,-3 3-16 0,3 0 3 0,-2 5 1 15,-1-5 12-15,1 0 0 0,-4 0 0 0,1 2 0 16,-3-7-16-16,0 7-1 0,6-2 0 0,-3 0 0 16,-1-2-13-1,-1-1-2-15,4 1-1 0,-5-5 0 0,3 0 1 0,0-3 1 0,-1-2 0 0,1-4 0 16,0-1 19-16,2-6 3 0,-2 1 1 0,3-6 0 0,-1 2 8 0,0-7 0 16,-2 0 0-16,5-7 8 0,-2-2 19 15,2-1 4-15,-3-11 1 0,6 5 0 16,0-8 12-16,2 1 4 0,0-8 0 0,6 5 0 0,2-4-20 15,3 6-4-15,0-2-1 0,5 3 0 16,3-1-1-16,0 1 0 0,3-1 0 0,4 5 0 0,1-2-10 16,0 5-3-16,2-5 0 0,1 4 0 0,2 1-9 0,0-1 0 15,3 3 9-15,-3-2-9 0,3 6 0 0,-3-4 0 0,0-2 0 16,-3 6 0 0,1-6-128-16,-3 2-29 0</inkml:trace>
  <inkml:trace contextRef="#ctx0" brushRef="#br0" timeOffset="23187.33">15319 5552 1609 0,'0'0'71'0,"-2"0"15"0,-4 0-69 0,4 4-17 16,-3-4 0-16,2 3 0 0,0 6 60 0,-2-2 8 16,2 7 1-16,1-4 1 0,-1 6-41 0,0 0-8 15,1-1-1-15,2 6-1 16,0-2-11-16,0-3-8 0,2-2 9 0,1 3-9 15,0-3 0-15,-1-5 8 0,4 1-8 0,-1 1 0 0,0-6 0 16,0 0 0-16,3-3 8 0,0-2-8 16,0 0 9-16,3-2-1 0,-1-3 0 0,1 3 0 0,0-8 0 0,-1 3-8 15,-2-7 12-15,3 7-4 0,-1-5 4 0,-2 0 0 16,0 1 0-16,-5-3 0 0,-1-3-12 0,1-4 0 16,0 9 0-16,-6-4 0 0,0-3 0 0,-2 2 0 15,-3 6 0-15,3-3 0 0,-3-3 0 0,-3 3-11 16,6 0 11-16,-3 5-12 0,0-1 12 0,0 3-10 0,0 0 10 15,0 0-10-15,0 7 10 0,3-2-13 0,-3 2 5 16,3 0 8-16,0 2-18 0,-1-2 4 16,4 7 1-16,-1-7 0 15,0 7-68-15,1 0-14 0,2 0-2 0,-3 0-667 0</inkml:trace>
  <inkml:trace contextRef="#ctx0" brushRef="#br0" timeOffset="23647.61">15960 6017 403 0,'0'0'36'0,"0"0"-36"15,0 0 0-15,0 0 0 0,0 0 348 0,0 0 64 16,0 10 12-16,0-3 2 0,0 7-295 0,0-5-59 15,0 5-12-15,0 3-3 0,-3-1-39 0,0 1-8 0,3 6-2 0,-2 1 0 16,-1 9-8-16,0 4 0 16,-2 3 0-16,5 0 0 0,-2 5 0 0,2-3 0 15,0-2 0-15,-3 7 0 0,0-2 0 0,1 2 0 0,2-2 0 16,0 2 0-16,0-3 0 0,0-4 0 0,5 0 0 16,-2-2 0-16,-1-5 0 0,1-3 0 0,2-4-10 0,-2 0 10 31,2-2-28-31,0-1 0 0,1-9 0 0,-1 3 0 0,3-1-128 15,0-2-26-15,-3-4-5 0,3-3-1 0</inkml:trace>
  <inkml:trace contextRef="#ctx0" brushRef="#br0" timeOffset="24057.71">16478 5582 403 0,'0'0'36'0,"0"0"-36"0,0 0 0 0,0 9 0 16,-2-1 364-16,2 1 67 0,0-2 13 0,0 5 2 15,0 0-307-15,-3 4-62 0,3-2-12 0,-3 7-2 16,1-2-43-16,-1 2-8 0,0-2-1 0,3 5-1 31,-5-1-90-31,2 5-17 0,-2-2-4 0</inkml:trace>
  <inkml:trace contextRef="#ctx0" brushRef="#br0" timeOffset="24553.02">17351 6154 2023 0,'0'0'89'0,"0"4"19"0,-2 6-86 0,-1-1-22 0,3-2 0 0,-3 10 0 15,3-1 64-15,0 3 9 16,0 7 2-16,0 0 0 0,0 9-49 0,0 0-10 0,-2-2-1 0,2 5-1 16,2-1-14-16,-2-1 0 0,0 1 0 0,3 1 0 15,-3 4 0-15,3-4 0 0,-1-3 0 0,-2 3 0 0,0-5 0 16,0-3 0-16,3-6 0 0,0 4 0 15,-3-9 0-15,2-3-10 0,1 5 10 0,0-9-8 16,-1 2-148-16,1-4-30 16</inkml:trace>
  <inkml:trace contextRef="#ctx0" brushRef="#br0" timeOffset="25307.13">18455 5961 403 0,'0'0'36'0,"0"0"-36"0,0 0 0 0,0 0 0 16,0 0 412-16,0 0 76 0,0 0 16 0,5 2 2 15,-5 12-338-15,3-4-67 0,-3 6-13 0,2 8-4 16,1-3-51-16,-3 5-10 16,0 2-3-16,0 0 0 0,0 10-20 0,0 2 0 0,-3 4 0 0,1-1 0 15,2 4 0-15,0-3 0 0,-3-1 0 0,0 4 0 16,1-7 0-16,2 0 0 0,0 7 0 0,0-7 0 15,-3 0-15-15,3-3-7 0,0-4-2 0,3 0 0 16,-3-2-107 0,0-1-21-16,0-4-5 0,0-5-803 0</inkml:trace>
  <inkml:trace contextRef="#ctx0" brushRef="#br0" timeOffset="25784.69">17910 5448 2131 0,'0'0'189'0,"0"0"-151"0,0 0-30 0,0 0-8 15,2-2 96-15,4-3 17 0,4 3 4 0,-2-3 1 16,5 0-84-16,-2 1-17 0,2 4-3 0,0-3-1 16,1-2-13-16,-4 5 0 0,3 0 0 0,1 5 0 15,-1-2-16-15,-3-3-5 0,-2 7-2 0,3 0 0 16,-6-5-45-16,3 10-8 0,-5-8-3 0,2 8 0 15,-5-2-32-15,0-1-6 16,0-2-2-16,0 7 0 0,-2-2 42 0,-1 0 8 0,0-1 1 0,1 1 1 16,-4 0 67-16,1-5 11 0,0 7 3 0,-1-4 1 0,4 4 40 0,-4 0 8 15,4-2 1-15,-1-5 1 0,3 2-4 16,0 3-1-16,0-8 0 0,3 4 0 16,2-1-20-16,0 0-4 0,1-5 0 0,2 5-1 15,0-7-19-15,2 7-4 0,1-7-1 0,2 0 0 16,0 0-11-16,3 0 0 0,3 0 0 0,-1 0 0 15,6-2-43-15,0-3-4 0,2 5-1 16,1-7-894-16</inkml:trace>
  <inkml:trace contextRef="#ctx0" brushRef="#br0" timeOffset="26226.08">19584 5646 345 0,'0'0'15'0,"0"0"4"0,0 0-19 0,6 0 0 0,-1-3 0 0,3-1 0 0,0 4 504 16,5-3 96-16,-2-2 20 0,2 5 4 0,0 0-497 0,0 0-100 16,1 0-27-16,-1 0 8 15,0 0-128-15,0 0-25 0</inkml:trace>
  <inkml:trace contextRef="#ctx0" brushRef="#br0" timeOffset="26408.08">20262 5716 2131 0,'0'0'94'0,"2"2"20"0,4 6-91 0,-1-1-23 0,3 0 0 0,5-5 0 16,0 5 90-16,3 0 14 0,-5-5 2 0,5 3 1 31,0-2-163-31,2-3-33 0,1 0-7 0,-1 0-925 0</inkml:trace>
  <inkml:trace contextRef="#ctx0" brushRef="#br0" timeOffset="26655.67">21069 5615 172 0,'21'7'16'0,"-13"-7"-16"15,5 0 0-15,-2 0 0 0,2 0 164 0,-2 0 31 16,-1 0 5-16,1 0 2 0,-1 0-180 0,1 0-36 0,-1 0-7 0,1 0-2 31,-3 0-29-31,0 0-7 0,0 5-1 0,0-3 0 0,2-2 47 0,-4 0 13 16,2-2 0-16,0 2 0 0,-1 2 106 0,1-2 29 0,0 2 5 0,0-2 2 16,-2 5-11-16,1-2-3 15,-1-3 0-15,2 0 0 0,-3 4-34 16,3-1-7-16,0-3-2 0,-3 4 0 0,3-1-55 0,-3-3-11 0,3 0-3 0,-2 0 0 31,-1 0-144-31,3 0-30 0,2-3-6 0,1-1-528 0</inkml:trace>
  <inkml:trace contextRef="#ctx0" brushRef="#br0" timeOffset="27192.72">22135 5274 2005 0,'0'0'44'0,"-3"9"8"0,3-2 3 0,0 5 2 0,0 0-45 0,0 0-12 0,0-1 0 0,0 6 0 15,0 6 0-15,0 1 0 0,-2 0 0 0,-1 4 0 16,3 0 0-16,-5 3 0 0,2-1 0 0,1 1 0 15,-4 2 0-15,4-3 0 0,-4-4 0 0,1 7 0 16,0-5 0-16,-3 3 10 0,0-3-2 0,0 3-8 16,0-1-112-16,0 1-28 0,0-5-7 0,3-3-605 15</inkml:trace>
  <inkml:trace contextRef="#ctx0" brushRef="#br0" timeOffset="29870.64">22648 5004 748 0,'0'0'33'0,"0"0"7"0,0 0-32 0,0 0-8 16,-5 2 0-16,2-2 0 0,3 0 107 0,-5 7 19 15,5-7 4-15,-5 0 1 0,0 5-54 0,5-5-10 16,0 0-3-16,0 0 0 0,0 0-16 0,0 0-3 16,0 0-1-16,0 0 0 0,0 0-8 0,0 0-1 0,0 0-1 15,0 0 0-15,-3 2 14 0,0 5 2 16,1-5 1-16,-1 5 0 0,0 1-4 0,1-6-1 15,-4 10 0-15,1-3 0 0,2 0-18 0,1 8-3 16,-4-1-1-16,4 6 0 0,-1-6-15 0,1 8-9 0,-4-3 10 0,4-3-10 16,-1 6 0-16,0 0 0 0,3-3 0 0,-2-2 0 15,2-3 0-15,0 5 8 0,0-4-8 0,2-3 0 16,-2-3 0-16,3 4 0 0,0-6 8 0,2 3-8 16,3-8 8-16,0 4-8 15,0-1 11-15,2-5-11 0,1 3 14 0,2-5-4 0,0 0-1 0,3-5 0 16,3 3 1-16,2-5 0 0,0-3 0 0,0 1 0 31,-2-3-40-31,-1 3-8 0,1-6-2 0,-1 4 0 16,-2-3 7-16,3-1 1 0,-6 6 0 0,3-5 0 0,-6 5 0 0,1-6 0 0,-3 6 0 0,0-5 0 0,-3 4 32 15,0 3-8-15,-5 3 8 0,3-8 0 16,-6 5 23-16,1 5 8 0,-1-6 1 0,-2 8 1 16,0-2-33-16,-3 4 0 0,-3-2-15 0,0 8 5 0,1-6 10 0,-3 3 0 15,-1 2 0-15,1 0 0 16,5-3 0-16,-2 8 0 0,2-2 0 0,-3-1 0 15,3-2 11-15,0 2 4 0,0-1 1 0,0 1 0 0,3-2-16 0,2 0-10 16,1 2 2-16,2-2 0 0,0 1 8 0,0 1 11 16,2-2-3-16,4-2 0 0,-1-1-8 15,3-4-16-15,-3 7 4 0,3-2 1 0,0-2 11 0,0-3 0 16,0 0 0-16,0 4 0 0,5-4-12 16,-2 0-6-16,-1 0-2 0,1 0 0 0,0-4 20 0,2 4-10 0,-3-3 10 15,-2-2-8-15,3 3 8 0,-3-3 0 16,0 3 0-16,0 2 0 15,-3-2 0-15,0-3 0 0,-2 5 8 0,2-2-8 0,-5 2 11 0,0 0-3 16,5-5 0-16,-5 5 0 0,6 0 2 0,-6 0 0 16,5 0 0-16,-5 0 0 0,0 0-10 0,0 0 0 0,0 0 0 15,0 0 0-15,0 0 0 0,0 0 0 16,0 0 0-16,0 0 0 0,0 0-15 0,0 0 5 16,3 5 1-16,-3-5 0 0,0 0 9 0,0 0 0 0,8 2 0 0,-6-2 0 15,4 0 0-15,-1-2 0 0,3-3 0 0,0 5 0 16,-3-2-12-16,3-5 2 0,0 7 1 0,0-8 0 15,2 1-21 1,-2 3-4-16,0-3-1 0,0 0 0 0,0 0-10 16,3 0-3-16,-3-3 0 0,0 3 0 0,0-2 21 0,0-3 4 0,-3 2 1 0,0 3 0 15,-2 3 22-15,-1-1 16 0,-2-2-2 0,0 7-1 16,-2-2 7-16,2 2 0 0,0 0 1 0,-6-5 0 0,-1 5 8 16,-1 0 2-16,0 0 0 0,2 5 0 15,-4-3-31-15,4 5 8 0,-1-2-8 0,-1-1 0 0,0 1 0 0,2 2 9 16,-2-2-9-16,6 2 8 0,-3 0-8 0,2 0 0 15,-2-5 0-15,-1 5 0 16,4 1 0-16,-1-1 0 0,0 0 0 0,3-5 8 0,0-2-8 16,0 0 0-16,0 0-12 0,-2 7 12 0,2-7-24 0,0 0 2 15,0 0 1-15,0 0 0 16,0 0-12-16,0 0-3 0,8 0 0 0,-3 0 0 16,-5 0 8-16,5-2 2 0,3-3 0 0,0-2 0 0,0 5 10 0,-3-5 3 15,3-1 0-15,0 6 0 0,-3-5 13 0,3 0 0 16,-2 0 0-16,2 5 0 0,-3-5 0 0,0 4 0 15,-2-2 0-15,-3 5 0 0,0 0 28 0,0 0 3 16,0 0 0-16,0 0 0 0,0 8-10 0,0-1-1 0,-3 2-1 0,1 0 0 16,-4 3 9-16,4 0 3 0,-4 2 0 0,1 0 0 15,0 3-15-15,-3-1-2 0,3 1-1 16,-1-1 0-16,-2 0-3 0,3 8-1 0,0-1 0 16,-3-6 0-16,5 6-9 0,-5-6-9 0,0 4 9 0,3-4-13 15,0-1 13-15,-1 0 16 0,4-4-3 0,-4 0-1 16,1-5 0-16,3 2 0 0,-4-1 0 0,4-4 0 15,-4-1-20-15,4-3-5 0,-4 0-1 0,4 0 0 32,-4-3-28-32,6 3-6 0,-2-4 0 0,-1 1-1 0,0-4 23 0,3 0 5 0,0 0 1 0,0 0 0 15,3-2 20-15,0-1 18 0,-1 1-3 0,4-3-1 16,2 3 24-16,-6 2 5 0,6-3 1 0,0-4 0 0,3 5-27 0,-1-6-5 16,1 4 0-16,2-1-1 15,0-5-20-15,6 8-4 0,-3-5-1 0,2 2-522 16,1-2-104-16</inkml:trace>
  <inkml:trace contextRef="#ctx0" brushRef="#br0" timeOffset="30102.52">23424 5140 403 0,'0'0'36'0,"0"0"-36"16,0 0 0-16,0 0 0 0,0 0 368 0,0 0 68 16,-3 7 12-16,0-2 4 0,1-1-324 0,-1 8-65 15,-2 0-13-15,-3-5-2 0,2 7-16 0,-1 0-2 16,-1 3-1-16,0-6 0 15,0 11-29-15,-3-6 0 0,1 1 0 0,2-1 0 0,0 0 0 0,0-1 0 16,2 6 0-16,1-5 0 0,-3 1 0 0,6-1 0 16,-4-2 0-16,4-2 0 0,-1 4 0 0,3-4 0 15,0 0 0-15,0 2 0 0,0-5 0 0,3-1 0 0,-1 1 0 0,1-2 0 16,-3-7 0-16,0 0 0 16,0 0 0-16,0 0-685 0,5-2-131 0</inkml:trace>
  <inkml:trace contextRef="#ctx0" brushRef="#br0" timeOffset="30273.03">23246 5314 1728 0,'0'0'76'0,"0"0"16"16,0 0-73-16,0 0-19 0,0 0 0 0,0 0 0 0,8 5 223 0,-2-3 41 16,1 5 8-16,4-5 1 0,-3-2-201 0,0 0-41 15,3 0-8-15,-1-2-2 16,1 2-21-16,5-7-8 0,-6 0 0 0,1 0 0 15,2 2-162 1,0-7-32-16,-2-4-6 0</inkml:trace>
  <inkml:trace contextRef="#ctx0" brushRef="#br0" timeOffset="30615.05">23553 5093 1792 0,'0'0'80'0,"0"0"16"0,0 0-77 0,0 0-19 16,0 0 0-16,0 0 0 0,0 0 134 0,-2 0 23 16,-1-2 5-16,3 2 1 0,-5 0-79 15,-1 0-16-15,1 2-4 0,0 5 0 0,-1-2-22 0,-1 4-5 16,-1 5-1-16,2-2 0 0,-2 2-17 15,3 0-4-15,-3 5-1 0,0-3 0 16,0 6-14-16,0-4 0 0,0 4 0 0,3-4 0 0,-3 1 0 0,0 0 0 0,3-3 0 16,0 1-10-16,-3-1 10 0,2-1 0 0,1-1 0 15,2-5 0-15,-2 5 0 0,3-4 0 0,-1-1 0 0,0-2 0 16,1 0-17-16,2-5 1 16,0 5 1-16,0-7 0 15,0 0-12-15,0 0-2 0,0 0-1 0,0 0 0 16,5 0 3-16,3 0 1 0,-3-7 0 0,3 7 0 0,0-4 12 15,0-1 2-15,3-2 1 0,-4 7 0 0,4-2 11 16,0-3 16-16,-1 5-4 0,-2 0-1 16,3 0-3-16,-1 5-8 0,1-3 12 0,-1 5-4 0,-2-2 0 0,0-1-8 0,-2 1 12 15,2-3-4-15,-3 6-8 0,0-4 0 0,0 1 0 0,-2 0 8 16,-3-5-8-16,5 2 0 0,-2 5 0 0,0 0-11 16,-3-7-34-1,0 0-7-15,0 0-2 0,2 2 0 0,4-2-163 0,-6 0-33 0,0 0-6 0,8 0-2 0</inkml:trace>
  <inkml:trace contextRef="#ctx0" brushRef="#br0" timeOffset="30813.92">23696 5408 2134 0,'0'0'95'0,"0"0"19"16,0 0-91-16,0 0-23 0,8 0 0 0,0-2 0 0,0-3 66 0,-3 5 9 15,3 0 1-15,0 0 1 0,0 0-45 0,3 0-8 16,-3 0-3-16,-1 0 0 15,1 0-21-15,3 0 0 0,0-2 0 0,-1 2-12 16,1-5-31-16,-1 5-6 0,1-2-2 0,2-1 0 16,0-1-170-16,-2 1-35 0,0-2-6 0,-1-2-490 0</inkml:trace>
  <inkml:trace contextRef="#ctx0" brushRef="#br0" timeOffset="31008.28">24003 5156 2372 0,'0'0'105'0,"-3"7"22"0,3 1-102 0,0-1-25 0,-2 0 0 15,-1 2 0-15,3 5 87 0,0-2 12 0,-3 7 2 0,3 0 1 16,-2 2-77-16,-1-2-15 0,0 4-10 0,-2 8 12 16,3-1-12-16,-1 3 0 0,0 0 0 0,1 5-11 31,-4-3-29-31,1-4-7 0,2 6-1 0,-2-6-736 0,0-5-148 0</inkml:trace>
  <inkml:trace contextRef="#ctx0" brushRef="#br0" timeOffset="32366.8">22021 6064 1566 0,'0'0'69'0,"0"0"15"16,0 0-68-16,0 0-16 0,0 0 0 0,0 0 0 15,0 0 79-15,0 0 12 0,0 0 2 0,0 3 1 16,0-3-66-16,0 0-12 0,0 7-4 0,0 0 0 16,0-7-12-16,0 7-8 0,0 0 8 0,0 0-13 0,0-5-6 0,0 8-1 15,0-3 0-15,0 0 0 0,0 2 20 0,-2-2-10 16,2 3 10-16,0 1-8 0,0 1 8 0,0 2 9 16,0-4-1-16,2 6-8 0,-2 5 22 0,3-4-2 15,0 4-1-15,-3-2 0 0,0 4 1 16,2 1 0-16,-2-3 0 0,3 2 0 0,0 1-10 15,-1-3-2-15,1 3 0 0,2-3 0 0,-2 2-8 0,-1 1 0 16,1-1 9-16,0-4-9 16,-1 5 0-16,4-1 0 0,-4-2 0 0,1-2 0 0,0 2 0 15,-1-4 0-15,1-1 0 0,-1 1 0 0,1-6 0 0,-3-1 0 16,3-1 0-16,-3 1-8 0,0 1 8 0,0-1 0 16,0-3 0-16,2 0 0 15,-2-2-29-15,0-5-4 0,0 0-1 0,0 0 0 16,3 7-18-16,-3-7-4 0,0 0-1 0</inkml:trace>
  <inkml:trace contextRef="#ctx0" brushRef="#br0" timeOffset="36675.3">12933 6998 230 0,'0'0'10'0,"0"0"2"15,0-7-12-15,0 0 0 0,0 0 0 0,2 4 0 16,1-4 276-16,0 0 53 0,-1 0 11 0,4 3 1 16,-6-1-199-16,2-2-40 0,-2 7-8 0,0 0-2 15,0 0-48-15,0 0-11 0,0 0-1 0,0 0-1 16,0 0 2-16,0 0 1 0,0 7 0 0,3 2 0 0,-3 5-18 0,0 3-3 15,3 11-1-15,-3-2 0 0,0 7 1 0,0 4 0 16,0 3 0-16,2-2 0 0,1-3-13 0,-3 3 8 16,3 0-8-16,-3-3 0 0,2 5 0 0,1-3 0 15,-3-4 0-15,0 5 0 0,3-7 0 16,-1-3 0-16,-4 0 0 0,2-9 0 0,0 2 0 16,0-7 0-16,0-2 0 0,0-5 0 15,0-2 0-15,0-5 0 0,0 0-8 0,5-5 8 0,-3-2-12 0,1-5 12 16,2-2-12-16,-2-7 12 0,0 4-11 0,2 1 11 0,-2-3-10 0,2-2 10 15,0-3 0-15,1 6-9 16,-1-4 9-16,0-1 0 0,0 6 0 0,1 1 0 16,-1 2 0-16,0-3 0 0,1 8 0 0,-4 0 11 15,1-3-3-15,-1 5 0 0,1 4 4 16,2-4 0-16,-5 7 0 0,0 0 0 0,6 7 0 0,-1-4 0 0,0 4 0 16,1 7 0-16,-4-5-4 0,4 8 0 0,-4-1 0 0,3 3 0 15,1 0 0-15,-1-3 0 0,3 1 0 0,-3-1 0 16,3 3-8-16,-2-7 0 0,-1 4 9 0,3-4-9 15,0 0 0-15,0 2 0 0,0-5 0 16,2-2 0-16,-2 3 11 0,3-3-3 0,-1-2 0 0,1-3 0 16,2 3-8-16,-2-5-11 0,-1 0 3 0,3-5 0 15,1 5 8-15,2-7 0 0,-3 0 0 0,3-3 0 16,0 3 0-16,-1-2 14 0,-1-5-3 0,2 4-1 0,-3-4-10 16,0 5-9-16,-5-5 9 0,0-3-13 0,2 6 13 15,-4-3 10-15,-1-1-2 0,0-1 0 0,-2 2-8 0,0 4 0 16,-3-4 0-16,0 5 0 0,-3-1 0 0,-2 1 0 15,-1-3 0-15,-2 10 0 0,3-5 0 16,0 5 0-16,-3-3 0 0,0 5 0 0,-3 0-12 0,3 0-4 16,-2 7 0-16,2 0-1 0,-3-5 5 0,3 10 0 15,0 0 1-15,3 0 0 0,-3-1 11 16,3 6-8-16,2 4 8 0,1-5-8 0,-1 6 8 0,3-6-12 16,3 1 12-16,2-1-12 0,3 0-1 0,2 1-1 15,1-1 0-15,2 6 0 0,3-6 14 0,0-2-9 16,0-2 9-16,2-5-8 0,4 0 8 0,1-5 0 15,1-2 0-15,0-2 0 0,0-5 0 0,0 0 0 16,-3-3 0-16,0-4-8 0,3-2 8 0,-3 4 0 16,-3-7 0-16,1 1 0 0,0-4 0 0,-4 4 12 0,4-4-4 0,-6 6 0 15,0-1 1-15,-5 1 1 0,3-5 0 0,-6 11 0 16,0-4 18-16,-5 5 3 0,0-1 1 16,-2 1 0-16,-1 2-32 0,-2 2 0 0,0 1-13 15,-1-1 4-15,-2 5 9 0,-2 0 11 0,2 0-3 0,-3 0 0 16,3 5-8-16,0-3 0 0,0 0 0 15,1 5 0-15,-1 0 0 0,2 3 0 0,1-3 0 16,0 2 0-16,-1-2-9 0,4 5 9 0,-1-2 0 0,0-1 0 16,1 0 0-16,2-2 0 0,0 0 0 0,2 3 0 15,-2-5-9-15,0-5 9 0,0 0 0 0,0 0-9 16,6 2 9-16,-6-2 0 0,0 0-9 0,8 5 9 16,2-3 0-16,-2 0 13 0,0-2-1 0,0 0-1 15,0 5-19-15,0-5-4 0,-3 2-1 0,3 3 0 16,-2-3 13-16,1 5 0 0,-4-4 12 0,2 4-12 0,1-2 12 0,-1 2-12 15,0-5 12-15,1 0-12 0,1 5 12 0,1-7-4 16,-2 0 0-16,2 5-8 0,-3-5 9 0,6-5-9 16,-1 5 0-16,1-7 9 0,2-2-9 0,0 0 0 15,3-6 0-15,0 1 0 0,0 3-9 16,-3-6-4-16,3 1-1 0,2-3 0 0,-4 2-6 16,-1 1-2-16,0-1 0 0,0 1 0 0,-2 0 13 15,-1-1 9-15,4 1-12 0,-6-3 12 0,2 7-8 0,-2-2 8 16,-3 0 0-16,3 4 0 0,-5 1 0 0,2 2 0 15,-2 0 0-15,-3 7 0 0,0 0 27 0,0 0 12 16,0 0 2-16,-3 9 1 0,3-2-19 0,-2 10-4 16,-1 2-1-16,0-1 0 0,1 8-10 0,-4 5-8 0,4-1 9 15,-1 3-9-15,-2 12 0 0,2-3 8 16,3 10-8-16,-2-2 0 0,-1-3 0 0,3 2 0 0,0 5 0 16,0-5 0-16,0 6 0 0,0-1 0 0,3-5 0 15,-1-2 0-15,-2-7 0 0,0 0-8 0,0 0 8 0,3-9-10 16,-3 1-7-16,0-8-2 0,0 0 0 0,3-3 0 31,-3-3-20-31,0-6-4 0,0-2-1 0,0-3 0 16,0-7-88-16,0 0-19 0,0 0-3 0</inkml:trace>
  <inkml:trace contextRef="#ctx0" brushRef="#br0" timeOffset="36950.44">14147 7261 1209 0,'0'-9'53'0,"0"9"12"0,0 0-52 0,3-7-13 0,0 4 0 0,-3 3 0 0,0 0 193 0,5-4 36 16,3 4 7-16,0 4 2 15,0-1-140-15,0 2-28 0,5-3-6 0,-3 7 0 0,4-2-35 0,-1 0-6 16,0 3-2-16,0 4 0 16,1-5-21-16,1 5 8 0,-1 1-8 0,-4-4 0 0,1 3 0 0,-3 1 0 15,0-4 0-15,-6 3 8 0,1 3-8 0,-3-1 0 16,-3-2 0-16,-2 1 0 0,-6 1 0 0,1-7 0 15,-3 6 0-15,-3-1 0 0,3-3 0 0,-3 4 11 16,0-6-11-16,3 5 12 0,-3-5-12 0,0 1 0 16,3-3 9-16,-3-2-9 0,0-3-15 0,3 3-7 15,-1-5-2-15,4 0-676 0,-1-5-135 0</inkml:trace>
  <inkml:trace contextRef="#ctx0" brushRef="#br0" timeOffset="49298.91">15034 7339 172 0,'0'0'16'0,"0"0"-16"16,2-7 0-16,1 5 0 0,-3-3 237 0,0 0 45 15,0 0 9-15,0-2 1 0,0 7-143 0,-3-2-29 16,1-3-5-16,-4 3-2 0,1 0-22 0,0 2-5 16,-1 2-1-16,-1 0 0 0,-4 5-25 0,0 0-4 15,-2 3-2-15,3 9 0 0,-4-3-30 0,1 3-5 16,0 4-2-16,-3 8 0 0,0-5-17 0,0 9 0 16,-2-2-8-16,2 2 8 15,-5 1-28-15,0-1 1 0,2 0 0 0,-2 0 0 0,0 3 10 0,5 0 1 0,0 2 1 0,-3-5 0 31,4 3-17-31,-1-5-3 0,2-1-1 0,4-1 0 16,-1-7 5-16,6-1 1 0,0 1 0 0,-1-8-514 16,1 1-104-16</inkml:trace>
  <inkml:trace contextRef="#ctx0" brushRef="#br0" timeOffset="50639.22">15520 7640 1407 0,'0'0'62'0,"0"0"14"0,0 0-61 0,0 0-15 0,-5-7 0 0,0 5 0 15,2-6 53-15,-2 1 8 0,0 0 2 0,-1-2 0 16,4 2-36-16,-4 0-7 0,-2-3-2 0,3 3 0 16,3-2-18-16,-4 0 0 15,-2 2-11-15,0-1 11 0,-2 1-18 0,-1 0 3 0,-2 5 1 0,0 0 0 32,0-3-29-32,-3 5-5 0,-3 5-2 0,3-1 0 0,-2 3 14 0,2 0 4 0,0 10 0 0,0-1 0 15,0 1 32-15,0 6 9 0,3-1 1 0,0 3 0 16,2-1 22-16,-2 4 4 15,0 0 0-15,5 3 1 0,-3 7-21 0,3-5-4 0,3 6 0 0,2-6-1 16,1 5-11-16,2 0 0 0,0-5 0 0,2-8 0 16,1 6 8-16,2-7-8 0,3-1 12 0,-2-6-4 15,2-1 0-15,0 0 0 0,2-8 0 16,1 3 0-16,-1-6 3 0,3 0 0 0,-2-5 0 0,2-5 0 0,1 3-3 0,1-8-8 16,1-2 12-16,0 1-4 0,5-3-8 0,0-1 0 15,1-1 0-15,-1-3 8 0,3-2-8 0,-3-2 0 16,-5 4 0-16,2-2 0 0,1 4 0 0,-1 1 0 15,-2-1 0-15,3 1 0 0,-6 2 13 0,0-1 1 16,-2 6 0-16,2-5 0 0,-3 7 17 0,1 2 3 16,0 0 1-16,-1-2 0 0,-2 7-15 0,3 0-2 15,-3 0-1-15,0 0 0 0,0 7-17 0,-3-2 8 16,3-2-8-16,-3 6 0 0,0-2 11 0,-2 2-11 0,-3-2 10 16,3 8-10-16,-6-6 11 0,3 3-11 0,-3 0 12 0,-2 2-12 15,2-5 10-15,-2 5-10 0,0-4 8 16,-3 4-8-16,-3-5 0 0,6 0 0 15,-6-1-9-15,4-1 9 16,-7 0-28-16,4-5 2 0,-1 3 0 0,1-3 0 0,2-2 6 0,-3 0 0 0,3-7 1 0,0 7 0 16,3-7 10-16,0-2 9 0,-1 1-13 0,4-1 5 15,2-5 8-15,0-3 0 16,2 6 8-16,4-3-8 0,2-8 12 0,-1 6-1 0,4 0-1 0,0 1 0 16,2-1 2-16,0-1 0 0,-2 1 0 0,2 2 0 15,3 5 0-15,-6-6 0 0,4 6 0 0,-1 2 0 16,3 5 18-16,-3-5 4 0,0 4 1 0,3-2 0 15,-3 5-21-15,0 0-4 0,1 0-1 0,-4 8 0 16,4-8 9-16,-4 7 2 0,1 0 0 0,-3 2 0 0,-3-2-7 16,0 3-1-16,0-1 0 0,-5 5 0 0,0 0-12 15,0-4 9-15,-2 6-9 0,-3-7 8 0,2 3-8 0,0-2-9 16,-2-1 9 0,2-2-13-16,3-7-3 0,0 0-1 0,0 0 0 0,0 0 0 15,0 0-6-15,0 0-1 0,0 0 0 0,6 0 0 0,-4-2 2 0,6-3 0 16,5-4 0-16,-2-6 0 0,0 6 13 0,-1-5 9 15,6 2-12-15,-3-2 12 0,1 0 0 0,-1 7 0 16,0-2 0-16,0-1 0 16,-2 3 25-16,-1 0 3 0,1 7 0 0,-3-2 0 0,2 2 3 0,-2 2 1 15,-8-2 0-15,6 5 0 0,2-1-10 0,0 1-2 16,-3 5 0-16,0-3 0 0,0 2-8 0,3-2-3 16,-5 2 0-16,2-2 0 0,1 8-9 0,-1-8 8 15,-2 2-8-15,2-2 8 0,0-5-16 0,-2 6-4 16,2-4-1-16,0 1 0 15,1-5-19-15,2 0-4 0,0 0-1 0,-1 0 0 16,4-5-1-16,2 1 0 0,1-6 0 0,1-4 0 16,-1-2 6-16,1 1 0 0,4-8 1 0,0 4 0 15,-6-2-5-15,5-3-2 0,1-1 0 0,-1 1 0 16,1-7 23-16,-3 6 5 0,0-6 1 0,-3 5 0 0,3-2 21 0,-6 4 5 0,1 1 1 0,-3 6 0 16,2-6 40-16,-2 6 8 0,-5 8 2 0,2-5 0 15,1 7 9-15,-4-3 3 0,1 8 0 16,-3 2 0-16,0 0-32 0,0 0-7 0,0 0-1 0,-3 5 0 15,-2 2-11-15,2 7-2 0,-2 0-1 0,2 5 0 0,-2 4-26 16,2 1 0-16,1 4 0 0,-4 0 0 16,4 3 10-16,-1 2-10 0,1-3 12 0,2 3-12 15,0 5 0-15,-3-5 0 0,3 5 0 0,0-6 0 16,3 1-20-16,-1-2-12 16,-2 0-1-16,3-6-1 0,-1-1-26 15,1-3-6-15,0-2-1 0,-1-5 0 0,1-5-25 0,2 3-6 0,-2-5-1 0,-3-7 0 16,0 0-13-16,8-4-4 0,0-3 0 0,-3-5 0 0</inkml:trace>
  <inkml:trace contextRef="#ctx0" brushRef="#br0" timeOffset="50842.75">16280 7774 1324 0,'-16'0'118'0,"16"0"-94"0,0 0-24 0,0 0 0 16,0 0 176-16,0 0 32 15,8 0 5-15,0-2 2 0,2-3-127 0,1 5-26 16,0-7-5-16,4 5-1 0,7-6-32 0,-4 1-6 0,1 0-2 0,2 3 0 16,3-8-16-16,-1 3 0 0,-1 1 0 0,-1-1 0 31,3-5-88-31,-1 2-12 0,1 0-3 0,-3 1-837 0</inkml:trace>
  <inkml:trace contextRef="#ctx0" brushRef="#br0" timeOffset="51119.02">16679 7845 1695 0,'6'9'75'0,"-6"-4"16"0,0-5-73 0,0 0-18 0,2 2 0 0,-2-2 0 0,0 0 83 0,0 0 13 16,0 0 2-16,0 0 1 15,0 0-59-15,3 0-11 0,0 0-2 0,2-2-1 16,3-3-14-16,0 5-4 0,-3-2 0 0,3-3 0 0,3 5-8 0,-1 0 0 15,-5 0 0-15,3 0 0 0,3 0 0 0,-3 0 0 16,-3 5 0-16,3-3 0 0,-3 5 0 0,1-2 0 16,-1-1 0-16,-2 8 0 0,-1-2 0 0,-2-1 0 15,6 0 0-15,-6 6 0 0,0-6 0 0,-3 3 0 16,6-3 9-16,-3 1-9 0,0-1 0 0,0-2 0 16,0-7 0-1,0 0 0-15,0 0-120 0,0 0-21 0,0 0-5 0</inkml:trace>
  <inkml:trace contextRef="#ctx0" brushRef="#br0" timeOffset="51294.03">16830 7553 979 0,'0'0'87'0,"0"0"-70"0,-5 0-17 0,5 0 0 15,0 0 246-15,0 9 46 0,0-4 8 0,0 2 3 16,0 0-219-16,3-2-44 0,-1 2-9 0,-2 0-2 15,3 0-29-15,-1-5-20 0,4 5 4 16,-4 0-935-16</inkml:trace>
  <inkml:trace contextRef="#ctx0" brushRef="#br0" timeOffset="51688.68">16986 7861 1620 0,'-2'9'72'0,"-1"-2"14"0,3 1-69 0,0-1-17 16,0 2 0-16,0-2 0 0,0-5 71 0,0 5 10 15,3 1 3-15,-3 1 0 0,0-2-38 0,2 0-7 16,-2 0-2-16,3 0 0 16,-3 0-26-16,0 3-11 0,0-1 8 0,3-2-8 0,-1 0 0 0,-2 3 0 15,-2-3 0-15,2 0 0 0,0 0 0 0,0-7 0 16,0 4 0-16,0-4 0 0,0 7 0 0,0-7 0 16,0 0 0-16,0 0 0 0,0 0-16 0,0 0 4 15,0 0 0-15,0 0 1 16,0 0 11-16,5-2 0 0,3-5 0 0,-3 0 8 0,0-2-8 0,1-1 0 15,4-2 0-15,-2 3 0 0,3-5 0 0,-3-3 0 16,2 8 0-16,1-5 0 0,-1-3 0 16,-2 8 0-16,-2-5 0 0,2 5 0 0,2-6-13 15,1 6 2-15,-6 2 1 0,3 0 0 0,3-2 10 0,-3 6 11 16,-6-2-3-16,-2 5 0 0,0 0 3 0,0 0 0 0,0 0 0 0,0 0 0 16,8 5 6-16,-3 5 2 0,-2-3 0 15,0 2 0-15,-3 0-7 0,2 6-2 0,1 1 0 0,0-7 0 16,-3 6-10-16,2 1 0 0,1-4 0 0,0 0 0 15,-1 2 0-15,-2-5 0 0,0 5 0 0,3-4 0 16,0-1-24 0,-3-2-6-16,0-7-2 0,0 0 0 15,0 0-156-15,0 0-32 0,0 0-7 0,0 0-1 0</inkml:trace>
  <inkml:trace contextRef="#ctx0" brushRef="#br0" timeOffset="52965.4">17343 7814 345 0,'0'0'15'0,"0"0"4"0,0 0-19 0,0 0 0 0,3 7 0 0,0 0 0 0,-1 0 426 16,-2 0 82-16,0-2 16 0,0 2 3 15,3 5-379-15,-3-3-75 0,0 1-15 0,0-1-3 0,3 5-35 0,-3-5-6 16,0 6-2-16,2-1 0 0,1-3-12 0,-3 1 0 16,0 0-12-16,0 2 12 0,0-5-22 0,0 6 2 15,0-6 1-15,0-2 0 16,0 2-9-16,0-1-1 0,0-8-1 0,3 9 0 15,-3-9 15-15,0 0 3 0,0 0 1 0,0 0 0 0,0 0 0 0,5 0 0 0,3 0 0 16,0 0 0-16,0-2 20 0,0-5 4 0,0-1 1 0,0-1 0 16,2 0-27-16,3-5-6 0,-2-1-1 0,2 4 0 15,0-3 8-15,-2-1 2 0,0-1 0 0,-1 0 0 16,3-1 10 0,-2 3-12-16,0-3 12 0,2 1-12 0,-3 2 12 0,1 2 0 0,0 0 0 0,-1 3 0 15,-2 0 14-15,-3 2-2 0,3-1 0 16,-2 6 0-1,-6 2 11-15,0 0 1 0,0 0 1 0,0 0 0 0,0 0 3 0,5 7 0 0,-3 3 0 0,1-1 0 16,-3 7-8-16,0 1 0 0,0-3-1 16,0 7 0-16,-3-4-19 0,3 1 0 0,-2-1 0 0,2 4 0 15,2-2 0-15,-2 0 0 0,0-3-12 0,0-4 3 16,0 2-34 0,3-5-6-16,0-1-2 0,-1-1 0 15,1 0-39-15,-3-7-8 0,5 2-2 0,3-2 0 16,-2 0-12-16,2 0-2 0,-1-2-1 15,4-5 0-15,0-3-33 0,-1-4-6 0,1 5-2 0,2-5 0 0,0-1 48 0,-2 4 8 0,5-3 3 0,-6-1 0 0,4 6 175 0,1-5 35 16,-1 5 7-16,-1-1 2 0,0 3 47 0,0 0 10 16,-2 0 1-16,-1 5 1 0,-2 2-48 0,3-5-9 15,-6 3-3-15,3 2 0 0,0 2-51 0,-3 3-10 16,1-3-3-16,-1 5 0 0,-2 0-40 16,-1 2-8-16,4-1-1 0,-6 1-8 0,0 3 0 15,-6-3 0-15,4 1 0 0,-1-1 0 0,-2 5 0 0,-3-5 0 16,3 3 0-16,-3-2 0 0,0-1 0 0,-3-2 0 0,0 2 0 15,-2-1 0-15,3-4 0 0,-4 1 0 16,4 0 0-16,-1-5 0 0,1 2 9 0,-4-2-9 16,4-2 0-16,-1-3 9 0,3 3-9 0,0-5 0 15,0-1 0-15,3-1 0 0,-3 2 0 0,3 0 0 16,2-2 0-16,-2-1 0 0,5-4-16 0,-3 7 4 16,3-2 0-16,3-6 1 0,2 6 11 0,1-5-8 0,-1 5 8 0,3 1-8 31,2-1-46-31,1 0-9 0,5 2-1 0,0 0-1 15,2-3-121-15,1 3-24 0,-1 0-5 0,1 0-1 16,-1 0-25-16,1 5-6 0,-1-5-1 0,1-1 0 16,2 1 166-16,0 5 33 0,-2-5 6 0,-3 0 2 0,-3 7 158 0,0-2 32 0,0-3 7 0,1 3 0 15,-6 2 60-15,2 0 11 0,-5 0 2 0,3 0 1 16,-2 0-77-16,-6 0-15 0,5 7-3 0,-2-5-1 0,-1 5-56 0,1 2-11 16,-3-2-3-16,2 1 0 15,-2 1-34-15,0 3-7 0,0-1-2 0,0 4 0 0,0-1-21 16,0-3 9-16,-2 4-9 0,2-6 0 0,0 5 0 15,0-5 0-15,0-1 0 0,0 1 0 16,0-2 0-16,2 0 0 0,-2-7 0 0,0 0-9 0,3 9-7 0,-3-9-2 16,8 0 0-16,-3 0 0 0,1-2 4 0,2-5 1 15,0 0 0-15,2 0 0 16,1-2-33-16,-1-1-6 0,4-4-2 16,-1 5 0-16,3-1 41 0,-3-2 13 0,0 3 0 0,0 2-10 0,-2-2 10 0,-1 1 0 15,-2 6 0-15,3-3 0 0,-3 3 0 0,0 0 16 16,0 2-4-16,-3 0-1 0,0 0 9 0,3 2 3 15,-8-2 0-15,6 2 0 0,-6-2-14 0,5 5-9 16,-5-5 12-16,5 2-12 0,-5-2 0 0,0 0-11 0,0 0 0 0,8 0 0 31,0 0-29-15,-3 0-5-16,-5 0-2 0,8 0 0 0,0-7-22 0,-2 7-5 0,-1-4-1 16,0-3 0-16,3 0 1 0,-3 2 0 0,1-4 0 0,-1 6 0 15,0-2 34-15,1-2 6 0,-6 7 2 0,5 0 0 0,-5 0 32 0,0 0 0 0,5-2 0 0,-5 2 0 16,0 0 48-16,0 0 17 15,0 0 3-15,5 2 1 0,1 3-10 0,-4 2-3 0,1 0 0 0,0-2 0 16,-3 2-17-16,2 0-4 0,1 2-1 0,0-2 0 16,-3 3 22-16,2-3 4 0,-2 5 0 0,3-8 1 15,-1 3-13-15,1 1-4 0,2 1 0 0,1-2 0 16,-1 0-19-16,0 2-4 0,1-1-1 0,2 1 0 16,-1-2 9-16,4 0 2 0,-3 0 0 0,3 0 0 15,-3 0-11-15,5 0-1 0,-5-2-1 0,5 0 0 16,-5-3-18-16,2 5 0 0,-4-7 8 0,2 2-8 0,-3 3 0 0,-2-3 0 15,-3-2 0-15,0 0 0 0,0 0-12 0,0 0-2 16,0 0-1-16,0 0 0 16,-8 0-33-16,2 8-6 0,-4-8-2 15,-1 4 0-15,-2-1-12 0,0-1-4 0,0 5 0 16,-3-7 0-16,2 5-120 0,-1-3-25 0,-1-2-5 0,2 0-454 0</inkml:trace>
  <inkml:trace contextRef="#ctx0" brushRef="#br0" timeOffset="53700.36">18870 7155 2016 0,'5'15'89'0,"-2"-6"19"0,-3 0-87 0,5 8-21 0,-2-1 0 0,0 8 0 15,-1-3 136-15,-2 3 22 0,0 1 5 16,0 4 1-16,-5 4-107 0,0 2-21 0,-3 2-4 0,-3 3 0 15,1-2-32-15,-4 2 0 0,1-7 0 0,0 5 0 32,-3-5-20-32,5-1-9 15,1-1-3-15,-1-5 0 0,3 4 12 0,0-6 1 0,0 0 1 0,3-8 0 0,3 5 3 0,-1-4 1 16,-2-8 0-16,2 0 0 0,3-4-26 16,3-3-4-16,2 6-2 0,0-8 0 0,-5 0-17 0,11-8-3 0,-3-1-1 0,2-5 0 15,3 2 42-15,3-4 8 0,0-3 1 0,-3 2 1 16,3 6-7-16,-2-3-2 0,-1-3 0 0,0 3 0 15,-2 7 40-15,-1-2 7 0,1 1 1 0,-3 1 1 0,0 5 36 16,2 2 7-16,-4 0 2 0,4 2 0 16,-5 3-5-16,3-3-1 0,-2 8 0 0,-1-3 0 0,0 7-24 0,-2-5-4 15,2-1-2-15,-2 6 0 0,-1-3-9 16,1 4-1-16,0 1-1 0,-3-2 0 16,2-5-35-16,-2 6-6 0,0-6-2 0,3 0 0 15,2-2-16-15,-2-2-4 16,2-2-1-16,3-3 0 0,0-3-41 0,3-2-8 0,-1-4-2 0,4-5 0 15,1 5-102-15,1-8-21 0,3-4-4 0,-1 4-1 16,1-6 126-16,-1 6 25 0,1-1 5 0,-1-4 0 0,1 6 64 0,-3 0 0 16,0-1 0-16,-3 3 13 0,0 0 117 0,-2 4 23 0,-1 1 5 0,-2 2 1 15,-2 0-23-15,-1 5-5 0,-5 2-1 0,0 0 0 16,0 0-44-16,0 9-9 16,0 0-1-16,0 8-1 0,-3-3-9 0,-2 10-2 15,0 1 0-15,-3 6 0 0,0 9-41 0,0 0-9 16,-3 5-2-16,3 4 0 0,-2-2-12 0,2 9 0 0,-3-1 0 0,1 1 0 15,-1-2 0-15,0 3 0 0,-2-1 0 16,0-2-10 0,0 0-33-16,-6-4-6 0,3-3-2 0,-2-3 0 15,-1-1-5-15,1-6-2 0,-1-4 0 0,3 0 0 0,-2-9 25 0,2-1 5 0,0-6 0 0,0-3 1 16,0-5 15-16,3-2 4 0,-3-7 0 0,0 0 0 16,0-7 8-16,1-5 0 0,-1-2 10 0,0-7-10 15,3-2 25-15,-1-3-1 0,4 0 0 0,2-2 0 16,5-5 13-16,3 7 3 0,3-5 0 0,2 1 0 15,3 4-20-15,5-2-3 0,-2-1-1 0,0 1 0 0,4 5 7 0,-1-1 1 16,-1 5 0-16,3-2 0 0,2-2 2 16,1 6 1-16,5-2 0 0,2 0 0 0,3 1-27 0,0 1 0 15,0 1 0-15,0-1 0 16,3-2-80-16,-3 3-14 0,3 0-3 0</inkml:trace>
  <inkml:trace contextRef="#ctx0" brushRef="#br0" timeOffset="54904.79">20198 7932 864 0,'0'0'38'0,"8"-7"8"0,-5-1-37 0,5 1-9 0,-3-2 0 0,3 2 0 16,-3-2 288-16,1-6 55 0,-1 4 11 0,-2-3 2 16,-3-1-238-16,2 4-48 0,-4-3-10 0,-1-1-1 15,-2 4-38-15,-1-1-7 0,1 0-2 0,0 0 0 16,-3 5-12-16,0-2 9 0,-3 2-9 0,3 5 8 16,0-5-8-16,-2 7 0 0,2 0 0 0,-3 0 0 15,3 7 0-15,-2-5 0 0,-3 5 0 0,2 7 0 0,3-5 0 16,-3 1 0-16,4 4 0 0,-4 2 8 15,3 1-8-15,0-1 0 0,0 3 0 0,3-2 0 16,0-1 19-16,-1 1-2 0,4-8 0 0,-1 5 0 16,3-4-33-16,0-1-6 0,0-2-2 0,3 0 0 15,-3-7 0-15,2 5-1 0,-2-5 0 0,8 2 0 0,0-2 16 0,3 0 9 16,-1-2-10-16,-2-3 10 16,3-2 0-16,-1 5 13 0,-2-3-1 0,3 0 0 0,-3 1 5 15,0-4 1-15,0 8 0 0,0-2 0 0,-3 2-2 0,3 2 0 16,-5-2 0-16,4 8 0 0,-1-4 5 0,-4 1 1 15,1 0 0-15,2 2 0 0,1 0-5 0,-4-3-1 16,1 4 0-16,2-1 0 16,-2-5-16-16,2 5 0 0,-5-7 0 0,5 5 0 0,1-3-12 0,-1-2-7 15,3 0-1-15,-3 0 0 16,6-7-13-16,-3 5-3 0,2-5-1 0,-2 0 0 16,6-3 6-16,-4-4 2 0,1 2 0 0,2-7 0 15,3 3-3-15,0-1-1 0,2-6 0 0,1 4 0 16,-3-4-4-16,-1-1-1 0,4-4 0 0,-3 4 0 0,0-4 26 0,-3 0 12 0,3-3-10 15,-6-2 10-15,4 3 22 0,-4 2 10 0,-2-1 3 0,0 6 0 16,0-3 17-16,-3 5 4 0,-2 2 1 16,0 3 0-16,-1 1 11 0,-2 1 1 0,0 7 1 0,-2 3 0 15,2-3-13-15,-6 2-2 0,6 5-1 0,-5 0 0 16,0 0-40-16,-3 7-14 0,-3-2 9 0,3 4-9 16,-2 0 0-16,-3 8 0 0,-1 6 0 0,1 8 0 15,0-5 0-15,2 11 0 0,1 3 0 0,-1 0 0 16,3 0-14-16,0 0 5 0,3 5 1 15,0-3 0-15,2-2 8 0,0-2 0 0,3-5 0 16,0-2 0-16,0-3 0 0,3-2 0 0,2-8 0 0,1-3 0 16,1 1-37-1,1-9-6-15,3 0-1 0,0-5 0 0,2-2 10 0,0-9 2 0,0 2 0 0,3-9 0 16,0-1-52-16,0-6-11 0,2-1-1 0,-2-7-1 16,3 6 8-16,-1-6 1 0,1 8 1 15,-1-8 0-15,1 5 62 0,2 0 12 0,0-2 2 16,-2 4 1-16,-3-1 67 0,0 3 14 0,-1 4 2 0,-1 1 1 0,-4 1 21 0,1 4 4 15,-3 3 1-15,-3 1 0 0,0 1-15 0,-5 0-2 16,0 7-1-16,0 0 0 0,0 0-58 0,0 0-11 16,-5 7-2-16,-6 0-1 0,1 8-10 0,-1 1-12 0,1 0 2 15,-1 8 1-15,-2 0 9 0,2 1 0 0,1 4 0 0,2-4 0 16,0 8 0-16,3-4 0 16,-1 1 0-16,4-2 0 0,2-4 0 0,-3 4 0 0,3-4 0 0,3-5 0 15,-3-3 0-15,0 0 0 16,5-1 0-16,0 1-8 15,0-9-24-15,3 2-4 0,0 3 0 0,3-7-1 0,-11-5 18 0,16 5 4 16,0-3 1-16,0-4 0 0,-1 2 14 0,1-5 0 0,3 3 0 16,-3-5 0-16,0-1 0 0,-3 1 0 0,-3 5 0 0,4-5 0 15,-4 0 0-15,1 2 0 0,-3 1 0 0,2-4 0 16,-2 6 0-16,3-3 0 0,-3 5 0 0,0 0 0 16,-3 0 10-16,3 0-2 0,-3 5 0 0,3-3 0 15,-3 6-8-15,1-1-11 0,-4 0 3 0,1 2 0 16,0-2 8-16,-3 3-8 0,-3-1 8 0,3-2-8 15,0 0 8-15,-5 2 0 0,2-1 0 0,-2-1 0 16,0 2-8-16,-1-4 0 0,1 2 0 0,0-5 0 0,-3 5 8 0,0-5 0 16,2 3 0-16,-1-2 0 15,-1-3-28-15,0 0-3 16,0 0-1-16,0 0 0 0,-3 0 7 0,3-8 1 0,-2 8 0 0,2-7 0 16,-3 5-21-16,-2-5-4 0,5 0-1 15,0 5 0-15,0-5 22 0,3 0 5 0,5-1 1 0,-3 4 0 0,6-1-2 0,2-2 0 16,0 0 0-16,6 5 0 0,-3-8 4 0,3 3 0 15,-1-2 0-15,1-3-544 16,2 7-108-16</inkml:trace>
  <inkml:trace contextRef="#ctx0" brushRef="#br0" timeOffset="55694.35">21452 7868 403 0,'0'0'36'0,"0"0"-36"0,0 0 0 0,0 0 0 16,0 0 379-16,0 0 69 15,0 0 13-15,0 0 3 0,0 0-301 0,0 0-61 0,0 0-12 0,0 0-2 16,-5 0-40-16,2-7-7 0,-2 7-1 0,0-2-1 16,0-3-39-16,-3-2 0 0,0 7 0 0,0-5 0 15,0 1 0-15,0 4 0 16,0-8 0-16,-3 8 8 0,3 0-8 0,-2 5 0 0,-1-2 0 0,1 4 0 16,-1-5 0-16,3 5 0 0,-5 5 0 0,5-1 0 15,-3 4 0-15,4-1 0 0,-4-3 0 0,6 11 0 16,-1-4 0-16,6 6 0 0,-2-1-8 0,4 1 8 15,1 0 0-15,0-1 0 0,5-2 0 0,0-2 0 16,-1-3-12-16,4 6 4 0,0-8 0 0,-1-2 0 16,3 2-32-1,1-7-7-15,-1 2-1 0,0-7 0 0,6-2-13 0,-3 0-3 0,5-2-1 0,0 0 0 16,0-5 11-16,5 0 2 0,-2 0 1 0,0-8 0 0,0 6 28 0,0 0 6 16,0-1 1-16,-3-2 0 15,0 1 27-15,-5-1 5 0,0 3 2 0,-3-6 0 0,-3 6 38 0,1 0 7 16,-6-1 1-16,1-2 1 0,-4 10-5 0,1-5-2 15,-6 0 0-15,3 0 0 0,-5 5-9 0,2-5-1 16,-2 7-1-16,0-3 0 16,-3-2-28-16,-3 10-6 0,3-2-1 0,-2-3 0 0,-1 7-12 0,1-5 0 15,-1 5 0-15,3 0 0 0,-3 0 0 0,6 0 0 16,-3 0 0-16,3-2 0 0,0 2 0 0,-1-2-10 16,6-3 2-16,0-2 0 0,0 0-4 0,0 0 0 15,0 0 0-15,6 7 0 0,2-5 12 0,2 3 0 0,1-5-9 0,-1-5 9 16,4 5 0-16,-1-2 0 0,0 0 0 15,-2-3 0-15,-1-2 0 0,3 7 0 0,-2-2 0 0,0-3 0 16,-1 5 0-16,1 0 0 16,-3 0 0-16,0 0 0 0,2 0 12 0,-5 5-4 0,3-3 0 0,-2-2 0 15,2 7-8-15,-3-7 0 0,0 7-10 0,0-5 10 16,-2 6 0-16,2-4 10 0,-2-1 0 16,0 1 0-16,-3-4-10 0,5 3 8 0,0-3-8 15,1 2 8-15,-4-2-8 0,4-2-9 0,-1-1 9 0,0-1-13 31,3-3-11-31,3-1-3 0,-3-3 0 0,2-6 0 0,3-4-9 16,1 2-3-16,-1-4 0 0,0-5 0 0,0 4-1 0,1-2 0 16,-4-4 0-16,3-1 0 0,1 5 31 0,1-2 9 0,-1 2 0 0,2 2 0 15,-6 6 20-15,1-3 12 0,-3 4 1 0,0 3 1 0,0 2 24 0,-6 0 5 16,3 10 1-16,-2-5 0 16,0 0-1-16,-3 7 0 0,0 0 0 0,0 0 0 0,0 9-40 0,0 5-8 15,0-4-2-15,-3 11 0 0,3-2-4 0,-3 4-1 16,1 1 0-16,2 4 0 0,-3 3-8 0,1 2 0 15,2 2 0-15,-3 3 0 0,3-1 0 0,0-2 0 16,0 1 0-16,0-8 0 0,0 0 0 0,0-4-17 16,3-6 4-16,-1 4 1 15,-2-6-130-15,0-6-26 0,3 1-4 16,-3-6-875-16</inkml:trace>
  <inkml:trace contextRef="#ctx0" brushRef="#br0" timeOffset="55860.05">21921 7678 288 0,'-3'7'25'0,"0"2"-25"0,1-2 0 0,-1 3 0 15,6-1 571-15,-1-2 109 16,1 2 21-16,2 3 5 0,3-5-533 0,-2-2-106 0,2 0-22 0,-1-3-4 31,1 3-93-31,0-5-18 0,0 0-4 0,3-5-763 0,-1 3-153 0</inkml:trace>
  <inkml:trace contextRef="#ctx0" brushRef="#br0" timeOffset="56813.35">22169 7861 2602 0,'0'0'57'0,"0"7"12"0,3 2 3 0,-3-1 1 0,3 1-58 0,2 3-15 15,0-3 0-15,1 1 0 0,-1-1 38 0,0-2 5 0,3 0 1 0,0 2 0 16,3-4-36-16,5-2-8 0,-3 4 0 0,8-7 0 15,0 0 0-15,6 0-17 0,-4-7 4 0,4 7 1 16,-1-8-26-16,3 4-5 0,-5-3-1 16,3-5 0-16,-1 3 29 0,-2-6 6 0,-3 6 1 0,-2-5 0 0,2 2 8 0,0-2 0 15,-5 0 0-15,-3 5 0 0,0-6 0 0,-2 6 0 16,-1 2 0-16,-4-2 0 0,-1 1 0 0,-5 6 0 16,0-3 0-16,0 5 0 0,-5-2-12 0,-1 0 0 15,-4 4 0-15,-1 0 0 16,-2 5-16-16,0 1-3 15,0 1-1-15,-1 7 0 0,1-1 32 0,-3 1 0 0,3 5 11 16,-3-2-3-16,3-3-8 0,0 8-10 0,-1-3 10 0,4-2-13 0,-1 0 13 0,3 0 0 0,0-3 0 0,3 0 0 16,2 6 23-16,3-8 7 0,0-2 2 0,6 2 0 15,-1-5-20 1,3 0-3-16,3 3-1 0,-1-2 0 0,3-8-8 16,3 5-11-16,0-7 3 0,0 0 0 15,0 0-20-15,5-2-3 0,0-3-1 0,3 3 0 0,3-5 15 0,-1-1 2 0,6-1 1 16,-1 2 0-16,-4-2-21 15,5-1-4-15,-3-2-1 0,0 3 0 0,-3 0 2 16,-2-5 0-16,-3 6 0 0,3 1 0 0,-3-2 27 0,0 2 11 16,1-2-8-16,-1 6 8 0,-3-4 11 0,1 2 7 0,-1 1 2 0,-2-1 0 0,-5 5 28 0,-1-2 7 15,1-3 1-15,-6 5 0 16,1-2-30-16,-6 2-6 0,0 0 0 0,0 0-1 16,0 0 11-16,-8 0 2 0,2-5 1 0,-4 10 0 15,-1-5-33-15,1 2 0 0,-4-2 0 0,4 7 0 16,-1-2-21-16,-2-1-8 0,2-4-2 15,1 7 0-15,2 1 51 0,0-4 9 0,0 1 3 0,0 2 0 0,3 0-32 0,-3-5 0 16,5 5 0-16,-2 1 0 0,2 1 0 0,1-2 0 16,-1 0 0-16,3 7 0 0,0-4 12 0,3 4-3 15,-1-5-1-15,1 5 0 0,2-2-8 0,0 2 8 16,3-5-8-16,0-1 8 0,3 6-8 0,0-7 0 16,2-5 0-16,3 5 0 0,-1-7 0 0,7 0 0 0,-1 0 0 15,3-2 0-15,-3-5 0 0,0-3 0 16,0-1 0-16,3-6-11 0,-3 1 3 0,0-6 0 15,0 4 0-15,1-8 0 0,-4-2 8 0,-2-3 0 16,0 5 0-16,-3-4 0 0,0-3 0 0,-2 2 0 16,0 0 0-16,-1 3 0 0,-2 0 0 0,-3-3 11 0,1 8-3 15,-4-3 0-15,4-5-8 0,-6 6 8 16,0 1-8-16,-3-4 8 0,0 7 10 0,1 0 2 0,-1 4 0 16,0-4 0-16,-2 11 9 0,2-4 3 0,-2 5 0 0,0 0 0 15,2 1-16-15,-2 1-4 0,0 0 0 0,-1 7 0 16,6 0-12-16,-8 0 0 0,3-2 0 0,-3 4 0 15,3-2 0-15,0 5 0 0,2 2 0 0,-2-2 0 16,-1 0 0-16,4-3 0 0,-1 5 0 0,-2 0 0 16,5-5 0-16,-3 5 0 0,0 0 0 0,3 1-10 15,-2-6 2-15,2-2 0 0,0 7 0 0,0-7 0 16,2 9-20-16,-2-9-3 0,0 0-1 0,0 0 0 0,0 0 32 0,6 7 0 16,-6-7 0-16,0 0 0 0,8 0 0 0,-3 5 0 15,0-10 0-15,3 5 10 0,-8 0-10 0,5 0 0 16,-5 0 0-16,0 0-11 15,0 0-8-15,6 5-1 0,2 2-1 0,-3 3 0 16,0-1-47-16,1 7-8 0,-1 1-3 16,-2 6 0-16,-1 1-113 0,-2-1-24 0,3 10-4 0,-1 3-557 15</inkml:trace>
  <inkml:trace contextRef="#ctx0" brushRef="#br0" timeOffset="87392.63">19918 5977 1033 0,'0'0'45'0,"0"0"11"0,0 0-45 0,0 0-11 16,0 0 0-16,0 0 0 0,0 0 100 0,0 0 17 16,-3 0 4-16,-2 3 1 0,2 4-60 0,1 0-12 0,2 0-2 0,-3 0-1 15,-2 0-34-15,5 2-13 0,-3 1 11 0,3 6-11 16,-3-2 10-16,1 0-10 16,-1 3 10-16,3 2-10 0,0-3 13 0,0 3-3 15,0 0-1-15,3 4 0 0,-3 1 11 0,2-1 1 0,-2 3 1 0,3-2 0 16,-3 6-22-16,0-6 0 15,-3 2 0-15,3-3 0 0,0 8 0 0,0-8 0 0,0 5 0 0,-2-2 0 16,-1-2 0-16,3 2 0 16,-3-3 0-16,3 1 0 0,-2-1 0 0,-1 1 8 0,1-3-8 15,2 2 0-15,-3-4-10 0,3 5-6 0,0-1-2 16,-3-2 0-16,1-2 27 0,2-2 6 0,0 4 1 0,0-5 0 16,0-2-24-16,0-2-5 0,0 5-1 0,0-3 0 15,0-5-5-15,0 3-1 0,0-3 0 0,2 1 0 16,1-3-107-1,-3 2-21-15,3 3-5 0,-3-12-1 0</inkml:trace>
  <inkml:trace contextRef="#ctx0" brushRef="#br0" timeOffset="87861.2">20587 5947 1094 0,'0'0'97'0,"0"0"-77"0,0 0-20 0,0 0 0 16,0 0 146-16,0 0 26 0,3 4 4 0,-3-4 2 15,5 5-135-15,-2 0-27 0,-3-5-6 16,5 7-1-16,0 2-9 0,-2 1 8 16,0 4-8-16,-1 0 8 0,-2 5-8 0,3 4 0 0,0 1-12 0,-3-1 12 15,2 10-16-15,-2-2 5 0,3 9 1 0,-3 0 0 16,-3 4-2-16,3-1 0 0,0 4 0 0,-2 0 0 0,2-3 12 15,0-1 9-15,0 6-1 0,0-2-8 16,0 0 9-16,0-2-9 0,0 2 0 0,0-5 9 0,0-2-9 16,0 0 10-16,0-2-10 0,0 0 10 15,0-3 1-15,0-5 0 0,0 3 0 0,0-2 0 16,2-1-11-16,1-4 12 0,-3-5-12 0,3-2 12 0,-3-5-12 16,0 3-11-16,2-8 3 0,1-2-520 15,-3-7-103-15</inkml:trace>
  <inkml:trace contextRef="#ctx0" brushRef="#br0" timeOffset="88603.86">20219 5596 1407 0,'-10'3'62'0,"5"1"14"0,-1-1-61 0,4 4-15 0,-4-5 0 0,4 5 0 0,2-7 57 0,0 0 9 15,-6 0 2-15,6 0 0 0,0 0-16 0,-2 7-4 16,2-7 0-16,0 0 0 0,0 0-14 0,0 0-3 16,0 0-1-16,0 0 0 0,0 0 17 0,0 0 3 15,2-7 1-15,4 7 0 0,-1-7-30 0,0 0-5 16,-2-2-2-16,5 1 0 0,-3 1-2 0,3 5-1 16,-3-5 0-16,6 0 0 0,-3 2-11 0,0-2 10 15,0 0-10-15,0 2 10 0,0 5-10 0,0-2 0 0,0 2 0 0,-3-2 0 16,0-3 0-16,0 3 0 0,-5 2 0 0,6 0 8 15,-4 0-8-15,-2 0 0 0,0 0-12 0,6 2 12 16,-6-2 0-16,2 5 0 0,-2-5 0 16,3 4 0-16,-3 1 0 0,0-2 13 15,0 4-1-15,0 2-1 0,0-2-11 0,-3 7 0 0,1-4 0 0,2-1 0 16,-3 3 0-16,3-1-14 0,-3 1 3 16,1 0 1-16,-1 0 10 0,3 0 0 0,0 2 0 15,0-5 0-15,0 3 11 0,3-3-3 0,-3 1 0 0,2-1 0 16,1-2-8-16,2 2-9 0,-2-1 9 0,2-1-13 15,-2 2 13-15,-3-9 0 0,3 7 12 0,2-2-12 16,3 2 12-16,0-5-4 0,0 1 0 0,0-3-8 16,0 7 9-16,-1-7-9 0,1 0 0 0,0 0 9 0,0-3-9 15,0-1-14-15,0 4 3 0,0-3 1 16,-3 1-3-16,3-3-1 0,-2 3 0 0,-1-3 0 16,0-2-87-16,0 5-18 0,1-5-3 15</inkml:trace>
  <inkml:trace contextRef="#ctx0" brushRef="#br0" timeOffset="88875.68">20257 5250 2134 0,'0'0'47'0,"0"0"9"0,0 0 3 0,0 0 1 0,-3 5-48 0,3-5-12 0,0 0 0 0,0 0 0 15,0 0 23-15,0 0 1 0,0 0 1 0,0 3 0 16,0-3-8-16,3 7-1 0,-3-7-1 0,5 2 0 16,0 5-26-16,0-2-5 0,3-3 0 0,-2 0-1 31,-1-2-133-31,3 5-26 0,0-3-6 0,-8-2-1 0</inkml:trace>
  <inkml:trace contextRef="#ctx0" brushRef="#br0" timeOffset="94424.91">17119 9291 1450 0,'7'-5'32'0,"-7"5"6"0,-5 0 2 0,3-7 1 0,2 5-33 0,-6-5-8 0,4 4 0 0,-4-1 0 16,1-3 52-16,0 4 8 15,5-4 1-15,-6 5 1 0,-1-3-23 0,1 3-5 0,4-5-1 16,-4 7 0-16,-4-7-33 0,2 7-12 0,2-3 0 0,1-1 0 15,-3 4 12-15,0-3 16 0,3 3-3 0,-3-2-1 16,8 2-12-16,-8 0-13 16,0 0 2-16,0 0 1 0,8 0 10 0,-8 0 0 0,3 0 0 0,-3-5-8 15,8 5 8-15,-5 5 0 0,2-5 0 0,-2 2-8 16,0-2 8-16,5 0 0 0,0 0 0 0,0 0 0 16,-6 3 0-16,6-3 0 0,0 0 0 0,0 0 0 15,-8 4 8-15,8-4 3 0,0 0 1 0,0 0 0 16,0 0-12-16,0 3 0 0,0-3 9 0,0 0-9 15,0 0 0-15,0 0 0 0,0 0 0 0,0 0 0 16,6 7 0-16,-6-7 0 0,0 0 0 0,0 0 0 0,5 2 0 0,-2 3 0 16,-3-5 0-16,0 0 0 15,0 0 0-15,0 0 0 0,8 0 0 0,-3 0-8 16,-5 0 8-16,5-5 0 0,0 3 0 0,1-1 0 0,-6 3 0 0,0 0 0 16,2-4 8-16,1 1-8 0,-3 3 0 0,0 0 0 15,0 0 0-15,3-4 0 0,-3 4 0 0,0 0 0 16,0 0 0-16,0 0 0 0,0 0 0 0,0 0 8 15,-6 0-8-15,1 0 8 0,0 0-8 0,2 4 0 16,-5-1 8-16,0 4-8 0,3 0 0 0,-3-5 8 16,3 5-8-16,-3 3 0 0,0-3 8 0,3 0-8 15,-3 2 8-15,2 3-8 0,-4 0 0 0,4-1 0 0,1 1 0 16,0 2 0-16,0 3 0 0,-1-1 0 16,1 5 0-16,0-2 0 0,2 5 0 0,0-1-15 15,1 1 3-15,2-1 0 0,2-2 12 0,1-2 10 0,0 2-2 0,-1-4 0 16,4-1 0-16,-1-1 0 0,-2-6 0 0,2 0 0 15,3-2-8-15,0 0 10 0,-3-4-10 0,0 1 10 16,3-4-10-16,0-4 8 0,3 1-8 0,-3-4 8 16,0 0-8-16,2-2 0 0,6-5 9 0,-5-3-9 15,-3 1 0-15,5 2 0 0,0-3 0 0,0 1 0 16,-2-1 0-16,-1 1 0 0,-2-1 0 0,3 3 0 16,0-2 10-16,-3 2-2 15,-8-3-8-15,5 10 12 0,3-2 19 0,0-1 3 0,-11 3 1 0,3 0 0 16,3 5 12-16,-3 2 2 0,0 0 1 0,0 0 0 15,0 0-21-15,0 0-4 0,0 0-1 0,0 0 0 0,0 0-15 16,0 0-9-16,0 0 10 0,0 0-10 16,0 0 0-16,10 2 0 0,-2 3 0 0,0 0 0 15,0 2 0-15,0 0 0 0,0 2 0 0,-3 8 0 0,3-3 0 16,0 2 0-16,-3-2 0 0,1 3 0 16,4 4 0-16,-4-2 0 0,2 4 0 0,-3-1 0 15,3-4 0-15,0 6 0 0,0-8-9 0,-3 1 9 0,3-1 0 16,-3-2-9-16,3 3 9 0,-3-10 0 0,1 2 0 0,-1-2-10 15,3 0 10-15,-3 0 0 16,0-4-44-16,3-6-1 0,-2-1-1 0,2-1-606 16,0-7-120-16</inkml:trace>
  <inkml:trace contextRef="#ctx0" brushRef="#br0" timeOffset="94932.63">17523 9310 230 0,'0'-3'20'0,"6"-1"-20"15,-4 1 0-15,-2 3 0 0,3-2 383 0,0-3 72 0,-3 5 14 0,0 0 3 16,0 0-281-16,0 5-57 0,0 0-11 0,0 2-3 15,0 0-43-15,0 2-9 16,-3 3-1-16,0 0-1 0,3 4-27 0,-2 5-6 0,-1 3-1 0,0-5 0 16,1 4-32-16,-1 1 0 0,0 6 0 0,3-1 0 15,-2-1 0-15,-1-5 0 16,0 8 0-16,1-8 0 16,-1 1-21-16,1-3-8 0,-1-4-2 0,-2-6 0 15,5 3-2-15,-3-4-1 0,0-3 0 0,1 2 0 16,2-9-7-16,0 0-2 0,0 0 0 0,0 0 0 0,-3-9 18 0,3 2 3 0,-3-3 1 0,3-4 0 15,0-2 11-15,3-1 10 0,2-1-13 0,-2-4 5 16,5-1 8-16,0 4 14 0,-3-4-3 0,3 1-1 16,0-1 6-16,0-1 0 0,3 8 1 15,-1-3 0-15,3 0-1 0,-2 10-1 0,0-1 0 0,2 1 0 0,-3 2 4 0,4 2 1 16,-4 5 0 0,1 0 0-16,-1 7 0 0,1 3 0 0,-3-3 0 0,2 7 0 0,-2 2-20 0,0 1 0 15,0-1 0-15,0 8 0 0,-3-8 0 0,3 8 0 16,0-3 0-16,0-5 0 0,-2 1 0 0,-1-1 0 15,-3-2 0-15,4-4 0 0,-4 6-15 0,1-4-6 16,0-3-2-16,-3 1 0 16,0-3-4-16,-3 0-1 0,0-5 0 15,3-2 0-15,0 0 28 0,0 0 0 0,0 0 0 0,0 0-8 0,-5 0 8 0,2-2 8 16,1-5-8-16,2-2 11 0,-3-3 9 0,3-5 3 16,3 1 0-16,-1-3 0 0,1-9 5 0,2 2 0 15,1-5 1-15,-1 5 0 0,6-4-18 0,-1-1-11 0,1 1 12 16,2 6-12-16,0 1 0 0,3-1 0 0,0 8 0 15,0-1 0-15,-6 1 0 0,6 9 0 0,-5-3 0 0,2 3 0 16,0 0-20-16,3 5 3 0,-5-3 0 16,5 5 0-1,-6 0-83-15,3 0-16 0,-2 5-3 0,0-3-866 0</inkml:trace>
  <inkml:trace contextRef="#ctx0" brushRef="#br0" timeOffset="95369.88">18547 9037 2260 0,'0'0'100'0,"0"0"21"0,0 0-97 0,0 0-24 0,-5-5 0 0,2 5 0 0,1-7 62 0,-1 5 7 15,-2-3 2-15,-1 0 0 0,1-2-51 0,0 0-11 16,-3 3-1-16,0-6-8 0,-3 8 0 0,1-3 0 15,-1-2-10-15,1 5 10 16,-1 2-46-16,1-3-2 0,-4 3 0 0,4 0 0 16,-1 3 18-16,-2-1 3 0,0 5 1 0,2 5 0 0,1 0 26 0,-1-1 0 15,3 6 0-15,0 2 0 0,0-3 0 0,0 8 0 16,3-1 0-16,0 1 0 0,-1 4 0 16,4 0 0-16,-1-4 0 0,3 6 0 0,0 1 0 0,0-5-8 0,0 9 8 15,3-2-8-15,2 0 8 0,0 4 16 16,1-1-4-16,-4 4-1 0,6-3 5 15,0 3 2-15,-3 0 0 0,1-2 0 0,2-5 18 0,-3 0 3 0,0 2 1 0,3-7 0 16,0 3-40-16,0-1 0 16,-3-6-9-16,3-1 9 0,0 1 0 0,0-5 0 0,0 0 9 15,0-8-1-15,-3 6-8 0,3-5 0 0,0-3-8 16,0-7 8-16,-3 5 0 0,3 0-10 0,-2-4 10 16,2-6 0-1,-1 1-86-15,1-5-10 0,0-5-3 0,3-4-897 0</inkml:trace>
  <inkml:trace contextRef="#ctx0" brushRef="#br0" timeOffset="95693.44">18788 9404 288 0,'0'0'12'0,"-5"2"4"0,2 5-16 0,-2-2 0 0,2-3 0 0,3-2 0 16,0 0 441-16,0 0 630 0,0 0-524 0,0 0-412 0,0 0-83 15,0 0-16-15,5 0-3 16,3 0-25-16,0 0-8 0,0-7 0 0,0 0 0 0,3 2-12 0,-1-6-5 16,1 6-2-16,-3-7 0 15,3 5-21-15,-4-2-4 0,1 2 0 0,0-3-1 0,-2 3 25 0,-1 5 4 16,0-3 2-16,0 3 0 0,1 2 22 0,-1 0 5 16,-2 2 1-16,2 5 0 0,0 0 14 0,1 3 2 15,-1 2 1-15,-2-1 0 0,2 6-8 0,0-1-2 0,-2 8 0 16,2-3 0-16,0-5-12 0,1 8-9 0,-1-1 12 0,0 1-12 15,1-8 0-15,-1 8 0 0,-3-8 0 16,4 1 0-16,-1-3 0 0,-2 0 0 16,2-5 0-16,-5-2 0 0,5 1-12 0,-5-4-8 0,3 1-3 0,-3-5-661 15,0 0-133-15</inkml:trace>
  <inkml:trace contextRef="#ctx0" brushRef="#br0" timeOffset="95876.44">19039 8922 2664 0,'-5'7'59'0,"-3"-5"12"0,0 5 2 0,3 5 1 0,0-7-59 0,2 6-15 0,-2-6 0 0,5 2 0 16,0 0 13-16,0-2 0 0,0-5 0 0,2 5 0 15,4-5-64-15,2 4-13 0,0-8-2 0,2 1-1072 16</inkml:trace>
  <inkml:trace contextRef="#ctx0" brushRef="#br0" timeOffset="96265.45">19418 8842 403 0,'0'0'17'0,"0"0"5"0,0 7-22 0,0-5 0 0,0 5 0 15,0-7 0-15,5 5 474 0,0 0 90 16,1-5 19-16,-1 7 3 0,0-3-460 0,1-1-92 15,-1-3-18-15,0 2-4 0,3-2-12 0,-3 0 0 16,3 5 0-16,0-5 0 16,-2-5-44-16,-1 5-4 0,3 5 0 0,-3-5-1 15,0 0-3-15,1 2 0 0,2 3 0 0,-6-3 0 0,3 5 36 0,1 0 6 16,-1 3 2-16,-2-1 0 0,-1 5 21 0,1 3 5 0,-3 6 1 0,3 1 0 16,-1-1 19-16,-2 8 4 0,6-5 1 0,-4 9 0 15,4 0-23-15,-1 3-4 0,0-3 0 0,0 3-1 16,1 6 0-16,-1-1 0 0,-2-3 0 0,2 4 0 15,0-4-7-15,1 3-8 0,-4-3 11 0,1 0-11 16,-1-3 12-16,1 1-4 0,0-3 0 0,-1 5-8 16,-4-2 27-16,2-5-2 0,-3-3 0 0,3 3 0 15,-3-9 11-15,-2 6 1 0,3-6 1 0,-6-1 0 0,2-6-14 16,-2-1-4-16,0 1 0 16,0-3 0-16,1 2 10 0,-4-9 2 0,-2 3 0 15,2-3 0-15,-5-2-45 0,0-3-9 0,-5-2-2 0,0-2 0 16,-5-3-155-16,-4-2-31 15</inkml:trace>
  <inkml:trace contextRef="#ctx0" brushRef="#br0" timeOffset="96907.33">16354 10196 403 0,'-11'0'36'15,"6"7"-36"-15,5 1 0 0,0-1 0 16,-3 0 323-16,6 0 57 0,5-3 12 0,0 3 3 16,8 1-286-16,0 1-57 0,0-4-11 0,5-3-2 15,3 5 5-15,-1-5 2 0,6 3 0 0,6-3 0 16,5-2-26-16,2 0-6 0,0 0-1 0,3 5 0 0,0-5-13 0,0 0 8 15,0 0-8-15,0 2 0 0,3-2 0 16,2 5 0-16,6 0 0 0,2 0 0 16,0-3 0-16,0 3 0 0,-2-3 0 0,-1 5 0 0,6 0 0 0,-3-5 0 15,3 6 0-15,-3 1 0 0,-5-2 17 16,6-2 4-16,1-1 1 0,1 3 0 0,0 1-22 0,0-1 0 16,0-5 0-16,-3 5 8 0,3-7 7 0,0 0 1 15,5 0 1-15,0 0 0 16,-2 0-5-16,-1 0-2 0,1-7 0 0,4 5 0 0,1-5-10 0,3-1 0 15,-9 1 0-15,1 3 8 0,2-3-8 0,2 0 0 16,4 0 0-16,-3-1 8 0,-1 1 4 0,-1 5 0 16,-1-5 0-16,3 0 0 0,-3 0 4 0,0-3 0 0,0 8 1 15,-2-5 0-15,-4 2-17 0,1 3 0 0,3-5 0 16,-3 5 0-16,-1-5 12 0,-4 0 6 0,-3-1 1 0,-5 6 0 16,2-3-9-16,-3 1-2 0,-2-1 0 15,3-2 0-15,0 5-8 0,-3-3 0 0,-6 3 0 0,-2-6 0 16,-5 8-13-16,0 0-5 0,-3 0-1 0,-5 0-730 15,2 0-147-15</inkml:trace>
  <inkml:trace contextRef="#ctx0" brushRef="#br0" timeOffset="103844.56">20794 9169 1555 0,'0'0'138'0,"0"0"-110"0,0 0-28 0,0 0 0 16,-3 7 135-16,3-7 21 0,0 0 5 0,0 0 1 16,0 0-116-16,0 0-23 0,0 0-5 0,0 0-1 15,0 0-9-15,0 0-8 0,0 0 9 0,0 0-9 32,0 0-127-32,0 0-31 0,0 0-6 0</inkml:trace>
  <inkml:trace contextRef="#ctx0" brushRef="#br0" timeOffset="104157.19">20809 9524 1958 0,'0'0'87'0,"0"0"17"0,0 0-83 0,0 7-21 0,3 0 0 0,0-5 0 0,2-2 12 0,0 5-1 0,1-3-1 0,-1-2-596 16,0 0-119-16</inkml:trace>
  <inkml:trace contextRef="#ctx0" brushRef="#br0" timeOffset="110307.45">14944 6064 802 0,'0'0'36'0,"0"0"7"16,0 0-35-16,0 0-8 0,0 0 0 0,0 0 0 16,0 0 74-16,0 0 13 0,0 0 2 0,0 0 1 15,5-2-30-15,0-3-5 0,1 5-2 0,-6 0 0 16,0 0-22-16,5-2-5 0,0-3-1 0,3 5 0 0,-3-2-17 0,1-3-8 15,2 3 8-15,0-5-8 16,-3 4 21-16,3-1-1 0,0 1 0 0,0-4 0 16,-3 7 10-16,3 0 2 0,0-2 0 0,-3-3 0 15,0 5-2-15,3 0 0 0,-2-2 0 0,2-3 0 0,-1 5-9 0,1 0-1 16,0 5-1-16,0-5 0 0,3 0-6 0,-3 0-1 16,2 0 0-16,-2 0 0 15,3 2-4-15,0-2-8 0,-4 5 11 0,4-3-11 0,0-2 8 0,-1 0-8 16,1 0 0-16,-1 0 0 0,-2 0 13 0,3 0-1 15,-3 0 0-15,2 0 0 0,-2 0-4 0,3 0 0 16,-3 0-8-16,2 0 12 0,1 0-1 0,0 0-1 0,-1 0 0 16,1 0 0-16,-1 0 0 0,4 0 0 0,-4 0 0 0,3-2 0 15,-2-3-10 1,2 5 10-16,-2 0-10 0,-1 0 10 0,1 0-10 0,-3 0 12 0,2 0-12 16,-2 0 12-16,0-2-12 0,3 2 10 0,0 0-10 0,-1 0 10 15,1 2-10-15,-1-2 0 16,-2 0 0-16,3 0 8 0,-1 0-8 0,1-2 0 0,0 2 0 0,-4 0 0 15,1 2 8-15,0-2-8 0,0 0 8 16,-8 0-8-16,8 0 8 0,0 0-8 16,0 0 0-16,0 5 8 0,-8-5-8 0,8 2 0 0,-3-2 9 0,3 3-9 15,0-3 0-15,0 0 9 0,0 4-9 0,-3-4 0 0,3 0 9 16,0 0-9-16,0 0 0 0,-3 0 9 16,1 0-9-16,2-4 12 0,2 4-12 0,-2-3 12 15,0 3-12-15,0 0 0 0,3 0 0 0,-3 0 8 0,0 0 0 0,2 0 0 16,-5 0 0-16,6-2 0 15,-3 2-8-15,0 0 0 0,-3 0 9 0,3 0-9 16,-3-5 0-16,1 5 8 0,2 0-8 0,0 0 0 0,-1 0 0 0,1 0 9 16,-2 0-9-16,2 0 0 15,-3-2 9-15,0-3-9 0,-5 5 0 0,8 0 9 0,-3 0-9 0,-5 0 0 16,6 0 9-16,-6 0-9 0,0 0 0 16,8 0 8-16,-8 0-8 0,0 0 0 15,8 0 0-15,-8 0 0 0,0 0 0 0,0 0 8 0,0 0-8 0,0 0 0 16,0 0 8-16,0 0-8 0,0 0 0 0,0 0 9 15,0 0-9-15,0 0 0 0,0 0 12 0,0 0-12 16,0 0 12-16,0 0-12 16,0 0 12-16,0 0-12 0,0 0 12 0,0 0-12 0,0 0 8 0,0 0-8 15,0 0 0-15,0 0 0 0,0 0 0 0,0 0 0 16,0 5 0-16,0-3 0 0,0 5 0 0,0-7 0 16,0 0 0-16,0 7 0 0,0-4 0 0,0 4 0 15,0-7 0-15,0 4 0 0,0-4 8 0,0 0-8 0,0 5 0 0,0 0 0 16,0-3 0-16,0 5 0 0,0-7 0 0,2 7 0 15,-2-4 0-15,0 4 0 0,3 0 0 0,-3 0 0 16,0 0 0-16,0 0 0 0,0-2 0 0,0 2 0 16,0 0 0-16,-3 2 0 0,3-2 0 0,-2 0 0 15,2 3 0-15,0 1 0 0,0-1 0 0,-3-1 0 16,3 1 0-16,0 4 0 0,-3 0 0 0,1 0 0 16,2-2 0-16,-3 2 0 0,3 0 0 0,0 2 0 15,-3-4 0-15,1 2 0 0,-1 3 0 0,0-1 0 0,3-2 0 16,-2 3 0-16,-1-1 0 0,1 1 0 15,2-3 0-15,-3 2 0 0,0-2 0 16,1 3 0-16,2-3 0 0,-3 2 0 0,0 1 0 0,1-3 0 0,-1-2 0 0,3 4 0 16,-3-2 0-16,1 0 0 0,2 3 0 15,-3-3 0-15,0-2 0 0,3 4 0 0,-2-2 0 16,2 3 0-16,0-1 0 0,0 1 0 0,0-3 0 0,2-5 0 16,-2 3 0-16,0 0 0 0,3 2 0 15,-3-5 0-15,0 5 0 0,0-4 0 0,0 4 0 0,3-5 0 16,-3 3 0-16,0-3 0 0,0 1 0 0,2-1 0 15,-2-2 0-15,0 3 0 0,0-3 0 0,3 5 0 16,-3-8 0-16,0 8 0 0,0-10 0 0,-3 8 0 16,3-6 0-16,0 4 0 0,0-4 0 0,-2 3 0 15,2-2 0-15,-3-3 0 0,3 8 0 0,0-10 0 0,-3 4 8 0,3-4-8 16,0 0 0-16,-2 3 0 0,2-3 0 0,-3 7 0 16,3-7 8-16,0 0-8 0,-5 5 0 0,2-1 0 15,3-4 0-15,0 0 0 16,0 0 0-16,-2 5 0 0,-4-3 8 0,6-2-8 15,0 0 0-15,-5 5 0 0,5-5 0 0,0 0 0 0,-5 2 0 0,2-2 0 16,-5 0 0-16,3 0 0 16,2 0 8-16,0 0-8 0,-2 0 0 0,3 0 8 0,-4 0-8 0,1 0 0 15,0-2 0-15,2-3 0 0,-5 5 0 0,3-7 0 16,-3 7 0-16,3-2 10 0,-3 2-2 0,2-2 0 16,-2-3-8-16,0 5 0 0,1-3 0 0,-1-1 0 15,-3 4 0-15,3 0 0 0,-3 0 0 0,4 0 0 16,-1-3 0-16,-3-1 0 0,3 4 0 0,-2 0 0 15,2 0 0-15,-3 4 0 0,0-1 0 0,-2-3 0 16,3 0 0-16,-6 4 0 0,0-1 0 0,0-3 0 16,0 5 0-16,-2-3 0 0,-4-2 0 0,7 2 0 15,-1-2 0-15,-3 0 0 0,3 5 0 0,0-3 0 0,-2-2 0 0,-1 0 0 16,3 0 0-16,1 5 0 0,-1-3 0 0,0-2 0 16,3 7 0-16,-1-7 0 15,1 3 0-15,0-3 0 0,0 7 0 0,-1-7 0 0,4 5 0 0,-3-5 0 16,-1 0 0-16,1 0 0 0,-3 2 0 0,3-2 0 15,-3 0 0-15,0 0 0 0,0 0 0 0,3 0 0 16,-3-2 0-16,0-3 0 0,3 5 0 16,0 0 0-16,0-3-9 0,-3-1 9 0,3 4 0 0,-1 0 0 15,-1 0 0-15,4 0 0 0,-5 0 0 0,6 0 0 0,-1-3 0 16,0 3 0-16,3-2 0 0,-2-3 0 0,2 5 0 0,0 0 0 16,0-2 0-16,3 2 0 0,-1-5 0 0,-1 5 0 15,4 0 0-15,3 0 0 16,-5 0 0-16,-1-2 0 0,1 2-8 0,5 0 8 0,-3-5 0 0,1 5 0 15,-1 0 0-15,0 0-8 0,3 0 8 0,0 0 0 16,0 0 0-16,0 0 0 0,0 0-8 0,0 0 8 16,0 0 0-16,0 0-8 0,0 0 8 0,0 0 0 15,0-2 0-15,0 2 0 0,0 0 0 0,3-7 0 16,2 4 0-16,-5 3 0 0,3-4 0 0,-3 4 0 16,0 0 0-16,3-7 0 0,-1 4 0 15,4-4 0-15,-4 5 0 0,1-3 0 0,0-2 0 0,-1 5 0 16,-2-5 0-16,3 0 0 0,-1 2 0 0,1-2 0 0,-3 0 0 15,3-2 0-15,-1-3 0 0,-2 2 9 16,3-4-9-16,-3 2 0 0,3-4 9 0,-3-3-9 16,0 3 0-16,2-3 9 0,-2 2-9 0,0-4 0 0,0 2 0 0,-2-2 0 15,2 0 0-15,-3 2 0 0,6-2 8 16,-3 5-8-16,-3-3 0 0,3 2 0 0,0-4 0 0,0 5 0 16,-3-5 8-16,3 4-8 0,0-2 0 15,0-2 0-15,0-2 0 0,-2-1 0 0,2 1 0 0,2-1 0 16,-2 5 11-16,0-4-3 0,0-1-8 0,3 3 0 15,0-2-11-15,-1 4 11 0,-2-2 0 0,3 4 0 16,0 1 0-16,-1-1 0 0,1 1 0 0,0 2 0 16,-1-3 0-16,4 3 0 0,-4 2 0 0,3-2 0 15,-2 0 0-15,0 5 0 0,2-5 0 16,0 2 0-16,-2-2 0 0,0 0 0 0,-1 4 0 0,1 3 0 16,0-2 0-16,-1 2 0 0,3 0 0 0,-2 0 0 0,0 4 0 0,-1-4 0 15,-2 5 0-15,3-3 0 0,2 3 0 0,-2-3-9 16,-3 5 9-16,0 0-12 0,5 0 12 0,1 0-12 31,-1 0-12-31,0 0-2 0,0 5-1 0,3-3-652 16,0-2-130-16</inkml:trace>
  <inkml:trace contextRef="#ctx0" brushRef="#br0" timeOffset="112345.95">21952 8943 1940 0,'0'0'86'0,"0"0"18"0,0 0-84 0,-5 2-20 0,-3 5 0 0,0-4 0 0,3 4 75 0,0 2 10 16,-1 3 3-16,1 4 0 0,0 3-64 0,0 5-13 15,-3 6-3-15,2 3 0 16,1 12-8-16,0-3 0 0,2 3 0 0,0 4 0 0,1 3-20 0,2 0 3 15,-3 2 1-15,3 0 0 16,3-5-9-16,-3-2-2 0,2 0 0 16,4-7 0-16,-4-7 10 0,4-2 1 0,-1-1 1 15,0-4 0-15,1-5 3 0,-1-2 0 0,3-5 0 0,0-4 0 16,0-3-23-16,2-7-4 0,1 0-1 16,2-7 0-16,0-3 14 0,1-4 2 0,1-2 1 0,1-8 0 15,3 5-13-15,-3-2-4 0,2-2 0 0,-2-1 0 0,0-2 30 0,-3 3 10 16,0-8 0-16,-2 8-9 0,0 4 31 0,-1-2 6 0,-2 4 2 15,0 3 0-15,0 2 35 0,0 1 7 16,0 1 2-16,-3 3 0 0,3 7-34 0,-3 0-8 0,1-2 0 16,-6 2-1-16,5 2 4 0,-2-2 1 0,-1 7 0 0,4 0 0 15,-6 0-36-15,0 0 0 0,0 3 0 16,0-1-9-16,-3-2 9 0,0 7 14 0,-2-4-3 0,2-1-1 16,1 3-10-16,-4-3-11 0,1-1 3 0,-3 1 0 15,3-7-8-15,0 5 0 0,-3 0-1 0,2 0 0 16,1-4-27-16,-3 4-4 0,0-7-2 15,0 5 0-15,0-5 8 16,3 0 2-16,-3 0 0 0,0 0 0 0,3-5 24 0,0 5 4 0,2-3 2 16,-2-1 0-16,5 1-13 0,0-4-2 0,2 0-1 15,1 5 0 1,2-3-91-16,3-4-19 0,0 2-3 0</inkml:trace>
  <inkml:trace contextRef="#ctx0" brushRef="#br0" timeOffset="112598.8">22513 9451 1767 0,'0'0'78'0,"0"0"17"0,0 0-76 0,0 0-19 16,0 0 0-16,0 0 0 0,0 0 104 0,0 0 16 15,0 0 4-15,-5 0 1 0,-3 0-64 0,3 0-13 16,-6 0-2-16,3 0-1 0,0-2-36 0,-2 2-9 16,-3 0 0-16,2 2 0 15,0-2-20-15,-2 2-5 0,0-2-2 0,0 5 0 16,0-3 0-16,2 5 0 0,0 0 0 0,3 3 0 0,0-3 19 0,3 7 8 15,0-2-8-15,5 2 8 0,0 0-8 0,3 2 8 16,4 1-8-16,1 4 8 0,3-2 0 0,0-3-8 16,-1 1 8-16,3-1 0 0,1 3 0 0,2-7 0 0,-1 2 0 0,-1-5-8 31,4-2-34-31,-2 0-6 16,0-4-2-16,2-3-854 0</inkml:trace>
  <inkml:trace contextRef="#ctx0" brushRef="#br0" timeOffset="113289.02">23262 9380 1324 0,'0'0'118'0,"0"0"-94"16,0 0-24-16,0 0 0 0,0 0 168 0,8 0 28 15,-8 0 7-15,8 0 1 0,-3 5-133 0,-5-5-27 0,0 0-4 0,6 2-2 16,-6-2-26-16,0 0-4 0,0 0-8 0,0 0 11 16,2 3-22-16,-2 4-4 0,-2 0-1 15,-4 0 0 1,1 0-9-16,-3 2-3 0,-2-2 0 0,-1 0 0 0,-2 3 28 0,-1-8 0 0,4 5 0 0,2 0-8 16,8-7 8-16,-11 0 0 0,11 0 8 0,0 0-8 15,-2 0 22-15,-1-7 0 0,3-4 0 0,3-1 0 16,5-5-22-16,2-2 0 0,6-2 0 0,0-2 0 15,3-1 0-15,2-6 0 0,0 1 8 16,0-1-8-16,0-3 0 0,0-2 0 0,1 9 0 0,-4-5 8 16,3 1 15-16,3 6 3 0,-3-2 1 0,3 5 0 15,-3 2 13-15,-5 3 4 0,0 2 0 0,-3 0 0 16,0 9 4-16,-5-2 2 0,0 2 0 0,0 3 0 16,-5-3-4-16,-3 5-1 0,0 0 0 0,0 7 0 0,-3 7-25 0,1-4-6 15,-1 11-1-15,-2-2 0 16,-3 4-1-16,2 1 0 0,1 4 0 0,-3-2 0 0,6 0-12 0,-4 9 0 15,4-7 0-15,2 7-10 16,0-2 10-16,5 0 0 0,0 0 0 0,3 5-8 0,0-1 8 0,3-1-12 16,2 1 12-16,3-4-12 0,0 5 12 0,-1-3 0 15,1 1 0-15,0-6 0 0,-3-2 0 0,1 3 0 16,-1-5 0-16,-3 2 0 0,1-2 0 0,-3-3 0 16,0 1 8-16,0-1-8 0,-5-6 0 0,2 4 0 15,-3-2 0-15,-2-5-8 0,-2-5 8 0,-1 5 0 16,1-4 0-16,-1-3 0 0,-2 0-21 0,-3-5-3 15,-3-2 0-15,0 0 0 16,1 0-134-16,-6-9-27 0,-2 2-6 0,-4-5-825 16</inkml:trace>
  <inkml:trace contextRef="#ctx0" brushRef="#br0" timeOffset="113469.29">23397 9394 2016 0,'0'0'44'0,"3"-4"10"0,2 1 2 0,-2-4 0 0,2 5-45 0,3-3-11 0,3-2 0 0,-4 7 0 15,7-2 71-15,-1 0 12 0,5-3 2 0,4 5 1 16,-4-3-22-16,9-1-5 0,-1 4-1 0,3-3 0 16,3-1-34-16,0-1-6 0,-1-2-2 0,1 0 0 15,0-3-16-15,0-1 0 0,5-1-13 0,0-2 5 32,0 0-161-32,2-5-32 0</inkml:trace>
  <inkml:trace contextRef="#ctx0" brushRef="#br0" timeOffset="115223.6">21955 10584 1047 0,'3'-2'46'0,"-6"2"10"0,3 0-44 0,0 0-12 0,-5-7 0 0,2 0 0 16,-2 0 88-16,0 5 16 0,-1-5 4 0,-2-1 0 15,3 1-39-15,0 3-7 0,-3-3-2 0,-3 0 0 16,3 0 0-16,0 0 0 0,0-1 0 0,1-1 0 16,-1 2 10-16,-3-2 2 15,0-1 0-15,3-2 0 0,-2 3-12 0,2 0-1 0,-3-1-1 0,3-2 0 16,-2 3-13-16,-1 2-2 0,1 0-1 0,2 2 0 15,-5 1-34-15,2-4-8 0,-2 8 0 0,2 5 0 16,-2-2 0-16,0 4 0 16,-3 2 0-16,5-2 0 0,-2 7-12 0,2-2-4 0,3 2 0 15,1 0-1-15,1 3 17 0,1-1-10 0,2 1 10 0,6-1-8 16,-3 0 8-16,5-1-13 0,-2 1 5 0,2 0 8 16,0-1-12-16,3-6 12 0,0 3-10 0,0-3 10 15,3-6-11-15,-1 4 11 16,-2-7-12-16,3 0 12 0,2 0-14 0,-2-3 4 15,-1-1 1-15,1-4 0 0,2-1 9 0,-2 2 0 0,2-2 0 16,-2 2 0-16,2-3 0 0,0 1 0 0,0-3 0 0,-2 7 0 0,2-2 0 0,0 0 0 16,1 0 0-16,-4 0 0 15,1 0 8-15,-1 5-8 0,4-3 8 0,-4 3-8 16,1 2 9-16,-3 0-9 0,0 0 12 0,-3 2-12 16,3 3 19-16,0 2-3 0,0 0-1 0,-3-3 0 15,6 8 1-15,-6 0 0 0,3 0 0 0,-3-1 0 0,0 1 0 16,1 0 1-16,-4 0 0 0,4-3 0 0,-1 1-17 0,0-3 0 15,-5 0 0-15,0-7 0 16,0 0-12-16,0 0-2 0,8 2-1 0,0-4 0 16,0-3-38-16,0 0-8 0,-3-6-2 0,3 1 0 15,0-4-5-15,0 5-2 0,0-6 0 16,0-1 0-16,0 0 46 0,0 1 10 0,-3 4 2 16,6-3 0-16,-3-1 37 0,-3 4 8 0,3-1 2 15,-3 3 0-15,3 1 22 0,-3 6 5 0,1-3 1 0,-1 3 0 16,0 0 2-16,0 4 1 0,1 0 0 0,-4 3 0 0,4 5-15 0,-4-3-3 15,1 2-1-15,0 3 0 0,-1 0-21 0,-2-3-4 0,3 5-1 0,-3 2 0 16,0 1-13-16,-3-1-8 0,3 3 10 0,-2-2-10 16,-1-6 0-16,3 4 0 0,-3-6 0 0,3 5 0 15,-2-7-20-15,2 0-3 0,0-7-1 16,0 0 0 0,0 0-16-16,0 0-4 0,0 0-1 0,0-5 0 15,2-4-7-15,1-5-2 0,0 5 0 0,-1-6 0 0,1 4 34 0,2-3 6 0,1-1 2 0,-1-1 0 16,0 7 12-16,3-6 0 0,-3 4 12 0,1-1-12 0,2 3 39 0,-3 2 1 15,3-1 0-15,-3-1 0 16,3 7-1-16,-3-3 0 0,1 3 0 0,2-3 0 16,-1 5-11-16,1 0-1 0,-2 0-1 0,-1 7 0 0,3-7-26 0,0 7 0 15,-3-2 0-15,0-1 0 0,1 1 0 0,-4-2 0 16,1 6 0-16,0-4 0 16,-3-5-21-16,2 7-7 0,1-5 0 15,-3-2-1-15,0 0 18 0,0 0 11 0,0 0-12 0,-3 9 12 0,3-9-11 0,0 0 11 16,0 0-10-16,0 0 10 0,0 0 0 0,0 0 0 15,0 0 0-15,0-4 0 0,3-3-8 0,0 0 8 16,-1-3 0-16,1-2-9 0,2 1-3 0,1-1 0 16,-1 0 0-16,0 0 0 15,3 1-20-15,0-3-4 0,0 6 0 0,0-1-1 16,0 0-55-16,0 4-12 0,-3-2-1 0,3 7-1 16,-8 0-121-16,11-2-24 0,-11 2-5 0,18 9 0 0</inkml:trace>
  <inkml:trace contextRef="#ctx0" brushRef="#br0" timeOffset="115564.7">22804 10354 345 0,'0'0'31'0,"0"0"-31"0,0 0 0 0,0-7 0 16,-2-2 389-16,2 1 72 0,0 1 15 0,-3-2 2 15,1 2-322-15,-1 0-64 0,-2-3-12 0,2-4-4 16,-2 5-44-16,-1 0-10 0,4-6-2 15,-6 8 0-15,0-2-20 0,0 2-13 0,-3 0 1 0,3 2 1 16,0 0-17-16,0-2-4 0,1 7-1 0,-4 0 0 16,3 5-16-16,3-3-3 0,-1 8-1 0,-1-3 0 0,1 7 38 0,1-5 15 15,0 8-11 1,-1-1 11-16,4-2 0 0,-1 3 0 0,0 4 8 0,3-2-8 16,0 4 11-16,3 1-11 15,-3-1 10-15,5-1-10 0,-5-4 12 0,3 6-4 0,2-8-8 0,1 8 12 0,-1-3 16 16,0-2 4-16,0 2 0 0,3-2 0 0,0-5 4 0,3 7 2 15,-3-4 0-15,2-1 0 0,1-6-22 0,0 4-4 16,2-5 0-16,-3 0-1 0,-2-1-11 0,3-1 0 0,0 0 0 16,2-5 0-1,-3-2-21-15,1 0-7 0,2-2 0 0,0-5-668 0,1 0-132 0</inkml:trace>
  <inkml:trace contextRef="#ctx0" brushRef="#br0" timeOffset="115923.77">23056 10347 403 0,'-8'14'36'0,"3"-5"-36"0,2 3 0 0,-2 0 0 15,-1 2 489-15,1 0 91 0,-3-2 19 0,5 2 3 16,-2 0-443-16,3-2-89 0,-1 2-18 0,0 0-3 16,-2-2-35-16,5 2-14 0,-3 0 11 0,3 3-11 15,0-8 0-15,0 7 0 0,0-4 0 0,3 0-10 31,-3 0-24-31,3-3-5 0,-1-2-1 0,4-4 0 16,-4 4-14-16,3-7-3 0,3 0-1 0,0 0 0 0,-2-7 29 0,4 0 5 0,-2-1 2 0,3 4 0 16,-1-8 22-16,1 0 0 0,2 0 10 0,0-4-10 15,-2 4 9-15,0-2-9 0,2 0 0 0,-3-2 9 0,-2-1-9 16,-2 1 0-16,-1-6 9 0,-2 6-9 0,-1 2 0 0,1-3 0 16,2 1 0-16,-5 7 0 0,-3-1 0 15,1-2 0-15,-3 3 0 0,-1 2-8 0,-2 5 8 16,3-5 9-16,-3 4-1 0,0-2-8 0,0 5 0 0,0 0 0 15,0 0-12-15,0 0 3 16,0 5-20-16,0-2-4 0,3-3-1 0,0 0-639 16,0 2-128-16</inkml:trace>
  <inkml:trace contextRef="#ctx0" brushRef="#br0" timeOffset="116338.22">23207 10133 1670 0,'0'0'74'0,"0"0"15"0,0 0-71 0,0 0-18 16,-3 5 0-16,3-5 0 0,0 0 243 0,5 2 45 0,1 5 8 0,1-5 3 15,1-2-227-15,0 0-44 0,0 0-10 0,3 0-2 16,-1-2-16-16,1-5 0 0,0 5 0 0,2-3-9 16,0-2-9-16,-2 5-2 0,-3-6 0 0,0 6 0 15,-1-3-25 1,1 3-6-16,0 2-1 0,0 0 0 0,-2 2 39 0,-1 5 13 0,0 1-9 0,3-1 9 15,-5 2 8-15,2 0 6 0,0 5 2 16,-2 3 0-16,2-1 19 0,-2 8 4 0,0-3 1 16,-1 3 0-16,1-1-32 0,0 3-8 0,-3-2 0 0,2 1 0 15,-2 4 0-15,3-4 0 0,-1 6 0 0,1-5 0 0,-3 5 0 0,0-1 0 16,3 3 0-16,-3-2 0 0,2 2 0 16,-2-3 0-16,-2 3 0 0,2 2 0 0,-3-6 8 0,3 1 0 15,-5 3 0-15,2-9 0 0,3 4 6 0,-5-2 2 16,2-5 0-16,-2-2 0 15,0 2-7-15,-1-2-1 0,1-3 0 0,-3-2 0 0,3 0 20 16,-3-2 3-16,0 0 1 0,0-3 0 16,-3 1-58-16,-2-6-11 0,-3 3-3 0,-2-4 0 15,-9-1-120-15,4-4-24 0,-4-1-4 0,-5-1-2 0</inkml:trace>
  <inkml:trace contextRef="#ctx0" brushRef="#br0" timeOffset="118344.49">23794 10624 2048 0,'0'0'45'0,"0"0"10"0,0 0 1 0,0 0 1 0,0 0-45 0,0 0-12 16,0 0 0-16,0 8 0 0,0-4 47 0,0-4 7 16,0 0 2-16,0 0 0 0,0 0-16 0,0 0-4 15,8 3 0-15,0-3 0 0,0 0-20 0,2 0-5 16,-2-3-1-16,3-1 0 0,-1 4-10 0,6-3 12 16,-2-2-12-16,1 5 12 0,1-2-1 0,0 0 0 15,0 2 0-15,5-5 0 16,-8 5-11-16,6 0 0 0,-3 5 0 0,0-3 0 0,2-2 0 0,-4 0 0 15,1 0 0-15,-1 2-11 16,-1-2 11-16,0 0 9 0,0 0-1 0,-5 0-8 0,3 0 0 0,-1 0 0 0,-2 0-12 16,0 0 3-16,0-2-5 0,-2 2-1 0,-1-2 0 0,-5 2 0 31,5-5-28-31,-5 5-5 0,0 0-2 0,0 0 0 16,0 0-35-16,0 0-7 0,0 0-2 0,0 0-801 0</inkml:trace>
  <inkml:trace contextRef="#ctx0" brushRef="#br0" timeOffset="118652.66">23990 10415 2257 0,'-6'7'49'0,"4"3"11"0,-3-3 1 0,-1 0 3 0,1-3-51 0,2 3-13 0,1 1 0 0,-1-4 0 16,0 1 17-16,3 2 1 0,-2 0 0 0,2-2 0 0,-3-1-18 0,3 4 8 15,0-1-8-15,-3 2 0 0,3-2 0 0,-2 7 0 16,2 0 0-16,0 5-12 0,-3 2 12 0,1 5-9 16,2 0 9-16,-3 5-8 0,0 1 8 0,1-1-13 15,-1 9 5-15,0-5 8 0,3 1-8 0,-2-3 8 16,-1 2 0-16,0-7 0 0,1 0-23 0,2-4 0 15,-3-5 0-15,3 4-962 0</inkml:trace>
  <inkml:trace contextRef="#ctx0" brushRef="#br0" timeOffset="119382.72">22156 12092 2286 0,'-5'9'50'0,"2"-6"10"0,1 1 3 0,2-4 1 0,-3 3-51 0,3-3-13 0,0 0 0 16,0 0 0-16,0 0 18 0,0 0 1 0,5 0 0 0,1-3 0 0,2-1-3 0,-1 1 0 0,4-4 0 0,0 0 0 15,-1-2-8-15,6 2-8 0,3-7 12 0,-1 4-12 16,1-4 16-16,2 2-3 0,3-2-1 0,-3 0 0 16,0 2-12-16,-3 1 0 0,1-1 0 0,0 5 0 15,-4-3 0-15,-1 3 0 0,-4 3 0 0,-2-1 0 16,3 5 8-16,-6-5-8 16,-5 5 0-16,0 0 0 0,8 7 12 0,-8-7-3 0,0 0-1 0,0 7 0 0,0 3-8 0,0-1 8 15,-3 3-8-15,-2 0 8 16,2 2 0-16,-2 2 0 0,0-2 0 0,2 3 0 15,-2 2-8-15,0 0 0 0,2-1 0 0,-2-1 0 16,2 6 0-16,0-1 8 0,1-4-8 0,2 6 8 0,0-1 0 16,5 1 0-16,-2-8 0 0,2 6 0 15,0-6-8-15,3 0 0 0,0-6 0 0,-3 6 0 0,6-9 0 0,-3 0 0 16,0 0 0-16,0-4 0 0,0-3-17 0,0-7-6 16,2 2-1-16,-2-7 0 15,5-4-140 1,-5-8-29-16,3-2-6 0</inkml:trace>
  <inkml:trace contextRef="#ctx0" brushRef="#br0" timeOffset="119568.68">22487 11403 2415 0,'-13'21'107'0,"7"-7"22"0,-2 0-103 0,3 3-26 0,0-8 0 0,2 5 0 15,1-4 44-15,2 4 4 16,0-5 1-16,5 5 0 0,-2-4-29 0,-1-1-5 0,6-4-2 0,0 2 0 31,0 0-33-31,3-5-6 0,-3 1-2 0,2-6-736 0,1-4-148 0</inkml:trace>
  <inkml:trace contextRef="#ctx0" brushRef="#br0" timeOffset="119842.52">23090 11732 2415 0,'5'19'107'0,"-2"-10"22"0,2 3-103 0,3 2-26 15,0 3 0-15,3-1 0 0,5 3 39 0,-3-3 2 16,-2 3 1-16,4-2 0 15,1 4 0-15,0-2 0 0,3 2 0 0,-1-2 0 0,1 4-34 0,-1-2-8 16,-2 3 0-16,0-1 0 0,-3-4 0 0,3 5 0 16,-5-1 0-16,2 1 0 15,-2-1-26-15,-4 1-7 0,1-1-2 0,0 1 0 16,-2-8 7-16,-1 1 2 0,-2-3 0 0,2-5 0 16,-2 3-95-16,-3-3-19 0,0-6-4 0</inkml:trace>
  <inkml:trace contextRef="#ctx0" brushRef="#br0" timeOffset="120097.29">23342 11683 2948 0,'-14'23'131'0,"6"-13"26"0,0 6-125 0,-2-2-32 0,-1 3 0 0,3-3 0 16,0 0 28-16,0-2-1 0,1 2 0 0,1-5 0 0,-2 5-27 0,3-4 0 15,-3-1 0-15,3 5-11 32,-1 0-34-32,1-4-7 0,-3 6-2 0,3-2 0 0,0 3-59 0,-3-1-12 0,0 1-3 0,0 4 0 15,-3-2-25-15,1 2-6 0,-4-2-1 0,1 0-447 16,0-3-89-16</inkml:trace>
  <inkml:trace contextRef="#ctx0" brushRef="#br0" timeOffset="120345.92">22905 11930 2581 0,'-3'14'114'0,"6"-7"24"0,-3-7-110 0,3 2-28 15,2 5 0-15,3-2 0 0,0-3 42 0,2 1 3 0,1-3 1 0,0 0 0 16,2-3-28-16,3-4-6 0,2 0 0 0,1-2-1 15,7 2-11-15,1-3-14 16,-1-4 3-16,1 5 1 16,-1-5-25-16,-2 4-5 0,2-4 0 0,-2 5-1 15,0-1-23-15,-3 3-4 0,0 0 0 0,-5 0-1 0,3 5-35 0,-4 2-6 16,1 0-2-16,-2 2 0 16,-1 5-82-16,0-7-17 0,0 7-3 0</inkml:trace>
  <inkml:trace contextRef="#ctx0" brushRef="#br0" timeOffset="120820.41">23977 11756 1209 0,'0'0'108'0,"0"0"-87"16,0 0-21-16,0 0 0 0,0 0 308 0,0 0 56 15,5 0 12-15,-5 0 3 0,5-3-299 0,-5 3-59 16,0 0-12-16,3-2-9 0,-1-3-9 0,-2-2-9 16,-2 0-2-16,2 5 0 15,-3-5-36-15,3 7-7 0,-5 0-1 0,0-3-1 16,-1 3-3-16,1 0-1 0,5 0 0 0,-5 3 0 15,-1 4 26-15,1-5 6 0,0 5 1 0,0 0 0 0,-1 3 60 0,4-3 12 0,-1 2 2 16,0 5 1-16,1-4-4 0,2 4-1 0,0-5 0 0,2 5 0 16,-2 3-20-16,3-8-4 0,2 5-1 0,1-4 0 15,1-3-9-15,1 0 10 0,0 2-10 0,0-4 10 16,-2 2-1-16,4-5 0 0,-2 5 0 0,0-4 0 16,0 1-9-16,3-1 0 0,-4 1 0 15,1-1 0-15,0 4 0 0,-2-5 0 0,-1 5 0 0,0 3 0 16,-2-3 0-16,0 0 12 0,-1 2-2 0,-4-2 0 15,2 0-10-15,-3 3 10 0,0-3-10 0,-2 2 10 0,-3 3-10 0,3-3 10 16,-1-2-10-16,-2 3 10 0,1-3-10 16,1-5-16-16,-4 5 4 0,-1 0 1 15,0 0-49-15,1-4-9 16,-1 4-3-16,1-7-870 0</inkml:trace>
  <inkml:trace contextRef="#ctx0" brushRef="#br0" timeOffset="121169.69">24186 11906 2131 0,'0'0'94'0,"2"7"20"0,1 5-91 0,-3-12-23 0,3 5 0 0,-3-5 0 16,0 0 144-16,5 7 25 0,-5-7 5 0,8 4 1 15,-8-4-139-15,8-4-27 16,-3 4-9-16,3-7 0 15,-3 4-24-15,0-4-11 0,1-2-1 0,-4 2-1 0,4-3-18 16,-4 3-3-16,1-2-1 0,0 2 0 16,-1 2 19-16,1-2 3 0,-3 7 1 0,0 0 0 0,0 0 36 0,0 0 10 15,0 0 1-15,0 0 0 0,0 0 14 0,-3 7 3 0,3 0 1 0,-2 0 0 16,2 0-12-16,0-4-2 0,0-3-1 0,2 7 0 16,-2-7-22-16,0 0-5 0,0 0-1 0,0 7 0 15,0-7-12 1,0 0-2-16,0 0-1 0,0 0 0 15,0 0-38-15,0 0-7 0,0 0-2 0,0 0 0 0,0 0 1 0,6 2 0 16,-6-2 0-16,5 0-490 16,0-2-99-16</inkml:trace>
  <inkml:trace contextRef="#ctx0" brushRef="#br0" timeOffset="121945.59">24273 11572 1785 0,'-3'17'79'0,"1"-10"17"0,-1 2-77 0,0-2-19 16,3 3 0-16,-2-3 0 0,2-3 184 0,0-4 32 16,2 3 8-16,4 4 0 0,-1-5-180 0,3-2-36 15,0 0-8-15,0 0 0 16,0 0-56-16,0-2-12 0,2-1-3 0,1-1 0 15,-1 4-141-15,1-7-28 0,-3 7-5 0,0 0-2 16,-3 0 109-16,0 0 22 0,3 4 4 0,-2-1 0 0,2 4 77 0,-3-5 15 0,0 5 4 0,0 0 0 16,3 3 140-16,-2-3 29 0,2 2 6 0,-3 3 1 15,0-3-56-15,0 1-10 0,1-3-2 0,-4 2-1 16,4-2-37-16,-4 7-7 16,4-4-2-16,-4-3 0 0,4 7-20 0,-4-2-4 0,1 2-1 0,-1 0 0 15,1 2-20-15,2 1 9 0,-2-1-9 0,0 1 0 16,-3 4 12-16,2-2-12 0,-2 2 12 0,0-2-12 15,-2 2 20-15,2-5-4 0,-3 6 0 0,-2-4 0 16,-1-1 6-16,1 4 1 0,-3-2 0 0,-2-3 0 16,2-2-11-16,-3 3-3 0,3-1 0 0,-2-2 0 15,-1 0-9-15,3-4-16 0,0-1 4 0,0-2 1 16,0 0-17-16,0-4-3 16,0 4-1-16,0-7 0 0,1 0-8 0,1-3-3 0,1-1 0 15,0 1 0-15,-1-6-9 0,1-3-3 0,0 3 0 0,2-3 0 16,3 0 37-16,0 3 7 0,5-5 2 0,1 4 0 0,2-4 18 0,2 5 4 15,1-1 1-15,5 1 0 0,2-3 30 0,1 3 7 16,5-1 1-16,-1-1 0 16,1 1-2-16,0-4 0 0,0 2 0 0,0-2 0 0,-3 0-8 0,3-2-2 15,2 4 0-15,-2-2 0 0,2-7-8 0,1 4-3 16,2 1 0-16,-11 2 0 0,1-3-10 0,-1 1-3 0,1-1 0 16,0 3 0-16,-1-5-16 0,-2 3 0 15,-3-1 0-15,3-4 0 0,-3 5 0 0,-5-1 0 0,-3 3 0 16,1-2 0-16,-6 6 0 0,-3-4 0 15,0 7 0-15,-4 0 0 0,-1-2 0 0,-3 2 10 16,-2 4-10-16,0 3 8 0,-1 0 10 0,4 0 2 0,-1 0 0 0,1 3 0 16,-1 1 8-16,-2-1 1 0,0 4 1 0,2 0 0 15,-2 0-30-15,-3 2-10 0,3 1 0 0,2-1 0 16,0 5 2-16,4 0 0 0,-1 0 0 0,0 3 0 16,5-1 8-16,-2 3 0 0,5 2-9 0,0-2 9 15,2 5 0-15,4-1 0 0,2 1 0 0,2-3 0 16,6-2 24-16,0 2 5 0,2-2 2 0,-2-8 0 15,0 1-7-15,3-5 0 0,5 5-1 0,-3-7 0 16,2 2 7-16,-1-2 2 0,-1-3 0 0,5-2 0 16,-2-2-60-1,0-3-11-15,-6-2-2 0,4-3-1 0,-7-4-162 0,1 5-33 0</inkml:trace>
  <inkml:trace contextRef="#ctx0" brushRef="#br0" timeOffset="122639.08">23233 12995 2574 0,'0'0'114'0,"0"0"23"16,0 0-109-16,5 2-28 0,3 3 0 0,0-2 0 15,0-3 40-15,3 0 4 0,-3-3 0 0,2 3 0 16,-2-5-24-16,3 5-4 0,-3 0 0 0,0 0-1 15,-3 0-15-15,0 0 0 0,3 0 0 0,-8 0 0 16,3 0-15-16,-1 8-2 0,1-1-1 0,-3-5 0 31,0 10-8-31,-3-3-2 0,1 1 0 0,-3-1 0 0,-1 5 20 0,-2-5 8 0,0-2-8 0,3 5 8 16,-5-2 0-16,2-1 0 0,0-9 0 0,0 2 0 0,2 3 0 0,1-5 0 16,0-7 0-16,5 5 0 0,-3-5-12 0,6-7 4 15,2-1 0-15,3-1 0 0,0-8 8 16,3 1 0-16,-1-3 8 0,3-5-8 0,1 8 8 0,1-8-8 15,-1 6 8-15,2-6-8 0,-3 5 30 0,3-4 2 16,0 6 0-16,-1-2 0 0,1 5-16 0,-2-3-4 16,-1 8 0-16,3 0 0 0,-6 1 10 0,1 6 2 15,-3 2 0-15,0 0 0 0,0 0 3 0,-3 4 1 16,-2 3 0-16,-3 0 0 0,5 3 4 16,-5 4 2-16,-3 0 0 0,3 7 0 0,-2-5-13 0,-1 8-2 15,-2-1-1-15,-1 8 0 0,1-1-18 0,2 8-9 0,1 0 1 0,2 1 0 16,2 1-8-16,4 7-2 15,2 7 0-15,2 0 0 0,-2 1 3 0,3-1 1 16,2 0 0-16,0 2 0 0,0-4 14 0,1 4-9 0,-1-2 9 0,0 0-8 16,0 0 8-16,1-5 0 0,-4 3 0 15,3-12 0-15,-5 5 0 0,-2-8 0 0,-1-4 0 16,0-2 0-16,-5-3-8 0,3-2 0 0,-3-5 0 0,0-2 0 31,0-1-26-31,0-1-5 0,-3-8-1 0,-2 3 0 0,-3-3-83 16,0-9-17-16,-3 5-3 0,-2-12-1 0,-5 2-128 0,-1-5-25 15,-18-20-6-15,11 4-1 0</inkml:trace>
  <inkml:trace contextRef="#ctx0" brushRef="#br0" timeOffset="122820.84">23437 13099 2134 0,'0'0'95'0,"0"0"19"16,5 2-91-16,3-2-23 0,0 5 0 0,3-3 0 0,-1-2 134 0,6 0 22 15,-3 0 5-15,6 0 1 0,-3 0-78 0,0-2-16 16,5-3-4-16,0 5 0 0,3-9-51 0,-1 1-13 15,-1 1 0-15,1-4 0 16,-1-3 0-16,-1-1 0 0,0 4 0 0,-3-3 0 16,1-1-120-16,0-1-28 0,-4 0-4 0,4 1-629 15,-3-1-126-15</inkml:trace>
  <inkml:trace contextRef="#ctx0" brushRef="#br0" timeOffset="123755.66">24024 13233 2458 0,'0'0'109'0,"5"2"23"0,3 3-106 0,0-3-26 0,6-2 0 0,-1 0 0 16,3 0 51-16,0-7 5 0,-3 0 0 0,0-2 1 15,3-6-22-15,-3 4-5 0,-2-6-1 0,2-4 0 16,0-2-29-16,-2 4 0 0,2-2-8 0,-2-3 8 16,2 1-16-16,-3-1 4 0,4 0 1 0,-4 8 0 15,-2-3 11-15,-3 3 0 0,3-3 0 0,0 10 0 16,-5-6 0-16,0 6 0 0,-1 2 0 0,-4-2 0 16,-1 1 10-16,0 1-2 0,-2 7-8 0,0-2 12 0,-3-5-12 0,0 7 8 15,-3 0-8-15,1 5 0 16,-1-1 0-16,0 1 0 0,1 2 0 0,-1 3 0 0,1-1 0 15,-1 5-10-15,1 0 2 0,-1 5 0 0,0-3 8 16,1 8 0-16,-1 4 0 0,3-2 0 0,0 0 0 16,0 5 0-16,3-6 0 0,2 4 0 0,1-3 0 0,2-3 0 15,0 1 0-15,2-8 0 0,4 0 0 0,-1-1 11 16,0-1-3-16,3-5 0 0,-2 1-8 0,2-3 0 16,-1 0 0-16,1-5 0 0,3-2 0 0,0-2 0 0,-1-5 0 15,3 0 0-15,1-3 0 16,-1-6-11-16,5-6 3 0,1 4 0 0,2-13 8 15,0 5 0-15,0-9 0 0,1 2-8 16,-4-2-21-16,1-3-4 0,-4 0-1 0,1 3 0 0,0 0 17 0,0 2 3 0,-3-2 1 16,1-1 0-16,-4 4 13 0,1 6 0 15,-3-3 9-15,-3 6-9 0,0-1 9 0,-2 6-9 0,0 3 8 0,-1 1-8 16,-2 5 37-16,0 2 3 0,-2-3 0 0,2 10 0 16,-3 0 3-16,-2 0 1 0,-3 0 0 0,0 8 0 15,0-1-10-15,0 0-2 0,-5 2 0 0,2 0 0 16,-2 6-18-16,2-1-4 0,1-3-1 0,-1 6 0 15,0-1-9-15,-2 6 0 0,3-1 0 0,-1 0 0 16,3 2-18-16,-2 1 4 0,2 6 1 0,2 1 0 16,1 0 13-16,2 2-11 0,3 4 11 0,3-4-10 15,0 0-6-15,2-2 0 0,0-6-1 0,6 6 0 0,-3-3 17 16,2-7-12-16,-2 3 12 0,6-5-10 16,-1-3 0-16,5-4 0 0,-2 2 0 0,3-7 0 0,2 0 34 15,-3-4 6-15,4-3 2 0,-1 0 0 0,-3-7-32 0,1 4 0 16,-1-4 0-16,1-2 0 15,-1-5 0-15,1-1 0 0,-1-1 0 0,-2 0 0 0,3-1-14 0,-3-6-9 16,-1 6-1-16,-1-4-1 0,-1 2 25 0,-2-2 0 16,-4 2 0-16,-4-2 0 15,0 9-8-15,-3-2 0 0,-3 0 0 0,-2 7 0 0,-3-2 8 0,0 1 9 16,-3 6-1-16,-2-3-8 0,3 5 0 0,-6 0 0 16,5 7-10-16,-2-2 10 0,0 2 0 0,2-2 0 15,-2 9 0-15,2-5 0 0,3 6 0 0,0-1 0 0,0 2 0 0,3 1 0 16,0-1 0-16,2 1 0 15,1-1 0-15,2 0 0 0,2 3 0 0,1-7 0 0,2 4 0 16,3-4 0-16,0 0-14 0,0 0 5 0,3-3 1 0,-1 1 0 16,1-3 8-16,5-5-10 15,-3 3 10-15,5-3-10 0,-2-2 10 0,0 0-13 0,-3-2 5 0,1-3 8 16,1 3-11-16,4-5 11 0,-3 4-8 16,0-4 8-1,0 0-55-15,2-7-5 0,-2 7-2 0,0-5 0 0,-6-2-114 0,1 5-22 16,0-5-5-16</inkml:trace>
  <inkml:trace contextRef="#ctx0" brushRef="#br0" timeOffset="124470.78">25008 13005 288 0,'0'0'12'16,"0"9"4"-16,0-2-16 0,0 0 0 0,0 0 0 0,0 0 0 0,0-4 440 0,0 6 86 15,0-9 17-15,0 5 3 16,0 2-427-16,0-7-86 0,0 0-17 0,-2 7-3 0,2-3-13 0,0-4 0 15,0 0 0-15,0 0 0 0,-3 7 0 0,3-2 0 16,-3 2 0-16,3-2 0 0,-2 2 27 0,-1 2 2 0,3 6 1 0,-2-6 0 16,-1 5 10-16,3 3 1 15,-5-3 1-15,5 2 0 0,-3-2 2 0,-2 3 0 0,2-1 0 16,0-2 0-16,1 3-29 0,-1-1-6 16,0-2-1-16,3-2 0 0,-5 2-8 0,5-4-11 15,-2 1 3-15,-1-6 0 16,3 2-20-16,0-7-3 0,0 0-1 0,0 0 0 0,0 0 0 15,3-7 0-15,-1-2 0 0,1-6 0 0,2 6-8 0,0-5-1 16,1-2-1-16,2-1 0 0,-3 5 28 0,3-7 6 0,0 3 8 0,0 0-13 16,0-3 13-16,0 2 0 0,0 3 0 15,-3 0 0-15,3 0 16 0,-3 5 4 0,3-1 0 0,-3 1 0 16,1 4 16-16,2-2 3 0,-3 7 1 0,-5 0 0 0,5 0 9 0,-5 0 3 16,0 0 0-16,5 5 0 0,1-3-32 0,-4 5-7 15,1 2-1-15,0-1 0 0,-3 1 0 16,2-2 0-16,-2 0 0 0,0 2 0 0,0-1-12 15,0 3 0-15,-2-6 0 0,2 2 0 0,0 0 0 0,0-7 0 16,-3 7 0-16,3-7 0 0,0 0 0 16,0 0-16-16,0 0 3 0,0 0 1 0,0 0 0 0,0 0 0 15,0 0 0-15,0 0 0 16,3-7-16-16,2 0-4 0,-2 0 0 0,2 2 0 0,0-2 32 0,3 0 0 16,0 0 0-16,0 0 0 0,0 5 0 0,0-3 0 15,0 3 0-15,0-3 0 0,2 3 19 0,-2-1 9 16,3 3 3-16,-3 0 0 0,0 0-8 0,0 0-2 15,0 3 0-15,-1-1 0 0,-1 3-7 0,2-3-2 0,-3 5 0 0,0-2 0 16,1-1 16-16,-1 1 4 0,-2 2 0 16,2 0 0-16,-3-2-32 0,1 2 0 0,0 0 0 0,2 0 0 15,-2 3 0-15,2-3 0 0,-2 0 0 0,2 0 0 32,0 0-39-32,3-3-13 0,-3 4-4 0</inkml:trace>
  <inkml:trace contextRef="#ctx0" brushRef="#br0" timeOffset="127396.14">15010 5980 115 0,'0'0'10'0,"0"0"-10"0,0 0 0 16,0-3 0-16,0-4 144 0,-3 5 28 15,1-3 4-15,-1 3 2 0,0-3-66 0,3 5-14 16,-2-2-2-16,-4-1-1 0,4-1-21 0,-4 4-4 16,6 0-1-16,-5-3 0 0,0-1-1 0,-1 4-1 0,6 0 0 0,-2 0 0 15,-3 0-9-15,-1 0-2 16,1 7 0-16,0-3 0 0,-1-1-32 0,4-1-8 0,-4 5 0 0,4 0-1 15,-1 0-6-15,1-4-1 0,-4 8 0 0,4-1 0 16,2-1-8-16,-3 8 8 0,3-3-8 0,0 0 8 31,0-2-8-31,0 6 0 0,0-1 0 0,3-1 8 0,-1 3-8 0,1 2 0 16,0-2 9-16,-1 5-9 0,1-1 0 0,-1 1 8 0,1-1-8 0,0 1 0 16,-3 4 0-16,2-2 0 0,1-3 0 0,-3 3 0 15,0-2 0-15,0-1 0 0,0 1 0 0,-3-1 8 16,3 1-8-16,-5-1 0 0,2 1 0 0,-2-1 8 15,3 1-8-15,-1-1 0 0,0 1 0 0,1 2 8 16,-4-3 5-16,4 1 2 0,2-1 0 0,-3-2 0 16,3-2-2-16,-3 5 0 0,3-8 0 0,0 1 0 0,0 4-13 15,0-2 0-15,3-5 0 0,-3 2 0 0,0 1 0 0,3-3 0 16,-1-5 0-16,1 5 0 0,-3-4-15 0,3 2-5 16,-1-8-2-16,1 3 0 15,-3-7-29-15,0 0-5 0,0 0-2 0,0 0 0 16,0 0-18-16,0 0-4 0,0 0-1 0</inkml:trace>
  <inkml:trace contextRef="#ctx0" brushRef="#br0" timeOffset="128832.98">14952 6048 691 0,'0'0'61'0,"0"0"-49"0,0 0-12 0,0 0 0 16,0 0 189-16,0 0 35 0,0 0 8 0,0 0 0 16,0 0-124-16,0 0-24 0,0 0-6 0,0 0-1 15,0 0-48-15,0 0-9 0,0 0-3 0,8 0 0 16,-1-5-8-16,-1 5-1 0,2-2-8 0,2-1 12 15,-2-1-12-15,0 1 0 0,3-1 0 0,-1-3 0 16,1 4 0-16,-3-4 0 0,2 5 0 0,-2-3 0 16,3 5 0-16,2-2 0 0,0 2 0 0,1 0 0 15,-1-3 0-15,3-1 0 0,-3 4 0 0,0 0 0 16,0 4 0-16,1-1 0 0,-1-1 0 0,-3-2 0 0,4 5 0 16,-6-3 0-16,2-2 0 0,1 0 0 0,-3 7 8 15,2-7-8-15,-2 3 11 0,3 1-11 0,-1-1 16 16,-2-3-3-16,3 4-1 0,0-1 0 15,-1-3-1-15,3 0-1 0,1 0 0 0,1 4 0 0,-1-4-10 16,2 0 0-16,-3 3 0 0,0-3 8 16,0 0-8-16,0 0 0 0,1 0 0 0,2 0 0 0,-3 0 0 0,3 2 0 15,0-2 0-15,-3 5 0 0,0-5 0 0,0 2 0 16,0-2 0-16,-2 5 0 0,2-3 0 0,-5-2 8 16,3 5-8-16,2-3 0 0,-2-2 9 0,-3 0-9 0,2 0 10 15,-2 0-10-15,0 0 12 0,3 0-3 0,-3 0-1 0,2 0 0 16,1-2-8-16,-3-3 0 0,2 5 9 15,1-2-9-15,2-3 0 0,-2 3 9 0,-1-3-9 16,1 3 0-16,2-5 11 0,-2 7-11 0,-3-7 10 16,2 7-10-16,-2-7 0 0,0 4 0 0,0-4 0 15,-3 7 0-15,1-7 8 0,-1 7-8 0,0-2 0 0,0-5 0 16,1 7 0-16,-1-7 8 0,-5 7-8 0,3 0 0 16,-3 0 0-16,0 0 0 0,0 0 8 0,5-7-8 15,-5 7 0-15,0 0 0 0,0 0 0 0,0 0 0 16,0 0 8-16,0 0-8 0,0 0 0 0,0 0 0 15,0 0 0-15,0 0 0 0,0 0 0 0,0 0 0 16,0 0 8-16,0 0-8 0,0 0 0 0,0 0 0 16,0 0 0-16,0 0 0 0,0 0 0 0,8 7 0 0,-8-7 0 15,5 4 0-15,0-1 0 0,-5-3 0 16,3 9 0-16,-3-2 0 0,0-7 0 0,3 7 0 0,-3 0 0 0,0 3 0 16,0-3 0-16,-3 2 0 0,3-2 9 0,-3 0-9 15,1-4 8-15,-1 8-8 0,1-4 0 0,-4-2 8 16,4 7-8-16,-4-7 0 0,1 2 0 15,0 4 0-15,2-1 8 0,-2-1-8 0,2 1 0 0,0-3 0 16,1 7 0-16,-1-5 0 0,1 8 0 16,2-3 0-16,-3 2 0 0,3 1 0 0,0-3 0 0,3 2 0 15,-6 1 0-15,3-1 0 0,0 1 0 0,3-1 0 16,-3 3 0-16,0 0 0 0,0-3 0 0,0 1 0 16,0 4 0-16,2-5 0 0,-2 1 0 0,0-1 0 0,0 1 0 0,0-3 0 15,0 2 0-15,0-2 0 16,5 0 0-16,-5-2 0 0,3 5 0 0,-3-3 0 0,3 2 0 15,-3-2 0-15,2 0 0 0,1-2 0 0,-3 5 0 16,0-3 0-16,3 2 0 0,-1-2 0 0,1 3 0 0,-3-8 0 16,0 5 0-16,3-4 0 0,-3 6 0 0,0-2 0 15,-3 0 0-15,3-2 0 16,0 2 0-16,-3-4 0 0,1 4 0 0,-1-5 0 0,0-2 0 16,1 3 0-16,-1 1 0 0,0-3 0 0,-2-4 0 0,3 3 0 15,-4 0 0-15,4 0 8 0,-6-4-8 0,5 1 8 16,3-4-8-16,0 0 0 0,-5 3 0 0,2 2 0 15,-5-3 0-15,5-2 8 0,3 0-8 0,-5 0 0 16,0 0 21-16,5 0-1 0,0 0 0 0,-5 0 0 16,-3 0-20-16,8 0 0 0,-6-2 0 0,6 2 0 0,-5-5 0 15,0 5 0-15,5 0 0 0,0 0 0 0,0 0 0 0,-5 0 0 16,-3 0 0 0,8 0 0-16,0 0 0 0,-8-3 0 0,2-1 0 0,1 4 0 0,5 0-8 15,-8-3-7-15,0 1-1 0,3-3 0 16,0 5 16-16,-3-7 0 0,2 7 0 0,-2-2 0 0,0-3 0 15,3 3 0-15,-3 0 8 0,0-3-8 0,0 5 0 0,0-7 8 16,-2 7-8-16,2-3 0 0,0-1 0 0,-3 1 0 16,1 1 0-16,-3-3 0 15,-1 5 0-15,1 0 0 0,-5-7 0 0,2 7 0 0,0 0 0 0,3 0 0 16,-6 0 0-16,3 0 0 0,0 0 14 0,0 5-4 16,1-5-1-16,-4 2 0 0,3-2-9 0,-2 7 0 15,2-4 0-15,0 1 0 0,0-4 0 0,3 3-11 0,-3 1 3 0,3-1 0 16,0-3 8-16,-1 0 0 0,1 0 0 0,-3 5 0 15,3-5 0-15,0 0 0 0,-3 0 0 16,0 0 0-16,0 0 0 0,0-5 0 0,0 5 0 0,0 0 8 16,1 0-8-1,-1-3 9-15,0-1-9 0,3 4 10 0,-1 0-1 0,-1 0 0 0,1-3 0 0,-2-1 0 16,6 4 0-16,-3-3 0 0,-1 1 0 16,4-3 0-16,-3 5-9 0,5 0 0 0,0 0 9 0,-3-2-9 15,3 2 0-15,3-5 0 16,-3 5 0-16,0 0 0 0,3 0 0 0,-1 5 0 0,-2-3 0 0,3-2 0 15,0 0 0-15,5 0 0 0,0 0-9 0,-5 5 9 16,5-5 0-16,0 0-11 0,0 0 11 0,0 0-8 16,0 0 8-16,0 0-12 0,0 0 12 0,0 0-12 15,0 0-19-15,0 0-4 0,5-5-1 16,0-2 0-16,3 0-128 0,-3-2-25 0</inkml:trace>
  <inkml:trace contextRef="#ctx0" brushRef="#br0" timeOffset="159882.45">10501 4458 806 0,'0'0'36'0,"0"0"7"0,0-7-35 0,0 4-8 16,0-1 0-16,0-3 0 0,-2 2 186 0,2 0 35 15,0-2 7-15,0 7 2 0,-3-2-142 0,3 2-28 16,0 0-5-16,0 0-2 0,0 0-37 0,0 0-7 16,0 0-1-16,-3 2-8 0,1 15 0 15,-1-10 0-15,3 7 0 0,-3 0 0 0,3 2-8 0,-2 3 8 16,2 5 0-16,0-1-9 0,0 1 9 0,0 9 0 0,2-10 0 0,1 8-8 16,0 2 8-16,-1-3 0 15,4 3 0-15,-1-2 0 0,0-1 0 16,1 1 0-16,-4-5 0 0,3 2-8 0,1-2 8 0,2 0 0 0,-6-3 8 0,4 6-8 15,2 4 0-15,-3-3 0 0,0 1 0 0,-2-3 0 16,2 2 17-16,-2 3-1 0,-1-2 0 0,1 0 0 16,0 1 10-16,-1-1 2 0,1 0 0 0,-3 2 0 15,0 7-7-15,0-3-1 0,3 3 0 0,-6 0 0 16,3 0-20-16,-3 0 0 0,1-2 0 0,-1 2 8 16,0 0-8-16,1 2 0 0,-1 3 0 0,0-3 0 15,1 5 0 1,-1 0 8-16,1 0-8 0,-1 0 0 0,0 0 8 0,3 0-8 0,-2 0 8 15,2 3-8-15,0 4 8 0,0-5-8 0,0 5 8 0,2-4-8 0,-2 4 0 0,3-3 0 16,-3 1 0-16,3 2 0 0,-3 0 11 0,0-4-3 16,2 4 0-16,-2-5 0 0,0 5-8 0,-2-4 8 15,2 4-8-15,0 2 8 0,0-2-8 0,0 3 0 16,-3-3 0-16,0 2 0 16,3 5 12-16,0 1 0 0,-2 1 0 0,-1-4 0 0,3 2 6 15,-3-2 2-15,3 4 0 0,0-1 0 0,-2-1-10 16,2-5-2-16,2 1 0 0,-2-10 0 0,0 0-8 0,3-5 10 15,0 5-10-15,-1-2 10 0,4 2-10 0,-4-5 0 0,3 5 0 16,1 2 8-16,-1-1-8 0,0 3 0 16,1 3 0-16,-1-2 0 0,0 2 0 0,1 0 0 15,-1 0 9-15,3-2-9 0,-6 2 14 0,4 0-2 16,-6 0 0-16,2-2 0 0,4 2 16 0,-1-2 4 0,-2-3 0 16,2 1 0-16,3 1-32 0,-3 1 8 0,0 0-8 15,1 0 0-15,2 2 12 0,0-2 0 0,-1-3 0 16,1-2 0-16,0-5-12 0,0 5 8 0,0 0-8 0,0 0 0 15,0-2 0-15,0-3 8 0,0 3-8 0,-3-3 0 16,3-2 0-16,0 5 0 0,3-3 0 0,-3 3 0 16,0-3 0-16,0 3 0 0,-1 2 0 0,1-4 0 15,0 4 0-15,0-5 0 0,0 5 0 0,3 0 0 16,-3 0 0-16,0 0 0 16,0 2 0-16,0-2 0 0,-3-7 0 0,3 5 0 0,-3-5 0 0,3 5 0 15,3-3 0-15,-3-2 0 0,-1 7 0 0,1-7 0 16,0 0 0-16,-2 0-8 0,-1-2 8 0,3-5 0 0,-5 0 0 0,2 4 0 15,0-4 0-15,-2-2 0 16,-1 6 0-16,1-1 0 0,0-6 0 0,-1 3 0 16,-2 2 0-16,3-2 0 0,-3-2 0 0,3-3 0 0,-3 3 0 15,2-1 0-15,-2 1 0 0,3-5 0 0,-3 4 11 16,0 3-11-16,0 2 12 0,0-2-12 16,3 0 0-16,-3 0 0 0,0-2 0 0,-3 2-9 0,3-3 9 0,0 3 0 15,0-2 0-15,-3-1 0 0,3 3 0 0,0-2 0 16,0 2 0-16,0 0 0 0,-2-3 0 0,2 3 0 15,0 3 0-15,0-4 0 0,-3 1 0 0,3-2 0 16,0 0 0-16,0 1 8 0,0 1-8 0,0 5 0 16,0-5 0-16,0 7 8 0,3-2-8 0,-3-3 0 0,0 2 0 0,0 3 0 15,0-2 0-15,2 0 0 0,-2 2 0 0,3 0 0 16,-3 2 0-16,3-2 0 16,-3 5 0-16,0-5 0 0,0 0 0 0,2 0 8 0,-2 0-8 15,3 0 8-15,-3 4-8 0,2-1 8 0,-2 4-8 0,3 0 8 16,0-5-8-16,-1 3 8 0,4-5-8 0,-4-3 8 15,4-1-8-15,-4 4 0 0,1-3 0 0,0-4 0 16,2 7 0-16,-5-9 0 16,3 2 0-16,-1-3 0 0,-2 3-9 0,3-5 9 0,-1-2-10 0,1 2 10 15,-3-2-11-15,3-7 11 0,-3 2-12 0,2-4 12 16,-2-1-24-16,0-2 3 0,0-7 0 0,0-4 0 16,0-3-168-1,0-3-34-15,-2-18-6 0,-9-9-2 0</inkml:trace>
  <inkml:trace contextRef="#ctx0" brushRef="#br0" timeOffset="161404.6">12713 11083 1634 0,'-5'7'72'0,"0"-7"16"16,-1 7-71-16,-2-4-17 0,0 4 0 0,1-3 0 15,-4 6 105-15,0-3 18 0,3 2 3 0,1 1 1 16,-1-3-53-16,0 7-10 0,2-5-3 0,-2 8 0 15,3-3-37-15,0 0-7 0,0-2-1 0,2 6-1 16,3-1-15-16,-3 2 0 0,6-3 0 0,0 8 0 0,-1-8 0 0,3 8-8 16,-2-1 8-16,2 1 0 0,3-8 0 0,0 12 0 15,0 5 0-15,3-7 0 0,-1 5 0 0,4-8-12 16,-1 1 12-16,0-8-10 0,0 1 2 0,1-10 0 16,-1 2 0-16,0-4 0 15,0-5-4-15,-2-5-1 0,-1-4 0 0,1-1 0 16,0-4 3-16,-4-9 1 0,1-1 0 0,3 1 0 0,0-3 1 0,-1 0 0 15,-5-2 0-15,6 4 0 0,2-6 8 0,-2 6 0 16,-3 1-9-16,0 1 9 0,2 1-14 0,1 0 2 16,2 2 0-16,-5-2 0 0,0 5 20 0,0-1 4 0,-3 3 0 15,1 5 1-15,-4-5 3 0,1 4 1 16,2 3 0-16,-2-2 0 0,-3 9-17 0,2-7 0 16,1 4 0-16,0-1 0 0,-3 4 13 0,0 0 3 15,0 0 0-15,0 11 0 0,0 1-8 0,0 2-8 0,0 0 11 16,-3 5-11-16,6-2 0 0,-3 4 0 0,0-5 0 0,2 1 0 15,4 4 0-15,-4-2 0 0,1-3 0 0,2 5 0 16,1-4 0-16,-1-3 0 0,0-2-11 0,0 2 11 31,3-5-36-31,0 8-1 0,0 4 0 0,0-5 0 16,0-6-36-16,0 1-7 0,3-6-2 0,-1 2 0 16,1 0-4-16,-3-7-1 0,0 0 0 0,2-14 0 15,-2-2 20-15,0-3 4 0,3 5 1 0,-1 0 0 0,6 2 24 16,0-2 5-16,-3 4 1 0,3-4 0 0,-3 0 51 0,1-2 10 0,-1-1 3 0,-3 1 0 15,4 6 40-15,-4-4 9 0,-2 7 2 0,0-2 0 16,0 2 1-16,0 7 1 0,-3 0 0 0,1 0 0 0,1 0-13 16,-1 4-4-16,-1-1 0 0,0 4 0 0,-2 0-20 15,0 2-5-15,-1-2-1 0,1 3 0 16,-3-1-19-16,0-2-4 0,0 7-1 0,0-4 0 0,0-1-18 16,-3 3 10-16,1 0-10 0,-1-5 8 15,3 0-8-15,0 2-11 0,-3-2 3 0,3 0 0 16,0-7-29-16,0 0-6 0,0 3-1 0,0-3 0 15,0 0-4-15,6 0-2 0,2 0 0 0,-3-10 0 16,0 3 16-16,0-2 3 0,3 2 1 0,0-3 0 0,0 1 18 0,0-3 3 16,0 7 1-16,3 1 0 0,-3-3 8 0,0 0 0 15,-6 2 0-15,6 0 0 0,-3-2 0 0,1 7 16 16,-4-2-4-16,-2 2-1 0,0 0 24 0,0 0 5 16,0 0 0-16,0 0 1 0,0 0 1 0,0 0 0 0,14 2 0 0,-4 5 0 15,-10-7-8-15,8 7-2 16,0 0 0-16,0 0 0 0,0-4-16 0,-3 6-4 15,1-4-1-15,-4 2 0 0,3 0-11 0,-2-2 0 0,0 2 9 0,-1 0-9 16,-2-7 0-16,0 0 0 16,0 0 0-16,0 0-8 15,0 0-25-15,0 0-5 0,0 0-1 0,0 0 0 0,0 0-7 0,8 0-2 0,0 0 0 16,0 0 0-16,-8 0 27 0,8 0 5 0,0-3 0 0,-3 3 1 16,3 3 15-16,-8-3 0 0,6 0 0 0,2 2 0 15,-3 3 0-15,0-3 0 0,-5-2 0 0,5 5 0 16,3-3 8-16,-5 3-8 0,2-3 9 0,-5-2-9 15,0 0 0-15,6 3 0 0,-1-3 0 0,0-3-604 16,0-4-128-16</inkml:trace>
  <inkml:trace contextRef="#ctx0" brushRef="#br0" timeOffset="161591.64">13901 10973 2235 0,'3'7'49'0,"-3"-3"11"0,5-1 1 0,0 1 2 0,6-1-51 0,0-3-12 15,2-3 0-15,3-1 0 0,-3-3-12 0,5 0-6 16,1-3-1-16,-3-4 0 16,2-2-144-16,1-1-29 0,2-6-5 0</inkml:trace>
  <inkml:trace contextRef="#ctx0" brushRef="#br0" timeOffset="162372.1">14282 10615 1825 0,'0'0'80'16,"0"0"18"-16,0 0-78 0,-5 7-20 0,0-5 0 0,-3 6 0 0,-3 6 104 0,3-5 18 0,0 7 3 0,-2 6 1 16,-1 1-54-16,0 3-12 0,1-2-1 0,-1 8-1 15,1-1-38-15,-1 9-8 0,3 0-2 0,0 7 0 16,3 7-10-16,0 3 0 0,2 6-12 16,3 1 12-16,3-1 0 0,-1 5 0 15,1 3 0-15,2-1 0 0,1-1 0 0,-1 1 0 0,0-2 0 0,0-2 0 16,1 2 0-16,-4-9 0 0,4 2 0 0,-4-11 0 15,4-3 0-15,-4 0 0 0,1-7 0 16,-3 0 0-16,3-3 0 0,-6-6 0 0,3-5 0 0,-3-3 0 16,-2-1-17-16,0-11 4 0,2 3 1 0,-2-4 0 15,-3-10-14-15,0 0-2 16,0-10-1-16,-3-6 0 0,-2-8-35 0,0-6-8 0,0-1 0 0,-3-4-1 16,0 0 5-16,3-5 0 0,-3 0 1 15,0 0 0-15,0-3 44 0,0 3 9 0,3 1 2 0,2-4 0 0,3 8 39 16,0-3 8-16,1 5 1 0,1 3 1 0,1-1 4 0,5 3 1 15,0 0 0-15,3 4 0 0,2 5-1 16,0-2 0-16,0 5 0 0,6-1 0 0,0 3-9 0,2 0-3 16,0 2 0-16,3 3 0 0,-3-3 9 0,6 5 2 15,-3-2 0-15,2 2 0 0,1 4-40 0,2-4 0 16,-3 5 0-16,6-3 0 0,0 5 0 0,0-2 0 16,2 2 0-16,-2 0 8 0,0 0 0 15,0 2 0-15,-3 3 0 0,-3 0 0 0,-2-1-27 16,-3-1-5-16,1 4 0 0,-6 2-1 0,0-2 2 15,-6 0 1-15,1 0 0 0,0 0 0 0,-3 0 12 0,-3-2 10 0,0 2-13 16,-2 0 5-16,0-2-4 0,-1-3 0 16,-2 1 0-16,0-3 0 15,1 0-13-15,1 0-3 0,-2-3-1 0,3-4 0 0,2 0 13 0,1-2 2 16,2-1 1-16,0-4 0 0,0 0 21 0,2-2 4 0,4-1 0 0,2 1 1 16,0-1 8-16,5 1 2 0,-3 2 0 0,4 0 0 15,-4 2-23-15,1-2 0 0,-1 7 0 0,4 0 0 16,-4-3 24-16,3 8 0 0,1-3 0 0,-1 5 0 15,0 0-9-15,0 7-2 0,3 0 0 0,3 3 0 16,-3 4 9-16,-3 2 2 0,3 1 0 0,0 6 0 16,-6 1-24-16,-2 2 8 0,0-3-8 0,0 1 0 15,-5-1 0-15,-1 1 0 0,-2-1 0 0,0-2 0 0,-2-4 0 16,-4-1 0-16,1-6 0 0,0-3 0 0,-3 2 0 0,0-4-16 16,8-5 4-16,-5 0 0 0,-6-5 20 0,3-4 4 15,3-5 1-15,-3-3 0 16,2-6-13-16,1-3 0 0,3-7 0 0,2-5 0 0,-3 5 9 15,6-4-1-15,-1-3 0 0,3 7 0 0,3-5-8 0,0 5 0 16,0 0 0-16,3 5 0 0,2 2 0 16,-2 7-14-16,2 1 5 0,-2 6 1 0,-1 0-10 0,1 3-2 15,2 6 0-15,0-1 0 16,3 4-36-16,-3 0-7 0,0 7-1 0,3 0-612 16,-2 2-121-16</inkml:trace>
  <inkml:trace contextRef="#ctx0" brushRef="#br0" timeOffset="162965.49">14983 11248 345 0,'3'9'15'0,"-3"-9"4"0,3 7-19 0,-3 0 0 0,0 0 0 0,2-4 0 15,1 4 411-15,0 2 78 0,2-2 16 0,-2 5 3 16,-1-3-360-16,3 1-72 0,1-1-14 0,-1 8-3 16,0-3-27-16,-2 0-6 0,2 2-1 0,-2 1 0 15,0 6-17-15,-1-6-8 0,-2 6 0 0,0-2 8 16,-2-2-8-16,-1 5 0 0,0-3 0 0,1-5 0 16,-1 1 0-16,0-8 0 0,-2 5 0 0,2-7 0 0,1-4 0 0,2-3 0 15,0 0 0-15,0 0 0 16,0 0-9-16,0 0-4 0,0-3-1 0,2-8 0 0,4 1 3 15,-1-4 1-15,3-2 0 0,0-3 0 0,0-2 10 0,2 4 0 16,1-6 0-16,0 4-8 16,-1-2 8-16,1 4 0 0,2 1 0 0,-2 2-8 15,-1 2 8-15,1 0 0 0,-1 5 0 0,1-2 0 16,-3 2 0-16,0 4 14 0,-3-1-3 0,-5 4-1 0,0 0 23 0,8 0 5 16,-8 0 1-16,8 4 0 0,-8-4 9 0,5 7 3 0,-2 0 0 15,-1-2 0-15,-2 2-31 0,3 5-7 16,-6-7-1-16,3 2 0 0,0 0-12 0,0-7-10 15,0 0 2-15,0 2 0 16,0-2-24-16,0 0-5 0,0 0-1 0,0 0 0 16,0 0 10-16,0 0 1 0,0 0 1 0,6-2 0 0,2-1 5 0,-3-1 1 0,0-3 0 0,3 4 0 15,-5 1 20-15,5-3 0 16,-3-2 0-16,0 7 0 0,1-7 0 0,2 5 18 0,-3-1-3 0,3-1-1 16,0 1 6-16,-3-1 2 0,0 4 0 0,3 0 0 15,-2 0 11-15,-1 0 3 0,-5 0 0 0,5 0 0 16,0 0-23-16,3 0-4 0,-2 4-1 0,-4-1 0 15,-2-3 4-15,3 9 1 0,2-2 0 0,1 0 0 16,-4 7-2-16,1-2-1 0,2 2 0 0,-2 3 0 16,-3-1 18-16,2 3 4 0,1-3 1 0,0 1 0 15,-1-1-53 1,4-2-12-16,-4-2-1 0,4-5-1 0,-1 3-117 0,3 1-23 16,0-8-5-16,2-1-897 0</inkml:trace>
  <inkml:trace contextRef="#ctx0" brushRef="#br0" timeOffset="163456.26">16462 11278 2530 0,'0'0'56'0,"-5"3"11"0,2 4 2 0,-4-3 3 0,-1 1-58 0,0-5-14 0,2 5 0 16,-2-5 0-16,-5-5 51 0,5 5 7 0,0-2 2 0,-5-5 0 16,-3 0-48-16,0 0-12 0,3-3 0 0,0 3 0 31,-3-2-33-31,0 2-9 0,-2 0-2 0,2 4 0 16,0-4-1-16,3 7-1 0,2 7 0 0,0-4 0 0,1 4 32 0,5 4 14 0,-3-1-12 15,0 2 12-15,2 2 18 0,4 2 11 0,-1 1 3 0,0 1 0 16,3 1-13-16,0-2-3 0,0 4 0 0,0-2 0 15,3-3-16-15,2 1 0 16,3-6 0-16,-2-1 0 0,2-8 0 0,2 5 0 0,3-7 0 16,1 0 0-16,4 0-9 0,-2-7-6 0,0-2-1 0,2 2 0 15,1-3 0-15,-3 1-1 0,-3-5 0 0,3 4 0 16,2-4 17-16,-2 7 11 0,-2-2-2 0,-1-1 0 16,0 3-9-16,-5 3 0 0,0-1 0 0,0 0 0 0,0 5 0 15,-3 0 0-15,3 0 0 0,-8 0 0 16,5 0 8-16,1 7 0 0,-1 3 0 0,3-3 0 15,-6 2 13-15,4-2 3 0,-4 5 0 0,4-3 0 0,-4 1-24 0,4-1 0 16,-4-2 0-16,1 0 0 0,0 0 0 0,2-4-8 16,-5-3 0-16,2 0 0 15,6 4-167-15,-2-4-33 0,-6 0-6 0,10-7-2 0</inkml:trace>
  <inkml:trace contextRef="#ctx0" brushRef="#br0" timeOffset="163729.59">16859 11191 2602 0,'-8'14'116'0,"6"-9"23"0,-6 2-111 0,2 5-28 0,1-3 0 0,-3-2 0 16,-2-4 56-16,2 6 7 0,0-4 1 16,-5 2 0-16,-3-5-64 0,2 5 0 0,4-4 0 0,-1 4-13 31,-7 0-25-31,2-5-5 0,3 5-1 0,-1 0 0 15,4 3-33-15,-1 4-7 0,3-5-2 0,0 5 0 16,3 3 41-16,0-1 8 0,2 1 1 0,0 4 1 0,3-2 25 0,0 4 10 0,6-2-8 0,2 3 8 16,0-5-17-16,5 4 1 0,3-4 1 0,0-3 0 15,2-4 15-15,3 2 0 0,6-4 0 0,2-6 0 16,-3-4-112 0,1-4-27-16,2-3-5 0,-3-3 0 0,1-6-27 15,-1-3-5-15,3-2 0 0,3-3-1 0</inkml:trace>
  <inkml:trace contextRef="#ctx0" brushRef="#br0" timeOffset="164807.76">17346 11177 403 0,'16'-16'17'0,"-8"6"5"0,-3 1-22 0,0-3 0 0,1 5 0 0,-1 2 0 0,-2 1 344 0,-1 1 65 16,-2 3 13-16,0 0 2 0,0 0-247 0,-8 0-49 15,-2 3-11-15,-3 1-1 0,-1 1-71 16,-4 2-13-16,-1 5-4 0,-2 0 0 0,0 4-28 0,-3-2-15 16,3 3 2-16,0 4 0 0,2-2 2 0,1 2 1 15,-3-2 0-15,5 4 0 0,5-2 2 0,1 3 0 16,-1-1 0-16,0 3 0 0,4-5 8 0,4 3-12 15,0-5 12-15,3 4-12 0,6-6 12 0,-4 6-8 0,9-6 8 16,-3-1-8-16,0 3 8 0,5-7 0 16,5 2 8-16,4-5-8 0,-4-2 9 0,6-4-9 15,0 1 12-15,-3-4-12 0,3-4 0 0,-1 1 0 0,-1-4 0 0,-1-2 0 16,0-5 0-16,0 4 0 0,3-6 0 16,-3 2 0-16,6-3 8 0,-1 1-8 0,-2-5 0 15,-3 2 0-15,3-2 20 0,-3 4-4 0,-2-6 0 16,-1 6 0-16,-2-2 7 0,-3 1 1 15,-2 1 0-15,-3 1 0 0,-3 6-24 0,-2-4 0 0,-3 2 0 16,-3 1 0-16,0 1-14 0,-5 3-7 0,0 0-2 16,0 5 0-16,-5-5 12 0,-3 7 3 0,-2 0 0 0,2 0 0 15,-5 0-1-15,2 7 0 0,-2-5 0 0,-3 5 0 16,3 0 9-16,3 3 0 0,2 4 0 0,0 0-8 16,0-2 8-16,3 9 11 0,0-5-3 0,5 5 0 15,0 3-8-15,2 2 12 0,4 0-12 0,-1-3 12 0,6 8-12 16,-1-5-12-16,4 2 2 0,2-2 1 0,2-5 9 15,3-2-10-15,1 2 10 0,4-5-10 0,3 1 10 16,1-8-8-16,1 5 8 0,1-11-8 16,3 1-16-16,-1-4-2 15,3-4-1-15,0-1 0 0,-2-7-17 0,-1 0-4 0,-2-4-1 16,2-3 0-16,4-4 17 0,1-3 3 0,1-5 1 0,0 1 0 0,0 1 15 0,-1-1 3 16,-2 2 1-16,-2 2 0 0,-1 0 9 0,-2 5 12 15,-5-3-2-15,-1 8-1 16,-5 2 20-16,1-3 4 0,-6 8 1 0,-3-1 0 0,0 3 2 0,-2 0 0 15,-3 0 0-15,0 7 0 0,-3 0 2 0,-5 0 1 16,3 0 0-16,-3 7 0 0,-3-4 1 0,1 4 1 0,-3 0 0 16,-1 2 0-16,4 5-23 0,-3-4-5 15,2 4-1-15,-2 0 0 0,2 2-1 0,1-2-1 0,2 3 0 0,2-1 0 16,1 1-10-16,0-3 0 0,-1-2 0 16,4 4 8-16,-1-2-8 0,3-4 0 15,0 4 0-15,3 2 0 0,5-6 0 0,-6 4 8 0,4-5-8 16,-1 3 8-16,0-3-8 0,3 1 0 0,0-3 0 0,3 0-11 15,2-5 11-15,0 5 0 16,0-2 8-16,1-3-8 0,-4 1 0 0,3-3 0 0,-2 4 0 0,-3-4 0 16,0 3 8-16,-8-3-8 0,0 0 8 0,0 0-8 15,0 0 0-15,0 0 0 0,0 0 0 0,0 0 0 16,0 0-15-16,-5 0-7 0,-3 7-2 0,-3-7 0 31,-2 0-26-31,2 0-6 0,1 4 0 0,-1-4-1 0,1 0 2 0,2-4 1 16,0 4 0-16,0 0 0 0,2 0 30 0,6 0 5 0,0 0 2 0,6-7 0 0,2 0 36 15,2 4 7-15,1-4 2 0,5 0 0 16,0-2 20-16,-3 2 4 0,5-3 0 0,-2 1 1 0,3-3 3 16,-3 3 1-16,2-1 0 0,-2-4 0 0,0 5-9 15,0-5-1-15,0 2-1 0,-3-2 0 0,0 0-27 0,0 4-6 16,-2 1-1-16,-3-3 0 0,0 3-12 0,0 2 0 16,-3-3 0-16,0 3 0 0,1 0 0 0,-6 0 0 15,2 5-9-15,-2 2 9 0,0 0-24 0,0 0 2 16,0 0 0-16,0 0 0 0,0 0 11 0,0 0 3 15,-2 7 0-15,-1-5 0 0,-2 5 8 0,5 3-13 16,-3 1 5-16,6-1 8 0,-3-1 0 0,2 1 0 16,4 1 0-16,2-1 0 0,-1-3 0 0,1 2 0 0,0 1-11 15,0-3 11-15,0 0 0 0,0 2 0 0,3-2 0 0,-3 3 0 16,0-3 19-16,0 4 9 0,-1-1 1 0,1-1 1 16,-2-2-22-16,-1 3-8 0,-5-3 0 0,3 2 0 15,-6 3 0-15,0-3 0 0,-2 1 0 0,0-1 0 31,-3 3-32-31,0-3-7 0,3-2-1 0,-3 3 0 0,-3-3 21 0,3 2 4 0,-5-2 1 0,0 0 0 32,2 0-22-32,-2-4-5 0,0 6-1 0,-1-9 0 15,1 7-93-15,0-7-18 0,0 0-4 0</inkml:trace>
  <inkml:trace contextRef="#ctx0" brushRef="#br0" timeOffset="165406.89">19190 11217 2091 0,'0'0'46'0,"0"0"10"0,0 0 1 0,-5 0 2 0,0-7-47 0,-1 5-12 15,4-5 0-15,-4 0 0 0,-2 0 43 0,3-3 6 16,0 3 2-16,-3 2 0 0,3-6-24 0,-3 4-5 0,-3-3-1 0,3 3 0 16,-2 0-11-16,-1 5-2 15,0-5-8-15,4 0 12 0,-4 0-12 0,3 4 0 16,3-4 0-16,5 7 0 0,-8 0 24 0,8 0 6 0,0 0 1 0,0 0 0 15,0 0-8-15,-6 7-2 0,1-4 0 0,3 4 0 16,2 0-4-16,2 2-1 0,-2-2 0 0,3 5 0 16,-1-3-6-16,4 1-2 0,-1 6 0 0,0-6 0 15,1 4 10 1,-1 0 2-16,3-5 0 0,-3 8 0 0,3-6-20 16,-3 1 0-16,1-2 0 15,-1 1 0-15,3-1 0 0,-3-1 0 0,1-2 0 0,-1 0 0 0,-3 0 9 0,1-4-1 0,0 4-8 0,-3 0 12 16,0 0-12-16,0-5 11 0,-3 8-11 0,3-3 10 15,-3 0-10-15,1 0 12 0,-1 0-12 0,-2 0 12 0,2 2-12 0,-2 1 8 16,5-1-8-16,-3 5 8 0,-2 0-8 0,2-4 8 16,1 6-8-16,-4 1 8 0,4-3-8 15,-1 9 0-15,3-6 0 0,0 6-11 0,0 1 11 0,3 2 0 16,2 2 8-16,0-2-8 0,1 4 0 16,-1-4-8-16,3 5 0 0,0 2 0 0,0-3 8 0,0 1-8 15,2-1 8-15,-2-4-8 0,-3-2-5 0,6-8-1 16,-3 5 0-16,0-11 0 15,0-1-78-15,-3-9-15 0,3 0-3 0,0-4-629 16,-5-15-125-16</inkml:trace>
  <inkml:trace contextRef="#ctx0" brushRef="#br0" timeOffset="165672.72">18883 11281 2833 0,'0'28'125'0,"0"-16"27"0,0 2-122 0,3 2-30 0,0 1 0 0,-1 4 0 15,4-5 48-15,1 1 3 16,1-3 1-16,0-2 0 0,0-1-37 0,3-1-7 0,-1-8-8 0,4 5 11 16,-1-9-23-16,5-3-5 0,1-4-1 0,-1-1 0 15,6-4-25-15,-3-2-5 0,-2 2 0 0,2-3-1 31,0 1-17-31,-2-1-3 0,-1 1-1 0,1 2 0 0,-3 2-95 16,0 0-19-16,-3 5-4 0,0-2-1 0,-2 6-44 0,-1-1-9 0,9 4-2 0,-9 0 0 16</inkml:trace>
  <inkml:trace contextRef="#ctx0" brushRef="#br0" timeOffset="165909.28">19315 11469 2052 0,'2'21'91'0,"1"-9"18"0,0-3-87 0,-1 5-22 15,-2-4 0-15,3 4 0 0,-1-5 119 0,4-2 19 16,-4 0 4-16,4 3 1 0,-4-6-73 0,-2-4-14 15,8 3-4-15,-2-3 0 0,-1 0-40 0,3-7-12 16,0 4 0-16,0-4 8 0,0 5-8 0,-3-3 0 16,3-2-8-16,0-2 8 0,-3 6-12 0,0-1 4 15,1-3 0-15,-4 4 0 0,4-4 8 0,-1 7 0 16,-5 0 0-16,0 0 0 0,0 0 0 0,5 7 0 0,-2 0 0 0,-1 3 0 16,4-1 0-16,-4 5 11 0,1-4-3 15,0 4 0-15,-3 0-8 0,2 2 8 16,-2-6-8-16,0 6 8 0,0-9-8 0,0 3 0 0,0-3 0 0,0-7 8 31,0 0-77-31,0 0-16 0,3-3-3 0,-3-6-679 0,0-5-135 0</inkml:trace>
  <inkml:trace contextRef="#ctx0" brushRef="#br0" timeOffset="166107.96">19545 11071 403 0,'8'26'17'0,"-3"-16"5"0,-5 6-22 0,0 3 0 0,0-7 0 0,0 2 0 0,3 0 518 0,-3-2 99 16,2-5 20-16,1 2 4 15,0-2-544-15,-1 0-109 16,1 3-21-16,2-6-5 0,-5-4-174 0,5 3-36 0,-5-3-6 0,14 11-2 16</inkml:trace>
  <inkml:trace contextRef="#ctx0" brushRef="#br0" timeOffset="166773.82">19632 11375 403 0,'0'23'36'0,"3"-9"-36"15,-3 3 0-15,-3 2 0 0,3-5 419 0,0 2 77 16,0 1 15-16,0-3 3 0,0-5-354 0,-3 5-70 16,3-4-14-16,-2-3-4 0,2-7-55 0,0 0-17 15,0 0 8-15,0 0-8 0,0 0 0 0,0 0-13 0,0-7 1 0,0-3 1 32,2 3-33-32,1-2-6 0,0-5-2 0,2 4 0 0,0 1 32 0,1-3 7 0,2 3 1 0,-1 2 0 15,-1 0 12-15,2 4 0 0,0-4 0 0,0 7 0 16,0 0 10-16,-3 0 5 0,3 5 1 0,-3-3 0 15,0 5 7-15,1-4 1 16,2 4 1-16,-6 2 0 0,6-2 8 0,-5 0 2 16,2 3 0-16,-2-3 0 0,-1 0-19 0,1-5-3 0,-3-2-1 0,5 5 0 15,-5-5-12-15,6-5 0 0,-1 3 0 0,0-1-10 32,0-8-27-32,3 1-6 0,-2 3-1 0,2-2 0 15,0-5 4-15,0 4 0 0,-1 1 0 0,4-3 0 0,-3 3 1 16,3 2 1-16,-1 4 0 0,3-4 0 0,-2 5 13 0,0 2 2 0,-1 0 1 0,1 2 0 15,-3-2 22-15,2 7 0 0,1 0 0 0,-1 3 8 16,-4-1 10-16,2 5 2 0,-3-4 0 0,0 6 0 16,3-2 22-16,0 3 5 0,0-3 1 0,0 0 0 15,3-2 3-15,-4-1 1 0,4-1 0 0,0-1 0 16,-1-2-42-16,1-4-10 0,-1 1 0 0,4-4 0 0,-1-4-11 16,0 4-4-16,0-5-1 0,3-2 0 0,0 0 26 15,0-3 5-15,2-1 1 0,1 4 0 0,2-3-16 0,3 3 0 16,-3-2 0-16,0-5 0 0,-5 4 0 0,3-4 0 15,-1 5 0-15,-2-1 0 0,0-4 0 16,-3 5 0-16,-2-5 0 0,-1 4 0 0,-2 1 0 0,-2-3-18 16,-1 3 4-16,-5-1 1 0,0-4 21 0,-3 7 4 15,-2-2 0-15,0-1 1 0,-6 3-13 0,-2-2 0 0,-3-3 0 16,0 7 0-16,0-2-24 0,-2 3 0 16,-6-3-1-16,3 4 0 15,-3 1-2-15,3 4 0 16,-3-2 0-16,5 7 0 0,1 0-10 0,-1 3-3 0,3-1 0 0,3 5 0 15,0 3 32-15,2-1 8 0,1 5 0 0,2 3 0 0,0 2 27 0,5 0 9 16,3 4 3-16,3 1 0 0,2-1 17 0,6 3 3 16,2-2 1-16,3-1 0 0,0 1 19 0,8-3 4 15,2 3 1-15,3 2 0 0,6-3-29 0,-1-6-6 0,3 4-1 0,0-7 0 16,3 0-20-16,-3-4-5 0,-3-1-1 0,-2 1 0 16,-3-10-22-16,0 0 0 0,-2-5-10 0,2 3 10 15,-3-10-20-15,1 3 2 0,-4-5 1 0,1-3 0 16,-5-4-146-16,-3-2-29 15,5-31-5-15,-16 7-2 0</inkml:trace>
  <inkml:trace contextRef="#ctx0" brushRef="#br0" timeOffset="170304.77">1524 6288 403 0,'-5'4'36'0,"2"-1"-36"0,-5-3 0 0,5 0 0 15,-4 0 358-15,7 0 65 0,-8 4 13 0,5-1 2 16,-2-1-334-16,2 5-66 15,-2 0-14-15,2 0-2 0,3 0-22 0,-3 3 9 0,-2 4-9 0,5 2 0 16,-2 10 0-16,2-2 0 0,0 9 0 0,2 4 0 16,-2 3 0-16,5 7-11 15,-2 3 11-15,0 4-10 0,2 9 10 0,3-2 0 0,-3-2-9 0,1 7 9 16,1 0 0-16,1 0 0 0,-5 2 0 16,5-2 0-16,-5-5 0 0,5 0 0 0,-8-2 0 0,8-3 0 15,-8 3 0-15,2-7 0 0,3 0 0 16,-2-5 0-16,2-5 8 0,-5 3-8 0,3-3 0 0,-3-2 8 15,0 0-8-15,0-2 0 0,3-5 0 0,-3-1 8 16,0-1-8-16,0-3 0 0,0-7 0 0,-3 3 0 16,3-5 0-16,0-3-12 0,-3-4 0 0,3 0-592 15,-5-3-120-15</inkml:trace>
  <inkml:trace contextRef="#ctx0" brushRef="#br0" timeOffset="171187.54">1516 6335 2268 0,'0'0'50'0,"0"0"10"0,-3 0 3 0,-2 0 0 0,5 0-51 0,0 0-12 0,8 0 0 0,-5 4 0 16,5-8 0-16,2 4 0 0,3-3 0 0,1-1 0 15,2 1 8-15,2-4-8 0,1 5 0 0,4-3 9 16,-4-2-9-16,7-2 0 0,4 2 0 0,-4 0 0 16,3 2 0-16,5 0 0 0,1 3-8 0,-6-3 8 15,0 0 0-15,3 1 0 0,0-3-9 0,2 7 9 16,0-7 0-16,-5 7 0 0,6-3 0 0,-1-4 0 15,-2 7 0-15,0-7 0 0,2 5 0 16,-10-3 0-16,2 5 0 0,-2-2 0 0,3 2 0 0,-9-3 0 0,1-1 0 16,-1 4 0-16,1-3 0 0,-3-1 0 0,-3 4 9 0,0 0-9 15,-2-3 8 1,-1-1-8-16,-2 1 0 0,0 3 0 0,0 0 0 0,0 0 0 0,-8 0 0 16,0 0 0-16,0 0 0 0,0 0 8 0,0 0 2 0,3 3 0 15,-3 4 0-15,0 0 0 0,0-7-10 0,0 7 0 16,0 0 0-16,-3 2 8 0,-2 1-8 0,2 4 0 15,3-5 0-15,0 8 0 0,-5-3 0 0,5 2 0 0,-3 8 0 16,3-3 0-16,0 2 0 0,0 3 0 16,0-2 0-16,0 9 0 0,3-3 0 0,-3 3 0 15,5 7 0-15,-2 0 0 0,5 7 0 16,-6-2-9-16,4 2 9 0,2 0-10 0,-3-5 10 0,0 5 0 16,3 0 0-16,-5 3 0 0,5-6 0 0,0 3 0 15,0 3 0-15,-6-3 0 0,6 2 0 0,0-2 0 0,-5-2 0 16,-1-3 0-16,4 5 0 0,-4-2 0 0,-2-3 0 0,6 3 8 15,-6-3 0-15,2-2 1 0,-4 0 0 0,2-2 0 16,0 2-1-16,-6-7-8 0,6 5 12 0,-2-6-4 16,-4-1-8-16,4 0 0 0,-1-6 9 0,-2 6-9 15,2 0 0-15,-2-6 0 0,0-1 0 0,-1 0 8 16,4-1-8-16,-4-2 0 0,1-2 0 0,0 2 8 16,2-4-8-16,-5-1 0 0,3 1 8 0,0-8-8 15,-1 5 0-15,4-4-13 0,-6 1 1 0,-3-6 1 0,3 2 11 16,0 0 16-16,-2-2-4 0,2-3-1 0,-3 0-11 15,3-2 12-15,-8 0-12 0,6 5 12 0,-1-5-2 16,-2 0 0-16,0-5 0 0,2 5 0 0,-5-2 7 0,-2-5 2 16,2 5 0-16,-5-3 0 15,-3-2-7-15,3 5-2 0,-6-5 0 0,3 0 0 0,3-1-10 0,-5 4 0 16,-1-8 0-16,4 7 0 0,-1-2 0 0,0-5 0 16,-3 10 0-16,6-7 0 0,-5-3-8 0,-1 3-4 15,1 1-1-15,-1-1 0 0,1 2-2 0,0 5 0 16,4-5 0-16,-1 0 0 0,4 7 15 0,3-7-9 15,3 7 9-15,-3-3-8 0,5 3-7 0,-4-5-1 16,4 5 0-16,0 0 0 16,3 0-19-16,1 0-4 0,-4-2-1 0,3 2-647 0,5-7-129 15</inkml:trace>
  <inkml:trace contextRef="#ctx0" brushRef="#br0" timeOffset="171987.47">2119 7713 2325 0,'0'0'51'0,"0"0"10"0,0 7 3 0,0-7 2 0,0 0-53 0,0 0-13 0,0 7 0 0,3-2 0 15,5-1 0-15,0 1 0 0,0-3 8 0,0 5-8 16,2-2 0-16,1 0 0 0,5 0 0 0,-3 2 0 15,3-5 0-15,2 5 0 0,-2-5 0 0,3 5 0 0,-1-7-8 0,6 8 8 16,-5-1 0-16,-1-5 0 16,3 5 0-16,3 0-8 0,3 0 8 0,2 0 0 15,-3-4 0-15,3 6 0 0,3-4 0 0,-3-3 9 16,6 5-9-16,-6-2 0 0,0-3 0 0,2 0-11 0,-1 5 11 0,4-7 0 16,-2 8 0-16,2-6 8 0,1 3-8 0,-1-3 8 15,-2 3-8-15,2-3 8 0,3-2 2 0,-5 7 1 16,-3-5 0-16,0-2 0 0,-2 0 0 0,-1 0 0 15,-2 7 0-15,0-7 0 0,-3 8 5 16,3-8 2-16,-3 4 0 0,0-1 0 0,-3-1-18 0,-2-2 0 16,3 0 0-16,-3 0 0 0,-6 0 0 0,1 0 0 15,-1-2-11-15,-2 2 11 0,0 0-8 16,0-3 8-16,-8 3 0 0,0 0 0 16,3-4-42-16,-3-4-2 0,0 1 0 0,-3-2-656 15,3 0-131-15</inkml:trace>
  <inkml:trace contextRef="#ctx0" brushRef="#br0" timeOffset="172276.45">3297 7593 2368 0,'-8'7'105'0,"2"-2"22"16,4-1-102-16,-3 3-25 0,-1 0 0 0,6 3 0 16,3-3 65-16,0 2 8 0,2 3 2 0,3-2 0 15,0-3-47-15,2 2-8 0,1 0-3 0,5-2 0 16,-6 8-17-16,6-6 10 0,3 0-10 0,-1 5 8 15,1-4-16-15,-3-3-4 0,5 7-1 0,-3-5 0 32,-2-1-14-32,3 6-2 0,-6-3-1 0,0-4 0 0,-2 8 6 0,-1-6 0 0,-4 3 1 0,-1-1 0 0,0 4 23 0,-2-6 8 15,-6 0 0-15,1 6 0 0,-1 1-8 0,-2 0 0 16,-3 1 0-16,-3-3 8 0,-5 7 14 0,0-4 2 16,-2-1 1-16,-3 1 0 0,-6-1-13 0,3-2-2 15,-2 0-1-15,5-2 0 0,-8-3-22 16,5 3-5-16,3-5-1 15,-3-2 0-15,5-5-93 0,4 5-20 0,1-10-3 16,-2 5-544-16,6-5-109 0</inkml:trace>
  <inkml:trace contextRef="#ctx0" brushRef="#br0" timeOffset="172824.24">3744 6438 115 0,'0'0'10'16,"0"0"-10"-16,-13 5 0 0,-3-3 0 15,0-2 132-15,3 0 25 0,-3 0 5 0,3 0 1 16,5-2-117-16,-6-3-23 0,4 5-5 0,-1-2-1 16,3-3 11-16,6 3 1 0,-6 2 1 0,-3 0 0 0,11 0 15 15,-5 0 3-15,2 0 1 0,3 0 0 16,-10 0 51-16,10 0 9 0,-3 7 3 0,3-7 0 0,-5 2-4 0,5 5-1 16,-6 0 0-16,6 3 0 0,0 1-39 0,6 1-7 15,-6 2-1-15,2 3-1 0,1-1-23 0,0 15-5 16,2-5-1-1,0 11 0-15,3 3-15 0,-3 10-3 0,1-3-1 0,2 7 0 16,-6-7-11-16,4 9 0 0,4 1 9 0,-7 4-9 0,2 0 13 0,6-2-1 16,-9 4-1-16,6 1 0 0,0-1-11 0,0 8 0 15,0 4 0 1,-5-2 8-16,5 0-8 0,-6 0 0 0,4 2 0 0,-6-4 0 0,2-5 13 0,-2-5-2 0,0-5-1 0,-2-6 0 16,2-3 0-16,-6-3 0 15,6-1 0-15,0-6 0 0,0-4-10 0,0-2 0 16,6-5 0-16,-6 2 0 0,0-5 0 0,0-4-14 0,0-2 2 0,0-3 0 31,0 0-14-31,0-5-2 0,0-6-1 0,0 4 0 16,0-7-8-16,0 0-2 0,0 0 0 0,0-7 0 15,2-3-117-15,1-4-24 0,2-35-5 0,-2 2-1 0</inkml:trace>
  <inkml:trace contextRef="#ctx0" brushRef="#br0" timeOffset="173403.17">3614 6071 1382 0,'-10'3'61'0,"4"4"13"0,-2-7-59 0,3 7-15 16,5-5 0-16,-5 5 0 0,5-7 215 0,5 5 40 15,-2 0 8-15,5 2 1 0,0-3-212 0,5-1-42 16,0 4-10-16,8-5 0 16,3 5 0-16,0-2 0 0,8-3 0 0,-3 5-9 0,5-4 0 0,3 1 0 15,-2-4 0-15,-1 0 0 0,3 0-9 0,-5-4-2 16,7 4 0-16,-2-3 0 0,3-4 20 0,0 0-8 16,-3 5 8-16,0-5 0 0,-3 0 0 0,-2 0 0 15,0 4 0-15,-6-4 9 0,-2 5 5 0,3-3 1 16,-4-2 0-16,4 7 0 0,-9 0 0 0,1 0 0 15,-3 5 0-15,2-3 0 0,-7 3-15 0,-1-3 11 16,1 8-11-16,-6-3 10 0,3 2-10 0,-5 5 8 0,-3 3-8 0,-3-1 8 16,3 8-8-16,-5-1 0 0,2 8 0 15,-5 2 0-15,0 4 0 0,6 1 0 0,-9 4 0 16,6 3 0-16,-3 2 0 0,0 5 0 0,3 4 0 16,-3 5 0-16,-3 3 8 0,6-8-8 0,2 8 0 0,-7-1 8 15,4 1-8-15,4-1 0 0,-6 8 9 0,3-8-9 16,-1 1 0-16,1-1 0 0,2 5 0 0,-2-4 8 15,2 2-8-15,-2-5 0 0,0-5 0 0,5 8 0 16,-8-8 0-16,3 6 0 0,2-6 0 0,0 5 0 16,1-4 0-16,-4-8 0 0,6 5 8 0,-8-5-8 0,3 6 0 0,2-8 9 15,1 4-9-15,2-6 0 16,-8 0 12-16,8-5-12 0,-5-3 12 0,-1-4-12 16,1-2 15-16,2-5-4 0,-5 0-1 0,3-3 0 15,0-2-2-15,0-4-8 0,2-8 12 0,-8 5-4 16,6-4-8-16,-3-3 0 0,0-3 0 0,-2-1-11 15,2-3-21-15,-3-3-5 0,-2-8-1 0,0 1 0 16,2-4-132-16,0 2-26 0,-7-4-6 0</inkml:trace>
  <inkml:trace contextRef="#ctx0" brushRef="#br0" timeOffset="173660.66">3654 8741 2250 0,'0'0'49'0,"0"0"11"0,5 0 1 0,3 7 3 0,5-7-52 0,1 0-12 0,4 4 0 0,1-4 0 16,-1 0 22-16,9 0 2 16,-1 3 0-16,1-6 0 0,4-1-15 0,1 4-9 0,-3-7 12 15,0 7-12-15,3-3 0 0,-3-4 0 0,5 5 0 0,4-3 0 16,-4-2-8-16,3 2 8 0,-3-6-13 0,-2 4 5 15,0-3-100-15,-6 3-20 16,-2-2-4-16,3-1-476 0,-6-1-96 0</inkml:trace>
  <inkml:trace contextRef="#ctx0" brushRef="#br0" timeOffset="174268.87">4030 8028 403 0,'-3'5'36'0,"3"-5"-36"0,0 0 0 16,0 0 0-16,0 0 367 0,0 0 66 0,0 0 14 0,3 2 2 15,2 0-342-15,5 3-69 0,-2-5-14 0,3 0-2 16,0 0-13-16,4 0-9 0,4 0 12 0,-3-5-12 15,5 5 0-15,0-2 0 0,6 2 0 0,-6 0 0 16,8 0 15-16,-3 2-4 0,1 3-1 0,-3-5 0 16,2 2 10-16,1-2 1 0,4 5 1 15,1-2 0-15,0-3 14 0,0 4 4 0,-1-1 0 16,4-1 0-16,2 5-11 0,-5-2-1 0,-1 2-1 0,1-3 0 16,8 1-11-16,-9-2-3 0,4 4 0 0,2-3 0 15,-3 1-13-15,1-5 11 0,4 7-11 0,1-7 10 16,-3 7-1-16,-3-7 0 0,4 7 0 0,-7-5 0 0,4-2 7 15,-4 0 2-15,1 8 0 0,-3-8 0 0,3 4 10 0,-3-1 1 16,0-3 1-16,0 2 0 0,0-2-21 0,-2 5-9 16,-6-3 8-16,3-2-8 0,-6 0 0 0,1 5 0 15,-3-3 0-15,0-2 0 0,-6 0 0 0,1 0 0 16,-3 0 0-16,-8 0 0 16,0 0-9-16,0 0-7 0,0 0-2 0,0 0 0 15,0 0-22-15,0 0-4 0,0 0 0 0,0 0-1 16,0 0-19-16,-6-2-4 0,-1-3-1 0,-1-2 0 15,-6 2-156-15,1-2-31 0,-3 0-7 0,0-2-256 0,1-3-51 0</inkml:trace>
  <inkml:trace contextRef="#ctx0" brushRef="#br0" timeOffset="174547.25">5286 8002 1494 0,'-8'0'66'0,"8"0"14"0,0 0-64 0,-5 2-16 0,3-2 0 0,2 0 0 16,0 0 106-16,0 0 18 0,0 0 4 0,0 0 1 15,0 0-43-15,0 0-9 0,0 0-1 0,7 0-1 16,-1 5-27-16,7-2-6 0,-8 1-1 0,6-1 0 15,2-1-24-15,3-2-5 16,-5 7 0-16,4-2-1 0,4-3-11 0,-1 7 0 0,4-1 0 0,1-1 0 16,-1 0 0-16,1 0 0 0,-4 0 0 0,-1-3 0 15,-2 4 0-15,3-1 0 0,-6 2 0 0,0-4 0 0,6 2 0 0,-11-3 0 16,2 3 0 0,-4 1 0-16,2-1 0 0,-6 2 0 0,1-2 9 0,-3 2-9 15,-5 6 16-15,-1-1 0 0,-2 2-1 0,-8 3 0 16,1 0-31-16,-4 0-7 0,-2 2-1 0,2-2 0 15,-10 2 4-15,0-2 0 0,5-3 0 0,-2-2 0 16,-1 0-36-16,4-2-6 16,1-5-2-16,-1 0-585 0,1-2-118 0</inkml:trace>
  <inkml:trace contextRef="#ctx0" brushRef="#br0" timeOffset="175039.73">5921 6356 1648 0,'-5'-5'36'0,"0"5"8"0,-6 0 2 0,1 0 0 0,2 0-37 0,0 0-9 0,0 0 0 0,0 0 0 16,0 0 41-16,0 0 7 0,3 0 0 0,-6 0 1 16,6 0-29-16,0 0-7 0,-1 0-1 0,-2 5 0 15,6-3-12-15,-1 3 0 0,3-5 0 0,-5 5 0 16,5-1 0-16,-6-1 0 0,4 4 0 0,-1 7-10 16,1 0 21-16,2 5 4 0,0 4 1 0,2 8 0 15,3 2 9-15,1 11 3 0,4 6 0 0,-2 6 0 16,3 1-13-16,-1 6-3 0,1 5 0 0,2-2 0 15,-5 5 2-15,0 2 0 0,3-3 0 0,-9 8 0 0,4-5 21 16,-4 4 4-16,6 3 1 0,-8-9 0 0,3 2-18 0,0 2-3 16,-1-2-1-16,1-2 0 0,-1 1-8 0,1-8-2 15,-3 4 0-15,0-9 0 16,3 4-8-16,-6-4 12 0,3-7-12 0,0-5 12 16,-3 0-4-16,3-7-8 0,-5-2 12 15,3-8-4-15,2-4-8 0,-3-2 0 0,3-3 0 0,-3-2 0 16,3-5-20-16,-5-2-5 15,5-1-2-15,0-1 0 0,-3-3-28 0,3-5-5 0,0-2-2 0,0 0 0 16,0 0-139-16,0 0-28 0,0 0-6 0,0-9-1 0</inkml:trace>
  <inkml:trace contextRef="#ctx0" brushRef="#br0" timeOffset="175622.13">5903 6008 2487 0,'0'0'55'0,"0"0"11"0,0 0 2 0,0 0 2 0,0 0-56 0,3 7-14 0,4-5 0 0,1 8 0 0,-2-6 8 0,2 3-8 15,2-2 11 1,-2 2-11-16,3 0 8 0,-1 0-8 0,6 0 0 0,-3-4 0 15,6 4-24-15,5-3-12 0,2 1-3 0,1-5 0 0,-1 5 11 0,3-5 3 16,6 0 0-16,-6 0 0 0,2 0 25 0,1-5 0 16,-3 5 0-16,0-2 0 15,1-5 0-15,-4 4 0 0,0-1 0 0,6-3 0 0,0 7 0 0,0-3 0 16,-1-4 0-16,-4 7 8 0,2-2-8 16,0 2 0-16,-5 0 0 0,2 2 0 0,-7-2 0 0,-1 5 0 15,-2-3 0-15,-2 1 0 0,-1 4 0 16,-3 0 8-16,-4 0-8 0,-1 0 8 0,0 0-8 0,-2 2 0 15,-3 1 8-15,0-1-8 0,0 5 0 0,0 3 9 16,0 4-9-16,-3 2 0 0,-2 3 8 0,2 7-8 16,-2 5 0-16,2 2 0 0,-2 0 9 15,2 7-9-15,1 0 0 0,-4 7 9 0,4 2-9 0,-1 1 0 0,1-1 0 0,-4 5 0 16,6-4 0-16,-2 4 0 0,-1-2 0 0,0 4 0 16,3-2 0-16,0 3 0 15,0-8 0-15,3 1 0 0,0 4 0 0,-1-5 0 0,1 8 0 0,2-3 0 16,-2-2 0-16,2 0 0 0,0-3 0 0,-2 1 0 15,2-1 0-15,1 0 0 0,-1-2 0 0,0 1 0 16,-2-6 0-16,2-2 8 0,0-7-8 16,-2 7 0-16,5-2 11 0,-5-3-3 0,-1 3-8 0,1-3 12 15,0-2-4-15,-1 0-8 0,-2-9 11 0,-2 2-11 16,2-5 0-16,-3-2 0 0,0-3 0 0,-2-6-9 16,0 6-23-16,2-6-5 15,-5-1-1-15,3-2 0 0,-3 3-98 0,-3-3-19 16,1-5-4-16,-1 1-413 0,-5-3-84 0</inkml:trace>
  <inkml:trace contextRef="#ctx0" brushRef="#br0" timeOffset="175894.56">5966 8748 864 0,'0'0'76'0,"0"0"-60"0,3 7-16 0,5-5 0 16,0-2 342-16,5 0 66 16,0 0 12-16,11-2 4 0,5-5-312 0,3 4-61 15,5-1-13-15,0-6-2 0,8 1-26 0,-5-1-10 16,2-1 8-16,-2-1-8 0,-1 0 0 0,4 5 0 16,2-5 0-16,0 1 0 15,2 1-30-15,-4 3-5 0,-1-2-1 0,-5 2 0 16,-3 0-89-16,-4-3-19 0,-4 8-3 0,-2-3-473 15,0-2-96-15</inkml:trace>
  <inkml:trace contextRef="#ctx0" brushRef="#br0" timeOffset="176466.61">6313 8209 1868 0,'0'0'83'0,"0"0"17"0,0 0-80 0,0 0-20 0,11 0 0 0,-4 0 0 15,4-2 51-15,0-3 6 16,-1 5 2-16,1-2 0 0,-1-3-23 0,4 5-5 0,2 0-1 0,-1-2 0 15,4-1-19-15,5-1-11 0,0 4 12 0,5 0-12 16,0 0 17-16,2 0-3 0,1 0-1 0,3 0 0 16,-4 0-13-16,4 4-15 15,-3-1 3-15,-1-1 1 0,6 3 19 0,-2-3 3 0,4 5 1 0,1-5 0 16,0 6 9-16,5-1 3 16,0-3 0-16,-8 1 0 0,2 2 4 0,1 0 0 15,2 2 1-15,1-1 0 0,2-1-2 0,-3 2-1 0,6-2 0 0,-6 2 0 16,-2-1-11-16,-3-1-3 0,0 0 0 0,3-5 0 15,-1 5-12-15,-2-2 0 0,-2-3 8 0,-1 3-8 16,-2-3 0-16,-3 1 0 0,-3-3 8 0,-2 4-8 0,-5-1 0 16,2-3 0-16,-3 0 0 0,-2 0 0 0,-2 0-12 0,-4 0-6 15,1-3-1-15,-1-1 0 16,-4 1-93-16,-1-4-18 0,-3 0-4 0,1 5-536 16,-3-8-107-16</inkml:trace>
  <inkml:trace contextRef="#ctx0" brushRef="#br0" timeOffset="176722.93">7789 8176 748 0,'-18'3'67'0,"18"-3"-54"0,0 0-13 0,0 0 0 16,-8 0 254-16,5 7 48 0,3-7 10 0,0 0 1 15,0 0-168-15,0 0-33 0,0 0-8 0,3 7 0 16,7-5-69-16,-2 5-14 16,3 0-2-16,0-5-1 0,4 6-8 0,1-4-2 0,-5-1 0 0,5 4 0 15,0-5-8-15,2 3 0 0,1-3-10 0,-1-2 10 16,1 7 0-16,-1-7 0 0,1 5-8 0,-1-3 8 15,1 0 0-15,-3-2 0 0,2 8 0 0,-2-4 0 16,-3-1 0-16,-2 6 0 0,2-4 0 16,-2 2 0-16,-6-3 0 0,0 4 12 0,-5 6-4 15,0-5-8-15,-2 5 21 0,-6-4-2 0,-6 6-1 16,1 0 0-16,-5 6-10 0,-1-6-8 0,-7 5 9 16,-1-2-9-16,-7 2-32 0,-8-2-13 0,-11 2-3 15</inkml:trace>
  <inkml:trace contextRef="#ctx0" brushRef="#br0" timeOffset="177537.79">950 5330 115 0,'-8'7'10'0,"5"1"-10"0,-5-8 0 0,6 9 0 15,2-2 405-15,0 0 79 0,2 2 16 0,-2 8 4 16,8 4-382-16,0-2-76 0,0 9-15 0,-3-2-3 16,11 12-15-16,-5-5-2 0,5 7-1 0,2-3 0 15,-2 3-10-15,3 2 0 0,-6 6 0 0,11-1 0 16,-6 7 0-16,1-5 0 0,5 3 0 16,-6-5 0-16,3-5-20 15,3 3-5-15,-5-5-2 0,-1-5 0 0,1 3-4 0,-3-5-1 0,-3-5 0 16,-3-2 0-16,4-5 23 0,-4-5 9 0,1-4-8 15,-3-5 8-15,2 3-12 0,3-6 4 0,-10-1 0 0,5-6-532 16,0-4-105-16</inkml:trace>
  <inkml:trace contextRef="#ctx0" brushRef="#br0" timeOffset="177856.13">984 6114 1951 0,'-18'11'86'0,"10"-6"18"0,0 2-83 0,5-2-21 16,-2 2 0-16,5-2 0 0,0 2 50 0,5 7 6 15,6-5 0-15,-3-2 1 0,5 7-30 0,3-2-7 0,0 7 0 0,2-7-1 32,1 4-10-32,-1 1-1 0,1-6-8 0,-1 1 12 0,6 2-12 0,-5-4 0 15,7 4 8-15,-5-7-8 0,3-5 8 0,-5 5-8 16,2-7 11-16,-3 0-11 0,1 0 0 0,-3 0 0 0,0 0 0 0,2 0 0 15,-7-7 0-15,5 7 0 0,-6-9 0 0,1 2 0 16,-3 4 16-16,2-1-3 0,-2 1-1 0,0-4 0 16,-5-7 7-16,5 5 1 15,0-8 0-15,0 1 0 0,-6-1-9 0,4-4-2 0,-6-2 0 16,2-3 0-16,-2-5-9 0,5-6-16 0,-5-3 4 16,0-3 1-16,0-4-147 15,0-7-30-15</inkml:trace>
  <inkml:trace contextRef="#ctx0" brushRef="#br0" timeOffset="178322.89">934 4143 345 0,'-5'-7'31'0,"-11"4"-31"0,5-6 0 0,-5 4 0 15,6-2 351-15,2 2 64 16,0 1 13-16,0 1 2 0,8 3-324 0,0 0-65 0,0 0-13 0,0 0-2 15,-5 0-26-15,-3 3 0 0,0 4 0 0,8 2 0 16,-5-2-11-16,5 7 3 0,0-2 0 0,0 2 0 16,5 7-2-16,3-4 0 0,-6 2 0 0,9 4 0 15,2 1 10-15,-2-1-8 0,2 8 8 0,0-5-8 16,0 4 8-16,3 3 0 0,0-2 0 16,3 4 0-16,-1-7 0 0,-2 3 0 0,-3 2 0 0,3-3 0 15,-5 3 0-15,5 5 0 0,-6-5 0 0,-2-3 0 16,0 3 0-16,3 5 0 0,-9-7 0 0,4-1 0 15,2-2 0-15,-6-4 0 0,-2-1 0 0,0 1 0 0,0-3 0 16,0-2-10-16,-2 2 10 0,-6-2-10 16,8-5-42-16,-8 7-9 15,0-2-2-15</inkml:trace>
  <inkml:trace contextRef="#ctx0" brushRef="#br0" timeOffset="178758.61">736 4768 1119 0,'0'0'49'0,"5"-7"11"0,5-2-48 0,-2 2-12 0,3-10 0 15,0 8 0-15,4-5 40 0,4-3 4 16,-1 3 2-16,1-2 0 0,-1-1-26 0,1 6-4 0,2-1-2 0,-2 0 0 16,-1 0-14-16,-5 1 0 15,3-1 0-15,0 2 0 0,-3 3 0 0,3 0 0 16,-8-2 0-16,3 2 0 0,-1 0 0 0,4-3 0 0,-9 1 0 0,8 2 0 15,-5 0 0-15,-3 4 0 0,3-1 0 0,0-1 0 16,0 5 0-16,0 0 0 0,0 2 0 0,3 1 0 16,-3 4 0-16,-3 0 12 0,8 0-3 15,-5 2-1-15,-3 1 6 0,9 2 1 16,-9-3 0-16,3 0 0 0,5 5 20 0,-8-4 4 16,3-1 1-16,0 3 0 0,-5 0-28 0,2-5-4 15,3 0-8-15,-5 0 11 0,2 2 3 16,-2-2 1-16,-3-4 0 0,0 4 0 0,0-7-7 0,0 5-8 0,0-5 11 15,0 0-11-15,0 0 9 0,0 0-9 0,0 0 0 0,0-5 9 16,0-5-9-16,2 3 0 0,4 0 0 0,-6-2-11 16,0-5 22-16,0 4 4 0,0-6 1 0,0 2 0 0,0-5 30 15,0-2 6-15,0 4 2 0,2-6 0 0,-2 4-13 16,6-2-2-16,-6 2-1 0,2-2 0 16,6 7-27-16,0-3-11 0,-5 8 8 0,5-5-8 15,-6 7 0-15,4 2 0 0,-4 0-14 0,6-2 5 16,0 5-137-16,0 2-27 0,-3-5-6 15,-5 5-1-15</inkml:trace>
  <inkml:trace contextRef="#ctx0" brushRef="#br0" timeOffset="179524.58">1426 4420 460 0,'0'0'20'0,"0"0"5"0,0 0-25 0,0 0 0 0,0 0 0 0,3 0 0 16,2 7 241-16,-2-7 43 0,5 5 9 0,-6 0 2 15,4-5-187-15,-4 7-38 0,6 0-7 0,-3-2-2 16,1-1-36-16,-1 3-7 0,3 0-2 0,-5 3 0 15,5-3-16-15,-6 0 8 0,3 0-8 0,-2 2 0 16,2 1 10-16,-5-3-10 0,0 0 8 0,0 2-8 16,-5-2 8-16,2 0-8 0,-2 3 0 0,3-3 8 15,-6 0-8-15,5 0 8 0,-5 0-8 0,-3-5 8 16,4 8-20-16,-7-6-5 0,4-1-1 0,-1 4 0 31,1-7-21-31,2 0-4 0,-3 0-1 0,3-2 0 0,0-3 9 16,-2 5 2-16,4-7 0 0,4 7 0 0,-6-12 13 0,8 5 2 0,0-2 1 0,0-3 0 15,2-5 17-15,4 8-8 0,2-5 8 0,2-3 0 16,-2 8 0-16,3-5 0 0,-1-3 0 0,3 3 9 16,-2 2 7-16,2 1 0 0,1-6 1 0,-4 8 0 15,6 2 9-15,-5 4 2 0,-1-1 0 0,6-1 0 16,-5 0-2-16,-3 3 0 0,2 2 0 0,6 2 0 16,-5 3 5-16,-3 0 1 0,2-1 0 0,-2 4 0 15,0 1-10-15,-5 0-2 0,5 1 0 0,-6-3 0 0,3 7 4 16,-5-5 1-16,0 3 0 0,3-3 0 0,-3 1-11 0,0-1-2 15,0-2-1-15,0 3 0 0,0-3-11 0,-3-2 0 16,6 2 0-16,-3-3-11 0,0-4 11 0,0 0 0 16,0 0 0-16,5 0-8 0,-2 0 8 0,5-2 0 15,-5-5 10-15,5 5-10 0,0-6 0 0,-1 4 0 16,1-13-8-16,-5 10 8 0,5-2 0 16,-5 2 0-16,2-3 0 0,3 1 0 0,-5 2 16 0,-1-3 0 15,3 3 0-15,3 3 0 0,-5-6 2 0,5 8 1 16,-5-3 0-16,-3 5 0 0,5 0-11 0,-5 0-8 15,0 0 9-15,8 0-9 0,-6 0 0 0,6 7 0 16,0-7 0-16,-5 10 0 0,-3-10 0 0,8 0 0 16,0 0 0-16,2 4 0 0,-10-4 0 0,8 0 0 0,0-4 0 0,-2 4 0 15,-1 0 0-15,6-10 0 0,-4 3 0 0,4-2 0 16,-3 2 0-16,0-3 0 0,8-4 0 0,-11 3 0 16,8-8-9-16,-2 2-2 0,-3 1 0 0,2-1 0 15,1-1-8-15,0-1-1 0,-3 0-1 0,-1 2 0 16,1 1 21-16,0 2 0 0,0 0-9 0,-5 2 9 15,0 0 0-15,-3 3-8 0,5 2 8 0,-5 0 0 16,0 7 12-16,0 0 8 0,0 0 3 0,0 0 0 16,0 0 6-16,0 0 2 0,-5 4 0 0,-1 6 0 0,1-1-7 0,2 8 0 15,3-6-1-15,-5 6 0 0,5 2-2 16,-3 2 0-16,3 5 0 0,3-3 0 0,-3 5-9 16,5 1-3-16,-5-1 0 0,8-2 0 0,-8 7-9 0,6-10 0 15,1 1 9-15,1-1-9 16,0 1 0-16,3-8 0 0,-3 5 0 0,2-6 0 15,4-4-28-15,-4-4-11 0,1 3-1 0,-1-3-650 16,-2-7-130-16</inkml:trace>
  <inkml:trace contextRef="#ctx0" brushRef="#br0" timeOffset="179732.29">1725 4394 2523 0,'0'0'56'0,"-8"3"11"0,6 4 2 0,2-7 2 0,0 0-57 0,0 0-14 0,0 7 0 0,2 0 0 16,11-5 21-16,1 3 2 15,1-3 0-15,12-2 0 0,-6 0-11 0,6 0-3 0,4 0 0 0,1-7 0 16,2 0 9-16,1 3 2 0,2-8 0 0,5 2 0 31,6 1-74-31,-1-5-14 0,-2 0-4 0,0-3-688 0,-2 1-137 0</inkml:trace>
  <inkml:trace contextRef="#ctx0" brushRef="#br0" timeOffset="182609.08">8557 8211 2419 0,'-6'15'107'0,"1"-6"22"0,-3 3-103 0,0-1-26 0,3 4 0 0,2-6 0 0,1 3 69 0,10 0 89 16,-8-12-78-16,10 7-80 16,3-7-23-16,-2 0-1 0,5-7-1155 15</inkml:trace>
  <inkml:trace contextRef="#ctx0" brushRef="#br0" timeOffset="182774.17">8824 8176 2617 0,'-11'10'116'0,"6"-1"24"0,-3-2-112 0,3 2-28 0,2 3 0 0,0-2 0 15,3-1 34-15,0-2 2 16,6 2 0-16,-1-1 0 0,3-1-36 0,3-3 0 0,-3-1 0 0,5-1-12 31,3-2-111-31,2-2-21 0,-2-5-5 0</inkml:trace>
  <inkml:trace contextRef="#ctx0" brushRef="#br0" timeOffset="183603.74">9459 5773 518 0,'-11'7'23'0,"6"-5"5"16,0 3-28-16,-3-3 0 0,0 5 0 0,3 3 0 0,2 4 367 0,-2 2 68 16,2 8 13-16,3 6 4 0,-3 8-337 0,3 4-67 15,-2 5-14-15,4 10-2 0,-2 6-21 0,0 8-11 16,0 9 12-16,3 4-12 0,-6 6 0 0,6 11 0 16,0-5 0-16,-1 8-12 15,4-3-20-15,-4 2-3 0,3 1-1 0,1-3 0 16,-6 0-16-16,2-2-4 15,1-5-1-15,-3-7 0 0,3 0 39 0,-3-7 8 0,0-2 2 0,2-10 0 0,1-2 45 0,0-5 10 0,-1-2 1 0,1-5 1 16,0-5-9-16,-1-2-1 0,1-7-1 0,0 0 0 16,2-5-26-16,0-6-12 15,0 1 10-15,1-6-10 16,-1-8-27-16,0 1-11 0,1-3-2 0,-1-5-1 16,0-2-167-16,-2 0-34 0,-3-7-6 0,0 0-2 0</inkml:trace>
  <inkml:trace contextRef="#ctx0" brushRef="#br0" timeOffset="184434.8">9517 6003 1807 0,'-5'-2'40'0,"2"-5"8"0,-2 0 1 0,2 0 2 0,3-3-41 0,0 3-10 16,0 0 0-16,0 2 0 0,0 5 26 0,0 0 3 15,0 0 1-15,0 0 0 0,5-4-12 0,1 1-2 0,-1 3-1 16,3 3 0-16,0-3-15 0,3 4 0 16,-1 1 8-16,3 2-8 0,1-2 0 0,1-3 0 15,4 5 0-15,-1-4 0 0,9 4 0 0,-1 0 0 0,6-7 0 0,0 4 0 16,-3-4 0-16,5 0 0 15,-2-4 0-15,3 4 0 0,-4-7 0 16,1 0 0-16,0-3 0 0,-3 1 0 0,3-1 12 0,-1-1 0 0,4 1 0 16,-9 3 0-16,1 0-12 15,-3 2 0-15,2 1 8 0,-2-3-8 0,-3 0 0 0,0 2-12 0,0 0 3 16,-2 3 0-16,-1-3 9 0,-2 5 11 0,-3 0-3 0,1 5 0 16,-4-5-8-16,-2 2 0 0,3 5 9 0,-3 0-9 15,-3 3 9-15,0-1-9 0,1 5 12 0,-4 3-12 16,1-1 0-16,0 8 0 15,-3-1 0-15,0 1 0 0,0-1 0 0,0 1 0 0,-3 6 0 0,3-4 0 0,0 9 16 16,0 1-1-16,3 4 0 0,-3 7 0 16,0-3-6-16,2 6-1 0,-2-1 0 0,3 5 0 0,-3 3-8 15,2 6 0-15,1 1 0 0,0 6 8 0,-3 1-8 16,2 2 0-16,1 2 0 16,-3 0 0-16,3 3 0 0,-3 2 0 0,0-3 0 15,0-4 0-15,0 5 0 0,0-5 0 0,0-10 0 0,0 6 0 0,0-8 0 0,0-3 8 16,0 4-8-16,0-6 8 0,0 1 16 0,2-8 4 15,-2-2 0-15,3 0 0 0,-3-2-28 0,3-3 0 16,-3 5-9-16,0-2 9 0,-3-3 0 0,0-2 9 16,1-2 1-16,-4-5 0 0,4-3-10 0,-4-4 0 15,-1 2 0-15,1-4-11 0,-2-5 11 0,0 2 8 16,-2-2-8-16,2-3 11 0,-3-2-11 0,1 3 0 16,-6-3 9-16,5-5-9 0,-2 1 8 0,0-3-8 15,0 4 8-15,-1-6-8 0,4 0 11 0,-4-3-3 0,1-2 0 16,3 5 0-16,-4-5 0 0,4 0-8 15,-1 0 12-15,-2 0-4 0,0-5 4 0,0 5 1 0,-1 0 0 0,-2 0 0 16,3 0 5-16,-3 0 1 0,1 0 0 0,1-2 0 16,-2 2-6-16,1-5-1 0,-1 5 0 15,-3-2 0-15,3-5-12 0,-5 7 0 0,-5-7 0 0,2 4 0 16,0-4 0-16,-5 5 0 16,-3-3 0-16,0-2 0 0,-2-2 0 0,2 2 8 0,1 0-8 0,1 2 0 15,1 0 0-15,3-2 0 0,-1 5 0 0,4-3 0 16,-4 3 0-16,3-1 0 0,0-1 0 0,6 4 0 15,-3 0 0-15,2 0 0 0,1 0 0 0,2 0 0 16,3 0-99 0,-1 0-13-16,1 0-2 0</inkml:trace>
  <inkml:trace contextRef="#ctx0" brushRef="#br0" timeOffset="184916.35">9454 7031 115 0,'13'9'0'0,"-5"-2"10"0,2 0-10 0,4 3 0 0,1 4 0 0,4 2 0 16,2 1 368-16,6-1 71 0,-1 3 14 0,8-7 3 15,3 4-322-15,1-2-65 0,-4-4-13 0,6-3-2 16,-1 0-29-16,1-5-5 0,0-2-2 0,-1-2 0 16,-2-5-6-16,3 0-2 0,2-3 0 0,1-4 0 0,-4 5-10 15,-2-5 0-15,6-3 0 16,-9 1 0-16,1 6 0 0,-4-4 0 0,-4 3 0 15,-3-1 0-15,-3 0-84 16,-3 0-18-16,-2 3-4 0</inkml:trace>
  <inkml:trace contextRef="#ctx0" brushRef="#br0" timeOffset="185429.36">10231 7758 1094 0,'-13'2'48'0,"5"5"11"0,3 0-47 0,-6 0-12 16,1 2 0-16,-3 1 0 0,-1 4 311 0,1 2 60 15,-3 1 12-15,0 6 2 0,-2 1-275 0,-1 7-55 16,1 1-11-16,-1 4-3 0,1-1-31 0,-3 3-10 16,-1 2 0-16,1 2 0 0,-3 3-9 0,3 2-9 15,0-5-2-15,0 3 0 16,-3-3-25-16,3-4-6 0,0-5-1 0,0-3 0 15,2-4-20-15,1-2-5 0,2-3-1 0,3-7 0 16,-3-5-116 0,5-2-23-16</inkml:trace>
  <inkml:trace contextRef="#ctx0" brushRef="#br0" timeOffset="185618.7">9811 7673 460 0,'-11'21'20'0,"6"-12"5"16,-3 8-25-16,0-1 0 0,3 6 0 0,2 3 0 16,3 4 512-16,5 6 98 0,9 3 19 0,-1 2 4 15,3 9-495-15,5-2-99 0,5 7-20 0,3 2-4 16,3 6-15-16,0 1 0 0,2 1 0 16,1-1 0-16,4-2-12 0,1-2-4 15,0 5-2-15,-1-3 0 0,4-5-180 0,-6-2-36 16</inkml:trace>
  <inkml:trace contextRef="#ctx0" brushRef="#br0" timeOffset="193472.23">1598 8842 1256 0,'0'0'56'0,"-3"2"11"0,3 5-54 0,-5-7-13 0,3 7 0 0,2-2 0 16,0-5 70-16,-6 5 11 0,6-5 3 0,0 4 0 16,-2-1-38-16,2 1-7 0,-3-1-2 0,-2 4 0 15,5-5-9-15,-3 5-3 0,3-2 0 0,0 0 0 16,-5 2-11-16,5 0-2 0,0 0-1 0,-3 0 0 15,3 2-11-15,0 1 0 0,0 1 0 0,0 1 0 0,0 2 0 0,0 3 0 16,0-1 0-16,0 8 0 0,-3-3 0 0,3-2 0 16,-5 4 0-16,5 5 0 15,0-4 0-15,-3-1 0 0,3-4 0 0,0 5 0 16,0-8 8-16,0 5-8 0,0-2 0 0,0-5 8 0,0 0-8 16,0-4 0-16,3-1 0 0,-3-2 8 15,0 0-8-15,0-7 0 0,0 0 0 0,0 0 8 0,0 0-8 0,0 0 0 16,0 0 9-16,8-4-9 0,-5-6 8 0,2 3-8 15,3 0 10-15,-5-2-10 0,-1 2 16 16,4-5-4-16,1-2 0 0,-4 0 0 0,5-3 14 16,0 3 2-16,-5-2 1 0,5-1 0 0,-1 1-18 0,1 2-11 0,0 4 12 0,-2-4-12 15,-1 5 20-15,3-1-2 16,-3-4-1-16,0 7 0 0,3-2-5 0,-5 2 0 16,5 4-1-16,-5-4 0 0,2 0-11 0,3 7 0 0,-5-7 0 0,-1 7 8 15,3 0-8-15,-2 0 0 16,5 7 0-16,0-7 0 0,-5 7 0 0,2 0 0 0,3 0 0 0,-6 3 0 15,6-1 0-15,-5-2 0 0,-3 3 0 0,5 4 0 16,-2-5 8-16,0 3-8 0,2 0 8 0,-5-5-8 16,8 2 0-16,-5-2 0 0,2 0 8 0,-5-7-8 15,0 0 0-15,5 5-17 0,3-3 4 0,-8-2 1 16,8-2-10-16,3-3-2 0,2-2 0 0,-3 0 0 16,-2 2 16-16,3-6 8 0,-3 4-10 0,2-3 10 15,-2 3 0-15,0-2-9 0,-2 2 9 0,7 0 0 16,-5-3 0-16,-3 3 0 0,3 0 0 0,0 5 0 15,3-1 0-15,-4-1 0 0,1 4 0 0,3 0 11 0,0 7-3 16,2-5 0-16,-5 3 0 0,2 2 0 16,-2 2 3-16,3 1 0 0,-3 4 0 0,0-5 0 0,-6 5-3 0,6-4 0 15,0 6 0-15,-5-4 0 16,0 0-8-16,2-3 0 0,-5 3 9 0,2-3-9 16,-2-2 0-16,-2 0-8 0,2-4 0 0,0-3 0 15,0 0 8-15,0 0 0 0,-8 4-9 0,8-4 9 0,-8-4 0 0,0 4-9 16,3-7 9-16,-3 4 0 0,0-4-17 0,3-2 3 15,-1-3 1-15,6 3 0 0,-5-1 13 0,2 1 0 16,3-3 0-16,0 3 0 0,0 2-13 16,3-3 3-16,2-4 1 0,-2 5 0 15,0 2-16-15,4-3-3 0,7 1-1 16,-9-3 0-16,3 3-115 0,3-1-22 16,2-4-5-16</inkml:trace>
  <inkml:trace contextRef="#ctx0" brushRef="#br0" timeOffset="194211.92">2397 8959 230 0,'0'0'20'0,"0"0"-20"0,8 0 0 0,-8 0 0 16,0 0 272-16,3 0 51 0,-3 0 9 0,0 0 3 16,0 0-155-16,0 0-30 0,0 0-6 0,0 0-2 15,0 0-56-15,-3 3-11 0,-5 1-3 0,0-1 0 16,0-1-45-16,0 3-10 0,0-3-1 0,3-2-1 16,-3 7-15-16,0-7 11 0,-2 5-11 0,-4-3 10 15,4 1-10-15,2 1 0 0,-5-1 0 0,5 1 0 16,-3-1 0-16,-2 6 0 0,2-2 0 0,1 5 0 0,2-3 0 0,-3 1 0 15,3 6 0-15,3-6 0 16,0 4-10-16,-1-5 10 0,6 5-13 0,-2 0 5 0,4-2 8 16,-2 2-10-16,6-4 10 15,-1 1-10-15,0-1 10 0,3-3 0 0,0-5-9 16,-3 5 9-16,3-7 0 0,3 0 0 0,-3 0-9 0,5-7 9 16,-2-2 0-16,-3-5 0 0,2 2 0 0,1-9 0 0,-3 2 8 15,2-2-8-15,1-3 11 0,-3 1-11 16,5-3 9-16,-8-2-9 0,9 2 0 0,-9 0 9 0,3-2-9 0,0-3 0 15,0 5 0-15,0-4 8 0,-6 6-8 0,4-2 0 16,-1-2 0-16,0 2 0 16,-5 3 9-16,0-1-9 0,0 5 10 0,0 1-10 0,-5 6 9 0,5-2-9 15,-3 4 8-15,1 3-8 0,-4 0 17 0,4 0-1 16,-4 5-1-16,6 2 0 0,-2-5 5 0,2 5 2 16,-8 0 0-16,0 5 0 0,5-3-14 0,-5 5-8 0,6 3 8 0,-4 1-8 15,4 1 0-15,-6 9 0 16,8-2 0-16,-3 5-8 0,-2-1 8 0,5 5 0 0,0 3-9 0,5-3 9 15,-5 3-9-15,3 2 9 0,-1-3-12 16,6 3 12-16,-2-2-8 0,4 2 8 0,-2-3 0 0,0-2 0 16,3-2-8-16,-3-2 8 0,5-3 0 0,3-5 0 15,-6 1-9-15,6-5 9 0,-5-1 0 0,-1-1-9 16,4-3 9-16,-1-5 0 0,0 3 0 0,-2-5 0 16,2-5 0-16,0-2 0 0,0 5 0 15,1-8 8-15,-4-1 3 0,1-6 1 0,5 5 0 0,-9-2 0 0,4-7-4 16,-3 5-8-16,-5-1 12 0,-1 1-4 15,4 2-8-15,-6-3 12 0,0 5-12 0,0 1 12 16,-6-1-12-16,4 0 8 0,-1 3-8 0,-5 2 8 0,0 0-8 0,0 4 0 16,-2-4 9-16,-1 5-9 0,-5-3 0 0,6 5 8 15,-4 0-8-15,1 7 0 16,3-7 0-16,2 10 0 0,-3-3 0 0,3 0 0 0,0 2 0 16,0 5 9-16,6 3-9 0,-4-1 10 0,4 1-10 0,2-1-12 15,2 8 2-15,4-1 1 0,-6-2 9 0,2 3 0 16,1-1 0-16,5-4-8 0,0 5-3 0,2-3 0 15,-2-5 0-15,8 1 0 0,-3-8 11 0,1 5 0 16,4-4 0-16,-5-3 8 0,3 0-8 0,3 0 11 16,-3-7-11-16,-1 0 12 0,4 0-12 0,0-7 0 15,2 0 0-15,-3-3 0 16,6-4-175-16,2-2-37 0</inkml:trace>
  <inkml:trace contextRef="#ctx0" brushRef="#br0" timeOffset="195601.4">3739 9223 172 0,'0'0'8'0,"0"0"1"0,0 0-9 0,2-3 0 0,-4-1 0 0,4-1 0 16,1 0 275-16,2-2 53 0,-5 0 10 0,0 2 2 15,3-2-227-15,2 0-45 16,-2 0-10-16,2 0-2 0,-2 0-16 0,5 5-3 0,-8-5-1 0,2 4 0 16,-2-4-7-16,6 3-1 0,-6 4-1 15,0 0 0-15,0 0 5 0,0 0 0 0,0 0 1 0,0 0 0 16,0 0-4-16,10 7-1 0,-7 0 0 0,5 2 0 16,-3 8-4-16,0-3-2 0,1 7 0 0,-4-2 0 15,4-3-10-15,-6 8-3 0,2-8 0 0,-2 5 0 16,3-4-9-16,-3 4 8 0,0-5-8 0,0 1 8 15,0-3-8-15,0-2-11 0,0-5 3 0,0 2 0 32,-3-4-28-32,3-5-4 0,0 0-2 0,0 0 0 0,8-5 2 0,0-2 0 0,-5-2 0 0,2 2 0 15,0-3 26-15,1-4 6 0,2 5 8 0,-3-5-13 0,0 4 13 0,-2-4 16 16,2 5-3-16,0-3-1 0,-2 0 11 0,2 3 1 16,1-1 1-16,-4 3 0 0,3 0 7 15,1 0 2-15,-1 0 0 0,-5 0 0 16,3 5-10-16,-3 2-1 0,0 0-1 0,8 0 0 0,-8 0-6 0,0 0-2 15,2 0 0-15,4 0 0 0,2 2-14 0,-6 5 11 16,3-2-11-16,-5 2 10 0,3 2-10 0,0 1 0 16,2-1 9-16,-5-2-9 0,0 7 0 0,0-4 0 15,0-1 0-15,3-2 0 0,-3 5-25 0,5-3 0 16,-2-6 0-16,-3 4 0 0,2 0 6 0,1-5 2 16,0-2 0-16,-3 0 0 0,2 0 8 0,4 0 9 0,1-2-13 0,-1-5 5 15,-1 4 0-15,3-4 0 0,0-2 0 16,2-3 0-16,-2 0 8 0,3-2 0 0,2 0 0 15,0 2 0-15,-5-2 0 0,6 0 0 16,-1 7 0-16,-3-2 0 0,-2 2 0 0,3 0-12 0,-11 7 12 0,0 0-12 16,8 0 21-16,2 4 4 0,-10-4 1 0,16 3 0 15,-5 4 6-15,-3 0 0 0,-3 2 1 0,0-2 0 16,3 3-6-16,-5-3-2 0,2 2 0 0,-5 3 0 16,0 0-3-16,-5-5-1 0,5 7 0 0,-3-5 0 15,-2-2-9-15,0 3 10 0,-3-3-10 0,3 0 10 16,-3 0-10-16,2-5 8 0,-2 5-8 0,0-7 8 15,1 5-8-15,-1-5 0 0,5-5 0 0,-8 5 8 16,3-7-8-16,1 5 0 0,-1-3 9 0,5 1-9 31,-5-4-37-31,8 1-12 0,-8 0-3 0,8 0 0 0,3 0 1 0,-3 0 0 0,5 5 0 0,-5-5 0 16,8 4-9-16,-5-1-1 0,2 1-1 16,5 1 0-16,-2-3-125 15,3 5-25-15,-3-7-4 0</inkml:trace>
  <inkml:trace contextRef="#ctx0" brushRef="#br0" timeOffset="196335.96">4360 9291 1263 0,'0'0'56'0,"0"0"12"0,0 0-55 0,6 2-13 16,-6-2 0-16,0 0 0 0,5 0 111 0,-5 0 19 15,0 0 4-15,0 0 1 0,0 0-47 0,0 0-8 16,0 0-3-16,0 0 0 0,3-2-41 0,-3 2-8 16,5-5-1-16,-5-2-1 0,-5-2-26 0,5 2 0 0,-3 0 0 0,0-3 0 15,1 3-15-15,-1 0-8 0,0 2-1 0,-2-2-1 16,0 3 5-16,2-1 2 15,-2 0 0-15,5 3 0 0,-8 2 18 0,8 2-10 16,-8 3 10-16,5 0-8 0,1 2 8 0,-1 0 0 16,0 2-9-16,3 5 9 0,0-4 0 0,0 4 0 15,3 0 12-15,0-2-4 0,-1 2-8 0,4-5 12 0,-1-2-12 0,3 3 12 16,-3-3-12 0,3 0 0-16,0-2 0 0,3-5 0 0,2 0 8 0,-5-5 2 0,5-2 1 0,-2 0 0 15,2-5-3-15,-5-2 0 0,5-3 0 0,3-4 0 16,-6 2-8-16,6-4 10 0,-8-1-10 0,5-6 10 15,3 4-10-15,-8-2 10 0,-5 2-10 0,5-5 10 16,0 5-10-16,-6-2 12 0,4 5-12 0,-6-1 12 16,0 3-4-16,0 0-8 0,0 0 12 0,0 4-4 15,-6 1-8-15,4-1 12 0,-4 3-12 0,1 5 12 0,-3-1 10 0,0 6 2 16,0-1 1-16,0 0 0 16,1 5-13-16,-1 7-2 0,-3-4-1 0,3 4 0 15,3 7 6-15,-3-5 1 0,-3 8 0 0,6-3 0 0,2 2-16 16,-5 1 11-16,6 4-11 0,-1 2 10 0,0 3-10 15,1 2 0-15,2 5 0 0,0 0 0 0,0 0-9 0,2 5 9 16,4-5 0-16,-1 0 0 16,0-3 0-16,1 1 0 0,2-5 0 0,-1-3 0 0,4-6 0 0,-3 2-8 15,3-8 8-15,2 1 0 0,0-7 0 0,0 2-8 16,-2-7 8-16,5 0 0 0,-6-7-9 0,4-3 9 16,1 3 0-16,1-9-9 0,-2 6 9 0,1-6 0 15,1-1 0-15,-3-4 0 0,1 5 0 0,-1-5 0 0,0-3 8 16,-8 5-8-16,3-2 0 0,0-2 8 15,-2-1-8-15,-1 5 0 0,0-2 0 0,3 5 0 0,-8-1 0 0,0 1 0 16,0 6 0-16,0 1-13 0,0-3 5 16,-8 10 8-16,3-3 0 0,0 3 0 0,-3 4 0 0,0-2 0 15,-3 7-10-15,3 5 10 16,-2-3 0-16,2 3-9 0,0 9 9 0,-3-4 12 16,3 4-2-16,3 2-1 0,0-4 5 0,-1 9 1 0,4-4 0 0,2 2 0 15,0-3-2-15,0-4 0 0,0 2 0 0,8-2 0 16,-3 2 0-16,3-4 0 15,0-8 0-15,2 5 0 0,1 0-13 0,2-4 11 0,-2-1-11 0,5-4 10 16,-8-3-10-16,10 5 0 0,-7-7 0 0,2 0 8 16,3-7-8-16,-3 7 0 0,3-7 0 0,5 0 0 0,-8-2 0 15,3 2 0-15,0-3 0 0,-3-4 0 16,1 5-153 0,4-5-23-16,-7 2-5 0</inkml:trace>
  <inkml:trace contextRef="#ctx0" brushRef="#br0" timeOffset="196924.81">6480 9362 2833 0,'-16'18'62'0,"10"-8"13"0,-1-3 2 0,1 7 3 0,1-5-64 0,5-2-16 15,-3 0 0-15,3-7 0 16,0 0-22-16,0 0-8 0,11 3-2 0,5-6-788 16,2-6-157-16</inkml:trace>
  <inkml:trace contextRef="#ctx0" brushRef="#br0" timeOffset="197098.91">7191 9152 2534 0,'-2'24'112'0,"2"-10"24"16,-3 0-109-16,6-2-27 0,5 4 0 0,-8-2 0 15,8 0 28-15,2-4 0 0,1-1 0 0,2 5 0 32,6-4-50-32,2-3-10 0,3-3-1 0,2-1-727 0,3-1-146 0</inkml:trace>
  <inkml:trace contextRef="#ctx0" brushRef="#br0" timeOffset="197271.87">8319 9411 1843 0,'5'9'164'0,"5"5"-132"16,4-4-32-16,1 6 0 0,1 1 48 0,3-3 2 15,-3-5 1-15,2 5 0 0,3-4-51 0,1-3-25 16,-1 0 2-16,3-5 1 15,5-2-112-15,0 0-22 0,-5-2-5 0,2-5-1 0</inkml:trace>
  <inkml:trace contextRef="#ctx0" brushRef="#br0" timeOffset="197373.7">8930 9460 230 0,'18'12'10'0,"-10"-7"2"0,5-1-12 0,-2 4 0 0,2 1 0 0,0 0 0 16,3 1 408-16,0-3 80 0,3 7 15 0,-3-5 3 16,2 5-378-16,1-4-76 0,-4-1-16 0,1 3-2 15,-2-5-34-15,1-2 0 0,-1-1 0 0,-1-1-644 16,0-6-125-16</inkml:trace>
  <inkml:trace contextRef="#ctx0" brushRef="#br0" timeOffset="205069.86">6509 5250 115 0,'0'0'0'0,"0"0"10"16,0 0-10-16,0 0 0 0,0 0 0 0,0 0 0 15,0 0 224-15,-3-2 42 0,0-3 9 0,3 5 1 16,0 0-180-16,0-2-37 0,-5 0-7 0,5 2-2 16,0 0-18-16,0 0-3 0,-5-5-1 0,5 5 0 15,-3-2-2-15,3 2-1 0,0 0 0 0,-2-5 0 16,-1 3 3-16,3-3 1 0,3 0 0 0,-1 0 0 16,1-2-9-16,0 5-3 0,4-3 0 0,-4-4 0 0,2 2-5 0,1 5-2 15,-1-5 0-15,3 4 0 0,0-4-10 0,2 2 0 16,-4 1 0-16,2-1 8 0,-6-4-8 0,4 2 0 15,-1-1 0-15,0 1 0 0,0 0 0 0,3 5 0 16,-8 2 0-16,0 0 0 0,0 0 0 0,0 0 0 16,0 0 0-16,0 0 0 0,0 0 0 0,0 0 0 0,0 7 0 15,0 2 8-15,0 1 2 0,0 4 0 0,0 2 0 16,0 1 0-16,0-3 9 0,0 2 1 0,0 1 1 16,0-1 0-16,0-1-9 0,3 1-3 15,0-2 0-15,-3 0 0 0,5-2-9 0,0 0 0 0,1-1 0 0,-1-3 8 16,0 1-8-16,0-4 0 0,3 2 0 0,-2-5 0 15,-6-2 0-15,8 2 0 0,2-2 0 0,-2 0 0 16,0 0 0-16,0-2 0 0,0-5 0 16,0 0 0-1,0-2-80-15,0 1-17 0,2-3-4 0,-4-3-619 0</inkml:trace>
  <inkml:trace contextRef="#ctx0" brushRef="#br0" timeOffset="205272.51">6747 4775 806 0,'-8'-2'36'0,"5"4"7"0,-2-2-35 0,2 0-8 16,-5 0 0-16,3 0 0 0,2 5 268 0,3-5 52 16,0 0 11-16,0 0 1 0,0 0-266 0,0 0-54 15,0 0-12-15,0 0 0 16,-2 5-72-16,2-5-15 0</inkml:trace>
  <inkml:trace contextRef="#ctx0" brushRef="#br0" timeOffset="205556.91">6906 4599 1728 0,'-3'2'153'0,"0"3"-122"0,3-5-31 0,-2 5 0 16,-1 2 82-16,0 0 10 0,1 2 3 0,2-2 0 15,-3 10-57-15,0-1-11 0,3 3-3 0,0 0 0 16,0 4 4-16,-2 1 0 0,-1 2 0 0,3-3 0 16,0 8-36-16,0-8-8 0,0 8 0 0,0-7-1 15,3-1 17-15,2 1 0 0,-5-1 0 0,3 1 0 16,5-6-10-16,-3 4 10 0,0-4-8 0,1-1 8 16,-1 2-15-16,0-8 3 15,3 4 0-15,0-6 0 0,-3-2 4 0,3 0 8 16,0-5-13-16,3 3 5 0,-6-3-9 0,-2-2-2 0,-3 0 0 0,0 0 0 31,5 0-51-31,-5 0-10 0,5-7-3 0</inkml:trace>
  <inkml:trace contextRef="#ctx0" brushRef="#br0" timeOffset="205732.18">6821 4942 345 0,'0'0'15'0,"-3"-2"4"0,-2-3-19 0,2 5 0 16,-2-2 0-16,0 2 0 0,5 0 352 0,0 0 66 15,-3 0 14-15,3 0 2 0,0 0-310 0,0 0-61 16,0 0-13-16,0 0-2 0,0 0-32 0,0 0-7 16,3-7-1-16,5 7 0 0,-3-2-8 0,6-3 0 15,-3 3-10-15,2-6 10 0,6 8-11 0,-3-7 11 16,3 5-12-16,0-5 12 16,3 0-69-16,-6-2-7 0,3-1-2 0,-1-2-489 15,4-4-97-15</inkml:trace>
  <inkml:trace contextRef="#ctx0" brushRef="#br0" timeOffset="206121.33">7205 4514 230 0,'0'0'20'0,"0"0"-20"0,0 0 0 0,-6 0 0 15,4-7 339-15,-4 5 63 0,1-3 13 0,2 3 2 16,-2 2-242-16,0 0-49 0,0 0-10 0,2 0-1 16,-2 0-52-16,-1 7-11 0,4 2-1 0,-4 1-1 15,4-3-29-15,-4 9-5 0,1 3-2 0,0 2 0 16,0 3-14-16,2 4 0 0,-2 3 0 0,2 1 0 15,-2 1 0-15,5 0 0 0,0-2 0 0,-6 2 0 16,4-5 0-16,2-2 0 0,0-3 0 0,2-6 0 16,-2 6 0-16,0-6-10 0,6-3 10 0,-6-5-8 0,0-2-8 15,2 3-2-15,-2-10 0 0,0 0 0 16,0 0 8-16,0 0 2 0,8 0 0 0,-2-2 0 0,-1-6 8 0,0 1 0 16,0 0 0-16,1 3 0 0,2-8 0 0,-8 5 0 15,2-3 9-15,1 3-9 0,0-2 19 16,2 2-3-16,-2 0-1 0,-1 0 0 0,-2 4-5 15,0 3-1-15,3-7 0 0,-3 7 0 0,0 0-9 16,0 0 8-16,5 5-8 0,0-3 8 0,-5-2-8 0,8 3 8 16,-2 4-8-16,-1 0 8 0,3 0-8 0,-3 0 0 0,0 2 0 15,3-2 0-15,0 3 0 0,-2-3 0 16,2 7 0-16,0-5 0 0,-1-1 0 0,1 1 0 16,0 0 0-16,0-2 0 15,0 0-51-15,0 1-5 0,3-6-2 0,-6 3-945 0</inkml:trace>
  <inkml:trace contextRef="#ctx0" brushRef="#br0" timeOffset="-169246.75">2299 10996 1209 0,'-18'0'53'0,"10"0"12"0,-3 0-52 0,-5-2-13 0,0-1 0 15,3-1 0-15,-5 1 220 0,2-1 40 0,0 4 9 0,3-3 2 16,-3-1-200-16,0 4-40 0,3 0-8 0,-3 0-2 15,5 4-11-15,-5-1-2 0,1 1-8 0,1 3 12 16,4-2-12-16,-6 2-8 0,5 0 8 0,-2 3-13 16,2-3 13-16,1 7-9 0,-1-5 9 0,-2 8-8 15,2-3-3-15,1 2 0 0,-1 5 0 0,3 3 0 16,-2 2 3-16,2 0 0 0,0-3 0 0,0 8 0 16,-3 30-4-16,11-28 12 0,-5 0-12 15,5 0 12-15,0-3 0 0,5-2 0 0,3-2-8 16,-5 0 8-16,5-2 0 0,2-8 0 0,-2 5 0 0,3-4 0 0,0-8-8 15,2 5 8-15,0-7 0 0,0-4-24 16,6-3 0-16,-1 0 0 0,1-7 0 16,2-5 10-16,3-2 2 0,-6 0 1 0,1-5 0 15,5-2-1-15,-1-3-1 0,4 5 0 0,5-4 0 0,-6 2 13 0,-2 2-9 16,0-2 9-16,2 4-8 0,-7 3 8 0,7 5 0 16,-7-1 0-16,2 1 0 0,3 2 0 0,-3 2-8 15,3 0 8-15,2 1 0 0,-7 4 0 0,2 0 0 16,0 0 0-16,-2 0 0 0,2 0 0 0,-3 7 0 15,-2-5 8-15,3 3-8 0,-9-3 0 0,1 8 8 16,2-3-8-16,-8 0 0 0,1 2 8 0,2 5-8 16,-8 3 10-16,0-1-10 0,0 1 16 0,-8 1-4 0,2 1 0 15,-4-2 0-15,-4-1-26 0,1 1-6 0,0 1 0 16,-3-6-1 0,0 5-8-16,3-6-2 0,-5-1 0 0,4-3 0 0,1-5 21 0,0 5 10 0,2-7-10 15,1-7 10-15,-1 5 0 0,3-5 0 0,3-3 0 0,0-4 0 16,5 0 11-16,0-2 5 0,2-3 0 0,1-2 1 15,5-3 0-15,5 1 0 0,-8-1 0 0,9 1 0 16,4-3-17-16,1 2 0 0,-1-2 0 0,1 3 0 16,-3 2 0-16,5-3 0 0,2 1 0 0,-4 6 0 15,0-4 0-15,-1 5 0 0,1-1 0 0,-1 8 0 16,1-1 0-16,-4 3-11 0,4 3 11 0,0 1-10 16,-4 3 10-16,4 0 0 0,-6 3-9 0,3 4 9 15,0 0 10-15,-6 2 6 0,-2 5 2 0,3 0 0 16,-3-2 18-16,0 7 3 0,-5-7 1 0,-1 4 0 15,3-2-20-15,-2 3-3 0,-3-3-1 0,0 0 0 16,0-2-16-16,-3-5 8 0,3 2-8 0,0 3 0 16,-5-7 0-16,5 2 0 0,0-7 0 0,0 0 0 15,0 0 0-15,0 0 0 0,0 0 0 0,5-7 0 0,-2-3 0 16,2 3-11-16,-2-5 11 0,5 1-10 16,3-6 10-16,-1 5 0 0,3-2 0 0,-2-2 0 0,0 2 0 15,4-3-10-15,-4 3 10 0,0-2 0 0,2 6 0 16,-3 1 0-16,1-3 0 0,-3 3 0 15,3 6-8-15,-1-1 8 0,3 4 0 0,-7 4 0 0,7-1 0 0,-5 6 0 16,-3-2 0-16,3 3 0 0,0 4 0 0,0 0 11 16,0 2-11-16,-6-2 10 0,6 3-10 0,0-1 10 0,0 3-10 0,-5 0 10 15,5 0-10-15,-5-3 8 0,4 1-8 0,-1 4 8 16,-1-2-8-16,0-5 0 16,3 2 0-16,-2-2-11 15,1-4-122-15,1-1-25 0,8 3-5 0,-8-10-1 0</inkml:trace>
  <inkml:trace contextRef="#ctx0" brushRef="#br0" timeOffset="-169088.95">3675 11135 2016 0,'0'9'179'15,"0"1"-143"-15,-5-3-36 0,2 2 0 16,3 5 77-16,0-4 9 0,0 1 2 0,3-1 0 0,-3-1-66 0,0-2-13 15,5 3-9-15,-5-3-1037 16</inkml:trace>
  <inkml:trace contextRef="#ctx0" brushRef="#br0" timeOffset="-168893.36">3797 11579 979 0,'0'7'87'0,"-3"0"-70"15,3-2-17-15,-5 2 0 0,10 0 302 0,-5 0 57 0,0-7 11 16,3 3 2-16,-3-3-312 0,8 4-60 16,-3-1-16-16,6-3-998 0</inkml:trace>
  <inkml:trace contextRef="#ctx0" brushRef="#br0" timeOffset="-167026.91">4770 10963 1450 0,'0'0'32'0,"-2"5"6"0,-1 0 2 0,3-5 1 0,0 0-33 0,-5 0-8 16,2 7 0-16,3-7 0 15,0 0 25-15,0 0 3 0,0 0 1 0,0 0 0 0,-5 4-17 0,5-4-4 16,0 0-8-16,0 0 12 0,0 0-12 0,0 0 0 16,0 0 0-16,0 0 0 0,0 0 0 0,0 0 0 15,0 0 0-15,0 0 0 16,0 0 0-16,0 0 0 0,0 0 0 0,0 0 0 0,0 0 0 0,0 3 0 15,0-3 10-15,-5 7-2 16,5-7-8-16,0 0 0 0,0 0 0 0,0 0 8 0,-3 2 9 0,3-2 3 16,0 0 0-16,0 0 0 0,0 0-20 0,0 0 0 15,0 0 0-15,0 0 0 0,0 0 0 0,0 0 0 16,0 0 0-16,0 0 0 0,0 0 0 0,0 0 0 16,5-2 0-16,-5 2 0 15,0 0 8-15,0 0-8 0,8 0 0 0,-8 0 0 0,8 2 17 0,-5 3-3 0,2 2-1 16,-2-2 0-16,5 6 7 0,-8 1 0 0,2 2 1 0,1 0 0 15,0 3-13-15,-1-1-8 0,1 1 10 16,2-1-10-16,-5 1 12 0,0 1-4 0,0-1-8 0,0-1 12 16,0 1-4-16,0-3-8 15,-5-2 11-15,5 2-11 0,-3-5 10 0,1 1-10 0,2-3 8 0,-3 0-8 16,3-7 9-16,0 0-9 0,0 0 10 0,0 0-10 16,0 0 0-16,-3-7 0 0,1-3 0 15,2-4 0-15,0 2 0 0,0-4-12 0,0-5 12 16,2-3-13-16,1 1 13 0,2-1 0 0,-2 1 0 0,2-8 0 15,3 8 0-15,-3-1 0 0,3-2 0 0,0 7 0 16,0-2 0-16,0 5 0 0,0-1 0 0,3 3 0 16,-3 0 12-16,0 2-2 0,2 1 0 0,-2 1 0 15,3 3 14-15,-1 5 4 0,1-3 0 0,-3 3 0 16,-3 2-15-16,3 0-2 0,3 2-1 0,-6 5 0 16,3 0-2-16,0 3 0 0,-3-3 0 0,3 9 0 15,3-2 2-15,-9 3 0 0,4 4 0 0,-1-2 0 0,0 9-10 16,-2-2 10-16,2 0-10 0,-5 2 10 0,0-2-10 15,3 4 0-15,-3-4 9 0,0 2-9 0,2-2 0 0,-2-2 9 16,0-3-9-16,0-2 0 0,0-3 0 0,0-2 0 16,0-4 0-16,0 1 0 0,3-6 0 0,-3-5 0 15,0 0 0-15,11 0-12 16,-6 0-46-16,3-5-9 0,0-6-1 16,2-6-812-16</inkml:trace>
  <inkml:trace contextRef="#ctx0" brushRef="#br0" timeOffset="-166369.27">5435 10789 2034 0,'0'0'44'0,"0"9"10"0,2 6 2 0,3-6 1 0,3 5-45 0,-5 3-12 0,2-1 0 0,-2 1 0 16,2 1 41-16,1 1 7 0,-1-2 0 0,0 6 1 16,-2 1-33-16,2-1-6 0,0 3-2 0,-2-2 0 15,2-1-8-15,-5 5 0 0,0-2 0 0,0-2 0 31,0-1-43-31,-5-6-1 0,2 4 0 0,-5-5 0 16,3 1-24-16,0-3-6 0,-8-2-1 0,2-5 0 0,-2 2 16 0,0-2 3 16,-1-7 1-16,1 5 0 0,0-5 46 0,-3-5 9 0,5 3 0 15,-2-5 0-15,0 0 42 0,2-7 6 0,1 4 0 0,2-6 1 0,0 2-7 16,3-3-2-16,-3-2 0 0,2-2 0 0,6 2-11 0,0-2-2 16,0 5-1-16,3-8 0 0,2 8-26 15,-2-5 0-15,5 2 0 0,0-2 0 0,0 4 0 16,2 1 0-16,-4 2 0 0,2-3 0 0,2 1-17 0,3 1-6 15,1 4-1-15,-1-3 0 16,-2 4 2-16,4 1 0 0,-1-3 0 0,-1 5 0 16,5-2-7-16,-4 2-2 15,-1-1 0-15,5 6 0 0,-7 0 11 0,2-3 1 0,3 5 1 0,-3 0 0 0,3 0 18 0,-3 7-8 16,1-5 8-16,-1 6 0 0,0-1-8 0,0 2 8 16,1 3 0-16,-4 0 0 0,3 2 0 0,-2 2 8 15,-1 1 0-15,1 4 1 0,-3-2 30 0,0 4 5 0,-3 1 2 16,1-3 0-16,-4-2 14 0,-2 4 2 15,3-2 1-15,-6-2 0 0,3 5-13 0,-2-6-2 16,-4-1-1-16,4-5 0 0,-1 2-31 0,0-7-7 0,-2 0-1 16,5-7 0-16,0 0-8 0,0 0-12 0,-5-5 2 0,2-4 1 31,0-5-23-31,1 2-5 0,2-9-1 0,0 4 0 0,0-4 16 0,5-5 3 0,-2 3 1 0,2-1 0 16,3 1 18-16,-3-1 0 0,6 1 0 0,-3 6 0 15,2-6 0-15,1 6 0 0,0 3 0 0,2-2 0 16,-5 4 0-16,2 0 0 0,3 5 0 0,1-2 0 15,-6 6 21-15,2-1-1 16,1 4-1-16,10 7 32 0,-13 2-15 0,0-2 0 0,2 5 0 16,-4 0-24-16,2 2-12 0,-6 2 12 0,4 1-12 15,-1 4 20-15,0-2-4 0,-5 9 0 0,3-2 0 0,-1-3-16 16,1 3 0-16,0-2 0 0,-1-3 0 16,1-2-56-16,0 2-14 15,-1-5-3-15,-2-2-575 0,3-2-114 0</inkml:trace>
  <inkml:trace contextRef="#ctx0" brushRef="#br0" timeOffset="-166184.89">6125 11074 2250 0,'0'0'49'0,"0"0"11"0,0 0 1 0,5 7 3 0,-2-5-52 0,5 5-12 0,0-2 0 16,3-3 0-16,2-2 10 0,3 3-1 15,-6-3 0-15,6 0 0 0,3-3-9 0,2 3 0 16,3-2 0-16,-3-3 0 16,3 3-88-16,-9-3-17 0,7-4-3 0,-4 2-1 0</inkml:trace>
  <inkml:trace contextRef="#ctx0" brushRef="#br0" timeOffset="-165659">6620 10890 1324 0,'-11'10'59'0,"6"-3"12"0,2-5-57 0,-2 10-14 0,2-8 0 0,-5 8 0 16,6-2 184-16,-1-1 35 0,1 5 6 0,-1 0 2 0,6-2-150 0,-1 9-29 15,-2-4-7-15,3 4-1 0,-1-2-32 0,6 2-8 16,-5-2 0-16,2 4 0 0,1 1 0 16,2-8 0-16,-3 8 0 0,3-8 0 0,2-2 0 0,-7-4-11 15,5 1 3-15,0-6 0 16,0 2-31-16,0-7-5 0,2 0-2 0,-2 0 0 16,0-7-2-16,0 2 0 0,0-6 0 0,0 1 0 0,0-4 24 0,3-2 5 15,-3-3 1-15,-1-2 0 0,1-3 18 16,0 5-8-16,0-4 8 0,0 2 0 0,-2 2 0 0,-1-2 0 15,3 4 0-15,-3-4 0 0,-2 9 8 0,-1 1-8 16,4-1 11-16,-6 0-11 0,2 3 21 0,1 2-2 16,-3-1-1-16,0 6 0 0,0 2 26 0,0 0 4 0,0 0 2 0,0 0 0 15,0 0-10-15,0 0-1 0,0 7-1 0,0 0 0 16,3 3-15-16,-3-1-3 16,0-2-1-16,2 10 0 0,1-3-9 15,2 0-2-15,0-2 0 16,1 4 0-16,2-2-8 0,2 3 0 0,1-3 0 0,-3-5 0 0,5 5 0 0,-2-4 0 0,-1-1 0 0,3-4 0 15,1-3-12-15,-1 3-7 0,0-5-1 0,-2-5-1 16,-1 3-55 0,3-5-12-16,1-3-1 0,-1-4-533 0,0 0-106 0</inkml:trace>
  <inkml:trace contextRef="#ctx0" brushRef="#br0" timeOffset="-165112.65">7191 10834 2167 0,'0'0'48'0,"0"2"9"0,-2 8 3 0,-1-3 0 16,3 2-48-16,-3 3-12 0,3 0 0 0,-2 2 0 0,2 2 60 0,-3 1 10 16,3-1 2-16,0 8 0 0,-2-1-42 0,2 1-8 15,0-1-2-15,0 8 0 0,0-5-20 0,0 4 0 16,0-2 0-16,-3-2 0 0,3 0 0 0,0-2 0 16,-3-1 0-16,3-6-8 15,-2-3-24-15,2 2-5 0,-3-9-1 0,3 3 0 16,-3-3-6-16,3-7 0 0,0 0-1 0,0 0 0 0,3-7 17 0,0-3 3 15,-1-4 1-15,1 2 0 0,2-4 10 0,0-5 2 16,1-3 1-16,2 1 0 0,-3-1 11 0,3 1 0 16,-3-1 0-16,3 1-8 0,0-1 8 0,3 1 0 0,-3 4 0 0,0-2 8 15,2 9 4-15,-2-2 0 0,3 0 1 0,-1 4 0 16,-2-4 11-16,0 12 3 0,3-5 0 0,-3 0 0 16,0 7 2-16,-1 0 1 0,4 0 0 0,-3 0 0 15,0 4-18-15,-3 1-3 0,1 2-1 0,1 0 0 16,-4 3 0-16,5 4 0 0,-5 0 0 0,-1 2 0 15,-2-2-8-15,0 3 0 0,3-1 0 0,-3 1 0 16,0-1 0-16,0-2 0 0,0-2 0 0,-3 2 0 16,3 0-8-16,0-4-1 0,-2-1 0 0,2 3 0 15,-3-7-11-15,3-5-1 0,0 0-1 0,0 0 0 16,0 0-22-16,0 0-5 16,0 0-1-16,0 0 0 0,8-3 12 0,-3-4 2 0,3 0 1 15,0-2 0-15,0 2 10 0,0-5 1 0,3 0 1 0,-3 3 0 0,2-5 10 16,-2 2 1-16,0 0 1 0,3 0 0 15,-3 1 11-15,-1 1 0 0,1 3 0 0,0 0 0 0,-2 2 21 16,-6 5 0-16,5-4 0 0,-5 4 0 0,0 0 14 16,0 0 2-16,11 4 1 0,-4 1 0 15,-1 0 14-15,-4 2 4 0,4 2 0 0,-1 1 0 0,-2 1-22 0,2 1-4 16,-5-2-1-16,5 4 0 0,-2-5-7 0,-3 5-2 16,2-4 0-16,-2-3 0 0,6 0-20 15,-6-7 0-15,2 7 0 0,-2-7-716 16,0 0-146-16</inkml:trace>
  <inkml:trace contextRef="#ctx0" brushRef="#br0" timeOffset="-164960.47">7744 10577 2188 0,'-2'24'97'0,"-1"-17"20"0,0 7-93 0,3-4-24 0,0 1 0 0,3-6 0 15,5 2 50-15,0 0 6 0,-3-7 0 0,3 2 1 16,5-2-194-16,3-2-39 0</inkml:trace>
  <inkml:trace contextRef="#ctx0" brushRef="#br0" timeOffset="-163559.93">7982 10474 2365 0,'-13'21'104'0,"11"-11"23"0,-1 6-102 0,-2 5-25 0,-1-2 0 0,1 4 0 0,0 1 84 16,2 7 11-16,1 1 2 0,-1-1 1 16,3 9-72-16,0 0-14 0,5 0-4 0,-2 5 0 0,-1 2-8 0,4 2 0 15,2 5 0-15,0-4 0 16,-3 4-27-16,3-5-7 0,5-2-2 0,-2 5 0 16,-1-3-3-16,-2-2-1 0,-3-4 0 15,1-3 0-15,2-3 7 0,-6 1 1 0,-2-8 0 0,0-1 0 0,0-6 16 0,0-2 3 16,-5-2 1-16,0-5 0 0,2-4-5 0,-5-3-1 15,0-3 0-15,-2-8 0 16,-1 1-126-16,0-6-26 0,-2-10-5 0,-3 3-1 16,-5-8 47-16,3 1 9 0,2-3 1 0,-3 0 1 15,1-2 27-15,2-3 6 16,3 8 1-16,-1-6 0 0,-1 1 166 0,1 5 34 16,4-3 6-16,-1 2 2 0,6-2-17 0,2 3-3 0,-2 2-1 0,5-3 0 15,5 5-7-15,1 1-2 0,-1 1 0 0,3 1 0 0,2-1-29 0,4 3-5 0,-1-2-2 0,-3-1 0 16,6 5-38-16,0-6-7 0,3 1-1 0,-1 5-1 15,1-2-11-15,-1 0 0 0,3-2 0 0,1 2 0 16,-4 4 0-16,1 1 0 0,4-1 0 0,-1-1-11 16,-1 8 2-16,0-4 0 0,0 5 0 15,3 2 0-15,-3 0-7 0,0 2 0 0,-5 0-1 0,0 6 0 16,2-1-8-16,-4 2-2 0,-4 3 0 16,1 0 0-16,-1 2 27 0,-4 2 0 0,-4 5 0 0,1-2 0 0,-6-2 0 15,1 4 9-15,-1-5-1 0,-5 1-8 16,0-3 18-16,3 0-3 0,0-5-1 0,-6 1 0 15,0-1-4-15,4-4-1 0,1-3 0 0,4-2 0 16,-6 0-9-16,5 0 0 0,0-7-12 0,1 5 12 16,-1-12-14-16,-2 7 5 0,0-10 1 0,-1 5 0 0,9-9 8 15,0-2-12-15,-3-1 12 0,2 1-12 16,9 4 4-16,-3-2 0 0,-3 2 0 0,6 0 0 0,2 3 8 0,3-1-12 16,-3 1 12-16,3 6-12 15,-3 1 12-15,3 2-8 0,0 0 8 0,0 2-8 0,-3 5 8 0,0 0 0 16,3 5 0-16,-5-3 0 0,2 5 14 0,-3 0 5 15,4 3 1-15,-4-3 0 0,-2 9-5 0,0-2-1 16,0 0 0-16,0-2 0 0,-3 9 10 0,0-4 3 16,-5-1 0-16,0 1 0 0,3-1-6 0,-3 1-1 15,-3-3 0-15,-2-5 0 0,0 3-8 0,2-3-3 0,-2-2 0 0,0 0 0 16,-1-4-9-16,6-3 0 16,-5 2 0-16,-3-4 0 0,3-1 0 0,2-1 0 0,1-3 0 0,-1 0 0 15,-2-3 13-15,2 3-2 16,3-9-1-16,0 6 0 0,3-4-10 0,-1-2 8 15,1 6-8-15,0-4 8 0,2 5-8 0,0-5 0 16,-2 4 0-16,2-4 0 0,6 7 0 0,-3-2 0 0,-3-1 0 16,3 1 0-16,2-3-11 0,-2 7-1 0,-2-6 0 0,2 4 0 31,2 2-44-31,-2-2-10 0,3 0-2 0,-3 2 0 16,-3 0-152-16,3 1-30 0,5-3-6 0,-5 4-2 0,-3-2 40 15,3 3 8-15,3 2 2 0,-3 0 0 0,0 0 116 16,0 0 23-16,2 0 5 0,-2 0 0 0,3 0 123 0,-3 2 24 0,-3 3 5 0,0-2 0 15,3 1 66-15,-2-1 13 0,-6-3 2 0,7 7 1 0,-1-5-34 16,-1 5-8-16,-5-7 0 0,8 7-1 0,-3-2-43 16,1 0-9-16,-6-5-2 0,5 4 0 0,-5-4-37 0,2 7-7 15,4-4-1-15,-1 6-1 0,-2-2-8 0,-1 0-2 16,4 3 0-16,-4-3 0 0,1 7 31 16,2 0 7-16,-5-2 1 0,3 9 0 0,0-2-16 0,-3 2-2 15,0-2-1-15,0 2 0 0,0-2 8 0,-3 2 2 16,0 0 0-16,-2-5 0 15,2-4-28-15,3 2-6 0,-5-4-1 0,5-3 0 0,0-7-25 0,0 0-6 16,0 0-1-16,-3-10 0 16,3-4-48-16,3-2-9 0,0-3-3 0,2-2 0 15,0-3 23-15,3-2 4 0,0-2 1 0,0 5 0 16,3-1 16-16,-1 1 3 0,1 6 1 0,-3 1 0 0,2-1 23 0,-2 3 9 0,3 2 0 0,-1 1-9 16,-2 6 31-16,3 0 6 0,0-2 2 15,-4 7 0-15,4-2 34 0,-3 4 8 0,-3-2 0 0,3 7 1 16,-2-2 2-16,-1 0 0 0,0 2 0 0,0 4 0 15,-2-1-37-15,0-1-7 0,-1 5-2 0,1-2 0 16,-3 2-14-16,0-4-3 0,0 4-1 0,0-5 0 16,0-2-11-16,0 0 0 0,-3 0 0 0,3-7 0 31,0 0-43-31,0 0-4 0,0 0-1 0,0 0 0 0,0 0-33 16,0 0-7-16,0 0-2 0,3-7 0 15,0 0 14-15,-1 0 4 0,4 2 0 0,-1-2 0 0,3 0 51 0,0 0 10 0,0 0 3 0,0 0 0 16,-3 5 28-16,3-3 7 0,0 3 1 0,2-1 0 15,-2-1 12-15,3 1 2 0,-3-1 1 0,2 4 0 16,1-3 0-16,0-2 0 0,-4 3 0 0,1 2 0 0,3-2-27 16,-3-3-4-16,0 5-2 0,-3-2 0 15,-5 2-10-15,8-5 0 0,-3 5 0 0,-5 0 8 16,0 0-8-16,0 0 0 0,11 0 0 0,-11 0 0 16,0 0 0-16,5 7 0 0,3 0 0 0,-2-5 0 0,1 6 0 15,-1-1 0-15,-1 0 0 0,0 2 0 0,1-2 0 16,-4 0 10-16,4 3-10 0,-1 4 10 15,0-5-10-15,-2 5 12 0,2 0-12 0,-2-2 12 16,-1 5-12-16,4-3 0 0,-4-5 0 0,4 5 0 16,-4 0-25-16,4-2-4 0,-4-5-1 0,1 7-1012 0</inkml:trace>
  <inkml:trace contextRef="#ctx0" brushRef="#br0" timeOffset="-162891.72">6742 11977 2016 0,'-8'0'179'0,"2"-3"-143"16,-7 3-36-16,5-4 0 0,-2 1 66 0,-4-4 6 15,4-2 2-15,-3-1 0 0,2-1-48 0,0 1-10 0,-2-4-1 0,0 2-1 16,5 1-14-16,-3 1 0 16,-2 1 0-16,3-1 0 0,-4 3-14 0,6 3-9 15,-5 1-1-15,3 3-1 16,2 3-19-16,-3 4-4 0,3 0-1 0,0 2 0 0,0 5 29 0,6 3 7 0,-4-1 1 0,4 8 0 15,-1-8 28-15,3 8 7 0,0-3 1 0,3-2 0 16,-3 2 12-16,5-2 4 0,-2-5 0 0,-1 2 0 16,9-4-20-16,-1 0-3 0,-4-5-1 0,4 0 0 15,4-5-16-15,1-2 0 0,-4 0 8 0,2-2-8 16,3-7 0-16,0-3 0 0,3 2 0 0,-4-4 0 16,4-2-8-16,-3-1 8 0,2 3 0 0,-2 2-9 15,0-2 9-15,-3 0 0 0,1 5-9 0,-4 2 9 16,3 0 0-16,-2 2 0 0,-3 0-9 0,2 5 9 15,1 7 0-15,0-4 0 0,-3 4 0 0,2 0 0 0,1 2 11 16,-3-2-1-16,0 7 0 0,0-4 0 0,-1-1 2 16,1 3 0-16,0-3 0 0,0-2 0 15,0 3 15-15,0-3 3 0,0-5 1 0,0 5 0 0,0-7-45 16,0 0-9-16,2 0-1 0,-2 0-1 16,-2-7-113-16,4-2-22 0,4 2-5 0</inkml:trace>
  <inkml:trace contextRef="#ctx0" brushRef="#br0" timeOffset="-162650.31">7260 11598 2188 0,'-2'7'48'0,"-1"0"11"0,-2 0 1 0,-1 3 1 0,1-3-49 0,-3 2-12 0,3 5 0 0,-3-4 0 16,0 4 35-16,0 2 4 15,3-2 1-15,-6 3 0 0,3-1-30 0,3 5-10 0,-3-2 0 0,0 5 9 16,3-1-9-16,-3 1-12 15,2-1 2-15,4 1 1 0,-1 2-12 0,3-3-3 16,0 1 0-16,3-8 0 16,-1 8-2-16,4-10-1 0,2 2 0 0,-3 1 0 15,3-3-1-15,0-5-1 0,2-2 0 0,4 0 0 16,-6-4-52-16,5-3-11 0,0 0-1 0,3-5-1 16,2-7-111-16,1 3-23 0,15-22-4 0,-5 5 0 0</inkml:trace>
  <inkml:trace contextRef="#ctx0" brushRef="#br0" timeOffset="-161592.64">7498 11796 172 0,'16'-19'16'0,"-11"12"-16"0,3-3 0 0,0 1 0 15,-2-3 215-15,-1 5 40 0,0 2 8 0,-2 1 1 0,-3-3-89 0,0 7-19 16,0 0-3-16,0 0-1 16,0 0-33-16,0 0-7 0,-3 7-2 0,-5-3 0 0,0 1-57 0,0 9-11 15,-2 0-2-15,-1 3-1 0,-2 2-23 0,2 2-5 16,-2 2-1-16,3-4 0 0,-4 5-10 0,4-1 0 16,2 1 0-16,0-1 0 0,0 1 0 0,0-1 0 15,0 1 0-15,5-3 0 0,3-2-13 0,0 4 5 16,0-6 8-16,3 4-13 0,2-5 21 0,3 1 4 15,3 4 0-15,2-5 1 16,3 1-23-16,0-8-5 0,2 1-1 0,4 2 0 0,-4-10 16 16,3 3 0-16,0-10 0 0,6 3 0 0,-3-10 0 15,0 2-9-15,2-4 9 0,0-2-8 0,-2-3 8 0,-3-2 0 16,9 4 0-16,-4-6 0 0,-5-1 0 0,0 1 12 0,3-1-2 16,-3-2-1-16,-2 1 0 0,-3-4 0 15,0-1 0-15,-3 6 0 0,3-2-1 0,-8 3 0 16,2-1 0-16,-2 1 0 0,-3 6-8 0,1 1 8 0,-4 2-8 0,-2 4 8 15,3-4-8-15,-6 7 10 0,1 2-10 16,-1 1 10-16,-5 1-10 0,0 3 0 16,-2 3 0-16,-4 1 0 0,-1 1-10 0,1 2-4 0,1 7-1 0,0 0 0 15,-8-2 2-15,7 9 0 0,4-2 0 0,-1 5 0 16,-2-3 25-16,2-2 6 0,4 2 1 0,1 0 0 16,4-2-6-16,-1 4-1 0,0-6 0 0,6-1 0 15,8 1-12-15,-6-1 0 0,0-2 0 16,3 0 0-16,5-4 0 0,3-1 0 0,-3-2 0 0,3 0 0 15,0-2-12-15,0-3 2 0,0-4 0 0,0-3 0 16,0-2-21 0,-1-2-4-16,1-5-1 0,3-3 0 15,-3 1-20-15,2-1-4 0,3-4 0 0,-2 2-1 0,-1-4 33 0,1 2 8 0,2-3 0 0,-5 5 1 0,3-2 27 16,-6 2 4-16,0 3 2 0,0-1 0 16,3 3 22-16,-3 0 4 0,-7 5 0 0,2 2 1 15,0 0-4-15,-3 4-1 0,-5 3 0 0,0 0 0 0,0 0-1 0,0 0-1 16,-3 3 0-16,-2-3 0 0,-3 7-9 0,3 0-1 15,-3 2-1-15,0 1 0 0,-3 4-15 0,3 0-8 16,8 5 10-16,-5-5-10 0,-3 7 0 0,0-2-13 16,5-3 1-16,1 5 0 0,-3-2 12 0,-1 2 16 15,4-4-3-15,2-1-1 0,5 1-12 0,0-3 0 16,-5 0 0-16,8-5 0 0,3 1 20 0,-3-1 0 16,-6-2 1-16,6 0 0 0,8-7-21 0,-3 7 0 15,-2-4 0-15,2-3 0 0,-2 0 13 16,2 0-1-16,-2-3-1 0,-1 1 0 0,-2-3-11 0,0 5 12 0,0-2-12 0,-8 2 12 15,3-5-12-15,-3 5-14 16,5-2 3-16,-5 2 1 16,2-5-14-16,-2 1-4 0,0-1 0 0,-2 2 0 0,2 3 5 0,-3-4 1 0,1 4 0 15,-4-7 0-15,6 7 2 0,-2-5 0 0,-1 0 0 16,3-2 0-16,3 0 6 0,-1-2 2 0,-2 2 0 0,3-3 0 16,2-4 12-16,3 5-11 0,0-8 11 0,0 1-10 15,0 2 10-15,3-3 0 0,-4 1 0 0,4 2 0 16,0-3 11-16,-1 1-3 0,3-1 0 0,-2 3 0 15,-3-2 9-15,3 6 2 0,-4-4 0 0,1 7 0 16,0-2-2-16,-2 2 0 0,-4 4 0 0,4-1 0 16,-1 1-2-16,-5 3-1 0,0 0 0 0,0 0 0 0,0 0 8 0,-3 7 2 15,-2 3 0-15,0-3 0 16,-1 2-7-16,1 5-1 0,0 0 0 0,-1-2 0 0,4 5-8 0,-1-3-8 16,1 2 9-16,-1-2-9 0,-2 1 8 15,5-4-8-15,2 6 0 0,-2-6 9 16,0 1-9-16,3 0 0 0,0 0 0 0,2 0 0 0,0-3 0 0,3 0 0 15,0-2 0-15,0 0 0 16,5-4 0-16,-2 4 0 0,-3 0 0 0,5-5 0 0,5 3-11 16,-7-3 11-16,-3-2-8 0,0 5 8 0,2-3 0 0,1 1 0 15,-3-3 0-15,-3 0 0 0,1 4 0 0,-6-4 0 16,0 0 0-16,0 0 0 0,0 0 0 0,0 0 0 16,5 3 0-16,-5-3 0 0,-3 7 9 0,1-2-9 15,2-5 12-15,-6 4-12 0,-2 3 0 0,-2 0 0 0,4 0-12 0,-1-4 3 31,-1 4-38-31,-3 0-7 0,-2-5-2 16,0 5 0-16,2-2-152 0,0-3-32 0,-18-2-5 0,16 5-2 0</inkml:trace>
  <inkml:trace contextRef="#ctx0" brushRef="#br0" timeOffset="-161217.22">9215 11626 288 0,'0'0'25'0,"0"0"-25"15,0 0 0-15,-5 3 0 0,-3-3 414 0,3 0 78 16,0-3 15-16,-1-1 3 0,-2 4-386 0,3-3-78 15,0-4-15-15,0 7-3 0,-1-2-28 0,-2-3 0 16,3 5 8-16,0 0-8 0,-1 5-16 0,1-3-4 16,0 3-2-16,2 0 0 0,1 2 0 0,-1 7 0 15,-2-5 0-15,2 8 0 0,3-3 22 0,0 7 0 16,3 2 10-16,-1 3-10 16,-2 7 46-16,8-2 2 0,-3 2 1 0,3 0 0 0,-2 4 3 0,2-4 1 15,2-2 0-15,-2 2 0 0,0-10-28 0,0 1-5 16,3-8-2-16,-3 3 0 15,-3-7-28-15,3-5-6 0,-3 0 0 0,0-5-722 0,1-2-144 16</inkml:trace>
  <inkml:trace contextRef="#ctx0" brushRef="#br0" timeOffset="-161008.14">8954 11850 2700 0,'-8'21'120'0,"5"-12"24"15,3-2-116-15,0 3-28 0,3-3 0 0,-1 2 0 16,4-2 50-16,1-2 4 0,7 0 1 0,-4-1 0 16,6-1-37-16,3-3-7 0,-1-3-2 0,3-1 0 15,3-1-9-15,3-7 10 0,-1 3-10 0,1-5 10 16,-4-3-117-16,1-2-23 0,-3-2-5 0,0 5-1 16,3-5-129-1,0 4-27-15,16-16-4 0,-14 14-2 0</inkml:trace>
  <inkml:trace contextRef="#ctx0" brushRef="#br0" timeOffset="-160782.95">9440 11739 1929 0,'-5'14'85'0,"2"-11"19"0,-2 8-84 0,0-1-20 16,2-1 0-16,-2 5 0 0,0-4 96 0,-1 6 16 15,1-4 2-15,2 0 1 0,-2 2-63 0,0-5-12 16,2-2-2-16,3 3-1 0,-3-3-21 16,1 0-4-16,2-5 0 0,0-2-1 0,0 0-11 0,0 0-11 15,5 7 3-15,-2-2 0 0,5-3-10 0,-3 5-2 0,0-4 0 0,3 1 0 16,-2-1 5-16,1 4 1 0,1 0 0 0,0-5 0 15,3 5 14-15,0 3 13 16,2-3-2-16,-3 0-1 0,1 2-10 0,-1-2 8 16,-2-2-8-16,3-3 8 0,-6 5-8 0,3-7 0 0,0 0 0 0,0-2 0 31,-3-5-20-31,1-5-7 0,-4 3-1 0,1-8-671 0,0-4-134 0</inkml:trace>
  <inkml:trace contextRef="#ctx0" brushRef="#br0" timeOffset="-160615.83">9517 11516 403 0,'0'26'17'0,"0"-15"5"0,3 1-22 0,-3 5 0 16,2-3 0-16,1 2 0 16,0-2 446-16,-1-4 85 0,4-1 17 0,-1-2 3 15,0 0-445-15,3 3-89 0,-3-3-17 0,1-3 0 16,2-1-103-16,2 4-16 0,-2-5-3 0,0 3-507 15,3-3-102-15</inkml:trace>
  <inkml:trace contextRef="#ctx0" brushRef="#br0" timeOffset="-159991.49">9723 11779 1634 0,'3'17'72'0,"0"-10"16"0,-3 4-71 0,2-1-17 15,1 4 0-15,-3-2 0 0,-3 2 120 0,3 0 20 16,0-2 4-16,0 0 0 0,0-1-70 0,0-4-14 16,0 3-4-16,0-3 0 0,-2 0-36 0,2 0-8 15,0-7-2-15,0 0 0 0,0 0-23 0,0 0-5 0,0 0-1 16,0 0 0-16,-3-7 0 0,3 4 0 0,-3-4 0 0,3 3 0 31,3-6-9-31,-3 8-3 0,5-3 0 0,-2-2 0 0,0 5 31 0,2-5 0 16,3 7 13-16,-3-7-4 15,0 7 5-15,3-3 1 0,0 3 0 0,0-4 0 0,0 4 4 0,0 4 1 16,0-4 0-16,0 0 0 0,0 3-4 0,0-3 0 0,-3 7 0 16,3-2 0-16,-3-3-16 0,-2 0 0 15,-3-2 0-15,5 5 0 0,-5-5 33 0,0 0 0 0,0 0 0 0,6 2 0 16,-6-2-25-16,0 0-8 0,0 0 0 0,5 0 0 15,-2 0 0-15,2-2 0 0,0-3 0 0,0 3 0 16,1-5-19 0,-1 4-10-16,0-1-3 0,1-3 0 15,2 4 32-15,-3 1 0 0,3-3 13 0,-3 5-4 0,6 0-9 0,-3 0-11 0,5 0 3 0,-3 0 0 16,1 0 8-16,2 7 0 0,-2-4 0 0,2 1 0 16,0-1 0-16,-2 4 9 0,2-2-9 0,0-1 0 15,1-4 28-15,-1 7 0 0,3-7-1 0,-3 0 0 0,3 0-13 0,-3 0-2 16,3 0-1-16,0-7 0 0,0 7 1 0,-3-4 1 15,-3-4 0-15,-2 1 0 0,3-2-13 16,0-3 0-16,-1 3 0 0,-2-1 0 0,0 1 0 16,0-3 0-16,-3 3 0 0,-2-5 0 0,2 7 0 0,-5-3 0 15,3 3 0-15,-6-2 0 0,1 2 0 0,-4 0 0 16,-2 2 0-16,0 0 0 0,0-2 0 0,-2 5 0 16,-1-3 0-16,1 5 0 0,-4-2 0 0,1 2 0 15,0 0 0-15,0 2 0 0,0-2 0 0,-1 5 11 16,4-3-11-16,2 5 10 0,-3 0-10 0,6 0 0 15,-3 3 9-15,5-1-9 0,-2 3 30 0,5 0 2 16,0 4 0-16,3 3 0 0,2-3-16 0,0 3-4 16,6-2 0-16,-1 4 0 0,1-2 32 0,5-3 7 0,0 3 1 15,0-3 0-15,2 1-42 0,1-3-10 0,2-2 0 0,3 2 0 16,-3-5 0-16,3 1 0 0,-1 1 0 0,-1-3 0 16,-1-4 0-16,0-4 0 15,0 0 0-15,0 0 0 16,3-2-91-16,-3-8-20 0,3-1-4 0,0-6-1079 0</inkml:trace>
  <inkml:trace contextRef="#ctx0" brushRef="#br0" timeOffset="-137627.62">11292 10079 115 0,'0'0'0'0,"0"0"10"0,0 0-10 0,0 7 0 0,0-7 0 0,-2 5 0 16,2-3 338-16,0-2 66 0,-3 7 12 0,3 0 4 15,0-5-308-15,0 5-60 0,0 3-13 0,0-3-3 16,0 5-16-16,0-1-3 0,3 6-1 0,-1 4 0 15,-2-2-16-15,3 9 0 0,0 3 0 0,2 4 0 16,-2 3 0-16,-1-1 0 0,1-2 0 0,2 5 0 16,1 5 0-16,-4-5 0 0,3 0 8 15,1 0-8-15,-4-7 0 16,1 5 0-16,-3-5 0 0,3 0 0 0,-1-3 0 0,-2-6-11 16,3 1 11-16,-3-1-10 0,0-5 10 0,0-3 0 0,3-4 0 15,-3 0 0-15,0-3-18 0,0-6-2 0,0-3 0 0,0 0-500 16,0 0-100-16</inkml:trace>
  <inkml:trace contextRef="#ctx0" brushRef="#br0" timeOffset="-137235.52">11303 10076 1796 0,'0'0'40'0,"0"0"8"0,0 0 1 0,0 0 1 0,0 0-40 0,0 0-10 16,0 0 0-16,0 0 0 0,0 0 8 0,0 0 0 15,0 0 0-15,0 0 0 0,8 8-8 0,0-6 0 16,0 5-10-16,5-2 10 0,0-1-16 0,3 3 2 16,3 0 1-16,-1 3 0 0,-5 2-7 0,6-3-2 0,-1 0 0 15,1-2 0-15,0 3 7 0,-1 4 2 0,-2-5 0 0,0-2 0 16,-3 3 13-16,0 2 0 0,-2-3 0 0,-3 0 0 15,2 1 0-15,-4 4 0 0,-1-5 0 0,0 5 0 16,-2-4 8-16,-3 4 4 0,0-5 0 0,0 6 1 16,-5 1-5-16,-1 0 0 0,-2-1-8 0,-2 1 12 31,-3 0-34-31,-3-1-7 0,0 1-2 0,0-7 0 0,0 6 17 0,0-6 3 0,0-2 1 16,6 2 0-16,-4-1 19 0,7-4 4 0,-7-1 1 0,4-1 0 0,-1-2 6 0,3 5 0 15,3-5 1-15,0 0 0 16,5 0-21-16,0 0-18 0,0 0 3 0,0 0-476 15,0-5-95-15</inkml:trace>
  <inkml:trace contextRef="#ctx0" brushRef="#br0" timeOffset="-136870.37">11692 10354 2005 0,'0'16'44'0,"-3"1"8"0,3-3 3 0,3 10 2 0,0-8-45 0,-3 8-12 0,2-8 0 0,1 8 0 0,0-1 40 0,-1 1 5 0,1-1 2 0,-1 3 0 16,1-3-19-16,-3-1-4 0,3 20 22 15,-1-23-38-15,-2 0-8 0,0-3 8 0,0 1-8 16,0-3 0-16,0-5-16 0,-2 5 2 0,-1-4 1 16,3-3-8-16,-3 2-2 0,1-4 0 15,-1 2 0-15,3-7 13 0,-5 2 10 16,5-2-13-16,0 0 5 0,-3 0 17 0,3 0 4 0,-5-7 1 0,2 5 0 15,1-5 4-15,2 0 1 0,0-8 0 0,0 6 0 16,2-7-10-16,1-1-1 0,2-4-8 0,1 5 12 16,-1-1-12-16,3 3 0 0,2-3 0 0,1 1 0 15,0 4 0-15,-1-2 8 0,3 0-8 0,1 7 9 16,-4-2-9-16,3-1-9 0,1 3 9 0,-4-2-13 16,3 4-1-16,3-2 0 0,0-2 0 0,0 1 0 15,-3 1-171 1,3 5-35-16,11-12-6 0,-9 2-2 0</inkml:trace>
  <inkml:trace contextRef="#ctx0" brushRef="#br0" timeOffset="-136581.83">12097 10472 1670 0,'0'2'148'0,"-3"5"-118"16,0-2-30-16,3-3 0 0,-2 5 147 0,2-5 23 15,2 6 5-15,-2 1 1 0,0-2-115 0,0 0-22 16,3 2-5-16,0 6-1 0,-1-6-24 0,1 5-9 0,2 0 0 15,1 3 9-15,-1-1-9 0,-2 1 0 16,2-1-10-16,-2 0 10 16,-1 6-26-16,1-6 1 0,-1 1 0 0,-2-1 0 0,0 1 2 0,0-3 1 15,0 0 0-15,-5-5 0 0,3 1 9 0,-4-3 1 16,4 2 1-16,-1-2 0 0,-2-7 20 0,2 7 4 0,-2-7 1 0,-1 0 0 16,-2-7-3-16,3 5-1 0,0-8 0 0,0-1 0 15,-3-1 4-15,2 0 1 0,1-4 0 0,0-1 0 16,2-6-15-16,0 6 0 0,1-6-12 0,-1 1 12 15,3 6-27-15,3-3 2 0,-3 3 0 0,0 4 0 32,2 0-92-32,-2-2-19 0,3 7-3 0,-3 0-714 0</inkml:trace>
  <inkml:trace contextRef="#ctx0" brushRef="#br0" timeOffset="-134463.14">2590 12783 1843 0,'-13'-2'81'0,"8"2"18"0,-3-5-79 0,3 5-20 15,5-2 0-15,-8 2 0 0,2-2 42 0,4-3 5 16,-1 3 1-16,3-3 0 0,0 5-9 0,0 0-2 0,-5 0 0 0,5 0 0 16,-3-7-18-16,3 7-4 15,0-2-1-15,0 2 0 0,0 0-14 0,0 0 0 0,0-3 8 0,0 3-8 16,0 0 0-16,0 0 0 0,0 0 0 0,0 0 0 16,0-5 0-16,0 5 0 0,3-2 0 0,-3 2 0 15,0 0-11-15,0 0 11 0,0 0-10 0,0 0 10 16,0 0-13-16,8 10 3 0,2-1 1 0,1 7 0 15,2 8 9-15,-2 6-13 0,5 1 5 16,-6 7 8-16,9 9-8 0,-4-3 8 0,-1 11 0 0,2 1 0 16,-1 5 0-16,-4 0 0 0,8 3 0 0,-9 2 0 0,6 7 0 15,-3-3 0-15,3 1 0 16,-5-1 0-16,2 3 0 0,0-2 0 0,0-1 0 0,-7-6 0 16,7-8 0-16,-2-2 0 0,-4-4 8 0,4-6-8 0,-3-6 0 0,-5-10 0 15,5-4 0-15,-1-10 0 16,1-5-121-1,3-4-30-15,-8-12-5 0,2-7-382 0,-2-12-76 0</inkml:trace>
  <inkml:trace contextRef="#ctx0" brushRef="#br0" timeOffset="-133852.45">2768 13106 172 0,'0'-14'16'0,"-6"-1"-16"0,1-1 0 0,0 7 0 16,2-1 335-16,-5 1 64 0,5-3 13 15,-2 5 2-15,3 2-256 0,-6-2-51 0,2 2-11 0,4-2-1 16,-1 5-36-16,-2-5-7 0,5 0-2 0,-3 5 0 15,6-5-39-15,-3-1-11 0,0 1 0 0,5 5 0 16,-5 2 0-16,3-7 0 0,-3 7 0 0,10 0 0 16,3 0-9-16,-2 7 0 0,-3 2 0 0,5 1 0 15,3 9-6-15,0 0-1 0,2 4 0 0,-7 1 0 16,5-1 16-16,-3 1-12 0,3-1 12 0,-8 1-12 16,3-1 12-16,-4 1 0 0,1-1 0 0,0-4 0 15,-5 2 0-15,-3-2 10 0,-3-5-2 0,-2 3 0 16,2-1 12-16,-2 0 1 0,-3-1 1 0,3 1 0 15,-3-2-10-15,-3-4-3 0,-2-1 0 0,5-2 0 16,-2 0 1-16,-1-2 0 0,0-5 0 16,4-5 0-16,-4 3-27 0,3-5-6 0,-3-3-1 0,3-1 0 15,1-6-23-15,-4 5-5 0,3-7 0 0,3 3-1 16,-1 0-12-16,6-8-3 16,-5 1 0-16,5-1 0 0,0 0-6 0,5 1-2 0,-2-1 0 0,5-1 0 15,-5 1 10-15,7-2 2 0,-2-2 0 16,5 4 0-16,-2 1 33 0,0-1 7 0,4 1 2 0,4 4 0 0,-6-2 22 0,8-3 0 15,-7 8 0-15,4-3 0 0,1-2 12 0,4 4 0 16,-1 3 0-16,1-2 0 0,4 7 22 0,-6-6 5 16,3 6 1-16,-6 2 0 0,1 5 17 0,-3-3 4 15,2 10 1-15,1-3 0 0,-1 10-13 0,-4-1-2 16,-1 4-1-16,0 3 0 0,0 4 15 0,1 1 3 16,-1 3 1-16,0 5 0 0,-2-1-3 0,2 1-1 15,-5-1 0-15,-3 3 0 0,3 0-18 0,-3-7-4 16,-2-3-1-16,0 1 0 0,2-8-14 0,-5-1-4 15,0 1 0-15,0-7 0 0,0-9-12 0,0 12-8 0,0-12 8 16,0 10-8-16,0-10 0 0,0 14 0 16,0 5 0-16,-5-3 8 0,5-16-20 0,0 0-4 0,-3-5-1 0,-5-6 0 15,5-6 1-15,-2-2 0 16,2-2 0-16,1-5 0 0,2-2 6 0,2-3 2 0,1 6 0 0,2-6 0 31,-2 3-24-31,5 0-5 0,0 4-1 0,0-2 0 16,0-2-20-16,2 9-4 0,4-2-1 0,-1 2 0 0,-3-2-42 15,6 4-9-15,-5 3-2 0,5 5-375 0,-3 0-75 0</inkml:trace>
  <inkml:trace contextRef="#ctx0" brushRef="#br0" timeOffset="-133601.29">3553 12783 115 0,'11'8'0'0,"-8"-1"10"15,2-5-10-15,0 5 0 0,3 0 0 0,-3 0 0 0,3 0 294 0,-2 3 57 16,2-1 11-16,2-2 2 0,-2 7-210 0,3-4-42 16,-3 6-9-16,-3 0-2 0,3-1-29 0,0 1-7 15,-3 0-1-15,0 6 0 0,3-4-34 0,-2-1-7 16,-4 6-2-16,1-1 0 15,2-4-6-15,-5 4-2 0,0-6 0 0,0 1 0 0,-5-1-13 0,0 0 9 16,5 3-9-16,-8-7 8 0,-3 2-8 0,3-4 0 16,0-1 0-16,0-2 8 0,-2-7-8 0,-1 0 0 15,3 0-10-15,-5-7 10 16,2-2-12-16,3-6 3 0,-2-1 1 0,-1-3 0 0,1-2 8 0,2-3 0 0,0-1-9 16,5-6 9-16,-5 0 0 0,8 6 0 0,0-6 0 15,0 7 0-15,3 1-13 0,2-1 5 16,0 1 8-16,3 4-13 15,3-2-39-15,-3-3-7 0,5 8-1 0,-2-8-804 0</inkml:trace>
  <inkml:trace contextRef="#ctx0" brushRef="#br0" timeOffset="-133296.91">4657 12798 2552 0,'-8'9'56'0,"-3"0"12"0,3 5 3 0,0-4 0 0,3-3-57 0,0 0-14 0,5 0 0 0,0-5 0 15,0-2-33-15,0 0-10 0,0 0-1 0,2 0-685 16,6 5-137-16</inkml:trace>
  <inkml:trace contextRef="#ctx0" brushRef="#br0" timeOffset="-133138.2">4712 13376 2484 0,'-5'10'55'0,"0"4"11"0,2-5 2 0,0 3 1 0,1-3-55 0,2-6-14 0,0-3 0 0,0 0-733 15,2-7-150-15</inkml:trace>
  <inkml:trace contextRef="#ctx0" brushRef="#br0" timeOffset="-124321.2">11631 12823 1497 0,'-13'0'133'0,"10"0"-106"0,-5 0-27 0,3 0 0 0,-6 0 123 0,3 0 19 15,1-2 4-15,-4-3 1 16,3 3-88-16,-3-5-18 0,3 5-3 0,-2-3-1 16,-1 3-8-16,1-5-1 0,-1 7-1 0,1-3 0 0,-4-2-19 0,4 3-8 15,-1-3 8-15,1 5-8 16,-4 0 0-16,-2 5 0 0,1-3 0 0,-1 6 0 16,-3 1-25-16,3 3-11 0,0-1-1 0,1 6-1 15,-1 6 6-15,2 1 0 0,4-1 1 0,-1 8 0 0,1 2 11 16,4 5 1-16,1-5 1 0,0 6 0 0,5 1 27 0,0-2 6 15,0-5 1-15,3 7 0 0,2-5-28 0,0 1-6 16,3-4-1-16,0 6 0 0,3-7 19 16,-1-5-10-16,1-3 10 0,2-2-8 0,3-4 8 0,2-8 0 15,1 1-9-15,-3-3 9 0,0-7-16 0,2-3 2 0,3-1 0 0,-2-6 0 16,-1 3 14-16,1-2 0 0,-1-5-10 16,1-3 10-16,-3 1 0 15,2 2 0-15,-2-3 0 0,-3 1 0 0,3-1 14 0,-2 3-2 16,-1-2-1-16,0 4 0 0,0-2-11 0,3 4 10 0,-3-1-10 15,3 1 10-15,0 3-10 0,0 0 10 0,2-2-10 16,1 2 10-16,-3 4 4 0,2-2 1 16,-4 3 0-16,-1 2 0 0,0 0 1 0,-2 0 1 0,-1 2 0 0,-2-2 0 15,0 8 3-15,0-4 1 0,-5-1 0 0,-1 6 0 16,1-2-6-16,-3 0-2 0,-3 3 0 16,1 4 0-16,-1-5-21 0,-2 3-5 0,-3-3-1 0,3 1 0 15,-3-1-40 1,0 3-8-16,-3-8-2 0,3 4 0 15,0-1 27-15,0-7 5 0,0 0 0 0,0 0 1 0,0 0 6 0,3-3 1 0,0-1 0 16,0-6 0-16,2 3 36 0,3-2 7 0,3-1 1 16,-1-2 1-16,6-4-8 0,0 7-1 0,5-5-1 0,1-3 0 15,-4 5-2-15,3-2 0 0,3 0 0 0,0 0 0 0,-3-3 6 0,6 8 1 16,-3-5 0-16,0 2 0 0,-1 0 0 0,4 3 0 16,-6 0 0-16,3-1 0 0,-5 6 7 15,2-4 1-15,0 6 1 0,-2-3 0 0,-3 5-5 16,0 0 0-16,0 5-1 0,-1-3 0 0,1 6-3 0,-2 1 0 15,-1 5 0-15,-2-5 0 0,-1 6-16 16,1-6 0-16,-3 5 0 0,-3 0 0 0,3-4-12 0,-2-1-8 16,2 5-3-16,-3-4 0 0,0-3 4 0,1 0 1 15,2 0 0-15,0-7 0 0,0 0 18 0,0 0 0 0,0 0-8 0,0 0 8 16,-3 2 0-16,3-2 0 0,0 0 0 16,0 0 0-16,0 0-8 0,0 0 8 15,3 7 0-15,2-5 0 0,-2 6 0 0,2-1 0 0,0-3 0 0,1 1 0 16,1 2-8-16,-1 0 8 0,-1 2 0 0,3 6 0 15,-3-8 0-15,1 2 9 0,1 0 1 0,-1 3 0 16,2-2-10-16,0-1 0 0,-3-2 0 0,3 0 0 31,0-4-48-31,2 1-16 0</inkml:trace>
  <inkml:trace contextRef="#ctx0" brushRef="#br0" timeOffset="-124124.02">12753 12946 2718 0,'-19'26'120'0,"11"-17"25"0,-2 7-116 0,-1-1-29 0,6 1 0 0,-3-7 0 16,3 8 0-16,-1-5 0 0,4-3 0 0,-1 0 0 15,3-1-138-15,0-1-34 0</inkml:trace>
  <inkml:trace contextRef="#ctx0" brushRef="#br0" timeOffset="-123959.02">12867 13266 864 0,'-6'16'76'0,"1"-2"-60"0,0 3-16 0,0 4 0 15,-1-2 439-15,4-3 85 0,-1 1 16 0,3-1 4 16,0-2-408-16,0-4-81 0,0-3-17 0,5 0-3 31,-5-7-131-31,0 0-25 0,6-3-6 0,-1-4-1 0</inkml:trace>
  <inkml:trace contextRef="#ctx0" brushRef="#br0" timeOffset="-121046.86">13930 13195 172 0,'-5'0'16'0,"0"0"-16"0,-1 0 0 0,1 0 0 15,-3 0 312-15,3 0 60 0,-3 0 12 0,3 0 3 0,-3 0-253 16,0-7-50-16,0 7-11 0,3-2-1 0,-1-5-29 0,-2 4-6 16,3-4-1-16,-3 0 0 0,3 0-21 0,-3-2-5 15,0-1-1-15,0-2 0 16,0 3 1-16,3 2 0 0,-6 0 0 0,3-2 0 0,-5 1-10 0,5 1 0 15,-2 3 0-15,-1-1 0 16,-2 5-23-16,2 0-9 0,-2 9-3 0,2-2 0 16,-2 5 3-16,3 0 1 0,2 9 0 0,-3-2 0 0,3 5 11 0,5-1 3 15,-5 1 0-15,6-1 0 0,2 5 2 0,2-2 1 16,1 0 0-16,2-2 0 0,3 6 6 16,3-6 8-16,0-1-13 0,2-6 5 0,0 4-10 0,3-9-2 0,2 2 0 15,1-7 0 1,-1-5-24-16,1-2-6 0,2 0-1 15,0-2 0-15,0-12 38 0,3 4 13 0,-3-4-9 0,3-2 9 0,0-3 0 0,-3-2 0 16,3 4 0-16,-3-4 8 0,-2 5 13 0,-1-3 3 16,1 2 1-16,-1 3 0 0,-2-2 1 0,3 2 0 0,-6 4 0 0,3 1 0 15,0 2-1-15,-3 0 0 0,-3 2 0 0,4 3 0 16,-1 2 8-16,-3 0 2 0,4 2 0 0,-4 5 0 16,-2 0-19-16,0 2-3 0,0-1-1 0,-3 6 0 15,1-5 12-15,-4 8 3 0,-2-3 0 0,3 0 0 16,-3 2-2-16,0 1 0 0,-3 1 0 0,1 4 0 15,-4-8-25-15,4-2 0 0,-1 2 0 0,-2 2 0 32,2-9-24-32,-2 3-4 0,0-3-1 0,-3 0 0 0,8-7-19 15,0 0-3-15,-6 0-1 0,6 0 0 16,-5-3-4-16,2-4-2 0,1-5 0 0,-1 3 0 0,6-7 30 0,-3 2 5 16,5-3 2-16,0 1 0 0,3-1 45 0,0 3 8 0,3-2 3 15,-1 6 0-15,-2-4-9 0,6 5-2 0,-4-5 0 0,1 6 0 16,-1-1 20-16,4 7 3 0,-4-3 1 0,3 3 0 0,1-1-11 0,-14 3-1 15,10 0-1-15,3 3 0 16,-5-1 0-16,0 3 0 0,-8-5 0 0,8 9 0 0,0-2-3 0,-5 3-1 16,2-1 0-16,-2 3 0 15,-1-1-14-15,-2-3-2 0,3 3-1 0,-3-1 0 0,0-3-31 0,3-3-7 16,-3 4 0-16,0-8-1 16,0 0-27-16,0 0-4 0,0 0-2 0,0 0 0 15,0 0 6-15,8-3 2 0,-3-4 0 0,0-2 0 0,3-1 30 0,0-1 7 16,-3-1 1-16,1 0 0 0,2 0 4 0,2 1 8 15,-2 1-13-15,0 1 5 0,3 2 8 0,-3 0 0 16,0 0 0-16,2-1 0 0,1 8 11 0,-3 0 4 0,0 0 1 16,2 0 0-16,-2 5 20 15,0-2 4-15,0 4 0 0,0 2 1 0,0 3 1 0,0-3 0 16,0 1 0-16,-3 4 0 0,3-5-12 0,-5 0-2 16,-1-1-1-16,4 3 0 0,-1-6-27 0,3 2 0 0,-3 0 0 15,3-7 0 1,3 2-28-16,-4-4-12 0,4 0-1 0,2-5-1 0,1-3-26 0,1-4-6 0,-4 0-1 15,5-2 0 1,-6-8 21-16,4 1 4 0,2-1 1 0,-3 1 0 0,0-8 49 0,-2 3 0 16,2-3 0-16,0 1 0 0,-2-1 0 0,2 0 0 0,-3 8 0 0,1-1 0 15,0 6 28-15,-3 1 0 0,2 3 0 0,-2 0 0 16,-3 5 31-16,1 1 5 0,-1 1 2 0,-2 7 0 16,-3 0 7-16,0 0 2 0,0 0 0 0,2 7 0 15,-2 5-17-15,0 0-3 0,-2 4-1 0,2 8 0 16,-3-1-22-16,3 1-4 0,-3 0 0 0,1 6-1 15,2 1-14-15,0 2-2 0,2 0-1 0,-2-1 0 0,0 6-10 16,3-5-12-16,0 5 2 0,-1-5 1 16,-2-1-85-16,3-1-17 15,0 0-3-15,2-8-1 0,-3 1-68 0,4-8-13 16,4 12-4-16,-4-16 0 0</inkml:trace>
  <inkml:trace contextRef="#ctx0" brushRef="#br0" timeOffset="-120849.56">14883 13251 1670 0,'-11'15'74'0,"6"-8"15"0,0 2-71 0,-1-2-18 16,1 3 0-16,2-3 0 0,-2 2 151 0,2-2 26 0,3 0 6 0,3 0 1 16,-3-7-148-16,5 2-28 0,3 6-8 0,0-4 0 15,3-1-8-15,2-6-4 0,6-1 0 0,-1 1 0 31,6-4-124-31,0-7-26 0</inkml:trace>
  <inkml:trace contextRef="#ctx0" brushRef="#br0" timeOffset="-120624.7">15288 13266 2390 0,'-6'7'52'0,"4"2"12"0,-4-2 1 0,-2 3 3 0,6 4-55 0,-1-7-13 15,1 2 0-15,-1 0 0 0,3-1 24 0,0-1 3 16,3-3 0-16,2 1 0 0,-3 0-27 0,-2-5 0 16,8 2 0-16,0 5 0 15,0-7-31-15,0 2-11 0,-2 3-2 0,1-2-1 16,1-3-13-16,0 4-2 0,-2-1-1 0,2 4 0 16,-3-5 6-16,-3 3 2 0,4 2 0 0,-4-5 0 0,-2-2 26 0,0 0 6 15,6 7 1-15,-6-7 0 16,0 0-29-16,0 0-6 0,0 0-1 0</inkml:trace>
  <inkml:trace contextRef="#ctx0" brushRef="#br0" timeOffset="-119325.12">15356 12981 288 0,'0'0'25'0,"-2"7"-25"15,2 2 0-15,-3 3 0 0,0 0 348 0,1 0 64 0,2 0 12 0,0 2 4 16,0 0-320-16,0-3-63 0,0 4-13 0,2 1-2 15,1-2-30-15,2-2 0 0,-2 0-13 0,2-1 4 32,3 1-65-32,0 0-13 0,0 0-2 0,3-3-1 0,-1-2-120 0,1 0-24 15,0-2-5-15,2 2-1 16,-3 0 129-16,4 0 26 0,-4 0 5 0,-2 0 0 0,0 0 162 0,3-2 32 0,-3 2 6 0,2 2 2 16,-2-1 63-16,0 3 13 0,0-1 2 0,-3-1 1 15,3 8-74-15,-3-3-15 0,1 0-4 0,-4 2 0 16,4 1-28-16,-4-1-5 0,1 1-2 0,-3-1 0 0,3-2-34 15,-3 0-7-15,0-2-2 16,0 0 0-16,0 0-30 0,0-5 8 0,0 0-8 0,-3 0 0 0,3-7-10 0,-3 2-5 16,3 5-1-16,0-7 0 15,0 0-41-15,0 0-9 16,-2 0-2-16,2-7 0 0,2 0 4 0,-2-2 0 0,6-1 0 16,-4-4 0-16,4 0 44 0,1-2 10 0,1-1 2 0,0 5 0 15,-2-6 8-15,2 1 0 0,0 5 0 0,-1-2 0 0,1 0 22 0,0 5 6 16,0-1 2-16,0-2 0 0,-2 10 14 0,1-5 4 15,-1 0 0-15,2 0 0 0,-6 7-9 16,6-2-2-16,-2 2 0 0,-1 2 0 0,-3-2 3 0,4 7 0 0,-1 0 0 16,-2 2 0-16,2 3-3 0,-2 0 0 15,-1 2 0-15,1 3 0 0,0 4-23 0,-1-9-5 16,-2 6-1-16,3-6 0 0,0 5-20 0,-3-6-5 0,2-1-1 16,1-3 0-1,-1 0-35-15,4-2-7 0,-6-5-2 0,2 0 0 16,4-3-36-16,2 1-7 0,-3-3-2 0,0-4 0 15,6-1-11-15,-3-4-2 0,0 0-1 0,0 2 0 16,0-6 49-16,-1 1 9 0,4 8 3 0,-3-5 0 0,3-3 51 0,-3 8 9 0,-3-1 0 16,0 3 8-16,3 0 72 0,-3 0 14 0,1 7 3 15,-1-2 1-15,-5 2 25 0,0 0 5 0,3 2 0 0,2 5 1 16,-2 3-50-16,-1-3-11 0,3 7-1 0,-2-3-1 16,0 8-22-16,-1-2-4 0,1-1 0 0,0 3-1 0,2-3-12 15,0 6-3-15,-2-6 0 0,2 1 0 16,-2-1-24-16,-1-2-11 0,1 0 1 0,2-4 0 0,-5-1-3 0,6-4-1 15,-6-5 0-15,0 0 0 32,0 0-32-32,0 0-6 0,8-5-2 0,2-2 0 0,-2-2 5 0,0-5 1 0,-3-3 0 15,3 1 0-15,0-3 27 0,0-2 5 0,0-3 2 0,0 1 0 0,0 4 14 16,-3-2 16-16,1 4-3 0,2 3-1 0,-1-2-12 16,-1 8-12-16,-1-1 3 0,3 2 0 0,-5 5 39 0,2-3 8 15,-5 5 2-15,8 5 0 0,-3-3 16 0,0 5 4 16,3 0 1-16,-5 3 0 0,5 1-21 0,-5 1-4 15,2 5 0-15,0 4-1 0,-2-2-15 0,0-1-4 16,-1-1 0-16,-2-1 0 0,3 1-8 0,-3-3-8 0,0-5 12 16,2 1-12-16,-2-3 0 0,0-5-12 15,0-2 0-15,0 0 0 16,0 0-20-16,8 0-4 0,-2-2-1 0,2-5 0 16,2 0-8-16,1-5-2 0,-3 0 0 0,5-4 0 0,3 1 28 0,-6-1 6 0,1 7 1 0,0-5 0 15,2-3 12-15,-3 5-9 0,1 1 9 0,0 8-8 16,2-4 8-16,0 0 0 15,-2 5 10-15,2 2-10 0,-5 0 26 0,2 2-1 16,1-2 0-16,0 7 0 0,-4-5-5 0,1 6 0 0,0-1-1 0,0 2 0 16,-2-2-6-16,-1 0-1 0,-3 3 0 0,4-3 0 15,-1 0-12-15,-2 2 9 0,-3 3-9 0,2-3 8 16,-2-6-8-16,0 8 0 0,-2-1 0 0,2-3 0 16,0 0-8-16,0-2-4 0,-3 2-1 0,0 0 0 15,1 0-3-15,-1-5 0 0,3-2 0 0,-3 7 0 16,1-2 4-16,2-5 0 0,0 0 0 0,0 0 0 15,0 0-1-15,0 0 0 0,0 0 0 0,0 0 0 16,0 0 3-16,0 0 1 0,5-5 0 0,0-2 0 16,1 5 9-16,-1-5 0 0,3 7 0 0,0-7 0 0,0 4 20 0,2-1 0 15,-2 1 0-15,3 1 0 0,2-3-20 0,0 5 8 16,1 0-8-16,1 0 0 16,1 0 12-16,0 5-3 0,-3-3 0 0,1 1 0 0,-1 1-9 0,-2-1 0 15,-1 4 0-15,-2 0 8 0,-5 0 0 0,2 0 0 16,0-5 0-16,1 8 0 0,-9-3-8 0,3 2 8 15,3-2-8-15,-6 0 8 0,-2 3-8 0,-1-3 0 16,1 0-12-16,2 0 12 0,1 0-13 0,-4-5 5 16,-1 3 8-16,1-3-13 0,6-2 13 0,-5 0 0 0,-3 0 0 0,3 0 0 15,5 0 0-15,0 0 0 16,-6-2 0-16,1 2 0 0,5 0 0 0,-3-5 0 0,3 5 0 16,-2-7 0-16,-1 5 0 0,3 2 0 0,0-7-9 15,0 7 9-15,0 0-12 0,0 0 4 16,5 0 0-16,1-3 0 15,-6 3-20-15,5-4-3 0,-2 4-1 0,5 0 0 0,-3 4 8 0,-2-1 0 16,2-3 1-16,-2 4 0 16,4-4-25-16,-1 3-6 0,-4-1-1 0,4-2-802 0</inkml:trace>
  <inkml:trace contextRef="#ctx0" brushRef="#br0" timeOffset="-118089.95">17844 13543 2379 0,'0'0'105'0,"0"0"23"0,-3 0-103 0,3-7-25 0,-3 5 0 0,1-5 0 0,-1 0 29 0,0 0 1 0,-2-3 0 0,0 1 0 16,-1-1-12-16,1-1-2 16,-3-1-1-16,3-2 0 0,-3 0-15 0,0 4 0 15,0 1 0-15,0-3 0 0,0 7-16 0,-2-2-5 0,2 3-2 0,0 4 0 31,-3 0-9-31,3 7-3 0,0 0 0 0,0 2 0 0,-2 8 14 0,-1 1 2 16,3 1 1-16,-2-2 0 0,2 6 18 0,2-6 11 16,-2 6-2-16,3-6 0 0,0 4 1 0,0-5 0 15,2 1 0-15,0-8 0 0,1 5 6 0,2-7 2 0,-3 0 0 0,3-7 0 16,0 0-7-16,0 0-2 0,11 0 0 0,-3-4 0 16,-1-3-9-16,1 2-16 0,3-2 4 0,-3 0 1 15,0 0 11-15,0-3-8 0,0 3 8 0,0 0-8 16,0 0 8-16,0 5 0 0,-3-3 0 0,3 3 0 15,0 2 0-15,0 0 0 0,-3 2 0 0,3 3 0 16,0 2 26-16,-3 2 1 0,6-2 0 0,-6 3 0 0,3-1-10 16,0-2-1-16,-3 3-1 0,0 1 0 0,1-4 1 15,2-2 0-15,-3 2 0 0,0-2 0 0,1-3-16 0,2-2 0 16,-3-2-9-16,5-3 9 16,-2-4-26-16,3-1 1 0,-1-4 0 0,4-2 0 15,-4-5-18-15,1-3-3 0,2-2-1 0,-2-4 0 16,-1-6 9-16,4-1 2 0,-1-1 0 15,-3 5 0-15,4-5 24 0,-1 6 12 0,-5 1-12 0,0-2 12 0,0 2 0 0,0 3 0 16,-3 0 0-16,0 5 0 0,-2 6 23 0,-1-2 2 16,1 0 1-16,0 10 0 0,-3 0 26 0,0 2 4 0,0 0 2 0,0 7 0 15,-6 0 6-15,4 0 2 16,-4 0 0-16,1 7 0 0,-3 0-34 0,0 2-6 16,0 0-2-16,-2 6 0 0,-1-1-3 0,3 4-1 15,-2 6 0-15,-1 0 0 0,1 6-20 0,-1 3-18 0,6 5 3 0,-3 4 1 16,2 5-6-16,1 7-2 0,2-5 0 0,1-1 0 15,-1-1 9-15,1-3 1 0,-1-8 1 0,3-1 0 32,-3-9-30-32,3-3-7 0,3 1 0 0,2-10-1 15,-5-5-4-15,5-2-1 0,3-4 0 0,3-10 0 16,0 2 13-16,2-9 2 0,-3-3 1 0,6-4 0 0,0-9 19 0,3-6 4 0,-1-4 1 0,1-11 0 16,-1-1 14-16,1-7-12 0,-1 7 12 0,1-7-12 15,-1 3 12-15,1 0 0 0,-1-1 0 0,4 3 0 16,-1 0 0-16,-3 7 0 0,1 5 0 0,-3 4 10 15,-3 5 18-15,0 2 3 0,-2 8 1 0,-1-1 0 0,-2 8 24 0,-5 7 6 16,2 2 1-16,-2-1 0 0,-3 8 1 16,0 0 1-16,0 0 0 0,-3 8 0 15,-2 6-28-15,2-3-5 0,-2 11-2 0,0-1 0 0,-3 0-30 0,2 9 0 16,-2 8-8-16,0 4 8 0,1 3-12 0,-1-3 12 16,0 10-12-16,0-2 12 0,2-1-18 0,-2-2 3 15,1 7 1-15,-1-7 0 0,2 3 14 0,1-6 0 16,0-4 0-16,2-7 0 0,-2 0 0 0,5-9 0 15,-3-1-10-15,3-6 10 16,3-3-28-16,-3 0 1 16,2-5 1-16,4-2 0 0,-4-4-2 0,4 4-1 0,4-7 0 0,1-7 0 15,2 4-6-15,0-6-1 0,3-3 0 0,3 0 0 0,-1-4 9 0,3-5 2 16,-5 4 0-16,5-4 0 0,1-5 10 0,-4 3 3 16,1-1 0-16,-1 1 0 0,1-1 12 0,-1 8 0 15,-2-1 0-15,0 3 0 0,0 5 0 0,0 2 0 0,2 4 0 16,-2-1 0-16,3 4 0 0,-4 4 16 0,1 3-3 15,-5-2-1-15,2 2 19 0,-2 0 3 0,2 10 1 0,-5-3 0 16,-3-5-7-16,-2 8 0 16,0-6-1-16,-3 1 0 0,0 5-11 0,-3-3-1 15,-2 2-1-15,-3-2 0 0,-3-4-4 0,0 6-1 0,1-4 0 16,-3-3 0-16,-1 1-9 0,1-1-12 0,3-2 2 16,-4-2 1-16,4-3 9 0,-1 1 0 0,1 1 0 0,-1-4 0 31,3-7-25-31,0 7-3 0,0-7-1 0,3 0 0 15,0-2-16-15,-1-1-3 0,4 1-1 0,2-5 0 0,0 0-116 0,2 0-23 16,4 4-5-16,-1 1-1 0</inkml:trace>
  <inkml:trace contextRef="#ctx0" brushRef="#br0" timeOffset="-117309.64">19029 13433 2134 0,'0'0'47'0,"0"0"9"0,0 0 3 0,0 0 1 0,0 0-48 0,0 0-12 15,0 0 0-15,0 0 0 0,0 0 58 0,0 0 9 16,0 0 1-16,-3 0 1 0,-5-3-32 0,0-1-6 16,0 4-2-16,0 0 0 0,-2 0-29 0,-1 0 0 15,1 4 0-15,-1-1 0 0,-2 4 0 0,2 0 0 16,1 2 0-16,-1 0 0 0,1 3 0 0,-1 0 0 0,3 0 0 16,0 0 0-16,3-1 0 0,0 1 0 15,-1 9 0-15,6-4 0 16,3 4-23-16,0-2-10 0,2 4-3 0,0-6 0 15,3 4 7-15,3-2 1 16,-1-3 0-16,1-2 0 0,2 3-29 0,0-3-6 0,0-5-1 0,6 1 0 16,0-6-41-16,4-1-9 0,1-3-2 0,5-7 0 15,-2 4 52-15,2-4 9 0,0-2 3 0,3-5 0 0,-6 4 73 16,1 1 15-16,-1-5 4 0,-2 0 0 0,-3 4-7 0,0-4-1 16,-2 5 0-16,-3-5 0 0,-1 4 52 0,-1 3 9 0,-1-2 3 0,-5 2 0 15,0 0-59-15,-3 0-11 16,-2 2-2-16,-3 5-1 0,0 0 21 0,0 0 4 0,0 0 0 0,-6 0 1 15,-2 0-15-15,1 2-3 0,-4 1-1 0,3 4 0 16,-3-3-3-16,1 3-1 0,2-2 0 0,-3 2 0 16,3 0-26-16,-2 3 0 0,2-3 0 0,3 2 0 15,-3-4-27-15,2 2 3 0,4-5 0 0,-4 5 0 16,6-7 0-16,0 0 0 0,0 0 0 0,0 0 0 16,0 0 8-16,0 0 3 0,6 3 0 0,2-3 0 0,2 0-9 0,-2 0-2 15,0 0 0-15,3-3 0 0,-1-4 24 0,1 7 0 16,2-7-9-16,-2 5 9 0,-1-3 17 15,3 3 7-15,1-5 2 0,-1 7 0 0,0-3-14 16,0-1-2-16,3 4-1 0,-2 0 0 0,-1 4 4 0,0-1 1 16,3 1 0-16,-3-1 0 0,0 4-4 0,1-5-1 15,-4 5 0-15,3 0 0 0,-2-4 19 0,0 4 4 0,-4-3 1 16,4-1 0-16,-3-3-33 0,0 0 0 16,0 0 0-16,0 0 0 0,2-7-10 0,-2 4-9 0,0-4-1 0,-2-2-1 15,1-3 9-15,-1 0 1 0,2-2 1 16,-3-5 0-16,0 1-4 0,-2-6-1 0,2-2 0 0,-2 0 0 15,0-2 15-15,-1 2-12 0,1 0 12 0,-1-2-12 16,1 5 12-16,-3 6 0 0,3-2 0 16,-1 0 0-16,1 8 0 0,-3-1 0 15,3 3 0-15,-3 2 0 0,0-3 12 0,0 3 6 16,0 5 1-16,0 2 0 0,0 0 17 0,0 0 4 0,0 0 1 0,0 0 0 16,0 0-20-16,0 9-4 0,0 1-1 0,0 4 0 15,0 2-16-15,2 1 0 0,-2 6 0 0,3 8 0 16,0 2-9-16,2-3-6 0,-2 10-1 15,4-7 0-15,1 5-19 16,0-5-4-16,0-3-1 0,3 1 0 0,-1-5 13 0,1-3 3 0,0-2 0 0,2-4 0 16,-3-1-29-16,-2-6-6 0,3-3-1 0,-3 0-581 15,2-7-117-15</inkml:trace>
  <inkml:trace contextRef="#ctx0" brushRef="#br0" timeOffset="-117082.31">19606 13378 2574 0,'-3'38'114'0,"3"-21"23"0,0 4-109 0,3-2-28 16,-1-3 0-16,4 5 0 0,-4-4 44 0,9-1 3 16,-1-2 1-16,1 0 0 0,2-4-39 0,-2-1-9 15,5-4 0-15,0-3 0 16,2-2-42-16,1-7-10 0,-1 0-3 0,1 0 0 15,2-5-34-15,0-2-7 0,0 0-2 0,3-2 0 16,0-1-100-16,0 3-20 0,-6-2-4 0,1 4-294 0,-4-2-60 0</inkml:trace>
  <inkml:trace contextRef="#ctx0" brushRef="#br0" timeOffset="-116898.02">20090 13489 1494 0,'0'14'66'0,"0"-7"14"0,0 0-64 0,0 3-16 0,-3-1 0 0,3 3 0 15,0-3 87-15,-2 1 14 0,2 4 3 0,-3-5 1 16,0 1-43-16,1 4-9 0,-1 0-1 0,3-5-1 15,-3 8-14-15,3-3-2 0,-2 0-1 0,-1-2 0 16,0 4 1-16,3-2 0 0,0-4 0 0,-2 4 0 16,2 0-24-16,0-2-11 0,0-5 10 0,0 0-10 0,2 0 0 0,-2-7-18 15,0 0 2-15,0 0 1 16,3-7-38-16,2 0-8 0,1 0-2 0,-1-5 0 16,-2-9-121-1,2 4-24-15,0-25-4 0,0 7-2 0</inkml:trace>
  <inkml:trace contextRef="#ctx0" brushRef="#br0" timeOffset="-116256.06">20135 13289 1652 0,'0'17'73'0,"0"-10"15"0,0 2-70 0,-3 3-18 15,1 0 0-15,-1 4 0 0,3 0 122 0,-3 6 21 16,1-1 4-16,-1-2 1 0,0 2-100 0,1-2-20 16,-1-3-4-16,3 5-1 15,-3-2-39-15,3-5-8 0,0 3-2 0,3-1 0 16,0 1-21-16,2-3-4 0,-2 2-1 0,5-2 0 15,-3-4 16-15,3-1 4 0,0 3 0 0,2-3 0 0,1-2 21 0,-1 0 11 0,1-4-10 0,2 4 10 16,0-5 16-16,1 3 8 0,-1-3 3 0,3-2 0 16,-6 0 11-16,4 0 2 15,-1-2 1-15,-3-3 0 0,1 3-21 16,0-5-5-16,-3 0-1 0,-1 7 0 0,-1-7-14 0,-4 2 0 0,-2-2 8 0,0 0-8 16,0 0-10-16,-2 0-5 0,-6 0-1 0,0-3 0 15,3 3 7-15,-6 7 1 0,0-7 0 0,1 5 0 16,2 2 8-16,-3-3 0 0,3 3 0 0,-2 3 0 15,2-1 9-15,3 3-9 0,-3-3 12 16,2 5-12-16,4-4 15 0,-1 4-4 0,0-7-1 0,3 0 0 16,0 0-10-16,0 0 12 0,0 0-12 0,3 7 12 0,5-3-12 15,0-1-11-15,0-1 3 0,5-2 0 16,0 0 8-16,1 0 0 0,1-2 0 0,1-5 0 16,0 7 0-16,3-3-8 0,-3-4 8 0,2 0-8 15,1 5 8-15,-1-3 0 0,3 3 0 0,-2-3 0 16,-3 3 15-16,0 2 1 0,-1-3 1 0,-1-1 0 15,-1 4 4-15,0 0 1 0,-2 0 0 0,-3 4 0 16,0-1-2-16,-3-1-1 0,3 3 0 0,-3-3 0 16,-2 5-4-16,-3 0-1 0,2 0 0 0,-2 0 0 0,0-2-3 0,-2 2-1 15,2 0 0-15,0 3 0 0,-3-3 9 0,3-7 1 16,-3 4 1-16,3-4 0 0,0 0-33 0,0 0-8 16,0 0 0-16,0 0-1 0,0 0 11 0,0 0 10 15,0 0-13-15,0 0 5 0,6-4-3 0,2 4 0 16,0-7 0-16,0 4 0 0,2-4 11 0,1 0 0 0,2 5-9 0,0-5 9 15,3 0 0-15,-3 7 0 0,6-7 0 16,-1 7 0-16,1-3 0 0,2 3 0 16,-2 0 0-16,-1 0 0 0,1 3 9 0,-4 1 3 0,1-1 1 0,-2 4 0 15,-1 0 12-15,-3 0 3 16,1 0 0-16,0-2 0 0,-4 6-28 0,-1-4 0 0,-1-2 0 0,3 2 0 31,-8-7-132-31,3 5-31 0</inkml:trace>
  <inkml:trace contextRef="#ctx0" brushRef="#br0" timeOffset="-68255.63">5691 12941 1018 0,'0'0'45'0,"0"0"10"0,0 0-44 0,0 0-11 0,-2-7 0 0,2 5 0 15,0-3 48-15,2-4 8 0,1 6 2 0,-1-4 0 16,-2 0-17-16,6 0-3 0,-6 0-1 0,0-2 0 16,2 1-19-16,1 6-4 0,-3-5-1 0,3 0 0 15,-3 5 7-15,0 2 2 0,0 0 0 0,0 0 0 16,0 0 19-16,0 0 4 0,0 0 1 0,0 0 0 15,0 0 6-15,0 0 2 0,0 0 0 0,0 0 0 16,0 0-5-16,0 0-1 0,5 2 0 0,0 5 0 16,-5 0-31-16,3-5-6 0,-3 6-2 0,0 1 0 15,0-2 3-15,0 0 1 0,0 2 0 0,3-1 0 16,-6-1-2-16,3 2-1 0,3 3 0 0,-3-1 0 0,0-1-1 16,0 4 0-16,0 2 0 0,2 1 0 15,-2 4 13-15,0-4 2 0,0-1 1 0,0 8 0 0,0-3-25 16,0 2 0-16,0-4 0 0,0 5 0 0,-2-1 0 15,2 3-17-15,0-3 2 0,-3-1 1 0,3 1 14 16,-3 1 16-16,3-6-3 0,0 4-1 0,-5-6-12 0,5 5 0 16,0-9 0-16,-3 5 0 0,1-6 0 0,2-1 0 15,0-8 0-15,0-2 0 0,0 0-12 0,0 0-4 16,0 0-2-16,0 0 0 0,0-2 2 0,5-5 0 16,0-7 0-16,-2 2 0 0,0-5 6 0,5-2 2 15,-1 3 0-15,-1-8 0 0,2 6 8 16,-3-6 0-16,3 3-9 0,-3-3 9 0,6 1 0 0,-3-1 0 15,2 3 0-15,1 0 0 0,-6 5 0 0,3-6 0 0,3 6 0 0,-3 0 0 16,2-1 0-16,-4 1 0 0,1 2 8 16,1 4-8-16,-2-4 14 0,2 7-2 15,-3-2-1-15,0 1 0 0,1 6 2 0,-6 2 1 0,0 0 0 0,0 0 0 16,0 0-2-16,0 0 0 0,0 0 0 0,0 0 0 16,0 0 0-16,10 2 0 0,1 6 0 15,-9 1 0-15,4-2-4 0,-1 7-8 0,0-4 11 0,-5 4-11 16,0-5 11-16,0 7-11 0,0-1 10 0,0-1-10 15,0 5 8-15,0-3-8 0,0 0 0 0,0-1 9 16,0 1-9-16,-5-2 0 0,5 0 0 16,0-2 0-16,0-5 0 0,0 2 0 0,0-1 0 15,0-8 0-15,0 0 0 0,0 0 0 0,0 0-12 0,0 0 12 32,0 0-28-32,5-8 1 0,-2 4 1 0,2-8 0 0,0 5 11 0,-2-5 3 0,2-2 0 0,1-2 0 0,-1 2 4 15,0-3 8-15,3 1-13 0,-3-1 5 0,1 1 8 0,-1-1 0 16,3 3 0-16,-3-2 0 0,1 2 0 0,-1 2 0 15,0 0 0-15,0 5 0 0,1-2 0 0,-4 6-10 16,6-2 10-16,-2 5 0 0,-4 0 19 0,4 0 10 16,-4 8 3-16,1-1 0 15,2 2-32-15,-2 3 0 0,-1 0 0 0,1 2 0 0,2 0 0 0,-2-3 17 16,-3 6-3-16,5-3-1 0,1 3-13 0,-1-1 0 16,-2 0 0-16,7-1 0 0,-5-1 0 0,3 2 0 15,0-6-10-15,3 6 10 0,2-2 0 0,-2-4-10 16,-1 1 10-16,3-1 0 0,-2-1-8 0,8-2 8 15,-9 0 0-15,6-4 0 0,3 4 0 0,-6-5-8 16,0-2 8-16,0 0 0 0,-2 0 0 0,2-2 0 16,0-5-8-16,-5 4 8 0,3-4 0 0,-1 0 0 0,-2-2 0 0,0-1 0 15,0-1 0-15,-2 1 0 0,-1 1 0 0,0-3 0 16,0 3 0-16,1-6 0 0,-4 6 0 0,1 0 0 31,2-5 8-31,-5 6 1 0,0-1 1 0,0 0 0 0,-2 2-10 0,-1 0 0 0,3 7 0 16,0-8 8-16,-5-1-8 0,2 7 0 0,3 2 0 0,-5-5 0 15,-1-2 0-15,1 5 8 0,3-5-8 0,-6 7 12 16,2-3-12-16,1 3 0 16,0 3 0-16,-3-3 8 0,-3 4-17 0,3 1-4 0,0 2-1 0,3 0 0 15,-6 7-18-15,1-2-4 0,5 2-1 0,-3 3 0 16,0 4 17-16,5-3 3 0,-5 4 1 0,5-4 0 16,-2 6 16-16,3 0-8 0,-1-1 8 0,3 5 0 15,3-2 0-15,-1-2 0 0,1 2 0 0,-1-3 0 16,4-2 11-16,-1-2-1 0,0 2 0 0,1-4 0 15,2-3-10-15,-3-5 12 0,3 1-12 16,0 1 12-16,0-6-12 0,2 2 0 0,-4-7 0 0,4 0-11 0,-2 0 11 16,3-7-8-16,-1 5 8 0,1-8-8 0,-1-4-12 15,1 0-3-15,2-2 0 0,-2-1 0 16,-1-2-6-16,1-4-2 16,2-1 0-16,0 1 0 0,1-1 14 0,-4 1 2 0,3-1 1 15,-5 3 0-15,3 2 14 0,-3-2 0 0,0 5 0 0,2 1 0 0,-2-1 0 0,0 0 0 16,0 6 0-16,-2 1 0 0,-1-3 0 0,0 7 0 15,0-2 0-15,-2 3 10 0,0-4 27 0,-3 8 6 16,0 0 1-16,0 0 0 0,0 0-24 0,0 0-4 16,5 0 0-16,-5 0-1 0,0 0-6 0,0 0-1 15,0 0 0-15,0 0 0 0,0 0 2 0,0 0 0 0,0 0 0 16,5 8 0-16,-2-1-10 0,0 0 8 0,-1 2-8 16,-2-2 8-16,0 2-8 0,3-1 8 0,-6 6-8 0,3-5 8 15,0 0-8-15,0 3 12 16,0 0-12-16,0 0 12 0,0 0-12 0,0-1 0 0,0 1 9 0,0 0-9 15,-2-3 0-15,2 1 0 16,0-1 0-16,0-2 0 0,0 0 0 0,0-7 0 0,0 0 0 0,0 0 0 16,0 0-20-16,0 0 0 0,8-2 1 0,-1-3 0 15,1-2-9-15,-2-2-3 0,2-1 0 16,0-4 0-16,-3 0 14 0,3-2 2 0,2-1 1 0,-4 5 0 16,2-7 6-16,0 3 8 0,-3 0-13 0,3-1 5 0,2 1 8 15,-7-1 0-15,5 3 0 16,0 0 0-16,-3 5 0 0,0-1 0 0,1 3 0 0,-1 0 0 15,0 0 19-15,1 7-1 0,-1-2 0 0,-2 2 0 16,2 0 19-16,0 2 4 0,-2 3 1 0,2 2 0 16,-5-5 3-16,3 7 1 0,-1 6 0 0,1-6 0 0,0 5-26 15,-3-4-4-15,0 6-2 0,0-2 0 0,0 3-14 16,0-3 0-16,0 2 0 0,-3 1 0 0,3-3 0 0,0 2 11 16,-3-2-2-16,1-2 0 0,2 2-9 15,0 0 0-15,-3-4 0 0,3-1 0 0,0-2-23 0,3 3 3 16,-1-3 1-16,-2-7 0 0,0 0-1 0,0 0 0 15,6 0 0-15,-4-3 0 16,4-1-8-16,-4-6-1 0,6 3-1 16,0-2 0-16,0-5 18 0,3 4 12 0,-3 1-13 0,2-3 5 15,3-4 8-15,-2 6 0 0,2-4 0 0,0 5 0 0,1-1 0 0,-4 1 0 16,1-3 0-16,2 5 0 0,-2 2 0 16,2-2 0-16,3 0 0 0,-6 0 0 0,4 5 0 0,-4-3 0 0,3 3 0 0,-2-3 0 15,0 5 0-15,-4 0 0 0,1 0 0 0,0 0 0 16,0 0 0-16,-2 7 0 0,-1-2 0 0,0-3 11 15,0 7-3-15,-2-1-8 0,2 1 12 0,1-2-4 16,-6 7 0-16,0-4-8 0,-6 1 12 16,6-1-4-16,-2-1-8 0,-1 1 0 0,0-3 9 0,3 2-9 15,-5-2 18-15,5-2-1 0,-2-3 0 0,-1-2 0 16,0 5-67-16,3-5-14 0,-2-5-2 16,-1 5-1-1,0-7-13-15,1 0-2 0,-1-2-1 0,3-1 0 0,0-4 43 16,3 5 8-16,-3-5 1 0,5 4 1 0,-2-4 21 0,-1 5 9 0,4-6-8 0,-1 6 8 15,-3-5 0-15,6 5 12 0,-2 2 0 0,-1-3-1 0,0 1 27 0,1 2 6 16,-1 0 0-16,0 0 1 0,3 7-5 0,-3-3-2 16,-5 3 0-16,8 0 0 0,0 3 3 0,-2-3 1 15,1 0 0-15,-1 7 0 0,-1-5-20 0,0 5-4 16,1 0-1-16,-1 2 0 0,-2-1-7 0,-1-1-2 16,4 2 0-16,-4 5 0 0,-2-5-8 0,0-1 12 15,5 6-12-15,-2-5 12 0,-3 0-12 0,3-1 0 16,-1-1 0-16,1 2 0 0,0-4 16 0,-1-3-3 15,4 3 0-15,-1-5 0 16,-2 0-38-16,2-5-8 0,0 5-2 0,3-7 0 0,0 7 23 0,0-5 12 16,0-2-12-16,0 0 12 0,-3 0-11 0,6 0 11 15,-1 0-10-15,-2 5 10 0,3-5 0 0,-1 0 0 16,-2 4 0-16,3-2 0 0,-3 3 0 0,2-5 0 16,-2 7 0-16,3 0 0 0,-3-2 0 0,0-3 10 15,2 10 0-15,-2-5 0 0,-8 0 6 0,8 0 0 16,0 0 1-16,0 0 0 0,0-5-17 0,-3 5 0 0,3-7 8 15,0 5-8-15,0-5 0 0,-3 0 0 0,1-5-8 16,2 0 8 0,-3-4-55-16,3-3-5 0,0-2 0 0,0-3-1 0,2 1-62 0,1-1-12 15,0 0-2-15,2 1-1 0,-3 4 6 16,1-2 2-16,0 5 0 0,-1 1 0 0,6 6 86 0,-5-5 16 0,-3 4 4 0,-1 3 1 16,7 7 122-16,-6-2 24 0,-6 2 5 0,6 2 0 0,-5 5 1 15,2 8 0-15,3-1 0 0,-3 5 0 0,-2 4-48 16,2 8-9-16,6 2-3 0,-3-1 0 15,-3 8-21-15,0 5-4 0,6-3 0 0,-3 3-1 0,-3 5-17 16,1-3-3-16,-4 9-1 0,1-4 0 16,-1-5-22-16,-2-5 0 0,-5-2-10 0,0 0 10 31,2-5-59-31,-7-6-5 0,-4 1 0 0,1-6-1 0,5-1-57 0,-5-6-11 0,-5-3-3 0,-4-5 0 16,1-2-102-16,0-7-21 0,-3-2-4 0,0-5-1 0,-2-5 220 15,5 3 44-15,-3-5 9 0,3 4 2 0,0-6 166 0,-1-1 34 16,1-4 6-16,3 2 2 0,-1-2-51 0,3-2-11 15,6-1-1-15,-1-2-1 0,6 3-68 0,0-1-14 0,5 1-2 16,2-1-1-16,1 1-35 0,5 6-7 0,0 1-2 16,0 2 0-16,2-3-6 0,1 5 0 15,2 1-1-15,0 3 0 0,1-1-11 0,1 2-8 0,1 0 12 16,0 2-12-16,3-2 0 0,-1 3 0 16,6-6 0-16,-3 3-12 15,-2 0-37-15,5 5-7 0,5-8-2 0,-6-2-623 0,-1 3-125 16</inkml:trace>
  <inkml:trace contextRef="#ctx0" brushRef="#br0" timeOffset="-67409.45">8549 13186 979 0,'-6'2'87'0,"4"3"-70"16,2-5-17-16,0 0 0 0,0 0 182 0,0 0 33 15,0 0 6-15,0 0 2 0,0 0-135 0,0 0-28 16,0 0-4-16,0 0-2 0,10-5-32 0,-2 0-6 15,-2 1-2-15,2-3 0 0,2-3-14 0,3-4 0 16,-7 5 0-16,2-6 0 0,-1 4 0 16,4-3 0-16,0-3 0 0,-3-4-10 0,0 5-10 0,-3-3-3 15,5-2 0-15,-2 2 0 16,-5-2-37-16,0 4-7 0,-1-4-1 0,-2 9-1 0,0-2 35 0,-5 0 7 16,2 5 2-16,-5-6 0 0,3 6 25 0,-5 2 0 0,-6 0 0 15,2 5 0-15,6-1 8 0,-2 3 8 16,-6 3 0-16,3-1 1 0,5 3 31 0,-5 2 5 15,2 0 2-15,-2 2 0 0,5 1-12 0,0-1-3 16,0 7 0-16,0-1 0 0,3 1-17 0,2 7-4 0,3 1-1 0,3 0 0 16,-6 4-18-16,6-2 0 0,2-1 0 15,0 6 0-15,1 2 0 16,2-5 0-16,0-2 0 0,5 5 0 0,0-5 0 0,0-3 0 0,-5 5 0 0,5-9 0 16,6 5 0-16,-6-8 0 0,-2 1 0 0,2-1 0 15,0-4-25-15,3-3-6 0,-3-6-1 0,1 1 0 16,1-8-20-1,1-1-5-15,0-7-1 0,0 3 0 16,3-5 8-16,-4-3 2 0,4-2 0 0,-3-2 0 0,2-2-3 0,1-1 0 16,-1-7 0-16,1 6 0 0,2-6 31 0,0-2 5 0,0-5 2 0,-2 3 0 15,-3-2-14 1,2-1-2-16,-2-2-1 0,-3 7 0 0,3 2 50 0,-2-1 9 0,-1 6 3 0,-3-3 0 0,1 4 30 16,-3 1 6-16,-3 3 2 0,3 4 0 0,-3-1 34 0,-2 1 8 15,-3 3 0-15,0 0 1 0,-3 5-24 0,3 1-5 16,-5-1 0-16,0 4-1 0,-3 1-31 0,0-1-7 15,0 5-1-15,0 0 0 0,-3 5-20 0,4-1-5 16,-4 1-1-16,0 4 0 0,3-1-18 0,-2 1 0 16,5 3 0-16,-1-1 0 0,-2 6 0 0,3-1-12 15,2 6 1-15,1-1 1 0,2-2-11 0,2 6-3 16,-2-1 0-16,6 6 0 16,-1-1 12-16,6 4 1 0,2 0 1 0,0-1 0 0,3 4 10 0,0-3-8 15,0 0 8-15,2 0-8 0,-2 7 8 0,3-8 0 16,-4 6 0-16,1-5 0 0,0 7 0 0,0-2 0 0,0-5 0 15,0 4 0-15,0-4 0 0,-3-2 0 16,0-5 0-16,-2 2 0 0,-1-5 0 0,1-4 0 0,-3-2 0 0,0-3-8 31,-3 0-20-31,-2-5-4 0,-1 1-1 0,-2-6 0 16,0-1-109-16,0-3-22 0,0 0-4 0,-2-7-648 0</inkml:trace>
  <inkml:trace contextRef="#ctx0" brushRef="#br0" timeOffset="-67092.15">9467 12586 288 0,'0'0'12'0,"0"0"4"0,0 0-16 0,0 0 0 15,0 0 0-15,0 0 0 0,0 7 514 0,0 0 100 16,-3 2 20-16,1-2 4 0,-4 8-456 0,1-4-91 16,0 3-19-16,-3 1-3 0,2-1-29 0,1-3-7 15,-3 6-1-15,0-1 0 0,0 3-32 0,3 0 0 16,0-3 0-16,2 8 0 31,-2-3-28-31,2 3-12 0,3 2-2 0,0-1-1 0,0 11-8 0,5-1-1 0,1 3-1 16,-1-1 0-16,3 3 23 0,-3-5 5 0,3 5 1 0,0 0 0 15,0-2-20 1,-3 2-3-16,1-2-1 0,4-1 0 0,-2-1 39 0,0 1 9 0,0-4 0 16,0-2 0-16,0-5 0 0,-3-3 0 0,0 1 0 0,-2-8 0 0,0 1 0 0,-1-3 0 0,-4-5 0 15,2 3 8-15,0-7-21 0,-3 2-4 16,0-7-1-16,-4 0 0 15,-1-3-191-15,-3-4-39 0,-23-16-7 16,5-1-1-16</inkml:trace>
  <inkml:trace contextRef="#ctx0" brushRef="#br0" timeOffset="-66694.1">8930 13092 172 0,'-6'0'16'15,"6"0"-16"-15,0 0 0 0,0 0 0 16,0 0 374-16,0 0 72 0,6 9 14 0,2-4 4 15,0-3-331-15,2-2-65 0,3 0-14 0,1 0-2 16,1 0-32-16,7 0-7 0,-4 0-1 0,6-7 0 0,2 7-12 0,-2-5 0 16,3-2-9-16,-6 0 9 15,3-2-8-15,-3-3 8 0,3 0 0 0,-3 0-9 16,3 1 9-16,2-1 0 0,1 3 0 0,-4-6 0 16,1 6-15-16,0 2 3 0,0-2 0 0,-3 1 0 0,0 1 12 0,-2-2-11 15,-1 7 11-15,1-3-10 0,-3 3 10 0,-3-3 0 16,0 5 0-16,-2-2 8 0,-1 2 0 0,1 0 0 15,-3 0 0-15,0 2 0 16,-8-2 8-16,8 0 1 0,0 5 1 0,-3 2 0 0,-3-5-8 0,4 7-2 16,-4-4 0-16,1 5 0 0,0-1-8 0,-3 3 0 15,0-1 9-15,0 6-9 0,0 4 0 0,0-4 0 0,0-1 0 16,0 8 0-16,-3-8 0 0,6 5 0 0,-3-2 0 0,0 2 0 16,2-4 13-1,-2-1-1-15,3-7-1 0,-3 8 0 0,0-10-3 0,0 7 0 0,3-12 0 16,-3-2 0-16,0 0-8 0,0 0 0 15,0 0-12-15,5 0 12 16,-5-9-141-16,3 0-21 0,-1-13-4 0</inkml:trace>
  <inkml:trace contextRef="#ctx0" brushRef="#br0" timeOffset="-66565.83">9808 12569 2527 0,'-5'29'112'0,"2"-18"23"0,1 6-108 0,-1-3-27 16,3 2 0-16,-3-6 0 16,1 4 12-16,-1-5-2 0,3-2-1 0,0 0-763 15,0-7-153-15</inkml:trace>
  <inkml:trace contextRef="#ctx0" brushRef="#br0" timeOffset="-66018.72">9983 12767 2559 0,'0'14'56'0,"0"-14"12"0,-3 7 3 0,0-4 1 0,3 4-58 0,0-7-14 16,0 0 0-16,0 0 0 0,-2 2 17 0,2-2 1 16,0 0 0-16,-5 7 0 0,-3-7-18 0,2 5 0 15,-2-5 0-15,0 2 0 16,-2-2-43-16,2 0-9 0,-3 2-1 0,1 3-1 15,-1 2-25-15,3 0-5 0,-2-2 0 0,4 9-1 16,-2-5 53-16,0 8 12 0,3 4 1 0,3-4 1 0,-1-1 52 0,-2 0 10 0,5 8 3 16,0-3 0-16,5-2 5 0,-2 4 0 15,-1-1 1-15,6-4 0 0,0 4-29 0,3-6-5 0,-1 1-2 0,3-3 0 16,1-5-17-16,2 0 8 0,-3 3-8 16,0-5 0-16,3-4 0 0,-3-1-11 0,0-2 0 15,1 0 0-15,1-5 11 0,-4-2 0 0,5-5-9 0,-6 3 9 16,6 2 0-16,-2-5 0 0,-1-2 0 0,3 0 0 15,-3 2 0-15,0-7 15 0,0 10-1 0,-2-5 0 16,0-3-14-16,2 6 0 16,-5-3 0-16,2 4 0 0,-2-2 0 0,-2 3 0 0,-4 2 0 0,3-2 0 0,1 1 0 0,-4 6 0 15,-2-3 0-15,0 5 0 16,0 0 0-16,0 0 11 0,0 0-2 0,0 0 0 16,0 0-9-16,0 0 0 0,0 0 0 0,-5 7 0 15,0-2 0-15,0 5 0 0,2-1 0 0,0 0 8 0,-2 6-8 16,5 1 0-16,-3 0 0 0,3 1 0 0,0-3 0 0,0 2 0 15,0 1 0-15,3 4 0 0,0-4 0 0,-1-1 0 16,1-2 0-16,0-4 0 0,2 4 0 0,-3-5 0 16,4 0 0-16,-1-4 0 0,-2-2-15 0,-3-3-5 15,5 0 0-15,3-8-1 16,0 6-24-16,0-12-5 16,0 5-1-16,-3-13 0 0,3 6-114 0,-3-8-23 0,1-4-5 15,-1-2-1-15</inkml:trace>
  <inkml:trace contextRef="#ctx0" brushRef="#br0" timeOffset="-65879.9">10284 12602 1922 0,'0'0'85'0,"0"7"18"0,-2 8-83 0,2-6-20 0,-3 0 0 0,0 3 0 15,1-2 96-15,2-1 16 0,-3-2 2 0,3 2 1 16,-3-2-78-16,3 0-15 0,0-7-3 0,0 8-1 16,-2-1-149-1,2-7-29-15</inkml:trace>
  <inkml:trace contextRef="#ctx0" brushRef="#br0" timeOffset="-65053.15">10430 12941 2516 0,'3'26'112'0,"-1"-12"22"0,-2 0-107 0,3 0-27 0,-3-2 0 0,5 2 0 0,-2-4 50 0,-1-1 5 16,4-2 1-16,-1 0 0 0,-5-7-56 0,5 0-24 15,3 0 1-15,-2-7 1 16,-1 0-22-16,0-2-4 0,-2-3 0 0,-1-2-1 16,4-3-39-16,-4 3-7 0,-2 0-1 0,3-3-1 15,-6 8 13-15,3-5 4 0,-2 2 0 0,2 0 0 0,-3 5 54 0,0-2 11 16,1 2 3-16,-4 5 0 0,1-5 34 0,-3-1 7 16,3 8 2-16,0-2 0 0,-3 2-9 0,2 0-2 15,-2 2 0-15,1-2 0 0,-1 8-20 0,2-6-10 0,-2 5 1 16,0 0 0-16,3 2-5 15,0-2-1-15,0 8 0 0,2-6 0 0,0 7 15 16,3-4-11-16,0 0 11 0,3 4-10 0,-3-1 27 0,5-6 6 16,-2 5 1-16,2 0 0 0,0-2 4 15,1 0 0-15,-1-3 1 0,0-2 0 0,3-5-13 0,-2 6-2 0,1-4-1 0,1-1 0 16,0-3-13-16,0-3 0 0,3-1 0 0,-3 1 0 16,2-2 0-16,4-2 0 0,-4 5 0 0,1-5 0 15,-1 0 0-15,4 5 0 0,-6-3 0 0,2 3 0 16,-2-5 0-16,-3 7 0 0,3 0 0 0,-2 0 0 15,-4 0 0-15,6 4 8 0,-5-1-8 0,2-1 12 16,-2 5 28-16,2-2 6 0,-2 2 1 0,-1-3 0 16,-2 3-12-16,0 1-3 0,3-1 0 0,-3-7 0 15,0 2-6-15,0-2-2 0,0 0 0 0,0 0 0 16,0 0-44-16,0 0-10 0,0 0-2 16,0 0 0-16,5 0 16 0,1 0 4 0,-4-2 0 0,3-5 0 0,1 4 12 15,2-2-11-15,0-2 11 0,0-2-10 0,2 2 10 16,1 5 0-16,2-3 0 0,-2-4 0 0,-1 6 11 0,1-2 1 15,2 3 0-15,-2 2 0 0,-1-2 0 0,1-3 0 16,-1 5 0-16,1 0 0 0,-1 5-2 0,-2-5 0 16,0 0 0-16,0 0 0 0,0 0-10 15,-2-5 0-15,-1 3 0 0,0-3 0 0,3-2 16 16,-5 5-3-16,2-8 0 0,-2-2 0 16,2 3-45-16,-2-5-8 0,-1 4-3 0,3-6 0 15,-2 2 0-15,0-3 0 0,-1-1 0 0,1-4 0 0,0 6 17 0,2-8 3 0,-5 1 1 0,3-1 0 16,-3 1 22-16,2-1-9 0,-2 1 9 0,3-1 0 31,-3 6 0-31,0-4 8 0,0 6 0 0,0-1 1 0,0 3 22 0,-3 5 4 16,3 2 1-16,-2 0 0 0,2 7 13 0,0 0 3 15,0 0 1-15,0 0 0 0,0 0 0 0,0 0 0 16,-3 7 0-16,0 0 0 0,1 2-29 0,-1 5-5 0,0 3-2 0,3-1 0 16,-2 1-17-16,2 4 0 0,0 3 0 15,2-6 0-15,-2 6 8 0,6 4-8 0,-1-2 0 0,-2-3 0 16,2 1 0-16,3 0-22 0,-3 1 3 0,0-3 1 15,3-1 3-15,-2-2 1 0,-1-3 0 0,3 0 0 16,-3 1-27-16,1-3-6 16,-1-5-1-16,3-1 0 0,-3-1-118 15,0-5-24-15,-2-4-5 0,0-5-682 0</inkml:trace>
  <inkml:trace contextRef="#ctx0" brushRef="#br0" timeOffset="-64823.97">10589 12569 1900 0,'-6'31'169'0,"6"-22"-135"15,0 8-34-15,3 4 0 0,0-4 198 0,2-1 33 16,3-7 6-16,2 5 2 0,1-4-152 0,0 4-31 16,4-5-5-16,4-2-2 0,2 1-30 0,6-6-7 15,-1 3 0-15,1-5-1 0,-1-5-11 0,0 3-11 16,-2-6 3-16,0 1 0 15,0-2-26-15,0-5-5 0,0 4-1 0,2-4 0 16,-2-2 12-16,0-1 1 0,-3 3 1 0,0-2 0 16,-3 4-74-16,1-4-14 0,0-3-3 0,-4 2-970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3T16:28:48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12237 2908 1555 0,'-8'-2'138'0,"8"2"-110"0,0 0-28 0,0 0 0 16,-5-7 164-16,5 7 27 0,0 0 5 0,0 0 2 0,0 0-113 0,0 0-22 16,2 9-5-16,4 0-1 0,-1 6-17 0,0-1-4 15,-2 2-1-15,2 3 0 16,3 4-24-16,-3 8-11 0,3 2 10 0,-2-2-10 0,4-1 0 0,-2 8 8 15,0-5-8-15,0 0 0 0,3 0 0 0,-3 2 0 16,0-7 0-16,2 3 0 0,-2-8 0 0,0 1-12 16,3-1 12-16,-3 1-13 15,2-3-3-15,-2-5 0 0,0-4 0 0,0 0 0 0,0-3 2 0,2-2 0 16,-2-4 0-16,0-3 0 0,0-3 6 0,0-1 8 16,0-6-13-16,0 1 5 0,0-5-8 0,3-3-2 15,-1 1 0-15,-2-5 0 16,0-3-23-16,0-2-5 0,0 0-1 0,-3-4 0 15,0-8-25-15,3-2-6 0,3-7-1 0,0 7-831 0</inkml:trace>
  <inkml:trace contextRef="#ctx0" brushRef="#br0" timeOffset="203.85">12263 2917 1407 0,'-7'-11'62'0,"7"-1"14"0,0 3-61 0,0-1-15 15,2-4 0-15,1 2 0 0,2 0 56 16,-2 1 9-16,-1-1 2 0,1 3 0 16,0-1-15-16,-1 5-2 0,-4 3-1 0,2 2 0 0,0 0-7 0,-3 7-2 15,-5 0 0-15,5 10 0 16,-2 1-20-16,-3 6-4 0,-2 9 0 0,-6 2-1 0,0 5-15 16,-3-5 0-16,-2 17 0 0,3-2 0 0,-3 6-12 0,-3-2-8 15,3-4-1-15,-3 4-1 16,3-3-15-16,-3-1-3 0,-3-3-1 0,6-5 0 15,0-2-119-15,0 0-23 0,-11 19-5 0,8-19 0 0</inkml:trace>
  <inkml:trace contextRef="#ctx0" brushRef="#br0" timeOffset="548.53">12356 2854 1728 0,'0'0'76'0,"0"0"16"0,0 0-73 0,0 0-19 0,3 7 0 0,2 0 0 16,3 7 184-16,0-2 34 0,0 2 6 0,2 7 2 15,1-2-151-15,-3 2-31 0,2 3-5 0,-2-1-2 16,0 3-25-16,0 7-4 0,-2-2-8 0,2 6 11 16,-3-6-11-16,0 2 10 0,0-3-10 0,1-1 10 15,-1 1-10-15,0-6-16 0,-2-1 4 0,0 1 1 31,-1-8-33-31,1 8-8 0,-3-8 0 0,3-2-1 0,-3-4 4 0,2 1 1 0,-2-1 0 0,0-8 0 0,0 3 29 0,0-5 7 16,0 0 0-16,0 0 1 16,0 0 11-16,-2-7 12 0,2-7-2 0,0 4-1 0,0-4 1 0,-3 0 0 15,6-9 0-15,-3 4 0 0,-3-5 1 16,3-2 0-16,3-2 0 0,2-2 0 0,-3 6-11 0,4-4 8 16,-1 0-8-16,3-3 8 0,5 3-8 0,0-3-12 15,1 3 2-15,2 0 1 0,-1-3 9 0,4 3 0 16,-1-5 8-16,-2 7-8 15,3-2-27-15,2 0-9 0,-2-1-3 0,-1 4 0 16,3-1-117-16,-2 2-24 0,-1-4-5 0,1 4-1 16,-1 6 1-16,1-4 0 0,2-1 0 0</inkml:trace>
  <inkml:trace contextRef="#ctx0" brushRef="#br0" timeOffset="982.05">13285 3254 2354 0,'0'0'52'16,"0"0"10"-16,0-7 2 0,2 2 3 0,-2 5-54 0,3 0-13 0,2-9 0 0,1 6 0 0,-1 3 43 16,0-4 5-16,3 1 2 0,-3-2 0 15,1 5-38-15,-1-2-12 0,-5 2 0 0,0 0 0 0,0 0 0 0,0 0-19 16,0 0 3-16,0 10 0 16,-8-3-119-16,0 2-23 0,-2-4-5 0,-1 2-1 15,-2-5 65-15,-3 3 13 16,0-3 2-16,-3-2 1 0,4-7 28 0,-1 7 6 0,0-2 1 0,-3-10 0 15,6 3 70-15,0 6 14 0,2-11 4 0,3 5 0 16,0-1-16-16,6-1-4 16,-1-6 0-16,8 8 0 0,3-5-20 0,0 4-8 0,6 1 0 15,1 4 0-15,1 3 8 0,0-3-8 0,0 3 8 0,0 4-8 16,5 3-45-16,-2 2-9 0,2-3-2 0,0 8-370 16,3-5-74-16</inkml:trace>
  <inkml:trace contextRef="#ctx0" brushRef="#br0" timeOffset="1550.39">13573 3169 1335 0,'11'0'59'0,"-6"-2"13"0,-2 2-58 0,2-7-14 0,-5 7 0 0,3-5 0 15,-3 5 129-15,0-9 23 0,-3 2 5 0,0-3 1 16,-2 3-73-16,-3 0-14 0,-3-2-3 0,1 2-1 16,-6 7-39-16,-2-3-7 0,-1-2-1 0,0 5-1 15,1 8-7-15,2-4-2 0,-2 3 0 0,-1 3 0 16,1-1-10-16,2 5-17 0,2-2 4 0,1 2 1 16,3 3 12-16,-1 4 0 0,6-2 0 0,-1-3 0 15,1 5 0-15,5-4 0 0,3 4 0 0,2-5 0 16,0 1 0-16,6-8 0 15,2 1 0-15,3-3 0 0,3 0 0 16,2-7-9-16,3-3 1 0,5-4 0 0,2-7-3 0,4 0 0 0,-1-14 0 0,6-3 0 16,-3-2 11-16,3-4 0 0,2-3-9 0,0 0 9 0,1 0 0 0,-4 0 0 15,1 0-9-15,-6-3 9 16,1 3 0-16,-3 5 0 0,-6-10 0 0,-7 5 0 16,-1 8 17-16,-2-1 1 0,-6 2 0 0,-2 0 0 0,-2 13 21 15,-4-3 4-15,-2 6 1 0,-5 4 0 0,0 4-4 16,-6 2 0-16,-2 10 0 0,0-3 0 0,-6 10-17 0,1-1-4 15,-6 13-1-15,3-1 0 0,-3 8-18 0,3 2 10 16,0 7-10-16,2 5 8 16,6-5-8-16,0 2 0 0,2 3 0 0,3 2 0 15,3-5 0-15,2 5 0 0,3-7 0 0,3-2 0 0,2-1 0 0,8-4 0 0,6-7 0 16,2 2 0-16,3-9 0 0,5 2 0 0,0-4-9 16,-3-8 9-16,6-6-9 15,-3 1 9-15,-2-4-13 0,2-4 5 0,3-1 8 0,-1-7 0 16,1-4 0-16,0-1 8 0,2 1-8 0,1-5 11 0,-6-3-11 15,0 5 12-15,-8-4-12 0,-2 1 0 0,-6-1 0 0,0 7 0 16,-8-1 0-16,1 1 12 16,-9 1-12-16,-2 4 12 0,-6-1-4 0,-5 3-8 0,-5 6 12 0,-5 3-4 15,2 0-8-15,-3 3 0 0,4 6 0 0,-1-2 0 16,3 5 8-16,2 4-8 0,0 3 0 0,4 2 8 16,4 3-8-16,3-1 0 0,3 3 0 0,5 0 0 15,2 2 0-15,4-2 0 0,4 2 0 0,6-2 0 16,0 0 0-16,5 2 0 0,6-9 0 0,2 5 0 15,8-1 0-15,0-2-17 0,-3-9 2 0,3 2-758 16,3 3-152-16</inkml:trace>
  <inkml:trace contextRef="#ctx0" brushRef="#br0" timeOffset="1797.6">15431 3059 2602 0,'0'0'57'0,"0"9"12"0,0-2 3 0,5 7 1 0,-3 3-58 0,9-1-15 15,2 8 0-15,0 4 0 0,1 0 28 0,2 3 4 16,2-1 0-16,1 1 0 0,-1-1-32 0,1-1 0 0,2 1 0 15,-3-2 0 1,1 1-148-16,-1-1-35 0</inkml:trace>
  <inkml:trace contextRef="#ctx0" brushRef="#br0" timeOffset="1990.71">15756 3004 2718 0,'-5'0'60'0,"-3"8"12"0,-3-1 2 0,-2 0 2 0,-3 2-60 0,-5 12-16 0,-3-4 0 0,-2 6 0 16,-4 8 9-16,-4 2-1 0,0 0 0 0,-1 7 0 0,-2 0-8 0,6 0-11 15,-1-5 3-15,5 0 0 32,1 3-148-32,2-5-28 0,3-3-7 0</inkml:trace>
  <inkml:trace contextRef="#ctx0" brushRef="#br0" timeOffset="2158.23">16148 3129 864 0,'23'-9'76'0,"-9"2"-60"16,4 0-16-16,3 4 0 0,6-1 336 0,2-4 65 0,-5 4 13 0,2-1 2 16,1 3-254-16,-1-5-51 15,0 2-11-15,1 5-1 0,-6-9-73 0,0 6-14 0,0-2-4 16,1-2 0-1,-4 5-60-15,3 2-13 0,-2-2-3 0,-1-3-1084 0</inkml:trace>
  <inkml:trace contextRef="#ctx0" brushRef="#br0" timeOffset="2348.88">16335 3360 2948 0,'0'0'65'0,"0"0"14"0,0 0 2 0,0 0 1 0,0 0-66 0,6 0-16 0,2 0 0 0,5 0 0 16,3 4 20-16,2-8 0 0,-2 4 0 0,0-7 0 16,5 4-20-16,0-4 0 0,3 5 0 0,0-10 0 15,8 0-144-15,-1-2-27 0,9-5-5 0,0-2 0 0</inkml:trace>
  <inkml:trace contextRef="#ctx0" brushRef="#br0" timeOffset="3156.33">17246 2953 2761 0,'0'0'60'0,"0"0"13"0,0 0 3 0,0 0 2 0,0 0-62 0,0 0-16 0,0 0 0 0,0 0 0 0,-3 4 51 0,-2 8 7 15,-3 0 2-15,-3 2 0 0,-5 3-39 0,0 6-7 16,0 1-2-16,1-1 0 16,-7 8-12-16,4-1 0 0,2-4 0 0,-2 5 0 0,-1-1 0 0,0-4-10 0,4-2 0 0,1-3 0 31,1-5-26-31,5 1-6 0,0-8-1 0,0 1 0 15,6-3-12-15,-1 0-2 0,3-7-1 0,0 0 0 16,0 0 5-16,0 0 1 0,3-7 0 0,2 0 0 16,0-3 16-16,6-4 3 0,2-2 1 0,-2-3 0 0,2-5 32 0,3 3 0 0,2 2 0 15,-2-4 0-15,3 2 0 0,-1 2 0 16,1-2 0-16,2 4 0 0,-3 3 8 16,1 2 6-16,-3 0 1 0,0 3 0 0,0 7 18 0,-3-5 4 0,0 2 1 0,-2 5 0 15,-1 0-19-15,1 0-4 0,-1 5-1 0,1 2 0 16,0-5 22-16,2 7 5 0,0-1 1 0,0-1 0 15,3 0-27-15,0 0-6 0,2 2-1 0,1-2 0 16,2 0 1-16,0-4 0 0,0 6 0 0,1-9 0 0,1 0-9 16,1 0-12-16,-3-9 2 0,-2 6 1 15,2-9-31 1,-2 8-7-16,-6-8-1 0,3 3 0 16,-6-6 4-16,1 6 0 0,-3 0 0 0,-3-1 0 0,0-2 26 0,-2 3 6 0,-3 0 0 0,-3-1 1 15,1-1 11-15,-11-1 0 0,2 7-8 0,0-2 8 16,-2 5 0-16,-3 2 10 0,-2 0-10 0,2 7 9 0,-3-7-9 15,1 7 8-15,2 2-8 0,-3 1 8 0,6 6-8 16,-3-2 0-16,3 5 8 0,3 0 10 0,-1 0 2 16,3-3 0-16,3 8 0 0,-1-3-20 0,6-5 0 15,0 3 0-15,3-5 0 0,2 3 0 16,3-1 0-16,0-4 0 0,3-3 0 0,2 1 0 16,3-3 0-16,2 0 0 0,4-7-9 15,1 0-23-15,1 0-5 0,-3-7-1 16,3 0 0-16,0 0-6 0,0 0-2 0,-3-3 0 0,5-4 0 0,1 5 25 15,-1-6 5-15,1 6 0 0,-1 0 1 0,-5-5 15 0,3 6 8 16,-5 4 0-16,-1-3-8 0,-2 2 48 0,-3 3 2 0,1 2 1 0,-4 0 0 16,-2 0 5-16,0 2 2 15,-3 3 0-15,3-3 0 0,-2 3-5 0,-4-1-1 0,1 4 0 16,0-1 0-16,-1 7-35 0,1-12-7 0,0 5-2 0,-1 3 0 16,1-3-8-16,-3-7 0 0,5 4 0 0,0 1 0 31,-5-5-26-31,6 5-7 0,-6-5-2 0,8 0 0 0,0 0-23 15,0 0-5-15,-1 0-1 0,1 0 0 0,0 2 30 0,0 3 6 16,0-5 0-16,0 2 1 0,0 5 27 0,3 0 0 0,-3 3 0 0,0-1 11 0,2-2 30 16,1 0 7-16,-1 0 0 0,1 0 1 0,-1 0-23 15,4-2-5-15,-4 0-1 0,6-5 0 0,0 0-3 16,0-5-1-16,0 0 0 0,0-2 0 0,0-9-16 0,-3-1-19 16,3-4 4-1,-3-5 1-15,0-2-26 0,3 5-4 16,-5-8-2-16,-1 3 0 0,1-3-37 0,-3 3-7 15,-3 2-2-15,0 0 0 0,-2 3-12 0,0-6-2 0,-1 4-1 0,1-1-442 16,-1-2-89-16</inkml:trace>
  <inkml:trace contextRef="#ctx0" brushRef="#br0" timeOffset="3445.74">19254 2520 2829 0,'0'0'62'0,"0"0"13"0,0 9 2 0,2-2 3 0,-2 3-64 0,-2 4-16 0,2 0 0 0,-6 10 0 16,-4-1 35-16,-3 3 3 0,-3 12 1 0,-5 4 0 15,-1 5-31-15,-4 0-8 0,-3 0 0 0,0 2 0 31,5 6-29-31,-3-4-7 0,4 6-2 0,2-8 0 16,2 0-98-16,0-4-19 0,1-5-4 0,2-7-584 0,0 0-117 16</inkml:trace>
  <inkml:trace contextRef="#ctx0" brushRef="#br0" timeOffset="3715.98">19058 2795 1900 0,'8'-16'84'0,"-5"9"18"0,-1 2-82 0,3-4-20 0,1 6 0 0,2-2 0 0,0 5 197 0,2 8 35 16,-2-4 8-16,3 6 0 0,-1-1-159 16,1 7-32-16,2 8-6 0,0 0-2 0,-2 6-26 0,0 1-6 15,-1-5-1-15,1 11 0 16,-1-11-8-16,1 12 0 0,-1-12 0 0,-2 4 0 0,0-4 0 16,0-5 0-16,0-2 0 0,-3-5 0 15,3-5-36-15,-2-1-13 0,2-8-3 0,2-8 0 16,-2-1 32-16,3-5 7 0,-1-10 1 0,1-1 0 15,2-1-18-15,-2-12-3 0,-1 0-1 0,1-2 0 16,2-7 10-16,-5 5 1 0,3-7 1 0,-3 2 0 0,0 0 22 0,-3 0 0 16,3 7 0-16,0-5 0 15,0 3 10-15,0 9-10 0,2 4 12 0,-5 6-12 16,1 6-34-16,-1 8-14 0,-2 2-2 0,-3 7-1 16,2 7-159-16,1 2-32 0,-3 8-6 0</inkml:trace>
  <inkml:trace contextRef="#ctx0" brushRef="#br0" timeOffset="3976.1">19743 3012 403 0,'8'7'36'0,"0"2"-36"0,3-2 0 0,-1 7 0 16,3-4 363-16,-2-1 65 0,0 5 14 0,-3-5 2 0,2-1-280 15,1 6-57-15,-3-7-11 0,-3 0-3 16,-2-3-42-16,-1 8-9 0,-4-9-2 0,-1 6 0 16,0-9-21-16,-5 5-5 0,3-3-1 0,-5-2 0 0,-1 5-13 0,-2-5-10 15,2 0 2-15,1-5 0 16,-4 5 0-16,4-2 0 0,-3-3 0 0,2 5 0 15,-2-9-12-15,2 6-3 0,-2-4 0 0,2 0 0 0,1 0 8 0,2-2 2 16,2 2 0-16,1-3 0 16,3 3 13-16,-1 0-9 0,6 0 9 0,2 0-8 15,0 2-10-15,0 1-2 0,3 1 0 0,0-4 0 16,3 0-169-16,-1 5-35 0,1-3-6 0,0 3-2 16</inkml:trace>
  <inkml:trace contextRef="#ctx0" brushRef="#br0" timeOffset="4633.14">19992 3099 403 0,'8'0'36'0,"0"0"-36"16,2 0 0-16,1 0 0 0,-3 0 368 0,2 0 66 0,-2 0 14 0,0 0 2 16,-2-3-334-16,-1-2-68 0,-5 5-12 0,3-2-4 15,-3-5 6-15,0 5 1 0,-3-10 0 0,-5 3 0 16,0 6-31-16,0-9-8 0,-5 8 0 0,2-3 0 16,-2 0 0-16,0 0 0 0,-3 4 0 0,0-1 0 15,0 4 0-15,0 0 0 16,3 0 0-16,0 7 0 0,2-3 8 0,1 6-8 0,-1-8 8 0,6 12-8 15,0-4 14-15,-1 4-2 0,4 2 0 0,-1 1 0 16,6-1-3-16,-1 5-1 16,4-4 0-16,-1-8 0 0,5 5 26 0,1-4 5 0,5-6 1 0,-3-1 0 15,6-3-31-15,-1-7-9 0,3 0 0 0,1-1 0 0,4-3 8 16,-2-13-8-16,0 3 0 0,-1-5 0 16,1-2 0-16,0 0-12 0,0-3 0 0,0-2 0 15,-1-2-23 1,1 0-4-16,0-3-1 0,-3 5 0 0,0-5 30 0,-5-1 10 15,-5 6 0-15,-1-5-9 0,-2 7 9 0,0-2 12 0,-2 8-2 0,-4-4-1 0,1 1 27 16,-6 5 4-16,1 1 2 0,-1 8 0 0,0 3-18 16,-2-1-3-16,-3 9-1 0,-2 3 0 0,-1 8-12 0,-2 1-8 15,-1 7 8-15,1 6-8 0,-3 3 0 0,3 8 0 16,0-2 0-16,2 16 0 0,1 0 14 0,-1 9-2 16,3-1 0-16,3 1 0 15,2 0 7-15,1-1 1 0,2-1 0 0,2 0 0 0,1-5-10 0,0-2-2 16,2-5 0-16,3-4 0 0,2 0-8 0,4-15 0 0,-1 1 0 15,3-5 0-15,2 2 0 0,1-9-11 16,-3-1 3-16,5 1 0 0,0-12 8 0,3 5 0 0,2-5 0 0,-5-5 0 16,6-4 0-16,-6 6 0 0,0-11 0 15,-2 0 0-15,-3-2 0 0,-1-1 0 0,-4 3 0 0,-3-10 0 16,0 6 0-16,-3-3 0 0,-2-3 0 16,0 5 0-16,-6 3 0 0,-2-5 0 0,2 4 0 0,-5 8 0 31,-3-5-28-31,-2 11-3 0,-3-4-1 0,0 0 0 0,3 7 32 0,-5 0 0 0,-1 7 0 0,1 0 0 15,-1 5 18-15,6 0 10 0,-3-1 1 16,5 11 1-16,4-6-30 0,-1 10 0 0,2-2 0 0,1 6 0 16,5-2 20-16,0 1-1 0,3 1-1 15,2 3 0-15,6-5-9 0,4-2-1 0,4 7-8 0,-1-9 12 16,6-3-2-16,-3-5-1 0,3 1 0 0,-3-3 0 16,1-5-65-1,1-2-12-15,1-7-4 0,3 0-724 0,4-7-144 0</inkml:trace>
  <inkml:trace contextRef="#ctx0" brushRef="#br0" timeOffset="4904.64">21336 2471 2602 0,'0'0'57'0,"-3"-5"12"16,-5 3 3-16,0 2 1 0,-2 2-58 0,-1 3-15 0,-5-3 0 0,-2 12 0 0,-1 0 35 0,1 3 4 15,-3 1 1-15,-3 15 0 0,0-2-32 0,3 14-8 16,-6-3 0-16,4 14 0 0,1-4 0 0,7 7-12 0,-1-5 4 0,5 10 0 16,3-3 8-16,3-3 0 15,2 6 0-15,6-10 0 0,0 0 0 0,2-12 0 0,5 3 0 0,1-5 0 32,5-7-79-32,2-2-13 0,4-1-4 0,-1-11 0 15,0 2-128-15,0-4-25 0,24 6-6 0,-3-16-1 16</inkml:trace>
  <inkml:trace contextRef="#ctx0" brushRef="#br0" timeOffset="5502.7">21577 2819 2595 0,'0'0'57'0,"8"2"12"0,-3 7 3 0,3 6 0 0,0-1-57 0,2 2-15 16,1 3 0-16,-3 4 0 0,-3-4 28 0,-2 0 4 15,-3 7 0-15,0-5 0 0,-8 0-24 0,3 0-8 0,-9 3 0 0,7-1 0 31,-4 6-31-31,3-10-12 0,-5-3-2 0,5-2-1 0,-3 0-10 0,3-4-1 0,0-6-1 0,3-1 0 16,5-3 34-16,0 0 6 0,-3-7 2 0,6-3 0 16,2-4 16-16,3 0 0 0,3 2 0 0,-3-11 0 15,2 2 0-15,4-3 16 0,2-2-4 0,-1 3 0 16,1-8 12-16,0 8 3 0,-3-1 0 0,3 0 0 16,0 1-2-16,-3 4 0 0,-2 3 0 0,2-1 0 15,-2 5-25-15,-1 1 0 0,-2 4-14 0,0 0 5 16,3 0 26-16,-3 7 6 0,0 0 1 0,0 7 0 0,0-5 12 0,2 5 4 15,-2 2 0-15,3-2 0 0,-1 8-23 16,1 1-4-16,-3-2-1 0,2 3 0 16,-2 1 0-16,0-3 0 0,-2 6 0 0,-1-2 0 0,-3-3-12 0,1 0 0 15,-3-1 0-15,3 6 0 0,-6-5 0 0,3 1 0 16,0-1 0-16,-3-2 0 16,1 3-10-16,2-10-5 0,-3 2-1 0,3-2 0 15,0-4-35-15,0 6-7 0,0-9-2 0,0 0 0 16,0 0-89-16,0-9-19 0,3 2-3 0</inkml:trace>
  <inkml:trace contextRef="#ctx0" brushRef="#br0" timeOffset="6370.41">22098 2859 2948 0,'0'0'65'0,"3"2"14"0,-3 5 2 0,2 2 1 0,1-1-66 0,0 1-16 0,-1 5 0 0,4-5 0 15,-4 6 13-15,-2 1-1 0,3 0 0 0,-1 1 0 16,1-3-12-16,-3 3 0 0,0 4 0 0,0-5 0 16,0 3 0-16,0-5 0 0,0 0 0 0,0-4-10 31,0 4-24-31,3-5-5 0,-3-2-1 0,2 0 0 0,-2-7 23 0,6-4 4 0,-1-4 1 0,0 4 0 16,1-8 0-16,2 0 0 0,-1-2 0 0,1-2 0 31,0-1-29-31,0-4-6 0,0 5-1 0,3-1 0 0,-3-4 20 0,0-3 3 0,0 6 1 0,0-4 0 15,-3-1 24-15,0 2 0 0,3 0 0 16,-3-1 0-16,1 6 0 0,-1-1 0 0,0 1 0 0,1 2 0 16,-4 2 0-16,-2 0 14 0,3 3-2 0,-1 7 0 15,-2-5 0-15,0 7 0 0,0 0 0 16,0 0 0-16,0 0-3 0,3 9-1 0,-6 0 0 16,3 6 0-16,3 1 29 0,-3 7 6 0,0 1 1 0,0 7 0 0,0-1-20 0,3-4-3 15,-1 5-1-15,1-1 0 16,-3-6 10-16,3 2 2 0,2-3 0 0,0 3 0 15,1-5-32-15,-1-4 0 0,0-1 0 0,3-7 0 16,0 3-26-16,0-9-11 0,3 6-3 0,-1-9 0 0,1-9 12 0,2 6 3 16,0-9 0-16,0 3 0 15,6-7-31-15,-3-1-5 0,0-4-2 0,0 2 0 16,2-2-36-16,-2-3-7 0,-3 1-2 0,3-3 0 16,-3 0 39-16,3-4 7 0,-3-1 2 0,1-2 0 0,1 0 60 0,-1 3 13 15,-1-8 3-15,-2 12 0 0,-1-4 26 0,-2 8 6 16,3-3 0-16,-6 1 1 0,0 5 7 0,-2 0 2 0,-3 3 0 0,0 4 0 15,-5-2-10-15,2 7-3 0,-2 0 0 0,-1 5 0 16,-2-3-26-16,0 10-6 0,1-3-1 0,-4 5 0 16,6 0-12-16,-3 2 0 0,-3 13 0 0,3-4 0 15,-2 11 8-15,2 4-8 0,-3 4 11 0,0 6-11 16,6 11 18-16,0-7-3 0,0 0-1 0,5-5 0 16,0 5 30-16,0-2 7 0,5-3 1 0,-2-2 0 15,2-2-39-15,3-12-13 0,-3 2 9 0,6-9-9 16,-3-3 0-16,5-2 0 0,0-7 0 0,6-4 0 0,-1-6 0 15,3-4-14-15,3-7 2 0,0-2 0 16,-3-8-27-16,0 1-5 0,0-3 0 0,3-7-1 16,-3 2-16-16,1-2-3 0,-1-2-1 15,-3 0 0-15,-2-1 34 0,0-4 7 0,0 0 2 0,-3 5 0 0,0 0 38 16,-2 2 8-16,-1 7 2 0,-2-4 0 16,0 8 18-16,0-3 3 0,0 1 1 0,0 5 0 0,-3 0-2 0,1 8 0 15,-4-1 0-15,-2 2 0 0,3 8-18 0,0-5-3 16,-3 7-1-16,0 0 0 0,0 0-12 0,-6 9-4 15,1 6 0-15,0 3 0 0,-3-4 20 16,0 8 3-16,3 4 1 0,-3 6 0 0,-3 4-32 0,3-1 0 16,0 5 0-16,0 5 0 0,0-5 0 15,3-5 0-15,0 3 0 0,-1-1 0 0,1-2 0 0,0-4 0 0,2 2 0 16,3-2 0 0,-5-3-26-16,5-5-11 0,-3-4-3 15,6-2 0-15,-3 4-165 0,5-12-34 0</inkml:trace>
  <inkml:trace contextRef="#ctx0" brushRef="#br0" timeOffset="6630.69">23450 3555 3052 0,'3'19'136'0,"-6"-12"27"0,3 7-131 0,-5 0-32 0,2-2 0 16,-5 2 0-16,-2-5 52 0,-4-2 4 0,-4 7 1 0,-6-11 0 15,-5-3-114-15,-3 9-23 0,-5-9-5 0,-5 0-1277 0</inkml:trace>
  <inkml:trace contextRef="#ctx0" brushRef="#br0" timeOffset="7325.84">23802 2882 403 0,'11'-7'36'0,"-4"0"-36"0,-1 5 0 0,-1-5 0 0,3 2 419 0,3-4 77 15,-4 1 15-15,1 1 3 0,0 3-344 0,0-3-69 16,-2 2-13-16,-1-2-4 0,0 5-57 0,-5 2-12 16,0 0-3-16,0 0 0 0,0 0-12 0,3 9 0 15,-1-2 0-15,-4 2 0 0,-1 6 0 0,1 1 0 0,-4 0 0 0,1 1 0 32,0-3 0-32,-1 2 0 0,-2 1 0 0,3-3 0 0,0 0 16 0,-3-2 0 15,3 0 0-15,-1-3 0 16,1-7-41-16,2 6-8 15,-2-4-2-15,5-4 0 0,0 0 18 0,0 0 3 0,0 0 1 0,0 0 0 16,0-4-3-16,0-6-1 0,5 1 0 0,-2-3 0 0,2 0 2 16,1-2 1-16,2 0 0 0,2-3 0 0,-2-1 4 0,3 1 1 15,2-4 0-15,0 7 0 0,0-3 9 0,3 6 8 0,0-1-8 16,-3 3 11-16,3-1 17 0,-3 3 3 0,1 0 1 16,-1 7 0-16,-5-2-5 0,2-3-1 0,1 5 0 15,-3 7 0-15,0 0 11 0,0 2 3 0,0 1 0 16,-3 4 0-16,0 7-23 0,-2-2-4 0,2 2-1 0,-5-2 0 15,3-3 7-15,-3 6 1 0,0-6 0 0,0 10 0 16,-3-12-20-16,3 3 0 0,-2 4 0 16,-1-12 0-16,-5 8-12 0,5-8-7 0,-2 5-1 15,2-5 0-15,-2-4-148 16,0-2-31-16,2 1-5 0</inkml:trace>
  <inkml:trace contextRef="#ctx0" brushRef="#br0" timeOffset="8047.3">24196 2805 864 0,'0'0'76'0,"0"0"-60"16,0 0-16-16,0 0 0 0,0 0 373 0,0 0 72 15,0 0 15-15,5 7 2 0,1 0-322 0,-4 4-64 16,1-4-12-16,2 8-4 0,-5-1-38 0,3 2-8 0,-3-4-2 0,0 7 0 16,0 0-12-16,0-3 9 15,-3 5-9-15,3-4 8 0,0-1-8 0,0 1 0 0,0-1 0 16,0-2 0-16,3-4 0 0,-3 4 0 15,3-5 0-15,-1 0 0 0,1-4-11 0,2-2-4 16,-5-3-1-16,5 0 0 0,3-8 7 0,0 6 1 0,0-5 0 0,0 0 0 16,3 0 8-16,-3-5 0 0,2-9 0 0,1 9 0 47,-3-7-39-47,2 8-5 0,1-10-2 0,-3 4 0 0,0 3 32 0,0-3 14 0,0 1-12 0,0 2 12 0,-3-5 0 15,3 5 8-15,0-2 2 0,-3 8 0 0,0 1 23 0,-2-2 5 0,0 7 1 0,-1-3 0 16,1 3-19-16,-3 2-4 0,0 0-1 0,0 0 0 15,0 0 1-15,0 0 0 0,0 0 0 0,0 0 0 16,-3 7-16-16,1 4 0 0,-1 4 0 0,0 1-10 0,1 0 10 0,-1 1 0 16,3 2 0-16,-2 0 0 0,-1 2 0 15,3-2 0-15,3 2 0 0,-3-2 0 16,2 2 0-16,1-5 9 0,2 3-1 0,-2-5-8 0,-1-5 8 0,1 6-8 16,-3-6 0-16,3-4 0 15,-3-5 0-15,0 0 0 0,5 0 0 0,0 0 0 0,3 0 0 0,-2-7-16 16,1 0 4-16,1-8 0 15,0 6-32-15,0-5-7 0,-2-5-1 0,4-2 0 16,1-3-24-16,-3 1-6 0,2-3-1 0,1-5 0 16,2 1-17-16,-2-5-3 0,-3-3-1 0,0 3 0 0,-1-1 66 0,-1 6 13 15,2 4 2-15,-3-5 1 0,0 13 78 0,1-6 15 16,-4 3 3-16,3 2 1 0,-2 7-11 0,0-4-1 0,-1 4-1 0,1 5 0 16,-3 0-18-16,0 0-3 15,0 0-1-15,0 7 0 0,0 0-25 0,0 0-6 16,0 7-1-16,-3 7 0 0,1-5-8 0,-1 8 8 0,0-3-8 0,1 5 8 15,-1 0-8-15,1 0 0 0,-4 6 9 0,4-6-9 16,-1 7 13-16,0-2-1 0,1-6-1 0,-1 6 0 16,3-3-11-16,-3-4 12 0,1 4-12 15,-1-2 12-15,0-3 16 0,1 0 3 0,2 1 1 0,-3-3 0 16,3 0-20-16,-2-4-3 0,-1 4-1 16,3-5 0-16,0-2-8 0,-3 0 0 15,3 0 0-15,0-7 0 0,0 5 0 0,0-5 0 0,0 0 0 0,0 7 0 16,0-7 0-16,0 0 0 0,0 0 0 0,3 5 0 15,-3-5 0-15,0 0 0 0,0 0 0 0,5 2 0 32,-5-2-26-32,0 0-7 0,0 0-2 0</inkml:trace>
  <inkml:trace contextRef="#ctx0" brushRef="#br0" timeOffset="9670.21">24268 2819 2761 0,'5'0'60'0,"0"-5"13"0,0 3 3 0,6-3 2 0,2 3-62 16,3-1-16-16,3-2 0 0,2 3 0 15,3-3 19-15,2 1 1 0,3-1 0 0,3-2 0 16,0-2-20-16,2 2-9 0,-2-3 1 0,2 1 0 15,1 2-93 1,2-5-19-16,0 2-3 0,-6 8-1 16,-4-7-20-16,2-3-4 0,0 10 0 0,-5-13-1 0,0 8 62 0,-3 0 13 0,-5-2 2 0,0 7 1 15,-6-10-25 1,-4 10-4-16,-6 2-2 0,-11-3 0 0,-5-2 102 16,-5 5 12-16,-6 5 6 0,-4-2 2 0,-6-1 49 0,-3 10 11 0,0-5 1 0,-7 2 1 0,-4 0-4 0,-23 13-1 15,3-4 0-15,7 4 0 0,9-6-24 16,5 8-5-16,7-8 0 0,4 3-1 0,-1 4 25 0,5-8 4 0,4 1 2 15,4 5 0-15,9-9-5 0,2 2-1 0,5-5 0 16,9 3 0-16,4-2-1 0,1-1-1 16,8-2 0-16,4 7 0 0,7-11-18 0,1 6-4 15,4-2-1-15,2-2 0 0,8-5-31 0,3 0-5 0,7-7-2 0,6 2 0 16,3-7-9-16,-1-2 10 0,-4 5-10 0,-1-13 10 16,0 4-10-16,-13 1-12 15,0 1 2-15,-2-3 1 16,2-5-35-16,-6 8-6 0,-1-3-2 0,-7-4 0 0,-4 1 23 0,-3 4 4 15,-8-6 1-15,-11 3 0 0,-13 4-7 0,-5 3-1 16,-3 5 0-16,-8 0 0 0,-2 2 16 0,0-1 4 0,-3 8 0 0,-3 0 0 16,-5 5 12-16,-19 0 0 0,4 7 9 0,4-1-9 15,6 1 15-15,2 5-3 0,3-1-1 0,5 1 0 16,1 4 13-16,2 2 4 0,2-4 0 0,1 5 0 16,5 1-16-16,5 4-4 0,0-3 0 0,8-3 0 15,0 8 4-15,8-1 0 0,3-4 0 0,5 7 0 0,8-2-4 0,3-3 0 16,7-2 0-16,3-3 0 0,3 1-8 0,0-6 10 15,0-3-10-15,2-6 10 16,9-4-60-16,4-5-12 16,9-7-2-16</inkml:trace>
  <inkml:trace contextRef="#ctx0" brushRef="#br0" timeOffset="11786.31">23775 1647 2070 0,'0'0'45'0,"0"0"10"0,0-7 1 0,0 7 3 0,0 0-47 16,8-4-12-16,-8 4 0 0,6 0 0 0,2 0 44 0,0 4 6 16,0-1 2-16,-1 4 0 0,-1 7-42 0,-1 2-10 15,3 1 0-15,-5 4 0 16,2 3 0-16,-2 1 8 0,-3 1-8 0,2 2 8 0,-2 3-8 0,0 2 0 15,-2-7 0-15,-1 4 8 0,-2-6-8 0,2-1 0 16,0-6-12-16,-2-3 12 0,2-2 0 0,-2-5 0 16,2 2 14-16,3-9-4 0,0 0 4 0,0-9 1 15,-2 2 0-15,4-10 0 0,1 1-4 0,0-3-1 0,2-4 0 0,0-6 0 16,3 6 0-16,0-3 0 16,0-5 0-16,3 5 0 0,2-4 8 15,-2-3 2-15,2-2 0 0,0-1 0 16,3-1-42-16,-3 4-8 0,3 2-2 0,-3 8 0 0,0-1 15 0,-2 8 2 0,0 6 1 0,-3-4 0 31,-3 7-48-31,3 5-10 0,-3-3-1 0,-5 5-571 0,0 0-113 0</inkml:trace>
  <inkml:trace contextRef="#ctx0" brushRef="#br0" timeOffset="12134.19">24024 1636 403 0,'3'11'36'0,"-3"-4"-36"0,0 5 0 0,0 0 0 15,0 0 286-15,2-3 50 0,1 5 11 0,0 0 1 16,-1-4-191-16,4 4-38 0,2 0-8 0,2-2-2 0,-2-5-44 15,3 7-9-15,2-2-1 0,0-8-1 16,0 3-19-16,1-4-4 0,-1 6-1 0,3-4 0 16,-3-5-19-16,0 0-11 0,3 0 12 0,0 0-12 0,0-5 0 0,2 1 0 15,4-4-15-15,-4 1 5 16,1-2-34-16,-1 2-8 0,1-7 0 0,-9 4-1 16,1-4-13-16,-3 5-2 0,0-5-1 0,-8 4 0 0,0-4 69 15,-3 0 0-15,-2 5 0 0,-3-1 12 0,-5 1 17 16,-1 2 4-16,-2 0 1 0,1 0 0 0,-1 4-10 15,0 3-1-15,0 0-1 0,0 0 0 0,3 3-6 0,-3 1 0 16,3 6-1-16,-3-8 0 0,5 10-7 0,-2 0-8 16,0-3 11-16,5 5-11 0,-3 3 15 0,6 4-4 15,0-5-1-15,-1 1 0 0,6 4 16 16,3-2 3-16,2 2 1 0,1-2 0 0,2 4-4 16,0-6-1-16,2 6 0 0,1-2 0 0,-1-9-10 15,4 2-3-15,4 0 0 0,-2-6 0 16,5-6-39-16,3-2-8 0,8-7-1 0</inkml:trace>
  <inkml:trace contextRef="#ctx0" brushRef="#br0" timeOffset="12398.21">24818 1386 2286 0,'-8'-7'101'15,"8"7"21"-15,-5 0-98 0,-3 0-24 0,0 0 0 0,-3 3 0 0,-2 1 64 0,0 3 8 0,0 3 2 0,-3-1 0 16,2 8-32-16,-1 4-6 0,1 5-2 0,1 2 0 15,3 5-11-15,-4 7-3 0,4-5 0 0,2 7 0 0,-3-2-20 0,3 3 0 16,3-3 0-16,2 7 0 16,1 0 8-16,2 0-8 0,0 0 8 0,2 0-8 15,1-7 9-15,0-2-9 0,2-3 12 0,0-2-12 0,0-3 8 16,1-1-8-16,-1-4 0 0,0-1 0 0,1-1 0 16,-1-4-12-16,0 0 0 0,-2-7 0 15,0 2-14-15,-1-5-2 16,1-2-1-16,-3-7 0 0,0 0-95 0,0 0-20 0,0 0-3 0</inkml:trace>
  <inkml:trace contextRef="#ctx0" brushRef="#br0" timeOffset="12553.68">24342 2028 403 0,'-8'-16'36'0,"2"2"-36"16,4 4 0-16,2 1 0 0,-3 2 368 0,6-7 68 0,-1 4 12 0,6 1 4 0,0-3-282 0,3 10-56 0,-1-5-11 0,4 0-3 15,-1 0-39-15,3 4-8 16,0-1-1-16,5-1-1 0,3 0-6 0,-1 3-1 15,1 2 0-15,0-7 0 0,3 0-32 0,-4 7-12 16,1-7 9-16,0 7-9 16,0-3-97-16,2-4-25 0,3 0-5 0</inkml:trace>
  <inkml:trace contextRef="#ctx0" brushRef="#br0" timeOffset="12802">25030 1499 748 0,'0'0'67'0,"8"0"-54"0,-8 0-13 0,10 0 0 15,6 7 481-15,0 0 94 0,5 3 18 0,3 4 4 0,5 2-459 0,-3 1-92 16,4 9-18-16,-4 2-4 0,0-5-12 0,1 3-1 16,-6 12-1-16,0-7 0 15,-8 4-10-15,-2 5-14 0,-3 4 3 0,-11 3 1 16,-5 3-22-16,-7-1-4 15,-7-2 0-15,-4-2-1 0,-3 2 2 16,-6-5 1-16,-4 3 0 0,-1-3 0 0,0 5-78 0,-7-7-15 0,-4 5-3 0,9-19-1 0</inkml:trace>
  <inkml:trace contextRef="#ctx0" brushRef="#br0" timeOffset="17172.5">1823 13449 172 0,'-3'7'16'0,"-2"-2"-16"0,2-1 0 0,-5 4 0 0,6-4 156 0,-6-1 28 16,3 4 5-16,2-5 2 0,3-2-99 0,-8 5-19 15,5-5-4-15,3 2-1 0,0-2-28 0,0 0-7 16,-8-2-1-16,8-3 0 0,0 5 24 16,0-5 5-16,3-2 1 0,2-5 0 0,-5 3-10 0,6-3-3 15,2-2 0-15,-3-2 0 0,5-1-12 0,-2-2-2 16,0 3-1-16,-2 0 0 0,2-1-3 0,5 3-1 15,-8-2 0-15,3 4 0 0,0-2 0 0,0 0 0 0,0-3 0 0,2 8 0 16,-2-5-7-16,0 6-2 16,3-1 0-16,-8 0 0 0,4-1-9 0,1-1-1 15,3 3-1-15,-3 4 0 0,0-3-10 0,0 2 10 16,2-2-10-16,-2 5 10 0,3-5-10 0,-3-1 0 16,8 6 0-16,-6-3 0 0,-2 3 0 0,3 2 8 0,5-2-8 15,-6 2 0-15,4-5 0 0,-1 5 0 0,0 0 0 0,3 5 0 16,0-3 0-16,2-2 0 0,1 7 0 0,-6 0 0 15,8 3 0-15,-8-3 0 0,3 2 0 0,0-2 0 16,-3 3 8-16,-2 1-8 0,2-6 0 0,-2 9 8 16,-1-5-8-16,1 3 0 0,2-2 9 0,-5-1-9 15,-3 5 16-15,3-4 0 0,0 6-1 16,0-2 0-16,0 0 0 0,0 3 0 0,-5 2 0 0,-1-3 0 16,4 5-1-16,-6 3 0 0,2-5 0 0,4 4 0 0,-6 1-1 15,0-1 0-15,0-2 0 0,-6-2 0 0,4 5-4 16,2-1-1-16,-6-2 0 0,4-2 0 15,-1 2-8-15,-5-2 0 0,8 0 9 0,-8-3-9 16,3 3 0-16,0-2 0 0,-3-1 0 0,0 5 8 0,0-4-8 16,0 4 0-16,-3-2 0 0,3 2 8 0,-2-2-8 15,-1-3 0-15,-2 1 0 0,0 1 0 16,2-1 0-16,-5-5 9 0,0 2-9 0,6-5 0 0,-6 5 10 0,3-4-10 16,-6-3 8-16,3 0-8 0,6 0 12 0,-6-5-4 15,0 5 0-15,3-7 0 0,-3 5 4 0,5-5 0 16,-5-5 0-16,6 5 0 0,-6-2-12 0,3-3 0 15,-3-2 0-15,5-2 0 0,-5-5 0 0,6-3 0 16,-3 5 0-16,-1-4 0 0,6-5 0 0,-2 0 0 0,-3 2 0 16,2-2 0-16,0-3 0 0,3 8 0 0,1-3 0 15,-1-2 0-15,2 4 0 0,1 3 0 16,-3-2-9-16,5-1 9 0,1 8 0 0,-3-5 0 0,2 4 0 0,3-4 0 16,0 5 0-16,-5-1 0 0,5-1 0 15,0 1 0-15,5 3-9 0,-5-5 9 16,3 1 0-16,2-1-9 0,-3-2 9 0,1 0-13 0,2-3 5 15,3 1 8 1,3-8-32-16,-3 5 0 0,2-2 1 0,-2-5 0 0,6 3-105 16,-1-5-22-16,-3 4-4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3T16:32:32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 4199 979 0,'0'0'43'0,"0"0"9"0,0 0-41 0,0 0-11 0,0 0 0 0,0 0 0 16,-8 0 164-16,8 0 32 0,-3 0 5 0,3 0 2 0,-8 5-129 15,5-3-26-15,-2-2-4 0,-3 7-2 0,6 3-24 0,-6-3-5 16,0 0-1-16,5 2 0 0,-5 8-12 0,5-3 0 16,-4 2 0-16,-1 1 0 0,0 4 0 0,0-2 0 15,5 0 0-15,-5-1 0 16,0 4 0-16,0-4 0 0,6-1 0 0,-6 4 0 16,5-2 0-16,-2-5 0 0,2 0 0 0,3-2 0 0,0 2 0 15,0-5-8-15,0 5 8 0,0-7 0 0,0 3-16 0,3-3 3 16,2-5 1-16,-2 5 0 0,-1-2-2 0,4-3 0 15,-6-2 0-15,10 5 0 16,-5-5-55-16,1-5-11 0,2 3-3 16</inkml:trace>
  <inkml:trace contextRef="#ctx0" brushRef="#br0" timeOffset="415.19">283 4223 1324 0,'0'0'118'16,"0"0"-94"-16,0 0-24 0,0 0 0 0,0 7 122 0,0-7 20 0,0 7 4 0,5 0 1 16,-2 2-89-16,-3 1-18 0,0-3-3 0,3 7-1 15,2-5-21-15,-5 8-5 0,3-3-1 0,5-5 0 16,-8 8-9-16,2-3 0 0,4 0 0 0,-4 0 0 15,3-2 0-15,-2 2 0 0,2 0 0 0,-2-2-11 16,0-5-15 0,2 2-3-16,-2-2-1 0,2 0 0 0,-2 0 9 0,-3-7 1 0,0 0 1 0,0 0 0 15,7 0 19-15,-4 0 0 0,5 0-8 16,-3-7 8-16,-2 0 0 0,5 0 0 0,-5-2 0 0,2-5 0 0,-2-3 25 0,-1 6-1 16,3-6 0-16,3-2 0 15,-5 0 12-15,2-2 1 0,-2 5 1 0,0-1 0 16,5-6-20-16,-3 9-4 0,-2-3-1 0,-1 1 0 0,3-1-13 0,3 3 9 15,-5 5-9-15,0-5 8 16,2 4-8-16,3 1-9 0,-5-1 9 0,2-1-13 16,-3 8-110-16,6-4-21 0,-8 5-5 15,0 2-1-15</inkml:trace>
  <inkml:trace contextRef="#ctx0" brushRef="#br0" timeOffset="710.24">640 4458 172 0,'0'0'16'0,"0"0"-16"0,0 0 0 0,0 2 0 16,0 10 324-16,3-10 63 0,-6 5 12 16,3 0 2-16,0-4-317 0,-5 4-64 0,2 2-20 0,-5-2 10 15,6 3-10-15,-4-6 10 0,-4 6-10 0,2-3 10 16,-3 0-28-16,1 2-6 0,-6 1 0 0,5-3-1 31,-5 2-26-31,9-2-5 0,-4-2 0 0,0-3-1 0,-2 8 41 0,8-10 8 0,-8 0 8 0,5 4-12 16,2-1 12-16,-2-3 8 0,1 0-8 0,7 0 11 15,0 0-1-15,-3-7 0 0,3 7 0 0,-5 0 0 16,5-10-10-16,0 3 12 0,0 0-12 0,8-2 12 16,-6 2-12-16,6 4 0 0,0-4 0 0,3 0 0 15,4 0-104-15,-7 3-16 0,27-15-3 0,-14 2-1 16</inkml:trace>
  <inkml:trace contextRef="#ctx0" brushRef="#br0" timeOffset="1379.9">812 4394 1152 0,'0'0'102'0,"0"3"-82"0,-5-3-20 0,2 4 0 0,3-4 154 0,-8 0 26 15,8 3 6-15,-8-3 1 0,6 0-138 0,-6 0-27 0,5 0-6 0,-2 5 0 16,-3-3-16-16,5-2 0 0,-5 0 8 0,0 2-8 15,6 3 0-15,-6-3-13 0,5 5 2 0,-5-2 1 16,3 0-2-16,2 2 0 0,1 0 0 0,-4 2 0 16,6-2 12-16,-2 7-8 0,2-7 8 0,0 3-8 15,2-1 8-15,-2 8 0 0,0-13 0 0,8 6 0 16,-5-3-12-16,2 0 4 0,3-5 0 0,3 5 0 16,-3-7 8-16,2 0 0 0,1 0 0 0,5-7 0 15,-6 5 0-15,6-5 0 0,-2-2 12 0,7-3-4 16,-8-5 9-16,3 1 3 0,2-3 0 0,-2-2 0 15,-3-3-3-15,3 1 0 0,0-3 0 0,-5 2 0 16,2-4-5-16,0 7-2 0,-2-2 0 0,-9-1 0 16,6 3-2-16,-2-3-8 0,-4 5 12 0,-2 1-4 15,0 1 1-15,-2 1 0 16,-4-1 0-16,4 3 0 0,-6 5 8 0,0-1 2 0,0 1 0 0,0 2 0 0,3 0 1 0,-9 2 0 16,9 3 0-16,-3 2 0 0,0 0-10 0,0 2-2 15,0 5 0-15,0 0 0 0,6 3-8 16,-6-3 0-16,0 4 0 0,0 1 0 0,5 2 0 15,-5 0 0-15,6 3 0 0,-4-1 0 16,4 3 0-16,2 2 0 0,0-4-9 0,2 9 9 0,4-5-11 0,-4 0 11 16,6-2-10-16,-5 7 10 0,2-7 0 0,3-1 0 15,0-4-8-15,3-2 8 0,-1 2 0 0,-2 0 0 16,8-4-10-16,-5-1 10 0,-1-2 0 0,1-2 0 16,5-3-9-16,-6-2 9 0,1 0 0 0,2 0 0 15,-2 0 0-15,-1-7 0 0,1 0 0 0,2 3 0 16,-2-4 0-16,-3-3 9 0,0 1-9 0,-3 3 0 0,3-4 9 0,-3-1-9 15,-2 2 0-15,2-4 9 16,-5 5-9-16,0 2 0 0,0 0 0 0,-5-3 0 0,2 3 0 0,-2 5 0 16,2-3 0-16,-5 3 0 0,0-5-9 0,0 7 9 15,3 7-11-15,-8-5 11 0,5 5-13 0,-3 0 5 16,3 3 8-16,3-6 0 0,-8 3-9 0,5 5 9 16,3 2-8-16,-1 3 8 0,-2-1-10 0,6 1 10 15,2 4-10-15,0-5 10 0,8 1-10 0,-6-1 10 16,6 1 0-16,3-3 0 0,2 2 0 15,-2-2 0-15,7-4 0 0,-2-3 0 16,3 0-8-16,-1 0 8 0,1-5-90 16,7 8-15-16</inkml:trace>
  <inkml:trace contextRef="#ctx0" brushRef="#br0" timeOffset="17202.68">6329 2496 172 0,'0'0'8'0,"0"0"1"0,0 0-9 0,0 0 0 0,0 0 0 16,0 0 0-16,0 0 308 0,0 0 59 0,0 0 12 0,0 0 2 16,0 0-271-16,0 0-54 0,0 5-12 0,2 5-1 15,-2-8-27-15,0 5-6 0,3 7-1 0,0-7 0 16,-3 3-9-16,2-1 0 0,-2 7 9 0,3-1-9 16,0-6 16-16,-3 12-2 0,5-11 0 0,-5 6 0 15,0 0-22-15,0 6-5 0,0-6-1 0,0 1 0 16,0-3 14-16,0-3 0 0,0 4 0 15,0-1 0-15,0-5 0 0,0 0 0 0,0-2-10 0,0 1 10 16,0-8-10-16,0 0 10 0,0 0-13 0,0 0 5 16,0 0-16-16,0 0-2 15,0 0-1-15,3-8 0 0,-1-1 18 0,1 0 9 0,2-5-10 0,1-1 10 0,-6 4-8 16,5-3 8-16,-3-1 0 0,4 4-9 0,-1-3 26 0,0-1 6 16,1 1 1-16,-1 3 0 15,0-3-1-15,1 4 0 0,-1-4 0 0,0 7 0 0,0-2-2 0,1-1 0 16,-1-2 0-16,0 8 0 0,1-3-7 0,-4 2-2 15,3-2 0-15,1 4 0 0,-1 1-4 0,-2-3 0 16,-3 5-8-16,0 0 12 0,0 0-12 0,0 0 0 16,0 0 0-16,2 7 0 0,1 1 0 0,0 1 0 15,-1 5 0-15,1-5 0 0,-3 8 0 0,5 4 0 16,-5-9 0-16,3 7 0 0,0-1 0 0,4 4 0 0,-4-4 0 0,5 4 0 16,-3-11-8-1,3 1 8-15,3 0 0 0,-1 0 0 0,-2-3 0 0,0 0 0 0,6-1 0 0,1-1 0 16,-4-7 0-16,2 0 0 0,0 0 0 0,3-7 0 15,-2 4 0-15,-1-4 8 0,3 0-8 0,-6 0 12 16,3-2-12-16,-2-5 11 0,-3-1-11 0,3 4 10 16,-3-3-10-16,-3 4 0 0,0-6 0 15,-2 2 0-15,-1-1 0 0,-2 8 0 0,-2-4 0 0,-1-3 0 16,-2 6 0-16,0 1 10 0,-3-2-1 16,0 7 0-16,2-3 8 0,-7 3 2 0,3-3 0 0,-1 3 0 15,0 2-19-15,1 0 0 0,-1 0 0 0,1 2 0 16,2 3 0-16,2-5 0 0,-2 2 8 0,3 5-8 15,0 2-11-15,0-2-5 0,2 3-2 16,0 2 0-16,3-1 6 0,6-4 2 0,-6 8 0 16,5-1 0-16,0 2 10 0,3-6-13 0,3 4 5 15,-1-3 8-15,1-4-8 0,2 1 8 0,-2-1 0 0,2 0 0 16,0-7-26-16,0 2-1 0,-2-2 0 0,2-2 0 16,-2-3-74-16,2-4-15 15,-2 1-4-15,2 1 0 0,0-2 3 0,-2 2 0 0,-1-2 0 0,1-1 0 16,-1-4 79-16,-2 5 16 0,0-6 3 0,0 8 1 0,0 0 90 0,-3-4 19 15,-2 4 3-15,2 0 1 0,-5-1 14 0,3 6 3 16,-6-5 1-16,3 7 0 16,0 0-23-16,0 0-5 0,0 0-1 0,0 0 0 0,0 0-40 0,0 0-8 15,0 0-1-15,0 0-1 0,-5 7-34 0,2 3 0 16,3-1 0-16,-2-2 0 0,2 2 0 0,0-2 0 16,0 0-12-16,2 1 3 0,4-1 9 0,-4-5 0 15,4 5 0-15,-4 0 0 16,4 0-41-16,-1-7-10 0,-2 0-1 0,2 0-1 15,3 0-8-15,0 0-2 0,0 0 0 0,0-7 0 0,-1 0 40 0,1 5 8 16,-5-3 2-16,0 3 0 0,2 2 13 0,0-5 0 0,1 5 0 0,-1 0 0 16,0 0 16-16,6 0 2 0,-9 5 1 0,9-3 0 15,-3 5 21-15,0 7 4 0,0-7 0 0,0 3 1 16,2-1-29-16,1 5-7 0,-1-4-1 0,4-3 0 16,-9 2-8-16,6-2 0 0,-1-2 0 0,1-3-11 15,-3 5 11-15,0-7 12 0,0-5-2 0,0 3-1 16,-1-5 3-16,-1 0 0 0,2 5 0 0,-6-12 0 15,4 4 0-15,-4-4 1 0,1-2 0 0,0 1 0 0,-3-1-2 16,0-1-1-16,0 3 0 0,0 3 0 16,-3-6-2-16,-2 3-8 0,2-2 12 0,0 1-4 0,1 1-8 15,-4 3 0-15,4-6 9 0,-1 3-9 0,0 5 0 16,3 2 0-16,0-8 0 0,-2 13 0 0,-1-5-15 16,3 2-4-16,0 5-1 0,0 0 0 15,0 0-100-15,0 0-20 0,0 0-4 0</inkml:trace>
  <inkml:trace contextRef="#ctx0" brushRef="#br0" timeOffset="17450.48">7496 2297 172 0,'0'0'16'0,"0"0"-16"15,0 0 0-15,-6 2 0 0,1 7 414 0,0 3 80 16,-1-3 16-16,4 1 3 0,-3 6-373 0,-1-2-76 16,4 8-14-16,-4-4-3 0,-2 4-33 0,3 3-6 0,0 1-8 0,-3-2 11 15,0 4-11-15,0-2 0 16,0 5 0-16,0-6 0 16,3 4-29-16,0-4-8 0,-3-1-2 0,2 0 0 15,1-3-173-15,2-2-36 0,-2 18-6 0,0-20-2 0</inkml:trace>
  <inkml:trace contextRef="#ctx0" brushRef="#br0" timeOffset="17794.79">7467 2449 1267 0,'0'-9'112'0,"2"0"-89"16,-2-3-23-16,3 0 0 16,-1 0 142-16,-2 3 24 0,6 2 5 0,-4-3 1 15,1 3-95-15,0 5-18 0,2-5-4 0,-5 7-1 0,0 0-35 0,8 0-7 16,-3 2-2-16,3 3 0 0,0 2-10 0,0 3 10 15,0-1-10-15,0 12 10 16,3-9-10-16,-4 2 0 0,1 7 0 0,3-4 0 0,-3 1 9 0,0 4-9 16,0-13 10-16,0 7-10 15,0-6 0-15,-3 4-10 0,0-5 0 0,1-2 0 0,-4 0 1 0,1-2 0 16,-3-5 0-16,0 0 0 0,0 0 9 0,0 0 8 16,0 0-8-16,0 0 11 0,0-5 5 0,-3-2 2 15,1 0 0-15,-1-2 0 0,3 0 3 0,-3-6 1 0,1-1 0 0,-1 2 0 16,3-5-22-16,0-2 0 15,0 2 0-15,0-4-8 0,3 6 8 0,-1-4 0 16,1 2 0-16,0 5 0 0,2 0-9 0,0 4 0 0,0 3 0 0,3 0 0 16,0 0-9-16,0 7-2 0,-2 0 0 15,1 0 0 1,7 5-92-16,-4 2-18 0,-2-5-4 0,0 8-680 0</inkml:trace>
  <inkml:trace contextRef="#ctx0" brushRef="#br0" timeOffset="18597.66">7882 2536 288 0,'0'0'25'0,"0"0"-25"0,8 5 0 0,-3-3 0 16,3 6 289-16,-3-1 53 0,1-5 10 0,-4 3 3 16,4-1-203-16,-6-4-40 0,0 7-8 0,0 0-1 15,0-2-56-15,-3 5-11 0,-2-8-3 0,-1 10 0 16,-2-3-20-16,1-7-4 0,-4 8-1 0,0 2 0 16,-2-5-52-16,0-3-12 0,2 3-1 0,1 0-1 15,-9-2-15-15,11-2-3 0,8-3-1 0,-5 0 0 16,-6 0 37-16,3-8 8 0,6 8 2 15,-1-7 0-15,3 0 30 0,0-2 0 0,-2 2 0 0,7-5 0 0,5 0 23 0,-2-4 4 16,-5-1 1-16,5 3 0 0,8 3-28 0,0-4 8 16,-6-1-8-16,3 2 0 0,3-3 0 0,0 3 8 15,0 3-8-15,-3-4 0 0,1 6 0 0,-4-5 0 16,3 0-9-16,1 2 9 0,-6 0 0 0,-1 3 0 16,4 7 0-16,-6-13 0 0,1 8 0 0,-4 5 0 0,1-5 0 15,-3 7 0-15,0 0 8 0,0 0 3 0,0 0 0 0,0 0 0 16,-3 7 9-16,1 0 3 15,-6-2 0-15,5 7 0 0,-2-1-15 0,-1 1-8 0,-1 0 10 16,1 2-10-16,1 2 8 0,2 6-8 0,-2-6 0 0,0 1 0 16,2-1 9-16,0 0-9 0,1 1 8 0,2-1-8 15,0-4 11-15,0 5-3 16,5-8-8-16,-2 0 12 0,-1-2-12 0,4 1 11 0,2-8-11 0,0 2 10 16,-1-4-2-16,4 2 0 0,0-8 0 0,-1 1 0 15,3-4 8-15,1-3 2 0,-1-3 0 0,3 1 0 16,2-8-2-16,-2-4-1 0,-3 0 0 0,3-1 0 15,3 4 5-15,-6-4 2 0,-8-4 0 0,1 8 0 16,-1-4-22-16,-2 1 0 0,-1 5 0 0,1-1 0 16,-6 3 0-16,3 4 0 0,3 1 0 0,-6 2 8 0,-5 4 4 15,6 1 2-15,2 2 0 0,0 2 0 16,-8 5 12-16,0 0 2 0,8 0 1 0,-6 5 0 0,1 4-9 0,-5 5-1 16,2-4-1-16,0 11 0 0,5-2-26 0,-2 2-6 15,-3 3-1-15,3 1 0 0,2 1 15 16,0 3-11-16,1 1 11 0,4-2-10 0,-2 1 10 0,6-6 0 15,-4 1 0-15,3-6 0 0,1-1 0 16,2-3 0-16,2 0 0 0,-2-5 0 0,0 1 0 0,0-5 0 16,8-3 0-16,-3 3-8 0,-2-5 8 0,5-5 0 15,0 5 0-15,2-2 0 16,1-10 11-16,-1 2-3 0,-2 3 0 0,3-4 0 0,-4-1-8 0,1 0 12 16,-3-4-12-16,-2-3 12 0,0 7-12 0,-3-9 0 15,-3 4 9-15,-2 3-9 0,-1 5 0 0,1-5-13 0,-6 4 1 0,1 3 1 16,-6 3-1-16,-3-1 0 15,0 5 0-15,-4 0 0 0,-4 5-5 0,-2-1-2 0,0 3 0 16,0 0 0-16,-6 8 19 0,9-4-8 0,4 3 8 16,1 3 0-16,3 4 0 0,-1-4 0 0,3 1 0 0,3 1 0 15,5 0 0-15,0-3 0 0,0 6 9 0,5-6-9 16,3 3 24-16,3 0 0 0,-6-3 0 0,11 1 0 16,2-6-2-16,3 3-1 15,1 1 0-15,-1-6 0 0,3-2-10 0,2 0-3 0,-5-7 0 0,3 0 0 16,-3 0-84-16,3-7-16 0,2 0-4 15</inkml:trace>
  <inkml:trace contextRef="#ctx0" brushRef="#br0" timeOffset="19188.14">7599 3183 288 0,'0'0'12'0,"0"0"4"16,0 0-16-16,0 0 0 0,0 0 0 0,5 3 0 0,0 1 387 0,3-4 74 15,0 3 15-15,0-3 4 0,3 0-327 0,2 0-65 0,0-3-12 0,3-1-4 16,3 4-48-16,-1 0-11 0,-2-3-1 0,3-2-1 15,7 5-11-15,-2-2 12 0,-6-5-12 0,6 7 12 16,3-2-12-16,-4 2 0 0,1-5 0 0,0-2 0 16,0 7 0-16,0-9 0 0,2 6 0 0,-2-4 0 15,2 0 0-15,4 0 0 0,-4 0 9 16,3-2-9-16,-8 2 9 0,8-1-9 0,3-1 12 0,-3 7-12 16,0-10 12-16,-5 7-12 0,3-2 12 0,-4 0-12 0,-1 0 8 15,-4 0-8-15,1 5 0 0,2-3 0 16,0 0 0-16,0 1 0 0,-5 4 8 0,0-3-8 15,8-1 0-15,-8 4 0 0,-6 0 0 0,1 0 0 16,2 0 0-16,-2 0 8 0,-6 4-8 16,0-4 0-16,-5 0 0 0,0 0 0 0,8 3-15 0,-8-3 5 15,0 0-106-15,-5 4-20 0,2 1-5 0,-5 0-775 0</inkml:trace>
  <inkml:trace contextRef="#ctx0" brushRef="#br0" timeOffset="19455.81">8363 2929 403 0,'-7'-5'36'0,"7"5"-36"0,0 0 0 0,0 0 0 16,-3-7 272-16,3 7 47 0,0 0 9 0,0 0 3 15,3-9-187-15,2 9-36 0,-5 0-8 0,5-2-2 16,3 2-34-16,0-5-8 0,0 5 0 0,3 0-1 16,2 0-16-16,0 0-3 0,0 5-1 0,3-5 0 15,8 0-17-15,-6 2-3 0,1 3-1 0,-1-1 0 16,1-4-14-16,2 0 8 0,-2 5-8 0,-1-3 0 15,1 3 0-15,-3-2 8 0,-1 1-8 0,1-1 0 16,-5 4 0-16,0-7 0 0,-4 2 8 16,1 3-8-16,-8-5 8 0,3 2-8 0,-3 5 11 15,0 0-11-15,-5 0 17 0,-3-2-3 0,-5 7-1 0,-1-1 0 16,1 1 7-16,-5 5 0 0,-4-8 1 0,4 8 0 16,-3 4-44-1,2-5-9-15,-5 8-1 0,3-5-1 0,5-3-102 0,-2 3-21 0,2 0-4 16</inkml:trace>
  <inkml:trace contextRef="#ctx0" brushRef="#br0" timeOffset="20576.64">10184 2882 230 0,'0'0'20'0,"0"0"-20"0,0 0 0 0,0 0 0 16,0 0 322-16,0 0 60 0,0 0 12 0,0 0 2 16,0 0-261-16,5 0-53 0,3 0-10 0,-3 0-3 15,-5 0-23-15,6 0-5 0,2 0-1 0,-3 0 0 0,-5 0-32 16,3 3-8-16,2 6 0 0,0-9 0 15,0 7 0-15,1-2 0 0,-4 2 0 0,1-3 0 0,2 3 0 0,-5 1 0 16,0-1 0-16,0 2 0 0,0-2 0 0,-2 2 8 16,-1-1-8-16,0 1 12 0,1 3-12 0,-4-5 0 15,1 2 0-15,2-2 8 0,1 0-8 0,-1 3 12 16,3-8-12-16,-2 5 12 0,2-7-12 16,0 0 0-16,0 0 0 0,0 0 0 0,0 0 0 0,0 0 0 15,0 0 0-15,0 0 0 0,0 0 0 0,2-7 8 16,1 0-8-16,5-2 8 0,0-1-8 15,0 1 0-15,-3-3 0 0,5 5 0 16,-2-5 0-16,0-2 0 0,0 5 11 0,3-5-11 0,-3-1 20 0,2 6-3 16,-2 0 0-16,0-1 0 0,0 3 2 15,0-7 0-15,0 7 0 0,0 0 0 0,0-2-10 0,-3 6-1 0,3-2-8 0,-3-2 12 16,1 7-12-16,-6 0 0 0,8 0 8 0,-8 0-8 16,8 7 0-16,-6-2-12 15,4 2 3-15,-4 3 0 0,-2-3 19 0,3 2 4 0,-3 1 1 0,0 4 0 16,0-5-15-16,-3 0 8 0,1 6-8 0,-4-1 0 15,1-3 0-15,0 4 8 0,-1-1-8 0,1-5 0 16,-3 5 0-16,3 0 0 0,-3-2 0 0,3-5 0 16,-3 7 0-16,2-7 0 0,1 3 0 0,3-3 0 15,-4-5-20-15,4-2 4 0,2 0 0 0,0 0 0 32,0 0-19-32,0 0-3 0,0 0-1 0,0 0 0 0,5-2-142 0,3-5-29 15,2-15-6-15,1 6-508 0</inkml:trace>
  <inkml:trace contextRef="#ctx0" brushRef="#br0" timeOffset="21465.51">10560 2805 288 0,'0'0'25'0,"0"0"-25"15,0 0 0-15,0 0 0 0,0 0 355 0,0 0 65 16,-6 7 14-16,4 0 2 0,-6-5-285 0,2 7-58 16,1-2-11-16,0 1-2 0,-3 6-47 0,5-5-9 15,-5 5-1-15,6-2-1 0,-4 2-12 0,1 0-2 16,2 0-8-16,-2-2 12 0,5 4-1 0,-3 1-1 15,1-5 0-15,2-3 0 0,0 1-10 0,0 4-12 16,0-5 2-16,2-2 1 0,1 2 9 0,0-1 0 16,-3-4 0-16,0-4-8 0,0 0 8 0,5 0 0 15,-5 0 0-15,8-4 0 0,0 4 0 0,0-8 0 16,0-1 8-16,2 2-8 0,-2 0 0 0,3-2 0 16,-3-6 0-16,2 6 0 0,1-5 0 0,0 2 0 15,-6-2 0-15,3-2-8 0,0 1 8 16,0-1 11-16,0 2-3 0,2-3 0 0,-5 1-8 0,1 7 0 0,2-6 0 0,-3 8 8 15,-2-2-8-15,-1 0 0 16,4 2 0-16,-4-1 0 16,1 6 0-16,-3 2 0 0,0 0 0 0,0 0 0 0,0 0 0 0,0 0 0 0,0 0 0 0,0 0 0 15,0 0 0-15,0 0 0 0,-3 2 0 0,3 6 0 16,0 1 0-16,3-2 0 0,-6 2 0 0,3 6 0 16,0-6 0-16,3 3 0 0,0-1 0 0,-3 1 0 15,2 0 0-15,1 0 0 0,-1-3 0 0,1 1 0 16,0 4 8-16,2-12-8 0,3 7 8 0,-3-2-8 15,1-2 0-15,2-2 0 0,-1-3 0 0,1 0 0 0,-2 0 0 16,2 0 0-16,0-3-9 0,-1-2 9 0,4-4 0 0,-3 2 0 16,0 0 8-16,0-5-8 0,0 0 0 0,0-6-13 15,0 1 1-15,2-4 0 16,-2 5-36 0,0-3-6-16,0 0-2 0,0 2 0 0,-3-1 26 0,3-4 5 0,-2 6 1 0,-4 0 0 0,3-1 24 15,-2 3 0-15,0-3 0 0,-3 8 0 0,2 0 19 0,-4 2 2 16,2 0 1-16,0 0 0 0,-3-1-3 0,0 8-1 15,1-2 0-15,2 2 0 0,-5 0-2 0,5 0-1 16,-3 2 0-16,-2 3 0 0,-3 0-15 0,5 7 11 16,-5-1-11-16,5 3 10 0,-2 1 6 0,0 3 2 15,0-1 0-15,-1 6 0 0,4 1-18 0,-1 4-14 0,3-4 2 16,-3 2 1-16,3-3 24 0,3 3 5 16,-3-3 1-16,3-8 0 0,-3 1-19 0,5 5-9 15,-2-9 1-15,2 0 0 0,0-1 8 0,0-3 0 0,1-1 0 16,2-3-8-16,-3 1-4 0,3 0 0 15,-3-10 0-15,6 3 0 0,-1-5-4 0,1 0 0 0,2-3-1 16,3 1 0-16,0-8 2 0,-3-2 1 0,-2 8 0 0,2-13 0 16,3 3 2-16,-3 2 1 0,3-4 0 0,-5 1 0 15,-1 4 11-15,1-4 0 0,-3 6 0 0,0-3 0 16,0 0 0-16,-6 8 0 0,6-3 8 0,-5-1-8 16,-1-1 12-16,-2 7-1 0,0-6-1 0,0 8 0 15,0-2 4-15,0 0 1 0,-2 2 0 0,-1-1 0 16,3 6-15-16,-3-5 0 0,-2 0 8 0,3 7-8 0,2 0 0 0,-3 0 0 15,-5 5 0-15,3-1 0 16,-1 3-12-16,1 1 12 0,2 6-12 16,-2-3 12-16,0 3 0 0,0 3 0 0,2 6 0 0,-2 1 0 15,2 0 0-15,-2 4 0 0,5-2 0 0,-3-1 0 16,3 6 0-16,3-5 0 0,-1-3 0 0,4 6 0 0,-4-6 0 0,4-4 0 16,-1 2 0-16,3-2 0 15,0-5-53-15,0 3-14 0,0-8-2 16,2 5-815-16</inkml:trace>
  <inkml:trace contextRef="#ctx0" brushRef="#br0" timeOffset="22417.77">10200 2964 172 0,'0'0'16'0,"0"0"-16"0,0 0 0 0,0 0 0 15,0 0 13-15</inkml:trace>
  <inkml:trace contextRef="#ctx0" brushRef="#br0" timeOffset="23375.38">9424 2889 1094 0,'3'-4'97'15,"2"4"-77"-15,1 0-20 0,-1-3 0 16,0 3 127-16,1-7 21 0,-1 0 5 0,0 5 1 0,3-3-78 0,-5 3-16 15,2 2-4-15,-2-5 0 0,2 3-32 0,-5 2-8 16,0 0 0-16,3-7-1 0,-3 4-4 0,0 3-1 16,0-5 0-16,-3 5 0 0,0-7-2 0,1 7 0 15,-4-4 0-15,1-1 0 0,0 5-8 0,0 0 10 16,-3 0-10-16,0 5 10 0,-3-1-10 0,3-4 0 16,-2 5 0-16,2-3 8 15,0 6-8-15,0-4 12 0,0 1-12 0,0 0 12 0,3-3-12 0,-3 5-11 16,2 0 3-16,1 0 0 15,0-4 8-15,5-3 14 0,-3 9-3 0,3-9-1 0,0 0-10 0,3 12 0 16,-1-10-12-16,1 7 12 0,0-9 0 0,2 5 0 16,0-3 9-16,3 6-1 0,-3-4 0 0,3 1 0 0,3 0 0 15,-3-3 0-15,3 5 9 0,-1-7 3 0,1 2 0 16,-1 3 0-16,4 2-8 0,-4-7 0 16,1 3-1-16,-1-3 0 0,1 4-11 0,-1 1 0 0,1-5 0 0,-3 0 8 15,0 5-8-15,2-3 0 0,-2 3 0 16,0-5 0-16,-2 2 0 0,2 3 0 0,-3-3 0 0,0 0 0 15,-2 3 8-15,2-2-8 0,-5 4 0 0,0-3 8 16,0-4 9-16,0 5 2 0,-3 2 0 0,-2 0 0 16,3 0 4-16,-4 0 1 0,1-4 0 0,-3 6 0 15,0-4-9-15,0 2-2 0,-2 0 0 0,2-3 0 16,-3 4-13-16,-2-1 9 0,2 0-9 16,1 0 8-16,-1-5-8 0,-2 3 0 0,0-3 0 0,2 0 8 0,3 3-8 15,-3-2 0-15,-2-3 0 0,3 4 0 0,-1-1 0 0,-2-3-11 16,2 9 1-16,1-9 0 15,-1 5-114-15,1 2-24 16,-1-7-4-16,0 2-752 0</inkml:trace>
  <inkml:trace contextRef="#ctx0" brushRef="#br0" timeOffset="35722.65">19209 5036 403 0,'0'0'36'0,"2"0"-36"0,6 0 0 0,0 0 0 16,0 0 70-16,0-2 7 0,0 2 2 0,3-5 0 15,-1 5-18-15,1-2-3 0,2-3-1 0,0 3 0 16,3 0-1-16,-3-3-1 0,3-2 0 15,3 5 0-15,-3-3-3 0,2 2 0 0,3 3 0 0,1-7 0 16,-1 7-4-16,0-2-2 0,-3-3 0 0,4 3 0 16,-4 2-3-16,6 0-1 0,0 0 0 0,-3-2 0 15,3 2-21-15,-1-5-4 0,-1 5-1 16,-1 0 0-16,3 0 4 0,-1-2 0 0,1-3 0 0,3 5 0 0,2 0-7 16,0 0-1-16,-3-2 0 0,1-3 0 15,2 5 10-15,0 0 2 0,-2-3 0 0,-1 3 0 16,-2-2 19-16,0-3 4 0,-1 5 1 0,-4 0 0 0,2-2-29 0,-2 2-6 15,2-5-1-15,0 5 0 0,3-2 2 16,-3 2 0-16,0-5 0 0,-2 5 0 16,-4 0-14-16,1-2 0 0,0 2 0 0,0 0 0 0,-3-2 0 15,3 2 0-15,-5-5 11 0,-1 5-11 16,-2 0 0-16,0 5 0 0,-2-5-12 0,-6 0 3 16,0 0-27-16,0 0-6 0,0 0-1 0,0 0 0 15,0 0-12-15,0 0-2 0,0 0-1 0,0 0 0 16,-6 2-89-16,-2 0-17 0,-10-2-4 0,2 0-1 0</inkml:trace>
  <inkml:trace contextRef="#ctx0" brushRef="#br0" timeOffset="36290.71">19534 4832 1324 0,'-2'-7'118'0,"-1"4"-94"15,3 3-24-15,0 0 0 0,0 0 118 0,0 0 19 16,0 0 4-16,0 0 1 0,-11 7-71 0,11-7-15 16,-8 3-2-16,-2-3-1 0,-1 7-29 0,1 0-7 15,2 0-1-15,0-5 0 0,0 5-16 0,-3-2 0 0,1 0-11 16,2 0 11-16,-3 2-26 0,1-5 2 15,-1 7 0-15,0-2 0 0,1 0-1 0,-1 1 0 0,-5-1 0 0,3 2 0 16,0-2 25-16,0 2-8 16,-1 1 8-16,1-3 0 0,-3 5 0 0,3-8 0 0,-3 8 0 15,6-2 11-15,-4-1-11 0,4 0 8 16,-3 3-8-16,2-2 8 0,3-1-8 0,0-2 0 0,3 2 9 16,0 3-9-16,2-2 11 0,3-1-3 0,3 5 0 15,2-5 0-15,3-1 12 0,2 1 3 0,9-4 0 0,-1 2 0 16,1-3 9-16,5 1 1 0,0-3 1 0,-1-2 0 15,4 5-16-15,5-5-3 0,-3-5-1 0,5 5 0 32,-2 0-78-32,2 0-15 0,1-2-3 15</inkml:trace>
  <inkml:trace contextRef="#ctx0" brushRef="#br0" timeOffset="72707.98">2969 1927 57 0,'0'0'0'0,"0"0"0"15,0 0 0-15,-3 0 0 0,0 0 305 0,3 0 56 16,-8-2 11-16,8 2 3 0,-8-7-244 0,8 5-49 16,-7-3-10-16,4 2-1 0,3 3-44 0,0 0-9 15,0-4-2-15,-8 4 0 0,8-3-16 0,-8-1 0 16,5-1 8-16,-2 0-8 0,2 5 0 0,-5 0-14 15,1 0 2-15,4 0 1 32,-5 0-13-32,0 0-2 0,0 0-1 0,0 0 0 0,0 0 15 0,3 10 2 0,-3-10 1 0,-3 4 0 0,6-4 9 0,-3 3-13 15,0 4 5-15,3 2 8 0,-3-2 0 0,0 7 0 16,0-4 14-16,5 4-4 0,-4 0 2 0,1 3 1 16,1 1 0-16,-3 3 0 0,0 3-5 0,5-5 0 0,-2 4-8 15,3 1 12-15,-4-1-12 0,4 6 0 0,2-4 0 16,0-1 0-1,0 2 0-15,0-3 0 0,2 1-8 0,4 4 8 0,-6-9 0 0,7 4 0 0,-1-6 0 0,2 4 0 16,0-9 0-16,2 2 0 0,-2-5 0 16,8-2 0-16,-5 0 0 0,4 1 0 15,4-1 0-15,-6-7 0 0,8 0 16 0,-7 0 1 0,1-7 0 0,4-1 0 16,-3 6 11-16,2-5 1 0,1 0 1 0,-1-2 0 16,1-3-30-16,-3 2-18 0,-3-4 2 0,3 5-507 15,0-5-101-15</inkml:trace>
  <inkml:trace contextRef="#ctx0" brushRef="#br0" timeOffset="73196.5">3199 1998 1810 0,'0'0'80'0,"0"0"17"16,0 0-77-16,0 0-20 0,0 0 0 0,0 7 0 0,0 0 19 0,0-5 0 16,-5 5 0-16,5 7 0 0,-3-2-19 0,3 0 10 15,-5 0-10-15,2 0 8 0,3 4-8 0,-3 0 0 16,3 3 0-16,0-5 0 0,0 3 0 0,0-1 0 16,3-2-9-16,0 1 9 0,2-4 0 0,-2 3 0 15,2 1-8-15,3-8 8 0,-6 2 0 0,6-2-12 0,0 0 12 0,-2-5-10 16,2 1 10-16,5 1 0 15,-8-4 0-15,8 0 0 0,-2-7 0 0,-3 0 0 0,2 5 8 16,6-7-8-16,-5-3 10 0,-3 5-2 0,2-5-8 16,1 0 12-16,0 1-12 0,2-6 11 0,-5 1-11 0,-3 1 10 15,3-1-10-15,-3 0 0 0,-2-3 9 0,-1 7-9 16,4-9 0-16,-6 9 9 0,0 0-9 0,0 5 0 16,-6-5 10-16,4-2-10 0,-1 7 8 15,3-2-8-15,-8 2 10 0,8 7-10 0,-5-2 12 0,5 2-12 16,-5 0 19-16,5 0-3 0,0 0-1 0,0 2 0 15,0 7-32-15,0-2-7 0,0 5 0 0,0 0-1 16,2-3 25-16,1 5-10 0,2 3 10 0,-2-3 0 16,2 2-9-16,0-1 9 0,1-4 0 0,2 3-9 0,-6-4 9 0,6-3 0 15,0 5 0-15,0-3 0 16,3-7-16-16,-3 5-5 0,-3 0-1 0,8-4 0 16,-10 2-62-16,5-5-13 15,2-5-3-15</inkml:trace>
  <inkml:trace contextRef="#ctx0" brushRef="#br0" timeOffset="73761.98">3614 1941 1461 0,'3'-14'64'0,"-3"14"15"0,0-2-63 15,-3-3-16-15,1-4 0 0,2 6 0 0,-3-1 75 0,3 4 12 16,0 0 2-16,0 0 1 0,0 0-73 0,0 0-17 16,0 0 0-16,0 0 0 0,0 7 10 0,3 0 1 15,-3 2 0-15,2 5 0 0,-2 1-11 0,3 1 0 0,-3 0 0 0,0 3 0 16,0 0 0-16,5 2 0 0,-5-7 0 0,0 8 0 15,0-6 0-15,0 0 0 0,3-1 0 0,-3 1 0 16,0 0 0-16,0-6 0 0,0 4 8 0,0-5-8 16,0 6 0-16,0-8 0 15,0 2 0-15,-3-2 8 0,3-7-8 0,0 0 0 16,0 0 0-16,0 0 8 0,0 0-8 0,0 0 0 0,0 0 0 0,0 0 0 16,0 0 0-16,3-5 0 0,-3-2 0 0,5-2 0 15,-5 2 0-15,3-5 0 0,5-2 0 0,-6-3 0 16,6-6 0-16,0-1-11 0,0-1 11 0,3-4-12 15,-1 3 12-15,1 3 0 0,2-5 0 0,-5 2 0 16,-3 9 0-16,3 1 0 0,0 2 0 0,0 4 0 16,0-4 13-16,-5 12 5 0,2-3 1 0,6 3 0 15,-3 4 16-15,-6 3 3 0,6-3 1 0,0 12 0 0,0-4-39 16,-5 4 0-16,5 2 0 0,-6 1 0 0,4-1 0 0,-1 6 0 16,0-4 0-16,3 3 11 15,-8-9-11-15,3 7 0 0,-1-2 9 0,1-1-9 16,-3-7 0-16,3 6 8 0,-3-8-8 0,-3 2 0 15,3 0 0-15,-3-2 9 0,3 0-9 0,0-4 0 16,-2-3 14-16,-1 5-4 0,-2-3-1 0,5-2 0 0,-3-2 3 0,3-3 1 16,-5 2 0-16,2-4 0 0,1-2 10 15,2-3 1-15,0 1 1 0,-6-11 0 0,12 4-1 0,-6-4 0 16,0 4 0-16,5-4 0 0,0-1-12 0,3 4-4 16,-5-2 0-16,5 2 0 0,0 5-8 0,0-3 0 15,2 6 0-15,-2-1 0 0,-3-2-10 0,3 7 10 16,0-3-13-16,-3 3 5 15,6 0-28-15,-3 7-4 0,-3-2-2 0,3-3 0 16,0 3-125-16,0 2-25 0,0-2-4 0</inkml:trace>
  <inkml:trace contextRef="#ctx0" brushRef="#br0" timeOffset="74194.42">4030 2327 230 0,'0'0'20'0,"0"0"-20"0,0 0 0 0,0 0 0 0,-3 2 340 0,3-2 64 15,0 0 13-15,0 0 3 0,0 0-288 0,0 0-58 16,0 0-11-16,0 0-3 0,3-2-33 0,2-3-7 15,0 3-2-15,3-5 0 0,0 2-10 0,3-4-8 16,-1 2 12-16,3-3-12 0,-2 3 8 16,5 0-8-16,-8-2 0 0,5 2 0 0,3 0 8 0,0-3-8 15,-3 3 0-15,3 0 0 0,0-2 0 0,2 2-11 16,1-3 2-16,-6 3 0 0,6-2 9 0,-4 2 9 16,1-3-1-16,3 3-8 0,-6-2 10 0,3-3-10 15,0 3 8-15,0 2-8 0,2-3 9 0,1 1-9 16,-1 0 10-16,1-3-10 15,-1 5 13-15,-2-3-3 0,3-4-1 0,-6 5 0 0,0 6-9 0,0-6 0 0,3-3 0 0,-8 10 0 16,5-7 0-16,1 4 0 16,-4-2 8-16,-2 7-8 0,0-3 0 15,3-1 0-15,-9-6 0 16,4 10 0-16,-6 0 0 0,0 0 0 0,5-2 0 0,-5 2-11 16,0 0-49-16,0 0-11 0,5-5-1 0,-5 5-792 0</inkml:trace>
  <inkml:trace contextRef="#ctx0" brushRef="#br0" timeOffset="74657.91">4360 1984 1728 0,'0'0'153'0,"0"0"-122"16,0 0-31-16,0 0 0 0,0 0 79 0,0 0 9 15,0 0 3-15,0 0 0 0,0 0-47 0,0 0-8 16,3-5-3-16,2 5 0 0,1 0-33 0,-1 0 0 16,3-5 0-16,-3 5 0 0,0 0 0 0,3-2 0 15,0 2 0-15,3-5 0 0,-3 3-22 0,-3-3 2 16,3 3 0-16,0 0 0 0,3-3 8 0,-4 5 3 16,1 0 0-16,0-3 0 0,3 3 9 0,-3-4 0 0,2 4 0 15,1-3-8-15,2 3 8 0,-2 3 0 0,-3-3 0 16,0 0 0-16,2 0 0 0,1 0 0 0,-1 0 0 15,4 4 0-15,-4-4 8 0,-2 0-8 0,3 0 8 16,-1 0-8-16,1 0 0 0,-3 3 8 0,2-3-8 16,-4 0 0-16,-6 0 0 0,8 0 0 0,-8 0 0 0,5 5 0 15,-5-5 0-15,0 0 0 0,0 0 0 0,0 0 8 16,3 2-8-16,-3-2 0 16,0 0 0-16,0 0 0 0,5 7 0 0,-5 0 0 15,0-7 0-15,0 0 8 0,0 2-8 0,0 8 0 16,0-3 0-16,-3 0 0 0,1-2 0 0,-1 4 0 0,0-2 0 0,1 2 0 15,-6 1 8-15,2 4-8 0,1-5 10 0,-3 8-10 16,-2-1 8-16,-4-2-8 0,4 3 0 0,-6 4 9 16,3-5-9-16,0 3 0 0,-1 2 0 0,-2-2-629 15,1 10-123-15</inkml:trace>
  <inkml:trace contextRef="#ctx0" brushRef="#br0" timeOffset="101943.95">6242 1356 403 0,'-3'2'36'0,"3"-2"-36"0,-3 5 0 0,1-5 0 0,-4 0 85 0,4 0 11 16,-4 0 1-16,4 0 1 0,-1 0-52 0,3 0-10 15,0 0-3-15,0 0 0 0,0 0-33 0,0 0 0 16,0 0 0-16,0 0 0 0,0 0 0 0,0 0 0 15,0 0 0-15,0 0 0 0,0 0 0 0,0 0 0 16,0 0 0-16,0 0 0 0,0 0 10 0,0 0-10 16,0 0 8-16,0 0-8 0,0 0 8 15,0 0-8-15,-5 2 0 0,-3-2 8 0,3 5-8 0,5-5 8 16,-6 5-8-16,4-1 8 0,-6-4-8 0,2 7 0 0,1-7 0 16,0 0 8-16,5 0-8 0,-5 3 0 0,-1-3 0 15,6 0 0-15,0 0 0 0,0 0 0 16,-8 0 0-16,8 0 8 0,-5 0 17 0,5 0 3 15,-3-3 1-15,1-4 0 0,-1 7 20 0,3 0 4 0,-3-9 1 0,6 4 0 16,0-4-28-16,2 2-6 16,0-3 0-16,1 3-1 0,-4 0-7 0,4 0-2 15,-1 5 0-15,3-5 0 0,0 0-10 0,0 7 0 0,2-3 0 0,1 3 0 16,-1-4 12-16,4 4-4 16,-6 0 0-16,5 4 0 0,-3-1-8 0,4 1 8 0,-6 1-8 0,-1 0 8 15,4-3 10-15,-3 5 2 0,3-2 0 0,-6 0 0 16,3-1-20-16,-3-1 0 0,-2 4 0 0,2 0 0 15,-5-7 0-15,5 7-12 0,-5-7 1 0,0 0 1 16,0 0 10-16,0 2 11 0,0-2-3 0,-5 10 0 16,0-10 4-16,-1 4 1 0,-4-1 0 0,-1 1 0 15,-2-1-3-15,-5 1-1 0,2-1 0 0,0-1 0 16,0 3 3-16,0-5 0 0,0 2 0 0,3-2 0 0,-3 0-4 0,3 0 0 16,0 0 0-16,2 0 0 15,3-2-8-15,0 2 0 0,0-7-10 0,0 4 10 16,3-1 0-16,0 1 0 0,2-4 0 0,3 3 0 0,0 4 0 15,0-5 0-15,8-2 0 0,-3 2 0 0,1-2 0 16,4 5 8-16,-2-5-8 0,0 4 10 16,0-4 8-16,3 0 2 0,-1 0 0 0,-2 5 0 15,5-5 10-15,-2 0 2 0,2 4 1 0,-5-1 0 0,3 1-25 0,2-1-8 16,-5-1 0-16,2 0 0 0,-10 5 0 0,0 0 0 16,0 0 0-16,14 0 0 0,-14 0 0 0,0 0 0 15,0 0 0-15,2 10 0 0,-2-10 0 0,6 4 0 16,-6-4 0-16,2 7 0 0,1 0 10 0,-6 3-2 15,-2-8 0-15,0 5 0 0,-3-2-8 0,2 4 0 16,1-6 0-16,-3 1 0 0,0-1 12 0,0 4 0 0,0-5 0 0,3 3 0 16,-3-5-12-16,8 2 12 0,-8-2-12 0,8 0 12 15,0 0-12-15,0 0 0 0,0 0 0 0,-3-2 0 16,3-5 0-16,0 0 0 16,0 0 10-16,6 4-10 0,-1-6 0 0,-2 4 0 0,2-2 0 0,6 0 0 15,-9 5 0-15,4-5 0 0,-1 7 0 0,-5 0 0 16,0 0 0-16,8-3 0 0,-3 3 0 0,0 0 0 15,-5 0 0-15,8-4 8 0,-8 4-8 0,6 0 10 16,-6 0-10-16,0 0 8 0,5 4-8 0,-5-4 8 16,8 0-8-16,-3 0 0 0,-5 0 0 0,0 0 0 15,0 0 0-15,0 0 0 0,0 0 0 0,3 3 0 16,-3-3 0-16,0 9 0 0,0-2 0 0,0-7 0 16,0 5 0-16,0-5-9 0,0 7 9 0</inkml:trace>
  <inkml:trace contextRef="#ctx0" brushRef="#br0" timeOffset="117773.31">7408 255 403 0,'0'0'36'0,"0"0"-36"15,0 0 0-15,0 0 0 0,0 0 163 0,0 0 25 16,0 0 6-16,-2-7 1 0,-1 0-140 0,0 0-28 15,3 7-6-15,0 0-1 0,0 0-12 0,0 0-8 0,-2-2 8 0,2 2-8 16,-3 0 0-16,3 0 0 0,0 0 0 0,0 0 0 16,-5-5 0-16,2 3 0 0,-2 2 0 0,0 0 0 15,-1 0 8-15,1 0-8 0,2-7 8 0,-5 7-8 16,3 0 12-16,0 0-1 16,-3 0-1-16,3 0 0 0,-1 0 9 0,-2 0 1 0,0 7 1 0,3-7 0 15,0 2-4-15,-3 3-1 0,0-5 0 0,3 2 0 16,5-2-8-16,-6 7-8 0,1 0 9 0,0 2-9 15,2-1 9-15,-2-1-9 0,0 2 8 0,2 0-8 16,0 3 10-16,1 5-10 0,-1-1 12 0,3-6-12 16,-3 6 12-16,3 0-4 0,0 6 0 15,3-8-8-15,-3 5 8 0,0 2-8 0,3-5 0 0,-3-6 0 16,5 6 0-16,-2-2 0 0,2-4 0 0,3 4 0 16,-3-7 0-16,3 2 0 0,0-2 0 0,3-4 0 15,-1 4 0-15,1-7 0 0,-1 7-8 0,1-5 8 16,2-2 0-16,-2 0 0 0,-1 0 0 0,1-2 0 0,-1 2 23 0,1-7 7 15,-3 7 2-15,0-7 0 0,3 4-44 0,-1-6-9 16,-2 2-2-16,3 0 0 16,-3-7-94-16,-1 4-19 0</inkml:trace>
  <inkml:trace contextRef="#ctx0" brushRef="#br0" timeOffset="118237.22">7538 290 831 0,'0'0'36'0,"0"0"9"0,0 0-36 0,0 0-9 0,3-9 0 0,-3 9 0 16,0 0 90-16,0 0 16 0,2 0 3 0,-2 0 1 16,0 0-38-16,0 0-8 0,0 0-2 0,0 0 0 15,0 0-44-15,0 0-9 16,0 0-1-16,0 0-8 0,0 0 28 0,0 0-2 0,0 0 0 0,0 9 0 16,0-2-10-16,0 8-1 0,-2-8-1 0,-1 2 0 15,0 5-2-15,3-7-1 16,-2 3 0-16,-1-1 0 0,3 5-3 0,-3-4-8 0,3 4 12 0,0-5-4 15,0 0-8-15,0-1 8 0,0 6-8 0,3-7 8 16,0-5-8-16,-1 7 0 0,-2-9 0 0,0 0 0 16,6 5 0-16,-6-5 0 0,5 0 0 0,0-5 8 15,6 3-8-15,-3-5 0 0,0 5 0 0,0-5 0 0,0-3 0 0,2 3-17 16,-2-7 2-16,3 5 1 0,-1-5-6 16,1 6-2-16,-3 1 0 0,2-4 0 15,1-1 10-15,-3 3 3 0,0-1 0 0,0-4 0 0,0 12 9 0,-6-5 0 16,1-8 0-16,2 13 0 0,-2-3 0 0,-3 5 16 15,0 0-4-15,0 0-1 0,0 0 7 0,0 0 2 16,0 0 0-16,0 0 0 0,0 0 12 0,-3 5 4 16,1 5 0-16,-1-1 0 0,3-2-24 0,-3 7-4 15,1-4 0-15,2 6-8 0,-3-4 0 0,3-1 0 16,0 11 0-16,3-13 0 0,-3 8 0 0,0-3 8 16,0-5-8-16,0 5 0 0,2-7 0 0,1 3-11 15,0-3 0-15,-1-5 0 16,4 3-24-16,-1-3-5 0,-3-2 0 0,6-2-1 15,-2-3-31-15,-1 5-7 0,8-7-1 0,-5-2-566 0</inkml:trace>
  <inkml:trace contextRef="#ctx0" brushRef="#br0" timeOffset="118762.19">7842 328 748 0,'8'-9'33'0,"-5"2"7"0,7 0-32 0,-4-1-8 0,-1 6 0 0,0-3 0 16,6-4 150-16,-3 7 28 0,-6-5 6 0,4 0 0 16,2-1-94-16,-6 8-19 0,1-2-4 0,-3 2-1 15,0 0-37-15,0 0-7 0,0 0-2 0,3 2 0 16,-1 6-8-16,-2 1-3 0,3-2 0 0,-6 7 0 15,1-4 1-15,2 4 0 0,-6 2 0 16,4-6 0-16,-1 4-10 0,-2 0 0 0,-1-3 0 0,1 6 8 16,3-3-8-16,-4 3 0 0,-2-3 0 0,3-5 0 15,2 5 0-15,1-7 0 0,-6 3 0 0,2-3-11 16,6-5 11-16,0-2 0 0,-2 7 0 0,2-7 8 16,0 0-8-16,0 0-8 0,0 0 8 0,-5 0-12 15,-1-7 12-15,6 7 0 0,6-2 0 0,-4-3 0 0,-2-4 8 16,3 2-8-16,5-3 8 0,0 1-8 0,-3-3-9 15,3 0-7-15,3-4 0 0,-1 2-1 0,1-1 17 0,-1 4-8 16,1-3 8-16,2 0 0 0,-2 4 0 16,-1 1 0-16,1 2 0 0,-3-7 0 0,2 11 0 15,-2-2 0-15,0 3 0 0,0 2 0 0,0 0 0 0,0 2 0 16,-3 3 0-16,1-2 0 0,-4 6 22 0,4-2 2 16,-1 7 0-16,-2-7 0 0,-3 5-16 15,2 0-8-15,1-1 8 0,-1-4-8 0,-2 8 8 0,0-1-8 16,0-3 8-16,0-3-8 0,-2 6 0 0,2-7 0 15,0-7 0-15,-3 2 8 0,3 5-8 0,0-7 0 0,0 0 0 0,0 0 8 16,0 0-8-16,0 0 0 0,-5-2 0 0,2-5 0 16,3 0 0-16,-2-3 0 15,2-4 0-15,0 0 0 0,0 5 0 0,2-6 0 0,1-1 0 0,2 2 0 16,-2-5 0-16,2 5 0 0,6-2 0 0,-3 1 0 16,0 4 0-16,-1-6 0 0,7 5 0 0,-1 1 0 15,0 4 0-15,-2-7 0 0,2 6 0 0,-2 6-8 16,2-3-2-16,-3-4 0 0,-4 7 0 0,4 2-532 15,1-5-106-15</inkml:trace>
  <inkml:trace contextRef="#ctx0" brushRef="#br0" timeOffset="119148.99">8205 424 172 0,'0'0'16'0,"0"0"-16"15,0 0 0-15,0 0 0 0,10 0 357 0,-2 0 69 16,-8 0 14-16,0 0 2 0,8 0-296 0,0 0-59 15,-8 0-12-15,8 5-3 0,-3-2-64 0,6 1-8 16,-3 1-13-16,0 0 3 0,-3 2 10 0,3-5 0 0,3 7 0 0,-3-1 8 16,2-1-8-16,-2 0 0 15,3 0 0-15,-3-5 0 0,0 5 0 0,-1 2 0 0,-1-4 0 0,2 2 0 16,0-2 0-16,0 0-10 0,-8-5 10 0,5 7-10 16,3 0 10-16,-3-3 0 0,-5-4 0 0,8 8-8 15,-3 6 8-15,1-7 0 0,-1-5 0 0,-5-2 8 16,5 7-8-16,1 7 0 0,-6-14 0 0,0 3 8 15,0-3-8-15,2 9 0 0,-2-9 0 16,0 0 0-16,0 0-12 0,3 12-4 0,-3-12-1 0,0 0 0 16,0 0-44-16,0 0-9 0,0 0-2 0,0 0-715 15</inkml:trace>
  <inkml:trace contextRef="#ctx0" brushRef="#br0" timeOffset="119659.89">8475 422 1544 0,'0'0'68'0,"0"0"15"0,0 0-67 0,0 0-16 16,0 0 0-16,0 0 0 0,5 2 51 0,-2 3 6 16,-3-5 2-16,0 7 0 0,5-2-34 0,-3 2-6 0,-2 0-2 0,3 0 0 15,0 3-17-15,-1-3 8 0,-2 0-8 16,0 2 0-16,0-2 0 0,0 2 0 0,0-1 0 0,0 6 0 16,0-7 0-16,0 2 0 15,3-2 0-15,-3 3 0 0,-3-3-12 0,1 2 0 0,4-2 0 0,-2 3 0 16,0-3 12-16,0 2 0 0,0 3 0 0,3-10 0 15,-3 7 8-15,0-1-8 0,0-8 0 0,3 7 0 16,-1 0 0-16,-2 0-16 16,0-7 2-16,0 2 0 0,3 5 14 0,-3-7 16 0,0 7-3 0,0-7-1 15,0 0-12-15,0 0-10 0,0 0 2 0,-3 3 0 16,3-3 8-16,0 0 16 0,-5 4-4 0,5-4-1 0,-5 0-11 16,-1 0 0-16,6 0 0 0,0 0-11 15,-7 0 11-15,-1 0 0 0,2 0 0 0,1 0 0 0,0 3 8 0,-3-3 0 16,0 0 0-16,0 0 0 0,-3 0-8 0,-2 4 0 15,-3 1 8-15,-2-5-8 0,-1 7 0 16,-5 0 9-16,-2 0-9 0,-3 0 0 0,0 0 0 16,2 3 0-16,1-3 0 0,2 2 0 0,0 1 0 0,-2-3-12 15,5 7 0-15,-1-5-792 0</inkml:trace>
  <inkml:trace contextRef="#ctx0" brushRef="#br0" timeOffset="-205569.31">8078 399 172 0,'10'0'8'0,"-10"0"1"0,0 0-9 0,0 0 0 0,8-7 0 0,-2 7 0 16,-4-8 77-16,-2 8 14 0,3 0 2 0,5-2 1 15,-8 2-73-15,0 0-21 0,0 0 9 0,0 0-9 16,5 0 8-16,-5 0-8 0,0 0 8 0,0 0-8 0,5 0 16 16,-5 0 0-16,0 0-1 0,0 0 0 0,6 0 25 0,-6 0 4 15,0 0 2-15,0 0 0 16,0 0 38-16,0 0 7 0,5-5 1 0,-2 5 1 16,-3-4-13-16,0 4-2 0,8 0-1 0,-6-5 0 0,-2 5-20 15,0 0-4-15,8 0-1 0,0 0 0 16,0 0-20-16,-3 0-4 0,1 0 0 0,2 0-1 0,2 5 9 0,-5-1 3 15,-5-4 0-15,0 0 0 0,11 5-31 0,-6-5-8 16,-5 0 0-16,0 0 0 16,8 7 0-16,-3 3 9 0,1-8-9 0,-4 5 10 0,-2-7-10 15,0 7 0-15,6 0 0 0,-4 0 8 0,-4-4-8 0,4 6 12 16,1-4-12-16,2-3 12 0,-5-2-12 0,6 7 0 16,2-2-12-16,-1-1 12 0,1 1 0 0,0-2 0 0,0 4 0 0,3 0 0 15,-1-5 0-15,-2 3 0 16,0-3 0-16,0 5 0 0,0 0 0 0,0-7 12 15,-8 0-12-15,8 7 12 0,0-4 0 0,-8-3 1 0,8 0 0 0,-8 0 0 16,5 9-1-16,3-9 0 0,-3 5 0 0,-5-5 0 16,0 0-12-16,0 0 8 0,8 0-8 0,-2 7 0 15,-6-7 8-15,0 0-8 0,5 0 0 0,-5 0 0 16,5 7 8-16,-5-7-8 0,3 9 0 0,-3-9 0 16,3 3 0-16,-3 4 8 0,0-7-8 0,0 7 0 15,2 2 0-15,-2-2 0 0,-2 0 0 0,-1 0 0 16,3-4 0-16,0 6 0 15,-3-4 8-15,3 2-8 0,0-7 0 0,-2 2 0 0,2 7 0 0,0-4 0 16,0-5 0-16,0 7 0 0,0-7 0 0,0 0 0 16,-3 3 0-16,3-3 0 0,0 0 0 0,0 7 0 15,0-7 0-15,0 0 0 0,0 0 0 0,0 0 0 16,0 0-15-16,0 0-5 0,0 0-2 0,0 0-550 16,5 0-111-16</inkml:trace>
  <inkml:trace contextRef="#ctx0" brushRef="#br0" timeOffset="-204839.67">8393 335 2070 0,'0'0'45'0,"0"0"10"0,0 0 1 0,0 0 3 0,0 0-47 0,0 0-12 0,0 0 0 0,0 0 0 15,0 0 13-15,0 0 1 0,0 0 0 0,0 0 0 16,0 0-14-16,-3 7 0 0,3-4 8 0,0 6-8 15,0-2 0-15,3-2 0 0,-1 2 8 0,1 2-8 16,2-7 0-16,0 6 0 0,-2-1 0 0,2 0 0 16,3-5 0-16,0 5 0 0,-2 0 0 0,2-5 0 15,-1 6 0-15,1-4 0 0,0 1 0 0,0 0 0 16,0-5 0-16,0 2 0 0,5 3 0 0,-7-3 0 0,2-2 0 0,0 7 9 31,-1 0-9-31,1-7 8 0,0 3-8 0,0 4 0 16,-2-7 0-16,-4 7 0 0,-2 0 0 0,3-5 0 0,2 5 0 0,0 2 0 15,-2-1 0-15,0-4 0 0,-6 6 0 0,3-8 0 16,5 5 0-16,-5 0 0 0,-5 0 0 0,2-4 0 0,3 4 0 16,-2 2 0-16,-1-2 0 0,-2 0 8 0,0 0-8 15,-1 0 0-15,-2-4 0 0,0 6 8 0,0-4-8 0,3-3 0 16,0 3 0-16,-3-3 0 0,-3 5 0 0,3 0 0 16,3-4 8-16,-3 1-8 0,-2-1 0 0,2 4 0 15,2 0 0-15,1-7 0 0,-3 2 0 0,3 5 0 0,-3-7 0 16,0 7 0-16,0-7 0 0,0 3 0 15,0 1 0-15,0-4 0 0,3 3 0 0,-3-3 0 0,0 0 0 0,-3 4 0 16,4 1 0-16,-4-5 0 0,3 0 0 16,-3 0 0-16,1 5 0 0,-1-5 0 0,1 0 0 0,-1 0 0 15,-2 0 0-15,5 0 0 0,-3 0 0 0,1 0 0 16,-3-5 0-16,2 5 0 16,3 5 0-16,3-5 0 0,-3-5 8 0,0 5-8 0,0 0 0 0,3 0 8 15,-1 0-8-15,1 0 0 0,-3 0 0 0,3 0 0 16,5 0 0-16,0 0 0 0,-5 0 0 0,-1 0 0 15,6 0 0-15,0 0-11 0,-5 0 3 0,5 0 0 32,-5 0-24-32,5 0-4 0,0 0 0 0,0 0-1 0,-6 5-152 0,6-5-31 0</inkml:trace>
  <inkml:trace contextRef="#ctx0" brushRef="#br0" timeOffset="-198405.13">9610 2038 1324 0,'0'0'118'0,"0"0"-94"0,0 0-24 0,0 0 0 0,5 5 103 0,0-5 16 15,3 4 3-15,0-4 1 16,0 5-62-16,0 2-12 0,0-5-2 0,3 8-1 0,-4-6-18 0,4 4-4 15,0 1-1-15,-1 0 0 0,1 1-11 0,-1 2-3 16,4-1 0-16,-4-4 0 0,3 0-9 0,1 7 0 16,-1-6 0-16,-5-1 8 15,0 2-8-15,0-2 0 0,-3-2 0 0,3 7 0 0,0-10 0 0,0 7 0 16,0-4 0-16,-3 2 0 0,3-7 0 0,-5 2 0 16,2 3 0-16,0 0 0 0,-5-5 0 0,5 5 12 15,-5-5-4-15,3 2 0 0,-3-2 17 0,0 0 3 16,0 0 1-16,5 0 0 0,-5 0-2 0,0 0-1 15,0 0 0-15,8 0 0 0,0-2-18 0,-2-8-8 16,-1 3 0-16,3 0 8 0,-3-7-8 0,0 4 0 16,3-4 9-16,3-4-9 0,-3-4 0 15,2-3 0-15,1 1 0 0,2-9 0 32,-2 2-16-17,2-6-8-15,0 4-2 0,1-5 0 0,1 8-105 16,-1-3-21-16,2 0-4 0,-1 0 0 0</inkml:trace>
  <inkml:trace contextRef="#ctx0" brushRef="#br0" timeOffset="-153170.11">9274 7581 1861 0,'0'0'82'0,"0"0"18"0,0 0-80 0,0 0-20 15,-6-5 0-15,6 3 0 0,-2-3 32 16,-1-2 2-16,3 3 1 0,-3-3 0 0,1 0-23 0,-1-1-4 16,-2 1 0-16,2 5-8 15,1-3 0-15,-4 3 0 0,4-5 0 0,-4 5 0 0,1-3-14 0,0 5 0 16,-3-2 0-16,0 2 0 0,0 0 14 16,-3 2 0-16,1 5-10 0,-3 0 10 0,-1 0 0 0,-2 2 0 15,-2 1 0-15,2 4 0 0,0 2 15 0,0 1-3 16,0-1 0-16,1 8 0 0,-1-3-4 0,0 3-8 15,3-1 11 1,-1 3-11-16,1 5 15 0,0-6-4 0,5 6-1 0,0 2 0 16,3 2-10-16,-1-2 0 0,4-2 0 0,2-3 0 15,0-5-12-15,2 1 3 0,4-1 0 0,-1-6 0 0,3 4 9 16,3-7 0-16,2-2 0 0,0-5 0 16,0 2-28-16,0-2-3 15,1-2-1-15,2-2 0 0,2-3-42 0,1-3-9 0,-1-2-1 0</inkml:trace>
  <inkml:trace contextRef="#ctx0" brushRef="#br0" timeOffset="-152644.05">9676 7647 288 0,'-5'2'25'0,"2"-2"-25"16,-2 5 0-16,-1-3 0 0,1-2 343 0,0 5 63 15,2-3 13-15,0-2 2 0,-2 8-303 0,0-6-61 16,2-2-12-16,1 7-2 16,-4-7-27-16,4 7-4 0,-1 0-2 0,0 2 0 0,1-1-10 0,-1 1 0 15,0 5 0-15,1 0 0 0,-1 3 0 0,0-1 10 16,1 3-10-16,-1 4 10 0,3 1-2 0,0-1 0 15,0 1 0-15,0-1 0 0,0 1-8 0,3 0 0 16,-1-3 0-16,1-3 8 16,0-3-8-16,2-1 0 0,-2-3 0 0,2 1 0 0,0-7-24 0,1 2-1 15,1-7 0-15,1 0 0 16,0-2-54-16,0-5-10 0,3-3-3 0,-1-4 0 16,4-2-127-16,2-6-25 0,-1 6-6 0,-1-8-219 0,17-23 375 15,-1-9-251-15,-4 9 286 0,-15 30 47 16,-1-1 12-16,1 1 0 0,-3-2 141 0,0 3 31 0,0 7 5 0,-1-6 2 15,-4 6 19-15,2 2 4 0,1 5 1 0,-6 2 0 16,0 0-69-16,0 0-14 0,0 0-2 0,0 0-1 16,0 9-41-16,0 0-9 0,-3 3-2 15,3 0 0-15,-3 2-42 0,1 2-9 0,-1 6-2 16,0-4 0-16,1 4-12 0,-1-4 0 0,1 6 0 0,-1-3 0 16,3-2-9-16,-3-3-5 0,3 3-1 0,0-7 0 31,0 4-88-31,0-4-17 0,3-2-4 0,-3-8-700 0</inkml:trace>
  <inkml:trace contextRef="#ctx0" brushRef="#br0" timeOffset="-152195.86">10163 7621 288 0,'0'0'25'0,"5"-5"-25"16,0 5 0-16,-5 0 0 0,6 7 391 0,-1-4 73 16,0 4 14-16,0 0 3 0,-2 2-298 0,2 3-60 15,-2 0-12-15,0 2-3 0,-1 2-53 0,-2 1-11 16,-2 4-3-16,-1-2 0 0,0 4-29 0,1 6-12 15,-1-3 8-15,-2-3-8 0,-1 3 0 0,-1-3-12 16,-1 6 0-16,0-6 1 16,0-4-97-16,0 2-19 0,0-4-4 0,0-1-1 15,3-7 30-15,-1 3 6 0,1-7 0 0,2 2 1 16,3-7-2-16,0 0-1 0,0 0 0 0,0-7 0 16,3-2 46-16,2-1 10 0,3-4 2 0,0-2 0 0,0-8 76 0,3 5 16 15,2-2 4-15,0-2 0 0,3-3 2 0,-3-3 1 16,3 6 0-16,0-1 0 0,0-1 10 0,2 6 3 0,-2-2 0 0,3 4 0 15,-3 3-12-15,0-2-3 16,-3 8 0-16,0-1 0 0,-2 2-21 0,-1 0-4 16,1 7 0-16,-3 0-1 0,2 0-17 0,-2 7-3 0,-2-2-1 0,-1-1 0 15,0 11-10-15,0-6 0 0,-2 3 0 0,0-1 0 16,-1 4 0-16,-2-1 0 0,0-3 0 0,0 4 0 16,0-6-16-16,0 5 2 0,-2-5 0 0,2-1 0 15,0-4-1-15,0-4 0 0,0 0 0 0,0 0 0 16,0 0 15-16,0 0-9 0,8-4 9 0,-3-4-8 15,0-1 8-15,3-5 0 0,0-3 8 0,0 1-8 16,3 0 8-16,-1-6-8 0,3-3 8 0,1-1-8 16,-1-5 0-16,3 0-18 0,0 1 3 0,-3 6 1 15,3-1-50-15,0 1-9 0,-3 3-3 16,3 4 0-16,-3 1-38 0,-2 7-8 0,4-13-2 0,-7 13 0 16</inkml:trace>
  <inkml:trace contextRef="#ctx0" brushRef="#br0" timeOffset="-151957.66">10890 7925 2538 0,'0'0'56'0,"0"7"11"0,-2 0 2 0,2 0 3 0,0 2-58 0,2-2-14 0,1 0 0 16,0-2 0-16,-1 2 0 0,3 0 0 0,-5-7 0 0,3 7 0 31,-3-7-109-31,3 7-19 0,-3-7-3 0,0 0-861 0</inkml:trace>
  <inkml:trace contextRef="#ctx0" brushRef="#br0" timeOffset="-151403.18">11263 7569 2746 0,'0'0'60'0,"0"0"13"0,0 0 3 0,0 0 1 0,0 0-61 0,6 7-16 16,-4 1 0-16,4-1 0 0,-1-5 12 0,-3 5 0 15,4 2 0-15,-4-2 0 0,1 3-12 0,-3 2 0 16,-3-1 0-16,3 1 0 15,-2 0-39-15,-1 2-10 0,0 0-3 0,-2 3 0 16,0-1-20-16,0 0-4 0,-1 1 0 0,1 4-1 0,2-2 46 0,-2-3 10 16,2 6 1-16,1-6 1 0,-1 0 19 0,3 1 0 15,3-1 0-15,-1-1 0 0,1-6 18 16,2 5 7-16,3-5 2 16,3-1 0-16,-1-4 8 0,1 1 1 0,5-5 1 0,2 0 0 0,1-2-21 0,5-5-4 15,-3-3 0-15,3-4-1 0,2 2-11 0,1-7 0 16,-1 1 9-16,3-4-9 0,-2-1-9 0,-6-1-7 15,3-1 0-15,-3 1-1 0,-5 0-7 0,2 1 0 0,-2-3-1 0,-3 3 0 16,-2 1 25-16,-3-1-10 16,-3 6 10-16,0-1 0 0,-2 4 0 0,-3-1 19 15,-3 4-3-15,1-1 0 0,-3 2 14 0,-1 3 2 16,-2 0 1-16,0 7 0 0,0 0-9 0,-2 0-1 0,-1 0-1 0,3 7 0 16,-2 0-22-16,-1 3 0 0,1 4 0 0,2 0 8 15,0 5-8 1,0 2 0-16,-3-2-11 0,6 4 11 0,2 1-11 0,-2-1 11 15,5 6-12-15,3-6 12 0,2 1 0 0,0-3-8 16,3 2 8-16,0-1 0 0,3-6 0 0,-1 0 0 0,3-1 0 16,1-6 0-16,-1 0-8 0,3-2 8 0,0 1 0 0,2-8 0 0,3 7-8 0,1-7 8 15,-1-3 0-15,2-1 0 0,-1-4-10 0,-1-1 10 16,0-5-8-16,0 5 8 0,-2-6-21 0,-3 4 1 16,-1-6 0-16,1-2-727 15,-2 3-145-15</inkml:trace>
  <inkml:trace contextRef="#ctx0" brushRef="#br0" timeOffset="-151207.89">12086 7598 2718 0,'3'18'120'0,"-1"-8"25"0,-2 4-116 0,3 0-29 0,2 3 0 0,1-1 0 16,2 0 86-16,0 1 11 15,5-1 3-15,0 3 0 0,3 0-67 16,0-3-13-16,0 8-2 0,0-8-1 0,-1 6-17 0,1-4 0 15,0-3 0-15,0 1 0 16,3 0-24-16,-1-1-4 0,1-6-2 0,-1 5 0 16,1-4-35-16,-3-3-7 0,-3-5-2 0,0 5 0 15,0-7-80-15,-2 0-16 0,-1-2-3 0,1-5-880 0</inkml:trace>
  <inkml:trace contextRef="#ctx0" brushRef="#br0" timeOffset="-151030.14">12459 7513 3031 0,'-21'33'134'0,"10"-10"28"0,-2 1-130 0,-3 6-32 15,1 1 0-15,-1 0 0 16,0-3 14-16,-3 7-4 0,-2 0-1 0,3-4 0 16,2 2-9-16,-3-3-12 0,1 3 2 0,2-9 1 15,0 7-147-15,0-10-30 0,5-3-6 0,-2-1-962 16</inkml:trace>
  <inkml:trace contextRef="#ctx0" brushRef="#br0" timeOffset="-150754.29">12909 7275 2246 0,'0'0'200'0,"3"10"-160"0,-6 6-32 0,3-2-8 16,-3 3 183-16,3-1 35 15,0 5 7-15,0 3 2 0,0 2-140 0,-2 2-28 16,-4 0-6-16,4 3-1 0,-3 7-42 0,-1-1-10 0,-2-2 0 0,3 3 0 16,0 0 0-16,-1-3 0 0,1 5 0 15,2 0 0-15,1 5-16 0,2-5 0 0,0-3 0 0,0-1 0 16,2-4-1-16,1-1 0 0,2 0 0 16,1-8 0-16,-1 1-10 15,0-8-1-15,3 5-1 0,0-9 0 16,3 2-20-16,-3-4-4 0,2-3-1 15,1-7 0-15,-1 0-105 0,4 0-21 16,-4-7-4-16,-2-1-887 0</inkml:trace>
  <inkml:trace contextRef="#ctx0" brushRef="#br0" timeOffset="-150563.18">12737 7760 1555 0,'0'0'138'0,"-5"7"-110"15,-1-2-28-15,6-5 0 0,0 0 286 0,0 0 52 16,0 0 10-16,6 2 3 0,-1 5-239 0,6-5-48 15,-3-2-10-15,2 0-2 0,3 5-36 0,3-5-7 16,3-5-1-16,-1 5-8 0,3-2 0 0,3 0 0 16,5-5 0-16,0 0 0 15,3 0-65-15,0-3-20 0,0-2-4 0,2 3-1 16,-2 0-63-16,0-6-13 0,-3 6-2 0,0-5-533 16,-3 2-107-16</inkml:trace>
  <inkml:trace contextRef="#ctx0" brushRef="#br0" timeOffset="-150377.83">13597 7830 2073 0,'3'12'92'0,"2"-7"19"0,-2 2-89 0,4 7-22 0,1-7 0 0,6 3 0 16,-1-3 164-16,3 2 28 0,0-4 5 0,2-1 2 15,1 1-142-15,2-3-28 16,0-2-5-16,0 0-2 0,0 0-32 0,3 0-6 0,0-7-2 0,2-2 0 31,1 2-158-31,-3-5-32 0,-1 0-7 0</inkml:trace>
  <inkml:trace contextRef="#ctx0" brushRef="#br0" timeOffset="-150162.35">13838 8028 345 0,'-11'16'15'0,"6"-4"4"0,-3-2-19 0,3 4 0 15,-3-2 0-15,2-1 0 0,4 1 563 0,-1-5 109 16,6 2 21-16,2 3 5 0,0-2-528 0,3-3-106 16,0 0-20-16,5-3-5 0,1 1-27 0,2-2-4 15,2-3-8-15,3 0 11 0,3-8-19 0,5 6-4 16,-2-5-1-16,2 0 0 16,0-2-91-16,0-6-19 15,3 6-3-15,-1-5-1 0,4 2-143 0,-1-4-29 0,30-20-5 0,-14 13-2 0</inkml:trace>
  <inkml:trace contextRef="#ctx0" brushRef="#br0" timeOffset="-149270.27">14761 7743 2718 0,'0'0'60'0,"-3"5"12"0,3-3 2 0,0 8 2 0,0-3-60 0,0 0-16 0,-2 0 0 0,2 2 0 16,-3-1 28-16,1 6 4 0,-1-3 0 0,-2 4 0 15,2 1-32-15,-5 0 0 0,3-1 0 0,-3 8 0 16,2-2 0-16,-1 3 0 0,-1 2 0 0,0-3 0 16,-3 1 0-16,1 2 0 0,-1-3 0 0,3 1 0 15,-3-1 0-15,1-2 0 16,-1-2 0-16,1-2 0 0,2-1 0 0,0-2 0 0,2 0 0 0,1-4 0 16,3-3 0-16,-1-5-13 0,3-2 1 0,0 0 0 15,3-2-48-15,4-8-10 0,4-1-2 0,2-6 0 16,3-2 4-16,0-2 1 0,0-2 0 0,5-8 0 15,-2 3 5-15,4-3 1 16,-1 3 0-16,1 0 0 0,-1 0 36 0,1-3 7 0,-4 7 2 16,-1 6 0-16,-2 1 45 0,0 3 10 0,0 0 1 0,-5 5 1 0,2 1 50 0,-3 6 9 15,4-3 3-15,-6 5 0 0,2 5-25 0,3-3-5 16,-2 6-1-16,0 1 0 0,2-2-48 0,-3 9-9 16,1-1-3-16,2 1 0 0,-2 0 16 0,-1 1 2 15,4 6 1-15,-6-6 0 0,2 4-31 0,-2-4 0 16,3-3 0-16,-1-5 0 15,1 5-28-15,-1-4-12 0,1-3-3 0,0-5 0 16,2-2 19-16,-3 0 3 0,1 0 1 0,2-2 0 16,-2-3-20-16,-1-4-3 0,1-1-1 15,0-4 0-15,-1 2 26 0,-2-7 5 0,0 8 1 0,0-6 0 16,-3-4 0-16,-2 7 0 16,0-5 0-16,-1 3 0 0,1-1 12 0,-3 3 0 0,-3 0 0 0,1 2 10 0,-1 0-10 0,0 5 0 0,-2 5 0 0,-3 0 0 15,0 2 0-15,0 4 0 0,0 3 9 16,0 8-9-16,-5-1 16 0,5 4 0 0,-5-1-1 0,2 6 0 15,1 1-1-15,-1 7 0 0,1-6 0 16,-1-1 0-16,3-1-14 0,0 6 0 0,0-10 0 0,3 4 0 16,-3-7 0-16,5 1 0 0,3-3 0 0,0 0 0 15,0-4-14-15,6-1 4 0,-1-2 1 0,3-2 0 16,0-5-34-16,5 0-6 16,-2-5-2-16,4-2 0 0,-1 5 24 0,1-8 5 0,4 3 1 0,0 0 0 15,-4-2 12-15,4-3 9 0,-1 3-12 16,1 1 12-16,-1-1 8 0,4 2 9 0,-4 0 2 0,3 5 0 0,-2-5 25 15,-1 4 6-15,1-1 1 0,-3 4 0 0,-3 0 10 0,0 0 3 16,0 4 0-16,1-1 0 0,-4-3-36 16,1 7-6-16,2-5-2 0,-5 3 0 0,3-3-20 0,-3 3 0 15,-3-3 0-15,0 0 0 0,0 5 0 0,1-7-8 16,-6 0 0-16,8 8 0 0,-8-8-7 16,5 0-1-16,-5 0 0 0,5 7 0 15,3-7-14-15,0 2-3 16,-3 3-1-16,3-3 0 0,-2 3 24 0,2-3 10 0,0 5-8 0,-1-5 8 0,1 6 0 0,0-1 0 15,3 2 0-15,-1 3 0 0,1-3 0 0,0 1 0 16,-1-1 0-16,6-2 0 0,-3 5 11 0,3-8-3 0,0 4 0 16,3-4 0-16,-4-1 8 0,4-3 0 15,-3 0 1-15,0-7 0 0,2 4-5 0,1-4-2 0,-3-2 0 0,0-3 0 16,-1 0-10-16,-1-2 0 16,-1-2 0-16,-3-6 0 0,-2 6 0 0,0-3 0 0,0-2 0 15,-2 2 0 1,-4-2-30-16,1-5-8 0,0-4-2 0,-1-1 0 0,-2 0-44 15,3 3-10-15,-3 0-2 0,2-3-964 0</inkml:trace>
  <inkml:trace contextRef="#ctx0" brushRef="#br0" timeOffset="-148994.39">16904 7306 2804 0,'0'0'62'0,"0"0"13"0,0 2 2 0,0 5 1 0,0 3-62 16,0-3-16-16,-2 5 0 0,-4-1 0 0,4 6 41 0,-9 4 6 16,-2 5 1-16,-3 4 0 0,0 3-48 0,-2 5 0 15,-9 9-10-15,3 0 2 16,0 7-36-16,-2 3-8 0,2 1 0 15,-2 4-1-15,-1-1 33 0,1-2 8 0,7-5 0 0,-2-5 1 16,0 3-61-16,5-10-12 0,0-2-2 0,3-2-667 16,0-5-134-16</inkml:trace>
  <inkml:trace contextRef="#ctx0" brushRef="#br0" timeOffset="-148653.08">16886 7631 3052 0,'2'9'68'0,"4"0"13"0,2-2 3 16,0 10 1-16,-1-3-68 0,4 2-17 0,0-1 0 0,-1 3 0 15,1 4 0-15,-1 1 8 0,-2 3-8 0,0 5 0 16,3-3-10-16,-6 0-9 0,0 3-1 0,1-1-1 31,-1-4-43-31,0-3-9 0,1 1-2 0,-4-3 0 0,4-4 8 0,-4-1 2 0,9-6 0 0,-6 1 0 16,-2-6 53-16,2 2 12 0,6-2 0 0,-1-5 0 0,-2-5 48 15,0-2 11-15,3-2 1 0,-1-6 1 0,3-8-37 16,1-3-8-16,-1 0-2 0,0-9 0 0,6-5-14 16,-3 0 0-16,-3 0 0 15,3-7 0-15,-3 0 0 0,3 0-13 0,-3-3 1 0,0 3 0 16,0 0-42-16,1 12-8 16,-1 0-2-16,-3 9 0 0,1 2-120 0,0 10-24 0,-3 5-4 0,2 0-2 15,-2 4 147-15,0 5 30 0,3 0 5 16,-3 7 2-16,-1 7 14 0,-1 0 4 0,-1 3 0 0,3 1-692 0</inkml:trace>
  <inkml:trace contextRef="#ctx0" brushRef="#br0" timeOffset="-148408.24">17595 7925 518 0,'10'9'46'0,"-7"-2"-37"0,5 0-9 0,-3 2 0 16,1 3 416-16,-1-2 80 0,0-1 17 0,-2 0 3 15,-1-2-328-15,1 1-65 0,-3-8-14 0,0 7-2 16,-3-5-76-16,3-2-15 0,-8 7-4 0,1-2 0 15,-1-3-22-15,-6-2-5 0,1 0-1 0,0 0 0 16,-3 0-19-16,-2 0-4 0,-1 0-1 0,3-7 0 16,-2 7 18-16,2-2 3 0,3-3 1 15,-1 3 0-15,4-1 10 0,-1-1 8 16,3-4-12-16,0 1 12 16,3 3-29-16,0-3 1 0,2 0 0 0,0-7 0 15,3 6-17-15,3-1-3 0,2 0-1 0,3-1 0 0,3-2-79 0,2 5-16 0,3-4-4 0,2-3-699 16</inkml:trace>
  <inkml:trace contextRef="#ctx0" brushRef="#br0" timeOffset="-147741.64">17804 7701 403 0,'0'0'36'0,"0"0"-36"15,0 0 0-15,0 0 0 16,0 0 432-16,0 7 79 0,0-7 16 0,0 5 3 0,-3 2-362 0,-2 0-72 16,0 0-14-16,-1 2-3 0,-2-2-36 0,3 3-7 15,-6-3-2-15,4 7 0 16,-1 3-51-16,-3-3-11 0,3 2-1 0,-2 3-1 0,2 2 11 0,0-2 3 15,2 2 0-15,1 0 0 0,0-2 16 0,2-2 0 0,0-1 0 0,3 0 0 16,0-1 0-16,3-6 0 0,0 3 0 16,-1-8 0-16,4 3 0 0,-1-2 0 0,3-2 0 0,3-6 0 15,-4-2-8-15,7 3 8 0,2-12-12 0,2 5 12 32,1-13-20-32,4 4 2 0,4-6 1 0,-3 1 0 15,-1-8-15-15,7 0-4 0,-4 3 0 0,3-2 0 0,-2-1 11 0,-4-2 1 16,1-4 1-16,-3 6 0 0,1-2 23 0,-1-5 0 0,-5 5 0 0,2 1 0 15,-2 1 47-15,-3 0 13 0,3 8 4 16,-5 4 0-16,-3 3-26 0,-3 1-5 0,0 1-1 0,-2 7 0 16,0-2 16-16,-3 7 4 15,-3-3 0-15,-2 5 0 0,-3 0-39 0,-3 5-13 0,0 4 9 0,1 0-9 16,-6 5 0-16,0 3 0 0,-2 9 0 0,-1 4 0 16,-2 1-14-16,0 2 5 0,0 5 1 15,5-6 0-15,-3 8 8 0,6-2 0 0,0-5 0 0,5 7 0 16,0-7 0-16,3 2 0 0,-1-2 0 0,6-7 11 0,0 5-11 15,6-8 8-15,-1 3-8 0,3-3 8 0,5-1-8 0,0-6 0 16,6-2 0-16,-1-2 0 0,1-5 0 0,-1 0 8 16,4 0-8-16,-1-7 8 0,-3 0-8 0,3-7 0 15,3 0 0-15,0-2 0 0,0-6 0 16,2-1 0-16,-2 0 0 0,0-8-11 0,-6 8-1 0,-2-8 0 16,0 5 0-16,-5-2 0 0,-1 0 4 0,-4 2 0 15,-4-2 0-15,-2 4 0 0,-5 6 8 16,-3-3 0-16,-3-1 0 0,-2 6 0 0,-3 2 0 0,-2 0 0 0,-1 0 0 15,-2 7 0-15,3 0 0 0,-1 0 11 16,3 7-3-16,-2 0 0 0,2 2 4 16,-3 8 0-16,6 2 0 0,-3 0 0 0,0 4-12 0,3 1 0 15,0 1 0-15,2 6 0 0,6 2 0 0,2-3 8 16,3 1-8-16,6-5 8 16,-1 2 0-16,6-4 0 0,-1-1 0 0,6-4 0 0,0 5 25 0,2-8 5 0,1-2 1 0,5 3 0 15,0-8-31-15,5 3-8 0,0-10 0 0,0 5 0 31,-3-7-79-31,3-7-20 16,0 0-4-16,-2-5-1116 0</inkml:trace>
  <inkml:trace contextRef="#ctx0" brushRef="#br0" timeOffset="-147382.52">19182 7750 3056 0,'0'0'68'0,"0"10"13"0,0 4 3 0,3-5 1 0,0 6-68 0,-1-6-17 15,-4-2 0-15,-1 2-902 0,-2 3-184 0</inkml:trace>
  <inkml:trace contextRef="#ctx0" brushRef="#br0" timeOffset="-147214.05">19076 8414 3409 0,'-2'9'75'0,"-3"1"15"0,2 4 3 0,-5-5 3 0,3 3-76 0,-1-3-20 0,-4 1 0 0,-1-3 0 16,-5 0-124-16,-5-5-29 0,-8-2-6 0,-8 0-1 0</inkml:trace>
  <inkml:trace contextRef="#ctx0" brushRef="#br0" timeOffset="-137103.58">10605 850 2358 0,'0'0'52'0,"-11"7"10"0,3 0 2 0,-3-4 3 0,1 6-54 0,-3-2-13 0,-1 0 0 0,1 7 0 0,3-4 40 0,-6 4 6 15,0 2 1-15,0 3 0 16,-3-5-27-16,4 10-6 0,-4-1-1 0,-2 8 0 0,0-5-13 0,0 4 0 16,-3 8 0-16,0-3 0 0,0 5 0 0,0-5 0 15,6 1 0-15,-1-1 0 0,1 0 0 16,2-4 0-16,-3 2 0 0,6 0 0 0,-3-5-18 0,3-5 3 16,2 3 1-16,1-2 0 0,-1-1 5 0,1 1 1 15,-1 2 0-15,3-8 0 0,0 1 8 0,0-2 0 16,0-3 0-16,0 0-8 0,3-5 8 15,2 1 0-15,-2-5 0 0,2-1 0 16,3-4-100-16,0 0-14 0,3-4-3 0,0-8-864 0</inkml:trace>
  <inkml:trace contextRef="#ctx0" brushRef="#br0" timeOffset="-136821.53">10224 770 2325 0,'-11'-21'51'0,"6"12"10"0,2 6 3 0,0-1 2 0,1 1-53 0,2-4-13 0,2 0 0 0,-2 7 0 15,0 0 61-15,8 7 10 0,-2-4 1 0,-1 4 1 16,0 7-29-16,0 0-7 0,3 5-1 0,-2 9 0 16,2 5-12-16,0 2-2 15,-1-4-1-15,4 13 0 0,0-4-8 0,-3 7-1 0,0-4-1 0,-1 13 0 16,4-4-11-16,0-3 0 0,-3 5 0 0,2-4 8 15,-2 4-8-15,3 0 0 0,-1-5 0 0,1 1 0 0,-1-3 0 0,1-3 0 16,0-4 0-16,2-7 0 16,0 5 0-16,0-12 0 0,3 7-11 0,-3-10 11 15,3-2-23-15,-3-2 1 0,3 5 0 0,-2-10 0 16,-4 2-28-16,3-2-6 0,-5-4 0 0,0-3-723 16,0 2-144-16</inkml:trace>
  <inkml:trace contextRef="#ctx0" brushRef="#br0" timeOffset="-135931.68">9417 1537 907 0,'-14'-5'40'0,"9"5"8"0,0-2-38 0,-1-3-10 0,-2 3 0 0,3 2 0 15,-3 0 147-15,3 0 27 0,0-3 6 16,2-1 0-16,-2 4-81 0,2 0-17 16,-2 0-3-16,5 0-1 0,0 0-22 0,0 0-4 0,0 0 0 0,0 0-1 15,0 0-19-15,0 0-4 0,5 7-1 0,6 0 0 16,-3 0 9-16,2-5 1 0,3 8 1 0,1-6 0 15,-1 3-10-15,3-4-3 0,0 6 0 0,0-2 0 16,-1 0 3-16,1 7 0 0,-3-4 0 0,1 4 0 16,2-2-8-16,-6-1-2 0,3 6 0 0,-2-8 0 15,0 8-4-15,-1-3-1 0,1 0 0 0,-3-2 0 16,2 2-5-16,1-5-8 0,-3 5 11 0,2-4-11 16,1 6 12-16,0 1-12 0,-1-6 12 0,1 6-12 15,-1-3 12-15,1-2-12 0,2 9 12 0,-2-5-12 0,-1 3 10 0,1 0-10 16,-3-2 8-16,2 1-8 15,1-1 21-15,0 4-1 0,-1-2 0 0,-2-3 0 0,-3 8-20 16,1-10-10-16,2 2 1 0,0 1 0 0,-1-1 9 0,-1-2 0 16,2 0 8-16,0-4-8 0,-3 6 15 0,3-6-2 15,0 4 0-15,0-5 0 0,0 5-13 0,-3-4 0 16,3-3 0-16,0 7-10 0,0-5 10 0,-3-2 0 16,0 8 0-16,3-8 0 15,-2 2 0-15,-1 0 0 0,-2 1 0 0,2-3 0 0,-3 0 0 0,1 0 9 16,0 0-9-16,-3-5 0 0,2 5 8 0,-2-7-8 15,0 3 0-15,0-3 0 0,0 0 0 0,0 0 0 16,0 0 0-16,0 0 0 0,0 0 8 0,0 0-8 16,0 0 0-16,-5-3 0 0,2 3 8 0,1 0-8 0,-3-7 0 0,-3 5 0 31,5-5-22-31,-5 0-8 0,3-2-2 16,-3-1 0-16,0 3-152 0,0-5-32 0,-3 1-5 0</inkml:trace>
  <inkml:trace contextRef="#ctx0" brushRef="#br0" timeOffset="-134705.47">9520 2038 1627 0,'-11'-3'72'0,"8"-1"15"16,1 1-70-16,-1 1-17 0,-2-3 0 0,2-2 0 16,3 7 83-16,0 0 13 0,-2-2 2 0,2 2 1 15,0 0-41-15,0 0-8 0,0-7-2 0,0 7 0 16,0 0-4-16,0 0 0 0,0 0-1 0,0 0 0 0,5 7-12 15,0-5-3-15,3 5 0 0,0 7 0 0,0-6-2 0,3 1-1 16,-3 0 0-16,2 1 0 16,3-3-6-16,1 7-2 0,-1-5 0 0,0 1 0 15,6 2-5-15,-4-1 0 0,4-4-1 0,-1 0 0 0,1 3-11 16,2-3 12-16,0 0-12 0,-2 2 12 0,-1-2-12 0,-4 0 12 16,4 0-12-16,-2 1 12 0,3-1-12 15,-4-3 10-15,4 1-10 0,-6 2 10 0,3-5-2 0,0 8 0 16,-3-5 0-16,0-3 0 15,-2 3-8-15,2-3 12 0,-2-2-12 0,-1 0 12 0,1 0-12 16,-1 0 10-16,-2 0-10 0,0 0 10 16,-2 0-2-16,-1-2 0 0,0-3 0 0,1 3 0 0,-4-3 6 0,1 0 1 15,-3 0 0-15,0 3 0 0,0-5-15 0,0 2 8 0,-3-6-8 16,1-1 0-16,-1 2 8 0,-2 1-8 16,2-5 0-16,-2 4 9 0,2-6-9 0,-2 2 0 15,-1-5 0-15,4-2 0 0,-4-3 0 0,4 6 0 0,-1-6 0 16,1 1 0-16,2-1 0 0,0 0 0 0,0 1 0 15,2 2 0-15,1 2 0 0,-1-2 0 0,4 2 0 0,-4-2 0 16,1 7 0-16,2 2 0 0,-2-9 0 0,2 11 0 16,-2-4 0-16,2 5 0 0,1-1 0 15,-4 3 0-15,3-2-8 0,-2 2 8 0,2 2 0 0,-2 3 0 16,0-5 0-16,-3 7 0 0,0 0 0 0,0 0 0 16,0 0 0-16,0 0 0 0,0 0 0 0,0 0 0 15,0 0 0-15,0 0 0 0,0 9 0 0,0-2 0 16,-3 3 0-16,0-3 0 0,1 0 0 0,-1 7 0 0,-2-5 0 0,0 5 0 15,-1-4 0-15,1 4 0 16,-3-2-8-16,3 2 8 0,-1 2 0 0,1 5 0 0,-3-2 0 0,3 2 0 16,0 3 0-16,-1-1 0 0,-2 1 0 0,0 2 0 15,3 2-9-15,-3-2 9 0,3 0 0 0,-3-3 0 16,0 6 0-16,0-4 0 0,3-1 0 0,-3-1 0 16,0 1 0-16,3 2 0 0,-3-3 0 0,2 6 0 15,1-4 0-15,2-1 0 0,1-5 0 16,-3 4 0-16,2-2 0 0,0-4 0 0,6-1 0 0,-3 1 0 15,0-5 0-15,0-1 0 0,3 1 0 0,-1-2 0 16,1-3 0-16,-3 0 0 0,2-3 0 0,-2-4 0 16,0 0 0-16,0 0 0 0,0 0 0 15,0 0 8-15,0 0-8 0,0 0 0 0,0 0 0 0,0 0 0 0,0 0 0 0,0 0 0 16,-2-4 8-16,2-3-8 0,0 0 0 0,-3-3 9 16,1 3-9-16,2-5 0 0,-3 1 0 15,-2-4 0-15,2 6 0 0,0-5 0 16,-5 5 0-16,3-6 0 0,2 1 0 0,-2 3 0 15,0-6 0-15,0 3 0 0,-1-2 0 0,1 1 0 0,0 1 8 16,-1 3-8-16,-2-11 0 0,1 11 0 0,-4-3 0 16,3-1 0-16,0 1 0 0,-3 3 0 15,1-4 0-15,-3 1 0 0,-1-2 0 0,4 6 0 0,-3-4 0 0,-1 7 0 16,1-4 0-16,0-4 0 0,-3 6 0 0,3-7 0 16,-3 4 0-16,0 0 0 0,0 0 0 0,0 0 0 15,0-4 0-15,1 4 0 0,-4 3 0 0,1-1 0 0,2 6 0 16,0-6 0-16,0 8 0 0,0-3 0 15,3-4 0-15,2 7 0 0,1-3 0 16,-1 5 0-16,0 0 0 0,4 0 0 0,-4 0 0 0,11 0 0 16,0 0 0-16,0 0 0 0,0 0 0 0,0 0 0 0,0 0 0 0,0 0 0 15,0 0 0-15,3 7 0 0,2 0 0 0,3 0-11 16,-3-5 11-16,3 8-12 0,3-3 12 0,2 0-8 16,0 7 8-16,0-5-8 15,3 5 8-15,0-2 0 0,3 2 0 0,-4 0 0 0,1-4 0 16,0 4 0-16,0-5 0 0,0 6 0 0,3-4 0 0,-4-4 0 15,4 5 0-15,-3 0 0 0,2-5 0 0,1 7 0 16,-1-5 8-16,1 6-8 0,-1-4 0 0,1 1 0 16,-1-3 0-16,1 1 0 0,-3 2 0 0,2-3 0 15,-4 0 0-15,1 6-8 0,4-8 8 0,-3 2 0 16,-3-2 0-16,3 2 0 0,-3 1 0 0,0-3 11 16,-2-2-3-16,0 4 0 0,-1-7-8 0,-2 5 0 0,3 1 0 0,-3-1 0 15,-3-5 0-15,0 7 0 0,0-2 0 16,1 0 0-16,-6-7 0 0,2 5 0 0,-2-5 0 15,3 10 0-15,-3-8 0 0,0-2 0 0,3 7 0 16,-3-7 0-16,0 0 0 0,0 0 0 0,-3 7 0 0,3-7 0 16,0 0 0-16,0 0-11 0,0 0 3 0,0 0 0 31,0 0-85-31,0 0-17 0,-3 0-3 0</inkml:trace>
  <inkml:trace contextRef="#ctx0" brushRef="#br0" timeOffset="-128183.9">10218 674 345 0,'0'0'31'0,"-5"-5"-31"15,2 3 0-15,3-5 0 0,0 0 216 0,0 4 38 16,-5-1 7-16,2 1 2 0,3 3-151 0,0 0-29 16,0 0-7-16,0 0 0 0,0 0-38 0,0 0-7 15,0 7-2-15,0 5 0 16,0 2-13-16,0 3-4 0,0 6 0 0,3 1 0 15,0 9 2-15,-1-3 0 0,-2 8 0 0,3-3 0 0,2 0-3 16,1 1-1-16,-1-1 0 0,5 0 0 0,-2 3-10 0,3-5 0 16,2 4 0-16,0 3-11 15,6-4 11-15,-3-6 0 16,0 1 0-16,0 2 0 0,-3-5 0 0,3-2 0 0,-6 4 8 16,3-6-8-16,1 2 0 0,-4-3 0 0,1 8 0 0,-1-5 0 0,-2 2 0 0,0-5 0 15,3 3 0-15,-3-2 0 0,0 6 0 0,0-6 0 0,0-5 0 0,0-3 0 16,2 8 0-16,1-5 11 0,-1-3-11 0,4 0 12 15,-4-6-12-15,1-1 0 0,-3-2 0 16,2 3 8-16,1-6-8 0,2 3 0 0,-5-4 0 0,3-3 0 16,-1 0 0-16,-2 0 0 0,-3 0 0 0,1-3 0 31,2-1-104-31,-8 4-25 0,0-12-6 0,-6 0-1 0</inkml:trace>
  <inkml:trace contextRef="#ctx0" brushRef="#br0" timeOffset="-127766.03">10644 737 806 0,'-8'-7'72'0,"6"7"-58"0,-4-4-14 0,4 1 0 0,-4 1 146 0,1-3 26 16,0 5 6-16,2 0 1 15,1 0-67-15,-1 0-12 0,-2 0-4 0,-1 5 0 0,4 4-68 16,-4-6-13-16,1 11-3 0,-3-5-1 16,0 12-11-16,-2-4 10 0,-1 6-10 0,3 3 10 0,-5 2-10 0,2 1 0 15,-2 1 0-15,0-2 0 0,0 5 0 0,-3 0 0 16,2 5 0-16,-1 2 0 0,-4 0 0 0,1 0 0 15,-4 2 0-15,1-4 0 0,-3 2 0 0,1 0 0 16,-4 4 0-16,3-11 0 0,1 5 0 0,1-3 0 0,-1-4 0 0,1 2 0 16,1-3 0-16,0 1 0 15,0-1 11-15,2-11-11 0,3 5 0 0,1-3 0 16,1-5 0-16,1-6 0 0,0 6 0 0,5-4 0 16,0-3 0-16,0 1 0 0,3-3 0 0,0 0 0 0,-1-5 0 15,6-2 0-15,0 0-16 0,0 0 3 0,0 0 1 0,0 0 0 31,0 0-106-31,0 0-21 0,6 0-4 0</inkml:trace>
  <inkml:trace contextRef="#ctx0" brushRef="#br0" timeOffset="-126449.62">10644 551 172 0,'0'0'8'0,"-2"-2"1"16,-4 0-9-16,4-3 0 0,2 3 0 0,0-5 0 15,0 2 243-15,5 0 46 0,0 1 10 0,3-4 1 16,5-1-206-16,3 2-42 0,3 5-8 0,-1-12-1 16,6 7-16-16,0-5-3 0,2 5-1 0,3-5 0 15,3 0-2-15,3 5 0 0,-1-7 0 0,6 7 0 0,-3-2-21 16,2-1 0-16,-2 1 0 0,3 2 0 0,-3 0 0 16,0 2 0-16,3-4 0 0,0 6 0 15,2-4 0-15,0-2 0 0,6 2 0 0,-3 0 0 0,0 0 14 0,0 4-2 16,0-2 0-16,2 3 0 0,4-7 2 0,2 4 0 15,0 3 0-15,-3-3 0 0,3 3-2 16,-3 2-1-16,0-7 0 0,1 7 0 0,-1 0-11 0,3 0 0 16,0 0 0-16,2 0 8 0,-5 7-8 0,-5-7 10 15,0 0-10 1,3 2 10-16,2 3-10 0,1-3 0 0,2 7 0 0,-1-9-11 0,-1 5 11 0,-1-5 0 16,3 0 0-16,-3 2 0 0,6-2 8 0,-1 5-8 15,4-5 8-15,-4 0-8 0,-2 0 18 0,3 3-1 16,-1-3 0-16,1 7 0 0,2-5-17 0,0 3 0 15,3-3 0-15,-5 3 0 0,2 4-11 0,0-7 1 16,3 6 0-16,2-4 0 0,3 6 10 0,-2-8 0 0,-1 5 8 0,1-2-8 16,-1 4 0-16,1-7 0 0,7 6 0 0,-7 1 0 15,-6-2 0-15,6 0 16 0,-1 0-4 0,3 0-1 16,3-4-11-16,-5 6 0 0,-4-4 0 16,1 2 0-16,3-7 11 0,-1 2 0 0,1-2 0 15,-1 5 0-15,1-3 10 0,-3 5 3 0,2-7 0 0,-2 0 0 16,5 3-9-16,-2-3-2 0,-1 7 0 15,-2-7 0-15,-3 7 3 0,0-7 0 0,3 2 0 16,3 3 0-16,-3-3-24 0,-1 3-5 0,-1-3-1 0,1 5 0 16,1 0 14-16,3-4 0 0,-1 1 0 0,-4 1 0 0,-4 0 0 0,-5-3 0 15,3 3 0-15,-5-3 0 16,0-2 8-16,4 7 5 0,4-5 1 0,-6 3 0 16,1-5-14-16,-6 3-16 0,-3-3 3 0,0 0 1 15,1 4 12-15,-4-4 0 0,1 0 0 0,0 0 0 0,-1 3 0 16,1-3 0-16,-8-3 0 0,2 3 0 0,-7 3 14 0,-1-3-4 15,-7 7-1-15,-1-7 0 16,-7 0-119-16,-1 2-24 0,-2-4-5 0,-8 2-1 0</inkml:trace>
  <inkml:trace contextRef="#ctx0" brushRef="#br0" timeOffset="-124862.61">11020 472 1461 0,'-19'0'32'0,"14"0"6"0,-3-3 2 0,3 6 2 0,0-3-34 0,-3 7-8 16,-3 0 0-16,3 2 0 0,-2 5 28 0,-1-4 3 15,3 11 1-15,-3-5 0 0,-2 1-8 0,3 6 0 16,-1-4-1-16,0 4 0 0,-2 6-10 0,3-3-1 0,-1 7-1 0,3-3 0 16,-2 8-11-16,-1-8 0 0,3 3 0 0,0 0 0 15,0 5 0-15,0-8 0 0,0 3 0 0,3 0 0 16,-3 7 0-16,3-2 0 16,-6 2 0-16,3-7 0 0,0 7 0 0,0 0 0 15,-2 0 0-15,2-3 0 0,0-4 0 16,-3 5 0-16,3-12 0 0,0 7 0 0,0-3 0 15,1 1 0-15,1-5 0 0,-2 2 8 0,6-5-8 0,-1-4 0 0,-2 2 0 0,5-4 0 16,0-1 0-16,2 1 0 0,1-1 9 0,0 1-9 16,5-10 0-16,-3 5-12 0,3-3 2 0,0 0 0 15,2-2 34-15,-2 0 6 0,3 0 2 0,-1-2 0 16,1 2-32-16,2-2 0 0,-2-3 0 0,-1 3 0 16,4 0 0-16,-4-1 0 0,1-1 0 0,2 1 0 0,-2-1 0 0,-1 4 0 15,1 0-13-15,-1-5 4 16,4 5 9-16,-4 3 0 0,-2-3 0 0,5 0-8 0,-2 0 8 0,2 0 0 15,-2 0 0-15,2 2 0 16,-2-6 0-16,4 9 0 0,-1-3 0 0,-1-2 0 0,0 0 11 0,3-2-3 16,0-1 0-16,0-1 0 0,2 4 4 0,1 0 1 15,2 0 0-15,-2-5 0 0,2 3 3 0,0 0 1 16,0-5 0-16,0 4 0 0,-2-1 0 16,2-3 0-16,0 5 0 0,5-3 0 0,-2-2 6 0,3 0 1 15,-6 0 0-15,5 0 0 0,1 0-14 0,2 0-2 16,3 0-8-16,-3 0 12 0,0 0-12 15,-3 0 9-15,3 0-9 0,-2 0 8 0,-1 0-8 0,1 0 0 16,5 0 0-16,-3 0 0 0,-3 5 0 0,3-5 0 0,0 0 0 16,3 2 8-16,0 5-8 0,0-7 0 15,-3 2 0-15,0 5 0 0,-3-7 0 0,3 5 0 16,0-3 0-16,1 5 8 0,1-4-8 0,-2 2 12 16,3-1-12-16,0 3 12 0,5 0-12 0,0-2 0 0,0 4 0 0,-3-6 0 15,-2 4 0-15,0-2 0 16,2 4 0-16,1-7 0 0,2 3 0 0,0-3 0 0,0 5 0 0,0 1 0 15,5-6 0-15,-5 7 0 0,0-9 0 0,-2 5 0 16,2-3 0-16,-3 3 0 0,3-3 0 0,0 3 0 16,0-3 0-16,0 5 0 0,0-7 0 0,-2 3 0 15,4 4 0-15,-4-2 0 0,-1-3 0 0,1 5 0 16,-1-5 0-16,3 3 0 0,0-3 0 16,-2 5 0-16,2 1 0 0,-3-6 0 0,6 3 0 0,-1-1 0 15,-2 1 0-15,0 2 0 0,0-5 0 0,1-2 0 0,-1 5 0 16,0 0 0-16,0 0 0 0,0-3 8 0,2-2-8 0,38 5 0 15,-37-3 0-15,-3-2 0 0,-3 0 0 16,1 5 0-16,2-3 8 16,-3 0 2-16,3 3 0 0,-5-3 0 0,5-2 0 0,0 5 10 15,-3-3 3-15,1-2 0 0,-4 3 0 0,-1 4-10 16,-1-2-1-16,0-3-1 0,-3 3 0 0,3-1-11 0,0 1 12 16,1 2-12-16,-1-5 12 0,-3 5-2 0,3 1 0 15,3-6 0-15,-3 5 0 0,3 0-10 0,-6 0 0 16,1-5 9-16,-3 3-9 0,-1-3 8 0,1 1-8 15,0 2 10-15,5-3-10 0,0 3 9 0,0-5-9 16,0 2 8-16,1-2-8 0,-1 5 24 0,2-1 0 0,-2-4 0 16,1 0 0-16,-4 0-24 0,0 5 0 0,1-5 0 15,-1 2 0-15,1-2 12 0,2 0-2 16,0 0-1-16,0 5 0 0,-5-5-9 0,2 2 0 0,9-2 9 0,-3 0-9 16,-1 0 0-16,1-2 0 15,-3 2 0-15,0 0 8 0,-2 0-8 0,2 2 0 0,0-2 0 16,3-2 0-16,2 2 0 0,1 0 0 0,-4 0 0 15,4 0 0-15,-4 0 9 0,4 0-9 0,-3-5 12 16,-1 3-12-16,1 2 0 0,0-5 0 16,0 5 0-16,5-4 0 0,0-1 0 0,-3 3 0 0,0 2 0 0,1-5 0 15,5 5 10-15,-6-2-10 0,-5 2 8 0,3-8-8 16,-3 6 0-16,0-3 0 0,-3 3 0 0,4-3 0 16,-1 3 9-16,2 0-9 0,4-3 10 0,-6 3-10 15,-3-3 12-15,1 5-4 0,2 0-8 0,-3 0 12 16,1 0-4-16,-1 0-8 0,-2 0 11 15,0 0-11-15,-3 0 0 0,0-2 0 0,3 2 0 0,-3 0 0 16,6-5 10-16,-6 5 2 0,3-3 0 0,-1 3 0 0,4-2-3 0,-6-3 0 16,0 5 0-16,0-2 0 0,3 2-9 0,0 0 0 15,-5 0 9-15,-1 0-9 0,1 0 0 16,-4 0 0-16,-1 0 0 0,-1 0 0 0,0 0 11 0,-2 0-3 16,-3 0 0-16,2 2 0 0,-2-2-8 0,0 0 0 15,-3 0 0-15,1 5 0 0,-1-3 0 0,-5-2 0 16,3 3 0-16,-3-3 0 0,0 0 0 0,0 0-11 15,0 0 3-15,0 0 0 16,0 0-136-16,0 0-28 0,0 0-4 0,-3-3-2 0</inkml:trace>
  <inkml:trace contextRef="#ctx0" brushRef="#br0" timeOffset="-98697.3">12726 6175 1684 0,'0'0'75'0,"0"0"15"0,0 0-72 0,0 0-18 15,0 0 0-15,0 0 0 0,0 0 93 0,0 0 15 16,0 0 4-16,0 0 0 0,0 0-55 0,-2 9-10 16,-1-2-3-16,1 3 0 0,-1-3-30 0,3 9-6 15,-3-2-8-15,1 7 11 0,2 1-11 16,-3 1 0-16,0 1 0 0,1-1 0 0,-1 8 0 0,0-8 0 16,1 8 0-16,-4-5 0 0,4-3 0 0,-1 1 8 15,0-8-8-15,-2 5 0 0,0-7 0 0,2-2 0 0,1 2 0 16,-1-7 0-16,3-7 0 0,0 0 0 15,0 0-9-15,0 0 9 16,5-7-36-16,1-7 0 0,-1 5 0 0,3-8 0 0,0-4 10 0,-3-2 2 16,3-1 0-16,0 1 0 0,0-3 24 0,0 2-8 15,2-6 8-15,-2 4 0 0,3-5 12 0,-3 8 7 0,0-1 1 16,2 1 1-16,-2 4 9 0,0 2 2 0,3-1 0 0,-3 6 0 16,-3-2 1-16,3 7 1 0,0 0 0 0,-3-3 0 15,0 8-2-15,1-3-1 0,-1 5 0 16,0 0 0-16,1 7-11 0,-1-2-3 0,-2 0 0 15,2 9 0-15,0-5-6 0,-5 5-2 0,3 3 0 0,-3-1 0 16,0 5-9-16,0 3 8 0,0-5-8 0,0 9 8 16,0-5-8-16,2 1 0 0,-2-5 0 0,3 4 0 15,0-6 0-15,-1-1 0 0,4-9 0 0,-4 3 0 0,1-3-20 16,0 0-4-16,5-3 0 0,-1-1 0 16,1-1-26-16,3-2-6 0,0 0 0 15,4 0-1-15,1-2 20 0,0-5 4 16,0-3 1-16,0 1 0 0,2-5 12 0,4-3 4 15,-4 1 0-15,1-5 0 0,-1 4-20 0,1-4-4 16,-3 2-1-16,-1-2 0 0,-1 5 1 0,-1-3 1 0,-2-2 0 16,-1 4 0-16,-2 3 39 0,0 5 0 0,0-1 0 0,-3 1 0 0,1-3 28 0,-4 10 6 15,3-5 2-15,-2 7 0 16,-3 0 11-16,0 0 2 0,5-7 1 0,-5 7 0 0,6 0-25 0,-1 4-5 16,0-1 0-16,1-3-1 0,-1 7-19 15,0 0 0-15,3 0 0 0,0 2 0 0,-3 1 0 0,3-3 0 16,0 2 0-16,0-2 0 0,0 3-12 0,3-3 3 0,-3 0 1 15,2 0 0-15,-2-5-7 0,3 5-1 0,-1 3 0 0,-2-6 0 16,-3-1 16-16,3 4-12 0,-2 0 12 16,-1 0-12-16,3-5 12 0,-5 5 0 0,2 0 0 0,-2-4 0 15,-3 4 0 1,2 0 13-16,-2 2-4 0,-2-2-1 0,-1 0 7 0,-2 0 1 0,-3-4 0 16,-3 8 0-16,0-6 5 0,1 7 2 15,-6-3 0-15,0 1 0 0,3-3-23 0,0 2-15 0,-1-4 3 0,1-3 0 16,3 5-1-16,2-7 0 0,0 0 0 0,2 0 0 15,1-2 1-15,0-3 1 0,2 3 0 16,3-5 0-16,3-7-7 0,0 7-2 0,2-3 0 0,3-4 0 16,0 2 11-16,2 1 9 0,4 1-13 0,-1 1 5 15,3-5-28-15,2 4-6 0,-2-4-1 16,3 7 0-16,-1-2-9 0,6-1-1 0,-3 3-1 0,0-2 0 16,3 2 5-16,-5 0 1 15,2 0 0-15,-3 0 0 0,1 2 1 0,-1 0 1 0,-2-2 0 0,-3 5 0 16,1-3 21-16,-1 5 4 0,-3 0 1 0,-2-2 0 0,0 2 48 0,-2 0 9 15,2 2 3-15,-3-2 0 0,-5 0 36 0,5-2 8 16,-5 2 2-16,0 0 0 0,0 0-22 0,0 0-4 16,0 0 0-16,0 0-1 0,0 0-16 0,0 0-3 15,-3-7-1-15,1 4 0 0,-1-1-20 16,-2 1-4-16,0-1-1 0,-1 1 0 0,-2 3-14 16,0 0 9-16,3 0-9 0,-3 0 8 0,3 3-8 0,-3 1 0 0,0-1 0 15,3 8 0-15,-3-1 0 0,3-1 0 0,-3 5-10 0,5 0 10 16,-2-2-8-16,5 5 8 15,-3-1 0-15,3-2-9 0,3-4 9 0,2 4 0 16,-2 2 0-16,-1-6-8 0,4-3 8 0,1 0 0 16,-1-3-9-16,2-1 9 0,0-3 0 0,2-7 0 0,1 4-9 0,2-8 9 15,0 1 0-15,3-6 0 16,0-3 0-16,3 0 0 0,-4-4 0 0,4 4 11 16,-6-2-11-16,3-3 10 0,0-2-10 0,0 3 8 0,-6-1-8 0,4 1 8 15,-4 4 6-15,-2-5 1 0,-3 3 0 0,3-2 0 16,-8-1 2-16,3 8 1 0,-6-1 0 0,3 3 0 15,-5-2 6-15,2 9 2 0,-5 0 0 0,1 4 0 16,1-4 13-16,-4 12 2 0,-1-3 1 0,0 8 0 16,4 1-33-16,-1 1-9 0,-3 2 0 0,0 3 0 15,3 4 0-15,1-2 0 0,-1 4 0 0,0 1 0 0,2-1-12 16,1-2-1-16,2 3 0 0,3-5 0 0,0 4 21 0,0 1 4 16,3-1 0-1,2-2 1-15,1-2-37 0,2 2-7 0,2-2-1 16,3-2-1-16,-2-3 33 0,2-5 0 0,3 5 0 0,0-7 0 0,3 0-15 15,2-2 1-15,0-5 0 0,-3 0 0 0,4 0 3 0,-1-2 1 16,0-5 0-16,-3 0 0 0,4-3 10 16,-1-4-13-16,-3 2 5 0,3-2 8 15,-5 0-29-15,0-2 1 16,-3 2 1-16,1 2 0 0,-4-2 6 0,-2 4 1 0,-5 1 0 0,-1-3 0 0,-4 5 20 16,2 5 0-16,-6-5 0 0,1 7 0 0,-5-3 0 0,-1 6 0 15,0-3 10-15,-2 7-10 0,3-5 22 0,-1 10-2 16,0 0-1-16,-2-1 0 0,5 1 2 0,-2 2 1 15,4 0 0-15,-2 5 0 0,3-2-22 0,5 4-8 16,-2-5 0-16,4 1 0 0,-2-1 8 0,5 1 8 0,3-3-8 16,0 0 11-16,3-2-22 0,2-5-4 0,0 0-1 0,6 0 0 31,-3-7-103-31,5 0-21 0,0 0-4 0,6-10 0 16</inkml:trace>
  <inkml:trace contextRef="#ctx0" brushRef="#br0" timeOffset="-96985.39">13068 6184 1670 0,'0'0'148'0,"-13"0"-118"0,-6 5-30 0,1-3 0 15,-1 1 148-15,0 4 24 0,-2-3 5 0,5 3 1 0,-2-2-73 0,2 2-14 16,0 0-3-16,0 3-1 15,3 4-36-15,2-5-7 0,1 8-2 0,2-3 0 0,5 0-27 0,1 2-6 16,4 3-1-16,1 2 0 16,8-4-8-16,2-1 0 0,5 1 0 0,6-1 0 15,8-2 0-15,5-4 0 0,3 1 0 0,-1-4 0 0,6-4-19 0,3-1 4 16,-3-2 1-16,0-9 0 16,2 2 5-16,4-5 1 0,2-2 0 0,2-3 0 0,-2-4-2 15,3 5 0-15,-1-8 0 0,-4-2 0 0,1-2 10 0,-1 5 8 16,-1-3-8-16,-2 2 11 0,-6 5 5 0,-5-2 0 15,-3 5 1-15,-7-1 0 0,-9 3-8 0,-2 0-1 0,-8 2-8 16,-3-2 12-16,-7 7 1 0,-6 0 0 0,-8-2 0 16,-5 2 0-16,-8 4-13 15,-6 3 0-15,-2 3 0 0,-5 4 0 0,0 0 0 0,-1 2-15 16,1 5 3-16,0 0 1 0,-1 3 11 0,4-1 0 0,2 1 0 0,5-1 0 16,3 5 9-16,8-2 4 0,2 5 1 0,6-1 0 15,2 1-14 1,6-1 0-16,5 1 0 0,3 2 0 0,2-5 0 0,8-2-10 0,8 2 0 15,6-2 0-15,2-1 10 0,5-6 0 0,3 0 0 0,3-7-8 16,8 2 8-16,-1-7 0 0,9-3 0 16,-1-1 0-16,6-6 0 0,-3 1 12 0,1-5-4 0,-7 0 0 15,4-5-8-15,-6 5 0 0,1-3 0 0,-6 3 0 16,-6 2 0-16,-7 1 0 0,-6 1 0 0,-4 3 0 16,-4-2 27-16,-7 6 4 0,-6-1 1 0,-5 4 0 15,0 0-7-15,-8 0-1 0,-5-3 0 0,-6 3 0 16,-4 3-13-16,-1-3-3 0,0 7-8 0,0-5 12 0,-2 5-12 15,2-2-12-15,-3-10 3 0,4 5 0 16,-1 0-108-16,3 0-22 0,-1-2-4 0</inkml:trace>
  <inkml:trace contextRef="#ctx0" brushRef="#br0" timeOffset="-95379.34">11184 1800 230 0,'0'0'20'0,"0"0"-20"16,0 0 0-16,0 0 0 0,0 0 250 0,0-2 46 16,0-3 8-16,0-4 3 0,-3 6-195 0,3-1-38 15,0 1-8-15,0-4-2 0,-2 0-39 0,-1 0-8 16,0 5-1-16,1-3-1 0,-4 1 33 0,4-1 8 0,-1-2 0 15,0 7 1-15,1-3-24 0,-3-1-5 0,-3-1 0 0,2 0-1 16,-2 5 13-16,3 0 2 0,-3 5 1 0,0 0 0 16,-2 2-22-16,2 0-4 0,2 7-1 0,-4 0 0 15,-1-2-16-15,3 11 0 0,0 1 0 0,0-1 0 16,-5 8 0-16,3 2 10 0,2 0-10 16,-6 2 8-16,4 0-8 0,-6 5 0 0,5-4 0 15,-4-1-11-15,4-2 11 0,-2-3 0 16,-3 3 0-16,3-2 0 0,-3-1 0 0,3 3 0 0,-3-2 0 15,2-5 0-15,1 2 0 0,0-2 0 0,-3-3 0 0,3 1 0 16,0-3 0-16,-1-4 0 0,4-3 0 0,-1-3 0 0,1 4 0 0,2-6 0 16,0 0 8-16,0-4-8 15,3-3 0-15,-1 5 9 16,6-7-9-16,0 0 0 0,0 0 26 0,0 0-2 0,0 0 0 0,0 0 0 0,6-7-16 0,1 5-8 16,1-3 0-16,3-6 8 0,0-1-8 15,-1 0 0-15,1-2 0 0,2-2 0 0,0-6-28 16,0 4 3-16,1-6 0 0,-4-2 0 0,3-2 25 0,1 4-8 15,-1 1 8-15,0-3 0 0,3-5 0 0,0 8 0 16,-3-3 0-16,3-9 0 0,3 9 0 0,-4-5 0 16,4-4 0-16,-1 4 0 0,-2-6 0 0,3 6 0 15,-1-2 0-15,1 3 8 0,-1-3-8 0,-2 7 0 0,0-2 0 16,0 2 0-16,-3 0 0 0,0 2 0 0,-2 3 0 0,-3-2 0 16,0 9 0-16,0-5 0 0,-3 2 0 0,0 3 0 15,1 5 0-15,-4-5 9 0,1 7-9 16,2 0 0-16,-5 2 15 0,3 0-4 0,0 3-1 15,-3 2 0-15,0 0-10 0,0 0 0 0,0 0 0 0,0 0 0 16,0 0 0-16,0 0 8 0,0 0 0 0,0 0 0 16,-3 2 2-16,0 12 0 15,-2-4 0-15,0 4 0 0,-1-5-10 0,1 8 12 0,-3 4-12 0,0-2 12 16,-2 2-12-16,-4-2 10 0,1 9-10 0,0-2 10 16,-5 2-10-16,2 5 0 0,-3-7 0 0,3 11 0 15,-5-1 0-15,3-1 0 0,-1 0 0 0,1-4 0 16,-1 7 0-16,3-13 0 15,-2 13 0-15,-1-12 0 0,3 12 0 0,-2-13 0 0,2 8 0 0,0 3 0 16,-3-3 0-16,4-3 8 0,-4-4-8 0,6 5 0 0,-3-13 8 16,3 6-8-16,2-10 8 0,1 2-8 0,2 1 0 15,0-5 8-15,0-3-8 0,2-2 0 0,4 0 0 16,-1-2 0-16,-2 0 0 0,5-5 0 0,0 0 0 0,0 0 0 16,0 0-8-16,0 0 8 0,8 0-12 0,2 0 3 15,-2-7 0-15,6 4 0 0,-7-2-8 0,4-2-2 16,0 0 0-16,2-2 0 15,-3-8-21-15,4 8-4 0,-4-7 0 16,3-6-900-16</inkml:trace>
  <inkml:trace contextRef="#ctx0" brushRef="#br0" timeOffset="-94745.18">11213 1563 1695 0,'0'0'37'0,"0"0"8"0,0 0 2 0,0 0 1 0,0 0-39 0,0 0-9 0,0 0 0 0,0 0 0 16,0 0 55-16,0 0 9 0,-3-3 1 0,-2 3 1 15,0 0-42-15,-3 3-8 16,-3 1-1-16,1 6-1 0,-1-3-2 0,-2 5 0 0,-3 2 0 0,-2 2 0 31,-1 8-31-31,0-3-6 0,-2-2-2 0,0 9 0 0,0-4 18 0,-3 1 9 0,3-6-10 0,2 9 10 16,-2-4 0-16,0 2 0 0,3-3 0 0,-1 1 0 0,1-3 0 16,2-2 0-16,-3 2 0 15,6-5 0-15,-3-6 0 16,3 6 0-16,-3-4 8 0,5-3-8 0,3-1 0 0,1-4 0 0,-1 1 0 0,2-5 0 0,4 0 0 0,2-5 0 15,0 1 0-15,2-4-9 0,4 1-5 0,2-7-1 16,2 7 0-16,1-9 0 0,2 4 15 0,0-7-12 16,6 0 12-16,-1 3-12 0,1-8 0 0,-1 3 0 15,6-2 0-15,-3 4 0 0,3-5 12 16,0 1-9 0,0-1 9-16,-1 3-8 0,1 2 8 0,0-2 14 0,0 2-3 0,-3-2-1 0,3 9 38 0,-6 1 8 15,-2 4 2-15,0-5 0 16,0 5-22-16,-3 0-5 0,0 4-1 0,-2-1 0 0,-3 4 10 0,3 7 1 0,-3 0 1 0,-1 0 0 15,1 5-32-15,-2-1-10 0,2 6 0 0,-3-1 0 16,0 1 12-16,-2 4-12 0,2-2 12 16,0 4-12-16,-2-2 11 0,2 3-11 0,-2 0 10 15,0-1-10-15,-1 3 8 0,1-3-8 0,2 1 0 0,-2-1 9 16,0-4-9-16,-1 2 0 16,1-4 0-16,2-1 0 0,-5 1 0 0,3 4 0 0,-1-9 0 0,-2 0 0 15,0-3 0-15,0 0 8 0,0-2-8 0,0 0 0 16,0-7 0-16,0 0-14 0,-5 8 2 0,5-8 0 15,-5 0-96-15,0 0-20 0,-1 0-3 16</inkml:trace>
  <inkml:trace contextRef="#ctx0" brushRef="#br0" timeOffset="-94168.33">11213 1516 1785 0,'-5'9'159'0,"-1"5"-127"16,-4 0-32-16,2 3 0 0,-3-1 59 0,-2 5 5 15,0 3 2-15,-3-1 0 16,-2 3-44-16,2 0-9 0,-3-2-1 0,1-1-1 0,-4 1-11 0,-1 4 0 0,1-2 0 0,1-3 8 15,0 3-8-15,-3-2 0 16,0-1-10-16,-2 6 10 0,0-1-21 0,-1-7 1 0,-2 0 1 0,0 0 0 16,0-2 19-16,2-2-12 0,4-1 12 15,-1-7-10-15,8 6 21 0,3-13 4 0,-1 7 1 0,4-2 0 16,2-2-28-16,3-3-4 0,-1-2-2 0,6 0 0 16,0 0 8-16,3-7 2 0,2 0 0 0,6-9 0 15,-1-1-12-15,4 1-1 0,7-8-1 0,0 1 0 31,3-1-25-31,2-2-5 0,1-6 0 0,-1 3-1 0,1 3 10 0,-1-4 3 16,1-1 0-16,2 5 0 0,0-4 40 0,-3-1 14 0,1 5 0 0,2-2 0 0,0 7-3 0,-3 2-1 16,-2 3 0-1,0-1 0-15,-3 1 46 0,-2 6 8 0,-1 1 3 0,-2-3 0 16,-3 12-11-16,0-2-3 0,-2 2 0 0,2 2 0 16,-5-2-17-16,3 7-3 0,-3 0-1 0,0 0 0 0,-3 3-3 0,3 6-1 15,-3-2 0-15,-2 5 0 0,-1 2-20 16,1 3-8-16,-3-1 0 0,0 3 0 15,0-2 11-15,-3 9-11 0,3-5 12 0,-2 3-12 0,-1 1 8 0,1 1-8 16,-1 0 0-16,0-2 0 0,-2 6 0 16,0-11 0-16,2 5 8 0,-2 0-8 0,-1-8 0 0,4-4 0 15,-3 2 0-15,2-2 0 0,-2-3 0 0,2-4 0 16,0-3-10-16,-2 1 10 16,2-3-47-16,1 0-1 15,2-7-1-15,0 0 0 0,0 0-117 0,0 0-23 0</inkml:trace>
  <inkml:trace contextRef="#ctx0" brushRef="#br0" timeOffset="-93930.88">11327 1631 1922 0,'0'0'42'0,"0"0"9"0,0-5 1 0,0 5 3 0,-5 0-44 0,5 0-11 0,0 0 0 0,0 0 0 15,0 0 68-15,0 0 11 0,-3 10 2 0,0 1 1 16,3-1-52-16,0 6-10 0,-2 5-3 0,-1 3 0 16,0 2-17-16,3 4 0 0,-2-4 0 0,-1 7 0 15,0 3 0-15,3-1 0 0,-5 0 0 0,2-2 0 16,1 0-15-16,-1-3-6 0,0-4-2 0,1-2-967 16</inkml:trace>
  <inkml:trace contextRef="#ctx0" brushRef="#br0" timeOffset="-89806.75">9382 1365 172 0,'-3'0'16'0,"3"0"-16"0,0 0 0 0,0 0 0 16,0 0 32-16,0 0 3 0,0 0 1 0,0 0 0 15,0 0-24-15,0 0-4 16,0 0 0-16,-10 0-150 0</inkml:trace>
  <inkml:trace contextRef="#ctx0" brushRef="#br0" timeOffset="-88868.64">9345 1332 522 0,'0'0'23'0,"0"0"5"0,0 0-28 0,0 0 0 0,0 0 0 0,0 0 0 16,0 0 35-16,0 0 1 0,0 0 1 0,0 0 0 0,0 0 10 0,3 3 1 15,-3-3 1-15,5 4 0 0,-5-4 7 16,5 0 2-16,3 3 0 0,-2-3 0 0,-6 0-16 16,2 0-3-16,6 4-1 0,-5-1 0 0,-3-3-6 0,8 0-2 15,0 0 0-15,-3 0 0 0,3-3-3 0,-3 3-1 16,-5 0 0-16,5-4 0 0,3 4-8 0,-8 0-2 15,6 0 0-15,2 0 0 0,-8 0-16 0,8 0 8 16,-3 0-8-16,3 0 0 0,0 0 8 0,-8 0-8 16,8 0 0-16,-3 0 0 0,-5 0 0 0,11 4 0 15,-6-4 0-15,-5 0 0 0,8 3 0 0,0-3 15 16,2 2-3-16,-2 3-1 0,0-5 16 16,8 0 34-16,-5 0-30 0,-1 0-2 0,-2-5 0 15,3 3 0-15,2 2 0 0,-2-3-9 0,2-1-3 0,0 4 0 0,3-3 0 16,-3-1 1-16,3 1 0 0,3-4 0 15,-1 7 0-15,1-7-5 0,-1 5-1 0,-5-3 0 0,1 3 0 16,1-1-4-16,1-1 0 16,0 1-8-16,0 3 12 15,-3 0-12-15,3 0 11 0,0 0-11 0,-3 0 10 0,0 0-10 0,3 0 0 0,-2 0 9 0,-1 0-9 16,-3 3 0 0,4-3 0-16,-1 0 0 0,0 4 0 0,0-4 0 0,1 3 8 0,1-6-8 0,-1 3 0 15,2-4 0-15,-1 4 0 0,-1 0 0 0,1-3 0 16,1-1 9-16,-2 1-9 0,-1 3 12 0,-3-4-12 15,6-1 24-15,-2 0-1 0,-1 5-1 0,0 0 0 16,-2 0-6-16,2-2-2 0,-3 2 0 0,4 0 0 16,-4 0-5-16,3 0-1 0,-5 0 0 0,3-5 0 15,0 5-8-15,-4 0 0 0,4 0 0 0,-3 5 8 16,-3-5-8-16,3 2 0 0,-8-2 0 0,5 0 0 16,3 10 0-16,-2-6 0 0,-1-1 0 0,0 1 0 15,-5-4 0-15,8 3 0 0,0 1 0 0,-3 1 0 0,3 0 0 16,-2-3 0-16,2 5 0 0,0-7 0 0,0 7 0 0,-1-7 8 15,1 3-8-15,0 1 0 0,3-4 12 0,-1 0-4 16,-2 0 0-16,3 0 0 0,0 0 8 0,-1 0 0 16,1 0 1-16,-1-4 0 0,4 4-4 0,-4-3-1 15,6 3 0-15,-3-2 0 0,3-3-12 16,-3 5 8-16,1-2-8 0,1-3 0 0,-1 5 8 0,-1 0-8 16,-2-2 0-16,-1 2 0 0,1 0 0 0,-3 0 0 0,0 0 0 0,2 0 0 15,-10 0 0-15,8 0 0 16,0 0 0-16,-8 0 0 0,8 0 0 0,-3 0 8 15,-5 0-8-15,6 0 0 0,-6 0 0 0,7 2 0 0,-7-2 8 16,0 0-8-16,6 0 8 0,-6 0 0 0,0 0-8 0,0 0 12 16,8-2-4-16,-8 2-8 0,0 0 11 0,0 0-11 15,0 0 8-15,0 0-8 16,0 0 0-16,0 0 0 0,0 0 9 0,0 0-9 0,0 0 0 0,0 0 9 16,0 0-9-16,0 0 0 0,0 0 0 0,0 0 0 15,0 0 0-15,0 0 0 0,0 0 0 0,0 0 0 16,5 0 0-16,-5 0 0 0,0 0 0 0,0 0 0 15,0 0 0-15,5 0 0 0,-5 0 0 0,0 0 0 16,0 0 0-16,0 0 0 0,0 0 0 0,0 0 0 0,6 0 10 16,-6 0-10-16,0 0 12 0,0 0-12 15,0 0 15-15,0 0-4 0,0 0-1 0,0 0 0 16,2-5-10-16,-2 5 12 0,0 0-12 0,0 0 12 0,0 0-12 0,0 0 0 16,0 0 0-16,0 0 0 15,0 0 0-15,6-2 0 0,-6 2 0 0,0 0 0 16,0 0 0-16,0 0 0 0,0 0 0 0,0 0 0 0,5-3 0 0,-5 3-9 15,5-4 9-15,0 4-10 16,1 4-98-16,2-4-19 0</inkml:trace>
  <inkml:trace contextRef="#ctx0" brushRef="#br0" timeOffset="-82385.18">15150 5994 1807 0,'0'0'80'0,"0"0"16"0,0 0-76 0,0 0-20 16,0 0 0-16,0 0 0 0,0 0 62 0,0 0 9 16,-3 7 1-16,1-5 1 15,-1 5-44-15,0 0-9 0,3 0-1 0,0 3-1 16,0-1-18-16,0 3 0 0,-2-3 0 0,2 1 0 0,-3 6 0 0,1-2 0 16,-4 0 0-16,1-2 0 0,-3 7 0 15,3-3 0-15,-3 3 8 0,0-2-8 0,3-1 0 16,-3 3 0-16,0 0 0 0,2-3 0 0,-4-2 0 0,2-4 0 15,0-1 8-15,0-2-8 16,5 7 0-16,-2-11 0 0,5-3 0 0,0 0 0 0,0 0 0 0,0 0 0 16,0-5 0-16,5-7 0 15,3 5-33-15,0-9-11 0,3-1-1 16,-1 1-1-16,6-8 2 0,-3 8 0 0,6-8 0 0,-3 5 0 16,2-4 25-16,1-1 6 0,-1 1 1 0,1-5 0 0,-1 4 12 0,-2 1 0 15,3 4 0-15,-3-2 0 0,-3 4 23 16,3 1 7-16,0 2 2 15,-6 2 0-15,4 0 9 0,-1 3 3 0,-5 6 0 0,2-1 0 0,-2 1-15 0,0 6-2 0,-5 1-1 16,-1 3 0-16,-2-2-3 0,0 7-1 0,-2 0 0 0,-1 4 0 16,-2 3-9-16,-3 0-1 0,0 4-1 0,0-2 0 15,0-2-11-15,0-2 0 16,0 4 0-16,3-2 0 0,0-3 0 0,-1 5 0 0,6-4 0 16,-2-1 0-16,2-2 0 0,2-4 0 0,4-1 0 0,-1 3 0 15,0-3 0-15,6-6 0 0,-1 1 0 0,4-4 0 16,2-4-11-16,2 4 11 15,3-10-8-15,-2 3 8 0,2-5-22 0,-3-2 1 0,4 0 0 0,-1 2 0 32,3-6-7-32,-3 1 0 0,0-2-1 0,-3-2 0 0,-2 2 1 0,0-2 1 15,0 5 0-15,-5-5 0 0,-1 4 27 0,-2 1-10 0,-3-1 10 0,1 8 0 16,-4-1 0-16,-2-1 12 0,-2 1 0 0,-1 3 0 16,-2 0 20-16,0 7 3 0,-3-2 1 0,0 2 0 0,-3 2-2 15,0-2 0-15,1 7 0 0,-1 3 0 0,-2-3-21 0,0 7-4 16,2 0-1-16,1-2 0 0,4 9-8 15,1-5 0-15,0 1 0 0,2 4 8 0,3-5-8 0,3 3 0 16,2-5 0-16,0 3 0 0,3-1-9 0,0-2 9 16,3-4-12-16,-1 4 12 15,4-7-44-15,-4-5-1 0,6 5-1 0,-5-7 0 16,2 0-6-16,0 0-2 0,3-2 0 0,3-3 0 16,-1-2-11-16,-2-2-3 15,2 2 0-15,1-3 0 0,2-4 36 0,-2 7 6 0,-3-2 2 0,-1-1 0 0,-4 1 24 0,-3-3 0 16,0 10 0-16,-3-5 0 0,3 0 38 0,-5 0 13 0,-3 7 2 0,0 0 1 15,0 0 18-15,0 0 3 0,0 0 1 0,0 0 0 16,0 0-12-16,5 11-1 0,-5-4-1 16,0 3 0-16,-3-1-34 0,1 1-8 0,2 1 0 0,-3-1-1 15,3-1-10-15,0 1-1 0,3-3-8 0,-3 0 12 16,0 2-20-16,2-2-5 0,-2-7-1 0,6 5 0 31,-6-5-34-31,8 2-6 0,0-2-2 0,0 0 0 16,-1 0-3-16,-1 0-1 0,2 0 0 0,0-7 0 0,0 7 38 0,-1-7 7 0,1 7 2 0,3-2 0 15,-3-1 24-15,0 6 5 0,-3-3 0 0,3 2 1 16,0-2 27-16,0 0 6 0,0 5 1 0,0-3 0 16,0 3-11-16,2-3-1 0,-2-2-1 0,3 3 0 15,-6 1-23-15,6-1-5 0,-1-3-1 0,-2 0 0 0,0-3-9 16,3-1 0-16,-1 1 0 0,-2-4 0 0,3 0-15 0,-3-2-1 16,2-5-1-16,-2 4 0 15,3-4-24 1,-6-2-5-16,1-1-1 0,1-6 0 15,1 6-56-15,-2-6-11 0,-6-1-2 0,0 5-664 0</inkml:trace>
  <inkml:trace contextRef="#ctx0" brushRef="#br0" timeOffset="-82160.23">16616 5662 2527 0,'-8'21'112'0,"3"-9"23"0,-3 2-108 0,-3 10-27 15,1-1 0-15,2 1 0 0,0 2 22 0,-3 2-1 0,0 5 0 0,-2 0 0 16,0 4-21-16,0-4 0 0,-6 5 0 0,6-8 0 31,0-1-83-31,0 1-21 0,-3 1-4 0,0-5-940 16</inkml:trace>
  <inkml:trace contextRef="#ctx0" brushRef="#br0" timeOffset="-81840.01">16600 5758 2401 0,'0'0'106'0,"0"0"22"0,-3 12-102 0,6 0-26 0,2 2 0 0,-2 3 0 0,0-1 71 0,-1 8 9 15,3 4 1-15,1-2 1 0,-1 4-55 0,0 1-11 16,1-5-3-16,-1 4 0 0,0-6-13 0,1-1 0 16,-4-4 0-16,3-2-10 15,1-3-37-15,-4 0-7 0,1-5-2 0,5-2 0 16,3-4-15-16,-3 1-3 0,-8-4-1 0,5-4 0 16,3 1 8-16,-3-11 2 0,0 5 0 0,3-8 0 15,-2-4 53-15,1-5 12 0,4-4 0 0,0-3 0 0,-1-5 0 0,-2 3 0 0,5-3 0 0,1 1 0 16,-6 4 20-16,2-5 4 15,1-2 0-15,2 7 1 0,-2-7-13 0,2 10-2 16,-3 4-1-16,4 2 0 16,-4 1-33-16,1 9-6 0,-3 2-2 15,0 5 0-15,0 2-27 0,0 5-5 0,-3 5-2 0,3 2-772 0</inkml:trace>
  <inkml:trace contextRef="#ctx0" brushRef="#br0" timeOffset="-81569.7">17182 5994 1094 0,'0'7'97'15,"-5"-5"-77"-15,2 5-20 0,-2 0 0 16,0 3 202-16,-1-3 37 0,4 7 7 0,-6-5 2 0,-6 1-182 0,4 4-36 16,5-5-7-16,-6-2-2 0,3 3-21 15,-5 4 0-15,-3-7 0 0,0 2-8 16,0-2-26-16,6-2-5 0,-6 0-1 0,5-1 0 0,1-1 19 0,2-3 3 15,-3 0 1-15,3 0 0 0,3 0 17 0,0-7 16 16,-1 4-4-16,4-4 0 0,-1 0 6 0,0-2 1 16,3-5 0-16,0 4 0 0,3-6-28 15,2 2-6-15,3-3-1 0,-3 3-836 16</inkml:trace>
  <inkml:trace contextRef="#ctx0" brushRef="#br0" timeOffset="-80889.3">17346 6043 2336 0,'0'0'52'0,"0"0"10"0,-5 5 2 0,0-3 1 0,2 5-52 0,-2-7-13 0,-3 7 0 0,2-4 0 16,-2 1 18-16,0-1 1 0,-5 4 0 0,3-3 0 16,-4 1-19-16,1 2-17 0,0 0 3 0,0 3 1 31,5 1-34-31,-3-1-6 0,3-1-2 0,0 1 0 15,3 1-9-15,2-1-1 0,1-1-1 0,-1-2 0 0,6 3 38 0,2-3 7 0,3 0 1 0,0-5 1 16,0-2 31-16,2 0 5 0,4 0 2 0,2-5 0 16,2 1 28-16,-2-6 5 0,2 1 2 15,4-5 0-15,-1-3-27 0,0-4-6 0,5-2-1 0,1-10 0 16,2 2-31-16,-3-2-6 0,1 0-2 0,-1-4 0 16,-2 4-25-1,-3-5-4-15,1 3-2 0,-4 0 0 0,-2 2 17 16,-3 2 3-16,-2-2 1 0,-1 3 0 0,-4 1 44 0,-1 1 9 0,-2 5 1 15,-3 4 1-15,-3 5 39 0,0 4 8 16,-2-2 2-16,0 10 0 0,-3 0 4 0,-3 2 1 0,-2 2 0 0,-3 0 0 16,0 13-56-16,0 1-12 0,0 0-1 0,1 8-1 0,-4-3-10 15,0 5 0-15,4-2 0 0,1 6 0 0,-1 1 0 16,4-1 0-16,3-1 0 0,0 8 0 0,3-4 0 0,2-2 0 16,0-1 0-16,6-4 0 0,2-2 0 0,1-1 0 15,4-6 0-15,4 4 0 0,1-12 0 16,4 1 0-16,-1-3 0 0,4 0 0 0,4-3 0 0,3-1 0 15,-2-6 0-15,-1-1 8 0,-2-3-8 0,2-3 0 16,3-4-10-16,1 5 10 0,-1-5 0 0,0-3 0 16,3 5 0-16,-6-6 0 0,-5 1 0 0,0 1 0 15,-2 2 0-15,-3-3 0 0,0 8 0 0,-6-5 0 16,-2 2 0-16,-3 0 10 0,-5 3-10 0,0 2 0 16,-8-3 0-16,1 3 0 0,-4 0 0 0,-2 5 12 0,-3-1-12 15,-3-1 12-15,-2 11-12 0,0-5-17 0,0 5 4 0,2 0 1 16,1 3 12-16,-1 4 0 0,3-5 0 0,0 8 0 15,3 4 0-15,0-2-9 0,2 4 1 0,1 1 0 16,2 6 8-16,3-6-13 0,2 6 5 0,3-6 8 16,0-1 0-16,5 1 0 0,1-5 0 0,4 2 0 15,3-2 0-15,1 2 12 0,-1-5-4 0,5 1 0 16,4-1-8-16,1-4 0 0,4-3 9 0,-1-2-9 0,-2-4 8 16,3 4-8-16,2-7 8 0,-3 0-8 15,3-3 0-15,-2-1 0 0,-1-3 0 16,-2 4 0-1,-3-6-60-15,0 2-9 0,-2-3-3 0,-1-1-974 0</inkml:trace>
  <inkml:trace contextRef="#ctx0" brushRef="#br0" timeOffset="-80610.13">18365 6271 3002 0,'0'0'66'0,"0"7"14"0,0 0 2 0,2 0 2 0,-2 3-67 0,3-1-17 0,0-2 0 0,-1 0 0 16,-4-4 0-16,2 4-12 0,0 0 1 0,0-7 1 31,0 0-154-31,-3 0-30 0,-2 2-6 0,5-2-2 0</inkml:trace>
  <inkml:trace contextRef="#ctx0" brushRef="#br0" timeOffset="-79899.88">18770 5977 2718 0,'0'0'60'0,"0"0"12"0,0 0 2 0,0 7 2 0,0 0-60 0,2-4-16 0,1 6 0 16,-1-2 0-16,-2 3 19 0,3 4 1 0,-3-5 0 0,-3 5 0 0,-4 3-20 0,4-3 0 16,-5 2 0-16,3 1 0 0,-6-1 0 0,1 1-14 15,-1-3 2-15,0 9 1 0,1-6 2 0,-1-1 0 16,-2 5 0-16,5-4 0 0,0-3 9 0,0-2 0 15,0 2 0-15,3-5 0 16,2-2 0-16,3-7 0 0,0 0 0 0,0 0 0 0,0 0 0 0,3-7 0 16,2-5 0-16,3-6 0 15,3 1-44-15,2-2-6 0,3-2-2 0,0-2 0 16,0-3-4-16,-1 0 0 0,4-2-1 0,-1-3 0 0,-2 5 29 0,3-4 7 0,-1 6 1 0,-2-2 0 16,-2 3 20-16,-1 2 0 0,0-3 0 15,-2 12 0-15,-4 1 24 16,1 1 7-16,-2 3 1 0,-1 0 0 0,-5 7 25 0,0 0 6 15,0 0 1-15,5 7 0 0,-2 0-10 0,0 7-2 16,-1 0 0-16,1 3 0 0,-3 2-38 0,3 4-14 0,2 1 9 0,0-1-9 16,0 1 0-16,1-1 0 0,2-2 0 0,2-2 0 15,1-2 0 1,2-1 0-16,3-2 0 0,0-4 0 0,2 1 0 0,1-6 0 0,2 2 0 0,0-2 0 16,-2-3 0-16,2-2 0 0,-3 0 0 0,4-2 0 0,-1-3-17 0,-3-2 4 15,1 5 1-15,-3-5 0 16,-1-3-23-16,1 3-4 15,-2-7-1-15,-4 5 0 0,1-5 16 16,-3 4 4-16,-3-4 0 0,-2 2 0 0,-1-2 6 0,-2 0 2 0,0-2 0 0,-2 2 0 0,-6 4 12 16,0 1 0-16,-3-5 0 0,1 7 0 15,-4 4 0-15,1-4 0 0,-3 7 0 0,-2-2 0 0,2 2 12 0,3 0 4 16,-6 2 2-16,6-2 0 0,0 7-3 0,-1 0-1 16,4 3 0-16,2-3 0 15,-3 2-14-15,3 1 0 0,3 4 0 0,0 2 0 0,2 1 0 16,1-3 0-16,2 0 0 0,5 2 0 0,0 1 27 0,0-1 2 15,3 1 1-15,6-1 0 0,-1 5-30 0,3-2 0 16,0-5 0-16,-1 3 0 0,4-3 14 0,-1-5-3 16,1 1-1-16,-1-3 0 0,1 0-10 0,0 0-11 15,-1-5 3-15,1-2 0 16,-1-2-39-16,3-5-7 0,-2 7-2 0,-1-7 0 16,-2-3-198-16,3 1-40 0,12-15-8 0,-7 3-2 15</inkml:trace>
  <inkml:trace contextRef="#ctx0" brushRef="#br0" timeOffset="-79723.98">19579 6027 1900 0,'0'0'169'0,"0"0"-135"0,3 7-34 0,2 0 0 15,0 0 204-15,3 2 35 0,0 1 6 0,0 4 2 16,0-5-147-16,0 5-28 0,3 3-7 0,-1-1-1 16,1 1-49-16,-1 1-15 0,4-1 0 0,-4-1 8 15,1 1-24-15,2-1-5 0,-2-2-1 0,-1-2 0 16,3 5-133-16,-2-3-26 0,-3-5-6 15,5 3-1-15,-2-10 72 0,-1-2 13 0,-2 0 3 0,3-2 1 16,-1-5-101-16,-2 0-20 0,8-14-4 0,-5 4 0 0</inkml:trace>
  <inkml:trace contextRef="#ctx0" brushRef="#br0" timeOffset="-79580.67">19913 6064 1094 0,'-6'-7'97'0,"-2"-2"-77"16,0-5-20-16,-5 4 0 0,0 1 194 0,0 2 35 15,-1 2 7-15,-4 3 2 0,2 2-122 0,-2 2-24 16,-6 5-4-16,3 0-2 0,-6 7-50 0,1 3-11 15,-1-3-1-15,1 2-1 0,-1 3-23 0,1 2 9 16,2 3-9-16,0-1 0 0,0-4 0 0,3 5 0 16,3-1 0-16,-1-2 0 15,6-2-24-15,0 2-4 0,5-9-2 0,2 2-983 16</inkml:trace>
  <inkml:trace contextRef="#ctx0" brushRef="#br0" timeOffset="-79303.45">20235 5749 2246 0,'0'0'200'0,"0"0"-160"0,0 0-32 0,0 0-8 16,0 0 184-16,0 0 36 0,-2 7 8 0,-1 3 0 16,-2-3-186-16,-3 9-42 0,-3-2 0 0,1 7 0 15,-4-2 0-15,1 12 0 0,0-5 0 0,-3 4 0 16,3 8-13-16,0-3-9 0,-1 0-2 0,4-2 0 31,-1 0-12-31,3-2-4 0,0 2 0 0,6 0 0 0,-1-3 40 0,3 1 0 0,0-5 0 0,3 2 0 0,2 0-14 0,-2 3 5 16,5-8 1-1,0-6 0-15,-1 4-7 0,4-7-1 0,0-5 0 0,-1-2 0 16,1-4-32-16,2-3-8 16,-2-3 0-16,-1-4-724 0,1-7-144 0</inkml:trace>
  <inkml:trace contextRef="#ctx0" brushRef="#br0" timeOffset="-79084.15">19868 6008 2419 0,'-8'2'107'0,"5"5"22"0,-2-4-103 0,5-3-26 0,0 0 0 0,0 0 0 16,0 7 139-16,5 0 22 0,6-7 5 0,-1 4 1 15,3-1-124-15,1-1-25 16,4-2-5-16,3 0-1 0,6-2-12 0,2-1 0 15,0-1-9-15,5 1 9 16,-5-1-53-16,6 1-5 0,2-1-1 0,0 1 0 16,5-4-106-16,-2 0-22 0,-3 7-4 0,3-2-533 15,-1-5-106-15</inkml:trace>
  <inkml:trace contextRef="#ctx0" brushRef="#br0" timeOffset="-78847.18">20823 6057 2718 0,'5'5'60'0,"3"-3"12"0,3 1 2 0,-1 1 2 0,6-1-60 0,-3 1-16 15,3-1 0-15,0 1 0 0,2-1 19 0,-2-3 1 16,0 0 0-16,5-3 0 0,1-1-20 0,1 4-16 15,4-3 4-15,-3-1 0 16,-1-3-109-16,1 4-22 0,0-4-4 0,0 0-925 0</inkml:trace>
  <inkml:trace contextRef="#ctx0" brushRef="#br0" timeOffset="-78639.38">20704 6288 3236 0,'0'14'72'0,"0"-14"14"0,2 7 3 0,6 2 1 0,5 1-72 0,6-3-18 0,5 0 0 0,2 2 0 16,6-2 16-16,0-2-1 0,-3-3 0 0,0-2 0 16,-3 3-15-16,6-3-8 0,5 0 8 0,3-3-13 31,0-4-103-31,2 0-21 0,6-2-4 0,-3 2-1 0</inkml:trace>
  <inkml:trace contextRef="#ctx0" brushRef="#br0" timeOffset="-78125.11">21987 5836 288 0,'0'0'25'0,"3"0"-25"0,-3-7 0 0,0-2 0 15,0 2 397-15,0 0 75 0,0-3 14 0,0 1 3 16,-3-1-339-16,0-1-68 0,-2 1-14 0,0 3-2 15,-3 0-30-15,0 5-5 0,-5-5-2 0,-1 7 0 16,1 0-1-16,-3 0-1 0,-2 0 0 0,2 7 0 0,0 0-27 0,-3 2 0 16,4 8 0-1,-1-1 0-15,-3 8-12 0,1 6-7 0,-4 3-1 0,4 5-1 16,-1-5 21-16,4 7 0 0,1-7 0 0,4 4 0 16,4-4 21-16,4-2 6 0,4-1 1 15,6-4 0-15,0 2-4 0,6-4 0 0,-1-5 0 0,0-5 0 0,3-5-16 0,0 1-8 16,2-3 8-16,1-7-8 31,5-3-56-31,-1-4-16 0,9-7-3 0,-3 5-1012 0</inkml:trace>
  <inkml:trace contextRef="#ctx0" brushRef="#br0" timeOffset="-77312.33">22336 5789 2401 0,'0'0'106'0,"-5"7"22"0,0-7-102 0,-3 7-26 0,0 0 0 16,-3 3 0-16,3-3 95 0,-2 2 13 0,2 5 4 0,-3 0 0 15,0-2-84-15,1 5-16 0,-1 4-3 0,1-5-1 16,2 8-8-16,0-3 0 0,-3 2 0 0,3-4 0 16,-2 5 0-16,4-3 0 0,1-2 0 0,0-3 0 15,2 1 0-15,1-3-17 0,2 0 4 0,2-5 1 32,1 1-32-32,0-3-7 0,2 0-1 0,3-5 0 0,0 3 32 0,0-5 7 0,2-5 1 0,1 5 0 15,2-9-7-15,0 2-1 0,0-3 0 0,3-4 0 16,0 2-64-1,3-2-12-15,-3-7-4 0,-1 5 0 16,-1-3 36-16,2-2 6 0,-1 2 2 0,-4-2 0 0,2 7 76 0,-2-3 16 0,2 1 4 16,-5 2 0-16,3 4 35 0,-3 3 7 0,-3-2 2 0,0 6 0 15,-5 3 9-15,0 0 3 0,5-4 0 0,-5 4 0 16,0 0-26-16,6 7-5 0,-4 2-1 0,-2 3 0 16,0 0-27-16,-2 4-5 0,-1-2-2 0,0 7 0 0,1-4-22 15,2-1-8-15,-3 1 0 0,0-1 0 0,1-6 0 16,-1 4 0-16,1 0-13 0,2-5 4 0,-3 1-13 15,3-3-2-15,3-3-1 0,-3-4 0 16,0 0-31-16,0 0-5 0,7 0-2 0,1 0 0 16,3-4-24-16,0-3-5 0,-1 4 0 15,3-6-1-15,1 2 46 0,-1-3 10 0,3-1 1 0,0-1 1 0,-1-2 35 16,1 0 14-16,3-3-1 0,-1 1 0 0,1-1 47 16,2 3 8-16,3 0 3 0,-3 2 0 0,0-2-6 15,-2 7-1-15,-3 5 0 0,-3-3 0 0,-5 3-9 0,2-1-3 16,-4 6 0-16,-1-1 0 0,0 5-20 0,-5 3-5 0,3 1-1 0,-3 1 0 15,0 7-26-15,-3 0 0 0,-5 2 0 0,-2-2 0 16,-3 4-9-16,2-2-1 16,-5-2 0-16,5-2 0 0,-2 4 0 0,0-5 0 15,0-6 0-15,2 4 0 0,3-5-2 0,0-2 0 0,3 3 0 0,0-10 0 32,5 0-25-32,0 0-6 0,0 0-1 0,0 0 0 15,2-7-6-15,6-3-2 0,0 1 0 0,3-5 0 0,2-3 32 0,3 3 7 0,2-2 1 16,1-3 0-16,0-5 12 0,-1 1 0 0,1-1 9 0,2 1-9 15,0 2 37-15,-3 2 2 0,1-2 0 0,-1 4 0 16,-2 8-15-16,0 2-4 0,-3 0 0 0,-2 0 0 16,0 7-3-16,-3 0-1 0,-3 7 0 0,0 0 0 15,-2 2-16-15,-1 8 0 0,1 1 0 0,0-1-9 0,-3 2 9 16,0 2 0-16,-3-2 0 0,3-3-8 0,-3-2 8 16,1-4 0-16,2 4 0 15,-3-5 0-15,0-4 0 16,3-5 0-16,0 0 0 0,0 0 0 0,0 0 0 0,0 0 0 0,0-5 0 0,3 0 0 0,0-6 0 15,-1-6-8-15,1 3 0 0,0-2 0 16,2-8-13-16,0 8-3 0,-2-3 0 0,5-2 0 16,-3 2-16-16,3-2-3 0,3 4-1 0,-3-4 0 15,2 5-22-15,-2 6-5 0,3-4-1 0,-1 9 0 16,-2-2-96-16,0 3-19 0,3-3-4 16,-1 7-1-16</inkml:trace>
  <inkml:trace contextRef="#ctx0" brushRef="#br0" timeOffset="-77094.67">23270 6382 2948 0,'8'28'131'0,"-3"-16"26"0,1 4-125 0,2 1-32 0,-6-3 0 0,6-5 0 15,0 5 32-15,0-4 0 0,-5-3 0 0,2-3 0 32,0-1-96-32,-5-3-20 0,8-7-3 0,-5 0-1186 0</inkml:trace>
  <inkml:trace contextRef="#ctx0" brushRef="#br0" timeOffset="-76324.23">23606 5883 2901 0,'0'0'128'0,"5"5"28"0,-2 4-125 0,0 1-31 15,-3 4 0-15,2-5 0 0,4 8 41 0,-1-1 3 16,-5-2 0-16,0 3 0 0,3-1-32 0,-6 1-12 16,-2 4 8-16,2-5-8 15,0 1 0-15,-2-1 0 0,-3 1 0 0,0-1 0 0,0-2-12 0,3 0 0 0,0 0-1 0,-3-2 0 16,2-5 3-16,4 3 1 0,-1-3 0 0,1 2 0 15,-4-9 9-15,6 0-8 0,0 0 8 0,0 0-8 16,0 0 8-16,0 0-13 0,6-2 5 0,-1-8 8 31,0-1-49-31,3 1-3 0,3-6 0 0,-3 2 0 16,2-3 10-16,-2 1 2 0,3-1 0 0,2-6 0 16,0 4 24-16,3-2 4 0,-5-3 2 0,4 8 0 15,-1-1 10-15,-1 3 9 16,-3 0-1-16,1 5-8 0,0 2 38 0,-1 0 1 0,-2 4 0 0,0 3 0 0,0 0 13 0,-3 3 4 0,3 1 0 0,-2-1 0 15,2 4-20-15,-3 7-3 0,0-7-1 0,3 2 0 16,-3 1-16-16,3-3-3 0,-2 2-1 0,1-2 0 16,4 0-12-16,-3 0-16 0,0-4 3 15,3 1 1-15,-1-1 12 0,3-3 0 0,1-3-10 16,-1-1 10-16,0 1-12 0,0-4 1 0,3 5 1 0,-5-10 0 16,-1 7-8-16,1-6-2 0,-3 1 0 0,2-4 0 15,-4 5-5-15,-1-5-2 0,3 2 0 0,-3 0 0 16,-2 3 27-16,-3 2 0 0,-3-3 0 0,3 3-8 0,-5 0 8 0,2 7 0 15,-5-2 0-15,3-3 0 16,-3 10 0-16,-2-3 0 0,-1 5 0 0,0 3 0 0,1-3 0 0,-3 9 0 16,2-2-8-16,0 3 8 0,1 4 20 0,-1-2 10 15,3 4 2-15,0-2 0 16,0-2-20-16,3 5-3 0,0-8-1 0,2 5 0 16,3-4 2-16,0-1 0 0,0-2 0 0,5 0 0 0,-2-4-10 0,5-1 0 15,-3 1 0-15,6-3 0 0,-3 0 0 0,5-5-9 0,3-2 9 0,0 0-10 31,2 0-27-31,1-2-6 0,-1-5-1 0,4 0 0 16,-4-3-22-16,1 3-5 0,-1-2-1 16,1-5 0-16,-6 7-35 0,3-5-7 0,-3 0-2 0,0-4 0 15,-2 6 23-15,-1-4 4 0,1 5 1 0,-3-5 0 0,2 2 76 0,-2 0 12 0,0 3 11 0,0-1-3 16,-2 1 76-16,-1 4 14 16,0-2 3-16,-2 5 1 0,2-5-6 0,-5 7 0 0,5 4-1 0,3-1 0 15,-2-1-19-15,-1 5-4 0,0 0-1 0,3 3 0 16,-3-3-16-16,1 9-3 0,-1-2-1 0,0 0 0 15,1-2-31-15,-1 2-5 0,0 3-2 0,3-3 0 16,-3 2-13-16,1-6 0 0,2 1 0 0,0-1 0 16,-3-1-30-1,3-2 1-15,0-4 0 0,-6 1 0 16,-2-4-174-16,0 0-34 0,8-4-7 0</inkml:trace>
  <inkml:trace contextRef="#ctx0" brushRef="#br0" timeOffset="-76169.76">24569 5916 2250 0,'0'0'100'0,"0"0"20"0,0-5-96 16,0 5-24-16,0-4 0 0,0 4 0 0,0 0 108 0,-2 0 18 16,-6 0 3-16,0 7 1 0,0-5-85 0,-3 5-17 15,-2 0-3-15,-3 10-1 0,0-3-24 0,0 5 8 16,0 2-8-16,1-2 0 16,-4 4-16-16,1-4-8 0,-1 0-1 0,3-3-1 15,0 1-128-15,3-3-26 0,0-5-4 0</inkml:trace>
  <inkml:trace contextRef="#ctx0" brushRef="#br0" timeOffset="-75928.2">24757 5787 2304 0,'0'0'204'0,"0"0"-163"0,0 0-33 0,11 2-8 15,-6 5 154-15,0-2 29 0,1 0 5 0,-6 2 2 16,0 4-128-16,-6 1-26 0,1-3-4 0,-3 13-2 15,0 1-30-15,-3 1-12 0,1 2 1 0,2 4 0 16,-3 1 11-16,1-5 0 0,5 4 0 0,-1 1 0 31,1-8 0-31,2 1 0 0,1-1 0 0,2 1 0 0,2-5-15 0,1-3-4 0,2 3-1 0,1-7 0 16,-1 4-18 0,3-4-4-16,0-7-1 0,2 2 0 0,-2-7-93 0,0 0-20 15,0-3-3-15</inkml:trace>
  <inkml:trace contextRef="#ctx0" brushRef="#br0" timeOffset="-75724.45">24596 5923 3207 0,'5'7'71'0,"-2"0"14"0,-1 0 3 0,6 3 2 0,0-1-72 15,3 5-18-15,-1-4 0 0,6 4 0 0,0-7 23 0,0 0 1 16,2-5 0-16,1 1 0 0,2 1-24 0,-5-4 0 15,0-7 0-15,2 7-8 16,1-7-113-16,-1 0-23 0,4-2-4 0,-4-1 0 16,1 3-127-16,4-7-25 0,-4 5-4 0</inkml:trace>
  <inkml:trace contextRef="#ctx0" brushRef="#br0" timeOffset="-75566.26">25056 5998 1209 0,'5'12'108'0,"-2"-5"-87"0,0 3-21 0,-1-3 0 16,1 2 232-16,0-2 43 0,2 0 8 0,-2-2 1 15,-3-5-229-15,5 5-47 0,-5-5-8 0</inkml:trace>
  <inkml:trace contextRef="#ctx0" brushRef="#br0" timeOffset="-75411.51">25141 6351 3207 0,'0'7'71'0,"0"7"14"0,0-4 3 0,0 4 2 0,-3-5-72 0,3 1-18 16,-5-3 0-16,-1 2 0 16,1-2 0-16,-5 0-12 0,-1 0 1 0,-2-4 1 15,0 1-138-15,-3-1-27 0,-3-3-5 0,-2 4-2 0</inkml:trace>
  <inkml:trace contextRef="#ctx0" brushRef="#br0" timeOffset="-73631.7">8877 8665 806 0,'0'0'72'0,"0"0"-58"0,0 0-14 0,0 0 0 15,0 0 253-15,5-4 48 0,0-3 10 0,6 0 1 16,0 4-219-16,2-4-44 0,0 5-9 0,0-3-1 16,3 0 17-16,3 1 3 0,4-3 1 0,1 4 0 15,3-1-40-15,2 1-7 0,0 1-1 0,0-3-1 16,0 5-11-16,0-7 0 0,3 7 9 0,2 0-9 16,6-2 0-16,0-3 8 0,-1 3-8 0,1-1 0 15,0-1 0-15,-1 4 0 0,-1-3 0 16,-1-1 0-16,0 4 13 0,0 0-1 0,5 0-1 0,-2 0 0 15,-1 0 14-15,1 0 3 0,0-3 1 0,-1 3 0 16,1 0-4-16,0 0-1 0,-1-4 0 0,1 1 0 0,0 3 13 16,5-2 3-16,2-3 0 0,4 3 0 0,-6-3-26 15,0 3-5-15,0-5-1 0,0 4 0 0,2-1 2 0,1-3 0 16,0 4 0-16,2-4 0 0,0 0-10 0,-2 5 12 16,-6-3-12-16,3-4 12 15,0 2-12-15,0 4 12 0,0-4-12 0,0 0 12 16,3 0-12-16,-1 5 0 0,-2-5 0 0,-3 0 8 0,1 0-8 0,2 4 0 15,0-4 0-15,-3 0 0 0,-2 5 0 0,2-3 0 16,3 0 0-16,-3 1 0 0,-2 4 28 0,0-7 3 0,-3 7 1 0,0-3 0 16,5-2-32-16,-2 3 0 0,-3 0 0 0,3-3 0 15,2 3 0-15,-2-3 11 0,-3 5-2 16,0-5 0-16,0 1-1 0,-3-3 0 16,6 0 0-16,-3 4 0 0,3 1 0 0,-3-3 0 15,2 5 0-15,1-2 0 0,-3-3-8 0,-3 5 0 0,-4-2 0 0,1 2 8 16,-4-5-8-16,-1 5 10 0,3 0-10 0,0 0 10 15,-2 0-10-15,-1 0 0 0,1 0 0 0,-1 5 0 16,1-5 0-16,-1 0 0 0,-2 2 0 0,0-2 0 16,0 0 32-16,-3 7 0 0,-5-7 1 0,0 5 0 15,-1-3-33-15,1-2 0 16,-2 3 0-16,-1 1 0 0,-3-4 8 0,1 3-8 0,2-3 0 0,-2 0 0 16,-1 0 0-16,-2 0 0 0,3 0 0 15,-3 0 0-15,-3 0 0 0,0 0 0 0,3-3 0 0,0-1 0 31,-2 1-40-31,-1 1-11 0,0-3-2 0,3-2-856 0,-3 0-171 0</inkml:trace>
  <inkml:trace contextRef="#ctx0" brushRef="#br0" timeOffset="-60367.27">10705 12181 2973 0,'-26'24'65'0,"18"-10"14"0,-3-2 2 0,-2 9 3 0,0-5-67 0,-3 8-17 15,0-8 0-15,-3 8 0 16,3-1 0-16,1 1 0 0,-1-1 0 0,0 1 0 0,0-1 8 16,3 3-8-16,-3 5 0 0,5 2 0 15,-2 2 0-15,5 0-11 0,-5 5 2 0,8-2 0 31,-3-5-38-31,5 0-7 0,0-3-2 0,3 1 0 0,0-7 21 16,3-1 4-16,2 1 1 0,1-6 0 0,2 4 30 16,-1-6 0-16,4 0 0 0,2 1 0 0,3-1 18 0,3 3 10 0,-1-2 1 0,3-6 1 0,6 6-5 0,-1-5-1 15,3-3 0-15,3-7 0 0,5 3 6 0,0-10 1 16,0 3 0-16,-2-5 0 0,2-2-31 16,-3-5 8-16,6-3-8 0,-1-6 0 0,1 6-16 0,-3-6-7 15,3-1-1-15,-3-2 0 16,-3 3-30-16,-5-6-6 0,1 6-2 0,-7-3 0 15,1-5-96-15,-5 8-19 0,-3-8-4 0,-3-2-1 16</inkml:trace>
  <inkml:trace contextRef="#ctx0" brushRef="#br0" timeOffset="-60169.57">10602 12080 2304 0,'-5'12'204'0,"5"-12"-163"0,-3 7-33 0,3-2-8 16,3 2 126-16,2-2 23 0,3-3 5 0,2 0 1 0,1 3-96 16,7-5-19-16,4-5-4 0,4 3-1 15,3 0-16-15,6-6-3 0,-4 1-1 0,1-2 0 16,3-3-15-16,-1 3 0 0,3-5 0 0,0 2 0 16,0-2-78-16,-3 0-9 0,1-3-1 0,-6 1-757 15,0 2-151-15</inkml:trace>
  <inkml:trace contextRef="#ctx0" brushRef="#br0" timeOffset="-59961.24">10642 12506 2833 0,'0'14'125'0,"0"-14"27"0,0 0-122 0,5 2-30 0,-5-2 0 0,13 5 0 16,6-10 31-16,4 5 0 15,7-7 0-15,1-4 0 16,1-4-31-16,2-1 8 0,3-5-8 0,3-3 0 16,2-2-29-16,3-4-9 0,0-1-2 0,0-2 0 15,0 0-183-15,-5-4-37 0</inkml:trace>
  <inkml:trace contextRef="#ctx0" brushRef="#br0" timeOffset="-59451.03">11753 12071 2865 0,'0'14'127'0,"0"-5"26"0,0 1-122 0,2-3-31 15,1 7 0-15,0 0 0 0,5-2 61 0,0 4 7 16,0 5 0-16,2-2 1 0,1 5-53 0,-1-1-16 16,4 8 0-16,-7-1 8 0,1 3-27 0,-2 0-5 15,-6 5 0-15,0 2-1 16,-6 7-16-16,-4 0-3 0,-3 7-1 15,-6 0 0-15,-5-2 18 0,3 2 4 0,-5 0 1 16,-6 3 0-16,-3-1 22 0,-7 0 0 0,-5 6 0 0,-9-6 8 0,-5 0-8 16,-5 6 0-16,-5-6 0 0,-6 5 8 15,-8-4-52-15,3-8-12 0,0-2-1 0,0-7-1 0,-5-5 30 0,5-9 7 16,5-2 1-16,0-10 0 0,6-9 8 0,-3-1 1 16,2-11 1-16,1-2 0 0,5-8 10 0,-3-11 16 15,3-5-4-15,-3-14-1 0,3 0 6 0,0-7 2 0,2-2 0 0,9-8 0 31,2-7-19-31,8 1 0 0,5-3 0 0,6 2 0 0,2-1 0 0,8-6-11 16,6 5 11-16,7-5-10 0,6 8 10 0,10-1 0 0,3 3 0 0,8 0 0 16,2-3 0-16,6 8 0 15,5-1 8-15,6 8-8 0,4-5 34 0,4 4 2 16,4 1 1-16,1 2 0 0,5 4 0 0,2 1 0 16,1 4 0-16,5-2 0 0,2 7-9 0,3-2-3 0,3 0 0 0,3 2 0 15,-1 7-17-15,3 2-8 0,3 8 8 16,0-1-8-16,-3 8 8 0,0-1-8 0,0 10 0 0,0 7 8 15,-3 0-8-15,-2 7-11 0,-3 3 3 16,-2 4 0 0,-1 9-16-16,-2-2-4 0,0 8 0 0,-3 1 0 0,-2 1 4 0,-9 2 1 0,-2-3 0 0,0 10 0 15,-2 0-112-15,-4 0-22 16,1 7-5-16</inkml:trace>
  <inkml:trace contextRef="#ctx0" brushRef="#br0" timeOffset="-49558.07">4149 4672 115 0,'0'0'0'0,"0"0"10"0,0 0-10 0,0 0 0 0,0-2 0 0,0 2 0 16,0 0 147-16,0 0 27 0,0-5 6 0,0-2 0 16,0 7-100-16,0-3-21 0,5-4-4 0,-2 5-1 15,2-3 3-15,-2-2 1 0,-3 5 0 0,2-5 0 16,3 5-17-16,-5 2-3 0,3-5-1 0,2 2 0 15,-2-1-12-15,-3 4-2 0,5 0-1 0,-5 0 0 16,3-10-2-16,-3 10-1 0,0 0 0 0,0 0 0 16,8 0 9-16,-8 0 3 0,8 0 0 0,0 5 0 0,-3 0-11 0,8-5-1 15,-7 0-1-15,7 0 0 16,-8 4 4-16,8-1 1 0,-7-3 0 0,2 5 0 16,5-5-2-16,-5 2 0 0,2-2 0 0,1 5 0 0,0-5 3 0,2 0 0 15,0 0 0-15,-2 0 0 0,2 0 1 16,0 0 1-16,-2 0 0 0,4 0 0 0,-1 0-6 0,2-5 0 15,-1 5-1-15,4 0 0 0,0 0-5 0,-1 0-1 16,-2-2 0-16,0-3 0 0,2 5-1 0,-2 0-1 16,3-3 0-16,-1 3 0 0,-5-4-11 0,6 4 10 15,-3 0-10-15,2 0 10 0,-2 0-10 0,-5 0 0 16,5 0 9-16,-3 0-9 0,0 4 8 0,0-4-8 0,-2 0 8 0,2 0-8 16,0 3 0-16,1-3 9 0,-4 5-9 15,6-3 0-15,-5-2 9 0,2 0-9 0,0 0 0 0,-5 0 9 16,11 5-9-16,-11-3 12 0,5-2-12 15,-3 2 12-15,4-2-3 0,-1 0 0 0,0 0 0 0,0 0 0 16,-2 0-1-16,2 5 0 0,0-3 0 16,1-2 0-16,-4 0-8 0,1 0 8 0,2 0-8 0,-2 5 8 15,2-3-8-15,-3-2 0 16,1 7 9-16,0-7-9 0,-1 3 0 0,1-3 8 0,-1 0-8 16,3 5 0-16,-2-3 0 0,2-2 9 0,-2 5-9 0,2-3 0 15,3-2 11-15,-5 2-11 0,4 3 10 0,-4-3-10 16,2-2 9-16,3 5-9 0,-3-3 8 0,1-2-8 15,1 0 8-15,-1 0-8 0,2 0 8 0,-1 0-8 16,1 5 8-16,3-3-8 0,-1-4 0 0,1-3 8 0,-6 5-8 16,3-2 0-16,0-3 0 0,2 5 0 15,-2 0 16-15,0-2 7 0,0-3 1 0,3 5 1 16,-4-2-15-16,1 0-10 0,3-3 12 0,-1 5-12 16,1 0 16-16,-3-2-4 0,0 2-1 0,-1 0 0 0,4 0-11 15,-3 0 0-15,0 0 0 0,5 0 0 0,-3 0 0 0,1 0 0 16,-1 2 0-16,4-2 0 0,-6-2 0 15,-1 2 0-15,4 0-14 0,-3 0 5 0,0 0 9 0,2-5 0 16,-2 5 0-16,5 0 0 0,-2 0 0 0,2 0 8 16,0-3-8-16,3-1 11 0,-3 1-11 0,0 3 12 15,0 0-12-15,3 0 12 0,0-2 0 0,0-3 0 16,-3 5 0-16,0 0 0 0,0 0-12 0,-2-2 10 16,2-3-10-16,-2 5 10 0,2 0-10 0,-3 0 0 15,3 0 0-15,1 0 0 0,1 0 0 0,-1-2 8 0,1 2-8 16,-1 0 0-16,1-2 0 0,1 2 0 0,-3-5 0 0,3 5 0 15,0-2 0-15,2-3 0 0,-7 5 0 0,2 0 0 16,-2-3 0-16,2 3 8 0,0-4-8 0,0 4 12 16,3 0-12-16,0 0 0 0,-3 0 0 0,3 4 0 15,0-4 0-15,-3 0 0 0,-3 0 0 0,6 3 0 16,-3-3 0-16,6 0 0 0,-4 5 0 0,-1-3 0 16,-4-2 0-16,3 5 0 0,0-3 0 15,-2-2 0-15,0 2 0 0,2 3 0 0,-3-3 0 16,3-2 0-16,1 0 0 0,-1 0 0 0,3 0-14 0,-1 5 5 15,1-3 19-15,0-2 4 0,0 3 1 0,0-3 0 16,-1 0-15-16,-1 4-8 0,1-1 8 0,-1 2-13 16,-1-3 13-16,-3 3 0 0,3-3 0 0,1 0 0 15,-1-2 0-15,3 5 0 0,-1-5 0 0,4 2 0 0,-3-2 0 0,-3 5 0 16,0-5 0-16,0 0 0 0,6 0 0 16,-4 2 0-16,-1-2 0 0,-1 0 0 0,0 0 8 0,-3 0-8 15,1 0 0-15,-3 0 0 0,0 0 0 16,-3 0 0-16,3 0 0 0,-3 5 0 15,0-5 0-15,0 0 0 0,1 0 0 0,-1 2 0 0,-5-2 8 0,5 3-8 16,0-3 0-16,1 7 0 0,-7-7 8 0,7 0-8 16,2 0 0-16,-3 7 0 0,-5-7 16 0,2 7 0 15,1-5 0-15,2 3 0 0,3-3-16 0,-3 3 8 16,0-5-8-16,1 2 0 0,2-2 0 0,-1 3 0 16,-4 1 0-16,2-1 0 0,1-6 0 15,-1 3 0-15,-5 0 0 0,5 0 0 0,-5 0 0 0,2 0-17 0,-2 3 1 16,0-6 1-16,0 3 15 0,0 0 0 0,3-4 0 0,-3 4 0 15,0 0 0-15,0-3 0 0,0 3 0 16,2-2 0-16,-2-3 0 0,0 3 0 0,0-3 8 0,0 3-8 16,2 0 11-16,-2-3-2 0,-2 3 0 15,2-3 0-15,2-2-26 0,-2 7-6 16,-5-5-1-16,-1 0-1156 0</inkml:trace>
  <inkml:trace contextRef="#ctx0" brushRef="#br0" timeOffset="9776.5">10991 6198 2610 0,'0'0'116'0,"-5"-4"23"0,-1 1-111 0,-2 3-28 16,-2-2 0-16,-1-3 0 0,1 5 53 0,-6 0 6 16,2 0 1-16,-4 0 0 0,-6 0-40 0,-5 0-8 15,-3 5-2-15,-5-3 0 0,-2 5-21 0,-4 0-4 0,-2 3-1 0,-2 4 0 16,-4 2-6-16,-2 3-2 16,-5 5 0-16,-5 4 0 15,-3 5-8-15,-1 0-1 0,1 4-1 0,-3 3 0 0,-5-2 34 16,-5 4 0-16,-3 5 0 0,3 0 9 0,-1 0-9 0,-2 3 0 0,-2-1 0 15,4 3 0-15,3-3-19 0,3-2 4 0,-5 3 1 16,2 1 0-16,1-1 3 0,-1-3 1 0,-3 2 0 0,4-4 0 16,-9-3 2-16,11 3 0 0,8-5 0 0,2 2 0 31,3 1-16-31,-2-3-4 0,2-5 0 0,6 5 0 0,-1-5 28 0,3 0-8 16,3-4 8-16,7-5 0 0,6 4 0 0,0-6 0 0,-2-1 0 15,7 1 0-15,3 0 0 0,5-8 0 0,-2 0 0 0,4-1 0 16,6-1 0-16,6-3 0 0,-1 1 8 0,3-2-8 0,3-8 23 0,2 5 0 31,9 0 0-31,-1-5 0 0,-5-2-23 0,11 5 0 0,7-5 0 0,1 0 0 16,-1-5 8-16,3 5 3 0,6-4 1 0,-3-1 0 0,2-2 0 15,1 0 0-15,2 2 0 0,5-2 0 16,3 0-2-16,0 0 0 16,-2-2 0-16,2 2 0 0,5 0-10 0,-2 4 12 0,-6-2-12 0,3 5 12 15,3 0 3-15,-1 0 1 0,1 5 0 0,0-2 0 0,2 1-4 0,0 1 0 16,1 0 0-16,-4-3 0 0,1 5-3 0,0 2-1 15,-3 6 0-15,-3-6 0 0,3 5-8 0,0-5 0 16,-2 8 0-16,-1-3 0 0,3 0 0 0,-2-2 0 16,-4 7 0-16,-2-8 0 15,1 6-100-15,-1-3-23 0,0-5-4 0</inkml:trace>
  <inkml:trace contextRef="#ctx0" brushRef="#br0" timeOffset="10746.59">21344 7718 2246 0,'0'0'200'0,"5"2"-160"0,6 3-32 0,2 4-8 15,0 0 106-15,6 6 20 0,2 1 4 0,3 8 1 16,0-3-99-16,-3 2-20 0,-3 1-4 0,1 2-8 16,-9-3 11-16,1 3-11 0,-6-2 10 0,-5 4-10 15,-2-5 0-15,-6-4-13 0,-3 5 1 0,-2-8 0 16,-6 1-22-16,1-1-4 0,2-2-1 0,-5-5 0 16,2-1 28-16,1-4 11 0,-1 1-8 0,3-5 8 0,0-2 0 0,1-5 14 15,1-1-2-15,1-3 0 0,3-3 1 0,2-8 0 16,2-3 0-16,1-6 0 15,5 0 4-15,3-1 1 0,2-1 0 0,3-7 0 0,2 2-18 16,1-2 0-16,2 5 0 0,3-1 0 16,0 1-22-16,5 0-8 0,3 2-2 0,2 2 0 15,4 8 32-15,-1 4-9 0,0-2 9 0,-3 4 0 0,3 8 0 0,0 0 0 16,-5 4 0-16,3 5 0 0,-6 0 43 0,-3 7 7 0,-2 7 2 16,-2-2 0-16,-1 9-32 0,-5 0-7 0,0 3-1 0,-3 2 0 15,0-1 16-15,-5 6 4 16,0 0 0-1,-2-6 0-15,-1 6-32 0,0 0-13 0,-2-6 1 0,0 4 0 0,-1-6 12 0,1-4 16 0,-3-3-3 0,3 1-1 16,0-3-12-16,-1-5 9 16,4-1-9-16,-4-1 8 0,6-7-8 15,0 0 8-15,0-7-8 0,3-3 8 0,2-6-8 0,3-6-11 0,0-1 3 0,3-3 0 32,-1 0-20-32,4-2-3 0,-1-3-1 0,5 3 0 0,-2-2 20 0,5 1 3 0,1 4 1 0,-1-1 0 15,0 4-2-15,-3 6 0 0,-2 2 0 0,3 5 0 16,-3 1 10-16,0 1 0 0,-1 0 0 0,1 5-8 15,3 4-116-15,-3 3-22 16,0-3-5-16</inkml:trace>
  <inkml:trace contextRef="#ctx0" brushRef="#br0" timeOffset="11613.67">22418 7957 748 0,'0'0'67'16,"0"0"-54"-16,0 0-13 0,0-4 0 0,-2-8 460 0,-1 5 88 15,-2-10 19-15,-1 1 3 0,-2 0-427 0,-2 1-86 16,2-1-17-16,-5-3-3 0,-3-2-37 0,2-3 0 16,-1-1 0-16,-1 3 0 15,0-1-20-15,0 4-9 0,3 3-2 0,0 2 0 0,-1-1 12 0,1 6 3 16,2 2 0-16,1 5 0 0,2 2 16 0,0 2 0 0,0 5 0 16,0 0 0-16,3 2 0 0,0 8 0 0,-1-1 0 0,4 1 0 15,2 4 0-15,2-5 0 16,-2 1 0-16,6-1 0 0,-4 6-9 0,6-4 9 0,0-3 0 15,3 1-9-15,-1-2 1 0,6-5 0 0,0-4 0 16,3-2 0-16,4-3 8 0,1-8 0 0,37-15 0 31,-32 7-28-31,3-3-4 0,0-10-1 0,-1 4 0 0,-2-6 11 0,1-2 2 0,-4-5 1 0,-2 6 0 16,0-6 19-16,-1 3-10 0,-4-3 10 16,0-2-8-16,-1 2 8 0,-5-2 0 15,-2 3 8-15,-3 4-8 0,-3-7 14 0,-2 9-2 0,-1-2 0 0,-4 10 0 16,-4-1-3-16,-2 8-1 0,1 2 0 0,-7 9 0 15,-2 0 20-15,1 12 3 0,-1 0 1 0,0 3 0 16,-3 11-32-16,3 3 0 0,-2 4 0 0,-1 2 0 0,1 10 0 0,-1 0 0 16,-2 7 0-16,5 7 0 15,6 3 0-15,2-3 0 0,0-5 0 0,8 3 0 0,2-5 0 16,4-5 0-16,2 3 0 0,2-10 0 16,6 3-16-16,0-12-10 0,3 2-2 0,4-9 0 0,-1-3 8 15,7-8 2-15,2-1 0 0,4-5 0 0,-1-4 18 16,3-5 0-16,0-5 0 0,-2 0 9 0,-4-4-9 0,1-8 0 15,-3 8 9-15,-2-8-9 0,-6 1 0 0,-3-1 0 16,-2 8 0-16,-2-8 0 0,-4 5 0 0,-2 0 0 16,-5 3 0-16,-1-1 0 0,-4 1 0 0,-4 2 0 15,-2 4 0-15,1 3 0 0,-1 5 0 0,-3 2 9 0,0-5-9 16,1 10 10-16,-1-3-10 0,1 5 0 0,-4 1 0 0,4 1 0 16,-3 5 0-1,5 3 0-15,0-3 0 0,2 2 0 0,1 3 0 0,3-5 0 16,2 2-11-16,2 1 11 0,3-1-8 0,3-1 8 0,3-6-8 15,0 5 8 1,2-7-50-16,3 0-5 0,0-5-1 16,2-2 0-16,3 0-119 0,6-7-24 0,2 3-5 0,3-8 0 15,-1 5-92-15,4-5-19 0,-4 0-3 0,1 1-1 16,-3-1 216-16,0 2 43 0,-2 3 9 0,-6 5 2 0,0-5 305 0,-2 7 60 16,-1-2 13-16,-2 4 3 0,-3-2-91 0,1 7-17 0,-4 0-4 0,-2 0-1 15,3 3-80-15,-6-1-16 0,0 5-3 0,-2 0-1 16,0-2-69-16,-3 4-14 0,-3 1-2 0,0 2-1 15,3-3 1-15,-5-4 0 0,2 7 0 0,1-7 0 16,-4-3-34-16,4 5 0 0,-1-7 0 0,-2 0 0 16,5-7 0-16,0 0 0 0,0 0 0 0,0 0 0 15,0 0-19-15,0-5-10 0,2-4-3 16,4 0 0-16,-1-5 16 0,3-3 4 0,5-6 0 0,3-1 0 0,0 0 4 0,2-6 8 16,4 4-13-16,1-5 5 0,-1 1 8 0,1 4 9 15,1-5-1-15,0 8-8 0,3 4 0 0,-4-2 0 16,-2 7-12-16,-2 4 3 15,0 8-47-15,-4-3-10 0,1 12-2 0,-2 0-1091 0</inkml:trace>
  <inkml:trace contextRef="#ctx0" brushRef="#br0" timeOffset="13538.09">21273 9018 403 0,'0'0'36'16,"0"0"-36"-16,0 0 0 0,0 0 0 0,7 0 531 0,-4-2 99 15,5-1 20-15,0-1 4 0,-3 1-475 0,1-1-95 16,1 1-20-16,-1-1-3 0,-1 4-29 0,3-3-7 15,-3 3-1-15,-2 0 0 0,2 0 5 0,1 3 1 16,-4 4 0-16,3 0 0 0,-5 7-16 0,3 2-3 16,-3 1-1-16,0 9 0 0,-3-3-10 0,1 8 0 15,2-3 0-15,-5 0 8 0,-1 7-8 32,1-6 0-32,-3 1 0 0,0-2 8 0,3-2-8 0,-1-2 0 0,1-3-12 0,3-5 12 15,-1-4-39-15,3 2 0 0,0-7 0 0,0-7 0 16,0 0 6-1,8-4 1-15,0-1 0 0,2-7 0 0,1-4-19 0,2-1-3 0,0-6-1 0,3-3 0 16,3-5 12-16,-1-2 3 0,3-4 0 0,3-1 0 0,3-2 29 16,-6 5 11-16,5-3 0 0,-4 1-9 0,1 11 35 15,-1 0 7-15,-4 5 2 0,1 4 0 0,-4 1-9 0,-1 6-2 0,-4-1 0 16,-2 8 0-16,-3-1 28 0,3 1 4 0,-8 3 2 0,6 7 0 16,-4 0-3-16,1 5-1 0,0 0 0 0,-3 4 0 15,-3 3-30-15,0 2-7 0,1-2-1 0,-1 5 0 16,-2-1-16-16,-1-2 0 0,4-4 0 15,-1-1 0-15,-2 1-11 0,2-1 1 0,3-2 0 0,0-4 0 16,0-3-88 0,0-7-18-16,0 0-3 0,0 0-1 0,8-7-22 0,3 0-5 0,-1-5-1 15,1-2 0-15,2 0 48 0,-2-3 10 0,2 5 2 0,0-2 0 16,0 0 6-16,3 5 2 0,0-1 0 0,0 6 0 0,0 1 99 16,2-1 20-16,4 11 4 0,-4-3 1 0,-2 1 59 0,3 2 12 15,-4 5 2-15,1-3 1 16,3 1-29-16,-1-1-5 0,4 3-2 0,-4 0 0 15,1-5-50-15,-1 7-9 0,1-5-3 0,-4 1 0 16,4 1-20-16,-6-1 0 0,3-8 0 0,-5 5 0 0,2 0 17 0,-3-7-1 16,4 0 0-16,-1 0 0 15,-2-7-35-15,2 5-7 0,0-3-2 16,-2-4 0-16,-3-1 13 0,-1-4 3 0,1 7 0 0,-2-5 0 0,-6 1 12 0,2-6 0 16,-4 8 0-16,-1-5 0 0,-5-3 0 0,3 3 0 15,-3 5 0-15,0-3 0 0,-3 0 0 0,1 5 13 16,2 2-2-16,-3 1-1 0,3 1 3 0,-2 3 1 15,-1 3 0-15,1 1 0 0,-1 1 14 0,0 2 4 0,3 5 0 16,1 0 0-16,-4-3-32 0,3 5 0 0,0 0 0 16,3 0 0-16,-1-2 0 0,1 2 0 0,3 0 0 15,2-4 0 1,0-1-20-16,0 1-9 0,2-6-3 0,3 3 0 0,3-4 10 0,-2 4 2 16,2-5 0-16,0-2 0 0,0 0 20 0,-1 0-11 15,1 0 11-15,3 0-8 0,0 0 8 0,-1-2 0 0,1-1 8 0,2-1-8 16,0 4 11-16,0-3-3 0,1-1 0 0,-1 4 0 15,3-3 4-15,0 3 0 0,-3-4 0 0,0 4 0 16,0 0 16-16,1-3 3 0,-4 3 1 0,1-2 0 16,-1 2-32-16,1 0 0 0,-1-5 0 0,1 5 0 15,0-7 0-15,-3 5 0 0,2-3 0 0,1 3 0 32,-3-5-20-32,2 0-9 0,1-5-3 0,-1-2 0 0,1 0 10 15,0-5 2-15,-1-2 0 0,1-3 0 0,2 1-45 0,-2-3-9 0,-1-5-2 16,3 1 0-16,1-3 34 0,-1-5 6 0,0 5 2 0,0-7 0 15,1 0 43-15,-1 0 9 0,0 0 2 0,-2 3 0 0,2 6 34 0,-3 3 7 16,1-3 2-16,-3 8 0 0,0-1-14 0,0 3-2 16,-3 5-1-16,0 6 0 0,-2 3 4 0,0 0 1 15,-3 7 0-15,0 0 0 0,0 14-32 0,0 3-7 16,0 6 0-16,-3 8-1 0,0-1 18 0,1 6 4 16,-1 8 1-16,0 3 0 0,1 3-26 0,-1-3-8 15,0 0 0-15,3-5 0 16,-2-2 0-16,4-2 0 0,-2-1 0 0,6-4 0 15,-4-2-23-15,6-5-8 0,0-5-1 0,-2-2-1 0,-1-8 9 16,3-1 3-16,2-8 0 0,1 5 0 16,2-9-27-16,-2-5-4 0,5-3-2 0,0-8 0 15,2-1-14-15,-2-7-4 0,2-2 0 0,-2-3 0 16,3-2-26-16,-3-4-6 0,-3-6 0 0,3-4-1 16,0 0 62-16,0 0 13 0,-1 0 2 0,-1 5 1 0,-1-3 47 0,-3 5 10 15,-2-7 2-15,3 12 0 0,-6 0 40 0,1 6 9 0,-1 1 2 0,-2 12 0 16,-3-1 8-16,0 8 1 0,-3 2 1 0,3 7 0 15,-5 0-17-15,-3 2-3 0,-3 10-1 0,0 4 0 16,-2 3-32-16,3 9-6 0,2 1-2 0,-3 1 0 16,1 10-32-16,-1 0 0 0,0 5 0 0,3-3 0 15,3 10 0-15,0-5 0 0,2-5 0 0,3 5 0 0,3-7 0 16,2 0 0-16,0 0 0 16,3-7 0-16,3-2-19 0,2-1-10 0,6-4-3 0,-1 2 0 0,3-9 17 15,3 0 3-15,-3-7 1 0,6 2 0 16,-3-5 11-16,2-4 0 0,1-3 0 0,2-2 8 0,-3-2-16 0,-2-5-4 15,0-5 0-15,-3 3 0 16,0-8-25-16,3 1-6 16,-3-1-1-16,0-4 0 0,-2-2 16 0,-3 6 4 0,-3-2 0 0,-3 3 0 15,1-3 6-15,-3 3 2 0,-5 6 0 0,-3-4 0 0,0 5 25 0,-8 2 6 16,-3-3 1-16,1 3 0 0,-6 7 4 0,2-2 0 16,-1 2 1-16,-1 2 0 0,2 5 11 0,1 0 3 15,0 0 0-15,0 3 0 0,2-1-35 0,1 5 0 16,-1 3 0-16,3-3 0 0,3 2 0 0,2 3 0 15,-2 2 0-15,5-4 0 0,2-1 0 0,1 1 0 16,2-1 0-16,1-4 0 16,2 0-19-16,2-5-10 0,1 0-3 0,2-5 0 15,0-2 0-15,6-2 0 0,-1-1 0 0,6-4 0 16,3 0-25-16,2 0-6 0,-5 0-1 16,5-2 0-16,0-1 13 0,2-1 3 0,-4 1 0 0,-1 3 0 0,-2 7 36 0,0-2 12 15,-3-3 0-15,-5 5 0 0,3 5 33 0,-6-3 14 16,0 5 2-16,-2 0 1 0,-3 3 37 0,-1 1 7 0,-1-1 2 0,-1 4 0 15,-5-2-26-15,0 2-5 0,0 0-1 0,0-2 0 16,-5 4 0-16,2-2 0 0,-2-4 0 0,0 4 0 16,2-5-64-16,-2 3 0 0,2-7 0 0,-2 2-12 15,2 0 12-15,3-7 0 0,0 0 0 0,0 0 0 16,-5-3-9-16,2-1 1 0,0-3 0 0,6-5 0 16,0-2 0-16,2-3 0 0,3-4 0 0,3-2 0 15,-1 4 0-15,3-5 0 0,1-2 0 0,1-2 0 16,4 5 8-16,0 4 0 0,-4-2 0 0,7 7 0 15,-7 2-36-15,4-2-4 0,-6 7-2 0,0-3 0 16,-2 3-9-16,-3 5-1 0,0-3-1 0,-8 5 0 16,8-2-165-16,-8 2-33 0,0 0-6 0,0 0-2 0</inkml:trace>
  <inkml:trace contextRef="#ctx0" brushRef="#br0" timeOffset="13777.14">22228 8818 3078 0,'0'0'136'0,"0"0"28"0,8 0-131 0,7 0-33 16,4 0 0-16,13 0 0 0,7-7 36 0,6 5 0 0,3-3 0 0,2-4 0 15,6-5-36-15,2-3 0 0,8 8 0 0,0-5 0 32,-2-3-88-32,-3 8-17 0,0-5-4 0,-1 4-773 0,1 1-154 15</inkml:trace>
  <inkml:trace contextRef="#ctx0" brushRef="#br0" timeOffset="14139.11">24413 8771 1324 0,'-16'0'59'0,"8"5"12"0,-2-5-57 0,-6 0-14 16,-3 0 0-16,1 0 0 0,-1-5 312 0,1 10 60 16,2-3 12-16,-3 1 3 0,1-3-303 0,2 7-61 15,-3-3-12-15,6-1-3 0,0 4-8 0,0 0 0 16,5 2 0-16,0-2 0 0,3 3 0 0,2-1-11 15,6 5 3-15,-1-4 0 0,4 4 8 0,-1 0 11 16,3-2-3-16,0 2 0 0,2-5 7 16,1 5 1-16,5 3 0 0,2-1 0 0,1 1-7 0,7 1-1 15,-2-1 0-15,3-1 0 0,2 1 20 0,-6-3 3 16,-1-2 1-16,-1 4 0 0,0-4-32 0,-5-3 0 16,0 1 0-16,-3-1 0 0,-3-2 0 0,-4 5 0 0,-1-7 0 0,-5 6 0 15,-5-1 0-15,-6-3 0 0,-5 2 0 0,-2 1 0 16,-3-3 0-16,-6 0 0 0,-5 2 0 15,-2 3 0 1,0-7-36-16,-1 2-12 0,-4 4-4 0,-6-6 0 16,-6 2-166-16,-2 5-34 0</inkml:trace>
  <inkml:trace contextRef="#ctx0" brushRef="#br0" timeOffset="14986.75">20058 9691 2073 0,'21'0'92'0,"-8"0"19"0,9-3-89 16,9 3-22-16,12-7 0 0,12 5 0 0,17-3 77 0,7 5 11 0,8-2 3 0,11 2 0 16,8 0-44-16,5 0-9 15,11-5-2-15,-3 5 0 0,0 5-27 0,8-5-9 16,5 2 0-16,1 5 0 0,-4-2 0 0,1 0 0 0,0 2 0 0,-1 0 0 16,6 0 12-16,-3-5-12 0,3 5 12 15,-8 0-12-15,-2 0 8 0,-1 1-8 16,0 1 0-16,-2-2 0 0,-11-5 38 0,3 5 4 0,3-2 1 15,-9-3 0-15,-7 1-25 0,-1-3-5 0,3 0-1 0,-7 0 0 16,-9-3 10-16,-3-4 2 0,-1 0 0 0,1-2 0 16,-2-5 9-16,-5-3 3 0,-6-1 0 15,-18-4 0-15,0 4-20 0,5-11-3 16,1-1-1-16,-4-3 0 0,-2-7-1 0,-5 0-1 0,2 0 0 0,16-24 0 16,-5 3 0-16,-8-2 0 0,-3 4 0 0,-7-2 0 0,-4-3 7 15,-2 3 2 1,-8-5 0-16,-7-4 0 0,-15-1-6 0,-1-2-1 0,-12-4 0 0,-4-1 0 0,-9-2-12 0,-2 5 11 15,-5-3-11-15,-3 1 10 0,-6-1-10 16,3-2 0-16,-2 0 0 0,2 2 8 0,1 6-8 0,-4 1 0 16,-2-2 0-16,8 17 0 0,-3-3 0 15,-5 2-9-15,-5-6 9 0,-3-1 0 0,0 1-14 0,-3-1 4 16,-2 1 1-16,-27-24 0 0,3 9 9 0,0 5 0 16,5 0 0-16,-5 5 8 0,-5 2-8 0,-3 5 8 15,-8 5-8-15,-3 2 8 0,-10 7-8 0,0 4 0 16,-3 6 0-16,-10 6 0 0,-9 12 0 0,-2 5-8 15,0 12 0-15,0 9 0 0,-8 5-8 0,-2 11-2 16,2 8 0-16,5-1 0 0,11 3 3 0,-3 12 1 16,-2 2 0-16,5 2 0 0,3 1 14 0,2 2 0 15,0-1 0-15,3 3 0 0,2 3 0 0,1-1 8 0,2 3 1 16,3-3 0-16,5 1-9 0,0-3-11 0,3 0 3 0,0-2 0 16,2 9 8-16,3-7 0 0,3 3 0 15,10-8 0-15,8-2 8 16,11 0 3-16,3 2 1 0,4-4 0 0,4-3 6 0,4 5 2 0,9-2 0 15,2-3 0-15,3 5-20 0,5 1-19 0,8-1 4 16,3 2 1-16,5 5 4 0,6 2 1 0,4 6 0 0,9-1 0 16,2-2-4-16,11 9-1 0,5 2 0 0,3 3 0 15,5-2 6-15,2 2 8 0,1 0-13 0,8 4 5 16,2 3-9-16,8 0-2 0,0-2 0 0,3 2 0 16,-3 7 19-16,1-3 8 0,2-1-8 0,-1 4 12 15,1-5-12-15,-5 0 0 0,-6-4 0 0,-2-5 0 16,-1-3-79-16,1-6-18 0,8-1-4 15,-19-23-1-15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3T16:42:29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960 10321 115 0,'0'0'10'0,"0"0"-10"16,-2 0 0-16,2 0 0 0,0 0 348 0,0 0 68 0,0 0 14 0,0 0 2 15,0 0-321-15,0 0-65 0,0 0-13 0,0 0-2 16,2-2 21-16,6-3 4 0,0 5 0 0,0 0 1 16,0 0-29-16,0 0-5 0,3 5-2 0,-1-3 0 15,1 0-2-15,2 3-1 0,-2-3 0 0,2 6 0 16,0-8 1-16,6 7 0 0,-6-5 0 0,3 5 0 15,0-2-8-15,2-1-2 0,1 1 0 0,-1-3 0 16,9 6-9-16,-9-1 12 0,1-5-12 16,-1 5 12-16,1 0-12 0,-1-2 0 15,1-3 0-15,-1 0 0 0,3-2 0 0,1 5 0 0,-6-3 0 0,2-2 0 16,1 0 8-16,-1 0 4 0,-2 0 0 0,2 0 0 16,-4 5 7-16,4-5 1 0,-2-5 1 0,0 5 0 15,3 5 9-15,-1-5 2 0,-2 3 0 0,-3-3 0 16,6 0-19-16,-3 0-3 0,-1 2-1 0,-1 3 0 15,2-5-1-15,-1 2-8 0,4-2 12 0,-6 0-4 0,6 0 12 0,2 0 1 16,-8 0 1-16,3 0 0 16,0 0 2-16,-3-2 0 0,3-3 0 0,0 3 0 0,-3 2-15 15,3 0-9-15,0-8 12 0,-6 8-12 0,4-2 10 0,-1-3-10 16,0 5 8-16,3-2-8 0,0 0 0 0,-3-3 8 16,3 5-8-16,0 0 0 0,-3-2 8 15,3-3-8-15,-6 5 0 0,6 0 8 0,3 0-8 0,-3 0 0 16,-3-2 0-16,3 2 0 0,0 0 0 15,2 0 0-15,-5 0 0 0,3 0 0 0,0-5 0 0,3 10 0 16,-9-5 0-16,6 0 0 0,-3 0 0 0,1 0 0 16,4 2 0-16,-7-2 0 0,5 0 0 0,-3 0 0 15,3 0 0-15,0 0 0 0,-6 0 0 0,9 0 0 16,-3 0 0-16,-3 0 0 0,3 0 0 0,2 0 0 0,-2 0 8 0,3 0-8 16,-1 0 8-16,1 0-8 0,-3 5 12 0,2-5-4 15,-5 0-8-15,3 0 0 0,0 0-12 0,-5 2 12 16,-1-2 0-16,6 0 0 0,-5 0 0 0,5 0 0 15,-9 5 10-15,7-5 0 0,2 0 0 0,-6 2 0 16,6-2 2-16,-5 0 0 0,4 2 0 16,-1-2 0-16,-1 0-4 0,5 0 0 15,-4 0 0-15,2 5 0 0,-1-3 8 0,-4-2 0 0,5 5 1 0,-3-2 0 16,3-1-17-16,0 3 0 0,-3-3 0 0,3-2 0 16,0 5 0-16,-3-3 0 0,3 3 0 15,-5-1 0-15,4-4 0 0,-4 7 0 0,0-7 0 0,2 8 0 16,-3-8 0-16,1 4 0 15,0-1 0-15,2-1 0 0,-3-2 0 0,1 0 0 0,5 0 0 0,-6 0 0 16,6 0 0-16,-5 0 0 0,5 0-13 0,-6 0 5 16,1-2 8-16,5 2 16 0,-8 0-4 0,10-3-1 15,-7-1-11-15,5 4 0 0,-6 0 9 0,9-3-9 16,-3-2 9-16,-3 3-9 0,3-3 12 0,-6 5-12 16,6-4 10-16,-3-1-10 0,1 5 8 0,-4-7-8 15,1 7 0-15,-1-2 8 0,4 2-8 0,-6-5 0 0,2 3 0 16,-2 2 8-16,-3 0-8 0,1 0 0 0,2 0 0 0,-3 0 8 15,0 0-8-15,3 0 0 0,-5 0 8 0,2 2-8 16,-5-2 0-16,5 5 8 0,-5-5-8 0,6 0 0 16,2 0 0-16,-8 0 0 0,0 0 0 0,0 2 0 0,0-2 10 15,0 0-10-15,0 0 8 0,5 0-8 16,0 5 0-16,-5-5 0 0,3 2 0 0,-3-2 0 16,0 0 0-16,0 0 0 0,5 0 0 0,-5 0 0 0,0 0 9 0,0 0-9 15,8 0 0-15,-8 0 0 0,0 5 0 0,0-5-10 16,5 2 10-16,1-2 0 15,-6 0 8-15,0 0-8 0,0 0 0 0,0 0 0 0,0 0 0 0,0 0 0 32,2 0-20-32,4-2-6 0,-4-3-1 0,1 5-865 15,2-7-172-15</inkml:trace>
  <inkml:trace contextRef="#ctx0" brushRef="#br0" timeOffset="36814.92">13483 2821 1324 0,'0'0'118'0,"0"0"-94"0,0 0-24 0,0 0 0 0,8 0 133 0,0 0 23 0,3-2 4 0,-1-5 0 15,3 2-75-15,1 0-15 0,-1-2-3 0,3-2-1 16,0-3-10-16,2 0-1 0,-2-7-1 0,5 8 0 0,-2-3-29 0,2-3-5 15,3 1-2-15,0-6 0 0,5 4-18 0,-3-6 8 16,3 1-8-16,0-1 0 0,3 1 0 0,0-3 0 16,-3-3 0-16,0 4 0 0,0-4 8 0,0 3-8 15,-2-4 0-15,-4 6 0 0,1 1 0 16,3 4 0-16,-3-4 0 0,2 1 0 0,-2 4 0 0,0-4 0 16,-1 8 0-16,1-9 0 15,0 11 0-15,-3-4 0 0,-2 1 0 0,-1 1 0 0,-2 3 0 16,0-1 0-16,-3 2 8 0,-2 1-8 0,2-5 0 0,-5 7 0 15,0 4 0-15,-3-6 0 0,1 2 0 16,-1 2 0-16,-3-2 0 0,-2 7 0 0,0 0 0 0,0 0 0 0,0 0 0 0,0 0 0 16,0 0-8-16,0 0-9 15,0 0-2-15,0 0 0 16,0 0-45-16,-5 0-8 0,3 0-3 0,-1 0 0 16,-2 0-142-16,-3 5-29 0,-3-5-6 15,3 0 0-15</inkml:trace>
  <inkml:trace contextRef="#ctx0" brushRef="#br0" timeOffset="37131.82">14102 2035 1674 0,'0'0'36'0,"0"0"8"16,-2-4 2-16,2 4 2 0,0 0-39 0,0 0-9 0,0 0 0 0,0 0 0 15,0-5 76-15,2 0 12 0,-2 5 4 0,6-7 0 0,-1 7-40 0,3 0-7 16,0-2-1-16,5 2-1 15,0-5-13-15,0 3-2 0,9 0-1 0,-7-3 0 16,4 5-27-16,2 0 0 0,0 0 8 0,3-7-8 0,0 7 0 0,0-3 0 16,0-1 0-16,-3-1 8 15,-3 0-8-15,1 3 0 0,-3 2 0 0,0-5 0 0,-6 3-12 16,1 2 12-16,-3 0-10 0,0 0 10 16,-3 2-18-16,0 3 2 0,-2-3 1 0,-1 3 0 15,-4 4 6-15,-1-6 1 0,1 11 0 0,-6 0 0 16,0 2 8-16,-3 3 0 15,-2 2 0-15,-3-2 0 0,0 2 0 0,-2 3 0 0,-4-1 0 16,1 1 8-16,3 0-8 0,-1-1 0 0,3-4 0 16,3 4 0-16,0 6-75 0,0-6-16 0,2 1-3 0</inkml:trace>
  <inkml:trace contextRef="#ctx0" brushRef="#br0" timeOffset="37765.01">12938 2981 1922 0,'-13'5'85'0,"8"-5"18"0,-3 0-83 0,2 0-20 0,-2 0 0 0,3 0 0 15,-3 2 53-15,0 3 7 0,0-5 0 16,0 0 1-16,-2 0-17 0,-1 2-3 0,1-2-1 0,-1 7 0 15,-2-5-32-15,2 6-8 0,-2-4 0 0,0 3 0 16,2 3 0-16,-2-3 0 0,0-3-11 0,0 8 11 16,2 0-14-16,-2 0 2 0,-1-1 1 0,4 8 0 15,2-7 2-15,0 9 0 0,0-4 0 0,0 6 0 16,3 1 9-16,2 2 0 16,1 2 0-16,2-2 0 0,0 0 0 0,2 2 0 0,1-9-9 15,0 4 9-15,2-2 12 0,0-4 6 0,3-3 2 16,0-2 0-16,3 2-20 0,-1-5-19 0,3-4 4 15,1-3 1-15,1-2 14 0,1 0 15 0,0-2-3 0,3-5-1 16,-3-3-28-16,2-1-6 0,1-1-1 0,-1 0 0 31,1-4-115-31,-1 2-23 0,1 2-5 0,-1-9-625 0</inkml:trace>
  <inkml:trace contextRef="#ctx0" brushRef="#br0" timeOffset="38706.22">13155 3012 990 0,'5'-8'44'0,"-2"6"8"0,0-5-41 0,-1 5-11 15,-2-3 0-15,0 5 0 0,0 0 128 0,3-7 24 16,-3 7 5-16,0 0 1 0,0 0-63 0,0 0-13 16,0 0-2-16,0 0-1 0,-5 0-27 0,-1 0-6 15,-2 0-1-15,3 5 0 0,-3 2-17 0,0-5-4 0,0 3-1 0,3-1 0 16,-3 4-3-16,3 3 0 16,0-1 0-16,-1-1 0 0,1 5 4 0,2-2 1 0,1 2 0 0,-1 0 0 15,3 3-13-15,0-1-2 16,3 1-1-16,-1-1 0 0,1-2-9 0,2 0 0 0,1 3 0 0,-1-8 0 15,0 5 0-15,3-2 0 0,-3-7 0 16,3 2 0-16,0 0 0 0,3-5 0 16,-3 1 0-16,5-6 0 0,-2 1 0 0,-1-5 0 0,1-5 9 0,-1 3-9 15,1-8-10-15,-1 8-6 0,1-12-2 0,0 4 0 32,-3 3-8-32,0-2-2 0,2-1 0 15,-2 1 0 1,-5-1 8-16,2 1 2 0,-2-1 0 0,-1 3 0 0,1 5 18 0,-3-5 0 0,0 7 0 15,-3-3 0-15,3 3 8 0,-2 5 6 0,2-5 1 0,0 7 0 0,0 0 5 0,0 0 2 0,0 0 0 0,-6 0 0 0,1 7-13 0,0-5-9 16,2 7 12-16,0 3-12 16,1-2 16-16,2-1-4 0,0 7-1 15,0 1 0-15,0-5-2 0,5-1 0 0,-2 4 0 16,2-1 0-16,0-5-9 0,1 5 0 0,2-2 9 0,-1-7-9 16,4 2 0-16,0-5 0 0,-1 3 0 0,3-3 0 0,1-2 0 15,-1-2-8-15,0-3 0 0,0 3 0 16,3-5-32-16,-3-3-7 15,1 3-1-15,-1-7 0 0,3 5-55 0,-3-5-11 16,0-1-2-16,1 6-1 0,-7 0-8 0,4-5-2 0,0 4 0 0,-3-4 0 0,-1 5 102 0,-1-1 25 16,-4-2 0-16,1 8 0 0,2-3 81 0,-5 0 22 15,0-3 4-15,0 6 1 0,0 1 6 0,-2-4 2 0,-1 2 0 0,3 5 0 16,0 0-42-16,0 0-8 16,0 0-2-16,0 0 0 0,0 0-51 0,0 0-13 15,0 0 0-15,0 12 0 0,0-5 0 0,-3 5 0 16,3 0 0-16,0 0 0 0,-2 4 0 0,-1-2 0 0,0 7 0 0,3-2 0 15,0-2 0-15,-2 4 12 0,-1-5-1 16,3 3-1-16,0-5-10 0,0 0 0 0,-2 0 0 16,2-4 0-16,0-1 0 0,0-2 0 0,0-7 0 0,2 7 0 15,-2-7 0-15,0 0-11 0,0 0 3 0,0 0 0 16,5 0-20-16,3-4-3 16,3-6-1-16,-3 3 0 0,0-2 23 0,2-5 9 0,1-3-8 15,-3 3 8-15,3 2 0 0,-1-9-8 16,1 5 8-16,2-3 0 0,-5 0 0 0,2-5 0 0,1 6 0 15,0-4 0-15,2 11 0 0,-3-10 0 0,-2 11 0 0,3-4 8 16,0 5 8-16,-3-1 1 0,-1 3 1 0,1 2 0 0,0 5 4 16,-2 0 1-16,2 0 0 0,-3 0 0 0,3 7-14 0,-6 8-9 15,1-6 12-15,2 7-12 16,3 1 11-16,-5 4-11 0,2 0 10 0,-2 5-10 16,0 5 8-16,-1-8-8 0,-2 3 0 0,0 5 0 0,0-5 0 15,-2 2 8-15,-1-5-8 0,3-4 0 0,-3 2 0 0,3-4 8 16,-2-6-8-16,-1 4 0 0,0-6 8 0,1-4-8 15,2-5 0-15,0 0 9 0,0 0 5 0,0 0 1 16,-6-5 0-16,6-7 0 0,0-2 4 0,-2 5 1 16,4-15 0-16,-2 8 0 0,3-8-20 0,2 1 0 0,1-8 0 15,-1 5 0-15,5-2 24 0,4 5-1 0,-1-3-1 16,3 2 0-16,-3 1-14 0,3 1-8 16,2 11 10-16,-2-10-10 0,0 6 0 0,3 4 0 15,-1-3 0-15,1 4 0 0,-3 1 0 0,2 2 0 16,3-5 0-16,-2 3-768 0,5 1-146 0</inkml:trace>
  <inkml:trace contextRef="#ctx0" brushRef="#br0" timeOffset="46793.62">3847 2353 172 0,'-13'0'8'16,"8"0"1"-16,-9 2-9 0,4 3 0 0,-1-5 0 0,1 0 0 15,2 2 345-15,-3-2 67 0,6 7 14 0,2-7 2 16,-5 0-300-16,0 0-61 0,8 0-12 0,0 0-3 15,0 0-30-15,0 0-6 0,0 0-2 0,0 0 0 0,0 0-14 0,0 0 0 16,0 0 0-16,0 0 0 16,8-2 0-16,0-3 8 0,0-4-8 0,3 2 9 0,2-2 3 0,8-1 0 15,-2-2 0-15,-1 1 0 0,3-4 5 0,3-1 2 16,-3-5 0-16,3 4 0 0,2 3-7 0,1-5 0 16,5-2-1-16,-1 2 0 0,1-4-3 15,3-1-8-15,-1 3 12 0,0-2-4 0,-5-1-8 0,1 3 0 16,-1-2 9-16,-3 4-9 0,6-5 0 15,-6 8 0-15,1-3 0 0,-6 2 8 0,3 6-8 0,-3-8 0 16,-3 5 0-16,1-3 0 0,0 8 0 0,-6-5 0 16,0 7 0-16,-2 0-8 15,2-5-88-15,-5 5-18 0,2 0-3 0,-10 0-449 16,3 4-90-16</inkml:trace>
  <inkml:trace contextRef="#ctx0" brushRef="#br0" timeOffset="47076.21">4260 1824 1018 0,'-16'-3'45'0,"5"3"10"0,3 0-44 0,-2 0-11 0,2 0 0 0,0-4 0 15,0 4 96-15,8 0 18 0,0 0 3 0,0 0 1 16,0 0-46-16,0 0-10 0,0 0-2 0,0 0 0 16,0 0-14-16,0 0-3 0,8 0-1 0,0-3 0 0,0 3-5 0,5-4-1 15,3 4 0-15,-3 0 0 0,6-5-8 0,-3 0-1 16,2 5-1-16,1 0 0 0,-1-2-8 0,3-3-2 15,-2 3 0-15,2-3 0 16,3 3-16-16,-3-1 10 0,3-1-10 0,-6 4 8 0,-4 0-8 16,-1 0 0-16,5 0 0 0,-7 4 0 0,-1-1 0 0,-2 4 0 15,3 2 0-15,-6 1 0 0,1-3 0 16,-6 7 0-16,0-5 0 0,0 12 0 0,-3-2 0 0,0 2 0 16,-5 3 0-16,-2 2 0 15,2 2-11-15,0 0 3 0,-3 3 0 0,3 2 0 16,-8-5-132-16,3-2-27 0,0 2-5 0</inkml:trace>
  <inkml:trace contextRef="#ctx0" brushRef="#br0" timeOffset="47641.31">3334 2805 115 0,'-8'-15'0'0,"8"11"10"0,0-3-10 0,0 0 0 0,0 0 0 0,-5 0 0 0,2-1 299 0,0 1 57 15,-2-2 12-15,5 7 3 0,-3-10-239 0,3 7-47 16,-5-2-9-16,0 0-3 0,5 0-41 0,-8 5-8 15,2-3-1-15,4 3-1 0,-6-5-22 0,5 4 0 16,-5-2 0-16,0 5 0 0,6 0 0 0,-6 8 0 16,0-6 0-16,-3 5 0 0,3 0 0 0,-2 2 0 15,2 3 0-15,0 5 8 0,0-1-8 0,5 8 8 16,-5-6-8-16,0 6 8 0,6-1 6 0,-4 1 2 16,4 4 0-16,2 0 0 0,0-6-7 0,0 1-1 0,2 1 0 15,4-6 0-15,-1 4-8 0,3-6 0 0,3 1 0 0,2-8 8 16,0 3-8-16,0-10 0 0,6 3 0 0,-1-5 8 15,1-5-8-15,-3 5 10 0,5-2-10 0,-3-10 10 16,6 0-22 0,-3-2-4-16,3 5 0 0,-5-12-1 0,-1 9-55 15,1-7-10-15,-6 7-2 0,3-9-662 0</inkml:trace>
  <inkml:trace contextRef="#ctx0" brushRef="#br0" timeOffset="48517.87">3585 2663 172 0,'0'0'16'0,"0"0"-16"15,0 0 0-15,0 0 0 16,0 0 248-16,0 0 48 0,0 0 8 0,0 0 3 0,0 0-174 0,0 0-34 16,0 0-7-16,0 0-2 0,0 0-23 0,0 0-5 15,0 0-1-15,3 7 0 0,-1 1-24 0,4-1-5 16,-6 0 0-16,2 2-1 16,-2 0-10-16,6 8-1 0,-6-1-1 0,0-1 0 15,0 1-19-15,0 5 10 0,0-4-10 0,0 1 8 0,0-3-8 0,0 1 0 16,0-2 0-16,2 0 8 0,-2-2-8 0,3 0 0 15,0-8 0-15,2 3 0 0,0 1 8 0,-5-8 0 0,3 0 0 16,5 0 0-16,0-3-8 0,0-4 0 16,0 2 0-16,2-6 0 0,-2-1-8 0,3 0-4 15,-1-4-1-15,1-1 0 0,2-2 13 0,-8 8 0 0,1-11 12 0,2 6-12 16,-6 2-8-16,6-3-9 16,-8 1-2-16,3 2 0 0,2 4 19 0,3 1 0 0,-8-5 0 0,0 12 0 15,3-13 0-15,-1 13 0 0,-2-3 0 16,0 5 0-16,0 0 0 0,0 0 0 0,0 0 0 0,0 0 0 15,6 5 20-15,-4 5-3 0,4-3 0 0,-4 2 0 16,1 5 0-16,2-2 0 0,3 2 0 0,-5 2 0 16,2-1-9-16,0-1-8 0,1 2 9 0,2-6-9 15,-3 4 8-15,3-3-8 0,-3-6 0 0,0 2 0 16,3 0 0-16,0-2 0 0,-8-5 0 0,6 5 0 16,4-5-10-16,-2-5-8 0,0 0-2 0,3-2 0 15,-4-5-56-15,-1 3-12 16,2-7-3-16,0 6 0 0,2-11-17 0,-2 5-4 0,0 1-1 0,3-3 0 15,-3 1 65-15,-3-4 14 0,6 4 2 16,-4 3 1-16,-1-4 50 0,-1 1 9 0,3 3 3 0,-5 0 0 0,2-3 43 0,0 10 9 16,0-4 1-16,-2-1 1 0,2 2-6 15,-5 8-2-15,3 2 0 0,-3 0 0 16,0 0-29-16,0 0-5 0,0 0-2 0,0 0 0 0,3 2-20 16,2 8-4-16,-5 4-1 0,3 0 0 0,2-5-16 0,-5 8 8 15,3 4-8-15,-3-4 0 0,0 1 8 0,0 1-8 16,0 0 0-16,0-3 0 15,0 6 0-15,0-11 10 0,2 4-10 0,-2-1 8 0,0-7-8 0,0 0 0 0,0-7 0 16,0 0-11-16,0 0-1 0,0 0 0 0,6 0 0 0,1-5 0 16,1 3-4-1,-5-5 0-15,5-7-1 0,3-1 0 0,-1 4 1 0,-2-3 0 0,3-5 0 16,2 0 0-16,-5 0 16 0,2 3 0 0,1-8 0 16,-3 3 0-16,3 4 0 0,-4 3 0 0,4 3 0 15,-3-4 0-15,0 6 13 0,0 0 0 16,-3 2 0-16,3 2 0 0,0 3 13 0,-8 2 2 0,8 0 1 0,0 0 0 15,0 2-9-15,0 5-1 0,2 7-1 0,-7-7 0 16,5 3-18-16,0-1 8 0,-5 5-8 0,2 0 0 16,-3-2 9-16,1 4-9 0,0-1 0 0,-3-1 9 15,0 2-9-15,0 1 0 0,0-1 0 16,-3-2 0-16,3-4 0 0,-3 6 8 0,3-7-8 0,-2-2 0 16,2 1 0-16,0-1 0 0,0-7 8 15,0 0-8-15,0 0 0 0,0 0 10 0,0 0-10 0,0-7 10 16,0-8-10-16,0 6 10 0,2-7-10 0,1-3 10 0,2 0-10 0,3 0 0 15,-5-4 0-15,5-1 0 16,3-7 0-16,-1 6 0 0,3-6 0 0,-2 0 0 16,5 6-81-16,2-6-22 15,1 0-4-15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3T16:44:35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13838 2656 1407 0,'0'0'62'0,"0"0"14"0,0 0-61 0,0 0-15 0,0 0 0 0,0 0 0 0,0 0 64 0,0 0 11 16,0 0 1-16,0 0 1 0,0 0-29 0,0 0-5 15,0 0-2-15,0 0 0 0,5 0-10 0,-2-9-3 16,-1 7 0-16,1-5 0 0,2 0-1 16,1-1-1-16,1-1 0 0,-1 2 0 0,2-2-26 0,0-6 0 15,2 8 0-15,-2-4 0 16,3-3 0-16,-1-1 0 0,1-1-9 0,5 0 9 0,-6-6 0 0,6 4 0 0,3-6 0 16,-3 3 0-16,0-3 0 0,-1 6 0 0,1-4 0 0,3 4 0 15,-3-6 8-15,2 0 3 0,-5 8 0 16,3-7 0-16,3 6-11 0,-3-4 10 15,-3 4-10-15,3 8 10 0,-3-12 8 0,0 9 2 0,0-2 0 0,-2 0 0 16,0 0-12-16,2 4-8 0,0-1 9 0,-2-1-9 16,2 0 8-16,0 5-8 0,0-5 0 0,1 0 0 15,-4 3 0-15,3-3 0 0,-2 3 0 0,0 0 0 16,-1 1 0-16,-2-1 0 0,0 2 0 0,0 0 0 16,0-2 0-16,-3 1 0 0,3 1 0 0,-3 0 0 15,-2 0 0-15,-3 7 0 0,5-2 0 0,-5 2-10 16,6-5-22-16,-6 5-5 15,2-4-1-15,-2 4-576 0,0 0-115 0</inkml:trace>
  <inkml:trace contextRef="#ctx0" brushRef="#br0" timeOffset="354.61">14137 2038 172 0,'0'0'16'0,"-3"0"-16"16,-2 0 0-16,-1-3 0 0,4 3 322 0,2 0 62 0,0 0 12 0,0 0 2 16,0 0-268-16,0-7-54 15,0 0-10-15,2 5-2 0,1-3-25 0,2 3-5 16,3-5-1-16,0 0 0 0,3 0-5 0,5 0 0 16,-3-5-1-16,3 5 0 0,0 0-27 0,2 0 0 0,1-3 8 0,2 3-8 15,0-2 0-15,0 0 0 0,0-3 0 0,1 9 0 16,-1-1 0-16,-5-6-9 0,2 8 9 0,-2-10-13 15,0 10 13-15,-3-5 0 0,0 4 0 0,1-1 10 16,-4 1-10-16,1 1 0 16,-3-3 0-16,-3 5 8 0,3 0-8 0,-8 0-11 15,0 0 3-15,0 0 0 0,3 7 8 0,-3 0 0 0,0 1 0 0,-3 3-8 16,-2 6 8-16,-3-3 14 16,2 7-3-16,-2-2-1 0,1 4-10 0,-7 8 0 15,6-1 0-15,-2-4 0 0,-1 3 0 0,-2-1 0 16,2 0 0-16,1-2-606 15,-1 4-123-15</inkml:trace>
  <inkml:trace contextRef="#ctx0" brushRef="#br0" timeOffset="1036.82">13393 2906 1522 0,'0'0'68'0,"-5"-7"13"0,0 7-65 0,2-5-16 16,-5 5 0-16,3-5 0 0,-1 1 71 0,1 1 10 16,0-2 3-16,0 3 0 15,2 0-40-15,-5-3-8 0,0 5-2 0,3 0 0 16,-3 0-19-16,0 0-4 0,0 0-1 0,0 5 0 0,0-3-10 0,0 0 0 15,0 3 0-15,-2-2 0 0,2 6 0 0,0-2 0 16,0 0-9-16,0 2 9 0,3-4 0 16,-3 5-8-16,0-3 8 0,2 2 0 0,1 5-8 0,-3-4 8 15,3 6 0-15,2 0 0 0,-2 3-11 0,2 0 11 16,3 7-10-16,0-3 10 0,0-1-8 0,0 1 8 16,3 3 0-16,2-2-9 0,-2-1 9 0,2-2 0 0,3 3 0 15,-3-12 0-15,3 2 0 0,0 0 0 16,6-5 0-16,-4-2 0 0,1 0 0 0,-1-4 0 15,4-3 0-15,-1 0 8 0,3-3-19 0,-1-9-3 0,1 8-1 0,0-3 0 32,3-10-126-32,-3 3-26 0,7-16-5 15,-1 4 0-15</inkml:trace>
  <inkml:trace contextRef="#ctx0" brushRef="#br0" timeOffset="1564.11">13618 2877 817 0,'0'0'36'0,"0"0"8"0,0 0-36 0,0 0-8 16,0 0 0-16,0 0 0 0,0 0 132 0,0 0 24 16,0 0 4-16,0 0 2 15,-3 5-69-15,3-5-13 0,-5 0-4 0,5 0 0 0,0 0-24 0,0 0-6 16,0 0-1-16,0 0 0 0,0 0-19 0,-2 3-4 15,2-3-1-15,-3 9 0 0,0-4-21 0,3 2 0 16,-2 4 0-16,2-4 8 0,0 5-8 0,0 0 12 16,0 2-4-16,2 5 0 0,1-7 7 0,-3-1 1 15,3 8 1-15,-3-7 0 0,2 9-17 16,1-9 8-16,-1 2-8 0,4 0 0 0,-4-4 0 0,4 4 0 0,-1-7 0 16,0-5 0-16,1 8 9 0,-1-6-9 15,0-4 0-15,3 0 9 0,0-7-9 16,-3 0 12-16,3 0-12 0,0 5 12 15,0-12-31-15,3-1-5 0,-1 4-2 0,-2-1 0 16,3-5-3-16,-1 1-1 0,-2 0 0 0,0 1 0 0,-2-1 16 0,2 0 3 16,-3-1 1-16,0 3 0 15,-2-3 10-15,2 1 14 0,0 2-3 0,-2 2-1 0,0 3 16 16,-3-3 3-16,0 5 1 0,2-2 0 0,-2 1-2 0,3 8 0 0,-3 0 0 0,0 0 0 16,0 0-12-16,0 0-2 0,0 0-1 0,0 8 0 15,0 6-13-15,-3-5 0 0,3 5 0 0,0-2 0 16,3 0 0-16,-3-1 0 0,5 4 0 0,-2-1 0 15,-1-5 0-15,4 5 9 0,-4-2-9 0,4 0 8 16,-1-5-8-16,0 2 0 0,3-2 0 0,0-4 0 16,0 6 0-16,0-4 0 0,3-3-9 0,2-2 9 0,-3 0-19 15,1 0 0-15,2 0 0 0,-2-2 0 16,2-3-114-16,0 0-23 0,-2 1-5 0,5-3-579 0</inkml:trace>
  <inkml:trace contextRef="#ctx0" brushRef="#br0" timeOffset="2201.07">14155 2805 979 0,'0'0'87'0,"0"-3"-70"16,0-2-17-16,0 5 0 0,0-2 145 0,0 2 26 16,3-7 5-16,-3 7 0 0,0 0-92 0,0 0-18 15,0 0-4-15,0 0-1 0,0 0-34 0,0 0-7 0,0 0-2 0,0 0 0 16,0 0 20-16,0 0 4 16,-3 7 1-16,3 0 0 0,0 3-43 0,-2-1 0 0,-1 5 0 0,3 0 0 15,-3-2 0-15,3 4 0 0,0 1 0 0,0-5 0 16,0 4 0-16,-2-2 0 0,2-2 0 0,0 4 8 15,0 1-8-15,-3-5 0 16,0-3 0-16,3 1 0 0,-2 1 0 0,2 1 0 0,-3-5 0 16,0 7 0-16,3-7 0 0,-2-2 0 0,-1 7 8 0,0-10-8 15,3 3 0-15,0-5 0 0,0 0 0 16,0 0 0-16,0 0 0 0,0 0 0 0,0 0 0 16,0 0 8-16,0 0-8 0,0-7 0 0,6 0 0 0,-4-3 8 15,4 3-8-15,-1-7 0 0,0 5 0 0,1-5 0 16,-1 4 0-16,3-4-11 0,0 0 11 15,0 2-8-15,0-2-1 0,2 5 0 0,-2-5 0 0,3-1 0 16,-3 6 9-16,2 0 0 0,-2-5 0 0,0 6 0 0,0-1 12 0,-3 0-3 16,3 2 0-16,0 0 0 15,0 4 3-15,0-2 0 0,0 5 0 0,0 0 0 0,0 5 2 0,0-2 1 16,-3 6 0-16,3-2 0 0,-3 5-2 0,3 0 0 16,-2-3 0-16,-4 5 0 15,4 0-13-15,-4 0 0 0,1-2 0 0,-1 2 0 0,1 0 12 16,-3-2-3-16,0 0-1 0,0 0 0 0,0-1-8 0,-3 1 0 15,1 2-12-15,-1-4 12 0,3 4 0 0,-2-5 0 16,-4 0 0-16,4 6 0 0,-4-6 0 0,4-2 0 16,-4 2 0-16,1 3 8 0,2-9-8 0,1 6 8 15,-1-9-8-15,-2 5 8 0,2-3 5 0,3-2 1 16,0 0 0-16,0 0 0 0,-2-7 1 0,2 7 0 16,-3-9 0-16,3 6 0 0,3-11-7 0,-1 5 0 0,1-12-8 15,2 9 12-15,-2-7-2 0,5 2-1 0,0 1 0 0,0-3 0 16,0-2-9-16,-1 2 0 0,4-2 0 15,-3 5 0-15,0-6 0 16,0 6 8-16,0-3-8 0,2 3 0 0,-2-1 0 0,0 3 0 16,3 0 0-16,-3-2 0 0,2 6 0 0,1-4 0 15,-3 5 0-15,0-5 0 0,2 6 0 0,1 1 0 0,0-2-11 0,2 2 11 32,0-2-31-32,0 1-1 0,0 6 0 0,1-3-660 0,-1 1-132 0</inkml:trace>
  <inkml:trace contextRef="#ctx0" brushRef="#br0" timeOffset="101801.68">15055 4891 230 0,'0'0'10'0,"5"2"2"16,0 0-12-16,-5-2 0 0,0 0 0 0,3 7 0 15,0-2 340-15,-1 0 66 0,-2 2 13 0,3 7 2 16,-6-5-295-16,3-2-59 0,0 8-12 0,-2-1-3 15,-1 4-35-15,0-1-7 0,-2 4-2 0,2 3 0 16,1-1-8-16,-3 1 0 0,2-6 0 0,0 6 0 0,1 2-16 0,-4 2 0 16,6-9 1-16,-2 4 0 15,-1-1-3-15,0-4-1 0,-2-3 0 0,0 1 0 16,2-4 19-16,0-1-8 0,1-3 8 0,-1-1 0 16,3-7 0-16,0 0 0 0,0 0 10 0,0 0-2 15,0 0 10-15,5-7 2 0,-2-1 1 0,2-3 0 0,3-3-21 0,0-3 0 16,0-4-10-16,0-3 10 0,-3 6 8 0,3-6 8 15,0-4 1-15,0 4 1 0,3 1-18 0,-1-1 0 16,4-2 8-16,-1 3-8 0,3-1 0 0,-3 6 0 16,3-4 8-16,-3-1-8 0,0 6 0 15,3 1 0-15,-5-5 0 0,2 4 0 0,0 8 15 0,-2-5-4 16,-3 4-1-16,2 3 0 16,-2 0 5-16,0 0 1 0,-2 5 0 0,-6 2 0 0,0 0-1 0,7 7 0 0,1-5 0 0,-2 10 0 15,-4-7-15-15,1 9 8 16,2-5-8-16,-2 8 0 0,-3 2 0 0,0-1 0 15,0-1 0-15,0 6 0 0,3-6 0 0,-1 6 8 0,-2 1-8 0,3-1 0 16,2-1 0-16,0 1 8 0,1-4-8 0,-1 4 0 16,3 1 12-16,0-8-4 0,2 6-8 0,1-6 12 15,2-2-12-15,3-4 8 0,-3-1-8 0,3-2 0 16,0-5 12-16,0-2-3 0,3 0-1 0,-1-4 0 16,3-8-8-16,3 3 8 0,-3-8-8 0,0-4 8 15,1 4-8-15,-1-6 0 0,0-1 0 0,0-1 8 16,-2-1-8-16,2-3 0 0,0 6 0 15,0-1 0-15,-2 1-19 0,-1-1 4 0,-2 1 1 0,-3-1 0 16,-2 8 14-16,-1-8-9 0,-7 8 9 0,0-1-8 16,-3 3 8-16,0 3 0 0,-8-1 0 0,0 7 0 0,-5-2 22 15,2 2 0-15,-2 3 0 0,-3 4 0 0,0-2-22 0,0 12-18 16,6-3 3-16,-4 1 1 0,1 4 14 0,2 2 0 16,4 1 0-16,-4-1 0 0,3 8 0 15,0-3 8-15,3 3-8 0,0-1 10 0,2 1-2 16,0-1 0-16,3 1 0 0,3 2 0 0,0-3 0 15,2 1-8-15,0-6 12 0,3-1-4 0,-3-3-8 0,3 0 0 16,0-7 0-16,3 0 8 0,2-2-8 0,0-5 0 16,3 0 0-16,0-2 0 0,5-6-12 0,-2-1 12 15,2-5-12-15,3 5 12 0,-1-6-21 0,-1-1 3 16,1 0 1-16,20-15-10 0,-25 14 19 16,3-1 0-16,-2-1 0 0,-3 7 8 0,2-2 0 15,-4 0 0-15,-1 2 0 0,0 0 8 0,-2 3 3 16,2 2 1-16,-5 0 0 0,0 2 23 0,0 0 5 0,-3-2 0 15,3 7 1-15,-8 0-2 0,0 0-1 0,5 0 0 16,1 7 0-16,-4 0 1 0,3-4 0 0,-5-3 0 0,3 7 0 16,-3 5-19-16,3-3-3 0,-3-2-1 0,2 3 0 15,-2-1-8-15,0-2-8 0,0 0 9 0,0-5-9 16,0 5 0-16,0 3 0 0,3-3 0 0,-3-7 0 31,0 0-28-31,3 0 2 0,5 7 0 0,-3-7 0 0,-5 0 6 0,8 0 2 0,2 7 0 0,-2-5 0 16,3-2 9-16,0 7 9 0,-1-2-13 0,1-3 5 15,2 6 8-15,0-6-10 0,-2 5 10 0,2 0-10 16,3 0 10-16,-3-5 0 0,-2 3 10 0,2-3-10 0,-3-2 12 0,4 5-3 16,-4-5-1-16,1-5 0 15,-1 5 6-15,1 0 1 0,-3 0 0 0,3-7 0 16,-6 0-7-16,3-2-8 0,2 2 11 0,-2-3-11 0,-2-4 8 16,2 5-8-16,-1-5 0 0,4 4 0 0,-3-6 0 0,0 2 0 15,-3-3 0-15,1 1 0 0,1 2 0 16,-4 2 0-16,0-4 0 0,-1-3 0 0,4 2 0 0,-6 1 0 15,0-3-9-15,0-2 9 0,0 4-14 0,0-1 2 16,0-1 1-16,0 2 0 16,0 6-25-16,0-1-4 0,2-5-2 15,1 10 0-15,0-2-89 0,-1 2-17 0,6 7-4 0,-5-7-471 16,2 4-93-16</inkml:trace>
  <inkml:trace contextRef="#ctx0" brushRef="#br0" timeOffset="102351.57">18296 4180 1900 0,'0'0'169'0,"-3"7"-135"0,1 0-34 0,2 5 0 15,-3 5 152-15,-2 6 23 0,2 8 5 0,-2 2 0 16,-1 14-107-16,1-3-21 0,-3 6-5 0,3-3-1 16,-3 2-37-16,0 5-9 0,0 3 0 0,0-3 0 31,-2 2-49-31,-1-4-12 0,-2-5-3 0,2-5-703 15,1-2-141-15</inkml:trace>
  <inkml:trace contextRef="#ctx0" brushRef="#br0" timeOffset="102696.95">18338 4357 2718 0,'6'-7'60'0,"-1"-10"12"0,0 8 2 0,3 2 2 0,0 0-60 0,3 4-16 0,-3 3 0 0,2 3 0 15,1 4 25-15,-1 7 3 0,-2 5 0 0,0 2 0 0,0 5-20 0,0 9-8 16,0-2 8-16,-5 0-8 0,2 7 0 0,-2-3 0 16,-1 3 0-16,1 0 0 0,-3-7 0 0,0 5 0 15,0-7 0-15,3-3 0 0,-3-7 0 16,2-2 0-16,-2 0 0 0,0-8 0 0,0-4 0 0,0-7 0 16,0 0-14-16,0 0 5 0,5 0 9 0,-2-9 0 0,0-7 0 15,5-6 0-15,0-3 0 0,0-6 11 0,-1-7-3 0,4 3 0 16,0-3-8-16,2-4 0 15,-3-5 0-15,1-5 0 0,0 1 0 0,5-4 0 16,-1 4 0-16,4 1 0 0,-1 3 0 0,1 7 0 16,-3 3 0-16,5 1 0 15,0 8-11-15,0 5-4 0,-2 4-1 0,-1 5 0 16,1 7-32-16,-1 2-6 0,-2 0-2 0,-2 12 0 16,1 0-67-16,1 3-13 0,-5 6-4 0,2-2-538 0,3 3-108 15</inkml:trace>
  <inkml:trace contextRef="#ctx0" brushRef="#br0" timeOffset="102964.49">19169 4571 1926 0,'16'16'42'0,"-8"-9"9"0,0 10 1 0,2-10 3 0,-2 7-44 0,3-5-11 0,-3 5 0 0,2-4 0 15,-2 4 39-15,-2 0 5 0,2-2 2 0,-3 0 0 16,-2-1 0-16,-1-1 0 0,1 4 0 0,-3 0 0 16,-3-5-20-16,-2 1-4 0,0 2-1 0,-6-3 0 0,-2-2-9 0,0-5-3 15,-3 5 0-15,0-4 0 0,0 1-9 0,-3-4 8 16,4 3-8-16,-1-3 8 0,-3-3-8 0,3-4 0 15,-2 0-10-15,2 0 10 16,0-2 0-16,3 2 18 0,2-3-2 0,3-4-1 0,0-2-3 0,0-1 0 16,6 1 0-16,2-1 0 0,0 1-12 0,2 0 9 15,4 1-9-15,2 1 8 16,0 3-35-16,5-1-7 16,-3 5-2-16,4-3 0 0,1 3-127 0,4 0-25 15,0 3-6-15,-1-1-1 0</inkml:trace>
  <inkml:trace contextRef="#ctx0" brushRef="#br0" timeOffset="103588.99">19532 4571 1324 0,'7'4'118'0,"1"-1"-94"0,3-3-24 0,-6 0 0 16,-5 0 216-16,8 0 40 0,-8 0 7 0,0 0 1 15,0 0-147-15,0 0-29 0,0 0-7 0,0 0-1 16,-2-7-32-16,-6 4-6 0,0-4-2 0,-3 0 0 16,-5 7-32-16,-2-7-8 0,2 7 0 0,-3 0 0 15,1 0-17-15,-1 0-6 0,1 7-1 0,2 0 0 16,0 0 10-16,0 3 2 0,0 4 0 0,3 0 0 15,0 5 12-15,2-3 0 0,1 6 0 0,4-4 0 16,-2 6 0-16,8-1 0 0,-2-1 0 0,4-4 0 16,1-1 0-16,5-5 0 0,0-3-8 0,3-7 8 15,4 5 0-15,1-7 0 0,5 0 0 16,1-7 0-16,4-9 0 0,3 4 0 0,3-7-12 0,0-7 12 16,2 3-13-16,3-8 3 0,-2 5 1 0,-1-4 0 15,-2-8 0-15,-1 5 0 0,1-7 0 0,0-2 0 0,-3-3 9 16,-3 5 0-16,1 3 8 0,-1-13-8 0,-2 13 0 15,-5-8 0-15,-6 3 0 0,-2 2 0 0,-4 4 22 0,-1 1 0 16,-1 2 0-16,-5 14 0 0,0-4 10 0,0 2 1 16,0 9 1-16,-3 0 0 0,-5 10-34 0,1 2 0 15,-4 2 0-15,-2 5 0 0,-1 7 0 0,1 3 8 16,0 2-8-16,-3 9 0 0,3-2 0 0,0 7 0 16,2-3 0-16,3 10 0 0,-2 0 0 0,2 5-19 15,2-3 3-15,4 5 0 0,-1 0 25 0,3 0 6 0,3-7 1 16,5 0 0-16,0-4-16 0,5-4 0 0,0-1 0 0,6-5 0 15,2 0 0 1,0-3 0-16,0-2 0 0,3-6 0 0,-3-6 0 0,6-2 0 16,-1-5 0-16,0-2 0 0,1-7-15 0,-3 0-5 15,0-4-2-15,2-4 0 0,0-1 4 0,-2-5 1 0,3 4 0 16,-3-1 0-16,-1-4-2 0,-4 6 0 0,-6-3 0 0,-2 0 0 16,-3 3 19-16,-3-1 0 0,-2 1 0 0,-6-1 0 15,-2 3 8-15,-6 5-8 0,-2-1 11 0,0 3-11 16,-6 3 13-16,3 4-4 0,0 4-1 0,-2 3 0 15,2 3-8-15,0-1 0 0,3 3 9 0,0 0-9 16,-1 4 0-16,1 1 9 0,3 6-9 0,2 1 0 16,0-1 0-16,2 8 0 0,1 2 0 15,2-3 0-15,6 8 10 0,0-3-10 0,5 3 8 0,0-5-8 16,2-5 31-16,3-2 1 0,3-3 0 0,0-1 0 16,3-6-58-16,4-4-11 0,1-5-3 0,5 0 0 15,0 0-180 1,6-7-37-16,36-14-7 0,-15 2-2 0</inkml:trace>
  <inkml:trace contextRef="#ctx0" brushRef="#br0" timeOffset="103874.03">21048 3889 2415 0,'-8'0'53'0,"-3"0"11"0,1 7 3 0,-6 0 1 0,2 5-55 0,-1-1-13 15,-4 1 0-15,0 9 0 0,1 5 35 0,-6 5 4 16,3 2 1-16,-3 7 0 0,3 4-29 0,0 3-11 0,2 3 8 16,3 6-8-16,6 8 9 0,2-3-9 15,5 2 10-15,3 6-10 0,6-1 0 0,4 2 0 0,6-1 0 0,0-4 0 16,5-3 0-16,0-4 0 0,6-4 0 0,-3 3 0 16,-1-3 0-16,4-7 0 15,5 0 0-15,2-7-10 0,6-7-32 16,-1-2-6-16,1-8-2 0,2-2 0 0,3-2-128 0,-2-10-26 0</inkml:trace>
  <inkml:trace contextRef="#ctx0" brushRef="#br0" timeOffset="104430.92">21900 4230 2516 0,'-6'0'56'0,"-2"-3"11"0,-2-1 2 0,-1 1 1 0,1-4-56 0,-4 5-14 0,-4-3 0 15,2 5 0-15,-3-7 0 0,-2 7 0 16,-3 0 0-16,1-2 0 0,-6 2 0 0,2-3-10 16,3 3 2-16,-2 3 0 15,-1-1-16-15,4 3-4 0,-1-3 0 0,5 5 0 0,-2 0 10 0,5-4 2 0,3 4 0 0,2 2 0 16,1 3 6-16,2 0 2 16,0 2 0-16,5 2 0 0,1 1 19 0,2 4 4 15,2-2 1-15,4 4 0 0,1 1-16 0,1-3 9 16,6-2-9-16,-1 2 8 0,5-5 20 0,4 6 3 0,-4-11 1 0,6 6 0 15,0-3-32-15,0 0 0 0,-1-5 0 0,1 1 0 16,0 2 0-16,0-3 0 0,-6-2 0 0,1 5 0 16,-1-8 0-16,1 4 0 0,-3-1 0 15,0-3 0-15,2 8 0 0,-5-3 0 0,1-6 0 16,-4 9 0-16,1-8 0 16,-3 3 0-16,-3 0 0 0,0 3 0 0,-2-3 12 0,0 0-3 15,-6 0-1-15,-2 0 0 0,-1-5-8 0,1 5 0 0,-3 0 0 0,0-4 0 0,-2 4 0 0,-1 2 0 16,0-2 0-16,-2-2 0 0,3 2 0 0,-4-2-11 15,1 0 3-15,-5-3 0 16,2 5-26-16,-5-7-5 0,-1 7-1 0,1-5 0 0,3-2 18 16,-1 5 3-16,1-3 1 0,-1-2 0 15,3 0-34-15,0 0-6 0,1 5-2 16,-1-5 0-16,2 0-62 0,1 0-13 0,3-5-2 0,-1 5-642 16</inkml:trace>
  <inkml:trace contextRef="#ctx0" brushRef="#br0" timeOffset="104680.33">22400 4886 2804 0,'-3'9'124'0,"-2"-2"26"0,2 3-120 0,-5 2-30 0,0-3 0 0,0 0 0 16,-2 3 38-16,-4-2 2 0,-4-1 0 0,-3 5 0 31,-3-2-68-31,0 2-12 0,-5 2-4 0,-5 1-803 0,-6-3-161 0</inkml:trace>
  <inkml:trace contextRef="#ctx0" brushRef="#br0" timeOffset="108145.72">18029 2720 2088 0,'-21'0'92'0,"13"0"20"0,-6 0-90 0,1 0-22 0,0 0 0 0,2 5 0 16,3 2 20-1,-2-5-1-15,-6 3 0 0,3-1 0 0,-3 8-19 0,0 0-9 0,-3 0 1 0,1 4 0 16,2 1-3-16,-2 1 0 0,2 4 0 0,0 1 0 16,-3 1 1-16,3 1 0 0,1 4 0 0,-4-1 0 15,-2 3 10-15,-3 1-10 0,3 6 10 0,-3 0-10 16,3-3-10-16,-3 3-3 0,0 2 0 15,3 0 0 1,0-3-85-16,0-4-16 0,5 5-4 0,0-3-1 0,5-7 39 16,-2-2 8-16,3 7 2 0</inkml:trace>
  <inkml:trace contextRef="#ctx0" brushRef="#br0" timeOffset="108507.54">17357 2645 2026 0,'-8'0'44'0,"2"2"10"0,1-2 2 0,3 5 1 0,-6-1-45 0,5 1-12 0,0-3 0 0,3 5 0 16,3 8 29-16,5-6 4 16,0 7 1-16,2 6 0 0,4-4 7 0,4 11 2 0,6-1 0 0,5 10 0 15,3-1-13-15,5 3-2 16,0 2-1-16,0 3 0 0,0 2-19 0,0 0-8 16,-3 0 8-16,3-4-8 0,0 6 21 0,3-11-1 0,-3-1 0 0,0-11 0 15,0 5-32-15,0-8-6 0,-2-4-2 0,-4 2 0 31,-1-4-19-31,-4-1-4 0,-2 1-1 0,0-6-645 16,-6-1-130-16</inkml:trace>
  <inkml:trace contextRef="#ctx0" brushRef="#br0" timeOffset="109647.72">23064 4223 403 0,'0'0'36'0,"0"0"-36"0,0 0 0 0,0 0 0 16,0 0 368-16,0 0 66 0,0 0 14 0,0 0 2 16,0 0-326-16,5-3-66 0,-5 3-13 0,0 0-2 15,0 0 11-15,5 0 2 0,-5 0 1 0,8 3 0 16,-5 4-13-16,2 0-2 0,-2 2-1 0,-1 8 0 0,1-3-32 0,-3 2-9 16,-3 8 0-16,1 9 0 15,-1-10 10-15,-2 8-2 0,0 2-8 0,-1 2 12 16,-2-7-12-16,3 3 9 0,0-8-9 0,-3 6 8 0,3-11-8 0,-1 4 0 15,1-4 0-15,2-4-11 0,-2-4-1 16,2 4 0-16,1-12 0 0,2 5 0 0,0-7 12 16,0 0 0-16,0-7 0 0,2 0 0 0,-2-2-20 0,6-1-3 15,-1-6 0-15,3 0 0 0,-3-6 3 0,3-1 1 16,3-1 0-16,-3 1 0 0,2-8 19 0,1 5-12 16,2-4 12-1,0 4-10-15,-2 0 10 0,2 3 12 16,0-1-2-16,1 3-1 0,-6 4 17 0,2 3 3 0,-2 5 1 0,0-1 0 0,-3 3-7 15,3 3-2-15,3-1 0 0,-3 0 0 0,0 5 17 0,0 5 3 16,0 0 1-16,2 2 0 0,-2 0-30 0,0 0-12 16,0 2 11-16,0 3-11 0,-3 0 0 0,3 9 0 15,-3-2 0-15,1-3 0 0,-4 5 9 0,4 3-9 16,-4-5 8-16,1 2-8 0,0 2 0 0,-1-4 0 16,-2 5 0-16,3-3 0 0,-3-5 0 0,2 1 0 0,-2-3 0 15,3 0 0-15,-3-2-17 16,3 2-9-16,-1-5-2 0,1-2 0 15,-3-4-27-15,0-3-5 0,8 4-2 0,-5-4-685 16,5-4-137-16</inkml:trace>
  <inkml:trace contextRef="#ctx0" brushRef="#br0" timeOffset="110613.7">23696 4199 2556 0,'0'0'56'0,"0"0"12"16,0 0 3-16,3 7 0 0,-1 0-57 0,1 3-14 0,0 4 0 0,-1-5 0 0,1 8 39 0,0-6 5 0,-3 6 0 0,2 2 1 0,-2-3-29 0,0 3-7 15,-2-3-1-15,2 1 0 0,0 2-8 0,0 2 0 16,0-2 0-16,-3 2 0 0,3-5 0 0,0-6-11 16,0 4 3-16,0-5 0 31,0 3-20-31,0-7-3 0,3 2-1 0,-3-7 0 0,0 7 32 0,0-7 0 0,5 7 0 0,-5-7 0 0,5 2-11 0,0-2 11 15,3 0-12-15,0-2 12 0,0-5-12 0,0 5 12 16,3-10-12-16,-1 2 12 0,1 1-23 0,0-8 3 16,-1-4 0-16,1 2 0 15,2-4-47-15,-2-1-9 0,-4 1-1 0,4-1-1 16,0 1 41-16,-3-1 8 0,2 1 1 0,-2 2 1 0,0-3 27 0,0 8 12 0,0-3 0 0,-3 5-1 16,1 0 22-16,-1 2 5 0,-3-2 1 0,1 7 0 15,0 0 10-15,-1-3 3 16,-2 8 0-16,0 2 0 0,0 0-21 0,0 0-4 0,0 0-1 0,-2 7 0 15,-1-2-12-15,0 9-2 0,-2-5-1 0,3 12 0 16,-1-2-11-16,-2 5 0 16,2-1 0-16,0 8 8 0,1-8-8 0,-1 8 0 0,3-5 0 0,0-3-11 15,-3 8 11-15,3-5 0 0,3-3 0 0,0-2 0 16,-1-4 0-16,1-8 0 0,5 8 0 0,0-10 0 16,-3 0-22-16,3-7-2 0,0 5-1 0,3-5 0 15,2-7-4-15,0-1-1 16,0-6 0-16,3 0 0 15,0-2-14-15,3-8-2 0,-4 1-1 0,4-3 0 0,-3 2-2 0,0-6-1 0,-3 6 0 16,0 1 0-16,0-5 29 0,1-1 5 0,-1 6 2 0,-3-1 0 16,-2 1 40-16,3-1 8 0,-1 1 2 0,-2-1 0 0,0 1 13 0,0-3 3 15,0 2 1-15,-2 8 0 16,-1-1-9-16,-3 3-1 0,4-2-1 0,-4 9 0 0,1-3-22 16,0 3-5-16,-1 0-1 0,-2 0 0 0,0 7-1 0,0 0 0 15,0 0 0-15,0 0 0 0,0 0-2 0,0 0-1 16,-5 7 0-16,0 7 0 0,-1-4-10 0,1 6 0 15,-3 5 0-15,0 3 0 0,-2 2 0 16,2 2 10-16,0 0-1 0,0 0 0 0,0 8 11 0,3-6 3 16,-3 1 0-16,0 2 0 0,0 4-23 0,3-4 0 0,-1-2 0 0,4-5 0 15,-1 2 0-15,3-5 0 0,3-4 0 0,-1 2 0 16,1-4 0-16,2-8 0 0,3 5 0 0,0-4 0 16,3-3-11-16,-1 0-6 0,1-5-2 0,2-2 0 15,3 5 8-15,2-10 2 0,4 3 0 0,-1-5 0 16,0-2-1-16,3-3 0 0,0-5 0 0,-1 1 0 15,4-1-5-15,-1-6-1 0,-2 4 0 16,0-2 0-16,-3-3 5 0,0-2 1 0,-2-2 0 16,2 2 0-1,-5 1-14-15,2-4-2 0,-2 3-1 0,0-2 0 16,0-5 27-16,-3 0 0 0,3-4 0 0,0-3 0 0,-3 9 0 0,-2-2 0 0,-1 3 12 0,-2 1-4 16,-2 1 0-16,-4 9 1 0,4-2 0 0,-6 7 0 15,-3 2 11-15,0 1 3 0,3 6 0 0,-5 0 0 0,0-2-9 16,-3 7-2-16,-3 5 0 0,1-3 0 15,-1 8-3-15,0 1-1 0,1 1 0 0,-1 9 0 0,1 3-8 16,2 2 0-16,0 2 0 0,0 5 0 0,3 0 0 16,-1 0 8-16,4-3-8 0,-4 8 8 15,6-5-8-15,0 4 0 0,0-1 0 0,6 4-11 0,-4 2 35 0,4-7 6 16,-4 5 2-16,6-7 0 0,0-2-32 0,0-1 0 16,0-4 0-16,3-2 0 0,-1-1 0 15,1-4 0-15,-1-7 0 0,6 4 0 16,-3-9-40-16,1 3-8 0,-1-3-2 0,0-7 0 15,-2 5-13-15,-1-5-2 0,6-5-1 0</inkml:trace>
  <inkml:trace contextRef="#ctx0" brushRef="#br0" timeOffset="110948.04">24937 3585 403 0,'0'0'36'16,"0"0"-36"-16,0 0 0 0,5 5 0 0,3-5 489 0,3 0 91 0,-1 5 19 0,1-3 3 16,0 5-450-16,-1 3-89 0,1 1-19 0,-1 1-3 15,1 2-33-15,-3 3-8 0,2-1 0 0,1 8 0 16,0-1-14-16,-3 5-5 0,2 1-1 0,-5 1 0 0,3 10 7 0,-5-2 1 15,2 2 0-15,-2 0 0 16,0 0 12-16,-6 0 0 0,3 4 0 0,-5-1 10 16,-1 1-10-16,-2 3 0 0,0 5 0 15,-2 0 0-15,-3-3 0 0,-6 1 0 0,1 1 0 16,-6-1-11-16,-3 4 11 0,4-14 0 0,-7 2 0 0,-7 3 0 16,-5 2-60-16,0-5-9 0,-3-2-3 0,-8 3 0 0</inkml:trace>
  <inkml:trace contextRef="#ctx0" brushRef="#br0" timeOffset="113541.81">25257 4634 2149 0,'0'0'47'0,"0"0"9"0,0 0 3 0,0 0 2 0,0 0-49 0,0 0-12 0,0 0 0 0,0 0 0 16,0 0 0-16,0 0 0 0,0 0 8 0,0 0-8 15,0 0 0-15,0 0 0 0,0 0 0 0,0 0-10 16,0 0-5-16,0 0-1 0,0 0 0 0,0 0 0 16,0 0-227-16,0 0-45 0,21-9-10 0,-21 9-2 0</inkml:trace>
  <inkml:trace contextRef="#ctx0" brushRef="#br0" timeOffset="113725.8">25120 4902 1666 0,'0'0'74'0,"5"7"15"0,-3-4-71 0,4 4-18 15,-1-2 0-15,3 2 0 0,0-3 39 0,0 3 4 16,0 0 1-16,0 0 0 0,0 1-30 0,0-1-6 16,-3 0 0-16,0-3-8 0,-2 3 0 15,0 3-17-15,-3-3 1 0,-3 0 1 16,-2 2-81-16,-6 3-16 0,0 0-3 0</inkml:trace>
  <inkml:trace contextRef="#ctx0" brushRef="#br0" timeOffset="135338.81">9618 5069 691 0,'-8'-9'61'0,"8"9"-49"0,-3-2-12 0,-2-3 0 0,2 3 171 0,-2-3 31 16,2-5 6-16,-2 3 2 15,2 5-119-15,-2-5-24 0,0 0-5 0,-1 0-1 16,1 0-20-16,0 2-4 0,-6 0-1 0,3-2 0 0,-2 3-16 0,-1-1-4 15,0-2-1-15,-2 7 0 16,3-7-3-16,-6 7 0 0,0-3 0 0,3 3 0 0,2 0 1 0,-2 3 0 16,0-3 0-16,-3 5 0 0,3 2-13 0,-1-5 9 15,1 7-9-15,-3-2 8 0,6 10-8 0,-6-3 0 16,3 2 0-16,-3 1-11 0,2 6 11 0,1 6 0 0,-3-6 0 16,3 5-8-16,-3 3 8 0,3 2 12 15,-3-3-2-15,3 3-1 0,0-2 4 0,-1 2 1 16,1-3 0-16,3 8 0 0,2 0-3 0,2-5-1 15,-2-3 0-15,8-2 0 0,0 3-10 0,3-7 0 0,2-1 0 16,3 1 8-16,3-8-8 0,-1-2 0 0,4-4 0 0,-1-1 0 16,0-2 0-16,3 0 0 0,3-2 0 0,-1-5 0 15,1-5 0-15,-1 3 0 0,3-3 0 0,3-4 0 16,-3-1 0-16,3-4 0 16,3 0 9-16,-4-2-9 0,4-3 0 15,-3-2 0-15,2-3 0 0,-5-2 0 0,6 3 0 0,-3-6-10 0,-1 1 10 16,1 0-13-16,-3 0-20 15,3-3-4-15,3-4-1 0,-4 2 0 0,4-2-99 0,-6-1-20 16,0 3-4-16,-5 3-1 0,-5 2 40 16,2 4 8-16,-5 1 2 0,0 1 0 0,-3 8 44 0,-2 3 10 15,-1-1 2-15,-2 2 0 0,0 3 182 0,0 5 37 0,0 2 7 0,0 0 2 0,0 0-32 0,0 0-7 16,0 0-1-16,-2 2 0 16,2 5-54-16,0 3-11 0,-3 4-3 0,3 0 0 0,0-2-28 0,0 7-7 15,3-3-1-15,-1 1 0 0,-2 1 4 0,0 4 0 16,3-4 0-16,0 4 0 0,2 1-32 0,-2-6 0 15,2 6 0-15,0-6 0 0,0-1 0 0,1 0 0 16,-1-1 0-16,3 1 0 0,-5-2 0 0,5 0 0 16,-3-2 0-16,0 0 0 0,0-3 0 0,-2-2-12 15,2-2 12-15,-2 2-13 0,2-7-9 0,-5 0-2 16,8 0 0-16,-2-2 0 0,1-3 11 0,1-4 1 0,0 1 1 16,0 4 0-16,-2-8 11 0,2 3 0 0,-3-6 0 0,3 4-8 15,-3-3 8 1,3-8 0-16,0 6 0 0,-3 0 0 0,3-8 0 0,-3 8 0 0,1-8 0 15,-1 5 0-15,3 0 0 0,-3 1 9 0,1-4-9 0,1 6 0 16,-1 4 20-16,-1 0-2 0,0 1-1 0,-2-1 0 16,2 10 3-16,-2-6 0 0,-3 8 0 15,8 0 0-15,-5 0-20 0,2 8 10 0,3-1-10 0,-6 4 8 16,6 1-8-16,-5 0 8 0,5 2-8 16,-3 7 8-16,-2-2-8 0,2-3 0 15,-2 8 0-15,2-8 8 0,0 6-8 0,-5-4 0 0,3-3 0 0,0 1 0 16,-1 0 0-16,1-4 0 0,0-2 0 0,-1-3 8 15,-2 0-20-15,3-3-4 0,0 1 0 0,2-5-1 16,-3 0-15-16,4-5-2 0,-4 3-1 0,4-5 0 16,-1 0 15-16,-2-2 4 0,2-6 0 0,0 6 0 15,1-5 16-15,-1-3 0 0,0 1 0 0,3 0 0 0,-3-3 0 0,1 0 9 16,-1 0-1-16,0 3 0 0,0 2 17 0,1-1 3 16,2 4 1-16,-3-1 0 0,0 2 3 15,1 1 1-15,2 2 0 0,-3 0 0 16,3 7-14-16,0 0-3 0,0 0-1 0,0 5 0 0,0-1-15 15,-3 3 0-15,3 0 0 0,-3 3 0 16,0 2 0-16,1-1 0 0,-1 4 0 0,0 1 0 0,-5-2 0 0,3 0-8 16,-3-2 8-16,0 2 0 0,-3 0-10 0,3-2 2 15,0 2 0-15,-2-5 0 0,-1-1-4 16,3 1 0-16,0-2 0 0,0-7 0 0,0 0 12 0,0 7-10 16,0-7 10-16,0 0-10 0,0 0-2 0,0 0 0 15,5-7 0-15,3 7 0 0,-3-7 12 0,1-2 0 16,2-6 0-16,2 4 0 0,1-11 0 0,-1-1 0 0,1 4 0 15,0-4 8-15,2-6 3 0,0 6 1 0,0-1 0 16,3-2 0-16,-3 3-12 0,1-3 0 0,-4 3 0 0,1-1 0 16,-3 3 0-16,2-3 13 0,1 1-1 0,-1 6-1 15,1-1-11-15,0 1 0 0,-3-2 0 0,2 8 0 16,-2-4 0-16,0 6-11 0,0 2 11 0,-3 0-12 31,1 5-87-31,-6 2-17 0,0 0-4 0,5 9-764 0</inkml:trace>
  <inkml:trace contextRef="#ctx0" brushRef="#br0" timeOffset="135856.81">10903 5425 2923 0,'-15'4'129'0,"7"-1"27"0,2-1-124 0,1 5-32 0,0 0 0 0,0 0 0 0,-1-5 8 0,6-2-8 15,0 7 0-15,0-2 0 16,0-5-104-16,0 0-26 0,0 0-6 0,0 0-1029 0</inkml:trace>
  <inkml:trace contextRef="#ctx0" brushRef="#br0" timeOffset="136496.44">11226 4987 2487 0,'-2'0'55'0,"-1"2"11"0,-2-2 2 0,2 7 2 15,3-7-56-15,0 8-14 0,-3 1 0 0,3 0 0 0,0-2 12 0,0 5 0 16,0 0 0-16,0 2 0 0,0 2-3 0,0 1-1 0,-2 4 0 0,2 3 0 16,-3-1-8-16,0 1 0 0,1-6 0 0,2 6 0 15,-5-3 0-15,-1-2-17 0,1-3 4 0,2 6 1 31,-5-6-31-31,3-2-5 0,2-2-2 0,1-5 0 16,-1 2-13-16,3-2-2 0,0-7-1 0,0 0 0 0,0 0 37 0,0 0 7 0,0 0 2 0,0 0 0 16,3-2 20-16,2-3 0 0,3-4 0 0,-3 2 0 15,3-2 0-15,0-6 0 0,0-1 0 0,3 0 0 16,-1-8 23-16,-2 8 2 0,0-8 1 0,0 0 0 16,3 8 2-16,-3 0 0 0,0-6 0 0,2 11 0 0,-2-3 1 0,0-1 1 15,0 6 0-15,0 2 0 0,-3 0 1 16,0 5 0-16,3-3 0 15,-2 5 0-15,-1 0-17 0,3 0-3 0,0 5-1 0,0-3 0 16,2 10-2-16,-2-3 0 0,6 0 0 0,-7 1 0 0,-1 9-8 0,2 0 0 16,2-3 0-16,-2 0 0 0,3 1 0 0,-3-3 0 15,2-5 0-15,1 6 0 0,0-6 0 0,2 3 0 16,-3-8 0-16,1 3 0 0,2-2 0 0,0-5 0 16,-2 0 0-16,2-5 0 15,-2-2-22-15,-1-2-10 0,1 0-1 0,-3-6-1 16,2-1-10-16,-2 0-1 0,3-1-1 15,-3-4 0-15,-3 2 16 0,0-2 3 0,1-3 1 0,-1 8 0 0,-2-1 26 16,-3-1 0-16,0-1 0 0,-3 7 0 0,0-2 16 0,1 0-2 16,-1 4 0-16,-2 3 0 0,0 0 15 0,-1 5 3 0,1 0 1 0,0 2 0 15,-3 2-4-15,0 0-1 0,3 5 0 0,-3 3 0 16,2 4 0-16,-2 2 0 0,3 1 0 0,2 4 0 16,1 3-19-16,2-1-9 0,0 3 8 0,2 2-8 15,4-2 0-15,-4 0 0 0,6-3 0 0,-2 1 0 16,2-3 0-16,-1-2-11 0,1 0 1 15,0-3 0-15,3-4-97 0,-1 2-19 16,1-5-4-16,0 3-530 0,2-7-107 0</inkml:trace>
  <inkml:trace contextRef="#ctx0" brushRef="#br0" timeOffset="136696.21">11954 5156 288 0,'0'0'25'0,"0"0"-25"0,0 0 0 0,0 0 0 16,0 0 448-16,0 0 85 0,0 0 17 0,5 5 3 15,3-3-394-15,0-2-79 0,0 0-16 0,0 8-4 0,3 1-30 0,-1 3-6 16,3-1-2-16,-2 6 0 0,2 2-14 0,3 0-8 16,-3-3 8-16,3 0-8 0,0 1 0 0,0 2 0 15,0-8 0-15,5 6 0 16,-3-3-88-16,1-5-20 0,-6 6-3 0,0-6-927 0</inkml:trace>
  <inkml:trace contextRef="#ctx0" brushRef="#br0" timeOffset="136873.89">12271 5154 2476 0,'-21'0'110'0,"16"0"22"16,0-7-105-16,-1 5-27 0,-2-3 0 0,0 5 0 0,1-2 53 0,-4 2 6 16,0 2 1-16,-2 5 0 0,3 0-48 0,-4 7-12 0,1 3 0 0,-3 1 0 15,3 4-12-15,0 1-4 0,0 3 0 0,-1-2-1 31,1 4-113-31,2-2-22 0,-2-1-5 0,0-1-855 0</inkml:trace>
  <inkml:trace contextRef="#ctx0" brushRef="#br0" timeOffset="137126.75">12557 4822 2876 0,'0'0'64'0,"0"0"12"0,0 0 4 0,0 0 0 0,0 0-64 0,3 10-16 16,-3-3 0-16,2 7 0 0,-2 2 16 0,0 6 1 15,-2-4 0-15,-4 8 0 0,4 5-27 0,-3 7-6 16,-1-1 0 0,4 3-1-16,-4 2 4 0,1-2 1 0,5 0 0 0,-3 0 0 15,1-2-16-15,2-5-4 0,2 0 0 16,1-3 0-16,0 1-48 0,2-5-9 0,-2 2-3 0,2-4 0 15,-2-1-81-15,2-4-17 0,-3-5-3 16,4-4-1-16</inkml:trace>
  <inkml:trace contextRef="#ctx0" brushRef="#br0" timeOffset="137325.1">12454 5046 2246 0,'-3'0'200'0,"3"0"-160"0,0 0-32 0,0 0-8 16,0 0 131-16,0 0 25 0,6 0 4 0,2 0 2 16,-1-2-103-16,1 4-21 0,3-2-4 0,2 0-1 15,-2 5-33-15,7-3 0 0,1-2 0 0,5 0 0 32,2 0-46-32,1 5-16 0,2-10-3 0,0 5-769 15,3-7-154-15</inkml:trace>
  <inkml:trace contextRef="#ctx0" brushRef="#br0" timeOffset="137569.89">13568 5029 2574 0,'0'0'56'0,"0"0"12"0,8 0 3 0,5 0 1 0,0 0-57 0,3 7-15 0,3-7 0 16,-1 0 0-16,6 5 35 0,2-2 4 0,1-3 1 0,-1 0 0 16,1 0-32-16,2-8-8 15,0 8 0-15,0 0 0 16,3-7-102-16,0 7-22 0,-3-7-4 0,0 5 0 16,0-5-128-16,-3 7-24 15,19-7-6-15,-13 5-1 0</inkml:trace>
  <inkml:trace contextRef="#ctx0" brushRef="#br0" timeOffset="137805.13">13777 5307 2700 0,'0'0'60'0,"0"0"12"0,0 0 2 0,0 0 1 0,3 7-60 0,4-2-15 0,1-3 0 0,6 3 0 15,1-3 29-15,1 0 3 0,3 5 1 0,2-7 0 0,0 0-23 0,3 0-10 16,2-2 8-16,-2-3-8 0,3 5 0 0,-1-2 0 16,-2-5-14-16,0 0 5 15,0 0-58-15,-1 2-11 0,-1-2-2 0,-1-5-1 16,0 3-127-16,-3 2-26 0,1-2-5 0</inkml:trace>
  <inkml:trace contextRef="#ctx0" brushRef="#br0" timeOffset="149057.57">13168 11455 2336 0,'-21'23'104'0,"8"-9"20"16,-3 3-99-16,3 6-25 0,0 1 0 0,-3 2 0 16,0 2 14-16,3-2-2 0,-1 4-1 0,4-4 0 0,-1 5-23 0,1-1-4 15,2 1 0-15,2-1-1 31,-2-1-54-31,3 1-10 0,0-1-3 0,0-1 0 0,-1 0-5 0,4-2-2 0,-6-3 0 0,2 1 0 0,4 2 72 0,-1-5 19 16,3 2 0-16,-3-6 0 16,3 4 68-16,3-2 20 0,2-5 4 0,1 2 1 0,4-1-3 15,4-4-1-15,1 3 0 0,7-4 0 16,-4 2-32-16,1-8-6 0,4 3-2 0,4 0 0 0,2-7-19 16,-3 0-4-16,4-2-1 0,-1-3 0 0,-3-2-9 0,3 3-1 15,0-8-1-15,0 5 0 0,3-3-6 0,0 3-8 16,-3-2 11-16,3-5-11 0,0 4 16 15,-1 3-3-15,-4-2-1 0,-1 0 0 0,1-3-12 0,-6 2 0 16,0 3 0-16,-2-2 0 16,-1 2-23-16,-2 0-7 0,0-3-2 0,-3-4 0 15,0 5-58-15,-2-5-12 0,-1 4-2 16</inkml:trace>
  <inkml:trace contextRef="#ctx0" brushRef="#br0" timeOffset="149249.72">13229 11316 2602 0,'0'0'116'0,"0"0"23"0,0 0-111 0,0 0-28 0,0 0 0 0,0 0 0 0,0 0 56 16,8 5 5-16,0-5 2 0,5 0 0 15,3 0-25-15,3 0-5 0,2-3-1 0,8-4 0 16,0 0-40-16,5-2-9 0,1-5-2 0,-1 4 0 15,3-4-95 1,-2 2-19-16,-4 1-4 0,1-1-632 0,-5-2-127 0</inkml:trace>
  <inkml:trace contextRef="#ctx0" brushRef="#br0" timeOffset="149463.22">13224 11692 2635 0,'0'0'116'0,"10"0"25"0,4 0-113 0,4-7-28 15,9 5 0-15,4-8 0 0,4 1 47 0,7-5 3 0,8 0 1 16,-2-10 0-16,5 5-12 0,0-9-3 0,2 2 0 0,1-4 0 31,0-1-107-31,2 1-21 0,-3-3-5 0,-2 7-718 0,-8-2-143 16</inkml:trace>
  <inkml:trace contextRef="#ctx0" brushRef="#br0" timeOffset="150012.1">14208 11118 345 0,'16'-4'31'0,"-5"8"-31"16,-1 1 0-16,1 2 0 0,5 0 443 16,0 10 82-16,-1-1 17 0,7 8 3 0,-4-1-382 0,1 8-77 15,-1 2-15-15,-5 7-3 0,3 4-34 0,-5 6-6 16,-3 4-2-16,-6 2 0 0,1 1-5 0,-8 6-1 16,-3 8 0-16,-11 4 0 0,-2-2-35 0,-8 7-7 15,-3 0-2-15,-5 0 0 0,-2-3 15 0,-4 1 9 16,1-5-12-16,-11 0 12 0,-5-3 14 0,-6 1 10 15,-2-1 1-15,0-6 1 0,0-1-12 0,-6-6-2 16,-4 4-1-16,-1-7 0 0,0-4-11 16,-5-3 10-16,0-7-10 0,0-8 10 0,0-3-10 0,0-10 0 15,3-3 0-15,5-4 0 0,-6-10 0 0,9-9 12 0,2-2-12 16,8-13 12-16,6-10-12 0,4-8 0 0,-2-7 9 16,3-10-9-16,5-6 0 0,8-6-10 15,3-6 1-15,5-2 0 0,2-3-7 0,6-7-2 0,5-8 0 0,3-1 0 31,8-3-11-31,5 8-3 0,10-4 0 0,3 4 0 0,9 1 16 0,7 3 2 0,5 0 1 16,0 3 0-16,4 8 13 0,-1 1 0 0,5 5 0 16,3 4 10-16,10-5 29 0,-2 12 5 0,6-2 2 0,-1 7 0 15,-5 0-14-15,8 12-2 0,-1-3-1 16,9 5 0-16,-3 5 6 0,0 4 1 0,-2 8 0 0,-1 2 0 16,4 4-36-16,-1 10 0 0,5 2 0 0,-5 8 0 0,0-1 0 15,-2 12 0-15,2 3 0 0,-2 6 0 16,-1 5 0-16,-2 5 0 0,-5 3 0 0,-6 8 0 15,-3-1-35-15,-4 4-13 16,-4 4-4-16,-4-4 0 0,-3-4-7 16,-3 1-1-16,-3-8-1 0,1 4-1106 0</inkml:trace>
  <inkml:trace contextRef="#ctx0" brushRef="#br0" timeOffset="150963.63">21728 6104 2174 0,'0'0'48'0,"0"0"9"0,5 7 3 0,5 3 1 0,1 4-49 0,5 2-12 16,0 5 0-16,5 5 0 16,3 0 0-16,5 5 8 0,0 2-8 0,0-3 0 0,0 3 32 0,3-2 0 15,-3 2 0-15,3-10 0 0,-6 8-1 0,3-8 0 16,-5 1 0-16,3-3 0 0,-1-5-3 0,1 1 0 15,2-8 0-15,0 1 0 0,3-3 24 0,5-10 4 16,0-1 0-16,5-13 1 0,0 1 6 0,6-8 1 0,2-16 0 16,8-2 0-16,6-17-28 0,5-4-4 15,-1-1-2-15,7-9 0 0,-1-7 1 0,0-4 0 16,2 1 0-16,-4-1 0 16,-3-3-48-16,2 0-10 0,3 0-1 0,6 7-1 15,2 2-135-15,-3 5-26 0,-2 3-6 0,2 6 0 0</inkml:trace>
  <inkml:trace contextRef="#ctx0" brushRef="#br0" timeOffset="176343.55">15121 6822 403 0,'-8'-19'17'0,"5"9"5"0,-2 3-22 0,2-2 0 0,-5-1 0 15,1-4 0-15,4 0 442 0,-2 5 84 0,-1-5 17 0,1-3 3 16,-3 8-390-16,3-5-79 16,-3 4-15-16,0-4-3 0,0 5-44 0,0 2-15 0,0 0 9 0,0 2-9 15,-2 0 10-15,-1 5-10 0,0 0 12 0,3 0-12 16,-2 5-12-16,2 0-10 16,0 2-2-16,-3 7 0 0,4 2 0 0,-1 1-1 0,-3 6 0 0,3 1 0 15,-3 9 13-15,4-3 4 16,-1 3 0-16,2 5 0 0,1-5 8 0,2 11 0 0,1-1 0 0,-1 4 0 15,6 5 0-15,-1-3 12 0,1 0-4 0,2 3 0 16,3-3-8-16,0 1 9 0,3 2-9 0,-1-3 10 16,1 0-10-16,0-2 0 0,-1 0 0 0,6-7 0 15,-3 0 0-15,3 0 0 0,-3-2 0 16,1-5 0-16,-4-2 0 0,1 1 0 0,-1-8 0 0,-4-1 0 0,2-1-20 0,-8-4 0 16,0-1 0-16,-3-3 0 15,-2 0-84-15,-3-4-16 16,-3-1-3-16,-2-2-1 0,-6 0-76 15,-2-5-16-15,0-2-4 0,0 0 0 0,-3-4-36 0,-5-8-7 0,-3 3-1 16,0-6-1-16,1-1 246 0,-4-3 50 0,1-2 9 16,-1-3 3-16,6-6 173 0,0 4 36 0,3-5 6 0,2 1 2 0,3-3-120 0,2 2-24 15,3-2-5-15,3 3-1 0,0 4-67 0,2-5-14 16,3 1-2-16,0 6-1 0,3-2-17 0,0 3-9 16,2-1 10-16,6 1-10 0,0-1 0 0,2 8 0 15,0-5 0-15,3 4 0 16,0-1-11-16,3 1 2 0,2 1 0 0,3-3 0 15,2 2 17-15,6 1 4 0,0 4 1 0,2-2 0 0,1 0-13 0,26-3 0 0,-24 17 0 16,-3-7 0-16,-2 12 0 0,0-3 0 0,-3 5 0 16,-2 1 23-16,-1 1-2 0,-5 0 0 0,3 5 0 15,-3 1 10-15,1-4 1 0,-1 6 1 0,-3 2 0 16,4-3-1-16,-6 1 0 0,2 1 0 16,-2-1 0-16,-3 4 8 0,1-5 2 0,-1 6 0 0,0-4 0 15,-2-1-18-15,0-3-4 0,-1 0-1 0,1-5 0 16,-3 1-3-16,3-3-1 0,-3 2 0 0,0-2 0 15,0-7-7-15,0 0-8 0,0 0 11 0,0 0-11 16,5-7 0-16,-3-2 0 0,1-5-12 0,2 2 3 16,3-4-11-16,-2-6-1 0,2-1-1 0,2 4 0 15,3-2 22-15,-2-3-9 0,2 1 9 0,0 4 0 16,3-4 0-16,3 1 0 0,-1 6 0 0,4-5 0 16,-4 2-14-16,3 3 4 0,-2 1 1 0,-1 1 0 0,1 3 9 0,-1-1 0 15,3 9 0-15,1-4 0 16,-1 5 0-16,0-3 0 0,3 5 0 0,-3 0-8 0,0 0-6 0,-2 0-1 15,-6 5 0-15,3-3 0 16,-3 8-40-16,0-3-8 0,-2 0-1 0,-1 2-1 16,-2 5 21-16,0-4 4 15,-5 4 0-15,0-5 1 0,-1 8 39 0,-2-5 0 0,-2-1 0 0,-1 1 0 0,0 0 19 0,1-5 11 16,2 0 2-16,-6 0 1 0,4 0 1 0,-1-5 0 16,0 5 0-16,1 1 0 0,-1-6-26 0,0 5-8 0,-2 0 0 15,2-5 0-15,3-2 0 0,0 0 0 16,0 0 0-16,0 0 0 0,0 0 0 0,0 0 0 15,0 0 0-15,3-4 0 16,0-3-31-16,5-5-6 0,0 2-2 0,0 1 0 0,2-5 12 0,3 0 3 16,1 2 0-16,-1-2 0 0,3 4 12 0,-3 3 2 15,0 0 1-15,-2 0 0 0,-1 5 9 0,1 2-10 0,0 0 10 16,-4 2-10-16,1-2 33 0,0 5 6 16,0-3 2-16,0 8 0 0,0-3 12 0,0 0 2 0,-3 2 1 0,3-2 0 15,-2 0-9-15,2 3-1 0,-3-3-1 0,0 2 0 16,0-2-19-16,1 0-4 0,-1 0-1 0,0-4 0 15,1 4 0-15,-1-7 0 0,0 5 0 0,-2-3 0 16,2-2-11-16,0 0 0 0,3 0 0 0,-2-2 0 16,2-3 0-16,-3 3 0 0,3-3 0 0,0 2 0 15,-3-4 0-15,3 7 0 0,0-2 0 0,-3-3 0 0,0 5 0 16,1 0 0-16,-1 0 0 0,-5 0 0 0,3 0 0 0,2 5 0 16,3-3 0-16,-5-2 0 15,5 7 8-15,-6-4 0 0,-2-3 0 0,8 7 0 16,-3-2-8-16,3-3 0 0,-2 3 0 0,-1-3 8 15,0 0-8-15,3 3 0 0,0-3 0 0,-8-2 0 0,5 0 0 0,1 0-14 16,2 5 3-16,0-5 1 16,-8 0-19-16,7-5-4 0,4 5-1 0,-3-7 0 15,0 5 2-15,0-5 1 0,2 0 0 0,-2 0 0 0,3-3 17 0,0 1 3 16,-1-7 1-16,3-1 0 0,1 1 10 0,-1-3 0 16,3-5-9-16,0 8 9 0,-1-8 0 0,1 8 18 15,0-3-3-15,0-2-1 0,0 4-6 16,-3 3 0-16,-5-2-8 0,5 4 12 0,-2 0-4 15,0 1 0-15,-6-1-8 0,3 9 12 0,2-4-3 0,-4 0-1 16,-6 7 0-16,0 0 0 0,0 0-8 0,5 7 12 0,-2 3-12 0,-3-3 12 16,-3 9 0-16,3 1 1 0,3-3 0 0,-1 9 0 15,-4 1-5 1,4 2 0-16,3-3-8 0,1 8 12 0,-4-8-12 0,1 8 11 16,2-5-11-16,1-3 10 0,-1 6-10 0,-2-6 10 0,-1 1-10 0,1-6 10 15,2 6-27-15,-2-8-6 0,-3 1-1 0,2-1-945 16</inkml:trace>
  <inkml:trace contextRef="#ctx0" brushRef="#br0" timeOffset="176552.7">16193 7115 2984 0,'-14'-4'66'0,"12"4"14"0,-4 4 2 0,4-1 1 0,-4 4-67 0,6-7-16 0,0 0 0 0,3 7 0 16,2 0 21-16,3 2 1 0,0-6 0 0,3 4 0 16,-1 0-22-16,9 0 0 0,5-5 0 0,0-2 0 15,-3 5-172-15,3-10-32 0,36 3-6 0,-17 0-2 0</inkml:trace>
  <inkml:trace contextRef="#ctx0" brushRef="#br0" timeOffset="177027.96">17166 7647 2185 0,'0'0'96'0,"0"0"21"0,0 0-93 0,0 0-24 0,8 0 0 0,3-2 0 0,-1 2 40 0,4 0 3 16,1 0 1-16,1 0 0 0,3 0-4 0,-1 0 0 16,3-5 0-16,6 5 0 0,-3 0-25 0,5-2-6 15,8-3-1-15,0 5 0 0,3 0-8 0,-1 0 0 16,1 5 0-16,0-3 0 0,-3-2 0 0,0 0 0 16,0 0 0-16,0 0 0 0,3 0 0 0,-3 0 0 15,-3 0 0-15,0 0 0 0,-2 0 0 0,0 5 0 16,-3-3 0-16,-5 0 0 0,-3-2 0 0,0 0 0 15,-5 5 0-15,0-5 0 0,-3 0 0 0,-2 0-11 16,-3 0 3-16,-3 0 0 16,0 0-125-16,-5 0-25 0,0 0-5 0,0 0-778 0</inkml:trace>
  <inkml:trace contextRef="#ctx0" brushRef="#br0" timeOffset="177279.67">17841 7459 1983 0,'0'0'88'0,"-5"-2"18"0,2-6-85 0,0 8-21 16,3 0 0-16,0 0 0 0,-5-7 100 0,5 7 15 0,0 0 3 0,0 0 1 16,0 0-71-16,8 5-15 0,-3-3-2 0,6 6-1 15,2-1-30-15,3 2 0 0,2 0 0 0,1-2 0 16,-1 3 0-16,6 4 0 0,0-7 0 0,3 2 0 16,-4 6 0-16,4-6 0 0,-3 5 0 0,-3-5 0 15,0 1 0-15,-3-3 0 16,1 7 0-16,0-5-10 0,-4 6 10 0,-1-6 0 0,-4 7 0 15,1-4 0-15,-3 0 0 0,-3 4 0 0,-2-1 0 16,-6 1 0-16,-2 0 0 0,-6 1-13 0,3 6 5 0,-5-1 8 16,0-4-56-1,0 4-4-15,-1 1-1 0,-2-6-979 0</inkml:trace>
  <inkml:trace contextRef="#ctx0" brushRef="#br0" timeOffset="177768.68">18740 7325 2361 0,'0'0'52'0,"0"0"10"0,0 0 2 0,0 7 4 0,0-2-55 0,-5 4-13 0,3-2 0 0,-1 2 0 0,-2 8 51 16,2-1 7-16,0 8 2 0,1 4 0 0,-1 0-45 0,3 10-15 15,0 2 9-15,-3 7-9 0,1 2 0 0,-1 5 0 16,3 3-12-16,-3 4 12 16,3-5 0-16,-5 8 0 0,5-3 0 15,-3-2 0-15,-2 2 0 16,3 0 0-16,-1-4-11 0,0-8 11 0,1-2-16 0,-1-7 3 15,3-7 0-15,0-2 0 0,0-1 5 0,0-4 8 16,0-5-13-16,3 3 5 0,-3-8-48 0,0-2-8 0,0-4-3 0,-3-1-972 0</inkml:trace>
  <inkml:trace contextRef="#ctx0" brushRef="#br0" timeOffset="179178.08">18608 7384 2088 0,'0'0'92'0,"0"0"20"0,0 0-90 0,0 0-22 0,0 0 0 0,0 0 0 15,5 0 52-15,3-5 5 0,3 5 2 0,0-7 0 16,4 7-33-16,1-3-6 0,5-4-2 0,3 0 0 15,-3 5-18-15,3-5 0 0,0 0 0 0,0 5 0 0,2-5-9 0,-2 2 1 16,0 0 0-16,2 0 0 16,-2-2 8-16,5 0 0 0,0 5 0 0,3 0 0 0,3-3 0 15,-1 5 0-15,0 0 12 0,1 0-4 0,-1 0-8 0,1 0 11 16,-1 5-11-16,-2-3 12 16,-1 0-12-16,4-2 0 0,-1 5 0 0,3-5 0 0,-2 2 26 15,2 3 3-15,2-3 1 0,-2-2 0 0,3 7-22 0,-5-7-8 16,-1 3 0-16,-2-3 0 0,2 0 0 0,0 0 0 15,4 5 0-15,1-3 0 0,-4-2 0 16,4 5 0-16,-2-3 0 0,0 3 0 0,-5-3 0 16,3 0 0-16,-4-2 0 0,-2 5 0 0,0-3 12 0,3-2-3 0,-5 5-1 0,2-3 0 15,-3-2-8-15,1 3 12 16,-1 1-12-16,1-1 12 0,-1-3-2 0,-2 5 0 16,2-10 0-16,-4 5 0 0,-1 5-10 0,-3-3 0 0,1-2 0 15,-1 0 0-15,-5 0 0 0,3 5 0 16,-2-5 9-16,-1 2-9 0,-5-2 0 0,2 0 0 0,1 2 0 15,0-2 0-15,-6 0 0 0,3 0 0 0,0 5 0 0,0-5 8 16,0 2-8-16,-3-2 0 0,0 0 0 0,3 0 0 16,0 7 0-16,0-7 11 0,-3 0-11 0,6 5 12 15,-3-3-12-15,2 1 0 0,-2-3 0 0,0 5 8 16,3-3-8-16,-3-2 0 0,2 0 0 0,4 0 0 16,-4 5 0-16,1-5 0 0,-1 2 0 0,4-2 0 15,-1 0 0-15,0-2 0 0,-2 2 0 16,2-5 0-16,0 5 0 0,-2 0 0 0,-1-2 0 0,3-3 0 15,1 5 0-15,-4 0 0 0,3-3 0 0,6 3 0 16,-3-2 0-16,5 2 0 0,0-5 0 0,3 5-11 16,0 5 11-16,0-5 0 0,-3 0 0 0,3 0 0 15,-1 0 0-15,4 2 0 0,-3-2 0 0,0 0 0 16,-1 0 0-16,-4 3 0 0,2-3 0 0,-2 0 0 0,2 5 0 0,-3-3 0 16,1-2 0-16,2 7 0 0,-3-7 0 0,6 5 0 15,0-3 0-15,3 0 0 0,-4-2 0 0,1 0 0 16,0 5 8-16,0-3-8 0,-3-2 0 0,0 0 0 15,-2 5 0-15,-1-5 0 0,-2 0 0 0,-3 0 0 16,0 0 0-16,-2 2 0 0,0-2 0 0,-3 0 0 16,2 3 0-16,-5-3 0 0,3 0 11 0,-2 0-3 15,-6 0 0-15,0 0 0 0,0 0-8 0,5 5 0 16,-5-5 0-16,0 0 0 0,0 0 0 0,3 7 0 0,-1-5 0 0,-2 7 0 16,0-9 0-16,0 5 0 0,0-3 0 15,0 5 0-15,0 3 0 16,0-3-17-16,-2 0 4 0,2 0 1 0,0-5 12 0,0 5 0 0,0-7 0 15,0 7 0-15,0 1 0 0,0-1 0 16,2 0 0-16,-2 2 0 0,3 0 0 0,0 1 0 0,-3-3 0 0,2 7 0 16,1-5 0-16,-3 6 0 0,2-1 0 0,1 2 0 15,0 1 0-15,-1 1 0 0,-2 6 0 0,3-1 0 16,0 1 0-16,-3 7 0 0,0 1 0 0,2 4 0 16,-2-1 0-16,0 3 0 0,0-3 0 0,3 3 0 15,-3 2 0-15,0-8 0 0,0 6 0 0,-3 2 0 16,3-2 0-16,0-3 0 0,-2-4 0 0,2-1 0 15,-3 3 0-15,3-2 0 0,-3-6 0 0,1 4 0 16,2-10 0-16,-3 2 0 16,0-5 0-16,1-6 0 0,-1 6 0 0,1-9 0 0,-1 0 0 0,0 3 0 15,1-6 0-15,-4-1 0 0,6-3 0 0,-2 0 0 0,-4 0 0 0,1 0 0 16,0 0 0-16,0 0 0 0,-1-3 0 0,-2-1 0 16,0-1 0-16,0 0 0 15,-2-2 0-15,-3 5 0 0,-1-5 0 0,1 0 0 0,0 0 0 0,-6-3 0 16,1 3 0-16,-1 0 0 0,-2 5 0 15,-3-5 0-15,1 0 0 0,-1 0-9 0,-3 4 9 16,1 1 0-16,-1-3 0 0,1-2 0 0,-3 5 0 0,-6-3 0 16,-4 3 0-16,-1-1 0 0,-2-1 0 0,-3 4 8 15,-3-3-8-15,0 3 0 0,6-4 0 0,-3 4 0 16,-2 0 0-16,-6 0 0 0,-3 0 0 0,0 4 0 16,4-1 0-16,1-3-8 0,4 7 8 0,-6-5 8 0,-3-2-8 0,3 5 11 15,-2-3-11-15,2 3 0 0,0-3-12 0,5-2 12 16,-2 7 0-16,2-4 0 0,-5 1 0 0,1-1 0 15,-1 4 0-15,0-3 8 0,2 1-8 16,-1-5 12-16,1 7-12 0,1-7 12 0,-3 0-12 0,0 7 12 16,-2-7-22-16,4 3-4 0,4 1-1 0,2-1 0 15,0-3 15-15,2 0 16 0,-2 4-3 0,0-1-1 16,0-3-12-16,3 0 0 0,2 0 0 0,3 0 0 16,0 4 0-16,8-4 0 0,3 0 0 0,2 0 0 15,3-4 24-15,0 4-2 0,5 0 0 0,-3 0 0 16,3 0-22-16,0 0 0 0,1-3 0 0,1-1 0 15,1 4 0-15,3 0 0 0,2-3 0 0,0 3 0 16,5 0-20 0,-2-4-8-16,2 1-1 0,3 3-1 15,0 0 2-15,5-2 1 0,3-5 0 0,0 0-1106 0</inkml:trace>
  <inkml:trace contextRef="#ctx0" brushRef="#br0" timeOffset="179364.4">19968 7506 345 0,'8'-2'31'0</inkml:trace>
  <inkml:trace contextRef="#ctx0" brushRef="#br0" timeOffset="179591.49">20130 7369 403 0,'0'0'36'0,"0"0"-36"0,0 0 0 0,0 0 0 16,0 0 316-16,0 0 57 0,0 0 11 0,0 0 3 16,0 0-231-16,0 0-47 0,2 8-9 0,-2-1-1 15,3 2-30-15,-3 0-5 0,0 8-2 0,0-1 0 16,2 13-24-16,-2-4-5 0,3 6-1 15,-3 2 0-15,3 5-19 0,-1 2-4 0,-2 0-1 0,3 0 0 16,2 9-8-16,-5-2 0 0,3 7 0 0,0 0 0 0,-1 0 0 16,1-2 8-16,-3-5-8 0,3 0 8 15,-3-2 0-15,0-10 0 0,2 0 0 16,1-7 0-16,-1 3-8 0,-2 0-11 0,3-5 3 0,0-3 0 16,-1 1-106-1,-2-8-21-15</inkml:trace>
  <inkml:trace contextRef="#ctx0" brushRef="#br0" timeOffset="180931.27">19029 7750 1036 0,'0'0'46'0,"0"0"10"0,0 0-45 0,0 0-11 15,0 0 0-15,0 0 0 0,5 0 236 0,-2-2 46 16,2-3 9-16,0 5 1 0,-5 0-200 0,0 0-41 16,3 0-8-16,-3 0-2 0,0 0-22 0,5 7-5 15,-2-2-1-15,2 0 0 0,-5 2-13 0,0 0 0 16,0 2 0-16,0 6 0 0,-2-6 0 0,2 3 0 0,-3-3 0 0,3 1 0 16,-3-1-8-16,1-2 8 0,-1 5-12 0,0-8 12 15,3 3 0-15,0 1 0 16,0-8 8-16,0 0-8 0,0 0 9 0,0 0-9 0,0 0 8 0,0 0-8 15,0 0 0-15,0 0 0 0,3-8 0 0,2 6 0 16,1-5 0-16,2-7-11 0,-1 7 1 0,4-5 0 31,-3-2-18-31,5 0-4 0,-2 2-1 0,-1 0 0 0,1 1 21 0,-3-1 4 16,2 2 8-16,-2 1-13 0,0 0 13 0,0 2 0 16,-2 2 0-16,-1-2 10 0,-5 7 21 0,0 0 4 0,0 0 1 0,0 0 0 15,0 0-7-15,0 0-1 0,0 0 0 0,3 7 0 16,2 0 7-16,-5 2 1 0,0-2 0 0,0 0 0 15,0 3-24-15,0 4-12 0,-3-5 12 0,-2 6-12 16,5-6 14-16,-3 5-4 0,-2-5-1 16,5 3 0-16,-3 0-9 0,3-5 10 0,0 2-10 0,0-2 10 15,0 1-10-15,0-1 0 0,0-7 0 0,3 2 0 0,-3-2 0 16,0 0-17-16,0 0 4 0,8 5 1 16,0-5-42-16,0-5-8 0,0 3-2 0,0-5 0 15,0-1-28-15,2 1-5 16,-5-2-2-16,3 2 0 0,3-2-1 0,-3-1-1 0,0-2 0 0,0 1 0 15,0-1 25-15,-3 2 6 16,3 3 1-16,-3-2 0 0,-2 2 85 0,2 0 16 0,0 2 4 0,-2 0 1 0,0-2 59 16,-3 7 12-16,0 0 3 0,0 0 0 0,0 0-29 0,0 0-6 15,0 0 0-15,0 0-1 0,0 0-27 0,0 0-4 16,0 0-2-16,0 0 0 0,0 0-18 0,5 7-3 16,-5 1-1-16,3-6 0 0,-3 10-5 0,2-5-2 15,-2 2 0-15,3 1 0 0,-3-1 11 0,3-2 3 16,-1 2 0-16,1 6 0 0,0-6-27 0,-1-2-11 15,4 0 1-15,-4 2 0 0,3-2 10 0,1-7 14 0,-4 8-3 16,4-8-1-16,-1 0-10 0,3 2 0 0,-3-4 0 0,0-1 0 31,3-2-19-31,0-2-5 0,0-2-2 0,0 2 0 16,0 0-2-16,0-5 0 0,0 0 0 0,3 1 0 0,-3-3 6 0,-3 4 1 0,3-4 0 16,-3 5 0-16,3-6 13 0,-3 8 8 0,1-4-10 15,-4-1 10-15,1 5 9 0,0-3 8 0,-3 3 2 0,0 5 0 16,0-5 19-16,0 7 4 0,0 0 1 0,0 0 0 15,0 0-6-15,0 0-1 0,0 0 0 0,0 0 0 16,-6 0-9-16,1 7-3 0,0-5 0 0,2 5 0 16,-2 3-1-16,2 4-1 0,0-5 0 0,1 5 0 0,-1-4-22 0,3 4 0 15,0 0 0-15,0-4 0 16,3 4 0-16,-1-3 0 0,1-4 0 0,0 5 0 16,2-7 0-16,0 2 0 0,1 0 0 0,-1-7 0 0,3 5-13 15,0-5-7-15,0-5-2 0,2 3 0 16,-2-3 3-16,0-4 1 0,3-1 0 0,-1-2 0 0,1 3 2 15,0-7 0-15,2 1 0 0,0-1 0 16,-2-1-23-16,2 1-4 0,-3-5-1 0,1 4 0 16,0-6 16-16,-4 4 4 0,1-2 0 0,0-3 0 0,-2 8 24 0,-1-3 0 15,0 3 0-15,-2 2 0 0,0-1 21 0,-1 6 3 16,-2 0 1-16,3 2 0 0,-3 7 16 0,0 0 3 0,0 0 1 0,0 0 0 16,0 0-19-16,0 0-4 0,-3 7-1 0,1 2 0 15,-1 0-21-15,0 8 0 16,3 4 0-16,-2-2 0 0,-1 4 27 0,3 6 4 0,0-4 1 0,0 6 0 15,3-5-32-15,-3 4 0 0,2-1 0 16,4-1 0-16,-4-5 0 0,3 1 0 16,1-1 0-16,2-1 0 0,0-11 0 0,0 4 0 0,-1-1 0 0,4-5 0 31,0-4-84-31,2-5-22 0,3-5-5 0,0-2-985 0</inkml:trace>
  <inkml:trace contextRef="#ctx0" brushRef="#br0" timeOffset="181663.15">20659 7774 1692 0,'0'0'75'0,"0"0"15"0,0 0-72 0,0 0-18 0,0 0 0 0,0 0 0 15,5 0 104-15,-5 0 18 0,5 0 3 0,-5 0 1 16,0 0-59-16,8 5-12 0,-5-1-3 0,2 3 0 16,-2-2-36-16,-3 5-8 0,0-3-8 0,0 2 11 15,-3 0-3-15,-2 8-8 0,2-3 12 0,-2-5-4 16,0 6 1-16,-3-6 0 0,2 3 0 0,1-8 0 16,0 3-9-16,0 1 0 0,2-4 0 0,0 1 0 15,3-5-15-15,0 0 5 0,0 0 1 0,0 0 0 16,0 0-7-16,-2-5-2 0,2 1 0 0,2-4 0 15,1-1-14-15,2-5-4 0,0 5 0 0,3-1 0 0,-2-4 11 0,2 5 1 16,0-1 1-16,-3-2 0 0,3 3 23 0,0 0 0 16,0 2-9-16,0 0 9 15,0-1 12-15,-3 1 7 0,0 7 1 0,3-2 0 0,-8 2 16 0,0 0 3 16,0 0 1-16,5 2 0 0,1 5 1 16,-6 1 1-16,0-1 0 0,0 2 0 0,0 0-14 0,0 3-2 0,-3 0-1 15,3 0 0-15,-3-1-15 0,1 4-10 0,-1-6 12 0,0 5-12 16,1-5 11-1,-1-1-11-15,-2 1 10 0,5-2-10 0,-3 5 0 0,3-8-15 16,0 4 2-16,0-8 0 16,0 0-35-16,0 0-6 0,0 0-2 0,0 0 0 15,5 0-143-15,1 0-29 0,2 0-5 0,0-8-569 0</inkml:trace>
  <inkml:trace contextRef="#ctx0" brushRef="#br0" timeOffset="182524.44">20894 7774 288 0,'0'0'12'0,"0"0"4"0,0 0-16 0,0 0 0 0,0 0 0 0,0 0 0 16,0 0 464-16,0 0 91 0,0 0 17 0,0 0 4 16,0 0-411-16,0 0-82 0,0 9-17 0,3-2-3 15,-6 1-47-15,3-1-16 0,3 2 9 0,-6 0-9 16,3 6 0-16,0-6 0 0,0 5 0 0,3-5 0 16,-3 6 8-16,0-6-8 0,2-2 8 0,1 2-8 15,-3 3 0-15,3-5 0 0,-3-7 0 0,5 5 0 16,-2 2 0-16,-3-7 0 0,0 0 0 0,0 0 0 15,5 0-14-15,0 0 5 0,3 0 1 0,-3-7 0 0,1 2-13 16,-1-7-3-16,3 5 0 0,0-2 0 16,-3-5-33-16,3 2-7 0,-3-2-2 0,1 0 0 15,2-3 13-15,-3 6 2 0,0-3 1 0,1-1 0 16,-4 6 50-16,4 0 0 0,-4 2 14 0,3 0-3 0,-2-3 33 16,-3 5 6-16,3-2 2 0,-3 3 0 0,0 4 3 0,0 0 1 15,0 0 0-15,0 0 0 0,0 0-20 0,0 0-3 0,0 0-1 16,0 0 0-16,0 4-14 0,-3 3-3 15,0 8-1-15,3-6 0 0,-2 3 2 0,-1-1 0 16,1 6 0-16,2-1 0 0,0-1-16 0,0 1 0 16,-3 0 0-16,3-1 0 0,3-1 0 15,-1-5 0-15,1 0 0 0,-1 3 0 0,4-7 0 0,2 0 0 16,-3-3 0-16,3 3 0 16,0-10-18-16,2 5-6 0,1-2-2 0,2-3 0 15,0-4 5-15,1-1 1 0,2-4 0 0,-3 0 0 16,0-3-26-16,-2 1-5 0,-1 0-1 0,3-1 0 15,-2-4 18-15,0 4 3 0,-1 1 1 0,1-1 0 0,-3 1 30 0,0 0 0 0,0-1 0 16,-3 3 0-16,0 0 0 0,0-3 13 0,-2 8-1 0,2-5 0 16,-2 4 30-16,0 3 6 0,-3 0 0 0,2 5 1 15,-2-5-11-15,0 7-2 0,0 0-1 0,0 0 0 16,0 0-3-16,-5 0 0 0,2 7 0 0,-2 2 0 16,0-2-32-16,0 10 0 0,-1-8 0 0,1 5 0 15,0 8 0-15,2-4 0 0,-2 4 0 0,2 3 0 16,-2-1 0-16,2 7 0 0,0-6 0 0,-2 4 0 0,5-6 0 15,-2-4 0-15,2 5 0 0,0-8 0 0,2 5 0 16,3-4 0-16,-2-3 0 0,2-3 0 0,3-3 0 0,-5-1 0 16,5-5 0-16,-3 3 0 15,3-10-19-15,0 5-10 0,3-9-3 0,-3 1 0 0,0-3 10 0,2-3 2 16,-2-8 0-16,3 4 0 16,-1-4-43-16,1-3-8 0,-3 1-1 0,2-2-1 15,-2-2-3-15,3 4 0 0,-3 1 0 0,0-1 0 0,2 1 55 0,-2-1 10 0,0 1 3 16,0 4 0-16,0-2 48 0,-3 4 11 15,3 1 1-15,-2 0 1 0,-1 1 12 0,-2 6 3 0,2 2 0 0,-3 0 0 16,1 5-18-16,-3 2-3 16,0 0-1-16,0 0 0 0,0 0-3 0,-3 9-1 0,1 0 0 0,-3 5 0 15,2 3-34-15,-5 4-8 0,3-2 0 0,-1 4 0 16,1-1 0-16,0-4 0 0,-1 6 0 0,4 4 0 16,-1-2 0-16,1-2 0 0,2 1 0 0,0 4 0 15,0-4 0-15,5-1 0 0,-3 0 0 0,4-3 0 16,-1-2 8-16,3-3 0 0,0 0 0 0,0-1 0 15,2-6-8-15,1-2-11 0,5 0 3 0,0-5 0 32,-3 3-122-32,8-12-24 0,-2 0-5 0,2 0-1 0</inkml:trace>
  <inkml:trace contextRef="#ctx0" brushRef="#br0" timeOffset="193828.34">833 5128 230 0,'0'0'20'0,"8"-7"-20"0,-2 0 0 0,-4-2 0 16,6-3 164-16,-5 0 28 0,2 0 5 0,-2 3 2 16,-1 2-99-16,4 0-19 0,-6 2-4 0,0 0-1 15,2-2-6-15,-2 5-2 0,-2-3 0 0,-4 3 0 16,4 0-29-16,2 2-7 0,-8-5 0 0,5 5-1 15,3 0-19-15,-8 5-4 0,8-5-8 0,-2 2 12 16,-4 0-4-16,-2 5-8 0,6-2 11 0,-3 2-11 16,2-2 10-16,3 7-10 0,-3-1 8 0,-2 1-8 15,2 5 16-15,-2-6-3 0,2 3 0 0,-5 3 0 16,0 4 14-16,6-2 2 16,-6 4 1-16,0 1 0 0,0-1-3 0,-3 6-1 0,3-3 0 15,-2-1 0-15,2 6-6 0,-3 2-2 0,1 7 0 0,-3-2 0 0,2-1-2 0,0-2-1 16,3 3 0-16,-2 0 0 15,2-5-6-15,0 0-1 0,5-1 0 0,-2 4 0 16,2-3-8-16,3 0 0 0,0 4 0 0,0-4 8 16,0 0-8-16,8 0 0 0,-8 2 0 0,8-9 8 15,-5 5-8-15,5-5 0 0,0-3 0 0,0 1 0 0,-3-1 0 16,3-2 0-16,0 3 0 0,0-5 0 0,-5 4 0 16,4 1 0-16,-1-1 0 0,-1-6 0 0,0-1 0 0,-2 1 8 15,2-3-8-15,-2-5 0 0,5 5 0 0,-8-4 0 0,2-3 0 16,6 2 0-16,-8-2 0 0,0-2 0 15,0-5 0-15,0 0 0 0,0 0 0 0,0 0 0 16,0 0 8-16,0 0-8 0,0 0 0 0,0 0 10 0,0 0-10 0,0 0 10 16,0 0-10-16,0 0 0 0,0 0 9 0,0-5-9 15,6 3 0-15,-6-3 0 0,2-4 0 16,-2 2 0-16,0 0 0 0,0 2 0 0,0-2 0 16,0 0 0-16,3-3 0 0,-3-1 0 0,0 1 0 0,0 3 0 15,0-5 0-15,0 1 0 0,-3 1 0 16,3-4 0-16,0 2 0 0,0-2 0 0,-2 0 0 15,-4 2 0-15,6-2 0 0,0 0 0 0,-2-2 8 0,-4-1-8 16,4-4 0-16,-3 5 9 0,2-8-9 0,0 1 0 16,-5-1 11-16,3-2-11 0,0-4 10 0,-1-1-10 15,-4-2 10-15,5 7-10 0,-1-4 10 0,-2-1-10 16,0 1 0-16,0 1 0 0,-2-1 0 16,2-1 0-16,-3-2 0 0,3 5 0 0,6 0 0 0,-6 0 0 15,0-3 0-15,3 3 0 0,2 0 0 0,0-3 0 16,3 5 0-16,0 0 0 0,3-2 0 0,-3 4 0 15,8-1 0-15,-5-1 0 0,4-2 0 0,1-3 0 0,0 3 0 0,3-1 0 16,-3 4 0-16,2-4 0 0,1-4 0 0,2 10 0 16,-2-1 11-16,-1 1-11 0,6-1 0 0,-5 6 0 15,5-4-12-15,-3 11 3 0,3-8 9 0,2 7-8 16,-2-2 8-16,3 0-8 16,-1 4-25-1,-2 1-5-15,5 0-1 0</inkml:trace>
  <inkml:trace contextRef="#ctx0" brushRef="#br0" timeOffset="199205.56">17338 8856 2286 0,'0'0'50'0,"8"-5"10"16,0-2 3-16,5-2 1 0,0 2-51 0,6-5-13 0,0 0 0 0,7 0 0 15,-2 1 0-15,2-1 9 0,3-2-9 0,0 0 8 16,1-3 0-16,-4 5 0 0,3-6 0 0,-2 6 0 0,-1-2-8 0,1 0-14 15,-4-3 3-15,4 5 1 16,-1-2 10-16,3 0 0 0,-2 0 0 0,-1 2 0 16,-2-2 0-16,-3 5 0 0,0-5 0 0,1 4-8 0,-4 1 8 15,1-3 0-15,-6 5 0 0,0-2 0 16,0-1-27-16,-5 1-3 0,0-3-1 0,0 3 0 16,-5-1-136-16,-3-4-27 0,-3-9-6 15,-5 6 0-15</inkml:trace>
  <inkml:trace contextRef="#ctx0" brushRef="#br0" timeOffset="199456.55">17764 8273 288 0,'0'0'25'0,"0"0"-25"15,0 0 0-15,0 0 0 0,0-7 399 0,0 7 74 0,0 0 15 0,5 0 4 16,3-8-340-16,3 8-68 0,0 0-14 0,2 5-2 16,3-2-40-16,2 1-8 0,3-1-2 0,3 6 0 15,-3-2-10-15,0 0-8 0,3 3 12 0,3-3-12 16,-6 7 0-16,3-5 0 0,-3 1 0 0,0-3-9 15,-2 7 9-15,-4-5 0 0,-1-2 0 0,-1 3 0 16,-3-3 0-16,-2 2 0 0,0-2 0 0,-2 7 0 16,-4-7 0-16,-2 3 0 0,0-1 0 0,-2 3 0 15,-4 0 0-15,1-1 0 0,-6 1 0 16,1 2 8-16,-3-4-8 0,-6 6-8 0,1-2 8 16,-6 3-12-16,0-3-86 15,-2 5-18-15,2-1-3 0,-5 1-809 0</inkml:trace>
  <inkml:trace contextRef="#ctx0" brushRef="#br0" timeOffset="199982.8">15983 9105 2404 0,'0'-16'53'0,"0"9"11"0,-2-3 3 0,-1 1 0 0,3-5-54 0,0 4-13 0,0-4 0 0,-2 5 0 15,2-5 49-15,0 4 7 0,-3 1 2 0,0-3 0 16,1 3-23-16,-4 2-5 0,1-3-1 0,0 8 0 16,-3-3-29-16,0-2 0 0,-3 5 0 0,1 2 0 15,-4 2-14-15,-1 5 1 0,-1 0 0 0,-3 3 0 16,3 6 1-16,0 5 0 0,-2 5 0 0,2 2 0 15,0 3 0-15,0 4 0 0,3 3 0 0,0 4 0 16,0-2 12-16,5 2 0 0,5-2 0 0,-2 0 0 0,2 0 0 16,3-4 0-16,5-1 0 0,1-7 0 0,-1 3 0 0,3-8-12 15,0-2 12-15,5-4-12 0,3-8-6 16,2 1-1-16,4-6 0 0,-1-8 0 16,3-1-38-16,2-7-8 0,1-4-2 0,-1-8 0 15,3 5-180-15,-2-9-36 0,20-28-7 0,-15 9-2 0</inkml:trace>
  <inkml:trace contextRef="#ctx0" brushRef="#br0" timeOffset="200712.58">16219 9046 576 0,'0'0'25'0,"-3"-4"6"0,3 1-31 0,0 3 0 15,0 0 0-15,0 0 0 0,0 0 351 0,0 0 64 0,0 0 13 0,0 0 2 16,-2 7-288-16,-1 3-58 0,3 6-11 0,0-2-2 16,0 3-33-16,0-1-6 0,0 8-2 0,0-3 0 15,5 2-30-15,-5-4 0 0,3 2 0 0,0-2 0 16,5 2 8-16,-3-2-8 15,0-2 0-15,0-3 0 0,3 0 0 0,0-2 0 0,0-1 0 0,-2-1 0 16,-1-1 0-16,0-2 0 0,3-2-10 0,0 0 10 16,-8-5 0-16,3 0 0 0,5 0 0 0,0-5 0 31,-3 0-30-31,0-4-7 0,6-5-2 0,-1 0 0 16,1-3-11-16,-1 1-2 0,-2-1-1 0,0 1 0 15,-2-5 13-15,-1-3 2 0,-2 3 1 0,-3 0 0 0,5 4 37 16,-5-4 0-16,0 9 9 0,-3-2-1 0,6 0 32 15,-3 2 6-15,0 1 2 0,-3 8 0 0,3-1 20 0,0 4 5 0,0 0 1 0,0 0 0 16,-2 0-38-16,2 0-7 0,0 7-1 0,2 4-1 0,-2 1-16 16,0 0-3-16,3 0-8 0,-1 4 12 15,1 1-12-15,0-3 11 0,2 2-11 0,0 1 10 0,-2-3-10 0,2-5 0 16,1 5 0-16,-1-4 0 0,3-3 0 0,0 2-11 16,-6-4 11-16,4-3-12 15,-1-2-12-15,3 0-4 0,0 0 0 0,-3-7 0 16,3 5-5-16,0-5-2 0,-3 0 0 0,3 0 0 0,-5-3 14 0,5 3 2 15,0-2 1-15,-3-5 0 0,-2 4 18 0,2 3 0 16,3 0 8-16,-3-2-8 16,-2 2 32-16,0 4 1 0,2-1 0 0,0-1 0 0,0 0 5 0,-5 5 1 15,0 0 0-15,6 0 0 0,-1 0-11 0,0 0-1 16,-5 0-1-16,3 7 0 0,5-4-11 0,-6 4-3 0,-2-7 0 0,0 4 0 16,3-1-12-16,-3-3 0 0,3 7 0 0,-3-7 0 31,0 0-25-31,0 0-8 0,5 2-2 0,-5-2 0 15,0 0-13-15,5 0-4 0,3 0 0 0,0-2 0 16,-2-5 4-16,1 0 1 0,4 0 0 0,0-3 0 0,-6 3 25 0,3 0 5 0,2-2 1 0,4 6 0 16,-1-1 30-16,0-1 6 0,-2 0 2 0,-1 5 0 15,6 0 15-15,-3 7 3 0,-2 0 1 16,0 3 0-16,2-1 7 0,-3 8 0 0,1-3 1 16,0 2 0-16,-6-2-9 0,3 3-1 0,0-1-1 0,0-2 0 15,-6 0-38-15,4-2 0 0,-4-5 0 16,1 3-12-16,0 1 12 0,-3-6 0 0,2 2 0 0,-2-7 8 0,0 0-8 0,0 0 0 15,0 0 0-15,0 0 8 0,0-7-8 0,0-2 0 16,-2 2 0-16,2-10 0 16,0 5 0-16,0-6 0 0,0-1 0 0,0-5 0 0,2-2 0 0,-2-2 0 15,3 5 0-15,-1-3 0 16,4 2-21-16,-1 1-9 16,0-1-2-16,1 3 0 0,-1 9-7 0,3 1-1 0,0-1-1 0,2 5 0 15,-2 0-130-15,3 0-25 0,2 4-6 16</inkml:trace>
  <inkml:trace contextRef="#ctx0" brushRef="#br0" timeOffset="208834.29">21169 8296 115 0,'0'0'10'0,"0"0"-10"0,0 0 0 0,0-2 0 15</inkml:trace>
  <inkml:trace contextRef="#ctx0" brushRef="#br0" timeOffset="209202.09">21140 8235 172 0,'0'0'16'0,"0"0"-16"0,0 0 0 0,0 0 0 16,0 0 282-16,0 0 54 0,0-2 10 0,0 2 2 15,0 0-190-15,0 0-38 0,0 0-8 0,0 0-2 16,0 0-46-16,0 0-8 0,0 0-3 0,6 0 0 16,-4-3-41-16,6 3-12 0,-3 0 0 0,3 3 8 15,-2-1-8-15,2-2 0 0,-1 7 0 0,1 0 0 16,3 0 8-16,2 3 0 0,0-3 0 0,-2 7 0 15,5-5-8-15,-3 8 9 0,0-1-9 0,1 1 10 16,1 6 5-16,-1 1 1 0,-1-3 0 0,3 2 0 16,-3 1-6-1,6-1-1-15,-4-4 0 0,7 5 0 0,1-1 15 0,1 1 2 16,0-3 1-16,0 2 0 0,2 1-17 0,1-1-10 0,-1-4 12 0,1 5-12 0,-3-1 9 16,2 1-9-16,-2-1 0 0,-3 1 9 15,3-5-9-15,-3 4 0 0,0 1 9 0,3-3-9 0,0-2 0 16,0 2 9-16,-1 0-9 0,1-2 0 0,-5 2 11 15,2-2-11-15,3-3 10 0,-6 1-10 16,3-3 0-16,-2 0 0 0,-1-2 0 0,-2-1-10 16,0-1 10-16,-3-1 0 0,-2-2 10 0,0 0-10 15,-4-4 0-15,1 1 0 0,-2-1 0 0,-1 1 0 16,-5-4 0-16,0 0-8 0,0 0 8 0,0 0-10 16,0 0-25-16,0 0-5 0,3-7 0 0,-3 3-618 15,-3-6-123-15</inkml:trace>
  <inkml:trace contextRef="#ctx0" brushRef="#br0" timeOffset="209524.88">21937 8879 2228 0,'-8'3'49'0,"8"-3"11"0,0 0 1 0,-3 7 1 0,3-7-50 0,0 7-12 0,5 0 0 0,1-2 0 16,2 2 59-16,2 4 9 0,-2-6 1 0,5 7 1 15,3-3-48-15,3-2-10 0,2 3-1 0,3-1-1 16,-3-2-10-16,3 7 0 0,-6-7 0 0,3 5-11 16,-2 0 1-16,-3-3 0 0,0 1 0 0,-1-1 0 15,-1 3-11-15,-1-3-3 0,-5 1 0 0,0-3 0 16,0 2 24-16,-3 3-9 0,-2-3 9 0,-3 1 0 0,-3 4 0 0,-2-5 9 16,-1 5 1-16,-4-4 0 15,2-1 5-15,-5 5 1 0,2-4 0 16,-2-3 0-16,-3 2-16 0,-2-2 0 0,2 0 0 0,-6 0-10 15,4-4-30 1,-3 1-5-16,0-1-2 0,-1-3 0 0,7 7-107 0,-1-7-22 0,0 0-4 16,3 0-652-16</inkml:trace>
  <inkml:trace contextRef="#ctx0" brushRef="#br0" timeOffset="209805.47">22606 8868 2530 0,'0'0'56'0,"0"0"11"0,-5 7 2 0,2-3 3 0,-2-1-58 0,2 6-14 16,3 3 0-16,3-3 0 0,-3 1 12 0,2 6 0 0,1 1 0 0,-3 4 0 15,3 5-12-15,-1 2 0 0,4 5 0 0,-4 4 0 16,4 3 0-16,-4 3-16 0,1-3 3 0,-3 4 1 31,3 3-29-31,-1 3-6 0,-2-1-1 0,3 3 0 16,-3-3 16-16,2-2 4 0,-2-4 0 15,3-6 0-15,-3 1 28 0,0-5 0 0,0-7 0 0,0 2 0 0,0-2 0 16,0-10 0-16,3 1 0 0,-1-3 0 16,1-5-102-16,2-9-14 0,1-2-4 0</inkml:trace>
  <inkml:trace contextRef="#ctx0" brushRef="#br0" timeOffset="210577.67">22556 8717 2559 0,'0'0'56'0,"0"0"12"0,0 0 3 0,0 0 1 0,2 7-58 0,6 0-14 15,-2 0 0-15,2 0 0 0,5-4 12 0,3 4 0 16,2-5 0-16,9-2 0 0,4 0 16 0,4 0 4 15,4-2 0-15,1-5 0 16,2 0-52-16,3 0-9 0,0-3-3 0,3 3 0 0,5-2 10 0,0-1 2 16,2 1 0-16,-4-3 0 0,2 5 20 0,-8-2-11 15,0 2 11-15,0 0-8 0,2 4-1 16,-2-4 0-16,0 5 0 0,3-3 0 0,-1 5 19 0,-2 0 4 0,-2 0 1 16,-4 5 0-16,-2-3 2 0,3-2 1 15,0 5 0-15,0-3 0 0,2-2-6 0,-2 3-2 16,-1 1 0-16,-2-1 0 0,-2-3-10 0,-4 7-14 0,-1-7 3 15,-4 4 1-15,0 1 10 0,4-5 8 0,-1 7-8 0,0-2 11 16,-3-3-11-16,1 8 0 0,-9-3 0 0,3 0 0 16,3-3 0-16,-5 1-9 0,2 2 9 0,-5-2-10 15,0 0 10-15,-3 2 0 0,0 0 0 0,-2 0 0 16,-1-5 0-16,1 5 0 0,-1 5 0 0,1-7 0 0,0 9-8 16,-1-7 0-16,1 2 0 0,-3-2 0 15,5 3 8-15,-5-3-8 0,2 2 8 0,1-2-8 0,-3 0 0 0,3 3 0 16,-4-3 0-16,4 0 0 15,0 2 8-15,-1-2-8 0,-2 3 8 0,3 1-8 0,-3 1-3 16,2 0 0-16,-2 0 0 0,0 2 0 16,0 2 11-16,0 1 0 0,0 6 0 15,-3 1 0-15,1-1 9 0,1 5 1 0,-1-2 0 16,2 0 0-16,-3 5-10 0,-2-10 0 0,-1-2 0 0,1 4 0 0,0 5-9 0,-1-4 9 16,-2 2-12-16,0-3 12 0,0 3 0 0,0-2 0 15,-2 4 8-15,-1-4-8 16,-2-1 12-16,-3-2-4 0,-3 3-8 0,-2-1 12 0,0-2-12 0,-9 3 0 0,4-1 8 15,-3-4-8-15,0-5 10 0,-1 3-1 0,1-3 0 16,0-5 0-16,-5 5-9 0,-1-4 12 16,-7-1-12-16,2 3 12 0,-2-3-12 0,-3 1 0 15,-3-1 0-15,3-2 0 0,3 5 13 0,-1-3 1 16,1 1 0-16,-3-1 0 0,-3 3 5 0,0-3 1 16,-2-1 0-16,-3-1 0 0,0-3-20 0,3 1 0 0,2-3-13 0,-2 5 5 15,-3-7 18-15,-3 0 4 0,0 0 1 0,-4 0 0 16,-1-2-15-16,0-3 0 0,5-2 0 15,3 3 0-15,-3-3 0 0,3-1 0 0,-2 1 0 16,-1 0 0-16,1 0 0 0,2-2 0 16,2 2 0-16,4 0 9 0,4-3-9 0,3 3 0 0,3 5 0 0,0-5 0 15,0 0-30 1,5 0-2-16,-2 4 0 0,5-1 0 0,-3 1-6 0,8 3-2 0,5-2 0 0,1 2-716 16,2 0-143-16</inkml:trace>
  <inkml:trace contextRef="#ctx0" brushRef="#br0" timeOffset="210859.93">23656 9006 2347 0,'0'0'52'0,"0"0"10"0,0 0 2 0,0 0 2 0,0 0-53 0,0 0-13 16,0 0 0-16,0 0 0 0,0 0 55 0,0 0 8 0,0 0 1 0,0 0 1 16,0 0-53-16,0 0-12 0,6 7 0 0,-1 5 0 15,-2 5 0-15,-1 4-9 0,1 5 9 0,-3 4-8 16,-3 10-4-16,1 7 0 16,-6 3 0-16,2 4 0 0,1 7 4 0,-3 2 0 0,-2 1 0 31,-1-1 0-31,3-1-13 0,0-4-3 0,0 6 0 15,0-8-698-15,0 5-140 0</inkml:trace>
  <inkml:trace contextRef="#ctx0" brushRef="#br0" timeOffset="-140550.92">11036 10991 403 0,'0'0'17'0,"2"-4"5"0,4-3-22 0,-4 0 0 0,1 4 0 0,0-4 0 16,2 0 236-16,0 0 44 16,1-2 8-16,-4 2 1 0,3-1-179 0,1 6-36 15,-1-5-7-15,0 5-2 0,-2-3-15 0,-3 5-3 16,5-2-1-16,-5 2 0 0,0 0 0 0,0 0 0 0,8-3 0 0,-8 3 0 15,0 0 18-15,6 5 3 0,1 0 1 0,-1 2 0 16,-1-3-37-16,0 4-7 0,1 3-2 0,-1-1 0 16,-2-1 14-16,2 1 4 0,0 4 0 0,0 0 0 15,-2-2-40-15,2 2 0 0,-2 2 0 16,2-2 0-16,-2-4 10 0,2 6-2 16,-2-2-8-16,-3-4 12 0,3 4-12 0,-1-5 8 0,1 5-8 0,-1-4 0 15,1 1 8-15,2-1-8 0,-2-1 0 0,-3-9 0 0,8 3 13 0,-8-3-3 16,8 0-1-16,0-3 0 15,2-4 4-15,1-2 1 0,2-12 0 0,3-5 0 16,5-7 14-16,3-12 4 0,3-2 0 0,2-9 0 16,2-8-32-16,1-9 0 0,5-4 0 0,-2-6 0 15,-1-4-26-15,0 0-11 0,1-4-3 16,4 3-741-16,6-1-149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3T16:11:29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1516 4237 1728 0,'0'0'76'0,"0"0"16"0,-3 0-73 0,3 0-19 16,0 0 0-16,0 0 0 0,0 0 8 0,0 0-8 15,0 0 12-15,0 0-12 0,0 0 0 0,0 0 0 16,0 0 0-16,0 0 0 16,0 0 0-16,0 0 0 0,0 0 0 0,0 0 0 0,6 0 0 0,2 2 0 15,0 3 0-15,-8-5 0 0,8 0 0 0,-6 2 0 16,-2-2 0-16,8 0 0 0,0 5 0 0,0-3 18 0,0-2-2 0,-3 5-1 16,3 0-15-16,5-5 0 15,-2 0 0-15,0 0 0 0,-4 0 0 0,4 0 0 0,0 0 8 0,2-5-8 16,-3 5 12-16,6 0-1 0,-5-5 0 0,0 5 0 15,-4 0 5-15,4-2 0 16,0-3 1-16,2 5 0 0,-3 0 15 0,1 0 4 0,-3 0 0 16,3 0 0-16,-1 0-28 0,-2 0-8 0,0 0 0 0,0 0 0 15,0 0 11-15,0 0-2 0,-3 0 0 0,3 0 0 16,0 0-9-16,0 0 8 0,0 0-8 0,2 0 8 16,-7 0-8-16,5 0 0 0,0 0 0 0,0 5 0 15,0-3 0-15,2-2 8 16,-7 0-8-16,5 5 0 0,-3 0 9 0,1-5-9 0,2 0 10 15,-3 0-10-15,3 7 11 0,-6-7-11 0,6 4 12 16,0-1-12-16,-2 2 18 0,1-3-3 0,1 0-1 0,0-2 0 16,0 7-5-16,0-7-1 0,3 7 0 0,-3-7 0 15,2 7 5-15,1-4 1 0,5-3 0 0,-8 7 0 0,5-7-14 16,3 0 0-16,-6 0-9 0,6 4 9 16,0-1 0-16,-3-3 0 0,3 7 0 0,0-5 0 15,3-2 0-15,-9 5 0 0,9-5 0 0,-9 0 0 16,6 0 8-16,0 0-8 0,-5 0 12 0,2-5-12 0,0 5 11 0,0 0-11 15,1 0 10-15,4 0-10 16,-7 0 12-16,5 0-4 0,-3 0-8 0,3 0 12 0,0 0-4 0,-3 0-8 16,5 0 11-16,-2-2-11 0,0 2 12 0,3 0-12 15,-6 0 12-15,5 0-12 0,-2 0 11 0,0-5-11 16,3 5 10-16,-9 0-10 0,6 0 9 16,-3 5-9-16,1-3 8 0,-1-2-8 0,0 0 0 0,-2 5 0 15,4-3 8-15,-4-2-8 0,0 5 0 0,4 0 0 16,-4-5 0-16,5 0 0 0,2 4 0 0,1-1 12 15,0-3-12-15,-4 0 12 0,-4 7-21 0,2-7-4 0,3 0-1 16,0 5 0-16,2-3 14 0,1-2 10 16,-3 2-2-16,2-2 0 0,-4 5-8 0,1-3 0 0,4-2 0 0,-3 0 8 15,-3 0-8-15,0 0 0 0,1 7 0 0,-1-7 0 16,-3 5 0-16,1-3 0 0,5 1 0 0,-8-3 0 16,5 4 0-16,3-1 0 0,-6-3 0 0,6 5 0 15,-2-3 0-15,-1-2 8 0,5 0-8 0,-4 0 0 16,1 2 0-16,1 3 0 0,-5-5 0 0,5 0 0 15,-3 2 0-15,3-2 0 0,0 5 8 0,2-5-8 16,1 2 0-16,-6-2 0 0,3 0 0 16,0 0 0-16,0 0 0 0,2 0 0 0,-7 0 9 0,2 0-9 15,0-2 0-15,0 2 0 0,3-5 0 0,0 5 0 16,-3 0 14-16,6-2 2 0,2 2 0 0,-2-5 0 16,2 3-16-16,3 2 0 0,-11-2 0 0,5-3 0 15,6 5 0-15,-5 0-16 0,7 0 1 0,-7 0 1 0,-1 0 14 0,1 0 0 16,-1-3 0-16,1-1 0 0,-6 4 0 0,5-3 0 15,-7-4 0-15,2 7 0 16,1-2 0-16,-1-3 0 0,0 3 0 0,0-3 0 0,0 3 12 0,1 0-2 16,-1-3 0-16,5 2 0 0,1-1-10 0,-6 4 0 15,0-3 9-15,6-1-9 0,-1 4 0 0,-4 0 0 16,-1 0 0-16,5 0 0 16,-4-5 0-16,-1 0-13 0,0 3 3 0,0-3 1 0,1 5 9 0,-1-2 0 15,0-3 0-15,3 3 0 0,-8 2 0 0,5-3 0 16,-2-1 0-16,2 4 8 0,-5-3-8 0,5-1 0 15,-2 1 0-15,2 1 0 0,-5-3 0 0,5 5 0 16,-2-2 8-16,2-3-8 0,-5 3 12 0,5-3-3 16,0 3 0-16,0-5 0 0,1 7-9 0,-4-3 0 15,1-1 0-15,-1 1 8 0,1-1-8 0,2 4-9 0,-7-5 9 0,1 0-13 16,1 3 13-16,0-3 8 0,0 3 0 0,0-5-8 16,0 4 0-16,-3-1 0 0,3-3 0 0,0 2 0 15,0 0 0-15,0-2 0 0,-2 0 0 0,1-2 0 16,-1 6 0-16,2-8 0 0,-8 1 9 0,5 3-9 15,0-2 10-15,-5-1-10 0,0 1 10 0,0-3-10 16,0 3 11-16,0-8-11 0,0 1 12 0,0 2-12 16,0 0 11-16,-5-3-11 0,0 5 10 0,5-2-10 15,-6 0 9-15,4-2-9 0,2-1 8 16,-8 3-8-16,3-2 0 0,-1 6 0 0,1-4 8 0,-3 5-8 16,3-5 0-16,-3 4 0 0,-3-4 9 0,6 7-9 15,-3-2 0-15,5-1 9 0,-7 6-9 0,2-8 0 0,-3 5 12 16,3 0-12-16,-5 0 12 0,8 0-12 0,-8-3 0 15,2 3 0-15,0 0 0 0,1 2 0 0,2-2 0 0,-5 0 10 16,2 3-10-16,3-1 8 0,-3-2-8 16,1 2 0-16,-1 0 9 0,3-2-9 15,-2 3 0-15,2 1 0 0,-5-1 0 0,7 1 8 0,-10 1-8 0,6-3 0 16,-3-2 0-16,2 5 0 0,-2-3 0 0,-3 5 0 16,0 0 0-16,3-5 0 0,-6 1 11 0,1 4 4 0,2-3 1 15,-8 3 0-15,6-4-16 0,-1 1 0 16,-2 3 0-16,2 0 0 0,1 0 0 15,2-4 0-15,0 1 0 0,0 3 0 0,3-2-16 0,2-3 4 16,-7 5 1-16,5-2 0 0,-1-3 11 0,-1 3 0 0,-1-5 0 0,2 0 0 16,-9 4 0-16,4-1 0 15,-2 4 0-15,5-3 0 0,-8 1 0 0,6-3 19 0,-1 5-3 0,6-2-1 16,-8-3-15-16,2 5 0 0,1 0 0 0,5 0 0 16,-6 0 0-16,1 0 0 0,2 0 0 15,0 0 0-15,0 0-16 0,3 0 0 0,-3 0 0 0,0 0 0 16,3-7 16-16,-3 7 0 0,3-5 0 0,-3 1 0 15,-3 4 0-15,-5-3 0 0,3 3 0 0,3-7 0 16,-9 0 11-16,9 5 5 0,-6-5 2 0,3 2 0 16,2 0-18-16,1 1 0 0,-6-3 0 0,3 0 0 15,5 4-9-15,-3-4-6 0,1 5-1 0,2-3 0 16,-3 5 16-16,1-2 0 0,-1-3 0 0,-4 5-9 16,1 0 9-16,-1 5 0 0,-4-3 0 0,6-2 0 0,-8 0 0 15,5 0 0-15,-2 0 0 0,4 0-8 16,-4 0 8-16,7 0 0 0,-4 0 0 0,1 0-8 0,4 0 8 15,-1 0 0-15,-2 0 0 0,3 0 0 16,-3 5-11-16,2-5 11 0,-7 2-13 0,7-2 5 0,-7 0 8 0,2 7 0 16,3-4 0-16,-3 1-8 0,3-1 8 0,-3 4 0 15,5-3 0-15,-2-1 0 16,3-1 0-16,-1 3 0 0,1-3 0 0,2 3-8 0,0-3 8 0,3-2 0 16,-3 7 0-16,-3-4 0 0,3 1 0 0,3-4 0 15,-8 3 0-15,2-3 0 0,1 0 0 0,-1 0 0 16,1 0 0-16,-3 0 0 0,2 0 0 0,-5 0 0 15,8 0 0-15,3 0 0 0,-5-3 0 0,5 3 0 16,-1 0 0-16,-2 0 0 0,6-4 0 0,-6 4 0 0,5-3 0 16,-5 3 0-16,6 0 0 0,-1 0 0 0,-5-4 0 0,6 4 0 15,-1-3 0 1,-5 3 0-16,6 0 0 0,-6-2 0 0,5 2 0 0,-5 2 0 0,1 1 0 16,1 1 0-16,-4-4 0 0,-1 0 0 0,3 0 0 15,-2 3-8-15,-1 1 8 0,4-4 0 0,-1 3-9 0,2 6 9 16,4-9 0-16,-6 7 0 0,5-2 0 15,-4 2 0-15,4-5 0 0,-5 5-14 16,5 0 5-16,1 0 1 0,-3-2 8 0,2 2 0 16,1 0 0-16,2 0 0 0,-3 0 0 0,3-4-8 0,5 6 8 0,-5-4 0 15,1-3 0-15,-1 5 0 0,5-2 0 0,-5 0-8 16,3-1 8-16,-1 3 0 0,-2-4 0 0,3 4 0 16,3-5 0-16,-6 5-8 0,0 3 8 0,5-10 0 15,-5 11 0-15,5-8 0 0,-2 6 0 0,3-9-8 16,-6 7 8-16,2 0 0 0,4 0 0 0,-6-4 0 15,5 4 0-15,-2 0 0 0,2 2-9 0,0-2 9 0,-4 3 0 16,7-6 0-16,-8 3 0 0,2 0 0 16,4-2-9-16,2 2 9 0,-3 0 0 0,-2 3 0 0,2-3 0 0,-2 0-8 15,5 2 8-15,-3-2 0 0,3 3 0 0,0 1 0 16,-3-4 0-16,3 3 0 0,3-1-8 0,-3 1 8 16,3-3 0-16,2 0 0 0,-2 2 0 15,2 3-8-15,-2-3 8 0,5 1 0 0,0-1 0 16,-6 5 0-16,6-4 0 0,0 4 0 0,-5-5 0 0,5 3 0 15,0-3-8-15,-6 1 8 0,4-1 0 16,1-2 0-16,-4 5 0 0,5-7 0 0,-5 2 0 0,5 0 0 16,-6 0 0-16,4 0 0 0,-4 0-23 0,3-2 3 0,3 2 0 15,-5 0 0 1,0 0-20-16,2-5-4 0,-2 3-1 0,5-3 0 16,-6 5-90-16,4 0-17 0,1-4-4 0</inkml:trace>
  <inkml:trace contextRef="#ctx0" brushRef="#br0" timeOffset="19777.09">5255 3802 172 0,'0'0'16'0,"0"0"-16"0,0 0 0 16,0 0 0-16,0 0 245 0,5-7 47 0,-5 7 8 0,0 0 3 15,3 0-175-15,-3 0-36 0,0 0-6 0,0 0-2 16,0 0-43-16,0 0-9 0,0 0-1 0,0 0-1 15,-6-3-18-15,4-1-4 0,-1 4-8 0,-5 0 12 16,3 0-12-16,-1 4 0 0,1-1 0 0,0 4 0 16,0-5 0-16,-3 5 0 0,0 0 0 0,0 7 0 15,2 0 0-15,-4 3-10 0,-1 2 10 0,1-3-8 0,-3 5 8 16,2-2 0-16,-2 5 0 0,-1 6 0 16,1-6-11-16,0 4 11 0,-3-2-13 0,6-3 5 15,-4-4-19-15,1 5-3 0,3-3-1 0,2-2-439 16,-3-1-88-16</inkml:trace>
  <inkml:trace contextRef="#ctx0" brushRef="#br0" timeOffset="20058.78">5588 3701 1324 0,'0'0'118'0,"0"0"-94"0,0 7-24 0,0 0 0 0,0 2 108 0,0 8 18 0,-3-6 3 0,3 1 1 16,-5 2-90-16,0 3-19 0,-3 4-3 0,0 2-1 16,-5 1-17-16,-1 2 10 0,-4 0-10 0,2 2 8 15,-5 5-8-15,2 0-9 0,-2-3 9 0,0 3-13 16,3 2-1-16,-4-6 0 0,1 1 0 0,3 3 0 31,4-2-35-31,-4 2-7 0,5-10-2 0,-1 5-438 0,1-2-88 0</inkml:trace>
  <inkml:trace contextRef="#ctx0" brushRef="#br0" timeOffset="20819.2">6107 4009 1094 0,'0'0'97'0,"0"4"-77"0,-3-1-20 0,0 4 0 15,3-5 217-15,-2 5 40 16,-1 0 8-16,0 0 2 0,1-4-187 0,-1 4-36 0,0 0-8 0,3 2-2 16,-5-2-20-16,5 3-4 0,-5-3-1 0,2 0 0 15,1 2-9-15,-1 5 0 0,0-4 0 0,1 1 0 16,-1 1 0-16,3 5 0 0,-5-6 0 0,2 1 0 16,3 0 0-16,-3 0 0 15,1 2 0-15,-1 0 0 0,0-2-22 0,3-1 3 0,0 1 1 0,0-5 0 31,0 0-19-31,3-2-4 0,-3-5-1 0,0 0 0 16,0 0-8-16,5 2-2 0,6-4 0 0,-3-3 0 16,5-2 13-16,-5 0 3 0,5-5 0 0,3 1 0 0,0-6 36 0,0 5 0 0,0-4 0 0,0-3 0 15,0 7 0-15,2-4 0 0,1 2 0 0,-6 0 0 16,3-3 24-16,0 8 5 0,-6-5 2 0,6 7 0 16,-8 0 16-16,5-3 3 0,-5 8 1 15,0-3 0-15,0 3-14 0,-8 2-2 0,0 0-1 0,8 2 0 16,-8-2-18-16,11 7-3 0,-9 3-1 0,3 1 0 0,-5-4-12 15,3 3 9-15,0-1-9 0,-1 1 8 0,1 4-8 0,-3-5 0 16,0 3 0-16,0-3 0 0,3 1-16 0,-3-1-4 16,0-2-2-16,2 0 0 15,-2 0-134-15,0-7-28 0,0 0-4 0,0 0-2 16,6 0-19-16,2-2-4 0,0-3-1 0,-1-2 0 16,7 0 126-16,-4-2 26 0,3-5 5 0,-2 4 1 0,2-4 140 0,-2 5 29 0,5-1 6 15,-6 1 1-15,4-3 68 0,1 3 13 0,-7 2 3 0,3 0 1 16,0-3-70-16,-1 10-15 15,1-7-2-15,-3 7-1 0,2 0-56 0,1 0-11 16,-1 0-2-16,-2 5-1 0,0-3-33 0,0 8-6 0,-2-6-8 0,-1 3 11 16,-3-4-11-16,1 4 0 0,2 0 0 15,-10 0 0-15,5 0-13 0,-3-2-5 0,-2 2-1 16,-3 0 0 0,0 2-33-16,0-2-6 0,0 3-2 0,-5-6 0 15,3 3-20-15,-4-4-5 0,6 4-1 0,-5-5 0 16,5 5 6-16,0-7 2 0,0 5 0 0,3-3 0 0,2-2 50 0,-4 0 9 0,1-2 3 0,6 2 0 31,0 0-10-31,0 0-2 0,0 0 0 0,0 0 0 0,8-5-24 0,-3 3-4 16,-5 2-2-16,8-5 0 0</inkml:trace>
  <inkml:trace contextRef="#ctx0" brushRef="#br0" timeOffset="21481">6988 4100 864 0,'0'0'38'0,"0"0"8"0,0 0-37 0,0 0-9 16,0-7 0-16,0 3 0 0,0 4 260 0,0-10 49 16,0 8 11-16,-3-5 1 15,0 0-242-15,1 0-49 0,-6 0-10 0,2 4-1 0,-1-4-19 0,-1 5 8 16,2-3-8-16,-2 5 0 0,-2 0-10 0,-1 0-9 16,3 0-1-16,3 7-1 0,-6-7 5 0,3 10 0 15,1-3 1-15,-1 0 0 0,0 2 23 0,2 3 4 16,1-3 0-16,0 1 1 0,2-1-24 0,0 3-5 15,1 0 0-15,2-1-1 0,0 1 17 16,2 0 0-16,1 0 0 0,0-5 0 0,-1 2 8 0,4-2 8 0,2-2 1 16,0-3 1-16,2-2-18 0,1 0 8 0,5 0-8 0,0-7 0 15,-1-2 0-15,4-1 0 0,-3-6 0 0,5-3 0 16,3 3 0-16,-8-8-11 0,7 1 11 0,-1-3-13 16,1-5 13-16,-4 1 0 0,2 1 9 0,-2-6-9 15,-3 7 0-15,-1 0 8 0,-1-3-8 16,-4 8 0-16,1-6 0 0,-1 6 9 0,-4 2-9 15,-1 7 8-15,-2-3 1 0,-3 5 0 0,-3 1 0 16,0 8 0-16,-5-4 11 16,0 7 3-16,0 7 0 0,1-4 0 0,-4 8-11 0,-2 1-3 0,0 5 0 0,-1-3 0 15,-2 2-9-15,1 5 10 0,-1 3-10 0,0-1 10 16,3 1-10-16,-1 2 0 0,4 0 0 0,-3-3 0 16,5 5 16-16,5-4 0 0,-2-1 1 0,5 1 0 15,0-1-17-15,5-4-11 0,-2 5 2 0,2-8 0 0,3-2 17 16,0 0 3-16,2-4 1 0,4-1 0 0,-1 1-12 15,0-10 8-15,3 0-8 0,-3 0 8 0,3 0-8 0,0-5 0 16,0 0 0-16,0-4 8 0,-1-1-8 0,4-4 0 16,0 0 9-16,-1-2-9 0,1-3 8 0,-1 0-8 15,-2 3 8-15,0-3-8 0,-3 2 0 16,0 1 0-16,-5 2 0 0,-2 0 0 0,-1-3 0 0,-3 8 0 16,-2-1 0-16,3 3 0 0,-6 0 0 0,3 7 0 15,-7 0 0-15,-1 0 0 0,2 0-10 0,-2 7 10 16,0-4-12-16,-2 4 12 0,-3 2-8 0,5-2 8 15,0 3 0-15,2 4 0 0,-1 2-13 0,4-2 4 16,0 3 1-16,3-1 0 0,0 1 8 0,3-1 0 0,0 1 0 0,4-6 0 16,1 1 0-16,0-5 0 15,6 7 0-15,-1-11 0 0,5 4-8 0,3-3 8 16,3-1-8-16,0-3 8 16,5-7-73-16,0 4-10 0,0-4-1 0</inkml:trace>
  <inkml:trace contextRef="#ctx0" brushRef="#br0" timeOffset="22048.07">8088 3983 230 0,'0'0'10'0,"0"0"2"0,0 0-12 0,6-7 0 16,-4 4 0-16,6-1 0 0,3 1 422 0,-1-1 82 0,-2 4 16 0,0 0 3 16,3 4-383-16,-1-1-76 0,1 4-15 0,-6 0-3 15,1 2-35-15,2 1-11 0,-1 4 0 0,-4 0 0 16,-8 2 0-16,2 1 0 0,11-1-12 0,-8 5 3 31,-5-9-18-31,5 2-3 0,-3 0-1 0,3-4 0 16,-2-1 4-16,-4-2 1 0,4 3 0 0,2-6 0 0,0-4 15 0,0 0 11 0,-8 0-13 15,8 0 5-15,2-9 8 0,-2-3 0 0,0-4 0 0,3-1 0 16,2-6 0-16,3-1-12 0,-3 1 12 0,1-1-12 16,-1-2 21-16,3-4 4 0,3 6 1 0,-1 1 0 15,-2-1 1-15,3 8 0 0,-1-1 0 0,3 1 0 0,-5 2-6 16,3 4-1-16,-3-4 0 0,3 7 0 15,-4 5-8-15,-1-5-12 0,2 4 2 16,0-1-932-16</inkml:trace>
  <inkml:trace contextRef="#ctx0" brushRef="#br0" timeOffset="22695">8435 3985 1785 0,'0'0'159'0,"0"0"-127"0,0 0-32 0,0 0 0 15,8 0 92-15,0 0 13 16,-8 0 3-16,8 0 0 0,0-2-65 0,0-3-13 16,0 3-2-16,-3-1-1 0,3-1-27 0,-3 1 0 15,3-4-12-15,-3 0 12 16,1 0-57-16,-1-2-4 0,0-1-1 0,0-1 0 16,-5 1-35-16,0 1-7 0,3-1-2 0,0 3 0 15,-6 0 52-15,3 0 10 0,0 0 3 0,-3 0 0 0,3 5 68 0,-5-5 13 0,0 4 4 0,5 3 0 16,0 0 4-16,-5 0 0 0,-6 3 1 0,3-3 0 15,5 7-22-15,-5-5-5 0,3 5-1 0,-3 5 0 16,3-3-6-16,0 1-2 0,-1 6 0 0,-2-2 0 16,3 3-3-16,0-1-1 0,0 8 0 15,2-8 0-15,-2 5-9 0,2-2 12 0,0-2-12 0,1 4 12 16,2-2-12-16,0-8 0 0,2 1 9 0,4 2-9 16,-1-4 0-16,0-3 8 0,1 0-8 0,4 0 0 15,3-5 0-15,1-2 0 0,1-2 0 0,7-5-12 31,4 0-26-31,3-3-6 0,-5-4 0 0,2-2-1 16,6 2-67-16,-3-12-14 0,3 2-2 0,0 1-1 16,-3-1 0-16,0-2 0 0,3-2 0 0,-3 5 0 0,0-3 103 15,0 2 26-15,0 1 0 0,-2-1 0 0,2 1 122 0,-5-1 30 0,-3 5 5 0,0-2 2 0,-3 2-17 0,-2 3-3 16,-5-3-1-16,-1 7 0 16,-4-2-49-16,-1 5-9 0,-2-1-3 0,-1-1 0 0,-4 4-32 15,-1 7-6-15,-2-3-2 0,-1 3 0 0,-4 0-23 0,-1 3-5 16,1-3-1-16,-4 7 0 15,4 4-8-15,-3-1 0 0,2 2 0 0,0 2 0 16,1 2-16-16,2 5 4 0,-3-2 0 0,6 2 1 16,-3-2 23-16,3 5 5 15,0-1 1-15,2 5 0 0,6-4 4 0,-1-1 1 0,1 6 0 0,2-6 0 0,0 8-7 0,1 6 0 0,-1-4-1 16,3-2 0-16,0 2-15 0,0-5 0 0,2 0 0 0,4 0 0 16,-4-2 0-16,1-2 0 0,-1 2 0 0,-2-3 0 15,0-4 0-15,0 0-10 16,0-3 10-16,-3-2-8 0,1-4-12 0,-4 6-1 0,-2-9-1 0,0 3 0 31,0 2-20-31,-2-10-4 0,-1 5-1 0,-2-5 0 16,-3-2-126-16,3 0-26 0,-14 0-5 0,-2-9-615 0</inkml:trace>
  <inkml:trace contextRef="#ctx0" brushRef="#br0" timeOffset="22895.5">8784 4020 2271 0,'0'0'50'0,"5"-4"10"0,3 1 3 0,0-1 1 16,3-3-52-16,2 7-12 0,3-10 0 0,3 3 0 0,2 7 57 0,0-7 9 15,8 5 2-15,-3-5 0 0,1 7-42 0,5-7-8 16,-1 4-2-16,4-4 0 0,-3 0-16 0,-3 5 10 16,0-5-10-16,-3 0 8 15,1 0-117-15,-1 0-24 0,27-12-5 16,-21-2-1-16</inkml:trace>
  <inkml:trace contextRef="#ctx0" brushRef="#br0" timeOffset="28219.91">5546 3056 403 0,'-11'0'36'0,"11"0"-36"0,-5 3 0 0,-3-3 0 15,0 4 326-15,0 1 58 0,0 0 12 0,5 2 3 16,-7-5-283-16,2 7-56 0,-3 6-11 0,3-1-2 15,-5 2-27-15,3 3-4 0,-4-5-2 0,1 3 0 0,0 4-14 0,0 2-15 16,-1 3 3-16,-4-2 1 16,2 6 11-16,0 1-8 0,0-5 8 0,0-3-8 15,3 3-92-15,0-2-19 0,5 4-3 0,-5-5-397 16,7-4-79-16</inkml:trace>
  <inkml:trace contextRef="#ctx0" brushRef="#br0" timeOffset="28488.47">5638 3122 1292 0,'19'-12'57'0,"-17"5"12"0,6-5-55 0,0 3-14 0,0-5 0 0,3 5 0 0,-3-1 64 0,5-4 9 16,-2 12 3-16,-3-8 0 0,-1 3-48 0,-1 3-8 15,-1 1-3-15,0-2 0 0,-5 5 3 0,0 0 0 0,3 8 0 16,2-1 0-16,-5 2 12 0,0 3 2 15,-5 4 1-15,2 1 0 0,-5 1-24 0,0 4-11 0,-2 1 10 0,-1 1-10 16,-2 2 10-16,-3 4-10 16,3-4 10-16,0-2-10 0,0 4 0 0,-1-5 0 0,1 1 0 0,0-5 0 31,2 2-19-31,1 2-9 0,-1-6-3 0,3-1 0 16,3-2-115-16,-6 3-23 0</inkml:trace>
  <inkml:trace contextRef="#ctx0" brushRef="#br0" timeOffset="29015.76">6379 3016 1796 0,'0'0'80'0,"-5"-4"16"0,5 4-77 0,-3 0-19 0,1-3 0 0,-4-2 0 15,6 5 26-15,-8 0 2 16,3-2 0-16,-3 0 0 0,3 2-28 0,-3 0 0 0,3 2-14 15,-9-2 5 1,4 2-34-16,-1 3-6 0,1-2-2 0,-1 4 0 16,3-7-14-16,-3 7-3 0,4 0-1 0,-1 0 0 15,0 2 13-15,0-2 4 0,5 5 0 0,-8 0 0 0,4-5 33 0,4 5 7 0,0-1 2 0,3 1 0 16,-2 2 42-16,2-4 8 0,2 6 1 0,1-2 1 16,2-4 11-16,0 4 3 0,6-5 0 15,-3 8 0-15,3-6-26 0,-1 1-5 0,1-5-1 16,-1 7 0-16,4-4-8 0,-6 4-3 0,-1-12 0 0,4 7 0 15,-3 3-13-15,-3-9 11 0,3 6-11 0,-3-4 10 16,-2 2-10-16,2-5 8 0,-2 5-8 0,-3-7 8 0,3 7 8 0,-3 0 0 16,0-4 1-16,0 6 0 0,0-9-17 0,-6 5 0 15,4-3 0-15,-1 5 0 0,-2 0 0 0,0 0 0 16,-3-4 12-16,0-3-12 0,0 9 0 0,-3-9-22 16,1 0 3-16,-1 5 1 15,3-5-46-15,-5 2-10 0,2-2-2 0,1-2 0 0</inkml:trace>
  <inkml:trace contextRef="#ctx0" brushRef="#br0" timeOffset="29321.72">6567 2936 864 0,'-3'-4'38'0,"3"1"8"0,6 3-37 0,-6-5-9 0,0 5 0 0,2 0 0 15,-2 0 337-15,3 0 66 0,0 0 13 0,-1 5 2 16,-2-5-302-16,0 3-61 0,3 4-12 0,-3 0-3 16,-3 2-40-16,3 5 0 15,0-2 0-15,-2 2 0 0,-1 7 0 0,0-2-11 0,1 9 3 0,-4-2 0 32,4-2-26-32,-4 2-5 0,4-3-1 0,-1 1 0 15,0-1 8-15,3 1 0 0,-5-3 1 0,3-2 0 0,4-5 17 0,-2 0 3 0,5-2 1 0,1-5 0 16,-1 2 10-16,3-4-12 0,0-3 12 0,0 3-12 15,2-10-7-15,4 3-1 0,-4-3-1 0,6 0 0 16,-3-2-39-16,1-7-8 16,1 5-2-16,-4-8-790 0</inkml:trace>
  <inkml:trace contextRef="#ctx0" brushRef="#br0" timeOffset="29514.32">6522 3127 230 0,'0'0'10'0,"0"0"2"0,0 0-12 0,0 0 0 16,0 0 0-16,0 0 0 0,0 0 369 0,0 0 71 16,0 0 15-16,0 0 2 0,0 0-323 0,0 0-65 15,5-5-13-15,6 5-2 0,-1-2-37 0,-2-3-7 16,6 0-2-16,-4 1 0 0,3-3-8 0,-5-1-14 16,3 4 3-16,2-1 1 15,0-2-179-15,1 0-36 0,9-12-7 0,-4 5-2 0</inkml:trace>
  <inkml:trace contextRef="#ctx0" brushRef="#br0" timeOffset="30114.63">6829 3016 172 0,'0'0'8'0,"0"0"1"0,0 0-9 0,3 7 0 0,-3-7 0 0,2 5 0 16,-2 2 327-16,3 0 63 0,-3 0 13 16,2 0 2-16,-2 5-283 0,0-5-57 0,0 0-11 0,0 7-2 15,0-4-31-15,-2 4-5 0,2-5-2 0,-3 8 0 16,3-3-14-16,-2-5 8 0,-1 8-8 0,0-6 0 15,1-1 0-15,-4-1 0 0,4 1-11 0,2-3 11 16,-3 2-32 0,3-9 0-16,0 0 1 0,0 0 0 0,0 0 12 0,0 0 3 0,0 0 0 0,0 0 0 15,5-9 5-15,1-1 2 0,-1 1 0 0,0 2 0 16,3-7 9-16,3-1-10 16,-1 6 10-16,4-5-10 0,-1 2 1 0,0-2 0 0,3 5 0 15,-3-5 0-15,0 7 9 0,1-1 0 0,-1-1 0 0,-5 7 0 16,2-5 0-16,1 2 0 0,-1 5 0 0,1-5 0 15,0 1 11-15,-3 4 4 0,2 0 1 0,1 0 0 16,-6 0 4-16,3 0 0 0,-3 4 1 0,-5-4 0 0,6 5-13 0,-6-5-8 16,7 0 8-16,-1 7-8 0,-6-7 0 0,2 7 0 15,4 0 0-15,-6 3 0 0,5-3 0 0,-5 0 0 16,3 0 0-16,-3 0 0 0,0 2 0 0,0 1 0 0,-3-1 0 0,0 3 0 16,3-10 0-16,-2 5 0 15,2 0 0-15,0 3 0 0,0-3 0 0,2 0 8 16,1 0-8-16,-3-5 0 0,0-2 0 15,3 10 0-15,-3-10 0 0,0 0 0 0,5 4 0 0,3-1 0 0,2-3 0 16,-2 0 0-16,-2 0 12 0,4 0-3 0,1 0 0 16,-3 0 0-16,2 0-9 0,-2-3-11 0,3 3 3 0,2 0 0 15,-2 0 8-15,2 3 14 16,0-3-3-16,0 4-1 0,1 1 6 0,-4-5 2 0,3 0 0 0,-5 5 0 16,3 2 9-16,-3-5 1 0,0 3 1 0,-6 0 0 15,4 2-14-15,-4 0-3 16,-2 2-1-16,0-2 0 0,-5 7-11 0,2-4 10 0,-4 4-10 0,-4-5 10 31,0 8-29-31,-2-3-5 0,0 0-2 0,0 2 0 0,-1-4-2 16,1 0-1-16,0 0 0 0,2 2 0 0,-2 0 8 0,3-7 1 0,-4-2 1 0,4 6 0 15,-1-8 1-15,1 1 0 0,2 1 0 0,-3-5 0 16,1 0-14 0,2 0-2-16,0-5-1 0,0 1-445 0,2-3-90 0</inkml:trace>
  <inkml:trace contextRef="#ctx0" brushRef="#br0" timeOffset="30291.69">7210 2946 403 0,'0'0'17'0,"0"0"5"0,0 0-22 0,-3 2 0 16,3 5 0-16,0-7 0 0,3 2 405 0,2 10 77 15,0-9 15-15,-2 1 3 0,2 1-381 0,1 0-77 16,-1 2-15-16,3-7-3 0,-5 2-24 0,5 3-13 0,-1-3 1 0,-1 0-995 15</inkml:trace>
  <inkml:trace contextRef="#ctx0" brushRef="#br0" timeOffset="30719.33">8054 3129 2066 0,'0'0'92'0,"0"0"18"0,0 0-88 0,0 0-22 16,0 0 0-16,0 0 0 0,0 0 34 0,0 7 2 15,-3 3 1-15,3-1 0 0,-2-4-27 0,2 4-10 16,0 0 0-16,-3 3 9 0,0-2-9 0,1-1 0 16,-1-2 0-16,0 3 0 15,1-3-60-15,2 2-12 0,0-9-1 0,0 0-1 16,0 0-18-16,-6 5-3 0,4-5-1 0,2 0 0 16,0 0 45-16,-3 0 9 0,1-5 2 0,-1-4 0 0,3 6 76 0,3-9 16 15,-3 3 4-15,2 0 0 16,1-5 5-16,2 2 2 0,3-7 0 0,-5 7 0 0,2-2-11 0,0 0-3 15,3 2 0-15,-5 0 0 0,2 3-23 0,0 0-5 0,6-5-1 16,-3 11 0-16,-3-4-11 0,1 0-9 0,-1 0 12 0,3 5-12 16,0-3 0-16,0 0 0 0,0 1 0 0,2-3-630 31,3 4-133-31</inkml:trace>
  <inkml:trace contextRef="#ctx0" brushRef="#br0" timeOffset="31359.23">8252 3082 2300 0,'0'0'51'0,"3"7"10"0,-3-5 3 0,0-2 0 0,8 8-52 0,-3-1-12 0,1 0 0 0,1 0 0 0,1-7 23 16,3 2 1-16,-3 3 1 0,0-5 0 0,2 0-17 0,-2 0-8 16,3 0 0-16,0-5 8 15,-4 3-21-15,4-3-5 0,-3-4-1 0,3 2 0 16,-1-1-43-16,-2-1-9 0,0 0-1 0,0-1-1 15,0 3 23-15,0-7 5 0,-3 5 1 0,0-1 0 0,1-1 32 0,-1 1 12 16,-5 1-9-16,3 2 9 16,2 2 0-16,-5-4 0 0,-3 6 0 0,1-4 11 15,-1 0-2-15,3 7 0 0,-8 0 0 0,0 0 0 0,3 0 11 0,-3 0 1 16,0 2 1-16,-3 3 0 0,3 2-34 0,-2-4-8 16,2 6 0-16,0 3-1 0,0-5 21 0,3-3-9 15,-1 11 9-15,1-6 0 0,3 3-11 0,-1 4 11 16,3-4-10-16,0 2 10 0,3 0 0 0,-1 3 0 15,3-3 0-15,3-2 0 0,0-1 0 0,3-1 0 16,2-1 11-16,0-2-3 0,3-5-8 0,3-2 0 0,-1-2 0 16,6-5 0-1,3 5-34-15,4-10-8 0,4-7-2 0,-1 3 0 16,6-5-81-16,-3-3-17 0,0 0-3 0,0 1-1 16,0-3 18-16,-3 0 3 0,1-4 1 0,-1 1 0 0,-5-3 124 0,0 6 26 15,-2-3 5-15,-3 4 1 0,-6 1 123 0,1 1 25 0,-3 4 4 0,-6-2 2 16,1 6-54-16,-6-1-10 0,0 7-2 0,-5-1-1 15,0-2-38-15,-2 8-7 0,-4-1-2 0,-2 3 0 16,1 2-13-16,-7 0-3 0,4 2-1 0,-4 7 0 16,1-2-44-16,0 8-11 0,0-1 0 0,-3 4 0 15,3 6 0-15,-1 0 0 0,-1 4 0 0,1 5 0 16,6-7-12-16,-2 11 0 0,2-6-1 0,3 4 0 16,-1-2 13-16,6 5 15 0,3-1-3 0,0-2-1 15,-1 10 4-15,1-5 1 0,5-2 0 0,-3 2 0 0,0-7-16 0,3 0 11 16,0-3-11-16,0 1 10 0,0-8-10 15,0 3 0-15,0-5 9 0,-3-2-9 0,3 2 0 0,-5-4 8 16,0-3-8-16,2-2 0 0,-5-5 0 0,0 0-8 16,0 0 0-16,0-7 0 0,-3 2 0 0,-2 3 0 15,-3-5 0-15,0-5 0 16,-3 5-103-16,1-7-20 0,-1-2-4 16,1 2-845-16</inkml:trace>
  <inkml:trace contextRef="#ctx0" brushRef="#br0" timeOffset="31562.87">8617 3103 2340 0,'0'0'52'0,"0"0"10"0,8-4 2 0,8-4 1 0,3 4-52 0,2-3-13 16,3 0 0-16,-3 2 0 0,5-4 49 0,-2 6 7 0,3-2 2 0,2 3 0 15,-3-5-39-15,6 7-8 0,0-2-2 0,0 2 0 16,-3-5-9-16,2 5 0 0,-2 0-10 0,1 0 10 15,-4 0-74 1,-2 0-9-16,-3 0-1 0,-2-2-971 0</inkml:trace>
  <inkml:trace contextRef="#ctx0" brushRef="#br0" timeOffset="32164.08">7874 2939 172 0,'8'7'16'16,"-8"-7"-16"-16,0 0 0 0,0 0 0 0,0 0 286 0,0 0 54 16,0 0 12-16,3 2 1 0,-3-2-237 0,2 5-48 15,4-1-10-15,-1 8-2 0,0-9-31 0,-2 6-6 16,5 3-2-16,0-10 0 0,0 12-17 0,-3-4 10 16,3-1-10-16,2 3 8 0,-2-3-8 0,3 1 0 15,-3-1 0-15,0 3 0 16,2-5 0-16,-2 2-12 0,-2 1 2 0,-1-3 1 15,0 0-38-15,0 2-7 0,-2-2-2 0,0 0-640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3T16:17:21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17529 1577 1324 0,'-6'2'118'16,"4"-2"-94"-16,-4 0-24 0,4 0 0 0,-1 0 116 0,3 0 18 0,-3-2 4 0,3 2 1 15,0 0-62-15,0 0-12 0,0 0-2 0,0 0-1 0,0 0-46 0,0 0-16 16,14 2 9-16,-4-2-9 0,1 0 0 0,-1 7 0 15,4-7 0-15,-1 0 0 16,-2 5 0-16,-1-5 0 0,3 2 0 0,-2 1 0 0,-1-3-16 0,1 4 5 16,2-4 1-16,-2 3 0 0,-1-3 10 0,1 4 0 15,2-1 0-15,1-3-8 0,-1 2 8 0,0 3 0 0,3 2 0 0,0-7 0 16,2 2 0-16,1 3 0 16,2 0 0-16,-3-1 0 15,1-4 0-15,2 3 0 0,0 1 9 0,0-4-9 0,1 3 17 0,-1 1-3 0,3-1-1 16,-6-1 0-16,3-2-1 0,-2 5-1 0,-1-5 0 15,-2 0 0-15,3 0 0 0,-1 0 0 0,-2 0 0 0,5 0 0 16,-2 0-11-16,-1 0 10 0,6-5-10 0,-3 3 10 16,0 2-10-16,1 0 0 0,-1-3 9 15,0 3-9-15,0 0 0 0,3 3 8 0,-3-3-8 0,0 0 0 16,0 2 0-16,1 3 0 0,-4-5 0 16,1 0 0-16,2 0 0 0,0 0 0 0,3 0 0 0,0 0 0 15,2-5 0-15,1 3 0 0,-4 2 0 0,4-3 8 16,-1-1 2-16,3 4 1 0,-2 0 0 0,-1-3 0 15,-2 3 2-15,0-4 1 16,-6 1 0-16,4 3 0 0,-4-4-4 0,1 4-1 0,4-10 0 0,1 10 0 0,5-2-1 16,-2 2-8-16,2-5 12 0,-3 3-4 15,4-5 3-15,-4 4 0 0,6-1 0 0,-6 1 0 0,3 3-11 0,-2 0 0 16,-3-4 9-16,-1 1-9 0,1 3 0 0,3-2 0 16,-6-3 0-16,5 5 0 0,1 0 0 0,-1 0 0 15,-2 0 0-15,0 0 0 0,2 0 0 0,-2 0 0 16,3 0 0-16,-4 0 0 0,1 0 0 15,0 0 0-15,-3 0 0 0,-2 0 8 0,2 5-8 0,-3-3 0 16,1 5 0-16,-1-7 0 0,1 0 0 0,-1 3 9 16,4-3-9-16,-4 4 0 0,1-1 8 15,-1-3-8-15,3 0 0 0,-2 7 0 0,-1-7 0 16,1 2 0-16,-1 3 0 0,1-5 0 0,-1 0 0 0,1 2 0 16,-1-2 0-16,-2 0 0 0,0 0 0 0,-3 0 0 0,3 0 0 15,-2 0 0-15,-1 0 8 0,-3-2-8 0,4-3 0 16,-1 3 0-16,3-5 0 0,0 4 0 0,-3-1 0 15,0 1 0-15,3-1 0 0,0 1 0 0,-3-4 0 0,3 7 0 16,-6-7 0-16,4 5-16 0,-1-5 4 16,0 0 0-16,3 0 35 0,0 0 7 0,0-3 2 0,-3 8 0 15,3-12-32-15,0 7-21 0,-3 4 3 0,3-11 1 16,-3 7 17-16,0 0 0 0,-2-2 0 0,2 6 0 16,-2-8 0-16,2 1 0 0,-2 1 0 0,2 2 0 15,-3 0 0-15,1 0 0 0,2-3 0 0,0 3 0 16,1 0 0-16,-4-2 0 0,1 6 0 0,2-4 0 15,0-2 9-15,-2 2 6 0,2 0 1 16,-2 0 0-16,-1 0-24 0,1 4-5 0,-1-1-1 0,-2-1 0 0,0 0 22 16,-2-2 4-16,-1 0 0 0,3 2 1 0,0 1-13 0,-6 1 0 15,1-4 0-15,-3 3 0 16,0-6 0-16,-3 8 0 0,1-5 0 0,-1 0 0 0,-2 0 0 16,2 4 0-16,-5-4 0 0,0 0 0 0,0 5 0 0,-2-3 8 15,-3 5-8-15,-1-2 0 0,4-3 0 16,-4 5 0-16,1-9 0 0,-3 9 0 0,3-3 0 15,0-1 0-15,0 1 0 0,-1-1 0 0,1 4 0 0,-3-5 0 16,3-2 0-16,-5 7 0 16,-1-7 9-16,-2 4-1 0,0-1 0 0,-3 1 0 0,0-1-8 0,3 4 0 15,-3 0 0-15,0-3 0 0,-2 3 0 0,2 0 0 16,0 0 0-16,0-4 0 0,1 4 0 0,1 0 0 16,1 0 0-16,0 0 0 0,0 0-15 0,2 0 5 0,-2 4 1 0,0-4 0 15,0-4 9-15,0 1 0 16,0 3 8-16,2 0-8 0,1-2 0 0,-1 2 0 0,-2-5 0 15,0 5 0-15,0-2 0 0,2-3 0 0,1 5 0 0,-4-2 0 16,4 2 0-16,-1 0 0 0,3-5 0 0,-2 5 0 16,2-5-9-16,0 1 0 0,-2 4 0 0,2-3 0 15,-3-1 9-15,3 1 0 0,-2-4 0 0,-1 7 0 16,3-7 0-16,-2 7 16 0,2-2-4 0,-2-5-1 16,-1 0-11-16,3 7 0 0,-2-7 0 0,2 4 0 15,-3 3-16-15,3-7-6 0,0 0-1 0,1 5 0 16,-1-3 23-16,2 3 0 15,-1-3 0-15,1 5 0 0,-1-9-9 0,1 9 9 0,1-7 0 0,0 4 0 0,0-4 0 0,-1 5 0 16,-2-3 0-16,1 3 0 0,-1-5 0 16,0 4 0-16,0-1 0 0,-3 1 0 0,1-1 0 15,2 1 0-15,0-1 0 0,-2 1 0 16,-1-4 0-16,-2 7 0 0,2-7 0 0,-2 7 0 16,3-2-8-16,-1 2 8 0,1-5 0 0,-3 5 0 0,2 0-12 0,3 0 12 15,-2-5-12-15,-1 5 12 0,1 0-8 0,-4 0 8 16,-1 0 0-16,-1 0 0 0,0 5 0 0,-2-5-8 15,4 0 8-15,-4 5 0 0,2-5 0 0,-2 2 0 16,4 3-8-16,-1-3 8 0,2-2 0 0,-3 5 0 16,3-3 0-16,-3 5 0 0,3-4-8 15,-6 1 8-15,3-1 0 0,-2 4 0 0,-3 0 0 0,0-5 0 16,2 5 0-16,-2 3 0 0,3-3-12 0,-1 2 4 0,1-4 8 0,2-3-13 16,3 5 3-16,0 0 1 0,-3 0 0 15,5 0 0 1,1-4 9-16,-1 6 0 0,-2-4 0 0,2-3-8 0,1 5 8 0,-1 0 0 0,1-4 0 15,-1 1 0-15,1-1 0 0,2 1 0 0,0 1 0 0,3-5 11 16,-6 5-11-16,3-5 0 0,1 0 0 16,-1 0 0-16,0 0 0 0,0-5 0 0,3 5 0 15,0 0 0-15,-1 0 0 0,4-5 0 0,-6 1 0 0,5 4 0 16,-2-3 0-16,2 3 0 0,-2 0 0 0,3 0 0 16,-1 0 0-16,-2 0 0 0,-3 3-9 0,0-3 9 15,3 4-14-15,0 1 1 0,-6-5 0 0,6 5 0 16,-3-5 4-16,0 2 1 0,3 3 0 0,0-3 0 15,2 5 8-15,0 0 0 0,1-4-9 0,-1 4 9 16,1 0 0-16,-1 0 0 0,3-5 0 0,3 8 0 16,-3-3 0-16,0 0-11 0,3 2 11 0,2-4-8 15,-5 4 8-15,6-2 0 0,-1 0 0 0,-2 0 0 16,2-2 0-16,0 7 0 0,3-12-11 0,-2 2 11 0,-1 12 0 0,0-7 0 16,3-4 0-16,-2 6 0 0,2-9 0 0,-3 7-9 15,3 0 9-15,0 0 0 0,-3 0 0 0,3-7 0 16,0 7 0-16,0-2 0 0,-2 7 0 0,2-10 0 15,0 8 0-15,0-6-8 0,0-4 8 0,-3 7 0 16,3-4 0-16,0 4 0 0,0-7 0 0,-3 7 0 16,3 0-8-16,3 0 8 0,-3 2 0 15,5-6 0-15,-2 4 0 0,0 7 0 0,-1-12 0 16,4 8 0-16,-4-3 0 0,6 0 0 0,-2 0 0 0,1 0 0 0,-4-5 0 16,5 5 0-16,0 3 0 0,0-3 0 0,0 0 0 15,-3 0 0-15,3 0 0 0,0-5 0 16,3 8 0-16,-3-6 0 0,-1 3 0 0,4-4 0 0,2 6 0 15,-2-4 0-15,2-3-12 0,0 5 4 16,1-7 0-16,-1 7 0 16,0 0-51-16,0-7-9 0,0 3-3 15,-2 4-794-15</inkml:trace>
  <inkml:trace contextRef="#ctx0" brushRef="#br0" timeOffset="28357.66">870 5260 1940 0,'0'0'43'0,"-2"0"9"0,-9 0 1 0,3-2 1 16,-2 2-43-16,-3 0-11 0,2-3 0 0,0-2 0 0,1 3 21 0,-6-3 3 16,5 1 0-16,1-3 0 0,-4-5-24 0,4 7 0 15,-1-7 0-15,3 5 0 16,-2-4 0-16,2-3-10 0,-3-1 1 0,3-1 0 0,-2 4 9 0,-3-2 0 15,5-2 0-15,5 1 0 0,-8-1 0 0,6-5 0 16,2 4 0-16,3 1 0 0,0-1 0 0,3 1 0 16,2-5 0-16,-2 2-8 0,5-2 8 15,0-3 0-15,2 1 0 0,-2-1 0 0,3-2 0 0,0 3 8 16,4-3 0-16,1 3 0 0,-2-6 3 0,9 6 1 16,-4-1 0-16,5 5 0 0,-3-4-12 15,3 2 0-15,-3 2 0 0,0-2 0 0,5 2 8 0,-2-2-8 16,-3 4 0-16,3 1 8 0,-3-1 0 0,3 3 0 15,-5 3 0-15,-1-1 0 0,6 5-8 16,-3-3 0-16,6 3 0 0,-6 0 0 0,3 7 0 0,2 0 0 0,-5 5 0 0,3-3 0 16,-3 5 0-16,3 3 0 0,-3-3-10 0,3 0 10 15,-3 9 0-15,-2-2 0 0,5-4 0 0,-6 6 0 16,-2 1 0-16,-3-5 0 16,3-1 0-16,3 8 0 0,-9-2 0 0,6-1 10 0,-8 3-10 0,5 4 8 15,0 1-8-15,-2-3 0 0,0-2 9 0,-1 4-9 16,3 6 0-16,-5-4 0 0,-2 1 0 0,2-2 8 15,0-1-8-15,-6 1 11 0,3-1-11 0,-5 6 12 16,0-4-12-16,-5 1 0 0,3 3 0 0,2-4 8 16,-8 4-8-16,0-1 12 0,2 0-12 0,-2-2 12 15,-5 5-12-15,3-6 0 0,-1-1 0 0,0-1 8 16,4 1-8-16,-9 0 0 0,5-1 9 0,-5-2-9 16,6-2 0-16,-6 5 9 0,3-3-9 0,-3-2 0 0,-3 4 11 15,1-7-11-15,2 1 10 0,-3 4-10 0,1-4 15 0,-1-1-3 16,1-2-1-16,-1 3 0 0,-5-3-3 0,3-3 0 15,-5-3 0-15,7 6 0 0,-7-5-8 0,7-2 0 16,-7-5 0-16,7 6-11 0,-5-8 19 0,3 0 3 16,-3 0 1-16,-2-8 0 0,2 6 1 15,-2-5 1-15,-1-2 0 0,1-5 0 0,-1 4-6 0,1-4 0 16,-1-2-8-16,6 1 12 0,3-1-12 0,-3 0 8 16,2-1-8-16,6 3 0 0,-6-3 0 0,3 1 0 0,1 2 0 15,1-3 0-15,-2 1 0 0,1-8 0 16,1 1 0-16,-2-1 0 0,1-4 0 0,4 0 0 15,-5-5 0-15,6 2 0 0,2-1 0 0,0-6-10 0,5 7 10 16,-5-2-8 0,8 1-31-16,5-6-5 0,-2 5-2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3T16:18:39.5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19254 3169 2127 0,'0'7'47'0,"-3"3"9"0,3 4 3 0,0 2 1 15,3 5-48-15,-1 5-12 0,1 0 0 0,2 5 0 0,1 2 0 0,-4 11 12 0,4-1-12 0,-4 11 12 16,3 7-12-16,-2-2 0 0,0 4 0 0,2 5 0 16,0 5 0-16,1-2 0 15,-1 2-8-15,0 4 8 0,-2 3 0 0,5 0 0 16,-6-2-9-16,4-1 9 0,-4-6 0 0,6-5 0 0,-2 4 0 16,-4-6 0-16,6 4 0 0,-2-9 0 0,1-3 0 0,-1-2 9 15,2 3 6-15,0-5 1 0,0-1 0 0,-3 3 0 16,3-7 12-16,-3 1 4 15,0-1 0-15,3-7 0 0,-2 0-17 0,-1-1-3 0,0-1-1 0,0-5 0 16,1 5-3-16,-1-8-8 0,0-4 12 0,-2 0-4 16,0-2-21-16,-3-8-5 0,2 0-1 0,1-1 0 15,-3-6-101-15,3-2-20 16,-3 0-4-16,0-7-738 0</inkml:trace>
  <inkml:trace contextRef="#ctx0" brushRef="#br0" timeOffset="807.4">19124 3296 403 0,'0'0'36'0,"0"0"-36"0,0 0 0 0,8 5 0 16,0-3 376-16,5-2 69 0,6 2 14 0,-1 3 2 15,6-5-342-15,0 0-69 0,2-5-14 0,1 5-2 16,2-2-22-16,5 0-12 0,1-5 12 0,4 0-12 15,4-3 17-15,2-1-3 16,2 1-1-16,-2 1 0 0,3-1-13 0,-3-1 0 16,3-6 0-16,-1 5 0 0,-2 1-20 15,5-1-9-15,-2-2-3 0,-3 0 0 0,0-3 32 0,-5 3 0 0,-3-2 0 16,2 6 10-16,-2 1-10 0,3-3 0 0,-5 3 0 0,-1-1 0 0,0-4 0 16,1 12 0-16,-4-12 0 0,-4 11 0 15,-1-1 0-15,-2 1 0 0,-5-2 0 0,-3 5 8 16,-3 0-8-16,0 5 0 0,-2-2 0 15,-6 4 8-15,3 0-8 0,-6 2 0 16,1 0 9-16,0 6-9 0,-3 6 12 0,0-2-3 0,0 4 0 0,-3 1 0 0,3 6 5 0,-3 3 1 16,1 0 0-16,-1 5 0 0,-2-1-15 15,2 6 0-15,3 4 0 16,0 14 0-16,-2-5 0 0,-1 10 0 0,3-7 0 0,0 7 9 0,0 4-9 0,0 3 0 0,0 2 0 16,3 5 0-16,-1-4 0 0,1 6 0 15,0 0 0-15,2 3 0 0,0-3 0 0,-2-4 0 0,2 9 0 0,0-7 0 16,1-3 0-16,2-4 0 0,-3-2 0 15,0-8 0-15,6 6 0 0,-3-6 0 0,-3-4 0 16,3-5 0-16,0-7 0 0,0-5 0 16,0 3 0-16,2-7 0 0,-2-3 0 0,0-2 12 15,0-3-12-15,0 1 12 0,-3-5 5 0,1-3 2 0,-4 1 0 0,1-1 0 16,-3-6-7-16,-3-3-2 0,1 0 0 0,-4-4 0 16,-2-1 4-16,0-2 1 0,1-2 0 0,-7-3 0 15,1-2 1-15,0 0 1 0,-6 0 0 0,1-2 0 16,-9-3 9-16,-2 3 2 0,-5-3 0 0,-3-4 0 15,-6 2 4-15,4-1 0 0,-4 6 1 0,4 0 0 16,2-3-33-16,-3 3 0 0,6-3 0 0,-6 5 0 0,-2-2 0 16,2 2 0-16,0 2 10 0,1-2-10 0,-1 5 0 15,0-3 0-15,3-2 0 0,3 7 0 16,-1-5-11-16,1-2 11 0,2 5-8 0,0-2 8 16,3-3-31-16,0 4-1 0,5-4 0 0,1 0 0 15,-1 0 6-15,3 0 1 0,2 0 0 0,3-4 0 16,3 4-121-1,0-3-24-15,5-2-5 0</inkml:trace>
  <inkml:trace contextRef="#ctx0" brushRef="#br0" timeOffset="1579.08">20092 5218 1324 0,'11'-3'59'0,"-6"-2"12"0,6 5-57 0,2-2-14 0,3-3 0 0,5 5 0 15,6-7 149-15,2 7 27 0,5-2 6 0,6-5 1 16,7 0-113-16,4 5-22 0,-6-3-5 0,2 3-1 15,4-6-6-15,2 8-2 0,5-7 0 0,-3 7 0 16,-2-4-18-16,-5-1-3 0,-3-2-1 0,0 0 0 16,2 7-12-16,1-5 0 0,-3 0 0 0,0 3 0 15,-3-3 18-15,-2 3-2 0,-3-5-1 0,-8 5 0 16,-2-3-15-16,-4 5 0 0,-4 0 8 16,-3-2-8-16,0-3 8 0,-6 5 0 0,-2 0-8 15,-2 0 12-15,-1-2-29 0,-5 2-7 0,0 0 0 0,0 0-1 16,0 0-125-16,-5 0-25 15,-6 2-5-15,3-2-661 0</inkml:trace>
  <inkml:trace contextRef="#ctx0" brushRef="#br0" timeOffset="1807.48">21058 5020 1684 0,'0'0'75'0,"-2"0"15"0,2 0-72 0,-3-2-18 16,0-3 0-16,3 5 0 0,0 0 128 0,3 0 23 15,0-7 4-15,4 7 1 0,1 0-88 0,3 0-18 16,0-2-3-16,2 2-1 0,0 0-30 0,3 0-7 15,2 0-1-15,4 2 0 0,-1-2-8 0,3 7 0 16,-1-7 0-16,-1 7 0 0,-1-5 0 0,0 5 0 16,-3 0 0-16,1 3 0 0,-1-3 0 0,1 0 0 15,-3 2-9-15,0-2 9 0,0 3 0 0,-3 2 0 0,-3-3 0 0,1 0 0 16,-6 3 0-16,1 0-8 16,-6 0 8-16,-3-1 0 0,-2 4-16 0,-3-6 4 0,-3 7 1 0,-2-1 0 31,-3 1-12-31,0-2-2 0,0 3-1 0,-2-8 0 0,-1 7-114 0,-2-4-24 0,-3-7-4 15</inkml:trace>
  <inkml:trace contextRef="#ctx0" brushRef="#br0" timeOffset="2310.61">21460 2953 403 0,'-5'2'36'0,"2"-2"-36"0,-2 7 0 0,0-5 0 0,0 3 275 0,2 2 48 0,0-2 9 0,1 7 3 15,-1-3-212-15,0 1-43 0,3 6-8 0,0-2-1 16,0 12-33-16,3-5-6 16,0 5-2-16,-1 5 0 0,1 1-11 0,0 6-3 0,-3 2 0 0,2 7 0 15,-2 0-16-15,3 10-11 0,-3 6 2 0,0 8 0 16,0 6 9-16,-3 13 0 0,1 6 0 15,2 15 0-15,-3-10 0 16,0 16 0-16,1 3 0 0,-1 0-8 0,-2 3 8 0,2-8 0 16,3-5 0-16,0-9 0 0,0-4 0 0,3-3-8 0,-1-2 8 0,1-10 0 15,2 3 0-15,1-5 12 0,-1-3 0 0,0-4-1 16,0-2 1-16,1-5 1 0,-1-3 0 0,0-2 0 16,1-7 7-16,-1-2 2 15,-2-5 0-15,2-2 0 0,0-8-12 0,0-8-2 16,1 1-8-16,-1-6 12 15,-2-8-31-15,2-2-6 0,-2-4-2 0,2-6-599 0,0-8-120 0</inkml:trace>
  <inkml:trace contextRef="#ctx0" brushRef="#br0" timeOffset="2933.97">21550 2946 2282 0,'0'0'50'0,"0"0"10"0,3-7 3 0,0 4 1 0,2-1-51 0,3 1-13 15,0-2 0-15,5-2 0 0,3 7 12 0,2 0-1 0,1-9 0 0,2 9 0 16,-2-2-11-16,2 2 0 0,-3 0 0 0,6-5 0 16,0 3 0-16,2-3-12 0,3 5 2 0,3-9 1 31,0 6-16-31,0-2-3 0,-1 1-1 0,1-1 0 0,3-2 6 0,-4 7 2 0,-4-2 0 0,-1 2 0 0,1-5 21 16,-3 5 0-16,-3 0 0 0,0 5 0 15,0-5 0-15,-2 2 0 0,2 5 0 16,-3-2 0-16,-2 4 0 0,3-6 0 0,-6 6 8 0,0 5-8 15,-2-5 8-15,-1 6-8 0,-4 1 8 0,-1 5-8 0,-2-2 0 16,-1 5 0-16,1 6 8 0,-1 1-8 0,-2 2 0 16,0 4 0-16,-2-2 9 0,2 13-9 0,0-4 0 15,0 6 0-15,-3 4 0 0,3 2 0 0,0 12 8 16,0 1-8-16,0 8 8 0,3 1-8 0,-6 4 0 0,6 10-8 16,-3 2 0-16,2 5 0 0,-2-1 8 0,3-1 0 15,0-8 8-15,2 5-8 0,-2 0 0 0,5-7-12 16,-3 0 2-16,0 0 0 0,-2 0 10 0,2-9-12 15,0 0 12-15,1-10-12 0,-1 0 12 16,0-4 0-16,1-8 0 0,-4 0-8 0,1-1 16 0,0-6 3 16,-3-2 1-16,2-2 0 0,1-5 6 0,-3-3 2 0,0-4 0 0,0-2 0 15,0-3-20-15,-3-4 8 0,3 4-8 0,-2-9 0 16,-4 2 14-16,1-5-4 16,0-2-1-16,-3-2 0 15,0-5-29-15,0 3-7 0,0-3-1 0,-3 0 0 16,1-7-29-16,-3 0-7 0,-3 0 0 0,-3-3-1 15,1-1-21-15,-1 1-4 0,1-1-1 0,-6-1-669 0</inkml:trace>
  <inkml:trace contextRef="#ctx0" brushRef="#br0" timeOffset="3193.93">21418 5994 1785 0,'13'4'159'0,"-2"-1"-127"0,-1-3-32 0,9 0 0 0,7 0 174 0,4 0 29 16,4-3 5-16,3-1 2 0,0 1-113 0,3-1-22 15,-3-3-5-15,2-3-1 0,4 8-47 0,4-5-10 16,4-3-1-16,-1-1-1 0,3 1-10 0,-6-4 0 16,-4 2 0-16,2 1 8 15,-3-1-76-15,3 0-16 0,-3 0-4 16,1-2 0-16,-1 7-59 0,-5-2-12 0,-2 2-2 0,-6 0-487 15,0 0-98-15</inkml:trace>
  <inkml:trace contextRef="#ctx0" brushRef="#br0" timeOffset="3744.68">21884 5337 2156 0,'0'0'48'0,"0"0"9"0,0 0 3 0,0 0 0 0,5-2-48 0,0-3-12 16,6 3 0-16,-1-5 0 15,4 0 21-15,-1 5 3 0,0-3 0 0,3 3 0 0,3-5-16 0,2 4-8 16,5-2 8-16,1-2-8 0,-1 3 0 0,3-1 0 15,0-2 0-15,8 5 0 16,6-8 24-16,2 3 1 0,5 2 0 0,-2 1 0 0,2-1 11 0,0 5 3 16,-5 0 0-16,5 0 0 0,6 5-6 15,-1-3-1-15,-2 0 0 0,0-2 0 0,-2 5 0 0,-4-3 0 16,-2-2 0-16,0 5 0 16,5-5-16-16,-5 0-3 0,0 0-1 15,-2 0 0-15,-4-5-3 0,1 5-1 0,-8-2 0 16,0-3 0-16,-6 5-8 0,-5-4 0 0,0-1 0 0,-2 3 0 0,-3-3 0 15,-3-2 0-15,-2 5 0 0,-3-1 0 16,-3-4-40-16,0 2-9 0,-5-2-3 0,0-2 0 16,0 7-86-16,-5-5-18 0,0 0-3 0,-3-1-516 15,0 1-103-15</inkml:trace>
  <inkml:trace contextRef="#ctx0" brushRef="#br0" timeOffset="3983.74">22924 5011 403 0,'0'0'36'0,"0"0"-36"15,0 0 0-15,0 0 0 0,0 0 392 0,0 0 72 16,0 0 15-16,5 2 2 16,0-2-323-16,6 5-65 0,-3-3-13 0,5 0-2 15,0 3-37-15,6-3-7 0,2-2-2 0,5 7 0 0,1 1-15 0,4-1-3 16,4-5-1-16,-3 10 0 0,5-8-5 16,-6 8 0-16,1-2-8 0,-3-1 12 0,-5 0-12 15,-3-2 0-15,-2 8 0 0,-1-6 0 0,-5-2 0 0,-2 2 0 16,-3 3 0-16,-3 0 0 0,-2-5 0 0,0 7 0 15,-9 0 0-15,1-2 0 16,-6 2-23-16,-4 3-7 0,-1-3-2 0,-8-3 0 16,-5 4-25-16,-6-6-6 0,1 5-1 0,-3-5-634 15,-5 6-127-15</inkml:trace>
  <inkml:trace contextRef="#ctx0" brushRef="#br0" timeOffset="4501.41">21333 4286 2325 0,'0'0'51'0,"0"0"10"0,0 0 3 0,6 0 2 0,2 0-53 0,2 5-13 0,1-3 0 0,5-2 0 0,2 0 51 0,6 0 7 0,5 0 2 0,3 0 0 15,-3-2-36-15,8-3-8 0,0 5 0 0,0-2-1 16,0 0-7-16,3-3-8 0,-1 2 11 0,6-1-11 15,6-3 0-15,2 7 0 0,-3-10 0 0,0 3 0 32,-2-2-32-32,-3 2 0 0,0 0 0 0,0-3 0 15,0 3-160-15,0 0-32 0,-3-2-6 0,-2 6-643 0</inkml:trace>
  <inkml:trace contextRef="#ctx0" brushRef="#br0" timeOffset="5078.72">19346 4354 1785 0,'-16'-4'159'0,"11"-1"-127"0,-3 0-32 0,3 5 0 16,0 0 82-16,2 0 10 0,-2-7 3 0,5 7 0 15,0 0-43-15,0 0-8 0,0 0-1 0,0 0-1 16,0 0-23-16,0 0-5 0,0 0-1 0,5-7 0 15,0 5-1-15,3-1 0 0,0-1 0 0,3-3 0 16,2 7-12-16,3-3 8 0,2-4-8 0,6 5 0 16,3-3 0-16,-1 3 0 0,3-3 0 0,6 3 0 0,4-5 24 15,1 7 4-15,2-7 2 0,3 4 0 0,3-1-17 16,5-6-3-16,2 8-1 0,1-5 0 0,2 0-9 0,-2 0 10 16,-3 0-10-16,2-3 10 0,3 3-10 15,3-2 0-15,3 2 0 0,-6-3 0 0,0 6-8 16,-5-8 8-16,-3-2 0 0,3 7 0 15,-2-3-156 1,-4 1-28-16</inkml:trace>
  <inkml:trace contextRef="#ctx0" brushRef="#br0" timeOffset="5788.75">23442 2821 1915 0,'0'0'84'0,"-5"9"19"0,2-4-83 0,1 5-20 0,-1-1 0 0,0 5 0 15,1 3 80-15,-1 4 11 0,0 5 2 0,1 4 1 16,-1 3-68-16,-2 12-14 0,-1 6-2 0,4 8-1 16,-6 0-9-16,5 12 0 15,-5 2 0-15,6 11 0 0,-4 3 0 0,1 3 0 0,2 1 0 16,1 6 0-16,-1 4 0 0,0-2 0 0,3 2 0 0,-2 2 0 15,2 1 0-15,0-3-11 0,0 0 3 16,2-7 0-16,1-2 8 0,-3-15 0 0,3-4 0 16,2-2 0-16,-2-1 0 0,2 1 0 0,0-8 0 0,1 1 0 15,-1-8 0-15,0-4 16 0,0-2-3 0,1-1 0 0,-1-9-1 0,0-2 0 16,1-1 0-16,-4-11 0 0,4 2-12 0,-4-9-16 16,1-2 3-16,-1-3 1 15,1-5-144-15,0-4-29 16,-3-5-6-16,2-7-1 0</inkml:trace>
  <inkml:trace contextRef="#ctx0" brushRef="#br0" timeOffset="6678.55">23498 2899 1868 0,'0'0'83'0,"-3"-5"17"0,3-4-80 0,0 1-20 0,3-1 0 0,2 2 0 16,-2 0 44-16,5-2 6 0,2 1 1 15,-2 1 0-15,3-2-37 0,-1 2-14 0,1-2 11 0,2 1-11 16,0 6 0-16,3-5 0 0,3 0 0 0,2 5 0 15,-3-3 0-15,4 5 0 16,-4-2 0-16,1 2 0 0,-1 0 0 0,3 0 0 0,-2 0 0 0,2 0 0 16,0 2 0-16,3-2 0 0,0 0 0 0,0 0 0 15,2 0 0-15,3 5 0 16,-2-3 0-16,2 3 0 0,0-5 0 16,-5 0 0-16,-3 0 0 0,0 2 0 0,-3 0 0 0,-2 3 0 15,-2-5 0-15,-1 2 0 0,-5 3 0 16,2-2 0-16,-2-1 0 0,-2 5 0 0,-1-2 0 0,-5-5 0 0,5 7 0 15,-2-3 0-15,2 3 0 0,-2 5 16 0,-1-2-2 0,-2-1 0 0,3 5-2 0,0-2 0 16,-3 2 0-16,2 2 0 0,1 6-12 0,-3-4 11 16,3 4-11-16,-3 4 10 0,2 4-10 0,-2 3 0 15,0 5 9-15,0 4-9 0,3 3 22 0,-3 4 0 16,0-2 0-16,0 7 0 0,0 0-22 0,0 10 0 16,0-5 0-16,0 9 0 0,-3 2 0 0,3-6 0 15,0 6 0-15,0 1 0 0,0 2 0 0,0 0 0 16,0-5 0-16,0 5 0 15,3 0 0-15,-1-3 0 0,1 3 0 0,2-2 0 16,1-1 0-16,-1 3 0 0,0-2 0 0,1-8 0 0,2 1 0 16,-1-10 0-16,1 0 0 0,0-5-8 0,3-2 16 0,-3-2 3 0,2-3 1 0,1 3 0 15,-3-3-12-15,3 3 8 0,-1-5-8 0,-2-5 8 16,0-4-8-16,-3 2 12 0,1-5-12 0,-1-2 12 16,0 2-12-16,0-4 0 0,1-5 0 0,-1 2 8 15,-2-2 4-15,-1-5 0 0,1-5 0 0,-3 5 0 16,0-4 25-16,0-1 6 0,-3-2 1 0,-2 0 0 15,0-5-21-15,-1 5-4 0,4-7-1 0,-6 5 0 16,3-2 12-16,-9-3 2 0,6 4 1 0,-5-1 0 16,-3-3-25-16,0 2-8 0,1-2 0 0,-1 5 0 15,2-3 0-15,-1-2 0 0,-1 0 0 0,0 5 0 16,0-3 0-16,3 5 0 0,-6-5 0 16,1-2 0-16,-1 8 0 0,-5-4 0 0,1-1 0 0,-4 4 0 0,1-5 0 15,-3 5 0-15,-1 0 0 0,1 0 0 16,0 0 0-16,0-4 0 0,5 6 0 0,-5-2 0 15,0-2 0-15,0-3 0 0,0 5 0 0,-6-5 0 0,1 6 0 0,0-4 0 16,2-1 0-16,0 1 0 16,3 1 0-16,0-5 0 0,3 7 0 0,2-7 0 0,5 0 0 0,1 0 0 15,-1 0 0-15,1 0 0 0,2 0 0 0,3-2 0 16,-3-3 0-16,5 5 0 16,-2-2-22-16,0 2-8 0,-1-7-2 0,1 7 0 0,3-7 12 0,2 7 1 15,-3-3 1-15,3-2 0 16,3 1-93-16,2-1-18 0,-2-2-4 0</inkml:trace>
  <inkml:trace contextRef="#ctx0" brushRef="#br0" timeOffset="7243.36">23453 3919 1670 0,'0'0'74'0,"0"0"15"0,0 0-71 15,0 0-18-15,0-4 0 0,0 4 0 0,5-5 134 0,0 0 23 16,1-2 5-16,-1 7 1 0,0-7-107 0,3 5-22 16,-3-5-4-16,6 4-1 0,-3-1-1 0,5 1-1 15,0-4 0-15,3 7 0 0,-3-7-18 0,3 5-9 16,5-3 10-16,1 3-10 0,4-1 8 0,-2-1-8 0,-3 1 0 0,3-1 9 16,0 1-9-16,0-1-9 0,-1 4 9 15,-1 0-13-15,1 0 13 0,1 0 8 0,3 0 0 16,-4 0-8-16,4-5 0 0,-1 0-9 0,-2 5-1 15,0 0 0-15,0 0-9 0,-3 0-1 0,0 0-1 0,-2 0 0 32,-4 0-39-32,4-2-7 0,-6-3-1 0,0 5-920 0</inkml:trace>
  <inkml:trace contextRef="#ctx0" brushRef="#br0" timeOffset="7814.38">24117 5076 403 0,'16'0'17'0,"-6"0"5"0,1-2-22 0,2 2 0 0,3-5 0 0,2 5 0 0,6 0 375 0,3-2 70 16,4 2 15-16,4-2 2 0,-3-3-348 0,5 5-70 16,0-2-13-16,0-3-3 0,-3 5-8 0,-2 0 0 15,0-2-1-15,-1 2 0 16,1-5-7-16,-3 5-2 0,3 0 0 0,-11 0 0 0,3 0-2 0,-3 0-8 16,0-2 12-16,0 2-4 15,-2-3-8-15,0 3 0 0,-6-5 0 0,8 5 0 0,-8 0 0 16,-2-2 0-16,-1-3-14 0,-4 5 5 15,-1 0-87-15,-2 0-16 0,-3 0-4 0</inkml:trace>
  <inkml:trace contextRef="#ctx0" brushRef="#br0" timeOffset="8129.46">24638 4879 1958 0,'0'0'174'16,"0"0"-139"-16,5-2-35 0,6 2 0 0,-1-5 96 0,4 5 12 0,4 0 2 0,1 0 1 15,2 0-74-15,-3 0-14 0,1 0-3 0,-1 0-1 16,4 0-2-16,1 0 0 0,1 0 0 0,0 0 0 16,-3 0-28-16,6 7-5 0,-1-7-2 0,-7 7 0 15,-1-7 18-15,1 5 0 0,-3-1-8 0,-1 3 8 16,-4 0 0-16,0 1 0 0,-1-6 0 0,-4 10 0 15,-1-3 0-15,-3 0 0 0,-2 1 11 0,0 2-11 16,-5-1 15 0,-3 3-4-16,0-4-1 0,0 6 0 0,-5-2-10 0,0 8 12 0,-3-4-12 15,-3-1 12-15,-2 6-12 0,-2 1 12 0,-7-3-12 0,7-2 12 16,1 2-33-16,-4-2-7 0,-3 2 0 0</inkml:trace>
  <inkml:trace contextRef="#ctx0" brushRef="#br0" timeOffset="8883.31">22482 6659 2376 0,'0'7'52'0,"0"0"12"0,-3 3 1 0,0 4 1 0,3 0-53 16,0 5-13-16,0-3 0 0,3 12 0 0,0 1 34 0,2 1 4 0,0 8 1 0,1 0 0 16,-1 4-27-16,0 7-12 0,0 3 10 0,-2 4-10 15,2 1 0-15,1 4 0 0,-1-2 0 0,0 2 0 16,1 0 0-16,-4-2 0 0,3 4 0 0,-2-1 0 16,2-4 15-16,-2 4-3 0,0-1-1 0,-1-3 0 15,4 6-11-15,-4-10 0 0,1 0 0 0,0-4 0 0,2-6 0 16,-3-1 0-16,1-3 0 0,2-8 0 15,-2-1 0-15,0 0 0 0,-1-1 0 0,4-6 0 16,-1-8-56 0,-2 1-3-16,2-8-1 0,-2 3-663 0,-1-10-133 0</inkml:trace>
  <inkml:trace contextRef="#ctx0" brushRef="#br0" timeOffset="9580.93">22585 6452 2178 0,'0'0'96'0,"0"0"20"0,0 0-92 0,0 0-24 16,0 0 0-16,0 0 0 0,5 0 52 0,0 0 5 0,3 0 2 0,0 0 0 15,6-2-31-15,-1-3-7 0,5-2-1 0,1 5 0 16,7-5-4-16,1 4 0 15,-1-1-1-15,3-3 0 0,3-3-15 0,0 3 0 0,2-2 0 0,-2-1 0 16,2-1 0-16,1 1 0 16,4 1 0-16,4-1 0 0,-4-1 0 0,1 1 0 0,0 3 0 0,-3 5 0 15,0-3 0-15,-5 0 8 16,-1 1-8-16,-4 4 9 0,-3 0-9 0,-1 0 0 16,1 0 0-16,3 7 0 0,-3-5 0 0,-1 3 0 15,-1 2 0-15,-4 0 8 0,3-2-8 0,-5 2 12 0,-3-3-12 0,1-1 12 0,-4 6-12 16,1-2 8-16,-3 7-8 0,0-4 8 15,0-1-8-15,-6 5 0 0,3 3 0 0,-2-1 0 16,-3 1 0-16,0 4 0 0,-3 0 0 0,-2 0 0 0,3 7 8 16,-4 5 0-16,-2 0 0 0,3 7 0 0,-3 0-8 15,0 7-11-15,3 7 3 0,0 0 0 16,-1 0-7-16,1 3-1 0,0 4 0 16,-1 3 0-16,1 1 16 0,2-1 0 0,3-1 0 0,-2 1 0 0,2-1-14 0,0 6 3 15,0-4 1-15,0 4 0 16,2-1-15-16,4-5-3 15,-4 6-1-15,4-4 0 0,-1-1 17 0,-2-1 12 0,5 1-13 16,-3-3 5-16,0-4 8 0,0-1 0 0,-2-2 0 0,0-7 0 0,2 0 0 0,-2-7 11 16,-3-7-1-16,0 5 0 0,2-12 15 0,-4 2 3 0,-1-2 1 0,3-5 0 15,0-2-29-15,-5-3 8 16,-1-4-8-16,1 0 0 0,0-1 0 0,0-1 0 16,-3-3 0-16,2-5 0 0,-2 5 0 0,0-7 0 15,-2 3 0-15,-1-6 0 0,1 3 0 0,-4-2 0 0,1-3 0 16,0-2 0-16,0 0 0 0,0 5-8 0,-3-5 8 0,0 0-13 15,0 0 13-15,0 2 8 16,-2-2 0-16,-1 0-8 0,-5 0 16 0,-2 0-3 0,-3 0-1 0,2 2 0 16,-2-2 0-16,-3 2 0 0,3 3 0 0,0-3 0 15,0 0 4-15,3 1 0 0,2-3 0 0,-3 7 0 16,3-3 6-16,1-1 2 0,-1 1 0 0,-5 3 0 16,2-7-45-16,1 7-9 15,-1 0-2-15,1-2 0 0,2-3 23 0,0 5 9 0,0 0-8 0,6 0 8 16,-1-2-28-1,1 2 0-15,5 0 0 16,2-3 0-16,1-1-131 0,-1 4-26 0,3-3-6 0,0-1-1 0</inkml:trace>
  <inkml:trace contextRef="#ctx0" brushRef="#br0" timeOffset="14065.2">19473 4825 1324 0,'0'0'118'0,"0"0"-94"16,0 0-24-16,0 0 0 0,0 0 76 0,0 0 10 16,0 0 2-16,0 0 1 15,6 0-29-15,4 0-5 0,1-3-2 0,-1 3 0 16,1-2-1-16,2 2 0 0,0-5 0 0,3 5 0 16,0-2-52-16,3-3 0 0,-1 5 0 0,1 0-8 15,2-2 8-15,-3-5 0 0,4 7 0 0,-1-2 0 0,3-3 0 0,-3-2 0 16,3 4 0-16,2-4 0 0,3 5 0 0,0-3 8 31,-2 3-8-31,2 2 11 0,0-5-11 0,0 5-11 0,0 0 3 0,-2 0 0 16,-1 0 8-16,0 0 0 0,1 0 0 0,-1 5 0 15,3-5 0-15,3 0 0 0,-3-5 0 0,6 5 0 0,-6 0 0 0,3 0 0 16,2-2 0-16,-2 2 0 0,-3-2 0 0,-3 2 0 0,1-5 0 16,-1 5 8-16,-5 0-8 0,3 0 0 15,-3-2 0-15,3-3 0 16,-3 2-23-16,3-1-5 0,-3 1-2 0,3-4-546 0,-3 5-110 15</inkml:trace>
  <inkml:trace contextRef="#ctx0" brushRef="#br0" timeOffset="14684.53">21466 4935 230 0,'0'0'20'0,"0"0"-20"0,0 0 0 0,0 0 0 16,0 0 353-16,0 0 67 0,0-2 12 0,2-5 4 15,4 5-312-15,-1-3-61 0,0 3-13 0,3-6-2 16,0 1-28-16,5 0-4 0,-2 5-2 0,2-5 0 15,0 0-14-15,1 0 0 0,1 4 0 0,7-4 0 16,-1-2 9-16,0 2 6 0,3 0 1 0,-3 0 0 16,3 0 28-16,-3 4 5 0,5 1 2 0,1-3 0 15,7 5-31-15,3-2-5 16,-2 2-2-16,2 0 0 0,2 0-1 16,4 0 0-16,-6 2 0 0,2-2 0 0,-4 0-12 15,5 0 0-15,-3 0 0 0,0 0 0 0,0 0 0 0,2-2-8 0,-2 2 8 0,0-5 0 16,-2 5-112-16,-3 0-16 0,-1-2-4 0</inkml:trace>
  <inkml:trace contextRef="#ctx0" brushRef="#br0" timeOffset="15228.88">23426 4721 1785 0,'0'0'159'16,"0"0"-127"-16,0 0-32 0,0 0 0 0,0 0 87 0,0 0 11 16,6 0 2-16,-4-2 1 0,1 0-33 0,2-3-6 15,0 3-2-15,1-3 0 0,-1 5-20 16,0-7-5-16,3 7-1 0,0-3 0 0,8-4-34 0,-3 5-14 16,3-3 1-16,5 3 0 0,0-3 21 0,6 5 4 15,-3-2 0-15,2 2 1 0,3-2-13 0,0 2 0 0,-2 0 0 0,2 0 0 16,-3 0 0-16,6 0 0 0,3 0 0 0,2 0 0 15,2-5 0 1,-2 5 0-16,3-7 0 0,-3 7 0 16,-5-3-142-16,0-4-31 0</inkml:trace>
  <inkml:trace contextRef="#ctx0" brushRef="#br0" timeOffset="15825.44">22598 7760 1612 0,'0'0'144'0,"8"5"-116"0,3-3-28 0,2-2 0 0,5 0 125 0,6 0 19 16,5 0 4-16,0 0 1 0,0 0-69 0,3 0-15 16,3 0-2-16,-4 0-1 0,4 0-33 15,-3 0-6-15,-3 0-2 0,5 0 0 16,3 0-21-16,3 0 0 0,-1 0 0 0,1 0 8 0,5 0-25 15,-5-2-5 1,-6-3-1-16,1 5 0 0,-4-10-132 0,-2 3-26 0</inkml:trace>
  <inkml:trace contextRef="#ctx0" brushRef="#br0" timeOffset="16565.38">23622 4072 1522 0,'0'0'68'16,"0"-2"13"-16,0 2-65 0,-3-7-16 0,-2 4 0 0,2-1 0 0,3 4 87 0,-5-3 13 0,0-1 4 0,0 1 0 16,-3 3-72-16,0 0-13 0,-6 0-3 0,1 3-1 15,0 4-15-15,-3 0 0 16,-2 0 0-16,-1 0 0 0,1 5-19 0,-1-8 3 0,1 6 1 0,-1-3 0 16,-5 2 15-16,3 3-9 15,-3-3 9-15,-2 1-8 0,-1-1 8 0,-2 3 0 0,0-3 8 0,0 1-8 16,0-1 12-16,0-2-1 0,0 5-1 0,2-7 0 15,3 2 0-15,3-3 0 0,-3-1 0 0,3 4 0 16,3-5 2-16,-1 3 0 0,-2-3 0 0,3 8 0 16,-1-10-12-16,0 4 0 0,4-1 0 0,-1-3 0 15,2 4 0-15,4-1 0 0,-3-3 0 0,5 0 8 0,0 0-8 16,3 5 10-16,-1-5-10 0,1 0 10 16,0 0-10-16,-1 0 0 0,6 0 0 0,0 0 0 15,0 0-43-15,0 0-10 0,0 0-3 0,0 0 0 16,0 0-49-16,0 0-11 15,0-8-1-15,3 4-1 0</inkml:trace>
  <inkml:trace contextRef="#ctx0" brushRef="#br0" timeOffset="16839.59">22815 4117 748 0,'0'0'33'0,"-5"0"7"0,-3 0-32 0,3 0-8 16,-3-5 0-16,2 10 0 0,-2-3 216 0,0-2 40 15,0 0 9-15,-2 7 2 0,-1-7-179 0,3 7-35 0,-5-4-7 0,0 4-2 16,0 0-28-16,2 0-7 16,-2 2-1-16,2 1 0 0,-2 1-8 0,0-4 8 0,2 5-8 0,-2 0 8 15,0 0-8-15,0 4 0 0,2 1 0 0,0-3 0 16,1 2 0-16,-1 1 0 0,1-1 0 0,2 3 0 16,0-7 0-16,0 4 0 15,0-2 0-15,3-4 0 0,2 4 0 0,3 0 0 0,3-2 10 16,-1 2-10-16,4-7 29 0,1 2-1 0,1-2 0 15,3 3 0-15,0-3-12 0,4 0-4 0,1-5 0 0,5 5 0 16,-2-2-21-16,5-3-5 0,5 3-1 0,-3 0-890 16</inkml:trace>
  <inkml:trace contextRef="#ctx0" brushRef="#br0" timeOffset="17788.56">21410 4524 1414 0,'0'0'63'0,"0"0"13"0,0 0-61 0,8 0-15 0,-3 4 0 0,1-4 0 16,-1 0 57-16,0 0 9 0,-5 0 2 0,5 0 0 15,-5 0-35-15,0 0-6 0,0 0-2 0,0 0 0 16,0 0-12-16,0 0-2 0,0 0-1 0,0 0 0 15,0 0-10-15,0 0 12 0,0 0-12 0,0 0 12 16,-7-4-12-16,1 4 0 0,-2 0 0 0,0 0 0 16,0 0 0-16,1 0 13 0,-4 0 0 0,0 0 0 15,1 0 3-15,-3 0 1 0,-1-5 0 0,-2 0 0 16,-5 5-3-16,0 0-1 0,-3-2 0 0,0-3 0 16,1 5 3-16,-1 0 1 0,-3-2 0 0,-2-3 0 15,0 3-5-15,3 2 0 0,-3 0-1 0,5-2 0 16,3-3-11-16,-1 5 0 0,1-3 0 0,0-1 0 0,3 4 0 0,-4 0 0 15,4 0 0-15,-3 0 0 0,2 4 0 16,3-4 0-16,0 3 0 0,1-3 0 0,1 0 0 0,4 5 0 16,2-5-11-16,3 0 11 0,-1 0 0 0,1 2-8 15,5-2 8-15,0 0 0 16,-3 0-40-16,3 0-4 0,0 0 0 0,0 0 0 16,0 0-25-16,0 0-6 0,8 0-1 0,0-2-432 15,0-3-86-15</inkml:trace>
  <inkml:trace contextRef="#ctx0" brushRef="#br0" timeOffset="18141.2">20847 4380 1699 0,'-8'5'75'0,"5"-3"16"0,-5-2-73 0,3 5-18 0,-1-3 0 0,-2 1 0 15,1-3 55-15,1 4 7 0,-4-1 2 0,2 4 0 16,0 0-51-16,0-5-13 0,-3 5 0 0,1 3 0 16,-1-3 0-16,3 0-19 0,-2 0 3 15,-1 0 1-15,0 0-7 0,1 0-2 16,2-2 0-16,0 2 0 0,3-2 0 0,-3-3 0 0,2 5 0 0,1-5 0 16,5-2 24-16,0 0 0 0,-5 5 12 0,5-5-4 15,0 0 5-15,-3 7 1 0,3-7 0 0,3 5 0 16,-3 2 4-16,3-2 1 0,-1-3 0 0,3 5 0 15,1-5 1-15,2 3 0 0,0-3 0 0,2 3 0 16,1-3 6-16,2-2 2 0,0 7 0 0,3-4 0 16,0-3-28-16,0 4-20 0,2-1 3 0,-2 2 1 0,3-1 4 0,-1 1 2 15,-2-3 0-15,0 5-566 16,0-2-114-16</inkml:trace>
  <inkml:trace contextRef="#ctx0" brushRef="#br0" timeOffset="29333.14">19944 944 1036 0,'0'0'92'16,"0"0"-73"-16,0 0-19 0,0 0 0 16,3 7 156-16,-3 5 28 0,3-5 6 0,2 10 1 15,-2 1-113-15,2 1-22 0,0 2-5 0,0 3-1 16,3 2-13-16,-2-3-2 0,-1 1-1 0,3-1 0 16,0 3-34-16,2-2-12 0,-2-3 0 0,0-2 0 15,0-3 12-15,0 1 0 0,-3-6 0 0,1-8 0 0,-1 6 0 0,-5-9 0 16,0 0 10-16,0 0-10 0,8-2 25 15,-3-1 0-15,1-4 0 0,1 0 0 0,-1-9 42 16,-1-1 8-16,0-4 1 0,1-2 1 0,-1-1-12 0,-2-2-2 16,2 3-1-16,-2-8 0 0,-1 8-27 0,1-8-6 15,-3 8-1-15,2-3 0 0,-2 2-20 0,3 3-8 16,-3-5 0-16,3 3 0 0,-3 6 0 0,2 1 0 16,1-1 0-16,-3 3 0 0,5 5 0 15,-2-5 0-15,0 7-12 0,-1 4 12 16,4 3-38-16,-1-4-1 0,-5 4 0 0,8 0 0 15,0 4-73-15,0-4-16 16,2 3-2-16,1 1-1 0,2 3-95 0,0 3-19 0,16-8-4 0,-7 12-1 0</inkml:trace>
  <inkml:trace contextRef="#ctx0" brushRef="#br0" timeOffset="29676.33">20542 904 403 0,'11'-7'36'0,"-11"7"-36"0,5 0 0 0,0-2 0 16,1-3 297-16,-6 5 53 0,0 0 10 0,0 0 3 15,0 0-171-15,0 0-35 0,0 0-6 0,0-2-2 16,0 2-88-16,0-7-17 0,-6 2-4 0,4 5-1 15,-6 0-30-15,0 5-9 0,0-5 0 0,-3 2 0 16,-2 5 0-16,0 0-11 0,0 0 0 0,-3 0 0 16,3 3 2-16,-1-1 0 0,1 5 0 0,0-7 0 15,5 5-7-15,0-5 0 0,3 0-1 0,-1 3 0 16,4-3-3-16,2 0-1 0,0 2 0 0,2-2 0 0,1-2 0 0,2-3 0 16,3 5 0-16,3-7 0 0,-1 0 12 0,1 3 9 15,2-6-12-15,-2 3 12 16,2-7 0-16,-2 7 0 0,2-7 0 0,-2 7 0 15,-1-2 0-15,3 2 0 0,-5-5 0 0,3 3 0 0,-3 2 0 0,0 0 0 16,0 0 0-16,0 0 0 0,-6 0 0 0,4 0 0 16,-1 7 8-16,0-7-8 15,-5 0 19-15,5 2-3 0,3-2 0 0,-2 5 0 0,-1-3-1 0,0-2-1 16,1 7 0-16,-1-7 0 0,0 3-14 0,0-3 0 16,1 0 8-16,-1 0-8 0,0 0 10 15,1 0-1-15,1-3 0 0,1 3-673 16,0 0-136-16</inkml:trace>
  <inkml:trace contextRef="#ctx0" brushRef="#br0" timeOffset="30419.91">20958 551 2314 0,'0'0'51'0,"0"0"10"0,0 0 3 0,0 0 1 0,0 0-52 0,0 0-13 0,0 0 0 0,0 0 0 15,0 0 40-15,-3 8 6 0,0-1 1 0,1 7 0 16,-4-5-34-16,1 5-13 15,2 3 11-15,-2-1-11 0,3 1 0 0,-4 6 0 16,4 3 0-16,-1-2 0 0,-2 4 0 0,2-5 0 0,0 3 0 16,1-2 0-16,-1 6 0 0,3-6 0 0,0-1 0 0,0 1-10 15,0-8-7-15,0 3-2 0,3 0 0 0,-3-3 0 32,2 1-38-32,1-8-8 0,0 5-2 0,2-7 0 15,-2 3-39-15,2-8-8 0,0 5-2 0,0-7 0 0,1 0-126 0,2 0-26 0,0-7-4 0,-3 5-2 16,3-3 190-16,0-7 39 0,-3 5 7 15,3-7 2-15,0 5 194 0,0-1 39 0,-3 3 8 0,1-7 2 16,-1 7-20-16,0 0-4 0,0-2-1 0,-2 6 0 0,0-1-73 16,-3 4-14-16,5 0-3 0,-5 0-1 0,3 4-53 15,2-1-10-15,0 6-3 0,0-2 0 0,1 0-16 0,-1 3-9 16,-2-3 10-16,2 4-10 0,3-1 0 16,0-1 0-16,-3 1 0 0,6-3-10 0,-3 2-4 0,2-4-1 15,-2-3 0-15,3 5 0 16,-1-7-46-16,4 0-10 0,-1 0-1 15,3-2-1-15,-3-3-8 0,3 3-2 0,-3-3 0 0,0-4 0 16,1 6 40-16,-4-11 8 0,1 7 2 0,-3-2 0 0,-3 2 43 0,0 0 9 0,0-3 1 0,-2 3 1 16,2 0 35-16,-5 5 6 0,3-3 2 0,0-4 0 15,-3 9-5-15,0 0-1 16,0 0 0-16,0 0 0 0,0 0-32 0,0 0-6 16,0 0-2-16,0 0 0 0,0 0-18 0,0 0 0 0,5 9 0 15,0-4 0-15,-5-5 0 0,3 2 0 0,-3-2 0 0,8 7-9 16,0-2-3-16,0-3 0 0,0 1 0 0,2-3 0 31,1-3-15-31,-1 3-3 0,4-2-1 0,2-3 0 0,-1 3 14 16,1-3 2-16,0-2 1 0,0-2 0 0,0 6 3 0,-5-4 1 0,2 0 0 0,-5-2 0 15,2 2 10-15,-4-7 0 0,-1 7 0 0,0-5 0 16,0 5 0-16,-2-7 14 0,-3 11-3 0,0-11-1 0,0 7 5 16,-3 5 1-16,1-5 0 0,-1 0 0 0,0 7 5 15,3 0 2-15,0 0 0 0,-5 0 0 0,-3 7-9 0,3 0-2 16,-3 2 0-16,0 1 0 15,0 6-2-15,3-4-1 0,-3 4 0 0,3-6 0 16,-1 6 0-16,1-2 0 0,2-4 0 0,3 4 0 0,0-5-9 0,3 5 0 16,0-4 9-16,2 4-9 0,0-7 0 0,3 2 0 15,0 1 0-15,5 4 0 0,-2-12 0 0,2 5 8 16,0 3-8-16,3-3 0 0,0-3 0 0,3 3 0 16,-1 3 0-16,1-10 0 15,-1 2-117-15,1 3-22 0</inkml:trace>
  <inkml:trace contextRef="#ctx0" brushRef="#br0" timeOffset="31220.87">20317 1666 1796 0,'8'-16'40'0,"-5"13"8"0,0-4 1 0,-1 3 1 0,-2-6-40 0,0 3-10 0,0 0 0 16,3 5 0-16,0-1 68 0,2 3 11 0,-3 3 2 0,4-1 1 0,-4 10-45 0,4-5-9 15,-6 5-1-15,2 4-1 0,-2 3-8 0,3 0-2 16,-3 2 0-16,-3-2 0 15,3 4-16-15,-2 1 8 0,-4-8-8 0,4 8 0 0,-4-8 8 0,1 5-8 16,3-9 0-16,2 2 0 0,-3 0-9 0,0-11-6 16,1 4-1-16,2-7 0 0,0 0 0 0,0 0 0 0,0 0 0 0,0 0 0 15,2-7-3-15,-2-5-1 16,3 0 0-16,2-4 0 0,0-1 12 0,3 1 8 0,-2-1-12 16,-1-6 12-16,0 2 14 0,3 2 10 15,-2-2 1-15,-1 2 1 0,3 2 19 0,-3 3 4 16,0 0 1-16,1 7 0 0,-1-2-3 0,0 6-1 15,0-4 0-15,-5 7 0 0,0 0-30 0,8 7-7 16,0-4-1-16,3 4 0 0,-3 2-8 0,0 3 0 0,0 0 0 0,2 2 0 16,-2 0 0-16,0-2 0 0,3 2 0 15,-3 0 0-15,2-2 0 0,1-5 0 0,2 2-12 0,-2 3 12 16,-1-5 0-16,4 2 0 0,-1-6 0 0,3-3 12 16,0 0-12-16,-1 0-11 0,4-3 3 0,-1-1 0 15,1-1 8-15,-1-2 0 0,4-7 0 0,-6 4 0 16,2-4-18-16,-5 5-2 0,3-8 0 0,-3 6 0 0,-2-8 8 15,-3 2 0-15,-3 1 1 0,-2-1 0 0,2 3 11 0,-5-2 0 16,-3 4 0-16,1 3 0 16,-3-3 0-16,-1 0 0 0,-4 10 0 0,2-5 8 15,-3 0-8-15,1 7 0 0,-4 0-8 0,1 7 8 0,0 0 0 16,2-5 0-16,-2 12 0 0,0 0 0 0,2 3 0 0,1 2 0 16,-1 2 0-16,3-5 0 15,0 3 0-15,6 5 0 0,-4-10-9 0,6 2 9 0,0 1 0 0,3-3 0 16,2 0-9-16,0 2 9 0,3-9 0 0,0 3 0 15,6-1 0-15,-1-2 0 0,3-2 0 16,0-3-10-16,-1 1 10 0,1-6-8 16,3 1-109-16,-3-3-22 0,0 3-4 0,2-5-754 0</inkml:trace>
  <inkml:trace contextRef="#ctx0" brushRef="#br0" timeOffset="31396.59">20995 1610 288 0,'5'0'25'0,"-2"-3"-25"0,-3 3 0 0,0 0 0 16,0 0 404-16,0 0 75 0,5 0 15 0,3 3 3 15,-3-3-318-15,6 7-64 0,-1 2-13 0,4 1-2 16,-4 1-60-16,6 6-11 0,-3-3-2 16,0 2-1-16,3 1-26 0,-2-1 0 0,1-1 8 0,-1-4-8 15,-1 10 0-15,3-11 0 0,-3 4 0 0,0-2 0 32,0-8-62-32,1 3-14 0,-4 1-4 0,1-6-966 0</inkml:trace>
  <inkml:trace contextRef="#ctx0" brushRef="#br0" timeOffset="31585.11">21275 1476 2332 0,'-13'7'104'0,"8"-7"20"0,-6 2-99 0,3 3-25 16,-2-3 0-16,-4 5 0 0,1 7 44 0,-3-2 4 16,3 7 1-16,-6 0 0 0,-2 2-41 0,0-2-8 15,-3 4 0-15,3 5 0 0,0-4-9 16,2-3 1-16,4 3 0 0,-1-3 0 15,2-5-115-15,4 1-22 0,-1 4-5 0,3-9-492 16,0-1-98-16</inkml:trace>
  <inkml:trace contextRef="#ctx0" brushRef="#br0" timeOffset="31833.19">21545 1396 1670 0,'0'0'148'0,"5"-7"-118"0,3 7-30 0,-2-3 0 0,-6 3 186 0,0 0 31 0,0 0 7 0,0 0 0 16,0 0-140-16,5 7-29 0,0 3-6 0,-2-1-1 15,-1 12-35-15,-2-2-13 0,0 5 9 0,-2 4-9 16,2 0 16-16,-3 3-1 0,-2-1-1 0,2 3 0 16,-2-2-30-16,0-1-5 0,2-4-2 0,0 5 0 15,1-8-1-15,-1 1-1 0,0-1 0 0,3-4 0 31,3 2-22-31,-3-6-4 0,3 1-1 0,-1-4 0 16,1-5-6-16,2 0-2 0,-2 0 0 0,2 0-602 16,-5-7-121-16</inkml:trace>
  <inkml:trace contextRef="#ctx0" brushRef="#br0" timeOffset="32043.91">21355 1579 1796 0,'-6'5'80'0,"4"-5"16"0,2 0-77 0,0 0-19 16,0 0 0-16,0 0 0 0,0 0 76 0,0 0 11 16,0 0 2-16,5-5 1 0,0 5-29 0,3 0-5 15,3 0-2-15,2 0 0 0,3 0-16 0,2 5-3 0,3-3-1 0,3-2 0 16,3 0-18-16,2 5-4 16,0-3-1-16,0-2 0 15,0 3-85-15,0 1-17 0,-2-4-3 0</inkml:trace>
  <inkml:trace contextRef="#ctx0" brushRef="#br0" timeOffset="32615.52">20238 2181 1324 0,'-13'-4'59'0,"5"4"12"0,0-5-57 0,0 5-14 0,0 0 0 0,0 0 0 16,0 0 211-16,0 0 39 0,0 5 8 0,3 4 2 16,0-7-202-16,-1 12-40 0,-2 5-8 0,1 0-2 15,-1 7-8-15,2 7-11 0,1 0 3 0,2 4 0 16,1 1 8-16,-1 2-13 0,6-5 5 0,2-4 8 15,0-1-9-15,3 1 9 0,0-5 0 0,5-3 0 16,1-1 0-16,1-4-8 0,4-1 8 0,5-5 0 16,0-3-22-16,-1-2-1 0,1-7 0 0,5 0-622 15,0-7-125-15</inkml:trace>
  <inkml:trace contextRef="#ctx0" brushRef="#br0" timeOffset="33030.26">20577 2346 2116 0,'0'0'94'0,"0"0"19"0,-8 0-90 0,5 0-23 0,3 0 0 0,0 0 0 0,0 0 45 0,0 0 5 16,0 0 1-16,0 0 0 0,0 0-35 0,-3-7-8 15,1 7 0-15,2-2-8 0,2-8 0 0,1 3 0 16,0 0 0-16,2-2-12 15,0-3-25-15,1 2-5 0,2 1-1 0,-3-5 0 16,3 7 7-16,0-5 2 0,-3 5 0 0,3-5 0 0,-3 3 16 0,3 2 3 16,-3 0 1-16,1 2 0 0,-4 0 32 0,1 3 6 15,0-3 2-15,-3 5 0 0,0 0-10 0,0 0-1 0,0 0-1 0,2 7 0 16,-2 3-5-16,0 4-1 16,3 7 0-16,-3-4 0 0,0 6-8 0,-3 3 0 0,3-3 0 15,-2 15 0-15,-4-3 0 0,4 3 0 16,-4 2 0-16,1-2 0 0,3 2 10 0,-4 0 0 0,4 0 0 0,-4-1 0 15,4 9-2-15,-4-4 0 0,1-1 0 0,0-3 0 16,-1 0 4-16,1-8 0 0,3 6 0 0,-4 0 0 16,1-8-21-16,0 6-4 0,-1-4-1 15,4-1 0-15,-4 2-8 0,-2-12-2 16,3 3 0-16,-3-8 0 0,3-2-105 0,0-2-22 16,-9 0-4-16,1-12-1 0</inkml:trace>
  <inkml:trace contextRef="#ctx0" brushRef="#br0" timeOffset="33540.79">20524 2391 288 0,'2'-7'25'0,"6"-8"-25"15,-2 6 0-15,4-5 0 0,-2 0 320 0,3 2 60 16,-3 0 11-16,5 3 2 0,0-1-240 0,0 3-48 16,3 0-9-16,0 5-3 0,3 2-27 0,-4-5-6 15,4 5 0-15,0 5-1 0,-4-3-37 0,1 5-7 0,0 8-2 0,-3-8 0 16,1 4-13-16,-1 3 0 15,-3-4 0-15,-2 6 0 0,-2-2 8 0,2 3-8 0,-6-3 0 0,1 2 0 16,-3 1 0-16,0-3 0 0,-3 3 0 0,1-8 0 16,-4 5-8-16,1-5 8 15,-3 6-12-15,-5-6 12 16,2 0-29-16,1-2 1 0,-4 3 0 0,-1 2 0 0,-1-5-41 16,0-3-8-16,0 3-2 0,3-2 0 0,-3-3-29 0,5-2-7 15,1 0-1-15,2 0 0 16,-3-2 17-16,3-3 3 0,3-2 1 0,2 3 0 0,1-3 57 0,2-8 11 15,2 6 3-15,4-12 0 0,-1 9 35 0,3-7 7 16,2 8 2-16,4-11 0 0,-1 6-10 0,3 7-2 0,0-6 0 0,-1 6 0 16,1 0 64-16,0 2 13 0,-3 0 3 0,3-1 0 15,0 6 10-15,3-3 2 0,-6 5 1 0,0 5 0 16,3-3-21-16,-5 1-4 0,2 4 0 0,-3 0-1 0,-2 2-32 0,3 3-7 16,-3 0 0-16,0 2-1 0,-3 0-15 0,0 3-2 15,1-8-1-15,-1 7 0 0,-2-4-17 16,-1 0 10-16,-2 0-10 0,0-3 8 0,0-2-8 0,0-2 0 15,-2 2 0-15,2-7 0 0,0 0 0 0,0 0 0 16,0 0 0-16,0 0 0 0,0 0 0 0,0 0 0 16,0-10 0-16,2 3 0 0,1-4 0 0,0-3 0 15,-1-3 0-15,4 1 0 0,-1-6 0 0,0 4 0 16,3-1 0-16,0 0-11 0,0 3 11 0,3-1 0 16,-1 3 0-16,3 0 0 15,1 2-53-15,-4 5-9 0,-2 0-2 0,3 2-888 0</inkml:trace>
  <inkml:trace contextRef="#ctx0" brushRef="#br0" timeOffset="33852.68">21153 2456 1681 0,'8'10'74'0,"-5"-5"16"0,-3 2-72 0,3-3-18 0,2 8 0 0,3-5 0 16,0 3 108-16,0-8 17 0,2 5 4 0,1 2 1 16,0-4-70-16,-1-3-15 0,1-2-2 0,2 0-1 15,-2 0-24-15,-1 0-5 0,1 0-1 0,-3-2 0 16,0-3-12-16,-1 1-16 0,1-1 3 0,0-2 1 15,-2-2-52-15,-4 1-9 0,1-6-3 0,0 5 0 32,-3 0 10-32,0-1 2 0,-3 3 0 0,0-7 0 0,-2 5 25 0,0-6 6 0,-3 13 1 0,0-10 0 0,-5 8 67 15,2-1 13-15,-2 3 4 0,0-3 0 16,-1 3 3-16,1-3 1 0,0 10 0 16,0-5 0-16,2 7-28 0,3-7-4 0,3 2-2 0,0 7 0 0,-1 3-22 15,1-3 8-15,2 1-8 0,1 6 0 16,2-2 0-16,0 1 0 0,2-4 0 0,4 3 0 0,-1 1 0 0,3-6 0 15,5 5 0-15,-2-5 0 16,5-1 0-16,-1-1-8 0,1-5 8 0,0 3-8 16,0-1-12-16,3-8-1 0,-4-1-1 0,4 5-905 0</inkml:trace>
  <inkml:trace contextRef="#ctx0" brushRef="#br0" timeOffset="34156.56">21603 2337 345 0,'0'0'31'0,"0"0"-31"15,0 0 0-15,0 0 0 0,0 0 412 0,0 0 77 16,0 0 15-16,-2 2 4 0,2 5-337 0,-3 7-67 16,3-5-14-16,0 6-2 0,0-4-64 0,0 3-13 15,3 3-3-15,-1 4 0 0,-2-2-8 0,6 2 0 16,-4-4 0-16,3-1 0 0,1 0 0 0,-4 6 0 0,4-11 0 0,-4 1 0 16,4 0 0-16,-1-5 0 15,0 5 0-15,1-8 0 0,-1 1 0 0,3-3 0 16,-3-2 10-16,0 0-10 0,3-2 13 0,-2-5-4 0,-1 0-1 0,0 0 0 15,0-10-8-15,1 8 10 16,2-7-10-16,-6-6 10 0,4 6-10 0,-1-3 0 0,0 0 0 0,-2-7-11 16,-1 8 11-16,1-6 0 0,-3 5 0 0,3-7 0 15,-1 10 0-15,-2 0 0 0,0-1 8 0,3 1-8 0,-3 1 0 16,0 6 0-16,3 2 0 0,-3 0-12 16,0 0-64-16,0 0-14 15,0 7-2-15,0 0-953 0</inkml:trace>
  <inkml:trace contextRef="#ctx0" brushRef="#br0" timeOffset="34416.31">22005 2078 2394 0,'11'-7'106'0,"-6"7"22"0,6 0-103 0,2 0-25 0,0 0 0 0,3 0 0 16,0 0 77-16,0 4 11 15,0-1 1-15,0 4 1 0,0 7-66 0,-3-5-12 16,3 8-4-16,-3 4 0 0,3-2-8 0,-3 9 0 0,-2 0 0 0,-1 3 0 16,-2-1 0-16,-5 8-11 0,-1-5 3 0,-2 0 0 31,-2 5-45-31,-6-8-9 0,0-2-2 0,-3 3 0 16,-2-1-21-16,-3-4-5 0,-2 3-1 0,-1-4 0 15,-7-1 27-15,-3 4 6 0,-6-2 1 0,-4-2-847 0</inkml:trace>
  <inkml:trace contextRef="#ctx0" brushRef="#br0" timeOffset="35104.43">21185 2449 946 0,'0'0'42'0,"5"-2"9"0,-5 2-41 0,3-7-10 0,2 5 0 0,-5 2 0 15,3-5 88-15,-3 5 16 0,0 0 4 0,0 0 0 16,0 0-71-16,0 0-13 0,0 0-4 0,0 0 0 0,0 0-12 0,0 0-8 15,-5 0 8-15,-1 7-8 0,-1-5 10 0,-1 5-2 16,0 0-8-16,2 1 12 16,1 1 36-16,-3 0 8 0,3 5 0 0,-6 1 1 0,1-6-11 0,2 7-2 15,-3 1-1-15,3-1 0 0,3-2-7 0,-3 3 0 16,3-3-1-16,2 3 0 0,0-3 1 16,3 2 0-16,3 1 0 0,2-1 0 15,1 0-23-15,2 6-4 0,0-11-1 0,2 4 0 0,3-1-8 0,1-5 0 16,-6 7 0-16,5-6 0 0,3 4 0 0,-1-5 0 15,1-2 0-15,0 1 0 0,0 1 0 0,0-2 0 16,0-2 0-16,-3-3 8 0,-2 3-8 0,2-3-11 16,-3-2 3-16,1-2-609 15,0-3-122-15</inkml:trace>
  <inkml:trace contextRef="#ctx0" brushRef="#br0" timeOffset="44002.32">19674 970 1717 0,'-5'-2'37'0,"-3"-8"8"0,0 3 2 0,0 0 2 0,-2 0-39 0,2 0-10 0,-3 0 0 0,1-2 0 16,-1 6 36-16,0-4 4 0,1 3 2 0,-1-1 0 15,1 0-31-15,2 5-11 0,-3 5 0 0,1 0 9 16,-4 2-9-16,4 0 0 0,-1 7 0 0,-2 2 0 16,2-6-17-16,1 6 4 0,2 5 1 0,-3 3 0 15,3-1 12-15,0 3 0 0,3-2 0 0,-3 6 0 16,6 1-18-16,-1-5 2 0,0 7 1 0,3-5 0 15,3-2 15-15,2 4 0 0,-2-6 0 0,5 2-9 16,2 2 9-16,4 0 0 0,1 0 8 16,1-2-8-16,3 5 15 0,2-5-2 0,-8 2 0 0,3-5 0 15,3 1-4-15,-1 2-1 0,-2 0 0 0,0-5 0 16,-3 0 8-16,0-2 0 0,-2-3 1 0,-3-2 0 0,0 3-3 0,-3-3-1 16,0-2 0-16,-2-5 0 15,-6 7 0-15,1-7 0 0,-1 5 0 0,-2-8 0 0,-3 3-1 16,-3 1 0-16,1 1 0 0,-3-7 0 0,-1 5-12 0,1 0 0 15,0 0 0-15,0-4 0 0,-3 2 0 16,0-3 8-16,0-2-8 0,0 7 0 0,3-5 0 16,2 3 0-16,1-5 0 0,-1 2 0 0,6-2 0 0,0 5 0 15,5-5 0-15,0 0 0 0,0 0 0 0,-3 9 0 0,6-6 0 16,-1 9 0-16,1-3 0 0,5 0 0 16,0 5 0-16,0-2 0 0,2 7 13 0,1 0 3 15,5 2 1-15,-3 3 0 0,-3-1-4 0,4 3-1 16,-4 5 0-16,4-6 0 0,-1-1-12 0,0 6 0 0,-2 1 0 15,-1-5 0-15,1 0 16 0,2 9-2 0,-8-9-1 0,3 0 0 16,0 9 21-16,0-11 4 0,-3 1 1 16,1-3 0-16,-4-4-19 0,4-1-4 0,-4 4-1 15,-2-12 0-15,3 6-15 0,0-4 0 0,-1-4 0 0,-2 0-713 16,0 1-139-16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3T16:20:22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15012 3524 172 0,'0'0'8'0,"0"0"1"0,0 0-9 0,-5 3 0 0,-3-3 0 0,3 4 0 16,5-4 363-16,0 0 70 0,-3 0 15 0,3 0 2 15,0 0-330-15,0 0-65 0,0 0-14 0,0 0-2 16,0 0-13-16,0 0-2 0,0 0-1 0,0 0 0 16,0 0-9-16,0 0-2 0,0 0 0 0,0 0 0 15,0 0 4-15,0 0 1 0,0 0 0 0,6-4 0 16,-1 4 16-16,-5 0 3 0,5 0 1 0,0-3 0 16,3 3-18-16,-2 0-4 15,2-2-1-15,0 4 0 0,0-2-2 0,-3 0-1 0,-5 0 0 0,0 0 0 16,0 0-2-16,13-2 0 0,0-3 0 0,-2 5 0 15,2 0-9-15,-2 0 0 0,-1 0 0 0,3 0 0 0,-2 0 0 16,2 0 0-16,-2 0 0 0,-1 0 0 16,1 0 0-16,0 0 8 0,-1-2-8 0,1 2 0 0,-3 2 0 0,2-2 8 15,1 0-8-15,-1 0 0 16,-2 0 10-16,3 5-10 0,2-5 12 0,-2 0-12 0,-1 0 0 0,4-5 0 16,-1 5 0-16,-3 0 0 0,6 0 13 0,0 0-4 15,-3-2-1-15,1-3 0 0,2 5 3 16,-3-2 0-16,-3 2 0 0,1-5 0 0,5 5-11 0,-3 0 0 15,0 0 0-15,-2 0 0 0,2-5 0 0,-2 1 0 0,2 4 0 0,-3 0 0 16,1 0 11-16,-3 0-3 16,3 0-8-16,-4 0 12 0,4 0-12 0,-6 0 11 0,6 0-11 0,-3 0 10 15,0 0-10-15,0 0 0 0,0 0 0 0,0 0 0 16,0 0 0-16,0 0 0 0,-3 0 0 16,3 0 0-16,2 0 0 0,-2 0 0 0,0 0 0 0,3 0 0 15,2 0 0-15,-2 4 0 0,-1 1 0 0,3-5 0 16,1 0 0-16,-1 0 0 0,0 0 8 0,3 0-8 15,-3 0 0-15,3 0 0 0,-3 5 0 0,1-5 8 16,-1 2-8-16,3-2 0 0,-3 0 0 16,0 5 0-16,0-5 0 0,1 0 0 0,-1 0 0 0,0 2 8 31,0-2-8-15,0 5 0-16,-2-3 9 15,0 1-9-15,-1-3 8 0,3 0-8 0,-2 0 8 0,0 0-8 0,2 0 8 0,0 4-8 0,-2-4 10 0,5 0-10 16,-1 0 11-16,-1 0-11 0,-1 0 12 0,0 0-12 0,6-4 10 0,-4 4-10 15,-1 0 8-15,-1 0-8 0,0 0 8 0,-2 0-8 0,-1-3 8 0,-2 3-8 0,3 0 0 16,-1-2 0-16,1-3 0 0,0 5 0 0,-3 0 0 0,-1-2 0 16,4-3 0-16,0 5 0 0,-6 0 21 0,3 0-1 15,0 5 0-15,0-3 0 0,0-2-20 0,-3 0 0 16,3 0 0-16,-3 0 0 16,3 0 0-16,-3 5-18 0,-5-5 3 0,8 2 1 0,0-2 22 0,0 0 5 15,-2 0 1-15,-1 0 0 0,0 3-14 0,0-3 0 0,3 4 0 16,-2-1 0-16,-1-3-10 0,0 0-5 15,-2-3-1-15,-3 3 0 16,0 0 26-16,8 3 5 0,-3-3 1 0,-5 0 0 0,0 0-26 0,5 0-5 16,3 0-1-16,-2 0 0 0,-6 0 16 0,5 0 0 15,0 0 0-15,1 0 0 0,-1 0-9 0,0 4 1 0,0-4 0 16,1 0 0 0,2 0-107-16,0-4-21 0,-3 4-4 0,3 0-888 0</inkml:trace>
  <inkml:trace contextRef="#ctx0" brushRef="#br0" timeOffset="35443.96">19714 7640 1566 0,'0'0'69'0,"0"0"15"0,0 0-68 0,0 5-16 0,0-5 0 0,-3 4 0 15,3-4 79-15,3 7 12 0,-3-7 2 0,3 7 1 16,-3-7-40-16,2 8-8 0,4-6-2 0,-4 5 0 16,4-2-28-16,-1-3-7 0,0 3-1 0,3-3 0 15,-3 0-8-15,3 3 0 0,-2-3 0 0,2-2 0 16,2 8 0-16,1-8 0 0,-3 2 0 0,5 3 0 15,-2-3 0-15,2 3 0 0,-3-3 0 0,4 3 8 16,1-3 7-16,-1 0 1 0,-1 5 0 0,-3-2 0 16,1-3 3-16,2 6 1 0,1-1 0 0,1 0 0 15,-1-5 0-15,-1 5 0 0,0 0 0 0,0-5 0 16,-2 6-20-16,2-1 10 0,0-5-10 0,1 5 8 0,-4 0-8 16,3-5 0-16,1 5 9 0,-1-2-9 15,-3-2 8-15,1 1-8 0,2-1 8 0,0-1-8 0,1-2 10 16,-1 5-2-16,3-3-8 0,-3-2 12 0,8 0 16 0,-5 0 4 15,3 0 0-15,-4 0 0 0,1 0-24 0,3 0-8 16,-1 0 0-16,4-7 0 0,-1 7 8 16,-3-5-8-1,3 1 0-15,1-4 0 0,-4 1 14 0,1-2-3 0,-1 2-1 0,-2 0 0 0,0-3-10 0,0 3 0 0,2-2 0 16,-2 2 0-16,0-2 0 0,3-6 0 16,-1 6 8-16,3-5-8 0,0 2 10 15,3-2-10-15,-5 0 12 0,2-3-12 0,-3 1 10 0,1 0-10 0,-1-6 8 0,-2 6-8 16,0 4 9-16,0-2-9 15,-5-7 10-15,-1 4-10 0,1 6 8 16,-3-8-8-16,2 2 0 0,-4 1 0 0,2-1 19 0,0 3-3 0,-6-2 0 16,6-1 0-16,-5 3-4 0,2 3-2 0,-2-6 0 0,2 3 0 15,-2-2-10-15,2 1 12 0,-5 1-12 0,3-2 12 16,-3-1-4-16,0 1 0 0,0-1 0 0,0 3 0 16,0-2-8-16,0-3 0 0,-3-2 0 0,0 7 0 15,1-3 8-15,-1 1-8 0,0-1 8 0,-2 3-8 16,2-2 0-16,-2 4 0 0,0 0 8 0,-3 1-8 0,0-1 0 15,0 0 0-15,0-2 0 0,-2 4 8 16,-4-1-8-16,-2 6 8 0,1-7-8 0,-4 5 8 16,-2 3-8-16,0-4 0 0,-3 1 0 15,0 0 0-15,0 0 0 0,3 5 0 0,0-3 0 0,2 3 0 16,1-5 0-16,-1 4 0 0,1-1 0 0,-1 1 8 16,3-1-8-16,-2 4 0 0,-1-3 0 0,1 3 8 0,-3 0-8 0,0 0 0 15,-3-2 0-15,-3 2 0 0,3 2 0 0,1 1 0 16,1-3 9-16,-1 4-9 0,1-1 0 15,-1-3 0-15,-1 4 0 0,0-1 0 16,6 4 0-16,-4-5-10 0,4 5 10 0,-1-2-13 0,1-3 13 0,-3 5 0 16,-1-4 0-16,1 4 0 0,-3 0 0 0,3 2 0 15,0-2 0-15,3 3 0 0,-1 1 0 0,1 1 0 16,-1-5 0-16,1 10-9 0,-1-3 9 0,1 0-10 16,4-2 10-16,-2 2-10 0,1 2 10 0,1 1 0 15,1-1 0-15,0 3 0 0,0 0 0 0,-1-3-12 16,1 1 12-16,0 6-12 0,0-6 12 0,-1 4 0 0,1-2 0 0,3 2 0 15,-1-5 0-15,0 8 8 0,4-8-8 0,-1 8 11 16,0-8-11-16,0 8 0 0,2-3 0 0,4-2 0 16,-1 2 8-16,3-2 0 0,0 0 0 15,0-1 0-15,3-1-8 0,5 4 8 0,-3-2-8 16,0 2 8-16,3-2-8 0,0-3 0 0,0-2 0 0,0 3 0 16,3-3 0-16,-3 0 0 0,2-2 0 0,-2 2 0 15,3-5 0-15,-3 3 0 0,0-2 0 0,2-1 0 16,-2 0 0-16,0-2 0 0,0 1 0 0,0 1 0 15,-3-2-18-15,3 2 4 0,0-2 1 0,0 1 0 16,-5-1-20 0,2-5-4-16,0 3-1 0,1-3-753 0,-1 5-150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3T16:22:10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5374 6090 1558 0,'0'0'69'0,"0"0"15"0,0 0-68 0,0 0-16 15,0 0 0-15,0 0 0 0,2 7 73 0,4 0 11 16,-6-7 3-16,5 3 0 0,3 1-40 0,2-1-8 16,-2-3-2-16,0 0 0 0,3 4-23 0,2-1-5 15,0-3-1-15,-5 0 0 0,8 0-8 0,-3 0 0 16,3-3 0-16,0 3 8 0,0-4-8 0,3 4 0 16,-1-3 0-16,3-1 8 0,-2 1 2 0,2-4 0 0,3 7 0 0,0-7 0 31,-3 5 3-31,3-5 1 0,-1 7 0 0,1-3 0 0,5-1 16 0,-2 1 3 15,-1-1 1-15,-2 4 0 0,-3 0-2 0,-2 0-1 0,2 0 0 0,-3 0 0 16,6 0-12-16,-5 0-3 0,2 0 0 0,3 4 0 16,-3-1-5-16,0-3-2 0,-2 4 0 0,4-1 0 15,1-3-9-15,3 0 8 0,-6 4-8 0,3-4 8 16,-3 3-8-16,3-3 0 0,-6 0 0 0,1 0 0 16,-1-3 8-16,1-1-8 0,-1 4 0 0,1 0 8 15,-1-3-8-15,-2-1 0 16,0 4 0-16,2 0 0 0,1 0 0 0,2-3 8 0,-2-1-8 0,-1 4 8 15,-2 0-8-15,3 0 0 0,-4 0 9 0,1 0-9 16,3 0 0-16,-1 0 0 0,-4 0 0 0,-1 0 0 0,5 4 0 0,-10-1 0 16,6-3 0-16,-1 4 8 0,-3-1-8 0,-2-3 0 15,3 0 0-15,-3 4 0 16,0-1 0-16,-8-3 0 0,5 0 0 0,-5 0 0 0,5 2 0 0,-5-2 8 16,0 0-8-16,0 0 8 15,0 0-8-15,0 0 0 0,0 0-8 0,0 0 8 16,0 0-44-16,0 0-4 0,0 0-1 0,0 0 0 15,0 0-4-15,0 0-1 0,0 0 0 0,0 0 0 16,0-2 22-16,-8-5 5 0,6 7 1 0,-4-3 0 0,1-1 26 16,0 4 0-16,0 0 0 0,-1 0-8 0,1-3 8 0,2-1 0 15,-5 4 0-15,3 0 8 0,0 0-8 0,0 0 9 0,-3 0-9 0,2 0 10 16,-2 0-10-16,0 0 0 0,1 0 0 0,-1 0 0 16,0 0 0-16,-6 4 0 0,4-4 0 15,-1 0 0-15,1 0 0 0,-4 0 8 0,4-4-8 16,-1 4 0-16,-5 4 9 0,3-4-9 15,-3 3 10-15,0-3-10 0,3 0 16 0,-3 0-2 0,0 0-1 0,8 0 0 16,-10-3-13-16,7 3 9 16,-2-4-9-16,0 4 8 0,0 0 3 0,-1 0 0 0,1-3 0 15,0 1 0-15,-6-3 7 0,4 5 2 0,-1 0 0 0,3 0 0 16,-3 0-7-16,5 0-1 0,-7 0 0 0,10 0 0 16,-6 0-12-16,4 0 0 0,2-2 0 0,0 2 0 15,3 2 0-15,-1-2 0 0,1 0 0 0,5 0 0 16,0 0 0-16,0 0-8 0,0 0 8 0,11 5 0 15,-6-3 0-15,8 1-8 0,0 1 8 0,1-1 0 16,1 4 0-16,1-3 0 0,3 1 11 0,2 0-11 16,-2-3 10-16,-4 5-10 0,7-4 8 0,1 1-8 0,7-1 8 15,-4 4-8-15,3-7 0 0,5 4 8 0,-2-1-8 16,3-3 0-16,-1 2 9 0,0-2-9 16,1 5 0-16,-3-3 0 0,2-2 0 0,0 0 0 15,-5 7 0-15,8-7 0 0,3 5 0 0,-3-3 0 0,-2 1 0 0,2 1 9 16,0-1-9-16,0 4 0 0,-3-3 9 0,-2 1-9 15,-3 0 0-15,0-3 9 0,5 3-9 0,1-3 0 16,-3-2 0-16,-1 7 8 0,4-7-8 16,-3 3 10-16,2-3-10 0,-2 0 10 0,-3 0 2 0,0 0 1 15,-3 0 0-15,-2 0 0 16,3-3 1-16,-1-1 0 0,1 1 0 0,4-4 0 0,1 5-2 0,-3-5-1 16,-5 0 0-16,2 0 0 0,4 0-2 0,-1 2 0 0,-6-7 0 0,-1 5 0 15,-1-2-9-15,3 2 0 0,-6-3 0 0,3 3 8 16,-2-5-8-16,-1 1 0 0,1-1 0 0,-1-2 8 15,1 0-8-15,-1-3 0 0,6 3 0 0,-5-2 8 16,-3 4-8-16,-1-7 0 0,7 3 0 16,1-3 8-16,-1-2-8 0,1 4 10 0,-1-2-10 15,-1-2 10-15,3 5-1 0,-6-1 0 0,-2 1 0 0,0-5 0 16,0 4 2-16,0 1 0 0,-6-6 0 0,3-1 0 16,-2 4-2-16,0-2 0 0,-3-3 0 0,-1 1 0 15,1-3 6-15,-2 0 1 0,-1-2 0 0,-5-3 0 16,0 6-5-16,-3-1-1 0,1-3 0 0,-1 6 0 15,-2-5 5-15,2-1 1 0,-2 4 0 0,0-4 0 0,-3 4 3 0,-3-6 1 16,3 7 0-16,-5 1 0 16,0-1-20-16,-3 1 0 0,-3 4-13 0,-2-2 5 15,5-3 8-15,-8 8 9 0,-5-8-1 16,3 8-8-16,5-3 0 0,-1-2 0 0,-4 7 0 0,-3-3 0 0,0 1 0 16,2-1 0-16,1 1 0 0,-3 2 0 15,-6-3 0-15,4 1 0 0,-1-1 0 0,-5 3 0 16,0-2 0-16,-6 2 0 0,4 4 0 0,-1 3 0 0,3-2 0 0,-3 2 0 15,-2 0 0-15,-6-3 0 0,1 3 0 0,-4 5 0 16,-1-3 0-16,4 5 0 0,-2 0-13 0,-1 0-7 16,-2 5 0-16,-7-3-1 0,-1 5-1 15,0 0 0-15,-3-4 0 0,4 11 0 0,-4-5 2 0,1 5 0 0,-1-4 0 16,3 6 0-16,0-2 20 0,8-4 0 16,-2 4-9-16,2-5 9 0,-3 5-15 0,3-4 1 0,1 6 0 15,-1-2 0-15,2-4 14 0,6 4 0 0,3-5 0 0,0 8 10 16,-1-3-10-16,1 2 0 15,-6 1 0-15,6-1 0 0,2-2 0 0,3 3 15 16,3 4-3-16,2-2 0 0,6 2-20 16,-1-2-5-16,1 4-1 0,2 1 0 0,3-1 14 0,2-1-9 0,1-4 9 0,2 4-8 15,0 1 8-15,3-4-12 0,0 4 12 0,2 1-12 16,0-1 12-16,1 6 0 0,-1-1 0 0,3 2-8 16,3 1 8-16,-3 2-13 0,0-2 5 0,6 1 8 15,-1 4 0-15,-8-8 0 0,9 7 0 0,-4-7 0 16,6 8 0-16,-8-3 0 0,3 0 0 0,0 0 0 15,5-3 8-15,0 3 0 0,-3-2 0 0,3-1 0 16,3-4 13-16,2 2 3 0,0-2 0 0,-2-5 0 0,5-2-32 0,0 5-7 16,3-8-1-16,-1 1 0 0,3 1 16 0,-2-6-9 15,2-2 9-15,3 1-8 16,-3-1-24-16,6-3-4 16,-1 0 0-16,1-5-1104 0</inkml:trace>
  <inkml:trace contextRef="#ctx0" brushRef="#br0" timeOffset="483.27">3426 5434 1850 0,'0'-21'82'0,"6"9"17"0,4 0-79 0,-2-7-20 0,5 3 0 0,6-3 0 0,-3-2 52 16,5-3 6-16,3 1 2 0,5-3 0 15,5 3-36-15,3-1-8 0,-2 1 0 0,7 6-1 16,-5 1-15-16,0 1 0 0,0 6 0 0,-2 2 0 16,-4 0 0-16,1 7 0 0,-3 0 0 0,3 0 0 0,-3 5 0 15,0-1 0-15,-2 8 0 0,-1-2 9 0,-2-1-9 16,-3 5 0-16,0 3 0 0,-5-1 0 0,0 0 0 0,-3 8 0 15,-5-1 0-15,0 1 8 16,-3-3-8-16,-2 3 8 16,-3 2-8-16,-3-1 8 0,3-1 0 0,-8 7 0 0,-2 1 0 15,2-1 0-15,-5-3 10 0,-1 0 2 0,4 3 0 0,-3 0-678 16,-1-1-135-16</inkml:trace>
  <inkml:trace contextRef="#ctx0" brushRef="#br0" timeOffset="648.12">4135 6144 2973 0,'-15'10'65'0,"12"-6"14"0,-2 3 2 0,5 0 3 0,-3-2-67 0,3 7-17 0,3-3 0 0,2 1 0 16,0 4 23-16,1 0 1 0,1-2 0 0,1 4 0 31,3-2-48-31,2 0-10 0,0-2-2 0,1 0 0 0</inkml:trace>
  <inkml:trace contextRef="#ctx0" brushRef="#br0" timeOffset="63138.61">770 11161 1800 0,'0'0'40'0,"0"0"8"0,0-7 1 0,0 0 1 0,0 4-40 0,5-4-10 0,-2 0 0 0,5-2 0 15,0-5 13-15,0 4 1 16,-3-4 0-16,11-2 0 0,-8-1-14 0,8 3 0 15,-3-2 0-15,3-1 0 0,-3 1 0 0,3 2 0 0,2-3 0 16,1 1 0-16,-3 1 0 0,2 6 0 16,-2-3 0-16,3 1 0 0,-1 1 0 0,-2 1 0 0,-5 2 0 0,2 2 0 15,3 0 0-15,-6 1 0 0,6 1 0 0,0-1 0 16,-5 4 9-16,5 4-1 16,-3-1 0-16,3 4 0 0,0-5 24 0,-3 5 5 15,3 0 1-15,2 3 0 0,-2-3-22 16,-3 7-5-16,3-5-1 0,-5-2 0 0,-1 7 1 0,4-2 0 15,-6 0 0-15,-3 0 0 0,8 2 4 0,-8 2 1 0,9 1 0 0,-7-3 0 16,-1 2 4-16,2 1 0 0,0-1 1 0,0-2 0 16,-6 3-1-16,4-1-1 0,-6 1 0 0,2 4 0 15,3-5-19-15,-5 1 8 0,-5-1-8 0,3 1 0 16,2 1 12-16,-8-1-12 16,2-1 12-16,4 1-12 0,-9 2 13 0,3 2-4 0,-2-2-1 0,2 2 0 15,-3-5-8-15,3 5 0 0,-8-2 9 0,6-2-9 16,-1-1 13-16,-5-2-1 0,6 3-1 0,-6-3 0 0,5-5-11 15,-5 5 0-15,6 0 9 0,-6-2-9 0,5-5 8 0,-7 7-8 16,7-4 10-16,-5-1-10 0,6-2 9 16,-6 0-9-16,0 0 8 0,5-4-8 0,1 1 10 0,-6-1-10 15,3-3 12-15,-3 0-12 0,0 0 8 0,5-3-8 16,-7-1 0-16,-1 1 0 0,3-4 9 0,-2 0-9 16,2 0 0-16,3-2 9 0,-3 2-9 0,0-3 0 15,3 1 9-15,2-3-9 0,-5-4 11 0,6-1-3 16,-6 1 0-16,5-3 0 0,3-5 0 0,0 3 0 0,0-2 0 15,1-1 0-15,4 1-8 0,0-1 0 0,-2-2-12 16,5 3 12-16,-3-5-10 0,6 2 10 16,2 2 0-16,-2-2-9 0,-3-2 9 0,3 5 0 0,4-1-9 0,1 5 9 15,3-4 0-15,-3-1 0 0,3 3 0 0,2-2 0 16,-3 4-8-16,9-2-1 0,-3 2 0 0,-3-5 0 31,3 3-112-31,0-2-23 0,-3-1-4 0,3-2-807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3T16:24:30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12057 7574 2026 0,'0'0'90'0,"-5"0"18"0,2-5-86 0,0 5-22 0,-2-2 0 0,5 2 0 15,0 0 40-15,0 0 3 0,0 0 1 0,0 0 0 16,0 0-16-16,0 0-4 0,5-5 0 0,-2 3 0 16,5-5-15-16,3 7-9 0,-3 0 10 15,5 0-10-15,0 0 0 0,3-2 0 0,2-3 0 0,4 5-10 16,1-2 10-16,4 2-8 0,-1-5 8 0,6 5-8 0,2 5 8 0,1-3 0 16,-3-2 0-16,-1 5 0 15,-4-3 0-15,5-2 0 0,-1 0-8 0,6 7 8 16,3-5 0-16,2-2-8 0,1 5 8 0,2-5 0 0,-6 2 0 15,1-2 0-15,0-2 0 0,-1-3 0 16,6 5 0-16,0-2 0 0,0 2 8 0,-2-2-8 16,2-3 12-16,-3 5-3 0,0-2 0 0,-2-3 0 15,-3 5 7-15,0-7 0 0,0 4 1 0,0-4 0 16,-2 0-9-16,-1-2-8 0,0 2 9 0,-2 0-9 0,-5 4 10 16,-1-4-10-16,1 0 10 0,-9 0-10 15,1 3 8-15,-4-1-8 0,-4 3 0 0,0-3 0 0,-1 3 0 16,-4 2-15-16,-6 0 2 0,0 0 0 15,0 0-103-15,0 0-21 0,0 0-4 0,0 0-760 0</inkml:trace>
  <inkml:trace contextRef="#ctx0" brushRef="#br0" timeOffset="302.13">13332 7273 2246 0,'0'0'100'0,"0"0"20"15,0 0-96-15,0 0-24 0,0 0 0 0,0 0 0 16,6 2 40-16,-1 5 3 0,6-4 1 0,-1 4 0 16,6 2-20-16,0-2-3 0,2 0-1 0,4 0 0 15,-1 3-20-15,5-3 9 0,1 2-9 0,2-2 0 16,-3 7 0-16,3-6 0 0,-2 1-12 0,-3-2 3 16,-1 2-3-16,1-2 0 0,0 1 0 0,-3 1 0 31,-2 0-18-31,-1-2-4 0,-2 0-1 0,0 3 0 0,-5 2 35 0,-1-3 0 0,-5 0 0 0,-2 1 0 0,-6 4 13 0,-2-5 0 15,-5 5 0-15,-4 3 0 0,-4-1-5 0,-1 1-8 16,-5 4 11-16,3-5-11 16,-3 1 0-16,-2-1 0 0,0 1-15 0,-4-3 5 15,4-5-28-15,0 6-6 0,2-6 0 0,3 5-621 16,2-7-124-16</inkml:trace>
  <inkml:trace contextRef="#ctx0" brushRef="#br0" timeOffset="687.71">14542 6241 2581 0,'-6'18'114'0,"6"-6"24"0,0 5-110 0,0 6-28 0,0 8 0 0,3 6 0 16,-3 6 16-16,0 4-1 0,3 9-1 0,-3 8 0 16,2 6-14-16,1 10 9 0,-1 5-9 0,1 4 8 0,2 12-21 0,-2 10-5 15,2 6-1-15,-2 6 0 16,2 8-33 0,-2 4-8-16,0 8 0 0,-1 5-1 15,3 3 13-15,-2 2 4 0,0 4 0 0,2 1 0 0,3 6 44 0,0-1 16 16,-3-1 0-16,3-2 0 0,-3-3-8 0,1-4-8 0,2-2 12 0,0-10-12 15,-3-7 64-15,-2-9 7 0,-1-5 1 0,4-8 0 16,1-3-13-16,-4-8-3 0,0-10 0 0,2-4 0 0,-5-11-33 16,0-10-7-16,0-5-2 0,3-12 0 0,-1-4-14 0,-2-10-16 15,3-11 3-15,-3-10 1 16,3-12-184 0,-3-9-36-16</inkml:trace>
  <inkml:trace contextRef="#ctx0" brushRef="#br0" timeOffset="1386.89">14280 5867 2833 0,'-8'-14'125'0,"8"14"27"0,0 0-122 0,0 0-30 0,0 0 0 0,10 0 0 16,6 4 12-16,5-1-3 0,8 4-1 0,3 0 0 16,3 0 13-16,4 0 3 0,1-2 0 0,10 6 0 15,11 1-45-15,3 0-9 0,2-3-2 16,5 1 0 0,3-1-31-16,6 3-6 0,4 0-2 0,-2 2 0 0,-2-5 10 0,4 8 1 15,6-3 1-15,-8 2 0 0,0 1 41 0,0-3 8 0,3-5 2 0,0 5 0 16,-3-4 23-16,0 4 5 0,0-7 0 0,0 2 1 0,-3-2 26 15,-2 3 5-15,-3-3 0 0,-5 2 1 0,-3 3-17 16,0 0-3-16,3 4-1 0,-6-2 0 0,-5 3-32 16,-5 6 0-16,-8 1 0 0,0-1 0 0,0 3 13 15,-5 5-4-15,-6-1-1 0,1 3 0 0,-1-2-8 16,-5 9 0-16,-5-3 0 0,-3 3 0 16,3 0 0-16,-5 7 0 0,-3 3 0 0,-3 4 0 15,0-5 0-15,-2 3 0 0,-4 2 0 16,1 5 0-16,0 4 0 0,-2 1 0 0,-1-1 0 0,-2 8 0 0,2 9 0 15,-5 0 8-15,3 4-8 0,-3 6 8 0,0 9 0 0,0-1 0 16,-3 4 0-16,0 1 0 0,-2 8-8 0,-3-8 0 0,-3 5 0 0,1-2 0 16,-3 5 0-16,-3-8 0 0,-5-4 0 0,5-7 0 15,2 2 0-15,-1-7 8 16,-4 0-8-16,3 0 8 0,0-3 26 0,0-1 5 0,1-1 1 16,-1 0 0-16,0-2-23 0,0 0-4 0,0-2-1 0,3-1 0 15,-3-4-1-15,0-4-1 0,3-11 0 0,0 6 0 16,-3-5 0-16,0-8 0 0,-3 4 0 0,1-8 0 15,-1-5 0-15,-4 3 0 0,-1-8 0 0,-3-2 0 16,3-4 0-16,-5 2 0 0,-8-5 0 0,3 0 0 16,-3 1-2-16,-5-3 0 0,-9-3 0 0,-2 5 0 15,-8-4-8-15,-2 2-12 0,-1 0 2 0,1-3 1 0,2 1 9 16,0-1-13-16,0 1 5 0,6 4 8 16,2-9-19-16,5 4 4 0,6-6 1 0,0 4 0 15,2-2 14-15,-2-3 0 0,-3 5 0 0,0-2 10 16,2-5-29-16,4-4-5 15,-4 4-2-15,6-5 0 0,0 3-2 0,5-10 0 0,1 1 0 0,-1-6 0 16,0-6-38-16,0-5-8 0,-2-12-2 16,2-5-730-16,-2-9-146 0</inkml:trace>
  <inkml:trace contextRef="#ctx0" brushRef="#br0" timeOffset="1785.65">15084 4702 2804 0,'0'0'62'0,"0"0"13"0,5 10 2 0,0-3 1 0,1 2-62 0,-1-2-16 0,8 8 0 0,1 1 0 0,-4 3 0 0,3 4 0 15,-2 1 0-15,2 6-10 0,-2 1 2 0,-1 2 0 16,-2 5 0-16,3 2 0 16,-3 2-170-16,2 5-34 15,-2-7-6-15</inkml:trace>
  <inkml:trace contextRef="#ctx0" brushRef="#br0" timeOffset="2136.44">15695 4451 3056 0,'-5'-7'68'0,"2"4"13"0,-2-1 3 0,2 4 1 0,3 0-68 0,-2 0-17 16,-4 0 0-16,4 0 0 0,-4 0 0 0,1 7 0 0,-3-7 0 16,0 7 0-16,-2 2 0 0,2 3 0 0,0 0 0 0,0 2 0 15,0-5 0-15,3 8-16 0,-1-3 4 0,4 2 0 31,-4 1-37-31,4-3-7 0,2 0-2 0,2-2 0 0,1 0 34 0,2-1 6 0,1-4 2 0,4 7 0 16,-2-4 16-16,3-1 0 0,2 3 0 0,0-3 0 16,0 1 0-16,3-3 0 0,0 2 0 15,-3-2 0-15,3 0 0 0,0 0 0 0,-3 1 0 0,3-6 0 16,0 7-11-16,-3-2 11 0,1 0-10 0,-7 3 10 0,1-3 0 0,0 0 0 16,-5 2 8-1,0-2-8-15,-3 0 0 0,-3 0 0 0,-2 1 0 0,-6-1 0 16,3-3 0-16,-5 3 0 0,2 0 0 0,1-2 0 15,-3-3-38-15,2 1-8 0,-2-3-2 0,2-3 0 16,1 1-159-16,-1-5-32 0,3-5-6 0</inkml:trace>
  <inkml:trace contextRef="#ctx0" brushRef="#br0" timeOffset="2362.73">16243 4140 2602 0,'0'0'116'0,"0"0"23"0,0 0-111 0,0 0-28 0,5 10 0 0,0-1 0 0,1 3 50 0,-1 4 5 16,-5 3 1-16,3 9 0 15,-3 1-40-15,-3 8-8 0,0-4-8 0,1 7 11 0,-4-2 0 0,4 2 0 16,2 5 0-16,0-3 0 0,-3-2-11 0,3 0 0 16,5 0-12-16,-2 0 12 15,-3-5-63-15,5-7-5 0,1 1 0 0,4-11-1 16,-2 6-65-16,3-10-13 0,-6-5-2 0,3-2-855 0</inkml:trace>
  <inkml:trace contextRef="#ctx0" brushRef="#br0" timeOffset="2563.86">16044 4333 172 0,'0'0'16'0,"0"0"-16"0,0 0 0 0,0 0 0 16,6-2 654-16,2-5 128 0,7 7 26 0,4-3 4 0,-1-1-626 15,9 4-126-15,2-3-24 0,3-1-6 0,0 4-20 0,2 0-10 16,3-3 10-16,0 3-10 16,0-2-33-16,0 2-13 0,0-5-2 0,0 5-1 15,0 0-175-15,3-2-36 16,39-5-6-16,-15 0-2 0</inkml:trace>
  <inkml:trace contextRef="#ctx0" brushRef="#br0" timeOffset="3230.55">16931 5210 2520 0,'2'-7'112'0,"-2"7"22"0,0-7-107 16,3 3-27-16,2-1 0 0,-2-2 0 0,0 5 75 0,-3 2 9 0,0 0 3 0,5 0 0 15,0 2-38-15,3 5-7 0,-5 2-2 0,2 5 0 16,-2 3-32-16,-1 4-8 0,-2 3 0 0,0 2 0 16,0 4-10-16,0 3-1 0,-2 0 0 0,-1 7 0 15,0-2 11-15,-2 2 0 0,2-8 8 0,1-1-8 16,-3-7-28-1,2-1-9-15,3-6-3 0,0-1 0 0,0-9 13 0,3 2 3 0,-1-1 0 0,3-11 0 16,1-4-26 0,4-2-5-16,-2-12-1 0,8 2 0 0,0-10 8 0,0 4 0 0,0-6 1 0,5-2 0 0,0 0 27 0,-2-2 6 15,-4 2 1-15,7 2 0 16,-1-2 13-16,3 3 0 0,-6 6 0 0,1-1 0 0,-1 6 41 16,-2 0 8-16,0 9 2 0,-3-4 0 0,3 5 17 0,-5 2 3 15,-1 0 1-15,1 5 0 0,-1 2-39 0,1 0-7 16,0 7-2-16,-4-5 0 0,1 5 7 0,0 7 1 15,0-5 0-15,-2 1 0 16,-1 4-32-16,0 2 0 0,0-6 0 0,1 4 0 16,-4-5-26-16,4 6-11 0,-1-6-3 0,-2 3 0 15,2-5-98-15,3-3-20 0,-3 3-4 16,3-7-1-16,3 8 72 0,-3-8 15 0,2 0 2 0,-2 2 1 16,3-2 30-16,-1 0 7 0,1-2 0 0,-1 4 1 0,1 3 79 0,2-3 15 0,-2-2 3 0,-1 7 1 15,1 0 11-15,2 2 2 0,-2 3 1 0,-3 0 0 16,2 4-21-16,-2 8-4 15,-5-1 0-15,2 1-1 0,1 0-41 0,-6-3-10 16,0 2 0-16,0-4 0 0,-3 2 0 0,0-2-12 0,-2-3 2 0,-3-1 1 16,0-6-3-16,0-2-1 0,-2 0 0 0,2 0 0 15,-3-7-3-15,0 0-1 0,1-7 0 0,-1 0 0 32,1-2-8-32,-1-5-2 0,3-3 0 0,0-2 0 15,0-2-16-15,3 2-3 0,5-4-1 0,-3-1 0 0,3-4-69 16,3 4-15-16,2 1-2 0,1-3-1 0</inkml:trace>
  <inkml:trace contextRef="#ctx0" brushRef="#br0" timeOffset="3882.24">18153 5234 2250 0,'0'0'49'0,"5"0"11"0,3 0 1 0,-2 0 3 0,-6 0-52 0,0 0-12 0,0 0 0 0,0 0 0 0,0 0 40 0,0 0 4 16,-6 5 2-16,-2-3 0 0,-2 0-38 0,-3-2-8 15,-1 5 0-15,1-3 0 16,-3 6-28-16,-2-1-6 0,-1 0-1 0,1 0 0 0,-1-3 10 16,1 8 1-16,2-2 1 0,0-1 0 0,3 7 13 0,2-1 10 15,-2 1-13-15,2 0 5 0,3 1 8 0,0 6 0 16,3-1 0-16,2-4 0 0,1 4 13 0,4-6-1 16,1 1-1-16,2-3 0 0,1-5 4 0,4 5 1 0,-2-7 0 0,3-4 0 15,5-3-3-15,2-3 0 0,1-4 0 0,2-7 0 16,3 0-13-16,2-10-8 0,-2 3 8 0,0-7-13 31,2-5-27-31,3-5-4 0,6-4-2 0,-1-5 0 16,3-2-39-16,-2-3-8 0,2-2-2 0,-6 4 0 15,1-4 23-15,-5-2 5 0,-1-8 1 0,-5 3 0 0,0-2 54 16,-2 4 12-16,-3 3 0 0,-3-3 0 0,-2 2 27 16,-4 8 2-16,1 4 1 0,-2 10 0 0,-1 7 64 0,-2 9 13 0,-3 5 2 15,0 7 1-15,0 7 5 0,-6 0 1 0,-2 7 0 16,0 9 0-16,-2 8-73 0,-3 4-15 0,-1 5-2 0,1 9-1 15,-5 5-14-15,-1 14-3 0,-2 5-8 0,2 5 12 16,1-3-12-16,-1 3 0 0,6 4 0 0,0-5 0 16,5 3 0-16,0-4 0 0,3-13 0 0,5 0 0 15,0-1 28-15,8-6 4 0,2-4 0 0,1-8 0 16,2-9-52-16,6 3-9 0,-1-7-3 16,3-3 0-16,1-5 32 0,-1-6 0 0,2-3 0 0,1-7 0 0,3-5 0 0,2 0 0 15,0-7 0-15,3-4 0 0,-1-7-14 0,1-3 3 16,-3-5 1-16,0 0 0 15,1 1-3-15,-7 2-1 0,-4-8 0 0,-6 3 0 0,0 1 5 0,-5-6 1 16,-2 5 0-16,-4 0 0 0,-2 3 8 0,-5 6 0 16,-6 0 0-16,-5 8 0 0,-2 2 14 0,-6 4 5 0,0 3 1 15,0 7 0-15,-2 5 19 0,-3 5 4 0,5-1 1 16,-2 7 0-16,4 6-10 0,4 3-2 16,-1 8 0-16,4-2 0 0,1 9 0 0,6 0 0 0,3 5 0 15,2-3 0-15,6 5-19 0,5 0-4 0,11-2-1 16,4-3 0-16,6-2-8 0,11 0 10 0,0-9-10 0,2-1 10 31,3-6-95-31,0-8-19 0,3 1-4 0,5-10-1 0</inkml:trace>
  <inkml:trace contextRef="#ctx0" brushRef="#br0" timeOffset="15334.64">5765 6302 403 0,'0'0'17'0,"-5"0"5"0,0 2-22 0,2 5 0 15,-2-7 0-15,-1 7 0 0,1 0 324 0,3 0 60 16,-1 0 12-16,-2 3 2 0,2-1-306 0,0 1-60 15,3 4-13-15,-5 0-3 0,2 2-16 0,1 1 10 16,2-1-10-16,0 1 8 0,0-1-8 0,0 3 0 0,5-3 0 0,3 1 0 16,-3-1 0-16,1-2 0 15,1-2-9-15,1 2 9 0,3-4-14 16,0-3 1-16,-3 2 0 0,5 3 0 0,-8-7-2 0,8 2 0 0,-5 0 0 0,3-7 0 31,-1 0-17-31,1 0-3 0,2-3-1 0,-5-1-726 0</inkml:trace>
  <inkml:trace contextRef="#ctx0" brushRef="#br0" timeOffset="15579.45">5580 6476 403 0,'-8'0'36'0,"3"0"-36"0,-6-3 0 0,3-1 0 16,0 4 288-16,0 0 50 0,3 0 10 0,0-3 3 15,0 3-236-15,2-4-47 0,0 4-10 0,3 0-2 16,0 0-27-16,0 0-5 0,0 0-2 0,11 0 0 0,-6 4-22 0,3-4-12 16,3 0 2-16,5-4 0 0,-3 4 0 0,3 0 0 15,5 0 0-15,-3-3 0 16,4-1-101 0,1-1-20-16,4 0-4 0,-6-2-1 0</inkml:trace>
  <inkml:trace contextRef="#ctx0" brushRef="#br0" timeOffset="16113.84">6120 6398 748 0,'0'0'67'0,"0"0"-54"0,0 0-13 0,0 0 0 15,0 0 256-15,-5 5 49 16,5-5 10-16,-8-5 1 0,5 5-206 0,3 0-42 16,0 0-8-16,-8 0-1 0,3 0-36 0,-1 0-7 15,1 0-2-15,0 5 0 0,0-3-14 0,-3 3 0 0,2 0 0 0,-2 2 0 31,3 0-21-31,0 2-4 0,2-2-1 0,-5 3 0 0,3-3 15 0,0 4 11 16,-1-6-13-16,4 7 5 0,-1-5-5 0,0-2-1 16,3 6 0-16,0-1 0 0,0-8 14 0,0 5-11 0,0-7 11 0,3 7-10 15,2 0 10-15,-5-7 0 0,6 3-9 0,2-3 9 16,2 0 0-16,-5 0 0 0,6-3 0 0,0-1 0 16,-1-1 0-16,3 0 0 0,-2-2 0 0,2 0 0 15,3 5 0-15,-5-5 0 0,2 4 0 0,-2-1 0 16,-1 1 0-16,-5 1 0 0,1-3 0 0,2 5 0 15,0 0 0-15,-1 0 0 0,4 0 0 16,-8 0 0-16,2 0 0 0,0 5 0 0,1 0 8 0,-1-5-8 16,-5 0 8-16,5 7-8 0,-5-7 0 0,5 4 8 15,-5-4-8-15,11 3 0 0,-11 4 0 0,5-5 8 0,-5-2-8 0,6 7 0 16,2-2 0-16,-8-5 0 16,0 0 12-16,5 2 0 0,-5-2 0 0,8 3 0 0,5-3-27 0,-8-3-5 15,3 3 0-15,0-7-1 16,0 5-7-16,0-3-2 0,0-2 0 0,-3 5 0 0,3-5 14 0,-8 7 2 15,6-3 1-15,1-1 0 0,-7 4 4 0,0 0 1 16,8 0 0-16,-8 0 0 0,0 0 8 0,8 7 9 16,0-3-1-16,-2 1-8 15,2 2 33-15,-8-2 0 0,5 2 0 0,-3-2 0 0,4 2-3 0,-4 0-1 16,4 0 0-16,-4 0 0 0,4 0-13 0,-4 0-2 16,4-2-1-16,-4 2 0 0,3 0-13 0,-2-5 0 0,-3-2 0 0,5 5 0 31,3-3-170-31,-2-2-27 0,-1-7-6 0,0-2-1 15</inkml:trace>
  <inkml:trace contextRef="#ctx0" brushRef="#br0" timeOffset="16251.54">6472 6264 1094 0,'-11'7'48'0,"8"-7"11"0,-2 0-47 0,5 0-12 0,-5 5 0 0,2-3 0 16,1 1 234-16,2-3 45 0,0 0 9 0,0 0 1 15,0 4-237-15,0 3-52 0,2-4 0 0,-2-3-630 16,0 0-123-16</inkml:trace>
  <inkml:trace contextRef="#ctx0" brushRef="#br0" timeOffset="16463.5">6705 6184 2098 0,'0'0'46'0,"-3"7"10"0,0 0 1 0,1 3 3 0,-1 6-48 16,-2 1-12-16,2 6 0 0,0 1 0 0,-2-1 37 0,2 8 6 0,-2-5 1 0,5 4 0 16,-2 8-35-16,2-5-9 0,0 0 0 0,0-3 0 0,2 1 0 0,3-5 0 15,3 4 0-15,-5-2 0 16,2 1-20-16,3-6-9 0,0-6-2 16,3 4 0-16,-1-7-157 0,1-2-31 15,0-5-6-15,-1-3-2 16</inkml:trace>
  <inkml:trace contextRef="#ctx0" brushRef="#br0" timeOffset="16709.91">7138 6469 2257 0,'0'0'49'0,"-2"0"11"0,-1 7 1 0,1-5 3 0,-1 3-51 0,0 2-13 15,1-5 0-15,2 8 0 0,-3-3 0 0,3 7 9 0,0-5-9 0,0 8 8 16,0-3-8-16,0 7 0 0,3-2 0 0,-1 4 0 16,1 3 0-16,-3-2 0 0,3-1 0 0,-1 1-11 15,3-1-13-15,-2 1-4 0,2-3 0 0,1-2 0 16,-1-3-41-16,-2-2-9 0,2-4-2 0,3 4 0 16,-3-7-108-16,0-5-23 0</inkml:trace>
  <inkml:trace contextRef="#ctx0" brushRef="#br0" timeOffset="17022.18">7300 6358 1497 0,'0'0'133'0,"0"0"-106"16,0 0-27-16,0 0 0 0,0 0 150 0,0 0 25 16,0 0 5-16,5-7 0 0,0 5-100 0,3-5-20 15,0 0-4-15,3 7 0 0,-1 0-30 0,4 0-6 0,-1-3 0 0,3 3-1 16,0-4-19-16,0 8 0 15,2-1 0-15,3-3 0 16,-2 0 0-16,-1 4 0 0,1-1 0 0,-1-3 0 0,1 0 0 0,-3 7 0 0,0-5 0 0,-1-2 0 16,1 5 0-16,0-3 0 0,-3-2 0 0,3 5 0 15,0 0 0-15,0 2 0 0,0 0 0 16,-3 0 0-16,-5 2 0 0,3 5 0 16,2 0 0-16,-5 3 0 0,-3 2 0 0,-2 2 0 0,2-2 0 0,-2 4 0 15,-6 8 0-15,0-1 0 0,3 1 8 0,-5 2-8 16,3 0 0-16,-6-3 0 0,0 3 0 0,0-2 0 31,-3-5-40-31,3 4-3 0,-5-6 0 0,2 6 0 0,-2-6-130 16,0-1-27-16</inkml:trace>
  <inkml:trace contextRef="#ctx0" brushRef="#br0" timeOffset="17204.18">7390 6967 2480 0,'-3'0'55'0,"1"0"11"0,2 0 2 0,0 0 1 0,0 0-55 0,0 5-14 0,2-3 0 0,1-2 0 0,-3 0 55 0,5 3 8 16,0-3 1-16,3 4 1 0,0-1-51 0,3 4-14 15,2-7 0-15,0 7 0 0,6-5 0 0,-3-2 0 16,0 7 0-16,2-7 0 16,1 0-84-16,-1 0-23 0,1 0-4 0,-1 0-627 15,1-7-126-15</inkml:trace>
  <inkml:trace contextRef="#ctx0" brushRef="#br0" timeOffset="18965.93">7435 6734 2487 0,'0'0'55'0,"0"0"11"0,0 0 2 0,0 0 2 0,0 0-56 0,5 5-14 0,0 7 0 0,1-3 0 15,2 1 19-15,-3-1 1 0,3 5 0 0,0 3 0 0,-3-1-20 0,3-2 0 16,0 7 0-16,3-2 0 0,-6 5 0 0,3-1 0 15,-3 1 0-15,3 2 0 0,0 4 0 0,-3 8-9 16,1-5 1-16,-1 4 0 0,3 6 8 0,0-3 0 16,0 0 0-16,0 4 0 0,-1-1-12 15,1 1 0-15,3 6 0 0,0 4 0 16,2 2-20-16,3 1-4 16,-3 2 0-16,5-1-1 0,1 11 27 15,-1-3 10-15,4 2 0 0,-4 0-9 0,1-5 9 0,-1 8 0 0,1 0 0 16,2 4 0-16,-3-2 0 0,1 0 0 15,2 0 0-15,-2 4 0 0,-1 3 32 0,3-2 6 0,0-5 1 0,3 4 0 0,-3 3-2 16,3 0 0-16,0 5 0 0,3-5 0 0,4 0-12 0,-2 4-2 16,-2-1-1-16,2 1 0 0,3-4-8 15,-1 0-2-15,1 5 0 0,-3-5 0 0,0-2-12 0,-2-3-13 16,2 2 2-16,5 1 1 0,-2-5 10 0,5-3 0 0,-2 3 0 0,2 3 0 16,2-1 0-16,1 0 16 0,-3 5-4 15,3-7-1-15,-1 5 4 0,1-1 1 0,0-1 0 0,5 1 0 16,-6-4 3-16,6 2 1 0,3-2 0 0,-3 0 0 15,0-2-20-15,3-1 0 0,-1-6 0 0,6 4 0 16,3-2-8-16,2-3-3 0,0 1 0 0,3-3 0 16,0-5 11-16,5-2 0 0,3-4 0 15,0-1 0-15,-1-2-8 0,4-7 0 0,-1 7 0 0,3-7 0 0,0-2-4 0,1-5 0 16,-1 4 0-16,0-6 0 0,2 0 12 0,4-6 0 16,4 1 0-16,1 3 0 0,0-4-11 0,2 1 11 15,6 3-13-15,-6-4 5 0,3-1 8 16,0-3 0-16,8-2 0 0,0 2 0 15,-6-2 0-15,4-3 0 0,7 3 0 0,-5 0 11 0,0-3-11 0,2-1 0 16,6-1 0-16,-3-3 0 0,-5 6 0 0,3-3 8 16,4-5-8-16,1 6 8 0,-3-6-8 15,3-2 0-15,-3 2 0 0,1-2 0 0,-6 8 0 0,2-6 0 16,3-2 0-16,0 7 0 0,-2-4 0 16,2 6 0-16,8-7 0 0,-2 6 0 0,2 6 12 15,-3-5 0-15,3 1 0 0,-2-3 0 0,-3-3-4 0,0 6 0 16,5-3 0-16,0 3 0 0,3-1 2 0,-1-2 0 0,-1 3 0 15,4-1 0-15,6-7 10 0,-3 6 1 0,-8-6 1 16,8 5 0-16,0-5-22 0,5-1 0 0,1-1 0 16,-1 2 0-16,-5-4 0 0,3-3 0 0,10 5 0 15,-2-7 0-15,-3 0 0 0,2 2 0 0,1 3 0 0,2-5 0 16,3 3 0-16,-2-3 0 0,-4 0 0 0,1 0 0 16,0 0 0-16,4 0 0 15,7 4 0-15,-6-4 0 0,0 0 0 0,-6 0 0 0,1 3 0 0,2-3 0 16,6-3 0-16,-1 3 0 0,-4-4 0 0,-1 4-12 15,0 0 20-15,-2-3 4 0,-3-2 1 0,-3 3 0 16,-7 0-13-16,10-3-10 0,2-2 2 0,-2 5 0 16,-5-5 20-16,0 7 4 0,-9-7 0 0,4 4 1 15,5-4-17-15,-9 0 0 0,-2 0 0 16,1 0 0-16,7-2 0 0,-8 1 0 0,-11-3 10 0,3-1-10 0,6-4 12 0,-8 6-4 16,-9-6 0-16,1 2 0 15,2-3-8-15,-2 3 0 0,-6-5-12 0,-5 3 12 16,3-1 0-16,-6-4 0 0,0 7 12 0,-7-3-4 0,-6 1 19 0,-8 2 3 15,0 2 1-15,-2-2 0 0,2 0-31 0,-5 5 0 16,-3-6 0-16,-2 6 0 0,-6-7 0 0,-2 6 9 16,-6-4-9-16,-2-2 8 0,-3 1-8 15,-2-3 0-15,-4 1 0 0,1 1 0 0,-3-3 0 0,3 2 0 16,-5 6 0-16,2-3 8 0,-5-3-8 0,-3 3 0 16,0 0 9-16,-2 4-9 0,-1-4 12 0,1-2-3 15,0 6 0-15,-1-6 0 0,-2 2 2 0,0-3 0 0,3 1 0 16,-3 0 0-16,2-6-11 0,-2 4 0 15,3-4 0-15,-3-1 0 0,2-1-9 0,1 1 9 16,-1-3 0-16,1-5 0 0,0 1 0 0,2-3 0 16,-3 2 0-16,4-2 0 0,-4 3 0 0,3-3-8 0,-2 2 8 0,5-4 0 15,-3-3 0-15,6-2 0 0,-1-4 8 16,1-1-8-16,2-2 19 0,3-5-3 0,-6 5 0 16,3-2 0-16,0-5-6 0,-2-3-2 0,0-4 0 0,-1 5 0 15,-2 2-8-15,0-3 0 0,-3-2 0 0,0 1 0 16,-7 1 0-16,1 1 0 0,1 2 0 0,-2-3 0 15,-4 3-18-15,1 2 4 0,-3-6 1 0,3-1 0 16,-1-2 13-16,-2 4 0 0,0 3 0 0,0 0 0 16,0 2 0-16,0-2 0 0,-2-7 0 0,-1 5 0 15,0-1 0-15,-2 3 16 0,0 0-3 0,-1 4-1 16,-1-4-12-16,-1 5 0 0,-3 0 0 16,3-5 0-16,-3-1 0 0,1 6-12 0,-3-3 3 0,2 5 0 0,1-2 0 0,-1-1 0 15,0-1 0-15,3 8 0 0,0-1-5 0,3 1-1 16,0 6 0-16,0 6 0 0,-1 5 15 0,1 0-12 15,2 5 12-15,-2-2-12 0,0 6 12 0,2 3 0 16,-2-2 12-16,2 6-12 0,-2-4 12 16,2 7-12-16,-2 2 12 0,2 1-12 0,-2-3 12 0,2 7-4 15,-2-3 0-15,5 3-8 0,0 0 0 0,-5 3 0 16,-3-3 0-16,0 7 0 0,0-3 0 0,0-1 0 16,0 4-9-16,-2-5 9 0,2 5 0 0,-3 0-8 15,0 0 8-15,-2-4 0 0,3 4 0 0,-6 0 0 16,0-5 0-16,-3 5 8 0,-4 0-8 0,-4 0-12 15,-2 0 4-15,0-4 0 0,2 4 8 0,1 0 0 0,-3-5 0 16,2 5 0-16,4-7 0 0,-1 7-8 0,3-7 8 0,2 3-8 16,1-6-1-16,2 3 0 15,0-7 0-15,0 7 0 16,3-7-34-16,-1 5-6 0,1-5-2 0,3-3 0 16,2 1 6-16,0-3 1 0,5-4 0 0,0-1 0 15,6 1 9-15,0-5 3 0,5-3 0 0,0 1 0 0,2-3 0 16,3 2 0-16,1 1 0 0,2 4 0 0,2-2 16 0,3 4 3 0,3-4 1 0,3 12 0 15,-4-5 12-15,6 4 16 0,3 8-3 0,0-3-1 16,2 5 26-16,1 5 5 0,-4-3 1 0,1 12 0 16,0 0 6-16,0 5 2 0,2 5 0 0,6-1 0 15,2 3-24-15,0 2-5 0,1 3-1 0,-3-3 0 16,-3 3 14-16,-3-1 2 0,-2-4 1 0,-1 5 0 0,4-1-23 16,-3-4-5-16,-1-2-1 0,-2-1 0 15,-5-6-110-15,-3 2-21 0,-7-8-5 0,-4-11-1 0</inkml:trace>
  <inkml:trace contextRef="#ctx0" brushRef="#br0" timeOffset="19645.16">17677 8289 3034 0,'0'0'135'0,"0"0"27"0,8 0-130 0,0 7-32 16,5-7 0-16,3 2 0 0,2 3 8 0,9-2-8 0,2 1 0 0,3-1 0 15,2-3-48-15,3 0-14 0,3 0-2 0,-3-3-1222 16</inkml:trace>
  <inkml:trace contextRef="#ctx0" brushRef="#br0" timeOffset="19796.66">19129 8026 2941 0,'11'2'64'0,"0"-2"14"0,7 5 2 0,3-3 4 0,3 0-68 0,3 5-16 0,2-7 0 0,0 5 0 31,5-5-36-31,-2-5-12 0,2 5-1 0,3-2-792 0,0-3-159 0</inkml:trace>
  <inkml:trace contextRef="#ctx0" brushRef="#br0" timeOffset="19932.13">20640 7885 2361 0,'27'2'210'0,"-14"3"-168"0,8-3-34 0,3-2-8 16,8 5 131-16,-1-3 24 0,6-2 5 16,-2 0 0-16,-3-2-126 0,-1-3-26 0,4 3-8 0,2-3 0 31,2 3-97-31,1-6-25 0,0 1-5 0,-1 5-1055 0</inkml:trace>
  <inkml:trace contextRef="#ctx0" brushRef="#br0" timeOffset="20469.13">22437 5954 2149 0,'0'0'95'0,"-3"0"20"0,0 7-92 0,1 0-23 15,-1 0 0-15,0 5 0 0,3 4 52 0,-2 5 7 16,2 3 1-16,-3 2 0 0,3 7-44 0,-2 4-8 16,2 10-8-16,-3 7 12 0,3 5-12 0,0 5 0 0,0 6 0 15,3 8 0-15,-1 9 0 0,3 0 0 16,-2 2 0-16,5 5 0 0,-3 7 0 0,6 1 0 0,-3-4 0 0,5 13 0 16,0-1 0-16,1 1 8 0,1-1-8 0,-1 6 8 15,2-1 13-15,-1-5 3 0,1 8 0 16,0-7 0-16,3-1 10 0,-3-6 2 15,2 6 1-15,-2-13 0 0,2-3 8 0,1-3 2 0,-1-8 0 0,1-8 0 16,0-7-28-16,-4-4-6 0,1-6-1 0,-2-6 0 16,-1-5 16-16,-3-7 4 15,4 5 0-15,-4-12 0 0,3 0-58 0,-2-5-11 0,-3-2-3 16,0-10 0 0,0 1-96-16,-3-5-19 0,-2-3-4 0,2-7-1 15,-5-2-70-15,5 0-14 0,6-16-4 0,-6-15-494 16</inkml:trace>
  <inkml:trace contextRef="#ctx0" brushRef="#br0" timeOffset="21238.52">22257 5394 2746 0,'0'0'60'0,"5"-2"13"0,3-5 3 0,3 7 1 0,2-8-61 0,3 8-16 16,5 0 0-16,3-2 0 0,2 2 12 0,6 0 0 0,0 0 0 0,2 2 0 16,3-2-12-16,5 0 0 0,3 5 0 0,6-5 0 15,2 0 0-15,-1 0-10 16,4 0 2-16,0 0 0 0,-3-5-13 0,5 5-3 15,5-7 0-15,1 5 0 0,-1-5 24 16,-2 5 15-16,-8-3-3 0,3 3 0 0,-1-5-12 16,1 7 0-16,2-8 0 15,0 8 0-15,-2 0 0 0,-6 0 0 16,-2 0 0-16,-6 5 0 0,-2-5 0 0,2 3 0 0,-2 4 0 16,-3-5 0-16,-3 5 0 0,-2 2 0 0,-3-2 0 0,0 8 0 0,-5-6 0 15,0 5 0-15,-6-4 0 0,-2 6 0 0,3 0 0 0,-6 6 0 0,0-6 0 0,0 8 0 16,0 1 0-16,-2 4 0 0,-3 1 0 0,3 3 0 15,-4 0 0-15,1 0 0 0,0 7 0 16,0 7 0-16,0 5 0 0,-2 0 0 0,-1 2 0 16,-3 2 0-16,6 5 0 0,-2 5 0 0,-1 12 0 0,-2 9 0 0,-1 0 0 0,-2 14 0 15,3 5 0-15,-3 2 0 0,0-5 0 16,3 1-16-16,-3-1 3 0,0-2 1 16,0 1 12-16,2-4 16 0,-2 3-3 0,3-4-1 0,-3 2-12 0,3-8 0 15,-1 3 0-15,3-14 0 16,1-2 9-16,-4 0-1 0,4-5 0 0,-1-3 0 0,0-4-8 0,3-3 0 15,-3-1 0-15,1-6 0 0,2-2 0 0,-3 3 0 16,0-6 0-16,1-1 0 0,-4-3 0 0,1-5 8 16,2 3-8-16,-2-8 8 0,-1-4-8 0,1-2 0 15,0-5 0-15,-3 0 0 0,0-3 8 0,0-2 0 0,0-2 0 0,-3-5 0 16,0 3 4-16,-2-8 0 16,0 5 0-16,-3-4 0 0,-3 1-12 0,-2-1 0 0,-3-8 0 0,0 5 0 15,-2 0 0-15,-3-4 0 0,-3 1 0 0,-5-1 0 16,-6-3 0-16,-4 4 0 0,-12-1 0 0,-1 4 0 15,-7-5 0-15,-2 5-11 0,-2 0 3 0,-8 3 0 16,-4-3 8-16,4 7 0 0,-3 0 0 0,2-2 0 16,-7 2 0-16,5 0 0 15,-3-2 0-15,6 2 0 0,5 2 0 0,0-6 0 0,-1 4 0 0,-1-5 0 16,1 5 0-16,4 0 0 0,5-4 0 0,5-1 0 16,8 5 0-16,0-4 0 0,0-3 0 0,8 2 0 15,0-2 0-15,5 0 0 0,0 0 0 0,6-4 0 16,2-3-21-16,6 0-3 0,-1 0 0 0,6-3-792 15,0-4-160-15</inkml:trace>
  <inkml:trace contextRef="#ctx0" brushRef="#br0" timeOffset="44606.92">18479 2235 1785 0,'-3'-2'159'0,"0"-5"-127"16,1 2-32-16,-1 5 0 0,3 0 108 0,0 0 16 16,-3 0 4-16,3 0 0 0,0 0-64 0,0 0-12 15,0 0-2-15,-5 0-1 0,2 7-18 0,-2 5-4 0,0 0-1 0,-1 11 0 16,-1 1-26-16,1 4 0 0,-2 5-14 0,0 2 5 15,0 3 9-15,0 7 9 0,-2-3-1 0,2-2-8 16,0 7 0-16,-3 2 0 0,4-11-10 0,-1 2 10 31,2-2-53-31,4-8-3 0,-1-2-1 0,3-4 0 0,3-10-46 16,-3 3-9-16,5-8-1 0,0-4-1 16,-5-5-6-16,11-5 0 0,-1-7-1 0,1-4 0 15,2-5 49-15,0-3 9 0,1-2 3 0,-1-2 0 0,-3-5 138 0,1 7 28 16,0-4 6-16,-3-1 0 0,2-2 35 0,-2 2 6 0,-3 1 2 0,3-3 0 15,0 7-54-15,0-4-10 0,-3 6-3 0,3 0 0 0,0 3-22 16,0 5-5-16,-2-1-1 0,-1 10 0 16,3-2-43-16,-3 9-9 0,0 0-8 0,3 0 12 15,-2 9-12-15,-1-2 0 0,3 10 9 0,0-1-9 0,0 5 0 16,-3 3 0-16,3 0 0 0,0-1 0 16,-3 1 0-16,3-1 8 0,-3-4-8 0,1-3 0 0,2 3 0 0,0-2 0 15,0-1 0-15,2-9 8 0,-2-4-8 16,0 4 9-16,0-12-9 0,3 3 10 0,2-6-10 0,0 1 0 15,-2-9-10-15,4-1 10 0,1-6-19 0,-2-1 3 16,-1-6 0-16,0-3 0 0,-2 7 16 0,-1-12 0 16,1 6 0-16,-3-6 9 0,0 7-1 0,0-4 0 15,2 4 0-15,-2 1 0 0,3-1-8 0,-1 5 0 16,-2-4 0-16,3 11 0 16,-1 3-10-16,1 1-4 0,0 6-1 0,-1 2 0 15,1 0-68-15,2 7-13 0,-3 2-4 16,4 3-637-16,-4 7-128 0</inkml:trace>
  <inkml:trace contextRef="#ctx0" brushRef="#br0" timeOffset="44862.15">19280 2449 1904 0,'0'0'84'0,"3"7"18"0,-1 1-82 0,1 1-20 0,2 0 0 0,1-2 0 16,2 0 91-16,-3 8 13 0,0-8 4 0,1 2 0 15,-1 0-58-15,-3 1-11 0,1 2-3 0,-3-1 0 16,0-4-20-16,-3 10-5 0,1-5-1 0,-3-1 0 15,-1 1-10-15,-2-2 0 0,-2-1 0 0,-1 5 0 16,-5-5-28-16,3-1-2 0,-3-1 0 0,-2 0 0 16,-1-5 11-16,3-2 3 0,0 0 0 0,3 0 0 15,-3-7 16-15,3 5 0 0,0-5-8 0,5-1 8 0,0-1 0 0,0-5 0 16,5 5 0-16,3-6 0 0,0-1 0 0,3 2 8 16,5-3-8-16,0 1 9 0,2-1-9 0,4 8 0 15,-1-7 0-15,5-1 0 16,1 3-115-1,5 0-25-15,-3-3-4 0</inkml:trace>
  <inkml:trace contextRef="#ctx0" brushRef="#br0" timeOffset="45483.88">19619 2384 1566 0,'0'0'69'0,"8"0"15"0,0 0-68 0,-8 0-16 16,0 0 0-16,8 0 0 0,-8 0 92 0,0 0 16 0,0 0 2 0,0 0 1 16,-3 0-47-16,-5 0-8 0,-2 0-3 0,-4 2 0 15,4 7-36-15,-6-4-7 16,-3 4-2-16,-2 6 0 0,0-1-8 0,0 2 0 15,0 1 0-15,2 6 0 0,1-6 0 0,-1 6 0 0,3-6 0 0,0 1 0 16,6 6-9-16,-1-3 9 0,3-2 0 0,3 4 0 16,2-9 0-16,1 3 0 0,4-5 0 0,1-1 0 15,2-3 0-15,3-1 0 0,3 0 0 0,2-7 0 16,3-7 0-16,0 0 9 0,5-3-9 0,3-6 12 16,2-1 4-16,1-2 0 0,2-6 1 0,2-1 0 15,1-5-29-15,0-2-7 0,-3-2-1 0,0 0 0 16,-2-5 4-16,-1 4 0 0,-2-6 0 15,-3 2 0-15,0 0 16 0,0 2 0 0,-5-4-8 0,0 4 8 16,0-2 8-16,-3 8 6 0,0 1 1 0,-2 0 0 16,-3 8 16-16,-3-1 3 0,1 8 1 0,-4 9 0 0,1-3-3 0,-6 8 0 15,-2-3 0-15,-3 12 0 16,-3 0-5-16,1 3-2 0,-3 6 0 0,-3 8 0 16,0 4-25-16,0 5 8 0,-3-2-8 0,4 4 0 0,1 2 0 15,1 6 0-15,3 2 8 0,-1 2-8 0,3-7 0 16,3 7 0-16,2-7 0 0,3-8-11 0,3 8 11 0,2-7 0 15,3-4 0-15,3-4 0 0,2 4 0 0,3-8 0 16,2 2 0-16,6-4-8 0,0-7 8 0,0 2 8 16,-1-5-8-16,4-4 11 0,-1-2-11 0,3-3 8 15,-2-3-8-15,2-2 8 0,-3-4-8 0,-2-5 0 16,0 5 0-16,3-8 0 0,-4 1 9 0,-1-6-9 0,-1 6 10 16,-3-8-10-16,-5 10 8 0,-2-12-8 15,-3 8 0-15,-3-3 9 0,-7-1-1 0,-4 4-8 0,-2-4 12 16,-2 6-4-16,-3 4-8 0,-3 0 0 0,0 5 0 15,0 7-11-15,3-4 11 0,-3 4-8 0,0 4 8 0,3 8-8 16,-3-3 8 0,3 8 0-16,-3-1-9 0,3 8 9 0,2-1 0 0,0 1 0 0,3-1 0 15,3 3 0-15,5 3 0 0,3-4 8 0,2 4-8 0,3-3 12 16,3-1-4-16,2-1 0 0,0-3 0 0,3-2 0 16,2 0 8-16,1-8 0 0,5 4 1 0,2-8 0 15,3-5-27-15,0 7-6 0,6-9 0 0,-1 0-764 16,6-4-152-16</inkml:trace>
  <inkml:trace contextRef="#ctx0" brushRef="#br0" timeOffset="45987.99">20910 2543 1152 0,'0'-7'102'0,"3"5"-82"0,-3 2-20 0,2-7 0 16,4 7 311-16,2-2 57 0,-1 2 12 0,7 2 3 15,2 5-265-15,2-5-53 0,6 5-10 0,0 8-3 16,2-4-44-16,1 3-8 0,-6 10 0 0,0-3-8 16,3-2 8-16,0 4 0 0,-6 1 8 0,3 0-8 15,-2 1-82-15,-1-3-21 0,-4-6-4 16,1 0-993-16</inkml:trace>
  <inkml:trace contextRef="#ctx0" brushRef="#br0" timeOffset="46152.93">21307 2588 2253 0,'-8'-19'100'0,"3"10"20"16,-1 0-96-16,-4-6-24 0,2-1 0 0,-5 7 0 0,2-1 72 0,0 3 8 15,-4 2 3-15,-1 3 0 0,0 9-62 0,-3-5-12 0,-4 8-9 0,-4 2 12 16,1 4-12-16,-1 1 0 15,1 1 0-15,5 6 0 0,-1-1 8 16,1 6 0-16,3-6 0 0,-4 3 0 16,4-2-128-16,2 1-27 0,-2-1-5 0,4-3-852 0</inkml:trace>
  <inkml:trace contextRef="#ctx0" brushRef="#br0" timeOffset="46337.76">21587 2513 2541 0,'29'-17'56'0,"-13"15"11"0,0-5 2 0,5 2 3 0,-2-4-57 0,5 7-15 0,0-5 0 0,2-1 0 15,3 1 48-15,0 5 8 0,0-5 0 0,-2 5 1 16,-1-3-47-16,-5 5-10 0,-5 0 0 0,3 0 0 16,-6 0-78-16,3 0-13 0,-3 0-2 0,-2 7-1031 15</inkml:trace>
  <inkml:trace contextRef="#ctx0" brushRef="#br0" timeOffset="46494.52">21796 2647 2372 0,'0'0'52'0,"0"0"12"0,0 0 1 0,6 0 1 0,2-2-53 0,5 2-13 16,0-7 0-16,6 0 0 0,2 4 54 0,0-2 8 15,3 3 2-15,2 2 0 0,-5-9-50 0,6 2-14 16,-1 2 0-16,3-2 8 15,0-3-178-15,1 1-35 0,23-12-7 0,-9 2-2 0</inkml:trace>
  <inkml:trace contextRef="#ctx0" brushRef="#br0" timeOffset="47382.33">22627 2386 403 0,'5'-7'36'0,"-5"7"-36"0,0 0 0 0,0 0 0 16,6-2 425-16,-6 2 79 0,0 0 15 0,0 0 3 15,0 0-347-15,0 0-70 0,-6 7-13 0,4-5-4 16,-6 7-44-16,0 5-10 15,-5 3-2-15,-1 4 0 0,-1-4-32 0,-4 1 0 0,1 1 0 0,-4 0 0 16,-1-3 0-16,1 6 0 0,-1-11 0 0,1 3 0 16,-1 1-21-1,4-1-11-15,3-5-3 0,3 1 0 16,0-1 5-16,2-2 1 0,3-2 0 0,3-1 0 0,5-4-39 0,0 0-7 0,3-4-1 16,7-3-1-16,1 0 5 0,5-8 0 0,0 6 1 0,2-5 0 15,3 5 44-15,0-6 9 0,3-1 2 0,0-1 0 16,-3 1 28-16,0 0 5 0,1-1 2 0,-4-4 0 0,1 4 25 0,-1 8 6 15,1-5 1-15,-1 5 0 16,-2-1 2-16,0 5 1 0,0 3 0 16,0 2 0-16,-3 0-5 0,0 2-1 0,3 3 0 15,0 5 0-15,-3-1-30 16,0 5-6-16,-2 3-2 0,-1 1 0 0,4-6-10 0,-1 5 0 0,3-3 0 0,-3-3 8 0,3 6-8 0,0-10 0 16,-3 7 0-16,0-7 0 0,0 3 0 15,3-3 0-15,-2-5 0 0,-1 3 0 0,-3-3-16 16,1-2 5-16,2-2 1 0,-2-3 0 15,-3 3-23-15,2-5-5 0,1-3-1 0,-6 3 0 0,0-2 18 0,-2 2 3 0,0-8 1 16,-3 6 0-16,-6-5-1 0,1 5 0 16,0-8 0-16,-3 5 0 0,-3 1 18 0,3-1 0 15,-2 2 11-15,-3 1-11 0,5 2 20 0,-3 5-2 16,0-3-1-16,1 5 0 0,-1 5-8 0,3-3-1 0,-2 12-8 0,2-7 12 16,-3 10-12-16,3-6 11 0,0 3-11 15,6 3 10-15,-4-1 18 0,6-2 3 0,0 3 1 16,6-1 0-16,-4 6-20 0,4-13-3 0,2 5-1 15,2-4 0-15,-2 4-8 0,3-3-11 0,-1-4 3 0,4 0 0 32,-1-2-42-32,3 0-8 0,-3 0-2 0,5-5 0 0,1-5-51 0,2 0-10 15,0 0-3-15,3-2 0 0,0 0 16 0,-3-2 4 0,-2 2 0 16,-1-2 0-16,1-1 127 0,-1-4 25 0,-2 7 6 16,0-2 1-16,-3-1 69 0,0-2 13 0,-2 8 3 0,0-3 1 0,-1 0-29 0,-2-1-7 15,-3 6-1-15,1-3 0 0,-4 5-35 16,-2 0-7-16,0 0-2 0,0 0 0 15,0 0-44-15,0 0-16 0,3 7 9 0,-6 1-9 0,3-1 0 16,-2-5 0-16,-4 7 0 0,4-4 0 16,2-5 0-16,0 2-14 0,-6 5 2 0,6-7 0 15,0 0-32-15,0 0-7 0,0 0-1 0,0 0 0 16,6 5 7-16,-4 0 1 0,6 0 0 0,-2-5 0 0,1 0 44 0,1 2 0 16,0-2 0-16,0 0 0 0,3 5 0 0,-3-3 0 15,2 3 0-15,1 4 10 0,0-2 10 0,-1 3 3 16,3 4 0-16,1-3 0 0,1 1-7 15,1 0 0-15,0 2-1 0,0-5 0 0,3 6-15 0,-3-6 0 16,-3 5 0-16,0-7 0 0,3 0 0 0,0-2 0 16,0 0 0-16,-1-5 0 0,-1 0 9 0,-1-10-1 0,-2-2 0 0,-1 5 0 15,1-2-8-15,-3-7 8 0,-3 1-8 0,0-1 8 16,-2-3 0-16,-3-2 0 0,-3 2 0 0,1-2 0 16,-1-3-8-16,-2 6 0 0,-1-6 0 15,1-4 0-15,0 4-14 0,-1-1-5 0,1 3-1 16,3 4 0-1,2-6-41-15,-6 8-9 0,4-6-2 0,-1 13 0 16,0 2-176-16,1 0-35 0,2 7-7 0,0 0-2 0</inkml:trace>
  <inkml:trace contextRef="#ctx0" brushRef="#br0" timeOffset="47661.77">24093 2177 2602 0,'0'0'57'0,"0"0"12"0,5 9 3 0,-2-7 1 0,2 5-58 0,-2 8-15 0,-3-4 0 0,0 8 0 0,-5 5 0 0,-1 1 0 16,-2 6 0-16,-2 2 0 0,-3 0 28 0,-1 7 4 15,1-2 0-15,-3-6 0 16,0 6-52-16,0-12-9 0,3 2-3 0,0-2 0 16,0-2-102-16,0-1-21 0,-1 1-4 0,1-1-516 15,2 1-103-15</inkml:trace>
  <inkml:trace contextRef="#ctx0" brushRef="#br0" timeOffset="48686.2">23945 2598 403 0,'13'-24'17'0,"-8"15"5"0,3-5-22 0,0-3 0 0,0-6 0 0,3 1 0 16,-1-1 420-16,1-1 79 0,2 1 16 0,0-1 3 15,3 8-360-15,-5-1-72 0,2 1-14 0,-2 7-4 16,-1-1-41-16,1 3-9 0,-3 2-2 0,2 5 0 16,-2 5-6-16,-2-3-2 0,1 8 0 0,-1-3 0 15,2 7-8-15,-3 0 0 0,0 3 0 0,1-6 0 16,-1 3 28-16,3 1 3 0,-3-6 1 0,3 5 0 16,-3-7-32-16,3-2 0 0,0 7 0 0,-3-12 0 15,3 0 0-15,0-5 0 16,0-2 0-16,0 2 0 0,0-2 0 0,0-7 0 0,0 5 0 0,0-8 0 31,-3 5-20-31,1-6-9 0,-1 1-3 0,0 1 0 0,-2-1 7 0,-1 3 1 0,4-2 0 16,-6 1 0-16,2 6-7 0,4-5-1 0,-4 5 0 0,-2 1 0 15,3 1-26-15,-3 7-6 0,0 0 0 0,0 0-1 16,0 0-48-16,5 7-10 0,-2 3-1 0,0-3-1 16,2 7 21-16,3-2 5 0,0 2 1 0,0 7 0 0,2-9 72 0,-2 2 14 15,3 2 4-15,-1 1 0 0,6-1 63 16,-3-2 13-16,3 3 2 0,0-1 1 0,0-2 40 15,-3 3 8-15,3-3 1 0,-5 0 1 0,2-2-57 0,-2 0-11 0,-6-3-2 16,0 0-1-16,-2-1-29 0,-1 1-5 16,-2 0-2-16,-5-9 0 0,0 7-14 0,-3-2 0 15,-3-3 0-15,1-2 0 16,-1 5-22-16,-5-5-7 0,0-5-2 16,1 5 0-16,-1 0-17 0,2 0-4 0,4-7-1 0,-1 7 0 0,1-7 23 15,2 7 5-15,0-9 1 0,3 7 0 0,-1-5 24 0,6-1 0 0,0 1 0 16,0 5 0-16,6-12-21 0,-1 7 1 0,0 5 0 15,3-8 0 1,5 3-79-16,3 0-15 0,-3 2-3 0,6 5-1 16,-1-9-10-16,1 9-1 0,-3 0-1 0,2-2 0 15,-2 2 66-15,0-5 12 0,-3 3 4 0,3-3 0 0,0 2 121 0,-5 1 25 0,2-3 5 0,-3 3 1 16,1 2 44-16,-3-5 10 0,-3 3 2 0,1-5 0 0,-1 5-34 16,-2-3-6-16,-3 5-2 0,0 0 0 15,0 0-51-15,-6 0-11 0,-2 0-1 0,3 0-1 16,0 0-43-16,-3 5-11 0,0-3 0 0,0 7 0 0,-3-2 0 15,3 8 0-15,-2-6 0 0,-1 7 0 0,1-1 0 16,-1 1 0-16,-2 0-12 0,5 1 12 0,-3-1-9 16,3-4 9-16,3 5 0 0,0-8 0 0,2-2 0 0,3 2-8 15,3-1 8-15,-1-8 0 0,-2 0-19 0,8 2 0 16,0-4 0-16,3-1 0 16,-1-4-13-1,4-7-4-15,2 5 0 0,-1-13 0 0,4 4-57 0,2-4-12 0,6-3-3 16,-6 1 0-16,0-7 67 0,-5 15 13 15,2-8 2-15,3 3 1 0,-2-7 72 0,2 0 14 0,0 4 3 0,-2-2 1 16,-3 3 7-16,5-8 0 0,-3 8 1 0,-4-1 0 0,-4 13-20 16,-2-1-4-16,-3 2-1 0,1 3 0 0,-6 7-10 0,0 0-2 0,0 0-1 0,-3 14 0 15,0-6-15-15,-4 8-2 16,-1-4-1-16,0 11 0 0,0-2 2 0,0 5 0 16,0 3 0-16,3-4 0 0,2 6-19 0,0 0 0 15,3-6 0-15,3-1 0 0,0-1 13 0,2 3-1 16,3-12 0-16,0 3 0 0,0-3-12 0,2-5 0 0,-2 1 0 15,3 2 0-15,-1-10 0 0,1 3 0 0,-1-1 11 0,-2-8-11 16,3-1 0-16,-3 3-12 0,0-5 0 0,-3-1 0 16,0-1-44-1,1 2-9-15,-4-7-2 0,1 7 0 0,-3-5 47 0,-3 0 8 0,3 3 3 0,-5 0 0 16,2-1 9-16,-2 3 0 0,0 2 0 0,-3 1 0 16,0-1 10-16,0 5 4 0,0 5 1 0,-2 4 0 15,-1-7-2-15,-5 8 0 0,3 4 0 0,-6 0 0 16,-2 3-13-16,8-8 0 0,-3 12 8 0,3-9-8 0,0 7 0 0,-3-1 0 15,5-1 0-15,1 4 0 0,2-2-10 16,-3 4 2-16,6-1 0 0,2-6 0 16,3 1-145-16,5-3-29 0,1-3-6 15</inkml:trace>
  <inkml:trace contextRef="#ctx0" brushRef="#br0" timeOffset="48878.79">25207 2591 2120 0,'0'0'94'0,"0"0"19"0,0 0-90 0,0 0-23 16,-3-8 0-16,1 8 0 0,-4-2 44 0,-2 2 4 0,-2 2 0 16,-3-2 1-16,-1 8-40 0,-2-1-9 0,1-5 0 0,-1 12 0 15,0-5 0-15,0 8 0 0,3-1 0 0,-1 3-10 16,4 0 10-16,-1 2 0 0,3 3 10 0,3-1-10 16,5-4 0-16,0-3-12 0,0 6 1 0,5-6 0 31,-2 3-88-31,2-5-17 0,3 3-4 0,3-8-1 15,-1 3-38-15,4-10-7 0,2 3-2 0</inkml:trace>
  <inkml:trace contextRef="#ctx0" brushRef="#br0" timeOffset="48948.37">25397 2743 1267 0,'0'0'112'16,"0"0"-89"-16,0 0-23 0,0 0 0 0,0 0 192 0,0 0 33 0,0 0 7 0,0 0-232 16</inkml:trace>
  <inkml:trace contextRef="#ctx0" brushRef="#br0" timeOffset="49053.99">25397 2807 2922 0,'0'0'11'0,"-21"28"-11"16,-3-2 0-16,-2 2-12 0,-1 0 12 0,-2-6-15 0,0 1 5 0,-2 1 1 0,1-6 0 0,1 6-10 0,0-8-1 15,0 8-1-15,0-5 0 16,0 0-104-16,-3-3-21 0,-5 8-4 0</inkml:trace>
  <inkml:trace contextRef="#ctx0" brushRef="#br0" timeOffset="49691.33">19831 3715 2235 0,'0'0'49'0,"0"0"11"0,0 0 1 0,0 0 2 0,0 0-51 0,7 0-12 0,1-7 0 0,3 7 0 15,2-3 50-15,3-1 7 16,5 4 2-16,-2 0 0 0,-1 7-23 0,3 0-5 0,3 2-1 0,0 8 0 15,0-3-30-15,0 2 8 16,-3 1-8-16,3 4 0 0,-3 2 0 0,0-4 0 16,3 5 0-16,-6-3 0 0,4-2-13 15,-4 4-6-15,1-2-1 0,-1-4 0 16,-2-1-70-16,0 5-14 0,-6-9-4 0,4 2 0 16,-1 0-24-16,-3-4-4 0,1-1-2 0,-3-4-657 0</inkml:trace>
  <inkml:trace contextRef="#ctx0" brushRef="#br0" timeOffset="49878.94">20360 3651 1440 0,'-6'-9'128'16,"1"-1"-103"-16,-3-1-25 0,0 4 0 0,-2 2 185 0,2 0 32 15,-3 3 7-15,-2 2 0 0,2 2-132 0,-5 5-28 16,3 3-4-16,-5 4-2 0,2 2-33 0,-3 10-6 16,-2-5-2-16,0 5 0 0,0 2-17 0,-3-2 0 15,-2 7 0-15,2 2 0 0,0-2 0 16,0 3-11-16,3-6 2 0,2 1 0 15,1-1-200-15,2-4-40 0</inkml:trace>
  <inkml:trace contextRef="#ctx0" brushRef="#br0" timeOffset="50036.26">20698 3962 2300 0,'14'0'102'0,"-6"4"21"0,5-1-99 0,-3 4-24 16,4 0 0-16,-4 0 0 0,1-5 46 0,-1 8 4 0,1-6 1 0,-3 3 0 16,-8-7-61-16,0 0-12 0,0 0-2 0,0 0-1 15</inkml:trace>
  <inkml:trace contextRef="#ctx0" brushRef="#br0" timeOffset="50616.04">20971 3691 2401 0,'0'0'52'0,"0"0"12"0,5 7 1 0,0 0 3 0,1 0-54 0,-1 3-14 0,-2-1 0 0,5 1 0 16,-3 4 33-16,0-5 4 0,-5 5 1 0,0 3 0 0,0-3-30 0,-2 0-8 15,-4 2 0-15,1 1 0 0,0 2 0 0,-1-5 0 16,-2 2 0-16,3-2 0 15,0-4-53-15,0-1-6 0,2-2-1 16,-2-2 0-16,5-5 11 0,0 0 1 0,0 0 1 0,0 0 0 0,5-12 21 16,0 3 4-16,1-1 1 0,4-4 0 0,-2-2 21 0,3-1-11 15,5 1 11-15,-3-1-8 16,5-4 8-16,1 5-8 0,-1-8 8 0,1 10-8 0,-3-9 22 0,2 6 5 0,-5 1 1 0,1-1 0 16,2 3-3-16,-3 5 0 0,-3-1 0 15,-2 3 0-15,0 0 11 16,0 7 3-16,-8 0 0 0,0 0 0 0,8 5-6 0,0 4-1 0,-3 1 0 15,1-1 0-15,2 10 13 0,-3-7 3 0,0 4 0 16,3 1 0-16,0 1-29 0,0 1-11 0,0-2 8 0,2-1-8 16,-2-4 12-16,3 0-4 0,0-1 0 0,4-6 0 15,-1 2-8-15,2 0 0 0,-1-7 0 0,4 0 0 16,2 0 0-16,0-7 0 0,0 0 0 0,1 2 0 16,-1-6-35-1,0-1-9-15,0-2-1 0,-5-3-1 0,3 1-122 16,-6-5-24-16,-3 7-4 0,1-5-2 0,-6-2 88 15,-2 4 18-15,-3-2 3 0,-3 3 1 0,-5 2 22 0,0 0 5 0,0 4 1 16,-2 3 0-16,2 0 140 0,-3 5 28 0,3 2 5 0,0 2 2 0,-2-2-5 16,2 5-1-16,-3-3 0 0,1 8 0 0,-1 1-40 15,3 1-8-15,3 5-1 0,0 6-1 0,2-9-17 16,3 7-3-16,5-2-1 0,-2 2 0 0,5-4-6 16,2-1 0-16,1 1-1 0,2-1 0 15,-2 5-9-15,5-9-2 0,2 2 0 0,1-4 0 16,-1-3-105-1,3 0-22-15,-2 0-4 0</inkml:trace>
  <inkml:trace contextRef="#ctx0" brushRef="#br0" timeOffset="50799.99">21900 3684 2188 0,'0'0'195'0,"0"0"-156"0,-3 7-31 0,0 0-8 16,6 3 119-16,0-3 22 0,2 2 5 0,0 8 1 15,3-3-108-15,0 2-22 0,0 1-4 0,0-1-1 16,0 8-12-16,0-10 0 0,2 7 0 0,1-2 0 31,-6-5-100-31,3-5-22 0,3 5-5 0,-3-4-1 0</inkml:trace>
  <inkml:trace contextRef="#ctx0" brushRef="#br0" timeOffset="50976.94">22148 3668 2718 0,'-2'0'60'0,"-1"-3"12"0,0 3 2 0,3 0 2 0,-5 0-60 0,0 3-16 15,-3 1 0-15,3 1 0 16,-6 7 9-16,-2-3-1 0,-3 5 0 0,-3-2 0 0,3 5-8 0,-5-3-11 16,0 2 3-16,0 1 0 15,2-3-134-15,-2 2-26 16,3-2-6-16,-1 0-859 0</inkml:trace>
  <inkml:trace contextRef="#ctx0" brushRef="#br0" timeOffset="51317.95">22535 3475 288 0,'0'0'12'0,"0"-5"4"0,0 3-16 0,0-5 0 16,0 0 0-16,0 0 0 0,-3 4 399 0,3-1 77 0,-3-1 15 0,3 5 3 16,0 0-354-16,0 0-70 0,-2-5-14 0,2 5-4 15,0 0-35-15,-6 7-7 0,1 3-2 0,-3 4 0 16,3 2-16-16,-3 10-4 0,0-2-1 0,0 6 0 15,0 3 13-15,0 2 0 0,3 5 0 0,0-4 10 16,-1 4-2-16,4-5 0 0,-1 5 0 16,0 2 0-16,1-2-8 0,4 0 10 15,1-5-10-15,0-2 10 0,2-7-10 0,0 2 0 0,3-4 0 0,0-5-11 16,0-3-39-16,0-4-8 0,0-7-2 0,0 2-896 16</inkml:trace>
  <inkml:trace contextRef="#ctx0" brushRef="#br0" timeOffset="51519.79">22222 3745 2246 0,'0'0'200'0,"0"0"-160"16,0 0-32-16,0 0-8 0,0 0 106 0,0 0 20 16,0 0 4-16,11 0 1 0,-3 3-66 0,5 1-13 15,3-4-2-15,5 0-1 0,0 0-28 0,3 0-5 16,5 0-2-16,0-4 0 0,3 1-26 0,-3-1-6 15,3-1-1-15,-3-2 0 16,0 2-157-16,3-4-32 0,-3-1-7 0,0 1-1 16</inkml:trace>
  <inkml:trace contextRef="#ctx0" brushRef="#br0" timeOffset="51761.31">23146 3661 2592 0,'0'0'115'0,"8"4"23"0,-8-4-110 0,10 3-28 0,4-3 0 0,1 4 0 16,-1 1 59-16,4-5 6 0,1 0 2 0,-1 0 0 15,1 0-28-15,-1 0-6 0,1 0-1 0,-3 0 0 16,2 0-108-16,1-5-21 0,-3 1-5 0,-1 4-710 15,1-3-141 1</inkml:trace>
  <inkml:trace contextRef="#ctx0" brushRef="#br0" timeOffset="51953.37">23167 3828 1670 0,'0'0'74'0,"0"0"15"0,0 0-71 0,-3 0-18 0,3 0 0 0,0 11 0 15,6-8 191-15,-1 1 34 0,8-1 7 0,-5-1 2 16,3-2-158-16,2 5-32 16,5-3-7-16,1-2-1 0,2 0-36 0,3-2-10 15,-3-3-1-15,3 5 0 16,0-2-88-16,-1-5-17 16,4 4-4-16,2-4-1 0</inkml:trace>
  <inkml:trace contextRef="#ctx0" brushRef="#br0" timeOffset="52146.65">23831 3531 2516 0,'0'0'112'0,"0"0"22"0,0 0-107 0,5 3-27 16,1 8 0-16,2-1 0 0,-1-1 24 0,4 8 0 16,2-1 0-16,1 1 0 0,-1 4 3 0,5-2 0 15,3 4 0-15,1 5 0 0,-1-2-16 0,3 7-3 16,-1-2-8-16,1 2 12 15,0-3-12-15,-3 1 0 0,0-1-12 0,-2-4 12 16,-3-2-34-16,2-1 0 16,-4-2 0-16,1-2-746 0,-1-2-150 0</inkml:trace>
  <inkml:trace contextRef="#ctx0" brushRef="#br0" timeOffset="52339.47">24223 3581 2761 0,'0'0'60'0,"-3"-3"13"0,-2-4 3 0,-1 7 2 0,-2 0-62 0,1 7-16 0,-4-4 0 0,-2 1 0 15,-3 1 9-15,-3 9-1 0,-5-4 0 0,-2 11 0 16,2-5-8-16,-5 10 0 0,3-7-12 0,-1 0 12 31,1 7-54-31,2-3-3 0,0-9-1 0,6 7-727 0,-1-2-146 0</inkml:trace>
  <inkml:trace contextRef="#ctx0" brushRef="#br0" timeOffset="52539.69">24802 3625 2948 0,'24'-7'65'0,"-11"7"14"0,3 3 2 0,2 1 1 0,4-1-66 0,-1 1-16 0,0-1 0 0,-5-1 0 16,-3 5 0-16,-2-7 0 0,-3 7 0 0,-8-7 0 16,0 0-218-16,0 0-47 0</inkml:trace>
  <inkml:trace contextRef="#ctx0" brushRef="#br0" timeOffset="52700.59">24916 3915 2833 0,'5'4'62'0,"6"3"13"0,-3-4 2 0,2 6 3 0,-2 3-64 0,0 0-16 0,0-5 0 0,-5 7 0 16,-1-7 29-16,-2 5 3 0,-5-1 0 0,-6-4 0 31,-7-2-68-31,-1 2-12 0,-4 0-4 0,-9 0 0 16,-5 3-218-16,0-3-44 0,-64 19-9 0,30-15-1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3T16:26:35.0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1077 11784 1364 0,'-11'2'60'0,"3"-2"13"16,6 5-58-16,-6-3-15 0,0-2 0 0,5 3 0 0,-5-3 48 0,3 0 6 15,0 0 2-15,-3 0 0 0,0 0-39 0,5 0-7 16,-5 0-2-16,3-3 0 0,-3 1-8 15,5-3 0-15,1 5 0 0,-4-7 0 0,4 7-15 0,-4-7 2 16,6 5 0-16,6-5-450 16,-6 4-89-16</inkml:trace>
  <inkml:trace contextRef="#ctx0" brushRef="#br0" timeOffset="977.64">1032 11777 1324 0,'-21'2'59'0,"13"-2"12"0,-3 0-57 0,3 0-14 16,-2-2 0-16,-4-3 0 0,9 3 118 0,-3-5 21 0,0 0 4 0,0-3 1 16,0 1-92-16,6-5-19 0,-4 4-3 15,6-4-1-15,-2-2-21 0,2 2-8 0,2-5 0 0,4 2 9 16,-6-4-9-16,0 5 0 0,8-1-10 16,-6-4 10-16,1 5 0 0,5-8 0 0,-3 8 0 15,6-3 0-15,-3-2 0 0,2 4 0 16,-2-4 0-16,3 5 0 0,-1-1 8 0,6 1 7 15,-8 2 1-15,8-3 1 0,-5 5-2 0,2 1-1 16,3-1 0-16,0 0 0 0,2 3 4 0,1-1 1 16,-1 3 0-16,6-2 0 0,0 2-7 0,2 0-2 0,1 0 0 15,5 0 0-15,-9 4-10 0,9-4 0 0,-5 7 0 0,2-7 0 16,-3 7 0-16,1 0 8 0,-6-2-8 0,3 4 0 16,-3-2 9-16,3 7-9 0,15 3 10 15,-15-3 2-15,-5 0-3 0,-4 0-1 0,4 2 0 16,-1-2 8-16,-2 7 2 0,-5-2 0 0,0 0 0 15,4 0-7-15,-4 6-2 0,-3 1 0 0,0-2 0 16,-6 4 1-16,6-2 0 0,-8 4 0 0,0 1 0 16,0-3-1-16,-5 2 0 15,0-4 0-15,-3 5 0 0,0-1 0 0,-3 1 0 0,3-1 0 0,-7 1 0 0,4-8 9 0,-8 8 2 16,4-8 0-16,-4 5 0 0,3-4-20 16,-2-1-12-16,4 1 1 0,-4-3 1 15,-6 2 10-15,6-2 9 0,-9-2-1 0,1 5-8 0,-1-3 10 0,1-5-10 16,-1 5 8-16,-2-4-8 0,0 2 8 0,3-3-8 15,-3-2 0-15,2 0 8 0,-5-2-8 0,11 2 0 16,-5-3 0-16,-1-1 0 0,6-1 12 0,-3 3-4 0,3-5 0 0,-3-5 0 16,-2 3-8-16,7-1 10 0,-7-1-10 15,7 1 10-15,1-1-10 0,-1-6 0 16,3 3 9-16,3 0-9 0,-3-2 0 0,0-1 0 0,6-4 0 0,-6 5 0 16,11-5 0-16,-3-3-8 15,0 1 8-15,3-1-12 0,2 1 12 0,0-5-12 0,-2 4 12 16,10 1-12-1,-2-8-16-15,0 1-4 0,4-8-1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3T16:27:10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7329 5521 230 0,'0'0'20'0,"-3"-2"-20"0,3-1 0 0,-2-1 0 16,-1 1 275-16,3 3 50 0,0 0 11 0,0 0 1 15,-5-5-227-15,2 3-46 0,0-3-8 0,3 5-3 16,0 0-34-16,-5 0-7 0,3-2-2 0,-4 4 0 16,4 3-10-16,-4-5 0 0,1 2 0 0,2-2 0 15,3 0 0-15,-5 5 0 0,2-2 0 0,-2-3 0 0,2 4 0 16,-2 1 0-16,3 0 0 0,2-3 0 15,0-2 0-15,0 7 15 0,0-7-3 0,0 7 0 0,-3 3 7 0,6-3 1 16,-3 2 0-16,0-2 0 16,0 2 0-16,2-2 0 0,-2 5 0 0,3-2 0 15,-1-1-5-15,-2-2-1 0,0 3 0 16,3-3 0-16,0 2-6 0,-3-9 0 0,-3 7-8 0,6 0 12 16,-1 3-4-16,-2-10 0 0,0 7-8 0,0-7 12 0,0 0-12 0,0 0 0 15,0 0 0-15,0 0 0 0,0 0 0 16,0 0 0-16,0 0 9 0,0 0-9 0,0 0 0 0,3-3 0 15,2-1-12-15,-2-4 12 0,0 4-18 0,2-8 4 16,0 7 1-16,1-6 0 0,-1-6 13 0,3 8-9 16,-3-5 9-16,3 4-8 0,0-4 8 0,2-2 0 0,-2 1 0 15,3 6 0-15,-3-5 0 0,0 2 0 16,2-2 0-16,1 7 0 0,0-5 18 0,-3 0-1 0,0 5 0 0,2-2 0 16,-2 7 9-16,0-3 2 0,0-2 0 15,0 5 0-15,0 2-1 0,-3-3 0 0,3 3 0 16,-8 0 0-16,0 0-8 0,8 3-2 15,0-1 0-15,-3 5 0 0,0 0-5 0,-2 0 0 16,2 2-1-16,-5-1 0 0,3 1-3 0,0 5-8 0,-3 0 12 16,0-2-4-16,0 0-8 0,0-1 0 0,-3 1 9 15,0 0-9-15,3 0 0 0,0-1 8 0,-2-3-8 16,-1 6 0-16,3-5 0 0,-3-2 0 0,3 0 0 0,0 0 8 16,-2 0-8-16,2-2 0 0,0-5 0 0,0 0 8 15,0 0-28-15,0 0-4 0,0 0-2 16,0 0 0-16,0 0-138 0,8 0-28 0,0-2-6 15</inkml:trace>
  <inkml:trace contextRef="#ctx0" brushRef="#br0" timeOffset="839.63">7702 5434 2098 0,'-8'7'93'0,"3"-2"19"0,0-3-89 15,2 7-23-15,0-2 0 0,3 1 0 0,-2 1 46 0,-1-2 5 16,3 2 1-16,0 3 0 0,0-2-36 0,0-1-6 16,3 3-2-16,-1-3 0 0,1 1-8 0,2-1 0 15,-2-2 0-15,2 0 0 0,3 0-13 0,-3 0-2 0,3-4 0 16,0 4 0 0,0-5-18-16,3-2-4 0,-6 0-1 0,3 0 0 0,0 0 18 0,2-2 3 15,-2-5 1-15,0 7 0 0,-2-8 16 0,-1-1 0 16,6 2 0-16,-4-2 0 0,-4 2 0 0,5-3 0 0,3 1 0 0,-6-3 0 15,0 3 0 1,3-6-10-16,0 6 2 0,0-5 0 0,-3 5-12 0,1-6-3 16,-1 6 0-16,0 2 0 0,3-2 8 0,-3-1 2 0,-5 3 0 0,6 0 0 15,-4 0 13-15,-2 7 0 0,0 0 9 0,0 0-9 16,0 0 24-16,0 0 0 16,0 0-1-16,0 0 0 0,0 0 1 0,0 0 0 0,0 0 0 0,3 7 0 15,-6 0-12-15,6 3-1 16,0-1-1-16,-1 5 0 0,-4-5-10 0,4 6 0 0,4-1 9 0,-4-5-9 15,1 8 0-15,2-8 0 0,-2 3 0 0,5-5 0 16,-3-3 0-16,0-4 0 0,-5 0-12 0,11 5 4 16,-3-2-20-1,0-6-4-15,-3-2-1 0,3 3 0 0,0-5 5 0,0-2 0 16,0-1 1-16,0-2 0 0,0 3-10 0,0 0-3 0,2-5 0 0,-2-3 0 16,0 1-34-16,3 2-7 0,-1-3-2 15,-2 1 0-15,-3-6-11 16,3 6-2-16,6-1-1 0,-4 1 0 0,-4-7 44 0,-1 6 9 0,3-6 1 0,0 8 1 0,0-1 50 0,-6-1 9 15,-2 3 3-15,3 5 0 0,5 0 67 0,-5-1 13 16,-6-2 4-16,3 10 0 0,0 2 7 0,0 0 1 16,0 0 1-16,-8 2 0 0,3 3-28 0,-3 2-5 15,0 5-2-15,0 2 0 0,0 0-35 0,0 5-7 16,3-3-2-16,2 8 0 0,-5-8-19 0,3 8-4 16,5-3-1-16,0-4 0 0,-3 6-10 0,6-6 0 0,-1 6 0 15,1-2-11-15,0-2 11 0,2-3 0 0,0 1 0 0,6-1 0 16,-1-4 0-16,1-2 0 15,-3-3 0-15,5 0 8 0,0-5-27 0,1-2-5 16,-4-7 0-16,6 0-1 16,0-2-3-16,3-6 0 0,-1-1 0 0,-2-1 0 15,2 1-25-15,-4 2-6 0,2-7-1 0,-1 2 0 16,-4-5-2-16,2 6-1 0,0-6 0 0,1 1 0 0,-6-3 46 0,2-3 9 0,1 4 8 16,-1-4-12-16,-2 6 12 0,-2 2 0 0,-1 0 0 0,0-1-8 15,0 6 52-15,-2-1 12 0,-3 6 1 16,0-1 1-16,0 5 13 0,0 5 2 0,-5-1 1 15,5 3 0-15,0 0-22 0,-8 5-5 0,0 0-1 0,3 4 0 16,-3 7-26-16,-3 6-4 0,6-4-2 0,-3 11 0 16,0-3-14-16,3 4 0 0,2 3 0 0,-2-2 0 0,2 2 0 15,0-3 0-15,1 1 0 0,2 2 0 0,0 0 0 0,2-3 0 16,1 1 0-16,-3-1 0 16,5-4 0-16,-2 0 0 0,2-5 0 0,1-2 0 15,2-5-17-15,2-5-10 0,-2-1-1 0,5-1-958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336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out the difference between Array and LinkedList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4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5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36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05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582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20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07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350"/>
            </a:lvl5pPr>
            <a:lvl6pPr rtl="0">
              <a:defRPr sz="1350"/>
            </a:lvl6pPr>
            <a:lvl7pPr rtl="0">
              <a:defRPr sz="1350"/>
            </a:lvl7pPr>
            <a:lvl8pPr rtl="0">
              <a:defRPr sz="1350"/>
            </a:lvl8pPr>
            <a:lvl9pPr rtl="0"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926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" Type="http://schemas.openxmlformats.org/officeDocument/2006/relationships/tags" Target="../tags/tag23.xml"/><Relationship Id="rId21" Type="http://schemas.openxmlformats.org/officeDocument/2006/relationships/tags" Target="../tags/tag41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5" Type="http://schemas.openxmlformats.org/officeDocument/2006/relationships/image" Target="../media/image11.png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tags" Target="../tags/tag40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24" Type="http://schemas.openxmlformats.org/officeDocument/2006/relationships/customXml" Target="../ink/ink1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23" Type="http://schemas.openxmlformats.org/officeDocument/2006/relationships/notesSlide" Target="../notesSlides/notesSlide8.xml"/><Relationship Id="rId10" Type="http://schemas.openxmlformats.org/officeDocument/2006/relationships/tags" Target="../tags/tag30.xml"/><Relationship Id="rId19" Type="http://schemas.openxmlformats.org/officeDocument/2006/relationships/tags" Target="../tags/tag39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3" Type="http://schemas.openxmlformats.org/officeDocument/2006/relationships/tags" Target="../tags/tag44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tags" Target="../tags/tag61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image" Target="../media/image12.png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23" Type="http://schemas.openxmlformats.org/officeDocument/2006/relationships/customXml" Target="../ink/ink12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18" Type="http://schemas.openxmlformats.org/officeDocument/2006/relationships/tags" Target="../tags/tag79.xml"/><Relationship Id="rId3" Type="http://schemas.openxmlformats.org/officeDocument/2006/relationships/tags" Target="../tags/tag64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tags" Target="../tags/tag78.xml"/><Relationship Id="rId2" Type="http://schemas.openxmlformats.org/officeDocument/2006/relationships/tags" Target="../tags/tag63.xml"/><Relationship Id="rId16" Type="http://schemas.openxmlformats.org/officeDocument/2006/relationships/tags" Target="../tags/tag77.xml"/><Relationship Id="rId20" Type="http://schemas.openxmlformats.org/officeDocument/2006/relationships/tags" Target="../tags/tag81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24" Type="http://schemas.openxmlformats.org/officeDocument/2006/relationships/image" Target="../media/image13.png"/><Relationship Id="rId5" Type="http://schemas.openxmlformats.org/officeDocument/2006/relationships/tags" Target="../tags/tag66.xml"/><Relationship Id="rId15" Type="http://schemas.openxmlformats.org/officeDocument/2006/relationships/tags" Target="../tags/tag76.xml"/><Relationship Id="rId23" Type="http://schemas.openxmlformats.org/officeDocument/2006/relationships/customXml" Target="../ink/ink13.xml"/><Relationship Id="rId10" Type="http://schemas.openxmlformats.org/officeDocument/2006/relationships/tags" Target="../tags/tag71.xml"/><Relationship Id="rId19" Type="http://schemas.openxmlformats.org/officeDocument/2006/relationships/tags" Target="../tags/tag80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Relationship Id="rId2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0409"/>
            <a:ext cx="84582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 with sentinel Node: Picture</a:t>
            </a:r>
            <a:br>
              <a:rPr lang="en-US" dirty="0"/>
            </a:b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56741" y="3650944"/>
            <a:ext cx="285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Can you implement a linked list without this dummy (sentinel) node?</a:t>
            </a:r>
          </a:p>
          <a:p>
            <a:pPr marL="257175" indent="-257175">
              <a:buAutoNum type="alphaUcPeriod"/>
            </a:pPr>
            <a:r>
              <a:rPr lang="en-US" sz="1350" dirty="0">
                <a:solidFill>
                  <a:srgbClr val="7030A0"/>
                </a:solidFill>
              </a:rPr>
              <a:t>Yes</a:t>
            </a:r>
          </a:p>
          <a:p>
            <a:pPr marL="257175" indent="-257175">
              <a:buAutoNum type="alphaUcPeriod"/>
            </a:pPr>
            <a:r>
              <a:rPr lang="en-US" sz="1350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EC62A-C5E1-4DB5-B341-D5030C4A860C}"/>
              </a:ext>
            </a:extLst>
          </p:cNvPr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48FE6F-AC08-4645-912B-24CEE0377D0A}"/>
              </a:ext>
            </a:extLst>
          </p:cNvPr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134A0FA-E1C7-4DBA-90A6-3BEAECBF3CE3}"/>
              </a:ext>
            </a:extLst>
          </p:cNvPr>
          <p:cNvSpPr/>
          <p:nvPr/>
        </p:nvSpPr>
        <p:spPr>
          <a:xfrm>
            <a:off x="3438979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0AA929-B48C-4A14-9F34-73FCCFE9592C}"/>
              </a:ext>
            </a:extLst>
          </p:cNvPr>
          <p:cNvSpPr txBox="1"/>
          <p:nvPr/>
        </p:nvSpPr>
        <p:spPr>
          <a:xfrm>
            <a:off x="367710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34CE71-73B5-4175-82E6-EF4E2B8F42AF}"/>
              </a:ext>
            </a:extLst>
          </p:cNvPr>
          <p:cNvSpPr/>
          <p:nvPr/>
        </p:nvSpPr>
        <p:spPr>
          <a:xfrm>
            <a:off x="6457950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8BC00B-8CEE-493D-91F1-A4DECC1EB679}"/>
              </a:ext>
            </a:extLst>
          </p:cNvPr>
          <p:cNvSpPr txBox="1"/>
          <p:nvPr/>
        </p:nvSpPr>
        <p:spPr>
          <a:xfrm>
            <a:off x="669607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FFEA99-69CC-4CE8-9BB7-DFBFA04FA10F}"/>
              </a:ext>
            </a:extLst>
          </p:cNvPr>
          <p:cNvSpPr/>
          <p:nvPr/>
        </p:nvSpPr>
        <p:spPr>
          <a:xfrm>
            <a:off x="4934245" y="2321891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0E3AD4-EED3-4A9A-B425-44147C1EA66C}"/>
              </a:ext>
            </a:extLst>
          </p:cNvPr>
          <p:cNvSpPr txBox="1"/>
          <p:nvPr/>
        </p:nvSpPr>
        <p:spPr>
          <a:xfrm>
            <a:off x="5172366" y="1837144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0FA2AA-2FA1-4BB8-84C6-CC90408B4829}"/>
              </a:ext>
            </a:extLst>
          </p:cNvPr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E5CF2A-2635-45B2-82D5-3F7B68467CFE}"/>
              </a:ext>
            </a:extLst>
          </p:cNvPr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CB55917-CB94-4C29-A0FC-84BE443015A7}"/>
              </a:ext>
            </a:extLst>
          </p:cNvPr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264083C-C315-46D6-8B25-4ADC07867433}"/>
              </a:ext>
            </a:extLst>
          </p:cNvPr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D97D3BD-AC3E-4D77-AF8A-0FFAD44F519C}"/>
              </a:ext>
            </a:extLst>
          </p:cNvPr>
          <p:cNvCxnSpPr/>
          <p:nvPr/>
        </p:nvCxnSpPr>
        <p:spPr>
          <a:xfrm>
            <a:off x="2688637" y="2018085"/>
            <a:ext cx="750344" cy="49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B09BD6F-A879-40E6-9E64-84CA81BCE9D7}"/>
              </a:ext>
            </a:extLst>
          </p:cNvPr>
          <p:cNvSpPr txBox="1"/>
          <p:nvPr/>
        </p:nvSpPr>
        <p:spPr>
          <a:xfrm>
            <a:off x="3449322" y="259059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436D16-F3F6-402E-9BC7-2F8E2A42BB2E}"/>
              </a:ext>
            </a:extLst>
          </p:cNvPr>
          <p:cNvSpPr txBox="1"/>
          <p:nvPr/>
        </p:nvSpPr>
        <p:spPr>
          <a:xfrm>
            <a:off x="3450289" y="3004750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F1BFC9C-E010-4787-9570-1DB5615E66D3}"/>
              </a:ext>
            </a:extLst>
          </p:cNvPr>
          <p:cNvSpPr/>
          <p:nvPr/>
        </p:nvSpPr>
        <p:spPr>
          <a:xfrm>
            <a:off x="4017529" y="3004751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0CD562-C553-4B8B-AF69-C972DB976498}"/>
              </a:ext>
            </a:extLst>
          </p:cNvPr>
          <p:cNvSpPr txBox="1"/>
          <p:nvPr/>
        </p:nvSpPr>
        <p:spPr>
          <a:xfrm>
            <a:off x="6435961" y="3016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DE1BBE-2372-4F2B-946D-B15030AAED2F}"/>
              </a:ext>
            </a:extLst>
          </p:cNvPr>
          <p:cNvSpPr/>
          <p:nvPr/>
        </p:nvSpPr>
        <p:spPr>
          <a:xfrm>
            <a:off x="7003202" y="3016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6280FC1-F28B-47BF-AC02-E4B8A90B1199}"/>
              </a:ext>
            </a:extLst>
          </p:cNvPr>
          <p:cNvSpPr/>
          <p:nvPr/>
        </p:nvSpPr>
        <p:spPr>
          <a:xfrm>
            <a:off x="3975600" y="2575657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55F1B8-FD02-458C-95CD-31908216319B}"/>
              </a:ext>
            </a:extLst>
          </p:cNvPr>
          <p:cNvSpPr txBox="1"/>
          <p:nvPr/>
        </p:nvSpPr>
        <p:spPr>
          <a:xfrm>
            <a:off x="4965872" y="2602861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304A8A-5593-4954-AC73-F1FD0D58AA8A}"/>
              </a:ext>
            </a:extLst>
          </p:cNvPr>
          <p:cNvSpPr/>
          <p:nvPr/>
        </p:nvSpPr>
        <p:spPr>
          <a:xfrm>
            <a:off x="5492150" y="258792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4736FE-503E-454A-8ACD-CED052034AC1}"/>
              </a:ext>
            </a:extLst>
          </p:cNvPr>
          <p:cNvSpPr txBox="1"/>
          <p:nvPr/>
        </p:nvSpPr>
        <p:spPr>
          <a:xfrm>
            <a:off x="6533891" y="25883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B55A3FA-97C2-4FFB-91AB-C3B5B2BD2CF4}"/>
              </a:ext>
            </a:extLst>
          </p:cNvPr>
          <p:cNvSpPr/>
          <p:nvPr/>
        </p:nvSpPr>
        <p:spPr>
          <a:xfrm>
            <a:off x="7060168" y="2573462"/>
            <a:ext cx="488441" cy="233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2307A5-CA64-452E-8472-35030ADF5004}"/>
              </a:ext>
            </a:extLst>
          </p:cNvPr>
          <p:cNvSpPr txBox="1"/>
          <p:nvPr/>
        </p:nvSpPr>
        <p:spPr>
          <a:xfrm>
            <a:off x="4916750" y="3052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7E6671F-4FC3-482E-9331-15BF5ECB5524}"/>
              </a:ext>
            </a:extLst>
          </p:cNvPr>
          <p:cNvSpPr/>
          <p:nvPr/>
        </p:nvSpPr>
        <p:spPr>
          <a:xfrm>
            <a:off x="5483991" y="3052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4355B82-51F8-44C1-9B20-9CF1FC8DA6EE}"/>
              </a:ext>
            </a:extLst>
          </p:cNvPr>
          <p:cNvSpPr/>
          <p:nvPr/>
        </p:nvSpPr>
        <p:spPr>
          <a:xfrm>
            <a:off x="4940697" y="4321892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6699B7-BA8F-4489-A004-1A2A432E6B53}"/>
              </a:ext>
            </a:extLst>
          </p:cNvPr>
          <p:cNvSpPr txBox="1"/>
          <p:nvPr/>
        </p:nvSpPr>
        <p:spPr>
          <a:xfrm>
            <a:off x="3308762" y="4531035"/>
            <a:ext cx="1215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String Objects: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0A67B11-E1FB-4911-BFE6-F65BEFA7BDC7}"/>
              </a:ext>
            </a:extLst>
          </p:cNvPr>
          <p:cNvCxnSpPr/>
          <p:nvPr/>
        </p:nvCxnSpPr>
        <p:spPr>
          <a:xfrm>
            <a:off x="4171951" y="2663514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6D4109-AD84-4CEA-BF93-23D959660273}"/>
              </a:ext>
            </a:extLst>
          </p:cNvPr>
          <p:cNvCxnSpPr/>
          <p:nvPr/>
        </p:nvCxnSpPr>
        <p:spPr>
          <a:xfrm>
            <a:off x="5696584" y="2711962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22AB6C9-6309-413D-ABFE-E8871418C8AE}"/>
              </a:ext>
            </a:extLst>
          </p:cNvPr>
          <p:cNvCxnSpPr>
            <a:endCxn id="64" idx="0"/>
          </p:cNvCxnSpPr>
          <p:nvPr/>
        </p:nvCxnSpPr>
        <p:spPr>
          <a:xfrm flipH="1">
            <a:off x="5489137" y="3207657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7382DC2-29DF-46C0-88BC-7C8D033E006A}"/>
              </a:ext>
            </a:extLst>
          </p:cNvPr>
          <p:cNvSpPr txBox="1"/>
          <p:nvPr/>
        </p:nvSpPr>
        <p:spPr>
          <a:xfrm>
            <a:off x="4701015" y="982696"/>
            <a:ext cx="2226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Dummy (sentinel) head node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51EC36-49B1-49F2-A9EB-A4D13AEB7921}"/>
              </a:ext>
            </a:extLst>
          </p:cNvPr>
          <p:cNvCxnSpPr>
            <a:cxnSpLocks/>
          </p:cNvCxnSpPr>
          <p:nvPr/>
        </p:nvCxnSpPr>
        <p:spPr>
          <a:xfrm flipH="1">
            <a:off x="4144465" y="1268016"/>
            <a:ext cx="741860" cy="5098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DE29CB6-DE3E-4B52-9381-B974AE860B6F}"/>
              </a:ext>
            </a:extLst>
          </p:cNvPr>
          <p:cNvSpPr/>
          <p:nvPr/>
        </p:nvSpPr>
        <p:spPr>
          <a:xfrm>
            <a:off x="6452348" y="4278068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119F723-347D-4CB0-B78F-1F5F5499533A}"/>
              </a:ext>
            </a:extLst>
          </p:cNvPr>
          <p:cNvCxnSpPr>
            <a:endCxn id="71" idx="0"/>
          </p:cNvCxnSpPr>
          <p:nvPr/>
        </p:nvCxnSpPr>
        <p:spPr>
          <a:xfrm flipH="1">
            <a:off x="7000788" y="3163833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1DBB3CA-BC3D-43FC-A890-E291DBE6EA42}"/>
                  </a:ext>
                </a:extLst>
              </p14:cNvPr>
              <p14:cNvContentPartPr/>
              <p14:nvPr/>
            </p14:nvContentPartPr>
            <p14:xfrm>
              <a:off x="293400" y="4037400"/>
              <a:ext cx="343080" cy="265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1DBB3CA-BC3D-43FC-A890-E291DBE6EA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040" y="4028040"/>
                <a:ext cx="361800" cy="28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400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73844"/>
            <a:ext cx="9029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 without sentinel Node: Picture</a:t>
            </a:r>
            <a:br>
              <a:rPr lang="en-US" dirty="0"/>
            </a:b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C8DF6F-F03B-4C3E-BCD0-F2EF2CEFAF4A}"/>
              </a:ext>
            </a:extLst>
          </p:cNvPr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A1D227-B972-4153-B272-022DA134D55D}"/>
              </a:ext>
            </a:extLst>
          </p:cNvPr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71248A-51B2-4AEF-87CA-49E162C8086E}"/>
              </a:ext>
            </a:extLst>
          </p:cNvPr>
          <p:cNvSpPr/>
          <p:nvPr/>
        </p:nvSpPr>
        <p:spPr>
          <a:xfrm>
            <a:off x="6457950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4DE1F-923A-4041-9D16-4C9C55702130}"/>
              </a:ext>
            </a:extLst>
          </p:cNvPr>
          <p:cNvSpPr txBox="1"/>
          <p:nvPr/>
        </p:nvSpPr>
        <p:spPr>
          <a:xfrm>
            <a:off x="669607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B3A86C-7076-46BD-848F-4C5AD0201526}"/>
              </a:ext>
            </a:extLst>
          </p:cNvPr>
          <p:cNvSpPr/>
          <p:nvPr/>
        </p:nvSpPr>
        <p:spPr>
          <a:xfrm>
            <a:off x="4934245" y="2321891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0F7E18-C16A-49A6-A5CB-B169134987E5}"/>
              </a:ext>
            </a:extLst>
          </p:cNvPr>
          <p:cNvSpPr txBox="1"/>
          <p:nvPr/>
        </p:nvSpPr>
        <p:spPr>
          <a:xfrm>
            <a:off x="5172366" y="1837144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9A07D1-D2FE-46E2-BA10-512A3F90CC0A}"/>
              </a:ext>
            </a:extLst>
          </p:cNvPr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923C34-5131-448C-84A5-6AC329567E64}"/>
              </a:ext>
            </a:extLst>
          </p:cNvPr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BA29ED-8F1E-48BE-A779-6D9C27CDD487}"/>
              </a:ext>
            </a:extLst>
          </p:cNvPr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22958E-B20B-4D3C-AADC-12EB50938A00}"/>
              </a:ext>
            </a:extLst>
          </p:cNvPr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F75EE4-A71C-4255-BFEF-CD21978CA43A}"/>
              </a:ext>
            </a:extLst>
          </p:cNvPr>
          <p:cNvCxnSpPr>
            <a:cxnSpLocks/>
          </p:cNvCxnSpPr>
          <p:nvPr/>
        </p:nvCxnSpPr>
        <p:spPr>
          <a:xfrm>
            <a:off x="2688637" y="2018085"/>
            <a:ext cx="2197688" cy="450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83135FD-F425-4144-94AD-3DD160B6E795}"/>
              </a:ext>
            </a:extLst>
          </p:cNvPr>
          <p:cNvSpPr txBox="1"/>
          <p:nvPr/>
        </p:nvSpPr>
        <p:spPr>
          <a:xfrm>
            <a:off x="6435961" y="3016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61B311-1854-4E0A-8D22-F14B9BD362D7}"/>
              </a:ext>
            </a:extLst>
          </p:cNvPr>
          <p:cNvSpPr/>
          <p:nvPr/>
        </p:nvSpPr>
        <p:spPr>
          <a:xfrm>
            <a:off x="7003202" y="3016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886658-C252-499E-BEB9-1D5245815CD6}"/>
              </a:ext>
            </a:extLst>
          </p:cNvPr>
          <p:cNvSpPr txBox="1"/>
          <p:nvPr/>
        </p:nvSpPr>
        <p:spPr>
          <a:xfrm>
            <a:off x="4965872" y="2602861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AF6DC8-70F2-4433-9FAB-C56EE97EB13B}"/>
              </a:ext>
            </a:extLst>
          </p:cNvPr>
          <p:cNvSpPr/>
          <p:nvPr/>
        </p:nvSpPr>
        <p:spPr>
          <a:xfrm>
            <a:off x="5492150" y="258792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EB02D0-38DB-474C-AD0A-F19045A1DE3E}"/>
              </a:ext>
            </a:extLst>
          </p:cNvPr>
          <p:cNvSpPr txBox="1"/>
          <p:nvPr/>
        </p:nvSpPr>
        <p:spPr>
          <a:xfrm>
            <a:off x="6533891" y="25883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47B4FA-EDC3-4C0D-AD11-12BB55497D05}"/>
              </a:ext>
            </a:extLst>
          </p:cNvPr>
          <p:cNvSpPr/>
          <p:nvPr/>
        </p:nvSpPr>
        <p:spPr>
          <a:xfrm>
            <a:off x="7060168" y="2573462"/>
            <a:ext cx="488441" cy="233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E544D6-9103-41D3-8D44-C10987D441E2}"/>
              </a:ext>
            </a:extLst>
          </p:cNvPr>
          <p:cNvSpPr txBox="1"/>
          <p:nvPr/>
        </p:nvSpPr>
        <p:spPr>
          <a:xfrm>
            <a:off x="4916750" y="3052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9C541E4-4978-4044-A262-5CA7836475FF}"/>
              </a:ext>
            </a:extLst>
          </p:cNvPr>
          <p:cNvSpPr/>
          <p:nvPr/>
        </p:nvSpPr>
        <p:spPr>
          <a:xfrm>
            <a:off x="5483991" y="3052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7CB7D8-0502-4821-985F-8BD905284C57}"/>
              </a:ext>
            </a:extLst>
          </p:cNvPr>
          <p:cNvSpPr/>
          <p:nvPr/>
        </p:nvSpPr>
        <p:spPr>
          <a:xfrm>
            <a:off x="4940697" y="4321892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D63BC4-2458-49BE-95C5-FD842B9F719F}"/>
              </a:ext>
            </a:extLst>
          </p:cNvPr>
          <p:cNvSpPr txBox="1"/>
          <p:nvPr/>
        </p:nvSpPr>
        <p:spPr>
          <a:xfrm>
            <a:off x="3308762" y="4531035"/>
            <a:ext cx="1215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String Objects: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C5022F-20D4-437B-BDF7-E2A629923928}"/>
              </a:ext>
            </a:extLst>
          </p:cNvPr>
          <p:cNvCxnSpPr/>
          <p:nvPr/>
        </p:nvCxnSpPr>
        <p:spPr>
          <a:xfrm>
            <a:off x="5696584" y="2711962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A2BE0D-D68B-433D-8A2F-49D4DA5EE902}"/>
              </a:ext>
            </a:extLst>
          </p:cNvPr>
          <p:cNvCxnSpPr>
            <a:endCxn id="53" idx="0"/>
          </p:cNvCxnSpPr>
          <p:nvPr/>
        </p:nvCxnSpPr>
        <p:spPr>
          <a:xfrm flipH="1">
            <a:off x="5489137" y="3207657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41DEBBE-EFA0-4E11-9A96-41E57244F0FB}"/>
              </a:ext>
            </a:extLst>
          </p:cNvPr>
          <p:cNvSpPr/>
          <p:nvPr/>
        </p:nvSpPr>
        <p:spPr>
          <a:xfrm>
            <a:off x="6452348" y="4278068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7CB2B1-A8F6-4E84-ABF1-C6F3EAC48DC0}"/>
              </a:ext>
            </a:extLst>
          </p:cNvPr>
          <p:cNvCxnSpPr>
            <a:endCxn id="60" idx="0"/>
          </p:cNvCxnSpPr>
          <p:nvPr/>
        </p:nvCxnSpPr>
        <p:spPr>
          <a:xfrm flipH="1">
            <a:off x="7000788" y="3163833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07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122707"/>
            <a:ext cx="9086850" cy="994172"/>
          </a:xfrm>
        </p:spPr>
        <p:txBody>
          <a:bodyPr>
            <a:normAutofit/>
          </a:bodyPr>
          <a:lstStyle/>
          <a:p>
            <a:r>
              <a:rPr lang="en-US" sz="3000" dirty="0"/>
              <a:t>Empty Single Linked List without sentinel 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2BC213-9305-4203-A13B-1345431F18BD}"/>
              </a:ext>
            </a:extLst>
          </p:cNvPr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C8CD5-1BB6-4C78-8485-287F252CA191}"/>
              </a:ext>
            </a:extLst>
          </p:cNvPr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19533-275E-48F1-A933-E154CE4A1C7D}"/>
              </a:ext>
            </a:extLst>
          </p:cNvPr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5DF4C-7FF2-4DA4-93E1-93C5C02C33B2}"/>
              </a:ext>
            </a:extLst>
          </p:cNvPr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EF373B-1AB7-4130-86E0-9D5C0B4D47F0}"/>
              </a:ext>
            </a:extLst>
          </p:cNvPr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493E4F-A79F-41B5-9C0C-2B7FB54F8E85}"/>
              </a:ext>
            </a:extLst>
          </p:cNvPr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4A7DC7-7300-4451-A2DD-5BDBE7BBFB64}"/>
                  </a:ext>
                </a:extLst>
              </p14:cNvPr>
              <p14:cNvContentPartPr/>
              <p14:nvPr/>
            </p14:nvContentPartPr>
            <p14:xfrm>
              <a:off x="2611800" y="1814760"/>
              <a:ext cx="446040" cy="232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4A7DC7-7300-4451-A2DD-5BDBE7BBFB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2440" y="1805400"/>
                <a:ext cx="464760" cy="2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7657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Singly Linked List: Abstracted Picture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2944" y="1885950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1465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2180197" y="2186032"/>
            <a:ext cx="105804" cy="271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11480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74345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884253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51510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515100" y="2457450"/>
            <a:ext cx="628650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4" idx="1"/>
          </p:cNvCxnSpPr>
          <p:nvPr/>
        </p:nvCxnSpPr>
        <p:spPr>
          <a:xfrm>
            <a:off x="3228975" y="2771775"/>
            <a:ext cx="885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6" idx="1"/>
          </p:cNvCxnSpPr>
          <p:nvPr/>
        </p:nvCxnSpPr>
        <p:spPr>
          <a:xfrm>
            <a:off x="4908306" y="2757487"/>
            <a:ext cx="975947" cy="1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8651" y="4057650"/>
            <a:ext cx="255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Does this list use a sentinel node?</a:t>
            </a:r>
          </a:p>
          <a:p>
            <a:pPr marL="257175" indent="-257175">
              <a:buAutoNum type="alphaUcPeriod"/>
            </a:pPr>
            <a:r>
              <a:rPr lang="en-US" sz="1350" dirty="0"/>
              <a:t>Yes</a:t>
            </a:r>
          </a:p>
          <a:p>
            <a:pPr marL="257175" indent="-257175">
              <a:buAutoNum type="alphaUcPeriod"/>
            </a:pPr>
            <a:r>
              <a:rPr lang="en-US" sz="1350" dirty="0"/>
              <a:t>No</a:t>
            </a:r>
          </a:p>
          <a:p>
            <a:pPr marL="257175" indent="-257175">
              <a:buAutoNum type="alphaUcPeriod"/>
            </a:pPr>
            <a:r>
              <a:rPr lang="en-US" sz="1350" dirty="0"/>
              <a:t>Not sure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24D721-090F-4BFE-AE78-D56EE4B03936}"/>
                  </a:ext>
                </a:extLst>
              </p14:cNvPr>
              <p14:cNvContentPartPr/>
              <p14:nvPr/>
            </p14:nvContentPartPr>
            <p14:xfrm>
              <a:off x="636120" y="496440"/>
              <a:ext cx="8494920" cy="4554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24D721-090F-4BFE-AE78-D56EE4B039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760" y="487080"/>
                <a:ext cx="8513640" cy="457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310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84099" y="3327618"/>
            <a:ext cx="4159901" cy="181588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hape 112"/>
          <p:cNvSpPr/>
          <p:nvPr>
            <p:custDataLst>
              <p:tags r:id="rId1"/>
            </p:custDataLst>
          </p:nvPr>
        </p:nvSpPr>
        <p:spPr>
          <a:xfrm>
            <a:off x="1870093" y="586336"/>
            <a:ext cx="782450" cy="336802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050" dirty="0"/>
              <a:t>NULL</a:t>
            </a:r>
            <a:endParaRPr sz="1050" dirty="0"/>
          </a:p>
        </p:txBody>
      </p:sp>
      <p:sp>
        <p:nvSpPr>
          <p:cNvPr id="10" name="Shape 113"/>
          <p:cNvSpPr/>
          <p:nvPr>
            <p:custDataLst>
              <p:tags r:id="rId2"/>
            </p:custDataLst>
          </p:nvPr>
        </p:nvSpPr>
        <p:spPr>
          <a:xfrm>
            <a:off x="3052435" y="586336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" name="Shape 114"/>
          <p:cNvSpPr/>
          <p:nvPr>
            <p:custDataLst>
              <p:tags r:id="rId3"/>
            </p:custDataLst>
          </p:nvPr>
        </p:nvSpPr>
        <p:spPr>
          <a:xfrm>
            <a:off x="5429250" y="58633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2" name="Shape 11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598354" y="754736"/>
            <a:ext cx="595504" cy="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3" name="Shape 116"/>
          <p:cNvCxnSpPr/>
          <p:nvPr>
            <p:custDataLst>
              <p:tags r:id="rId5"/>
            </p:custDataLst>
          </p:nvPr>
        </p:nvCxnSpPr>
        <p:spPr>
          <a:xfrm>
            <a:off x="4866294" y="754736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17"/>
          <p:cNvSpPr txBox="1"/>
          <p:nvPr>
            <p:custDataLst>
              <p:tags r:id="rId6"/>
            </p:custDataLst>
          </p:nvPr>
        </p:nvSpPr>
        <p:spPr>
          <a:xfrm>
            <a:off x="571500" y="277417"/>
            <a:ext cx="2343315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dirty="0"/>
              <a:t>front</a:t>
            </a:r>
          </a:p>
        </p:txBody>
      </p:sp>
      <p:cxnSp>
        <p:nvCxnSpPr>
          <p:cNvPr id="15" name="Shape 118"/>
          <p:cNvCxnSpPr>
            <a:endCxn id="9" idx="1"/>
          </p:cNvCxnSpPr>
          <p:nvPr>
            <p:custDataLst>
              <p:tags r:id="rId7"/>
            </p:custDataLst>
          </p:nvPr>
        </p:nvCxnSpPr>
        <p:spPr>
          <a:xfrm>
            <a:off x="1157300" y="586336"/>
            <a:ext cx="712794" cy="16840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" name="Shape 119"/>
          <p:cNvCxnSpPr>
            <a:cxnSpLocks/>
          </p:cNvCxnSpPr>
          <p:nvPr>
            <p:custDataLst>
              <p:tags r:id="rId8"/>
            </p:custDataLst>
          </p:nvPr>
        </p:nvCxnSpPr>
        <p:spPr>
          <a:xfrm flipV="1">
            <a:off x="4046643" y="923137"/>
            <a:ext cx="157606" cy="308199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20"/>
          <p:cNvCxnSpPr>
            <a:stCxn id="9" idx="0"/>
            <a:endCxn id="9" idx="2"/>
          </p:cNvCxnSpPr>
          <p:nvPr>
            <p:custDataLst>
              <p:tags r:id="rId9"/>
            </p:custDataLst>
          </p:nvPr>
        </p:nvCxnSpPr>
        <p:spPr>
          <a:xfrm>
            <a:off x="2261318" y="586336"/>
            <a:ext cx="0" cy="336802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121"/>
          <p:cNvCxnSpPr>
            <a:stCxn id="10" idx="0"/>
            <a:endCxn id="10" idx="2"/>
          </p:cNvCxnSpPr>
          <p:nvPr>
            <p:custDataLst>
              <p:tags r:id="rId10"/>
            </p:custDataLst>
          </p:nvPr>
        </p:nvCxnSpPr>
        <p:spPr>
          <a:xfrm>
            <a:off x="3443659" y="586336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122"/>
          <p:cNvCxnSpPr>
            <a:stCxn id="11" idx="0"/>
            <a:endCxn id="11" idx="2"/>
          </p:cNvCxnSpPr>
          <p:nvPr>
            <p:custDataLst>
              <p:tags r:id="rId11"/>
            </p:custDataLst>
          </p:nvPr>
        </p:nvCxnSpPr>
        <p:spPr>
          <a:xfrm>
            <a:off x="5820474" y="58633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23"/>
          <p:cNvSpPr txBox="1"/>
          <p:nvPr>
            <p:custDataLst>
              <p:tags r:id="rId12"/>
            </p:custDataLst>
          </p:nvPr>
        </p:nvSpPr>
        <p:spPr>
          <a:xfrm>
            <a:off x="5783028" y="647345"/>
            <a:ext cx="683467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1050" dirty="0"/>
              <a:t>NULL</a:t>
            </a:r>
          </a:p>
        </p:txBody>
      </p:sp>
      <p:cxnSp>
        <p:nvCxnSpPr>
          <p:cNvPr id="20" name="Shape 91"/>
          <p:cNvCxnSpPr>
            <a:endCxn id="22" idx="0"/>
          </p:cNvCxnSpPr>
          <p:nvPr>
            <p:custDataLst>
              <p:tags r:id="rId13"/>
            </p:custDataLst>
          </p:nvPr>
        </p:nvCxnSpPr>
        <p:spPr>
          <a:xfrm>
            <a:off x="3642782" y="860686"/>
            <a:ext cx="182975" cy="288412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21" name="Shape 93"/>
          <p:cNvGrpSpPr/>
          <p:nvPr>
            <p:custDataLst>
              <p:tags r:id="rId14"/>
            </p:custDataLst>
          </p:nvPr>
        </p:nvGrpSpPr>
        <p:grpSpPr>
          <a:xfrm>
            <a:off x="3434532" y="1149099"/>
            <a:ext cx="782450" cy="336802"/>
            <a:chOff x="452200" y="1738250"/>
            <a:chExt cx="1221299" cy="578400"/>
          </a:xfrm>
        </p:grpSpPr>
        <p:sp>
          <p:nvSpPr>
            <p:cNvPr id="22" name="Shape 92"/>
            <p:cNvSpPr/>
            <p:nvPr>
              <p:custDataLst>
                <p:tags r:id="rId19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23" name="Shape 94"/>
            <p:cNvCxnSpPr>
              <a:stCxn id="22" idx="0"/>
              <a:endCxn id="22" idx="2"/>
            </p:cNvCxnSpPr>
            <p:nvPr>
              <p:custDataLst>
                <p:tags r:id="rId20"/>
              </p:custDataLst>
            </p:nvPr>
          </p:nvCxnSpPr>
          <p:spPr>
            <a:xfrm>
              <a:off x="1062849" y="1738250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4" name="Shape 95"/>
          <p:cNvSpPr txBox="1"/>
          <p:nvPr>
            <p:custDataLst>
              <p:tags r:id="rId15"/>
            </p:custDataLst>
          </p:nvPr>
        </p:nvSpPr>
        <p:spPr>
          <a:xfrm>
            <a:off x="6407978" y="124241"/>
            <a:ext cx="2612930" cy="34290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2250" dirty="0" err="1"/>
              <a:t>myL.insert</a:t>
            </a:r>
            <a:r>
              <a:rPr lang="en-GB" sz="2250" dirty="0"/>
              <a:t>(1, </a:t>
            </a:r>
            <a:r>
              <a:rPr lang="en-GB" sz="2250" dirty="0" err="1"/>
              <a:t>itm</a:t>
            </a:r>
            <a:r>
              <a:rPr lang="en-GB" sz="225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085" y="1578981"/>
            <a:ext cx="5946893" cy="2023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350" dirty="0">
                <a:latin typeface="Courier New" pitchFamily="49" charset="0"/>
                <a:cs typeface="Courier New" pitchFamily="49" charset="0"/>
              </a:rPr>
              <a:t>// In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LinkedStringList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class (NOT Node class)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3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Shape 114">
            <a:extLst>
              <a:ext uri="{FF2B5EF4-FFF2-40B4-BE49-F238E27FC236}">
                <a16:creationId xmlns:a16="http://schemas.microsoft.com/office/drawing/2014/main" id="{E5EA4C2D-76A1-450E-B476-D2D1CF190F9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204249" y="571500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7" name="Shape 116">
            <a:extLst>
              <a:ext uri="{FF2B5EF4-FFF2-40B4-BE49-F238E27FC236}">
                <a16:creationId xmlns:a16="http://schemas.microsoft.com/office/drawing/2014/main" id="{A942B0C9-1A7F-4CDC-B1FF-2EDA0A13970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2489479" y="755977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22">
            <a:extLst>
              <a:ext uri="{FF2B5EF4-FFF2-40B4-BE49-F238E27FC236}">
                <a16:creationId xmlns:a16="http://schemas.microsoft.com/office/drawing/2014/main" id="{1DFE1760-F346-4BCD-9F91-405514DE5CF1}"/>
              </a:ext>
            </a:extLst>
          </p:cNvPr>
          <p:cNvCxnSpPr>
            <a:stCxn id="26" idx="0"/>
            <a:endCxn id="26" idx="2"/>
          </p:cNvCxnSpPr>
          <p:nvPr>
            <p:custDataLst>
              <p:tags r:id="rId18"/>
            </p:custDataLst>
          </p:nvPr>
        </p:nvCxnSpPr>
        <p:spPr>
          <a:xfrm>
            <a:off x="4595474" y="571500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549569893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2"/>
          <p:cNvSpPr/>
          <p:nvPr>
            <p:custDataLst>
              <p:tags r:id="rId1"/>
            </p:custDataLst>
          </p:nvPr>
        </p:nvSpPr>
        <p:spPr>
          <a:xfrm>
            <a:off x="1666345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050" dirty="0"/>
              <a:t>NULL</a:t>
            </a:r>
            <a:endParaRPr sz="1050" dirty="0"/>
          </a:p>
        </p:txBody>
      </p:sp>
      <p:sp>
        <p:nvSpPr>
          <p:cNvPr id="10" name="Shape 113"/>
          <p:cNvSpPr/>
          <p:nvPr>
            <p:custDataLst>
              <p:tags r:id="rId2"/>
            </p:custDataLst>
          </p:nvPr>
        </p:nvSpPr>
        <p:spPr>
          <a:xfrm>
            <a:off x="2848686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" name="Shape 114"/>
          <p:cNvSpPr/>
          <p:nvPr>
            <p:custDataLst>
              <p:tags r:id="rId3"/>
            </p:custDataLst>
          </p:nvPr>
        </p:nvSpPr>
        <p:spPr>
          <a:xfrm>
            <a:off x="5225501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2" name="Shape 11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394605" y="481975"/>
            <a:ext cx="595504" cy="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3" name="Shape 116"/>
          <p:cNvCxnSpPr/>
          <p:nvPr>
            <p:custDataLst>
              <p:tags r:id="rId5"/>
            </p:custDataLst>
          </p:nvPr>
        </p:nvCxnSpPr>
        <p:spPr>
          <a:xfrm>
            <a:off x="4662545" y="481975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17"/>
          <p:cNvSpPr txBox="1"/>
          <p:nvPr>
            <p:custDataLst>
              <p:tags r:id="rId6"/>
            </p:custDataLst>
          </p:nvPr>
        </p:nvSpPr>
        <p:spPr>
          <a:xfrm>
            <a:off x="367751" y="4656"/>
            <a:ext cx="2343315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dirty="0"/>
              <a:t>front</a:t>
            </a:r>
          </a:p>
        </p:txBody>
      </p:sp>
      <p:cxnSp>
        <p:nvCxnSpPr>
          <p:cNvPr id="15" name="Shape 118"/>
          <p:cNvCxnSpPr>
            <a:endCxn id="9" idx="1"/>
          </p:cNvCxnSpPr>
          <p:nvPr>
            <p:custDataLst>
              <p:tags r:id="rId7"/>
            </p:custDataLst>
          </p:nvPr>
        </p:nvCxnSpPr>
        <p:spPr>
          <a:xfrm>
            <a:off x="953551" y="313576"/>
            <a:ext cx="712794" cy="16840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" name="Shape 119"/>
          <p:cNvCxnSpPr>
            <a:cxnSpLocks/>
          </p:cNvCxnSpPr>
          <p:nvPr>
            <p:custDataLst>
              <p:tags r:id="rId8"/>
            </p:custDataLst>
          </p:nvPr>
        </p:nvCxnSpPr>
        <p:spPr>
          <a:xfrm flipV="1">
            <a:off x="3842895" y="650376"/>
            <a:ext cx="157606" cy="308199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20"/>
          <p:cNvCxnSpPr>
            <a:stCxn id="9" idx="0"/>
            <a:endCxn id="9" idx="2"/>
          </p:cNvCxnSpPr>
          <p:nvPr>
            <p:custDataLst>
              <p:tags r:id="rId9"/>
            </p:custDataLst>
          </p:nvPr>
        </p:nvCxnSpPr>
        <p:spPr>
          <a:xfrm>
            <a:off x="205757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121"/>
          <p:cNvCxnSpPr>
            <a:stCxn id="10" idx="0"/>
            <a:endCxn id="10" idx="2"/>
          </p:cNvCxnSpPr>
          <p:nvPr>
            <p:custDataLst>
              <p:tags r:id="rId10"/>
            </p:custDataLst>
          </p:nvPr>
        </p:nvCxnSpPr>
        <p:spPr>
          <a:xfrm>
            <a:off x="323991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122"/>
          <p:cNvCxnSpPr>
            <a:stCxn id="11" idx="0"/>
            <a:endCxn id="11" idx="2"/>
          </p:cNvCxnSpPr>
          <p:nvPr>
            <p:custDataLst>
              <p:tags r:id="rId11"/>
            </p:custDataLst>
          </p:nvPr>
        </p:nvCxnSpPr>
        <p:spPr>
          <a:xfrm>
            <a:off x="5616725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23"/>
          <p:cNvSpPr txBox="1"/>
          <p:nvPr>
            <p:custDataLst>
              <p:tags r:id="rId12"/>
            </p:custDataLst>
          </p:nvPr>
        </p:nvSpPr>
        <p:spPr>
          <a:xfrm>
            <a:off x="5579280" y="374584"/>
            <a:ext cx="683467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1050" dirty="0"/>
              <a:t>NULL</a:t>
            </a:r>
          </a:p>
        </p:txBody>
      </p:sp>
      <p:cxnSp>
        <p:nvCxnSpPr>
          <p:cNvPr id="20" name="Shape 91"/>
          <p:cNvCxnSpPr>
            <a:endCxn id="22" idx="0"/>
          </p:cNvCxnSpPr>
          <p:nvPr>
            <p:custDataLst>
              <p:tags r:id="rId13"/>
            </p:custDataLst>
          </p:nvPr>
        </p:nvCxnSpPr>
        <p:spPr>
          <a:xfrm>
            <a:off x="3439033" y="587925"/>
            <a:ext cx="182975" cy="288412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21" name="Shape 93"/>
          <p:cNvGrpSpPr/>
          <p:nvPr>
            <p:custDataLst>
              <p:tags r:id="rId14"/>
            </p:custDataLst>
          </p:nvPr>
        </p:nvGrpSpPr>
        <p:grpSpPr>
          <a:xfrm>
            <a:off x="3230783" y="876338"/>
            <a:ext cx="782450" cy="336802"/>
            <a:chOff x="452200" y="1738250"/>
            <a:chExt cx="1221299" cy="578400"/>
          </a:xfrm>
        </p:grpSpPr>
        <p:sp>
          <p:nvSpPr>
            <p:cNvPr id="22" name="Shape 92"/>
            <p:cNvSpPr/>
            <p:nvPr>
              <p:custDataLst>
                <p:tags r:id="rId20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23" name="Shape 94"/>
            <p:cNvCxnSpPr>
              <a:stCxn id="22" idx="0"/>
              <a:endCxn id="22" idx="2"/>
            </p:cNvCxnSpPr>
            <p:nvPr>
              <p:custDataLst>
                <p:tags r:id="rId21"/>
              </p:custDataLst>
            </p:nvPr>
          </p:nvCxnSpPr>
          <p:spPr>
            <a:xfrm>
              <a:off x="1062849" y="1738250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4" name="Shape 95"/>
          <p:cNvSpPr txBox="1"/>
          <p:nvPr>
            <p:custDataLst>
              <p:tags r:id="rId15"/>
            </p:custDataLst>
          </p:nvPr>
        </p:nvSpPr>
        <p:spPr>
          <a:xfrm>
            <a:off x="6858000" y="124241"/>
            <a:ext cx="2162908" cy="34290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2250" dirty="0" err="1"/>
              <a:t>myL.add</a:t>
            </a:r>
            <a:r>
              <a:rPr lang="en-GB" sz="2250" dirty="0"/>
              <a:t>(1, </a:t>
            </a:r>
            <a:r>
              <a:rPr lang="en-GB" sz="2250" dirty="0" err="1"/>
              <a:t>itm</a:t>
            </a:r>
            <a:r>
              <a:rPr lang="en-GB" sz="2250" dirty="0"/>
              <a:t>)</a:t>
            </a:r>
          </a:p>
        </p:txBody>
      </p:sp>
      <p:sp>
        <p:nvSpPr>
          <p:cNvPr id="26" name="Shape 114">
            <a:extLst>
              <a:ext uri="{FF2B5EF4-FFF2-40B4-BE49-F238E27FC236}">
                <a16:creationId xmlns:a16="http://schemas.microsoft.com/office/drawing/2014/main" id="{E5EA4C2D-76A1-450E-B476-D2D1CF190F9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000500" y="298740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7" name="Shape 116">
            <a:extLst>
              <a:ext uri="{FF2B5EF4-FFF2-40B4-BE49-F238E27FC236}">
                <a16:creationId xmlns:a16="http://schemas.microsoft.com/office/drawing/2014/main" id="{A942B0C9-1A7F-4CDC-B1FF-2EDA0A13970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2285730" y="483216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22">
            <a:extLst>
              <a:ext uri="{FF2B5EF4-FFF2-40B4-BE49-F238E27FC236}">
                <a16:creationId xmlns:a16="http://schemas.microsoft.com/office/drawing/2014/main" id="{1DFE1760-F346-4BCD-9F91-405514DE5CF1}"/>
              </a:ext>
            </a:extLst>
          </p:cNvPr>
          <p:cNvCxnSpPr>
            <a:stCxn id="26" idx="0"/>
            <a:endCxn id="26" idx="2"/>
          </p:cNvCxnSpPr>
          <p:nvPr>
            <p:custDataLst>
              <p:tags r:id="rId18"/>
            </p:custDataLst>
          </p:nvPr>
        </p:nvCxnSpPr>
        <p:spPr>
          <a:xfrm>
            <a:off x="4391725" y="298740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49">
            <a:extLst>
              <a:ext uri="{FF2B5EF4-FFF2-40B4-BE49-F238E27FC236}">
                <a16:creationId xmlns:a16="http://schemas.microsoft.com/office/drawing/2014/main" id="{438FE4CB-7897-415D-8785-0AE1C5256EB0}"/>
              </a:ext>
            </a:extLst>
          </p:cNvPr>
          <p:cNvSpPr txBox="1">
            <a:spLocks noGrp="1"/>
          </p:cNvSpPr>
          <p:nvPr>
            <p:ph idx="1"/>
            <p:custDataLst>
              <p:tags r:id="rId19"/>
            </p:custDataLst>
          </p:nvPr>
        </p:nvSpPr>
        <p:spPr>
          <a:xfrm>
            <a:off x="125148" y="1224570"/>
            <a:ext cx="8720500" cy="2391656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new Node(s,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&lt;0 ||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IndexOutOfBoundsException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++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______________________________________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What line of code will complete this method correctly (in the blank)?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A) No line is needed.  The code is correct as written.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B)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C)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D)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newNode.next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E) None of them is correct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9376F2-2202-4C6B-A17D-4EBB267E3566}"/>
              </a:ext>
            </a:extLst>
          </p:cNvPr>
          <p:cNvSpPr/>
          <p:nvPr/>
        </p:nvSpPr>
        <p:spPr>
          <a:xfrm>
            <a:off x="5539740" y="3758505"/>
            <a:ext cx="3604260" cy="138499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42E77B9-19D0-45DC-B056-126A9C0D5F0A}"/>
                  </a:ext>
                </a:extLst>
              </p14:cNvPr>
              <p14:cNvContentPartPr/>
              <p14:nvPr/>
            </p14:nvContentPartPr>
            <p14:xfrm>
              <a:off x="26640" y="67320"/>
              <a:ext cx="9099720" cy="4844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42E77B9-19D0-45DC-B056-126A9C0D5F0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280" y="57960"/>
                <a:ext cx="9118440" cy="48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4307373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2"/>
          <p:cNvSpPr/>
          <p:nvPr>
            <p:custDataLst>
              <p:tags r:id="rId1"/>
            </p:custDataLst>
          </p:nvPr>
        </p:nvSpPr>
        <p:spPr>
          <a:xfrm>
            <a:off x="1666345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050" dirty="0"/>
              <a:t>NULL</a:t>
            </a:r>
            <a:endParaRPr sz="1050" dirty="0"/>
          </a:p>
        </p:txBody>
      </p:sp>
      <p:sp>
        <p:nvSpPr>
          <p:cNvPr id="10" name="Shape 113"/>
          <p:cNvSpPr/>
          <p:nvPr>
            <p:custDataLst>
              <p:tags r:id="rId2"/>
            </p:custDataLst>
          </p:nvPr>
        </p:nvSpPr>
        <p:spPr>
          <a:xfrm>
            <a:off x="2848686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" name="Shape 114"/>
          <p:cNvSpPr/>
          <p:nvPr>
            <p:custDataLst>
              <p:tags r:id="rId3"/>
            </p:custDataLst>
          </p:nvPr>
        </p:nvSpPr>
        <p:spPr>
          <a:xfrm>
            <a:off x="5225501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2" name="Shape 11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394605" y="481975"/>
            <a:ext cx="595504" cy="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3" name="Shape 116"/>
          <p:cNvCxnSpPr/>
          <p:nvPr>
            <p:custDataLst>
              <p:tags r:id="rId5"/>
            </p:custDataLst>
          </p:nvPr>
        </p:nvCxnSpPr>
        <p:spPr>
          <a:xfrm>
            <a:off x="4662545" y="481975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17"/>
          <p:cNvSpPr txBox="1"/>
          <p:nvPr>
            <p:custDataLst>
              <p:tags r:id="rId6"/>
            </p:custDataLst>
          </p:nvPr>
        </p:nvSpPr>
        <p:spPr>
          <a:xfrm>
            <a:off x="367751" y="4656"/>
            <a:ext cx="2343315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dirty="0"/>
              <a:t>front</a:t>
            </a:r>
          </a:p>
        </p:txBody>
      </p:sp>
      <p:cxnSp>
        <p:nvCxnSpPr>
          <p:cNvPr id="15" name="Shape 118"/>
          <p:cNvCxnSpPr>
            <a:endCxn id="9" idx="1"/>
          </p:cNvCxnSpPr>
          <p:nvPr>
            <p:custDataLst>
              <p:tags r:id="rId7"/>
            </p:custDataLst>
          </p:nvPr>
        </p:nvCxnSpPr>
        <p:spPr>
          <a:xfrm>
            <a:off x="953551" y="313576"/>
            <a:ext cx="712794" cy="16840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20"/>
          <p:cNvCxnSpPr>
            <a:stCxn id="9" idx="0"/>
            <a:endCxn id="9" idx="2"/>
          </p:cNvCxnSpPr>
          <p:nvPr>
            <p:custDataLst>
              <p:tags r:id="rId8"/>
            </p:custDataLst>
          </p:nvPr>
        </p:nvCxnSpPr>
        <p:spPr>
          <a:xfrm>
            <a:off x="205757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121"/>
          <p:cNvCxnSpPr>
            <a:stCxn id="10" idx="0"/>
            <a:endCxn id="10" idx="2"/>
          </p:cNvCxnSpPr>
          <p:nvPr>
            <p:custDataLst>
              <p:tags r:id="rId9"/>
            </p:custDataLst>
          </p:nvPr>
        </p:nvCxnSpPr>
        <p:spPr>
          <a:xfrm>
            <a:off x="323991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122"/>
          <p:cNvCxnSpPr>
            <a:stCxn id="11" idx="0"/>
            <a:endCxn id="11" idx="2"/>
          </p:cNvCxnSpPr>
          <p:nvPr>
            <p:custDataLst>
              <p:tags r:id="rId10"/>
            </p:custDataLst>
          </p:nvPr>
        </p:nvCxnSpPr>
        <p:spPr>
          <a:xfrm>
            <a:off x="5616725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23"/>
          <p:cNvSpPr txBox="1"/>
          <p:nvPr>
            <p:custDataLst>
              <p:tags r:id="rId11"/>
            </p:custDataLst>
          </p:nvPr>
        </p:nvSpPr>
        <p:spPr>
          <a:xfrm>
            <a:off x="5579280" y="374584"/>
            <a:ext cx="683467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1050" dirty="0"/>
              <a:t>NULL</a:t>
            </a:r>
          </a:p>
        </p:txBody>
      </p:sp>
      <p:cxnSp>
        <p:nvCxnSpPr>
          <p:cNvPr id="20" name="Shape 91"/>
          <p:cNvCxnSpPr>
            <a:endCxn id="22" idx="0"/>
          </p:cNvCxnSpPr>
          <p:nvPr>
            <p:custDataLst>
              <p:tags r:id="rId12"/>
            </p:custDataLst>
          </p:nvPr>
        </p:nvCxnSpPr>
        <p:spPr>
          <a:xfrm>
            <a:off x="5952374" y="635542"/>
            <a:ext cx="182975" cy="288412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21" name="Shape 93"/>
          <p:cNvGrpSpPr/>
          <p:nvPr>
            <p:custDataLst>
              <p:tags r:id="rId13"/>
            </p:custDataLst>
          </p:nvPr>
        </p:nvGrpSpPr>
        <p:grpSpPr>
          <a:xfrm>
            <a:off x="5744124" y="923955"/>
            <a:ext cx="782450" cy="336802"/>
            <a:chOff x="452200" y="1738250"/>
            <a:chExt cx="1221299" cy="578400"/>
          </a:xfrm>
        </p:grpSpPr>
        <p:sp>
          <p:nvSpPr>
            <p:cNvPr id="22" name="Shape 92"/>
            <p:cNvSpPr/>
            <p:nvPr>
              <p:custDataLst>
                <p:tags r:id="rId19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23" name="Shape 94"/>
            <p:cNvCxnSpPr>
              <a:stCxn id="22" idx="0"/>
              <a:endCxn id="22" idx="2"/>
            </p:cNvCxnSpPr>
            <p:nvPr>
              <p:custDataLst>
                <p:tags r:id="rId20"/>
              </p:custDataLst>
            </p:nvPr>
          </p:nvCxnSpPr>
          <p:spPr>
            <a:xfrm>
              <a:off x="1062849" y="1738250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4" name="Shape 95"/>
          <p:cNvSpPr txBox="1"/>
          <p:nvPr>
            <p:custDataLst>
              <p:tags r:id="rId14"/>
            </p:custDataLst>
          </p:nvPr>
        </p:nvSpPr>
        <p:spPr>
          <a:xfrm>
            <a:off x="6858000" y="124241"/>
            <a:ext cx="2162908" cy="34290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2250" dirty="0" err="1"/>
              <a:t>myL.add</a:t>
            </a:r>
            <a:r>
              <a:rPr lang="en-GB" sz="2250" dirty="0"/>
              <a:t>(</a:t>
            </a:r>
            <a:r>
              <a:rPr lang="en-GB" sz="2250" dirty="0" err="1"/>
              <a:t>itm</a:t>
            </a:r>
            <a:r>
              <a:rPr lang="en-GB" sz="2250" dirty="0"/>
              <a:t>)</a:t>
            </a:r>
          </a:p>
        </p:txBody>
      </p:sp>
      <p:sp>
        <p:nvSpPr>
          <p:cNvPr id="26" name="Shape 114">
            <a:extLst>
              <a:ext uri="{FF2B5EF4-FFF2-40B4-BE49-F238E27FC236}">
                <a16:creationId xmlns:a16="http://schemas.microsoft.com/office/drawing/2014/main" id="{E5EA4C2D-76A1-450E-B476-D2D1CF190F9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000500" y="298740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7" name="Shape 116">
            <a:extLst>
              <a:ext uri="{FF2B5EF4-FFF2-40B4-BE49-F238E27FC236}">
                <a16:creationId xmlns:a16="http://schemas.microsoft.com/office/drawing/2014/main" id="{A942B0C9-1A7F-4CDC-B1FF-2EDA0A139703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2285730" y="483216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22">
            <a:extLst>
              <a:ext uri="{FF2B5EF4-FFF2-40B4-BE49-F238E27FC236}">
                <a16:creationId xmlns:a16="http://schemas.microsoft.com/office/drawing/2014/main" id="{1DFE1760-F346-4BCD-9F91-405514DE5CF1}"/>
              </a:ext>
            </a:extLst>
          </p:cNvPr>
          <p:cNvCxnSpPr>
            <a:stCxn id="26" idx="0"/>
            <a:endCxn id="26" idx="2"/>
          </p:cNvCxnSpPr>
          <p:nvPr>
            <p:custDataLst>
              <p:tags r:id="rId17"/>
            </p:custDataLst>
          </p:nvPr>
        </p:nvCxnSpPr>
        <p:spPr>
          <a:xfrm>
            <a:off x="4391725" y="298740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49">
            <a:extLst>
              <a:ext uri="{FF2B5EF4-FFF2-40B4-BE49-F238E27FC236}">
                <a16:creationId xmlns:a16="http://schemas.microsoft.com/office/drawing/2014/main" id="{438FE4CB-7897-415D-8785-0AE1C5256EB0}"/>
              </a:ext>
            </a:extLst>
          </p:cNvPr>
          <p:cNvSpPr txBox="1">
            <a:spLocks noGrp="1"/>
          </p:cNvSpPr>
          <p:nvPr>
            <p:ph idx="1"/>
            <p:custDataLst>
              <p:tags r:id="rId18"/>
            </p:custDataLst>
          </p:nvPr>
        </p:nvSpPr>
        <p:spPr>
          <a:xfrm>
            <a:off x="148008" y="1197532"/>
            <a:ext cx="8720500" cy="2391656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______A______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_______________B___________________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What line of code will complete this method correctly for blank A?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A)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endParaRPr lang="en-GB" sz="1350" dirty="0">
              <a:latin typeface="Courier New" pitchFamily="49" charset="0"/>
              <a:cs typeface="Courier New" pitchFamily="49" charset="0"/>
            </a:endParaRP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B)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</a:t>
            </a:r>
            <a:endParaRPr lang="en-GB" sz="1350" dirty="0">
              <a:latin typeface="Courier New" pitchFamily="49" charset="0"/>
              <a:cs typeface="Courier New" pitchFamily="49" charset="0"/>
            </a:endParaRP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C) 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front</a:t>
            </a:r>
          </a:p>
          <a:p>
            <a:pPr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D)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front.next</a:t>
            </a:r>
            <a:endParaRPr lang="en-GB" sz="135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E) None of them is correct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9376F2-2202-4C6B-A17D-4EBB267E3566}"/>
              </a:ext>
            </a:extLst>
          </p:cNvPr>
          <p:cNvSpPr/>
          <p:nvPr/>
        </p:nvSpPr>
        <p:spPr>
          <a:xfrm>
            <a:off x="5539740" y="3758505"/>
            <a:ext cx="3604260" cy="138499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B68BB4-A2E0-44D4-97DA-C27EC43226C2}"/>
                  </a:ext>
                </a:extLst>
              </p14:cNvPr>
              <p14:cNvContentPartPr/>
              <p14:nvPr/>
            </p14:nvContentPartPr>
            <p14:xfrm>
              <a:off x="344880" y="638640"/>
              <a:ext cx="4876920" cy="3132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B68BB4-A2E0-44D4-97DA-C27EC43226C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35520" y="629280"/>
                <a:ext cx="4895640" cy="315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0488453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2"/>
          <p:cNvSpPr/>
          <p:nvPr>
            <p:custDataLst>
              <p:tags r:id="rId1"/>
            </p:custDataLst>
          </p:nvPr>
        </p:nvSpPr>
        <p:spPr>
          <a:xfrm>
            <a:off x="1666345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050" dirty="0"/>
              <a:t>NULL</a:t>
            </a:r>
            <a:endParaRPr sz="1050" dirty="0"/>
          </a:p>
        </p:txBody>
      </p:sp>
      <p:sp>
        <p:nvSpPr>
          <p:cNvPr id="10" name="Shape 113"/>
          <p:cNvSpPr/>
          <p:nvPr>
            <p:custDataLst>
              <p:tags r:id="rId2"/>
            </p:custDataLst>
          </p:nvPr>
        </p:nvSpPr>
        <p:spPr>
          <a:xfrm>
            <a:off x="2848686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" name="Shape 114"/>
          <p:cNvSpPr/>
          <p:nvPr>
            <p:custDataLst>
              <p:tags r:id="rId3"/>
            </p:custDataLst>
          </p:nvPr>
        </p:nvSpPr>
        <p:spPr>
          <a:xfrm>
            <a:off x="5225501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2" name="Shape 11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394605" y="481975"/>
            <a:ext cx="595504" cy="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3" name="Shape 116"/>
          <p:cNvCxnSpPr/>
          <p:nvPr>
            <p:custDataLst>
              <p:tags r:id="rId5"/>
            </p:custDataLst>
          </p:nvPr>
        </p:nvCxnSpPr>
        <p:spPr>
          <a:xfrm>
            <a:off x="4662545" y="481975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17"/>
          <p:cNvSpPr txBox="1"/>
          <p:nvPr>
            <p:custDataLst>
              <p:tags r:id="rId6"/>
            </p:custDataLst>
          </p:nvPr>
        </p:nvSpPr>
        <p:spPr>
          <a:xfrm>
            <a:off x="367751" y="4656"/>
            <a:ext cx="2343315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dirty="0"/>
              <a:t>front</a:t>
            </a:r>
          </a:p>
        </p:txBody>
      </p:sp>
      <p:cxnSp>
        <p:nvCxnSpPr>
          <p:cNvPr id="15" name="Shape 118"/>
          <p:cNvCxnSpPr>
            <a:endCxn id="9" idx="1"/>
          </p:cNvCxnSpPr>
          <p:nvPr>
            <p:custDataLst>
              <p:tags r:id="rId7"/>
            </p:custDataLst>
          </p:nvPr>
        </p:nvCxnSpPr>
        <p:spPr>
          <a:xfrm>
            <a:off x="953551" y="313576"/>
            <a:ext cx="712794" cy="16840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20"/>
          <p:cNvCxnSpPr>
            <a:stCxn id="9" idx="0"/>
            <a:endCxn id="9" idx="2"/>
          </p:cNvCxnSpPr>
          <p:nvPr>
            <p:custDataLst>
              <p:tags r:id="rId8"/>
            </p:custDataLst>
          </p:nvPr>
        </p:nvCxnSpPr>
        <p:spPr>
          <a:xfrm>
            <a:off x="205757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121"/>
          <p:cNvCxnSpPr>
            <a:stCxn id="10" idx="0"/>
            <a:endCxn id="10" idx="2"/>
          </p:cNvCxnSpPr>
          <p:nvPr>
            <p:custDataLst>
              <p:tags r:id="rId9"/>
            </p:custDataLst>
          </p:nvPr>
        </p:nvCxnSpPr>
        <p:spPr>
          <a:xfrm>
            <a:off x="323991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122"/>
          <p:cNvCxnSpPr>
            <a:stCxn id="11" idx="0"/>
            <a:endCxn id="11" idx="2"/>
          </p:cNvCxnSpPr>
          <p:nvPr>
            <p:custDataLst>
              <p:tags r:id="rId10"/>
            </p:custDataLst>
          </p:nvPr>
        </p:nvCxnSpPr>
        <p:spPr>
          <a:xfrm>
            <a:off x="5616725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23"/>
          <p:cNvSpPr txBox="1"/>
          <p:nvPr>
            <p:custDataLst>
              <p:tags r:id="rId11"/>
            </p:custDataLst>
          </p:nvPr>
        </p:nvSpPr>
        <p:spPr>
          <a:xfrm>
            <a:off x="5579280" y="374584"/>
            <a:ext cx="683467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1050" dirty="0"/>
              <a:t>NULL</a:t>
            </a:r>
          </a:p>
        </p:txBody>
      </p:sp>
      <p:cxnSp>
        <p:nvCxnSpPr>
          <p:cNvPr id="20" name="Shape 91"/>
          <p:cNvCxnSpPr>
            <a:endCxn id="22" idx="0"/>
          </p:cNvCxnSpPr>
          <p:nvPr>
            <p:custDataLst>
              <p:tags r:id="rId12"/>
            </p:custDataLst>
          </p:nvPr>
        </p:nvCxnSpPr>
        <p:spPr>
          <a:xfrm>
            <a:off x="5952374" y="635542"/>
            <a:ext cx="182975" cy="288412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21" name="Shape 93"/>
          <p:cNvGrpSpPr/>
          <p:nvPr>
            <p:custDataLst>
              <p:tags r:id="rId13"/>
            </p:custDataLst>
          </p:nvPr>
        </p:nvGrpSpPr>
        <p:grpSpPr>
          <a:xfrm>
            <a:off x="5744124" y="923955"/>
            <a:ext cx="782450" cy="336802"/>
            <a:chOff x="452200" y="1738250"/>
            <a:chExt cx="1221299" cy="578400"/>
          </a:xfrm>
        </p:grpSpPr>
        <p:sp>
          <p:nvSpPr>
            <p:cNvPr id="22" name="Shape 92"/>
            <p:cNvSpPr/>
            <p:nvPr>
              <p:custDataLst>
                <p:tags r:id="rId19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23" name="Shape 94"/>
            <p:cNvCxnSpPr>
              <a:stCxn id="22" idx="0"/>
              <a:endCxn id="22" idx="2"/>
            </p:cNvCxnSpPr>
            <p:nvPr>
              <p:custDataLst>
                <p:tags r:id="rId20"/>
              </p:custDataLst>
            </p:nvPr>
          </p:nvCxnSpPr>
          <p:spPr>
            <a:xfrm>
              <a:off x="1062849" y="1738250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4" name="Shape 95"/>
          <p:cNvSpPr txBox="1"/>
          <p:nvPr>
            <p:custDataLst>
              <p:tags r:id="rId14"/>
            </p:custDataLst>
          </p:nvPr>
        </p:nvSpPr>
        <p:spPr>
          <a:xfrm>
            <a:off x="6858000" y="124241"/>
            <a:ext cx="2162908" cy="34290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2250" dirty="0" err="1"/>
              <a:t>myL.add</a:t>
            </a:r>
            <a:r>
              <a:rPr lang="en-GB" sz="2250" dirty="0"/>
              <a:t>(</a:t>
            </a:r>
            <a:r>
              <a:rPr lang="en-GB" sz="2250" dirty="0" err="1"/>
              <a:t>itm</a:t>
            </a:r>
            <a:r>
              <a:rPr lang="en-GB" sz="2250" dirty="0"/>
              <a:t>)</a:t>
            </a:r>
          </a:p>
        </p:txBody>
      </p:sp>
      <p:sp>
        <p:nvSpPr>
          <p:cNvPr id="26" name="Shape 114">
            <a:extLst>
              <a:ext uri="{FF2B5EF4-FFF2-40B4-BE49-F238E27FC236}">
                <a16:creationId xmlns:a16="http://schemas.microsoft.com/office/drawing/2014/main" id="{E5EA4C2D-76A1-450E-B476-D2D1CF190F9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000500" y="298740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7" name="Shape 116">
            <a:extLst>
              <a:ext uri="{FF2B5EF4-FFF2-40B4-BE49-F238E27FC236}">
                <a16:creationId xmlns:a16="http://schemas.microsoft.com/office/drawing/2014/main" id="{A942B0C9-1A7F-4CDC-B1FF-2EDA0A139703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2285730" y="483216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22">
            <a:extLst>
              <a:ext uri="{FF2B5EF4-FFF2-40B4-BE49-F238E27FC236}">
                <a16:creationId xmlns:a16="http://schemas.microsoft.com/office/drawing/2014/main" id="{1DFE1760-F346-4BCD-9F91-405514DE5CF1}"/>
              </a:ext>
            </a:extLst>
          </p:cNvPr>
          <p:cNvCxnSpPr>
            <a:stCxn id="26" idx="0"/>
            <a:endCxn id="26" idx="2"/>
          </p:cNvCxnSpPr>
          <p:nvPr>
            <p:custDataLst>
              <p:tags r:id="rId17"/>
            </p:custDataLst>
          </p:nvPr>
        </p:nvCxnSpPr>
        <p:spPr>
          <a:xfrm>
            <a:off x="4391725" y="298740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49">
            <a:extLst>
              <a:ext uri="{FF2B5EF4-FFF2-40B4-BE49-F238E27FC236}">
                <a16:creationId xmlns:a16="http://schemas.microsoft.com/office/drawing/2014/main" id="{438FE4CB-7897-415D-8785-0AE1C5256EB0}"/>
              </a:ext>
            </a:extLst>
          </p:cNvPr>
          <p:cNvSpPr txBox="1">
            <a:spLocks noGrp="1"/>
          </p:cNvSpPr>
          <p:nvPr>
            <p:ph idx="1"/>
            <p:custDataLst>
              <p:tags r:id="rId18"/>
            </p:custDataLst>
          </p:nvPr>
        </p:nvSpPr>
        <p:spPr>
          <a:xfrm>
            <a:off x="125148" y="1224570"/>
            <a:ext cx="8720500" cy="2391656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________________B__________________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What line of code will complete this method correctly for blank B?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A) No line is needed.  The code is correct as written.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B)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new Node(s,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C)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new Node(s, null);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D)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new Node(s,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E) None of them is correct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9376F2-2202-4C6B-A17D-4EBB267E3566}"/>
              </a:ext>
            </a:extLst>
          </p:cNvPr>
          <p:cNvSpPr/>
          <p:nvPr/>
        </p:nvSpPr>
        <p:spPr>
          <a:xfrm>
            <a:off x="5539740" y="3758505"/>
            <a:ext cx="3604260" cy="138499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E0EB22-A7C4-402C-96E7-BDC145E81AED}"/>
                  </a:ext>
                </a:extLst>
              </p14:cNvPr>
              <p14:cNvContentPartPr/>
              <p14:nvPr/>
            </p14:nvContentPartPr>
            <p14:xfrm>
              <a:off x="214200" y="664920"/>
              <a:ext cx="8886240" cy="4073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E0EB22-A7C4-402C-96E7-BDC145E81AE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4840" y="655560"/>
                <a:ext cx="8904960" cy="409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7737717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LinkedStringList</a:t>
            </a:r>
            <a:r>
              <a:rPr lang="en-US" dirty="0"/>
              <a:t>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8196461" cy="3263504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LinkedStringList</a:t>
            </a:r>
            <a:r>
              <a:rPr lang="en-US" dirty="0"/>
              <a:t> remove method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  <a:p>
            <a:pPr marL="0" indent="0">
              <a:buNone/>
            </a:pPr>
            <a:r>
              <a:rPr lang="en-US" dirty="0"/>
              <a:t>Check course schedule for due times this week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Topic</a:t>
            </a:r>
          </a:p>
          <a:p>
            <a:pPr marL="0" indent="0">
              <a:buNone/>
            </a:pPr>
            <a:r>
              <a:rPr lang="en-US" dirty="0"/>
              <a:t>Linked List implementations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D7AB-11DB-4349-9FBC-8595591B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So what is a Linked List?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1CEFE-65BB-4EEA-BE22-A9399EDD102D}"/>
              </a:ext>
            </a:extLst>
          </p:cNvPr>
          <p:cNvSpPr txBox="1"/>
          <p:nvPr/>
        </p:nvSpPr>
        <p:spPr>
          <a:xfrm>
            <a:off x="628650" y="1143001"/>
            <a:ext cx="74866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 Linked List is a data structure that implements a List ADT, where elements in the list may appear anywhere in memory, but are "linked" together in a particular order using references or pointers.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8695080-DE93-4BEE-A5AA-AE133E254C3C}"/>
                  </a:ext>
                </a:extLst>
              </p14:cNvPr>
              <p14:cNvContentPartPr/>
              <p14:nvPr/>
            </p14:nvContentPartPr>
            <p14:xfrm>
              <a:off x="264960" y="1476000"/>
              <a:ext cx="8859240" cy="3649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695080-DE93-4BEE-A5AA-AE133E254C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600" y="1466640"/>
                <a:ext cx="8877960" cy="36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678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142" y="273844"/>
            <a:ext cx="8717558" cy="994172"/>
          </a:xfrm>
        </p:spPr>
        <p:txBody>
          <a:bodyPr/>
          <a:lstStyle/>
          <a:p>
            <a:r>
              <a:rPr lang="en-US" dirty="0"/>
              <a:t>Memory Model Diagrams and </a:t>
            </a:r>
            <a:r>
              <a:rPr lang="en-US" dirty="0" err="1"/>
              <a:t>LinkedLists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143" y="857250"/>
            <a:ext cx="7686720" cy="285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// Somewhere else in the code… still inside Node class (can access next)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Node n1 = new Node(“paul”, null);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Node n2 = new Node(“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greg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”, null);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n2.next = n1;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8209" y="4629150"/>
            <a:ext cx="60231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Draw the memory model diagram for this code.  Answer choices next slide.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4BDED2-5837-4B17-858F-A7971E600AA2}"/>
                  </a:ext>
                </a:extLst>
              </p14:cNvPr>
              <p14:cNvContentPartPr/>
              <p14:nvPr/>
            </p14:nvContentPartPr>
            <p14:xfrm>
              <a:off x="496080" y="952200"/>
              <a:ext cx="2866680" cy="641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4BDED2-5837-4B17-858F-A7971E600A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720" y="942840"/>
                <a:ext cx="2885400" cy="66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241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857250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n2</a:t>
            </a:r>
          </a:p>
        </p:txBody>
      </p:sp>
      <p:sp>
        <p:nvSpPr>
          <p:cNvPr id="7" name="Rectangle 6"/>
          <p:cNvSpPr/>
          <p:nvPr/>
        </p:nvSpPr>
        <p:spPr>
          <a:xfrm>
            <a:off x="742950" y="857250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ounded Rectangle 7"/>
          <p:cNvSpPr/>
          <p:nvPr/>
        </p:nvSpPr>
        <p:spPr>
          <a:xfrm>
            <a:off x="1600200" y="400050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36540" y="857250"/>
            <a:ext cx="56366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14501" y="580251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63859" y="580251"/>
            <a:ext cx="747409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“paul”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4500" y="951726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63860" y="951726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96153" y="674727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18481" y="685426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ounded Rectangle 17"/>
          <p:cNvSpPr/>
          <p:nvPr/>
        </p:nvSpPr>
        <p:spPr>
          <a:xfrm>
            <a:off x="3728980" y="413657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Arrow Connector 18"/>
          <p:cNvCxnSpPr>
            <a:endCxn id="18" idx="3"/>
          </p:cNvCxnSpPr>
          <p:nvPr/>
        </p:nvCxnSpPr>
        <p:spPr>
          <a:xfrm flipH="1">
            <a:off x="5157730" y="813227"/>
            <a:ext cx="589351" cy="5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43280" y="593858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92639" y="593858"/>
            <a:ext cx="74741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</a:t>
            </a:r>
            <a:r>
              <a:rPr lang="en-US" sz="1350" dirty="0" err="1">
                <a:solidFill>
                  <a:schemeClr val="tx1"/>
                </a:solidFill>
              </a:rPr>
              <a:t>greg</a:t>
            </a:r>
            <a:r>
              <a:rPr lang="en-US" sz="135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43280" y="965333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92639" y="965333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92460" y="1066026"/>
            <a:ext cx="1333774" cy="24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" y="2015511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2950" y="2015511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ounded Rectangle 29"/>
          <p:cNvSpPr/>
          <p:nvPr/>
        </p:nvSpPr>
        <p:spPr>
          <a:xfrm>
            <a:off x="1600200" y="1558311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036540" y="2015511"/>
            <a:ext cx="56366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14501" y="1738512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163860" y="1738512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14500" y="210998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163860" y="2109987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19842" y="1858546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42170" y="1869245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Rounded Rectangle 37"/>
          <p:cNvSpPr/>
          <p:nvPr/>
        </p:nvSpPr>
        <p:spPr>
          <a:xfrm>
            <a:off x="4052669" y="1597476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9" name="Straight Arrow Connector 38"/>
          <p:cNvCxnSpPr>
            <a:endCxn id="38" idx="3"/>
          </p:cNvCxnSpPr>
          <p:nvPr/>
        </p:nvCxnSpPr>
        <p:spPr>
          <a:xfrm flipH="1">
            <a:off x="5481419" y="1997046"/>
            <a:ext cx="589351" cy="5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66969" y="1777677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616328" y="1777677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66969" y="214915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616328" y="2149152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2392460" y="2211320"/>
            <a:ext cx="1614546" cy="12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140471" y="1475120"/>
            <a:ext cx="684116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</a:t>
            </a:r>
            <a:r>
              <a:rPr lang="en-US" sz="1350" dirty="0" err="1">
                <a:solidFill>
                  <a:schemeClr val="tx1"/>
                </a:solidFill>
              </a:rPr>
              <a:t>greg</a:t>
            </a:r>
            <a:r>
              <a:rPr lang="en-US" sz="135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46" name="Straight Arrow Connector 45"/>
          <p:cNvCxnSpPr>
            <a:cxnSpLocks/>
            <a:endCxn id="45" idx="1"/>
          </p:cNvCxnSpPr>
          <p:nvPr/>
        </p:nvCxnSpPr>
        <p:spPr>
          <a:xfrm flipV="1">
            <a:off x="2403578" y="1613620"/>
            <a:ext cx="736893" cy="245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663513" y="1491072"/>
            <a:ext cx="760529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“paul”</a:t>
            </a:r>
          </a:p>
        </p:txBody>
      </p:sp>
      <p:cxnSp>
        <p:nvCxnSpPr>
          <p:cNvPr id="50" name="Straight Arrow Connector 49"/>
          <p:cNvCxnSpPr>
            <a:cxnSpLocks/>
            <a:endCxn id="49" idx="1"/>
          </p:cNvCxnSpPr>
          <p:nvPr/>
        </p:nvCxnSpPr>
        <p:spPr>
          <a:xfrm flipV="1">
            <a:off x="4770173" y="1629572"/>
            <a:ext cx="893340" cy="283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34989" y="142875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54453" y="3141514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40204" y="3141515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Rounded Rectangle 55"/>
          <p:cNvSpPr/>
          <p:nvPr/>
        </p:nvSpPr>
        <p:spPr>
          <a:xfrm>
            <a:off x="1597454" y="2684315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1033794" y="3141515"/>
            <a:ext cx="56366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11754" y="2864515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61113" y="2864516"/>
            <a:ext cx="800374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“paul”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11754" y="3235990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161113" y="3235991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93407" y="2958991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15734" y="2969690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Rounded Rectangle 63"/>
          <p:cNvSpPr/>
          <p:nvPr/>
        </p:nvSpPr>
        <p:spPr>
          <a:xfrm>
            <a:off x="3726233" y="2697922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5" name="Straight Arrow Connector 64"/>
          <p:cNvCxnSpPr>
            <a:endCxn id="64" idx="3"/>
          </p:cNvCxnSpPr>
          <p:nvPr/>
        </p:nvCxnSpPr>
        <p:spPr>
          <a:xfrm flipH="1">
            <a:off x="5154984" y="3097491"/>
            <a:ext cx="589351" cy="5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840534" y="2878123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289892" y="2878123"/>
            <a:ext cx="783635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</a:t>
            </a:r>
            <a:r>
              <a:rPr lang="en-US" sz="1350" dirty="0" err="1">
                <a:solidFill>
                  <a:schemeClr val="tx1"/>
                </a:solidFill>
              </a:rPr>
              <a:t>greg</a:t>
            </a:r>
            <a:r>
              <a:rPr lang="en-US" sz="135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40534" y="3249598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289893" y="3249598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75" name="Freeform 74"/>
          <p:cNvSpPr/>
          <p:nvPr/>
        </p:nvSpPr>
        <p:spPr>
          <a:xfrm>
            <a:off x="2362200" y="3254829"/>
            <a:ext cx="3439886" cy="581792"/>
          </a:xfrm>
          <a:custGeom>
            <a:avLst/>
            <a:gdLst>
              <a:gd name="connsiteX0" fmla="*/ 0 w 4586514"/>
              <a:gd name="connsiteY0" fmla="*/ 174172 h 775723"/>
              <a:gd name="connsiteX1" fmla="*/ 1277257 w 4586514"/>
              <a:gd name="connsiteY1" fmla="*/ 653143 h 775723"/>
              <a:gd name="connsiteX2" fmla="*/ 3904343 w 4586514"/>
              <a:gd name="connsiteY2" fmla="*/ 725715 h 775723"/>
              <a:gd name="connsiteX3" fmla="*/ 4586514 w 4586514"/>
              <a:gd name="connsiteY3" fmla="*/ 0 h 77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6514" h="775723">
                <a:moveTo>
                  <a:pt x="0" y="174172"/>
                </a:moveTo>
                <a:cubicBezTo>
                  <a:pt x="313266" y="367695"/>
                  <a:pt x="626533" y="561219"/>
                  <a:pt x="1277257" y="653143"/>
                </a:cubicBezTo>
                <a:cubicBezTo>
                  <a:pt x="1927981" y="745067"/>
                  <a:pt x="3352800" y="834572"/>
                  <a:pt x="3904343" y="725715"/>
                </a:cubicBezTo>
                <a:cubicBezTo>
                  <a:pt x="4455886" y="616858"/>
                  <a:pt x="4521200" y="308429"/>
                  <a:pt x="4586514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6" name="Straight Connector 75"/>
          <p:cNvCxnSpPr/>
          <p:nvPr/>
        </p:nvCxnSpPr>
        <p:spPr>
          <a:xfrm>
            <a:off x="342900" y="257175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00050" y="394335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42900" y="514350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42900" y="1665328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8316" y="2791331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90981" y="4131422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486650" y="3943350"/>
            <a:ext cx="13436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E. None of these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04825" y="4519698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90575" y="4519698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1" name="Rounded Rectangle 100"/>
          <p:cNvSpPr/>
          <p:nvPr/>
        </p:nvSpPr>
        <p:spPr>
          <a:xfrm>
            <a:off x="1647825" y="4062498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1084165" y="4519698"/>
            <a:ext cx="56366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762126" y="4242699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211485" y="4242699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62125" y="4614174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211485" y="4614174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402681" y="4330591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n2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925009" y="4341290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Rounded Rectangle 108"/>
          <p:cNvSpPr/>
          <p:nvPr/>
        </p:nvSpPr>
        <p:spPr>
          <a:xfrm>
            <a:off x="4135508" y="4069521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0" name="Straight Arrow Connector 109"/>
          <p:cNvCxnSpPr>
            <a:endCxn id="109" idx="3"/>
          </p:cNvCxnSpPr>
          <p:nvPr/>
        </p:nvCxnSpPr>
        <p:spPr>
          <a:xfrm flipH="1">
            <a:off x="5564258" y="4469091"/>
            <a:ext cx="589351" cy="5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249808" y="4249722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699167" y="4249722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249808" y="46211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699167" y="4621197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115" name="Straight Arrow Connector 114"/>
          <p:cNvCxnSpPr>
            <a:cxnSpLocks/>
          </p:cNvCxnSpPr>
          <p:nvPr/>
        </p:nvCxnSpPr>
        <p:spPr>
          <a:xfrm>
            <a:off x="2440085" y="4728474"/>
            <a:ext cx="16125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4B7C4679-EF7F-4072-85A9-839ADED820CD}"/>
              </a:ext>
            </a:extLst>
          </p:cNvPr>
          <p:cNvSpPr/>
          <p:nvPr/>
        </p:nvSpPr>
        <p:spPr>
          <a:xfrm>
            <a:off x="3118044" y="3953755"/>
            <a:ext cx="684116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“paul”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92CC0A6-E031-4D3C-BFD5-0D30DA42984A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2381151" y="4092255"/>
            <a:ext cx="736893" cy="245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999F68DF-EAC3-4F76-8257-DEC08A913EA5}"/>
              </a:ext>
            </a:extLst>
          </p:cNvPr>
          <p:cNvSpPr/>
          <p:nvPr/>
        </p:nvSpPr>
        <p:spPr>
          <a:xfrm>
            <a:off x="5834609" y="3999816"/>
            <a:ext cx="760529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</a:t>
            </a:r>
            <a:r>
              <a:rPr lang="en-US" sz="1350" dirty="0" err="1">
                <a:solidFill>
                  <a:schemeClr val="tx1"/>
                </a:solidFill>
              </a:rPr>
              <a:t>greg</a:t>
            </a:r>
            <a:r>
              <a:rPr lang="en-US" sz="135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73E6B37-3584-4ADF-8727-BB65C313319D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4941269" y="4138316"/>
            <a:ext cx="893340" cy="283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813D6-F9FC-4085-BCB2-E946A19B5146}"/>
              </a:ext>
            </a:extLst>
          </p:cNvPr>
          <p:cNvSpPr/>
          <p:nvPr/>
        </p:nvSpPr>
        <p:spPr>
          <a:xfrm>
            <a:off x="6299370" y="39860"/>
            <a:ext cx="28446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Node n1 = new Node(“paul”, null);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Node n2 = new Node(“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”, null);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n2.next = n1;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AEA8BB3-91F9-4AA9-AD38-D15EF53BC61A}"/>
                  </a:ext>
                </a:extLst>
              </p14:cNvPr>
              <p14:cNvContentPartPr/>
              <p14:nvPr/>
            </p14:nvContentPartPr>
            <p14:xfrm>
              <a:off x="196200" y="344880"/>
              <a:ext cx="7286040" cy="1685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AEA8BB3-91F9-4AA9-AD38-D15EF53BC6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840" y="335520"/>
                <a:ext cx="7304760" cy="170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087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Linked List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Lists are implemented with a Node class.  </a:t>
            </a:r>
          </a:p>
          <a:p>
            <a:r>
              <a:rPr lang="en-US" dirty="0"/>
              <a:t>The Node forms the structure of the list.  It contains:</a:t>
            </a:r>
          </a:p>
          <a:p>
            <a:pPr lvl="1"/>
            <a:r>
              <a:rPr lang="en-US" dirty="0"/>
              <a:t>A reference to the data stored at that position in the list</a:t>
            </a:r>
          </a:p>
          <a:p>
            <a:pPr lvl="1"/>
            <a:r>
              <a:rPr lang="en-US" dirty="0"/>
              <a:t>A reference to the next node in the list</a:t>
            </a:r>
          </a:p>
          <a:p>
            <a:pPr lvl="1"/>
            <a:r>
              <a:rPr lang="en-US" dirty="0"/>
              <a:t>Optionally (for a doubly linked list) a reference to the previous node in the list.</a:t>
            </a:r>
          </a:p>
          <a:p>
            <a:r>
              <a:rPr lang="en-US" dirty="0"/>
              <a:t>The Linked List itself usually contains only a reference to the first node in the list (head), and sometimes a reference to the last node (tail).  It also might store the list’s size.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F52ECA-B3D2-48B9-9917-217DE2A6B732}"/>
                  </a:ext>
                </a:extLst>
              </p14:cNvPr>
              <p14:cNvContentPartPr/>
              <p14:nvPr/>
            </p14:nvContentPartPr>
            <p14:xfrm>
              <a:off x="6884640" y="198360"/>
              <a:ext cx="2148120" cy="293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F52ECA-B3D2-48B9-9917-217DE2A6B7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5280" y="189000"/>
                <a:ext cx="2166840" cy="295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845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51535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 with sentinel Node: Picture</a:t>
            </a:r>
            <a:br>
              <a:rPr lang="en-US" dirty="0"/>
            </a:b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0" name="TextBox 99"/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438979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2" name="TextBox 101"/>
          <p:cNvSpPr txBox="1"/>
          <p:nvPr/>
        </p:nvSpPr>
        <p:spPr>
          <a:xfrm>
            <a:off x="367710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457950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669607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934245" y="2321891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TextBox 108"/>
          <p:cNvSpPr txBox="1"/>
          <p:nvPr/>
        </p:nvSpPr>
        <p:spPr>
          <a:xfrm>
            <a:off x="5172366" y="1837144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5" name="Rectangle 114"/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2688637" y="2018085"/>
            <a:ext cx="750344" cy="49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449322" y="259059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450289" y="3004750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017529" y="3004751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435961" y="3016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003202" y="3016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975600" y="2575657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5" name="TextBox 124"/>
          <p:cNvSpPr txBox="1"/>
          <p:nvPr/>
        </p:nvSpPr>
        <p:spPr>
          <a:xfrm>
            <a:off x="4965872" y="2602861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492150" y="258792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7" name="TextBox 126"/>
          <p:cNvSpPr txBox="1"/>
          <p:nvPr/>
        </p:nvSpPr>
        <p:spPr>
          <a:xfrm>
            <a:off x="6533891" y="25883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060168" y="2573462"/>
            <a:ext cx="488441" cy="233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16750" y="3052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483991" y="3052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940697" y="4321892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2" name="TextBox 131"/>
          <p:cNvSpPr txBox="1"/>
          <p:nvPr/>
        </p:nvSpPr>
        <p:spPr>
          <a:xfrm>
            <a:off x="3308762" y="4531035"/>
            <a:ext cx="1215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String Objects: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4171951" y="2663514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5696584" y="2711962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31" idx="0"/>
          </p:cNvCxnSpPr>
          <p:nvPr/>
        </p:nvCxnSpPr>
        <p:spPr>
          <a:xfrm flipH="1">
            <a:off x="5489137" y="3207657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701015" y="982696"/>
            <a:ext cx="2226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Dummy (sentinel) head node</a:t>
            </a:r>
          </a:p>
        </p:txBody>
      </p:sp>
      <p:cxnSp>
        <p:nvCxnSpPr>
          <p:cNvPr id="141" name="Straight Arrow Connector 140"/>
          <p:cNvCxnSpPr>
            <a:cxnSpLocks/>
            <a:stCxn id="2" idx="2"/>
          </p:cNvCxnSpPr>
          <p:nvPr/>
        </p:nvCxnSpPr>
        <p:spPr>
          <a:xfrm flipH="1">
            <a:off x="4144465" y="1268016"/>
            <a:ext cx="741860" cy="5098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6452348" y="4278068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7" name="Straight Arrow Connector 146"/>
          <p:cNvCxnSpPr>
            <a:endCxn id="146" idx="0"/>
          </p:cNvCxnSpPr>
          <p:nvPr/>
        </p:nvCxnSpPr>
        <p:spPr>
          <a:xfrm flipH="1">
            <a:off x="7000788" y="3163833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59F745-691E-4335-9684-5C96B798EE56}"/>
                  </a:ext>
                </a:extLst>
              </p14:cNvPr>
              <p14:cNvContentPartPr/>
              <p14:nvPr/>
            </p14:nvContentPartPr>
            <p14:xfrm>
              <a:off x="5396760" y="1257840"/>
              <a:ext cx="2151360" cy="1572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59F745-691E-4335-9684-5C96B798EE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7400" y="1248480"/>
                <a:ext cx="2170080" cy="159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978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197" y="181787"/>
            <a:ext cx="851535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 with sentinel Node: Picture</a:t>
            </a:r>
            <a:br>
              <a:rPr lang="en-US" dirty="0"/>
            </a:b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6197" y="3482913"/>
            <a:ext cx="2807611" cy="15465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What type is head in the </a:t>
            </a:r>
            <a:r>
              <a:rPr lang="en-US" sz="1350" dirty="0" err="1"/>
              <a:t>LinkedStringList</a:t>
            </a:r>
            <a:r>
              <a:rPr lang="en-US" sz="1350" dirty="0"/>
              <a:t> class?</a:t>
            </a:r>
          </a:p>
          <a:p>
            <a:pPr marL="257175" indent="-257175">
              <a:buAutoNum type="alphaUcPeriod"/>
            </a:pPr>
            <a:r>
              <a:rPr lang="en-US" sz="1350" dirty="0"/>
              <a:t>Node</a:t>
            </a:r>
          </a:p>
          <a:p>
            <a:pPr marL="257175" indent="-257175">
              <a:buAutoNum type="alphaUcPeriod"/>
            </a:pPr>
            <a:r>
              <a:rPr lang="en-US" sz="1350" dirty="0"/>
              <a:t>String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LinkedStringList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 err="1"/>
              <a:t>StringList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More than one is correct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7D75A5-0C75-4055-9DED-F960D43C1C70}"/>
              </a:ext>
            </a:extLst>
          </p:cNvPr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88A7C5-46BD-48D5-B2C5-C9DE76E0661C}"/>
              </a:ext>
            </a:extLst>
          </p:cNvPr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AB90C3-BDBF-47CC-ADAF-A112454FE0E4}"/>
              </a:ext>
            </a:extLst>
          </p:cNvPr>
          <p:cNvSpPr/>
          <p:nvPr/>
        </p:nvSpPr>
        <p:spPr>
          <a:xfrm>
            <a:off x="3438979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646032-D11F-4DDE-82F3-76B7C938F630}"/>
              </a:ext>
            </a:extLst>
          </p:cNvPr>
          <p:cNvSpPr txBox="1"/>
          <p:nvPr/>
        </p:nvSpPr>
        <p:spPr>
          <a:xfrm>
            <a:off x="367710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F01804-3C79-4326-8963-B06C96AB1BA1}"/>
              </a:ext>
            </a:extLst>
          </p:cNvPr>
          <p:cNvSpPr/>
          <p:nvPr/>
        </p:nvSpPr>
        <p:spPr>
          <a:xfrm>
            <a:off x="6457950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4236E2-4F20-4E55-955F-70DDB5D658CE}"/>
              </a:ext>
            </a:extLst>
          </p:cNvPr>
          <p:cNvSpPr txBox="1"/>
          <p:nvPr/>
        </p:nvSpPr>
        <p:spPr>
          <a:xfrm>
            <a:off x="669607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A8E6691-F4C3-4B29-A0B4-A83979F9270E}"/>
              </a:ext>
            </a:extLst>
          </p:cNvPr>
          <p:cNvSpPr/>
          <p:nvPr/>
        </p:nvSpPr>
        <p:spPr>
          <a:xfrm>
            <a:off x="4934245" y="2321891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A803B6-F404-450A-837D-DF9E91213CEC}"/>
              </a:ext>
            </a:extLst>
          </p:cNvPr>
          <p:cNvSpPr txBox="1"/>
          <p:nvPr/>
        </p:nvSpPr>
        <p:spPr>
          <a:xfrm>
            <a:off x="5172366" y="1837144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35FC65-F562-42A7-AE21-4A0798B8FEA9}"/>
              </a:ext>
            </a:extLst>
          </p:cNvPr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D8A80-5DFA-413A-B0D6-7ED53319951A}"/>
              </a:ext>
            </a:extLst>
          </p:cNvPr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C56CBC-1B4B-49A9-AF54-3D7D7B1ED384}"/>
              </a:ext>
            </a:extLst>
          </p:cNvPr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D26AAD-C93A-4FE0-A38C-248E759ECEF2}"/>
              </a:ext>
            </a:extLst>
          </p:cNvPr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591805-F9F2-4E78-AE17-EA256EE3C38E}"/>
              </a:ext>
            </a:extLst>
          </p:cNvPr>
          <p:cNvCxnSpPr/>
          <p:nvPr/>
        </p:nvCxnSpPr>
        <p:spPr>
          <a:xfrm>
            <a:off x="2688637" y="2018085"/>
            <a:ext cx="750344" cy="49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D8BBBE0-FDC5-497D-AE88-499337B61042}"/>
              </a:ext>
            </a:extLst>
          </p:cNvPr>
          <p:cNvSpPr txBox="1"/>
          <p:nvPr/>
        </p:nvSpPr>
        <p:spPr>
          <a:xfrm>
            <a:off x="3449322" y="259059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1F0F41-F9F2-4218-800D-27C79C8B467D}"/>
              </a:ext>
            </a:extLst>
          </p:cNvPr>
          <p:cNvSpPr txBox="1"/>
          <p:nvPr/>
        </p:nvSpPr>
        <p:spPr>
          <a:xfrm>
            <a:off x="3450289" y="3004750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9B9422-6DCC-4811-AB78-25092E66F13C}"/>
              </a:ext>
            </a:extLst>
          </p:cNvPr>
          <p:cNvSpPr/>
          <p:nvPr/>
        </p:nvSpPr>
        <p:spPr>
          <a:xfrm>
            <a:off x="4017529" y="3004751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627C30-0F5F-46CF-BFF6-9EC549582A87}"/>
              </a:ext>
            </a:extLst>
          </p:cNvPr>
          <p:cNvSpPr txBox="1"/>
          <p:nvPr/>
        </p:nvSpPr>
        <p:spPr>
          <a:xfrm>
            <a:off x="6435961" y="3016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BA584D-D37F-490F-8955-9D7E5726200F}"/>
              </a:ext>
            </a:extLst>
          </p:cNvPr>
          <p:cNvSpPr/>
          <p:nvPr/>
        </p:nvSpPr>
        <p:spPr>
          <a:xfrm>
            <a:off x="7003202" y="3016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FA8216-3678-40F6-B977-EFCFEA746C85}"/>
              </a:ext>
            </a:extLst>
          </p:cNvPr>
          <p:cNvSpPr/>
          <p:nvPr/>
        </p:nvSpPr>
        <p:spPr>
          <a:xfrm>
            <a:off x="3975600" y="2575657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95F035-4E60-4FCA-9A79-2AAEFE4F317B}"/>
              </a:ext>
            </a:extLst>
          </p:cNvPr>
          <p:cNvSpPr txBox="1"/>
          <p:nvPr/>
        </p:nvSpPr>
        <p:spPr>
          <a:xfrm>
            <a:off x="4965872" y="2602861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799F357-1323-48D9-B23A-337BD63D1C54}"/>
              </a:ext>
            </a:extLst>
          </p:cNvPr>
          <p:cNvSpPr/>
          <p:nvPr/>
        </p:nvSpPr>
        <p:spPr>
          <a:xfrm>
            <a:off x="5492150" y="258792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68087-8AE2-43A7-8BCF-508F1A37FDB0}"/>
              </a:ext>
            </a:extLst>
          </p:cNvPr>
          <p:cNvSpPr txBox="1"/>
          <p:nvPr/>
        </p:nvSpPr>
        <p:spPr>
          <a:xfrm>
            <a:off x="6533891" y="25883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6CAFA2-F78C-4F45-9975-A6B1DA6C1AFB}"/>
              </a:ext>
            </a:extLst>
          </p:cNvPr>
          <p:cNvSpPr/>
          <p:nvPr/>
        </p:nvSpPr>
        <p:spPr>
          <a:xfrm>
            <a:off x="7060168" y="2573462"/>
            <a:ext cx="488441" cy="233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12A2F3-9CEC-4BCD-905D-841784B7F928}"/>
              </a:ext>
            </a:extLst>
          </p:cNvPr>
          <p:cNvSpPr txBox="1"/>
          <p:nvPr/>
        </p:nvSpPr>
        <p:spPr>
          <a:xfrm>
            <a:off x="4916750" y="3052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0639A01-91DF-4D82-89FF-19273D7F0360}"/>
              </a:ext>
            </a:extLst>
          </p:cNvPr>
          <p:cNvSpPr/>
          <p:nvPr/>
        </p:nvSpPr>
        <p:spPr>
          <a:xfrm>
            <a:off x="5483991" y="3052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86F4B8-3E9B-4559-B999-ACA3EE3F8C13}"/>
              </a:ext>
            </a:extLst>
          </p:cNvPr>
          <p:cNvSpPr/>
          <p:nvPr/>
        </p:nvSpPr>
        <p:spPr>
          <a:xfrm>
            <a:off x="4940697" y="4321892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B4B0AA-6CEE-42BB-963F-E7EC254EEE1F}"/>
              </a:ext>
            </a:extLst>
          </p:cNvPr>
          <p:cNvSpPr txBox="1"/>
          <p:nvPr/>
        </p:nvSpPr>
        <p:spPr>
          <a:xfrm>
            <a:off x="3308762" y="4531035"/>
            <a:ext cx="1215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String Objects: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2D158EC-80E4-4A43-BC24-6BEE6845F533}"/>
              </a:ext>
            </a:extLst>
          </p:cNvPr>
          <p:cNvCxnSpPr/>
          <p:nvPr/>
        </p:nvCxnSpPr>
        <p:spPr>
          <a:xfrm>
            <a:off x="4171951" y="2663514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C413A59-5BBF-4B9D-85A9-574A658178E3}"/>
              </a:ext>
            </a:extLst>
          </p:cNvPr>
          <p:cNvCxnSpPr/>
          <p:nvPr/>
        </p:nvCxnSpPr>
        <p:spPr>
          <a:xfrm>
            <a:off x="5696584" y="2711962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902A5BA-7E2F-4136-B283-762CEE763F9B}"/>
              </a:ext>
            </a:extLst>
          </p:cNvPr>
          <p:cNvCxnSpPr>
            <a:endCxn id="64" idx="0"/>
          </p:cNvCxnSpPr>
          <p:nvPr/>
        </p:nvCxnSpPr>
        <p:spPr>
          <a:xfrm flipH="1">
            <a:off x="5489137" y="3207657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320E4E9-3E31-4420-92E5-1EB0643E7A47}"/>
              </a:ext>
            </a:extLst>
          </p:cNvPr>
          <p:cNvSpPr txBox="1"/>
          <p:nvPr/>
        </p:nvSpPr>
        <p:spPr>
          <a:xfrm>
            <a:off x="4701015" y="982696"/>
            <a:ext cx="2226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Dummy (sentinel) head node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13AE11-0E95-4F4E-B975-AB0FDE8E8660}"/>
              </a:ext>
            </a:extLst>
          </p:cNvPr>
          <p:cNvCxnSpPr>
            <a:cxnSpLocks/>
          </p:cNvCxnSpPr>
          <p:nvPr/>
        </p:nvCxnSpPr>
        <p:spPr>
          <a:xfrm flipH="1">
            <a:off x="4144465" y="1268016"/>
            <a:ext cx="741860" cy="5098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B2E651C-862C-42BE-BAB1-C6220CE5208C}"/>
              </a:ext>
            </a:extLst>
          </p:cNvPr>
          <p:cNvSpPr/>
          <p:nvPr/>
        </p:nvSpPr>
        <p:spPr>
          <a:xfrm>
            <a:off x="6452348" y="4278068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71A7466-C586-40B9-B005-E332A5797E30}"/>
              </a:ext>
            </a:extLst>
          </p:cNvPr>
          <p:cNvCxnSpPr>
            <a:endCxn id="71" idx="0"/>
          </p:cNvCxnSpPr>
          <p:nvPr/>
        </p:nvCxnSpPr>
        <p:spPr>
          <a:xfrm flipH="1">
            <a:off x="7000788" y="3163833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32C0CC-1F23-4908-97D4-0EE6EDEDE611}"/>
                  </a:ext>
                </a:extLst>
              </p14:cNvPr>
              <p14:cNvContentPartPr/>
              <p14:nvPr/>
            </p14:nvContentPartPr>
            <p14:xfrm>
              <a:off x="276120" y="1699560"/>
              <a:ext cx="2774160" cy="2489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32C0CC-1F23-4908-97D4-0EE6EDEDE6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760" y="1690200"/>
                <a:ext cx="2792880" cy="250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328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15343"/>
            <a:ext cx="9029700" cy="994172"/>
          </a:xfrm>
        </p:spPr>
        <p:txBody>
          <a:bodyPr>
            <a:normAutofit/>
          </a:bodyPr>
          <a:lstStyle/>
          <a:p>
            <a:r>
              <a:rPr lang="en-US" dirty="0"/>
              <a:t>Empty Singly Linked List with sentinel node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0" name="TextBox 99"/>
          <p:cNvSpPr txBox="1"/>
          <p:nvPr/>
        </p:nvSpPr>
        <p:spPr>
          <a:xfrm>
            <a:off x="1717043" y="1152043"/>
            <a:ext cx="15204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MySingleLinkedList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438979" y="2322274"/>
            <a:ext cx="1103333" cy="15152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7710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925618" y="1879585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head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5" name="Rectangle 114"/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2688637" y="2018085"/>
            <a:ext cx="750344" cy="49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449322" y="259059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450289" y="3004750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017529" y="3004751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3975600" y="2575657"/>
            <a:ext cx="5382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63808" y="3952408"/>
            <a:ext cx="20521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This node is always there!!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C9090F-5277-44C6-8B81-11335CE53C3C}"/>
                  </a:ext>
                </a:extLst>
              </p14:cNvPr>
              <p14:cNvContentPartPr/>
              <p14:nvPr/>
            </p14:nvContentPartPr>
            <p14:xfrm>
              <a:off x="1983960" y="696240"/>
              <a:ext cx="7159320" cy="409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C9090F-5277-44C6-8B81-11335CE53C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4600" y="686880"/>
                <a:ext cx="7178040" cy="411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71001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2512</TotalTime>
  <Words>1197</Words>
  <Application>Microsoft Office PowerPoint</Application>
  <PresentationFormat>On-screen Show (16:9)</PresentationFormat>
  <Paragraphs>310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Consolas</vt:lpstr>
      <vt:lpstr>Calibri Light</vt:lpstr>
      <vt:lpstr>Arial</vt:lpstr>
      <vt:lpstr>Calibri</vt:lpstr>
      <vt:lpstr>Courier New</vt:lpstr>
      <vt:lpstr>Office Theme</vt:lpstr>
      <vt:lpstr>CSE 12 – Basic Data Structures and Object-Oriented Design Lecture 5</vt:lpstr>
      <vt:lpstr>PowerPoint Presentation</vt:lpstr>
      <vt:lpstr>So what is a Linked List?</vt:lpstr>
      <vt:lpstr>Memory Model Diagrams and LinkedLists</vt:lpstr>
      <vt:lpstr>PowerPoint Presentation</vt:lpstr>
      <vt:lpstr>Toward Linked List Implementation</vt:lpstr>
      <vt:lpstr>Singly Linked List with sentinel Node: Picture </vt:lpstr>
      <vt:lpstr>Singly Linked List with sentinel Node: Picture </vt:lpstr>
      <vt:lpstr>Empty Singly Linked List with sentinel node</vt:lpstr>
      <vt:lpstr>Singly Linked List with sentinel Node: Picture </vt:lpstr>
      <vt:lpstr>Singly Linked List without sentinel Node: Picture </vt:lpstr>
      <vt:lpstr>Empty Single Linked List without sentinel node</vt:lpstr>
      <vt:lpstr>Singly Linked List: Abstracted Picture </vt:lpstr>
      <vt:lpstr>PowerPoint Presentation</vt:lpstr>
      <vt:lpstr>PowerPoint Presentation</vt:lpstr>
      <vt:lpstr>PowerPoint Presentation</vt:lpstr>
      <vt:lpstr>PowerPoint Presentation</vt:lpstr>
      <vt:lpstr>LinkedStringList Remove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139</cp:revision>
  <dcterms:modified xsi:type="dcterms:W3CDTF">2021-01-13T22:53:49Z</dcterms:modified>
</cp:coreProperties>
</file>