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2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7" r:id="rId5"/>
    <p:sldId id="269" r:id="rId6"/>
    <p:sldId id="682" r:id="rId7"/>
    <p:sldId id="691" r:id="rId8"/>
    <p:sldId id="692" r:id="rId9"/>
    <p:sldId id="693" r:id="rId10"/>
    <p:sldId id="694" r:id="rId11"/>
    <p:sldId id="697" r:id="rId12"/>
    <p:sldId id="696" r:id="rId13"/>
    <p:sldId id="699" r:id="rId14"/>
    <p:sldId id="700" r:id="rId15"/>
    <p:sldId id="701" r:id="rId16"/>
    <p:sldId id="706" r:id="rId17"/>
    <p:sldId id="702" r:id="rId18"/>
    <p:sldId id="703" r:id="rId19"/>
    <p:sldId id="704" r:id="rId20"/>
    <p:sldId id="7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0:2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9272 0 0,'0'0'837'0'0,"10"1"-158"0"0,13 7 291 0 0,1-1 1 0 0,0-1-1 0 0,0-1 0 0 0,41 3 1 0 0,-43-6-725 0 0,195 14 1401 0 0,-62-7-549 0 0,-58-2-506 0 0,42 4 128 0 0,55 3 53 0 0,-100-8-530 0 0,-9-3 73 0 0,94-9 0 0 0,14-12 91 0 0,-56 4-102 0 0,-37-2-1 0 0,-25 4-24 0 0,-59 10-69 0 0,0-1 1 0 0,20-7-1 0 0,-35 10-83 0 0,29-20 172 0 0,-7 9-2411 0 0,-16 7 816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0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2 160 3680 0 0,'0'0'10345'0'0,"0"0"-10091"0"0,0 1 0 0 0,-1 0 0 0 0,1 0 0 0 0,0 0 0 0 0,0-1 0 0 0,-1 1 0 0 0,1 0 0 0 0,0 0 0 0 0,0 0 0 0 0,0-1 0 0 0,0 1 0 0 0,0 1 0 0 0,2-1-137 0 0,0 1 0 0 0,0-1 0 0 0,0 0 0 0 0,-1 0 0 0 0,1 0 0 0 0,0-1 0 0 0,1 1-1 0 0,-1 0 1 0 0,0-1 0 0 0,0 1 0 0 0,0-1 0 0 0,0 0 0 0 0,0 1 0 0 0,1-1-1 0 0,-1 0 1 0 0,0-1 0 0 0,0 1 0 0 0,0 0 0 0 0,0 0 0 0 0,0-1 0 0 0,1 0 0 0 0,2 0-1 0 0,25-6 651 0 0,0 2-1 0 0,34-1 0 0 0,-58 5-750 0 0,146-5 917 0 0,18-7 82 0 0,35 1-442 0 0,-88 7-361 0 0,111-5-9 0 0,-86 14-43 0 0,-75 0-27 0 0,55 1 41 0 0,144 4 160 0 0,-180-8-249 0 0,87-2 26 0 0,-114-1-51 0 0,25-4 63 0 0,4-4 31 0 0,22-5 149 0 0,120-20 337 0 0,16-2 24 0 0,-132 39-459 0 0,-36 1-39 0 0,-77-3-150 0 0,0 0 1 0 0,0 0-1 0 0,0 0 0 0 0,0 0 1 0 0,0 0-1 0 0,0 0 1 0 0,0-1-1 0 0,-1 1 1 0 0,1 0-1 0 0,0 0 0 0 0,0-1 1 0 0,0 1-1 0 0,0-1 1 0 0,-1 1-1 0 0,2-1 0 0 0,13-7 430 0 0,-15 8-438 0 0,1-1 1 0 0,-1 1-1 0 0,0 0 1 0 0,1-1-1 0 0,-1 1 1 0 0,0 0-1 0 0,1-1 1 0 0,-1 1-1 0 0,0 0 1 0 0,1-1-1 0 0,-1 1 1 0 0,0-1-1 0 0,0 1 1 0 0,1-1-1 0 0,-1 1 1 0 0,0-1-1 0 0,0 1 1 0 0,0-1-1 0 0,0-4 3 0 0,0 2-847 0 0,-2-4 2411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 8496 0 0,'0'0'190'0'0,"-3"-3"458"0"0,-4 2-605 0 0,1-5 2557 0 0,15 6-1977 0 0,-1 0-357 0 0,9 0 460 0 0,0 0 1 0 0,25 4-1 0 0,-22-1-246 0 0,33 1 1 0 0,-15-3-137 0 0,297 7 1872 0 0,135-15-576 0 0,327 25-609 0 0,-504-6-701 0 0,205 11 486 0 0,8 1 66 0 0,-357-17-663 0 0,215 1 400 0 0,-259-13-1472 0 0,-86 5 346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3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30 6624 0 0,'0'0'298'0'0,"0"0"-3"0"0,0-6-266 0 0,1 5 128 0 0,-1 0 0 0 0,0 0 0 0 0,0 0 0 0 0,0 0 0 0 0,0 0 0 0 0,0-1 0 0 0,0 1 0 0 0,-1 0 0 0 0,1 0 0 0 0,0 0 0 0 0,0 0 0 0 0,-1 0 0 0 0,1 0 0 0 0,-1 0 0 0 0,1 0 0 0 0,-1 0 0 0 0,-1-2 1612 0 0,-8 1 193 0 0,-4 9-641 0 0,-26 9 0 0 0,37-15-1218 0 0,-39 16 1465 0 0,41-16-1480 0 0,1-1 0 0 0,-1 0 0 0 0,0 0-1 0 0,1 0 1 0 0,-1 0 0 0 0,1 1-1 0 0,-1-1 1 0 0,1 0 0 0 0,-1 1-1 0 0,1-1 1 0 0,-1 0 0 0 0,1 1 0 0 0,-1-1-1 0 0,1 0 1 0 0,-1 1 0 0 0,1-1-1 0 0,0 1 1 0 0,-1-1 0 0 0,1 1-1 0 0,0-1 1 0 0,-1 1 0 0 0,1-1-1 0 0,0 1 1 0 0,0-1 0 0 0,0 1 0 0 0,-1 0-1 0 0,1 0-26 0 0,1 0 0 0 0,-1 0 1 0 0,0-1-1 0 0,0 1 0 0 0,1 0 0 0 0,-1-1 0 0 0,1 1 0 0 0,-1-1 0 0 0,0 1 0 0 0,1 0 0 0 0,-1-1 1 0 0,1 1-1 0 0,0-1 0 0 0,-1 1 0 0 0,1-1 0 0 0,-1 1 0 0 0,2 0 0 0 0,4 2 79 0 0,0 0-1 0 0,0 0 1 0 0,8 3 0 0 0,-13-6-119 0 0,2 1 18 0 0,1 0-1 0 0,0 0 0 0 0,-1 0 0 0 0,1-1 1 0 0,0 0-1 0 0,0 0 0 0 0,-1 0 1 0 0,6-1-1 0 0,33-6 334 0 0,-29 4-273 0 0,12-2 116 0 0,-1-1-1 0 0,41-15 0 0 0,-64 21 438 0 0,-20 14-389 0 0,13-10-256 0 0,0 0 1 0 0,1 0 0 0 0,-10 9 0 0 0,-4 3 89 0 0,-15 18-167 0 0,0-10 188 0 0,29-18 32 0 0,5-6-142 0 0,0 1 0 0 0,-1-1 0 0 0,1 0 1 0 0,0 1-1 0 0,0-1 0 0 0,0 0 0 0 0,0 1 0 0 0,-1-1 0 0 0,1 1 0 0 0,0-1 0 0 0,0 0 0 0 0,0 1 0 0 0,0-1 0 0 0,0 1 0 0 0,0-1 1 0 0,0 0-1 0 0,0 1 0 0 0,0-1 0 0 0,0 1 0 0 0,0-1 0 0 0,0 0 0 0 0,1 1 0 0 0,-1-1 0 0 0,0 0 0 0 0,0 1 0 0 0,0-1 0 0 0,0 0 0 0 0,1 1 1 0 0,-1-1-1 0 0,0 0 0 0 0,0 1 0 0 0,1-1 0 0 0,-1 0 0 0 0,0 1 0 0 0,1-1 0 0 0,8 10 85 0 0,-5-8-65 0 0,0 0-1 0 0,1 0 1 0 0,-1-1 0 0 0,0 1-1 0 0,1-1 1 0 0,-1 0-1 0 0,1 0 1 0 0,-1 0 0 0 0,1-1-1 0 0,-1 1 1 0 0,1-1-1 0 0,7-1 1 0 0,-6 1-7 0 0,1 0 0 0 0,0 0 1 0 0,8 2-1 0 0,-8-1-6 0 0,-1 0 1 0 0,0 0-1 0 0,13-2 1 0 0,-8 1 33 0 0,1 0 1 0 0,12 1-1 0 0,7 1 5 0 0,15-1-54 0 0,-23 0 0 0 0,41-3 0 0 0,35-2-7 0 0,-35 2 184 0 0,129-15-192 0 0,-53 3-28 0 0,-102 11 43 0 0,76-4 0 0 0,-87 6 0 0 0,-12 1 0 0 0,22 1 0 0 0,0 3 0 0 0,0-2 0 0 0,37-3 0 0 0,-27 0 0 0 0,71 9 0 0 0,-26-1 0 0 0,91-1-3 0 0,131 8 24 0 0,-22 5 420 0 0,204-6-142 0 0,-241-12-222 0 0,266 4 230 0 0,-464-8-273 0 0,-34 1-14 0 0,41 3 0 0 0,-61-1-188 0 0,0 0-1 0 0,0 1 1 0 0,0-1-1 0 0,0 1 1 0 0,0 0-1 0 0,-1 0 1 0 0,1 0-1 0 0,0 0 1 0 0,-1 0-1 0 0,1 1 1 0 0,0-1-1 0 0,-1 1 1 0 0,0 0-1 0 0,3 2 1 0 0,-3-3 5 0 0,-1 1 0 0 0,0-1 0 0 0,0 1 0 0 0,0 0 0 0 0,0-1 0 0 0,0 1 0 0 0,0 0 0 0 0,-1 0 0 0 0,1 0 0 0 0,0 0 0 0 0,-1-1 0 0 0,0 1 0 0 0,1 0 0 0 0,-1 0 0 0 0,0 0 0 0 0,0 0 0 0 0,0 0 0 0 0,0 0 0 0 0,0 0 0 0 0,-1 0 0 0 0,1 2 0 0 0,-6 8-1956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4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110 216 2760 0 0,'-1'0'258'0'0,"-6"-3"-268"0"0,2 2-85 0 0,2 0 402 0 0,1 1 1 0 0,0-1 0 0 0,0 0 0 0 0,0 0 0 0 0,0 0-1 0 0,0 1 1 0 0,1-2 0 0 0,-1 1 0 0 0,-2-2-1 0 0,3 3-6 0 0,0-1 0 0 0,0 0-1 0 0,0 1 1 0 0,0-1-1 0 0,0 1 1 0 0,0-1-1 0 0,0 1 1 0 0,-1 0 0 0 0,1-1-1 0 0,0 1 1 0 0,-1 0-1 0 0,-8-3-3 0 0,7 1-206 0 0,-1 1 0 0 0,1-1 0 0 0,0 1-1 0 0,0 0 1 0 0,-1 0 0 0 0,1 1-1 0 0,-8-2 1 0 0,-6 2 3865 0 0,37 8-2988 0 0,6-5-551 0 0,0-1 1 0 0,0-1 0 0 0,0-1 0 0 0,33-5 0 0 0,-44 4-236 0 0,139-18 612 0 0,0 1-532 0 0,74-3 191 0 0,131-9 310 0 0,40 13-142 0 0,-225 12-458 0 0,112 2 717 0 0,-28-2-40 0 0,-34 2-94 0 0,-175 1-467 0 0,61-11 0 0 0,-82 8-561 0 0,0-1 0 0 0,-1-2-1 0 0,44-18 1 0 0,-51 17-1005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45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84 4608 0 0,'-34'-23'869'0'0,"28"19"-87"0"0,0-1-1 0 0,0 0 1 0 0,1 0 0 0 0,0 0 0 0 0,0-1-1 0 0,-5-6 1 0 0,9 11-533 0 0,8-4 439 0 0,8 1-215 0 0,25-2 0 0 0,11 3 303 0 0,68 5 0 0 0,52 14 308 0 0,-101-8-778 0 0,429 19 1046 0 0,1-25 751 0 0,-253-4-1061 0 0,148 2-110 0 0,1189 0 807 0 0,-1050-12-1327 0 0,-185-6-267 0 0,-308 17-601 0 0,133-4 1439 0 0,-88 7-2755 0 0,1 8-4604 0 0,-52-5-462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5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66 5528 0 0,'-25'-7'856'0'0,"-40"-8"1"0"0,60 15-305 0 0,0-1-1 0 0,0 0 1 0 0,1-1 0 0 0,-1 1 0 0 0,0-1-1 0 0,1 1 1 0 0,0-1 0 0 0,-8-5-1 0 0,12 7-520 0 0,0 0-1 0 0,0 0 0 0 0,0 0 1 0 0,0 0-1 0 0,0 0 0 0 0,0 0 1 0 0,0 0-1 0 0,-1-1 0 0 0,1 1 1 0 0,0 0-1 0 0,0 0 0 0 0,0 0 1 0 0,0 0-1 0 0,0 0 0 0 0,0-1 1 0 0,0 1-1 0 0,0 0 0 0 0,0 0 1 0 0,0 0-1 0 0,0 0 0 0 0,0-1 1 0 0,0 1-1 0 0,0 0 0 0 0,0 0 1 0 0,0 0-1 0 0,0 0 0 0 0,0-1 1 0 0,0 1-1 0 0,0 0 0 0 0,0 0 1 0 0,0 0-1 0 0,0 0 0 0 0,0 0 1 0 0,0-1-1 0 0,0 1 0 0 0,0 0 1 0 0,1 0-1 0 0,-1 0 0 0 0,0 0 1 0 0,0 0-1 0 0,0 0 0 0 0,0-1 1 0 0,0 1-1 0 0,0 0 1 0 0,1 0-1 0 0,10-5 431 0 0,14-2-172 0 0,4 3-25 0 0,-1 2 0 0 0,1 0 0 0 0,0 2 0 0 0,55 6 0 0 0,72 9 32 0 0,-74-8-188 0 0,546 32 574 0 0,1-25-65 0 0,-321-12-266 0 0,88 1 130 0 0,230 9 150 0 0,55-11-363 0 0,-364-1-239 0 0,331-17 47 0 0,-496 11-34 0 0,305-1-31 0 0,-168 4-12 0 0,-18 4-171 0 0,-155 3-5041 0 0,-40-1-753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5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749 123 7568 0 0,'-28'1'229'0'0,"0"2"1"0"0,-51 11-1 0 0,23-3-93 0 0,50-10-122 0 0,-38 7 2699 0 0,-78 4 1 0 0,122-13-2604 0 0,-1 1 0 0 0,1 0 0 0 0,-1 0-1 0 0,0 0 1 0 0,1 0 0 0 0,-1 0 0 0 0,0 0 0 0 0,1 0 0 0 0,-1 1 0 0 0,1-1 0 0 0,-1 0-1 0 0,0 0 1 0 0,1 0 0 0 0,-1 1 0 0 0,1-1 0 0 0,-1 0 0 0 0,1 0 0 0 0,-1 1-1 0 0,0 0 1 0 0,1-1-23 0 0,0 0 0 0 0,0 1 0 0 0,0-1 0 0 0,0 0 0 0 0,0 1-1 0 0,0-1 1 0 0,0 0 0 0 0,0 1 0 0 0,1-1 0 0 0,-1 0 0 0 0,0 0 0 0 0,0 1-1 0 0,0-1 1 0 0,0 0 0 0 0,1 1 0 0 0,-1-1 0 0 0,0 0 0 0 0,0 0 0 0 0,0 0-1 0 0,1 1 1 0 0,-1-1 0 0 0,0 0 0 0 0,0 0 0 0 0,1 0 0 0 0,-1 1 0 0 0,3 1 67 0 0,0-1-1 0 0,0 1 1 0 0,0 0 0 0 0,0-1 0 0 0,0 0 0 0 0,4 2 0 0 0,13-1 65 0 0,0 0 0 0 0,1-1 0 0 0,-1-1 0 0 0,39-6 0 0 0,-36 4-25 0 0,315-47 1725 0 0,-334 48-1907 0 0,550-114 1801 0 0,-515 105-1715 0 0,-18 5-85 0 0,38-7 0 0 0,-61 15 209 0 0,-14 4-177 0 0,-22 8-60 0 0,-295 72-11 0 0,-7-20-166 0 0,228-47 141 0 0,-107 16-15 0 0,-141 30 57 0 0,298-52-22 0 0,-37 11-247 0 0,103-26 293 0 0,0 0-1 0 0,0 1 1 0 0,0 0-1 0 0,0 0 1 0 0,4 0 0 0 0,10 0 40 0 0,11-3 28 0 0,181-24 338 0 0,29-18 82 0 0,-38 7 112 0 0,292-47-84 0 0,-317 68-389 0 0,-142 17-414 0 0,0 1 1 0 0,0 2 0 0 0,38 7 0 0 0,-46-4-1178 0 0,-1 4-4604 0 0,1 2-1680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0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112 152 9184 0 0,'-6'-7'229'0'0,"-1"0"0"0"0,1 0 1 0 0,-6-9-1 0 0,-19-23-144 0 0,9 11 698 0 0,19 24-671 0 0,-1 1 0 0 0,1-1 0 0 0,0 0 0 0 0,0 0-1 0 0,0-1 1 0 0,1 1 0 0 0,-5-10 0 0 0,7 14-109 0 0,0 0 1 0 0,0 0 0 0 0,1-1-1 0 0,-1 1 1 0 0,0 0 0 0 0,0-1-1 0 0,0 1 1 0 0,0 0 0 0 0,0 0-1 0 0,0-1 1 0 0,1 1 0 0 0,-1 0-1 0 0,0 0 1 0 0,0 0 0 0 0,0-1-1 0 0,1 1 1 0 0,-1 0-1 0 0,0 0 1 0 0,0 0 0 0 0,1-1-1 0 0,-1 1 1 0 0,0 0 0 0 0,0 0-1 0 0,1 0 1 0 0,-1 0 0 0 0,0 0-1 0 0,1 0 1 0 0,-1 0 0 0 0,0 0-1 0 0,1 0 1 0 0,-1 0 0 0 0,0 0-1 0 0,0 0 1 0 0,1 0 0 0 0,-1 0-1 0 0,0 0 1 0 0,1 0 0 0 0,-1 0-1 0 0,0 0 1 0 0,0 0 0 0 0,1 0-1 0 0,-1 0 1 0 0,15 3-29 0 0,141 44-99 0 0,299 48 136 0 0,-380-84 116 0 0,268 28-356 0 0,428 6 724 0 0,-448-29-158 0 0,11 1 34 0 0,-333-17-370 0 0,670 10 475 0 0,342-80 331 0 0,-943 62-745 0 0,137-14 303 0 0,-2 15-128 0 0,-174 9-238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0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6912 0 0,'0'0'528'0'0,"14"-6"240"0"0,5 1 1094 0 0,1 1-1 0 0,33-2 1 0 0,-14 1-789 0 0,91-17 948 0 0,-12 7-907 0 0,96-10-276 0 0,30 2 96 0 0,54-4-433 0 0,97 7-85 0 0,-345 19-377 0 0,0 2 0 0 0,87 14 0 0 0,-106-6-579 0 0,-19-5-4722 0 0,-4-2-1183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1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90 3224 0 0,'-18'-11'322'0'0,"-35"-16"0"0"0,41 22 2285 0 0,0 1-1 0 0,-14-3 1 0 0,16 3-811 0 0,17 3-1088 0 0,5 1-772 0 0,300-25 2008 0 0,-105 22-660 0 0,107 1-565 0 0,703 14-68 0 0,-849-14-418 0 0,98 1-977 0 0,-231 1-317 0 0,0 0-53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1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3 239 6912 0 0,'-1'-8'313'0'0,"0"1"1"0"0,1 0-1 0 0,0 0 1 0 0,0-1-1 0 0,0 1 0 0 0,1 0 1 0 0,0 0-1 0 0,0-1 1 0 0,1 1-1 0 0,0 0 1 0 0,5-11-1 0 0,-5 13-128 0 0,0 0 0 0 0,0 1 0 0 0,0-1 0 0 0,0 1 0 0 0,1-1 0 0 0,0 1 0 0 0,0 0 0 0 0,0 0 0 0 0,0 0 0 0 0,1 1 0 0 0,0-1 0 0 0,-1 1 0 0 0,1 0 0 0 0,6-4 0 0 0,-3 3-98 0 0,0 0 1 0 0,0 0-1 0 0,0 1 1 0 0,1 0 0 0 0,0 0-1 0 0,13-3 1 0 0,22 1 88 0 0,78 1 0 0 0,9-1 99 0 0,135-9 372 0 0,-136 10-278 0 0,405-11 116 0 0,-98 12-334 0 0,-316 16-446 0 0,-90-8-716 0 0,-2-3-4383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2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23 316 8320 0 0,'0'0'381'0'0,"-11"-10"142"0"0,9 8-287 0 0,1 0 0 0 0,0 0 0 0 0,0 0 1 0 0,0 0-1 0 0,0 0 0 0 0,0 0 0 0 0,0-1 0 0 0,0 1 1 0 0,1 0-1 0 0,-1 0 0 0 0,1-1 0 0 0,0 1 0 0 0,0 0 1 0 0,0-1-1 0 0,0 1 0 0 0,0 0 0 0 0,0-1 0 0 0,0 1 1 0 0,1 0-1 0 0,-1-1 0 0 0,1 1 0 0 0,0 0 0 0 0,0 0 1 0 0,-1 0-1 0 0,1 0 0 0 0,1 0 0 0 0,-1 0 0 0 0,0 0 1 0 0,0 0-1 0 0,1 0 0 0 0,-1 0 0 0 0,1 0 0 0 0,0 1 1 0 0,0-1-1 0 0,-1 1 0 0 0,1-1 0 0 0,3-1 0 0 0,18-7 591 0 0,-1 0 1 0 0,2 2-1 0 0,-1 0 0 0 0,47-8 0 0 0,8-2-275 0 0,-59 13-393 0 0,-3 1 60 0 0,26-11 0 0 0,-38 13-178 0 0,0 0 0 0 0,0 0 0 0 0,0 0 0 0 0,0 0 0 0 0,0-1 0 0 0,-1 0 0 0 0,1 0 0 0 0,-1 0 0 0 0,0 0-1 0 0,0 0 1 0 0,3-5 0 0 0,-5 7-27 0 0,-1 0 0 0 0,1 0 0 0 0,-1-1 0 0 0,1 1 0 0 0,-1 0 0 0 0,0-1 0 0 0,0 1 0 0 0,0 0 0 0 0,0-1 0 0 0,0 1 0 0 0,0 0 0 0 0,0-1 0 0 0,0 1 0 0 0,0 0 0 0 0,0-1 0 0 0,-1 1-1 0 0,1 0 1 0 0,-1-1 0 0 0,1 1 0 0 0,-1 0 0 0 0,1 0 0 0 0,-1 0 0 0 0,0 0 0 0 0,0-1 0 0 0,1 1 0 0 0,-1 0 0 0 0,0 0 0 0 0,-2-1 0 0 0,0-2 2 0 0,0 1 0 0 0,-1 0 0 0 0,0 0 0 0 0,1 0 0 0 0,-1 0 0 0 0,0 1 0 0 0,-5-3 1 0 0,-14-6-5 0 0,19 8-12 0 0,-1 0-1 0 0,1 1 1 0 0,-1 0 0 0 0,0 0 0 0 0,0 0 0 0 0,0 1-1 0 0,-7-2 1 0 0,0 1 44 0 0,-2 1 125 0 0,27 8-46 0 0,-3-3-45 0 0,0-1 0 0 0,0 0 0 0 0,0-1 0 0 0,1 0 0 0 0,13 1-1 0 0,56-2 482 0 0,-50-1-281 0 0,-29-1-267 0 0,1 1-1 0 0,0 0 1 0 0,-1 0 0 0 0,1 0-1 0 0,0 1 1 0 0,-1-1-1 0 0,1 0 1 0 0,0 0 0 0 0,-1 1-1 0 0,1-1 1 0 0,-1 1 0 0 0,1 0-1 0 0,-1-1 1 0 0,1 1-1 0 0,-1 0 1 0 0,1 0 0 0 0,-1 0-1 0 0,0 0 1 0 0,1 0-1 0 0,-1 0 1 0 0,0 0 0 0 0,0 1-1 0 0,1 0 1 0 0,-1 0-4 0 0,0 0 1 0 0,-1 0-1 0 0,1 0 1 0 0,-1 0-1 0 0,0 0 0 0 0,1 0 1 0 0,-1 0-1 0 0,0 0 1 0 0,0 0-1 0 0,-1 0 1 0 0,1 0-1 0 0,0 0 1 0 0,-1 0-1 0 0,1 0 0 0 0,-1 0 1 0 0,1 0-1 0 0,-1 0 1 0 0,-1 2-1 0 0,-6 13 35 0 0,-1 0 0 0 0,-15 21 0 0 0,-2 2 4 0 0,8-15-730 0 0,12-17-21 0 0,0 1-1 0 0,-7 11 0 0 0,12-18 596 0 0,0 0 0 0 0,0 0 0 0 0,0 0 0 0 0,0 0 0 0 0,1 0-1 0 0,-1 1 1 0 0,1-1 0 0 0,-1 0 0 0 0,1 0 0 0 0,0 0 0 0 0,0 1 0 0 0,0-1 0 0 0,0 0-1 0 0,0 0 1 0 0,1 1 0 0 0,0 1 0 0 0,2 6-1489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2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 3224 0 0,'-2'0'30'0'0,"0"0"0"0"0,0 0 0 0 0,0 0 0 0 0,0-1 0 0 0,0 1 0 0 0,0-1 1 0 0,-9-7 8995 0 0,12 7-8797 0 0,1 1 1 0 0,0 0-1 0 0,0-1 0 0 0,0 1 1 0 0,0 0-1 0 0,0 0 0 0 0,0 0 1 0 0,2 1-1 0 0,6 0 272 0 0,118-1 2281 0 0,318-2 184 0 0,164 10-1625 0 0,-540-7-1401 0 0,330 15 39 0 0,-271-4-198 0 0,-113-9-995 0 0,0 3-452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29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34 209 7832 0 0,'-4'0'144'0'0,"0"0"0"0"0,0 0 0 0 0,0-1 1 0 0,1 1-1 0 0,-1-1 0 0 0,-7-2 0 0 0,18 5 1526 0 0,0-1-1 0 0,0 1 1 0 0,-1-2 0 0 0,15 1-1 0 0,44-3-1469 0 0,-15 1 618 0 0,308-14 1098 0 0,0-17-815 0 0,-240 20-718 0 0,251-32 809 0 0,84 9 198 0 0,-222 17-1144 0 0,-174 13-182 0 0,-28 2-486 0 0,0-2 0 0 0,0-1 0 0 0,42-15 0 0 0,-45 11-7741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3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17 121 15032 0 0,'-15'-18'1597'0'0,"15"18"-1576"0"0,0-1 0 0 0,0 1 0 0 0,0 0 1 0 0,-1 0-1 0 0,1-1 0 0 0,0 1 0 0 0,0 0 0 0 0,0-1 0 0 0,0 1 1 0 0,0 0-1 0 0,0-1 0 0 0,0 1 0 0 0,0 0 0 0 0,0-1 0 0 0,0 1 1 0 0,0 0-1 0 0,0-1 0 0 0,0 1 0 0 0,0 0 0 0 0,0-1 1 0 0,0 1-1 0 0,0 0 0 0 0,0-1 0 0 0,0 1 0 0 0,0 0 0 0 0,0-1 1 0 0,1 1-1 0 0,-1 0 0 0 0,0 0 0 0 0,0-1 0 0 0,0 1 0 0 0,1 0 1 0 0,-1 0-1 0 0,0-1 0 0 0,0 1 0 0 0,1 0 0 0 0,-1 0 1 0 0,0 0-1 0 0,0-1 0 0 0,1 1 0 0 0,-1 0 0 0 0,0 0 0 0 0,1 0 1 0 0,-1 0-1 0 0,0 0 0 0 0,1 0 0 0 0,-1-1 0 0 0,0 1 1 0 0,1 0-1 0 0,-1 0 0 0 0,0 0 0 0 0,1 0 0 0 0,-1 0 0 0 0,0 0 1 0 0,1 1-1 0 0,0-2 87 0 0,29-5 816 0 0,1 2-1 0 0,49-2 0 0 0,-18 2-417 0 0,338-15 1359 0 0,-121 9-1195 0 0,-114 1-395 0 0,206-13-214 0 0,52 12 260 0 0,-378 13-423 0 0,85 15-1 0 0,-117-15 122 0 0,0 1 1 0 0,12 6-1 0 0,4 0-1422 0 0,-19-5-23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3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87 10136 0 0,'-66'-47'6080'0'0,"48"31"-3040"0"0,16 13-2528 0 0,-1 1 0 0 0,0-1 0 0 0,0 1 0 0 0,0-1 0 0 0,0 1 0 0 0,0 0-1 0 0,-5-2 4616 0 0,23 3-4354 0 0,-5 0-490 0 0,0 1 1 0 0,1-1-1 0 0,-1 2 0 0 0,1 0 0 0 0,14 2 0 0 0,11 2 446 0 0,127 11-233 0 0,94 6-11 0 0,-18-10-333 0 0,351 13 315 0 0,-555-25-467 0 0,52 2 0 0 0,124-12 0 0 0,-196 9 0 0 0,1-1 0 0 0,-1-1 0 0 0,0-1 0 0 0,0 0 0 0 0,0-1 0 0 0,18-8 0 0 0,-17 0 0 0 0,-16 13-8 0 0,1 0 1 0 0,-1 0-1 0 0,0 0 1 0 0,0-1-1 0 0,0 1 1 0 0,0 0-1 0 0,0 0 1 0 0,0 0-1 0 0,0-1 1 0 0,0 1-1 0 0,0 0 1 0 0,0 0-1 0 0,0-1 1 0 0,0 1-1 0 0,0 0 1 0 0,0 0-1 0 0,0-1 1 0 0,0 1-1 0 0,0 0 1 0 0,0 0-1 0 0,0 0 1 0 0,0-1-1 0 0,0 1 1 0 0,0 0-1 0 0,0 0 1 0 0,0-1-1 0 0,0 1 1 0 0,0 0-1 0 0,-1 0 1 0 0,1 0-1 0 0,0 0 1 0 0,0-1-1 0 0,0 1 1 0 0,0 0-1 0 0,-1 0 1 0 0,1 0-1 0 0,0 0 1 0 0,0 0-1 0 0,0-1 1 0 0,-1 1-1 0 0,1 0 1 0 0,0 0-1 0 0,-1 0 1 0 0,-9-6-1806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3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79 6912 0 0,'0'0'528'0'0,"-1"-4"-189"0"0,-2-5 2666 0 0,3 0 157 0 0,0 8-2939 0 0,0 0 0 0 0,0 0 1 0 0,0 0-1 0 0,0 0 1 0 0,0 1-1 0 0,0-1 1 0 0,0 0-1 0 0,0 0 1 0 0,0 0-1 0 0,-1 0 0 0 0,1 1 1 0 0,0-1-1 0 0,-1 0 1 0 0,1 0-1 0 0,0 0 1 0 0,-1 1-1 0 0,0-2 0 0 0,-6-9 1895 0 0,7 10-2030 0 0,-1 0 0 0 0,0-1 0 0 0,1 1 0 0 0,-1 0 0 0 0,0 0 0 0 0,0 0-1 0 0,0 0 1 0 0,0 0 0 0 0,0 0 0 0 0,0 0 0 0 0,0 0 0 0 0,0 0 0 0 0,-1 0-1 0 0,-4-2 126 0 0,0 1 0 0 0,0 0 0 0 0,0 0-1 0 0,0 0 1 0 0,0 1 0 0 0,0 0-1 0 0,0 0 1 0 0,0 0 0 0 0,-1 1 0 0 0,1 0-1 0 0,0 0 1 0 0,0 1 0 0 0,-1 0 0 0 0,1 0-1 0 0,0 0 1 0 0,0 1 0 0 0,0 0 0 0 0,0 0-1 0 0,-10 6 1 0 0,6-3-82 0 0,0 0-1 0 0,1 1 1 0 0,0 1 0 0 0,0 0-1 0 0,0 0 1 0 0,1 0 0 0 0,0 1-1 0 0,1 1 1 0 0,0-1 0 0 0,-9 14-1 0 0,0 5 147 0 0,1 1 0 0 0,1 0-1 0 0,2 0 1 0 0,1 2 0 0 0,1-1 0 0 0,1 1-1 0 0,2 1 1 0 0,-5 48 0 0 0,10-51-211 0 0,2 1 0 0 0,7 52 0 0 0,-5-68 23 0 0,0 0 0 0 0,1 0 0 0 0,1 0 0 0 0,0 0 0 0 0,0-1 0 0 0,1 1 0 0 0,1-1 0 0 0,0-1 0 0 0,11 16 0 0 0,-14-22-91 0 0,1-1 0 0 0,-1 0 0 0 0,1 1 1 0 0,0-1-1 0 0,0-1 0 0 0,0 1 0 0 0,1-1 0 0 0,0 1 0 0 0,-1-1 0 0 0,1-1 0 0 0,0 1 0 0 0,0-1 0 0 0,0 1 0 0 0,1-2 0 0 0,-1 1 0 0 0,1 0 0 0 0,-1-1 0 0 0,1 0 0 0 0,-1-1 0 0 0,1 1 0 0 0,-1-1 1 0 0,1 0-1 0 0,0 0 0 0 0,7-2 0 0 0,-2 0-213 0 0,0-1 1 0 0,0 0 0 0 0,0-1-1 0 0,-1 0 1 0 0,0 0 0 0 0,1-1-1 0 0,8-7 1 0 0,64-49-3143 0 0,-62 44 2416 0 0,-6 4-1059 0 0,18-18 0 0 0,-8 6-5605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3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21167 0 0,'-22'8'1764'0'0,"17"-7"-1701"0"0,0 0 0 0 0,0 1 0 0 0,0 0 0 0 0,0 0 0 0 0,0 1 0 0 0,0-1 0 0 0,1 1 0 0 0,-1 0 0 0 0,-5 6 0 0 0,-1 2 321 0 0,1 1 0 0 0,0 0 0 0 0,1 1 0 0 0,1 0 0 0 0,0 1 0 0 0,0-1 0 0 0,-5 16 0 0 0,9-19-121 0 0,0 1 0 0 0,1 0 0 0 0,0 0 0 0 0,1 0 0 0 0,0 0 0 0 0,0 0 0 0 0,1 0 0 0 0,1 1 0 0 0,0-1 0 0 0,2 16 0 0 0,-1-23-192 0 0,0-1 0 0 0,-1 1 0 0 0,1 0 0 0 0,1-1 0 0 0,-1 1 0 0 0,0-1 0 0 0,1 1 0 0 0,0-1 0 0 0,0 0 0 0 0,0 1 0 0 0,0-1 0 0 0,0 0 0 0 0,1 0 0 0 0,5 4 0 0 0,-6-5-40 0 0,1 0-1 0 0,-1-1 0 0 0,1 1 1 0 0,0-1-1 0 0,0 0 0 0 0,0 0 1 0 0,0 0-1 0 0,0 0 1 0 0,0 0-1 0 0,0 0 0 0 0,0-1 1 0 0,0 0-1 0 0,0 0 0 0 0,0 1 1 0 0,0-2-1 0 0,0 1 1 0 0,0 0-1 0 0,5-2 0 0 0,1 0-2 0 0,-1-1-1 0 0,1 0 0 0 0,0 0 0 0 0,-1-1 0 0 0,1 0 0 0 0,-1 0 0 0 0,0-1 0 0 0,-1 0 0 0 0,1-1 1 0 0,8-8-1 0 0,-2 1 20 0 0,-2-1 0 0 0,0 0 1 0 0,0 0-1 0 0,10-20 0 0 0,-16 25-427 0 0,-2 0 0 0 0,1 0 0 0 0,-1 0 0 0 0,-1-1 0 0 0,1 1 0 0 0,-2-1 0 0 0,1 0 0 0 0,-1 0 0 0 0,-1 0 0 0 0,0 0 0 0 0,-1-20 0 0 0,0 14-9516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15 274 7832 0 0,'-15'4'14535'0'0,"16"-5"-14462"0"0,0 1 0 0 0,-1-1 0 0 0,1 0 0 0 0,-1 1 0 0 0,1-1 0 0 0,-1 0 0 0 0,1 0 1 0 0,-1 0-1 0 0,1 1 0 0 0,-1-1 0 0 0,0 0 0 0 0,1-2 0 0 0,1-2 241 0 0,46-73 1970 0 0,-36 59-1770 0 0,20-26 0 0 0,-14 22-227 0 0,-7 9-36 0 0,2-1 0 0 0,19-16 0 0 0,-13 19-134 0 0,-18 13-105 0 0,1 0 0 0 0,-1 1 0 0 0,0-1 0 0 0,0 1 0 0 0,0-1 0 0 0,0 1 0 0 0,0-1 0 0 0,0 1 0 0 0,1 3 0 0 0,0 61 10 0 0,-3-25 35 0 0,0-32-42 0 0,0 0 0 0 0,1 0 0 0 0,2 16 0 0 0,-2-24-13 0 0,0 0 0 0 0,0-1-1 0 0,1 1 1 0 0,-1 0 0 0 0,0-1 0 0 0,1 1 0 0 0,-1 0-1 0 0,1-1 1 0 0,-1 1 0 0 0,1-1 0 0 0,-1 1-1 0 0,1-1 1 0 0,-1 1 0 0 0,1-1 0 0 0,-1 1 0 0 0,1-1-1 0 0,-1 0 1 0 0,1 1 0 0 0,0-1 0 0 0,-1 0-1 0 0,1 1 1 0 0,0-1 0 0 0,-1 0 0 0 0,1 0 0 0 0,0 0-1 0 0,0 1 1 0 0,-1-1 0 0 0,1 0 0 0 0,0 0-1 0 0,-1 0 1 0 0,1 0 0 0 0,0 0 0 0 0,0 0 0 0 0,-1-1-1 0 0,2 1 1 0 0,3-1 35 0 0,0-1 0 0 0,0 0-1 0 0,0 0 1 0 0,-1 0 0 0 0,1-1-1 0 0,0 1 1 0 0,-1-1 0 0 0,5-4 0 0 0,32-30 313 0 0,-21 18-143 0 0,8-5 162 0 0,34-24 1 0 0,-61 47-368 0 0,1 0 1 0 0,-1 0-1 0 0,1 0 0 0 0,-1 0 1 0 0,0 1-1 0 0,1-1 0 0 0,0 0 1 0 0,-1 1-1 0 0,1-1 1 0 0,-1 1-1 0 0,1-1 0 0 0,0 1 1 0 0,-1 0-1 0 0,1 0 1 0 0,0 0-1 0 0,0 0 0 0 0,-1 0 1 0 0,1 0-1 0 0,0 0 1 0 0,1 1-1 0 0,-1-1-2 0 0,-1 1 1 0 0,1 0-1 0 0,-1 0 1 0 0,1 0-1 0 0,-1 0 1 0 0,0 0-1 0 0,0 0 1 0 0,0 1-1 0 0,1-1 1 0 0,-1 0-1 0 0,0 1 0 0 0,-1-1 1 0 0,1 0-1 0 0,0 1 1 0 0,0-1-1 0 0,1 4 1 0 0,0 2-2 0 0,0 0 1 0 0,-1 1-1 0 0,1-1 0 0 0,-1 0 1 0 0,-1 1-1 0 0,1-1 1 0 0,-2 14-1 0 0,-7 46 1 0 0,-29 106 0 0 0,33-160 0 0 0,-11 23 0 0 0,4-10 0 0 0,11-26 1 0 0,0 0-1 0 0,0 0 1 0 0,0 0-1 0 0,0 1 1 0 0,0-1-1 0 0,0 0 1 0 0,0 0 0 0 0,0 1-1 0 0,0-1 1 0 0,0 0-1 0 0,0 0 1 0 0,-1 0-1 0 0,1 1 1 0 0,0-1 0 0 0,0 0-1 0 0,0 0 1 0 0,0 0-1 0 0,0 1 1 0 0,0-1-1 0 0,-1 0 1 0 0,1 0-1 0 0,0 0 1 0 0,0 0 0 0 0,0 1-1 0 0,-1-1 1 0 0,1 0-1 0 0,0 0 1 0 0,0 0-1 0 0,0 0 1 0 0,-1 0 0 0 0,1 0-1 0 0,0 0 1 0 0,0 0-1 0 0,0 0 1 0 0,-1 0-1 0 0,1 0 1 0 0,0 0-1 0 0,0 0 1 0 0,-1 0 0 0 0,1 0-1 0 0,0 0 1 0 0,0 0-1 0 0,-1 0 1 0 0,1 0-1 0 0,0 0 1 0 0,0 0 0 0 0,0 0-1 0 0,-1 0 1 0 0,1 0-1 0 0,0 0 1 0 0,0 0-1 0 0,0-1 1 0 0,-1 1-1 0 0,1 0 1 0 0,0 0 0 0 0,0 0-1 0 0,-5-9 32 0 0,4 1-32 0 0,0 0 0 0 0,1 0 0 0 0,1 0 0 0 0,0 0 0 0 0,0 0 0 0 0,0 0 0 0 0,4-11 0 0 0,-3 10 0 0 0,5-17 33 0 0,2 0 1 0 0,23-48-1 0 0,-13 32 16 0 0,-10 22 56 0 0,1 2-1 0 0,0-1 0 0 0,20-25 0 0 0,-23 34-46 0 0,0 1 0 0 0,2 1 0 0 0,-1-1-1 0 0,1 1 1 0 0,0 1 0 0 0,0 0-1 0 0,20-12 1 0 0,-20 15-18 0 0,0-1 0 0 0,0 2 0 0 0,0-1 0 0 0,0 1 1 0 0,0 1-1 0 0,1 0 0 0 0,12-2 0 0 0,-19 4-33 0 0,0 0-1 0 0,0 0 1 0 0,0 0 0 0 0,0 0 0 0 0,0 0-1 0 0,-1 1 1 0 0,1-1 0 0 0,0 1 0 0 0,0 0 0 0 0,-1 0-1 0 0,1 0 1 0 0,0 0 0 0 0,-1 0 0 0 0,1 1-1 0 0,-1-1 1 0 0,1 1 0 0 0,-1-1 0 0 0,0 1 0 0 0,0 0-1 0 0,0 0 1 0 0,0 0 0 0 0,0 0 0 0 0,0 1-1 0 0,0-1 1 0 0,-1 0 0 0 0,1 1 0 0 0,-1-1 0 0 0,0 1-1 0 0,2 4 1 0 0,-1-2 3 0 0,-1 0-1 0 0,0 0 1 0 0,0 0 0 0 0,0 1 0 0 0,0-1-1 0 0,-1 0 1 0 0,0 1 0 0 0,0-1 0 0 0,-1 0-1 0 0,1 1 1 0 0,-1-1 0 0 0,-2 9 0 0 0,-1-3 24 0 0,0 1 0 0 0,-1-1 1 0 0,-1 0-1 0 0,-8 15 1 0 0,11-22-73 0 0,0-1 0 0 0,1 1 0 0 0,-2-1 0 0 0,1 0 0 0 0,0 0 0 0 0,0 0 0 0 0,-1 0 0 0 0,0 0 0 0 0,0-1 0 0 0,1 0 0 0 0,-1 1 0 0 0,-1-2 0 0 0,1 1 0 0 0,0 0 0 0 0,0-1 0 0 0,-1 0 0 0 0,1 0 0 0 0,0 0 0 0 0,-1 0 0 0 0,1-1 0 0 0,-1 0 0 0 0,1 0 0 0 0,-1 0 0 0 0,0 0 0 0 0,-4-2 0 0 0,8 2-120 0 0,0 0 0 0 0,0 0 0 0 0,0 0 0 0 0,0-1 0 0 0,0 1 0 0 0,0 0 0 0 0,0-1 0 0 0,0 1 0 0 0,1-1 0 0 0,-1 1 0 0 0,0-1 0 0 0,0 1 0 0 0,0-1 0 0 0,1 1 0 0 0,-1-1 0 0 0,0 0 0 0 0,1 0 0 0 0,-1 1 0 0 0,1-1 0 0 0,-1 0 0 0 0,1 0 0 0 0,-1 0 0 0 0,1 0 0 0 0,-1 1 0 0 0,1-1 0 0 0,0 0 0 0 0,-1 0 0 0 0,1 0 0 0 0,0 0 0 0 0,0 0 0 0 0,0 0 1 0 0,0 0-1 0 0,0 0 0 0 0,0-2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0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 18111 0 0,'7'-8'828'0'0,"-5"6"-17"0"0,-16-1 1492 0 0,10 4-2067 0 0,0-1 1 0 0,0 1-1 0 0,0 0 1 0 0,0 0-1 0 0,0 0 1 0 0,1 0 0 0 0,-1 1-1 0 0,0-1 1 0 0,1 1-1 0 0,-1 0 1 0 0,1 0-1 0 0,0 0 1 0 0,0 1 0 0 0,-1-1-1 0 0,2 1 1 0 0,-1 0-1 0 0,0 0 1 0 0,-3 4-1 0 0,0 1-83 0 0,1-1-1 0 0,0 2 0 0 0,0-1 0 0 0,0 1 0 0 0,1-1 0 0 0,-4 13 0 0 0,3-4 359 0 0,0 1 0 0 0,1-1 0 0 0,0 1 0 0 0,2 0 0 0 0,-1 19 0 0 0,3-35-426 0 0,0 1 1 0 0,0-1-1 0 0,0 1 1 0 0,1-1-1 0 0,-1 0 0 0 0,1 1 1 0 0,0-1-1 0 0,-1 1 1 0 0,1-1-1 0 0,0 0 1 0 0,2 4-1 0 0,-2-6-85 0 0,-1 0 1 0 0,0 1-1 0 0,0-1 1 0 0,0 0-1 0 0,1 0 0 0 0,-1 0 1 0 0,0 1-1 0 0,1-1 1 0 0,-1 0-1 0 0,0 0 1 0 0,0 0-1 0 0,1 0 0 0 0,-1 0 1 0 0,0 1-1 0 0,1-1 1 0 0,-1 0-1 0 0,0 0 0 0 0,1 0 1 0 0,-1 0-1 0 0,0 0 1 0 0,0 0-1 0 0,1 0 0 0 0,-1 0 1 0 0,0 0-1 0 0,1 0 1 0 0,-1 0-1 0 0,0-1 1 0 0,1 1-1 0 0,-1 0 0 0 0,0 0 1 0 0,1 0-1 0 0,-1 0 1 0 0,0 0-1 0 0,0 0 0 0 0,1-1 1 0 0,-1 1-1 0 0,0 0 1 0 0,1-1-1 0 0,2-1 0 0 0,1 0 0 0 0,-1-1 0 0 0,0 1 0 0 0,1-1 0 0 0,-1 0 0 0 0,-1 1 0 0 0,1-2 0 0 0,0 1 0 0 0,-1 0 0 0 0,1 0 0 0 0,1-5 0 0 0,4-7 0 0 0,8-24 0 0 0,-4 12 0 0 0,15-39-824 0 0,-17 37-8158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37 15408 0 0,'-6'-13'888'0'0,"6"12"-769"0"0,0 0 0 0 0,0 0 1 0 0,0 0-1 0 0,-1 0 0 0 0,1 0 0 0 0,-1 0 0 0 0,1-1 0 0 0,-1 1 0 0 0,1 0 0 0 0,-1 0 0 0 0,1 0 1 0 0,-1 1-1 0 0,0-1 0 0 0,0 0 0 0 0,0 0 0 0 0,1 0 0 0 0,-1 0 0 0 0,0 1 0 0 0,0-1 0 0 0,0 0 1 0 0,0 1-1 0 0,0-1 0 0 0,0 1 0 0 0,0-1 0 0 0,0 1 0 0 0,-1 0 0 0 0,1-1 0 0 0,0 1 0 0 0,0 0 1 0 0,0 0-1 0 0,0-1 0 0 0,0 1 0 0 0,-2 0 0 0 0,-3 1 237 0 0,1-1 0 0 0,0 1-1 0 0,-1 0 1 0 0,1 0 0 0 0,0 1 0 0 0,0-1 0 0 0,-9 5-1 0 0,-33 21 1611 0 0,34-20-1586 0 0,8-4-229 0 0,1 0-1 0 0,-1 1 1 0 0,0-1 0 0 0,1 1-1 0 0,0 0 1 0 0,-6 6 0 0 0,10-9-127 0 0,-1-1 1 0 0,0 1 0 0 0,1 0 0 0 0,-1 0 0 0 0,1 0 0 0 0,-1 0 0 0 0,1 0 0 0 0,-1 0 0 0 0,1 0 0 0 0,0 0 0 0 0,-1 0 0 0 0,1 0 0 0 0,0 0 0 0 0,0 1 0 0 0,0-1 0 0 0,0 0 0 0 0,0 0-1 0 0,0 0 1 0 0,0 0 0 0 0,0 0 0 0 0,0 0 0 0 0,0 0 0 0 0,1 0 0 0 0,-1 0 0 0 0,0 0 0 0 0,1 0 0 0 0,-1 0 0 0 0,1 0 0 0 0,-1 0 0 0 0,1 0 0 0 0,0 0 0 0 0,-1 0 0 0 0,1 0 0 0 0,0 0 0 0 0,0-1-1 0 0,-1 1 1 0 0,1 0 0 0 0,0 0 0 0 0,0-1 0 0 0,1 1 0 0 0,5 4 11 0 0,0-1-1 0 0,0 0 1 0 0,0-1-1 0 0,0 1 1 0 0,0-1-1 0 0,1-1 1 0 0,-1 0-1 0 0,13 3 1 0 0,6-2 288 0 0,33 1-1 0 0,-40-4-181 0 0,0 1 0 0 0,0 1 0 0 0,35 9 0 0 0,-53-11-131 0 0,0 0 0 0 0,-1 0-1 0 0,1 0 1 0 0,-1 0 0 0 0,1 0 0 0 0,-1 1 0 0 0,1-1 0 0 0,-1 0 0 0 0,1 1 0 0 0,-1-1-1 0 0,1 0 1 0 0,-1 1 0 0 0,0-1 0 0 0,1 0 0 0 0,-1 1 0 0 0,1-1 0 0 0,-1 1 0 0 0,0-1 0 0 0,1 1-1 0 0,-1-1 1 0 0,0 1 0 0 0,0-1 0 0 0,1 1 0 0 0,-1-1 0 0 0,0 1 0 0 0,0 0 0 0 0,0 0 2 0 0,0 0 0 0 0,0 0 1 0 0,0 0-1 0 0,0 0 1 0 0,-1 0-1 0 0,1 0 1 0 0,0 0-1 0 0,-1 0 1 0 0,1 0-1 0 0,-1 0 0 0 0,1 0 1 0 0,-1 0-1 0 0,0 1 1 0 0,-3 2 27 0 0,1 0 0 0 0,-1 0 0 0 0,0 0 1 0 0,-7 5-1 0 0,-4 1-69 0 0,0 0-1 0 0,-1-1 1 0 0,0 0 0 0 0,-1-2 0 0 0,0 0 0 0 0,0 0 0 0 0,-21 4-1 0 0,32-10-393 0 0,1 0-1 0 0,-1-1 1 0 0,0 0-1 0 0,-5 0 0 0 0,-3-2-7726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19351 0 0,'0'0'1943'0'0,"-12"12"1969"0"0,8-7-3751 0 0,0 0 0 0 0,0 0 0 0 0,1 0 0 0 0,0 1 0 0 0,0-1 0 0 0,0 1 0 0 0,0 0 0 0 0,-1 8 0 0 0,-6 10 535 0 0,-8 29-464 0 0,18-52-950 0 0,-2 5 1891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6048 0 0,'1'2'8011'0'0,"-2"1"-8446"0"0,-3 4 456 0 0,0 0 1 0 0,1 0 0 0 0,0 0 0 0 0,0 0 0 0 0,-2 14 0 0 0,-4 8 199 0 0,6-24-168 0 0,-5 19 512 0 0,8-23-527 0 0,-1 0 0 0 0,1 0 1 0 0,0 0-1 0 0,0 0 1 0 0,0 0-1 0 0,0 0 0 0 0,0 0 1 0 0,0 1-1 0 0,0-1 0 0 0,0 0 1 0 0,0 0-1 0 0,0 0 1 0 0,1 0-1 0 0,-1 0 0 0 0,0 0 1 0 0,1-1-1 0 0,-1 1 0 0 0,1 0 1 0 0,-1 0-1 0 0,1 1 1 0 0,1 0-38 0 0,-1-1 0 0 0,1 0 1 0 0,-1 0-1 0 0,1 0 1 0 0,-1 0-1 0 0,1 0 1 0 0,-1-1-1 0 0,1 1 1 0 0,0 0-1 0 0,-1-1 1 0 0,1 1-1 0 0,0-1 0 0 0,0 1 1 0 0,0-1-1 0 0,-1 0 1 0 0,1 0-1 0 0,0 0 1 0 0,3 0-1 0 0,0-1-11 0 0,0 0 0 0 0,0 0 0 0 0,0-1 0 0 0,6-2 0 0 0,-7 3 9 0 0,1-2-358 0 0,0 1 0 0 0,0-1 0 0 0,0 0 0 0 0,-1-1 1 0 0,1 1-1 0 0,-1-1 0 0 0,0 0 0 0 0,7-7 0 0 0,-6 3-4163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13824 0 0,'0'0'1056'0'0,"4"16"-600"0"0,0 58 4003 0 0,-4-63-3808 0 0,1 0-1 0 0,-3 15 0 0 0,0 5 507 0 0,0 171 1507 0 0,2-195-2721 0 0,0 1 0 0 0,-1 0-1 0 0,0-1 1 0 0,0 1 0 0 0,-1-1-1 0 0,-4 14 1 0 0,6-20-418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13360 0 0,'0'0'4022'0'0,"8"0"-1319"0"0,4-1-2078 0 0,0 0 1 0 0,15-3 0 0 0,-15 1-164 0 0,0 2 0 0 0,15-2 1 0 0,62-3-363 0 0,-2 0 29 0 0,-67 6-44 0 0,28-4-1 0 0,-22-2-6838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15 23039 0 0,'-3'-5'2248'0'0,"-2"3"-2000"0"0,-2-1-248 0 0,4 1 0 0 0,-2 0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60 189 2304 0 0,'0'0'101'0'0,"-4"-3"22"0"0,3 2 641 0 0,-1 0-1 0 0,1-1 1 0 0,-1 1-1 0 0,1-1 1 0 0,0 0-1 0 0,0 1 1 0 0,0-1 0 0 0,0 0-1 0 0,-2-3 1 0 0,3 4-381 0 0,-1-1 1 0 0,1 0-1 0 0,-1 0 1 0 0,1 0-1 0 0,0 0 1 0 0,0 0-1 0 0,0 0 1 0 0,0-3-1 0 0,1 0-188 0 0,0-1 1 0 0,0 1-1 0 0,1-1 0 0 0,0 1 0 0 0,3-7 1 0 0,2-6 1144 0 0,2-8 83 0 0,-5 18-609 0 0,-1-1 1 0 0,-1 0-1 0 0,2-9 0 0 0,-3 12-402 0 0,2-6 1745 0 0,-5 10-1258 0 0,-2 7-675 0 0,0 2-184 0 0,1 0-1 0 0,0 1 0 0 0,0 0 1 0 0,1 0-1 0 0,-1-1 1 0 0,2 1-1 0 0,-1 1 1 0 0,1-1-1 0 0,0 8 0 0 0,-1 5 3 0 0,-5 95-46 0 0,6-42 62 0 0,-2 13 38 0 0,2-39 109 0 0,-10 72 0 0 0,11-117-188 0 0,0 0-5 0 0,-1-1 1 0 0,1 1-1 0 0,-1 0 0 0 0,1 0 0 0 0,-1 0 1 0 0,0-1-1 0 0,0 1 0 0 0,0-1 0 0 0,0 1 1 0 0,-1-1-1 0 0,1 1 0 0 0,-3 2 0 0 0,4-5 84 0 0,-8-8-294 0 0,2-6-1874 0 0,4 3-3631 0 0,1-1-1963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57 284 21191 0 0,'0'0'480'0'0,"-1"8"646"0"0,-43 239 1644 0 0,39-229-2737 0 0,3-16-347 0 0,1 1 0 0 0,1 0 0 0 0,-1 0 0 0 0,0 0 0 0 0,0 0 0 0 0,1 0 0 0 0,0 0 0 0 0,0 6 0 0 0</inkml:trace>
  <inkml:trace contextRef="#ctx0" brushRef="#br0" timeOffset="1">93 1 18655 0 0,'0'0'2048'0'0,"3"7"-2048"0"0,0 4 0 0 0,3 1 0 0 0,2-1-416 0 0,0-2-96 0 0,1 7-32 0 0,2-2-4655 0 0,4-1-937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68 20471 0 0,'-7'5'996'0'0,"-7"2"-706"0"0,1 1-1 0 0,0 1 0 0 0,1 0 1 0 0,-13 12-1 0 0,20-16-12 0 0,-1 0 0 0 0,1 1 0 0 0,0 0 0 0 0,1 0 0 0 0,-1 0 1 0 0,1 1-1 0 0,0-1 0 0 0,1 1 0 0 0,0 0 0 0 0,-4 10 0 0 0,7-16-193 0 0,-1 0 0 0 0,1 1 0 0 0,0-1 0 0 0,0 0 0 0 0,-1 1 0 0 0,1-1 0 0 0,0 1 0 0 0,0-1 0 0 0,0 0 0 0 0,0 1 0 0 0,1-1 0 0 0,-1 0 0 0 0,0 1 0 0 0,1-1 0 0 0,-1 0 0 0 0,1 2 1 0 0,0-2-12 0 0,-1-1 1 0 0,1 1 0 0 0,-1 0 0 0 0,1-1 0 0 0,-1 1-1 0 0,1-1 1 0 0,0 1 0 0 0,-1-1 0 0 0,1 1 0 0 0,0-1-1 0 0,0 1 1 0 0,-1-1 0 0 0,1 1 0 0 0,0-1 0 0 0,0 0-1 0 0,0 0 1 0 0,0 1 0 0 0,1-1 0 0 0,1 0-7 0 0,0 0 0 0 0,0 0 0 0 0,0 0 0 0 0,0 0 0 0 0,0-1-1 0 0,0 1 1 0 0,0-1 0 0 0,0 0 0 0 0,-1 0 0 0 0,1 0 0 0 0,0 0 0 0 0,5-3 0 0 0,2-4-67 0 0,1 1 0 0 0,-2-1 0 0 0,1 0 0 0 0,14-17 0 0 0,28-44 0 0 0,-44 59 0 0 0,11-19-32 0 0,-9 12-1002 0 0,17-19 0 0 0,-14 26-2491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23039 0 0,'0'0'1126'0'0,"9"-12"255"0"0,13-54-429 0 0,-15 43-425 0 0,0 0 1 0 0,1 0-1 0 0,2 1 1 0 0,0 0 0 0 0,15-23-1 0 0,-24 44-527 0 0,-1 0 0 0 0,1 0 0 0 0,0 0 0 0 0,-1 0 0 0 0,1 0 0 0 0,0 0 0 0 0,-1 0 0 0 0,1 0 0 0 0,0 0 0 0 0,0 1 0 0 0,0-1 0 0 0,0 0 0 0 0,0 1 0 0 0,0-1 0 0 0,0 1 0 0 0,0-1 0 0 0,0 1 0 0 0,0-1 0 0 0,0 1 0 0 0,0 0 0 0 0,0-1 0 0 0,0 1 0 0 0,3 0 0 0 0,-3 0 0 0 0,1 1 0 0 0,-1-1 0 0 0,0 1 0 0 0,0-1 0 0 0,1 1 0 0 0,-1 0 0 0 0,0 0 0 0 0,0-1 0 0 0,1 1 0 0 0,-1 0 0 0 0,0 0 0 0 0,0 0 0 0 0,0 0 0 0 0,0 0 0 0 0,-1 1 0 0 0,1-1 0 0 0,1 2 0 0 0,1 3 0 0 0,0 0 0 0 0,-1 0 0 0 0,0-1 0 0 0,0 1 0 0 0,1 11 0 0 0,3 4 0 0 0,-1 3-43 0 0,6 14 395 0 0,-10-35-195 0 0,0 0 1 0 0,1 0-1 0 0,-1-1 1 0 0,1 1-1 0 0,-1 0 0 0 0,1-1 1 0 0,0 1-1 0 0,0-1 0 0 0,4 4 1 0 0,-5-5-153 0 0,0 0-1 0 0,0-1 1 0 0,-1 0 0 0 0,1 1 0 0 0,0-1 0 0 0,0 1-1 0 0,0-1 1 0 0,0 0 0 0 0,0 0 0 0 0,0 0 0 0 0,0 1-1 0 0,0-1 1 0 0,0 0 0 0 0,0 0 0 0 0,0 0 0 0 0,0-1-1 0 0,0 1 1 0 0,0 0 0 0 0,0 0 0 0 0,0 0 0 0 0,0-1-1 0 0,0 1 1 0 0,0 0 0 0 0,0-1 0 0 0,-1 1 0 0 0,1-1 0 0 0,0 1-1 0 0,0-1 1 0 0,0 0 0 0 0,-1 1 0 0 0,1-1 0 0 0,1-1-1 0 0,2-1-2 0 0,-1-1-1 0 0,1 0 0 0 0,-1-1 1 0 0,6-7-1 0 0,43-83-1143 0 0,-44 78 812 0 0,-2 0 0 0 0,0 0-1 0 0,0 0 1 0 0,2-20 0 0 0,-7 17-693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9:4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2304 0 0,'0'0'14721'0'0,"7"3"-13733"0"0,20 4-657 0 0,1-2 1 0 0,0-1-1 0 0,1-1 1 0 0,42-1-1 0 0,50 5 78 0 0,-27 1 190 0 0,139-5 0 0 0,-128-4-166 0 0,88-5 339 0 0,-1 1-113 0 0,167-5-214 0 0,-215 6-394 0 0,31-2-9 0 0,27-5-25 0 0,23-2 20 0 0,104 5 168 0 0,-116 8-40 0 0,-90-3-9 0 0,64-2-116 0 0,45-1-169 0 0,53-2 238 0 0,374-12 430 0 0,-329 36-255 0 0,-210-8-227 0 0,48-3-1560 0 0,-143-6 1070 0 0,0-2 1 0 0,0 0-1 0 0,0-1 0 0 0,39-13 1 0 0,-29 3-894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1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5984 0 0,'0'0'16374'0'0,"21"-8"-15765"0"0,45-17 1191 0 0,-53 22-1614 0 0,1-1 0 0 0,-1 2 0 0 0,1 0-1 0 0,0 1 1 0 0,0 0 0 0 0,0 1 0 0 0,0 0-1 0 0,18 3 1 0 0,-4 7-104 0 0,-9-2 55 0 0,62 20 415 0 0,-70-25-482 0 0,0 0 0 0 0,15 2 1 0 0,84 3 699 0 0,-71-8-770 0 0,-19-2 82 0 0,0 1 0 0 0,22 1 0 0 0,-14 1-32 0 0,10-2-50 0 0,68 3 0 0 0,92 9 256 0 0,92-4 88 0 0,11-9 103 0 0,-98-10-190 0 0,-65 2-193 0 0,0 2-32 0 0,-1 1 0 0 0,-56 1 40 0 0,85 7 0 0 0,-60 1-32 0 0,-29 4 38 0 0,-14 0 23 0 0,66 3 192 0 0,-64-3-239 0 0,82-3 0 0 0,-122-4-6 0 0,167-16 124 0 0,-88 1 88 0 0,-100 16-265 0 0,0-1-1 0 0,1 1 1 0 0,-1 0-1 0 0,0 0 1 0 0,1 0-1 0 0,-1 1 1 0 0,0 0 0 0 0,1 0-1 0 0,-1 0 1 0 0,0 0-1 0 0,0 1 1 0 0,0-1-1 0 0,0 1 1 0 0,0 0 0 0 0,0 0-1 0 0,-1 0 1 0 0,1 1-1 0 0,4 3 1 0 0,-3-1-170 0 0,1 1 0 0 0,-1 0-1 0 0,0 0 1 0 0,0 0 0 0 0,-1 0 0 0 0,1 1 0 0 0,-1 0 0 0 0,-1-1 0 0 0,4 9-1 0 0,-5-9-315 0 0,3 8-7704 0 0,-4-2-691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1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130 111 1376 0 0,'-18'7'158'0'0,"14"-6"677"0"0,-1-1-1 0 0,0 1 1 0 0,0-1-1 0 0,0 1 1 0 0,0-2-1 0 0,1 1 1 0 0,-10-2-1 0 0,3 0 211 0 0,9 2-796 0 0,0 0 1 0 0,1-1-1 0 0,-1 1 1 0 0,0-1-1 0 0,0 1 1 0 0,1-1-1 0 0,-1 0 1 0 0,0 0-1 0 0,1 0 1 0 0,-1 1-1 0 0,1-2 1 0 0,-2 0-1 0 0,-8-6 1142 0 0,-8-10 7627 0 0,36 29-8118 0 0,-7-5-645 0 0,0-1-1 0 0,1 0 0 0 0,0-1 1 0 0,0 0-1 0 0,12 3 0 0 0,61 9 675 0 0,-83-16-912 0 0,70 9 509 0 0,1-3 0 0 0,0-3 0 0 0,87-8 0 0 0,-94 1-327 0 0,245-20 690 0 0,266 6 999 0 0,-500 22-1870 0 0,-46-2 292 0 0,58-3 1 0 0,-85 1-291 0 0,0 0 1 0 0,-1-1 0 0 0,1 0 0 0 0,0 1-1 0 0,0-1 1 0 0,-1 0 0 0 0,1 0-1 0 0,0-1 1 0 0,-1 1 0 0 0,1 0 0 0 0,-1-1-1 0 0,1 0 1 0 0,-1 1 0 0 0,0-1 0 0 0,0 0-1 0 0,0 0 1 0 0,0 0 0 0 0,0-1-1 0 0,0 1 1 0 0,-1 0 0 0 0,1-1 0 0 0,-1 1-1 0 0,3-6 1 0 0,7-17-37 0 0,-11 20 24 0 0,0 4-22 0 0,0-1 0 0 0,0 1 0 0 0,0 0 0 0 0,1 0 0 0 0,-1 0 0 0 0,0-1 0 0 0,1 1 0 0 0,-1 0 0 0 0,1 0 0 0 0,-1 0 1 0 0,1 0-1 0 0,1-2 0 0 0,1-5-1738 0 0,-3 8 1597 0 0,1-1 0 0 0,-1 1-1 0 0,0-1 1 0 0,0 0 0 0 0,1 1-1 0 0,-1-1 1 0 0,0 1 0 0 0,1-1-1 0 0,-1 0 1 0 0,1 1 0 0 0,-1-1-1 0 0,1 1 1 0 0,-1-1 0 0 0,1 1-1 0 0,-1 0 1 0 0,2-1 0 0 0,4-3-1608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5064 0 0,'0'0'5893'0'0,"-1"15"-3516"0"0,-20 86 382 0 0,0 0-2258 0 0,19-63-1645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1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13824 0 0,'10'-9'1472'0'0,"23"-10"125"0"0,0 3 0 0 0,68-25 1 0 0,-57 24-887 0 0,10-3-99 0 0,0 1-1 0 0,90-17 1 0 0,-128 33-1400 0 0,5-1-5073 0 0,-6 3-1020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13824 0 0,'-2'3'144'0'0,"0"1"1"0"0,0-1 0 0 0,0 0 0 0 0,1 0 0 0 0,-1 1 0 0 0,1-1 0 0 0,0 1 0 0 0,0-1 0 0 0,0 1 0 0 0,0 4 0 0 0,-2 38-21 0 0,3-16 592 0 0,-1 21 643 0 0,7 59 0 0 0,-1-17-472 0 0,-21 412 673 0 0,16-505-1560 0 0,-22 164 42 0 0,7-73 376 0 0,-47 227 1778 0 0,-5 30-436 0 0,63-313-1706 0 0,-2 2 105 0 0,1 54-1 0 0,5-80-138 0 0,0 0 0 0 0,1 0-1 0 0,1 0 1 0 0,0 1 0 0 0,0-2-1 0 0,1 1 1 0 0,1 0 0 0 0,0 0 0 0 0,6 12-1 0 0,-7-18-37 0 0,0-1 0 0 0,0 1 0 0 0,1-1-1 0 0,-1 0 1 0 0,1 0 0 0 0,0 0 0 0 0,0-1 0 0 0,1 1 0 0 0,-1-1-1 0 0,1 0 1 0 0,-1 0 0 0 0,1-1 0 0 0,0 1 0 0 0,0-1-1 0 0,0 0 1 0 0,0 0 0 0 0,0-1 0 0 0,1 0 0 0 0,9 2-1 0 0,7-1-163 0 0,0-1 0 0 0,1-1-1 0 0,34-4 1 0 0,-23 1-26 0 0,-7 1-566 0 0,33-1-6003 0 0,-16-2-794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1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20 180 10136 0 0,'0'0'769'0'0,"-1"0"-530"0"0,-2-2-114 0 0,-6-1 1169 0 0,2-2 3413 0 0,25 12-3194 0 0,-8-4-1107 0 0,1-2-1 0 0,-1 0 0 0 0,1 0 0 0 0,0-1 0 0 0,-1 0 0 0 0,1 0 0 0 0,14-4 1 0 0,13 0 303 0 0,-9 1 138 0 0,48-12 1 0 0,-9 1-150 0 0,0 6-398 0 0,111 3 0 0 0,-149 5-12 0 0,19 2 65 0 0,-27 0 114 0 0,35-3 1 0 0,-33 0-321 0 0,34 3 0 0 0,19-1-169 0 0,140-10 37 0 0,-143 9 150 0 0,-26 1-113 0 0,8 1-25 0 0,-25-1-41 0 0,50-4 0 0 0,-6-1 71 0 0,11-1 543 0 0,6-2-256 0 0,-44 4-245 0 0,79-2 301 0 0,-108 4-371 0 0,20 3-1 0 0,-1-1-8 0 0,2 0-2 0 0,-4-1 50 0 0,42-4 1 0 0,-6-2 158 0 0,28-5 215 0 0,-70 6-393 0 0,-17 4 17 0 0,1-1-1 0 0,-1-1 1 0 0,0 0-1 0 0,0-1 1 0 0,24-11 0 0 0,-20 7-205 0 0,-13 7-46 0 0,0-1 1 0 0,0 0-1 0 0,0 0 1 0 0,-1 0-1 0 0,1 0 1 0 0,0-1 0 0 0,-1 1-1 0 0,0-1 1 0 0,0 0-1 0 0,0 0 1 0 0,0 0-1 0 0,0 0 1 0 0,3-5-1 0 0,-4 3-1456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2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 8840 0 0,'-9'-3'355'0'0,"-1"0"1"0"0,1 1 0 0 0,-1 0-1 0 0,-16 0 1 0 0,22 2-43 0 0,-1 0 1 0 0,1 0 0 0 0,-1 1 0 0 0,1 0-1 0 0,0-1 1 0 0,-1 2 0 0 0,1-1-1 0 0,0 0 1 0 0,0 1 0 0 0,-1 0-1 0 0,1 0 1 0 0,-3 3 0 0 0,6-5-258 0 0,1 1 0 0 0,-1-1 1 0 0,1 1-1 0 0,-1-1 1 0 0,1 1-1 0 0,0-1 1 0 0,-1 1-1 0 0,1 0 1 0 0,0-1-1 0 0,-1 1 0 0 0,1 0 1 0 0,0-1-1 0 0,0 1 1 0 0,0 0-1 0 0,0-1 1 0 0,0 1-1 0 0,0 0 1 0 0,0-1-1 0 0,0 1 1 0 0,0 0-1 0 0,0 0 0 0 0,0-1 1 0 0,0 1-1 0 0,0 0 1 0 0,0-1-1 0 0,1 1 1 0 0,-1 0-1 0 0,1 0 1 0 0,-1 1 50 0 0,1 0 1 0 0,0 0-1 0 0,0 0 1 0 0,0 0-1 0 0,1 0 1 0 0,-1 0-1 0 0,3 3 1 0 0,0-2 44 0 0,-1-1 0 0 0,1 1 1 0 0,0 0-1 0 0,0-1 0 0 0,1 0 1 0 0,-1 0-1 0 0,0 0 0 0 0,1-1 1 0 0,-1 0-1 0 0,8 2 0 0 0,7 0 382 0 0,26 0-1 0 0,-10-1-35 0 0,50 8 489 0 0,135 10 480 0 0,-135-16-1204 0 0,288 7 240 0 0,254-18 555 0 0,-507 8-696 0 0,175-4 55 0 0,-241 1-619 0 0,27-2-3445 0 0,-59 2-4234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4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5984 0 0,'0'0'4904'0'0,"8"3"-3664"0"0,6-1 577 0 0,24 0 0 0 0,-4-1-725 0 0,118 2 1300 0 0,-98-3-1827 0 0,400-9 1736 0 0,1 0-1320 0 0,-455 9-981 0 0,846-14 66 0 0,-825 13-65 0 0,409-26 78 0 0,-295 18-13 0 0,-31 3-8 0 0,117-22 0 0 0,-142 6-2018 0 0,-68 19 338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5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91 2304 0 0,'-7'-3'6798'0'0,"101"9"-5589"0"0,-50-2-895 0 0,33 2-3 0 0,91-4 1 0 0,89-12 235 0 0,-83 5-94 0 0,113-4 376 0 0,133-7 558 0 0,-82 4-356 0 0,-200 9-582 0 0,359-6 835 0 0,-440 8-1187 0 0,813-9 591 0 0,-197 0-278 0 0,-405 11-173 0 0,-87 0-74 0 0,109 4 36 0 0,2 1 8 0 0,-199-6-158 0 0,175-4 139 0 0,292-25-23 0 0,-388 31-409 0 0,-98 3-5106 0 0,-30 0-687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1376 0 0,'-8'5'10853'0'0,"18"-8"-10509"0"0,0 1 0 0 0,0 0 0 0 0,0 1-1 0 0,0 0 1 0 0,0 0 0 0 0,1 1 0 0 0,-1 1 0 0 0,12 1 0 0 0,-8-1-180 0 0,93 15 1049 0 0,-32-4-499 0 0,66-4 345 0 0,-57-6-608 0 0,602 6 1045 0 0,-159-46-863 0 0,-91 4 736 0 0,-325 35-1136 0 0,-41 0-15 0 0,-52-5-111 0 0,-15 3-169 0 0,-1 0 1 0 0,1 0-1 0 0,-1 0 1 0 0,1 1-1 0 0,0-1 0 0 0,3 0 1 0 0,8-1-2448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5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 5064 0 0,'-13'-2'11583'0'0,"25"2"-10578"0"0,0 2-1 0 0,13 2 0 0 0,10 2 150 0 0,62-1 949 0 0,99-8 0 0 0,-93-1-1420 0 0,47-1-35 0 0,75 0-260 0 0,-96-6-418 0 0,-80 5-892 0 0,-33 3-186 0 0,1-1-3414 0 0,-13 3 2580 0 0,15-5-5897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0:5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8288 0 0,'0'-1'87'0'0,"0"-1"0"0"0,0 1 1 0 0,0 0-1 0 0,0-1 1 0 0,1 1-1 0 0,-1-1 0 0 0,0 1 1 0 0,1 0-1 0 0,0-1 0 0 0,-1 1 1 0 0,1 0-1 0 0,-1 0 0 0 0,1 0 1 0 0,0-1-1 0 0,0 1 0 0 0,0 0 1 0 0,0 0-1 0 0,0 0 1 0 0,0 0-1 0 0,0 0 0 0 0,0 1 1 0 0,0-1-1 0 0,0 0 0 0 0,2 0 1 0 0,1-1 139 0 0,0 0 0 0 0,0 1 0 0 0,0 0 0 0 0,0-1 0 0 0,0 2 0 0 0,0-1 0 0 0,6 0 0 0 0,11 0-177 0 0,1 1 0 0 0,0 1 0 0 0,-1 1 0 0 0,31 6 0 0 0,82 27 297 0 0,-119-30-328 0 0,22 5 187 0 0,13 6 417 0 0,1-3 0 0 0,70 9 1 0 0,398 31 2218 0 0,-437-45-2662 0 0,616 42 1369 0 0,-366-49-496 0 0,-176-2-508 0 0,321-5 705 0 0,-322 2-890 0 0,286-2 232 0 0,-164-15-130 0 0,-42 3-156 0 0,-65 8-158 0 0,356-16 752 0 0,-171 8-372 0 0,72-1-18 0 0,114 14 76 0 0,-356-10-647 0 0,-84 5 98 0 0,-76 8-109 0 0,124-12-956 0 0,-53 0-4146 0 0,-69 7 3392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9672 0 0,'1'-1'973'0'0,"2"-5"-942"0"0,4-12 822 0 0,13-24 13412 0 0,-19 42-14218 0 0,0 0 1 0 0,0 1-1 0 0,-1-1 0 0 0,1 1 1 0 0,0-1-1 0 0,0 1 1 0 0,-1 0-1 0 0,1-1 0 0 0,0 1 1 0 0,-1-1-1 0 0,1 1 1 0 0,-1 0-1 0 0,1 0 0 0 0,-1-1 1 0 0,1 1-1 0 0,-1 0 0 0 0,1 0 1 0 0,-1 0-1 0 0,0 1 1 0 0,7 16 267 0 0,3 30 368 0 0,7 97 0 0 0,-10-62-422 0 0,1 1-158 0 0,-5-38-72 0 0,2 0 1 0 0,21 87 0 0 0,-20-106-3345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 5528 0 0,'2'-1'6912'0'0,"10"-1"-5755"0"0,7 0 899 0 0,-18 1-1639 0 0,7 1 363 0 0,-7 0-760 0 0,-1 0 0 0 0,1 0-1 0 0,-1 0 1 0 0,1 0 0 0 0,-1 1 0 0 0,1-1-1 0 0,-1 0 1 0 0,1 0 0 0 0,-1 0-1 0 0,1 0 1 0 0,-1 1 0 0 0,1-1 0 0 0,-1 0-1 0 0,1 0 1 0 0,-1 1 0 0 0,0-1 0 0 0,1 0-1 0 0,-1 1 1 0 0,1-1 0 0 0,-1 0 0 0 0,0 1-1 0 0,1-1 1 0 0,-1 1 0 0 0,0-1-1 0 0,1 0 1 0 0,-1 1 0 0 0,0-1 0 0 0,0 1-1 0 0,0-1 1 0 0,1 1 0 0 0,-1-1 0 0 0,0 1-1 0 0,0-1 1 0 0,0 1 0 0 0,0-1 0 0 0,0 1-1 0 0,0-1 1 0 0,0 1 0 0 0,0 0 0 0 0,0-1-1 0 0,0 1 1 0 0,0-1 0 0 0,0 1-1 0 0,-1-1 1 0 0,1 1 0 0 0,0 0 0 0 0,-1 1-43 0 0,0 1 0 0 0,0-1 1 0 0,0 0-1 0 0,0 0 1 0 0,0 0-1 0 0,0 1 0 0 0,0-1 1 0 0,-1 0-1 0 0,1-1 0 0 0,-3 3 1 0 0,-10 10 361 0 0,1 0 0 0 0,-13 17 653 0 0,26-30-983 0 0,1-1 0 0 0,-1 1 0 0 0,1-1 0 0 0,-1 1 0 0 0,1-1-1 0 0,-1 1 1 0 0,1-1 0 0 0,-1 1 0 0 0,1-1 0 0 0,-1 0 0 0 0,1 1-1 0 0,0-1 1 0 0,-1 0 0 0 0,1 0 0 0 0,0 1 0 0 0,-1-1 0 0 0,1 0-1 0 0,0 0 1 0 0,-1 0 0 0 0,1 0 0 0 0,1 0 0 0 0,12 2 51 0 0,-14-2-45 0 0,48 4 2669 0 0,-48-4-2673 0 0,0 0-1 0 0,1 1 1 0 0,-1-1 0 0 0,0 0 0 0 0,0 0 0 0 0,1 1 0 0 0,-1-1 0 0 0,0 0 0 0 0,0 1 0 0 0,0-1 0 0 0,1 0-1 0 0,-1 1 1 0 0,0-1 0 0 0,0 1 0 0 0,0-1 0 0 0,0 0 0 0 0,0 1 0 0 0,0-1 0 0 0,0 0 0 0 0,0 1 0 0 0,0-1 0 0 0,0 1-1 0 0,0-1 1 0 0,0 0 0 0 0,0 1 0 0 0,0-1 0 0 0,0 0 0 0 0,0 1 0 0 0,-1 0 0 0 0,-1 11 160 0 0,0-7-103 0 0,-1 0 0 0 0,1 0 0 0 0,-1-1 0 0 0,0 1 0 0 0,0-1 0 0 0,-1 1 0 0 0,1-1 0 0 0,-1 0 0 0 0,0 0 0 0 0,-6 4 0 0 0,-6 5 59 0 0,11-9-128 0 0,1 0 0 0 0,-1-1-1 0 0,0 0 1 0 0,-9 5-1 0 0,4-2 21 0 0,8-5-387 0 0,0 0 1 0 0,1 0 0 0 0,-1 0 0 0 0,0 0 0 0 0,0 0-1 0 0,0-1 1 0 0,0 1 0 0 0,0 0 0 0 0,0-1-1 0 0,-3 1 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6912 0 0,'2'-16'1132'0'0,"0"10"586"0"0,1 0 1 0 0,0 1 0 0 0,0 0-1 0 0,0-1 1 0 0,8-8-1 0 0,11-11 1141 0 0,19-17-403 0 0,1 2 0 0 0,87-63 0 0 0,-125 100-2370 0 0,0 0 0 0 0,1 1 0 0 0,-1-1 0 0 0,1 1 0 0 0,0 0 0 0 0,7-2 0 0 0,-11 4-69 0 0,1-1 1 0 0,-1 1-1 0 0,1 0 0 0 0,-1 0 0 0 0,1 0 1 0 0,-1 0-1 0 0,1 0 0 0 0,-1 0 0 0 0,1 0 1 0 0,-1 0-1 0 0,1 0 0 0 0,-1 1 0 0 0,1-1 1 0 0,-1 1-1 0 0,0-1 0 0 0,1 1 0 0 0,-1-1 1 0 0,0 1-1 0 0,1 0 0 0 0,-1 0 0 0 0,0 0 0 0 0,0 0 1 0 0,0 0-1 0 0,0 0 0 0 0,2 1 0 0 0,2 6-29 0 0,0-1 0 0 0,0 0 0 0 0,-1 1 0 0 0,0 0 0 0 0,0 0 0 0 0,-1 1-1 0 0,0-1 1 0 0,0 0 0 0 0,-1 1 0 0 0,1 10 0 0 0,0 8 292 0 0,-1 53-1 0 0,-1 0-1272 0 0,0-68 272 0 0,0-1 0 0 0,1 1 0 0 0,0-1 0 0 0,8 19 1 0 0,-2-14-814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 13824 0 0,'0'0'1061'0'0,"9"-11"9076"0"0,-8 14-9949 0 0,0 0 1 0 0,0 0-1 0 0,-1 0 1 0 0,1 0-1 0 0,-1 0 0 0 0,0 0 1 0 0,0 0-1 0 0,0 0 1 0 0,-1 5-1 0 0,1 5 136 0 0,-14 191 1013 0 0,6-129-1249 0 0,2 93 0 0 0,7-154-466 0 0,0 1 0 0 0,0-1-1 0 0,2 0 1 0 0,0 0 0 0 0,7 21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21 270 17503 0 0,'0'0'30'0'0,"-4"-5"343"0"0,1 0-1 0 0,0 0 1 0 0,0 0-1 0 0,-2-8 1 0 0,4 12-222 0 0,1-1 0 0 0,0 0 1 0 0,-1 0-1 0 0,1 1 1 0 0,0-1-1 0 0,0 0 1 0 0,0 0-1 0 0,0 1 0 0 0,0-1 1 0 0,0 0-1 0 0,1 0 1 0 0,-1 0-1 0 0,0 1 1 0 0,1-1-1 0 0,0 0 0 0 0,-1 1 1 0 0,1-1-1 0 0,1-1 1 0 0,6-10 875 0 0,0 1 1 0 0,1 0-1 0 0,20-20 1 0 0,38-28 981 0 0,-52 46-1506 0 0,-6 7-310 0 0,1-1 0 0 0,0 1 0 0 0,0 0 0 0 0,0 1 0 0 0,1 1 0 0 0,14-7 0 0 0,-21 11-176 0 0,0-1-1 0 0,1 1 1 0 0,-1 0 0 0 0,0 0 0 0 0,1 0 0 0 0,-1 1 0 0 0,1-1-1 0 0,-1 1 1 0 0,0 0 0 0 0,1 0 0 0 0,-1 1 0 0 0,1-1-1 0 0,-1 1 1 0 0,0 0 0 0 0,1 0 0 0 0,-1 1 0 0 0,0-1 0 0 0,0 1-1 0 0,0 0 1 0 0,4 3 0 0 0,-5-3-17 0 0,0 0 0 0 0,0 1 0 0 0,0-1 0 0 0,-1 1 0 0 0,1 0 0 0 0,-1 0 0 0 0,0 0 0 0 0,1 0 0 0 0,-1 0 0 0 0,2 5 0 0 0,0 2 0 0 0,0 1 0 0 0,2 12 0 0 0,4 9 0 0 0,-4-16 44 0 0,-4-10-355 0 0,0 0 1 0 0,0-1-1 0 0,1 1 1 0 0,-1-1-1 0 0,1 1 1 0 0,0-1-1 0 0,1 0 1 0 0,6 8-1 0 0,-2-8-1359 0 0,3-2-341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7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76 794 13392 0 0,'0'3'73'0'0,"1"1"82"0"0,0 0-1 0 0,0 0 1 0 0,0-1-1 0 0,0 1 1 0 0,0 0-1 0 0,1-1 1 0 0,-1 0-1 0 0,4 5 1 0 0,-5-8-76 0 0,0 0 0 0 0,0 0 1 0 0,0 1-1 0 0,0-1 0 0 0,0 0 0 0 0,0 0 1 0 0,0 0-1 0 0,0 1 0 0 0,0-1 1 0 0,1 0-1 0 0,-1 0 0 0 0,0 0 1 0 0,0 0-1 0 0,0 0 0 0 0,0 0 1 0 0,0 1-1 0 0,1-1 0 0 0,-1 0 1 0 0,0 0-1 0 0,0 0 0 0 0,0 0 1 0 0,1 0-1 0 0,-1 0 0 0 0,0 0 1 0 0,0 0-1 0 0,0 0 0 0 0,1 0 1 0 0,-1 0-1 0 0,0 0 0 0 0,0 0 1 0 0,0 0-1 0 0,1 0 0 0 0,-1 0 1 0 0,0 0-1 0 0,0 0 0 0 0,0 0 1 0 0,1 0-1 0 0,-1 0 0 0 0,0 0 1 0 0,0 0-1 0 0,0 0 0 0 0,0 0 1 0 0,1 0-1 0 0,-1-1 0 0 0,0 1 1 0 0,0 0-1 0 0,0 0 0 0 0,0 0 1 0 0,0 0-1 0 0,1 0 0 0 0,-1-1 0 0 0,0 1 1 0 0,0 0-1 0 0,0 0 0 0 0,0 0 1 0 0,0 0-1 0 0,0-1 0 0 0,0 1 1 0 0,0 0-1 0 0,0 0 0 0 0,1 0 1 0 0,-1-1-1 0 0,0 1 0 0 0,0 0 1 0 0,4-14 5306 0 0,-5-2-4705 0 0,-1-1-1 0 0,-6-29 1 0 0,0 7-247 0 0,-29-127 459 0 0,24 117-707 0 0,2 0 0 0 0,2 0 0 0 0,-3-68 0 0 0,11 85-149 0 0,1-69 43 0 0,0 88-76 0 0,2 1 0 0 0,0 0 0 0 0,0 0 0 0 0,1 0-1 0 0,1 0 1 0 0,4-12 0 0 0,-6 22-6 0 0,-1-1 1 0 0,0 1-1 0 0,1 0 0 0 0,-1-1 0 0 0,1 1 0 0 0,-1 0 1 0 0,1 0-1 0 0,0 0 0 0 0,0 0 0 0 0,0 0 1 0 0,0 1-1 0 0,1-1 0 0 0,-1 0 0 0 0,0 1 0 0 0,5-2 1 0 0,-3 1-6 0 0,1 1 0 0 0,-1 0 0 0 0,0 0 1 0 0,0 0-1 0 0,1 0 0 0 0,-1 1 0 0 0,1 0 0 0 0,-1 0 1 0 0,5 1-1 0 0,4 1-18 0 0,1 0 0 0 0,-1 1 0 0 0,-1 1 0 0 0,1 0-1 0 0,19 10 1 0 0,-8-3 80 0 0,0 1-1 0 0,-1 2 0 0 0,-1 0 0 0 0,0 1 1 0 0,21 19-1 0 0,-36-27-160 0 0,0-1 0 0 0,-1 1 0 0 0,0 1 0 0 0,-1-1 0 0 0,1 1 0 0 0,-2 0 0 0 0,8 16 0 0 0,-9-18-165 0 0,-1 0 0 0 0,-1 0 0 0 0,1 0 0 0 0,-1 1 0 0 0,0-1 0 0 0,0 1 0 0 0,-1-1 0 0 0,0 0 0 0 0,0 1 0 0 0,-1-1 0 0 0,1 1 0 0 0,-4 9 0 0 0,3-12-57 0 0,0 1-1 0 0,-1-1 0 0 0,0 0 1 0 0,0 1-1 0 0,0-1 0 0 0,-6 7 0 0 0,-10 9-5883 0 0,-1-7-1062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15664 0 0,'-10'9'699'0'0,"-11"10"229"0"0,20-18-911 0 0,0 0-1 0 0,0 0 1 0 0,0 1-1 0 0,0-1 1 0 0,0 1-1 0 0,1-1 1 0 0,-1 0 0 0 0,0 1-1 0 0,1-1 1 0 0,-1 1-1 0 0,1 0 1 0 0,-1-1-1 0 0,1 1 1 0 0,0 2-1 0 0,0-3 199 0 0,0 0-1 0 0,0 0 0 0 0,0 0 0 0 0,0 0 0 0 0,1 0 0 0 0,-1 0 0 0 0,0 0 0 0 0,1 0 0 0 0,-1 0 0 0 0,1 0 0 0 0,-1 0 1 0 0,1 0-1 0 0,-1 0 0 0 0,1 0 0 0 0,0 0 0 0 0,-1 0 0 0 0,1 0 0 0 0,0-1 0 0 0,1 2 0 0 0,0 0 55 0 0,1-1-1 0 0,-1 1 1 0 0,1-1-1 0 0,-1 0 1 0 0,1 0-1 0 0,-1 0 0 0 0,6 1 1 0 0,4 0 246 0 0,-1-1-1 0 0,24 0 1 0 0,-30-1-306 0 0,49-2 333 0 0,-29 0-262 0 0,43 4-1 0 0,-15 2-608 0 0,-27-3-1200 0 0,0 1-1 0 0,43 10 1 0 0,-46-6-82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7368 0 0,'11'-1'11983'0'0,"-9"2"-11807"0"0,0 0-1 0 0,0 0 0 0 0,0 0 1 0 0,0 0-1 0 0,0 0 0 0 0,0 1 1 0 0,0-1-1 0 0,0 0 1 0 0,-1 1-1 0 0,1 0 0 0 0,-1-1 1 0 0,1 1-1 0 0,-1 0 0 0 0,0 0 1 0 0,1-1-1 0 0,-1 1 0 0 0,0 0 1 0 0,0 0-1 0 0,0 1 0 0 0,-1-1 1 0 0,1 0-1 0 0,0 0 0 0 0,-1 0 1 0 0,0 0-1 0 0,1 4 0 0 0,0 6-8 0 0,-1 0 0 0 0,0 0-1 0 0,-2 20 1 0 0,0-11 398 0 0,1-11-409 0 0,0 0-1 0 0,0-1 1 0 0,-1 1-1 0 0,0-1 1 0 0,-1 0 0 0 0,-4 11-1 0 0,7-20 237 0 0,-7-4 336 0 0,6 1-652 0 0,1 0-1 0 0,0 0 0 0 0,-1 0 1 0 0,1 0-1 0 0,0 1 1 0 0,1-1-1 0 0,-1 0 0 0 0,0 0 1 0 0,1 0-1 0 0,0 0 1 0 0,-1 0-1 0 0,3-3 0 0 0,15-36 111 0 0,-11 29-147 0 0,1-3-34 0 0,0-1-1 0 0,2 1 1 0 0,15-20-1 0 0,-18 27-13 0 0,0 1 0 0 0,1 0-1 0 0,0 1 1 0 0,0 0 0 0 0,0 0 0 0 0,1 1 0 0 0,12-7-1 0 0,1 2-868 0 0,25-11-1 0 0,-39 19 256 0 0,1 0 0 0 0,-1 1 0 0 0,1 0 0 0 0,0 0 0 0 0,0 1 0 0 0,13 0 0 0 0,51 1-6039 0 0,-82 13 6552 0 0,5-8 353 0 0,-2-1 0 0 0,1 1 0 0 0,0-1 0 0 0,-8 5 0 0 0,-10 8 1055 0 0,19-13-741 0 0,-1 0 0 0 0,1 1-1 0 0,0-1 1 0 0,0 1-1 0 0,0 0 1 0 0,-5 8-1 0 0,2-6 487 0 0,7-7-715 0 0,-1 1-1 0 0,0-1 0 0 0,0 1 1 0 0,1 0-1 0 0,-1-1 0 0 0,0 1 1 0 0,1 0-1 0 0,-1-1 0 0 0,0 1 1 0 0,1 0-1 0 0,-1 0 0 0 0,1-1 1 0 0,-1 1-1 0 0,0 1 0 0 0,4-2-285 0 0,-1 0-1 0 0,0-1 0 0 0,1 1 0 0 0,-1-1 0 0 0,0 0 0 0 0,4-1 0 0 0,-1-1-229 0 0,1 0-1 0 0,0 1 0 0 0,-1 0 0 0 0,1 0 0 0 0,0 1 0 0 0,0-1 0 0 0,7 0 0 0 0,10 4-8025 0 0,-13 0 231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1 616 21047 0 0,'0'0'2114'0'0,"10"-10"-1838"0"0,-2 0 381 0 0,-1-1 1 0 0,-1 1 0 0 0,0-1 0 0 0,7-17-1 0 0,-10 21-383 0 0,22-44 342 0 0,-24 49-616 0 0,-1 1 0 0 0,0 1 0 0 0,0-1 0 0 0,0 0 0 0 0,1 0 0 0 0,-1 1 0 0 0,0-1 0 0 0,1 0 0 0 0,-1 1 0 0 0,1-1 0 0 0,-1 0 0 0 0,1 1 0 0 0,-1-1 0 0 0,1 1 0 0 0,-1-1 0 0 0,1 1 0 0 0,0-1 0 0 0,-1 1 0 0 0,1-1 0 0 0,0 1 0 0 0,-1-1 0 0 0,1 1 0 0 0,0 0 0 0 0,-1 0 0 0 0,2-1 0 0 0,0 1 0 0 0,-1 0-1 0 0,0 0 1 0 0,1 0 0 0 0,-1 0-1 0 0,0 0 1 0 0,1 0 0 0 0,-1 0-1 0 0,0 0 1 0 0,0 1-1 0 0,1-1 1 0 0,-1 0 0 0 0,0 1-1 0 0,0-1 1 0 0,1 1 0 0 0,-1 0-1 0 0,0-1 1 0 0,0 1-1 0 0,0 0 1 0 0,0 0 0 0 0,1 1-1 0 0,22 20 29 0 0,-22-19-16 0 0,0-1-98 0 0,0 0 0 0 0,0 0 0 0 0,0 0 0 0 0,1 0 0 0 0,-1 0-1 0 0,1-1 1 0 0,-1 1 0 0 0,1-1 0 0 0,-1 1 0 0 0,1-1 0 0 0,0 0 0 0 0,-1 0-1 0 0,1 0 1 0 0,0-1 0 0 0,0 1 0 0 0,0-1 0 0 0,0 1 0 0 0,0-1 0 0 0,0 0 0 0 0,0 0-1 0 0,-1 0 1 0 0,1-1 0 0 0,0 1 0 0 0,0-1 0 0 0,0 1 0 0 0,0-1 0 0 0,0 0 0 0 0,-1 0-1 0 0,1 0 1 0 0,0-1 0 0 0,-1 1 0 0 0,1 0 0 0 0,-1-1 0 0 0,5-3 0 0 0,0-1-845 0 0,0 0 0 0 0,-1 0 1 0 0,8-9-1 0 0,2-6-6779 0 0</inkml:trace>
  <inkml:trace contextRef="#ctx0" brushRef="#br0" timeOffset="1">493 18 7368 0 0,'11'-17'666'0'0,"-6"37"6536"0"0,0 21 716 0 0,0 23-5166 0 0,-11 243-763 0 0,6-280-2101 0 0,0-15-159 0 0,-1 0 1 0 0,1-1 0 0 0,-2 1 0 0 0,-3 16-1 0 0,1-20-1191 0 0,-1-2-68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13360 0 0,'9'-8'1184'0'0,"-4"3"-944"0"0,-2 3-240 0 0,5-3 0 0 0,1-2 1791 0 0,5 1 305 0 0,0-1 64 0 0,5-1 16 0 0,-2 4-1456 0 0,3-2-288 0 0,3 3-56 0 0,-3 3-16 0 0,-4 5-576 0 0,7 1-112 0 0,0 1-24 0 0,-1 3-9287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27 351 15664 0 0,'-4'-1'41'0'0,"3"1"17"0"0,0 0 1 0 0,1 0-1 0 0,-1 0 1 0 0,1-1-1 0 0,-1 1 1 0 0,0 0-1 0 0,1 0 1 0 0,-1 0-1 0 0,0 0 0 0 0,1 0 1 0 0,-1 0-1 0 0,0 0 1 0 0,1 1-1 0 0,-1-1 1 0 0,0 0-1 0 0,1 0 1 0 0,-1 0-1 0 0,-6 7 6430 0 0,4-20-4484 0 0,4-10-1444 0 0,2 1 0 0 0,1 0 0 0 0,0-1 0 0 0,8-20 0 0 0,-2 8-258 0 0,-1-3-38 0 0,3 0 0 0 0,20-48 0 0 0,-31 85-259 0 0,-1 0 0 0 0,1 0 0 0 0,-1 1-1 0 0,1-1 1 0 0,-1 0 0 0 0,1 1 0 0 0,-1-1 0 0 0,1 1-1 0 0,0-1 1 0 0,-1 1 0 0 0,1-1 0 0 0,0 1 0 0 0,-1-1-1 0 0,1 1 1 0 0,0-1 0 0 0,0 1 0 0 0,-1 0 0 0 0,1-1-1 0 0,1 1 1 0 0,-1 0-3 0 0,-1-1 1 0 0,1 1-1 0 0,-1 0 1 0 0,1 0-1 0 0,-1-1 0 0 0,1 1 1 0 0,-1 0-1 0 0,1 0 0 0 0,-1 0 1 0 0,1 0-1 0 0,-1 0 0 0 0,1 0 1 0 0,-1 0-1 0 0,1 0 0 0 0,-1 0 1 0 0,1 0-1 0 0,-1 0 0 0 0,1 0 1 0 0,-1 0-1 0 0,1 0 0 0 0,-1 0 1 0 0,1 0-1 0 0,-1 1 0 0 0,1-1 1 0 0,-1 0-1 0 0,1 0 0 0 0,-1 1 1 0 0,1-1-1 0 0,-1 0 1 0 0,0 1-1 0 0,1-1 0 0 0,1 2 3 0 0,5 2 7 0 0,0 1 0 0 0,-1 0 0 0 0,1 0-1 0 0,-1 0 1 0 0,0 1 0 0 0,-1 0 0 0 0,1 0 0 0 0,7 12-1 0 0,-3-2 25 0 0,0 0 0 0 0,12 30-1 0 0,-3 5 41 0 0,23 99 0 0 0,-18-54-498 0 0,-24-96 369 0 0,6 25-630 0 0,-6-24 556 0 0,1 0 1 0 0,-1 0-1 0 0,0 0 0 0 0,0 0 1 0 0,0 1-1 0 0,0-1 0 0 0,0 0 1 0 0,0 0-1 0 0,0 0 0 0 0,0 0 1 0 0,-1 1-1 0 0,1-1 0 0 0,0 0 1 0 0,-1 0-1 0 0,1 0 0 0 0,0 0 1 0 0,-2 2-1 0 0,-3-2-1528 0 0</inkml:trace>
  <inkml:trace contextRef="#ctx0" brushRef="#br0" timeOffset="1">71 261 8752 0 0,'-5'-1'4640'0'0,"10"5"278"0"0,16 4 650 0 0,68 19-3948 0 0,-58-17-3267 0 0,0-1-3829 0 0,0-1-2411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9008 0 0,'6'-41'1485'0'0,"-6"21"787"0"0,0-5 851 0 0,2 16-2433 0 0,1-6 4312 0 0,1 14-2760 0 0,1 10-1465 0 0,-1 2-455 0 0,0 2 0 0 0,-1-1 0 0 0,-1 0 0 0 0,0 1 0 0 0,0-1 0 0 0,-1 1 0 0 0,-1 15 0 0 0,-10 181 646 0 0,5-123-800 0 0,-2-23-83 0 0,3-38-40 0 0,1 30 1 0 0,3-35-1344 0 0,12-35-2306 0 0,-5 3 1226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3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1085 261 4608 0 0,'0'0'353'0'0,"-12"-7"2856"0"0,6-1-1686 0 0,0-1-1 0 0,-7-12 1 0 0,8 14-1275 0 0,-20-31 1942 0 0,20 31-1846 0 0,0 0 0 0 0,0 1 0 0 0,0 0 0 0 0,-1 0 1 0 0,0 0-1 0 0,0 0 0 0 0,-1 1 0 0 0,0 0 1 0 0,1 1-1 0 0,-11-6 0 0 0,-13-5 349 0 0,0 1 0 0 0,-1 1 0 0 0,-54-14 0 0 0,6 9-308 0 0,39 12-1 0 0,0 1-1 0 0,-66 1 1 0 0,98 5-337 0 0,-1 0 1 0 0,1 0-1 0 0,0 1 0 0 0,-1 0 1 0 0,1 1-1 0 0,-8 3 0 0 0,-8 3 61 0 0,8-3-87 0 0,1 0 0 0 0,-21 13 0 0 0,19-10-10 0 0,-23 9 0 0 0,34-15 23 0 0,-1 0 0 0 0,1 1 0 0 0,0 0 0 0 0,0 0 0 0 0,0 0 0 0 0,-7 8 0 0 0,-10 6 69 0 0,-16 20-23 0 0,32-32-69 0 0,1 0 0 0 0,-1 0-1 0 0,1 0 1 0 0,1 1-1 0 0,-9 12 1 0 0,-20 39 36 0 0,31-51-46 0 0,-20 36 31 0 0,-16 47 0 0 0,21-38 22 0 0,13-23 26 0 0,1-1 0 0 0,1 1 0 0 0,1 47 0 0 0,4-61-33 0 0,0 0 1 0 0,1 0-1 0 0,0 0 1 0 0,2-1-1 0 0,7 21 1 0 0,-10-31-37 0 0,11 31 53 0 0,-11-29-43 0 0,1 0 0 0 0,-1 0 0 0 0,1 0 1 0 0,7 11-1 0 0,4 10 78 0 0,0 1-7 0 0,1 0 1 0 0,21 29-1 0 0,-7-20-68 0 0,-19-25 4 0 0,13 21 0 0 0,-10-12 42 0 0,1-2-1 0 0,1 1 1 0 0,1-2-1 0 0,26 25 1 0 0,78 56 484 0 0,-98-81-477 0 0,1-1 0 0 0,0-2 1 0 0,50 26-1 0 0,-41-28 3 0 0,-3-1 27 0 0,1 0-1 0 0,34 7 1 0 0,-46-15-6 0 0,1 0 0 0 0,1-1-1 0 0,-1-1 1 0 0,0-1 0 0 0,27-1 0 0 0,1-6 85 0 0,0-3 0 0 0,0-2 1 0 0,-1-2-1 0 0,48-20 0 0 0,-81 28-125 0 0,-1-1 1 0 0,0 0-1 0 0,0-1 1 0 0,0 0-1 0 0,-1-1 1 0 0,0 0-1 0 0,0-1 1 0 0,-1 0-1 0 0,-1-1 1 0 0,1 0-1 0 0,-2-1 1 0 0,1 1-1 0 0,-1-2 1 0 0,10-18-1 0 0,-6 4 0 0 0,14-46 0 0 0,-2 5 32 0 0,-14 39 54 0 0,8-37 0 0 0,-12 42-117 0 0,-4 13-30 0 0,-1-1 0 0 0,0 1 0 0 0,0-17 0 0 0,-1 20 0 0 0,-1 0 10 0 0,0 0-1 0 0,0 0 1 0 0,0 0-1 0 0,-1 0 1 0 0,-4-10-1 0 0,3 9 6 0 0,0 0 0 0 0,1 0 0 0 0,-2-13 0 0 0,2 7-12 0 0,-1 0-1 0 0,0 0 0 0 0,-10-22 1 0 0,2 3 51 0 0,5 17-41 0 0,0 0 0 0 0,-13-21-1 0 0,-4-9 78 0 0,16 32-85 0 0,0 1-1 0 0,-18-25 1 0 0,15 24-7 0 0,-16-29 1 0 0,20 34 7 0 0,0 0 0 0 0,0 0-1 0 0,-1 0 1 0 0,0 1 0 0 0,-1 0 0 0 0,0 1 0 0 0,0-1-1 0 0,-17-10 1 0 0,-10-10 6 0 0,15 7-12 0 0,14 16 0 0 0,1-1 0 0 0,0 1 0 0 0,-1 0 0 0 0,-8-5 0 0 0,-48-34 117 0 0,55 39-114 0 0,5 4 5 0 0,1 0 0 0 0,-1 0 0 0 0,0 0 0 0 0,1 0 0 0 0,-1 0 0 0 0,0 0 0 0 0,0 0 0 0 0,-2 0 0 0 0,3 1-6 0 0,0-1 0 0 0,0 1 0 0 0,1 0 0 0 0,-1-1 0 0 0,0 1-1 0 0,1 0 1 0 0,-1-1 0 0 0,0 1 0 0 0,1-1 0 0 0,-1 1 0 0 0,1-1 0 0 0,-1 1 0 0 0,1-1 0 0 0,-1 0-1 0 0,-1-1 3 0 0,1 1 0 0 0,-1-1 0 0 0,0 1 0 0 0,1 0 0 0 0,-1-1 0 0 0,0 1 0 0 0,0 0 0 0 0,-3-1 0 0 0,-1 0-4 0 0,0 1-44 0 0,5 1-191 0 0,-6 8-486 0 0,0-2-4759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69 3224 0 0,'0'0'8529'0'0,"16"-8"-6106"0"0,-14 6-1894 0 0,-1 2-335 0 0,1-1 1 0 0,-1 1-1 0 0,0-1 0 0 0,0 1 1 0 0,0-1-1 0 0,0 0 0 0 0,0 1 0 0 0,-1-1 1 0 0,1 0-1 0 0,0 0 0 0 0,0 1 1 0 0,0-1-1 0 0,-1 0 0 0 0,1 0 0 0 0,0 0 1 0 0,-1 0-1 0 0,1 0 0 0 0,-1 0 1 0 0,1 0-1 0 0,-1 0 0 0 0,0 0 0 0 0,1-1 1 0 0,-1 1-1 0 0,0 0 0 0 0,0 0 1 0 0,1 0-1 0 0,-1 0 0 0 0,0-2 0 0 0,-14-10 1648 0 0,12 11-1712 0 0,-1 0-1 0 0,1 1 1 0 0,0 0 0 0 0,-1-1 0 0 0,1 1 0 0 0,-1 0 0 0 0,0 0 0 0 0,1 0 0 0 0,-1 1 0 0 0,-3-2-1 0 0,-30-1 568 0 0,29 2-552 0 0,1 1-103 0 0,0 0 0 0 0,0 0 0 0 0,0 1 0 0 0,0-1-1 0 0,0 2 1 0 0,0-1 0 0 0,0 0 0 0 0,0 1 0 0 0,1 0-1 0 0,-1 1 1 0 0,0-1 0 0 0,1 1 0 0 0,0 0 0 0 0,0 0-1 0 0,-6 5 1 0 0,5-3 8 0 0,0 1-1 0 0,-1 0 0 0 0,2 1 1 0 0,-1-1-1 0 0,1 1 0 0 0,0 0 1 0 0,1 1-1 0 0,-1-1 0 0 0,2 1 1 0 0,-5 10-1 0 0,6-13-46 0 0,1-1 0 0 0,-1 1 0 0 0,1 0-1 0 0,1-1 1 0 0,-1 1 0 0 0,1 0 0 0 0,-1-1 0 0 0,1 1-1 0 0,1 0 1 0 0,-1 0 0 0 0,1-1 0 0 0,-1 1-1 0 0,4 8 1 0 0,-3-10 3 0 0,0-1 0 0 0,0 0 0 0 0,0 0 0 0 0,0 1 0 0 0,1-1 0 0 0,-1 0-1 0 0,1 0 1 0 0,-1 0 0 0 0,1 0 0 0 0,0-1 0 0 0,-1 1 0 0 0,1 0 0 0 0,0-1 0 0 0,0 1 0 0 0,1-1-1 0 0,-1 0 1 0 0,0 0 0 0 0,0 0 0 0 0,1 0 0 0 0,-1 0 0 0 0,0 0 0 0 0,1 0 0 0 0,-1-1 0 0 0,1 1 0 0 0,-1-1-1 0 0,1 0 1 0 0,4 0 0 0 0,0 0 105 0 0,0-1 0 0 0,0 0 0 0 0,-1-1-1 0 0,1 1 1 0 0,0-1 0 0 0,-1 0 0 0 0,1-1 0 0 0,-1 0 0 0 0,0 0-1 0 0,12-7 1 0 0,-9 3 22 0 0,0 0-1 0 0,0 0 0 0 0,-1 0 1 0 0,1-1-1 0 0,12-17 0 0 0,-4-1 275 0 0,-12 18-63 0 0,1-1 0 0 0,0 1 0 0 0,8-8 913 0 0,-13 18-1225 0 0,-1 0 0 0 0,1-1 0 0 0,-1 1 0 0 0,1 0 0 0 0,-1 0 0 0 0,0 0-1 0 0,0 0 1 0 0,0 3 0 0 0,-16 181 535 0 0,1 3-778 0 0,14-176 45 0 0,1-9-7 0 0,-1 0 0 0 0,1 0 0 0 0,0 0 0 0 0,0 1 0 0 0,0-1 0 0 0,1 0 1 0 0,-1 0-1 0 0,1 0 0 0 0,0 0 0 0 0,0 0 0 0 0,3 6 0 0 0,1-5-942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4 113 8288 0 0,'-2'-37'773'0'0,"1"-1"2679"0"0,1 1 5074 0 0,9 57-7662 0 0,-2 7-44 0 0,-1-1-1 0 0,4 50 1 0 0,-4 59 288 0 0,-5-103-1027 0 0,-3 592 1041 0 0,0-577-948 0 0,-1 25-852 0 0,8 77 0 0 0,-3-135-5540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306 393 8288 0 0,'0'0'381'0'0,"-8"-8"142"0"0,7 8-308 0 0,1-1 1 0 0,0 1 0 0 0,-1-1 0 0 0,1 1-1 0 0,-1 0 1 0 0,1-1 0 0 0,0 1 0 0 0,-1-1-1 0 0,1 1 1 0 0,0-1 0 0 0,-1 1 0 0 0,1-1-1 0 0,0 0 1 0 0,0 1 0 0 0,-1-1 0 0 0,1 1-1 0 0,0-1 1 0 0,0 1 0 0 0,0-1 0 0 0,0 0-1 0 0,0 1 1 0 0,0-1 0 0 0,0 1 0 0 0,0-1 0 0 0,0 0-1 0 0,0 1 1 0 0,0-1 0 0 0,1 1 0 0 0,-1-1-1 0 0,0 0 1 0 0,0 1 0 0 0,1-1-1 0 0,0 0 381 0 0,0 0 0 0 0,0 0 0 0 0,0 0 0 0 0,0 0 0 0 0,0 0 0 0 0,0 0 0 0 0,0 0 0 0 0,0 0 0 0 0,1 1 0 0 0,-1-1 0 0 0,3 0 0 0 0,20-10 138 0 0,-13 6-409 0 0,-1 1 0 0 0,0 0 1 0 0,16-3-1 0 0,87-10-170 0 0,46 5 172 0 0,-93 9-238 0 0,66-2 165 0 0,37-3 25 0 0,251-32 305 0 0,-200 24-464 0 0,-65 5-59 0 0,335-22 3 0 0,-288 28-64 0 0,11 4 27 0 0,53-3 10 0 0,-228 3-27 0 0,82-8 73 0 0,-45 2-15 0 0,50-8 24 0 0,72-16 69 0 0,54-11 225 0 0,13-13 270 0 0,-253 53-633 0 0,0-1 27 0 0,-1 1 0 0 0,13 0 0 0 0,-21 2-45 0 0,-1-1 0 0 0,1 1 0 0 0,0 0 0 0 0,0 0 0 0 0,0 1 0 0 0,-1-1 0 0 0,1 0 0 0 0,0 1 0 0 0,0-1 0 0 0,0 1 0 0 0,-1-1 0 0 0,1 1 0 0 0,0 0 0 0 0,-1 0-1 0 0,1-1 1 0 0,-1 1 0 0 0,1 0 0 0 0,-1 1 0 0 0,2 0 0 0 0,-1 1-3 0 0,-1-1 0 0 0,1 1 0 0 0,-1-1 0 0 0,0 1 0 0 0,0 0 0 0 0,0 0 0 0 0,0-1 0 0 0,0 1 1 0 0,-1 0-1 0 0,0 0 0 0 0,1 0 0 0 0,-1 0 0 0 0,0 3 0 0 0,-5 40 32 0 0,4-40-33 0 0,-9 58 4 0 0,-4 18 25 0 0,-4 139-1 0 0,27 84-29 0 0,28 48 0 0 0,-25-284 23 0 0,4 27 42 0 0,-15-82 5 0 0,1-1 12 0 0,-1-1 0 0 0,-1 16 1 0 0,0-26-58 0 0,0 0 1 0 0,0 0 0 0 0,0 0 0 0 0,-1 1 0 0 0,1-1-1 0 0,-1 0 1 0 0,0 0 0 0 0,1 0 0 0 0,-1 0-1 0 0,0 0 1 0 0,0 0 0 0 0,0 0 0 0 0,0 0-1 0 0,-1 0 1 0 0,1-1 0 0 0,0 1 0 0 0,-1 0 0 0 0,1-1-1 0 0,-3 3 1 0 0,1-3 23 0 0,-1 1 0 0 0,1-1 0 0 0,0 0-1 0 0,-1 0 1 0 0,0 0 0 0 0,1 0 0 0 0,-1 0 0 0 0,1-1 0 0 0,-5 1-1 0 0,-35-2 232 0 0,35 0-235 0 0,-152-12 110 0 0,98 8-145 0 0,-116-7 44 0 0,-220 14-54 0 0,-82 40 0 0 0,401-34 0 0 0,-336 40 0 0 0,357-41 0 0 0,-256 40 0 0 0,225-33 0 0 0,5 0-6 0 0,-503 71-124 0 0,239-50 93 0 0,63-8 10 0 0,-129 29 27 0 0,389-52-274 0 0,0-2 0 0 0,0-1 0 0 0,-27-1 0 0 0,41-3-1676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5528 0 0,'-7'-21'208'0'0,"-2"-8"3507"0"0,0 12 9465 0 0,12 37-12141 0 0,26 184-40 0 0,-4-45-501 0 0,9 112 510 0 0,11 238 607 0 0,-44-492-1592 0 0,1 5 42 0 0,6 32 0 0 0,-2-42-3678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1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68 6912 0 0,'-3'-2'409'0'0,"1"-1"1"0"0,-1 0 0 0 0,1 0-1 0 0,0 0 1 0 0,0 0 0 0 0,0 0-1 0 0,1 0 1 0 0,-1 0 0 0 0,1-1-1 0 0,0 1 1 0 0,-2-5 0 0 0,-8-18 8720 0 0,12 27-8405 0 0,4 7-536 0 0,0 1-1 0 0,-1 0 1 0 0,0 0 0 0 0,0 0-1 0 0,-1 1 1 0 0,-1-1-1 0 0,2 11 1 0 0,-1-11-87 0 0,11 64 584 0 0,8 121 1 0 0,-19-155-539 0 0,14 504 1726 0 0,-17-535-1865 0 0,-1 27 53 0 0,2 1-1 0 0,2 0 0 0 0,8 42 0 0 0,-11-77-135 0 0,0-1-1 0 0,0 1 1 0 0,0 0 0 0 0,0-1-1 0 0,0 1 1 0 0,0 0-1 0 0,0-1 1 0 0,0 1 0 0 0,1-1-1 0 0,-1 1 1 0 0,0 0-1 0 0,0-1 1 0 0,1 1-1 0 0,-1-1 1 0 0,1 1 0 0 0,-1-1-1 0 0,0 1 1 0 0,1-1-1 0 0,-1 1 1 0 0,1-1 0 0 0,-1 1-1 0 0,1-1 1 0 0,-1 0-1 0 0,1 1 1 0 0,-1-1 0 0 0,1 0-1 0 0,0 1 1 0 0,-1-1-1 0 0,1 0 1 0 0,1 1 0 0 0,-2-2-264 0 0,1 1 0 0 0,0 0 0 0 0,0-1 0 0 0,0 1 0 0 0,0-1 0 0 0,0 0 0 0 0,0 1 0 0 0,-1-1 0 0 0,1 1 0 0 0,0-1 1 0 0,0 0-1 0 0,-1 0 0 0 0,1 1 0 0 0,0-1 0 0 0,-1 0 0 0 0,1 0 0 0 0,0-1 0 0 0,7-12-7640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1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11976 0 0,'5'-32'816'0'0,"-1"3"-331"0"0,1 0-410 0 0,-4 19 1131 0 0,1 1 0 0 0,0-1 0 0 0,4-11-1 0 0,-6 21-1132 0 0,0 0-1 0 0,0 0 1 0 0,1 0-1 0 0,-1-1 0 0 0,0 1 1 0 0,0 0-1 0 0,0 0 1 0 0,0 0-1 0 0,1 0 0 0 0,-1-1 1 0 0,0 1-1 0 0,0 0 0 0 0,0 0 1 0 0,1 0-1 0 0,-1 0 1 0 0,0 0-1 0 0,0 0 0 0 0,0-1 1 0 0,1 1-1 0 0,-1 0 1 0 0,0 0-1 0 0,0 0 0 0 0,1 0 1 0 0,-1 0-1 0 0,0 0 1 0 0,0 0-1 0 0,1 0 0 0 0,-1 0 1 0 0,0 0-1 0 0,0 0 0 0 0,1 0 1 0 0,-1 0-1 0 0,0 1 1 0 0,0-1-1 0 0,1 0 0 0 0,-1 0 1 0 0,0 0-1 0 0,0 0 1 0 0,0 0-1 0 0,1 0 0 0 0,-1 1 1 0 0,0-1-1 0 0,0 0 1 0 0,0 0-1 0 0,1 0 0 0 0,7 8 810 0 0,-3-2-665 0 0,-1 1 0 0 0,-1-1 1 0 0,1 1-1 0 0,-1-1 0 0 0,0 1 0 0 0,-1 0 0 0 0,0 0 0 0 0,2 7 0 0 0,7 60 885 0 0,-5 7-186 0 0,-9 155 1 0 0,-30 80-596 0 0,19-207-311 0 0,12-90-3 0 0,-21 275 1385 0 0,25-277-967 0 0,-2-16-338 0 0,1-2-1162 0 0,1-9-1362 0 0,-2-3-6986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62 7368 0 0,'0'0'568'0'0,"-20"-2"2630"0"0,18 0-2381 0 0,0 0 0 0 0,-1 1 0 0 0,1-1 0 0 0,0 0 0 0 0,0 0 0 0 0,0 0-1 0 0,0-1 1 0 0,-3-4 1377 0 0,10-5-170 0 0,-2 9-1881 0 0,0 1-1 0 0,0-1 0 0 0,1 1 1 0 0,-1 0-1 0 0,0 0 1 0 0,1 0-1 0 0,-1 1 0 0 0,1-1 1 0 0,0 1-1 0 0,0 0 0 0 0,-1 0 1 0 0,1 0-1 0 0,0 1 0 0 0,0-1 1 0 0,0 1-1 0 0,0 0 1 0 0,5 0-1 0 0,-8 1 367 0 0,6 6 83 0 0,-5-4-591 0 0,-1 0 1 0 0,1 0-1 0 0,-1 0 0 0 0,0 0 0 0 0,0 0 1 0 0,-1 0-1 0 0,1 0 0 0 0,-1 0 1 0 0,1 0-1 0 0,-1 1 0 0 0,0-1 0 0 0,0 0 1 0 0,-1 6-1 0 0,-1 4-2 0 0,-1-1 0 0 0,-4 14 0 0 0,2-11 2 0 0,-7 16-1 0 0,10-26 0 0 0,-1 0 0 0 0,1 1 0 0 0,0-1 0 0 0,0 1 0 0 0,1-1 0 0 0,0 1 0 0 0,-1 8 0 0 0,2-13 0 0 0,0 0 0 0 0,0-1 0 0 0,0 1 0 0 0,0-1 0 0 0,0 1 0 0 0,0-1 0 0 0,0 1 0 0 0,0-1 0 0 0,1 1 0 0 0,-1-1 0 0 0,0 1 0 0 0,0 0 0 0 0,0-1 0 0 0,1 1 0 0 0,-1-1 0 0 0,0 0 0 0 0,1 1 0 0 0,-1-1 0 0 0,1 1 0 0 0,-1-1 0 0 0,0 0 0 0 0,1 1 0 0 0,-1-1 0 0 0,1 0 0 0 0,-1 1 0 0 0,1-1 0 0 0,-1 0 0 0 0,1 1 0 0 0,-1-1 0 0 0,1 0 0 0 0,-1 0 0 0 0,2 0 0 0 0,-1 1 0 0 0,4 1-15 0 0,0-1-1 0 0,0 1 1 0 0,1-1 0 0 0,-1 0-1 0 0,1 0 1 0 0,-1-1 0 0 0,1 1-1 0 0,0-1 1 0 0,7-1-1 0 0,22 1 17 0 0,-24 1 103 0 0,-7-1-32 0 0,0 0 0 0 0,1 1 1 0 0,-1-1-1 0 0,1 1 1 0 0,-1 0-1 0 0,5 2 1 0 0,-8-2-62 0 0,0-1-1 0 0,0 1 1 0 0,0-1 0 0 0,0 1 0 0 0,-1-1-1 0 0,1 1 1 0 0,0 0 0 0 0,0-1 0 0 0,-1 1 0 0 0,1 0-1 0 0,0 0 1 0 0,-1 0 0 0 0,1-1 0 0 0,-1 1-1 0 0,1 0 1 0 0,-1 0 0 0 0,1 0 0 0 0,-1 0 0 0 0,0 0-1 0 0,1 0 1 0 0,-1 0 0 0 0,0 0 0 0 0,0 0-1 0 0,0 0 1 0 0,0 0 0 0 0,0 0 0 0 0,0 0 0 0 0,0 0-1 0 0,0 0 1 0 0,0 0 0 0 0,0 0 0 0 0,-1 0-1 0 0,1 1 1 0 0,-2 4 14 0 0,0 0 1 0 0,0 0-1 0 0,-1-1 0 0 0,1 1 1 0 0,-1-1-1 0 0,0 0 0 0 0,-1 0 0 0 0,1 0 1 0 0,-8 8-1 0 0,-4 2-70 0 0,-26 19 0 0 0,29-24-699 0 0,0 0 1 0 0,0 0-1 0 0,-15 19 0 0 0,22-21-389 0 0,4-1-10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12896 0 0,'0'0'997'0'0,"5"-9"630"0"0,33-11 3958 0 0,23-7-2599 0 0,-36 17-1967 0 0,-17 7-776 0 0,0 0-1 0 0,1 0 1 0 0,-1 1 0 0 0,10-2 0 0 0,-15 4-189 0 0,1-1-1 0 0,-1 1 1 0 0,1 0 0 0 0,0 0 0 0 0,-1 0 0 0 0,1 1-1 0 0,-1-1 1 0 0,1 1 0 0 0,-1 0 0 0 0,1 0 0 0 0,-1 0-1 0 0,6 2 1 0 0,-8-1-48 0 0,0-1 0 0 0,1 0 0 0 0,-1 1-1 0 0,0-1 1 0 0,0 1 0 0 0,0-1 0 0 0,1 1 0 0 0,-2 0 0 0 0,1-1-1 0 0,0 1 1 0 0,0 0 0 0 0,-1 0 0 0 0,1-1 0 0 0,0 1-1 0 0,-1 0 1 0 0,0 0 0 0 0,0 0 0 0 0,1 0 0 0 0,-1 0 0 0 0,0 0-1 0 0,-1 1 1 0 0,1 7 44 0 0,0-1 0 0 0,-5 18-1 0 0,0-7-4 0 0,-1 0-1 0 0,-1-1 0 0 0,-1 0 1 0 0,0 0-1 0 0,-2-1 0 0 0,0 0 0 0 0,-1 0 1 0 0,0-1-1 0 0,-19 20 0 0 0,22-24-24 0 0,8-13-19 0 0,0 0 0 0 0,0 0 1 0 0,0 0-1 0 0,0 1 0 0 0,1-1 0 0 0,-1 0 0 0 0,0 0 0 0 0,0 0 1 0 0,0 0-1 0 0,1 0 0 0 0,-1 0 0 0 0,0 0 0 0 0,0 0 0 0 0,1 0 0 0 0,-1 0 1 0 0,0 0-1 0 0,0 0 0 0 0,0 0 0 0 0,1 0 0 0 0,-1 0 0 0 0,0 0 1 0 0,0 0-1 0 0,1 0 0 0 0,-1 0 0 0 0,0 0 0 0 0,0 0 0 0 0,0 0 1 0 0,1 0-1 0 0,-1 0 0 0 0,0 0 0 0 0,0-1 0 0 0,0 1 0 0 0,1 0 0 0 0,28-16 15 0 0,9-6-130 0 0,73-31 1 0 0,-44 26-2419 0 0,-67 27 2512 0 0,32-13-1540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21191 0 0,'-3'-17'4164'0'0,"2"19"-3889"0"0,0 0-1 0 0,1 1 0 0 0,0-1 1 0 0,-1 0-1 0 0,1 1 0 0 0,0-1 1 0 0,0 4-1 0 0,0-5-233 0 0,0 46 447 0 0,1 57 1096 0 0,1-90-1790 0 0,0-1-1 0 0,2 0 1 0 0,-1 1 0 0 0,2-1-1 0 0,-1 0 1 0 0,14 23 0 0 0,-5-7-2780 0 0,-6-13-6223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13360 0 0,'0'0'1672'0'0,"-1"8"1849"0"0,-8 53 1912 0 0,-1 33-3002 0 0,-5 29-1697 0 0,9-82-643 0 0,-4 22-190 0 0,-4 100-1 0 0,15-133-758 0 0,1-11-6629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4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40 201 8264 0 0,'-10'7'881'0'0,"7"-4"-534"0"0,1 0 1 0 0,-2-1-1 0 0,1 0 1 0 0,0 0-1 0 0,0 0 1 0 0,-9 4 4086 0 0,13-6-4398 0 0,-1 1 1 0 0,0-1-1 0 0,1 1 1 0 0,-1-1 0 0 0,0 1-1 0 0,1-1 1 0 0,-1 0 0 0 0,1 1-1 0 0,-1-1 1 0 0,1 0 0 0 0,-1 0-1 0 0,1 1 1 0 0,-1-1 0 0 0,1 0-1 0 0,-1 0 1 0 0,1 0 0 0 0,-1 1-1 0 0,1-1 1 0 0,-1 0 0 0 0,1 0-1 0 0,-1 0 1 0 0,2 0 0 0 0,12 1 631 0 0,8-2-222 0 0,0-1 0 0 0,0-1 0 0 0,-1-1-1 0 0,1 0 1 0 0,36-15 0 0 0,101-50 239 0 0,-154 66-667 0 0,-1 1-1 0 0,1-1 0 0 0,-1-1 0 0 0,1 1 0 0 0,-1 0 0 0 0,0-1 1 0 0,5-6-1 0 0,-8 8-7 0 0,1 1 0 0 0,-1 0 0 0 0,0-1 0 0 0,0 1 0 0 0,0-1 1 0 0,0 1-1 0 0,-1-1 0 0 0,1 1 0 0 0,0-1 0 0 0,-1 1 0 0 0,1-1 0 0 0,-1 0 1 0 0,1 1-1 0 0,-1-1 0 0 0,0 0 0 0 0,0 1 0 0 0,0-1 0 0 0,0 0 0 0 0,0 0 1 0 0,0 1-1 0 0,0-1 0 0 0,0 0 0 0 0,-1 1 0 0 0,1-1 0 0 0,-1 0 0 0 0,1 1 1 0 0,-2-4-1 0 0,-1 1 21 0 0,0 0-1 0 0,0 0 1 0 0,-1 1 0 0 0,1-1 0 0 0,-1 1 0 0 0,1 0 0 0 0,-1 0-1 0 0,0 0 1 0 0,0 0 0 0 0,-1 1 0 0 0,1-1 0 0 0,0 1 0 0 0,-1 0-1 0 0,0 0 1 0 0,-5-1 0 0 0,-18-2 702 0 0,37 8-660 0 0,-1 0 0 0 0,0-1 0 0 0,1 0 0 0 0,0-1 0 0 0,-1 1 0 0 0,1-2 0 0 0,0 1 0 0 0,15-2-1 0 0,-7 1 32 0 0,18-2 117 0 0,-25 1-162 0 0,0 0-1 0 0,0 1 1 0 0,0 0 0 0 0,0 1 0 0 0,14 2 0 0 0,-24-3-54 0 0,1 1 0 0 0,-1-1 0 0 0,1 0-1 0 0,-1 1 1 0 0,0-1 0 0 0,1 0 0 0 0,-1 1 0 0 0,0-1 0 0 0,0 1 0 0 0,1-1 0 0 0,-1 0 0 0 0,0 1 0 0 0,0-1 0 0 0,0 1 0 0 0,0-1 0 0 0,1 1 0 0 0,-1-1 0 0 0,0 1 0 0 0,0-1 0 0 0,0 1 0 0 0,0-1 0 0 0,0 0 0 0 0,0 1 0 0 0,0-1 0 0 0,0 1 0 0 0,0-1 0 0 0,0 1 0 0 0,-1-1-1 0 0,1 1 1 0 0,0-1 0 0 0,0 1 0 0 0,0-1 0 0 0,-1 1 0 0 0,1 0 0 0 0,-8 16 72 0 0,-6 3-10 0 0,-1 0-1 0 0,-1 0 1 0 0,-32 29-1 0 0,15-15-109 0 0,-1 6-1224 0 0,20-20 487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11056 0 0,'-8'-17'1200'0'0,"9"15"-828"0"0,1-1 1 0 0,-1 1 0 0 0,1 0-1 0 0,0 0 1 0 0,0 0 0 0 0,0 0-1 0 0,0 0 1 0 0,0 0 0 0 0,0 1-1 0 0,1-1 1 0 0,-1 0-1 0 0,0 1 1 0 0,1 0 0 0 0,-1 0-1 0 0,1 0 1 0 0,3-1 0 0 0,7-2 3787 0 0,26-5-1 0 0,-29 7-3650 0 0,0 0-484 0 0,0 1 0 0 0,1 0 0 0 0,-1 0 0 0 0,1 1 0 0 0,-1 1 0 0 0,14 1 0 0 0,-19-1 8 0 0,1 0 0 0 0,-1 1 0 0 0,0-1 0 0 0,0 1 0 0 0,0 0 1 0 0,0 0-1 0 0,-1 0 0 0 0,1 1 0 0 0,0 0 0 0 0,-1 0 0 0 0,0 0 0 0 0,0 1 1 0 0,8 7-1 0 0,-10-8 55 0 0,1 1 1 0 0,-1-1 0 0 0,0 1-1 0 0,0 0 1 0 0,-1 0 0 0 0,1 0-1 0 0,-1 0 1 0 0,1 1 0 0 0,-1-1-1 0 0,-1 0 1 0 0,1 0 0 0 0,-1 1-1 0 0,1-1 1 0 0,-1 0 0 0 0,0 1-1 0 0,-1-1 1 0 0,0 6 0 0 0,-2 5-87 0 0,0 0 0 0 0,-1-1 1 0 0,-9 22-1 0 0,-23 42-2 0 0,31-68 0 0 0,3-8 0 0 0,1 0 0 0 0,0 0 0 0 0,0 1 0 0 0,0-1 0 0 0,0 1 0 0 0,0-1 0 0 0,1 0 0 0 0,-1 1 0 0 0,1 0 0 0 0,-1 3 0 0 0,2-5 0 0 0,-1 0 0 0 0,1 0 0 0 0,-1 0 0 0 0,1 0 0 0 0,-1 0 0 0 0,1 0 0 0 0,-1 0 0 0 0,1 0 0 0 0,0 0 0 0 0,0 0 0 0 0,-1 0 0 0 0,1 0 0 0 0,0-1 0 0 0,0 1 0 0 0,0 0 0 0 0,0-1 0 0 0,0 1 0 0 0,0 0 0 0 0,0-1 0 0 0,0 1 0 0 0,0-1 0 0 0,0 0 0 0 0,1 1 0 0 0,-1-1 0 0 0,1 0 0 0 0,6 2 45 0 0,-1-1-1 0 0,1 1 1 0 0,-1-2-1 0 0,1 1 1 0 0,8-2-1 0 0,-9 1 133 0 0,-1 0 0 0 0,1 0-1 0 0,0 1 1 0 0,-1-1-1 0 0,1 1 1 0 0,0 1-1 0 0,10 3 1 0 0,-16-5-171 0 0,0 1-1 0 0,0-1 1 0 0,0 1-1 0 0,0-1 1 0 0,0 1-1 0 0,0 0 1 0 0,0 0-1 0 0,-1-1 1 0 0,1 1-1 0 0,0 0 1 0 0,0 0 0 0 0,-1 0-1 0 0,1 0 1 0 0,0 0-1 0 0,-1-1 1 0 0,1 1-1 0 0,-1 0 1 0 0,1 1-1 0 0,-1-1 1 0 0,0 0-1 0 0,1 1 1 0 0,-1 1-6 0 0,1-1 0 0 0,-1 1 1 0 0,0-1-1 0 0,-1 0 0 0 0,1 1 0 0 0,0-1 0 0 0,-1 1 1 0 0,1-1-1 0 0,-2 4 0 0 0,-1 1 32 0 0,0-1 0 0 0,0 0 1 0 0,0-1-1 0 0,-1 1 0 0 0,0 0 0 0 0,-7 8 0 0 0,0-4-155 0 0,1-1-1 0 0,-2 0 0 0 0,1-1 0 0 0,-2 0 0 0 0,1 0 1 0 0,-1-1-1 0 0,0-1 0 0 0,-20 7 0 0 0,21-9-3121 0 0,-1-1 0 0 0,-24 4 0 0 0,14-6-5742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82 15664 0 0,'2'-6'761'0'0,"0"-3"-218"0"0,1 1 0 0 0,-1 0-1 0 0,2 0 1 0 0,-1 0 0 0 0,1 0 0 0 0,7-12 0 0 0,-11 20-486 0 0,1 0 0 0 0,-1-1 0 0 0,0 1 0 0 0,0-1 0 0 0,0 1 0 0 0,1 0 0 0 0,-1-1 0 0 0,0 1-1 0 0,1 0 1 0 0,-1-1 0 0 0,0 1 0 0 0,0 0 0 0 0,1-1 0 0 0,-1 1 0 0 0,1 0 0 0 0,-1 0 0 0 0,0-1 0 0 0,1 1 0 0 0,-1 0 0 0 0,1 0 0 0 0,-1 0 0 0 0,0 0 0 0 0,1 0 0 0 0,-1-1 0 0 0,1 1 0 0 0,-1 0 0 0 0,1 0 0 0 0,0 0 0 0 0,-1 1 3 0 0,1-1 1 0 0,-1 1-1 0 0,1-1 0 0 0,-1 0 0 0 0,1 1 1 0 0,-1-1-1 0 0,1 1 0 0 0,-1-1 0 0 0,0 1 1 0 0,1 0-1 0 0,-1-1 0 0 0,0 1 0 0 0,0-1 1 0 0,1 1-1 0 0,-1 0 0 0 0,0 0 0 0 0,5 29 334 0 0,-3 1-351 0 0,-2 0 0 0 0,-1 0 1 0 0,-6 32-1 0 0,-21 91 312 0 0,12-77 781 0 0,6-33-594 0 0,5-24-525 0 0,1 0-1 0 0,1 0 1 0 0,-1 26-1 0 0,4-45-16 0 0,0 0 0 0 0,0 0 0 0 0,0 0 0 0 0,0 0 0 0 0,0 0 0 0 0,0 0 0 0 0,0 0 0 0 0,0 0 0 0 0,0 0 0 0 0,1 0 0 0 0,-1 0 0 0 0,0 0 0 0 0,1-1 0 0 0,-1 1 0 0 0,1 0 0 0 0,-1 0 0 0 0,1 0 0 0 0,0 0 0 0 0,-1 0 0 0 0,1-1 0 0 0,0 1 0 0 0,-1 0 0 0 0,1-1 0 0 0,0 1 0 0 0,0 0 0 0 0,0-1 0 0 0,0 1 0 0 0,-1-1 0 0 0,3 1 0 0 0,0 0 0 0 0,0-1 0 0 0,-1 1 0 0 0,1-1 0 0 0,0 0 0 0 0,0 0 0 0 0,0 0 0 0 0,4-1 0 0 0,-1 0 0 0 0,39-7 235 0 0,-23 3 164 0 0,0 0 134 0 0,29-11 1 0 0,20-6 304 0 0,-64 21-735 0 0,0 0 0 0 0,0 0 0 0 0,0 0 0 0 0,1 1 0 0 0,-1 0 0 0 0,0 0 0 0 0,14 3 0 0 0,-20-3-93 0 0,0 0-1 0 0,0 0 1 0 0,0 1 0 0 0,0-1 0 0 0,0 0 0 0 0,0 1-1 0 0,0-1 1 0 0,0 0 0 0 0,0 1 0 0 0,0-1 0 0 0,0 1 0 0 0,-1 0-1 0 0,1-1 1 0 0,0 1 0 0 0,0 0 0 0 0,0-1 0 0 0,-1 1-1 0 0,1 0 1 0 0,0 0 0 0 0,-1 0 0 0 0,1 0 0 0 0,-1-1-1 0 0,1 1 1 0 0,-1 0 0 0 0,1 0 0 0 0,-1 0 0 0 0,0 0 0 0 0,1 0-1 0 0,-1 0 1 0 0,0 0 0 0 0,0 0 0 0 0,0 1 0 0 0,0-1-1 0 0,0 0 1 0 0,0 0 0 0 0,0 0 0 0 0,0 0 0 0 0,0 1-1 0 0,-1 2 23 0 0,0-1-1 0 0,-1 0 0 0 0,1 0 0 0 0,-1 1 0 0 0,1-1 0 0 0,-1 0 0 0 0,0 0 1 0 0,0 0-1 0 0,0-1 0 0 0,-4 5 0 0 0,-3 1-153 0 0,0 0 1 0 0,-1-1-1 0 0,0 0 0 0 0,0 0 0 0 0,-1-1 1 0 0,1-1-1 0 0,-1 1 0 0 0,-1-2 0 0 0,1 0 1 0 0,-1 0-1 0 0,1-1 0 0 0,-13 2 1 0 0,-16 0-603 0 0,0-1 1 0 0,-50-3 0 0 0,81-1 663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29 11520 0 0,'0'0'528'0'0,"-11"-10"192"0"0,8 8-18 0 0,1 0 0 0 0,-1 1 0 0 0,1-1 0 0 0,-1 0 1 0 0,0 1-1 0 0,1-1 0 0 0,-1 1 0 0 0,0 0 0 0 0,0 0 0 0 0,0 0 1 0 0,0 0-1 0 0,-6 0 0 0 0,5 1-433 0 0,0 0 1 0 0,0 0-1 0 0,0 0 0 0 0,0 1 1 0 0,0 0-1 0 0,0 0 1 0 0,0 0-1 0 0,0 0 0 0 0,-4 2 1 0 0,1 1-180 0 0,0 0 0 0 0,0 0 1 0 0,0 1-1 0 0,0-1 0 0 0,1 2 0 0 0,-1-1 1 0 0,1 1-1 0 0,1 0 0 0 0,-8 9 1 0 0,10-11-59 0 0,-6 7-42 0 0,1 1 0 0 0,-10 18 0 0 0,16-27 42 0 0,0 1-1 0 0,1-1 1 0 0,0 0-1 0 0,0 1 1 0 0,0-1-1 0 0,0 1 1 0 0,0-1-1 0 0,1 1 1 0 0,-1-1-1 0 0,1 1 1 0 0,0-1-1 0 0,0 1 1 0 0,0 0-1 0 0,1-1 1 0 0,0 5-1 0 0,0-7 16 0 0,-1 0 0 0 0,1 0 1 0 0,-1-1-1 0 0,1 1 0 0 0,-1 0 0 0 0,1 0 0 0 0,-1 0 0 0 0,1-1 0 0 0,0 1 1 0 0,-1 0-1 0 0,1-1 0 0 0,0 1 0 0 0,0 0 0 0 0,0-1 0 0 0,-1 1 0 0 0,1-1 0 0 0,0 1 1 0 0,0-1-1 0 0,0 0 0 0 0,0 1 0 0 0,0-1 0 0 0,0 0 0 0 0,0 0 0 0 0,0 0 0 0 0,0 1 1 0 0,0-1-1 0 0,0 0 0 0 0,0 0 0 0 0,0-1 0 0 0,0 1 0 0 0,0 0 0 0 0,0 0 1 0 0,0 0-1 0 0,0-1 0 0 0,-1 1 0 0 0,2-1 0 0 0,4 0-66 0 0,-1-1 0 0 0,0 0 0 0 0,0 0 0 0 0,0 0 0 0 0,5-4-1 0 0,-3 0 85 0 0,0 1 0 0 0,-1-1-1 0 0,0-1 1 0 0,0 0 0 0 0,0 1-1 0 0,0-2 1 0 0,-1 1 0 0 0,7-14-1 0 0,-7 12 56 0 0,0 0 0 0 0,1 1-1 0 0,0 0 1 0 0,0 0 0 0 0,15-13-1 0 0,-21 20-104 0 0,1 1-1 0 0,-1-1 0 0 0,1 1 0 0 0,-1 0 0 0 0,1-1 0 0 0,-1 1 0 0 0,1 0 0 0 0,0 0 0 0 0,-1-1 1 0 0,1 1-1 0 0,-1 0 0 0 0,1 0 0 0 0,0 0 0 0 0,-1 0 0 0 0,1 0 0 0 0,0-1 0 0 0,-1 1 1 0 0,1 0-1 0 0,0 1 0 0 0,-1-1 0 0 0,1 0 0 0 0,0 0 0 0 0,-1 0 0 0 0,1 0 0 0 0,0 1 0 0 0,1 0-4 0 0,-1 0-1 0 0,1-1 1 0 0,-1 1-1 0 0,0 0 0 0 0,0 1 1 0 0,0-1-1 0 0,0 0 1 0 0,0 0-1 0 0,0 0 1 0 0,1 3-1 0 0,1 0 0 0 0,-1 0 0 0 0,1 1 0 0 0,-2 0 0 0 0,1-1 0 0 0,2 10-1 0 0,-1 11-2 0 0,-1 47-1 0 0,-2-66-109 0 0,0 1-1 0 0,1-1 1 0 0,-1 1 0 0 0,1-1-1 0 0,1 1 1 0 0,3 12-1 0 0,-5-19-27 0 0,1 1-1 0 0,-1-1 0 0 0,0 1 0 0 0,1-1 1 0 0,-1 1-1 0 0,1 0 0 0 0,-1-1 0 0 0,1 1 1 0 0,0-1-1 0 0,-1 0 0 0 0,1 1 0 0 0,-1-1 1 0 0,1 0-1 0 0,0 1 0 0 0,-1-1 0 0 0,1 0 0 0 0,0 1 1 0 0,-1-1-1 0 0,1 0 0 0 0,0 0 0 0 0,-1 0 1 0 0,1 0-1 0 0,0 0 0 0 0,0 0 0 0 0,12-1-7413 0 0,-2-1-177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 17503 0 0,'-1'-2'104'0'0,"-1"2"-1"0"0,0-1 0 0 0,1 0 0 0 0,-1 0 1 0 0,0 0-1 0 0,0 1 0 0 0,0-1 0 0 0,1 1 1 0 0,-1 0-1 0 0,0-1 0 0 0,0 1 0 0 0,0 0 1 0 0,0 0-1 0 0,0 0 0 0 0,0 0 0 0 0,0 0 1 0 0,0 1-1 0 0,-2 0 0 0 0,1 0 146 0 0,-1 0 1 0 0,1 1-1 0 0,0 0 1 0 0,0-1-1 0 0,0 1 1 0 0,0 0-1 0 0,0 1 0 0 0,0-1 1 0 0,-3 4-1 0 0,0 1 252 0 0,0 1-1 0 0,0-1 1 0 0,0 1 0 0 0,1 1-1 0 0,1-1 1 0 0,-7 16-1 0 0,8-17-366 0 0,1 0 0 0 0,0 0 0 0 0,0 0-1 0 0,1 1 1 0 0,0-1 0 0 0,0 0 0 0 0,1 1-1 0 0,1 12 1 0 0,-1-17-107 0 0,0-1 0 0 0,1 0 0 0 0,-1 0 1 0 0,1 0-1 0 0,-1 0 0 0 0,1 0 0 0 0,0 0 0 0 0,-1 0 0 0 0,1 0 0 0 0,0 0 0 0 0,1-1 0 0 0,-1 1 0 0 0,0 0 0 0 0,0 0 0 0 0,1-1 1 0 0,-1 1-1 0 0,1-1 0 0 0,-1 1 0 0 0,1-1 0 0 0,0 0 0 0 0,0 0 0 0 0,-1 0 0 0 0,1 0 0 0 0,0 0 0 0 0,0 0 0 0 0,0 0 0 0 0,0 0 1 0 0,0-1-1 0 0,0 1 0 0 0,0-1 0 0 0,0 1 0 0 0,0-1 0 0 0,1 0 0 0 0,2 0 0 0 0,0 0-107 0 0,0-1 1 0 0,-1 0-1 0 0,1 0 0 0 0,0 0 0 0 0,-1 0 1 0 0,1 0-1 0 0,-1-1 0 0 0,1 0 0 0 0,6-4 0 0 0,4-3-698 0 0,17-15 0 0 0,-21 15 404 0 0,12-7-1162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17279 0 0,'0'0'2379'0'0,"-1"2"-1827"0"0,-16 52 746 0 0,2 1 0 0 0,3 1 0 0 0,-10 110 0 0 0,21-157-1223 0 0,1 1 0 0 0,0 0-1 0 0,1-1 1 0 0,0 1 0 0 0,1-1 0 0 0,0 1 0 0 0,6 16 0 0 0,-7-23-32 0 0,0-1 0 0 0,-1 0 1 0 0,2 0-1 0 0,-1 1 0 0 0,0-1 1 0 0,0 0-1 0 0,1 0 0 0 0,-1 0 1 0 0,1 0-1 0 0,0-1 0 0 0,-1 1 1 0 0,1 0-1 0 0,0-1 0 0 0,0 1 1 0 0,0-1-1 0 0,0 1 0 0 0,0-1 1 0 0,0 0-1 0 0,1 0 0 0 0,-1 0 1 0 0,0 0-1 0 0,1-1 0 0 0,-1 1 1 0 0,0-1-1 0 0,1 1 0 0 0,-1-1 1 0 0,1 0-1 0 0,-1 0 0 0 0,1 0 1 0 0,-1 0-1 0 0,1 0 0 0 0,-1 0 0 0 0,1-1 1 0 0,-1 1-1 0 0,4-2 0 0 0,0 0 22 0 0,0-1 0 0 0,0 0 0 0 0,9-5 0 0 0,-10 5 47 0 0,1-1 1 0 0,-1 2 0 0 0,1-1-1 0 0,6-1 1 0 0,-11 3-100 0 0,-1 1 1 0 0,1 0-1 0 0,0 0 1 0 0,-1 0-1 0 0,1 0 0 0 0,0 1 1 0 0,-1-1-1 0 0,1 0 0 0 0,0 0 1 0 0,-1 0-1 0 0,1 0 0 0 0,0 1 1 0 0,-1-1-1 0 0,1 0 0 0 0,-1 1 1 0 0,1-1-1 0 0,-1 0 0 0 0,1 1 1 0 0,0-1-1 0 0,-1 1 0 0 0,0-1 1 0 0,1 1-1 0 0,-1-1 0 0 0,1 1 1 0 0,-1-1-1 0 0,0 1 0 0 0,1-1 1 0 0,-1 1-1 0 0,0 0 0 0 0,1-1 1 0 0,-1 1-1 0 0,0 0 0 0 0,0-1 1 0 0,0 1-1 0 0,0-1 0 0 0,1 1 1 0 0,-1 0-1 0 0,0 0 0 0 0,2 28-6 0 0,-2-28-3 0 0,-1 14-468 0 0,-1 1 0 0 0,-1 0 0 0 0,-1-1 0 0 0,0 0 0 0 0,-9 21 0 0 0,12-32 12 0 0,-6 11-5931 0 0,-4 1-1936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68 6912 0 0,'0'0'528'0'0,"-11"-13"10098"0"0,11 9-9504 0 0,-1 1-555 0 0,1-1 0 0 0,1 1-1 0 0,-1 0 1 0 0,0 0-1 0 0,1 0 1 0 0,-1 0-1 0 0,1-1 1 0 0,0 1 0 0 0,0 0-1 0 0,0 0 1 0 0,1 0-1 0 0,-1 1 1 0 0,1-1 0 0 0,2-3-1 0 0,-4 5-195 0 0,2 2-191 0 0,-1 0 0 0 0,1 0 0 0 0,-1 1 0 0 0,1-1 0 0 0,-1 0 0 0 0,0 1 0 0 0,2 2 0 0 0,-2 0-166 0 0,0 0 0 0 0,0 0-1 0 0,0 0 1 0 0,0 0 0 0 0,-1 0 0 0 0,1 0 0 0 0,-1 0 0 0 0,0 0 0 0 0,-1 0-1 0 0,0 6 1 0 0,0-3-1 0 0,-3 23-13 0 0,-1 0 0 0 0,-2 0 1 0 0,-13 36-1 0 0,-2 8-18 0 0,14-45-58 0 0,-1 4-85 0 0,1 1 0 0 0,-3 38 0 0 0,12-35 162 0 0,-1-34 7 0 0,1 1 0 0 0,-1-1 0 0 0,1 0 0 0 0,0 0 0 0 0,0 0-1 0 0,0 0 1 0 0,1-1 0 0 0,-1 1 0 0 0,0 0 0 0 0,3 2 0 0 0,-3-3 7 0 0,1-1-1 0 0,-1 0 1 0 0,1 0-1 0 0,-1 0 1 0 0,1-1-1 0 0,-1 1 1 0 0,1 0-1 0 0,0-1 1 0 0,0 1-1 0 0,-1-1 1 0 0,1 1-1 0 0,0-1 1 0 0,0 0-1 0 0,-1 0 1 0 0,1 1-1 0 0,0-1 1 0 0,0-1-1 0 0,0 1 1 0 0,-1 0-1 0 0,1 0 1 0 0,2-1-1 0 0,6-1 190 0 0,-1-1 0 0 0,14-5 0 0 0,6-7-34 0 0,0 0 1 0 0,-2-2 0 0 0,0-1-1 0 0,27-23 1 0 0,22-23-1356 0 0,-75 63 698 0 0,2-1 972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1:1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20327 0 0,'-2'18'2036'0'0,"4"181"4136"0"0,2-153-5085 0 0,-4-42-1083 0 0,1 0-1 0 0,0 0 1 0 0,0-1 0 0 0,0 1 0 0 0,0-1-1 0 0,0 1 1 0 0,1-1 0 0 0,0 1 0 0 0,0-1-1 0 0,2 3 1 0 0,-3-5-93 0 0,1 0 0 0 0,-1 0 0 0 0,0 0 0 0 0,1 0 0 0 0,-1 0 0 0 0,1 0 0 0 0,-1-1 0 0 0,1 1 0 0 0,-1-1 0 0 0,1 1 0 0 0,0-1 0 0 0,-1 1 0 0 0,1-1 0 0 0,0 0 0 0 0,-1 0 0 0 0,1 0 0 0 0,0 0 0 0 0,2 0 0 0 0,6-2-1836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50 8464 0 0,'-2'-10'4150'0'0,"13"0"-2067"0"0,-6 5-975 0 0,-1 0-1 0 0,0-1 1 0 0,6-7 1207 0 0,-13 19 1118 0 0,-17 43-2762 0 0,-4 16-571 0 0,15-43-55 0 0,1-1 0 0 0,1 1 0 0 0,0 0 1 0 0,-2 25-1 0 0,8-44-30 0 0,1 1 1 0 0,0-1 0 0 0,0 0 0 0 0,0 1 0 0 0,0-1 0 0 0,0 0-1 0 0,1 0 1 0 0,0 1 0 0 0,-1-1 0 0 0,1 0 0 0 0,1 0-1 0 0,0 3 1 0 0,-1-4 2 0 0,0-1-1 0 0,0 0 1 0 0,0 0-1 0 0,0 1 1 0 0,0-1-1 0 0,0 0 1 0 0,0 0-1 0 0,1 0 1 0 0,-1 0-1 0 0,0 0 0 0 0,1-1 1 0 0,-1 1-1 0 0,0 0 1 0 0,1 0-1 0 0,-1-1 1 0 0,1 1-1 0 0,-1-1 1 0 0,1 0-1 0 0,0 1 1 0 0,-1-1-1 0 0,1 0 1 0 0,-1 0-1 0 0,1 0 1 0 0,0 0-1 0 0,-1 0 0 0 0,3 0 1 0 0,5-2 84 0 0,0 0-1 0 0,0 0 1 0 0,0 0-1 0 0,0-1 1 0 0,-1-1 0 0 0,13-5-1 0 0,14-12-1864 0 0,-4-2-6209 0 0,-19 14 882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 19351 0 0,'0'-1'53'0'0,"0"1"-1"0"0,0 0 1 0 0,0 0-1 0 0,0 0 1 0 0,0 0-1 0 0,-1 0 0 0 0,1 0 1 0 0,0 0-1 0 0,0-1 1 0 0,0 1-1 0 0,0 0 1 0 0,0 0-1 0 0,-1 0 1 0 0,1 0-1 0 0,0 0 0 0 0,0 0 1 0 0,0 0-1 0 0,0 0 1 0 0,-1 0-1 0 0,1 0 1 0 0,0 0-1 0 0,0 0 0 0 0,0 0 1 0 0,0 0-1 0 0,-1 0 1 0 0,1 0-1 0 0,0 0 1 0 0,0 0-1 0 0,0 0 1 0 0,0 1-1 0 0,0-1 0 0 0,-1 0 1 0 0,1 0-1 0 0,0 0 1 0 0,0 0-1 0 0,0 0 1 0 0,0 0-1 0 0,0 0 0 0 0,0 0 1 0 0,-1 1-1 0 0,1-1 1 0 0,0 0-1 0 0,0 0 1 0 0,0 0-1 0 0,0 0 1 0 0,0 0-1 0 0,0 1 0 0 0,0-1 1 0 0,0 0-1 0 0,0 0 1 0 0,0 0-1 0 0,0 0 1 0 0,0 1-1 0 0,0-1 0 0 0,0 0 1 0 0,0 0-1 0 0,0 0 1 0 0,0 0-1 0 0,0 1 1 0 0,0-1-1 0 0,0 0 1 0 0,0 0-1 0 0,0 0 0 0 0,0 0 1 0 0,-1 22 1144 0 0,0 11-195 0 0,-11 5-653 0 0,-19 45 1 0 0,9-27 193 0 0,11-25-420 0 0,-10 25 199 0 0,-13 60-1 0 0,30-97-575 0 0,1 1 1 0 0,1 38-1 0 0,2-56 174 0 0,0 0-1 0 0,0-1 1 0 0,0 1 0 0 0,0-1 0 0 0,1 1-1 0 0,-1-1 1 0 0,0 1 0 0 0,1-1 0 0 0,-1 1-1 0 0,2 0 1 0 0,-2-1 13 0 0,0-1 0 0 0,1 1 1 0 0,-1-1-1 0 0,0 0 0 0 0,1 1 0 0 0,-1-1 0 0 0,0 0 0 0 0,1 1 1 0 0,-1-1-1 0 0,0 0 0 0 0,1 0 0 0 0,-1 1 0 0 0,1-1 0 0 0,-1 0 1 0 0,0 0-1 0 0,1 0 0 0 0,-1 0 0 0 0,1 1 0 0 0,-1-1 0 0 0,1 0 0 0 0,-1 0 1 0 0,1 0-1 0 0,-1 0 0 0 0,0 0 0 0 0,1 0 0 0 0,-1 0 0 0 0,1 0 1 0 0,-1 0-1 0 0,1 0 0 0 0,-1-1 0 0 0,1 1 0 0 0,-1 0 0 0 0,1 0 1 0 0,-1 0-1 0 0,0 0 0 0 0,1-1 0 0 0,8-4-1280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0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78 134 8752 0 0,'0'0'13665'0'0,"-5"7"-11653"0"0,-2 3-1795 0 0,1 0 1 0 0,1 0-1 0 0,0 0 0 0 0,0 1 1 0 0,1-1-1 0 0,0 1 1 0 0,-4 18-1 0 0,-2 6 181 0 0,6-22-304 0 0,0 0 0 0 0,1 0-1 0 0,0 1 1 0 0,1 0 0 0 0,1-1 0 0 0,0 1 0 0 0,2 24 0 0 0,-1-37-88 0 0,0 0 0 0 0,0 0 0 0 0,0 0 0 0 0,0 1 0 0 0,1-1 0 0 0,-1 0 0 0 0,0 0 0 0 0,1 0 0 0 0,-1 0 0 0 0,1 0 0 0 0,-1 0 0 0 0,1-1 0 0 0,-1 1 0 0 0,1 0 0 0 0,0 0 1 0 0,-1 0-1 0 0,1 0 0 0 0,0-1 0 0 0,0 1 0 0 0,0 0 0 0 0,0-1 0 0 0,0 1 0 0 0,1 0 0 0 0,1 0 1 0 0,-1 0 0 0 0,0-1-1 0 0,0 1 1 0 0,1-1 0 0 0,-1 0-1 0 0,0 0 1 0 0,1 0 0 0 0,-1 0 0 0 0,0 0-1 0 0,5-1 1 0 0,3-1-27 0 0,0-1 0 0 0,1-1-1 0 0,18-8 1 0 0,-9 1-1291 0 0,-1 0 0 0 0,0-1 0 0 0,26-22 0 0 0,-23 17-357 0 0</inkml:trace>
  <inkml:trace contextRef="#ctx0" brushRef="#br0" timeOffset="0.99">422 1 12440 0 0,'0'0'957'0'0,"-11"7"-285"0"0,-14 20 5898 0 0,-7 19-3113 0 0,22-30-3124 0 0,-40 67 1272 0 0,-38 91 0 0 0,38-56-881 0 0,45-105-727 0 0,1 1-1 0 0,0 1 0 0 0,2-1 1 0 0,-1 0-1 0 0,2 1 0 0 0,0 24 1 0 0,5-13-2016 0 0,0-16 795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4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10280 0 0,'0'0'926'0'0,"9"-2"-643"0"0,80-39 4108 0 0,45-26-2504 0 0,-24 20-754 0 0,4-3-359 0 0,-104 45-678 0 0,-1-1-1 0 0,0 0 0 0 0,0 0 1 0 0,9-11-1 0 0,-17 17-82 0 0,-1 0 0 0 0,0-1 0 0 0,0 1 0 0 0,0 0 0 0 0,1-1 0 0 0,-1 1 0 0 0,0 0 0 0 0,0-1 0 0 0,0 1 0 0 0,0-1 0 0 0,0 1 0 0 0,0 0 0 0 0,0-1 0 0 0,0 1 0 0 0,0-1 0 0 0,0 1 0 0 0,0-1 0 0 0,0 1 0 0 0,0 0 0 0 0,0-1 0 0 0,0 1 0 0 0,0-1 0 0 0,0 1 0 0 0,-1 0 0 0 0,1-1 0 0 0,0 1 0 0 0,0 0 0 0 0,0-1 0 0 0,-1 1 0 0 0,1-1 0 0 0,-9-7 504 0 0,2 6-383 0 0,1 0-1 0 0,-1 1 1 0 0,1 0-1 0 0,-1 0 0 0 0,0 0 1 0 0,-10 1-1 0 0,-43 6 1 0 0,30-2 22 0 0,-2 3 37 0 0,17-4 421 0 0,14-3 116 0 0,7-2 397 0 0,65-24-747 0 0,-29 13-242 0 0,-29 8-12 0 0,0 0 0 0 0,25-4 0 0 0,-37 9-123 0 0,0 0 0 0 0,0 0-1 0 0,0 0 1 0 0,1 0 0 0 0,-1 0-1 0 0,0 0 1 0 0,0 0 0 0 0,0 0 0 0 0,0 0-1 0 0,0 0 1 0 0,0 0 0 0 0,0 0-1 0 0,0 1 1 0 0,0-1 0 0 0,0 1 0 0 0,0-1-1 0 0,0 0 1 0 0,-1 1 0 0 0,1 0-1 0 0,0-1 1 0 0,0 1 0 0 0,0-1 0 0 0,0 1-1 0 0,0 1 1 0 0,0-1 2 0 0,0 1 0 0 0,-1-1 0 0 0,1 1 0 0 0,-1-1 1 0 0,1 1-1 0 0,-1 0 0 0 0,1-1 0 0 0,-1 1 0 0 0,0-1 0 0 0,0 1 0 0 0,0 0 0 0 0,0-1 0 0 0,0 1 1 0 0,-1 1-1 0 0,0 6 7 0 0,-1-1 1 0 0,-1 0 0 0 0,1 1-1 0 0,-7 12 1 0 0,-34 58-926 0 0,32-61-198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955 82 6160 0 0,'0'0'4597'0'0,"-2"-12"-2594"0"0,2 10-1766 0 0,0 1 0 0 0,-1-1 0 0 0,1 1 0 0 0,-1-1 0 0 0,0 1 0 0 0,1 0 0 0 0,-1-1 1 0 0,0 1-1 0 0,0 0 0 0 0,0-1 0 0 0,0 1 0 0 0,0 0 0 0 0,0 0 0 0 0,0 0 0 0 0,0 0 0 0 0,0 0 1 0 0,0 0-1 0 0,-1 0 0 0 0,1 0 0 0 0,0 1 0 0 0,-1-1 0 0 0,1 0 0 0 0,-1 1 0 0 0,-2-1 0 0 0,0 1 86 0 0,-1 0-1 0 0,0-1 1 0 0,0 1-1 0 0,0-1 0 0 0,1 0 1 0 0,-1-1-1 0 0,0 1 1 0 0,1-1-1 0 0,-7-2 0 0 0,9 3-259 0 0,0 0 0 0 0,0 1 0 0 0,0-1-1 0 0,0 1 1 0 0,-1-1 0 0 0,1 1 0 0 0,0 0-1 0 0,-3 0 1 0 0,2 0-16 0 0,1 0 0 0 0,-1 0 0 0 0,0-1 0 0 0,1 1 0 0 0,-1-1 0 0 0,-3-1 0 0 0,0 0 5 0 0,-1 1 1 0 0,1-1 0 0 0,-1 1-1 0 0,0 0 1 0 0,-13 0 0 0 0,2 0 20 0 0,6 1-59 0 0,-9-3-4 0 0,-6-1 66 0 0,6 1-24 0 0,13 2-29 0 0,0 0-1 0 0,0 1 1 0 0,0-1 0 0 0,0 2-1 0 0,-9 0 1 0 0,-14 1 22 0 0,9 2-45 0 0,1 1 0 0 0,17-4 0 0 0,0 0 0 0 0,0 0 0 0 0,0 0 0 0 0,-8 4 0 0 0,9-4 0 0 0,1 0 0 0 0,-1 1 0 0 0,0-1 0 0 0,0-1 0 0 0,0 1 0 0 0,0 0 0 0 0,0-1 0 0 0,0 1 0 0 0,0-1 0 0 0,0 0 0 0 0,-7 0 0 0 0,9 0 0 0 0,-1 0-1 0 0,1 0 0 0 0,0 0 1 0 0,-1 0-1 0 0,1 1 1 0 0,-1-1-1 0 0,1 0 0 0 0,0 1 1 0 0,-1-1-1 0 0,1 1 1 0 0,0 0-1 0 0,-1-1 0 0 0,1 1 1 0 0,-2 1-1 0 0,-11 5 53 0 0,-7 1 734 0 0,17-7-749 0 0,1 1 1 0 0,0-1-1 0 0,0 0 1 0 0,-1 0-1 0 0,1 0 0 0 0,-1 0 1 0 0,-4-1-1 0 0,5 1-33 0 0,1 0-1 0 0,0 0 0 0 0,-1 0 0 0 0,1 0 1 0 0,0 0-1 0 0,0 0 0 0 0,0 0 1 0 0,0 1-1 0 0,0-1 0 0 0,0 1 0 0 0,0-1 1 0 0,-3 5-1 0 0,-13 8 18 0 0,3-6 98 0 0,1-2 0 0 0,-1 1 0 0 0,-1-2 0 0 0,1 0 0 0 0,-1-1-1 0 0,-17 2 1 0 0,30-5-122 0 0,0 0-1 0 0,-1 0 0 0 0,1 0 1 0 0,0 0-1 0 0,-1 1 0 0 0,1 0 1 0 0,0 0-1 0 0,0-1 1 0 0,-5 6-1 0 0,-25 25-68 0 0,19-18 84 0 0,1 2 4 0 0,-1 1 0 0 0,2 0 0 0 0,-16 28 0 0 0,20-32 3 0 0,0 0-1 0 0,1 1 0 0 0,1 0 1 0 0,0 1-1 0 0,1-1 1 0 0,0 1-1 0 0,2 0 1 0 0,-1 0-1 0 0,2 1 0 0 0,-1 21 1 0 0,0 15 40 0 0,2-38-23 0 0,0 0 0 0 0,1 1 0 0 0,0-1 0 0 0,1 0 1 0 0,1 1-1 0 0,3 14 0 0 0,2 5 92 0 0,-6-26-77 0 0,1 0 0 0 0,0 0 0 0 0,0 0 0 0 0,0-1 0 0 0,8 15 1 0 0,-9-20 39 0 0,4 8-44 0 0,0 0 1 0 0,1-1 0 0 0,0 0-1 0 0,0-1 1 0 0,1 1 0 0 0,1-1-1 0 0,-1 0 1 0 0,1-1 0 0 0,11 9 0 0 0,-18-15-53 0 0,19 12 76 0 0,0-1 0 0 0,1-1 0 0 0,0 0 0 0 0,35 11 0 0 0,-39-16-52 0 0,23 11 0 0 0,-10-3 3 0 0,-7-5 79 0 0,0-1 1 0 0,29 6-1 0 0,-33-9-33 0 0,-15-3-48 0 0,0-1 1 0 0,0 0 0 0 0,0 0 0 0 0,0 0-1 0 0,8 0 1 0 0,2-1 70 0 0,0 2 1 0 0,23 4-1 0 0,-23-3 6 0 0,0 0 0 0 0,25 0 0 0 0,1-4 62 0 0,-1-2-1 0 0,73-15 0 0 0,-88 16-14 0 0,-20 2-90 0 0,0 0 0 0 0,1-1-1 0 0,-1 1 1 0 0,0-1 0 0 0,0 0-1 0 0,7-2 1 0 0,5-3-20 0 0,0 0 0 0 0,27-5 0 0 0,-3 2 37 0 0,-3-1 28 0 0,-16 5-4 0 0,0-1-1 0 0,-1 0 0 0 0,1-2 1 0 0,20-11-1 0 0,-17 0-47 0 0,-9 7-10 0 0,-9 5-16 0 0,0 1-1 0 0,0-1 0 0 0,0-1 1 0 0,-1 1-1 0 0,0-1 1 0 0,0 1-1 0 0,-1-1 1 0 0,4-10-1 0 0,-3 7 37 0 0,-1-1 0 0 0,0 1-1 0 0,-1-1 1 0 0,0 0 0 0 0,-1 0 0 0 0,0 0 0 0 0,-1-14-1 0 0,0-9 69 0 0,-7-42 0 0 0,3 56-93 0 0,-1-1 0 0 0,-1 0 0 0 0,-10-23 0 0 0,3 15 92 0 0,-1 1 0 0 0,-19-32 0 0 0,26 51-124 0 0,-1 1 0 0 0,0 0 0 0 0,0 0 0 0 0,-1 0 0 0 0,0 1 0 0 0,-1 1 0 0 0,1-1 0 0 0,-12-6 0 0 0,-81-45 0 0 0,100 58 0 0 0,-6-3-30 0 0,0-1 1 0 0,0 0-1 0 0,0 0 1 0 0,-6-7-1 0 0,-6-4 26 0 0,17 15 20 0 0,-1 0 1 0 0,1 0-1 0 0,-1-1 0 0 0,1 2 1 0 0,-1-1-1 0 0,-4-1 1 0 0,-15-6 113 0 0,20 7-115 0 0,0-1-1 0 0,0 1 0 0 0,0-1 0 0 0,0 1 0 0 0,0-1 0 0 0,1 0 0 0 0,-1 0 1 0 0,1 0-1 0 0,-2-2 0 0 0,0-2-4 0 0,1 1 0 0 0,0 0 0 0 0,0-1 0 0 0,-2-9 0 0 0,-1-6 54 0 0,1 13-92 0 0,3 6-44 0 0,0 0 1 0 0,1 0-1 0 0,-1 0 1 0 0,0 0-1 0 0,1 0 1 0 0,-1 0-1 0 0,1-1 1 0 0,0 1 0 0 0,-1 0-1 0 0,1-5 1 0 0,1 8-68 0 0,-1 0 0 0 0,0 0 0 0 0,1-1 0 0 0,-1 1 0 0 0,1 0 0 0 0,-1-1 0 0 0,1 1 0 0 0,-1-1 0 0 0,1 1 1 0 0,-1 0-1 0 0,1-1 0 0 0,0 1 0 0 0,0 0 0 0 0,1 0-458 0 0,3 4-1220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0 389 11000 0 0,'34'-128'1208'0'0,"-22"76"-48"0"0,-10 38 136 0 0,9-28 1 0 0,-6 25 277 0 0,6-32 0 0 0,-8 31-257 0 0,7-22 0 0 0,3 13 515 0 0,-12 26-1232 0 0,13 48 1308 0 0,-8-29-1769 0 0,-1 0 0 0 0,5 37 1 0 0,-8 64 45 0 0,-3-68-86 0 0,-11 214 362 0 0,-1 0-92 0 0,13-217-318 0 0,0 40-32 0 0,17 153-1 0 0,-15-218-119 0 0,5 21 297 0 0,-7-42-327 0 0,1 1 1 0 0,0-1 0 0 0,-1 0-1 0 0,1 1 1 0 0,0-1-1 0 0,0 0 1 0 0,1 0 0 0 0,-1 0-1 0 0,0 0 1 0 0,1 0-1 0 0,-1 0 1 0 0,1 0 0 0 0,0 0-1 0 0,2 1 1 0 0,4-1-2330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13 413 12984 0 0,'-1'-5'1178'0'0,"-8"-21"-490"0"0,8 23-253 0 0,1 0-1 0 0,-1 0 0 0 0,1 0 1 0 0,0 0-1 0 0,0 0 0 0 0,0 0 1 0 0,0 0-1 0 0,1 0 0 0 0,-1 0 0 0 0,1 0 1 0 0,1-5-1 0 0,0 6-119 0 0,1 0 0 0 0,-1 0 0 0 0,1 1-1 0 0,-1-1 1 0 0,1 1 0 0 0,0-1 0 0 0,0 1 0 0 0,0 0 0 0 0,-1 0-1 0 0,7-1 1 0 0,-5 1-226 0 0,14-3 560 0 0,0 0 0 0 0,1 1 0 0 0,34 0 0 0 0,-3 0-557 0 0,48-4 183 0 0,44-5-71 0 0,-42-2-117 0 0,230-28 200 0 0,183 6-108 0 0,1 16-71 0 0,-386 15-71 0 0,319-20 287 0 0,71-17 156 0 0,-3-21 100 0 0,-508 62-568 0 0,260-36 613 0 0,-258 36-598 0 0,0 1 0 0 0,0-1 0 0 0,0 2 0 0 0,12 0 0 0 0,-19 0-23 0 0,0-1 1 0 0,1 1-1 0 0,-1-1 0 0 0,0 1 1 0 0,0 0-1 0 0,0 0 1 0 0,0 0-1 0 0,0 0 0 0 0,0 0 1 0 0,0 0-1 0 0,0 0 0 0 0,0 1 1 0 0,-1-1-1 0 0,1 1 0 0 0,0 0 1 0 0,-1-1-1 0 0,1 1 0 0 0,-1 0 1 0 0,0 0-1 0 0,0 0 0 0 0,0 0 1 0 0,2 4-1 0 0,-1-1 1 0 0,-1 0 0 0 0,0 0 0 0 0,0 0 0 0 0,0 0 1 0 0,-1 0-1 0 0,0 0 0 0 0,0 0 0 0 0,0 1 0 0 0,-1 6 0 0 0,-3 7 34 0 0,-7 23 1 0 0,4-14-26 0 0,-43 164 31 0 0,-60 300 162 0 0,80-172 77 0 0,28-260-208 0 0,4 0-1 0 0,2 0 0 0 0,16 80 0 0 0,-17-124-67 0 0,1 0-1 0 0,0 0 1 0 0,2 0-1 0 0,-1-1 1 0 0,2 0-1 0 0,0 0 1 0 0,1 0-1 0 0,0-1 1 0 0,16 20-1 0 0,-23-32-73 0 0,0-1-1 0 0,0 0 1 0 0,0 0-1 0 0,0 0 1 0 0,0 0-1 0 0,1 0 1 0 0,-1 0 0 0 0,0 0-1 0 0,0 0 1 0 0,1 0-1 0 0,-1-1 1 0 0,1 1-1 0 0,-1 0 1 0 0,0-1-1 0 0,1 1 1 0 0,0-1 0 0 0,1 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2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39 14712 0 0,'-9'-1'490'0'0,"0"0"0"0"0,-14-3 1 0 0,-4-3-346 0 0,16 0 1214 0 0,10 7-1317 0 0,1-1-1 0 0,0 1 1 0 0,0 0 0 0 0,0 0-1 0 0,-1 0 1 0 0,1 0-1 0 0,0-1 1 0 0,0 1 0 0 0,0 0-1 0 0,0 0 1 0 0,0 0-1 0 0,0-1 1 0 0,-1 1 0 0 0,1 0-1 0 0,0 0 1 0 0,0-1-1 0 0,0 1 1 0 0,0 0 0 0 0,0 0-1 0 0,0-1 1 0 0,0 1 0 0 0,0 0-1 0 0,0 0 1 0 0,0-1-1 0 0,0 1 1 0 0,0 0 0 0 0,0 0-1 0 0,0 0 1 0 0,0-1-1 0 0,0 1 1 0 0,0 0 0 0 0,1 0-1 0 0,-1-1 1 0 0,0 1-1 0 0,0 0 1 0 0,0 0 0 0 0,0 0-1 0 0,0-1 1 0 0,1 1-1 0 0,-1 0 1 0 0,0 0 0 0 0,0 0-1 0 0,0 0 1 0 0,1-1-1 0 0,2 0 154 0 0,0-1-1 0 0,0 1 0 0 0,0 0 1 0 0,0 0-1 0 0,0 0 0 0 0,1 1 1 0 0,-1-1-1 0 0,0 1 0 0 0,0-1 1 0 0,1 1-1 0 0,4 1 0 0 0,41 5 434 0 0,-23-1-328 0 0,1-1 105 0 0,47 14-1 0 0,6 2 53 0 0,259 14-143 0 0,-191-23-311 0 0,202 11 502 0 0,157 9 727 0 0,-1-16-532 0 0,31-43 230 0 0,-370 16-603 0 0,9-3-277 0 0,95-5-13 0 0,-179 16-37 0 0,223 0 0 0 0,-254 4 0 0 0,83-10 0 0 0,-119 7-1111 0 0,-1-1-1 0 0,30-9 1 0 0,-47 10-883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13160 0 0,'-1'-4'280'0'0,"1"3"-176"0"0,0-1 0 0 0,0 1 1 0 0,0 0-1 0 0,0-1 0 0 0,0 1 1 0 0,0 0-1 0 0,0-1 0 0 0,0 1 1 0 0,1 0-1 0 0,-1-1 1 0 0,0 1-1 0 0,1 0 0 0 0,-1 0 1 0 0,1-1-1 0 0,0 1 0 0 0,-1 0 1 0 0,1 0-1 0 0,0 0 0 0 0,-1 0 1 0 0,1 0-1 0 0,2-2 1 0 0,-3 3 20 0 0,1-1 0 0 0,-1 1 1 0 0,0 0-1 0 0,1-1 1 0 0,-1 1-1 0 0,1 0 1 0 0,-1-1-1 0 0,1 1 1 0 0,-1 0-1 0 0,1 0 1 0 0,-1-1-1 0 0,1 1 0 0 0,-1 0 1 0 0,1 0-1 0 0,-1 0 1 0 0,1 0-1 0 0,-1 0 1 0 0,1 0-1 0 0,-1 0 1 0 0,1 0-1 0 0,-1 0 1 0 0,1 0-1 0 0,0 0 1 0 0,-1 0-1 0 0,1 0 0 0 0,1 1 37 0 0,-1 0 0 0 0,0-1 0 0 0,0 1-1 0 0,0 0 1 0 0,1 0 0 0 0,-1-1-1 0 0,0 1 1 0 0,0 0 0 0 0,0 0-1 0 0,0 2 1 0 0,4 3 272 0 0,-1 0 0 0 0,6 14 0 0 0,-9-18-335 0 0,4 11 160 0 0,0 0 1 0 0,-2 1 0 0 0,1-1-1 0 0,-2 1 1 0 0,2 15-1 0 0,-1-4 5 0 0,5 39 204 0 0,-2 110 1 0 0,-18 67 327 0 0,5-127-440 0 0,-7 108-104 0 0,-8 235 280 0 0,21-395-618 0 0,9 63-1 0 0,-8-125 58 0 0,6 28-429 0 0,0-16-1321 0 0,-5-12 1508 0 0,-1 1-271 0 0,1-1 270 0 0,-1 0 1 0 0,0 0 0 0 0,1 1 0 0 0,-1-1 0 0 0,0 0 0 0 0,1 0-1 0 0,-1 0 1 0 0,1 1 0 0 0,-1-1 0 0 0,0 0 0 0 0,1 0 0 0 0,-1 0-1 0 0,1 0 1 0 0,-1 0 0 0 0,0 0 0 0 0,1 0 0 0 0,-1 0 0 0 0,1 0-1 0 0,-1 0 1 0 0,1 0 0 0 0,0 0 0 0 0,8-6-7342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15056 0 0,'-6'-8'1605'0'0,"5"4"-1484"0"0,0 1 1 0 0,-1-1-1 0 0,1 0 0 0 0,1 1 1 0 0,-2-5-1 0 0,2 4 821 0 0,-1 0 1 0 0,1 1-1 0 0,-1-1 0 0 0,-1 0 0 0 0,0-3 0 0 0,18 27 677 0 0,-11-7-1357 0 0,0 0 0 0 0,0 1 0 0 0,-1-1 1 0 0,2 18-1 0 0,4 57 246 0 0,-9-79-462 0 0,5 74 427 0 0,-8 100 0 0 0,-19 83 459 0 0,13-178-573 0 0,7-80-341 0 0,-14 251 824 0 0,15-243-934 0 0,2 46-1148 0 0,-2-55 1083 0 0,1-1-1 0 0,0 1 1 0 0,0-1 0 0 0,1 0-1 0 0,0 0 1 0 0,0 1 0 0 0,4 5 0 0 0,-6-11 68 0 0,0-1 1 0 0,0 1 0 0 0,0-1-1 0 0,1 1 1 0 0,-1-1 0 0 0,0 1 0 0 0,1-1-1 0 0,-1 1 1 0 0,1-1 0 0 0,-1 1 0 0 0,0-1-1 0 0,1 1 1 0 0,-1-1 0 0 0,1 0 0 0 0,-1 1-1 0 0,1-1 1 0 0,-1 0 0 0 0,1 0-1 0 0,0 1 1 0 0,-1-1 0 0 0,1 0 0 0 0,-1 0-1 0 0,1 0 1 0 0,-1 0 0 0 0,2 1 0 0 0,9-5-6271 0 0,2-3-1564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63 11976 0 0,'-1'-32'1279'0'0,"0"14"729"0"0,1 5 6824 0 0,2 21-7050 0 0,0 6-1564 0 0,0 0 0 0 0,-1-1 0 0 0,-1 1 0 0 0,0 0 1 0 0,-3 20-1 0 0,1-8 31 0 0,2-22-206 0 0,-31 327 1534 0 0,-25 9-992 0 0,45-282-562 0 0,2-1-1 0 0,3 2 1 0 0,3-1-1 0 0,3 66 0 0 0,2-108-19 0 0,0 0-1 0 0,1-1 1 0 0,8 27-1 0 0,-9-35-198 0 0,1 0 1 0 0,0-1-1 0 0,0 1 1 0 0,0-1-1 0 0,1 0 1 0 0,0 0-1 0 0,0 0 1 0 0,1 0-1 0 0,0-1 1 0 0,7 7-1 0 0,-2-6-1128 0 0,2-3-284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52 10136 0 0,'-3'-9'550'0'0,"-4"-7"1273"0"0,7 15-1614 0 0,0 1 0 0 0,0-1 0 0 0,0 1-1 0 0,0-1 1 0 0,0 0 0 0 0,0 1 0 0 0,0-1 0 0 0,0 1 0 0 0,1-1 0 0 0,-1 1-1 0 0,0-1 1 0 0,0 1 0 0 0,1-1 0 0 0,-1 1 0 0 0,0-1 0 0 0,1 1 0 0 0,-1-1-1 0 0,1 0 1 0 0,3-7 2381 0 0,-4 8-2453 0 0,0 0 0 0 0,0-1 0 0 0,0 1 0 0 0,-1 0 0 0 0,1-1-1 0 0,0 1 1 0 0,0 0 0 0 0,0 0 0 0 0,0-1 0 0 0,0 1-1 0 0,0 0 1 0 0,0 0 0 0 0,0-1 0 0 0,0 1 0 0 0,1 0 0 0 0,-1 0-1 0 0,0-1 1 0 0,0 1 0 0 0,0 0 0 0 0,0 0 0 0 0,0-1-1 0 0,0 1 1 0 0,0 0 0 0 0,1 0 0 0 0,-1 0 0 0 0,0-1 0 0 0,0 1-1 0 0,0 0 1 0 0,0 0 0 0 0,1 0 0 0 0,-1-1 0 0 0,6 8 3547 0 0,2 15-2098 0 0,-6 26-827 0 0,-2-1-1 0 0,-12 92 1 0 0,3-62-543 0 0,7-52-192 0 0,1-4 3 0 0,-8 38 1 0 0,7-51-450 0 0,1-1 0 0 0,0 0 0 0 0,1 0 0 0 0,0 1 0 0 0,0 9 0 0 0,1 3-235 0 0,-1-19 511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3224 0 0,'-5'-16'16774'0'0,"13"13"-15518"0"0,-5 1-1066 0 0,-1 0 0 0 0,0 0 0 0 0,1 0 0 0 0,0 1 1 0 0,-1-1-1 0 0,1 1 0 0 0,0 0 0 0 0,0 0 0 0 0,0 0 0 0 0,0 0 0 0 0,3 0 0 0 0,45-10 1834 0 0,-42 11-1749 0 0,2-1 95 0 0,0 0-1 0 0,-1 1 0 0 0,19 2 0 0 0,-27-1-340 0 0,1-1-1 0 0,-1 1 1 0 0,1-1 0 0 0,-1 1-1 0 0,1 0 1 0 0,-1 0 0 0 0,1 0-1 0 0,-1 1 1 0 0,0-1 0 0 0,0 0-1 0 0,1 1 1 0 0,-1-1 0 0 0,0 1-1 0 0,0 0 1 0 0,0 0 0 0 0,-1 0-1 0 0,1 0 1 0 0,0 0 0 0 0,2 4-1 0 0,-2-1-19 0 0,0 0 0 0 0,-1 0 0 0 0,1 0 0 0 0,-1 0 0 0 0,0 0 0 0 0,0 0 0 0 0,-1 0 0 0 0,0 0 0 0 0,0 0 0 0 0,0 0 0 0 0,0 0 0 0 0,-1 1 0 0 0,1-1 0 0 0,-1 0 0 0 0,-1 0 0 0 0,1 0 0 0 0,-3 5 0 0 0,-4 10 39 0 0,-2 0 1 0 0,-20 32-1 0 0,17-30-19 0 0,-56 91 99 0 0,67-108-101 0 0,0 0 0 0 0,0 1-1 0 0,0-1 1 0 0,1 1 0 0 0,0-1-1 0 0,0 1 1 0 0,0-1 0 0 0,1 1-1 0 0,0 6 1 0 0,1-11-13 0 0,0-1 1 0 0,0 1-1 0 0,0 0 0 0 0,0-1 1 0 0,0 1-1 0 0,0-1 0 0 0,0 0 0 0 0,0 1 1 0 0,0-1-1 0 0,0 0 0 0 0,1 1 1 0 0,-1-1-1 0 0,2 0 0 0 0,3 0 15 0 0,0 0-1 0 0,0 0 0 0 0,0-1 1 0 0,0 0-1 0 0,-1 0 0 0 0,1-1 1 0 0,0 1-1 0 0,7-4 1 0 0,45-23 105 0 0,-33 15-104 0 0,66-26-1186 0 0,-39 18-1425 0 0,-32 14 1178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2:3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19583 0 0,'5'2'5100'0'0,"-2"-3"-5382"0"0,25-18 2880 0 0,-5 6-1340 0 0,-18 10-1082 0 0,-1 1-1 0 0,0-1 1 0 0,1 1-1 0 0,-1 0 1 0 0,1 0-1 0 0,5-1 1 0 0,-8 3-130 0 0,0-1 1 0 0,1 1 0 0 0,-1 0-1 0 0,0-1 1 0 0,1 1 0 0 0,-1 0-1 0 0,0 1 1 0 0,0-1 0 0 0,1 0-1 0 0,2 2 1 0 0,-4-2-44 0 0,-1 0 0 0 0,1 1 0 0 0,0-1 0 0 0,0 1-1 0 0,-1-1 1 0 0,1 1 0 0 0,0-1 0 0 0,-1 1 0 0 0,1-1 0 0 0,-1 1 0 0 0,1 0 0 0 0,-1-1 0 0 0,1 1 0 0 0,-1 0 0 0 0,1-1-1 0 0,-1 1 1 0 0,0 0 0 0 0,1 0 0 0 0,-1 0 0 0 0,0-1 0 0 0,0 1 0 0 0,1 0 0 0 0,-1 0 0 0 0,0 0 0 0 0,0 0-1 0 0,0-1 1 0 0,0 1 0 0 0,0 0 0 0 0,0 0 0 0 0,0 0 0 0 0,-1 0 0 0 0,1 0 0 0 0,0 1 0 0 0,-1 2 5 0 0,0 0-1 0 0,-1 1 1 0 0,1-1 0 0 0,-1 0 0 0 0,0 0 0 0 0,0 0-1 0 0,0 0 1 0 0,0-1 0 0 0,-1 1 0 0 0,1 0 0 0 0,-1-1 0 0 0,0 0-1 0 0,0 0 1 0 0,-7 6 0 0 0,5-4-3 0 0,-1 0 0 0 0,1 1 0 0 0,1 0 0 0 0,-1 0 0 0 0,1 0 0 0 0,0 0 0 0 0,0 1-1 0 0,1 0 1 0 0,0 0 0 0 0,0-1 0 0 0,1 2 0 0 0,-3 10 0 0 0,5-17-5 0 0,-1 1-1 0 0,1 0 1 0 0,0-1 0 0 0,0 1-1 0 0,0 0 1 0 0,1-1 0 0 0,-1 1 0 0 0,0 0-1 0 0,1-1 1 0 0,-1 1 0 0 0,1 0-1 0 0,-1-1 1 0 0,1 1 0 0 0,0-1-1 0 0,0 1 1 0 0,-1-1 0 0 0,1 1-1 0 0,0-1 1 0 0,0 0 0 0 0,1 1-1 0 0,-1-1 1 0 0,0 0 0 0 0,0 0-1 0 0,3 2 1 0 0,0-1 21 0 0,0 1 0 0 0,0-1 0 0 0,0 0 0 0 0,1 0 0 0 0,-1 0 0 0 0,1-1 0 0 0,7 3 0 0 0,3-2 174 0 0,24 1 0 0 0,-26-3 30 0 0,0 1-1 0 0,24 5 1 0 0,-36-6-202 0 0,1 0 0 0 0,-1 1-1 0 0,0-1 1 0 0,1 1 0 0 0,-1-1 0 0 0,0 1-1 0 0,0-1 1 0 0,1 1 0 0 0,-1 0-1 0 0,0-1 1 0 0,0 1 0 0 0,0 0 0 0 0,0 0-1 0 0,0 0 1 0 0,0 0 0 0 0,0 0 0 0 0,0 0-1 0 0,0 0 1 0 0,0 1 0 0 0,0-1 0 0 0,-1 0-1 0 0,1 2 1 0 0,0-2-18 0 0,-1 1 0 0 0,0 0 0 0 0,0 0-1 0 0,0 0 1 0 0,0-1 0 0 0,0 1 0 0 0,0 0 0 0 0,0 0 0 0 0,-1-1-1 0 0,1 1 1 0 0,-1 0 0 0 0,1 0 0 0 0,-1-1 0 0 0,-1 4-1 0 0,-3 2-28 0 0,1 0 0 0 0,-1 0 0 0 0,0-1 0 0 0,0 1 0 0 0,-13 10 0 0 0,10-10 140 0 0,0-1 1 0 0,-1-1 0 0 0,0 1-1 0 0,1-1 1 0 0,-2-1 0 0 0,-16 7-1 0 0,9-6-705 0 0,-1 0 0 0 0,-33 4 0 0 0,40-9-846 0 0,-1-3-350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0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99 3136 0 0,'0'0'141'0'0,"1"0"-6"0"0,3-10 2949 0 0,-4 10-2883 0 0,-4-2-89 0 0,3 1-96 0 0,0 1 1 0 0,0 0-1 0 0,0 0 0 0 0,0 0 0 0 0,0-1 1 0 0,0 1-1 0 0,0 0 0 0 0,0 0 0 0 0,0 0 0 0 0,0 0 1 0 0,0 1-1 0 0,0-1 0 0 0,0 0 0 0 0,0 0 1 0 0,0 1-1 0 0,1-1 0 0 0,-1 0 0 0 0,0 1 0 0 0,0-1 1 0 0,0 1-1 0 0,0-1 0 0 0,0 1 0 0 0,1-1 1 0 0,-1 1-1 0 0,0 0 0 0 0,1-1 0 0 0,-1 1 1 0 0,0 0-1 0 0,1-1 0 0 0,-1 2 0 0 0,-5 3 184 0 0,5-4 165 0 0,-3-1 551 0 0,-12 3 11193 0 0,17-3-12008 0 0,136-3-17 0 0,170-9 900 0 0,-243 8-1141 0 0,107-7 148 0 0,152-5 209 0 0,-288 16-160 0 0,304 3 902 0 0,-90-2-226 0 0,-118-2-744 0 0,-23-5 211 0 0,-22 0-14 0 0,115-9-169 0 0,-101 7 0 0 0,8-3 102 0 0,88-3 188 0 0,-187 13-225 0 0,-7 1-46 0 0,1 0 0 0 0,-1 0-1 0 0,0 0 1 0 0,1 0 0 0 0,-1 0-1 0 0,0 1 1 0 0,0-1 0 0 0,1 1-1 0 0,-1-1 1 0 0,0 1 0 0 0,0 0 0 0 0,0 0-1 0 0,4 2 1 0 0,-1 1 46 0 0,-4-3-54 0 0,0 1-1 0 0,0 0 0 0 0,0-1 0 0 0,0 1 1 0 0,0 0-1 0 0,0 0 0 0 0,0-1 1 0 0,-1 1-1 0 0,1 0 0 0 0,-1 0 1 0 0,1 0-1 0 0,-1 0 0 0 0,0 0 1 0 0,0 0-1 0 0,0 4 0 0 0,1 4 25 0 0,-1-7-35 0 0,1 0 0 0 0,-1 0 0 0 0,0-1 0 0 0,-1 1 0 0 0,1 0 0 0 0,0-1 0 0 0,-1 1 0 0 0,0 2 0 0 0,-3 14 0 0 0,6 58 32 0 0,11 79 0 0 0,7 116 22 0 0,-6-49 49 0 0,0 23 66 0 0,-12-192-136 0 0,4 184 190 0 0,-6-201-185 0 0,5 252 308 0 0,-7-170-253 0 0,-1-35-48 0 0,0 94 73 0 0,0-122-94 0 0,-2 0 1 0 0,-15 67 0 0 0,9-68 7 0 0,-23 70 0 0 0,-16 36 96 0 0,39-128-128 0 0,-6 40 0 0 0,5-17 0 0 0,-5 39 12 0 0,0 0 104 0 0,13-73-116 0 0,1 0 0 0 0,0-1 0 0 0,2 37 0 0 0,-2 32 0 0 0,2-70 0 0 0,2 0 0 0 0,0 0 0 0 0,2 0 0 0 0,4 22 0 0 0,-2-17 0 0 0,3 8 0 0 0,-5-26 0 0 0,-2 0 0 0 0,1 0 0 0 0,-1 1 0 0 0,0 6 0 0 0,3 15 0 0 0,9 28 0 0 0,13 57 0 0 0,-5-26 0 0 0,30 75 0 0 0,-26-57 104 0 0,14 45 112 0 0,-32-126-175 0 0,3 29-1 0 0,-7-36-3 0 0,1 9-26 0 0,-2-15 10 0 0,-1 0 0 0 0,6 16 0 0 0,2 11 123 0 0,-2-14 4 0 0,7 43-1 0 0,-8-35-85 0 0,-5-29-41 0 0,-1 0 0 0 0,0 0 0 0 0,0 0-1 0 0,0 1 1 0 0,-1 6 0 0 0,-1 12 73 0 0,2-19-32 0 0,-1 0 0 0 0,1 0 0 0 0,-1 0 0 0 0,0 0 1 0 0,0 0-1 0 0,0 0 0 0 0,-1 0 0 0 0,-2 5 0 0 0,3-4 239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0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69 190 2760 0 0,'-3'-1'27'0'0,"-1"0"0"0"0,1 0 0 0 0,0 0 0 0 0,-1 0-1 0 0,1 1 1 0 0,-5-1 0 0 0,-7-1 1449 0 0,2-2 3486 0 0,12 4-4528 0 0,0-1-1 0 0,0 1 1 0 0,0-1-1 0 0,0 1 1 0 0,0 0-1 0 0,1-1 1 0 0,-1 0-1 0 0,0 1 0 0 0,0-1 1 0 0,0 1-1 0 0,1-1 1 0 0,-1 0-1 0 0,-1-1 1 0 0,2 2-361 0 0,0 0 0 0 0,0-1-1 0 0,1 1 1 0 0,-1 0 0 0 0,0 0 0 0 0,0-1 0 0 0,0 1 0 0 0,0 0 0 0 0,0 0 0 0 0,0 0 0 0 0,1-1 0 0 0,-1 1 0 0 0,0 0 0 0 0,0 0 0 0 0,0 0-1 0 0,1 0 1 0 0,-1-1 0 0 0,0 1 0 0 0,0 0 0 0 0,0 0 0 0 0,1 0 0 0 0,-1 0 0 0 0,0 0 0 0 0,0 0 0 0 0,1 0 0 0 0,-1 0 0 0 0,0 0-1 0 0,0 0 1 0 0,1 0 0 0 0,-1 0 0 0 0,0 0 0 0 0,1 0 0 0 0,32-2 168 0 0,-29 2-69 0 0,129 2 1705 0 0,194-11-197 0 0,-42-4-747 0 0,-187 10-698 0 0,741-2 1377 0 0,-285 6-1173 0 0,-143-14-314 0 0,-86-9 671 0 0,52-4-384 0 0,-13-6-278 0 0,-78-3-704 0 0,-244 30-4350 0 0,-30 3-2859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0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28 353 7888 0 0,'0'0'362'0'0,"0"1"-11"0"0,-1 3-223 0 0,1-3 31 0 0,0 0-1 0 0,-1 0 1 0 0,1-1-1 0 0,0 1 1 0 0,-1 0-1 0 0,1-1 1 0 0,-1 1-1 0 0,1 0 1 0 0,-1-1-1 0 0,0 1 1 0 0,1-1-1 0 0,-1 1 1 0 0,0-1-1 0 0,1 1 1 0 0,-1-1-1 0 0,-18 1 16067 0 0,36 4-16081 0 0,-12-3-133 0 0,0-1 1 0 0,0 1 0 0 0,0-1-1 0 0,0 1 1 0 0,0-1-1 0 0,9 0 1 0 0,34 1 63 0 0,-41-2-54 0 0,58 0 163 0 0,-1-3-1 0 0,86-15 1 0 0,21-5-100 0 0,-120 17-75 0 0,235-24-9 0 0,81 7 284 0 0,-298 19-244 0 0,-9 1 41 0 0,433-32 643 0 0,-209-14-140 0 0,-160 26-326 0 0,-12 1-47 0 0,256-34 295 0 0,-272 48-266 0 0,123-7 133 0 0,1 17 17 0 0,-218-2-380 0 0,3 1 17 0 0,1-1-1 0 0,0 0 1 0 0,-1 0-1 0 0,1 0 1 0 0,0 0 0 0 0,-1-1-1 0 0,1 0 1 0 0,6-2-1 0 0,-7 0-2 0 0,-5 2-20 0 0,0 1 1 0 0,1-1-1 0 0,-1 0 1 0 0,0 1-1 0 0,0-1 1 0 0,1 1-1 0 0,-1-1 1 0 0,0 1-1 0 0,0-1 1 0 0,0 0-1 0 0,0 1 1 0 0,0-1-1 0 0,0 1 1 0 0,0-1-1 0 0,0 0 1 0 0,0 1-1 0 0,0-1 1 0 0,0 1-1 0 0,-1-1 1 0 0,1 0-1 0 0,0 1 1 0 0,0-1-1 0 0,0 1 1 0 0,-1-1-1 0 0,1 1 1 0 0,-1-2-1 0 0,0 1 7 0 0,0-2-300 0 0,0 1 0 0 0,0 0-1 0 0,0-1 1 0 0,0 1 0 0 0,0 0 0 0 0,-1 0 0 0 0,-2-4-1 0 0,2 3-459 0 0,0 1-1 0 0,0 0 0 0 0,0 0 0 0 0,0 0 0 0 0,-1 0 0 0 0,1 1 1 0 0,-1-1-1 0 0,1 1 0 0 0,-1-1 0 0 0,1 1 0 0 0,-6-2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1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99 273 11232 0 0,'-9'-6'636'0'0,"0"0"0"0"0,-1 0 0 0 0,1 1-1 0 0,-1 1 1 0 0,-18-6 0 0 0,27 9-511 0 0,0 1 31 0 0,-1-1 1 0 0,1 1 0 0 0,0-1 0 0 0,0 0 0 0 0,0 0 0 0 0,0 1 0 0 0,0-1 0 0 0,0 0-1 0 0,0 0 1 0 0,-1-1 0 0 0,-8-6 3240 0 0,17 5-3352 0 0,1 1 1 0 0,-1 0-1 0 0,0 1 1 0 0,0 0-1 0 0,1 0 0 0 0,-1 1 1 0 0,0 0-1 0 0,1 0 0 0 0,8 1 1 0 0,10 0 132 0 0,489 12 2519 0 0,108-8-1284 0 0,-576-5-1360 0 0,911-60 1105 0 0,-639 38-878 0 0,208-2 456 0 0,1 25 304 0 0,-454 1-940 0 0,338-10 803 0 0,-388 6-811 0 0,-1 2 1 0 0,36 2-1 0 0,-33 0-30 0 0,0-2 0 0 0,-1 0 0 0 0,35-5 0 0 0,-46 3-42 0 0,-1-1-1 0 0,1 0 1 0 0,-1-1-1 0 0,-1 0 1 0 0,1-1-1 0 0,0 0 1 0 0,-1-1 0 0 0,14-9-1 0 0,-24 13-12 0 0,0 1 0 0 0,0-1 0 0 0,0 0 0 0 0,0 0 0 0 0,-1 0 0 0 0,1 0 0 0 0,-1 0 0 0 0,1 0 0 0 0,-1 0 0 0 0,0 0 0 0 0,0-1 0 0 0,2-4 0 0 0,-2 6-171 0 0,-1-1 0 0 0,1 0 0 0 0,-1 1 0 0 0,0-1 1 0 0,0 0-1 0 0,0 1 0 0 0,0-1 0 0 0,0 0 0 0 0,0 1 0 0 0,0-1 0 0 0,0 0 0 0 0,0 1 1 0 0,-1-1-1 0 0,1 0 0 0 0,-1 1 0 0 0,0-1 0 0 0,1 1 0 0 0,-1-1 0 0 0,0 1 0 0 0,-1-3 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1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28 12584 0 0,'-9'-5'994'0'0,"-1"0"1"0"0,-16-12 2143 0 0,40 17-2682 0 0,-6 0-255 0 0,0 1-1 0 0,1 1 0 0 0,-1 0 0 0 0,0 0 0 0 0,0 0 0 0 0,10 6 0 0 0,-6-4 217 0 0,22 6 0 0 0,96 12 456 0 0,1-6 1 0 0,179 0-1 0 0,266-39 3 0 0,-34 2-310 0 0,-286 14-189 0 0,18 3 84 0 0,-21 1 52 0 0,377 5 842 0 0,-551 3-1185 0 0,52 0-7 0 0,-119-4-1879 0 0,-5 1-4161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2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154 171 3224 0 0,'0'-4'436'0'0,"0"0"1"0"0,-1 0-1 0 0,1 0 1 0 0,-1 0-1 0 0,1 0 1 0 0,-3-5 0 0 0,3 8-288 0 0,-1-1 1 0 0,0 1-1 0 0,1 0 1 0 0,-1 0-1 0 0,0-1 1 0 0,0 1 0 0 0,0 0-1 0 0,0 0 1 0 0,0 0-1 0 0,0 0 1 0 0,0 0 0 0 0,0 0-1 0 0,0 1 1 0 0,0-1-1 0 0,0 0 1 0 0,0 0-1 0 0,-1 1 1 0 0,1-1 0 0 0,0 1-1 0 0,-1-1 1 0 0,0 1-1 0 0,-18-5 1701 0 0,0 2-1 0 0,0 1 0 0 0,-45 2 7251 0 0,77-3-8492 0 0,114 7-148 0 0,-63-1-203 0 0,100 1 198 0 0,54 3-43 0 0,247-7 12 0 0,-295-4-323 0 0,293-18 711 0 0,-110 3 48 0 0,-148 10-547 0 0,321-3 1025 0 0,-453 13-1294 0 0,104 4 156 0 0,66-1 28 0 0,-228-5-193 0 0,-1 0 0 0 0,25-7 1 0 0,-34 7-26 0 0,1 0 1 0 0,0-1-1 0 0,-1 0 1 0 0,1 0-1 0 0,-1 0 1 0 0,1-1-1 0 0,-1 1 1 0 0,0-1-1 0 0,0 0 1 0 0,6-6-1 0 0,-9 8 37 0 0,-1 0 0 0 0,1 0 0 0 0,0 0 0 0 0,-1 0 0 0 0,1 0 0 0 0,-1 0-1 0 0,1 0 1 0 0,-1 0 0 0 0,0 0 0 0 0,0 0 0 0 0,1 0 0 0 0,-1-1 0 0 0,0 1 0 0 0,0-2 0 0 0,0-6-3049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2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8 110 3680 0 0,'-8'-12'13567'0'0,"15"13"-13257"0"0,-1 0 0 0 0,1-1-1 0 0,-1 0 1 0 0,12-1 0 0 0,5 0 549 0 0,114-8 138 0 0,-74 4-610 0 0,-12-1-104 0 0,-28 2-98 0 0,29 1 1 0 0,-47 3-153 0 0,1 1 1 0 0,-1 0 0 0 0,0 0 0 0 0,0 1 0 0 0,8 3-1 0 0,47 25 95 0 0,-36-19 22 0 0,-16-7-100 0 0,0 0-1 0 0,0 0 0 0 0,0-1 0 0 0,1 0 1 0 0,-1-1-1 0 0,18 3 0 0 0,15-1 152 0 0,114 5 1111 0 0,-83-3-1073 0 0,0 1 37 0 0,147-17 301 0 0,-179 8-541 0 0,5-1-32 0 0,220-19 56 0 0,92-5 204 0 0,106 22-37 0 0,-301 6-214 0 0,9 4-13 0 0,-79-5 27 0 0,133 18 0 0 0,-128-9 13 0 0,-13-1 94 0 0,32 10 102 0 0,56 7-233 0 0,49-12 346 0 0,-57-6-133 0 0,-33-4-116 0 0,-24-1-45 0 0,142-1-10 0 0,-131-2-37 0 0,108-11 56 0 0,65-36 245 0 0,-264 42-222 0 0,327-77 650 0 0,-179 34-662 0 0,-135 39-75 0 0,-37 9-125 0 0,0 0 0 0 0,0 0 0 0 0,1 1 0 0 0,-1-1 0 0 0,0 1-1 0 0,1 0 1 0 0,-1 0 0 0 0,1 0 0 0 0,-1 0 0 0 0,0 0 0 0 0,5 2 0 0 0,1 0-1558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3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106 203 8432 0 0,'-84'-16'1504'0'0,"79"15"-1288"0"0,-11-2 2398 0 0,16 1-1399 0 0,9 0-910 0 0,0 2-120 0 0,0 0-1 0 0,-1 0 0 0 0,1 1 1 0 0,0 0-1 0 0,0 1 0 0 0,16 4 1 0 0,2 1 254 0 0,60 7 1018 0 0,90 5 1 0 0,48-12-65 0 0,-41-3-756 0 0,93-1 362 0 0,-28-1-672 0 0,-6 3-167 0 0,-81-3-90 0 0,344-7 485 0 0,-265 0-225 0 0,137-10 329 0 0,-134 3-225 0 0,257-6 546 0 0,-72 1-602 0 0,255-31 288 0 0,-594 40-504 0 0,1-4-1 0 0,-1-4 0 0 0,87-28 1 0 0,-130 30-134 0 0,49-17 90 0 0,-94 30-223 0 0,0 0-1 0 0,0 0 1 0 0,0 0 0 0 0,0 1-1 0 0,0-1 1 0 0,0 1-1 0 0,0-1 1 0 0,0 1 0 0 0,0 0-1 0 0,0-1 1 0 0,1 1-1 0 0,-1 0 1 0 0,0 1 0 0 0,0-1-1 0 0,0 0 1 0 0,0 0-1 0 0,0 1 1 0 0,0 0 0 0 0,0-1-1 0 0,3 2 1 0 0,0 3-1106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3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52 7832 0 0,'-116'-35'5524'0'0,"84"33"-3526"0"0,28 2 869 0 0,4 2-2780 0 0,1 0 1 0 0,-1 0-1 0 0,1 0 1 0 0,0-1-1 0 0,-1 1 1 0 0,1 0-1 0 0,0 0 1 0 0,0 0-1 0 0,0-1 1 0 0,0 1-1 0 0,0 0 1 0 0,0-1-1 0 0,1 1 1 0 0,-1-1-1 0 0,1 0 1 0 0,-1 1-1 0 0,1-1 1 0 0,-1 0-1 0 0,1 0 1 0 0,0 0-1 0 0,-1 0 1 0 0,1 0-1 0 0,0 0 1 0 0,4 1-1 0 0,4 2 143 0 0,2-1-1 0 0,20 5 0 0 0,-32-8-222 0 0,47 10 447 0 0,60 9 284 0 0,226 3 638 0 0,1-26-229 0 0,-206 1-870 0 0,-35 1-21 0 0,252-3 488 0 0,449 2 760 0 0,-295-10-512 0 0,56-46-147 0 0,-494 46-749 0 0,-44 8-494 0 0,0 1 0 0 0,1 1 0 0 0,30-2 0 0 0,-52 13-2815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4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85 201 12176 0 0,'-18'-4'414'0'0,"-19"-7"337"0"0,34 10-684 0 0,1 1-1 0 0,0-2 1 0 0,0 1 0 0 0,0 0 0 0 0,-1 0-1 0 0,1-1 1 0 0,1 1 0 0 0,-1-1 0 0 0,0 0 0 0 0,0 1-1 0 0,1-1 1 0 0,-4-4 0 0 0,5 5 316 0 0,12-9 311 0 0,-2 4-555 0 0,0 0 1 0 0,1 1-1 0 0,-1 0 0 0 0,1 1 0 0 0,0 0 1 0 0,20-4-1 0 0,75-9 916 0 0,-73 13-684 0 0,413-29 1485 0 0,-280 25-1282 0 0,10-2-90 0 0,370-19 982 0 0,1 16-436 0 0,478 58 1322 0 0,-908-33-2042 0 0,622 51 442 0 0,-568-57-1072 0 0,-5-12-3770 0 0,-119 0 2508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9216 0 0,'0'-5'7877'0'0,"37"11"-6694"0"0,20-1 131 0 0,88-7 358 0 0,-85 0-1287 0 0,46-6 254 0 0,-39 1-246 0 0,342-18 1702 0 0,-48 38-886 0 0,-306-9-769 0 0,0-2 0 0 0,1-2 0 0 0,55-9 0 0 0,-31 0 59 0 0,-74 8-229 0 0,-6 1-359 0 0,0 0 1 0 0,0 0 0 0 0,1 0 0 0 0,-1-1-1 0 0,0 1 1 0 0,1 0 0 0 0,-1 0 0 0 0,0 0-1 0 0,1 0 1 0 0,-1 0 0 0 0,0 0 0 0 0,1 0-1 0 0,-1 0 1 0 0,0 0 0 0 0,0 1 0 0 0,1-1-1 0 0,-1 0 1 0 0,0 0 0 0 0,1 0 0 0 0,-1 0-1 0 0,0 0 1 0 0,0 0 0 0 0,1 1-1 0 0,-1-1 1 0 0,0 0 0 0 0,0 0 0 0 0,1 0-1 0 0,-1 1 1 0 0,0-1 0 0 0,0 0 0 0 0,0 0-1 0 0,1 1 1 0 0,2 4-1400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0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24 126 4608 0 0,'0'0'2513'0'0,"-13"-8"382"0"0,12 8-2619 0 0,1 0 0 0 0,-1 0 0 0 0,0-1 0 0 0,1 1 0 0 0,-1 0 0 0 0,1-1-1 0 0,-1 1 1 0 0,1 0 0 0 0,-1-1 0 0 0,1 1 0 0 0,0 0 0 0 0,-1-1 0 0 0,1 1 0 0 0,-1-1 0 0 0,1 1 0 0 0,0-1 0 0 0,-1 1 0 0 0,1-1 0 0 0,0 1 0 0 0,0-1 0 0 0,-1 1 0 0 0,1-1 0 0 0,0 0 0 0 0,0 1 0 0 0,0-1 0 0 0,0 0 0 0 0,0 0-37 0 0,1 0 1 0 0,-1 1-1 0 0,1-1 1 0 0,-1 1-1 0 0,1-1 1 0 0,-1 1-1 0 0,1 0 0 0 0,-1-1 1 0 0,1 1-1 0 0,0 0 1 0 0,-1-1-1 0 0,1 1 1 0 0,0 0-1 0 0,-1 0 1 0 0,1-1-1 0 0,0 1 0 0 0,1 0 1 0 0,36-3 1294 0 0,95 9-351 0 0,1 0-902 0 0,207-15 87 0 0,-123 3 41 0 0,0-1 182 0 0,105 1-614 0 0,-263 5 34 0 0,165-10 256 0 0,-31 1-247 0 0,47-9 89 0 0,19 1-101 0 0,-93 6 104 0 0,-96 6 0 0 0,122 4 0 0 0,-185 2-202 0 0,27 0-581 0 0,-47 13-2341 0 0,7-12 549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13:4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193 163 10336 0 0,'-3'0'505'0'0,"-14"-2"-74"0"0,1-1-1 0 0,-1-1 1 0 0,1 0 0 0 0,-30-13-1 0 0,-10-16 4779 0 0,54 32-4912 0 0,1 1 0 0 0,-1-2-1 0 0,1 1 1 0 0,0 0 0 0 0,-1 0-1 0 0,1 0 1 0 0,0-1 0 0 0,0 1-1 0 0,-1 0 1 0 0,1-1-1 0 0,0 1 1 0 0,1-1 0 0 0,-1 0-1 0 0,0 1 1 0 0,0-1 0 0 0,1 0-1 0 0,-1 1 1 0 0,1-1 0 0 0,-1 0-1 0 0,1 0 1 0 0,0 1-1 0 0,-1-1 1 0 0,1 0 0 0 0,0 0-1 0 0,0 0 1 0 0,1 1 0 0 0,-1-1-1 0 0,1-2 1 0 0,0 3-232 0 0,0 0 0 0 0,0 1 0 0 0,1-1-1 0 0,-1 1 1 0 0,0-1 0 0 0,1 1 0 0 0,-1-1 0 0 0,1 1 0 0 0,1-1 0 0 0,0 1 22 0 0,13-3 69 0 0,0 1 1 0 0,1 1 0 0 0,-1 0-1 0 0,1 1 1 0 0,-1 1 0 0 0,17 3-1 0 0,-10-2-36 0 0,944 33 1080 0 0,-485-50-632 0 0,139-7 145 0 0,-465 26-559 0 0,29-1 44 0 0,-173-4-26 0 0,1 0 0 0 0,0 0 0 0 0,22-7 0 0 0,-30 6-501 0 0,1 0 0 0 0,-1 0 0 0 0,0 0 0 0 0,7-5 0 0 0,-8 4-795 0 0,-1 1-1 0 0,0-1 0 0 0,0 1 0 0 0,0-1 0 0 0,0 0 0 0 0,-1 0 0 0 0,3-4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0:2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9384 0 0,'-3'1'89'0'0,"1"-1"-1"0"0,0 1 1 0 0,0 0 0 0 0,-1 0 0 0 0,1 0 0 0 0,0 1-1 0 0,0-1 1 0 0,0 0 0 0 0,1 1 0 0 0,-1-1 0 0 0,0 1 0 0 0,-2 2 715 0 0,-8 2 9255 0 0,19-5-8557 0 0,343 20 2549 0 0,-154-4-3294 0 0,192-2 419 0 0,-214-5-893 0 0,-60 10-158 0 0,-63-12 203 0 0,-43-7-773 0 0,1 0 1 0 0,-1 1-1 0 0,16 4 0 0 0,-9 4-3172 0 0,-1 7-4256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0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3224 0 0,'0'0'143'0'0,"-16"7"26"0"0,-44 26 15726 0 0,83-29-14615 0 0,7-2-352 0 0,-20-1-717 0 0,1 0 0 0 0,14-2-1 0 0,131-4 83 0 0,-59 5-247 0 0,135-12 708 0 0,141-3-31 0 0,-183 13-879 0 0,88 1 155 0 0,-139-1 57 0 0,-27-1-59 0 0,-31 3 72 0 0,348 5 996 0 0,-274-7-175 0 0,-147 2-838 0 0,0 0 1 0 0,0 0-1 0 0,0-1 0 0 0,0-1 0 0 0,0 1 0 0 0,0-1 0 0 0,11-4 1 0 0,-18 6-123 0 0,-5-3-2582 0 0,-3 0 1252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0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2760 0 0,'0'0'248'0'0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27 7056 0 0,'0'0'637'0'0,"-23"0"10038"0"0,36-5-6978 0 0,-5 3-4965 0 0,36-5 1693 0 0,1 2-1 0 0,52 1 1 0 0,142 2-273 0 0,-159 7-67 0 0,0 1-90 0 0,202-1 5 0 0,-134-4 126 0 0,210-5 679 0 0,-33-7-3 0 0,-178 7-576 0 0,173 13-92 0 0,-233-5-20 0 0,-61-3 19 0 0,51 10-1 0 0,-70-11-121 0 0,-2 0 42 0 0,-3 0 1 0 0,2 0-33 0 0,-3 0 96 0 0,10-4 11 0 0,-10 4-130 0 0,0 0-1 0 0,0-1 0 0 0,-1 1 1 0 0,1-1-1 0 0,0 1 0 0 0,-1-1 1 0 0,1 1-1 0 0,0-1 0 0 0,-1 0 1 0 0,1 1-1 0 0,-1-1 1 0 0,1 0-1 0 0,0 1 0 0 0,-1-1 1 0 0,0 0-1 0 0,1 0 0 0 0,-1 1 1 0 0,1-1-1 0 0,-1-1 0 0 0,5-6-48 0 0,-4 8-62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54 101 4144 0 0,'0'0'319'0'0,"-6"5"1952"0"0,-34 12 4611 0 0,33-15-2800 0 0,13-3-2767 0 0,123-5 1759 0 0,29 10-2505 0 0,48-1-387 0 0,41-8 87 0 0,294-14-34 0 0,-293 5 121 0 0,106-9 535 0 0,-184 10-585 0 0,121-20 877 0 0,-157 18-1136 0 0,-123 15-37 0 0,-9 1-2 0 0,-1-1 0 0 0,1 0 0 0 0,0 0 1 0 0,-1 0-1 0 0,1 0 0 0 0,-1-1 1 0 0,1 1-1 0 0,-1 0 0 0 0,1-1 1 0 0,1 0-1 0 0,-2 1 101 0 0,-33 9-3157 0 0,7-9-843 0 0,14 0-864 0 0,0 0-1566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95 8840 0 0,'-3'0'800'0'0,"2"1"-725"0"0,0-1 0 0 0,-1 1 1 0 0,1 0-1 0 0,0-1 1 0 0,0 1-1 0 0,0 0 0 0 0,0 0 1 0 0,0-1-1 0 0,0 1 1 0 0,0 0-1 0 0,0 0 0 0 0,0 0 1 0 0,1 0-1 0 0,-5 6 4238 0 0,12-1-2467 0 0,2-3-1544 0 0,0 1 1 0 0,1-1-1 0 0,-1-1 0 0 0,1 0 1 0 0,0 0-1 0 0,0-1 0 0 0,11 0 1 0 0,-4 1 79 0 0,39 1 196 0 0,79-5-1 0 0,-69-1-457 0 0,166-9-37 0 0,17-1 441 0 0,-6 7 218 0 0,60 0 309 0 0,50-2-270 0 0,-23-17-414 0 0,-235 15-230 0 0,86-15 151 0 0,-2 1-42 0 0,-162 21-245 0 0,0 1 1 0 0,0 0 0 0 0,0 1 0 0 0,0 1-1 0 0,22 3 1 0 0,12 12-2 0 0,-45-12 0 0 0,-1 1 0 0 0,0-2-168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7920 0 0,'0'0'713'0'0,"0"0"-585"0"0,4-4 4 0 0,2-3 1336 0 0,6-3 157 0 0,-4 6-954 0 0,1 1-1 0 0,0-1 0 0 0,0 2 1 0 0,0-1-1 0 0,18-2 0 0 0,48-1 1218 0 0,-48 5-1626 0 0,249-8 1598 0 0,-77 4-1364 0 0,-143 1-387 0 0,18-1 13 0 0,337-3 648 0 0,-315 7-406 0 0,84 2 36 0 0,-83 0-218 0 0,23 1 84 0 0,164 12 193 0 0,-215-14-5 0 0,76-10 1 0 0,-98 6-468 0 0,-18-1 204 0 0,0 0 1 0 0,51-17 0 0 0,-53 13-9 0 0,0 2 1 0 0,55-8-1 0 0,-69 13-78 0 0,-2 1-114 0 0,-1 0-1 0 0,1 1 1 0 0,0 0-1 0 0,0 0 1 0 0,20 4-1 0 0,-7 6 502 0 0,3 0-6753 0 0,-20-7 4566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78 8288 0 0,'0'-1'58'0'0,"-1"1"0"0"0,1-1 0 0 0,0 1 0 0 0,0-1 0 0 0,0 0 0 0 0,0 1 0 0 0,-1-1 0 0 0,1 1 0 0 0,0-1 0 0 0,0 1 0 0 0,0-1 0 0 0,0 0 0 0 0,1 1 0 0 0,-1-1 0 0 0,0 1 0 0 0,0-1 0 0 0,0 1 0 0 0,0-1 0 0 0,1 0 0 0 0,-1 1 0 0 0,0-1 0 0 0,0 1 0 0 0,1-1 0 0 0,-1 1 0 0 0,0-1 0 0 0,1 1 0 0 0,-1 0 0 0 0,1-1 0 0 0,-1 0 0 0 0,3-3 1050 0 0,1-1-193 0 0,-1 0-1 0 0,0-1 1 0 0,1 2 0 0 0,8-9 0 0 0,12-6 3389 0 0,-18 15-545 0 0,-9 9-3539 0 0,0-1-1 0 0,0 1 1 0 0,-1-1 0 0 0,-7 9 0 0 0,-1 1-101 0 0,-8 8 104 0 0,15-17-177 0 0,-1 1-1 0 0,1 1 1 0 0,0-1-1 0 0,0 1 0 0 0,1-1 1 0 0,0 1-1 0 0,-4 10 1 0 0,9-17-34 0 0,0 1 0 0 0,0 0 0 0 0,1-1 0 0 0,-1 1 0 0 0,0 0 1 0 0,1-1-1 0 0,-1 0 0 0 0,0 1 0 0 0,1-1 0 0 0,1 1 0 0 0,9 0 10 0 0,0 0 0 0 0,0-1 0 0 0,0-1 0 0 0,19-2 0 0 0,-29 3-12 0 0,0 0 1 0 0,1-1 0 0 0,-1 1-1 0 0,0 0 1 0 0,0 0 0 0 0,0 1-1 0 0,0-1 1 0 0,0 0 0 0 0,0 1-1 0 0,3 0 1 0 0,10 2-3735 0 0,-8-3 2077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1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10136 0 0,'0'0'918'0'0,"-1"1"-758"0"0,-18 8 5759 0 0,17-9-5622 0 0,1 1-1 0 0,-1 0 1 0 0,0 0-1 0 0,0 0 1 0 0,0 0 0 0 0,0 0-1 0 0,1 0 1 0 0,-1 0-1 0 0,0 1 1 0 0,1-1-1 0 0,-1 1 1 0 0,1-1-1 0 0,0 1 1 0 0,-1-1-1 0 0,1 1 1 0 0,0 0-1 0 0,0 0 1 0 0,-1 3-1 0 0,-14 28 820 0 0,-18 57 0 0 0,13-30-918 0 0,-13 35-200 0 0,22-50-2039 0 0,10-42 342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48 6680 0 0,'2'-3'182'0'0,"1"0"1"0"0,-1 0 0 0 0,1 0-1 0 0,0 0 1 0 0,0 1 0 0 0,0-1-1 0 0,1 1 1 0 0,-1 0 0 0 0,6-3-1 0 0,12-14 8638 0 0,-15 25-6443 0 0,-6-3-2142 0 0,1-1 1 0 0,-1 1-1 0 0,0-1 0 0 0,0 1 0 0 0,0 0 0 0 0,0-1 0 0 0,0 1 0 0 0,-1-1 0 0 0,1 1 0 0 0,-1-1 0 0 0,-1 4 0 0 0,-13 30 508 0 0,5-11-459 0 0,-15 38 1151 0 0,12-33-1241 0 0,1 1-1 0 0,-9 42 1 0 0,21-70-394 0 0,-2 2 301 0 0,2 1 0 0 0,-1-1 0 0 0,0 0 0 0 0,1 7-1 0 0,0-11-206 0 0,0 0 0 0 0,0-1 0 0 0,0 1-1 0 0,0 0 1 0 0,0-1 0 0 0,0 1 0 0 0,0 0-1 0 0,0 0 1 0 0,1-1 0 0 0,-1 1 0 0 0,0 0-1 0 0,0-1 1 0 0,1 1 0 0 0,-1 0 0 0 0,0-1-1 0 0,1 1 1 0 0,-1 0 0 0 0,1-1 0 0 0,-1 1-1 0 0,1-1 1 0 0,-1 1 0 0 0,1-1 0 0 0,-1 1-1 0 0,1-1 1 0 0,-1 1 0 0 0,1-1 0 0 0,0 0-1 0 0,-1 1 1 0 0,1-1 0 0 0,0 0 0 0 0,-1 0-1 0 0,1 1 1 0 0,0-1 0 0 0,-1 0-1 0 0,1 0 1 0 0,0 0 0 0 0,0 0 0 0 0,-1 0-1 0 0,1 0 1 0 0,0 0 0 0 0,1 0 0 0 0,7-2-7743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2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14 13824 0 0,'-1'-1'187'0'0,"0"0"1"0"0,0-1 0 0 0,-1 1 0 0 0,1 0 0 0 0,-1 0 0 0 0,1 0 0 0 0,-1 0 0 0 0,1 1 0 0 0,-1-1-1 0 0,0 0 1 0 0,1 1 0 0 0,-1-1 0 0 0,0 1 0 0 0,1-1 0 0 0,-1 1 0 0 0,0 0 0 0 0,0 0-1 0 0,1 0 1 0 0,-1 0 0 0 0,0 0 0 0 0,0 0 0 0 0,0 0 0 0 0,1 1 0 0 0,-1-1 0 0 0,0 1 0 0 0,1-1-1 0 0,-1 1 1 0 0,0 0 0 0 0,1-1 0 0 0,-1 1 0 0 0,1 0 0 0 0,-1 0 0 0 0,1 0 0 0 0,-1 0-1 0 0,0 2 1 0 0,-3 1 21 0 0,1 0-1 0 0,0 1 0 0 0,0-1 0 0 0,0 1 0 0 0,0 0 1 0 0,1 0-1 0 0,0 0 0 0 0,0 1 0 0 0,0-1 0 0 0,1 1 0 0 0,-4 11 1 0 0,4-9-32 0 0,0-1 0 0 0,1 1 0 0 0,0 0 0 0 0,0 0 0 0 0,0 0 0 0 0,1 0 0 0 0,1 0 0 0 0,1 14 0 0 0,-1-18-85 0 0,0 0 1 0 0,0 0-1 0 0,1 0 0 0 0,-1 0 0 0 0,1-1 0 0 0,0 1 0 0 0,0-1 1 0 0,3 5-1 0 0,-4-6-54 0 0,0-1 0 0 0,0 0 0 0 0,0 1 0 0 0,1-1-1 0 0,-1 0 1 0 0,0 0 0 0 0,1 0 0 0 0,-1 0 0 0 0,1 0 0 0 0,-1 0 0 0 0,1-1 0 0 0,-1 1 0 0 0,1 0 0 0 0,0-1 0 0 0,-1 1 0 0 0,1-1 0 0 0,0 1-1 0 0,-1-1 1 0 0,1 0 0 0 0,0 0 0 0 0,2 0 0 0 0,3-1 27 0 0,-1 0-1 0 0,0 0 1 0 0,0-1-1 0 0,0 1 1 0 0,0-2-1 0 0,0 1 0 0 0,0 0 1 0 0,0-1-1 0 0,-1 0 1 0 0,0-1-1 0 0,1 1 1 0 0,-1-1-1 0 0,0 0 1 0 0,-1 0-1 0 0,1-1 1 0 0,4-5-1 0 0,-1 0 66 0 0,-2 3-32 0 0,0-1-1 0 0,-1 1 1 0 0,0-1-1 0 0,0-1 1 0 0,4-10-1 0 0,-8 17-89 0 0,0 0-1 0 0,-1 0 1 0 0,1 0-1 0 0,-1 0 1 0 0,0 0-1 0 0,1 0 1 0 0,-1 0-1 0 0,0 0 1 0 0,0 0-1 0 0,0 0 1 0 0,-1 1-1 0 0,1-1 1 0 0,0 0-1 0 0,-1 0 1 0 0,1 0-1 0 0,-1 0 1 0 0,0 0-1 0 0,1 0 1 0 0,-1 0 0 0 0,0 1-1 0 0,0-1 1 0 0,0 0-1 0 0,0 1 1 0 0,-1-1-1 0 0,1 1 1 0 0,0-1-1 0 0,-1 1 1 0 0,1 0-1 0 0,-1-1 1 0 0,-3-1-1 0 0,-4-3-462 0 0,-4-3-464 0 0,4 1-6412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0:3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30 10136 0 0,'-30'-8'826'0'0,"-3"-2"683"0"0,11 3 7233 0 0,37 3-6452 0 0,9 7-2268 0 0,-6-1 607 0 0,21 5 0 0 0,40 7 570 0 0,-48-9-847 0 0,175 20 992 0 0,-176-22-1391 0 0,312 12 1219 0 0,-25-8-312 0 0,-227-5-837 0 0,79-3 575 0 0,-128 0-557 0 0,-31 2-10 0 0,0-1 1 0 0,0 0 0 0 0,20-4-1 0 0,-28 3 17 0 0,8-9-40 0 0,-9 10-413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3:5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9216 0 0,'0'0'1194'0'0,"11"7"6511"0"0,-7-7-7288 0 0,0-1 0 0 0,0 0 0 0 0,-1 0 0 0 0,1 0 0 0 0,0 0 0 0 0,-1 0 0 0 0,1-1 0 0 0,-1 1 0 0 0,1-1 0 0 0,-1 0 0 0 0,5-4 0 0 0,5-2-34 0 0,26-17-367 0 0,-26 16-15 0 0,5-4 577 0 0,-17 13-820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3:5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3680 0 0,'0'0'10770'0'0,"-6"6"-6350"0"0,0-1-3575 0 0,-1 1 0 0 0,2 0-1 0 0,-1 0 1 0 0,-8 13 0 0 0,12-16-739 0 0,0 0 1 0 0,0 0-1 0 0,0 1 1 0 0,1-1-1 0 0,-1 0 0 0 0,1 1 1 0 0,0-1-1 0 0,0 1 0 0 0,1 0 1 0 0,-1-1-1 0 0,1 1 1 0 0,-1 0-1 0 0,1 6 0 0 0,1-1 208 0 0,-1-8-285 0 0,0 1-1 0 0,0-1 1 0 0,0 1 0 0 0,0-1 0 0 0,0 1 0 0 0,1-1-1 0 0,-1 0 1 0 0,0 1 0 0 0,1-1 0 0 0,-1 0 0 0 0,1 1-1 0 0,-1-1 1 0 0,1 0 0 0 0,0 1 0 0 0,-1-1 0 0 0,1 0-1 0 0,0 0 1 0 0,0 0 0 0 0,0 0 0 0 0,0 0 0 0 0,0 0-1 0 0,0 0 1 0 0,0 0 0 0 0,0 0 0 0 0,1 0 0 0 0,-1-1-1 0 0,2 2 1 0 0,5 1 109 0 0,1 1 0 0 0,-1-1-1 0 0,1-1 1 0 0,0 1 0 0 0,0-2-1 0 0,0 1 1 0 0,0-1 0 0 0,15 0-1 0 0,-14-1 36 0 0,1 1 0 0 0,-1 0-1 0 0,0 0 1 0 0,1 1 0 0 0,-1 1-1 0 0,12 4 1 0 0,-1 4 210 0 0,-21-10-374 0 0,1-1 0 0 0,-1 1 0 0 0,1-1 0 0 0,-1 1 0 0 0,1-1 1 0 0,-1 1-1 0 0,1-1 0 0 0,-1 1 0 0 0,1 0 0 0 0,-1-1 0 0 0,0 1 0 0 0,1 0 1 0 0,-1-1-1 0 0,0 1 0 0 0,0 0 0 0 0,0 0 0 0 0,1-1 0 0 0,-1 1 0 0 0,0 0 0 0 0,0 0 1 0 0,0-1-1 0 0,0 1 0 0 0,0 0 0 0 0,0 0 0 0 0,-1 0 0 0 0,-2 18 78 0 0,2-17-85 0 0,0 0 1 0 0,0 0-1 0 0,0-1 1 0 0,0 1-1 0 0,0-1 0 0 0,-1 1 1 0 0,1-1-1 0 0,-1 1 1 0 0,1-1-1 0 0,0 0 1 0 0,-1 1-1 0 0,0-1 0 0 0,-1 1 1 0 0,-25 11-87 0 0,25-12 50 0 0,-1 1-322 0 0,-1 0 1 0 0,1-1 0 0 0,-1 1-1 0 0,0-1 1 0 0,0-1 0 0 0,1 1 0 0 0,-1-1-1 0 0,0 1 1 0 0,0-1 0 0 0,0-1-1 0 0,-6 0 1 0 0,2-1-1108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3:5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18311 0 0,'13'0'1952'0'0,"7"-5"-1097"0"0,0 0 0 0 0,-1-1 0 0 0,34-15 0 0 0,-1 0-1027 0 0,-47 20 250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3:5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14336 0 0,'0'0'661'0'0,"-11"9"238"0"0,8-8-587 0 0,0 1 1 0 0,1 1 0 0 0,-1-1 0 0 0,1 0 0 0 0,0 1 0 0 0,0-1 0 0 0,0 1 0 0 0,0 0 0 0 0,0 0 0 0 0,0 0 0 0 0,1-1 0 0 0,-1 2-1 0 0,0 2 1 0 0,1-4-171 0 0,1-1-1 0 0,-1 1 1 0 0,1-1 0 0 0,-1 1-1 0 0,1-1 1 0 0,0 1-1 0 0,0-1 1 0 0,0 1-1 0 0,0-1 1 0 0,0 1-1 0 0,0-1 1 0 0,0 1 0 0 0,1-1-1 0 0,-1 1 1 0 0,1-1-1 0 0,-1 1 1 0 0,1-1-1 0 0,-1 0 1 0 0,1 1-1 0 0,0-1 1 0 0,-1 0 0 0 0,1 1-1 0 0,0-1 1 0 0,0 0-1 0 0,0 0 1 0 0,0 0-1 0 0,0 0 1 0 0,0 0-1 0 0,1 0 1 0 0,0 1 0 0 0,6 2 142 0 0,0 0 1 0 0,0-1 0 0 0,0 0 0 0 0,0 0 0 0 0,1-1 0 0 0,-1 0-1 0 0,1-1 1 0 0,14 1 0 0 0,6 2 102 0 0,-27-3-387 0 0,0 0 0 0 0,0 0 0 0 0,0 0 0 0 0,0 0 0 0 0,-1 1 0 0 0,4 2 0 0 0,-4-3 0 0 0,0 1 33 0 0,0-1 0 0 0,0 1 0 0 0,-1-1 0 0 0,1 1-1 0 0,0 0 1 0 0,-1-1 0 0 0,0 1 0 0 0,1 0 0 0 0,-1 0 0 0 0,0-1 0 0 0,0 1 0 0 0,0 0-1 0 0,0 0 1 0 0,0-1 0 0 0,-1 1 0 0 0,1 0 0 0 0,0 0 0 0 0,-1-1 0 0 0,1 1-1 0 0,-1 0 1 0 0,0-1 0 0 0,1 1 0 0 0,-2 2 0 0 0,-3 3 228 0 0,1 0 0 0 0,-1 0 1 0 0,-9 9-1 0 0,11-12-212 0 0,-5 3-33 0 0,1 0 1 0 0,-1-1 0 0 0,-1 0 0 0 0,-10 6-1 0 0,11-7-127 0 0,5-3-110 0 0,0-1 1 0 0,-1 1-1 0 0,1-1 0 0 0,-1 0 1 0 0,1 1-1 0 0,-1-2 0 0 0,1 1 1 0 0,-1 0-1 0 0,0-1 1 0 0,1 1-1 0 0,-1-1 0 0 0,0 0 1 0 0,0 0-1 0 0,-5-2 1 0 0,-5-1-1190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4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1283 170 6448 0 0,'0'0'498'0'0,"-17"-13"2018"0"0,-6-5 1882 0 0,-8-6-2064 0 0,19 12-2136 0 0,-1 1 0 0 0,-1 1 0 0 0,1 0-1 0 0,-2 1 1 0 0,1 0 0 0 0,-1 1 0 0 0,-1 1-1 0 0,1 1 1 0 0,-1 0 0 0 0,0 1 0 0 0,-33-7 0 0 0,15 8 150 0 0,0 0 1 0 0,-1 2 0 0 0,0 2 0 0 0,-63 7-1 0 0,62-2-97 0 0,0 1-1 0 0,0 2 1 0 0,-58 20 0 0 0,75-20-235 0 0,-1 0 1 0 0,2 2 0 0 0,0 0-1 0 0,0 0 1 0 0,0 2 0 0 0,2 0 0 0 0,-31 29-1 0 0,19-12-167 0 0,-53 57-132 0 0,44-44 432 0 0,16-20-92 0 0,1 2 0 0 0,0 0 0 0 0,2 2 0 0 0,-27 48 0 0 0,29-40-57 0 0,-1 1 0 0 0,-23 69 0 0 0,28-63-56 0 0,3-13 369 0 0,1 1 0 0 0,1 0-1 0 0,-4 47 1 0 0,9-42-129 0 0,2 1 0 0 0,1-1-1 0 0,11 61 1 0 0,-8-76-168 0 0,1-1 0 0 0,0 1 0 0 0,2-1-1 0 0,0-1 1 0 0,1 1 0 0 0,1-1 0 0 0,0 0 0 0 0,16 20-1 0 0,5-2 396 0 0,1-1 0 0 0,46 39 1 0 0,-36-37-148 0 0,3-1 0 0 0,1-3 1 0 0,87 49-1 0 0,-81-55-185 0 0,2-2 0 0 0,64 20 1 0 0,-83-34 120 0 0,-1-2 0 0 0,2-1 0 0 0,-1-1 0 0 0,68 1 1 0 0,-67-7-70 0 0,0-1 1 0 0,-1-1-1 0 0,50-10 1 0 0,-60 6-84 0 0,1-1 1 0 0,-2-1-1 0 0,1-1 0 0 0,-1-1 0 0 0,28-17 0 0 0,-27 12 123 0 0,0-2-1 0 0,-1 0 0 0 0,0-2 1 0 0,-2 0-1 0 0,0-2 0 0 0,-1 0 0 0 0,-1-1 1 0 0,-2-1-1 0 0,28-44 0 0 0,-25 29-159 0 0,-1 0-1 0 0,-2-2 1 0 0,18-59 0 0 0,-20 42 171 0 0,16-116 1 0 0,-28 139-119 0 0,-2 0 0 0 0,-4-52 0 0 0,-18-66 128 0 0,17 136-145 0 0,0 1 0 0 0,-1 0 1 0 0,0 0-1 0 0,-10-18 0 0 0,-33-53 181 0 0,37 70-172 0 0,-1 0 0 0 0,0 1 0 0 0,-27-25 1 0 0,-48-33 188 0 0,31 28 53 0 0,2 4-211 0 0,-5-4-54 0 0,43 30-49 0 0,-1 1 0 0 0,0 0 0 0 0,-1 1 0 0 0,-35-18 0 0 0,51 30-153 0 0,1 0 0 0 0,-1 1 0 0 0,0-1 1 0 0,0 1-1 0 0,0 0 0 0 0,0-1 0 0 0,0 1 0 0 0,0 0 0 0 0,0 0 0 0 0,0 0 0 0 0,0 0 0 0 0,0 1 1 0 0,0-1-1 0 0,0 0 0 0 0,0 1 0 0 0,0-1 0 0 0,0 1 0 0 0,1 0 0 0 0,-1 0 0 0 0,0 0 0 0 0,0 0 1 0 0,1 0-1 0 0,-4 2 0 0 0,2 0-1730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5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34 6912 0 0,'-2'-12'732'0'0,"-12"-9"12340"0"0,13 21-12591 0 0,-1 2-221 0 0,1 0 0 0 0,-1 0 0 0 0,1 0 0 0 0,-1 1 0 0 0,1-1 0 0 0,0 0 0 0 0,0 1 0 0 0,0-1 0 0 0,0 1 0 0 0,0 2 0 0 0,-4 31 519 0 0,1-13-325 0 0,-9 65 416 0 0,-4 111 0 0 0,16-180-860 0 0,-3 64-242 0 0,9 100-1 0 0,-3-156-2181 0 0,-1-21 980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5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55 5528 0 0,'-28'3'17707'0'0,"34"-3"-17315"0"0,-1-1-1 0 0,1 0 1 0 0,-1 0-1 0 0,1 0 1 0 0,-1-1-1 0 0,0 0 0 0 0,1 0 1 0 0,6-4-1 0 0,-8 4-174 0 0,12-3-141 0 0,0 0 1 0 0,-1 2-1 0 0,1-1 0 0 0,0 2 0 0 0,25-1 1 0 0,8-2-443 0 0,13-4-4754 0 0,-43 5-3003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5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52 13824 0 0,'-2'3'137'0'0,"-1"-1"1"0"0,1 0 0 0 0,-1 1-1 0 0,0-1 1 0 0,1-1 0 0 0,-1 1 0 0 0,0 0-1 0 0,0-1 1 0 0,0 1 0 0 0,-5 0 0 0 0,-16 10-16 0 0,9-2 1113 0 0,1 1 0 0 0,0 1 0 0 0,-13 14 0 0 0,21-20-947 0 0,1 0-1 0 0,0 0 1 0 0,1 0 0 0 0,0 0-1 0 0,0 1 1 0 0,0 0 0 0 0,0 0 0 0 0,1 0-1 0 0,-4 13 1 0 0,-4 9 868 0 0,11-28-655 0 0,1 0-63 0 0,0 0-433 0 0,0 0 1 0 0,0-1-1 0 0,0 1 1 0 0,0 0-1 0 0,0-1 1 0 0,0 1 0 0 0,0-1-1 0 0,0 1 1 0 0,0-1-1 0 0,0 0 1 0 0,1 0-1 0 0,-1 1 1 0 0,0-1-1 0 0,0 0 1 0 0,0 0 0 0 0,1 0-1 0 0,-1 0 1 0 0,0 0-1 0 0,0 0 1 0 0,0-1-1 0 0,1 1 1 0 0,-1 0 0 0 0,0-1-1 0 0,0 1 1 0 0,0 0-1 0 0,0-1 1 0 0,2-1-1 0 0,1 1 10 0 0,4-3-80 0 0,1-1 0 0 0,-1 0 0 0 0,0 0-1 0 0,0-1 1 0 0,0 0 0 0 0,8-8 0 0 0,39-45-2733 0 0,-24 24-645 0 0,-19 21 1932 0 0,44-42-6293 0 0,-46 48 7120 0 0,-1 1 0 0 0,17-9 1 0 0,-4 1 2675 0 0,-19 16-1059 0 0,0 0 0 0 0,-1 1-1 0 0,1-1 1 0 0,-1 0 0 0 0,0 1 0 0 0,3 1 0 0 0,-3-1-599 0 0,-1 1 1 0 0,1-1-1 0 0,-1 0 0 0 0,0 1 1 0 0,1-1-1 0 0,-1 1 0 0 0,-1-1 1 0 0,1 1-1 0 0,0 0 0 0 0,0-1 0 0 0,-1 1 1 0 0,1 3-1 0 0,-1 36 557 0 0,0-26-251 0 0,-1 38 614 0 0,-2 0-1 0 0,-18 91 0 0 0,17-123-898 0 0,3-14-123 0 0,0 0-1 0 0,-1 1 1 0 0,0-1-1 0 0,-1 0 1 0 0,0 0 0 0 0,-4 8-1 0 0,7-16-231 0 0,0 0 0 0 0,0 0 0 0 0,0 0 0 0 0,0 0 0 0 0,0 1 0 0 0,0-1 0 0 0,0 0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0,0 0 0 0 0,-1 0 0 0 0,1 0 0 0 0,0 0 0 0 0,0 0 0 0 0,0 0 0 0 0,0 0 0 0 0,0-1 0 0 0,-3-4 0 0 0,1-8 0 0 0,1-17 0 0 0,2 1 0 0 0,1 0 0 0 0,2-1 0 0 0,1 1 0 0 0,1 0 0 0 0,1 1 0 0 0,16-41 0 0 0,-21 65 0 0 0,6-15 0 0 0,1 0 0 0 0,21-33 0 0 0,-27 47 0 0 0,0 1 0 0 0,1-1 0 0 0,-1 1 0 0 0,1 0 0 0 0,0 1 0 0 0,0-1 0 0 0,1 0 0 0 0,-1 1 0 0 0,1 0 0 0 0,0 0 0 0 0,-1 1 0 0 0,1-1 0 0 0,1 1 0 0 0,-1 0 0 0 0,11-3 0 0 0,-12 4 112 0 0,0 1-1 0 0,1-1 1 0 0,-1 0-1 0 0,1 1 1 0 0,0 0-1 0 0,-1 0 1 0 0,1 0 0 0 0,6 2-1 0 0,-9-1-66 0 0,-1-1 0 0 0,1 1-1 0 0,0 0 1 0 0,-1 0 0 0 0,1 0-1 0 0,-1 0 1 0 0,1 0 0 0 0,-1 1-1 0 0,0-1 1 0 0,1 0 0 0 0,-1 1-1 0 0,0-1 1 0 0,0 0 0 0 0,0 1 0 0 0,0 0-1 0 0,0-1 1 0 0,0 1 0 0 0,0-1-1 0 0,-1 1 1 0 0,1 0 0 0 0,-1 0-1 0 0,1 3 1 0 0,0-2-44 0 0,0 1 0 0 0,-1 0 0 0 0,0 0 0 0 0,0 0 0 0 0,0 0 0 0 0,0 0 0 0 0,0 0 0 0 0,-1 0 0 0 0,0 0 0 0 0,0 0 0 0 0,0 0 0 0 0,0-1 0 0 0,-1 1 0 0 0,1 0 0 0 0,-1-1 0 0 0,0 1 0 0 0,-4 4 0 0 0,1-1-2 0 0,-1 1 1 0 0,0-2 0 0 0,0 1 0 0 0,0-1-1 0 0,-1 0 1 0 0,-11 9 0 0 0,15-14-165 0 0,1 1 1 0 0,-1-1-1 0 0,1 1 0 0 0,-1-1 1 0 0,1 0-1 0 0,-1 0 1 0 0,0 0-1 0 0,-4 1 0 0 0,5-2-215 0 0,1 0-1 0 0,-1 0 0 0 0,0 0 1 0 0,1 0-1 0 0,-1 0 0 0 0,1-1 1 0 0,-1 1-1 0 0,0 0 0 0 0,1-1 1 0 0,-3 0-1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5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15 14744 0 0,'-1'-4'535'0'0,"1"3"-429"0"0,-1 1 0 0 0,1-1 0 0 0,0 1-1 0 0,-1-1 1 0 0,1 0 0 0 0,0 1 0 0 0,-1-1-1 0 0,1 1 1 0 0,-1-1 0 0 0,1 1 0 0 0,0-1-1 0 0,-1 1 1 0 0,-4-3 4273 0 0,4 3-4214 0 0,0 0 1 0 0,1 0-1 0 0,-1 1 1 0 0,0-1-1 0 0,1 0 1 0 0,-1 1 0 0 0,1-1-1 0 0,-1 0 1 0 0,1 1-1 0 0,-1-1 1 0 0,1 1-1 0 0,-1-1 1 0 0,1 1-1 0 0,-1-1 1 0 0,1 1-1 0 0,0 0 1 0 0,-1-1 0 0 0,1 1-1 0 0,0-1 1 0 0,-1 1-1 0 0,1 0 1 0 0,0-1-1 0 0,0 1 1 0 0,-1 0-1 0 0,1-1 1 0 0,0 1 0 0 0,0 0-1 0 0,0-1 1 0 0,0 1-1 0 0,0 0 1 0 0,0 1-1 0 0,1 28-222 0 0,0-26 317 0 0,2 22-168 0 0,9 34 0 0 0,3 21-74 0 0,-3 7 21 0 0,-1-23-14 0 0,-6-27-20 0 0,0-4 19 0 0,1 47 1 0 0,0 94 313 0 0,-6-167-312 0 0,0 1 0 0 0,-1-1 0 0 0,-1 1-1 0 0,1-1 1 0 0,-6 15 0 0 0,7-22 27 0 0,-12-13 139 0 0,-14-22-113 0 0,1-2 1 0 0,2 0-1 0 0,-21-46 0 0 0,30 45-65 0 0,6 13-17 0 0,5 20 3 0 0,3 5 0 0 0,-1-1 0 0 0,1 0 0 0 0,0 1 0 0 0,0-1 0 0 0,0 0 0 0 0,0 1 0 0 0,0-1 0 0 0,-1 1 0 0 0,1-1 0 0 0,0 1 0 0 0,0-1 0 0 0,0 0 0 0 0,0 1 0 0 0,0-1 0 0 0,0 1 0 0 0,1-1 0 0 0,-1 0 0 0 0,0 1 0 0 0,0-1 0 0 0,0 1 0 0 0,2 13-1 0 0,1-1 0 0 0,1 1 0 0 0,0-1 0 0 0,9 20 0 0 0,-11-28 2 0 0,0-1 1 0 0,1 0 0 0 0,0 1-1 0 0,-1-1 1 0 0,2-1-1 0 0,-1 1 1 0 0,0 0-1 0 0,1-1 1 0 0,-1 0 0 0 0,1 1-1 0 0,0-1 1 0 0,0-1-1 0 0,0 1 1 0 0,1-1-1 0 0,-1 1 1 0 0,8 1-1 0 0,-7-2 65 0 0,0 0-1 0 0,1-1 0 0 0,-1 1 0 0 0,1-1 0 0 0,-1-1 0 0 0,1 1 0 0 0,-1-1 0 0 0,1 0 0 0 0,-1 0 1 0 0,1 0-1 0 0,-1-1 0 0 0,1 0 0 0 0,-1 0 0 0 0,1-1 0 0 0,-1 1 0 0 0,0-1 0 0 0,8-4 0 0 0,-1 0 34 0 0,-1 0 0 0 0,0-1 0 0 0,-1-1 0 0 0,0 1-1 0 0,0-2 1 0 0,0 1 0 0 0,-1-2 0 0 0,-1 1-1 0 0,1-1 1 0 0,11-19 0 0 0,-14 19-407 0 0,-1 1-1 0 0,0-1 1 0 0,-1-1-1 0 0,0 1 1 0 0,-1-1-1 0 0,0 1 1 0 0,0-1 0 0 0,0-11-1 0 0,0 7-1051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5:5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11976 0 0,'-10'-1'749'0'0,"6"1"-509"0"0,0 0 1 0 0,0 0 0 0 0,1 0 0 0 0,-1 1 0 0 0,0-1-1 0 0,-4 2 1 0 0,6-1 253 0 0,1 0-1 0 0,-1-1 1 0 0,0 1-1 0 0,1 0 0 0 0,-1 0 1 0 0,0 0-1 0 0,1 0 1 0 0,-1 1-1 0 0,-1 1 1 0 0,-5 6 203 0 0,1 0 0 0 0,1 0 0 0 0,0 1 1 0 0,0 0-1 0 0,1 0 0 0 0,-7 18 0 0 0,-18 70 456 0 0,23-72-548 0 0,4-13-426 0 0,-33 131 1258 0 0,19-75-1394 0 0,-7 39-189 0 0,22-95 106 0 0,1 0-1 0 0,0 0 1 0 0,1 0 0 0 0,0 0-1 0 0,1 0 1 0 0,3 16 0 0 0,-3-27 12 0 0,-1 0 0 0 0,1 1 0 0 0,-1-1 0 0 0,1 0 0 0 0,0 0 0 0 0,-1 0 0 0 0,1 0 0 0 0,0-1 0 0 0,0 1 0 0 0,1 0 0 0 0,-1 0 0 0 0,0-1 0 0 0,1 1 0 0 0,-1 0 0 0 0,1-1 0 0 0,-1 1 0 0 0,1-1 0 0 0,0 0 0 0 0,2 2 0 0 0,-2-2-73 0 0,0 0 0 0 0,1-1 1 0 0,-1 1-1 0 0,1-1 0 0 0,-1 1 1 0 0,1-1-1 0 0,-1 0 0 0 0,1 0 1 0 0,-1 0-1 0 0,1 0 0 0 0,-1 0 1 0 0,1-1-1 0 0,-1 1 0 0 0,3-2 1 0 0,6-1-774 0 0,-1-2 0 0 0,0 1 0 0 0,0-1 0 0 0,0-1 0 0 0,-1 1 0 0 0,11-9 0 0 0,8-8-6272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31 2760 0 0,'-9'-3'2493'0'0,"3"-2"257"0"0,-5-5-441 0 0,11 10-2186 0 0,0 0 0 0 0,0 0 1 0 0,0 0-1 0 0,-1 0 0 0 0,1-1 1 0 0,0 1-1 0 0,0 0 0 0 0,0 0 1 0 0,-1 0-1 0 0,1-1 1 0 0,0 1-1 0 0,0 0 0 0 0,0 0 1 0 0,0-1-1 0 0,0 1 0 0 0,0 0 1 0 0,-1 0-1 0 0,1-1 0 0 0,0 1 1 0 0,0 0-1 0 0,0-1 0 0 0,0 1 1 0 0,0 0-1 0 0,0 0 0 0 0,0-1 1 0 0,0 1-1 0 0,0 0 1 0 0,0 0-1 0 0,0-1 0 0 0,1 1 1 0 0,-7-4 719 0 0,6 3-826 0 0,0 1 1 0 0,0 0-1 0 0,0 0 1 0 0,0 0-1 0 0,-1 0 0 0 0,1 0 1 0 0,0 0-1 0 0,0 0 1 0 0,0 0-1 0 0,0 0 1 0 0,0 0-1 0 0,0-1 0 0 0,-1 1 1 0 0,1 0-1 0 0,0 0 1 0 0,0 0-1 0 0,0 0 0 0 0,0 0 1 0 0,0 0-1 0 0,-1 0 1 0 0,1 0-1 0 0,0 0 1 0 0,0 0-1 0 0,0 0 0 0 0,0 0 1 0 0,0 0-1 0 0,-1 0 1 0 0,1 0-1 0 0,0 0 1 0 0,0 0-1 0 0,0 1 0 0 0,0-1 1 0 0,0 0-1 0 0,0 0 1 0 0,-1 0-1 0 0,1 0 0 0 0,0 0 1 0 0,0 0-1 0 0,0 0 1 0 0,0 0-1 0 0,0 0 1 0 0,0 1-1 0 0,0-1 0 0 0,0 0 1 0 0,-1 0-1 0 0,1 0 1 0 0,0 0-1 0 0,0 0 1 0 0,0 0-1 0 0,0 1 0 0 0,0-1 1 0 0,0 0-1 0 0,-14 30 125 0 0,9-16 113 0 0,2 0 1 0 0,0 0 0 0 0,1 0-1 0 0,0 0 1 0 0,1 1 0 0 0,0-1-1 0 0,1 1 1 0 0,1-1 0 0 0,0 0 0 0 0,1 1-1 0 0,1-1 1 0 0,0 0 0 0 0,7 18-1 0 0,-8-29-199 0 0,0 0 0 0 0,0-1 0 0 0,0 1 0 0 0,0 0 0 0 0,0-1 0 0 0,0 1 0 0 0,1-1-1 0 0,-1 0 1 0 0,1 0 0 0 0,0 0 0 0 0,0 0 0 0 0,0 0 0 0 0,0 0 0 0 0,0-1 0 0 0,6 2-1 0 0,-7-2-15 0 0,0 0-1 0 0,0 0 0 0 0,0 0 0 0 0,0-1 0 0 0,0 1 0 0 0,1-1 1 0 0,-1 0-1 0 0,0 0 0 0 0,0 1 0 0 0,0-1 0 0 0,1-1 0 0 0,-1 1 1 0 0,0 0-1 0 0,0-1 0 0 0,0 1 0 0 0,1-1 0 0 0,-1 1 0 0 0,0-1 1 0 0,0 0-1 0 0,0 0 0 0 0,0 0 0 0 0,0 0 0 0 0,0 0 1 0 0,2-3-1 0 0,-1 0 35 0 0,-1 1 0 0 0,1-1 1 0 0,-1 0-1 0 0,0 1 0 0 0,-1-1 0 0 0,1 0 1 0 0,-1 0-1 0 0,0-1 0 0 0,0 1 1 0 0,0 0-1 0 0,0 0 0 0 0,0-6 0 0 0,-1 8-42 0 0,0-1 0 0 0,0 1 1 0 0,0 0-1 0 0,0 0 0 0 0,0 0 0 0 0,0-1 0 0 0,0 1 0 0 0,-1 0 0 0 0,1 0 0 0 0,-1 0 0 0 0,0 0 0 0 0,1 0 0 0 0,-1 0 0 0 0,0 0 0 0 0,0 0 0 0 0,0 0 0 0 0,-1 0 0 0 0,1 0 0 0 0,0 0 0 0 0,-1 1 0 0 0,1-1 0 0 0,-1 1 0 0 0,0-1 0 0 0,1 1 0 0 0,-4-2 0 0 0,3 2 9 0 0,-1 0-1 0 0,1 0 0 0 0,-1 1 0 0 0,1-1 1 0 0,-1 1-1 0 0,1 0 0 0 0,-1-1 0 0 0,1 1 1 0 0,-1 0-1 0 0,0 1 0 0 0,1-1 0 0 0,-1 0 1 0 0,-4 2-1 0 0,-3 1 32 0 0,1 1 1 0 0,-12 5-1 0 0,-11 4-123 0 0,23-11-353 0 0,0 1 1 0 0,1 0 0 0 0,-1 1 0 0 0,-14 9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0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191 124 6912 0 0,'0'-4'228'0'0,"0"0"0"0"0,-1 0 1 0 0,1 0-1 0 0,-1 0 0 0 0,0 0 1 0 0,0 0-1 0 0,0 0 0 0 0,-4-6 1 0 0,2 5 1320 0 0,0 0 1 0 0,0 0-1 0 0,0 1 1 0 0,-1-1-1 0 0,-7-6 0 0 0,9 9-1376 0 0,1 1 0 0 0,-1 0 0 0 0,1 0 0 0 0,-1 1 0 0 0,0-1 0 0 0,0 0 0 0 0,1 0-1 0 0,-1 1 1 0 0,0-1 0 0 0,0 1 0 0 0,0 0 0 0 0,0-1 0 0 0,1 1 0 0 0,-1 0 0 0 0,0 0 0 0 0,0 0-1 0 0,0 0 1 0 0,0 1 0 0 0,0-1 0 0 0,0 0 0 0 0,1 1 0 0 0,-1-1 0 0 0,-3 3 0 0 0,1-2-88 0 0,0 1 0 0 0,0 0 0 0 0,0 0 0 0 0,0 1 0 0 0,0-1 0 0 0,1 1 0 0 0,-1 0 0 0 0,1-1 0 0 0,-4 6 0 0 0,-1 2 65 0 0,1 1 0 0 0,0 1-1 0 0,1-1 1 0 0,0 1-1 0 0,1 0 1 0 0,1 1 0 0 0,-1-1-1 0 0,2 1 1 0 0,0 0 0 0 0,-2 14-1 0 0,1 12 222 0 0,1 1-1 0 0,2 42 1 0 0,2-49-127 0 0,2 0 0 0 0,11 55 0 0 0,-10-72-138 0 0,0 0 0 0 0,1 0 0 0 0,1 0-1 0 0,1-1 1 0 0,0 1 0 0 0,1-2-1 0 0,11 17 1 0 0,-15-25-17 0 0,1-1-1 0 0,-1 0 1 0 0,1 0 0 0 0,0-1-1 0 0,0 1 1 0 0,0-1-1 0 0,1 0 1 0 0,-1-1 0 0 0,1 1-1 0 0,0-1 1 0 0,0 0-1 0 0,0-1 1 0 0,0 1 0 0 0,9 1-1 0 0,-10-3 23 0 0,0 0 0 0 0,0 0-1 0 0,1-1 1 0 0,-1 0 0 0 0,0 0-1 0 0,0 0 1 0 0,0 0 0 0 0,0-1-1 0 0,1 0 1 0 0,-1 0 0 0 0,0 0-1 0 0,0-1 1 0 0,0 0 0 0 0,-1 0-1 0 0,1 0 1 0 0,0-1 0 0 0,-1 1-1 0 0,8-7 1 0 0,-4 2-43 0 0,0 0-1 0 0,-1-1 1 0 0,0 0 0 0 0,0-1-1 0 0,-1 1 1 0 0,0-1 0 0 0,0-1 0 0 0,-1 1-1 0 0,-1-1 1 0 0,8-19 0 0 0,-2-4-24 0 0,-2 0 1 0 0,5-38 0 0 0,-8 35 11 0 0,-1 0 0 0 0,-2 0 0 0 0,-5-67 0 0 0,1 82-74 0 0,-1 0 1 0 0,-1 0-1 0 0,-1 1 0 0 0,-1-1 1 0 0,0 1-1 0 0,-2 0 0 0 0,-18-36 0 0 0,23 52-83 0 0,-1-1 1 0 0,1 0-1 0 0,-1 1 0 0 0,1 0 0 0 0,-1 0 0 0 0,-1 0 0 0 0,-5-5 0 0 0,9 9-31 0 0,0-1-1 0 0,0 0 1 0 0,0 1 0 0 0,0-1 0 0 0,0 0-1 0 0,0 1 1 0 0,0-1 0 0 0,0 1 0 0 0,0 0-1 0 0,0-1 1 0 0,-1 1 0 0 0,1 0 0 0 0,0-1-1 0 0,0 1 1 0 0,0 0 0 0 0,0 0 0 0 0,0 0-1 0 0,-1 0 1 0 0,1 0 0 0 0,0 1 0 0 0,0-1-1 0 0,0 0 1 0 0,0 0 0 0 0,0 1 0 0 0,0-1-1 0 0,0 1 1 0 0,0-1 0 0 0,0 1-1 0 0,0-1 1 0 0,0 1 0 0 0,0-1 0 0 0,0 1-1 0 0,0 0 1 0 0,0 0 0 0 0,0 0 0 0 0,0-1-1 0 0,1 1 1 0 0,-1 0 0 0 0,0 0 0 0 0,1 0-1 0 0,-1 0 1 0 0,0 2 0 0 0,-5 11-2431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0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19351 0 0,'-6'10'1474'0'0,"-3"18"-677"0"0,1 0 1 0 0,-5 33 0 0 0,1-6 359 0 0,-32 95-163 0 0,26-93-828 0 0,17-54-189 0 0,1-1-50 0 0,0-1 0 0 0,-1 1 0 0 0,1-1 0 0 0,-1 1 0 0 0,1-1 0 0 0,-1 1 0 0 0,0-1 0 0 0,0 0 0 0 0,1 1 0 0 0,-1-1 0 0 0,0 0 0 0 0,-2 2 0 0 0,0-1-2013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0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61 18655 0 0,'0'0'2082'0'0,"-4"3"-755"0"0,-6 4-344 0 0,7-3-796 0 0,1 0 0 0 0,-1 0 0 0 0,1 0-1 0 0,-4 8 1 0 0,-4 6-178 0 0,0 1 20 0 0,1 1 1 0 0,-12 37 0 0 0,14-37 474 0 0,5-15-408 0 0,0 1-1 0 0,1-1 0 0 0,0 1 1 0 0,0-1-1 0 0,1 1 0 0 0,-1-1 1 0 0,1 1-1 0 0,1-1 0 0 0,0 9 1 0 0,-1-13-94 0 0,0 0 0 0 0,1 0 1 0 0,-1 0-1 0 0,0 0 0 0 0,1 0 1 0 0,-1 0-1 0 0,1 0 0 0 0,-1-1 1 0 0,1 1-1 0 0,-1 0 0 0 0,1 0 1 0 0,-1 0-1 0 0,1 0 0 0 0,0-1 1 0 0,0 1-1 0 0,-1 0 0 0 0,1-1 1 0 0,0 1-1 0 0,0 0 1 0 0,0-1-1 0 0,0 1 0 0 0,-1-1 1 0 0,1 0-1 0 0,0 1 0 0 0,0-1 1 0 0,0 0-1 0 0,0 1 0 0 0,0-1 1 0 0,0 0-1 0 0,0 0 0 0 0,0 0 1 0 0,0 0-1 0 0,0 0 0 0 0,0 0 1 0 0,1 0-1 0 0,-1 0 0 0 0,0 0 1 0 0,1-1-1 0 0,5-1-116 0 0,0 0 0 0 0,0 0-1 0 0,0-1 1 0 0,8-4 0 0 0,-7 4-448 0 0,6-5-670 0 0,3-2-72 0 0</inkml:trace>
  <inkml:trace contextRef="#ctx0" brushRef="#br0" timeOffset="1">413 0 23039 0 0,'-1'2'528'0'0,"-10"27"1050"0"0,0-4-1177 0 0,-54 163 834 0 0,-35 124 998 0 0,88-259-2297 0 0,5-21-255 0 0,-1 1-1 0 0,-1-2 0 0 0,-23 53 0 0 0,23-70-2408 0 0,1-3-6407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133 113 8320 0 0,'0'0'633'0'0,"1"0"-441"0"0,0 0-127 0 0,-1-1 0 0 0,1 1-1 0 0,-1 0 1 0 0,1 0 0 0 0,-1 0 0 0 0,1-1 0 0 0,-1 1-1 0 0,1 0 1 0 0,-1-1 0 0 0,0 1 0 0 0,1 0 0 0 0,-1-1-1 0 0,0 1 1 0 0,1 0 0 0 0,-1-1 0 0 0,0 1-1 0 0,1-1 1 0 0,-1 1 0 0 0,0-1 0 0 0,0 1 0 0 0,1 0-1 0 0,-1-1 1 0 0,0 1 0 0 0,0-1 0 0 0,0 1 0 0 0,0-1-1 0 0,0 1 1 0 0,0-1 0 0 0,0 0 0 0 0,2-6 923 0 0,-1 6-788 0 0,0-1 0 0 0,0 1 1 0 0,0-1-1 0 0,0 1 0 0 0,0-1 0 0 0,-1 1 1 0 0,1-1-1 0 0,-1 0 0 0 0,1 1 0 0 0,-1-4 1 0 0,2-5 1504 0 0,-2 9-1623 0 0,1 1-1 0 0,-1-1 1 0 0,0 1 0 0 0,0-1-1 0 0,1 1 1 0 0,-1-1-1 0 0,0 1 1 0 0,0-1 0 0 0,0 1-1 0 0,0-1 1 0 0,0 1-1 0 0,0-1 1 0 0,0 1 0 0 0,0-1-1 0 0,0 0 1 0 0,0 1-1 0 0,0-1 1 0 0,0 1-1 0 0,0-1 1 0 0,-1 1 0 0 0,1-1-1 0 0,0 1 1 0 0,0-1-1 0 0,-1 1 1 0 0,1-1 0 0 0,0 1-1 0 0,0-1 1 0 0,-1 0-1 0 0,0 0 112 0 0,-1 0-1 0 0,1 0 1 0 0,0 0-1 0 0,0 0 1 0 0,1-1 0 0 0,-1 1-1 0 0,0 0 1 0 0,0-1-1 0 0,0-2 1 0 0,-4-5 860 0 0,4 8-970 0 0,0 0 1 0 0,0-1-1 0 0,0 1 0 0 0,-1 0 0 0 0,1 0 1 0 0,0 0-1 0 0,-1 0 0 0 0,1 0 1 0 0,-1 0-1 0 0,1 0 0 0 0,-3 0 0 0 0,-5-4 355 0 0,9 4-306 0 0,-23 3 448 0 0,19-1-528 0 0,0 1-1 0 0,0-1 0 0 0,1 1 0 0 0,-1-1 0 0 0,1 1 1 0 0,-1 0-1 0 0,1 1 0 0 0,-1-1 0 0 0,1 1 0 0 0,0-1 1 0 0,0 1-1 0 0,1 0 0 0 0,-1 0 0 0 0,-4 6 1 0 0,2-2-8 0 0,0 1 0 0 0,1-1 1 0 0,0 1-1 0 0,0 0 1 0 0,-5 16-1 0 0,8-18-12 0 0,0 1 0 0 0,0-1-1 0 0,0 1 1 0 0,1-1 0 0 0,0 0 0 0 0,0 1 0 0 0,1-1-1 0 0,0 1 1 0 0,0-1 0 0 0,0 0 0 0 0,1 1-1 0 0,3 6 1 0 0,-1-1 79 0 0,1-1 0 0 0,1 1-1 0 0,0-1 1 0 0,1-1 0 0 0,10 14-1 0 0,-14-20-57 0 0,0-1-1 0 0,0 1 1 0 0,0-1-1 0 0,1 0 1 0 0,-1 0-1 0 0,1 0 1 0 0,0-1-1 0 0,0 1 1 0 0,0-1-1 0 0,0 0 1 0 0,0 0-1 0 0,0 0 1 0 0,1-1-1 0 0,-1 0 1 0 0,1 1 0 0 0,6 0-1 0 0,-8-2-5 0 0,1 0-1 0 0,-1 0 0 0 0,0 0 1 0 0,0-1-1 0 0,1 1 1 0 0,-1-1-1 0 0,0 0 1 0 0,0 0-1 0 0,0 0 1 0 0,1 0-1 0 0,-1 0 1 0 0,-1-1-1 0 0,1 1 1 0 0,0-1-1 0 0,0 0 0 0 0,0 0 1 0 0,-1 0-1 0 0,1 0 1 0 0,-1-1-1 0 0,0 1 1 0 0,0 0-1 0 0,1-1 1 0 0,1-4-1 0 0,0 0 3 0 0,0-1 0 0 0,0 1 0 0 0,-1-1 0 0 0,0 0 0 0 0,0 0 0 0 0,-1-1 0 0 0,0 1 0 0 0,0 0-1 0 0,-1-1 1 0 0,0 1 0 0 0,-1-1 0 0 0,0 1 0 0 0,0-1 0 0 0,-1 1 0 0 0,0-1 0 0 0,0 1 0 0 0,-1-1 0 0 0,0 1 0 0 0,-1 0 0 0 0,0 0 0 0 0,0 0 0 0 0,-5-9-1 0 0,1 5-58 0 0,0 1 0 0 0,-12-15 0 0 0,16 22-94 0 0,0 0 0 0 0,0 1-1 0 0,-1-1 1 0 0,1 1 0 0 0,-1 0 0 0 0,0 0 0 0 0,0 1 0 0 0,0-1 0 0 0,0 1 0 0 0,-6-3-1 0 0,9 5-33 0 0,1 0 0 0 0,-1 0-1 0 0,0 0 1 0 0,0 0-1 0 0,0 0 1 0 0,1 0-1 0 0,-1 0 1 0 0,0 0 0 0 0,0 0-1 0 0,0 0 1 0 0,1 1-1 0 0,-1-1 1 0 0,0 0-1 0 0,0 0 1 0 0,1 1 0 0 0,-1-1-1 0 0,-1 1 1 0 0,1 0-120 0 0,-5 2-1358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8288 0 0,'0'0'6826'0'0,"6"-1"-3549"0"0,66-19-213 0 0,-62 18-3226 0 0,5-1 376 0 0,3-2-2938 0 0,-13 3 1210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12816 0 0,'-1'0'1157'0'0,"-2"7"-517"0"0,-1-1 1 0 0,1 1-1 0 0,0-1 1 0 0,1 1-1 0 0,-1 0 1 0 0,2 0-1 0 0,-1 1 0 0 0,-1 12 1 0 0,-3 13 1369 0 0,6-32-1951 0 0,0 0 0 0 0,0 0 0 0 0,0 0 0 0 0,0 0 0 0 0,0 0 0 0 0,0 0 0 0 0,1 0 0 0 0,-1 0 0 0 0,0 0-1 0 0,0 0 1 0 0,1 0 0 0 0,-1 0 0 0 0,1 0 0 0 0,-1 0 0 0 0,1 0 0 0 0,-1 0 0 0 0,1 0 0 0 0,0 0 0 0 0,0-1 0 0 0,-1 1-1 0 0,2 1 1 0 0,-1-1-4 0 0,1 0-1 0 0,-1 1 0 0 0,1-1 1 0 0,-1 0-1 0 0,1 0 0 0 0,-1 0 1 0 0,1 0-1 0 0,0-1 0 0 0,0 1 1 0 0,-1 0-1 0 0,3 0 0 0 0,4 0 150 0 0,0-1 0 0 0,-1 0-1 0 0,15-2 1 0 0,-15 1-31 0 0,0 0-1 0 0,0 1 1 0 0,0 0 0 0 0,11 1 0 0 0,-17 0-164 0 0,0-1 0 0 0,0 0 0 0 0,0 1 0 0 0,0-1 0 0 0,0 0 0 0 0,0 1 0 0 0,0-1 0 0 0,0 1 0 0 0,-1-1 0 0 0,1 1 0 0 0,0 0 0 0 0,0-1 0 0 0,-1 1 0 0 0,1 0 0 0 0,0 0 0 0 0,-1-1 0 0 0,1 1 0 0 0,0 0-1 0 0,-1 0 1 0 0,1 0 0 0 0,-1 0 0 0 0,0 0 0 0 0,1 0 0 0 0,-1 0 0 0 0,0 0 0 0 0,1 0 0 0 0,-1 0 0 0 0,0 0 0 0 0,0 0 0 0 0,0 0 0 0 0,0 0 0 0 0,0 1 0 0 0,0 2 30 0 0,-1 0-1 0 0,1-1 1 0 0,-1 1 0 0 0,0 0-1 0 0,0-1 1 0 0,0 1 0 0 0,-2 4-1 0 0,-1-1-194 0 0,0-1-1 0 0,-1 1 0 0 0,1-1 1 0 0,-1 0-1 0 0,-1-1 0 0 0,1 1 1 0 0,-1-1-1 0 0,0 0 0 0 0,0 0 1 0 0,0-1-1 0 0,-1 0 0 0 0,0 0 1 0 0,-8 3-1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4608 0 0,'3'0'388'0'0,"0"-1"0"0"0,0 1 1 0 0,0-1-1 0 0,1 0 0 0 0,-1 1 1 0 0,0-1-1 0 0,0-1 0 0 0,0 1 0 0 0,0 0 1 0 0,14-11 14007 0 0,-5 9-12737 0 0,4-2-917 0 0,23-4-1 0 0,14-4-396 0 0,-5-5-139 0 0,11-4 216 0 0,-46 17-181 0 0,-10 4-222 0 0,-1 0-1 0 0,1 0 1 0 0,0 0-1 0 0,0 0 1 0 0,0 0 0 0 0,-1 1-1 0 0,1-1 1 0 0,0 1-1 0 0,0 0 1 0 0,5 0-1 0 0,-3 2-56 0 0,-5-2 42 0 0,0 0 1 0 0,1 0-1 0 0,-1 1 1 0 0,0-1 0 0 0,0 1-1 0 0,1-1 1 0 0,-1 0-1 0 0,0 1 1 0 0,0-1 0 0 0,1 0-1 0 0,-1 1 1 0 0,0-1 0 0 0,0 1-1 0 0,0-1 1 0 0,0 1-1 0 0,0-1 1 0 0,0 1 0 0 0,1-1-1 0 0,-1 0 1 0 0,0 1-1 0 0,0-1 1 0 0,0 1 0 0 0,-1-1-1 0 0,1 1 1 0 0,-2 14 142 0 0,2-12-131 0 0,-2 6 43 0 0,0 0 0 0 0,-1 0 0 0 0,0-1 0 0 0,0 1 0 0 0,-1-1 0 0 0,0 1 0 0 0,-9 11 0 0 0,-8 19 120 0 0,17-30-154 0 0,-8 18 84 0 0,-1 0 0 0 0,-19 27 0 0 0,29-46-77 0 0,3-7-32 0 0,-1 0 1 0 0,1 1-1 0 0,-1-1 1 0 0,1 0-1 0 0,-1 0 1 0 0,1 0-1 0 0,-1 1 1 0 0,0-1-1 0 0,0 0 1 0 0,1 0-1 0 0,-1 0 0 0 0,0 0 1 0 0,-2 1-1 0 0,2-2-82 0 0,1-1 44 0 0,0 1 1 0 0,-1-1-1 0 0,1 0 0 0 0,0 0 1 0 0,-1 0-1 0 0,1 0 1 0 0,0 0-1 0 0,0 0 0 0 0,0 0 1 0 0,0 1-1 0 0,0-1 1 0 0,0 0-1 0 0,0 0 0 0 0,0 0 1 0 0,0 0-1 0 0,0 0 1 0 0,0 0-1 0 0,1 0 0 0 0,-1 0 1 0 0,0 0-1 0 0,1 1 1 0 0,0-2-1 0 0,4-10-2269 0 0,1 3-4868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13072 0 0,'0'0'5158'0'0,"3"13"-3581"0"0,-4 18-613 0 0,1-10-953 0 0,0 0 0 0 0,4 28 1 0 0,-3-27-1011 0 0,0 1-4630 0 0,2-6-484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8288 0 0,'0'0'4634'0'0,"-2"8"-667"0"0,-9 70-803 0 0,8-53-3750 0 0,2-1-1 0 0,2 46 1 0 0,2-57-61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12440 0 0,'0'0'1514'0'0,"9"-11"2845"0"0,13-16-1357 0 0,-20 25-2834 0 0,-1 1 1 0 0,1-1-1 0 0,0 0 0 0 0,0 1 1 0 0,0 0-1 0 0,1-1 0 0 0,-1 1 1 0 0,0 0-1 0 0,0 0 0 0 0,1 0 1 0 0,-1 1-1 0 0,3-2 0 0 0,-4 2-112 0 0,0 0-1 0 0,1-1 0 0 0,-1 1 1 0 0,0 0-1 0 0,0 0 1 0 0,0 0-1 0 0,0 0 0 0 0,0 0 1 0 0,0 0-1 0 0,1 0 1 0 0,-1 0-1 0 0,0 1 0 0 0,0-1 1 0 0,0 0-1 0 0,0 1 0 0 0,0-1 1 0 0,0 1-1 0 0,0-1 1 0 0,0 1-1 0 0,0-1 0 0 0,0 1 1 0 0,0 0-1 0 0,0-1 1 0 0,0 1-1 0 0,-1 0 0 0 0,1 0 1 0 0,0 0-1 0 0,0 0 0 0 0,-1-1 1 0 0,1 1-1 0 0,-1 0 1 0 0,1 0-1 0 0,-1 0 0 0 0,1 0 1 0 0,-1 1-1 0 0,1 0 1 0 0,0 4 115 0 0,0 1 0 0 0,-1-1 0 0 0,1 0 0 0 0,-2 0 0 0 0,1 0 1 0 0,-2 10-1 0 0,1-10-24 0 0,0 0 1 0 0,1 0 0 0 0,0 0-1 0 0,0 0 1 0 0,0 0 0 0 0,2 9-1 0 0,-2-14-99 0 0,0 0-1 0 0,0 0 0 0 0,0 0 1 0 0,1-1-1 0 0,-1 1 0 0 0,0 0 0 0 0,1 0 1 0 0,-1 0-1 0 0,0 0 0 0 0,1-1 1 0 0,-1 1-1 0 0,1 0 0 0 0,-1 0 0 0 0,1-1 1 0 0,-1 1-1 0 0,1 0 0 0 0,-1-1 0 0 0,1 1 1 0 0,0-1-1 0 0,-1 1 0 0 0,1-1 1 0 0,0 1-1 0 0,0-1 0 0 0,0 1 0 0 0,-1-1 1 0 0,1 0-1 0 0,0 1 0 0 0,0-1 1 0 0,0 0-1 0 0,0 0 0 0 0,-1 0 0 0 0,1 1 1 0 0,0-1-1 0 0,0 0 0 0 0,0 0 0 0 0,1-1 1 0 0,7 0-221 0 0,0 0 1 0 0,0-1-1 0 0,0 0 1 0 0,0-1-1 0 0,0 0 1 0 0,12-6-1 0 0,14-5-607 0 0,-15 9-369 0 0,-1-2-305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75 4144 0 0,'0'-1'4629'0'0,"0"-3"-4288"0"0,-2-1 729 0 0,2 4-1005 0 0,0 1-1 0 0,0 0 1 0 0,-1 0 0 0 0,1-1 0 0 0,0 1 0 0 0,0 0 0 0 0,0-1 0 0 0,0 1-1 0 0,0 0 1 0 0,0 0 0 0 0,0-1 0 0 0,0 1 0 0 0,0 0 0 0 0,0-1 0 0 0,0 1 0 0 0,0 0-1 0 0,0 0 1 0 0,0-1 0 0 0,0 1 0 0 0,0 0 0 0 0,0-1 0 0 0,0 1 0 0 0,0 0-1 0 0,1 0 1 0 0,-1-1 0 0 0,0 1 0 0 0,0 0 0 0 0,0 0 0 0 0,1-1 0 0 0,3-8 1153 0 0,1 6-753 0 0,0 0 0 0 0,0 0 0 0 0,0 0 0 0 0,0 0 0 0 0,1 1 0 0 0,7-3 0 0 0,11-5 146 0 0,0 2-181 0 0,-1 1 21 0 0,-22 7-385 0 0,0 1-58 0 0,-1 0 1 0 0,1 0 0 0 0,0 0 0 0 0,0 0-1 0 0,-1 0 1 0 0,1 0 0 0 0,0 0-1 0 0,-1 0 1 0 0,1 0 0 0 0,-1 0-1 0 0,0 0 1 0 0,1 0 0 0 0,-1 1-1 0 0,0-1 1 0 0,0 0 0 0 0,1 0 0 0 0,-1 0-1 0 0,0 1 1 0 0,0-1 0 0 0,0 0-1 0 0,-1 0 1 0 0,1 0 0 0 0,0 1-1 0 0,0-1 1 0 0,-1 0 0 0 0,0 2-1 0 0,-1 2 27 0 0,-1 0 0 0 0,0 0-1 0 0,0 0 1 0 0,-6 7 0 0 0,-5 8 70 0 0,9-14-58 0 0,4-5-40 0 0,1 0 1 0 0,-1 0-1 0 0,0 0 1 0 0,1 0-1 0 0,-1 0 1 0 0,1 0-1 0 0,-1 0 1 0 0,1 0-1 0 0,-1 0 1 0 0,1 0-1 0 0,0 0 1 0 0,0 0-1 0 0,-1 0 1 0 0,1 0-1 0 0,0 0 0 0 0,0 0 1 0 0,0 1-1 0 0,0-1 57 0 0,1 0 2 0 0,1 3 6 0 0,-2 0 20 0 0,1-3-53 0 0,1-1 0 0 0,-1 1 0 0 0,0 0-1 0 0,1-1 1 0 0,-1 1 0 0 0,0-1 0 0 0,1 1 0 0 0,-1-1 0 0 0,0 1 0 0 0,1-1 0 0 0,-1 0 0 0 0,1 0 0 0 0,1 0 0 0 0,-2 0 6 0 0,4 1 92 0 0,2 0 85 0 0,0 0-1 0 0,0-1 1 0 0,1 1 0 0 0,-1-1-1 0 0,11-2 1 0 0,-17 2-213 0 0,-1 0 1 0 0,0 0-1 0 0,0 0 0 0 0,0 0 1 0 0,0 0-1 0 0,1 0 0 0 0,-1 0 0 0 0,0-1 1 0 0,0 1-1 0 0,0 0 0 0 0,0 0 1 0 0,1 0-1 0 0,-1 0 0 0 0,0 0 1 0 0,0 0-1 0 0,0 1 0 0 0,0-1 1 0 0,1 0-1 0 0,-1 0 0 0 0,0 0 1 0 0,0 0-1 0 0,0 0 0 0 0,0 0 0 0 0,1 0 1 0 0,-1 0-1 0 0,0 0 0 0 0,0 0 1 0 0,0 0-1 0 0,0 1 0 0 0,0-1 1 0 0,0 0-1 0 0,1 0 0 0 0,-1 0 1 0 0,0 0-1 0 0,0 0 0 0 0,0 0 0 0 0,0 1 1 0 0,0-1-1 0 0,-1 8 1071 0 0,-7 7-398 0 0,-5-2-805 0 0,-1-1 0 0 0,-25 19 0 0 0,10 1 271 0 0,2 2-3559 0 0,26-33 2391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0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825 444 8288 0 0,'0'0'5760'0'0,"5"7"-4936"0"0,-3-6-735 0 0,-1 1 0 0 0,1-1 0 0 0,0 0 0 0 0,0 0 0 0 0,0 0 0 0 0,0 0 0 0 0,0 0 0 0 0,0 0 0 0 0,0 0 0 0 0,0-1 0 0 0,0 1 0 0 0,0-1 0 0 0,0 1 0 0 0,3-1 0 0 0,34 0 533 0 0,-23 0-224 0 0,10 0 12 0 0,-15 1-175 0 0,1-1 1 0 0,21-2-1 0 0,-12 1 131 0 0,-17 1-323 0 0,-1 0 0 0 0,0 0 0 0 0,0-1 0 0 0,0 1 0 0 0,5-2 0 0 0,-2 1 56 0 0,0 0 1 0 0,-1 0-1 0 0,12 1 0 0 0,9-2-32 0 0,54-8-67 0 0,-28 5 0 0 0,-19 0 544 0 0,-9 2-203 0 0,35-2 1 0 0,-42 3-285 0 0,-14 1-42 0 0,0 1-1 0 0,-1-1 1 0 0,1 1-1 0 0,0 0 0 0 0,0 0 1 0 0,0 0-1 0 0,0 0 0 0 0,4 1 1 0 0,0 1 21 0 0,0-1 1 0 0,0 0-1 0 0,0-1 1 0 0,1 1 0 0 0,6-2-1 0 0,18 2 27 0 0,-14 0-3 0 0,27-2 0 0 0,-7-1-52 0 0,-8 0 119 0 0,-22 1-50 0 0,0 0 1 0 0,1 1-1 0 0,9 1 0 0 0,37 2-134 0 0,9 2 146 0 0,-56-4-149 0 0,3 1 79 0 0,0 0-1 0 0,18 5 0 0 0,-26-6-6 0 0,1 0 0 0 0,0-1 0 0 0,-1 1 0 0 0,1-1 0 0 0,-1 0 0 0 0,7 0 1 0 0,7 0 37 0 0,-7 0-48 0 0,-1 0 1 0 0,1 0 0 0 0,16-4 0 0 0,15 1-4 0 0,-13 2 1 0 0,0 0 0 0 0,42-8 0 0 0,-13-5-151 0 0,-50 12 190 0 0,0 0-1 0 0,0-1 1 0 0,-1 0 0 0 0,0 0 0 0 0,1-1 0 0 0,6-5-1 0 0,-9 6-36 0 0,-1 0 0 0 0,0 0 0 0 0,0 0-1 0 0,-1-1 1 0 0,1 1 0 0 0,0-1 0 0 0,-1 0-1 0 0,0 1 1 0 0,0-1 0 0 0,2-7 0 0 0,0-2 299 0 0,0 0 0 0 0,1-14 1 0 0,-1 8-406 0 0,-4 16 112 0 0,0 1-1 0 0,0 0 0 0 0,0-1 0 0 0,0 1 1 0 0,0-1-1 0 0,-1 1 0 0 0,1-1 0 0 0,-1 1 1 0 0,1 0-1 0 0,-1-1 0 0 0,0 1 0 0 0,0 0 1 0 0,0 0-1 0 0,0 0 0 0 0,0-1 1 0 0,-1 1-1 0 0,1 0 0 0 0,-1 1 0 0 0,1-1 1 0 0,-1 0-1 0 0,0 0 0 0 0,1 1 0 0 0,-1-1 1 0 0,0 1-1 0 0,0-1 0 0 0,-4-1 0 0 0,-6-4 86 0 0,0 1-1 0 0,0 0 1 0 0,-21-6-1 0 0,22 8 58 0 0,9 3-150 0 0,-12-4 0 0 0,0 0 0 0 0,0 1 0 0 0,-23-4 0 0 0,15 4-104 0 0,18 3 68 0 0,-1 0-1 0 0,1 0 0 0 0,0 1 1 0 0,-1-1-1 0 0,1 1 1 0 0,-9 1-1 0 0,-8 1 37 0 0,1-1 0 0 0,-23-1 0 0 0,13-1 0 0 0,14 1 0 0 0,0-1 0 0 0,-27-5 0 0 0,24 4 0 0 0,14 1 0 0 0,1 1 0 0 0,-1-1 0 0 0,0 0 0 0 0,0 0 0 0 0,-6-3 0 0 0,2 0 0 0 0,0 0 0 0 0,-16-3 0 0 0,-1 1-11 0 0,21 4 7 0 0,-1 1 0 0 0,1 0 0 0 0,-1 0-1 0 0,-7 0 1 0 0,-54-7 4 0 0,-82 10 0 0 0,-18-2 170 0 0,134-2-120 0 0,23 1-170 0 0,1 1 0 0 0,-1 0-1 0 0,-13 1 1 0 0,15-1 92 0 0,1 0 0 0 0,-1 0 0 0 0,-8-1 0 0 0,-9-1 1 0 0,-66-5 27 0 0,74 6 0 0 0,-1-1 0 0 0,0-1 0 0 0,-17-5 0 0 0,5 2 0 0 0,-66-7-64 0 0,39 7-108 0 0,-92 0-1 0 0,140 6 19 0 0,1-2 0 0 0,-1 1 0 0 0,-15-5 0 0 0,-18-2 666 0 0,-2-1-478 0 0,16 2-35 0 0,10 3 3 0 0,10 2-43 0 0,1 1 0 0 0,-1 0 0 0 0,-8-1 0 0 0,0 2-140 0 0,0 1 1 0 0,-26 3-1 0 0,10 2 163 0 0,-3 0 231 0 0,-42 13 0 0 0,69-17-222 0 0,0 1-1 0 0,0 0 1 0 0,0 0-1 0 0,1 1 1 0 0,-1 0-1 0 0,1 0 1 0 0,0 1-1 0 0,0 0 1 0 0,0 0-1 0 0,1 1 1 0 0,0-1-1 0 0,0 2 1 0 0,-8 9-1 0 0,7-7 0 0 0,4-5 10 0 0,0 0 0 0 0,0 0 0 0 0,0 1-1 0 0,-3 7 1 0 0,-4 13-37 0 0,2 1 1 0 0,-6 33-1 0 0,4-17 19 0 0,8-29 0 0 0,1-1 0 0 0,0 1 0 0 0,0 18-1 0 0,1-20 28 0 0,0-6-13 0 0,1 0 0 0 0,-1 0 0 0 0,1 0-1 0 0,0 0 1 0 0,0 0 0 0 0,0 0 0 0 0,0 0-1 0 0,1 0 1 0 0,0-1 0 0 0,0 1 0 0 0,0-1-1 0 0,1 1 1 0 0,0-1 0 0 0,-1 0 0 0 0,2 0-1 0 0,-1 0 1 0 0,0 0 0 0 0,1-1 0 0 0,-1 1-1 0 0,1-1 1 0 0,0 0 0 0 0,0 0 0 0 0,1 0-1 0 0,-1-1 1 0 0,0 1 0 0 0,1-1 0 0 0,0 0-1 0 0,-1 0 1 0 0,1-1 0 0 0,0 1 0 0 0,8 0-1 0 0,22 2 5 0 0,0-2 0 0 0,49-3 0 0 0,-47 0 0 0 0,0 1 0 0 0,39 6 0 0 0,77 14 128 0 0,-140-18-142 0 0,0-1 1 0 0,0-1-1 0 0,0 0 0 0 0,25-4 0 0 0,51-15 723 0 0,-67 15-519 0 0,1 0 0 0 0,-1 1-1 0 0,1 2 1 0 0,25 1 0 0 0,-42 0-165 0 0,17-2 184 0 0,0 0 0 0 0,34-9 0 0 0,-28 5-146 0 0,-18 5-237 0 0,0 0-1 0 0,13 1 0 0 0,-19 0-330 0 0,3 0-130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1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8 130 4608 0 0,'-8'-6'10462'0'0,"10"4"-10123"0"0,0 0 0 0 0,0 1 0 0 0,1-1 0 0 0,-1 0 1 0 0,0 1-1 0 0,1-1 0 0 0,-1 1 0 0 0,1 0 0 0 0,-1 0 0 0 0,1 0 0 0 0,0 0 0 0 0,4-1 0 0 0,40-10 766 0 0,22 1-390 0 0,-1 3 0 0 0,125 2-1 0 0,16 3-522 0 0,-119 4-85 0 0,91-2 362 0 0,43 2 466 0 0,-85 3-736 0 0,158 1 183 0 0,-197-3-362 0 0,260-2 68 0 0,7 3 956 0 0,-19-15 168 0 0,-174-6-476 0 0,-166 17-714 0 0,-1 0 1 0 0,0 0-1 0 0,1-1 0 0 0,-1 0 0 0 0,0 0 0 0 0,0-1 1 0 0,0 1-1 0 0,12-8 0 0 0,13-12-1690 0 0,-27 19-757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20 8320 0 0,'-12'-6'381'0'0,"11"6"-353"0"0,0 0 0 0 0,0 0 0 0 0,0 0-1 0 0,0 1 1 0 0,0-1 0 0 0,0 0 0 0 0,0 0 0 0 0,0 1 0 0 0,0-1-1 0 0,0 0 1 0 0,0 1 0 0 0,0-1 0 0 0,1 1 0 0 0,-1 0 0 0 0,0-1-1 0 0,0 1 1 0 0,-1 1 0 0 0,1-1-6 0 0,1-1-7 0 0,0 0 0 0 0,0 0 0 0 0,-1 0 0 0 0,1 0 0 0 0,0 0 0 0 0,0 0 0 0 0,0 0 1 0 0,0 0-1 0 0,0 0 0 0 0,0 0 0 0 0,0 0 0 0 0,0 1 0 0 0,0-1 0 0 0,0 0 0 0 0,0 0 0 0 0,-1 0 1 0 0,1 0-1 0 0,0 0 0 0 0,0 0 0 0 0,0 0 0 0 0,0 0 0 0 0,0 0 0 0 0,0 0 0 0 0,0 0 0 0 0,0 1 0 0 0,0-1 1 0 0,0 0-1 0 0,0 0 0 0 0,0 0 0 0 0,0 0 0 0 0,0 0 0 0 0,0 0 0 0 0,0 0 0 0 0,0 0 0 0 0,0 0 1 0 0,0 1-1 0 0,0-1 0 0 0,0 0 0 0 0,0 0 0 0 0,0 0 0 0 0,0 0 0 0 0,0 0 0 0 0,0 0 0 0 0,0 0 0 0 0,0 0 1 0 0,0 0-1 0 0,0 0 0 0 0,1 0 0 0 0,-1 1 0 0 0,0-1 0 0 0,0 0 0 0 0,0 0 0 0 0,0 0 0 0 0,0 0 0 0 0,0 0 1 0 0,0 0-1 0 0,0 0 0 0 0,0 0 0 0 0,9 3 1969 0 0,11 0 1121 0 0,159 1-124 0 0,279 42 1 0 0,-129-16-1350 0 0,2-25-957 0 0,8-18-128 0 0,-170 4-221 0 0,15-2-109 0 0,132-3 218 0 0,-13 3 98 0 0,-157 4-378 0 0,-10 1 217 0 0,158-5 1019 0 0,-199 8-1187 0 0,148 2-536 0 0,-227 2 479 0 0,-6 0-120 0 0,-1 0 1 0 0,1-1 0 0 0,0 0-1 0 0,14-3 1 0 0,-23 3-89 0 0,-1 0-1 0 0,0 0 1 0 0,1 0-1 0 0,-1 0 1 0 0,1-1 0 0 0,-1 1-1 0 0,0 0 1 0 0,1 0-1 0 0,-1 0 1 0 0,0-1 0 0 0,0 1-1 0 0,1 0 1 0 0,-1-1-1 0 0,0 1 1 0 0,1 0-1 0 0,-1-1 1 0 0,0 1 0 0 0,0 0-1 0 0,0-1 1 0 0,1 1-1 0 0,-1 0 1 0 0,0-1-1 0 0,0 1 1 0 0,0-1 0 0 0,0-13-2264 0 0,-1 13 1991 0 0,-1-9-1200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2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71 13824 0 0,'0'0'1388'0'0,"-2"1"-1276"0"0,-4 2-31 0 0,5-2 15 0 0,1 0 0 0 0,-1-1 0 0 0,1 1 0 0 0,-1-1-1 0 0,1 1 1 0 0,-1 0 0 0 0,1 0 0 0 0,-1-1 0 0 0,1 1 0 0 0,0 0 0 0 0,-1 0 0 0 0,1-1 0 0 0,0 1 0 0 0,0 0 0 0 0,0 0 0 0 0,-1 0-1 0 0,1 0 1 0 0,0-1 0 0 0,0 1 0 0 0,0 0 0 0 0,0 0 0 0 0,1 0 0 0 0,-1 0 0 0 0,0-1 0 0 0,0 1 0 0 0,0 0 0 0 0,1 0 0 0 0,-1 0-1 0 0,0-1 1 0 0,1 1 0 0 0,-1 0 0 0 0,1 0 0 0 0,0 1-67 0 0,1-1 0 0 0,-1 0-1 0 0,1 0 1 0 0,-1 0 0 0 0,1 0-1 0 0,-1-1 1 0 0,1 1 0 0 0,-1 0-1 0 0,1-1 1 0 0,0 1 0 0 0,0-1 0 0 0,-1 1-1 0 0,1-1 1 0 0,0 0 0 0 0,2 1-1 0 0,31 0 507 0 0,-29-1-437 0 0,68 4 809 0 0,-21 1-413 0 0,131-4 961 0 0,-44-5-727 0 0,41-2-455 0 0,52 0 1300 0 0,-159 7-1098 0 0,-26-1-475 0 0,125-3 0 0 0,-78-2-150 0 0,216-20 1803 0 0,-126 8-1099 0 0,-60 6-427 0 0,99-5 95 0 0,-212 15-199 0 0,95-1 127 0 0,-56 2-54 0 0,62-8 0 0 0,-19-7 21 0 0,-84 13-189 0 0,-5 1-223 0 0,1 0-1 0 0,0 0 1 0 0,-1 1-1 0 0,13 0 1 0 0,-10 2-1348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7888 0 0,'0'0'2352'0'0,"8"3"-1339"0"0,19 4 315 0 0,0-1 0 0 0,0-1 0 0 0,47 2 0 0 0,83-8 1122 0 0,286-33 500 0 0,-322 22-2557 0 0,-61 7-241 0 0,308-36 595 0 0,123 4 451 0 0,-416 37-1114 0 0,107 16 261 0 0,-63 9-314 0 0,-111-23-3 0 0,0 0-1 0 0,-1 0 1 0 0,1-1-1 0 0,9 0 1 0 0,-14-1-23 0 0,1 0 1 0 0,-1-1 0 0 0,0 1 0 0 0,1-1-1 0 0,-1 0 1 0 0,0 0 0 0 0,0 0 0 0 0,0 0-1 0 0,0-1 1 0 0,0 1 0 0 0,0-1-1 0 0,4-2 1 0 0,-2 0-825 0 0,-1 1-1 0 0,1-1 0 0 0,7-8 1 0 0,-4 1-7126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4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45 209 6912 0 0,'0'0'314'0'0,"-11"7"116"0"0,9-6-235 0 0,1 0 0 0 0,0-1-1 0 0,-1 1 1 0 0,1-1 0 0 0,-1 0 0 0 0,1 1 0 0 0,-1-1 0 0 0,1 0 0 0 0,0 0 0 0 0,-1 0 0 0 0,1 0 0 0 0,-1 0 0 0 0,-2 0-1 0 0,4 0 212 0 0,-1-1 0 0 0,0 1 0 0 0,1 0 0 0 0,-1 0 0 0 0,0-1 0 0 0,1 1 0 0 0,-1-1 0 0 0,0 1 0 0 0,1-1-1 0 0,-1 1 1 0 0,1-1 0 0 0,-1 1 0 0 0,0-1 0 0 0,1 1 0 0 0,0-1 0 0 0,-2-1 1184 0 0,4 2-1438 0 0,0-1 0 0 0,1 1 0 0 0,-1-1 0 0 0,0 1 0 0 0,0-1 1 0 0,0 0-1 0 0,0 0 0 0 0,0 0 0 0 0,2-1 0 0 0,-1 1-53 0 0,-1-1-1 0 0,0 1 1 0 0,1 0-1 0 0,-1 0 0 0 0,1 0 1 0 0,4 0-1 0 0,98-14 2363 0 0,61-4-666 0 0,93 5-47 0 0,54-2-349 0 0,-54 13-936 0 0,82-4 87 0 0,-212 4-109 0 0,126-11 254 0 0,-165 4-650 0 0,69-11 262 0 0,-106 13-188 0 0,-27 5-11 0 0,39-10 1 0 0,-58 11-108 0 0,-3 1-3 0 0,-1 0 0 0 0,1 0 0 0 0,-1 0 1 0 0,0-1-1 0 0,1 1 0 0 0,-1-1 0 0 0,0 0 0 0 0,0 0 1 0 0,4-3-1 0 0,21-15-2661 0 0,-15 15-1043 0 0,-6 2 2220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4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26 276 4608 0 0,'0'0'353'0'0,"-1"0"-200"0"0,-10-4 878 0 0,10 3-928 0 0,0 1 34 0 0,0-1 0 0 0,0 0 0 0 0,0 1 0 0 0,0-1 1 0 0,1 0-1 0 0,-1 0 0 0 0,0 0 0 0 0,0 0 0 0 0,1 0 0 0 0,-1 1 0 0 0,1-1 1 0 0,-1 0-1 0 0,1 0 0 0 0,-1 0 0 0 0,1-1 0 0 0,-1 1 0 0 0,1 0 0 0 0,0 0 0 0 0,0 0 1 0 0,-1-1-1 0 0,1 1 455 0 0,7-11 936 0 0,-4 9-1351 0 0,0 0 1 0 0,0 0 0 0 0,0 1-1 0 0,0 0 1 0 0,1-1 0 0 0,-1 1 0 0 0,1 1-1 0 0,0-1 1 0 0,-1 0 0 0 0,1 1-1 0 0,6-2 1 0 0,4 0 239 0 0,27-2 1 0 0,-20 2-13 0 0,78-3 1008 0 0,5-1-824 0 0,-39 0-288 0 0,-40 6 10 0 0,0-2 0 0 0,0-1-1 0 0,45-13 1 0 0,-32 1-114 0 0,-35 14-169 0 0,0 1-1 0 0,-1-1 1 0 0,1 0-1 0 0,0 0 0 0 0,-1 0 1 0 0,1 0-1 0 0,-1-1 1 0 0,0 1-1 0 0,0 0 0 0 0,3-5 1 0 0,-5 6-11 0 0,1-1 0 0 0,-1 1 0 0 0,1 0 1 0 0,-1-1-1 0 0,0 1 0 0 0,0 0 0 0 0,0-1 1 0 0,0 1-1 0 0,0 0 0 0 0,0-1 0 0 0,0 1 0 0 0,0 0 1 0 0,0-1-1 0 0,-1 1 0 0 0,1 0 0 0 0,-1-1 1 0 0,1 1-1 0 0,-1 0 0 0 0,1 0 0 0 0,-1-1 0 0 0,0 1 1 0 0,1 0-1 0 0,-1 0 0 0 0,0 0 0 0 0,0 0 1 0 0,0 0-1 0 0,0 0 0 0 0,0 0 0 0 0,0 0 0 0 0,-2-1 1 0 0,-3-3 41 0 0,-1 1 1 0 0,1-1 0 0 0,-14-6 0 0 0,-32-9 64 0 0,11 5 353 0 0,41 15-290 0 0,82-6 433 0 0,1-1-211 0 0,-80 7-397 0 0,2 0 24 0 0,0 0 0 0 0,0 0 0 0 0,0 1 1 0 0,7 1-1 0 0,-11-2-30 0 0,0 1 1 0 0,0-1 0 0 0,-1 0-1 0 0,1 0 1 0 0,0 1-1 0 0,0-1 1 0 0,-1 0 0 0 0,1 1-1 0 0,0-1 1 0 0,-1 1 0 0 0,1-1-1 0 0,0 1 1 0 0,-1-1-1 0 0,1 1 1 0 0,-1-1 0 0 0,1 1-1 0 0,-1 0 1 0 0,1-1-1 0 0,-1 1 1 0 0,1 0 0 0 0,-1-1-1 0 0,0 1 1 0 0,1 0 0 0 0,-1 0-1 0 0,0-1 1 0 0,0 1-1 0 0,1 0 1 0 0,-1 0 0 0 0,0 0-1 0 0,0-1 1 0 0,0 1-1 0 0,0 0 1 0 0,0 0 0 0 0,0 1-1 0 0,-3 8 43 0 0,0 1-1 0 0,-1-2 0 0 0,0 1 1 0 0,0 0-1 0 0,-1-1 1 0 0,-1 0-1 0 0,1 0 0 0 0,-11 13 1 0 0,-2 4 59 0 0,-10 6 59 0 0,22-26-193 0 0,1 0 0 0 0,-1 1 0 0 0,1 0 0 0 0,-6 9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4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7600 0 0,'0'0'1201'0'0,"7"0"-346"0"0,11-2-209 0 0,1 0 0 0 0,-1-1 0 0 0,0-2 0 0 0,0 0 0 0 0,19-7 0 0 0,-22 7-450 0 0,18-8 27 0 0,-1 0-1 0 0,0-2 1 0 0,-1-2 0 0 0,48-33 0 0 0,-68 42-201 0 0,1 1 14 0 0,-1-1 0 0 0,0 0 0 0 0,-1-1 0 0 0,18-19 0 0 0,-28 27-20 0 0,1 1 1 0 0,-1-1 0 0 0,1 0 0 0 0,-1 0 0 0 0,1 1 0 0 0,-1-1 0 0 0,1 0-1 0 0,-1 0 1 0 0,0 0 0 0 0,1 0 0 0 0,-1 0 0 0 0,0 1 0 0 0,0-1 0 0 0,0 0-1 0 0,0 0 1 0 0,0 0 0 0 0,0 0 0 0 0,0 0 0 0 0,0 0 0 0 0,0 0 0 0 0,0 0-1 0 0,0 1 1 0 0,0-1 0 0 0,-1 0 0 0 0,1 0 0 0 0,0 0 0 0 0,-1 0 0 0 0,1 1-1 0 0,-1-1 1 0 0,1 0 0 0 0,-1 0 0 0 0,1 1 0 0 0,-1-1 0 0 0,1 0 0 0 0,-1 1-1 0 0,0-1 1 0 0,-1-1 0 0 0,0 1 3 0 0,0-1 0 0 0,0 1 0 0 0,0 0 0 0 0,0 0 0 0 0,0 0 0 0 0,-1 0 0 0 0,1 0 0 0 0,0 0 0 0 0,-1 0 0 0 0,1 1 0 0 0,-1-1 0 0 0,-4 1 0 0 0,-25 1-228 0 0,31-1 345 0 0,-3 0 1600 0 0,8 0-1173 0 0,38-2-172 0 0,-29 0-56 0 0,0 1 0 0 0,-1 1 0 0 0,17 1 0 0 0,-28 0-332 0 0,0-1 0 0 0,1 0 0 0 0,-1 1 0 0 0,0-1 0 0 0,0 1 0 0 0,0 0 0 0 0,0-1 0 0 0,0 1 0 0 0,0 0 0 0 0,0-1 0 0 0,0 1 0 0 0,0 0 0 0 0,0 0 0 0 0,0 0 0 0 0,0 0 0 0 0,-1 0 0 0 0,1 0 0 0 0,0 0 0 0 0,-1 0 0 0 0,1 0 0 0 0,-1 0 0 0 0,1 1 0 0 0,-1-1 0 0 0,1 0 0 0 0,-1 0 0 0 0,0 1 0 0 0,0-1 0 0 0,1 1 0 0 0,-1 6-10 0 0,1 0 1 0 0,-1 0-1 0 0,0 11 0 0 0,-1-9 8 0 0,1 7-925 0 0,0-6-3759 0 0,0 1-1510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4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7832 0 0,'0'0'2194'0'0,"2"0"-1451"0"0,12-1-336 0 0,-1-1 0 0 0,1 0 0 0 0,-1 0 0 0 0,1-1 0 0 0,-1-1 0 0 0,22-9 0 0 0,75-42 497 0 0,-108 54-894 0 0,28-16 150 0 0,32-28 1 0 0,-61 45-158 0 0,0-1 1 0 0,0 1-1 0 0,0-1 1 0 0,0 1-1 0 0,-1-1 0 0 0,1 0 1 0 0,0 0-1 0 0,0 1 1 0 0,-1-1-1 0 0,1 0 1 0 0,-1 0-1 0 0,1 0 0 0 0,-1 1 1 0 0,1-1-1 0 0,-1 0 1 0 0,1 0-1 0 0,-1 0 1 0 0,0 0-1 0 0,1 0 0 0 0,-1 0 1 0 0,0 0-1 0 0,0 0 1 0 0,0 0-1 0 0,0 0 1 0 0,0 0-1 0 0,0 0 0 0 0,0-1 1 0 0,0 1 155 0 0,-22 0 525 0 0,16 0-657 0 0,-1 1 0 0 0,1 0 0 0 0,0 0 0 0 0,-9 2 1 0 0,-14 8-28 0 0,26-8 0 0 0,-1 0 0 0 0,1-1 0 0 0,-1 1 0 0 0,0-1 0 0 0,1 0 0 0 0,-1 0 0 0 0,0-1 0 0 0,0 1 0 0 0,-7-1 0 0 0,4-1 26 0 0,5 1 484 0 0,8-5-176 0 0,9-6-125 0 0,1 1 1 0 0,0 1-1 0 0,1 0 0 0 0,-1 1 1 0 0,2 1-1 0 0,-1 1 0 0 0,1 1 1 0 0,0 0-1 0 0,0 1 0 0 0,24-2 1 0 0,-41 5-202 0 0,1 1 1 0 0,0 0-1 0 0,-1 0 1 0 0,1 0 0 0 0,-1 0-1 0 0,1 0 1 0 0,0 0-1 0 0,-1 0 1 0 0,1 0-1 0 0,-1 1 1 0 0,1-1-1 0 0,0 1 1 0 0,-1-1 0 0 0,1 1-1 0 0,-1 0 1 0 0,0-1-1 0 0,1 1 1 0 0,-1 0-1 0 0,1 0 1 0 0,-1 0-1 0 0,0 0 1 0 0,0 0 0 0 0,0 0-1 0 0,1 0 1 0 0,-1 1-1 0 0,0-1 1 0 0,-1 0-1 0 0,1 1 1 0 0,0-1 0 0 0,0 0-1 0 0,0 1 1 0 0,-1-1-1 0 0,1 1 1 0 0,-1 0-1 0 0,1-1 1 0 0,-1 3-1 0 0,1 5-371 0 0,0 1-1 0 0,-1-1 0 0 0,0 0 1 0 0,-1 0-1 0 0,-2 13 0 0 0,0 1-3594 0 0,2-5-1759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4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14 391 4144 0 0,'-13'3'1555'0'0,"20"-9"2513"0"0,11-4-160 0 0,-8 5-4330 0 0,-9 4-15 0 0,49-26 1593 0 0,72-51 0 0 0,69-53-884 0 0,-186 126-272 0 0,-5 4 0 0 0,0 1 0 0 0,0 0 0 0 0,0 0 0 0 0,0-1 0 0 0,0 1 0 0 0,0 0 0 0 0,1 0 0 0 0,-1 0 0 0 0,0-1 0 0 0,0 1 0 0 0,0 0 0 0 0,0 0 0 0 0,-1-1 0 0 0,1 1 0 0 0,0 0 0 0 0,0 0 0 0 0,0-1 0 0 0,0 1 0 0 0,0 0 0 0 0,0 0 0 0 0,0 0 0 0 0,0-1 0 0 0,0 1 0 0 0,0 0 0 0 0,-1 0 0 0 0,1 0 0 0 0,0-1 0 0 0,0 1 0 0 0,0 0 0 0 0,0 0 0 0 0,-1 0 0 0 0,1 0 0 0 0,0 0 0 0 0,0-1 0 0 0,0 1 0 0 0,-1 0 0 0 0,1 0 0 0 0,0 0 0 0 0,0 0 0 0 0,0 0 0 0 0,-1 0 0 0 0,1 0 0 0 0,0 0 0 0 0,0 0 0 0 0,-1 0 0 0 0,1 0 0 0 0,0 0 0 0 0,-1 0 0 0 0,-9-2 0 0 0,10 2 0 0 0,-12-1 185 0 0,1 1-1 0 0,0 0 1 0 0,0 0 0 0 0,-15 4 0 0 0,15-2 33 0 0,0-1-1 0 0,0 0 0 0 0,0-1 0 0 0,-15-1 0 0 0,25 1-152 0 0,1 0 0 0 0,0 0 0 0 0,-1 0 0 0 0,1 0 0 0 0,0 0 1 0 0,-1 0-1 0 0,1 0 0 0 0,0 0 0 0 0,-1 0 0 0 0,1 0 0 0 0,0 0 0 0 0,0-1 0 0 0,-1 1 0 0 0,1 0 0 0 0,0 0 0 0 0,-1 0 0 0 0,1-1 0 0 0,0 1 0 0 0,0 0 0 0 0,-1 0 1 0 0,1 0-1 0 0,0-1 0 0 0,0 1 0 0 0,-1 0 0 0 0,1 0 0 0 0,0-1 0 0 0,0 1 0 0 0,0 0 0 0 0,0-1 0 0 0,0 1 0 0 0,-1 0 0 0 0,1-1 0 0 0,0 0 0 0 0,6-10 731 0 0,14-8-457 0 0,5 2-63 0 0,30-17 0 0 0,-31 20-178 0 0,-18 11-47 0 0,1-1-1 0 0,-1 1 1 0 0,1 0-1 0 0,0 1 0 0 0,0-1 1 0 0,0 1-1 0 0,0 1 1 0 0,0 0-1 0 0,0 0 1 0 0,9-1-1 0 0,-15 2-47 0 0,-1 0 1 0 0,1 0-1 0 0,0 0 0 0 0,-1 0 1 0 0,1 0-1 0 0,-1 0 0 0 0,1 0 1 0 0,0 1-1 0 0,-1-1 0 0 0,1 0 1 0 0,-1 0-1 0 0,1 0 0 0 0,-1 1 0 0 0,1-1 1 0 0,-1 0-1 0 0,1 0 0 0 0,-1 1 1 0 0,1-1-1 0 0,-1 0 0 0 0,1 1 1 0 0,-1-1-1 0 0,1 1 0 0 0,-1-1 1 0 0,0 1-1 0 0,1-1 0 0 0,-1 1 1 0 0,0-1-1 0 0,1 1 0 0 0,-1-1 1 0 0,0 1-1 0 0,1-1 0 0 0,-1 2 1 0 0,-1 15 47 0 0,0-14-33 0 0,0 3 1 0 0,0-1 0 0 0,-1 1 0 0 0,0-1-1 0 0,-5 10 1 0 0,-5 15-19 0 0,-1 18-2324 0 0,12-31-4859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75 3680 0 0,'-2'-5'381'0'0,"1"4"-218"0"0,1 0-1 0 0,0 0 0 0 0,-1 1 0 0 0,1-1 1 0 0,-1 0-1 0 0,0 0 0 0 0,1 0 1 0 0,-1 1-1 0 0,0-1 0 0 0,1 0 0 0 0,-1 1 1 0 0,0-1-1 0 0,0 1 0 0 0,-1-1 1 0 0,-2-2 1175 0 0,-10-24 2846 0 0,6 12-3138 0 0,8 14-790 0 0,-11-10 3013 0 0,8 11-3119 0 0,1-1 0 0 0,-1 1 0 0 0,0-1 0 0 0,1 1 0 0 0,-1 0 0 0 0,0 0-1 0 0,1 0 1 0 0,-1 0 0 0 0,1 1 0 0 0,-1-1 0 0 0,0 1 0 0 0,1 0 0 0 0,-1-1 0 0 0,1 1 0 0 0,-1 0 0 0 0,1 1 0 0 0,-1-1 0 0 0,-2 2 0 0 0,-6 4 239 0 0,1 0 1 0 0,-16 13-1 0 0,20-15-283 0 0,1 1 0 0 0,0 0 0 0 0,-1 0 0 0 0,2 0 0 0 0,-1 0 0 0 0,-6 13 1 0 0,9-14-57 0 0,-1-1 0 0 0,2 1 0 0 0,-1 0 0 0 0,0 0 1 0 0,1 0-1 0 0,0 0 0 0 0,0 0 0 0 0,0 0 1 0 0,1 0-1 0 0,0 1 0 0 0,0 6 0 0 0,1-10-27 0 0,-1-1-1 0 0,0 1 0 0 0,1-1 0 0 0,-1 1 1 0 0,1 0-1 0 0,-1-1 0 0 0,1 1 1 0 0,0-1-1 0 0,0 1 0 0 0,-1-1 1 0 0,1 1-1 0 0,0-1 0 0 0,0 0 0 0 0,1 1 1 0 0,-1-1-1 0 0,0 0 0 0 0,0 0 1 0 0,1 0-1 0 0,-1 0 0 0 0,0 0 0 0 0,1 0 1 0 0,-1 0-1 0 0,1-1 0 0 0,-1 1 1 0 0,1 0-1 0 0,0-1 0 0 0,-1 1 0 0 0,1-1 1 0 0,-1 0-1 0 0,1 1 0 0 0,0-1 1 0 0,0 0-1 0 0,-1 0 0 0 0,1 0 0 0 0,0 0 1 0 0,2-1-1 0 0,1 1 29 0 0,-1-1 0 0 0,0 0 0 0 0,1 0 0 0 0,-1 0 0 0 0,0 0 0 0 0,1-1 0 0 0,-1 1 0 0 0,0-1 0 0 0,0 0 0 0 0,0-1 0 0 0,-1 1 0 0 0,7-6 0 0 0,-5 4 54 0 0,0-1-1 0 0,0 0 1 0 0,-1 0 0 0 0,0 0-1 0 0,0-1 1 0 0,-1 1-1 0 0,1-1 1 0 0,-1 0-1 0 0,0 0 1 0 0,-1 0 0 0 0,1 0-1 0 0,-1-1 1 0 0,1-8-1 0 0,-1 9-92 0 0,-1 1 1 0 0,0-1-1 0 0,-1 1 0 0 0,1-1 0 0 0,-1 1 1 0 0,0-1-1 0 0,0 1 0 0 0,-1-1 0 0 0,0 1 0 0 0,0 0 1 0 0,-3-9-1 0 0,4 13-12 0 0,-6 10-1133 0 0,4-7 954 0 0,1 0-751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6:5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5064 0 0,'-2'-4'7401'0'0,"6"6"-7188"0"0,0 1 0 0 0,0-1 0 0 0,1 0 0 0 0,-1 0 0 0 0,1 0 0 0 0,-1 0 0 0 0,1-1 0 0 0,-1 0 0 0 0,7 1 0 0 0,46 5 1074 0 0,-47-7-1119 0 0,50 2 817 0 0,61-6-1 0 0,-2-1-168 0 0,195-10 563 0 0,-216 7-1152 0 0,-28 3 8 0 0,72-14 0 0 0,111-17 790 0 0,-125 20-978 0 0,-60 9 76 0 0,2 3 0 0 0,-1 3-1 0 0,78 8 1 0 0,-101-1-57 0 0,24 1-12 0 0,-61-7-28 0 0,-1 0 0 0 0,1 0 0 0 0,-1-1 0 0 0,0 0 0 0 0,1-1-1 0 0,8-2 1 0 0,-10 1 27 0 0,0 0 0 0 0,0-1-1 0 0,-1 0 1 0 0,1 0 0 0 0,-1 0-1 0 0,0-1 1 0 0,0 0 0 0 0,9-9-1 0 0,-3 1-1213 0 0,-1 0-1 0 0,16-25 1 0 0,-20 27-37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0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45 215 7920 0 0,'0'0'362'0'0,"-14"-3"132"0"0,5 3-410 0 0,7 0 349 0 0,-4-3 1006 0 0,5 3-1351 0 0,0 0 0 0 0,0 0 0 0 0,1 0 0 0 0,-1 0 1 0 0,0 0-1 0 0,1-1 0 0 0,-1 1 0 0 0,0 0 0 0 0,1-1 1 0 0,-1 1-1 0 0,0 0 0 0 0,1-1 0 0 0,-1 1 1 0 0,1-1-1 0 0,-1 1 0 0 0,0-1 0 0 0,1 1 0 0 0,-1-2 1 0 0,1 1 54 0 0,0 1 0 0 0,0-1 1 0 0,0 0-1 0 0,1 1 1 0 0,-1-1-1 0 0,0 0 1 0 0,0 1-1 0 0,1-1 0 0 0,-1 0 1 0 0,0 1-1 0 0,1-1 1 0 0,-1 1-1 0 0,1-1 1 0 0,-1 1-1 0 0,1-1 0 0 0,-1 1 1 0 0,1-1-1 0 0,-1 1 1 0 0,1 0-1 0 0,0-1 1 0 0,-1 1-1 0 0,1 0 0 0 0,0-1 1 0 0,-1 1-1 0 0,1 0 1 0 0,0 0-1 0 0,-1-1 1 0 0,1 1-1 0 0,1 0 0 0 0,24-3-126 0 0,-22 3 290 0 0,103-3 763 0 0,42-4 219 0 0,30-1-259 0 0,31-4-214 0 0,-9-4-176 0 0,147-18 40 0 0,-230 17-513 0 0,81-14 281 0 0,131-20 273 0 0,-309 48-753 0 0,-1 1 0 0 0,37 1 0 0 0,-55 1 25 0 0,0 1 0 0 0,0-1 0 0 0,1 0 0 0 0,-1 1 0 0 0,0-1 0 0 0,0 1 0 0 0,0 0 0 0 0,0-1 0 0 0,0 1 0 0 0,0 0-1 0 0,0 0 1 0 0,0 1 0 0 0,-1-1 0 0 0,1 0 0 0 0,0 0 0 0 0,-1 1 0 0 0,3 1 0 0 0,-4-2-6 0 0,1 0 1 0 0,-1 0-1 0 0,1 0 0 0 0,-1 0 1 0 0,0 0-1 0 0,1 0 0 0 0,-1 0 1 0 0,0 0-1 0 0,0 0 0 0 0,1 0 1 0 0,-1 1-1 0 0,0-1 0 0 0,0 0 1 0 0,0 0-1 0 0,-1 0 0 0 0,1 0 1 0 0,0 0-1 0 0,0 0 0 0 0,0 0 1 0 0,-1 0-1 0 0,1 0 0 0 0,-1 0 1 0 0,1 0-1 0 0,-1 0 0 0 0,1 0 1 0 0,-1 0-1 0 0,1 0 0 0 0,-1-1 1 0 0,0 1-1 0 0,1 0 0 0 0,-1 0 1 0 0,0 0-1 0 0,0-1 0 0 0,-1 2 1 0 0,-26 19-4708 0 0,14-14-2157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0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128 221 5064 0 0,'-12'3'496'0'0,"8"-3"-154"0"0,0 0-1 0 0,0 0 1 0 0,0 0 0 0 0,0 0 0 0 0,1-1-1 0 0,-1 1 1 0 0,0-1 0 0 0,0 0 0 0 0,1 0-1 0 0,-1 0 1 0 0,0-1 0 0 0,1 1 0 0 0,-1-1 0 0 0,-2-2-1 0 0,0 1 136 0 0,1 0-1 0 0,0-1 1 0 0,0 0-1 0 0,0 0 0 0 0,0 0 1 0 0,1 0-1 0 0,0-1 1 0 0,-4-5-1 0 0,4 6 84 0 0,4 3-428 0 0,-1 0 0 0 0,1 0 0 0 0,-1 1 1 0 0,1-1-1 0 0,-1 0 0 0 0,1 0 0 0 0,-1 0 0 0 0,1 1 0 0 0,0-1 1 0 0,-1 0-1 0 0,1 0 0 0 0,0 0 0 0 0,0 0 0 0 0,0 0 1 0 0,0-2 1373 0 0,20-4 301 0 0,190-22 1260 0 0,-79 14-2167 0 0,-20-4-344 0 0,59-6 186 0 0,-60 18-725 0 0,45-4 80 0 0,149-19 125 0 0,-280 28-227 0 0,-18 0-30 0 0,1 1-1 0 0,0 1 0 0 0,0-1 1 0 0,0 1-1 0 0,0 1 1 0 0,0-1-1 0 0,0 1 0 0 0,10 3 1 0 0,8 4-4129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0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 6648 0 0,'0'0'600'0'0,"-17"-7"-431"0"0,-17-1 1543 0 0,3 0 734 0 0,8 6 2396 0 0,21 2-4673 0 0,1 0 0 0 0,-1 0 0 0 0,1 1 0 0 0,-1-1 0 0 0,1 0 1 0 0,0 1-1 0 0,-1-1 0 0 0,1 1 0 0 0,-1-1 0 0 0,1 1 0 0 0,0 0 0 0 0,-2 0 0 0 0,2 0 51 0 0,-6 2 392 0 0,7-3-554 0 0,0 1 0 0 0,0-1-1 0 0,0 0 1 0 0,0 0-1 0 0,0 1 1 0 0,-1-1 0 0 0,1 0-1 0 0,0 0 1 0 0,0 0 0 0 0,0 1-1 0 0,0-1 1 0 0,0 0-1 0 0,0 0 1 0 0,0 1 0 0 0,0-1-1 0 0,0 0 1 0 0,0 0-1 0 0,0 1 1 0 0,0-1 0 0 0,0 0-1 0 0,0 0 1 0 0,0 1 0 0 0,0-1-1 0 0,1 0 1 0 0,-1 0-1 0 0,0 0 1 0 0,0 1 0 0 0,0-1-1 0 0,0 0 1 0 0,0 0-1 0 0,0 0 1 0 0,1 1 0 0 0,-1-1-1 0 0,0 0 1 0 0,0 0-1 0 0,0 0 1 0 0,1 0 0 0 0,-1 1-1 0 0,14 8 596 0 0,-8-7-606 0 0,-1 1 0 0 0,1-1 0 0 0,10 2 0 0 0,15 2 164 0 0,0 1-1 0 0,41 15 1 0 0,-39-11-67 0 0,-2-3 83 0 0,2-2 0 0 0,-1-1 0 0 0,60 1 0 0 0,-77-5-115 0 0,74 5 14 0 0,131 27 0 0 0,1 2 17 0 0,-152-25-96 0 0,-8-4 27 0 0,105-3 0 0 0,-94-4-20 0 0,18-1-41 0 0,91 4 102 0 0,-36 5-51 0 0,221-4 188 0 0,-259-8-190 0 0,139-8 6 0 0,-146 5 6 0 0,98-9 470 0 0,380-36-240 0 0,-554 51-325 0 0,207-10 357 0 0,-81 12 165 0 0,-60 2-314 0 0,-73-5-62 0 0,-16 2-65 0 0,0-1-21 0 0,0 1 350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1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0,'0'0'5794'0'0,"14"6"-4231"0"0,19 2-344 0 0,49 7 1 0 0,-16-3-339 0 0,-10-4-332 0 0,0-3 0 0 0,88-1 1 0 0,-3-1-155 0 0,-92-3-378 0 0,65-7 1 0 0,-41 2-681 0 0,-28 1-831 0 0,-28 7 720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16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2 174 8840 0 0,'0'0'197'0'0,"-1"-15"518"0"0,1 14-683 0 0,1 0 0 0 0,0 1 0 0 0,0-1 0 0 0,-1 0 0 0 0,1 0 0 0 0,0 0 0 0 0,0 0 0 0 0,0 1 0 0 0,0-1 0 0 0,0 0 0 0 0,0 1 0 0 0,0-1 0 0 0,0 1 0 0 0,0-1 0 0 0,0 1 0 0 0,0 0 0 0 0,2-1 0 0 0,24-3 996 0 0,-14 3-642 0 0,206-22 2992 0 0,-88 12-2385 0 0,370-35 463 0 0,47 2-1092 0 0,-419 35-314 0 0,-99 5-120 0 0,20-1-1 0 0,-46 5-74 0 0,0 0 0 0 0,-1 0 0 0 0,1 1 0 0 0,-1-1 0 0 0,1 1 0 0 0,-1-1 0 0 0,1 1-1 0 0,-1 0 1 0 0,1 1 0 0 0,5 2 0 0 0,-4 1-1149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1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7368 0 0,'0'0'568'0'0,"9"-15"412"0"0,-7 11-613 0 0,1 0 0 0 0,0 1 1 0 0,0 0-1 0 0,1 0 0 0 0,-1 0 0 0 0,1 0 1 0 0,-1 0-1 0 0,1 1 0 0 0,5-3 0 0 0,38-17 982 0 0,70-24 590 0 0,143-35 0 0 0,-10 37-1207 0 0,-207 38-688 0 0,519-35-9 0 0,-421 41-2007 0 0,-101 2-4042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2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74 7832 0 0,'0'0'602'0'0,"-2"-1"-395"0"0,-10-3-325 0 0,-21-13 9613 0 0,21 11-8179 0 0,6 2-625 0 0,-1 0-1 0 0,1 0 0 0 0,0-1 1 0 0,0 0-1 0 0,0 0 1 0 0,-5-7-1 0 0,11 11-242 0 0,-7-2 840 0 0,-5 1 616 0 0,11 2-1367 0 0,-5 6-81 0 0,4-5-420 0 0,0 2 217 0 0,-1 10 332 0 0,3-12-546 0 0,0 1 0 0 0,0-1 0 0 0,1 0 1 0 0,-1 1-1 0 0,0-1 0 0 0,1 1 0 0 0,-1-1 0 0 0,1 0 0 0 0,0 1 1 0 0,-1-1-1 0 0,1 0 0 0 0,0 0 0 0 0,0 1 0 0 0,-1-1 1 0 0,1 0-1 0 0,0 0 0 0 0,0 0 0 0 0,1 0 0 0 0,-1 0 1 0 0,0 0-1 0 0,0 0 0 0 0,0-1 0 0 0,1 1 0 0 0,-1 0 1 0 0,0-1-1 0 0,2 1 0 0 0,2 2 27 0 0,0-1-1 0 0,0 0 1 0 0,0-1-1 0 0,0 1 1 0 0,0-1-1 0 0,6 1 1 0 0,91 11 466 0 0,663 46 55 0 0,-74-64-154 0 0,-429-3-442 0 0,384 13 26 0 0,-550 1-9 0 0,118-9 0 0 0,-171-2-8 0 0,-31 2 0 0 0,-1-1 0 0 0,6-6 3 0 0,-13 5-8 0 0,-3 3-6 0 0,-1 1-7 0 0,0 1 0 0 0,0 0 1 0 0,0 0-1 0 0,0-1 0 0 0,0 1 1 0 0,0 0-1 0 0,0-1 0 0 0,0 1 0 0 0,0 0 1 0 0,0 0-1 0 0,0-1 0 0 0,0 1 1 0 0,-1 0-1 0 0,1 0 0 0 0,0-1 1 0 0,0 1-1 0 0,0 0 0 0 0,0 0 1 0 0,-1-1-1 0 0,1 1 0 0 0,0 0 0 0 0,0 0 1 0 0,0 0-1 0 0,-1-1 0 0 0,1 1 1 0 0,0 0-1 0 0,0 0 0 0 0,0 0 1 0 0,-1 0-1 0 0,1 0 0 0 0,0-1 0 0 0,-1 1 1 0 0,1 0-1 0 0,0 0 0 0 0,0 0 1 0 0,-1 0-1 0 0,1 0 0 0 0,0 0 1 0 0,-1 0-1 0 0,-14-3-2205 0 0,-5 3 734 0 0,0 3-14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2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58 118 5064 0 0,'-3'-3'320'0'0,"-6"-4"-96"0"0,-12-16 1366 0 0,18 19-1186 0 0,0 0 1 0 0,0 0-1 0 0,0 0 0 0 0,1 0 0 0 0,0-1 0 0 0,0 1 1 0 0,-3-9-1 0 0,3 5 4430 0 0,8 11-3250 0 0,-2 0-2088 0 0,6 1 1116 0 0,0 0 0 0 0,-1 0 0 0 0,19 3-1 0 0,-9-1-37 0 0,13 1 63 0 0,-1-2-1 0 0,1 0 1 0 0,0-2-1 0 0,38-2 1 0 0,131-14 917 0 0,-1-16-630 0 0,-30 4-447 0 0,-122 18-457 0 0,37-4-17 0 0,-73 10-3 0 0,-1 1 0 0 0,1 0 0 0 0,-1 1-1 0 0,1 0 1 0 0,14 4 0 0 0,-21-3-13 0 0,-1 0 1 0 0,1 0-1 0 0,-1 0 0 0 0,1 0 0 0 0,-1 1 0 0 0,6 5 0 0 0,12 9-3219 0 0,-21-15 2749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3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9384 0 0,'0'0'1505'0'0,"12"-7"204"0"0,-1 2-1159 0 0,1 0 0 0 0,-1 1-1 0 0,1 0 1 0 0,-1 1-1 0 0,25-4 1 0 0,-12 4-201 0 0,0 2 0 0 0,26 1 0 0 0,-9 2 24 0 0,97 0 942 0 0,38 6 108 0 0,-142-5-1182 0 0,380 37 1623 0 0,56-15-30 0 0,-431-24-1561 0 0,192-11 527 0 0,-107-4-279 0 0,-89 11-344 0 0,-19 2-45 0 0,1-1 0 0 0,28-7-1 0 0,-36 8-131 0 0,-8 1 0 0 0,0 0 0 0 0,0 0 0 0 0,0 0 0 0 0,0-1 0 0 0,0 1 0 0 0,0 0 0 0 0,0 0 0 0 0,0-1 0 0 0,0 1 0 0 0,0-1 0 0 0,2 0 0 0 0,-1-1 0 0 0,1 0 0 0 0,-1-1 0 0 0,1 1 0 0 0,-1-1 0 0 0,0 0 0 0 0,4-5 0 0 0,-5 6 0 0 0,1-10 0 0 0,-2 10 0 0 0,0 0-147 0 0,0-1 0 0 0,0 1-1 0 0,-1 0 1 0 0,1 0 0 0 0,0 0-1 0 0,-1 0 1 0 0,0-1-1 0 0,0-1 1 0 0,-1-4-647 0 0,2 7 454 0 0,-6-9-3076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2:5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8896 0 0,'0'0'433'0'0,"1"0"-186"0"0,0 0-232 0 0,0-1 1 0 0,0 1-1 0 0,0 0 1 0 0,0-1 0 0 0,0 1-1 0 0,0-1 1 0 0,-1 1-1 0 0,1-1 1 0 0,0 0 0 0 0,0 1-1 0 0,0-1 1 0 0,-1 0-1 0 0,2-1 1 0 0,4-3 766 0 0,27-10 3506 0 0,-22 10-2754 0 0,-9 4-1320 0 0,-1 0 0 0 0,1 0 0 0 0,0 0 0 0 0,0 0 0 0 0,-1 1 0 0 0,1-1 0 0 0,0 1 0 0 0,0-1 0 0 0,0 1 0 0 0,0-1 0 0 0,-1 1 0 0 0,1 0 0 0 0,4 0 0 0 0,-6 0-212 0 0,1 0 0 0 0,-1 0 0 0 0,0 0 0 0 0,1 0 0 0 0,-1 1 1 0 0,1-1-1 0 0,-1 0 0 0 0,0 0 0 0 0,1 0 0 0 0,-1 0 0 0 0,0 0 0 0 0,1 1 0 0 0,-1-1 0 0 0,0 0 0 0 0,1 0 0 0 0,-1 1 0 0 0,0-1 0 0 0,0 0 0 0 0,1 0 1 0 0,-1 1-1 0 0,0-1 0 0 0,0 0 0 0 0,1 1 0 0 0,-1-1 0 0 0,0 0 0 0 0,0 1 0 0 0,0-1 0 0 0,0 0 0 0 0,0 1 0 0 0,1-1 0 0 0,-1 0 0 0 0,0 1 1 0 0,0-1-1 0 0,0 1 0 0 0,0 0 0 0 0,0 1 90 0 0,1-1 0 0 0,0 1 0 0 0,-1 0 1 0 0,1 0-1 0 0,-1 0 0 0 0,0 0 0 0 0,1 0 1 0 0,-1 0-1 0 0,0 0 0 0 0,0 0 0 0 0,0 0 1 0 0,-1 0-1 0 0,0 2 0 0 0,-8 26 437 0 0,1-9 95 0 0,7-15-395 0 0,0 0 0 0 0,-1 0 0 0 0,2 1 0 0 0,-1-1 0 0 0,1 0 0 0 0,1 9 0 0 0,-1-13-218 0 0,0 0-1 0 0,0 0 1 0 0,1 0 0 0 0,-1-1 0 0 0,1 1 0 0 0,0 0-1 0 0,-1 0 1 0 0,1-1 0 0 0,0 1 0 0 0,0 0 0 0 0,0-1-1 0 0,0 1 1 0 0,0-1 0 0 0,0 1 0 0 0,1-1 0 0 0,-1 1-1 0 0,0-1 1 0 0,1 0 0 0 0,-1 0 0 0 0,1 0 0 0 0,-1 0-1 0 0,1 0 1 0 0,0 0 0 0 0,-1 0 0 0 0,4 1 0 0 0,-2-2 68 0 0,0 1 1 0 0,-1-1 0 0 0,1 0-1 0 0,0 0 1 0 0,0 0 0 0 0,-1 0 0 0 0,1 0-1 0 0,0-1 1 0 0,-1 1 0 0 0,1-1-1 0 0,5-1 1 0 0,27-14-93 0 0,-32 15 3 0 0,13-6-284 0 0,8-4-2009 0 0,-14 3-5686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3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13 3224 0 0,'-14'-3'2653'0'0,"12"3"-1813"0"0,-16-5 2988 0 0,15 3-1401 0 0,10 0 1144 0 0,2 2-3179 0 0,0 0-1 0 0,0 1 1 0 0,1 0-1 0 0,16 5 0 0 0,-5-2 78 0 0,463 63 3561 0 0,-347-57-3114 0 0,256-15 0 0 0,510-22 1821 0 0,-646 47-1896 0 0,-82-3-339 0 0,-138-14-447 0 0,83 2 395 0 0,-103-6-250 0 0,1 0-1 0 0,-1-1 1 0 0,1-1 0 0 0,30-9 0 0 0,-40 9-160 0 0,-1 1 0 0 0,0-1 0 0 0,0 0 0 0 0,0-1 0 0 0,-1 1 0 0 0,1-1 0 0 0,-1-1 0 0 0,0 1 0 0 0,7-7 0 0 0,-12 8-51 0 0,-2 0-178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3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5064 0 0,'0'0'645'0'0,"9"6"3103"0"0,77 7 1719 0 0,-56-9-4642 0 0,13-1 245 0 0,69-3-1 0 0,-47-1-128 0 0,-51 1-789 0 0,470-20 2336 0 0,-214-27-1858 0 0,-220 37-492 0 0,-27 7-1324 0 0,-16 3 454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3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6448 0 0,'0'0'5780'0'0,"11"10"-3604"0"0,-3-6-1774 0 0,0 0 1 0 0,0-1 0 0 0,0 0 0 0 0,0-1 0 0 0,1 0 0 0 0,-1 0-1 0 0,14 1 1 0 0,9 2 329 0 0,2 0 27 0 0,53 0-1 0 0,-44-3-490 0 0,128 3 1012 0 0,197-18-1 0 0,-306 8-1089 0 0,233-12 1029 0 0,-264 18-1127 0 0,41 8-1 0 0,-6-1 6 0 0,-46-6-378 0 0,-15-1 115 0 0,0 0 1 0 0,0 0-1 0 0,0-1 1 0 0,0 0-1 0 0,0 0 1 0 0,0 0-1 0 0,5-1 1 0 0,-3-2-742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3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10680 0 0,'0'0'2336'0'0,"14"3"-1152"0"0,88-4 1205 0 0,98 2-489 0 0,36 2-1234 0 0,-147-4-470 0 0,147-9-2 0 0,-88 1-36 0 0,27-4-68 0 0,105-1-792 0 0,-248 16-230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4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17535 0 0,'-2'2'127'0'0,"0"1"0"0"0,-1-1 0 0 0,1-1 0 0 0,-1 1 0 0 0,0 0 0 0 0,1-1 0 0 0,-1 1 0 0 0,0-1 0 0 0,0 0 0 0 0,0 0 0 0 0,0 0 0 0 0,0 0 0 0 0,0-1-1 0 0,-6 1 1 0 0,5-1 677 0 0,-1 1 0 0 0,1-1-1 0 0,0 1 1 0 0,-7 2-1 0 0,2-1 1306 0 0,23 15 33 0 0,-9-13-1981 0 0,1 0-1 0 0,0-1 0 0 0,0 0 0 0 0,1 0 0 0 0,-1 0 0 0 0,10 2 0 0 0,43 7 444 0 0,-35-8-359 0 0,117 9 729 0 0,-87-9-603 0 0,266 2-14 0 0,-106-6-132 0 0,0 17-127 0 0,-187-12-98 0 0,0 0 0 0 0,0 2 0 0 0,46 18 0 0 0,-71-24 9 0 0,1 0 0 0 0,-1 0 0 0 0,0 0 0 0 0,0 1 0 0 0,0-1 0 0 0,0 0 0 0 0,0 1 1 0 0,0 0-1 0 0,2 2 0 0 0,-5-3 5 0 0,0 0 1 0 0,0 0-1 0 0,0 0 1 0 0,-1 0-1 0 0,1 0 0 0 0,0 0 1 0 0,0 0-1 0 0,-1-1 1 0 0,-1 2-1 0 0,3-2-12 0 0,-5 2 15 0 0,-1-1-1 0 0,1 1 0 0 0,-1-1 0 0 0,1 0 0 0 0,-1-1 0 0 0,0 1 1 0 0,0-1-1 0 0,1 0 0 0 0,-1-1 0 0 0,0 1 0 0 0,-6-2 0 0 0,-12-1 33 0 0,-317-39-126 0 0,-66-3-54 0 0,283 45 131 0 0,113 0 12 0 0,1 1 1 0 0,-1 1-1 0 0,1 0 1 0 0,0 0-1 0 0,-12 5 1 0 0,37-1 40 0 0,31-4-105 0 0,76-4 0 0 0,48-16-83 0 0,-87 8 139 0 0,9-2 127 0 0,-29 4 9 0 0,73-2 0 0 0,-111 12-129 0 0,-19 1 38 0 0,-8 1-41 0 0,-7 2-1 0 0,-12 2 40 0 0,0 0 1 0 0,-1-1-1 0 0,0-2 0 0 0,-45 6 1 0 0,32-5 8 0 0,-230 27-225 0 0,16-3-405 0 0,196-19 838 0 0,-85 28-1 0 0,133-37-263 0 0,0 0 0 0 0,0 1 0 0 0,0-1 0 0 0,0 1 0 0 0,-6 5 0 0 0,11-8 0 0 0,0 0 0 0 0,0 0 0 0 0,0 0 0 0 0,1 0 0 0 0,-1 0 0 0 0,0 0 0 0 0,0 0 0 0 0,0 0 0 0 0,1 0 0 0 0,-1 0 0 0 0,0 0 0 0 0,0 0 0 0 0,0 0 0 0 0,0 0 0 0 0,1 0 0 0 0,-1 0 0 0 0,0 0 0 0 0,0 0 0 0 0,0 0 0 0 0,0 1 0 0 0,1-1 0 0 0,-1 0 0 0 0,0 0 0 0 0,0 0 0 0 0,0 0 0 0 0,0 0 0 0 0,0 1 0 0 0,0-1 0 0 0,1 0 0 0 0,-1 0 0 0 0,0 0 0 0 0,0 1 0 0 0,0-1 0 0 0,0 0 0 0 0,0 0 0 0 0,0 0 0 0 0,0 0 0 0 0,0 1 0 0 0,0-1 0 0 0,0 0 0 0 0,0 0 0 0 0,0 0 0 0 0,0 1 0 0 0,0-1 0 0 0,0 0 0 0 0,0 0 0 0 0,0 0 0 0 0,0 1 0 0 0,0-1 0 0 0,0 0 0 0 0,0 0 0 0 0,0 0 0 0 0,-1 1 0 0 0,1-1 0 0 0,0 0 0 0 0,0 0 0 0 0,0 0 0 0 0,0 0 0 0 0,0 0 0 0 0,-1 1 0 0 0,1-1 0 0 0,0 0 0 0 0,0 0 0 0 0,0 0 0 0 0,-1 0 0 0 0,12 1 0 0 0,0-1 0 0 0,0-1 0 0 0,-1 1 0 0 0,1-2 0 0 0,0 0 0 0 0,-1 0 0 0 0,14-5 0 0 0,-13 4 0 0 0,134-39 0 0 0,114-25 0 0 0,-240 63 0 0 0,0 2 0 0 0,0 0 0 0 0,0 1 0 0 0,0 1 0 0 0,38 5 0 0 0,-54-4 0 0 0,-1 0 0 0 0,1-1 0 0 0,-1 1 0 0 0,1 0 0 0 0,-1 0 0 0 0,1 0 0 0 0,-1 0 0 0 0,0 1 0 0 0,0-1 0 0 0,0 1 0 0 0,0-1 0 0 0,0 1 0 0 0,0 0 0 0 0,0 0 0 0 0,0 0 0 0 0,-1 0 0 0 0,4 4 0 0 0,-5-5 0 0 0,1 1 0 0 0,0 0 0 0 0,-1-1 0 0 0,1 1 0 0 0,0 0 0 0 0,-1-1 0 0 0,0 1 0 0 0,1 0 0 0 0,-1-1 0 0 0,0 1 0 0 0,0 0 0 0 0,0 0 0 0 0,0-1 0 0 0,0 1 0 0 0,-1 0 0 0 0,1 0 0 0 0,-1-1 0 0 0,1 1 0 0 0,-1 0 0 0 0,1-1 0 0 0,-1 1 0 0 0,0-1 0 0 0,0 1 0 0 0,1-1 0 0 0,-1 1 0 0 0,-3 2 0 0 0,-20 22 0 0 0,-1-1 0 0 0,-37 27 0 0 0,50-42 0 0 0,-53 40 17 0 0,34-28-1 0 0,2 2-1 0 0,-34 34 1 0 0,53-46-16 0 0,87-86 0 0 0,-51 51-27 0 0,-14 12-12 0 0,0 1 0 0 0,1 0 0 0 0,18-11 0 0 0,2 3-1180 0 0,35-12 0 0 0,3 5-3140 0 0,-46 18 2579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4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236 255 16559 0 0,'-7'-44'908'0'0,"-1"-48"0"0"0,1 14 1172 0 0,5 50 587 0 0,1 15-1461 0 0,1 13-1188 0 0,0 0 0 0 0,0 0 0 0 0,0 0 0 0 0,0 1 0 0 0,0-1 0 0 0,0 0 0 0 0,0 0-1 0 0,0 0 1 0 0,0 0 0 0 0,0 0 0 0 0,0 0 0 0 0,0 0 0 0 0,0 0 0 0 0,0 0 0 0 0,0 0 0 0 0,0 0 0 0 0,0 0 0 0 0,0 0-1 0 0,0 0 1 0 0,1 0 0 0 0,-1 0 0 0 0,0 0 0 0 0,0 0 0 0 0,0 0 0 0 0,0 0 0 0 0,0 0 0 0 0,0 0 0 0 0,0 0-1 0 0,0 0 1 0 0,0 0 0 0 0,0 0 0 0 0,0 0 0 0 0,0 0 0 0 0,0 0 0 0 0,0 0 0 0 0,0 0 0 0 0,0 0 0 0 0,0 0-1 0 0,0 0 1 0 0,0 0 0 0 0,0 0 0 0 0,0 0 0 0 0,1 0 0 0 0,-1 0 0 0 0,0 0 0 0 0,0 0 0 0 0,0 0 0 0 0,0 0-1 0 0,0 0 1 0 0,0 0 0 0 0,0 0 0 0 0,0 0 0 0 0,3 22 272 0 0,4 75-290 0 0,-2-22 0 0 0,-3-41 0 0 0,2 217 0 0 0,-5-225 0 0 0,0 9 0 0 0,-2-1 0 0 0,-7 41 0 0 0,9-70 103 0 0,-1 0-1 0 0,1 0 0 0 0,-1 0 1 0 0,0 0-1 0 0,0 0 1 0 0,-1 0-1 0 0,1-1 0 0 0,-1 1 1 0 0,-4 3-1 0 0,6-6-70 0 0,0-1 0 0 0,0 0 0 0 0,0 1 0 0 0,-1-1 0 0 0,1 0 0 0 0,0 0 0 0 0,-1 0 0 0 0,1 0 0 0 0,-1-1 0 0 0,1 1 0 0 0,-1 0 0 0 0,0 0 0 0 0,1-1 0 0 0,-1 1 0 0 0,0-1 0 0 0,1 0 0 0 0,-1 1 0 0 0,0-1 0 0 0,0 0 0 0 0,1 0 0 0 0,-1 0 0 0 0,0 0 0 0 0,1-1 0 0 0,-1 1 0 0 0,0 0 0 0 0,0-1 0 0 0,1 1 0 0 0,-1-1 0 0 0,1 1 0 0 0,-1-1 0 0 0,-1-1 0 0 0,2 2-32 0 0,-64-36 106 0 0,57 31-85 0 0,1 0-1 0 0,-1-1 1 0 0,1 0-1 0 0,0 0 1 0 0,-11-14-1 0 0,8 9 92 0 0,9 10-77 0 0,-1-1 1 0 0,1 1-1 0 0,-1-1 0 0 0,1 0 1 0 0,0 0-1 0 0,0 1 1 0 0,-2-4-1 0 0,11 24 139 0 0,1-1 0 0 0,12 21 1 0 0,-16-32-149 0 0,-1 0 1 0 0,1-1 0 0 0,0 0 0 0 0,0 1 0 0 0,1-2 0 0 0,0 1-1 0 0,0-1 1 0 0,1 0 0 0 0,9 7 0 0 0,-13-11-11 0 0,-1 0 1 0 0,0-1-1 0 0,1 1 1 0 0,-1-1-1 0 0,0 1 1 0 0,1-1 0 0 0,-1 0-1 0 0,0 0 1 0 0,1 0-1 0 0,-1 0 1 0 0,0 0-1 0 0,1 0 1 0 0,-1-1-1 0 0,0 1 1 0 0,1-1-1 0 0,-1 0 1 0 0,0 1 0 0 0,0-1-1 0 0,1 0 1 0 0,-1-1-1 0 0,0 1 1 0 0,0 0-1 0 0,0 0 1 0 0,3-4-1 0 0,5-4 30 0 0,0 0-1 0 0,-1 0 1 0 0,11-14-1 0 0,-13 14-15 0 0,10-13-12 0 0,-2 0 1 0 0,18-34-1 0 0,-17 28 71 0 0,7-16-38 0 0,-1 0-2040 0 0,-4 17-5825 0 0,-6 14-825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8 129 10136 0 0,'0'0'19'0'0,"0"0"-1"0"0,0 1 1 0 0,0-1 0 0 0,0 0 0 0 0,-1 0 0 0 0,1 0 0 0 0,0 0 0 0 0,0 0-1 0 0,0 0 1 0 0,0 0 0 0 0,0 0 0 0 0,-1 0 0 0 0,1 0 0 0 0,0 0 0 0 0,0 0-1 0 0,0 0 1 0 0,0 0 0 0 0,0 0 0 0 0,-1 0 0 0 0,1 0 0 0 0,0 0 0 0 0,0 0-1 0 0,0 0 1 0 0,0 0 0 0 0,0 0 0 0 0,-1 0 0 0 0,1 0 0 0 0,0 0 0 0 0,0-1-1 0 0,0 1 1 0 0,0 0 0 0 0,0 0 0 0 0,0 0 0 0 0,0 0 0 0 0,-1 0 0 0 0,1 0 0 0 0,0 0-1 0 0,0 0 1 0 0,0-1 0 0 0,0 1 0 0 0,0 0 0 0 0,0 0 0 0 0,0 0 0 0 0,0 0-1 0 0,0 0 1 0 0,0 0 0 0 0,0-1 0 0 0,-2-11 462 0 0,3-11 1878 0 0,0 21-1807 0 0,0-1 1 0 0,1 1-1 0 0,-1-1 0 0 0,0 1 1 0 0,1 0-1 0 0,2-4 0 0 0,1 0 855 0 0,-5 6-1306 0 0,0 0 1 0 0,0-1-1 0 0,0 1 0 0 0,0 0 1 0 0,1-1-1 0 0,-1 1 1 0 0,0 0-1 0 0,0 0 0 0 0,0-1 1 0 0,1 1-1 0 0,-1 0 0 0 0,0 0 1 0 0,0-1-1 0 0,1 1 0 0 0,-1 0 1 0 0,0 0-1 0 0,1 0 0 0 0,-1 0 1 0 0,0-1-1 0 0,1 1 0 0 0,-1 0 1 0 0,0 0-1 0 0,1 0 0 0 0,-1 0 1 0 0,0 0-1 0 0,1 0 0 0 0,-1 0 1 0 0,0 0-1 0 0,1 0 1 0 0,-1 0-1 0 0,1 0 0 0 0,8 10 1030 0 0,-9-10-1157 0 0,3 5 106 0 0,0 0-1 0 0,0 1 1 0 0,-1-1-1 0 0,1 1 1 0 0,-1-1-1 0 0,-1 1 1 0 0,1 0-1 0 0,-1-1 1 0 0,0 1 0 0 0,0 0-1 0 0,-1 0 1 0 0,0 7-1 0 0,-1 11 550 0 0,-6 41 0 0 0,4-43-784 0 0,-17 70 2131 0 0,13-78-1111 0 0,7-14-852 0 0,0 0 0 0 0,0 0 1 0 0,0 0-1 0 0,0 0 0 0 0,0 1 0 0 0,0-1 0 0 0,0 0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0,0-1 0 0 0,0 1 0 0 0,-2-10 367 0 0,3-1-292 0 0,0-1 1 0 0,0 1-1 0 0,1 0 1 0 0,6-17-1 0 0,17-44 646 0 0,-17 52-630 0 0,1-2-77 0 0,1 0 0 0 0,1 0 1 0 0,2 1-1 0 0,0 0 0 0 0,25-30 1 0 0,-35 47-130 0 0,1 1 1 0 0,-1 0 0 0 0,1-1-1 0 0,-1 1 1 0 0,1 1-1 0 0,0-1 1 0 0,1 0 0 0 0,4-2-1 0 0,-7 5-32 0 0,0-1-1 0 0,-1 0 0 0 0,1 1 1 0 0,0-1-1 0 0,0 1 0 0 0,0 0 1 0 0,0-1-1 0 0,-1 1 1 0 0,1 0-1 0 0,0 0 0 0 0,0 0 1 0 0,0 0-1 0 0,0 1 0 0 0,0-1 1 0 0,0 0-1 0 0,-1 1 0 0 0,1 0 1 0 0,0-1-1 0 0,0 1 0 0 0,-1 0 1 0 0,1 0-1 0 0,0 0 1 0 0,2 1-1 0 0,-3 0-25 0 0,3 0-472 0 0,0 1-1 0 0,-1 0 1 0 0,1 1-1 0 0,-1-1 1 0 0,0 1 0 0 0,3 3-1 0 0,1 7-1243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8288 0 0,'13'9'904'0'0,"-10"-8"-582"0"0,-1 1 0 0 0,1-1 1 0 0,0 0-1 0 0,-1-1 0 0 0,1 1 0 0 0,0 0 1 0 0,0-1-1 0 0,-1 0 0 0 0,1 1 0 0 0,0-1 1 0 0,0 0-1 0 0,0 0 0 0 0,0-1 1 0 0,-1 1-1 0 0,1-1 0 0 0,0 1 0 0 0,0-1 1 0 0,-1 0-1 0 0,1 0 0 0 0,4-2 1 0 0,-1 0 703 0 0,1-1 0 0 0,-1 1 0 0 0,0-1 1 0 0,0 0-1 0 0,-1-1 0 0 0,10-9 0 0 0,-1-1 96 0 0,23-34-1 0 0,-31 41-942 0 0,-1 0 1 0 0,-1-1-1 0 0,0 0 1 0 0,0 0-1 0 0,0 0 0 0 0,2-13 1 0 0,-6 20-141 0 0,1-1 0 0 0,-1 1 1 0 0,0-1-1 0 0,0 0 0 0 0,0 1 1 0 0,0-1-1 0 0,0 0 0 0 0,-1 1 0 0 0,1-1 1 0 0,-1 1-1 0 0,0-1 0 0 0,1 1 1 0 0,-1-1-1 0 0,-1 1 0 0 0,1-1 0 0 0,-2-2 1 0 0,2 4-9 0 0,0 0-1 0 0,1 0 1 0 0,-1 0 0 0 0,0 0-1 0 0,0 1 1 0 0,0-1 0 0 0,0 0 0 0 0,0 0-1 0 0,0 1 1 0 0,0-1 0 0 0,0 1 0 0 0,0-1-1 0 0,-1 1 1 0 0,1-1 0 0 0,0 1 0 0 0,0 0-1 0 0,0-1 1 0 0,-1 1 0 0 0,1 0 0 0 0,0 0-1 0 0,0 0 1 0 0,0 0 0 0 0,-1 0 0 0 0,1 0-1 0 0,0 0 1 0 0,0 1 0 0 0,-1-1-1 0 0,1 0 1 0 0,0 1 0 0 0,0-1 0 0 0,0 1-1 0 0,0-1 1 0 0,0 1 0 0 0,0-1 0 0 0,0 1-1 0 0,-2 1 1 0 0,-3 2 29 0 0,-1 2 0 0 0,1-1 0 0 0,0 0 0 0 0,1 1 0 0 0,-1 0 0 0 0,1 1 0 0 0,0-1 0 0 0,1 1 0 0 0,-1 0 0 0 0,-5 14 0 0 0,0 2 123 0 0,1 2-1 0 0,-7 26 1 0 0,16-50-216 0 0,-1 1 0 0 0,1 0 0 0 0,-1-1 1 0 0,1 1-1 0 0,-1 0 0 0 0,1-1 0 0 0,0 1 0 0 0,0 0 0 0 0,0 0 0 0 0,0 0 0 0 0,0-1 0 0 0,0 1 0 0 0,1 0 1 0 0,-1 0-1 0 0,1-1 0 0 0,-1 1 0 0 0,1 0 0 0 0,-1-1 0 0 0,1 1 0 0 0,0-1 0 0 0,0 1 0 0 0,0 0 0 0 0,0-1 1 0 0,0 0-1 0 0,0 1 0 0 0,0-1 0 0 0,0 0 0 0 0,1 0 0 0 0,-1 1 0 0 0,1-1 0 0 0,-1 0 0 0 0,3 1 0 0 0,-1-1-66 0 0,0 0 0 0 0,0 0 0 0 0,1 0 0 0 0,-1 0-1 0 0,0-1 1 0 0,1 1 0 0 0,-1-1 0 0 0,0 0-1 0 0,1 0 1 0 0,-1 0 0 0 0,1 0 0 0 0,-1-1 0 0 0,0 0-1 0 0,1 1 1 0 0,5-4 0 0 0,17-6-2857 0 0,-12 3 889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6 111 11056 0 0,'0'0'505'0'0,"-5"12"190"0"0,5-10-15 0 0,0 1 0 0 0,0-1 1 0 0,-1 0-1 0 0,2 1 0 0 0,-1-1 1 0 0,0 0-1 0 0,1 5 1 0 0,1 6 3661 0 0,8-9 534 0 0,-8-4-4774 0 0,0-1 1 0 0,0 1-1 0 0,0 0 1 0 0,0-1-1 0 0,0 1 1 0 0,0-1-1 0 0,-1 1 1 0 0,1-1-1 0 0,0 0 1 0 0,0 0-1 0 0,-1 0 1 0 0,1 0-1 0 0,0 0 0 0 0,-1-1 1 0 0,3-1 0 0 0,19-26 588 0 0,-10 13-328 0 0,8-10 6 0 0,-5 6-87 0 0,22-22-1 0 0,-36 40-274 0 0,0 1 0 0 0,-1-1 0 0 0,1 1 1 0 0,0-1-1 0 0,0 1 0 0 0,0 0 0 0 0,0 0 0 0 0,0 0 0 0 0,0 0 0 0 0,0 0 0 0 0,5-1 0 0 0,-6 2-7 0 0,0 0 0 0 0,0 0 0 0 0,0 0 0 0 0,0 0-1 0 0,0 1 1 0 0,0-1 0 0 0,0 0 0 0 0,0 1 0 0 0,0-1-1 0 0,1 0 1 0 0,-1 1 0 0 0,0-1 0 0 0,-1 1 0 0 0,1 0-1 0 0,0-1 1 0 0,0 1 0 0 0,0 0 0 0 0,0-1 0 0 0,0 1-1 0 0,-1 0 1 0 0,1 0 0 0 0,0 0 0 0 0,-1 0 0 0 0,1 0-1 0 0,0 0 1 0 0,0 1 0 0 0,1 3 0 0 0,1 0 0 0 0,-1 1 0 0 0,-1-1 0 0 0,1 0 0 0 0,-1 1 0 0 0,0-1 0 0 0,0 1 0 0 0,0 0 0 0 0,-1 10 0 0 0,3 21 0 0 0,-3-37 0 0 0,0 0 0 0 0,0 0 0 0 0,0 1 0 0 0,0-1 0 0 0,0 0 0 0 0,0 0 0 0 0,0 1 0 0 0,0-1 0 0 0,0 0 0 0 0,0 0 0 0 0,1 0 0 0 0,-1 1 0 0 0,0-1 0 0 0,0 0 0 0 0,0 0 0 0 0,0 0 0 0 0,0 1 0 0 0,1-1 0 0 0,-1 0 0 0 0,0 0 0 0 0,0 0 0 0 0,0 0 0 0 0,0 1 0 0 0,1-1 0 0 0,-1 0 0 0 0,0 0 0 0 0,0 0 0 0 0,0 0 0 0 0,1 0 0 0 0,-1 0 0 0 0,0 0 0 0 0,0 0 0 0 0,1 0 0 0 0,-1 0 0 0 0,0 1 0 0 0,0-1 0 0 0,1 0 0 0 0,-1 0 0 0 0,0 0 0 0 0,0-1 0 0 0,1 1 0 0 0,-1 0 0 0 0,0 0 0 0 0,0 0 0 0 0,0 0 0 0 0,1 0 0 0 0,-1 0 0 0 0,0 0 0 0 0,0 0 0 0 0,1 0 0 0 0,-1 0 0 0 0,0-1 0 0 0,0 1 0 0 0,0 0 0 0 0,0 0 0 0 0,1 0 0 0 0,-1 0 0 0 0,0-1 0 0 0,0 1 0 0 0,0 0 0 0 0,0 0 0 0 0,0 0 0 0 0,1-1 0 0 0,3-5 8 0 0,1 1-1 0 0,-1-1 0 0 0,0-1 1 0 0,4-7-1 0 0,12-17 20 0 0,5 3 172 0 0,-23 26-177 0 0,0 0 1 0 0,1 0-1 0 0,-1 1 0 0 0,0-1 0 0 0,0 1 1 0 0,1-1-1 0 0,-1 1 0 0 0,1 0 1 0 0,0 0-1 0 0,3-1 0 0 0,-5 2-12 0 0,1 0 0 0 0,-1 0 1 0 0,0 1-1 0 0,0-1 0 0 0,0 0 0 0 0,1 1 0 0 0,-1-1 0 0 0,0 1 1 0 0,0-1-1 0 0,0 1 0 0 0,0 0 0 0 0,0-1 0 0 0,0 1 1 0 0,0 0-1 0 0,0 0 0 0 0,1 1 0 0 0,13 15 117 0 0,-11-9-142 0 0,-1 0-1 0 0,0 0 0 0 0,0 0 1 0 0,-1 0-1 0 0,0 1 1 0 0,2 15-1 0 0,3 16-155 0 0,-6-37-8 0 0,0-1-1 0 0,-1 0 1 0 0,1 0-1 0 0,0 1 1 0 0,0-1-1 0 0,0 0 1 0 0,0 0 0 0 0,1 0-1 0 0,-1 0 1 0 0,0 0-1 0 0,1-1 1 0 0,0 1-1 0 0,-1 0 1 0 0,1-1 0 0 0,3 3-1 0 0,-4-3-101 0 0,1 0 0 0 0,0-1-1 0 0,-1 1 1 0 0,1-1 0 0 0,0 1-1 0 0,-1-1 1 0 0,1 0 0 0 0,0 0-1 0 0,-1 1 1 0 0,1-1 0 0 0,0 0-1 0 0,-1-1 1 0 0,1 1 0 0 0,0 0-1 0 0,0 0 1 0 0,-1-1 0 0 0,1 1 0 0 0,-1-1-1 0 0,1 1 1 0 0,0-1 0 0 0,-1 0-1 0 0,2-1 1 0 0,6-3-1786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68 9672 0 0,'-1'-12'360'0'0,"-1"-2"10221"0"0,-6 25-7034 0 0,0 0-2350 0 0,5-5-862 0 0,1 0 1 0 0,0 0-1 0 0,0 0 1 0 0,0 1-1 0 0,1-1 1 0 0,0 1-1 0 0,0 0 1 0 0,0-1-1 0 0,1 1 1 0 0,1 7-1 0 0,-1 1 288 0 0,0-14-521 0 0,-1 0-1 0 0,1 0 1 0 0,0 0-1 0 0,0 0 1 0 0,0 0 0 0 0,0 0-1 0 0,1 0 1 0 0,-1 0-1 0 0,0 0 1 0 0,0 0-1 0 0,0 0 1 0 0,1 1 0 0 0,0-1-70 0 0,0-1 1 0 0,-1 1 0 0 0,1-1 0 0 0,0 0-1 0 0,-1 1 1 0 0,1-1 0 0 0,0 0 0 0 0,0 1-1 0 0,-1-1 1 0 0,1 0 0 0 0,0 0 0 0 0,0 0-1 0 0,0 1 1 0 0,-1-1 0 0 0,1 0 0 0 0,0 0-1 0 0,0 0 1 0 0,0 0 0 0 0,-1-1 0 0 0,1 1-1 0 0,1 0 1 0 0,1-1-42 0 0,0 0-1 0 0,0 1 1 0 0,-1-1-1 0 0,1 0 1 0 0,0-1-1 0 0,-1 1 1 0 0,1 0-1 0 0,0-1 1 0 0,-1 0-1 0 0,0 1 1 0 0,1-1-1 0 0,-1 0 1 0 0,0 0-1 0 0,0-1 1 0 0,0 1 0 0 0,2-3-1 0 0,4-6-95 0 0,0-1 0 0 0,6-14 0 0 0,-9 17 42 0 0,29-57-1954 0 0,-22 44 493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3:5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4608 0 0,'-1'-6'13695'0'0,"-5"25"-13427"0"0,1 0-1 0 0,0 0 0 0 0,1 0 1 0 0,1 1-1 0 0,0 19 0 0 0,-1-1 441 0 0,1-2 1394 0 0,2-37-2056 0 0,0 0 1 0 0,1 0 0 0 0,0 0 0 0 0,-1 0-1 0 0,1-1 1 0 0,-1 1 0 0 0,1 0-1 0 0,0 0 1 0 0,0 0 0 0 0,0-1 0 0 0,0 1-1 0 0,0 0 1 0 0,0 0 0 0 0,0-2-1 0 0,0 1 26 0 0,-1-30 743 0 0,-2 0 0 0 0,-8-33 1 0 0,7 45-736 0 0,3 12 98 0 0,1 0-1 0 0,0-16 1 0 0,1 9 81 0 0,-1 11-19 0 0,2 5 124 0 0,1 7-168 0 0,1 23-174 0 0,-2 0 0 0 0,-2 1 0 0 0,-5 48 0 0 0,6-52 226 0 0,-1-23-383 0 0,1-1 0 0 0,-1 1 0 0 0,0 0 0 0 0,0-1 1 0 0,-1 1-1 0 0,1-1 0 0 0,-1 1 0 0 0,0-1 0 0 0,0 1 0 0 0,-3 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17335 0 0,'0'0'137'0'0,"0"1"0"0"0,-1-1 0 0 0,1 0-1 0 0,-1 0 1 0 0,1 1 0 0 0,0-1 0 0 0,-1 0 0 0 0,1 1-1 0 0,0-1 1 0 0,-1 0 0 0 0,1 1 0 0 0,0-1-1 0 0,-1 0 1 0 0,1 1 0 0 0,0-1 0 0 0,0 1-1 0 0,-1-1 1 0 0,1 1 0 0 0,0-1 0 0 0,0 1-1 0 0,0-1 1 0 0,0 0 0 0 0,0 2 0 0 0,-4 15 120 0 0,3-11 221 0 0,-10 66 1776 0 0,10-63-1842 0 0,1 0-1 0 0,0 0 1 0 0,0 0-1 0 0,1-1 0 0 0,0 1 1 0 0,4 11-1 0 0,-5-20-382 0 0,0 1 0 0 0,0 0 0 0 0,0-1-1 0 0,1 1 1 0 0,-1-1 0 0 0,0 1 0 0 0,0 0 0 0 0,1-1 0 0 0,-1 1-1 0 0,1-1 1 0 0,-1 1 0 0 0,0-1 0 0 0,1 1 0 0 0,-1-1-1 0 0,1 1 1 0 0,-1-1 0 0 0,1 0 0 0 0,-1 1 0 0 0,1-1 0 0 0,-1 0-1 0 0,1 1 1 0 0,0-1 0 0 0,-1 0 0 0 0,1 0 0 0 0,-1 1-1 0 0,1-1 1 0 0,0 0 0 0 0,-1 0 0 0 0,1 0 0 0 0,0 0-1 0 0,-1 0 1 0 0,1 0 0 0 0,0 0 0 0 0,-1 0 0 0 0,1 0 0 0 0,0 0-1 0 0,-1 0 1 0 0,1-1 0 0 0,0 1 0 0 0,-1 0 0 0 0,1 0-1 0 0,-1-1 1 0 0,1 1 0 0 0,-1 0 0 0 0,1-1 0 0 0,0 1 0 0 0,0-1-1 0 0,5-3 145 0 0,0 0 0 0 0,0-1-1 0 0,8-8 1 0 0,-4 5 321 0 0,-4 3-306 0 0,0-1 1 0 0,8-10-1 0 0,9-8-145 0 0,13-11-383 0 0,-25 24-645 0 0,0 0 1 0 0,0 1 0 0 0,1 1 0 0 0,15-10 0 0 0,-18 13-114 0 0,-3 3 143 0 0,0 0 0 0 0,0 0 0 0 0,9-4 0 0 0,-13 6 668 0 0,0 1 1 0 0,-1 0-1 0 0,1-1 0 0 0,0 1 1 0 0,0 0-1 0 0,-1 0 1 0 0,1 0-1 0 0,0 0 0 0 0,0 0 1 0 0,-1 0-1 0 0,1 0 1 0 0,0 1-1 0 0,0-1 0 0 0,-1 1 1 0 0,1-1-1 0 0,-1 1 0 0 0,1 0 1 0 0,2 1-1 0 0,2 2-239 0 0,0 0 0 0 0,-1 1 0 0 0,8 6 0 0 0,-8-6 992 0 0,-1 1 0 0 0,1-1 0 0 0,4 9 0 0 0,-9-13-305 0 0,1-1 1 0 0,-1 1-1 0 0,0-1 0 0 0,0 1 0 0 0,1 0 0 0 0,-1-1 0 0 0,0 1 1 0 0,1-1-1 0 0,-1 1 0 0 0,0-1 0 0 0,1 1 0 0 0,-1-1 0 0 0,1 1 0 0 0,-1-1 1 0 0,1 0-1 0 0,-1 1 0 0 0,1-1 0 0 0,-1 0 0 0 0,1 1 0 0 0,-1-1 1 0 0,1 0-1 0 0,0 0 0 0 0,-1 1 0 0 0,1-1 0 0 0,0 0 0 0 0,-1 0 0 0 0,1 0 1 0 0,-1 0-1 0 0,1 0 0 0 0,0 0 0 0 0,-1 0 0 0 0,1 0 0 0 0,0 0 1 0 0,-1 0-1 0 0,1 0 0 0 0,-1 0 0 0 0,1-1 0 0 0,0 1 0 0 0,-1 0 1 0 0,2-1-1 0 0,0 0 254 0 0,-1-1 1 0 0,1 1-1 0 0,0-1 1 0 0,-1 0-1 0 0,1 0 1 0 0,-1 0-1 0 0,3-4 1 0 0,-4 6-386 0 0,0 0-1 0 0,0-1 1 0 0,0 1 0 0 0,0 0 0 0 0,0-1-1 0 0,0 1 1 0 0,0 0 0 0 0,0-1-1 0 0,0 1 1 0 0,0 0 0 0 0,0-1 0 0 0,0 1-1 0 0,0-1 1 0 0,0 1 0 0 0,0 0 0 0 0,0 0-1 0 0,-1-1 1 0 0,1 1 0 0 0,0 0-1 0 0,0-1 1 0 0,0 1 0 0 0,-1 0 0 0 0,1-1-1 0 0,0 1 1 0 0,0 0 0 0 0,0 0 0 0 0,-1-1-1 0 0,1 1 1 0 0,0 0 0 0 0,-1 0 0 0 0,1 0-1 0 0,0 0 1 0 0,0-1 0 0 0,-1 1-1 0 0,0 0 1 0 0,-10-5 955 0 0,9 5-894 0 0,0 0 1 0 0,-1 0-1 0 0,1 1 1 0 0,-1-1-1 0 0,1 0 1 0 0,0 1 0 0 0,-1 0-1 0 0,1-1 1 0 0,0 1-1 0 0,-1 0 1 0 0,1 0-1 0 0,0 0 1 0 0,0 1 0 0 0,0-1-1 0 0,-3 3 1 0 0,0 0 41 0 0,1-1 0 0 0,-1 1 0 0 0,1 0 0 0 0,0 1 0 0 0,-5 6 0 0 0,4-3 50 0 0,0 0-1 0 0,1 1 1 0 0,0-1-1 0 0,0 1 1 0 0,1-1-1 0 0,0 1 1 0 0,0 0-1 0 0,-1 10 1 0 0,4-16-189 0 0,-1 0 1 0 0,1 0-1 0 0,0 0 0 0 0,0 0 1 0 0,0 0-1 0 0,1 1 1 0 0,-1-1-1 0 0,0 0 1 0 0,1 0-1 0 0,0 0 1 0 0,0 0-1 0 0,0-1 1 0 0,0 1-1 0 0,1 0 0 0 0,-1 0 1 0 0,1 0-1 0 0,-1-1 1 0 0,1 1-1 0 0,0-1 1 0 0,0 0-1 0 0,0 1 1 0 0,0-1-1 0 0,1 0 0 0 0,-1 0 1 0 0,0 0-1 0 0,1 0 1 0 0,0-1-1 0 0,4 3 1 0 0,2-1-567 0 0,1 0-1 0 0,0 0 1 0 0,0-1 0 0 0,0-1 0 0 0,0 1-1 0 0,0-2 1 0 0,21 0 0 0 0,-25 0 278 0 0,20-1-917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3224 0 0,'-1'1'143'0'0,"-7"4"28"0"0,4-2-89 0 0,-1 0 0 0 0,0 0 0 0 0,1 0 0 0 0,-1 0 0 0 0,1 1 0 0 0,0 0 0 0 0,0 0 0 0 0,-5 7 0 0 0,-20 35 11348 0 0,3 2-4584 0 0,-2 12-3002 0 0,-6 33-2730 0 0,25-64-875 0 0,1 0 0 0 0,1 1 1 0 0,2 0-1 0 0,1 0 0 0 0,2 0 0 0 0,0 1 1 0 0,2-1-1 0 0,8 55 0 0 0,-7-76-251 0 0,1-1 0 0 0,1 1 0 0 0,-1-1 0 0 0,1 0 0 0 0,1 0 0 0 0,-1 0 0 0 0,1-1 0 0 0,1 1 0 0 0,10 13 0 0 0,-13-19-100 0 0,0 1 0 0 0,0-1 0 0 0,1 1 0 0 0,-1-1 1 0 0,1 0-1 0 0,0 0 0 0 0,0 0 0 0 0,0 0 0 0 0,0-1 0 0 0,0 1 1 0 0,0-1-1 0 0,0 0 0 0 0,0 0 0 0 0,1 0 0 0 0,-1 0 0 0 0,0 0 0 0 0,1-1 1 0 0,-1 1-1 0 0,0-1 0 0 0,1 0 0 0 0,-1 0 0 0 0,1 0 0 0 0,-1-1 1 0 0,0 1-1 0 0,1-1 0 0 0,-1 0 0 0 0,5-2 0 0 0,-2 1-387 0 0,0-1-1 0 0,0 0 1 0 0,0 0-1 0 0,-1 0 0 0 0,8-7 1 0 0,7-8-1036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19895 0 0,'0'-5'382'0'0,"1"1"-1"0"0,-1-1 0 0 0,1 0 0 0 0,1-5 0 0 0,-2 8-231 0 0,1 1 0 0 0,-1-1-1 0 0,1 0 1 0 0,0 1 0 0 0,-1 0 0 0 0,1-1-1 0 0,0 1 1 0 0,0-1 0 0 0,0 1-1 0 0,0 0 1 0 0,0-1 0 0 0,0 1-1 0 0,0 0 1 0 0,0 0 0 0 0,3-2 2280 0 0,4 21-349 0 0,-6-3-1690 0 0,-1 0 0 0 0,0-1 1 0 0,-1 1-1 0 0,-1 0 0 0 0,-4 27 1 0 0,2-18-100 0 0,-2 11 75 0 0,3-23-463 0 0,0 0 0 0 0,1 0 0 0 0,0 0 0 0 0,1 0 1 0 0,0 1-1 0 0,2 12 0 0 0,-2-25 54 0 0,0 0-1 0 0,0 1 1 0 0,0-1 0 0 0,1 0 0 0 0,-1 0 0 0 0,0 1 0 0 0,0-1 0 0 0,0 0 0 0 0,0 0-1 0 0,0 0 1 0 0,0 1 0 0 0,0-1 0 0 0,0 0 0 0 0,0 0 0 0 0,1 1 0 0 0,-1-1 0 0 0,0 0-1 0 0,0 0 1 0 0,0 0 0 0 0,0 0 0 0 0,1 1 0 0 0,-1-1 0 0 0,0 0 0 0 0,0 0-1 0 0,0 0 1 0 0,1 0 0 0 0,-1 0 0 0 0,0 0 0 0 0,0 1 0 0 0,1-1 0 0 0,-1 0 0 0 0,0 0-1 0 0,0 0 1 0 0,1 0 0 0 0,-1 0 0 0 0,0 0 0 0 0,0 0 0 0 0,1 0 0 0 0,-1 0-1 0 0,0 0 1 0 0,0 0 0 0 0,1 0 0 0 0,-1 0 0 0 0,0-1 0 0 0,14-9-1456 0 0,10-18-1701 0 0,-13 9 929 0 0</inkml:trace>
  <inkml:trace contextRef="#ctx0" brushRef="#br0" timeOffset="1">263 57 13360 0 0,'4'-10'-78'0'0,"11"-20"4168"0"0,-14 28-3647 0 0,-1 1 1 0 0,1 0-1 0 0,0 0 0 0 0,0 0 0 0 0,0 0 0 0 0,0 0 1 0 0,0 0-1 0 0,0 0 0 0 0,0 1 0 0 0,0-1 0 0 0,0 0 1 0 0,1 0-1 0 0,-1 1 0 0 0,0-1 0 0 0,0 1 0 0 0,1-1 0 0 0,-1 1 1 0 0,0 0-1 0 0,1-1 0 0 0,1 1 0 0 0,0 0-105 0 0,0 1 0 0 0,0 0 0 0 0,0 0 1 0 0,0 0-1 0 0,-1 1 0 0 0,1-1 0 0 0,0 1 0 0 0,3 2 0 0 0,-1 0 35 0 0,5 2-185 0 0,-1 1 1 0 0,0 1-1 0 0,-1 0 0 0 0,0 0 0 0 0,0 1 1 0 0,-1 0-1 0 0,0 0 0 0 0,0 0 0 0 0,-1 1 1 0 0,-1 0-1 0 0,8 18 0 0 0,-3-5-107 0 0,-2 1 1 0 0,-1 1-1 0 0,-1-1 0 0 0,4 31 0 0 0,-6-27-80 0 0,-2-1 0 0 0,-1 1 0 0 0,-1-1-1 0 0,-1 0 1 0 0,-2 1 0 0 0,-1-1 0 0 0,0 0-1 0 0,-11 29 1 0 0,12-45-136 0 0,-2-1 0 0 0,1 0 0 0 0,-1-1 0 0 0,-1 1 0 0 0,0-1 0 0 0,0 0 0 0 0,-1-1 0 0 0,0 0 0 0 0,0 0 0 0 0,-1 0 0 0 0,0-1 0 0 0,-1 0 0 0 0,1 0 0 0 0,-1-1 0 0 0,-1 0 0 0 0,1-1 0 0 0,-1 0 0 0 0,-19 7 0 0 0,5-6-996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131 111 1840 0 0,'-3'-4'166'0'0,"-5"-5"101"0"0,-3-9 6518 0 0,1 0-3546 0 0,9 15-2866 0 0,0 1 0 0 0,0-1 0 0 0,0 0 0 0 0,0 0-1 0 0,0 0 1 0 0,0 1 0 0 0,1-1 0 0 0,-1-6 0 0 0,-7-21 7389 0 0,1 41-6328 0 0,3-4-1290 0 0,0 3-76 0 0,1 1 1 0 0,0 0 0 0 0,0 0 0 0 0,1 0-1 0 0,1 1 1 0 0,-1 20 0 0 0,0 5 16 0 0,-22 469 1702 0 0,23-471-1742 0 0,0 46 226 0 0,-7 187 554 0 0,5-94-329 0 0,3-115-436 0 0,1-51 35 0 0,-2-1 1 0 0,1 1-1 0 0,-1-1 0 0 0,-3 15 0 0 0,3-20-119 0 0,-4-13-4338 0 0,2-1-4827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13 352 11976 0 0,'-10'-20'1414'0'0,"9"20"-1308"0"0,1-1-1 0 0,0 1 1 0 0,0 0-1 0 0,-1 0 1 0 0,1-1-1 0 0,0 1 1 0 0,0 0-1 0 0,0-1 0 0 0,0 1 1 0 0,-1 0-1 0 0,1 0 1 0 0,0-1-1 0 0,0 1 1 0 0,0 0-1 0 0,0-1 1 0 0,0 1-1 0 0,0 0 1 0 0,0-1-1 0 0,0 1 1 0 0,0 0-1 0 0,0-1 1 0 0,0 1-1 0 0,0 0 0 0 0,0-1 1 0 0,0 1-1 0 0,0 0 1 0 0,1-1-1 0 0,-1 1 1 0 0,0 0-1 0 0,0-1 1 0 0,0 1-1 0 0,1-1 1 0 0,10 1 5237 0 0,-2 0-4078 0 0,97-4-705 0 0,-6-1 156 0 0,237-33 18 0 0,-77 11-725 0 0,105-1 212 0 0,26 20 49 0 0,-185 6 116 0 0,280-13-87 0 0,-150-3-107 0 0,-165 8-148 0 0,73-4 1 0 0,336 3 303 0 0,146-9 556 0 0,-661 17-914 0 0,189-6-97 0 0,78-7 317 0 0,-4-20 43 0 0,-318 35-244 0 0,141-26 246 0 0,12-1 263 0 0,-158 28-474 0 0,1-1-1 0 0,-1 1 1 0 0,1 0 0 0 0,-1 1-1 0 0,9 0 1 0 0,-12 0-31 0 0,0-1-1 0 0,-1 1 1 0 0,1-1-1 0 0,-1 1 1 0 0,0-1-1 0 0,1 1 1 0 0,-1 0 0 0 0,0-1-1 0 0,1 1 1 0 0,-1 0-1 0 0,0 0 1 0 0,0 0-1 0 0,1 0 1 0 0,-1 0-1 0 0,0 1 1 0 0,0-1 0 0 0,0 0-1 0 0,-1 0 1 0 0,1 1-1 0 0,0-1 1 0 0,0 1-1 0 0,-1-1 1 0 0,1 0 0 0 0,0 3-1 0 0,2 11 26 0 0,0 0-1 0 0,-1 0 1 0 0,0 29-1 0 0,-7 48 131 0 0,2-60-150 0 0,-7 98-1 0 0,-8 233 83 0 0,18-342-108 0 0,2 64 258 0 0,24 169-1 0 0,-23-241-245 0 0,6 32 21 0 0,16 49-1 0 0,-22-88-24 0 0,-1 0 14 0 0,-1 0 1 0 0,1 0 0 0 0,-1 0 0 0 0,0 0 0 0 0,0 0 0 0 0,-1 0 0 0 0,1 1 0 0 0,-2 6 0 0 0,1-13-211 0 0,-2 0-1289 0 0,0-1 745 0 0,-1 1 0 0 0,1-1 1 0 0,0 0-1 0 0,0 0 0 0 0,0 0 0 0 0,-3-2 1 0 0,-2-1-3153 0 0,-8-1-4855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10592 0 0,'3'-5'7449'0'0,"6"1"-7026"0"0,0 0 1 0 0,0 1-1 0 0,1 1 1 0 0,-1-1-1 0 0,1 1 1 0 0,-1 1-1 0 0,1 0 1 0 0,0 0-1 0 0,16 1 1 0 0,7 3-90 0 0,50 11 1 0 0,8 0 87 0 0,11-4-331 0 0,122 8 932 0 0,-91-9-232 0 0,-89-5-580 0 0,51 4-315 0 0,242 9 300 0 0,-224-16-196 0 0,-12 0 0 0 0,111-4 0 0 0,182-4 0 0 0,-353 5-15 0 0,261-16 722 0 0,210-22-599 0 0,-418 35-589 0 0,105-5 1247 0 0,58-3-444 0 0,166-22-625 0 0,-52-9 341 0 0,-86 8-12 0 0,-270 34-25 0 0,508-34 206 0 0,-336 40-211 0 0,62-1 24 0 0,-215-5 51 0 0,0-1 0 0 0,0-2 0 0 0,-1-2 0 0 0,1-1 0 0 0,-1-1 0 0 0,-1-2 0 0 0,60-29 0 0 0,-80 34-567 0 0,1 1-1 0 0,-1 0 1 0 0,1 1-1 0 0,19-5 1 0 0,-17 6-8517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76 13824 0 0,'1'-2'629'0'0,"5"-21"243"0"0,-5 16-444 0 0,1 0-1 0 0,0 0 1 0 0,4-10-1 0 0,-5 16-293 0 0,-1 0 0 0 0,0 1 0 0 0,1-1 0 0 0,-1 0 0 0 0,0 1 0 0 0,1-1-1 0 0,-1 0 1 0 0,1 1 0 0 0,-1-1 0 0 0,1 1 0 0 0,-1-1 0 0 0,1 1 0 0 0,-1-1-1 0 0,1 1 1 0 0,0-1 0 0 0,-1 1 0 0 0,1 0 0 0 0,0-1 0 0 0,-1 1 0 0 0,1 0-1 0 0,0 0 1 0 0,-1-1 0 0 0,1 1 0 0 0,1 0 0 0 0,-2 0-71 0 0,1 0 1 0 0,0 1 0 0 0,0-1-1 0 0,0 0 1 0 0,0 0-1 0 0,0 1 1 0 0,0-1 0 0 0,-1 1-1 0 0,1-1 1 0 0,0 1-1 0 0,0-1 1 0 0,-1 1-1 0 0,1-1 1 0 0,0 1 0 0 0,-1 0-1 0 0,1 0 1 0 0,-1-1-1 0 0,1 1 1 0 0,-1 0-1 0 0,1 0 1 0 0,0 1 0 0 0,3 6 86 0 0,0 1 1 0 0,0 0-1 0 0,-1-1 1 0 0,0 1-1 0 0,3 16 1 0 0,3 49 426 0 0,-5-41-356 0 0,10 177 887 0 0,-13-181-983 0 0,6 345 1262 0 0,-10-212-645 0 0,-7-1-1 0 0,-45 234 1 0 0,47-361-660 0 0,-17 44 0 0 0,25-77-114 0 0,-1-1 0 0 0,1 1 0 0 0,0-1 0 0 0,0 1 0 0 0,0-1 0 0 0,-1 1 0 0 0,1-1 0 0 0,0 1 0 0 0,0-1 0 0 0,-1 0 0 0 0,1 1 0 0 0,0-1 0 0 0,-1 1 0 0 0,1-1 0 0 0,0 0 0 0 0,-1 1 0 0 0,1-1 1 0 0,-1 0-1 0 0,1 0 0 0 0,-1 1 0 0 0,0-1 0 0 0,1 0-208 0 0,-1 0 1 0 0,1 0-1 0 0,0 0 1 0 0,-1 0-1 0 0,1 0 1 0 0,0-1 0 0 0,-1 1-1 0 0,1 0 1 0 0,0 0-1 0 0,0 0 1 0 0,-3-3-1916 0 0,3 3 1915 0 0,0-1 1 0 0,0 1-1 0 0,0 0 1 0 0,0-1 0 0 0,0 1-1 0 0,0 0 1 0 0,0-1-1 0 0,0 1 1 0 0,0 0-1 0 0,0-1 1 0 0,0 1 0 0 0,0-1-1 0 0,-1-11-8318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13328 0 0,'1'-1'78'0'0,"0"-1"0"0"0,0 1 1 0 0,-1-1-1 0 0,1 1 1 0 0,0-1-1 0 0,-1 0 0 0 0,0 1 1 0 0,1-1-1 0 0,-1 0 1 0 0,0-1-1 0 0,5-15 524 0 0,-4 17-440 0 0,-1 0 1 0 0,0 1 0 0 0,1-1 0 0 0,-1 1 0 0 0,0-1 0 0 0,1 0-1 0 0,-1 1 1 0 0,0-1 0 0 0,1 1 0 0 0,-1-1 0 0 0,1 1 0 0 0,-1-1-1 0 0,1 1 1 0 0,-1-1 0 0 0,1 1 0 0 0,0 0 0 0 0,-1-1 0 0 0,2 1-1 0 0,-1 0 55 0 0,-1 1-1 0 0,1 0 0 0 0,0-1 0 0 0,0 1 0 0 0,-1 0 0 0 0,1 0 0 0 0,0 0 0 0 0,-1 0 1 0 0,1 0-1 0 0,0 0 0 0 0,-1-1 0 0 0,1 1 0 0 0,-1 0 0 0 0,1 2 0 0 0,10 23 232 0 0,-1-1 1 0 0,-1 2-1 0 0,-2-1 0 0 0,7 44 0 0 0,5 111-270 0 0,-16-133-133 0 0,3 448 1931 0 0,-30-209-1227 0 0,16-203-58 0 0,0-2-364 0 0,-6 68-46 0 0,13-130-276 0 0,-1-5-22 0 0,2 0 0 0 0,0 0-1 0 0,3 21 1 0 0,0-4-2395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15520 0 0,'0'0'1795'0'0,"0"8"-484"0"0,7 98 1213 0 0,-3 21-1382 0 0,2 160 740 0 0,-7-257-1824 0 0,-1 401 1269 0 0,3-370-1219 0 0,4 68 462 0 0,-3-107-502 0 0,1 0 1 0 0,1 0 0 0 0,12 37-1 0 0,17 24-3690 0 0,-32-77 2099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0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81 1840 0 0,'-3'-10'439'0'0,"2"-8"4658"0"0,1 13-4076 0 0,-1 0-1 0 0,1 0 1 0 0,0 0 0 0 0,1 0 0 0 0,-1 0 0 0 0,1 0-1 0 0,2-8 1 0 0,-1 9 2429 0 0,-2 4-3300 0 0,0 0 0 0 0,0 0 0 0 0,1 0 0 0 0,-1 0 0 0 0,0 0 0 0 0,0 0 0 0 0,0 0 0 0 0,1 0 0 0 0,-1 0 0 0 0,0 0 0 0 0,0 0 0 0 0,0 0 0 0 0,1 0 0 0 0,-1 0 0 0 0,0 0 0 0 0,0 0 0 0 0,0 0 0 0 0,1 0 0 0 0,-1 0 0 0 0,0 0 0 0 0,0 0 0 0 0,0 0 0 0 0,1 0 0 0 0,-1 0 0 0 0,9 11 1436 0 0,4 21-1531 0 0,-7-9 241 0 0,-1 2-1 0 0,-1-1 0 0 0,-1 0 1 0 0,0 48-1 0 0,-17 98 394 0 0,6-93-495 0 0,5-47-348 0 0,-3 60 610 0 0,6-78-920 0 0,1 0 0 0 0,0 0 0 0 0,1 0 0 0 0,0 0 1 0 0,5 15-1 0 0,-2-15-5527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4:5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180 216 3680 0 0,'0'-9'381'0'0,"0"-17"1092"0"0,2 0-1 0 0,1 0 1 0 0,8-34 0 0 0,-9 53-965 0 0,6-29 1029 0 0,-6 10 4055 0 0,-2 28-5475 0 0,-1 0 0 0 0,0 0 0 0 0,1 0 0 0 0,-1 0 0 0 0,0-1 0 0 0,0 1 0 0 0,0 0-1 0 0,0 0 1 0 0,-2 2 0 0 0,-4 8 310 0 0,-2 16 139 0 0,1 0 0 0 0,-7 49 1 0 0,2 60 583 0 0,10 122-497 0 0,19-119-335 0 0,-1-3-36 0 0,13 143 326 0 0,-16-122-237 0 0,-5 204 131 0 0,-7-349-484 0 0,-6 68 97 0 0,-1-14-38 0 0,-2 12 9 0 0,3-35-47 0 0,-33 188 84 0 0,-3 22 18 0 0,28 11 621 0 0,5 10-732 0 0,-3-128-265 0 0,0 27-47 0 0,-7 41 444 0 0,17-199-164 0 0,-8 272 353 0 0,3-39 187 0 0,-1-79-352 0 0,7-119-129 0 0,1-28 10 0 0,-5 39 1 0 0,0-21 41 0 0,-1 67 0 0 0,5-87-98 0 0,1-12 0 0 0,0 0-1 0 0,0 0 1 0 0,1 0 0 0 0,2 11-1 0 0,-1 3 13 0 0,-2-19-16 0 0,1 1 0 0 0,-1-1 0 0 0,1 0 0 0 0,0 0-1 0 0,2 9 1 0 0,0-10 9 0 0,-1 2-13 0 0,-2 16-127 0 0,0-20-420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10592 0 0,'0'0'488'0'0,"5"-13"176"0"0,-4 4-153 0 0,0 4 617 0 0,0-1 0 0 0,0 1 0 0 0,0-1 0 0 0,1 1 0 0 0,0 0 0 0 0,4-9 1076 0 0,-5 14-2056 0 0,-1 1-1 0 0,1-1 0 0 0,0 0 1 0 0,-1 1-1 0 0,1-1 1 0 0,-1 0-1 0 0,1 1 0 0 0,0-1 1 0 0,-1 1-1 0 0,1-1 0 0 0,-1 1 1 0 0,1-1-1 0 0,-1 1 1 0 0,1-1-1 0 0,-1 1 0 0 0,0 0 1 0 0,1-1-1 0 0,-1 1 0 0 0,0 0 1 0 0,1 0-1 0 0,6 18 214 0 0,-6-16-93 0 0,5 14 170 0 0,-2 0-1 0 0,0 1 1 0 0,-1-1-1 0 0,1 21 1 0 0,-2 74 708 0 0,-3-78-864 0 0,-6 156 486 0 0,-7 8-522 0 0,8-89-164 0 0,5-83-187 0 0,2-17-321 0 0,-2-1-1 0 0,-1 16 1 0 0,2-24 389 0 0,0 0 0 0 0,0 0 0 0 0,0 0 0 0 0,-1 0 0 0 0,1 0 0 0 0,0 0 0 0 0,0 0 0 0 0,0 0 0 0 0,0-1 0 0 0,0 1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0,-1 0 0 0 0,1 1 0 0 0,0-1 0 0 0,0 0 0 0 0,0 0 0 0 0,0 0 0 0 0,0 0 0 0 0,0 0 0 0 0,0 0 0 0 0,0 0 0 0 0,0 0 0 0 0,0 1 0 0 0,0-1 0 0 0,0 0 0 0 0,0 0 0 0 0,0 0 0 0 0,0 0 0 0 0,0 0 0 0 0,0 0 0 0 0,0 1 0 0 0,-6-13-855 0 0,5 10 659 0 0,-7-15-791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5 429 17503 0 0,'-2'-6'215'0'0,"1"0"0"0"0,0 0-1 0 0,1 0 1 0 0,0-1-1 0 0,-1 1 1 0 0,2 0-1 0 0,-1 0 1 0 0,1 0-1 0 0,0 0 1 0 0,0 0 0 0 0,1 0-1 0 0,3-9 1 0 0,13-28 1517 0 0,2 0 1 0 0,3 1 0 0 0,39-57-1 0 0,-49 81-1341 0 0,1 0 0 0 0,1 1 0 0 0,0 0 0 0 0,21-16 0 0 0,-35 32-378 0 0,0 0 1 0 0,0 0-1 0 0,1 0 0 0 0,-1 0 1 0 0,0 1-1 0 0,0-1 1 0 0,1 0-1 0 0,-1 0 1 0 0,1 1-1 0 0,-1-1 0 0 0,1 1 1 0 0,-1 0-1 0 0,1-1 1 0 0,-1 1-1 0 0,1 0 0 0 0,-1 0 1 0 0,1 0-1 0 0,-1 0 1 0 0,1 0-1 0 0,-1 0 0 0 0,1 0 1 0 0,-1 0-1 0 0,1 1 1 0 0,-1-1-1 0 0,1 0 1 0 0,1 2-1 0 0,-2-1-8 0 0,1 0 0 0 0,-1 0 0 0 0,0 0 0 0 0,1 1 1 0 0,-1-1-1 0 0,0 0 0 0 0,0 1 0 0 0,0-1 0 0 0,0 1 0 0 0,0-1 0 0 0,-1 1 0 0 0,1 0 0 0 0,0-1 1 0 0,-1 1-1 0 0,1 0 0 0 0,-1-1 0 0 0,0 1 0 0 0,1 0 0 0 0,-1 0 0 0 0,0 0 0 0 0,0 3 0 0 0,-2 18-10 0 0,0 1 0 0 0,-2-1 0 0 0,-1 0 0 0 0,-12 39 0 0 0,13-50-134 0 0,-1 8-568 0 0,-3 29-1 0 0,3-20-676 0 0,1-4-162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150 722 5064 0 0,'0'17'15887'0'0,"0"-24"-14395"0"0,-2-16 199 0 0,-7-41-1 0 0,3 25-1015 0 0,-9-43-9 0 0,-3 1-1 0 0,-38-107 0 0 0,26 93-585 0 0,26 78-61 0 0,1 0 0 0 0,0 0 0 0 0,0-28 0 0 0,3 42-14 0 0,0 0 1 0 0,0 0-1 0 0,0 0 1 0 0,1 0-1 0 0,-1 0 0 0 0,1 0 1 0 0,0 0-1 0 0,0 0 0 0 0,0 0 1 0 0,0 0-1 0 0,1 1 0 0 0,-1-1 1 0 0,4-4-1 0 0,-3 5-2 0 0,-1 0 0 0 0,1 1 0 0 0,0-1 0 0 0,-1 1 0 0 0,1 0 0 0 0,0-1 0 0 0,0 1 0 0 0,0 0 0 0 0,0 0 0 0 0,0 0 0 0 0,0 0 0 0 0,1 1 0 0 0,-1-1 0 0 0,0 1 0 0 0,0-1 0 0 0,0 1 0 0 0,1 0 0 0 0,3 0 0 0 0,3 0-14 0 0,0 1 1 0 0,0 0-1 0 0,0 1 1 0 0,0 0-1 0 0,0 1 0 0 0,0 0 1 0 0,0 0-1 0 0,-1 1 0 0 0,1 0 1 0 0,11 8-1 0 0,-7-4-27 0 0,-1 1-1 0 0,0 0 1 0 0,-1 1-1 0 0,0 0 1 0 0,18 22-1 0 0,-21-21-182 0 0,-1 0-1 0 0,0 0 1 0 0,-1 1 0 0 0,0 0-1 0 0,-1 0 1 0 0,-1 0 0 0 0,5 18-1 0 0,-7-20-1827 0 0,0-1-1 0 0,-1 0 1 0 0,1 14-1 0 0,-2-3-5904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10592 0 0,'2'1'3477'0'0,"5"3"-1513"0"0,-1-1 0 0 0,1 0 0 0 0,8 2 0 0 0,-4-3-1256 0 0,-1 1 0 0 0,1-2 1 0 0,16 2-1 0 0,38-1 246 0 0,155 12-195 0 0,-203-12-1212 0 0,1 2 0 0 0,-1 0 0 0 0,28 10-1 0 0,-27-6-2168 0 0,1 1 0 0 0,32 20-1 0 0,-49-28 2311 0 0,1 1 0 0 0,-1 0 0 0 0,0 0 0 0 0,0 0 0 0 0,0 0 0 0 0,0 0 0 0 0,-1 0 0 0 0,1 0 0 0 0,0 0 0 0 0,-1 1 0 0 0,0-1 0 0 0,1 1-1 0 0,-1-1 1 0 0,0 1 0 0 0,0-1 0 0 0,-1 1 0 0 0,1 0 0 0 0,-1-1 0 0 0,1 1 0 0 0,-1 0 0 0 0,0 0 0 0 0,0-1 0 0 0,0 1 0 0 0,0 3-1 0 0,-1-2 457 0 0,0 0 0 0 0,0 0 0 0 0,0 0 0 0 0,0 0 0 0 0,-1 0 0 0 0,1 0 0 0 0,-1 0 0 0 0,0 0 0 0 0,0 0 0 0 0,-1-1 0 0 0,1 0 0 0 0,-1 1 0 0 0,0-1 0 0 0,0 0 0 0 0,-3 3 0 0 0,1-2 681 0 0,0-1 1 0 0,0 0-1 0 0,0 0 1 0 0,0 0-1 0 0,-7 2 1 0 0,10-5-473 0 0,1 1 0 0 0,-1-1 0 0 0,0 1 0 0 0,0-1 0 0 0,0 0 0 0 0,1 1 0 0 0,-1-1 0 0 0,0 0 0 0 0,-3-1 0 0 0,5 1-213 0 0,-1 0 0 0 0,0 0 0 0 0,1 0 0 0 0,-1 0 0 0 0,1-1 0 0 0,-1 1 0 0 0,0 0 0 0 0,1-1 0 0 0,-1 1 0 0 0,1 0 0 0 0,-1-1 0 0 0,1 1 0 0 0,-1-1 0 0 0,1 1 0 0 0,-1-1 0 0 0,1 1 0 0 0,0-1 0 0 0,-1 1 0 0 0,1-1 0 0 0,0 1 0 0 0,-1-1 1 0 0,1 0-1 0 0,0 1 0 0 0,0-1 0 0 0,-1 1 0 0 0,1-2 0 0 0,0 0 2 0 0,0 0 0 0 0,0-1 0 0 0,0 1 0 0 0,0 0 0 0 0,0 0 0 0 0,1-1 0 0 0,-1 1 0 0 0,1 0 0 0 0,-1 0 0 0 0,1-1 0 0 0,0 1 0 0 0,0 0 0 0 0,0 0 0 0 0,2-3 0 0 0,21-29-272 0 0,-18 26 474 0 0,9-10-183 0 0,0 0 1 0 0,1 1-1 0 0,1 1 0 0 0,0 1 1 0 0,1 0-1 0 0,1 1 1 0 0,0 1-1 0 0,34-17 1 0 0,-41 23-236 0 0,-8 5-82 0 0,-1 0 1 0 0,1 0-1 0 0,-1 0 1 0 0,1 0-1 0 0,0 0 1 0 0,0 1-1 0 0,-1 0 1 0 0,1-1-1 0 0,5 1 1 0 0,-11 2 121 0 0,0 1-1 0 0,1-1 1 0 0,-1 1 0 0 0,1 0 0 0 0,0-1 0 0 0,-1 1 0 0 0,0 2 0 0 0,0-1-3 0 0,-32 36-166 0 0,23-26 274 0 0,-17 22 1 0 0,20-24 62 0 0,3-3 254 0 0,-1 0 0 0 0,1 1 0 0 0,-4 9 0 0 0,9-17-31 0 0,0 0-346 0 0,0-1 0 0 0,0 0 0 0 0,1 1-1 0 0,-1-1 1 0 0,0 1 0 0 0,0-1 0 0 0,1 1 0 0 0,-1-1 0 0 0,0 1 0 0 0,1-1 0 0 0,-1 0 0 0 0,0 1 0 0 0,1-1 0 0 0,-1 0 0 0 0,1 1-1 0 0,-1-1 1 0 0,1 0 0 0 0,-1 0 0 0 0,1 1 0 0 0,-1-1 0 0 0,1 0 0 0 0,-1 0 0 0 0,1 0 0 0 0,-1 0 0 0 0,1 0 0 0 0,0 0-1 0 0,13 2 22 0 0,42-4-376 0 0,-31 0-2959 0 0,-10 1-1692 0 0,4-2-3223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21191 0 0,'2'-1'290'0'0,"1"0"-1"0"0,0-1 1 0 0,-1 0-1 0 0,1 0 1 0 0,-1 0-1 0 0,0 0 1 0 0,0 0-1 0 0,0 0 1 0 0,0 0-1 0 0,2-3 1 0 0,3-3 293 0 0,26-30 1092 0 0,-26 29-1338 0 0,-1 1-1 0 0,1 0 1 0 0,1 0-1 0 0,0 0 1 0 0,0 1-1 0 0,0 0 1 0 0,1 1 0 0 0,15-9-1 0 0,-22 14-348 0 0,1 0 1 0 0,0 0-1 0 0,-1 0 0 0 0,1 1 0 0 0,0-1 1 0 0,0 1-1 0 0,-1-1 0 0 0,1 1 0 0 0,0 0 1 0 0,0 0-1 0 0,0 0 0 0 0,0 1 1 0 0,-1-1-1 0 0,1 0 0 0 0,0 1 0 0 0,0 0 1 0 0,-1 0-1 0 0,1 0 0 0 0,4 2 0 0 0,-4-1-238 0 0,1-1-1 0 0,-1 0 0 0 0,1 0 1 0 0,0 0-1 0 0,-1 0 0 0 0,1 0 1 0 0,0-1-1 0 0,-1 0 1 0 0,1 0-1 0 0,7 0 0 0 0,-7-1-338 0 0,0 0 0 0 0,0 0 0 0 0,0 0 0 0 0,-1-1 0 0 0,1 1 0 0 0,0-1 1 0 0,-1 0-1 0 0,1 0 0 0 0,-1 0 0 0 0,4-4 0 0 0,6-5-6924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1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20 12440 0 0,'0'-20'3288'0'0,"3"28"1210"0"0,-1 0-3600 0 0,0 0-1 0 0,0 0 1 0 0,0 0-1 0 0,-1 10 1 0 0,0 8 128 0 0,-3 28 0 0 0,-1-2 234 0 0,-6 109-195 0 0,4-90-974 0 0,-1-13 270 0 0,6-56-418 0 0,0-1 1 0 0,-1 1-1 0 0,1-1 0 0 0,0 1 0 0 0,-1-1 0 0 0,0 1 1 0 0,1-1-1 0 0,-1 1 0 0 0,-1 1 0 0 0,-2 5-1768 0 0</inkml:trace>
  <inkml:trace contextRef="#ctx0" brushRef="#br0" timeOffset="1">1 212 19263 0 0,'0'0'1744'0'0,"6"-4"-1400"0"0,1 1-92 0 0,0 0 0 0 0,0 1 0 0 0,0 0 0 0 0,0 0 0 0 0,0 1 0 0 0,12-1 0 0 0,47 1 1671 0 0,-35 2-1807 0 0,191 12-197 0 0,-194-9-481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8:2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77 133 7832 0 0,'-4'0'171'0'0,"1"0"-1"0"0,-1-1 1 0 0,1 1 0 0 0,0-1 0 0 0,-1 0-1 0 0,1 0 1 0 0,0 0 0 0 0,-1-1 0 0 0,1 1 0 0 0,0-1-1 0 0,-5-3 1 0 0,5 2 754 0 0,0 1 0 0 0,0-1 0 0 0,0 1-1 0 0,0-1 1 0 0,0 0 0 0 0,1 0 0 0 0,0 0 0 0 0,-1 0-1 0 0,1-1 1 0 0,-2-5 1124 0 0,11 2 820 0 0,-3 3-2562 0 0,0 1-1 0 0,0-1 1 0 0,0 1-1 0 0,0 0 0 0 0,1 1 1 0 0,-1-1-1 0 0,9-2 1 0 0,38-12 785 0 0,-41 13-788 0 0,-7 4-249 0 0,21-8 685 0 0,40-6 0 0 0,-57 13-665 0 0,-1 1 1 0 0,1-1-1 0 0,0 1 1 0 0,0 0-1 0 0,0 0 0 0 0,0 1 1 0 0,-1 0-1 0 0,1 0 1 0 0,0 1-1 0 0,-1 0 1 0 0,9 3-1 0 0,-13-4-69 0 0,0 0 1 0 0,0 1-1 0 0,0-1 0 0 0,0 1 0 0 0,0-1 1 0 0,0 1-1 0 0,0 0 0 0 0,0-1 0 0 0,-1 1 1 0 0,1 0-1 0 0,-1 0 0 0 0,1 0 0 0 0,-1 1 1 0 0,0-1-1 0 0,0 0 0 0 0,0 0 0 0 0,0 1 1 0 0,0-1-1 0 0,-1 1 0 0 0,1-1 0 0 0,-1 0 1 0 0,1 1-1 0 0,-1-1 0 0 0,0 1 0 0 0,0-1 1 0 0,0 1-1 0 0,0-1 0 0 0,0 1 0 0 0,-2 4 1 0 0,0 1 9 0 0,0 0 1 0 0,0-1 0 0 0,-1 1 0 0 0,0-1 0 0 0,0 0-1 0 0,-1 0 1 0 0,0 0 0 0 0,-6 7 0 0 0,-5 4 166 0 0,-1 0 1 0 0,0-2-1 0 0,-34 26 1 0 0,-4 4 87 0 0,33-29-321 0 0,17-14 19 0 0,0 0 0 0 0,0 0 0 0 0,0 1 0 0 0,0 0 0 0 0,0 0 0 0 0,-3 5 0 0 0,7-9 23 0 0,-1 1 0 0 0,1-1 0 0 0,0 0 0 0 0,0 0 0 0 0,0 0 0 0 0,0 1 0 0 0,-1-1 0 0 0,1 0 0 0 0,0 0 0 0 0,0 1-1 0 0,0-1 1 0 0,0 0 0 0 0,0 0 0 0 0,0 1 0 0 0,0-1 0 0 0,0 0 0 0 0,0 1 0 0 0,0-1 0 0 0,0 0 0 0 0,0 0 0 0 0,0 1-1 0 0,0-1 1 0 0,0 0 0 0 0,0 0 0 0 0,0 1 0 0 0,0-1 0 0 0,0 0 0 0 0,1 0 0 0 0,-1 1 0 0 0,0-1 0 0 0,0 0 0 0 0,0 0-1 0 0,0 1 1 0 0,0-1 0 0 0,1 0 0 0 0,-1 0 0 0 0,0 0 0 0 0,0 1 0 0 0,1-1 0 0 0,-1 0 0 0 0,0 0 0 0 0,17 4-56 0 0,20-5 269 0 0,-29 0-136 0 0,138-23 276 0 0,-127 19-317 0 0,36-3-1 0 0,-49 7 3 0 0,-1 1-1 0 0,1 0 1 0 0,0 1-1 0 0,-1-1 1 0 0,1 1-1 0 0,0 0 0 0 0,-1 0 1 0 0,1 1-1 0 0,-1-1 1 0 0,10 6-1 0 0,-14-7-24 0 0,0 1 0 0 0,1-1 0 0 0,-1 1-1 0 0,-1 0 1 0 0,1 0 0 0 0,0-1 0 0 0,0 1 0 0 0,0 0 0 0 0,0 0 0 0 0,0 0-1 0 0,-1 0 1 0 0,1 0 0 0 0,0 0 0 0 0,-1 0 0 0 0,1 0 0 0 0,-1 0 0 0 0,1 1-1 0 0,-1-1 1 0 0,0 0 0 0 0,1 0 0 0 0,-1 0 0 0 0,0 0 0 0 0,0 1 0 0 0,0-1-1 0 0,0 0 1 0 0,0 0 0 0 0,0 1 0 0 0,0-1 0 0 0,0 0 0 0 0,-1 0 0 0 0,1 0-1 0 0,0 0 1 0 0,-1 1 0 0 0,1-1 0 0 0,-1 1 0 0 0,-2 5-11 0 0,-1 0 1 0 0,0 0-1 0 0,0-1 0 0 0,-8 10 1 0 0,5-6 18 0 0,-3 3-7 0 0,-1-1 0 0 0,-1 0 0 0 0,0 0 0 0 0,-1-1 0 0 0,0 0 0 0 0,0-1 0 0 0,-1-1-1 0 0,-21 11 1 0 0,14-10-267 0 0,0 0 0 0 0,-1-1-1 0 0,0-1 1 0 0,-1-1 0 0 0,0-1-1 0 0,0-2 1 0 0,-30 4 0 0 0,28-9-2551 0 0,0-3-7147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5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34 4144 0 0,'0'0'501'0'0,"-13"-3"2766"0"0,13 3-3106 0 0,-5-8 4130 0 0,12 7-3923 0 0,1-1 1 0 0,0 1 0 0 0,0 1 0 0 0,0-1 0 0 0,0 1-1 0 0,0 1 1 0 0,14 2 0 0 0,22 1 608 0 0,1-4-552 0 0,160 2 1202 0 0,-45-4-1107 0 0,353 7 1083 0 0,-372-5-1318 0 0,328-2 1010 0 0,-404 1-1170 0 0,62 2 7 0 0,-83 1-98 0 0,1-2 0 0 0,52-6 0 0 0,-91 5-27 0 0,0 0 1 0 0,-1 0 0 0 0,1 0 0 0 0,0-1-1 0 0,0 0 1 0 0,5-3 0 0 0,-5 2-10 0 0,-2-1-1566 0 0,0 0-114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5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6992 0 0,'0'0'637'0'0,"-1"1"-526"0"0,1-1-64 0 0,-1 1 0 0 0,1-1 0 0 0,0 1-1 0 0,-1-1 1 0 0,1 1 0 0 0,0-1 0 0 0,-1 1 0 0 0,1 0 0 0 0,0-1 0 0 0,0 1 0 0 0,0 0 0 0 0,-1-1 0 0 0,1 1 0 0 0,0-1 0 0 0,0 1 0 0 0,0 0 0 0 0,0-1 0 0 0,0 1-1 0 0,0 0 1 0 0,0-1 0 0 0,0 1 0 0 0,1 0 0 0 0,-1-1 0 0 0,0 1 0 0 0,0 0 0 0 0,0-1 0 0 0,1 1 0 0 0,-1-1 0 0 0,0 1 0 0 0,1 0 0 0 0,-1-1 0 0 0,1 1-1 0 0,-1-1 1 0 0,0 1 0 0 0,1-1 0 0 0,-1 0 0 0 0,1 1 0 0 0,-1-1 0 0 0,1 1 0 0 0,0-1 0 0 0,-1 0 0 0 0,1 1 0 0 0,-1-1 0 0 0,1 0 0 0 0,0 0 0 0 0,-1 1 0 0 0,1-1-1 0 0,-1 0 1 0 0,2 0 0 0 0,2 2 244 0 0,1-1 0 0 0,-1 0-1 0 0,1 0 1 0 0,-1-1 0 0 0,7 1-1 0 0,14-2 514 0 0,1-2 0 0 0,27-5 0 0 0,6-2 186 0 0,56 1 493 0 0,148 8 1 0 0,-202 3-1224 0 0,370-2 1048 0 0,-149-28-1060 0 0,-159 13-2798 0 0,-94 13-3795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0T20:07:5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 8840 0 0,'-48'-2'929'0'0,"475"8"5933"0"0,254-10-4458 0 0,190 25-1392 0 0,-434-20-820 0 0,-398-2-138 0 0,44-3-44 0 0,-18-3-115 0 0,-37 5-5549 0 0,-14 1-602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0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86.png"/><Relationship Id="rId21" Type="http://schemas.openxmlformats.org/officeDocument/2006/relationships/image" Target="../media/image77.png"/><Relationship Id="rId34" Type="http://schemas.openxmlformats.org/officeDocument/2006/relationships/customXml" Target="../ink/ink84.xml"/><Relationship Id="rId42" Type="http://schemas.openxmlformats.org/officeDocument/2006/relationships/customXml" Target="../ink/ink88.xml"/><Relationship Id="rId47" Type="http://schemas.openxmlformats.org/officeDocument/2006/relationships/image" Target="../media/image90.png"/><Relationship Id="rId50" Type="http://schemas.openxmlformats.org/officeDocument/2006/relationships/customXml" Target="../ink/ink92.xml"/><Relationship Id="rId55" Type="http://schemas.openxmlformats.org/officeDocument/2006/relationships/image" Target="../media/image94.png"/><Relationship Id="rId7" Type="http://schemas.openxmlformats.org/officeDocument/2006/relationships/image" Target="../media/image70.png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9" Type="http://schemas.openxmlformats.org/officeDocument/2006/relationships/image" Target="../media/image81.png"/><Relationship Id="rId11" Type="http://schemas.openxmlformats.org/officeDocument/2006/relationships/image" Target="../media/image72.png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85.png"/><Relationship Id="rId40" Type="http://schemas.openxmlformats.org/officeDocument/2006/relationships/customXml" Target="../ink/ink87.xml"/><Relationship Id="rId45" Type="http://schemas.openxmlformats.org/officeDocument/2006/relationships/image" Target="../media/image89.png"/><Relationship Id="rId53" Type="http://schemas.openxmlformats.org/officeDocument/2006/relationships/image" Target="../media/image93.png"/><Relationship Id="rId58" Type="http://schemas.openxmlformats.org/officeDocument/2006/relationships/customXml" Target="../ink/ink96.xml"/><Relationship Id="rId5" Type="http://schemas.openxmlformats.org/officeDocument/2006/relationships/image" Target="../media/image69.png"/><Relationship Id="rId19" Type="http://schemas.openxmlformats.org/officeDocument/2006/relationships/image" Target="../media/image76.png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0.png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43" Type="http://schemas.openxmlformats.org/officeDocument/2006/relationships/image" Target="../media/image88.png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8" Type="http://schemas.openxmlformats.org/officeDocument/2006/relationships/customXml" Target="../ink/ink71.xml"/><Relationship Id="rId51" Type="http://schemas.openxmlformats.org/officeDocument/2006/relationships/image" Target="../media/image92.png"/><Relationship Id="rId3" Type="http://schemas.openxmlformats.org/officeDocument/2006/relationships/image" Target="../media/image68.png"/><Relationship Id="rId12" Type="http://schemas.openxmlformats.org/officeDocument/2006/relationships/customXml" Target="../ink/ink73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96.png"/><Relationship Id="rId20" Type="http://schemas.openxmlformats.org/officeDocument/2006/relationships/customXml" Target="../ink/ink77.xml"/><Relationship Id="rId41" Type="http://schemas.openxmlformats.org/officeDocument/2006/relationships/image" Target="../media/image87.png"/><Relationship Id="rId54" Type="http://schemas.openxmlformats.org/officeDocument/2006/relationships/customXml" Target="../ink/ink9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0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" Type="http://schemas.openxmlformats.org/officeDocument/2006/relationships/customXml" Target="../ink/ink72.xml"/><Relationship Id="rId31" Type="http://schemas.openxmlformats.org/officeDocument/2006/relationships/image" Target="../media/image82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12" Type="http://schemas.openxmlformats.org/officeDocument/2006/relationships/customXml" Target="../ink/ink102.xml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9.xml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4" Type="http://schemas.openxmlformats.org/officeDocument/2006/relationships/customXml" Target="../ink/ink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5.png"/><Relationship Id="rId4" Type="http://schemas.openxmlformats.org/officeDocument/2006/relationships/customXml" Target="../ink/ink10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24.png"/><Relationship Id="rId21" Type="http://schemas.openxmlformats.org/officeDocument/2006/relationships/image" Target="../media/image115.png"/><Relationship Id="rId34" Type="http://schemas.openxmlformats.org/officeDocument/2006/relationships/customXml" Target="../ink/ink122.xml"/><Relationship Id="rId42" Type="http://schemas.openxmlformats.org/officeDocument/2006/relationships/customXml" Target="../ink/ink126.xml"/><Relationship Id="rId7" Type="http://schemas.openxmlformats.org/officeDocument/2006/relationships/image" Target="../media/image108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8.xml"/><Relationship Id="rId11" Type="http://schemas.openxmlformats.org/officeDocument/2006/relationships/image" Target="../media/image110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3.png"/><Relationship Id="rId40" Type="http://schemas.openxmlformats.org/officeDocument/2006/relationships/customXml" Target="../ink/ink125.xml"/><Relationship Id="rId45" Type="http://schemas.openxmlformats.org/officeDocument/2006/relationships/image" Target="../media/image127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10" Type="http://schemas.openxmlformats.org/officeDocument/2006/relationships/customXml" Target="../ink/ink110.xml"/><Relationship Id="rId19" Type="http://schemas.openxmlformats.org/officeDocument/2006/relationships/image" Target="../media/image114.png"/><Relationship Id="rId31" Type="http://schemas.openxmlformats.org/officeDocument/2006/relationships/image" Target="../media/image120.png"/><Relationship Id="rId44" Type="http://schemas.openxmlformats.org/officeDocument/2006/relationships/customXml" Target="../ink/ink127.xml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8.png"/><Relationship Id="rId30" Type="http://schemas.openxmlformats.org/officeDocument/2006/relationships/customXml" Target="../ink/ink120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8" Type="http://schemas.openxmlformats.org/officeDocument/2006/relationships/customXml" Target="../ink/ink109.xml"/><Relationship Id="rId3" Type="http://schemas.openxmlformats.org/officeDocument/2006/relationships/image" Target="../media/image106.png"/><Relationship Id="rId12" Type="http://schemas.openxmlformats.org/officeDocument/2006/relationships/customXml" Target="../ink/ink111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124.xml"/><Relationship Id="rId20" Type="http://schemas.openxmlformats.org/officeDocument/2006/relationships/customXml" Target="../ink/ink115.xml"/><Relationship Id="rId41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128.png"/><Relationship Id="rId7" Type="http://schemas.openxmlformats.org/officeDocument/2006/relationships/image" Target="../media/image130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0.xml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customXml" Target="../ink/ink132.xml"/><Relationship Id="rId4" Type="http://schemas.openxmlformats.org/officeDocument/2006/relationships/customXml" Target="../ink/ink129.xml"/><Relationship Id="rId9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3.xm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.xml"/><Relationship Id="rId21" Type="http://schemas.openxmlformats.org/officeDocument/2006/relationships/image" Target="../media/image144.png"/><Relationship Id="rId42" Type="http://schemas.openxmlformats.org/officeDocument/2006/relationships/customXml" Target="../ink/ink154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67.xml"/><Relationship Id="rId84" Type="http://schemas.openxmlformats.org/officeDocument/2006/relationships/customXml" Target="../ink/ink175.xml"/><Relationship Id="rId89" Type="http://schemas.openxmlformats.org/officeDocument/2006/relationships/image" Target="../media/image178.png"/><Relationship Id="rId16" Type="http://schemas.openxmlformats.org/officeDocument/2006/relationships/customXml" Target="../ink/ink141.xml"/><Relationship Id="rId11" Type="http://schemas.openxmlformats.org/officeDocument/2006/relationships/image" Target="../media/image139.png"/><Relationship Id="rId32" Type="http://schemas.openxmlformats.org/officeDocument/2006/relationships/customXml" Target="../ink/ink149.xml"/><Relationship Id="rId37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customXml" Target="../ink/ink162.xml"/><Relationship Id="rId74" Type="http://schemas.openxmlformats.org/officeDocument/2006/relationships/customXml" Target="../ink/ink170.xml"/><Relationship Id="rId79" Type="http://schemas.openxmlformats.org/officeDocument/2006/relationships/image" Target="../media/image173.png"/><Relationship Id="rId5" Type="http://schemas.openxmlformats.org/officeDocument/2006/relationships/image" Target="../media/image136.png"/><Relationship Id="rId90" Type="http://schemas.openxmlformats.org/officeDocument/2006/relationships/customXml" Target="../ink/ink178.xml"/><Relationship Id="rId22" Type="http://schemas.openxmlformats.org/officeDocument/2006/relationships/customXml" Target="../ink/ink144.xml"/><Relationship Id="rId27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customXml" Target="../ink/ink157.xml"/><Relationship Id="rId64" Type="http://schemas.openxmlformats.org/officeDocument/2006/relationships/customXml" Target="../ink/ink165.xml"/><Relationship Id="rId69" Type="http://schemas.openxmlformats.org/officeDocument/2006/relationships/image" Target="../media/image168.png"/><Relationship Id="rId8" Type="http://schemas.openxmlformats.org/officeDocument/2006/relationships/customXml" Target="../ink/ink137.xml"/><Relationship Id="rId51" Type="http://schemas.openxmlformats.org/officeDocument/2006/relationships/image" Target="../media/image159.png"/><Relationship Id="rId72" Type="http://schemas.openxmlformats.org/officeDocument/2006/relationships/customXml" Target="../ink/ink169.xml"/><Relationship Id="rId80" Type="http://schemas.openxmlformats.org/officeDocument/2006/relationships/customXml" Target="../ink/ink173.xml"/><Relationship Id="rId85" Type="http://schemas.openxmlformats.org/officeDocument/2006/relationships/image" Target="../media/image176.png"/><Relationship Id="rId93" Type="http://schemas.openxmlformats.org/officeDocument/2006/relationships/image" Target="../media/image180.png"/><Relationship Id="rId3" Type="http://schemas.openxmlformats.org/officeDocument/2006/relationships/image" Target="../media/image135.png"/><Relationship Id="rId12" Type="http://schemas.openxmlformats.org/officeDocument/2006/relationships/customXml" Target="../ink/ink139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2.xml"/><Relationship Id="rId46" Type="http://schemas.openxmlformats.org/officeDocument/2006/relationships/customXml" Target="../ink/ink156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20" Type="http://schemas.openxmlformats.org/officeDocument/2006/relationships/customXml" Target="../ink/ink143.xml"/><Relationship Id="rId41" Type="http://schemas.openxmlformats.org/officeDocument/2006/relationships/image" Target="../media/image154.png"/><Relationship Id="rId54" Type="http://schemas.openxmlformats.org/officeDocument/2006/relationships/customXml" Target="../ink/ink160.xml"/><Relationship Id="rId62" Type="http://schemas.openxmlformats.org/officeDocument/2006/relationships/customXml" Target="../ink/ink164.xml"/><Relationship Id="rId70" Type="http://schemas.openxmlformats.org/officeDocument/2006/relationships/customXml" Target="../ink/ink168.xml"/><Relationship Id="rId75" Type="http://schemas.openxmlformats.org/officeDocument/2006/relationships/image" Target="../media/image171.png"/><Relationship Id="rId83" Type="http://schemas.openxmlformats.org/officeDocument/2006/relationships/image" Target="../media/image175.png"/><Relationship Id="rId88" Type="http://schemas.openxmlformats.org/officeDocument/2006/relationships/customXml" Target="../ink/ink177.xml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6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" Type="http://schemas.openxmlformats.org/officeDocument/2006/relationships/customXml" Target="../ink/ink138.xml"/><Relationship Id="rId31" Type="http://schemas.openxmlformats.org/officeDocument/2006/relationships/image" Target="../media/image149.png"/><Relationship Id="rId44" Type="http://schemas.openxmlformats.org/officeDocument/2006/relationships/customXml" Target="../ink/ink155.xml"/><Relationship Id="rId52" Type="http://schemas.openxmlformats.org/officeDocument/2006/relationships/customXml" Target="../ink/ink159.xml"/><Relationship Id="rId60" Type="http://schemas.openxmlformats.org/officeDocument/2006/relationships/customXml" Target="../ink/ink163.xml"/><Relationship Id="rId65" Type="http://schemas.openxmlformats.org/officeDocument/2006/relationships/image" Target="../media/image166.png"/><Relationship Id="rId73" Type="http://schemas.openxmlformats.org/officeDocument/2006/relationships/image" Target="../media/image170.png"/><Relationship Id="rId78" Type="http://schemas.openxmlformats.org/officeDocument/2006/relationships/customXml" Target="../ink/ink172.xml"/><Relationship Id="rId81" Type="http://schemas.openxmlformats.org/officeDocument/2006/relationships/image" Target="../media/image174.png"/><Relationship Id="rId86" Type="http://schemas.openxmlformats.org/officeDocument/2006/relationships/customXml" Target="../ink/ink176.xml"/><Relationship Id="rId4" Type="http://schemas.openxmlformats.org/officeDocument/2006/relationships/customXml" Target="../ink/ink135.xml"/><Relationship Id="rId9" Type="http://schemas.openxmlformats.org/officeDocument/2006/relationships/image" Target="../media/image138.png"/><Relationship Id="rId13" Type="http://schemas.openxmlformats.org/officeDocument/2006/relationships/image" Target="../media/image140.png"/><Relationship Id="rId18" Type="http://schemas.openxmlformats.org/officeDocument/2006/relationships/customXml" Target="../ink/ink142.xml"/><Relationship Id="rId39" Type="http://schemas.openxmlformats.org/officeDocument/2006/relationships/image" Target="../media/image153.png"/><Relationship Id="rId34" Type="http://schemas.openxmlformats.org/officeDocument/2006/relationships/customXml" Target="../ink/ink150.xml"/><Relationship Id="rId50" Type="http://schemas.openxmlformats.org/officeDocument/2006/relationships/customXml" Target="../ink/ink158.xml"/><Relationship Id="rId55" Type="http://schemas.openxmlformats.org/officeDocument/2006/relationships/image" Target="../media/image161.png"/><Relationship Id="rId76" Type="http://schemas.openxmlformats.org/officeDocument/2006/relationships/customXml" Target="../ink/ink171.xml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79.xml"/><Relationship Id="rId2" Type="http://schemas.openxmlformats.org/officeDocument/2006/relationships/customXml" Target="../ink/ink134.xml"/><Relationship Id="rId29" Type="http://schemas.openxmlformats.org/officeDocument/2006/relationships/image" Target="../media/image148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156.png"/><Relationship Id="rId66" Type="http://schemas.openxmlformats.org/officeDocument/2006/relationships/customXml" Target="../ink/ink166.xml"/><Relationship Id="rId87" Type="http://schemas.openxmlformats.org/officeDocument/2006/relationships/image" Target="../media/image177.png"/><Relationship Id="rId61" Type="http://schemas.openxmlformats.org/officeDocument/2006/relationships/image" Target="../media/image164.png"/><Relationship Id="rId82" Type="http://schemas.openxmlformats.org/officeDocument/2006/relationships/customXml" Target="../ink/ink174.xml"/><Relationship Id="rId19" Type="http://schemas.openxmlformats.org/officeDocument/2006/relationships/image" Target="../media/image143.png"/><Relationship Id="rId14" Type="http://schemas.openxmlformats.org/officeDocument/2006/relationships/customXml" Target="../ink/ink140.xml"/><Relationship Id="rId30" Type="http://schemas.openxmlformats.org/officeDocument/2006/relationships/customXml" Target="../ink/ink148.xml"/><Relationship Id="rId35" Type="http://schemas.openxmlformats.org/officeDocument/2006/relationships/image" Target="../media/image151.png"/><Relationship Id="rId56" Type="http://schemas.openxmlformats.org/officeDocument/2006/relationships/customXml" Target="../ink/ink161.xml"/><Relationship Id="rId77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2" Type="http://schemas.openxmlformats.org/officeDocument/2006/relationships/customXml" Target="../ink/ink18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2.xml"/><Relationship Id="rId5" Type="http://schemas.openxmlformats.org/officeDocument/2006/relationships/image" Target="../media/image182.png"/><Relationship Id="rId4" Type="http://schemas.openxmlformats.org/officeDocument/2006/relationships/customXml" Target="../ink/ink181.xml"/><Relationship Id="rId9" Type="http://schemas.openxmlformats.org/officeDocument/2006/relationships/image" Target="../media/image1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7.xml"/><Relationship Id="rId13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12" Type="http://schemas.openxmlformats.org/officeDocument/2006/relationships/customXml" Target="../ink/ink189.xml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6.xml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191.png"/><Relationship Id="rId10" Type="http://schemas.openxmlformats.org/officeDocument/2006/relationships/customXml" Target="../ink/ink188.xml"/><Relationship Id="rId4" Type="http://schemas.openxmlformats.org/officeDocument/2006/relationships/customXml" Target="../ink/ink185.xml"/><Relationship Id="rId9" Type="http://schemas.openxmlformats.org/officeDocument/2006/relationships/image" Target="../media/image188.png"/><Relationship Id="rId14" Type="http://schemas.openxmlformats.org/officeDocument/2006/relationships/customXml" Target="../ink/ink1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47.png"/><Relationship Id="rId16" Type="http://schemas.openxmlformats.org/officeDocument/2006/relationships/customXml" Target="../ink/ink11.xml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42.png"/><Relationship Id="rId5" Type="http://schemas.openxmlformats.org/officeDocument/2006/relationships/image" Target="../media/image5.png"/><Relationship Id="rId90" Type="http://schemas.openxmlformats.org/officeDocument/2006/relationships/customXml" Target="../ink/ink48.xml"/><Relationship Id="rId95" Type="http://schemas.openxmlformats.org/officeDocument/2006/relationships/image" Target="../media/image50.png"/><Relationship Id="rId22" Type="http://schemas.openxmlformats.org/officeDocument/2006/relationships/customXml" Target="../ink/ink14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37.png"/><Relationship Id="rId80" Type="http://schemas.openxmlformats.org/officeDocument/2006/relationships/customXml" Target="../ink/ink43.xml"/><Relationship Id="rId85" Type="http://schemas.openxmlformats.org/officeDocument/2006/relationships/image" Target="../media/image45.png"/><Relationship Id="rId3" Type="http://schemas.openxmlformats.org/officeDocument/2006/relationships/image" Target="../media/image4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91" Type="http://schemas.openxmlformats.org/officeDocument/2006/relationships/image" Target="../media/image48.png"/><Relationship Id="rId9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81" Type="http://schemas.openxmlformats.org/officeDocument/2006/relationships/image" Target="../media/image43.png"/><Relationship Id="rId86" Type="http://schemas.openxmlformats.org/officeDocument/2006/relationships/customXml" Target="../ink/ink46.xml"/><Relationship Id="rId94" Type="http://schemas.openxmlformats.org/officeDocument/2006/relationships/customXml" Target="../ink/ink50.xml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" Type="http://schemas.openxmlformats.org/officeDocument/2006/relationships/image" Target="../media/image12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8" Type="http://schemas.openxmlformats.org/officeDocument/2006/relationships/customXml" Target="../ink/ink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image" Target="../media/image53.png"/><Relationship Id="rId4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2.xml"/><Relationship Id="rId5" Type="http://schemas.openxmlformats.org/officeDocument/2006/relationships/image" Target="../media/image61.png"/><Relationship Id="rId4" Type="http://schemas.openxmlformats.org/officeDocument/2006/relationships/customXml" Target="../ink/ink61.xml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6.xml"/><Relationship Id="rId5" Type="http://schemas.openxmlformats.org/officeDocument/2006/relationships/image" Target="../media/image65.png"/><Relationship Id="rId4" Type="http://schemas.openxmlformats.org/officeDocument/2006/relationships/customXml" Target="../ink/ink65.xml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D929B-42E4-42EF-83E4-1181C69CF9FF}"/>
                  </a:ext>
                </a:extLst>
              </p14:cNvPr>
              <p14:cNvContentPartPr/>
              <p14:nvPr/>
            </p14:nvContentPartPr>
            <p14:xfrm>
              <a:off x="3242089" y="1484539"/>
              <a:ext cx="40752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D929B-42E4-42EF-83E4-1181C69CF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3089" y="1475899"/>
                <a:ext cx="425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29CA8E-58D8-466F-B024-DD44F21029F2}"/>
                  </a:ext>
                </a:extLst>
              </p14:cNvPr>
              <p14:cNvContentPartPr/>
              <p14:nvPr/>
            </p14:nvContentPartPr>
            <p14:xfrm>
              <a:off x="4581649" y="1519459"/>
              <a:ext cx="730800" cy="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29CA8E-58D8-466F-B024-DD44F2102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649" y="1510819"/>
                <a:ext cx="748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4B79CB-13CD-4129-8FEB-2C776B3D66BE}"/>
                  </a:ext>
                </a:extLst>
              </p14:cNvPr>
              <p14:cNvContentPartPr/>
              <p14:nvPr/>
            </p14:nvContentPartPr>
            <p14:xfrm>
              <a:off x="1860049" y="2214619"/>
              <a:ext cx="1005120" cy="3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4B79CB-13CD-4129-8FEB-2C776B3D66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1409" y="2205979"/>
                <a:ext cx="1022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62DB35-384A-41EF-B994-599739F9B1E7}"/>
                  </a:ext>
                </a:extLst>
              </p14:cNvPr>
              <p14:cNvContentPartPr/>
              <p14:nvPr/>
            </p14:nvContentPartPr>
            <p14:xfrm>
              <a:off x="1404289" y="2845339"/>
              <a:ext cx="43020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62DB35-384A-41EF-B994-599739F9B1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5649" y="2836339"/>
                <a:ext cx="447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350D90-CFC0-4F71-825D-A5A1D51FAB76}"/>
                  </a:ext>
                </a:extLst>
              </p14:cNvPr>
              <p14:cNvContentPartPr/>
              <p14:nvPr/>
            </p14:nvContentPartPr>
            <p14:xfrm>
              <a:off x="2007649" y="3082219"/>
              <a:ext cx="505080" cy="2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350D90-CFC0-4F71-825D-A5A1D51FAB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8649" y="3073579"/>
                <a:ext cx="522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913426-2BC3-45B5-B71C-F5246D7AD9B3}"/>
                  </a:ext>
                </a:extLst>
              </p14:cNvPr>
              <p14:cNvContentPartPr/>
              <p14:nvPr/>
            </p14:nvContentPartPr>
            <p14:xfrm>
              <a:off x="1086769" y="3328459"/>
              <a:ext cx="54468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913426-2BC3-45B5-B71C-F5246D7AD9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129" y="3319819"/>
                <a:ext cx="562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25BFB77-33C8-47B2-A132-1793CA427734}"/>
                  </a:ext>
                </a:extLst>
              </p14:cNvPr>
              <p14:cNvContentPartPr/>
              <p14:nvPr/>
            </p14:nvContentPartPr>
            <p14:xfrm>
              <a:off x="1069849" y="4759459"/>
              <a:ext cx="457200" cy="179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25BFB77-33C8-47B2-A132-1793CA4277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849" y="4750459"/>
                <a:ext cx="474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3C0605-C181-47E9-9491-6E560652D0FC}"/>
                  </a:ext>
                </a:extLst>
              </p14:cNvPr>
              <p14:cNvContentPartPr/>
              <p14:nvPr/>
            </p14:nvContentPartPr>
            <p14:xfrm>
              <a:off x="1279729" y="4184899"/>
              <a:ext cx="135000" cy="26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3C0605-C181-47E9-9491-6E560652D0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0729" y="4175899"/>
                <a:ext cx="15264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75F3502-E9AD-4318-B753-7478DF0C2911}"/>
              </a:ext>
            </a:extLst>
          </p:cNvPr>
          <p:cNvGrpSpPr/>
          <p:nvPr/>
        </p:nvGrpSpPr>
        <p:grpSpPr>
          <a:xfrm>
            <a:off x="5385169" y="4445179"/>
            <a:ext cx="1163520" cy="268560"/>
            <a:chOff x="5385169" y="4445179"/>
            <a:chExt cx="11635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490FF4-71A8-40CE-BB2C-3CF580445F33}"/>
                    </a:ext>
                  </a:extLst>
                </p14:cNvPr>
                <p14:cNvContentPartPr/>
                <p14:nvPr/>
              </p14:nvContentPartPr>
              <p14:xfrm>
                <a:off x="5385169" y="4547419"/>
                <a:ext cx="9936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490FF4-71A8-40CE-BB2C-3CF580445F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529" y="4538419"/>
                  <a:ext cx="11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6191D4-D6EA-4C57-AFB9-F1F16154A948}"/>
                    </a:ext>
                  </a:extLst>
                </p14:cNvPr>
                <p14:cNvContentPartPr/>
                <p14:nvPr/>
              </p14:nvContentPartPr>
              <p14:xfrm>
                <a:off x="5521609" y="4564339"/>
                <a:ext cx="76680" cy="88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6191D4-D6EA-4C57-AFB9-F1F16154A9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2969" y="4555699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029D82-2FC5-4C0E-81DC-152978EF452A}"/>
                    </a:ext>
                  </a:extLst>
                </p14:cNvPr>
                <p14:cNvContentPartPr/>
                <p14:nvPr/>
              </p14:nvContentPartPr>
              <p14:xfrm>
                <a:off x="5632129" y="4594579"/>
                <a:ext cx="169920" cy="66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029D82-2FC5-4C0E-81DC-152978EF45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3129" y="4585579"/>
                  <a:ext cx="187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6FCD4D-1D9C-4E8C-9B65-B3E8E62B22A6}"/>
                    </a:ext>
                  </a:extLst>
                </p14:cNvPr>
                <p14:cNvContentPartPr/>
                <p14:nvPr/>
              </p14:nvContentPartPr>
              <p14:xfrm>
                <a:off x="5847049" y="4575859"/>
                <a:ext cx="52560" cy="6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6FCD4D-1D9C-4E8C-9B65-B3E8E62B22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8049" y="4566859"/>
                  <a:ext cx="7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CCEB20-2B8C-4F17-9468-392F3E35F8D6}"/>
                    </a:ext>
                  </a:extLst>
                </p14:cNvPr>
                <p14:cNvContentPartPr/>
                <p14:nvPr/>
              </p14:nvContentPartPr>
              <p14:xfrm>
                <a:off x="5933809" y="4558219"/>
                <a:ext cx="162000" cy="9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CCEB20-2B8C-4F17-9468-392F3E35F8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5169" y="4549579"/>
                  <a:ext cx="17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2082BD-32A8-42AA-92C9-A1B05E33CF3E}"/>
                    </a:ext>
                  </a:extLst>
                </p14:cNvPr>
                <p14:cNvContentPartPr/>
                <p14:nvPr/>
              </p14:nvContentPartPr>
              <p14:xfrm>
                <a:off x="6198409" y="4447699"/>
                <a:ext cx="74880" cy="26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2082BD-32A8-42AA-92C9-A1B05E33CF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9409" y="4438699"/>
                  <a:ext cx="92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923910-8E1F-4C4D-95C8-BE6224E70024}"/>
                    </a:ext>
                  </a:extLst>
                </p14:cNvPr>
                <p14:cNvContentPartPr/>
                <p14:nvPr/>
              </p14:nvContentPartPr>
              <p14:xfrm>
                <a:off x="6373369" y="4445179"/>
                <a:ext cx="175320" cy="26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923910-8E1F-4C4D-95C8-BE6224E700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64369" y="4436539"/>
                  <a:ext cx="1929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703E3B-531A-4B0C-8127-F1D858D59F05}"/>
              </a:ext>
            </a:extLst>
          </p:cNvPr>
          <p:cNvGrpSpPr/>
          <p:nvPr/>
        </p:nvGrpSpPr>
        <p:grpSpPr>
          <a:xfrm>
            <a:off x="4746889" y="2816179"/>
            <a:ext cx="2239560" cy="1449000"/>
            <a:chOff x="4746889" y="2816179"/>
            <a:chExt cx="2239560" cy="14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378E2-98BE-4C29-AC42-81066C78F60A}"/>
                    </a:ext>
                  </a:extLst>
                </p14:cNvPr>
                <p14:cNvContentPartPr/>
                <p14:nvPr/>
              </p14:nvContentPartPr>
              <p14:xfrm>
                <a:off x="4861369" y="2987539"/>
                <a:ext cx="47160" cy="47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378E2-98BE-4C29-AC42-81066C78F6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729" y="2978899"/>
                  <a:ext cx="6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9B0C8A-B6B0-4B0B-8612-07E19245760D}"/>
                    </a:ext>
                  </a:extLst>
                </p14:cNvPr>
                <p14:cNvContentPartPr/>
                <p14:nvPr/>
              </p14:nvContentPartPr>
              <p14:xfrm>
                <a:off x="4914649" y="2816179"/>
                <a:ext cx="2071800" cy="47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9B0C8A-B6B0-4B0B-8612-07E1924576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5649" y="2807179"/>
                  <a:ext cx="2089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30543E-A134-4F9F-8648-3489CD22B1E2}"/>
                    </a:ext>
                  </a:extLst>
                </p14:cNvPr>
                <p14:cNvContentPartPr/>
                <p14:nvPr/>
              </p14:nvContentPartPr>
              <p14:xfrm>
                <a:off x="4801969" y="3331699"/>
                <a:ext cx="2144520" cy="13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30543E-A134-4F9F-8648-3489CD22B1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2969" y="3323059"/>
                  <a:ext cx="216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904A76-4230-45B7-98E7-D3E21BFB2A6C}"/>
                    </a:ext>
                  </a:extLst>
                </p14:cNvPr>
                <p14:cNvContentPartPr/>
                <p14:nvPr/>
              </p14:nvContentPartPr>
              <p14:xfrm>
                <a:off x="5378689" y="2933539"/>
                <a:ext cx="42120" cy="59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904A76-4230-45B7-98E7-D3E21BFB2A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9689" y="2924899"/>
                  <a:ext cx="597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1DC2A0-CE38-46D7-9601-EBA00555D69D}"/>
                    </a:ext>
                  </a:extLst>
                </p14:cNvPr>
                <p14:cNvContentPartPr/>
                <p14:nvPr/>
              </p14:nvContentPartPr>
              <p14:xfrm>
                <a:off x="5938489" y="2903659"/>
                <a:ext cx="39960" cy="59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1DC2A0-CE38-46D7-9601-EBA00555D6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9489" y="2895019"/>
                  <a:ext cx="576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C8949B-B70D-4F06-889F-7E0726F02E3A}"/>
                    </a:ext>
                  </a:extLst>
                </p14:cNvPr>
                <p14:cNvContentPartPr/>
                <p14:nvPr/>
              </p14:nvContentPartPr>
              <p14:xfrm>
                <a:off x="6479569" y="2887459"/>
                <a:ext cx="28800" cy="50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C8949B-B70D-4F06-889F-7E0726F02E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0929" y="2878819"/>
                  <a:ext cx="464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7AC0B5-D3C4-4D0E-BBA8-A77871F0ABFF}"/>
                    </a:ext>
                  </a:extLst>
                </p14:cNvPr>
                <p14:cNvContentPartPr/>
                <p14:nvPr/>
              </p14:nvContentPartPr>
              <p14:xfrm>
                <a:off x="5112289" y="3096619"/>
                <a:ext cx="1980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7AC0B5-D3C4-4D0E-BBA8-A77871F0AB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3289" y="3087979"/>
                  <a:ext cx="37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0973B5-3832-4404-9F73-D3347F9D2BE4}"/>
                    </a:ext>
                  </a:extLst>
                </p14:cNvPr>
                <p14:cNvContentPartPr/>
                <p14:nvPr/>
              </p14:nvContentPartPr>
              <p14:xfrm>
                <a:off x="5056489" y="3626899"/>
                <a:ext cx="22680" cy="30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0973B5-3832-4404-9F73-D3347F9D2B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47489" y="3617899"/>
                  <a:ext cx="40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3CB4E8-1FF8-47E6-A841-84369AA8DCFC}"/>
                    </a:ext>
                  </a:extLst>
                </p14:cNvPr>
                <p14:cNvContentPartPr/>
                <p14:nvPr/>
              </p14:nvContentPartPr>
              <p14:xfrm>
                <a:off x="4988809" y="3581539"/>
                <a:ext cx="102240" cy="15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3CB4E8-1FF8-47E6-A841-84369AA8DC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79809" y="3572899"/>
                  <a:ext cx="119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2DF800-7BE2-436A-840D-607365B73058}"/>
                    </a:ext>
                  </a:extLst>
                </p14:cNvPr>
                <p14:cNvContentPartPr/>
                <p14:nvPr/>
              </p14:nvContentPartPr>
              <p14:xfrm>
                <a:off x="4786489" y="3998779"/>
                <a:ext cx="112680" cy="266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2DF800-7BE2-436A-840D-607365B730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7849" y="3990139"/>
                  <a:ext cx="130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423A2E-A878-4F11-87FD-738B0654262A}"/>
                    </a:ext>
                  </a:extLst>
                </p14:cNvPr>
                <p14:cNvContentPartPr/>
                <p14:nvPr/>
              </p14:nvContentPartPr>
              <p14:xfrm>
                <a:off x="4746889" y="4138459"/>
                <a:ext cx="285480" cy="9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423A2E-A878-4F11-87FD-738B065426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7889" y="4129819"/>
                  <a:ext cx="303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6BE118-C86E-4630-8EE4-18E9274511FE}"/>
                    </a:ext>
                  </a:extLst>
                </p14:cNvPr>
                <p14:cNvContentPartPr/>
                <p14:nvPr/>
              </p14:nvContentPartPr>
              <p14:xfrm>
                <a:off x="5072329" y="4166539"/>
                <a:ext cx="113760" cy="6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6BE118-C86E-4630-8EE4-18E9274511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3689" y="4157899"/>
                  <a:ext cx="131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277A95-1904-4C64-AB75-2F158620687E}"/>
                    </a:ext>
                  </a:extLst>
                </p14:cNvPr>
                <p14:cNvContentPartPr/>
                <p14:nvPr/>
              </p14:nvContentPartPr>
              <p14:xfrm>
                <a:off x="5154409" y="4040539"/>
                <a:ext cx="149400" cy="18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277A95-1904-4C64-AB75-2F15862068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5769" y="4031539"/>
                  <a:ext cx="167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347CE2-C7E3-4812-BF81-0BEBC0602CBA}"/>
                    </a:ext>
                  </a:extLst>
                </p14:cNvPr>
                <p14:cNvContentPartPr/>
                <p14:nvPr/>
              </p14:nvContentPartPr>
              <p14:xfrm>
                <a:off x="5651209" y="3076099"/>
                <a:ext cx="163800" cy="21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347CE2-C7E3-4812-BF81-0BEBC0602C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42569" y="3067459"/>
                  <a:ext cx="18144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Queue are public and accessible by anyone. But a Queue does not expose such methods! 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2550B2-DA1A-4565-BF5F-0BCD35B15236}"/>
              </a:ext>
            </a:extLst>
          </p:cNvPr>
          <p:cNvGrpSpPr/>
          <p:nvPr/>
        </p:nvGrpSpPr>
        <p:grpSpPr>
          <a:xfrm>
            <a:off x="3499129" y="2056939"/>
            <a:ext cx="3384360" cy="32400"/>
            <a:chOff x="3499129" y="2056939"/>
            <a:chExt cx="338436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39B709-FD09-4F86-A670-9E600E40ACDD}"/>
                    </a:ext>
                  </a:extLst>
                </p14:cNvPr>
                <p14:cNvContentPartPr/>
                <p14:nvPr/>
              </p14:nvContentPartPr>
              <p14:xfrm>
                <a:off x="3499129" y="2069179"/>
                <a:ext cx="753480" cy="1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39B709-FD09-4F86-A670-9E600E40AC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0489" y="2060539"/>
                  <a:ext cx="771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EEC12B-BD9F-4565-84D1-C65ADB969EB4}"/>
                    </a:ext>
                  </a:extLst>
                </p14:cNvPr>
                <p14:cNvContentPartPr/>
                <p14:nvPr/>
              </p14:nvContentPartPr>
              <p14:xfrm>
                <a:off x="4685689" y="2056939"/>
                <a:ext cx="545400" cy="2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EEC12B-BD9F-4565-84D1-C65ADB969E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6689" y="2047939"/>
                  <a:ext cx="56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25BB2D-EC10-41E8-A2B8-ED90AA4C39AE}"/>
                    </a:ext>
                  </a:extLst>
                </p14:cNvPr>
                <p14:cNvContentPartPr/>
                <p14:nvPr/>
              </p14:nvContentPartPr>
              <p14:xfrm>
                <a:off x="5930929" y="2080339"/>
                <a:ext cx="952560" cy="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25BB2D-EC10-41E8-A2B8-ED90AA4C3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2289" y="2071699"/>
                  <a:ext cx="9702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636433-284C-40D1-BA0D-118AC803A47D}"/>
                  </a:ext>
                </a:extLst>
              </p14:cNvPr>
              <p14:cNvContentPartPr/>
              <p14:nvPr/>
            </p14:nvContentPartPr>
            <p14:xfrm>
              <a:off x="4199329" y="2364739"/>
              <a:ext cx="1347120" cy="3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636433-284C-40D1-BA0D-118AC803A4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0689" y="2356099"/>
                <a:ext cx="1364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A37A30-E8F5-4607-9FD4-8CCE1775EC4A}"/>
                  </a:ext>
                </a:extLst>
              </p14:cNvPr>
              <p14:cNvContentPartPr/>
              <p14:nvPr/>
            </p14:nvContentPartPr>
            <p14:xfrm>
              <a:off x="4141009" y="2358619"/>
              <a:ext cx="1389600" cy="108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A37A30-E8F5-4607-9FD4-8CCE1775EC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2009" y="2349979"/>
                <a:ext cx="140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401399-8145-426F-AD5C-35055CC3C5B6}"/>
                  </a:ext>
                </a:extLst>
              </p14:cNvPr>
              <p14:cNvContentPartPr/>
              <p14:nvPr/>
            </p14:nvContentPartPr>
            <p14:xfrm>
              <a:off x="1014769" y="2768659"/>
              <a:ext cx="996120" cy="7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401399-8145-426F-AD5C-35055CC3C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5769" y="2760019"/>
                <a:ext cx="1013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BDAE38-4316-490A-B59B-33F6407057F9}"/>
                  </a:ext>
                </a:extLst>
              </p14:cNvPr>
              <p14:cNvContentPartPr/>
              <p14:nvPr/>
            </p14:nvContentPartPr>
            <p14:xfrm>
              <a:off x="3442249" y="2811859"/>
              <a:ext cx="1801800" cy="3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BDAE38-4316-490A-B59B-33F6407057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3249" y="2802859"/>
                <a:ext cx="181944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A9A5AA-2378-4907-987E-5AD6A87C5D33}"/>
                  </a:ext>
                </a:extLst>
              </p14:cNvPr>
              <p14:cNvContentPartPr/>
              <p14:nvPr/>
            </p14:nvContentPartPr>
            <p14:xfrm>
              <a:off x="5806729" y="858499"/>
              <a:ext cx="218520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A9A5AA-2378-4907-987E-5AD6A87C5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8089" y="849859"/>
                <a:ext cx="2202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6D5D18-D4F3-45E0-9BB4-E63D8236F92B}"/>
                  </a:ext>
                </a:extLst>
              </p14:cNvPr>
              <p14:cNvContentPartPr/>
              <p14:nvPr/>
            </p14:nvContentPartPr>
            <p14:xfrm>
              <a:off x="3009529" y="830419"/>
              <a:ext cx="592200" cy="12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6D5D18-D4F3-45E0-9BB4-E63D8236F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529" y="821419"/>
                <a:ext cx="60984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C0DF0E-FEE0-4725-B01C-F759D152AF6A}"/>
                  </a:ext>
                </a:extLst>
              </p14:cNvPr>
              <p14:cNvContentPartPr/>
              <p14:nvPr/>
            </p14:nvContentPartPr>
            <p14:xfrm>
              <a:off x="489889" y="792979"/>
              <a:ext cx="1685160" cy="10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C0DF0E-FEE0-4725-B01C-F759D152A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89" y="784339"/>
                <a:ext cx="1702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C41417-1DE4-4B64-A80C-FEFA481F57F0}"/>
                  </a:ext>
                </a:extLst>
              </p14:cNvPr>
              <p14:cNvContentPartPr/>
              <p14:nvPr/>
            </p14:nvContentPartPr>
            <p14:xfrm>
              <a:off x="3601369" y="1612699"/>
              <a:ext cx="660240" cy="5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C41417-1DE4-4B64-A80C-FEFA481F5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2729" y="1604059"/>
                <a:ext cx="677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24FE47-879C-44D7-974C-F8296AAF5FE4}"/>
                  </a:ext>
                </a:extLst>
              </p14:cNvPr>
              <p14:cNvContentPartPr/>
              <p14:nvPr/>
            </p14:nvContentPartPr>
            <p14:xfrm>
              <a:off x="2456929" y="1970179"/>
              <a:ext cx="854640" cy="32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24FE47-879C-44D7-974C-F8296AAF5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289" y="1961539"/>
                <a:ext cx="872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F17938-FC4A-4015-96D4-28E07193A374}"/>
                  </a:ext>
                </a:extLst>
              </p14:cNvPr>
              <p14:cNvContentPartPr/>
              <p14:nvPr/>
            </p14:nvContentPartPr>
            <p14:xfrm>
              <a:off x="529129" y="1928779"/>
              <a:ext cx="708120" cy="8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F17938-FC4A-4015-96D4-28E07193A3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489" y="1919779"/>
                <a:ext cx="725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30CDB5-88D6-4550-B911-CEF562599013}"/>
                  </a:ext>
                </a:extLst>
              </p14:cNvPr>
              <p14:cNvContentPartPr/>
              <p14:nvPr/>
            </p14:nvContentPartPr>
            <p14:xfrm>
              <a:off x="3729169" y="2803939"/>
              <a:ext cx="664200" cy="1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30CDB5-88D6-4550-B911-CEF5625990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0529" y="2795299"/>
                <a:ext cx="681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B990B2-B7F0-425D-BBA9-24123C87EBBF}"/>
                  </a:ext>
                </a:extLst>
              </p14:cNvPr>
              <p14:cNvContentPartPr/>
              <p14:nvPr/>
            </p14:nvContentPartPr>
            <p14:xfrm>
              <a:off x="2656369" y="3587659"/>
              <a:ext cx="824760" cy="7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B990B2-B7F0-425D-BBA9-24123C87E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369" y="3579019"/>
                <a:ext cx="842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B8D891-946F-4157-8A5D-3165EA9E6E8F}"/>
                  </a:ext>
                </a:extLst>
              </p14:cNvPr>
              <p14:cNvContentPartPr/>
              <p14:nvPr/>
            </p14:nvContentPartPr>
            <p14:xfrm>
              <a:off x="4405609" y="3634819"/>
              <a:ext cx="762480" cy="4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B8D891-946F-4157-8A5D-3165EA9E6E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6969" y="3625819"/>
                <a:ext cx="780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2AFAD7-7745-4761-89F6-E2353645A377}"/>
                  </a:ext>
                </a:extLst>
              </p14:cNvPr>
              <p14:cNvContentPartPr/>
              <p14:nvPr/>
            </p14:nvContentPartPr>
            <p14:xfrm>
              <a:off x="6517369" y="4559659"/>
              <a:ext cx="666720" cy="31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2AFAD7-7745-4761-89F6-E2353645A3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8369" y="4550659"/>
                <a:ext cx="6843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37008B8-C717-4B9C-B283-602C69AA3BE4}"/>
              </a:ext>
            </a:extLst>
          </p:cNvPr>
          <p:cNvGrpSpPr/>
          <p:nvPr/>
        </p:nvGrpSpPr>
        <p:grpSpPr>
          <a:xfrm>
            <a:off x="5744449" y="3742099"/>
            <a:ext cx="1828440" cy="405720"/>
            <a:chOff x="5744449" y="3742099"/>
            <a:chExt cx="18284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E22275-2EDA-4F4F-B2E8-D58EB1787B34}"/>
                    </a:ext>
                  </a:extLst>
                </p14:cNvPr>
                <p14:cNvContentPartPr/>
                <p14:nvPr/>
              </p14:nvContentPartPr>
              <p14:xfrm>
                <a:off x="5906809" y="3766939"/>
                <a:ext cx="165600" cy="27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E22275-2EDA-4F4F-B2E8-D58EB1787B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7809" y="3757939"/>
                  <a:ext cx="183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FC212D-F975-483C-83BF-BC92D8FCEBD4}"/>
                    </a:ext>
                  </a:extLst>
                </p14:cNvPr>
                <p14:cNvContentPartPr/>
                <p14:nvPr/>
              </p14:nvContentPartPr>
              <p14:xfrm>
                <a:off x="6086809" y="3891499"/>
                <a:ext cx="107640" cy="12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FC212D-F975-483C-83BF-BC92D8FCE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7809" y="3882859"/>
                  <a:ext cx="125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DFD6FF-E24C-47CD-A146-326D317A7FE2}"/>
                    </a:ext>
                  </a:extLst>
                </p14:cNvPr>
                <p14:cNvContentPartPr/>
                <p14:nvPr/>
              </p14:nvContentPartPr>
              <p14:xfrm>
                <a:off x="6217129" y="3939379"/>
                <a:ext cx="283680" cy="16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DFD6FF-E24C-47CD-A146-326D317A7F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8129" y="3930739"/>
                  <a:ext cx="301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95C9B5-C7AA-4653-9643-00A79C52B412}"/>
                    </a:ext>
                  </a:extLst>
                </p14:cNvPr>
                <p14:cNvContentPartPr/>
                <p14:nvPr/>
              </p14:nvContentPartPr>
              <p14:xfrm>
                <a:off x="6562729" y="3894379"/>
                <a:ext cx="52200" cy="9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95C9B5-C7AA-4653-9643-00A79C52B4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089" y="3885379"/>
                  <a:ext cx="69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36D56B-B245-459E-BC14-9537D8183A06}"/>
                    </a:ext>
                  </a:extLst>
                </p14:cNvPr>
                <p14:cNvContentPartPr/>
                <p14:nvPr/>
              </p14:nvContentPartPr>
              <p14:xfrm>
                <a:off x="6674689" y="3854059"/>
                <a:ext cx="107640" cy="10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36D56B-B245-459E-BC14-9537D8183A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66049" y="3845059"/>
                  <a:ext cx="125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7C245F-2363-4DB8-BCC6-323E60E65264}"/>
                    </a:ext>
                  </a:extLst>
                </p14:cNvPr>
                <p14:cNvContentPartPr/>
                <p14:nvPr/>
              </p14:nvContentPartPr>
              <p14:xfrm>
                <a:off x="6853969" y="3854419"/>
                <a:ext cx="26640" cy="5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7C245F-2363-4DB8-BCC6-323E60E652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5329" y="3845779"/>
                  <a:ext cx="44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E57F01-65D8-4F28-881A-5EC7E5DF952B}"/>
                    </a:ext>
                  </a:extLst>
                </p14:cNvPr>
                <p14:cNvContentPartPr/>
                <p14:nvPr/>
              </p14:nvContentPartPr>
              <p14:xfrm>
                <a:off x="6991849" y="3792499"/>
                <a:ext cx="648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E57F01-65D8-4F28-881A-5EC7E5DF95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83209" y="3783499"/>
                  <a:ext cx="24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6C9BE3-A1B8-41C0-9CAA-886D862C8299}"/>
                    </a:ext>
                  </a:extLst>
                </p14:cNvPr>
                <p14:cNvContentPartPr/>
                <p14:nvPr/>
              </p14:nvContentPartPr>
              <p14:xfrm>
                <a:off x="6927769" y="3878899"/>
                <a:ext cx="137160" cy="1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6C9BE3-A1B8-41C0-9CAA-886D862C82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9129" y="3870259"/>
                  <a:ext cx="154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FB69D8-B6C1-4B8F-9503-A4977644D7BD}"/>
                    </a:ext>
                  </a:extLst>
                </p14:cNvPr>
                <p14:cNvContentPartPr/>
                <p14:nvPr/>
              </p14:nvContentPartPr>
              <p14:xfrm>
                <a:off x="6828409" y="3742099"/>
                <a:ext cx="8640" cy="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FB69D8-B6C1-4B8F-9503-A4977644D7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769" y="3733459"/>
                  <a:ext cx="26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C7C43D-F115-4CC3-8306-D7EE94B93286}"/>
                    </a:ext>
                  </a:extLst>
                </p14:cNvPr>
                <p14:cNvContentPartPr/>
                <p14:nvPr/>
              </p14:nvContentPartPr>
              <p14:xfrm>
                <a:off x="6987889" y="3797539"/>
                <a:ext cx="30600" cy="21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C7C43D-F115-4CC3-8306-D7EE94B932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8889" y="3788539"/>
                  <a:ext cx="48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E8ABE7-2084-4AE4-85DC-FF54C63D431F}"/>
                    </a:ext>
                  </a:extLst>
                </p14:cNvPr>
                <p14:cNvContentPartPr/>
                <p14:nvPr/>
              </p14:nvContentPartPr>
              <p14:xfrm>
                <a:off x="7129729" y="3818419"/>
                <a:ext cx="56160" cy="21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E8ABE7-2084-4AE4-85DC-FF54C63D43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1089" y="3809779"/>
                  <a:ext cx="73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CD045C-556C-4B01-969F-F9AF72DD08C5}"/>
                    </a:ext>
                  </a:extLst>
                </p14:cNvPr>
                <p14:cNvContentPartPr/>
                <p14:nvPr/>
              </p14:nvContentPartPr>
              <p14:xfrm>
                <a:off x="7216489" y="3903379"/>
                <a:ext cx="91800" cy="86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CD045C-556C-4B01-969F-F9AF72DD08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07489" y="3894739"/>
                  <a:ext cx="10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979F14-D8EF-4D34-B92E-92FDF5D0CA86}"/>
                    </a:ext>
                  </a:extLst>
                </p14:cNvPr>
                <p14:cNvContentPartPr/>
                <p14:nvPr/>
              </p14:nvContentPartPr>
              <p14:xfrm>
                <a:off x="7334569" y="3896179"/>
                <a:ext cx="123120" cy="11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979F14-D8EF-4D34-B92E-92FDF5D0CA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5569" y="3887179"/>
                  <a:ext cx="14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B4772E-1D49-4F9F-9B7B-60604B2CEB5E}"/>
                    </a:ext>
                  </a:extLst>
                </p14:cNvPr>
                <p14:cNvContentPartPr/>
                <p14:nvPr/>
              </p14:nvContentPartPr>
              <p14:xfrm>
                <a:off x="5744449" y="4104619"/>
                <a:ext cx="1828440" cy="4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B4772E-1D49-4F9F-9B7B-60604B2CEB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35809" y="4095619"/>
                  <a:ext cx="184608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contents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DA87FD-4857-4E1E-98E0-2ACC35DB4104}"/>
                  </a:ext>
                </a:extLst>
              </p14:cNvPr>
              <p14:cNvContentPartPr/>
              <p14:nvPr/>
            </p14:nvContentPartPr>
            <p14:xfrm>
              <a:off x="1466209" y="2871979"/>
              <a:ext cx="1262520" cy="6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DA87FD-4857-4E1E-98E0-2ACC35DB4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209" y="2863339"/>
                <a:ext cx="12801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4C5673-EA0E-47B2-B4F2-6606510D060C}"/>
                  </a:ext>
                </a:extLst>
              </p14:cNvPr>
              <p14:cNvContentPartPr/>
              <p14:nvPr/>
            </p14:nvContentPartPr>
            <p14:xfrm>
              <a:off x="3446209" y="2893939"/>
              <a:ext cx="644040" cy="5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4C5673-EA0E-47B2-B4F2-6606510D0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7569" y="2884939"/>
                <a:ext cx="66168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A7D53DA-2262-481C-9D8C-497EF0BD00B2}"/>
              </a:ext>
            </a:extLst>
          </p:cNvPr>
          <p:cNvGrpSpPr/>
          <p:nvPr/>
        </p:nvGrpSpPr>
        <p:grpSpPr>
          <a:xfrm>
            <a:off x="969769" y="2340619"/>
            <a:ext cx="227160" cy="813240"/>
            <a:chOff x="969769" y="2340619"/>
            <a:chExt cx="227160" cy="8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C7765F-FA9C-48A1-9305-6B58274E0926}"/>
                    </a:ext>
                  </a:extLst>
                </p14:cNvPr>
                <p14:cNvContentPartPr/>
                <p14:nvPr/>
              </p14:nvContentPartPr>
              <p14:xfrm>
                <a:off x="1007569" y="2340619"/>
                <a:ext cx="189360" cy="6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C7765F-FA9C-48A1-9305-6B58274E09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8569" y="2331619"/>
                  <a:ext cx="207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60F552-9795-429D-9F72-E66A5301FB60}"/>
                    </a:ext>
                  </a:extLst>
                </p14:cNvPr>
                <p14:cNvContentPartPr/>
                <p14:nvPr/>
              </p14:nvContentPartPr>
              <p14:xfrm>
                <a:off x="969769" y="2380219"/>
                <a:ext cx="149760" cy="77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60F552-9795-429D-9F72-E66A5301FB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1129" y="2371219"/>
                  <a:ext cx="167400" cy="79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555119-4C69-40EC-95FC-3FBC3AA5A7AA}"/>
                  </a:ext>
                </a:extLst>
              </p14:cNvPr>
              <p14:cNvContentPartPr/>
              <p14:nvPr/>
            </p14:nvContentPartPr>
            <p14:xfrm>
              <a:off x="3826369" y="4051339"/>
              <a:ext cx="883440" cy="6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555119-4C69-40EC-95FC-3FBC3AA5A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7369" y="4042339"/>
                <a:ext cx="90108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897469-1910-471D-8270-9E3E06D28281}"/>
                  </a:ext>
                </a:extLst>
              </p14:cNvPr>
              <p14:cNvContentPartPr/>
              <p14:nvPr/>
            </p14:nvContentPartPr>
            <p14:xfrm>
              <a:off x="5008969" y="4721659"/>
              <a:ext cx="766440" cy="4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897469-1910-471D-8270-9E3E06D282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329" y="4713019"/>
                <a:ext cx="78408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943B4-480F-4F18-9FF7-0DE83EACA8FB}"/>
                  </a:ext>
                </a:extLst>
              </p14:cNvPr>
              <p14:cNvContentPartPr/>
              <p14:nvPr/>
            </p14:nvContentPartPr>
            <p14:xfrm>
              <a:off x="6524209" y="1582459"/>
              <a:ext cx="1100520" cy="4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943B4-480F-4F18-9FF7-0DE83EACA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5569" y="1573819"/>
                <a:ext cx="1118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A05135-C6DF-43C3-B385-4577F973BB2C}"/>
                  </a:ext>
                </a:extLst>
              </p14:cNvPr>
              <p14:cNvContentPartPr/>
              <p14:nvPr/>
            </p14:nvContentPartPr>
            <p14:xfrm>
              <a:off x="849889" y="1993579"/>
              <a:ext cx="2281320" cy="3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A05135-C6DF-43C3-B385-4577F973B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889" y="1984939"/>
                <a:ext cx="2298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7AAAF4-66A7-40E4-88C9-A32426A90BED}"/>
                  </a:ext>
                </a:extLst>
              </p14:cNvPr>
              <p14:cNvContentPartPr/>
              <p14:nvPr/>
            </p14:nvContentPartPr>
            <p14:xfrm>
              <a:off x="3324889" y="2747059"/>
              <a:ext cx="866880" cy="3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7AAAF4-66A7-40E4-88C9-A32426A90B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5889" y="2738419"/>
                <a:ext cx="884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CDA9CF-94B9-4AA5-8F16-0270819642A5}"/>
                  </a:ext>
                </a:extLst>
              </p14:cNvPr>
              <p14:cNvContentPartPr/>
              <p14:nvPr/>
            </p14:nvContentPartPr>
            <p14:xfrm>
              <a:off x="7744609" y="2729059"/>
              <a:ext cx="392400" cy="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CDA9CF-94B9-4AA5-8F16-0270819642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5609" y="2720059"/>
                <a:ext cx="4100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B4693AA-7AD1-40F0-BFB3-E78C2E9B81B1}"/>
              </a:ext>
            </a:extLst>
          </p:cNvPr>
          <p:cNvGrpSpPr/>
          <p:nvPr/>
        </p:nvGrpSpPr>
        <p:grpSpPr>
          <a:xfrm>
            <a:off x="2195929" y="3079339"/>
            <a:ext cx="3669480" cy="312120"/>
            <a:chOff x="2195929" y="3079339"/>
            <a:chExt cx="36694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6B3E6-3CB7-4767-889D-CB185D48B831}"/>
                    </a:ext>
                  </a:extLst>
                </p14:cNvPr>
                <p14:cNvContentPartPr/>
                <p14:nvPr/>
              </p14:nvContentPartPr>
              <p14:xfrm>
                <a:off x="2195929" y="3079339"/>
                <a:ext cx="2368080" cy="8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6B3E6-3CB7-4767-889D-CB185D48B8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7289" y="3070699"/>
                  <a:ext cx="238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ECA885-C123-4662-B3D9-85CE7F29A8CA}"/>
                    </a:ext>
                  </a:extLst>
                </p14:cNvPr>
                <p14:cNvContentPartPr/>
                <p14:nvPr/>
              </p14:nvContentPartPr>
              <p14:xfrm>
                <a:off x="5000329" y="3144499"/>
                <a:ext cx="47880" cy="23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ECA885-C123-4662-B3D9-85CE7F29A8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689" y="3135859"/>
                  <a:ext cx="65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CAFEE7-6AB8-418B-892C-6B378033A40F}"/>
                    </a:ext>
                  </a:extLst>
                </p14:cNvPr>
                <p14:cNvContentPartPr/>
                <p14:nvPr/>
              </p14:nvContentPartPr>
              <p14:xfrm>
                <a:off x="4915369" y="3111019"/>
                <a:ext cx="147240" cy="14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CAFEE7-6AB8-418B-892C-6B378033A4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6729" y="3102379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68536F-AE7C-432E-82FF-CAF0C420DF15}"/>
                    </a:ext>
                  </a:extLst>
                </p14:cNvPr>
                <p14:cNvContentPartPr/>
                <p14:nvPr/>
              </p14:nvContentPartPr>
              <p14:xfrm>
                <a:off x="5798809" y="3174379"/>
                <a:ext cx="10800" cy="21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68536F-AE7C-432E-82FF-CAF0C420DF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9809" y="3165739"/>
                  <a:ext cx="28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32C3E9-DC56-4962-AD4A-872F1C3542D5}"/>
                    </a:ext>
                  </a:extLst>
                </p14:cNvPr>
                <p14:cNvContentPartPr/>
                <p14:nvPr/>
              </p14:nvContentPartPr>
              <p14:xfrm>
                <a:off x="5709889" y="3136579"/>
                <a:ext cx="155520" cy="9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32C3E9-DC56-4962-AD4A-872F1C3542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1249" y="3127579"/>
                  <a:ext cx="1731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75E758-14C9-4D5C-B0D7-38ED2BD92E4F}"/>
              </a:ext>
            </a:extLst>
          </p:cNvPr>
          <p:cNvGrpSpPr/>
          <p:nvPr/>
        </p:nvGrpSpPr>
        <p:grpSpPr>
          <a:xfrm>
            <a:off x="2583289" y="4066459"/>
            <a:ext cx="588600" cy="301320"/>
            <a:chOff x="2583289" y="4066459"/>
            <a:chExt cx="5886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F82FBD-C941-4F13-AC41-EDFF43744BB1}"/>
                    </a:ext>
                  </a:extLst>
                </p14:cNvPr>
                <p14:cNvContentPartPr/>
                <p14:nvPr/>
              </p14:nvContentPartPr>
              <p14:xfrm>
                <a:off x="2622169" y="4066459"/>
                <a:ext cx="152640" cy="30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F82FBD-C941-4F13-AC41-EDFF43744B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3529" y="4057819"/>
                  <a:ext cx="17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EF8A4C-D9F7-4837-9481-49CDB616FCA0}"/>
                    </a:ext>
                  </a:extLst>
                </p14:cNvPr>
                <p14:cNvContentPartPr/>
                <p14:nvPr/>
              </p14:nvContentPartPr>
              <p14:xfrm>
                <a:off x="2583289" y="4229539"/>
                <a:ext cx="159480" cy="3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EF8A4C-D9F7-4837-9481-49CDB616FC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4649" y="4220899"/>
                  <a:ext cx="177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B550ED-DC94-422C-B241-7995776E8C86}"/>
                    </a:ext>
                  </a:extLst>
                </p14:cNvPr>
                <p14:cNvContentPartPr/>
                <p14:nvPr/>
              </p14:nvContentPartPr>
              <p14:xfrm>
                <a:off x="2802169" y="4256539"/>
                <a:ext cx="14112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B550ED-DC94-422C-B241-7995776E8C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3529" y="4247899"/>
                  <a:ext cx="15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E8983E-E056-4DDF-BCCE-92CE40468390}"/>
                    </a:ext>
                  </a:extLst>
                </p14:cNvPr>
                <p14:cNvContentPartPr/>
                <p14:nvPr/>
              </p14:nvContentPartPr>
              <p14:xfrm>
                <a:off x="2959489" y="4143139"/>
                <a:ext cx="186840" cy="22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E8983E-E056-4DDF-BCCE-92CE404683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0849" y="4134499"/>
                  <a:ext cx="204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85ACD9-B9FA-4BC4-B853-E535F235B289}"/>
                    </a:ext>
                  </a:extLst>
                </p14:cNvPr>
                <p14:cNvContentPartPr/>
                <p14:nvPr/>
              </p14:nvContentPartPr>
              <p14:xfrm>
                <a:off x="3083329" y="4234939"/>
                <a:ext cx="88560" cy="2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85ACD9-B9FA-4BC4-B853-E535F235B2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4329" y="4225939"/>
                  <a:ext cx="1062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956FA6-23C7-4F53-8F3C-3D10871879ED}"/>
                  </a:ext>
                </a:extLst>
              </p14:cNvPr>
              <p14:cNvContentPartPr/>
              <p14:nvPr/>
            </p14:nvContentPartPr>
            <p14:xfrm>
              <a:off x="2819449" y="4505299"/>
              <a:ext cx="114480" cy="176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956FA6-23C7-4F53-8F3C-3D10871879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0809" y="4496659"/>
                <a:ext cx="1321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D7E477D-3EF1-4E5A-BDEE-3EC38A2ED31B}"/>
              </a:ext>
            </a:extLst>
          </p:cNvPr>
          <p:cNvGrpSpPr/>
          <p:nvPr/>
        </p:nvGrpSpPr>
        <p:grpSpPr>
          <a:xfrm>
            <a:off x="2798209" y="4832539"/>
            <a:ext cx="163800" cy="210240"/>
            <a:chOff x="2798209" y="4832539"/>
            <a:chExt cx="16380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9C1C60-E140-41C2-9AB6-8714F474CDC0}"/>
                    </a:ext>
                  </a:extLst>
                </p14:cNvPr>
                <p14:cNvContentPartPr/>
                <p14:nvPr/>
              </p14:nvContentPartPr>
              <p14:xfrm>
                <a:off x="2798209" y="4832539"/>
                <a:ext cx="13680" cy="20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9C1C60-E140-41C2-9AB6-8714F474CD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9209" y="4823539"/>
                  <a:ext cx="31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042EDE-5512-4EAB-ABDA-023BC15147A8}"/>
                    </a:ext>
                  </a:extLst>
                </p14:cNvPr>
                <p14:cNvContentPartPr/>
                <p14:nvPr/>
              </p14:nvContentPartPr>
              <p14:xfrm>
                <a:off x="2866609" y="4847659"/>
                <a:ext cx="95400" cy="195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042EDE-5512-4EAB-ABDA-023BC15147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7609" y="4839019"/>
                  <a:ext cx="1130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A9B7B1-C77E-4D32-B44A-26ECD3C69970}"/>
              </a:ext>
            </a:extLst>
          </p:cNvPr>
          <p:cNvGrpSpPr/>
          <p:nvPr/>
        </p:nvGrpSpPr>
        <p:grpSpPr>
          <a:xfrm>
            <a:off x="280009" y="3596299"/>
            <a:ext cx="1511640" cy="639000"/>
            <a:chOff x="280009" y="3596299"/>
            <a:chExt cx="151164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5019C4-474E-46A5-AA2D-5F734B96407D}"/>
                    </a:ext>
                  </a:extLst>
                </p14:cNvPr>
                <p14:cNvContentPartPr/>
                <p14:nvPr/>
              </p14:nvContentPartPr>
              <p14:xfrm>
                <a:off x="388009" y="3742099"/>
                <a:ext cx="14760" cy="440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5019C4-474E-46A5-AA2D-5F734B9640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369" y="3733459"/>
                  <a:ext cx="32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5449EC-E14D-425E-8A19-018AC5A9C610}"/>
                    </a:ext>
                  </a:extLst>
                </p14:cNvPr>
                <p14:cNvContentPartPr/>
                <p14:nvPr/>
              </p14:nvContentPartPr>
              <p14:xfrm>
                <a:off x="280009" y="3596299"/>
                <a:ext cx="1511640" cy="63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5449EC-E14D-425E-8A19-018AC5A9C6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009" y="3587299"/>
                  <a:ext cx="152928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3FEF11-8E24-4B5E-9E68-255936B497C5}"/>
                    </a:ext>
                  </a:extLst>
                </p14:cNvPr>
                <p14:cNvContentPartPr/>
                <p14:nvPr/>
              </p14:nvContentPartPr>
              <p14:xfrm>
                <a:off x="751249" y="3705019"/>
                <a:ext cx="55080" cy="45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3FEF11-8E24-4B5E-9E68-255936B497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2249" y="3696379"/>
                  <a:ext cx="727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68D656-359C-45C6-852B-F9B91106D299}"/>
                    </a:ext>
                  </a:extLst>
                </p14:cNvPr>
                <p14:cNvContentPartPr/>
                <p14:nvPr/>
              </p14:nvContentPartPr>
              <p14:xfrm>
                <a:off x="1090729" y="3687019"/>
                <a:ext cx="50040" cy="41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68D656-359C-45C6-852B-F9B91106D2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729" y="3678379"/>
                  <a:ext cx="676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8230E6-1696-4B11-BEFA-6C76C8F88A47}"/>
                    </a:ext>
                  </a:extLst>
                </p14:cNvPr>
                <p14:cNvContentPartPr/>
                <p14:nvPr/>
              </p14:nvContentPartPr>
              <p14:xfrm>
                <a:off x="1384849" y="3640219"/>
                <a:ext cx="32760" cy="44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8230E6-1696-4B11-BEFA-6C76C8F88A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5849" y="3631219"/>
                  <a:ext cx="504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800F61-1AC8-4BA6-9A6F-D3B30B46BED3}"/>
                    </a:ext>
                  </a:extLst>
                </p14:cNvPr>
                <p14:cNvContentPartPr/>
                <p14:nvPr/>
              </p14:nvContentPartPr>
              <p14:xfrm>
                <a:off x="544249" y="3878539"/>
                <a:ext cx="78480" cy="16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800F61-1AC8-4BA6-9A6F-D3B30B46BE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609" y="3869899"/>
                  <a:ext cx="96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E25CAF-1D75-418E-8D7C-CA71197C710E}"/>
                    </a:ext>
                  </a:extLst>
                </p14:cNvPr>
                <p14:cNvContentPartPr/>
                <p14:nvPr/>
              </p14:nvContentPartPr>
              <p14:xfrm>
                <a:off x="899209" y="3867019"/>
                <a:ext cx="148320" cy="11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E25CAF-1D75-418E-8D7C-CA71197C71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0569" y="3858379"/>
                  <a:ext cx="165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FCF68E-5CB3-4807-AFB2-A8BEC2F17CA7}"/>
                    </a:ext>
                  </a:extLst>
                </p14:cNvPr>
                <p14:cNvContentPartPr/>
                <p14:nvPr/>
              </p14:nvContentPartPr>
              <p14:xfrm>
                <a:off x="1320769" y="3796099"/>
                <a:ext cx="21600" cy="120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FCF68E-5CB3-4807-AFB2-A8BEC2F17C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12129" y="3787459"/>
                  <a:ext cx="392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66E887-F333-4C0B-88ED-16BF34A9EF1A}"/>
              </a:ext>
            </a:extLst>
          </p:cNvPr>
          <p:cNvGrpSpPr/>
          <p:nvPr/>
        </p:nvGrpSpPr>
        <p:grpSpPr>
          <a:xfrm>
            <a:off x="3988369" y="3955219"/>
            <a:ext cx="576720" cy="1063080"/>
            <a:chOff x="3988369" y="3955219"/>
            <a:chExt cx="57672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3E1B08-93C7-4CA8-BBFA-E4E5B87E8339}"/>
                    </a:ext>
                  </a:extLst>
                </p14:cNvPr>
                <p14:cNvContentPartPr/>
                <p14:nvPr/>
              </p14:nvContentPartPr>
              <p14:xfrm>
                <a:off x="4239289" y="4457779"/>
                <a:ext cx="23760" cy="21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3E1B08-93C7-4CA8-BBFA-E4E5B87E83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0289" y="4448779"/>
                  <a:ext cx="41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0E19F4-928C-4F2F-9D37-61DE5DE15982}"/>
                    </a:ext>
                  </a:extLst>
                </p14:cNvPr>
                <p14:cNvContentPartPr/>
                <p14:nvPr/>
              </p14:nvContentPartPr>
              <p14:xfrm>
                <a:off x="4251169" y="4458859"/>
                <a:ext cx="131040" cy="19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0E19F4-928C-4F2F-9D37-61DE5DE159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2529" y="4449859"/>
                  <a:ext cx="148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B401DF-D7EC-4BDC-A7AA-6AF4B586BCC8}"/>
                    </a:ext>
                  </a:extLst>
                </p14:cNvPr>
                <p14:cNvContentPartPr/>
                <p14:nvPr/>
              </p14:nvContentPartPr>
              <p14:xfrm>
                <a:off x="3988369" y="3955219"/>
                <a:ext cx="127440" cy="25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B401DF-D7EC-4BDC-A7AA-6AF4B586BC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9729" y="3946219"/>
                  <a:ext cx="145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01D4C6-C7EF-4D9B-B322-A48F6CBE0845}"/>
                    </a:ext>
                  </a:extLst>
                </p14:cNvPr>
                <p14:cNvContentPartPr/>
                <p14:nvPr/>
              </p14:nvContentPartPr>
              <p14:xfrm>
                <a:off x="4168729" y="4142419"/>
                <a:ext cx="100080" cy="9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01D4C6-C7EF-4D9B-B322-A48F6CBE08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9729" y="4133779"/>
                  <a:ext cx="117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839A2C-1755-4FEF-BA69-487124F1FA4A}"/>
                    </a:ext>
                  </a:extLst>
                </p14:cNvPr>
                <p14:cNvContentPartPr/>
                <p14:nvPr/>
              </p14:nvContentPartPr>
              <p14:xfrm>
                <a:off x="4296889" y="4151779"/>
                <a:ext cx="67680" cy="7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839A2C-1755-4FEF-BA69-487124F1FA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87889" y="4143139"/>
                  <a:ext cx="85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A2E085-4D8B-44DD-BFD6-BDDEED3F1BB4}"/>
                    </a:ext>
                  </a:extLst>
                </p14:cNvPr>
                <p14:cNvContentPartPr/>
                <p14:nvPr/>
              </p14:nvContentPartPr>
              <p14:xfrm>
                <a:off x="4452049" y="4004539"/>
                <a:ext cx="63360" cy="22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A2E085-4D8B-44DD-BFD6-BDDEED3F1B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3049" y="3995539"/>
                  <a:ext cx="81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9F7D33-242E-4E20-9C6F-5FE7ABE4B126}"/>
                    </a:ext>
                  </a:extLst>
                </p14:cNvPr>
                <p14:cNvContentPartPr/>
                <p14:nvPr/>
              </p14:nvContentPartPr>
              <p14:xfrm>
                <a:off x="4441969" y="4027579"/>
                <a:ext cx="123120" cy="19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9F7D33-242E-4E20-9C6F-5FE7ABE4B1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33329" y="4018939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8229E4-B49D-40EE-9FF8-E2D19588B9E7}"/>
                    </a:ext>
                  </a:extLst>
                </p14:cNvPr>
                <p14:cNvContentPartPr/>
                <p14:nvPr/>
              </p14:nvContentPartPr>
              <p14:xfrm>
                <a:off x="4494529" y="4185259"/>
                <a:ext cx="23760" cy="11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8229E4-B49D-40EE-9FF8-E2D19588B9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85889" y="4176619"/>
                  <a:ext cx="4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0ECA84-9D01-4DEC-821E-E39B9D08653B}"/>
                    </a:ext>
                  </a:extLst>
                </p14:cNvPr>
                <p14:cNvContentPartPr/>
                <p14:nvPr/>
              </p14:nvContentPartPr>
              <p14:xfrm>
                <a:off x="4202209" y="4816339"/>
                <a:ext cx="71640" cy="11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0ECA84-9D01-4DEC-821E-E39B9D0865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3569" y="4807699"/>
                  <a:ext cx="89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BD7C8B-A16C-4104-8688-36AE1D79BBA1}"/>
                    </a:ext>
                  </a:extLst>
                </p14:cNvPr>
                <p14:cNvContentPartPr/>
                <p14:nvPr/>
              </p14:nvContentPartPr>
              <p14:xfrm>
                <a:off x="4252249" y="4815979"/>
                <a:ext cx="54000" cy="20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BD7C8B-A16C-4104-8688-36AE1D79BB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3609" y="4806979"/>
                  <a:ext cx="71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EE9C62-3DF5-4973-B860-C232BF9DAA27}"/>
                    </a:ext>
                  </a:extLst>
                </p14:cNvPr>
                <p14:cNvContentPartPr/>
                <p14:nvPr/>
              </p14:nvContentPartPr>
              <p14:xfrm>
                <a:off x="4384369" y="4774579"/>
                <a:ext cx="152280" cy="22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EE9C62-3DF5-4973-B860-C232BF9DAA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5729" y="4765939"/>
                  <a:ext cx="169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0CC3C-EBC0-448B-AFC8-6E85450E4CAF}"/>
                    </a:ext>
                  </a:extLst>
                </p14:cNvPr>
                <p14:cNvContentPartPr/>
                <p14:nvPr/>
              </p14:nvContentPartPr>
              <p14:xfrm>
                <a:off x="4068649" y="4371379"/>
                <a:ext cx="454320" cy="36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0CC3C-EBC0-448B-AFC8-6E85450E4C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60009" y="4362379"/>
                  <a:ext cx="47196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4349F1-BDAC-4E9A-B60A-7F3A11383B83}"/>
              </a:ext>
            </a:extLst>
          </p:cNvPr>
          <p:cNvGrpSpPr/>
          <p:nvPr/>
        </p:nvGrpSpPr>
        <p:grpSpPr>
          <a:xfrm>
            <a:off x="5809609" y="3666499"/>
            <a:ext cx="1494000" cy="659160"/>
            <a:chOff x="5809609" y="3666499"/>
            <a:chExt cx="149400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084B2C-E368-4C13-B061-9E6D7E34E262}"/>
                    </a:ext>
                  </a:extLst>
                </p14:cNvPr>
                <p14:cNvContentPartPr/>
                <p14:nvPr/>
              </p14:nvContentPartPr>
              <p14:xfrm>
                <a:off x="5809609" y="3760099"/>
                <a:ext cx="60480" cy="47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084B2C-E368-4C13-B061-9E6D7E34E2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00609" y="3751459"/>
                  <a:ext cx="781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1CBFCAF-5A7B-4AAD-8A91-B676DAAF55DD}"/>
                    </a:ext>
                  </a:extLst>
                </p14:cNvPr>
                <p14:cNvContentPartPr/>
                <p14:nvPr/>
              </p14:nvContentPartPr>
              <p14:xfrm>
                <a:off x="5857849" y="3666499"/>
                <a:ext cx="1398960" cy="61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1CBFCAF-5A7B-4AAD-8A91-B676DAAF55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9209" y="3657499"/>
                  <a:ext cx="14166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A42718-A69A-4A3F-B63B-2CAE8FC2CC7B}"/>
                    </a:ext>
                  </a:extLst>
                </p14:cNvPr>
                <p14:cNvContentPartPr/>
                <p14:nvPr/>
              </p14:nvContentPartPr>
              <p14:xfrm>
                <a:off x="5854249" y="4196779"/>
                <a:ext cx="1449360" cy="6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A42718-A69A-4A3F-B63B-2CAE8FC2CC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45249" y="4187779"/>
                  <a:ext cx="146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F8FE24-52B3-4EFB-ACD1-EA635FDA458E}"/>
                    </a:ext>
                  </a:extLst>
                </p14:cNvPr>
                <p14:cNvContentPartPr/>
                <p14:nvPr/>
              </p14:nvContentPartPr>
              <p14:xfrm>
                <a:off x="6256369" y="3724819"/>
                <a:ext cx="34920" cy="600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F8FE24-52B3-4EFB-ACD1-EA635FDA45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47729" y="3716179"/>
                  <a:ext cx="525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B927A7-F681-438C-842F-D7807401112E}"/>
                    </a:ext>
                  </a:extLst>
                </p14:cNvPr>
                <p14:cNvContentPartPr/>
                <p14:nvPr/>
              </p14:nvContentPartPr>
              <p14:xfrm>
                <a:off x="6549769" y="3780619"/>
                <a:ext cx="23760" cy="44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B927A7-F681-438C-842F-D780740111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1129" y="377197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FC73E0-3080-4FB6-B72E-247FAA88E812}"/>
                    </a:ext>
                  </a:extLst>
                </p14:cNvPr>
                <p14:cNvContentPartPr/>
                <p14:nvPr/>
              </p14:nvContentPartPr>
              <p14:xfrm>
                <a:off x="6812929" y="3718699"/>
                <a:ext cx="44280" cy="482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FC73E0-3080-4FB6-B72E-247FAA88E8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04289" y="3709699"/>
                  <a:ext cx="61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48F4D-0ED7-418F-AB0E-1F3F37A075E8}"/>
                    </a:ext>
                  </a:extLst>
                </p14:cNvPr>
                <p14:cNvContentPartPr/>
                <p14:nvPr/>
              </p14:nvContentPartPr>
              <p14:xfrm>
                <a:off x="6067369" y="3906619"/>
                <a:ext cx="13680" cy="18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48F4D-0ED7-418F-AB0E-1F3F37A075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8729" y="3897619"/>
                  <a:ext cx="31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632F73-6845-4277-94A8-15580F078AE6}"/>
                    </a:ext>
                  </a:extLst>
                </p14:cNvPr>
                <p14:cNvContentPartPr/>
                <p14:nvPr/>
              </p14:nvContentPartPr>
              <p14:xfrm>
                <a:off x="6395689" y="3935779"/>
                <a:ext cx="141840" cy="15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632F73-6845-4277-94A8-15580F078A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7049" y="3926779"/>
                  <a:ext cx="159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FF4CD9-DB74-48ED-8EFB-F431DB8FBEEA}"/>
                    </a:ext>
                  </a:extLst>
                </p14:cNvPr>
                <p14:cNvContentPartPr/>
                <p14:nvPr/>
              </p14:nvContentPartPr>
              <p14:xfrm>
                <a:off x="6679369" y="3919939"/>
                <a:ext cx="88920" cy="14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FF4CD9-DB74-48ED-8EFB-F431DB8FBE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70729" y="3910939"/>
                  <a:ext cx="10656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back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B7012E-EB1B-412B-AD38-B501131D03A7}"/>
                  </a:ext>
                </a:extLst>
              </p14:cNvPr>
              <p14:cNvContentPartPr/>
              <p14:nvPr/>
            </p14:nvContentPartPr>
            <p14:xfrm>
              <a:off x="3597769" y="1923379"/>
              <a:ext cx="1475280" cy="6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B7012E-EB1B-412B-AD38-B501131D0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8769" y="1914739"/>
                <a:ext cx="1492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A3A92E-BFB1-4A80-9E6A-289880A91DB9}"/>
                  </a:ext>
                </a:extLst>
              </p14:cNvPr>
              <p14:cNvContentPartPr/>
              <p14:nvPr/>
            </p14:nvContentPartPr>
            <p14:xfrm>
              <a:off x="685369" y="3133699"/>
              <a:ext cx="1217520" cy="13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A3A92E-BFB1-4A80-9E6A-289880A91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369" y="3124699"/>
                <a:ext cx="1235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D6D213-3893-4850-925B-D93E3B69C00C}"/>
                  </a:ext>
                </a:extLst>
              </p14:cNvPr>
              <p14:cNvContentPartPr/>
              <p14:nvPr/>
            </p14:nvContentPartPr>
            <p14:xfrm>
              <a:off x="640729" y="3589819"/>
              <a:ext cx="1623240" cy="9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6D213-3893-4850-925B-D93E3B69C0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729" y="3580819"/>
                <a:ext cx="1640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E96662-ADA7-4ED5-BA97-E45D3109FC7C}"/>
                  </a:ext>
                </a:extLst>
              </p14:cNvPr>
              <p14:cNvContentPartPr/>
              <p14:nvPr/>
            </p14:nvContentPartPr>
            <p14:xfrm>
              <a:off x="686449" y="4108939"/>
              <a:ext cx="124524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E96662-ADA7-4ED5-BA97-E45D3109FC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449" y="4100299"/>
                <a:ext cx="12628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109587-4E64-4A3D-A1A9-623722E35DBC}"/>
                  </a:ext>
                </a:extLst>
              </p14:cNvPr>
              <p14:cNvContentPartPr/>
              <p14:nvPr/>
            </p14:nvContentPartPr>
            <p14:xfrm>
              <a:off x="3996289" y="1586419"/>
              <a:ext cx="121428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109587-4E64-4A3D-A1A9-623722E35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7649" y="1577419"/>
                <a:ext cx="12319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510F5B-7032-4059-B7F1-2A28C8516D15}"/>
                  </a:ext>
                </a:extLst>
              </p14:cNvPr>
              <p14:cNvContentPartPr/>
              <p14:nvPr/>
            </p14:nvContentPartPr>
            <p14:xfrm>
              <a:off x="1891369" y="2329819"/>
              <a:ext cx="2014560" cy="7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510F5B-7032-4059-B7F1-2A28C8516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369" y="2321179"/>
                <a:ext cx="2032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59A6FF-7A18-48B7-80DA-9E6CAF5DE504}"/>
                  </a:ext>
                </a:extLst>
              </p14:cNvPr>
              <p14:cNvContentPartPr/>
              <p14:nvPr/>
            </p14:nvContentPartPr>
            <p14:xfrm>
              <a:off x="2427769" y="2649139"/>
              <a:ext cx="1923840" cy="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59A6FF-7A18-48B7-80DA-9E6CAF5DE5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129" y="2640139"/>
                <a:ext cx="1941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7A2F5D-77C9-4DF7-8B9E-822DFB0EEA97}"/>
                  </a:ext>
                </a:extLst>
              </p14:cNvPr>
              <p14:cNvContentPartPr/>
              <p14:nvPr/>
            </p14:nvContentPartPr>
            <p14:xfrm>
              <a:off x="1786609" y="3775579"/>
              <a:ext cx="1254600" cy="4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7A2F5D-77C9-4DF7-8B9E-822DFB0EEA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7609" y="3766579"/>
                <a:ext cx="12722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A53C69-0A76-44CE-B46A-6377BCFF3B74}"/>
                  </a:ext>
                </a:extLst>
              </p14:cNvPr>
              <p14:cNvContentPartPr/>
              <p14:nvPr/>
            </p14:nvContentPartPr>
            <p14:xfrm>
              <a:off x="5548969" y="3735619"/>
              <a:ext cx="1581120" cy="7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A53C69-0A76-44CE-B46A-6377BCFF3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0329" y="3726979"/>
                <a:ext cx="159876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FDE914E-C8D7-434F-8198-1A74DA9D4E04}"/>
              </a:ext>
            </a:extLst>
          </p:cNvPr>
          <p:cNvGrpSpPr/>
          <p:nvPr/>
        </p:nvGrpSpPr>
        <p:grpSpPr>
          <a:xfrm>
            <a:off x="1087489" y="4737859"/>
            <a:ext cx="2585160" cy="78480"/>
            <a:chOff x="1087489" y="4737859"/>
            <a:chExt cx="258516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DE0CC7-BAE6-4CCF-8A47-57BB74C17606}"/>
                    </a:ext>
                  </a:extLst>
                </p14:cNvPr>
                <p14:cNvContentPartPr/>
                <p14:nvPr/>
              </p14:nvContentPartPr>
              <p14:xfrm>
                <a:off x="1087489" y="4799779"/>
                <a:ext cx="582840" cy="1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DE0CC7-BAE6-4CCF-8A47-57BB74C176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8849" y="4790779"/>
                  <a:ext cx="600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4539DD-D3B3-490F-AD20-2A5AC6987968}"/>
                    </a:ext>
                  </a:extLst>
                </p14:cNvPr>
                <p14:cNvContentPartPr/>
                <p14:nvPr/>
              </p14:nvContentPartPr>
              <p14:xfrm>
                <a:off x="2694169" y="4737859"/>
                <a:ext cx="978480" cy="5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4539DD-D3B3-490F-AD20-2A5AC69879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5169" y="4729219"/>
                  <a:ext cx="996120" cy="7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B3F7FE-9B38-4038-9409-E1F7042F9763}"/>
                  </a:ext>
                </a:extLst>
              </p14:cNvPr>
              <p14:cNvContentPartPr/>
              <p14:nvPr/>
            </p14:nvContentPartPr>
            <p14:xfrm>
              <a:off x="2059849" y="1672099"/>
              <a:ext cx="715320" cy="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B3F7FE-9B38-4038-9409-E1F7042F9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209" y="1663099"/>
                <a:ext cx="732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1F4825-33C4-4D0A-BFFD-B757C7395425}"/>
                  </a:ext>
                </a:extLst>
              </p14:cNvPr>
              <p14:cNvContentPartPr/>
              <p14:nvPr/>
            </p14:nvContentPartPr>
            <p14:xfrm>
              <a:off x="2382409" y="2164939"/>
              <a:ext cx="489240" cy="5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1F4825-33C4-4D0A-BFFD-B757C7395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3409" y="2155939"/>
                <a:ext cx="506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3403ED-F478-47A2-9464-3691CF7CCC2D}"/>
                  </a:ext>
                </a:extLst>
              </p14:cNvPr>
              <p14:cNvContentPartPr/>
              <p14:nvPr/>
            </p14:nvContentPartPr>
            <p14:xfrm>
              <a:off x="876889" y="2562379"/>
              <a:ext cx="531000" cy="3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3403ED-F478-47A2-9464-3691CF7CCC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889" y="2553739"/>
                <a:ext cx="5486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D9FE40-8577-4EEB-BB44-F1E217FD317B}"/>
                  </a:ext>
                </a:extLst>
              </p14:cNvPr>
              <p14:cNvContentPartPr/>
              <p14:nvPr/>
            </p14:nvContentPartPr>
            <p14:xfrm>
              <a:off x="561889" y="2526379"/>
              <a:ext cx="70560" cy="10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D9FE40-8577-4EEB-BB44-F1E217FD3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249" y="2517379"/>
                <a:ext cx="88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602092-4E9E-4D75-9EE9-A22AD2EA6ACE}"/>
                  </a:ext>
                </a:extLst>
              </p14:cNvPr>
              <p14:cNvContentPartPr/>
              <p14:nvPr/>
            </p14:nvContentPartPr>
            <p14:xfrm>
              <a:off x="1472689" y="2541859"/>
              <a:ext cx="62280" cy="9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602092-4E9E-4D75-9EE9-A22AD2EA6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049" y="2532859"/>
                <a:ext cx="79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6A7E40-543E-4402-A7B9-0582DF0BCFD3}"/>
                  </a:ext>
                </a:extLst>
              </p14:cNvPr>
              <p14:cNvContentPartPr/>
              <p14:nvPr/>
            </p14:nvContentPartPr>
            <p14:xfrm>
              <a:off x="3228049" y="2515579"/>
              <a:ext cx="74160" cy="72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6A7E40-543E-4402-A7B9-0582DF0BCF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9409" y="2506579"/>
                <a:ext cx="91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35E2BD-EC1D-4D8F-AAD6-4F5F11C054A8}"/>
                  </a:ext>
                </a:extLst>
              </p14:cNvPr>
              <p14:cNvContentPartPr/>
              <p14:nvPr/>
            </p14:nvContentPartPr>
            <p14:xfrm>
              <a:off x="1231489" y="2805739"/>
              <a:ext cx="86400" cy="65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35E2BD-EC1D-4D8F-AAD6-4F5F11C054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2849" y="2796739"/>
                <a:ext cx="104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D79626-3B13-4DD1-9DEF-2EC03F172E6E}"/>
                  </a:ext>
                </a:extLst>
              </p14:cNvPr>
              <p14:cNvContentPartPr/>
              <p14:nvPr/>
            </p14:nvContentPartPr>
            <p14:xfrm>
              <a:off x="1469449" y="3221539"/>
              <a:ext cx="21240" cy="96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D79626-3B13-4DD1-9DEF-2EC03F172E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0809" y="3212899"/>
                <a:ext cx="388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A0753D7-D86F-45C2-9428-B83022A7C30D}"/>
              </a:ext>
            </a:extLst>
          </p:cNvPr>
          <p:cNvGrpSpPr/>
          <p:nvPr/>
        </p:nvGrpSpPr>
        <p:grpSpPr>
          <a:xfrm>
            <a:off x="3477889" y="560779"/>
            <a:ext cx="1063440" cy="1701360"/>
            <a:chOff x="3477889" y="560779"/>
            <a:chExt cx="1063440" cy="17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DC3E54-02AD-420F-B3C4-AACB925BFC1B}"/>
                    </a:ext>
                  </a:extLst>
                </p14:cNvPr>
                <p14:cNvContentPartPr/>
                <p14:nvPr/>
              </p14:nvContentPartPr>
              <p14:xfrm>
                <a:off x="3492289" y="560779"/>
                <a:ext cx="79920" cy="167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DC3E54-02AD-420F-B3C4-AACB925BF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3649" y="551779"/>
                  <a:ext cx="97560" cy="16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1E856E-D41E-49F1-866A-2A072D54393C}"/>
                    </a:ext>
                  </a:extLst>
                </p14:cNvPr>
                <p14:cNvContentPartPr/>
                <p14:nvPr/>
              </p14:nvContentPartPr>
              <p14:xfrm>
                <a:off x="3477889" y="2196619"/>
                <a:ext cx="1063440" cy="6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1E856E-D41E-49F1-866A-2A072D543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889" y="2187619"/>
                  <a:ext cx="10810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9CD0361-4F57-472E-9B07-0EE4259BFFB0}"/>
                  </a:ext>
                </a:extLst>
              </p14:cNvPr>
              <p14:cNvContentPartPr/>
              <p14:nvPr/>
            </p14:nvContentPartPr>
            <p14:xfrm>
              <a:off x="195769" y="1913299"/>
              <a:ext cx="177480" cy="113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9CD0361-4F57-472E-9B07-0EE4259BFF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129" y="1904659"/>
                <a:ext cx="19512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D5719E1-CD42-411D-8BDB-28FB47D9844A}"/>
              </a:ext>
            </a:extLst>
          </p:cNvPr>
          <p:cNvGrpSpPr/>
          <p:nvPr/>
        </p:nvGrpSpPr>
        <p:grpSpPr>
          <a:xfrm>
            <a:off x="2203129" y="2373739"/>
            <a:ext cx="506880" cy="514440"/>
            <a:chOff x="2203129" y="2373739"/>
            <a:chExt cx="50688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F2AE60-DADD-4D94-9B8A-5303C15683C5}"/>
                    </a:ext>
                  </a:extLst>
                </p14:cNvPr>
                <p14:cNvContentPartPr/>
                <p14:nvPr/>
              </p14:nvContentPartPr>
              <p14:xfrm>
                <a:off x="2322289" y="2531419"/>
                <a:ext cx="46440" cy="5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F2AE60-DADD-4D94-9B8A-5303C15683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3649" y="2522779"/>
                  <a:ext cx="6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E5425A-C4D4-48F1-AFD1-5CC27C10EE7F}"/>
                    </a:ext>
                  </a:extLst>
                </p14:cNvPr>
                <p14:cNvContentPartPr/>
                <p14:nvPr/>
              </p14:nvContentPartPr>
              <p14:xfrm>
                <a:off x="2371249" y="2533579"/>
                <a:ext cx="16560" cy="9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E5425A-C4D4-48F1-AFD1-5CC27C10E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2609" y="2524579"/>
                  <a:ext cx="34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592BCA-FEAB-4954-9D36-E3E4051E1953}"/>
                    </a:ext>
                  </a:extLst>
                </p14:cNvPr>
                <p14:cNvContentPartPr/>
                <p14:nvPr/>
              </p14:nvContentPartPr>
              <p14:xfrm>
                <a:off x="2419129" y="2526379"/>
                <a:ext cx="46080" cy="8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592BCA-FEAB-4954-9D36-E3E4051E1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0129" y="2517379"/>
                  <a:ext cx="63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426382-7C27-4F3B-9FE7-E9D99F824047}"/>
                    </a:ext>
                  </a:extLst>
                </p14:cNvPr>
                <p14:cNvContentPartPr/>
                <p14:nvPr/>
              </p14:nvContentPartPr>
              <p14:xfrm>
                <a:off x="2203129" y="2373739"/>
                <a:ext cx="506880" cy="514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426382-7C27-4F3B-9FE7-E9D99F8240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94129" y="2365099"/>
                  <a:ext cx="52452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598689-0BC3-45CB-A19D-DF0A25FCBD81}"/>
              </a:ext>
            </a:extLst>
          </p:cNvPr>
          <p:cNvGrpSpPr/>
          <p:nvPr/>
        </p:nvGrpSpPr>
        <p:grpSpPr>
          <a:xfrm>
            <a:off x="161209" y="2082859"/>
            <a:ext cx="201240" cy="286920"/>
            <a:chOff x="161209" y="2082859"/>
            <a:chExt cx="20124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AA656B-E909-4C14-B0F7-4FBC7EA824FD}"/>
                    </a:ext>
                  </a:extLst>
                </p14:cNvPr>
                <p14:cNvContentPartPr/>
                <p14:nvPr/>
              </p14:nvContentPartPr>
              <p14:xfrm>
                <a:off x="172369" y="2082859"/>
                <a:ext cx="190080" cy="9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AA656B-E909-4C14-B0F7-4FBC7EA824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369" y="2073859"/>
                  <a:ext cx="207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6E436F-E1BE-4A6C-96ED-BC4CB0709B02}"/>
                    </a:ext>
                  </a:extLst>
                </p14:cNvPr>
                <p14:cNvContentPartPr/>
                <p14:nvPr/>
              </p14:nvContentPartPr>
              <p14:xfrm>
                <a:off x="161209" y="2255659"/>
                <a:ext cx="187560" cy="11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6E436F-E1BE-4A6C-96ED-BC4CB0709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209" y="2247019"/>
                  <a:ext cx="2052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1B489B-54BC-4F5F-9B78-5A91DF5F25D2}"/>
              </a:ext>
            </a:extLst>
          </p:cNvPr>
          <p:cNvGrpSpPr/>
          <p:nvPr/>
        </p:nvGrpSpPr>
        <p:grpSpPr>
          <a:xfrm>
            <a:off x="3480049" y="534139"/>
            <a:ext cx="1069920" cy="1652040"/>
            <a:chOff x="3480049" y="534139"/>
            <a:chExt cx="1069920" cy="16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8017B8-224B-4E09-B286-5571AD0E4690}"/>
                    </a:ext>
                  </a:extLst>
                </p14:cNvPr>
                <p14:cNvContentPartPr/>
                <p14:nvPr/>
              </p14:nvContentPartPr>
              <p14:xfrm>
                <a:off x="3559969" y="534139"/>
                <a:ext cx="990000" cy="165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8017B8-224B-4E09-B286-5571AD0E46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0969" y="525499"/>
                  <a:ext cx="1007640" cy="16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627D53-1C8C-4B6C-83EE-7D6749643280}"/>
                    </a:ext>
                  </a:extLst>
                </p14:cNvPr>
                <p14:cNvContentPartPr/>
                <p14:nvPr/>
              </p14:nvContentPartPr>
              <p14:xfrm>
                <a:off x="3480049" y="1990699"/>
                <a:ext cx="1033920" cy="4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627D53-1C8C-4B6C-83EE-7D67496432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1409" y="1982059"/>
                  <a:ext cx="10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E1B471-6968-4875-A34B-28E40811AFC9}"/>
                    </a:ext>
                  </a:extLst>
                </p14:cNvPr>
                <p14:cNvContentPartPr/>
                <p14:nvPr/>
              </p14:nvContentPartPr>
              <p14:xfrm>
                <a:off x="3505969" y="1772899"/>
                <a:ext cx="870480" cy="2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E1B471-6968-4875-A34B-28E40811AF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6969" y="1763899"/>
                  <a:ext cx="888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8E3908-162C-496F-9A60-25312C7BC350}"/>
                    </a:ext>
                  </a:extLst>
                </p14:cNvPr>
                <p14:cNvContentPartPr/>
                <p14:nvPr/>
              </p14:nvContentPartPr>
              <p14:xfrm>
                <a:off x="3599209" y="148813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8E3908-162C-496F-9A60-25312C7BC3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0209" y="14791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2CA26B-C424-42C7-BE9A-A9D261CD5BEF}"/>
                    </a:ext>
                  </a:extLst>
                </p14:cNvPr>
                <p14:cNvContentPartPr/>
                <p14:nvPr/>
              </p14:nvContentPartPr>
              <p14:xfrm>
                <a:off x="3517489" y="1494619"/>
                <a:ext cx="873000" cy="1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2CA26B-C424-42C7-BE9A-A9D261CD5B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8849" y="1485619"/>
                  <a:ext cx="890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B7C1F3-8AA3-4FB9-BAAC-2D26EBD0FA7F}"/>
                    </a:ext>
                  </a:extLst>
                </p14:cNvPr>
                <p14:cNvContentPartPr/>
                <p14:nvPr/>
              </p14:nvContentPartPr>
              <p14:xfrm>
                <a:off x="3552409" y="1169899"/>
                <a:ext cx="905760" cy="45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B7C1F3-8AA3-4FB9-BAAC-2D26EBD0FA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3769" y="1161259"/>
                  <a:ext cx="923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2DCBED-B2A9-4BC4-91A6-0C749E5E852B}"/>
                    </a:ext>
                  </a:extLst>
                </p14:cNvPr>
                <p14:cNvContentPartPr/>
                <p14:nvPr/>
              </p14:nvContentPartPr>
              <p14:xfrm>
                <a:off x="3549889" y="907819"/>
                <a:ext cx="981360" cy="51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2DCBED-B2A9-4BC4-91A6-0C749E5E85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40889" y="898819"/>
                  <a:ext cx="999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129089-94FF-46CD-B786-A519C16CB8B0}"/>
                    </a:ext>
                  </a:extLst>
                </p14:cNvPr>
                <p14:cNvContentPartPr/>
                <p14:nvPr/>
              </p14:nvContentPartPr>
              <p14:xfrm>
                <a:off x="3527209" y="737539"/>
                <a:ext cx="964800" cy="5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129089-94FF-46CD-B786-A519C16CB8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8569" y="728899"/>
                  <a:ext cx="982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D2E034-1BB6-46DF-BE6D-B4563FCC2F64}"/>
                    </a:ext>
                  </a:extLst>
                </p14:cNvPr>
                <p14:cNvContentPartPr/>
                <p14:nvPr/>
              </p14:nvContentPartPr>
              <p14:xfrm>
                <a:off x="4002769" y="2060539"/>
                <a:ext cx="51840" cy="49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D2E034-1BB6-46DF-BE6D-B4563FCC2F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4129" y="2051899"/>
                  <a:ext cx="69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3031DF-5CC1-47B8-85AD-7640355E9E57}"/>
                    </a:ext>
                  </a:extLst>
                </p14:cNvPr>
                <p14:cNvContentPartPr/>
                <p14:nvPr/>
              </p14:nvContentPartPr>
              <p14:xfrm>
                <a:off x="4050289" y="2049379"/>
                <a:ext cx="61560" cy="131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3031DF-5CC1-47B8-85AD-7640355E9E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41649" y="2040379"/>
                  <a:ext cx="79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26B2E5-828A-4A37-9D79-CCFD56269D0A}"/>
                    </a:ext>
                  </a:extLst>
                </p14:cNvPr>
                <p14:cNvContentPartPr/>
                <p14:nvPr/>
              </p14:nvContentPartPr>
              <p14:xfrm>
                <a:off x="3990889" y="1810699"/>
                <a:ext cx="37800" cy="127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26B2E5-828A-4A37-9D79-CCFD56269D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2249" y="1801699"/>
                  <a:ext cx="55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022941-EB7D-41AA-B738-A2A52F99B4E2}"/>
                    </a:ext>
                  </a:extLst>
                </p14:cNvPr>
                <p14:cNvContentPartPr/>
                <p14:nvPr/>
              </p14:nvContentPartPr>
              <p14:xfrm>
                <a:off x="4065049" y="1839139"/>
                <a:ext cx="73080" cy="8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022941-EB7D-41AA-B738-A2A52F99B4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6049" y="1830499"/>
                  <a:ext cx="907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9B3F03-1F8E-4E4E-A2DC-14B572E0E141}"/>
              </a:ext>
            </a:extLst>
          </p:cNvPr>
          <p:cNvGrpSpPr/>
          <p:nvPr/>
        </p:nvGrpSpPr>
        <p:grpSpPr>
          <a:xfrm>
            <a:off x="3030049" y="2983579"/>
            <a:ext cx="607680" cy="613800"/>
            <a:chOff x="3030049" y="2983579"/>
            <a:chExt cx="60768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3DDF69-5377-43AA-BDE7-D0D7434668F8}"/>
                    </a:ext>
                  </a:extLst>
                </p14:cNvPr>
                <p14:cNvContentPartPr/>
                <p14:nvPr/>
              </p14:nvContentPartPr>
              <p14:xfrm>
                <a:off x="3214009" y="3162499"/>
                <a:ext cx="52200" cy="2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3DDF69-5377-43AA-BDE7-D0D7434668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5009" y="3153859"/>
                  <a:ext cx="69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D2BA4-5AEC-4790-82AE-4979DEE7AED7}"/>
                    </a:ext>
                  </a:extLst>
                </p14:cNvPr>
                <p14:cNvContentPartPr/>
                <p14:nvPr/>
              </p14:nvContentPartPr>
              <p14:xfrm>
                <a:off x="3198529" y="3167179"/>
                <a:ext cx="82080" cy="9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D2BA4-5AEC-4790-82AE-4979DEE7AE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89529" y="3158179"/>
                  <a:ext cx="99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8EE5EA-371E-4124-817C-D4114BFC09EB}"/>
                    </a:ext>
                  </a:extLst>
                </p14:cNvPr>
                <p14:cNvContentPartPr/>
                <p14:nvPr/>
              </p14:nvContentPartPr>
              <p14:xfrm>
                <a:off x="3359089" y="3125779"/>
                <a:ext cx="65520" cy="2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8EE5EA-371E-4124-817C-D4114BFC09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50089" y="3117139"/>
                  <a:ext cx="83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7451E4-B7D5-4C0A-9827-584ECED852C1}"/>
                    </a:ext>
                  </a:extLst>
                </p14:cNvPr>
                <p14:cNvContentPartPr/>
                <p14:nvPr/>
              </p14:nvContentPartPr>
              <p14:xfrm>
                <a:off x="3364849" y="3139099"/>
                <a:ext cx="61200" cy="9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7451E4-B7D5-4C0A-9827-584ECED852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56209" y="3130099"/>
                  <a:ext cx="78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52878C-5281-4008-A39F-66480FBFC1B5}"/>
                    </a:ext>
                  </a:extLst>
                </p14:cNvPr>
                <p14:cNvContentPartPr/>
                <p14:nvPr/>
              </p14:nvContentPartPr>
              <p14:xfrm>
                <a:off x="3030049" y="2983579"/>
                <a:ext cx="607680" cy="613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52878C-5281-4008-A39F-66480FBFC1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1049" y="2974579"/>
                  <a:ext cx="625320" cy="63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EBFB90-E2DE-43CB-91C1-B915C69C9C51}"/>
              </a:ext>
            </a:extLst>
          </p:cNvPr>
          <p:cNvGrpSpPr/>
          <p:nvPr/>
        </p:nvGrpSpPr>
        <p:grpSpPr>
          <a:xfrm>
            <a:off x="3809089" y="120139"/>
            <a:ext cx="564120" cy="362160"/>
            <a:chOff x="3809089" y="120139"/>
            <a:chExt cx="56412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5E6D5C-D954-4DF0-AA28-8D77F5C44199}"/>
                    </a:ext>
                  </a:extLst>
                </p14:cNvPr>
                <p14:cNvContentPartPr/>
                <p14:nvPr/>
              </p14:nvContentPartPr>
              <p14:xfrm>
                <a:off x="3865249" y="198619"/>
                <a:ext cx="27360" cy="24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5E6D5C-D954-4DF0-AA28-8D77F5C441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6249" y="189979"/>
                  <a:ext cx="45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D3C7E7F-D00F-4137-B3D5-FCAEE447CFD2}"/>
                    </a:ext>
                  </a:extLst>
                </p14:cNvPr>
                <p14:cNvContentPartPr/>
                <p14:nvPr/>
              </p14:nvContentPartPr>
              <p14:xfrm>
                <a:off x="3809089" y="364219"/>
                <a:ext cx="111960" cy="2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D3C7E7F-D00F-4137-B3D5-FCAEE447CF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00089" y="355219"/>
                  <a:ext cx="129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301A49-D48D-4359-8FF4-E07B54712C02}"/>
                    </a:ext>
                  </a:extLst>
                </p14:cNvPr>
                <p14:cNvContentPartPr/>
                <p14:nvPr/>
              </p14:nvContentPartPr>
              <p14:xfrm>
                <a:off x="3932569" y="321019"/>
                <a:ext cx="200160" cy="16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301A49-D48D-4359-8FF4-E07B54712C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23929" y="312019"/>
                  <a:ext cx="21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9A6692-2AF3-4B01-9B1D-15559305B9F0}"/>
                    </a:ext>
                  </a:extLst>
                </p14:cNvPr>
                <p14:cNvContentPartPr/>
                <p14:nvPr/>
              </p14:nvContentPartPr>
              <p14:xfrm>
                <a:off x="4244689" y="120139"/>
                <a:ext cx="128520" cy="27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9A6692-2AF3-4B01-9B1D-15559305B9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35689" y="111499"/>
                  <a:ext cx="1461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5B4F68-3335-4727-8889-2711BA6EB62D}"/>
              </a:ext>
            </a:extLst>
          </p:cNvPr>
          <p:cNvGrpSpPr/>
          <p:nvPr/>
        </p:nvGrpSpPr>
        <p:grpSpPr>
          <a:xfrm>
            <a:off x="3795049" y="4163659"/>
            <a:ext cx="679320" cy="318960"/>
            <a:chOff x="3795049" y="4163659"/>
            <a:chExt cx="6793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8880A7-7B84-475E-AD9C-3F2B90750E72}"/>
                    </a:ext>
                  </a:extLst>
                </p14:cNvPr>
                <p14:cNvContentPartPr/>
                <p14:nvPr/>
              </p14:nvContentPartPr>
              <p14:xfrm>
                <a:off x="3795049" y="4191739"/>
                <a:ext cx="83160" cy="254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8880A7-7B84-475E-AD9C-3F2B90750E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6409" y="4182739"/>
                  <a:ext cx="100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AB7C22-E738-481A-8444-D650951B3126}"/>
                    </a:ext>
                  </a:extLst>
                </p14:cNvPr>
                <p14:cNvContentPartPr/>
                <p14:nvPr/>
              </p14:nvContentPartPr>
              <p14:xfrm>
                <a:off x="3943369" y="4205059"/>
                <a:ext cx="139680" cy="264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AB7C22-E738-481A-8444-D650951B31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34369" y="4196059"/>
                  <a:ext cx="157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B9B0C20-011B-4E9A-93B5-C436D646452A}"/>
                    </a:ext>
                  </a:extLst>
                </p14:cNvPr>
                <p14:cNvContentPartPr/>
                <p14:nvPr/>
              </p14:nvContentPartPr>
              <p14:xfrm>
                <a:off x="4215889" y="4333219"/>
                <a:ext cx="45000" cy="1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B9B0C20-011B-4E9A-93B5-C436D64645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6889" y="4324579"/>
                  <a:ext cx="62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926B11E-856D-444B-BB57-032A53E8A41F}"/>
                    </a:ext>
                  </a:extLst>
                </p14:cNvPr>
                <p14:cNvContentPartPr/>
                <p14:nvPr/>
              </p14:nvContentPartPr>
              <p14:xfrm>
                <a:off x="4325689" y="4163659"/>
                <a:ext cx="148680" cy="29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926B11E-856D-444B-BB57-032A53E8A4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6689" y="4154659"/>
                  <a:ext cx="16632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67524A-C784-48A1-806A-2EE5A90A4F44}"/>
              </a:ext>
            </a:extLst>
          </p:cNvPr>
          <p:cNvGrpSpPr/>
          <p:nvPr/>
        </p:nvGrpSpPr>
        <p:grpSpPr>
          <a:xfrm>
            <a:off x="127009" y="4143139"/>
            <a:ext cx="814320" cy="682560"/>
            <a:chOff x="127009" y="4143139"/>
            <a:chExt cx="81432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26BA32-F19C-4110-9EA6-3655438E3A9A}"/>
                    </a:ext>
                  </a:extLst>
                </p14:cNvPr>
                <p14:cNvContentPartPr/>
                <p14:nvPr/>
              </p14:nvContentPartPr>
              <p14:xfrm>
                <a:off x="317809" y="4143139"/>
                <a:ext cx="82440" cy="11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26BA32-F19C-4110-9EA6-3655438E3A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8809" y="4134499"/>
                  <a:ext cx="100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ADB921-013E-4463-B495-4EF0A56A03B5}"/>
                    </a:ext>
                  </a:extLst>
                </p14:cNvPr>
                <p14:cNvContentPartPr/>
                <p14:nvPr/>
              </p14:nvContentPartPr>
              <p14:xfrm>
                <a:off x="222769" y="4319539"/>
                <a:ext cx="45720" cy="1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ADB921-013E-4463-B495-4EF0A56A03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4129" y="4310899"/>
                  <a:ext cx="63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24ED15-8ADB-4C4D-AC78-3B30E6D8E3D6}"/>
                    </a:ext>
                  </a:extLst>
                </p14:cNvPr>
                <p14:cNvContentPartPr/>
                <p14:nvPr/>
              </p14:nvContentPartPr>
              <p14:xfrm>
                <a:off x="210529" y="4330339"/>
                <a:ext cx="50760" cy="10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24ED15-8ADB-4C4D-AC78-3B30E6D8E3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1889" y="4321699"/>
                  <a:ext cx="68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9CCE97-03EE-41D2-9382-F613C01E22C1}"/>
                    </a:ext>
                  </a:extLst>
                </p14:cNvPr>
                <p14:cNvContentPartPr/>
                <p14:nvPr/>
              </p14:nvContentPartPr>
              <p14:xfrm>
                <a:off x="284689" y="4313419"/>
                <a:ext cx="120240" cy="10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9CCE97-03EE-41D2-9382-F613C01E22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049" y="4304779"/>
                  <a:ext cx="137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BEBAEC-103C-4E23-9C84-2A7B83667E99}"/>
                    </a:ext>
                  </a:extLst>
                </p14:cNvPr>
                <p14:cNvContentPartPr/>
                <p14:nvPr/>
              </p14:nvContentPartPr>
              <p14:xfrm>
                <a:off x="349489" y="4514299"/>
                <a:ext cx="4320" cy="7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BEBAEC-103C-4E23-9C84-2A7B83667E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849" y="4505659"/>
                  <a:ext cx="21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C7EFA5-0759-4F69-B647-A2B82E5D11EB}"/>
                    </a:ext>
                  </a:extLst>
                </p14:cNvPr>
                <p14:cNvContentPartPr/>
                <p14:nvPr/>
              </p14:nvContentPartPr>
              <p14:xfrm>
                <a:off x="350209" y="4624099"/>
                <a:ext cx="6840" cy="7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C7EFA5-0759-4F69-B647-A2B82E5D11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569" y="4615459"/>
                  <a:ext cx="24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879155-CBDD-484D-A938-E53710823B6D}"/>
                    </a:ext>
                  </a:extLst>
                </p14:cNvPr>
                <p14:cNvContentPartPr/>
                <p14:nvPr/>
              </p14:nvContentPartPr>
              <p14:xfrm>
                <a:off x="341569" y="4773499"/>
                <a:ext cx="96480" cy="5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879155-CBDD-484D-A938-E53710823B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2929" y="4764859"/>
                  <a:ext cx="114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54A920-DE24-4047-9D89-FA8B9F81F5B2}"/>
                    </a:ext>
                  </a:extLst>
                </p14:cNvPr>
                <p14:cNvContentPartPr/>
                <p14:nvPr/>
              </p14:nvContentPartPr>
              <p14:xfrm>
                <a:off x="127009" y="4282819"/>
                <a:ext cx="814320" cy="19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54A920-DE24-4047-9D89-FA8B9F81F5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009" y="4273819"/>
                  <a:ext cx="83196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82D4819-8169-44D0-A797-80BA7F54E77C}"/>
                  </a:ext>
                </a:extLst>
              </p14:cNvPr>
              <p14:cNvContentPartPr/>
              <p14:nvPr/>
            </p14:nvContentPartPr>
            <p14:xfrm>
              <a:off x="6097969" y="1276459"/>
              <a:ext cx="1086120" cy="47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82D4819-8169-44D0-A797-80BA7F54E7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88969" y="1267819"/>
                <a:ext cx="110376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07437B-CCE9-4BF2-ABF9-A543A7E586BF}"/>
                  </a:ext>
                </a:extLst>
              </p14:cNvPr>
              <p14:cNvContentPartPr/>
              <p14:nvPr/>
            </p14:nvContentPartPr>
            <p14:xfrm>
              <a:off x="843049" y="2213539"/>
              <a:ext cx="131004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07437B-CCE9-4BF2-ABF9-A543A7E58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049" y="2204539"/>
                <a:ext cx="132768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D8CE010-07C8-4F96-BFEE-541BA0681B4D}"/>
              </a:ext>
            </a:extLst>
          </p:cNvPr>
          <p:cNvGrpSpPr/>
          <p:nvPr/>
        </p:nvGrpSpPr>
        <p:grpSpPr>
          <a:xfrm>
            <a:off x="877969" y="1747699"/>
            <a:ext cx="1670040" cy="59760"/>
            <a:chOff x="877969" y="1747699"/>
            <a:chExt cx="167004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ACBD99-D935-4799-87D6-03DDFE7F2240}"/>
                    </a:ext>
                  </a:extLst>
                </p14:cNvPr>
                <p14:cNvContentPartPr/>
                <p14:nvPr/>
              </p14:nvContentPartPr>
              <p14:xfrm>
                <a:off x="877969" y="1762819"/>
                <a:ext cx="939240" cy="44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ACBD99-D935-4799-87D6-03DDFE7F22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8969" y="1754179"/>
                  <a:ext cx="956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4045F4-F418-4110-9B89-2EC97900F23E}"/>
                    </a:ext>
                  </a:extLst>
                </p14:cNvPr>
                <p14:cNvContentPartPr/>
                <p14:nvPr/>
              </p14:nvContentPartPr>
              <p14:xfrm>
                <a:off x="1717489" y="1747699"/>
                <a:ext cx="830520" cy="4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4045F4-F418-4110-9B89-2EC97900F2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8849" y="1739059"/>
                  <a:ext cx="84816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16280-7EE6-4FB6-A3BA-7C7D4B3BA349}"/>
                  </a:ext>
                </a:extLst>
              </p14:cNvPr>
              <p14:cNvContentPartPr/>
              <p14:nvPr/>
            </p14:nvContentPartPr>
            <p14:xfrm>
              <a:off x="6370489" y="1582459"/>
              <a:ext cx="848880" cy="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16280-7EE6-4FB6-A3BA-7C7D4B3BA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1489" y="1573819"/>
                <a:ext cx="8665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16B27A-A841-4E88-A60B-839E0519665F}"/>
                  </a:ext>
                </a:extLst>
              </p14:cNvPr>
              <p14:cNvContentPartPr/>
              <p14:nvPr/>
            </p14:nvContentPartPr>
            <p14:xfrm>
              <a:off x="511849" y="2010859"/>
              <a:ext cx="245880" cy="9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16B27A-A841-4E88-A60B-839E05196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849" y="2001859"/>
                <a:ext cx="263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63029-0DCF-4D7D-9F47-DF766D09575F}"/>
                  </a:ext>
                </a:extLst>
              </p14:cNvPr>
              <p14:cNvContentPartPr/>
              <p14:nvPr/>
            </p14:nvContentPartPr>
            <p14:xfrm>
              <a:off x="559369" y="2247739"/>
              <a:ext cx="181440" cy="9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63029-0DCF-4D7D-9F47-DF766D0957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729" y="2238739"/>
                <a:ext cx="1990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75C09E-49D2-4833-8E1D-9A3BBD9BD823}"/>
                  </a:ext>
                </a:extLst>
              </p14:cNvPr>
              <p14:cNvContentPartPr/>
              <p14:nvPr/>
            </p14:nvContentPartPr>
            <p14:xfrm>
              <a:off x="588889" y="2452939"/>
              <a:ext cx="164160" cy="85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75C09E-49D2-4833-8E1D-9A3BBD9BD8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249" y="2444299"/>
                <a:ext cx="1818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2B774A-17B3-4916-9D5E-A0F4E8F70C38}"/>
                  </a:ext>
                </a:extLst>
              </p14:cNvPr>
              <p14:cNvContentPartPr/>
              <p14:nvPr/>
            </p14:nvContentPartPr>
            <p14:xfrm>
              <a:off x="577009" y="2637259"/>
              <a:ext cx="168840" cy="142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2B774A-17B3-4916-9D5E-A0F4E8F70C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369" y="2628259"/>
                <a:ext cx="18648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to the back of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the queue.</a:t>
            </a:r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1DD52C-A46A-4909-A71A-5EA826C7EF30}"/>
                  </a:ext>
                </a:extLst>
              </p14:cNvPr>
              <p14:cNvContentPartPr/>
              <p14:nvPr/>
            </p14:nvContentPartPr>
            <p14:xfrm>
              <a:off x="1077769" y="1657339"/>
              <a:ext cx="750600" cy="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1DD52C-A46A-4909-A71A-5EA826C7EF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129" y="1648699"/>
                <a:ext cx="76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6061F-7E8F-4C92-95CD-9572BFC6947D}"/>
                  </a:ext>
                </a:extLst>
              </p14:cNvPr>
              <p14:cNvContentPartPr/>
              <p14:nvPr/>
            </p14:nvContentPartPr>
            <p14:xfrm>
              <a:off x="881929" y="1944259"/>
              <a:ext cx="729360" cy="7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6061F-7E8F-4C92-95CD-9572BFC694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289" y="1935259"/>
                <a:ext cx="747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EF1F90-3ADA-4A8B-A484-C02E90632D02}"/>
                  </a:ext>
                </a:extLst>
              </p14:cNvPr>
              <p14:cNvContentPartPr/>
              <p14:nvPr/>
            </p14:nvContentPartPr>
            <p14:xfrm>
              <a:off x="974089" y="2279059"/>
              <a:ext cx="479880" cy="81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EF1F90-3ADA-4A8B-A484-C02E90632D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449" y="2270059"/>
                <a:ext cx="497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26B9E9-36AF-4E40-B3C2-E293BACBA27E}"/>
                  </a:ext>
                </a:extLst>
              </p14:cNvPr>
              <p14:cNvContentPartPr/>
              <p14:nvPr/>
            </p14:nvContentPartPr>
            <p14:xfrm>
              <a:off x="3522529" y="2955499"/>
              <a:ext cx="1384200" cy="7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26B9E9-36AF-4E40-B3C2-E293BACBA2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3529" y="2946499"/>
                <a:ext cx="140184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D4A8B-4E3A-458E-B25B-880B4C37B6A8}"/>
                  </a:ext>
                </a:extLst>
              </p14:cNvPr>
              <p14:cNvContentPartPr/>
              <p14:nvPr/>
            </p14:nvContentPartPr>
            <p14:xfrm>
              <a:off x="1470889" y="2269339"/>
              <a:ext cx="320760" cy="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D4A8B-4E3A-458E-B25B-880B4C37B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2249" y="2260339"/>
                <a:ext cx="338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24FD63-7034-4461-A641-48ECC8C8AFB1}"/>
                  </a:ext>
                </a:extLst>
              </p14:cNvPr>
              <p14:cNvContentPartPr/>
              <p14:nvPr/>
            </p14:nvContentPartPr>
            <p14:xfrm>
              <a:off x="1252369" y="2542939"/>
              <a:ext cx="618120" cy="6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24FD63-7034-4461-A641-48ECC8C8AF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3729" y="2533939"/>
                <a:ext cx="635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0BD5EA-1B8D-49E2-97B8-BE6709419175}"/>
                  </a:ext>
                </a:extLst>
              </p14:cNvPr>
              <p14:cNvContentPartPr/>
              <p14:nvPr/>
            </p14:nvContentPartPr>
            <p14:xfrm>
              <a:off x="1337329" y="2900419"/>
              <a:ext cx="542880" cy="10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0BD5EA-1B8D-49E2-97B8-BE67094191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8329" y="2891419"/>
                <a:ext cx="560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FD5C27-939F-469F-9689-56F38320D509}"/>
                  </a:ext>
                </a:extLst>
              </p14:cNvPr>
              <p14:cNvContentPartPr/>
              <p14:nvPr/>
            </p14:nvContentPartPr>
            <p14:xfrm>
              <a:off x="4418569" y="4001299"/>
              <a:ext cx="1054440" cy="5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FD5C27-939F-469F-9689-56F38320D5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9929" y="3992659"/>
                <a:ext cx="10720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</TotalTime>
  <Words>954</Words>
  <Application>Microsoft Office PowerPoint</Application>
  <PresentationFormat>On-screen Show (16:9)</PresentationFormat>
  <Paragraphs>179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Roboto Mono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7</vt:lpstr>
      <vt:lpstr>Announcements</vt:lpstr>
      <vt:lpstr>Topics</vt:lpstr>
      <vt:lpstr>PowerPoint Presentation</vt:lpstr>
      <vt:lpstr>Other Topics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Stack - Implementation</vt:lpstr>
      <vt:lpstr>Mapping Attributes</vt:lpstr>
      <vt:lpstr>Mapping methods</vt:lpstr>
      <vt:lpstr>Adapter Pattern Summary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147</cp:revision>
  <dcterms:modified xsi:type="dcterms:W3CDTF">2021-01-20T20:33:54Z</dcterms:modified>
</cp:coreProperties>
</file>