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1" r:id="rId4"/>
    <p:sldId id="715" r:id="rId5"/>
    <p:sldId id="690" r:id="rId6"/>
    <p:sldId id="714" r:id="rId7"/>
    <p:sldId id="716" r:id="rId8"/>
    <p:sldId id="717" r:id="rId9"/>
    <p:sldId id="727" r:id="rId10"/>
    <p:sldId id="718" r:id="rId11"/>
    <p:sldId id="719" r:id="rId12"/>
    <p:sldId id="720" r:id="rId13"/>
    <p:sldId id="722" r:id="rId14"/>
    <p:sldId id="723" r:id="rId15"/>
    <p:sldId id="685" r:id="rId16"/>
    <p:sldId id="728" r:id="rId17"/>
    <p:sldId id="682" r:id="rId18"/>
    <p:sldId id="691" r:id="rId19"/>
    <p:sldId id="692" r:id="rId20"/>
    <p:sldId id="693" r:id="rId21"/>
    <p:sldId id="694" r:id="rId22"/>
    <p:sldId id="697" r:id="rId23"/>
    <p:sldId id="696" r:id="rId24"/>
    <p:sldId id="699" r:id="rId25"/>
    <p:sldId id="700" r:id="rId26"/>
    <p:sldId id="701" r:id="rId27"/>
    <p:sldId id="702" r:id="rId28"/>
    <p:sldId id="703" r:id="rId29"/>
    <p:sldId id="704" r:id="rId30"/>
    <p:sldId id="725" r:id="rId31"/>
    <p:sldId id="267" r:id="rId32"/>
    <p:sldId id="269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Roboto Mono" panose="020B0604020202020204" charset="0"/>
      <p:regular r:id="rId45"/>
      <p:bold r:id="rId46"/>
      <p:italic r:id="rId47"/>
      <p:boldItalic r:id="rId48"/>
    </p:embeddedFont>
    <p:embeddedFont>
      <p:font typeface="Times" panose="02020603050405020304" pitchFamily="18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6036" autoAdjust="0"/>
  </p:normalViewPr>
  <p:slideViewPr>
    <p:cSldViewPr snapToGrid="0">
      <p:cViewPr varScale="1">
        <p:scale>
          <a:sx n="112" d="100"/>
          <a:sy n="112" d="100"/>
        </p:scale>
        <p:origin x="54" y="1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ADTs are implemented by using some data structures</a:t>
            </a:r>
          </a:p>
          <a:p>
            <a:r>
              <a:rPr lang="en-US" dirty="0"/>
              <a:t>ADT: QUEUE</a:t>
            </a:r>
          </a:p>
          <a:p>
            <a:r>
              <a:rPr lang="en-US" dirty="0"/>
              <a:t>Data Structures Used: </a:t>
            </a:r>
            <a:r>
              <a:rPr lang="en-US" dirty="0" err="1"/>
              <a:t>ArrayList</a:t>
            </a:r>
            <a:r>
              <a:rPr lang="en-US" dirty="0"/>
              <a:t> and LinkedList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7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/>
              <a:t>Lecture 7 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Enqueue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B936-7734-4806-8C63-AF073BAB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3666"/>
            <a:ext cx="1314450" cy="30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Dequeue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9AF78-500D-45CD-BD41-60647AEB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1371600"/>
            <a:ext cx="118533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7" y="4346972"/>
            <a:ext cx="8176103" cy="420291"/>
          </a:xfrm>
          <a:noFill/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sz="1500" dirty="0"/>
              <a:t>When enqueuing, the front index is always fixed and the rear index moves forward in the array.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71DA-DF06-4A06-9D1B-224D3104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4346972"/>
            <a:ext cx="8858249" cy="420291"/>
          </a:xfrm>
          <a:noFill/>
        </p:spPr>
        <p:txBody>
          <a:bodyPr vert="horz" lIns="68580" tIns="34290" rIns="68580" bIns="34290" rtlCol="0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4650" dirty="0"/>
              <a:t>When dequeuing, the front index is fixed, and the element at the front the queue is removed. Move all the elements after it by one position</a:t>
            </a:r>
          </a:p>
          <a:p>
            <a:pPr marL="0" indent="0" algn="ctr">
              <a:buNone/>
            </a:pPr>
            <a:r>
              <a:rPr lang="en-US" sz="15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A129-DEDB-4A24-8444-81B692CCB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Consider doing the following operations on an initially empty queue, q: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s.dequeue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What are the contents of the stack, from front (left) to rear (right):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5, 10, 4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8610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10" y="143540"/>
            <a:ext cx="61722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Searching with a Queue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6A7B48-BAC4-4064-8F7C-4431949CF29B}"/>
              </a:ext>
            </a:extLst>
          </p:cNvPr>
          <p:cNvSpPr txBox="1"/>
          <p:nvPr/>
        </p:nvSpPr>
        <p:spPr>
          <a:xfrm>
            <a:off x="3835004" y="1257680"/>
            <a:ext cx="40424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SearchForTheExit</a:t>
            </a: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Initialize a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to hold Squares as we search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Mark starting square as visited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Put starting square on task list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While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is not empty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Remove square </a:t>
            </a:r>
            <a:r>
              <a:rPr lang="en-US" sz="1200" dirty="0" err="1"/>
              <a:t>sq</a:t>
            </a:r>
            <a:r>
              <a:rPr lang="en-US" sz="1200" dirty="0"/>
              <a:t> from task list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Mark </a:t>
            </a:r>
            <a:r>
              <a:rPr lang="en-US" sz="1200" dirty="0" err="1"/>
              <a:t>sq</a:t>
            </a:r>
            <a:r>
              <a:rPr lang="en-US" sz="1200" dirty="0"/>
              <a:t> as visited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sq</a:t>
            </a:r>
            <a:r>
              <a:rPr lang="en-US" sz="1200" dirty="0"/>
              <a:t> is the Exit, we're done!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For each of square's unseen neighbors (S, W, N, E):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Set neighbor's previous to </a:t>
            </a:r>
            <a:r>
              <a:rPr lang="en-US" sz="1200" dirty="0" err="1"/>
              <a:t>sq</a:t>
            </a:r>
            <a:endParaRPr lang="en-US" sz="1200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Add neighbor to </a:t>
            </a:r>
            <a:r>
              <a:rPr lang="en-US" sz="1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1455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2890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4325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0200" y="24574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14550" y="24574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8900" y="2969419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3250" y="2457450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00200" y="2971800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14550" y="29718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28900" y="2455069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3250" y="29718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002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114550" y="142875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289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43250" y="14287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39441" y="1660923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82291" y="150733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39441" y="214788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82291" y="199429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39441" y="266819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182291" y="2514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39441" y="3155157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82291" y="30015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7521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61806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1895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324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97956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640806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2182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1611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9CDBE-6DA0-4667-A496-7FE5DF03ACA1}"/>
              </a:ext>
            </a:extLst>
          </p:cNvPr>
          <p:cNvSpPr txBox="1"/>
          <p:nvPr/>
        </p:nvSpPr>
        <p:spPr>
          <a:xfrm>
            <a:off x="561115" y="4114801"/>
            <a:ext cx="50417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 the cells in the order in which they are visited by the algorithm.</a:t>
            </a:r>
          </a:p>
          <a:p>
            <a:r>
              <a:rPr lang="en-US" sz="1350" dirty="0"/>
              <a:t>What is the final path to the goal?</a:t>
            </a:r>
          </a:p>
        </p:txBody>
      </p:sp>
    </p:spTree>
    <p:extLst>
      <p:ext uri="{BB962C8B-B14F-4D97-AF65-F5344CB8AC3E}">
        <p14:creationId xmlns:p14="http://schemas.microsoft.com/office/powerpoint/2010/main" val="191737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079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514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3949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384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790" y="14059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5140" y="14059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39490" y="191789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53840" y="1405921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0790" y="1920271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25140" y="19202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39490" y="140354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153840" y="19202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07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25140" y="37722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394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153840" y="3772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0031" y="609394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2881" y="45580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0031" y="1096359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92881" y="9427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0031" y="161666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2881" y="146307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0031" y="210362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2881" y="195003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580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865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001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430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708547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51397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2288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717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07069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Paul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on to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</a:t>
            </a:r>
            <a:r>
              <a:rPr lang="en-US" sz="1500"/>
              <a:t>the queue.</a:t>
            </a:r>
            <a:endParaRPr lang="en-US" sz="1500" dirty="0"/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</a:t>
            </a:r>
            <a:r>
              <a:rPr lang="en-US"/>
              <a:t>due Friday </a:t>
            </a:r>
            <a:r>
              <a:rPr lang="en-US" dirty="0"/>
              <a:t>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...........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Paul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Deque are public and accessible by anyone. But a Stack does not expose such methods! (Ex: </a:t>
            </a:r>
            <a:r>
              <a:rPr lang="en-US" dirty="0" err="1"/>
              <a:t>addBack</a:t>
            </a:r>
            <a:r>
              <a:rPr lang="en-US" dirty="0"/>
              <a:t>, </a:t>
            </a:r>
            <a:r>
              <a:rPr lang="en-US" dirty="0" err="1"/>
              <a:t>removeBack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 one thinks I implemented Queue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head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8331-F948-4DB1-B16D-BF34CC6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Adapt Queue from Deque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AAAB-00F9-4AAA-911A-0D84D7AB1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enqueue -&gt; </a:t>
            </a:r>
            <a:r>
              <a:rPr lang="en-US" dirty="0" err="1"/>
              <a:t>addLast</a:t>
            </a:r>
            <a:endParaRPr lang="en-US" dirty="0"/>
          </a:p>
          <a:p>
            <a:pPr>
              <a:buSzPct val="100000"/>
            </a:pPr>
            <a:r>
              <a:rPr lang="en-US" dirty="0"/>
              <a:t>dequeue -&gt; </a:t>
            </a:r>
            <a:r>
              <a:rPr lang="en-US" dirty="0" err="1"/>
              <a:t>removeFirst</a:t>
            </a:r>
            <a:endParaRPr lang="en-US" dirty="0"/>
          </a:p>
          <a:p>
            <a:pPr>
              <a:buSzPct val="100000"/>
            </a:pPr>
            <a:r>
              <a:rPr lang="en-US" dirty="0"/>
              <a:t>peek -&gt; </a:t>
            </a:r>
            <a:r>
              <a:rPr lang="en-US" dirty="0" err="1"/>
              <a:t>peekFirst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33E64-92DB-4C09-A90B-652D44A5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143000"/>
            <a:ext cx="3527098" cy="26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339100" y="100508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DF2A-CAD8-4E44-ADB5-174072D1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F481A-0D7E-47B0-9AC8-9B5387DD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23926"/>
            <a:ext cx="5428129" cy="3295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6779A1-9D8F-47AC-84EA-866BBCC77955}"/>
              </a:ext>
            </a:extLst>
          </p:cNvPr>
          <p:cNvSpPr txBox="1">
            <a:spLocks/>
          </p:cNvSpPr>
          <p:nvPr/>
        </p:nvSpPr>
        <p:spPr>
          <a:xfrm>
            <a:off x="457200" y="205978"/>
            <a:ext cx="8229600" cy="2766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100" dirty="0"/>
              <a:t>Queue – insertion and deletion operations are performed at two different ends</a:t>
            </a:r>
          </a:p>
        </p:txBody>
      </p:sp>
    </p:spTree>
    <p:extLst>
      <p:ext uri="{BB962C8B-B14F-4D97-AF65-F5344CB8AC3E}">
        <p14:creationId xmlns:p14="http://schemas.microsoft.com/office/powerpoint/2010/main" val="18177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a Queue an ADT or a data structure?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67009-2CD0-4D27-8843-B0E418E73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AutoNum type="alphaUcPeriod"/>
            </a:pPr>
            <a:r>
              <a:rPr lang="en-US" dirty="0"/>
              <a:t>ADT</a:t>
            </a:r>
          </a:p>
          <a:p>
            <a:pPr marL="385763" indent="-385763">
              <a:buAutoNum type="alphaUcPeriod"/>
            </a:pPr>
            <a:r>
              <a:rPr lang="en-US" dirty="0"/>
              <a:t>Data structure</a:t>
            </a:r>
          </a:p>
          <a:p>
            <a:pPr marL="385763" indent="-385763">
              <a:buAutoNum type="alphaUcPeriod"/>
            </a:pPr>
            <a:r>
              <a:rPr lang="en-US" dirty="0"/>
              <a:t>I have no idea, what's the difference again??</a:t>
            </a:r>
          </a:p>
        </p:txBody>
      </p:sp>
    </p:spTree>
    <p:extLst>
      <p:ext uri="{BB962C8B-B14F-4D97-AF65-F5344CB8AC3E}">
        <p14:creationId xmlns:p14="http://schemas.microsoft.com/office/powerpoint/2010/main" val="15753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EBB2-97A5-4774-8EDC-AB7CE901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A3A32-BBEC-42AB-A25C-6D319AFB8CB4}"/>
              </a:ext>
            </a:extLst>
          </p:cNvPr>
          <p:cNvSpPr txBox="1"/>
          <p:nvPr/>
        </p:nvSpPr>
        <p:spPr>
          <a:xfrm>
            <a:off x="571500" y="1200150"/>
            <a:ext cx="7943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queue </a:t>
            </a:r>
            <a:r>
              <a:rPr lang="en-US" sz="2400" dirty="0"/>
              <a:t>is an ADT, in which insertion is done at one end, while deletion is performed at the other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Accessing the elements of queues follows a First In, First Out (FIFO) order.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Like customers standing in a line in a store, the first customer in is the first customer 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only add to the end of the queue, and can only examine/remove the front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229746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9D0-EDA6-4939-9C3D-2C197DB3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385209"/>
            <a:ext cx="7420600" cy="773412"/>
          </a:xfrm>
        </p:spPr>
        <p:txBody>
          <a:bodyPr anchor="b">
            <a:normAutofit/>
          </a:bodyPr>
          <a:lstStyle/>
          <a:p>
            <a:r>
              <a:rPr lang="en-US"/>
              <a:t>Enqueue and Dequeue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A047E-2F3F-4547-896F-85AD74F4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20" y="2571153"/>
            <a:ext cx="3802037" cy="80793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A77F06-9F9F-42DF-A3E5-9735EF55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30" y="1709364"/>
            <a:ext cx="2720297" cy="2540359"/>
          </a:xfrm>
        </p:spPr>
        <p:txBody>
          <a:bodyPr anchor="ctr">
            <a:normAutofit lnSpcReduction="10000"/>
          </a:bodyPr>
          <a:lstStyle/>
          <a:p>
            <a:r>
              <a:rPr lang="en-US" sz="1800"/>
              <a:t>Like lines in a store, a queue has a front and a rear.</a:t>
            </a:r>
          </a:p>
          <a:p>
            <a:r>
              <a:rPr lang="en-US" sz="1800"/>
              <a:t>Enqueue – insert an element at the rear of the queue</a:t>
            </a:r>
          </a:p>
          <a:p>
            <a:r>
              <a:rPr lang="en-US" sz="1800"/>
              <a:t>Dequeue – remove an element from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254691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0E7B-9FE6-47E2-9263-5B47BCE8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Enqueue and 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5846-EFC7-45C3-8452-9A852FF7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an empty static integer queue that is capable of holding a maximum of three values. With that queue we execute the following enqueue operations.</a:t>
            </a:r>
          </a:p>
          <a:p>
            <a:pPr marL="0" indent="0">
              <a:buNone/>
            </a:pPr>
            <a:r>
              <a:rPr lang="en-US" dirty="0"/>
              <a:t>Enqueue(3);</a:t>
            </a:r>
          </a:p>
          <a:p>
            <a:pPr marL="0" indent="0">
              <a:buNone/>
            </a:pPr>
            <a:r>
              <a:rPr lang="en-US" dirty="0"/>
              <a:t>Enqueue(6);</a:t>
            </a:r>
          </a:p>
          <a:p>
            <a:pPr marL="0" indent="0">
              <a:buNone/>
            </a:pPr>
            <a:r>
              <a:rPr lang="en-US" dirty="0"/>
              <a:t>Enqueue(9);</a:t>
            </a:r>
          </a:p>
        </p:txBody>
      </p:sp>
    </p:spTree>
    <p:extLst>
      <p:ext uri="{BB962C8B-B14F-4D97-AF65-F5344CB8AC3E}">
        <p14:creationId xmlns:p14="http://schemas.microsoft.com/office/powerpoint/2010/main" val="35999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3393A6-C645-4203-B8F0-0391F2AEC734}"/>
              </a:ext>
            </a:extLst>
          </p:cNvPr>
          <p:cNvSpPr/>
          <p:nvPr/>
        </p:nvSpPr>
        <p:spPr>
          <a:xfrm>
            <a:off x="114300" y="285750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Enqueue(3);</a:t>
            </a:r>
          </a:p>
          <a:p>
            <a:r>
              <a:rPr lang="en-US" sz="1350" dirty="0"/>
              <a:t>Enqueue(6);</a:t>
            </a:r>
          </a:p>
          <a:p>
            <a:r>
              <a:rPr lang="en-US" sz="1350" dirty="0"/>
              <a:t>Enqueue(9);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35233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2775</TotalTime>
  <Words>1503</Words>
  <Application>Microsoft Office PowerPoint</Application>
  <PresentationFormat>On-screen Show (16:9)</PresentationFormat>
  <Paragraphs>277</Paragraphs>
  <Slides>32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Georgia</vt:lpstr>
      <vt:lpstr>Courier New</vt:lpstr>
      <vt:lpstr>Calibri Light</vt:lpstr>
      <vt:lpstr>Calibri</vt:lpstr>
      <vt:lpstr>Times</vt:lpstr>
      <vt:lpstr>Arial</vt:lpstr>
      <vt:lpstr>Roboto Mono</vt:lpstr>
      <vt:lpstr>Office Theme</vt:lpstr>
      <vt:lpstr>CSE 12 – Basic Data Structures and Object-Oriented Design Lecture 7 </vt:lpstr>
      <vt:lpstr>Announcements</vt:lpstr>
      <vt:lpstr>Topics</vt:lpstr>
      <vt:lpstr>Queue</vt:lpstr>
      <vt:lpstr>Is a Queue an ADT or a data structure?</vt:lpstr>
      <vt:lpstr>Queue</vt:lpstr>
      <vt:lpstr>Enqueue and Dequeue</vt:lpstr>
      <vt:lpstr>Example of Enqueue and Dequeue</vt:lpstr>
      <vt:lpstr>PowerPoint Presentation</vt:lpstr>
      <vt:lpstr>Queue State After Enqueue</vt:lpstr>
      <vt:lpstr>Queue State After Dequeue</vt:lpstr>
      <vt:lpstr>Queue Implementation of Array</vt:lpstr>
      <vt:lpstr>Queue Implementation of Array</vt:lpstr>
      <vt:lpstr>Queues</vt:lpstr>
      <vt:lpstr>Searching with a Queue</vt:lpstr>
      <vt:lpstr>PowerPoint Presentation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Mapping Attributes</vt:lpstr>
      <vt:lpstr>Mapping methods</vt:lpstr>
      <vt:lpstr>Adapter Pattern Summary</vt:lpstr>
      <vt:lpstr>Adapt Queue from Deque</vt:lpstr>
      <vt:lpstr>PowerPoint Presentation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156</cp:revision>
  <dcterms:modified xsi:type="dcterms:W3CDTF">2021-01-20T01:08:03Z</dcterms:modified>
</cp:coreProperties>
</file>