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notesSlides/notesSlide2.xml" ContentType="application/vnd.openxmlformats-officedocument.presentationml.notesSlide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notesSlides/notesSlide3.xml" ContentType="application/vnd.openxmlformats-officedocument.presentationml.notesSlide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notesSlides/notesSlide4.xml" ContentType="application/vnd.openxmlformats-officedocument.presentationml.notesSlide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20"/>
  </p:notesMasterIdLst>
  <p:sldIdLst>
    <p:sldId id="256" r:id="rId2"/>
    <p:sldId id="257" r:id="rId3"/>
    <p:sldId id="261" r:id="rId4"/>
    <p:sldId id="266" r:id="rId5"/>
    <p:sldId id="416" r:id="rId6"/>
    <p:sldId id="435" r:id="rId7"/>
    <p:sldId id="440" r:id="rId8"/>
    <p:sldId id="418" r:id="rId9"/>
    <p:sldId id="436" r:id="rId10"/>
    <p:sldId id="433" r:id="rId11"/>
    <p:sldId id="437" r:id="rId12"/>
    <p:sldId id="444" r:id="rId13"/>
    <p:sldId id="466" r:id="rId14"/>
    <p:sldId id="467" r:id="rId15"/>
    <p:sldId id="267" r:id="rId16"/>
    <p:sldId id="269" r:id="rId17"/>
    <p:sldId id="268" r:id="rId18"/>
    <p:sldId id="270" r:id="rId19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1"/>
      <p:bold r:id="rId22"/>
      <p:italic r:id="rId23"/>
      <p:boldItalic r:id="rId24"/>
    </p:embeddedFont>
    <p:embeddedFont>
      <p:font typeface="Calibri Light" panose="020F0302020204030204" pitchFamily="34" charset="0"/>
      <p:regular r:id="rId25"/>
      <p:italic r:id="rId26"/>
    </p:embeddedFont>
    <p:embeddedFont>
      <p:font typeface="Consolas" panose="020B0609020204030204" pitchFamily="49" charset="0"/>
      <p:regular r:id="rId27"/>
      <p:bold r:id="rId28"/>
      <p:italic r:id="rId29"/>
      <p:boldItalic r:id="rId30"/>
    </p:embeddedFont>
    <p:embeddedFont>
      <p:font typeface="Roboto Mono" panose="020B0604020202020204" charset="0"/>
      <p:regular r:id="rId31"/>
      <p:bold r:id="rId32"/>
      <p:italic r:id="rId33"/>
      <p:boldItalic r:id="rId3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9DB1BE5-3484-4F06-9A1D-1EC006BF8B03}">
  <a:tblStyle styleId="{A9DB1BE5-3484-4F06-9A1D-1EC006BF8B0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1795" autoAdjust="0"/>
    <p:restoredTop sz="95466" autoAdjust="0"/>
  </p:normalViewPr>
  <p:slideViewPr>
    <p:cSldViewPr snapToGrid="0">
      <p:cViewPr varScale="1">
        <p:scale>
          <a:sx n="134" d="100"/>
          <a:sy n="134" d="100"/>
        </p:scale>
        <p:origin x="72" y="14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21" Type="http://schemas.openxmlformats.org/officeDocument/2006/relationships/font" Target="fonts/font1.fntdata"/><Relationship Id="rId34" Type="http://schemas.openxmlformats.org/officeDocument/2006/relationships/font" Target="fonts/font1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openxmlformats.org/officeDocument/2006/relationships/font" Target="fonts/font13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font" Target="fonts/font12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5T20:00:27.2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99 3 3224 0 0,'-8'1'288'0'0,"-1"1"859"0"0,0 1-1 0 0,0-1 1 0 0,-11 5 0 0 0,-8 3 1466 0 0,19-8-2060 0 0,2-1 5124 0 0,11 3-3100 0 0,1-1-2343 0 0,0 0 0 0 0,0-1 0 0 0,0 0 0 0 0,1 0 0 0 0,-1 0 0 0 0,0-1 0 0 0,1 0 0 0 0,0 0 0 0 0,-1 0 0 0 0,10 0 0 0 0,3-1 606 0 0,34-6 0 0 0,-50 6-798 0 0,99-13 1030 0 0,125-7 127 0 0,-187 18-1126 0 0,274-10 111 0 0,-20 23 158 0 0,-270-9-334 0 0,165 19 130 0 0,-118-10 60 0 0,128 3-1 0 0,148-9 571 0 0,-249-3-619 0 0,158 9 184 0 0,16-7-31 0 0,-159-5-129 0 0,31-4 86 0 0,-5-3-61 0 0,-118 9 112 0 0,4-1 246 0 0,-18 0-1426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5T20:00:48.8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102 66 8288 0 0,'-23'-6'446'0'0,"13"3"562"0"0,1 0 0 0 0,-13-5 0 0 0,19 7-594 0 0,0-1 0 0 0,0 1 0 0 0,0-1 0 0 0,0 0 0 0 0,0 0 0 0 0,1-1 0 0 0,-1 1 0 0 0,1 0 0 0 0,0-1 0 0 0,-4-5 0 0 0,5 8-311 0 0,1 0 0 0 0,0 0 0 0 0,0 0 0 0 0,-1-1 0 0 0,1 1 0 0 0,0 0 1 0 0,0 0-1 0 0,-1-1 0 0 0,1 1 0 0 0,0 0 0 0 0,0-1 0 0 0,0 1 1 0 0,-1 0-1 0 0,1-1 0 0 0,0 1 0 0 0,0 0 0 0 0,0-1 0 0 0,0 1 1 0 0,0 0-1 0 0,0-1 0 0 0,0 1 0 0 0,0 0 0 0 0,0-1 0 0 0,0 1 1 0 0,0 0-1 0 0,0-1 0 0 0,0 1 0 0 0,0-1 0 0 0,0 1 0 0 0,0 0 1 0 0,0-1-1 0 0,0 1 0 0 0,0 0 0 0 0,1-1 0 0 0,-1 1 0 0 0,0 0 1 0 0,0 0-1 0 0,0-1 0 0 0,1 1 0 0 0,-1-1 0 0 0,19 0 2208 0 0,-15 1-2388 0 0,12 1 629 0 0,1 1-1 0 0,0 1 0 0 0,0 1 1 0 0,-1 0-1 0 0,17 8 0 0 0,-7-4-52 0 0,86 31 524 0 0,-64-20-586 0 0,2-3-1 0 0,97 20 1 0 0,-71-27-29 0 0,1-4 0 0 0,-1-3 0 0 0,143-15 0 0 0,175-44 725 0 0,-141 19-1142 0 0,-78 18 9 0 0,-113 9 1021 0 0,-54 7-968 0 0,4-4-31 0 0,-10 7-22 0 0,-1-2 0 0 0,-2-2 0 0 0,-1 2-27 0 0,2 2-111 0 0,-12 10-2814 0 0,7-2 1653 0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5T20:04:27.1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273 1 6912 0 0,'0'0'622'0'0,"-11"5"-72"0"0,-29 1 9763 0 0,4 4-5123 0 0,24-5-4634 0 0,0-1 0 0 0,1 2 0 0 0,0 0 0 0 0,-1 0 0 0 0,2 1 0 0 0,-20 16 0 0 0,14-10-236 0 0,2-2 60 0 0,-15 16-1 0 0,26-23-265 0 0,-1 0-1 0 0,1 0 1 0 0,0 0-1 0 0,0 1 0 0 0,1-1 1 0 0,-1 1-1 0 0,1-1 1 0 0,-3 10-1 0 0,5-14-102 0 0,0 1 0 0 0,0 0 1 0 0,0-1-1 0 0,0 1 0 0 0,0 0 0 0 0,0 0 0 0 0,1-1 0 0 0,-1 1 1 0 0,0-1-1 0 0,0 1 0 0 0,1 0 0 0 0,-1-1 0 0 0,0 1 0 0 0,1-1 0 0 0,-1 1 1 0 0,1 0-1 0 0,-1-1 0 0 0,1 1 0 0 0,-1-1 0 0 0,1 0 0 0 0,-1 1 1 0 0,1-1-1 0 0,0 1 0 0 0,0 0 0 0 0,15 7 77 0 0,-5-5-86 0 0,1-1-1 0 0,-1 0 1 0 0,1 0 0 0 0,0-1 0 0 0,0-1 0 0 0,12-1 0 0 0,-6 1 3 0 0,27 2 1 0 0,-34 0 1 0 0,0 0 0 0 0,0 0 0 0 0,-1 1-1 0 0,13 4 1 0 0,-21-6-6 0 0,1 0 0 0 0,-1 0 0 0 0,0 0 0 0 0,1 1-1 0 0,-1-1 1 0 0,0 1 0 0 0,0 0 0 0 0,0-1 0 0 0,0 1 0 0 0,0 0-1 0 0,0 0 1 0 0,0 0 0 0 0,-1 1 0 0 0,1-1 0 0 0,-1 0-1 0 0,1 1 1 0 0,-1-1 0 0 0,0 1 0 0 0,0-1 0 0 0,0 1-1 0 0,-1-1 1 0 0,2 5 0 0 0,-1 1-8 0 0,-1 1 1 0 0,0-1-1 0 0,0 1 0 0 0,0 0 1 0 0,-1-1-1 0 0,-1 0 0 0 0,1 1 1 0 0,-1-1-1 0 0,-1 0 0 0 0,0 1 1 0 0,-5 10-1 0 0,-1-3-19 0 0,0 0 1 0 0,-1 0-1 0 0,0-1 1 0 0,-17 17-1 0 0,23-27-128 0 0,-1 0 0 0 0,0-1 0 0 0,0 0 0 0 0,0 0 0 0 0,-8 4 0 0 0,0 1-854 0 0,10-8-5 0 0,-3-6-2299 0 0,1-2 857 0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5T20:04:27.5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 0 17479 0 0,'0'8'1580'0'0,"4"3"-1409"0"0,-1 0-1 0 0,1 0 0 0 0,8 14 1 0 0,4 14 1325 0 0,1 10 434 0 0,18 98 0 0 0,-24-86-1629 0 0,-5-36-782 0 0,-2 0-1 0 0,3 41 1 0 0,-7-65 235 0 0,0-1 1 0 0,0 0 0 0 0,0 1-1 0 0,0-1 1 0 0,0 0-1 0 0,0 1 1 0 0,0-1-1 0 0,0 0 1 0 0,0 1-1 0 0,0-1 1 0 0,0 0-1 0 0,-1 1 1 0 0,1-1 0 0 0,0 0-1 0 0,0 0 1 0 0,0 1-1 0 0,0-1 1 0 0,0 0-1 0 0</inkml:trace>
  <inkml:trace contextRef="#ctx0" brushRef="#br0" timeOffset="1">38 371 1840 0 0,'-11'-10'106'0'0,"-15"-8"21876"0"0,34 16-16290 0 0,21 0-8030 0 0,-22 2 4067 0 0,132-15-1704 0 0,-48-3-4154 0 0,-77 13 1376 0 0,1 0-5433 0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5T20:04:27.9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1 111 15664 0 0,'0'0'1417'0'0,"0"20"-999"0"0,6 30 3953 0 0,2 5-1033 0 0,-6-61-2358 0 0,5-15-329 0 0,-2 3-56 0 0,5-7-702 0 0,-7 14-82 0 0,1 0 0 0 0,1 0 1 0 0,0 0-1 0 0,0 0 0 0 0,1 1 1 0 0,0 0-1 0 0,1 0 0 0 0,14-15 1 0 0,-14 17-520 0 0,1 2 0 0 0,1-1 1 0 0,-1 1-1 0 0,1 0 1 0 0,19-9-1 0 0,-16 8-1292 0 0</inkml:trace>
  <inkml:trace contextRef="#ctx0" brushRef="#br0" timeOffset="1">308 134 13248 0 0,'0'0'584'0'0,"-2"7"120"0"0,-1 4-560 0 0,0-2-144 0 0,-1-1 0 0 0,2 2 0 0 0,-1-5 3303 0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5T20:04:28.2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52 1 3224 0 0,'0'0'312'0'0,"-3"2"-312"0"0,-3 3 0 0 0,0 0 0 0 0,1 0 0 0 0,2 1 3616 0 0,-2 1 696 0 0,1 2 136 0 0,-1 2 23 0 0,2 4-3543 0 0,0 0-704 0 0,-2-1-136 0 0,5 7-5847 0 0,-3 4-1161 0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5T20:04:28.6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6 311 4144 0 0,'0'0'319'0'0,"-2"-2"95"0"0,-2-11 9794 0 0,5 6-8795 0 0,-1 0-1 0 0,1 0 1 0 0,0 0 0 0 0,2-7-1 0 0,4-6-160 0 0,10-22 0 0 0,1-4 71 0 0,-13 30-751 0 0,2 0-1 0 0,0 1 1 0 0,0-1-1 0 0,20-28 0 0 0,-26 44-565 0 0,-1-1 0 0 0,0 1 0 0 0,0 0-1 0 0,1-1 1 0 0,-1 1 0 0 0,0-1-1 0 0,0 1 1 0 0,1 0 0 0 0,-1-1-1 0 0,0 1 1 0 0,1 0 0 0 0,-1-1 0 0 0,0 1-1 0 0,1 0 1 0 0,-1 0 0 0 0,1-1-1 0 0,-1 1 1 0 0,1 0 0 0 0,-1 0-1 0 0,0 0 1 0 0,1-1 0 0 0,-1 1 0 0 0,1 0-1 0 0,-1 0 1 0 0,1 0 0 0 0,-1 0-1 0 0,1 0 1 0 0,-1 0 0 0 0,1 0-1 0 0,-1 0 1 0 0,1 0 0 0 0,0 1 0 0 0,0-1 13 0 0,0 1 1 0 0,0 0 0 0 0,-1 0 0 0 0,1 0-1 0 0,0-1 1 0 0,-1 1 0 0 0,1 0-1 0 0,0 0 1 0 0,-1 0 0 0 0,1 0 0 0 0,-1 0-1 0 0,0 0 1 0 0,1 2 0 0 0,2 5 99 0 0,-1 1 1 0 0,1 13-1 0 0,-2-12-119 0 0,1 0 0 0 0,0 0 0 0 0,1 0 0 0 0,0 0 0 0 0,0-1 0 0 0,7 12 0 0 0,-4-14 0 0 0,-5-7 2 0 0,0 0 0 0 0,0 0 0 0 0,1 0 0 0 0,-1 0 0 0 0,0 0 0 0 0,0 0 0 0 0,1 0 0 0 0,-1 0 0 0 0,0 0 0 0 0,0-1 0 0 0,1 1 0 0 0,-1-1 0 0 0,0 1-1 0 0,0-1 1 0 0,0 1 0 0 0,0-1 0 0 0,1 1 0 0 0,-1-1 0 0 0,0 0 0 0 0,0 0 0 0 0,0 1 0 0 0,-1-1 0 0 0,1 0 0 0 0,0 0 0 0 0,0 0 0 0 0,0 0 0 0 0,-1 0 0 0 0,2-2 0 0 0,3-5 26 0 0,1 0 0 0 0,5-13 0 0 0,-10 19-25 0 0,13-27-693 0 0,7-14-1825 0 0,-5 16-4945 0 0,-2 9-794 0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5T20:04:28.9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263 11 10592 0 0,'-54'88'4550'0'0,"38"-58"-2145"0"0,-18 48 0 0 0,31-68-2011 0 0,-1 0 0 0 0,2 1 0 0 0,0-1 0 0 0,0 1 0 0 0,0-1 0 0 0,2 1 0 0 0,-1 0 0 0 0,1-1 1 0 0,2 12-1 0 0,-2-21-325 0 0,0 0 0 0 0,0 0 0 0 0,0 0 0 0 0,0 0 0 0 0,1 0 0 0 0,-1 0 0 0 0,0 0 0 0 0,1-1 0 0 0,-1 1 0 0 0,0 0 0 0 0,1 0 0 0 0,-1 0 0 0 0,1 0 0 0 0,-1-1 0 0 0,1 1 0 0 0,0 0 0 0 0,-1 0 0 0 0,2 0 0 0 0,-1-1-52 0 0,-1 1 0 0 0,1-1 1 0 0,-1 0-1 0 0,1 0 0 0 0,0 0 0 0 0,-1 0 0 0 0,1 0 0 0 0,-1 0 0 0 0,1 0 0 0 0,0 0 1 0 0,-1 0-1 0 0,1 0 0 0 0,-1 0 0 0 0,1 0 0 0 0,0 0 0 0 0,-1 0 0 0 0,1-1 0 0 0,-1 1 1 0 0,1 0-1 0 0,-1 0 0 0 0,2-1 0 0 0,1-1 53 0 0,0 0 1 0 0,-1-1-1 0 0,1 1 1 0 0,0-1-1 0 0,-1 1 1 0 0,1-1-1 0 0,3-5 1 0 0,-1-2 88 0 0,1 1 0 0 0,-2-1 0 0 0,1-1 1 0 0,-1 1-1 0 0,-1 0 0 0 0,0-1 0 0 0,3-17 1 0 0,3-80 324 0 0,-8 80-44 0 0,0 12-241 0 0,-1 11-100 0 0,-1 1-1 0 0,2-1 0 0 0,-1 0 0 0 0,1 0 1 0 0,-1 0-1 0 0,1 0 0 0 0,1 0 0 0 0,-1 1 1 0 0,1-1-1 0 0,3-8 0 0 0,-4 13-88 0 0,-1 0 1 0 0,0-1-1 0 0,0 1 0 0 0,0 0 0 0 0,0 0 0 0 0,1 0 1 0 0,-1 0-1 0 0,0 0 0 0 0,0 0 0 0 0,0 0 1 0 0,1 0-1 0 0,-1-1 0 0 0,0 1 0 0 0,0 0 1 0 0,1 0-1 0 0,-1 0 0 0 0,0 0 0 0 0,0 0 1 0 0,0 0-1 0 0,1 0 0 0 0,-1 0 0 0 0,0 0 0 0 0,0 0 1 0 0,1 1-1 0 0,-1-1 0 0 0,0 0 0 0 0,0 0 1 0 0,0 0-1 0 0,1 0 0 0 0,-1 0 0 0 0,0 0 1 0 0,0 0-1 0 0,0 0 0 0 0,0 1 0 0 0,1-1 0 0 0,-1 0 1 0 0,0 0-1 0 0,0 0 0 0 0,0 0 0 0 0,0 1 1 0 0,0-1-1 0 0,1 0 0 0 0,-1 0 0 0 0,0 0 1 0 0,0 1-1 0 0,3 2 73 0 0,-1 1 0 0 0,0-1 0 0 0,0 1 0 0 0,0-1 0 0 0,0 1 0 0 0,0 0 0 0 0,-1 0 0 0 0,1 0 1 0 0,0 6-1 0 0,5 41 673 0 0,-6-43-726 0 0,1 18-30 0 0,-2 0 0 0 0,-1-1 0 0 0,0 1 0 0 0,-2-1 0 0 0,-7 29 0 0 0,0-13 0 0 0,-2 0 0 0 0,-23 51 0 0 0,25-69-316 0 0,-2 0 0 0 0,0-1-1 0 0,-2 0 1 0 0,-17 22 0 0 0,20-31-346 0 0,0 0 1 0 0,-1-1 0 0 0,0 0-1 0 0,-1-1 1 0 0,-1 0 0 0 0,-27 16 0 0 0,17-15-8688 0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5T20:04:29.4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386 27 6912 0 0,'-20'-11'762'0'0,"16"9"-450"0"0,1 0 0 0 0,0 0 0 0 0,0 1 0 0 0,-1-1 0 0 0,1 1 0 0 0,-7-2 0 0 0,1 2 1144 0 0,-1 0-1 0 0,1 0 0 0 0,0 1 0 0 0,0 1 0 0 0,-18 2 0 0 0,16-1-858 0 0,-1 1 0 0 0,1 0 0 0 0,1 1 0 0 0,-16 8 0 0 0,14-6-389 0 0,1 0 0 0 0,-1 2 0 0 0,2-1 0 0 0,-1 1 0 0 0,1 1 0 0 0,0 0 0 0 0,1 0 0 0 0,0 1 0 0 0,-8 12 0 0 0,10-13-85 0 0,-10 15 464 0 0,-16 31 0 0 0,29-48-451 0 0,0 0 0 0 0,1 1 0 0 0,0 0 0 0 0,0 0 0 0 0,1 0 0 0 0,0 0 0 0 0,1 0 0 0 0,-2 17 0 0 0,3-22-111 0 0,0-1 0 0 0,0 1-1 0 0,1-1 1 0 0,-1 1 0 0 0,1-1 0 0 0,0 1-1 0 0,0-1 1 0 0,-1 1 0 0 0,1-1-1 0 0,1 0 1 0 0,-1 1 0 0 0,0-1 0 0 0,1 0-1 0 0,-1 0 1 0 0,1 0 0 0 0,-1 0-1 0 0,1 0 1 0 0,0 0 0 0 0,0 0 0 0 0,0-1-1 0 0,0 1 1 0 0,0-1 0 0 0,0 1-1 0 0,1-1 1 0 0,-1 0 0 0 0,0 0 0 0 0,1 0-1 0 0,-1 0 1 0 0,1 0 0 0 0,4 0 0 0 0,5 1 0 0 0,-1 0 1 0 0,0-1-1 0 0,1 0 1 0 0,-1-1 0 0 0,20-2-1 0 0,140-23 616 0 0,-166 24-588 0 0,0 1 0 0 0,0-1 0 0 0,0 1 0 0 0,0 0 0 0 0,1 0 0 0 0,-1 1-1 0 0,0-1 1 0 0,0 1 0 0 0,0 0 0 0 0,9 3 0 0 0,-14-3-44 0 0,1-1-1 0 0,0 0 1 0 0,0 1 0 0 0,-1-1 0 0 0,1 1 0 0 0,0-1 0 0 0,-1 1-1 0 0,1-1 1 0 0,0 1 0 0 0,-1-1 0 0 0,1 1 0 0 0,-1 0-1 0 0,1-1 1 0 0,-1 1 0 0 0,1 0 0 0 0,-1-1 0 0 0,0 1-1 0 0,1 0 1 0 0,-1-1 0 0 0,0 1 0 0 0,1 0 0 0 0,-1 0 0 0 0,0 1-1 0 0,0 0 6 0 0,0-1 0 0 0,0 1-1 0 0,0 0 1 0 0,0 0-1 0 0,-1 0 1 0 0,1-1-1 0 0,-1 1 1 0 0,1 0 0 0 0,-1 0-1 0 0,-1 1 1 0 0,-2 5 31 0 0,-1 0 1 0 0,0 0 0 0 0,-8 9-1 0 0,10-14-27 0 0,-16 19 32 0 0,-2-1-1 0 0,-24 20 0 0 0,4-4-4 0 0,7-6-965 0 0,-1 0-1 0 0,-51 33 0 0 0,85-64 891 0 0,0 1-193 0 0,-1 0 1 0 0,0 0-1 0 0,1 0 1 0 0,-1 0-1 0 0,0 0 0 0 0,0-1 1 0 0,0 1-1 0 0,0 0 1 0 0,0-1-1 0 0,-2 1 0 0 0,-1-3-1497 0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5T20:04:29.7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14744 0 0,'2'9'1525'0'0,"13"39"244"0"0,-3-10 686 0 0,9 48 1 0 0,7 235 77 0 0,-25-258-2540 0 0,-3-52-504 0 0,1 40 295 0 0,-5-20-6937 0 0,-1-18-418 0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5T20:04:30.1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1 106 18223 0 0,'0'0'1654'0'0,"6"-6"-1214"0"0,2 0 247 0 0,2-1-1 0 0,-1 1 1 0 0,1 1 0 0 0,-1-1 0 0 0,21-6 0 0 0,99-33-619 0 0,-97 35-3841 0 0,-16 8-3888 0 0</inkml:trace>
  <inkml:trace contextRef="#ctx0" brushRef="#br0" timeOffset="1">503 93 16615 0 0,'4'74'1747'0'0,"-1"-49"-652"0"0,-2 46 1 0 0,-1-21 3614 0 0,-6-76-3030 0 0,7 4-1571 0 0,0 1-1 0 0,2-1 1 0 0,1 0-1 0 0,1 1 0 0 0,12-38 1 0 0,-13 52-477 0 0,-1-1 0 0 0,1 0 0 0 0,0 1 0 0 0,5-8 0 0 0,12-12-7099 0 0,-7 9-412 0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5T20:04:30.4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50 1 7832 0 0,'-1'14'540'0'0,"0"0"0"0"0,-1 0 0 0 0,-1 0 0 0 0,-6 21 0 0 0,-23 50 12134 0 0,32-83-12130 0 0,-1-4-375 0 0,0-8-1521 0 0,1-2-3901 0 0,2-4-2189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5T20:01:00.5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129 79 4144 0 0,'-14'-3'408'0'0,"-13"2"709"0"0,18 0-404 0 0,1 0 0 0 0,0 1 1 0 0,-1 0-1 0 0,1 1 1 0 0,-1 0-1 0 0,1 0 0 0 0,-11 3 1 0 0,18-3-196 0 0,0-1-370 0 0,1 0 0 0 0,-1 0 1 0 0,1 0-1 0 0,-1 0 0 0 0,1 0 0 0 0,-1 0 0 0 0,1 0 0 0 0,-1 1 0 0 0,1-1 0 0 0,0 0 0 0 0,-1 0 0 0 0,1 0 0 0 0,-1 1 0 0 0,1-1 0 0 0,0 0 0 0 0,-1 1 0 0 0,0-1 1 0 0,2 2-35 0 0,-1 0 1 0 0,0 1 0 0 0,1-1 0 0 0,-1 0 0 0 0,1 0 0 0 0,0 0 0 0 0,-1 0-1 0 0,1-1 1 0 0,0 1 0 0 0,0 0 0 0 0,1 0 0 0 0,-1 0 0 0 0,0-1 0 0 0,0 1 0 0 0,1-1-1 0 0,-1 1 1 0 0,1-1 0 0 0,0 1 0 0 0,-1-1 0 0 0,1 0 0 0 0,2 2 0 0 0,5 2 183 0 0,0-1 0 0 0,0 1 0 0 0,11 2 0 0 0,-6-3-63 0 0,1-1 0 0 0,-1 0-1 0 0,1-2 1 0 0,-1 0-1 0 0,1 0 1 0 0,22-2 0 0 0,-2 0 66 0 0,199-17 815 0 0,-125 6-912 0 0,42 1 107 0 0,36-3-118 0 0,101-10 457 0 0,-244 21-490 0 0,87-2 370 0 0,11-1 82 0 0,-50 3-21 0 0,131 12-1 0 0,-48 1 37 0 0,-129-9-429 0 0,102 1 593 0 0,-116-4-484 0 0,-1-1 1 0 0,53-11 0 0 0,-68 10-185 0 0,133-39 630 0 0,-112 28-877 0 0,-36 15-256 0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5T20:04:30.8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1 357 17911 0 0,'0'0'1624'0'0,"3"-5"-418"0"0,0-1-770 0 0,-1 1 1 0 0,1-1-1 0 0,-1 1 1 0 0,-1-1-1 0 0,1 0 1 0 0,-1 0-1 0 0,0 0 1 0 0,-1 0-1 0 0,1-8 1 0 0,0 2-32 0 0,2-17 335 0 0,1-20 482 0 0,2 0-1 0 0,17-66 1 0 0,-14 83-1200 0 0,-4 49 31 0 0,7 52-74 0 0,-9-48 11 0 0,0 0-1 0 0,2-1 0 0 0,9 29 0 0 0,-14-48 11 0 0,3 7 5 0 0,0 1 0 0 0,1-1 0 0 0,0 0 0 0 0,1 0 0 0 0,7 10 0 0 0,-11-17-4 0 0,0 0 0 0 0,0 0 0 0 0,0 0 0 0 0,0 0 0 0 0,0 1 1 0 0,0-2-1 0 0,1 1 0 0 0,-1 0 0 0 0,0 0 0 0 0,0 0 0 0 0,1-1 0 0 0,-1 1 0 0 0,1 0 0 0 0,-1-1 0 0 0,1 1 0 0 0,-1-1 1 0 0,1 0-1 0 0,-1 0 0 0 0,1 1 0 0 0,-1-1 0 0 0,1 0 0 0 0,-1 0 0 0 0,1 0 0 0 0,-1 0 0 0 0,1-1 0 0 0,-1 1 0 0 0,1 0 1 0 0,-1-1-1 0 0,1 1 0 0 0,-1-1 0 0 0,1 1 0 0 0,-1-1 0 0 0,0 0 0 0 0,1 0 0 0 0,-1 0 0 0 0,0 1 0 0 0,1-1 0 0 0,-1 0 1 0 0,0-1-1 0 0,1 0 0 0 0,3-3 11 0 0,0 0 1 0 0,0-1-1 0 0,-1 1 1 0 0,6-11 0 0 0,10-11-98 0 0,-12 15-311 0 0,0 1-1 0 0,-1-1 0 0 0,0 0 0 0 0,-1-1 0 0 0,5-15 1 0 0,14-27-3882 0 0,-16 40-4252 0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5T20:04:31.1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93 10 18543 0 0,'-11'8'1410'0'0,"4"-2"-1019"0"0,0 1 0 0 0,0 0 0 0 0,1 0 0 0 0,0 1 0 0 0,0-1 1 0 0,0 1-1 0 0,1 0 0 0 0,1 1 0 0 0,-1 0 0 0 0,-5 17 0 0 0,9-25-340 0 0,1 0 0 0 0,0 0-1 0 0,0 0 1 0 0,0 0-1 0 0,-1 0 1 0 0,1 0 0 0 0,0 0-1 0 0,0 0 1 0 0,0 0-1 0 0,1 0 1 0 0,-1 0 0 0 0,0 0-1 0 0,0 0 1 0 0,0-1 0 0 0,1 1-1 0 0,-1 0 1 0 0,1 0-1 0 0,-1 0 1 0 0,0 0 0 0 0,1 0-1 0 0,-1-1 1 0 0,1 1 0 0 0,0 0-1 0 0,-1 0 1 0 0,1-1-1 0 0,0 1 1 0 0,-1 0 0 0 0,1-1-1 0 0,0 1 1 0 0,0-1 0 0 0,0 1-1 0 0,-1-1 1 0 0,1 1-1 0 0,0-1 1 0 0,0 0 0 0 0,0 1-1 0 0,0-1 1 0 0,0 0 0 0 0,0 0-1 0 0,0 1 1 0 0,1-1-1 0 0,1 0 11 0 0,-1 0-1 0 0,0 0 1 0 0,0 0-1 0 0,1 0 1 0 0,-1-1-1 0 0,0 1 1 0 0,0-1-1 0 0,0 1 1 0 0,1-1-1 0 0,-1 0 1 0 0,0 0-1 0 0,0 1 0 0 0,0-2 1 0 0,0 1-1 0 0,0 0 1 0 0,-1 0-1 0 0,4-3 1 0 0,0-3 17 0 0,0 1 0 0 0,-1-1 0 0 0,0 0 0 0 0,0-1 0 0 0,-1 1 0 0 0,0-1 0 0 0,0 1 0 0 0,-1-1 1 0 0,3-12-1 0 0,10-29 815 0 0,-14 48-422 0 0,0 1-453 0 0,0 0 0 0 0,0 0-1 0 0,0 1 1 0 0,1-1 0 0 0,-1 1-1 0 0,0-1 1 0 0,0 1 0 0 0,0-1 0 0 0,0 1-1 0 0,0-1 1 0 0,0 1 0 0 0,0 0-1 0 0,0 0 1 0 0,0 0 0 0 0,-1-1 0 0 0,1 1-1 0 0,0 0 1 0 0,0 0 0 0 0,-1 0-1 0 0,2 2 1 0 0,10 22 234 0 0,-7-11-275 0 0,-1 1-1 0 0,0 0 1 0 0,-1 1-1 0 0,-1-1 1 0 0,-1 1 0 0 0,1 21-1 0 0,-3-3 50 0 0,-11 61 0 0 0,8-73 114 0 0,-1 1 0 0 0,-1-1 0 0 0,-2 0 0 0 0,0-1 0 0 0,-14 26 0 0 0,11-27-823 0 0,-1 0 1 0 0,0-1-1 0 0,-2-1 0 0 0,0 0 1 0 0,-21 19-1 0 0,18-23-341 0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5T20:04:37.3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38 105 11056 0 0,'-3'-6'36'0'0,"1"3"88"0"0,1 0 0 0 0,-1 1 0 0 0,1-1 0 0 0,-1 1 0 0 0,-3-5 0 0 0,4 7-107 0 0,1 0-1 0 0,-1-1 1 0 0,1 1 0 0 0,-1-1-1 0 0,1 1 1 0 0,-1 0 0 0 0,0-1 0 0 0,1 1-1 0 0,-1 0 1 0 0,0-1 0 0 0,1 1-1 0 0,-1 0 1 0 0,0 0 0 0 0,1 0-1 0 0,-1 0 1 0 0,0 0 0 0 0,1 0-1 0 0,-1 0 1 0 0,0 0 0 0 0,1 0-1 0 0,-1 0 1 0 0,0 0 0 0 0,0 0-1 0 0,1 0 1 0 0,-1 1 0 0 0,1-1-1 0 0,-1 0 1 0 0,-3-1 2964 0 0,9-15-2940 0 0,-3 13-40 0 0,0 1 0 0 0,1 0 0 0 0,-1-1 0 0 0,1 1 0 0 0,-1 0 0 0 0,1 1 0 0 0,0-1 0 0 0,0 0 0 0 0,-1 1 0 0 0,1 0 0 0 0,5-2-1 0 0,1 0 0 0 0,1 0 0 0 0,13-2 0 0 0,50-4 0 0 0,103 2 0 0 0,-89 5 0 0 0,77 2 4 0 0,18 0-68 0 0,55-6-40 0 0,365 39 0 0 0,101 86-14 0 0,-436-68 96 0 0,400 90 471 0 0,-394-68-103 0 0,-160-42-275 0 0,846 280-481 0 0,-461-97 754 0 0,415 265-688 0 0,-761-385 360 0 0,-5 5 0 0 0,-4 8 0 0 0,138 132 0 0 0,-64-13 223 0 0,-157-161-166 0 0,113 150 174 0 0,-19 15 67 0 0,38 115 427 0 0,-89-104 22 0 0,43 161 359 0 0,-24 6 278 0 0,-66-165-694 0 0,-5 12 455 0 0,-50-251-1146 0 0,2 13 48 0 0,1 0 0 0 0,10 29 0 0 0,-13-44 137 0 0,-8-23 289 0 0,-100-286 486 0 0,98 283-962 0 0,-8-19 151 0 0,14 34-51 0 0,11 28-62 0 0,12 40-49 0 0,16 83 0 0 0,-8-31-24 0 0,37 144-218 0 0,-64-247 342 0 0,1 0 1 0 0,1 0-1 0 0,-1 0 1 0 0,1 0 0 0 0,1-1-1 0 0,4 9 1 0 0,-7-14-55 0 0,0-1 0 0 0,0 1 0 0 0,1 0 0 0 0,-1-1 0 0 0,0 1 0 0 0,1-1 0 0 0,-1 1 0 0 0,1-1 0 0 0,0 0 0 0 0,-1 1 0 0 0,1-1 1 0 0,0 0-1 0 0,0 0 0 0 0,0 0 0 0 0,0-1 0 0 0,0 1 0 0 0,0 0 0 0 0,0-1 0 0 0,0 1 0 0 0,0-1 0 0 0,0 0 0 0 0,0 1 0 0 0,0-1 0 0 0,0 0 0 0 0,0-1 0 0 0,0 1 0 0 0,1 0 0 0 0,-1 0 0 0 0,2-1 1 0 0,8-3 21 0 0,-1 0 1 0 0,1-1-1 0 0,-1 0 1 0 0,19-12 0 0 0,42-33-13 0 0,-46 30-27 0 0,88-66-43 0 0,37-26-978 0 0,-73 64-1309 0 0,-38 25 960 0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5T20:04:46.3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40 7920 0 0,'0'0'713'0'0,"2"0"-585"0"0,49 14 1264 0 0,-33-7-617 0 0,1-2-1 0 0,22 3 1 0 0,5-3-314 0 0,0-3 1 0 0,1-1-1 0 0,-1-3 0 0 0,88-13 1 0 0,99-18 1038 0 0,-162 23-624 0 0,79 0 0 0 0,73 9-4 0 0,-115 1-650 0 0,-28 2-79 0 0,73-3 115 0 0,-134 1-147 0 0,-15 1-76 0 0,-1-1 0 0 0,1 1 0 0 0,-1-1 0 0 0,0 0 1 0 0,1-1-1 0 0,-1 1 0 0 0,1 0 0 0 0,-1-1 0 0 0,0 0 0 0 0,1 0 1 0 0,-1 0-1 0 0,0 0 0 0 0,4-2 0 0 0,-4-1-298 0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5T20:04:49.4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 3224 0 0,'0'0'4248'0'0,"9"3"-3191"0"0,35 0 506 0 0,-20-2-1071 0 0,34 0 608 0 0,57-7 0 0 0,-51 2-452 0 0,1346 1 3759 0 0,-1160 22-3943 0 0,179 5 128 0 0,-341-22-408 0 0,80-4 128 0 0,-168 2-313 0 0,3 0-3 0 0,-1 0 0 0 0,1-1 0 0 0,0 1-1 0 0,-1 0 1 0 0,1 1 0 0 0,-1-1 0 0 0,1 0 0 0 0,0 1 0 0 0,-1-1-1 0 0,1 1 1 0 0,-1 0 0 0 0,1 0 0 0 0,-1 0 0 0 0,3 2-1 0 0,-7 2-807 0 0,1-3 123 0 0,0 0-1 0 0,0 0 0 0 0,-1 0 0 0 0,1 0 0 0 0,-1 0 1 0 0,1-1-1 0 0,-4 3 0 0 0,-6 3-4907 0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5T20:04:57.9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1 6912 0 0,'-8'6'10127'0'0,"9"-5"-9898"0"0,-1 1 0 0 0,1-1 0 0 0,-1 0-1 0 0,1 0 1 0 0,0 0 0 0 0,-1 0 0 0 0,1 0-1 0 0,0 0 1 0 0,0-1 0 0 0,0 1-1 0 0,-1 0 1 0 0,1 0 0 0 0,0 0 0 0 0,0-1-1 0 0,0 1 1 0 0,0 0 0 0 0,0-1-1 0 0,0 1 1 0 0,1-1 0 0 0,-1 0 0 0 0,2 1-1 0 0,-1 0 28 0 0,19 0 1719 0 0,-11 0-1430 0 0,35 6 621 0 0,-40-6-1100 0 0,-1-1 0 0 0,1 1 0 0 0,-1 0 1 0 0,1 1-1 0 0,-1-1 0 0 0,0 1 0 0 0,0-1 1 0 0,0 1-1 0 0,4 3 0 0 0,20 7 150 0 0,-16-9-93 0 0,0-1-1 0 0,-1-1 0 0 0,1 0 1 0 0,14 0-1 0 0,4-1 61 0 0,-3 0 0 0 0,1 0-1 0 0,29-5 1 0 0,18 0-30 0 0,-12 5-77 0 0,20-2 6 0 0,-19 1-28 0 0,38 0 66 0 0,20-3-85 0 0,-18 0 56 0 0,48-4 10 0 0,122-17 179 0 0,180 15 95 0 0,-430 10-382 0 0,78-1 63 0 0,89 2 16 0 0,241 7 469 0 0,-297-6-541 0 0,-34 1 0 0 0,131 6-12 0 0,60 8 229 0 0,-186-15-223 0 0,83 4-41 0 0,0 10 47 0 0,-102-7 33 0 0,79 12 73 0 0,-67-12 0 0 0,-1 1-20 0 0,4-1 19 0 0,-32-5-40 0 0,46-2 118 0 0,-73-2-147 0 0,-29 0-33 0 0,7 0 18 0 0,0 0-1 0 0,23-5 0 0 0,-36 5 5 0 0,12-4 97 0 0,-18 3-80 0 0,-1-3-84 0 0,0 3-241 0 0,4-1-2552 0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5T20:05:11.0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56 13824 0 0,'1'-4'175'0'0,"0"1"0"0"0,1 0 1 0 0,-1 0-1 0 0,1 0 1 0 0,-1 0-1 0 0,1 0 0 0 0,0 0 1 0 0,0 0-1 0 0,5-4 1 0 0,9-13 5295 0 0,-5 20-3122 0 0,-10 1-2355 0 0,0 0-1 0 0,0-1 1 0 0,0 1-1 0 0,0 0 1 0 0,0 0-1 0 0,-1 0 1 0 0,1 0-1 0 0,0 0 1 0 0,0 0 0 0 0,-1 0-1 0 0,1 0 1 0 0,-1 0-1 0 0,1 0 1 0 0,-1 0-1 0 0,1 0 1 0 0,-1 0 0 0 0,1 1-1 0 0,-1 0 1 0 0,4 25 103 0 0,-4-21-21 0 0,1 35 259 0 0,-1 0 0 0 0,-8 52 0 0 0,6-81-320 0 0,0 23-13 0 0,1-22-157 0 0,1-1-1 0 0,-2 1 1 0 0,0 0-1 0 0,0-1 1 0 0,-6 17-1 0 0,8-28-125 0 0,0-1 1 0 0,-1 0 0 0 0,1 1-1 0 0,0-1 1 0 0,0 1-1 0 0,0-1 1 0 0,-1 0-1 0 0,1 1 1 0 0,0-1-1 0 0,-3 2-2243 0 0,3-2 2244 0 0,-1 1-1 0 0,1-1 1 0 0,0 0-1 0 0,-1 0 1 0 0,0 0-1 0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5T20:05:11.4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5 205 9216 0 0,'-4'-11'899'0'0,"3"7"2651"0"0,1 0-2791 0 0,1 0 1 0 0,-1 1-1 0 0,1-1 0 0 0,0 0 1 0 0,0 1-1 0 0,0-1 1 0 0,0 1-1 0 0,0-1 0 0 0,3-3 1 0 0,0 0-83 0 0,1 0 0 0 0,-1 1 1 0 0,11-12-1 0 0,3 2-26 0 0,36-28 0 0 0,-49 40-302 0 0,3-2-319 0 0,1 0 0 0 0,1 0 0 0 0,-1 1 0 0 0,1 0 0 0 0,0 0-1 0 0,0 1 1 0 0,13-3 0 0 0,-20 6-23 0 0,0 0 0 0 0,1 1-1 0 0,0-1 1 0 0,-1 1-1 0 0,1-1 1 0 0,-1 1 0 0 0,1 0-1 0 0,-1 1 1 0 0,1-1 0 0 0,-1 1-1 0 0,1-1 1 0 0,-1 1 0 0 0,1 0-1 0 0,-1 0 1 0 0,0 0 0 0 0,1 1-1 0 0,-1-1 1 0 0,0 1 0 0 0,0 0-1 0 0,0 0 1 0 0,0 0 0 0 0,0 0-1 0 0,-1 1 1 0 0,1-1 0 0 0,3 5-1 0 0,10 10-2753 0 0,-1-3-2976 0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5T20:05:16.6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195 152 6912 0 0,'-3'-3'305'0'0,"1"2"-124"0"0,0-1 0 0 0,0 0 0 0 0,-1 0 0 0 0,1 0 0 0 0,1 0-1 0 0,-1 0 1 0 0,0-1 0 0 0,1 1 0 0 0,-1 0 0 0 0,-1-5-1 0 0,-11-22 6703 0 0,3-21-2638 0 0,8 35-3232 0 0,-2-12 734 0 0,5 26-1418 0 0,2 16-171 0 0,0-5-144 0 0,-1 0 0 0 0,0-1 0 0 0,-1 1 0 0 0,0 0 1 0 0,-2 15-1 0 0,0 1 193 0 0,-20 214 242 0 0,20-227-418 0 0,0 1-1 0 0,-1-1 1 0 0,0 0 0 0 0,-1 0-1 0 0,-8 17 1 0 0,12-30-18 0 0,0 1 1 0 0,-1-1-1 0 0,1 1 1 0 0,-1-1-1 0 0,1 1 1 0 0,-1-1-1 0 0,1 0 1 0 0,-1 1-1 0 0,1-1 0 0 0,-1 0 1 0 0,1 1-1 0 0,-1-1 1 0 0,1 0-1 0 0,-1 0 1 0 0,1 0-1 0 0,-1 1 1 0 0,0-1-1 0 0,1 0 1 0 0,-1 0-1 0 0,0 0 0 0 0,1 0 1 0 0,-1 0-1 0 0,1 0 1 0 0,-1 0-1 0 0,0 0 1 0 0,1-1-1 0 0,-1 1 1 0 0,1 0-1 0 0,-1 0 1 0 0,0 0-1 0 0,1 0 0 0 0,-1-1 1 0 0,1 1-1 0 0,-1 0 1 0 0,1-1-1 0 0,-1 1 1 0 0,1 0-1 0 0,-1-1 1 0 0,-2-1 58 0 0,0 0 0 0 0,1 0 0 0 0,-1 0 0 0 0,1 0 0 0 0,0 0 0 0 0,-4-4 0 0 0,-11-13-81 0 0,15 17 4 0 0,-1 0-1 0 0,1 0 1 0 0,0-1-1 0 0,0 1 1 0 0,0-1-1 0 0,0 0 1 0 0,0 0 0 0 0,0 0-1 0 0,1 1 1 0 0,-1-2-1 0 0,1 1 1 0 0,-2-5-1 0 0,1-3-110 0 0,1 9 132 0 0,0 1-1 0 0,1-1 1 0 0,0 0-1 0 0,-1 0 1 0 0,1 0-1 0 0,0 0 1 0 0,0 0-1 0 0,0 0 0 0 0,0-3 1 0 0,2-7 153 0 0,-2 9-7 0 0,3 10-153 0 0,-2-4-45 0 0,13 31-124 0 0,-3-11 161 0 0,9 35-1 0 0,-20-56 0 0 0,1 0 1 0 0,0 0-1 0 0,-1 0 0 0 0,1 0 0 0 0,0 0 1 0 0,0 0-1 0 0,0 0 0 0 0,1 0 0 0 0,-1 0 0 0 0,0-1 1 0 0,1 1-1 0 0,-1-1 0 0 0,1 1 0 0 0,-1-1 0 0 0,1 1 1 0 0,0-1-1 0 0,-1 0 0 0 0,1 0 0 0 0,0 0 0 0 0,0 0 1 0 0,0 0-1 0 0,4 1 0 0 0,-3-1 3 0 0,0-1 0 0 0,0 1-1 0 0,0-1 1 0 0,0 0 0 0 0,1 0 0 0 0,-1 0 0 0 0,0 0-1 0 0,0-1 1 0 0,0 1 0 0 0,0-1 0 0 0,0 0-1 0 0,0 0 1 0 0,0 0 0 0 0,0 0 0 0 0,3-2 0 0 0,6-4 123 0 0,0-1 1 0 0,-1 0-1 0 0,0-1 1 0 0,0 0-1 0 0,10-11 1 0 0,42-55 90 0 0,-15 16-783 0 0,-25 33-2536 0 0,-16 17-2117 0 0,2-3-2447 0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5T20:09:36.4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96 68 1840 0 0,'-17'-38'1227'0'0,"-4"8"14247"0"0,23 44-14202 0 0,6 21-1686 0 0,74 259 2486 0 0,-48-159-2072 0 0,-15-53 0 0 0,8 60 0 0 0,-20-98 0 0 0,-3-7-38 0 0,-4-36 59 0 0,0 1 1 0 0,0-1 0 0 0,0 1 0 0 0,0-1 0 0 0,0 0 0 0 0,0 1 0 0 0,-1-1 0 0 0,1 1-1 0 0,0-1 1 0 0,-1 1 0 0 0,1-1 0 0 0,-1 0 0 0 0,1 1 0 0 0,-1-1 0 0 0,0 0 0 0 0,1 0 0 0 0,-1 0-1 0 0,0 1 1 0 0,0-1 0 0 0,0 0 0 0 0,-1 1 0 0 0,0-2 72 0 0,1 0 0 0 0,0 0 0 0 0,0 0 0 0 0,0 0 0 0 0,0 0 0 0 0,0-1 0 0 0,0 1 0 0 0,0 0 0 0 0,0-1 0 0 0,-1 1 0 0 0,1-1 0 0 0,-1 0 0 0 0,-3-1 120 0 0,-1 0-195 0 0,1-1 1 0 0,-1 1-1 0 0,1-1 0 0 0,-1 0 1 0 0,1 0-1 0 0,0-1 1 0 0,-7-6-1 0 0,-32-34 28 0 0,26 25 88 0 0,-78-76 1489 0 0,96 94-1338 0 0,1 2-188 0 0,10 14-26 0 0,-1-1-1 0 0,12 24 1 0 0,-15-25-89 0 0,0-1 1 0 0,0 0-1 0 0,1-1 0 0 0,1 1 1 0 0,16 15-1 0 0,-19-21-3 0 0,0-1 0 0 0,1 0 0 0 0,-1 0 0 0 0,1-1 0 0 0,1 0 0 0 0,-1 0 0 0 0,0 0 0 0 0,1-1 0 0 0,10 3 0 0 0,-14-5 21 0 0,-1-1 0 0 0,1 1 0 0 0,-1-1 0 0 0,1 0 0 0 0,-1 0 0 0 0,1 0 0 0 0,-1 0 0 0 0,1-1 0 0 0,-1 0 0 0 0,1 1 1 0 0,-1-1-1 0 0,1 0 0 0 0,-1-1 0 0 0,0 1 0 0 0,1-1 0 0 0,-1 1 0 0 0,0-1 0 0 0,0 0 0 0 0,0 0 0 0 0,-1 0 0 0 0,1 0 0 0 0,0-1 0 0 0,-1 1 0 0 0,3-4 1 0 0,6-9 127 0 0,-1 0 1 0 0,-1 0 0 0 0,0-1-1 0 0,-2 0 1 0 0,12-31 0 0 0,1-3 62 0 0,42-124 88 0 0,-62 173-280 0 0,7-16 46 0 0,-5 13-537 0 0,-1 1 1 0 0,0 0-1 0 0,1 0 0 0 0,-1-1 0 0 0,0 1 0 0 0,1-8 0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5T20:01:01.4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137 286 2304 0 0,'-58'-10'339'0'0,"35"3"3684"0"0,4-1 1051 0 0,16 6-4690 0 0,-1 0-1 0 0,1-1 1 0 0,0 1-1 0 0,0-1 1 0 0,0 1 0 0 0,0-1-1 0 0,1 0 1 0 0,-1 0-1 0 0,1 0 1 0 0,-4-5 0 0 0,6 7-260 0 0,0 1 1 0 0,-1-1 0 0 0,1 0 0 0 0,0 1 0 0 0,0-1 0 0 0,-1 0 0 0 0,1 1-1 0 0,0-1 1 0 0,0 0 0 0 0,0 1 0 0 0,0-1 0 0 0,0 0 0 0 0,0 1 0 0 0,0-1-1 0 0,0 0 1 0 0,0 1 0 0 0,1-1 0 0 0,-1 0 0 0 0,0 1 0 0 0,0-1 0 0 0,0 0 0 0 0,1 1-1 0 0,-1-1 1 0 0,0 1 0 0 0,1-1 0 0 0,0 0 0 0 0,0 0-35 0 0,0 0 1 0 0,0 0-1 0 0,0 0 0 0 0,0 1 1 0 0,1-1-1 0 0,-1 0 0 0 0,0 1 1 0 0,1-1-1 0 0,-1 1 0 0 0,0-1 1 0 0,1 1-1 0 0,1 0 0 0 0,2-1 12 0 0,-1 0-1 0 0,1 1 1 0 0,0 0-1 0 0,0 0 1 0 0,0 1-1 0 0,8 1 0 0 0,62 10 715 0 0,-41-6-376 0 0,0 0 0 0 0,36 0 0 0 0,-16-2 16 0 0,-24-2-125 0 0,34-3 0 0 0,-17 0-58 0 0,151-10 490 0 0,-72 2-325 0 0,335-18 778 0 0,-253 11-405 0 0,334-70 1 0 0,-321 46-466 0 0,-164 31-286 0 0,16-5 10 0 0,35-4-9 0 0,-81 13 14 0 0,-27 5-72 0 0,1 0 1 0 0,-1 0-1 0 0,0 0 1 0 0,0 0-1 0 0,0 0 1 0 0,0 0-1 0 0,0 0 1 0 0,0 0-1 0 0,1 0 1 0 0,-1 0-1 0 0,0 0 1 0 0,0 0-1 0 0,0 0 1 0 0,0 0-1 0 0,0 0 1 0 0,0 0-1 0 0,0 0 1 0 0,1 1-1 0 0,-1-1 1 0 0,0 0-1 0 0,0 0 1 0 0,0 0-1 0 0,0 0 0 0 0,0 0 1 0 0,0 0-1 0 0,0 0 1 0 0,0 0-1 0 0,0 0 1 0 0,0 1-1 0 0,0-1 1 0 0,0 0-1 0 0,0 0 1 0 0,0 0-1 0 0,0 0 1 0 0,0 0-1 0 0,0 0 1 0 0,0 1-1 0 0,0-1 1 0 0,0 0-1 0 0,0 0 1 0 0,0 0-1 0 0,0 0 1 0 0,0 0-1 0 0,0 0 1 0 0,0 0-1 0 0,0 1 1 0 0,0-1-1 0 0,0 0 1 0 0,0 0-1 0 0,0 0 1 0 0,0 0-1 0 0,0 0 1 0 0,0 0-1 0 0,0 0 1 0 0,0 1-1 0 0,0-1 1 0 0,0 0-1 0 0,-1 0 1 0 0,1 0-1 0 0,0 0 1 0 0,0 0-1 0 0,0 0 1 0 0,0 0-1 0 0,0 0 1 0 0,0 0-1 0 0,-6 7-34 0 0,5-7 45 0 0,-23 13 6 0 0,21-12-200 0 0,0 0-1 0 0,-1 1 1 0 0,1 0-1 0 0,0 0 1 0 0,0 0-1 0 0,0 0 1 0 0,0 0 0 0 0,-4 4-1 0 0,1 2-2340 0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5T20:06:26.3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686 247 10136 0 0,'0'0'1226'0'0,"-6"-15"3473"0"0,4 12-4347 0 0,0 0 0 0 0,0 0 0 0 0,1 0 1 0 0,-1 0-1 0 0,1-1 0 0 0,0 1 0 0 0,0 0 0 0 0,0-1 1 0 0,1 1-1 0 0,-1-1 0 0 0,0-5 0 0 0,-3-16 1028 0 0,1 16-840 0 0,2 4-324 0 0,-1 1 0 0 0,1-1 0 0 0,-1 1 0 0 0,0-1 0 0 0,0 1 0 0 0,0-1 0 0 0,-1 1-1 0 0,1 0 1 0 0,-1 0 0 0 0,0 0 0 0 0,0 0 0 0 0,-1 1 0 0 0,-5-6 0 0 0,-2 1 331 0 0,1 1 0 0 0,-20-10 0 0 0,29 16-507 0 0,-24-11 426 0 0,0 1 1 0 0,-34-10-1 0 0,46 17-444 0 0,0 2 1 0 0,0 0 0 0 0,0 0-1 0 0,0 1 1 0 0,0 1-1 0 0,0 0 1 0 0,0 1 0 0 0,0 0-1 0 0,0 1 1 0 0,0 1-1 0 0,1 0 1 0 0,-1 0 0 0 0,1 1-1 0 0,-1 1 1 0 0,1 0-1 0 0,1 1 1 0 0,-1 0 0 0 0,1 1-1 0 0,0 0 1 0 0,0 1 0 0 0,-18 17-1 0 0,14-10-22 0 0,1 1 0 0 0,1 0 0 0 0,0 1 0 0 0,1 1 0 0 0,-16 30 0 0 0,12-14 62 0 0,2 0-1 0 0,-13 47 0 0 0,23-62-31 0 0,0 0-1 0 0,0 0 1 0 0,2 0-1 0 0,1 1 1 0 0,0-1-1 0 0,3 22 1 0 0,0-19 10 0 0,1 0 0 0 0,9 31 0 0 0,-9-43-36 0 0,0 0 0 0 0,1-1 0 0 0,0 1 0 0 0,1-1 1 0 0,0 0-1 0 0,1-1 0 0 0,9 13 0 0 0,-7-11 26 0 0,1-1 0 0 0,0 0 0 0 0,0 0 0 0 0,1-1 0 0 0,0 0 0 0 0,0-1 0 0 0,1 0 0 0 0,0 0 0 0 0,0-1 0 0 0,0-1 0 0 0,1 0 0 0 0,0 0 0 0 0,0-1 0 0 0,1-1 0 0 0,-1 0 0 0 0,0-1 0 0 0,1 0 0 0 0,0-1 0 0 0,-1 0 0 0 0,1-1 0 0 0,0-1 0 0 0,0 0 0 0 0,13-3 0 0 0,-1-2 91 0 0,-1-1 1 0 0,0-2-1 0 0,0 0 0 0 0,-1-2 1 0 0,0 0-1 0 0,-1-2 0 0 0,0 0 1 0 0,-1-2-1 0 0,0 0 0 0 0,-2-1 1 0 0,19-19-1 0 0,-22 19-113 0 0,-1 0-1 0 0,0-2 1 0 0,-1 0-1 0 0,-1 0 1 0 0,-1-1-1 0 0,-1 0 1 0 0,14-33-1 0 0,-19 39 22 0 0,-1-1 0 0 0,-1 0 0 0 0,-1 0 0 0 0,0-1 0 0 0,0 1 0 0 0,-1 0 0 0 0,-1-1 0 0 0,-1 0 0 0 0,0 1 0 0 0,-1-1 0 0 0,0 1 0 0 0,-6-24 0 0 0,2 24-29 0 0,1 1 0 0 0,-2 1 0 0 0,0-1 0 0 0,0 1 0 0 0,-1 0 0 0 0,0 0 0 0 0,-1 1 0 0 0,-1 0-1 0 0,0 1 1 0 0,0 0 0 0 0,-1 0 0 0 0,-19-15 0 0 0,24 22-44 0 0,0 0-1 0 0,0 0 1 0 0,0 0-1 0 0,0 0 1 0 0,-1 1-1 0 0,1 0 1 0 0,-1 0-1 0 0,-6-1 1 0 0,10 2-133 0 0,-1 1 1 0 0,1 0-1 0 0,0 0 1 0 0,-1 0-1 0 0,1 0 1 0 0,0 0 0 0 0,0 0-1 0 0,-1 1 1 0 0,1-1-1 0 0,-3 2 1 0 0,4-2-203 0 0,-1 1 0 0 0,1 0 0 0 0,-1 0-1 0 0,0 0 1 0 0,1 0 0 0 0,0 0 0 0 0,-1 0 0 0 0,1 0 0 0 0,0 1 0 0 0,-1-1 0 0 0,1 0 0 0 0,0 1-1 0 0,0-1 1 0 0,-1 3 0 0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5T20:06:22.4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120 51 10568 0 0,'0'0'1056'0'0,"-3"-16"-952"0"0,-1-13 3526 0 0,4 28-3028 0 0,-2-1 563 0 0,2 2-1145 0 0,0 0 0 0 0,0 0-1 0 0,0-1 1 0 0,-1 1 0 0 0,1 0 0 0 0,0 0 0 0 0,0 0 0 0 0,0 0 0 0 0,0 0-1 0 0,0 0 1 0 0,0 0 0 0 0,0-1 0 0 0,0 1 0 0 0,0 0 0 0 0,-1 0 0 0 0,1 0-1 0 0,0 0 1 0 0,0 0 0 0 0,0 0 0 0 0,0 0 0 0 0,0 0 0 0 0,0 0 0 0 0,-1 0-1 0 0,1 0 1 0 0,0 0 0 0 0,0 0 0 0 0,0 0 0 0 0,0 0 0 0 0,0 0 0 0 0,-1 0-1 0 0,1 0 1 0 0,0 0 0 0 0,0 0 0 0 0,0 0 0 0 0,0 0 0 0 0,0 0 0 0 0,-1 0-1 0 0,1 0 1 0 0,0 0 0 0 0,0 0 0 0 0,0 0 0 0 0,0 0 0 0 0,0 0 0 0 0,0 0-1 0 0,0 1 1 0 0,-1-1 0 0 0,1 0 0 0 0,0 0 0 0 0,0 0 0 0 0,0 0 0 0 0,0 0-1 0 0,0 0 1 0 0,0 0 0 0 0,0 1 0 0 0,0-1 0 0 0,0 0 0 0 0,-5 4 100 0 0,1 1 0 0 0,0 0 0 0 0,1-1 1 0 0,-1 1-1 0 0,1 1 0 0 0,0-1 0 0 0,0 0 0 0 0,-3 8 1 0 0,2-2-10 0 0,-9 13 137 0 0,4-7 77 0 0,0 0-1 0 0,1 1 0 0 0,1 0 1 0 0,0 0-1 0 0,-5 27 1 0 0,12-43-292 0 0,0-1 1 0 0,0 0-1 0 0,0 1 0 0 0,-1-1 1 0 0,1 0-1 0 0,1 1 1 0 0,-1-1-1 0 0,0 0 0 0 0,0 1 1 0 0,0-1-1 0 0,1 0 1 0 0,-1 1-1 0 0,0-1 1 0 0,1 0-1 0 0,0 0 0 0 0,-1 0 1 0 0,1 1-1 0 0,0-1 1 0 0,-1 0-1 0 0,1 0 1 0 0,0 0-1 0 0,0 0 0 0 0,0 0 1 0 0,0 0-1 0 0,0 0 1 0 0,0 0-1 0 0,0-1 1 0 0,0 1-1 0 0,0 0 0 0 0,1-1 1 0 0,-1 1-1 0 0,0-1 1 0 0,0 1-1 0 0,2 0 0 0 0,0 0 22 0 0,1-1-1 0 0,-1 1 0 0 0,1-1 0 0 0,-1 0 1 0 0,1 0-1 0 0,-1 0 0 0 0,1 0 0 0 0,-1-1 0 0 0,1 1 1 0 0,-1-1-1 0 0,1 0 0 0 0,3-1 0 0 0,17-8 3 0 0,-1-1 0 0 0,0-1 0 0 0,33-22 1 0 0,19-24-2863 0 0,-58 41 351 0 0,0-1-4419 0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5T20:06:22.8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152 1 11952 0 0,'0'0'1082'0'0,"0"12"-868"0"0,-1-8 144 0 0,1 1 1 0 0,-1 0-1 0 0,0-1 1 0 0,0 1-1 0 0,-1 0 1 0 0,-2 4-1 0 0,-3 12 843 0 0,-30 94 1730 0 0,4-17-1925 0 0,-15 100-436 0 0,42-169-533 0 0,2 1-1 0 0,-2 42 1 0 0,6-69-56 0 0,0-1 0 0 0,0 0 0 0 0,0 1 0 0 0,0-1 0 0 0,1 0 0 0 0,-1 1 0 0 0,1-1 0 0 0,-1 0 0 0 0,1 1 0 0 0,0-1 0 0 0,0 0 0 0 0,0 0 0 0 0,0 0 0 0 0,1 0 0 0 0,-1 0 0 0 0,0 0 0 0 0,1 0 0 0 0,-1-1 0 0 0,1 1 0 0 0,0 0 0 0 0,2 2 0 0 0,-1-3-158 0 0,-1 0 1 0 0,0 0 0 0 0,0 0 0 0 0,1-1 0 0 0,-1 1-1 0 0,1 0 1 0 0,-1-1 0 0 0,0 0 0 0 0,1 1 0 0 0,-1-1 0 0 0,1 0-1 0 0,-1 0 1 0 0,1 0 0 0 0,-1-1 0 0 0,1 1 0 0 0,-1-1-1 0 0,1 1 1 0 0,-1-1 0 0 0,5-2 0 0 0,7-4-1129 0 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5T20:06:23.1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175 197 6912 0 0,'0'-7'-41'0'0,"0"-5"1156"0"0,0-1 1 0 0,-1 0-1 0 0,-3-13 0 0 0,4 23-809 0 0,-1 0 1 0 0,0 0-1 0 0,0 1 1 0 0,1-1-1 0 0,-2 0 0 0 0,1 1 1 0 0,0-1-1 0 0,0 1 1 0 0,-1-1-1 0 0,1 1 0 0 0,-1 0 1 0 0,0 0-1 0 0,0 0 0 0 0,0-1 1 0 0,0 2-1 0 0,0-1 1 0 0,0 0-1 0 0,0 0 0 0 0,-1 1 1 0 0,-2-2-1 0 0,4 2-221 0 0,-1 1 1 0 0,0 0-1 0 0,1-1 0 0 0,-1 1 0 0 0,0 0 0 0 0,0 0 1 0 0,1 0-1 0 0,-1 0 0 0 0,0 0 0 0 0,1 1 1 0 0,-1-1-1 0 0,0 0 0 0 0,1 1 0 0 0,-1-1 0 0 0,0 1 1 0 0,1 0-1 0 0,-1-1 0 0 0,1 1 0 0 0,-1 0 1 0 0,1 0-1 0 0,0 0 0 0 0,-1 0 0 0 0,1 0 1 0 0,0 0-1 0 0,-2 2 0 0 0,-4 4 89 0 0,1 1 1 0 0,0-1-1 0 0,-6 11 1 0 0,11-17-142 0 0,-8 14 184 0 0,1 1 1 0 0,0 0-1 0 0,1 0 1 0 0,1 1-1 0 0,0 0 0 0 0,1 0 1 0 0,1 1-1 0 0,1-1 1 0 0,-1 21-1 0 0,3-28-25 0 0,1 0 0 0 0,0 0-1 0 0,1-1 1 0 0,0 1 0 0 0,5 17 0 0 0,-5-22-87 0 0,0-1 0 0 0,0 1 0 0 0,1-1 0 0 0,0 0 0 0 0,0 0 1 0 0,0 0-1 0 0,0 0 0 0 0,1 0 0 0 0,-1 0 0 0 0,1 0 1 0 0,0-1-1 0 0,0 0 0 0 0,1 1 0 0 0,5 3 0 0 0,-7-5-47 0 0,0-1-1 0 0,0 0 1 0 0,1 0-1 0 0,-1 0 0 0 0,0-1 1 0 0,1 1-1 0 0,-1-1 1 0 0,0 1-1 0 0,1-1 1 0 0,-1 0-1 0 0,0 0 0 0 0,1 0 1 0 0,-1 0-1 0 0,1 0 1 0 0,-1 0-1 0 0,0-1 1 0 0,1 1-1 0 0,-1-1 1 0 0,0 1-1 0 0,0-1 0 0 0,1 0 1 0 0,-1 0-1 0 0,0 0 1 0 0,0-1-1 0 0,2 0 1 0 0,5-5 125 0 0,0 0 1 0 0,-1 0 0 0 0,0 0-1 0 0,8-10 1 0 0,-12 12-117 0 0,7-7 3 0 0,-1 0-1 0 0,-1-1 1 0 0,0 0 0 0 0,-1-1 0 0 0,0 0 0 0 0,-1 0-1 0 0,-1-1 1 0 0,0 1 0 0 0,-1-1 0 0 0,-1-1 0 0 0,0 1-1 0 0,-1-1 1 0 0,0 1 0 0 0,-2-1 0 0 0,0 0 0 0 0,0 0-1 0 0,-2 0 1 0 0,0 0 0 0 0,-5-26 0 0 0,5 37-72 0 0,-1 0 0 0 0,1-1 1 0 0,-1 1-1 0 0,0 0 0 0 0,-1 0 0 0 0,1 0 1 0 0,-1 0-1 0 0,0 1 0 0 0,0-1 0 0 0,-1 1 1 0 0,1 0-1 0 0,-8-7 0 0 0,9 9-135 0 0,0 1 0 0 0,0-1 0 0 0,-1 1 0 0 0,1-1 0 0 0,0 1 0 0 0,0 0-1 0 0,-1 0 1 0 0,1 0 0 0 0,-1 1 0 0 0,1-1 0 0 0,-1 0 0 0 0,1 1 0 0 0,-1 0 0 0 0,1-1 0 0 0,-1 1 0 0 0,1 0-1 0 0,-1 0 1 0 0,1 1 0 0 0,-1-1 0 0 0,0 0 0 0 0,1 1 0 0 0,0 0 0 0 0,-1-1 0 0 0,1 1 0 0 0,-1 0 0 0 0,1 0-1 0 0,0 0 1 0 0,-4 3 0 0 0,-2 2-1106 0 0,0 0 0 0 0,0 0-1 0 0,1 1 1 0 0,0-1 0 0 0,-10 13-1 0 0,7 0-515 0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5T20:06:29.7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192 48 5064 0 0,'0'0'389'0'0,"-12"-12"2431"0"0,10 9-2249 0 0,-1 1 1 0 0,1 0-1 0 0,-1-1 1 0 0,1 1-1 0 0,0-1 0 0 0,0 0 1 0 0,0 0-1 0 0,0 0 0 0 0,1 0 1 0 0,-3-5-1 0 0,5 12 154 0 0,0 0 0 0 0,-1-1 0 0 0,0 1 0 0 0,1 0 0 0 0,-1 0 0 0 0,0 0 0 0 0,-1 0 0 0 0,0 4 0 0 0,-8 42-168 0 0,6-32 94 0 0,-12 50 7 0 0,-41 109 0 0 0,-5 23 25 0 0,56-183-872 0 0,4-13 69 0 0,-1 1-1 0 0,1-1 1 0 0,0 0-1 0 0,0 0 1 0 0,1 0-1 0 0,-1 1 1 0 0,1-1 0 0 0,0 0-1 0 0,1 8 1 0 0,2-8-2752 0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5T20:06:30.0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125 0 15664 0 0,'0'0'1571'0'0,"-3"6"-1423"0"0,-26 46 1167 0 0,11-16-339 0 0,-4 5 387 0 0,-26 72 1 0 0,44-95-411 0 0,4-18-949 0 0,0 1 0 0 0,0-1 1 0 0,0 0-1 0 0,0 0 0 0 0,0 1 0 0 0,0-1 0 0 0,0 0 1 0 0,0 0-1 0 0,0 1 0 0 0,0-1 0 0 0,0 0 0 0 0,0 1 1 0 0,0-1-1 0 0,0 0 0 0 0,0 0 0 0 0,0 1 1 0 0,0-1-1 0 0,0 0 0 0 0,0 0 0 0 0,0 1 0 0 0,1-1 1 0 0,-1 0-1 0 0,0 0 0 0 0,0 1 0 0 0,0-1 0 0 0,0 0 1 0 0,1 0-1 0 0,-1 0 0 0 0,0 0 0 0 0,0 1 0 0 0,1-1 1 0 0,-1 0-1 0 0,0 0 0 0 0,0 0 0 0 0,1 0 0 0 0,-1 0 1 0 0,0 1-1 0 0,0-1 0 0 0,1 0 0 0 0,-1 0 1 0 0,0 0-1 0 0,1 0 0 0 0,9-1-33 0 0,-9 1 42 0 0,3-1-12 0 0,-1 0-1 0 0,0 0 1 0 0,0 0-1 0 0,1 0 1 0 0,-1 0-1 0 0,0-1 0 0 0,0 1 1 0 0,0-1-1 0 0,-1 0 1 0 0,5-3-1 0 0,25-26-22 0 0,-14 12-162 0 0,18-21-4875 0 0,-21 25-1760 0 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5T20:06:30.4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324 0 11976 0 0,'0'0'4681'0'0,"-5"13"-1589"0"0,-78 124 1571 0 0,-48 91-2520 0 0,47-46-1859 0 0,80-172-502 0 0,0 0 0 0 0,1 0-1 0 0,0 1 1 0 0,1-1 0 0 0,0 1 0 0 0,0 15-1 0 0,2-16-5933 0 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5T20:06:33.4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419 126 1840 0 0,'-10'0'176'0'0,"5"0"550"0"0,1 0 0 0 0,0-1 1 0 0,0 0-1 0 0,-1 0 0 0 0,1 0 0 0 0,-6-3 1 0 0,6 2 159 0 0,-1 0-1 0 0,1 1 1 0 0,-1-1 0 0 0,-7 0 0 0 0,-1 1-184 0 0,3-1-194 0 0,-1 1-1 0 0,0 1 1 0 0,0-1-1 0 0,0 2 1 0 0,1-1 0 0 0,-1 2-1 0 0,0-1 1 0 0,-11 4-1 0 0,12-1-368 0 0,-1 0 0 0 0,1 0 0 0 0,1 1 0 0 0,-1 0 0 0 0,1 0 0 0 0,0 1 0 0 0,0 0 0 0 0,0 1 0 0 0,1 0 0 0 0,0 1 0 0 0,0-1-1 0 0,1 1 1 0 0,0 1 0 0 0,1-1 0 0 0,-10 17 0 0 0,4-2-130 0 0,1 0 0 0 0,1 1 0 0 0,1 0 0 0 0,1 0 1 0 0,1 1-1 0 0,1 0 0 0 0,2 0 0 0 0,-4 47 0 0 0,8-54 117 0 0,0-1 0 0 0,1 0 1 0 0,0 1-1 0 0,2-1 0 0 0,0 0 0 0 0,1 0 1 0 0,0 0-1 0 0,2-1 0 0 0,0 1 0 0 0,0-1 1 0 0,2-1-1 0 0,0 1 0 0 0,20 27 0 0 0,-23-37-35 0 0,0 0-1 0 0,0 0 1 0 0,1 0-1 0 0,0-1 1 0 0,0 0-1 0 0,1 0 1 0 0,-1-1-1 0 0,1 1 1 0 0,0-1-1 0 0,1-1 1 0 0,-1 0-1 0 0,0 0 1 0 0,1 0-1 0 0,0-1 1 0 0,13 3-1 0 0,-12-4 22 0 0,0 0-1 0 0,0-1 1 0 0,0 0-1 0 0,0-1 0 0 0,0 0 1 0 0,0 0-1 0 0,0-1 1 0 0,0 0-1 0 0,-1-1 1 0 0,1 1-1 0 0,-1-2 0 0 0,1 1 1 0 0,13-9-1 0 0,-13 5 39 0 0,1 0 0 0 0,-1 0 0 0 0,0-1-1 0 0,0 0 1 0 0,13-17 0 0 0,-7 6 203 0 0,22-40 1 0 0,-22 29-199 0 0,-2 0 0 0 0,-1-1 0 0 0,-2 0 0 0 0,-1-1 0 0 0,9-54 0 0 0,-15 64-160 0 0,0 0 0 0 0,-1 0 0 0 0,-2 0 0 0 0,0 0-1 0 0,-1 0 1 0 0,-1 0 0 0 0,-1 0 0 0 0,-1 0 0 0 0,-1 1 0 0 0,-1-1-1 0 0,-1 1 1 0 0,0 0 0 0 0,-2 1 0 0 0,-11-20 0 0 0,16 34-232 0 0,0-1 0 0 0,-1 1 1 0 0,0 0-1 0 0,0 0 0 0 0,0 1 1 0 0,0 0-1 0 0,-1-1 0 0 0,0 2 0 0 0,0-1 1 0 0,-11-5-1 0 0,-3 1-1762 0 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5T20:06:34.2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555 74 7368 0 0,'-1'-2'36'0'0,"0"0"1"0"0,0 0-1 0 0,0 0 1 0 0,0 1 0 0 0,0-1-1 0 0,0 1 1 0 0,-1-1-1 0 0,1 1 1 0 0,-1-1-1 0 0,1 1 1 0 0,-1 0 0 0 0,0 0-1 0 0,1 0 1 0 0,-1 0-1 0 0,0 0 1 0 0,0 0-1 0 0,0 0 1 0 0,0 0 0 0 0,1 1-1 0 0,-1-1 1 0 0,0 1-1 0 0,0 0 1 0 0,0-1-1 0 0,0 1 1 0 0,0 0 0 0 0,0 0-1 0 0,-3 0 1 0 0,-64 5 5597 0 0,-35 11-3301 0 0,98-15-2266 0 0,-24 4 76 0 0,0 1 1 0 0,0 2-1 0 0,1 1 0 0 0,0 1 1 0 0,-32 16-1 0 0,52-21-57 0 0,0 1 0 0 0,0 0 1 0 0,0 0-1 0 0,1 1 0 0 0,-1 0 0 0 0,2 1 0 0 0,-13 13 1 0 0,15-14 63 0 0,1 0 1 0 0,-1 1 0 0 0,1-1-1 0 0,1 1 1 0 0,-1 0-1 0 0,1 0 1 0 0,0 0 0 0 0,1 0-1 0 0,0 0 1 0 0,-1 17 0 0 0,2-11 54 0 0,1 0 0 0 0,1 1 0 0 0,0-1 0 0 0,1 0 0 0 0,1 0 0 0 0,0 0 0 0 0,1-1 0 0 0,0 1 0 0 0,1-1 0 0 0,0 0 0 0 0,1 0 0 0 0,1-1 0 0 0,0 1 0 0 0,1-1 0 0 0,0-1 0 0 0,1 0 1 0 0,0 0-1 0 0,20 18 0 0 0,-20-21-66 0 0,1-1 0 0 0,-1 0 0 0 0,1-1 0 0 0,0 0 0 0 0,1-1 0 0 0,-1 0 1 0 0,1-1-1 0 0,0 0 0 0 0,22 5 0 0 0,-16-6-49 0 0,-1-1 0 0 0,1 0 0 0 0,0-1 0 0 0,0-1 0 0 0,-1-1 0 0 0,24-3 0 0 0,-26 1-21 0 0,0-1 0 0 0,0 0 0 0 0,-1-1 0 0 0,0 0-1 0 0,0-1 1 0 0,0-1 0 0 0,0 0 0 0 0,18-14 0 0 0,-5 0 188 0 0,0 0 1 0 0,34-39-1 0 0,-45 43-77 0 0,-1-1 0 0 0,0 0 0 0 0,20-37 0 0 0,-27 41-113 0 0,0-1-1 0 0,-1 0 0 0 0,0-1 1 0 0,-1 1-1 0 0,-1-1 1 0 0,2-18-1 0 0,-4 22-48 0 0,-2 0 0 0 0,1 0-1 0 0,-2 0 1 0 0,1 1 0 0 0,-2-1-1 0 0,-3-16 1 0 0,4 21-98 0 0,-1 1 0 0 0,0-1 0 0 0,-1 0 0 0 0,0 0 0 0 0,0 1-1 0 0,0 0 1 0 0,-1 0 0 0 0,0 0 0 0 0,0 0 0 0 0,-1 0 0 0 0,-9-9 0 0 0,-8-3-1590 0 0,0 3-4623 0 0,2 2-2026 0 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5T20:06:34.8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192 39 6448 0 0,'26'-10'608'0'0,"-17"7"-304"0"0,-1 0 0 0 0,0-1 0 0 0,0 0 0 0 0,15-10 5504 0 0,-37 14-3644 0 0,7 3-1826 0 0,-1 1 1 0 0,1-1 0 0 0,0 1-1 0 0,0 0 1 0 0,0 1 0 0 0,1 0 0 0 0,-1 0-1 0 0,-8 10 1 0 0,-4 1 76 0 0,4-3-278 0 0,0 1-1 0 0,1 1 1 0 0,0 1-1 0 0,1 0 0 0 0,1 0 1 0 0,1 1-1 0 0,0 1 1 0 0,1 0-1 0 0,1 0 0 0 0,-8 24 1 0 0,11-24 34 0 0,0 0-1 0 0,1 1 1 0 0,1 0 0 0 0,1 0 0 0 0,1 0 0 0 0,0 0 0 0 0,2 0 0 0 0,0 0-1 0 0,1 0 1 0 0,1 0 0 0 0,4 19 0 0 0,-5-34-108 0 0,0-1 1 0 0,-1 0-1 0 0,1 1 0 0 0,1-1 1 0 0,-1 0-1 0 0,0 0 0 0 0,1 0 1 0 0,0 0-1 0 0,-1 0 0 0 0,1 0 1 0 0,0 0-1 0 0,1-1 0 0 0,-1 1 1 0 0,0-1-1 0 0,1 0 1 0 0,-1 1-1 0 0,1-1 0 0 0,0 0 1 0 0,0 0-1 0 0,0-1 0 0 0,0 1 1 0 0,0-1-1 0 0,0 1 0 0 0,0-1 1 0 0,0 0-1 0 0,1 0 0 0 0,-1 0 1 0 0,0-1-1 0 0,1 1 0 0 0,-1-1 1 0 0,1 0-1 0 0,-1 0 0 0 0,0 0 1 0 0,1 0-1 0 0,-1-1 0 0 0,1 1 1 0 0,-1-1-1 0 0,0 0 1 0 0,0 0-1 0 0,4-1 0 0 0,4-4 87 0 0,0 1 0 0 0,-1-1-1 0 0,0-1 1 0 0,0 1 0 0 0,0-2-1 0 0,-1 1 1 0 0,0-2 0 0 0,-1 1-1 0 0,15-19 1 0 0,-9 8-41 0 0,0-1 0 0 0,-2-1 0 0 0,20-42 0 0 0,-22 40-28 0 0,-1-1-1 0 0,-2 0 0 0 0,10-43 1 0 0,-16 58-148 0 0,0 0 0 0 0,0 0 0 0 0,0 0 1 0 0,-1 0-1 0 0,-1 0 0 0 0,1 0 0 0 0,-1-1 1 0 0,-1 1-1 0 0,0 1 0 0 0,0-1 0 0 0,-1 0 1 0 0,0 0-1 0 0,-7-13 0 0 0,-1 7-994 0 0,-1 4-54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5T20:01:13.1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108 93 9360 0 0,'-6'1'107'0'0,"-1"-1"1"0"0,1-1-1 0 0,-1 1 0 0 0,1-1 1 0 0,-1 0-1 0 0,1-1 1 0 0,0 0-1 0 0,0 0 1 0 0,-10-4-1 0 0,12 4 458 0 0,0-1 0 0 0,0 0 0 0 0,0 0 0 0 0,-6-6 1 0 0,8 7-383 0 0,2 2-46 0 0,-1 0 0 0 0,1-1-1 0 0,-1 1 1 0 0,1-1 0 0 0,-1 1-1 0 0,1-1 1 0 0,-1 1 0 0 0,1-1 0 0 0,0 1-1 0 0,-1-1 1 0 0,1 0 0 0 0,0 1 0 0 0,0-1-1 0 0,-1 0 1 0 0,1 1 0 0 0,0-2 1647 0 0,6-3-192 0 0,-3 3-1345 0 0,0 1-1 0 0,0 0 0 0 0,0-1 1 0 0,0 1-1 0 0,0 1 0 0 0,0-1 1 0 0,1 0-1 0 0,-1 1 0 0 0,7 0 1 0 0,33 3 907 0 0,-18-1-404 0 0,147 12 1699 0 0,-98-5-1119 0 0,139-4 0 0 0,24-37-53 0 0,-72 7-550 0 0,-155 24-657 0 0,85-6 984 0 0,-95 7-1408 0 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5T20:06:35.6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385 22 10424 0 0,'0'0'473'0'0,"-10"-6"182"0"0,6 4-429 0 0,-1-1 1 0 0,0 1 0 0 0,0 0 0 0 0,0 1 0 0 0,0-1 0 0 0,0 1-1 0 0,0 0 1 0 0,-1 0 0 0 0,1 1 0 0 0,0-1 0 0 0,0 1-1 0 0,-1 0 1 0 0,1 1 0 0 0,0-1 0 0 0,-1 1 0 0 0,1 0 0 0 0,-5 2-1 0 0,-8 2 378 0 0,0 1-1 0 0,1 0 0 0 0,-26 15 0 0 0,27-13-383 0 0,1 0-1 0 0,1 2 1 0 0,0 0-1 0 0,0 0 0 0 0,-19 21 1 0 0,26-23-80 0 0,0 0 0 0 0,0 0 0 0 0,1 1 0 0 0,0 0 0 0 0,1 1-1 0 0,-1-1 1 0 0,2 1 0 0 0,0 0 0 0 0,0 0 0 0 0,-2 12 0 0 0,1 0 24 0 0,1 0-1 0 0,2 0 0 0 0,0 0 0 0 0,1 0 0 0 0,1 0 1 0 0,2 0-1 0 0,0 0 0 0 0,1 0 0 0 0,1-1 1 0 0,1 1-1 0 0,12 32 0 0 0,-15-48-94 0 0,1-1 1 0 0,-1 0-1 0 0,1 0 0 0 0,0 0 0 0 0,1 0 1 0 0,-1 0-1 0 0,1 0 0 0 0,0-1 1 0 0,0 0-1 0 0,0 0 0 0 0,1 0 1 0 0,8 6-1 0 0,-9-8-5 0 0,0 0 0 0 0,0 0 0 0 0,0 0 0 0 0,0-1 0 0 0,1 1 0 0 0,-1-1 1 0 0,0 0-1 0 0,1 0 0 0 0,-1-1 0 0 0,0 1 0 0 0,1-1 0 0 0,-1 0 0 0 0,1 0 0 0 0,-1 0 0 0 0,1-1 0 0 0,-1 0 0 0 0,7-1 1 0 0,-1-2 28 0 0,-1-1 0 0 0,1 1 1 0 0,-1-1-1 0 0,0-1 0 0 0,0 0 1 0 0,0 0-1 0 0,-1 0 0 0 0,0-1 1 0 0,-1-1-1 0 0,1 1 0 0 0,-1-1 1 0 0,-1 0-1 0 0,9-13 0 0 0,1-6 93 0 0,0 0 0 0 0,-2 0 0 0 0,14-38 0 0 0,-20 45-37 0 0,-1 0 0 0 0,-1 0-1 0 0,-1-1 1 0 0,-1 0 0 0 0,2-30-1 0 0,-5 42-248 0 0,-1 1 0 0 0,-1-1-1 0 0,0 0 1 0 0,0 0 0 0 0,-1 1-1 0 0,-4-16 1 0 0,4 19-240 0 0,-1-1 1 0 0,1 1 0 0 0,-1-1 0 0 0,0 1-1 0 0,-1 0 1 0 0,1 0 0 0 0,-1 1-1 0 0,0-1 1 0 0,0 1 0 0 0,-9-8 0 0 0,0 2-1415 0 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5T20:06:36.1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281 13 10824 0 0,'0'0'813'0'0,"-1"0"-541"0"0,0-1-7 0 0,-1-1 0 0 0,1 1 0 0 0,-1 0 1 0 0,0 0-1 0 0,1 0 0 0 0,-1 1 0 0 0,0-1 0 0 0,1 0 0 0 0,-1 1 0 0 0,0-1 0 0 0,0 1 1 0 0,0-1-1 0 0,0 1 0 0 0,0 0 0 0 0,1 0 0 0 0,-1 0 0 0 0,0 0 0 0 0,0 0 1 0 0,0 0-1 0 0,0 0 0 0 0,0 1 0 0 0,0-1 0 0 0,1 1 0 0 0,-4 0 0 0 0,-2 2-8 0 0,1 0 0 0 0,-1 0 0 0 0,1 1 0 0 0,-10 7 0 0 0,-7 7 172 0 0,1 1-1 0 0,0 1 1 0 0,-33 41 0 0 0,46-50-218 0 0,1-1-1 0 0,1 1 1 0 0,0 0 0 0 0,0 1 0 0 0,1 0 0 0 0,1 0 0 0 0,0 0 0 0 0,-4 14-1 0 0,7-20-205 0 0,1 1-1 0 0,0-1 1 0 0,0 1-1 0 0,0-1 1 0 0,1 1-1 0 0,0-1 1 0 0,0 1-1 0 0,1-1 1 0 0,0 1-1 0 0,0-1 1 0 0,1 1-1 0 0,-1-1 0 0 0,1 0 1 0 0,1 0-1 0 0,-1 0 1 0 0,1 0-1 0 0,0 0 1 0 0,5 7-1 0 0,-4-8 0 0 0,0 0-1 0 0,0 0 1 0 0,1-1 0 0 0,-1 1-1 0 0,1-1 1 0 0,0 0-1 0 0,0 0 1 0 0,0-1 0 0 0,0 0-1 0 0,1 0 1 0 0,7 3-1 0 0,-5-3 80 0 0,1 0-1 0 0,-1-1 0 0 0,0 0 0 0 0,1-1 0 0 0,0 1 0 0 0,-1-2 0 0 0,15 0 0 0 0,-9-1-6 0 0,0 0 0 0 0,0-1 0 0 0,0-1 0 0 0,-1-1 0 0 0,1 0 0 0 0,-1 0 0 0 0,0-2 0 0 0,0 1 0 0 0,0-2 0 0 0,12-8 0 0 0,2-3-26 0 0,-2-1-1 0 0,0-1 1 0 0,25-27 0 0 0,-39 36-16 0 0,-1-1 1 0 0,0 0-1 0 0,-1-1 1 0 0,0 0-1 0 0,-1 0 1 0 0,-1-1-1 0 0,0 0 1 0 0,8-23 0 0 0,-13 32-29 0 0,-1-1 0 0 0,0 1 1 0 0,0-1-1 0 0,0 0 0 0 0,-1 1 1 0 0,1-1-1 0 0,-1 0 0 0 0,-1 0 1 0 0,1 1-1 0 0,-1-1 0 0 0,0 0 1 0 0,-1 1-1 0 0,1-1 0 0 0,-4-8 1 0 0,3 10-59 0 0,0 0 0 0 0,-1 0 0 0 0,1 1 0 0 0,-1-1 0 0 0,0 1 0 0 0,1-1 1 0 0,-2 1-1 0 0,1 0 0 0 0,0 0 0 0 0,-1 0 0 0 0,1 1 0 0 0,-1-1 0 0 0,0 1 0 0 0,0 0 0 0 0,0 0 0 0 0,0 0 1 0 0,0 0-1 0 0,0 1 0 0 0,-5-2 0 0 0,-15-2-1040 0 0,-3 1-55 0 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5T20:06:38.8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159 17 3224 0 0,'0'0'3153'0'0,"-18"-5"2878"0"0,16 5-5941 0 0,0 0 0 0 0,1-1 0 0 0,-1 1 1 0 0,1 0-1 0 0,-1 0 0 0 0,0 0 0 0 0,1 0 0 0 0,-1 1 1 0 0,0-1-1 0 0,1 0 0 0 0,-1 1 0 0 0,1-1 1 0 0,-1 1-1 0 0,1-1 0 0 0,-1 1 0 0 0,1 0 1 0 0,-1-1-1 0 0,1 1 0 0 0,0 0 0 0 0,-1 0 1 0 0,1 0-1 0 0,0 0 0 0 0,0 0 0 0 0,0 1 0 0 0,-1-1 1 0 0,1 0-1 0 0,1 0 0 0 0,-1 1 0 0 0,0-1 1 0 0,-1 3-1 0 0,-7 16 554 0 0,5-12-512 0 0,0 0 0 0 0,0 0 0 0 0,1 1 0 0 0,1-1 0 0 0,-1 1 0 0 0,1 0 0 0 0,-1 14 0 0 0,-3 11-24 0 0,0 2 100 0 0,-4 13 204 0 0,7-37-488 0 0,-3 23 1 0 0,0 1 424 0 0,-5 21 447 0 0,-3 69 0 0 0,14-109-546 0 0,0 1 0 0 0,3 22 0 0 0,0-3-29 0 0,-2-19-203 0 0,1 0 0 0 0,5 24-1 0 0,1 8-17 0 0,-7-35 0 0 0,7 27 0 0 0,3 2-451 0 0,-8-28 615 0 0,1 1 0 0 0,12 29-1 0 0,25 40 732 0 0,-16-44-1502 0 0,-14-25 778 0 0,-6-9-29 0 0,-1-1 0 0 0,7 14 1 0 0,-9-17-174 0 0,0 0 0 0 0,0 1 1 0 0,1-1-1 0 0,-1 0 0 0 0,1 0 1 0 0,0 0-1 0 0,0-1 0 0 0,1 1 1 0 0,-1-1-1 0 0,1 0 0 0 0,0 0 1 0 0,0 0-1 0 0,7 4 0 0 0,1-1 140 0 0,0-1-1 0 0,0 0 0 0 0,25 6 1 0 0,-26-8 71 0 0,-1-1 1 0 0,1-1 0 0 0,0 1-1 0 0,0-2 1 0 0,0 1 0 0 0,0-2-1 0 0,20-2 1 0 0,-10 0 148 0 0,-10 2-264 0 0,-1 0-1 0 0,0-1 1 0 0,-1 0 0 0 0,1 0-1 0 0,0-1 1 0 0,0-1 0 0 0,-1 1 0 0 0,0-2-1 0 0,14-7 1 0 0,-9 0 51 0 0,-1 0 1 0 0,0 0-1 0 0,-1-1 0 0 0,0-1 1 0 0,-1 0-1 0 0,0-1 0 0 0,-2 0 1 0 0,1 0-1 0 0,-2-1 0 0 0,0-1 1 0 0,-1 1-1 0 0,-1-1 1 0 0,0 0-1 0 0,3-20 0 0 0,-4 5 78 0 0,-1-1 1 0 0,-2 1-1 0 0,-1-1 0 0 0,-2 1 0 0 0,-6-44 1 0 0,5 60-188 0 0,-5-38 111 0 0,-24-94-1 0 0,15 99-78 0 0,-2 0 1 0 0,-3 1-1 0 0,-2 1 0 0 0,-40-63 0 0 0,47 88-23 0 0,0 0 0 0 0,-23-24-1 0 0,29 37-11 0 0,1 0 0 0 0,-1 1 1 0 0,0-1-1 0 0,-1 2 0 0 0,1 0 0 0 0,-21-10 0 0 0,25 14-152 0 0,0 1 0 0 0,0 0 0 0 0,0 0 0 0 0,0 1 0 0 0,0-1 0 0 0,0 2 0 0 0,0-1 0 0 0,-1 1 0 0 0,1-1 0 0 0,0 2 0 0 0,0-1 0 0 0,-1 1 0 0 0,1 0 0 0 0,0 0 0 0 0,0 0 0 0 0,0 1 0 0 0,-8 4 0 0 0,2-2-8723 0 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5T20:06:40.6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187 333 3224 0 0,'3'-4'12422'0'0,"7"24"-11949"0"0,-7-15-391 0 0,-1-1 0 0 0,1 1 0 0 0,-1 0 0 0 0,3 10 0 0 0,40 164 532 0 0,-25-124-441 0 0,-1-4-106 0 0,1 2-69 0 0,-12-33 52 0 0,7 23 0 0 0,-4-8 96 0 0,16 35 1 0 0,0-3-268 0 0,9 18-62 0 0,-11-30 304 0 0,10 21 490 0 0,68 103 0 0 0,-98-171-498 0 0,1 0 1 0 0,0 0 0 0 0,0-1-1 0 0,0 0 1 0 0,1-1 0 0 0,0 1-1 0 0,1-1 1 0 0,-1-1 0 0 0,1 1 0 0 0,0-1-1 0 0,0-1 1 0 0,1 1 0 0 0,-1-2-1 0 0,1 1 1 0 0,17 4 0 0 0,-14-5 6 0 0,0-1 0 0 0,0-1 0 0 0,1 1-1 0 0,-1-2 1 0 0,1 0 0 0 0,-1 0 0 0 0,1-1 0 0 0,-1-1 0 0 0,1 0 0 0 0,-1 0 0 0 0,20-8 0 0 0,-15 3 23 0 0,-1-1-1 0 0,0 0 1 0 0,0-1-1 0 0,0-1 1 0 0,-2 0 0 0 0,1-1-1 0 0,-1-1 1 0 0,-1 0-1 0 0,0-1 1 0 0,20-24-1 0 0,-26 27-27 0 0,10-21 0 0 0,-9 17-49 0 0,-2 2 47 0 0,-1 0-1 0 0,-1 0 0 0 0,0 0 0 0 0,3-21 0 0 0,-1 6 54 0 0,13-65 291 0 0,-17 77-346 0 0,0-24 0 0 0,1-3-30 0 0,-2 25-57 0 0,-1 1 0 0 0,0-1 0 0 0,-1 1 0 0 0,-1-1 0 0 0,-5-22 0 0 0,-26-82 23 0 0,21 84 27 0 0,-22-72 6 0 0,-2 18-160 0 0,26 63 68 0 0,-1 0 0 0 0,-2 1 0 0 0,0 0 0 0 0,-2 1 0 0 0,-24-32 0 0 0,23 37 12 0 0,-1 1 0 0 0,-27-25 0 0 0,37 39 0 0 0,-1 0 0 0 0,-16-8 0 0 0,-10-9 0 0 0,14 6 0 0 0,10 8 0 0 0,0 1 0 0 0,-20-13 0 0 0,28 20 0 0 0,-24-15 14 0 0,-1 2 0 0 0,0 1 0 0 0,-43-14 0 0 0,57 23-14 0 0,0 1 0 0 0,1 0 0 0 0,-1 1 0 0 0,-1 0 0 0 0,1 1 0 0 0,0 1 0 0 0,-26 2 0 0 0,35-2 0 0 0,-20 3 0 0 0,1 0 0 0 0,-1 1 0 0 0,-24 9 0 0 0,30-6-3 0 0,0 2-1 0 0,0 0 1 0 0,1 1-1 0 0,0 0 0 0 0,1 2 1 0 0,0 0-1 0 0,1 0 1 0 0,-18 20-1 0 0,16-13 0 0 0,1 0-1 0 0,1 1 1 0 0,0 1-1 0 0,1 0 0 0 0,2 1 1 0 0,-11 25-1 0 0,21-43 5 0 0,-33 88-70 0 0,31-81 55 0 0,1 0-1 0 0,1 1 1 0 0,0-1 0 0 0,1 1-1 0 0,0 0 1 0 0,1 16 0 0 0,5 38-2533 0 0,-2-47 1177 0 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5T20:07:30.3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0 127 15344 0 0,'8'-7'1163'0'0,"7"-15"-639"0"0,-6 13-204 0 0,-8 7-20 0 0,1 1-1 0 0,0-1 1 0 0,0 0 0 0 0,0 0-1 0 0,0 1 1 0 0,3-3 0 0 0,28-16 1571 0 0,10-5-1190 0 0,-22 13-274 0 0,-7 3-1822 0 0,-4 4-3785 0 0,-2 1-1585 0 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5T20:07:30.7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97 1 4608 0 0,'-4'3'530'0'0,"-17"10"8333"0"0,15-7-8371 0 0,0-1 1 0 0,0 1 0 0 0,1 0-1 0 0,-1 1 1 0 0,1 0-1 0 0,1-1 1 0 0,-7 13-1 0 0,10-17-434 0 0,-3 5-8 0 0,1-1-1 0 0,0 1 0 0 0,0 0 0 0 0,-2 8 0 0 0,4-13-20 0 0,1 1 0 0 0,-1 0 1 0 0,1 0-1 0 0,-1 0 0 0 0,1 0 0 0 0,0 0 1 0 0,0 0-1 0 0,0 0 0 0 0,0 0 0 0 0,1 0 0 0 0,-1 0 1 0 0,3 5-1 0 0,-2 0 111 0 0,-1-8-128 0 0,-1 1 0 0 0,1-1 1 0 0,0 0-1 0 0,0 1 0 0 0,0-1 0 0 0,0 0 0 0 0,0 1 1 0 0,0-1-1 0 0,1 0 0 0 0,-1 1 0 0 0,0-1 0 0 0,0 0 0 0 0,0 1 1 0 0,0-1-1 0 0,0 0 0 0 0,0 1 0 0 0,0-1 0 0 0,1 0 1 0 0,-1 0-1 0 0,0 1 0 0 0,0-1 0 0 0,0 0 0 0 0,1 0 1 0 0,-1 1-1 0 0,0-1 0 0 0,1 1 0 0 0,0-1 69 0 0,1 0-1 0 0,2 1-32 0 0,0 0 0 0 0,-1 0 0 0 0,1-1 0 0 0,0 1 0 0 0,0-1 0 0 0,0 0 0 0 0,0 0 0 0 0,0-1-1 0 0,0 1 1 0 0,0-1 0 0 0,0 0 0 0 0,6-2 0 0 0,5-2 304 0 0,0 1-1 0 0,0 1 1 0 0,1 0-1 0 0,-1 0 1 0 0,19 1-1 0 0,-32 2-317 0 0,-1 0-1 0 0,0 0 1 0 0,1 0-1 0 0,-1 0 0 0 0,0 0 1 0 0,1 1-1 0 0,-1-1 1 0 0,0 0-1 0 0,0 1 0 0 0,1-1 1 0 0,-1 1-1 0 0,0-1 1 0 0,0 1-1 0 0,0 0 1 0 0,0-1-1 0 0,0 1 0 0 0,0 0 1 0 0,0 0-1 0 0,0 0 1 0 0,2 2-1 0 0,-2-2-5 0 0,0 1-1 0 0,0 0 1 0 0,-1 0 0 0 0,1 0 0 0 0,0 0-1 0 0,-1 0 1 0 0,1 0 0 0 0,-1 0 0 0 0,0 0-1 0 0,1 0 1 0 0,-1 0 0 0 0,0 3-1 0 0,-1 1 9 0 0,0 1 0 0 0,0 0 0 0 0,-1-1-1 0 0,1 1 1 0 0,-1-1 0 0 0,-1 1 0 0 0,-3 6-1 0 0,-5 7 15 0 0,-1 0 0 0 0,-1-1 0 0 0,-30 32 0 0 0,41-48-201 0 0,-1 0 0 0 0,0 0 0 0 0,0-1 1 0 0,1 1-1 0 0,-2-1 0 0 0,1 0 0 0 0,0 0 0 0 0,0 0 0 0 0,-1 0 0 0 0,1 0 0 0 0,-1-1 0 0 0,1 0 0 0 0,-1 1 0 0 0,-4-1 0 0 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5T20:07:31.1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98 7368 0 0,'0'0'666'0'0,"12"-8"-251"0"0,21-19 8239 0 0,26-8-4710 0 0,-43 25-3176 0 0,-12 8-651 0 0,-1 0 0 0 0,1 0 0 0 0,0 0 0 0 0,0 0 0 0 0,0 0-1 0 0,0 1 1 0 0,0 0 0 0 0,0 0 0 0 0,0 0 0 0 0,7-1 0 0 0,-12 22 60 0 0,-2-12-115 0 0,-1 0 0 0 0,0-1 0 0 0,0 1 0 0 0,0 0 0 0 0,-9 10 0 0 0,-2 5 223 0 0,2-6-116 0 0,9-12-168 0 0,-1 1 1 0 0,1 0-1 0 0,1 0 1 0 0,-5 7-1 0 0,8-13-1 0 0,0 0 0 0 0,0 0 0 0 0,0 0 0 0 0,0 1 0 0 0,0-1 0 0 0,0 0 0 0 0,0 0 0 0 0,-1 0 0 0 0,1 0 0 0 0,0 0 0 0 0,0 1 0 0 0,0-1 0 0 0,0 0 0 0 0,0 0 0 0 0,0 0 0 0 0,0 0 0 0 0,0 1 0 0 0,0-1 0 0 0,0 0 0 0 0,0 0 0 0 0,0 0 0 0 0,0 1 0 0 0,0-1 0 0 0,0 0 0 0 0,0 0 0 0 0,0 0 0 0 0,1 0 0 0 0,-1 0 0 0 0,0 1 0 0 0,0-1 0 0 0,0 0 0 0 0,0 0 0 0 0,0 0 0 0 0,0 0 0 0 0,0 0 0 0 0,0 1 0 0 0,1-1 0 0 0,-1 0 0 0 0,0 0 0 0 0,0 0 0 0 0,0 0 0 0 0,0 0 0 0 0,0 0 0 0 0,1 0 0 0 0,-1 1 0 0 0,4-1 0 0 0,6-1-22 0 0,1 0-1 0 0,-1-1 1 0 0,0 0-1 0 0,17-6 1 0 0,-20 5 96 0 0,1 1 0 0 0,-1 0 1 0 0,0 0-1 0 0,1 1 0 0 0,-1 0 0 0 0,1 0 0 0 0,0 0 1 0 0,-1 1-1 0 0,1 0 0 0 0,12 2 0 0 0,-19-1-63 0 0,1-1 0 0 0,-1 1-1 0 0,0-1 1 0 0,0 1-1 0 0,0 0 1 0 0,1-1 0 0 0,-1 1-1 0 0,0 0 1 0 0,0 0 0 0 0,0 0-1 0 0,0 0 1 0 0,0 0-1 0 0,0 0 1 0 0,-1 0 0 0 0,1 0-1 0 0,0 0 1 0 0,0 0 0 0 0,-1 0-1 0 0,1 0 1 0 0,-1 1-1 0 0,1-1 1 0 0,-1 0 0 0 0,1 1-1 0 0,-1-1 1 0 0,0 0 0 0 0,0 0-1 0 0,1 1 1 0 0,-1-1-1 0 0,0 1 1 0 0,0-1 0 0 0,0 0-1 0 0,-1 1 1 0 0,1-1 0 0 0,-1 2-1 0 0,0 6 21 0 0,-1 0-1 0 0,-1 0 0 0 0,-6 16 1 0 0,6-18-21 0 0,0 3-69 0 0,-2 0-1 0 0,1-1 0 0 0,-2 1 0 0 0,1-1 1 0 0,-1 0-1 0 0,0 0 0 0 0,-10 9 1 0 0,-16 11-7828 0 0,16-19 588 0 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5T20:07:31.7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43 36 3680 0 0,'0'0'167'0'0,"11"-12"26"0"0,2-6 5271 0 0,-9 13-1636 0 0,-8 10-1936 0 0,0 2-1467 0 0,0 0 0 0 0,0 0 0 0 0,-4 12 1 0 0,-5 9 250 0 0,7-15-384 0 0,0 1 0 0 0,1-1 1 0 0,1 1-1 0 0,0 0 0 0 0,1 0 1 0 0,1 0-1 0 0,0 1 0 0 0,0 19 0 0 0,2-33-265 0 0,0 0 0 0 0,0 0 0 0 0,0-1-1 0 0,0 1 1 0 0,1 0 0 0 0,-1 0 0 0 0,0 0 0 0 0,0-1-1 0 0,0 1 1 0 0,1 0 0 0 0,-1 0 0 0 0,0-1-1 0 0,1 1 1 0 0,-1 0 0 0 0,1-1 0 0 0,-1 1-1 0 0,1 0 1 0 0,-1-1 0 0 0,1 1 0 0 0,-1-1-1 0 0,1 1 1 0 0,-1 0 0 0 0,1-1 0 0 0,1 1 0 0 0,-1 0 0 0 0,1-1 0 0 0,-1 1 0 0 0,1-1 0 0 0,0 1 0 0 0,-1-1 0 0 0,1 0 0 0 0,0 0 0 0 0,-1 0 0 0 0,1 0 0 0 0,0 0 0 0 0,2 0 0 0 0,1-1-3 0 0,0 0 0 0 0,0 0 0 0 0,0-1 0 0 0,0 0 0 0 0,0 1 0 0 0,0-2 0 0 0,4-2 0 0 0,56-40-3855 0 0,-45 30-2651 0 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5T20:07:32.1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302 1 2760 0 0,'-2'6'248'0'0,"-8"18"5782"0"0,-13 25-1 0 0,-39 56-1968 0 0,-7 15-3334 0 0,40-64-373 0 0,-42 98 728 0 0,63-135-1055 0 0,2 1 0 0 0,0 0 0 0 0,1 0 0 0 0,1 0 0 0 0,1 0-1 0 0,0 22 1 0 0,3-40-31 0 0,0-1 0 0 0,0 0 0 0 0,0 1 0 0 0,0-1-1 0 0,0 1 1 0 0,0-1 0 0 0,1 1 0 0 0,-1-1 0 0 0,1 1 0 0 0,0 1-1 0 0,0-2-43 0 0,-1-1-1 0 0,1 1 1 0 0,-1-1-1 0 0,1 1 1 0 0,-1-1-1 0 0,1 1 1 0 0,-1-1-1 0 0,1 0 1 0 0,0 1-1 0 0,-1-1 1 0 0,1 0-1 0 0,0 1 1 0 0,-1-1-1 0 0,1 0 1 0 0,0 0-1 0 0,-1 0 1 0 0,1 1-1 0 0,0-1 1 0 0,-1 0-1 0 0,1 0 1 0 0,0 0-1 0 0,-1 0 1 0 0,1 0-1 0 0,1-1 1 0 0,12-2-1382 0 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5T20:07:32.7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664 195 10104 0 0,'1'-1'130'0'0,"0"0"-1"0"0,0-1 1 0 0,-1 1 0 0 0,1 0 0 0 0,0-1 0 0 0,-1 1 0 0 0,1-1 0 0 0,-1 1 0 0 0,1-1-1 0 0,-1 1 1 0 0,1-1 0 0 0,-1 1 0 0 0,0-1 0 0 0,0 1 0 0 0,0-1 0 0 0,0 1 0 0 0,0-1-1 0 0,0 1 1 0 0,-1-1 0 0 0,1 1 0 0 0,0-1 0 0 0,-1 1 0 0 0,1-1 0 0 0,-1 1 0 0 0,0-2-1 0 0,-2-2 547 0 0,0 1-1 0 0,-1-1 1 0 0,1 1-1 0 0,-1 0 0 0 0,-6-6 1 0 0,-10-11 854 0 0,15 16-1312 0 0,1 1 0 0 0,-1-1 0 0 0,0 1 0 0 0,0 1 0 0 0,0-1 0 0 0,-12-5 0 0 0,15 8-165 0 0,-14-7 381 0 0,0 1 0 0 0,0 0 0 0 0,-1 2 1 0 0,-25-6-1 0 0,-90-11 1500 0 0,109 19-1670 0 0,-1 0 0 0 0,0 2-1 0 0,1 1 1 0 0,-28 3-1 0 0,47-3-198 0 0,-3 1-43 0 0,-1 0 0 0 0,1 1-1 0 0,0 0 1 0 0,0 0 0 0 0,0 0 0 0 0,0 1 0 0 0,0 0 0 0 0,1 0-1 0 0,-1 1 1 0 0,1 0 0 0 0,0 0 0 0 0,0 0 0 0 0,0 1 0 0 0,-7 8-1 0 0,5-6-22 0 0,1 1-1 0 0,1 0 0 0 0,-1 1 0 0 0,1 0 0 0 0,1 0 0 0 0,0 0 1 0 0,0 1-1 0 0,1-1 0 0 0,-5 16 0 0 0,4-3-11 0 0,1 0-1 0 0,1 0 1 0 0,1 1-1 0 0,1-1 1 0 0,1 1-1 0 0,0-1 0 0 0,2 1 1 0 0,1-1-1 0 0,1 0 1 0 0,1 0-1 0 0,0 0 1 0 0,17 40-1 0 0,-10-35 14 0 0,0-1 0 0 0,30 45-1 0 0,-32-56 3 0 0,2 1 0 0 0,0-1 0 0 0,1-1 0 0 0,0 0 0 0 0,21 15 0 0 0,-25-22 49 0 0,0-1 1 0 0,1 0 0 0 0,-1-1-1 0 0,1 0 1 0 0,1-1-1 0 0,-1 0 1 0 0,1 0-1 0 0,-1-1 1 0 0,1 0 0 0 0,0-1-1 0 0,0-1 1 0 0,0 1-1 0 0,0-2 1 0 0,1 0-1 0 0,-1 0 1 0 0,0-1-1 0 0,15-2 1 0 0,-10-1 84 0 0,0 0 1 0 0,0-1-1 0 0,0-1 0 0 0,-1 0 1 0 0,0-1-1 0 0,0 0 0 0 0,-1-2 1 0 0,0 0-1 0 0,0 0 0 0 0,-1-1 0 0 0,13-13 1 0 0,-10 6-73 0 0,-1 0 0 0 0,0-2 1 0 0,-1 0-1 0 0,-1 0 0 0 0,-1-1 1 0 0,-1 0-1 0 0,-1-1 0 0 0,13-39 0 0 0,-18 45-51 0 0,-1 0 0 0 0,0 1 0 0 0,-1-1 0 0 0,-1 0 0 0 0,0-1 0 0 0,-1-19 0 0 0,-2 24-6 0 0,0 0-1 0 0,-1-1 1 0 0,0 1 0 0 0,0 0 0 0 0,-1 0 0 0 0,-1 0 0 0 0,0 0-1 0 0,0 1 1 0 0,-8-12 0 0 0,2 5-429 0 0,-1 1 0 0 0,-1 0-1 0 0,0 1 1 0 0,-2 0 0 0 0,1 1 0 0 0,-2 1-1 0 0,1 0 1 0 0,-2 1 0 0 0,-22-14 0 0 0,2 3-1300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5T20:01:13.8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98 6 9416 0 0,'-24'3'991'0'0,"20"-2"-687"0"0,0 0 0 0 0,1 0 0 0 0,-1-1 1 0 0,0 0-1 0 0,0 0 0 0 0,0 0 0 0 0,-4 0 0 0 0,0-2 911 0 0,5 2-586 0 0,1 0-1 0 0,0-1 1 0 0,-1 1 0 0 0,1-1 0 0 0,0 0-1 0 0,-1 0 1 0 0,-3-2 0 0 0,-1 0 5351 0 0,21 9-4972 0 0,69 8 76 0 0,0-4 1 0 0,99 0 0 0 0,-80-9-507 0 0,142-4 232 0 0,-193 0-763 0 0,82-4 46 0 0,-128 7-282 0 0,1 0-1 0 0,0 1 1 0 0,0 0-1 0 0,-1 0 0 0 0,1 1 1 0 0,10 3-1 0 0,-12-3-1387 0 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5T20:07:38.0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1 3224 0 0,'-12'15'21082'0'0,"15"-11"-22509"0"0,-2-3 1642 0 0,12 3 682 0 0,-7-3-655 0 0,-1-1-1 0 0,1 0 1 0 0,0 0-1 0 0,10-3 1 0 0,14 1 566 0 0,0 4-570 0 0,-10 8-44 0 0,-13-7-118 0 0,-1-1-1 0 0,1 0 1 0 0,9 3-1 0 0,-14-5-57 0 0,-1 1 62 0 0,14 4 192 0 0,25 8 780 0 0,-25-10-1038 0 0,0 0 1 0 0,27 1-1 0 0,113 0 107 0 0,-145-4-86 0 0,-4-1-1 0 0,0 1 0 0 0,-1 1 0 0 0,1-1 0 0 0,9 2 0 0 0,-10 0 15 0 0,1-1-1 0 0,-1 0 1 0 0,12 0-1 0 0,-3 0 30 0 0,-8 0-66 0 0,6 1 15 0 0,-1-1 0 0 0,1-1 0 0 0,0 0 0 0 0,20-2 0 0 0,-12-3 26 0 0,21-3 24 0 0,-21 4-56 0 0,1 0 0 0 0,38-2-1 0 0,-36 4-10 0 0,-17 2 26 0 0,0-1 0 0 0,1 1 1 0 0,10 1-1 0 0,22 1 41 0 0,94 25-144 0 0,-117-24 181 0 0,1 0-1 0 0,0-1 1 0 0,18-1-1 0 0,-16-1 25 0 0,0 1-1 0 0,22 5 1 0 0,-34-5-139 0 0,0-1 1 0 0,1 1-1 0 0,7-2 0 0 0,9 2 19 0 0,21 1 130 0 0,-12-1 64 0 0,0 2-1 0 0,45 8 0 0 0,-69-9-114 0 0,0-1 0 0 0,0-1-1 0 0,0 1 1 0 0,0-1 0 0 0,0-1-1 0 0,0 0 1 0 0,0 0 0 0 0,0-1-1 0 0,0 0 1 0 0,12-5 0 0 0,-2 2 114 0 0,16-3-195 0 0,41-14 195 0 0,-43 13-110 0 0,-24 7-55 0 0,-1 0 0 0 0,0-1 0 0 0,13-6 0 0 0,16-5-36 0 0,-9 3-12 0 0,-20 8 2 0 0,-1 1 0 0 0,0 0 0 0 0,16-1 0 0 0,11-3 0 0 0,-27 5 0 0 0,2 1 0 0 0,-1-2 0 0 0,0 1 0 0 0,-1 1-129 0 0,-7 0-40 0 0,1 0 1 0 0,0 0-1 0 0,0 0 0 0 0,0 0 1 0 0,-1 0-1 0 0,1 0 1 0 0,0 0-1 0 0,0 1 1 0 0,-1-1-1 0 0,1 0 0 0 0,0 0 1 0 0,0 1-1 0 0,1 0 1 0 0,1 1-1871 0 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5T20:07:39.6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 2 6912 0 0,'-19'-2'12303'0'0,"31"5"-11617"0"0,0-1 0 0 0,0 0 0 0 0,0-1 0 0 0,0-1 0 0 0,13 0 0 0 0,30 2 278 0 0,41 6-91 0 0,62 9 162 0 0,-134-14-949 0 0,38 0-1 0 0,15 1 83 0 0,-73-4-159 0 0,40 6 122 0 0,48 0 0 0 0,7 1 7 0 0,-3-1-186 0 0,37-1 186 0 0,-125-5-120 0 0,149 16 608 0 0,-29-3-1329 0 0,52-7 794 0 0,-76 9 435 0 0,-62-9-526 0 0,-29-4 0 0 0,-1 0 0 0 0,1-1 0 0 0,0 0 0 0 0,0-1 0 0 0,22-2 0 0 0,41-5 0 0 0,-14 1 0 0 0,3-3 0 0 0,84-9 0 0 0,-21 16 0 0 0,-69 3 0 0 0,31-4 0 0 0,-1-1 0 0 0,7 0 456 0 0,-70 1 595 0 0,-13 2-865 0 0,0 0-1 0 0,17-5 1 0 0,-5 1-186 0 0,13-4 0 0 0,-10 0 580 0 0,-15 7-2204 0 0,-3 4-6560 0 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5T20:07:45.4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0 158 15120 0 0,'0'0'5215'0'0,"6"-2"-3327"0"0,14-7-398 0 0,-1-1 0 0 0,32-21 0 0 0,-29 16-1032 0 0,29-13 1 0 0,-12 9-500 0 0,-21 10-299 0 0,0 0-1 0 0,1 1 1 0 0,32-9-1 0 0,-49 17-273 0 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5T20:07:45.8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133 0 4608 0 0,'-3'2'458'0'0,"1"0"1"0"0,-1 0-1 0 0,0 0 1 0 0,0 0-1 0 0,0 0 1 0 0,-5 1 0 0 0,5-2 575 0 0,0 0 0 0 0,1 1 0 0 0,-1-1 0 0 0,1 0 0 0 0,-1 1 0 0 0,1 0 0 0 0,0-1 0 0 0,-3 4 0 0 0,3-3-780 0 0,1-1 0 0 0,0 1-1 0 0,0-1 1 0 0,0 1 0 0 0,1 0 0 0 0,-1-1 0 0 0,0 1 0 0 0,1 0 0 0 0,-1 0 0 0 0,0 3 0 0 0,1 2 155 0 0,-1 0 1 0 0,1 0-1 0 0,1 0 1 0 0,-1 0 0 0 0,1 0-1 0 0,1-1 1 0 0,2 11-1 0 0,4 21 485 0 0,17 119 594 0 0,-22-142-1570 0 0,8 88 285 0 0,-11-91-400 0 0,0 1 0 0 0,-1-1 0 0 0,0 1 0 0 0,-1-1 0 0 0,0 0 0 0 0,-6 16 0 0 0,8-26-122 0 0,-1 0 0 0 0,0 0 0 0 0,0 0 0 0 0,0 0 0 0 0,0-1 0 0 0,0 1 0 0 0,0 0 0 0 0,0-1 0 0 0,0 1 0 0 0,-1-1 0 0 0,1 1 0 0 0,-3 1 0 0 0,-5 3-7187 0 0</inkml:trace>
  <inkml:trace contextRef="#ctx0" brushRef="#br0" timeOffset="1">1 590 13360 0 0,'0'0'1026'0'0,"5"0"-628"0"0,0 0-51 0 0,-1-1 1 0 0,1 0-1 0 0,-1 0 1 0 0,0 0-1 0 0,1 0 1 0 0,-1-1-1 0 0,0 1 1 0 0,7-5-1 0 0,32-22 2277 0 0,-36 23-2385 0 0,29-20 886 0 0,-2-2 0 0 0,-1-2 0 0 0,39-43 0 0 0,-61 62-2017 0 0,6-7-2125 0 0,-12 9 1483 0 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5T20:07:46.2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0 241 12440 0 0,'8'-8'1328'0'0,"1"-7"636"0"0,-1 0 1 0 0,8-22 0 0 0,3-6 288 0 0,-3 8-399 0 0,-16 35-1770 0 0,2 0-117 0 0,0 1 1 0 0,-1-1-1 0 0,1 1 1 0 0,-1 0-1 0 0,1 0 1 0 0,-1 0-1 0 0,3 2 1 0 0,1 4 25 0 0,-1 1 0 0 0,5 15 0 0 0,-7-17 7 0 0,0-1 0 0 0,1 1 1 0 0,-1-1-1 0 0,1 0 1 0 0,0 1-1 0 0,1-1 0 0 0,-1-1 1 0 0,7 8-1 0 0,-8-10 45 0 0,-1-1 0 0 0,0 1 0 0 0,1-1 0 0 0,-1 0 0 0 0,1 0 0 0 0,0 0 0 0 0,-1 0 0 0 0,1 0 0 0 0,0 0-1 0 0,0 0 1 0 0,0 0 0 0 0,-1-1 0 0 0,1 1 0 0 0,0-1 0 0 0,0 1 0 0 0,0-1 0 0 0,0 0 0 0 0,0 0 0 0 0,0 0 0 0 0,0 0 0 0 0,0 0 0 0 0,0 0-1 0 0,0 0 1 0 0,0-1 0 0 0,0 1 0 0 0,0-1 0 0 0,0 1 0 0 0,-1-1 0 0 0,1 0 0 0 0,0 0 0 0 0,0 0 0 0 0,-1 0 0 0 0,1 0 0 0 0,0 0 0 0 0,-1 0-1 0 0,1-1 1 0 0,-1 1 0 0 0,3-3 0 0 0,1-2-13 0 0,0 0-1 0 0,-1-1 1 0 0,1 0 0 0 0,-1 1-1 0 0,-1-2 1 0 0,1 1 0 0 0,3-11-1 0 0,13-57-2707 0 0,-15 53 455 0 0,0-3-5422 0 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5T20:07:46.5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35 1 10592 0 0,'0'0'964'0'0,"6"5"-776"0"0,1 3 399 0 0,-1-1 1 0 0,1 1-1 0 0,-1 0 1 0 0,-1 1 0 0 0,0-1-1 0 0,0 1 1 0 0,0 0-1 0 0,-1 1 1 0 0,4 15-1 0 0,1 4 2351 0 0,7 59 0 0 0,-8 1-2029 0 0,-8 47 335 0 0,0-75-1726 0 0,0-51 9 0 0,-1 0 0 0 0,-2 14 0 0 0,-2-6-2641 0 0,0-11 1471 0 0,-5-10-12 0 0</inkml:trace>
  <inkml:trace contextRef="#ctx0" brushRef="#br0" timeOffset="1">0 351 14744 0 0,'0'0'1136'0'0,"7"-4"-704"0"0,14-5 1043 0 0,0 2 1 0 0,1 0 0 0 0,31-5-1 0 0,-27 6-959 0 0,-4 2-869 0 0,0 1-1 0 0,-1 1 1 0 0,33 1-1 0 0,-47 1-289 0 0,13 0-799 0 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5T20:07:47.0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0 255 4608 0 0,'0'0'4260'0'0,"9"6"-2203"0"0,-4-6-1748 0 0,-1 0 1 0 0,1 0-1 0 0,-1-1 0 0 0,1 1 0 0 0,0-1 1 0 0,-1 0-1 0 0,0 0 0 0 0,1-1 0 0 0,-1 1 1 0 0,0-1-1 0 0,1 0 0 0 0,3-3 0 0 0,10-5 804 0 0,20-17-1 0 0,-19 12-572 0 0,-1 0 1 0 0,0-1-1 0 0,-2-1 0 0 0,23-27 0 0 0,-33 36-386 0 0,0 0 0 0 0,7-15-1 0 0,-11 21-125 0 0,-1-1 1 0 0,0 0-1 0 0,0 0 0 0 0,0 0 0 0 0,0 0 1 0 0,0 0-1 0 0,-1 0 0 0 0,1 0 0 0 0,-1 0 0 0 0,0 0 1 0 0,0 0-1 0 0,0 0 0 0 0,-1-4 0 0 0,1 6-21 0 0,0 0-1 0 0,0 1 1 0 0,-1-1-1 0 0,1 0 0 0 0,0 0 1 0 0,0 0-1 0 0,-1 1 1 0 0,1-1-1 0 0,-1 0 0 0 0,1 0 1 0 0,-1 1-1 0 0,1-1 0 0 0,-1 0 1 0 0,1 1-1 0 0,-1-1 1 0 0,0 1-1 0 0,1-1 0 0 0,-1 1 1 0 0,0-1-1 0 0,1 1 1 0 0,-1-1-1 0 0,0 1 0 0 0,0 0 1 0 0,0-1-1 0 0,1 1 1 0 0,-1 0-1 0 0,0 0 0 0 0,0-1 1 0 0,0 1-1 0 0,0 0 1 0 0,1 0-1 0 0,-1 0 0 0 0,0 0 1 0 0,0 0-1 0 0,0 0 1 0 0,0 0-1 0 0,1 1 0 0 0,-1-1 1 0 0,0 0-1 0 0,0 0 1 0 0,0 1-1 0 0,1-1 0 0 0,-3 1 1 0 0,-3 2 9 0 0,-1 0 1 0 0,0 1 0 0 0,-11 8 0 0 0,13-9-19 0 0,-9 9 53 0 0,0 0 0 0 0,1 1 0 0 0,1 0 1 0 0,-21 29-1 0 0,24-30-14 0 0,3-5-24 0 0,1 0-1 0 0,0 1 1 0 0,0-1-1 0 0,1 1 1 0 0,0 0-1 0 0,0 0 0 0 0,1 1 1 0 0,-3 10-1 0 0,6-19-12 0 0,0 0 0 0 0,0 1 0 0 0,0-1 0 0 0,-1 1 0 0 0,1-1 0 0 0,0 0 0 0 0,0 1 0 0 0,0-1 0 0 0,0 0 0 0 0,0 1 0 0 0,0-1 0 0 0,0 1 0 0 0,0-1 0 0 0,1 0 0 0 0,-1 1 0 0 0,0-1 0 0 0,0 0 0 0 0,0 1 0 0 0,0-1 0 0 0,0 0 0 0 0,1 1 0 0 0,-1-1 0 0 0,0 0 0 0 0,0 1 0 0 0,0-1 0 0 0,1 0 0 0 0,-1 0 0 0 0,0 1 0 0 0,1-1 0 0 0,-1 0 0 0 0,0 0 0 0 0,0 1 0 0 0,1-1 0 0 0,-1 0 0 0 0,0 0 0 0 0,1 0 0 0 0,-1 0 0 0 0,1 0 0 0 0,-1 1 0 0 0,0-1 0 0 0,1 0 0 0 0,-1 0 0 0 0,1 0 0 0 0,1 0 16 0 0,0 1 0 0 0,0-1 0 0 0,0 0 0 0 0,0 1 0 0 0,1-1 0 0 0,-1 0 0 0 0,0 0 0 0 0,0-1 0 0 0,0 1 0 0 0,0 0 0 0 0,0-1 0 0 0,1 1 0 0 0,-1-1 0 0 0,0 0 0 0 0,2 0 0 0 0,30-17-1056 0 0,-31 17 686 0 0,14-10-1317 0 0,0-1-88 0 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5T20:07:47.5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155 14 4144 0 0,'0'0'1826'0'0,"-9"-11"5064"0"0,7 11-6421 0 0,-1-1 0 0 0,1 1-1 0 0,0-1 1 0 0,0 1 0 0 0,0 0 0 0 0,-1 0 0 0 0,1 0 0 0 0,0 0 0 0 0,0 0 0 0 0,-1 1 0 0 0,1-1 0 0 0,0 1 0 0 0,0-1 0 0 0,-2 2 0 0 0,-7 15 678 0 0,8-13-1058 0 0,1 0 1 0 0,-1 0 0 0 0,1 1-1 0 0,0-1 1 0 0,0 1 0 0 0,0 0 0 0 0,-2 7-1 0 0,-2 8 168 0 0,2-10-220 0 0,1 0-1 0 0,0 1 1 0 0,0-1-1 0 0,1 1 1 0 0,1-1-1 0 0,0 1 0 0 0,0 0 1 0 0,2 14-1 0 0,-1-22 44 0 0,4 0 15 0 0,-4-3-88 0 0,1 1 0 0 0,-1-1 0 0 0,1 0 0 0 0,-1 0 0 0 0,1 0 0 0 0,-1 1 0 0 0,1-1 0 0 0,-1 0 0 0 0,1 0 0 0 0,-1 0 0 0 0,1 0 0 0 0,-1 0 0 0 0,1 0 0 0 0,-1 0 0 0 0,1 0 0 0 0,-1 0 0 0 0,1 0 0 0 0,-1 0 0 0 0,1 0 0 0 0,-1 0 0 0 0,1-1 0 0 0,-1 1 0 0 0,1 0 0 0 0,0-1 0 0 0,10-5 95 0 0,-7 2-63 0 0,-1 1-1 0 0,0-1 0 0 0,0 1 0 0 0,0-1 0 0 0,-1 0 0 0 0,1 0 1 0 0,3-8-1 0 0,11-16 148 0 0,-10 18-95 0 0,9-7 212 0 0,-15 16-249 0 0,1-1 1 0 0,0 1-1 0 0,0 0 0 0 0,-1 0 1 0 0,1 0-1 0 0,0 0 1 0 0,0 1-1 0 0,0-1 1 0 0,0 0-1 0 0,0 1 1 0 0,0-1-1 0 0,3 1 1 0 0,-4 0-29 0 0,0 0 1 0 0,0 0 0 0 0,0 0 0 0 0,1 0-1 0 0,-1 1 1 0 0,0-1 0 0 0,0 0 0 0 0,0 1 0 0 0,0-1-1 0 0,0 1 1 0 0,0-1 0 0 0,0 1 0 0 0,-1-1-1 0 0,1 1 1 0 0,0 0 0 0 0,0-1 0 0 0,0 1-1 0 0,0 0 1 0 0,-1 0 0 0 0,1 0 0 0 0,0-1-1 0 0,-1 1 1 0 0,1 0 0 0 0,-1 0 0 0 0,1 0 0 0 0,0 1-1 0 0,1 6 10 0 0,1 0 1 0 0,-1 0-1 0 0,0 0 0 0 0,0 0 0 0 0,-1 0 0 0 0,0 0 0 0 0,-1 0 0 0 0,0 0 1 0 0,0 0-1 0 0,0 0 0 0 0,-1 0 0 0 0,-4 14 0 0 0,2-7-41 0 0,-1-1-1 0 0,-1 0 1 0 0,-1 0-1 0 0,1-1 1 0 0,-2 0 0 0 0,-9 16-1 0 0,1-9 6 0 0,-30 32 0 0 0,39-45 10 0 0,0-1 0 0 0,-1 0-1 0 0,0-1 1 0 0,-10 7 0 0 0,15-10-168 0 0,-1-1 0 0 0,1 1 0 0 0,-1-1 1 0 0,1 0-1 0 0,-1 0 0 0 0,1 0 0 0 0,-1 0 0 0 0,1-1 0 0 0,-1 1 0 0 0,0-1 1 0 0,1 1-1 0 0,-1-1 0 0 0,0 0 0 0 0,0 0 0 0 0,1 0 0 0 0,-1-1 0 0 0,0 1 1 0 0,-3-1-1 0 0,6 1-94 0 0,-1-1 0 0 0,1 1 1 0 0,0 0-1 0 0,-1 0 1 0 0,1-1-1 0 0,-1 1 1 0 0,1 0-1 0 0,-1-1 0 0 0,1 1 1 0 0,0 0-1 0 0,-1-1 1 0 0,1 1-1 0 0,0-1 1 0 0,-1 1-1 0 0,1-1 0 0 0,0 1 1 0 0,0 0-1 0 0,-1-1 1 0 0,1 1-1 0 0,0-1 1 0 0,0 1-1 0 0,0-1 0 0 0,0 1 1 0 0,0-1-1 0 0,0 1 1 0 0,0-1-1 0 0,0 0 0 0 0,0 0 1 0 0,-1-11-6358 0 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5T20:07:47.8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0 124 13616 0 0,'20'-9'860'0'0,"-14"7"-769"0"0,-1-1 0 0 0,1 1-1 0 0,-1-1 1 0 0,0 0 0 0 0,0 0 0 0 0,6-5 0 0 0,3-4 349 0 0,-11 10-157 0 0,-1 0 0 0 0,1 0 0 0 0,-1-1 0 0 0,1 1 0 0 0,-1-1 0 0 0,0 1 0 0 0,1-1 0 0 0,-1 0 0 0 0,-1 0 0 0 0,4-5 0 0 0,0-3 346 0 0,-4 8-434 0 0,1 0 0 0 0,-1 0-1 0 0,0 0 1 0 0,0 0 0 0 0,0 0 0 0 0,0 0 0 0 0,-1-1 0 0 0,1-5 807 0 0,-2 9-981 0 0,0 0-1 0 0,0 1 0 0 0,0-1 0 0 0,0 0 0 0 0,0 1 0 0 0,1-1 1 0 0,-1 1-1 0 0,0-1 0 0 0,0 1 0 0 0,0 0 0 0 0,1-1 0 0 0,-1 1 1 0 0,0 0-1 0 0,0 0 0 0 0,1-1 0 0 0,-1 1 0 0 0,1 0 0 0 0,-1 0 1 0 0,0 1-1 0 0,-10 20 64 0 0,9-17-12 0 0,-2 5 29 0 0,0 0 0 0 0,0 0 0 0 0,-2 13 0 0 0,5-18-66 0 0,1 0 0 0 0,-1 0 0 0 0,1 0-1 0 0,0 0 1 0 0,0 0 0 0 0,0 0 0 0 0,1 0 0 0 0,-1 0-1 0 0,3 6 1 0 0,-3-9-58 0 0,1-1 0 0 0,-1 0 0 0 0,1 1 0 0 0,0-1 0 0 0,-1 0 0 0 0,1 0 0 0 0,0 0 0 0 0,0 0 0 0 0,0 0 0 0 0,-1 0 0 0 0,1 0 0 0 0,0 0 0 0 0,0 0 0 0 0,1 0 0 0 0,-1 0 0 0 0,0 0 0 0 0,0-1 0 0 0,2 2 0 0 0,-2-2-174 0 0,0 1 0 0 0,0-1 0 0 0,1 0 0 0 0,-1 0-1 0 0,0 0 1 0 0,0 0 0 0 0,0 0 0 0 0,0 0 0 0 0,0 0 0 0 0,0 0 0 0 0,0 0 0 0 0,0 0 0 0 0,0 0 0 0 0,0-1 0 0 0,2 0 0 0 0,5-3-6964 0 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5T20:07:48.2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56 13760 0 0,'4'4'303'0'0,"0"0"1"0"0,0 1 0 0 0,-1-1-1 0 0,1 1 1 0 0,-1 0 0 0 0,-1 0 0 0 0,1 0-1 0 0,-1 1 1 0 0,0-1 0 0 0,0 0-1 0 0,0 1 1 0 0,-1 0 0 0 0,0-1 0 0 0,1 11-1 0 0,-1 2 357 0 0,-2 0 0 0 0,0 0 0 0 0,-5 24 0 0 0,-1 14 72 0 0,-1-21 52 0 0,6-29-544 0 0,2-4 272 0 0,0-16-256 0 0,4-9-225 0 0,1 0 1 0 0,0-1-1 0 0,2 2 0 0 0,0-1 0 0 0,2 1 0 0 0,0 0 1 0 0,2 1-1 0 0,0 0 0 0 0,17-22 0 0 0,-22 34-33 0 0,1 1-1 0 0,0 0 1 0 0,0 1-1 0 0,1 0 0 0 0,8-7 1 0 0,10-3-6488 0 0,-11 8-940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5T20:01:14.7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120 40 11024 0 0,'-9'5'834'0'0,"6"-4"-794"0"0,0 0 0 0 0,0 1-1 0 0,1-1 1 0 0,-1 0 0 0 0,0 0 0 0 0,-1-1-1 0 0,1 1 1 0 0,-5 0 0 0 0,-10 3 444 0 0,14-4-143 0 0,0 1 0 0 0,0 0 1 0 0,0-1-1 0 0,-7 0 1 0 0,-13 3 3412 0 0,23-4-3686 0 0,1 1 1 0 0,-1-1-1 0 0,0 1 1 0 0,1 0-1 0 0,-1-1 1 0 0,1 1-1 0 0,-1-1 1 0 0,1 1-1 0 0,-1-1 1 0 0,1 0-1 0 0,-1 1 1 0 0,1-1-1 0 0,-1 1 1 0 0,1-1-1 0 0,0 0 1 0 0,-1 1-1 0 0,1-1 1 0 0,0 0-1 0 0,0 0 1 0 0,0 1-1 0 0,-1-1 1 0 0,1 0-1 0 0,0 1 1 0 0,0-1-1 0 0,0 0 1 0 0,0 0-1 0 0,0 1 1 0 0,0-1-1 0 0,0 0 1 0 0,1 0-1 0 0,-1 0 1 0 0,0-1 157 0 0,0 1 0 0 0,1-1 1 0 0,-1 0-1 0 0,0 1 0 0 0,1-1 1 0 0,-1 0-1 0 0,1 1 0 0 0,0-1 1 0 0,0 1-1 0 0,-1-1 1 0 0,1 1-1 0 0,2-2 0 0 0,-3 2-217 0 0,2-1 183 0 0,0 1-1 0 0,0-1 1 0 0,0 0-1 0 0,1 1 1 0 0,-1-1 0 0 0,1 1-1 0 0,-1-1 1 0 0,1 1 0 0 0,-1 0-1 0 0,1 0 1 0 0,0 0-1 0 0,-1 1 1 0 0,1-1 0 0 0,0 1-1 0 0,3-1 1 0 0,30 3 496 0 0,-1 2-1 0 0,62 14 1 0 0,2 1-194 0 0,202 28 842 0 0,-212-38-1043 0 0,-36-5-138 0 0,191 12 444 0 0,-234-16-614 0 0,-6 1 8 0 0,9-1 101 0 0,0 1 0 0 0,17-3 0 0 0,-24 1-41 0 0,0 0-1 0 0,0-1 1 0 0,-1 0 0 0 0,1 0-1 0 0,0 0 1 0 0,0 0-1 0 0,9-7 1 0 0,-14 8-88 0 0,-1 1-1 0 0,0-1 1 0 0,0 1 0 0 0,1-1 0 0 0,-1 1-1 0 0,0-1 1 0 0,0 1 0 0 0,0-1 0 0 0,0 1-1 0 0,0-1 1 0 0,1 1 0 0 0,-1-1-1 0 0,0 1 1 0 0,0-1 0 0 0,0 1 0 0 0,0-1-1 0 0,-1 1 1 0 0,1-1 0 0 0,0 1 0 0 0,0-1-1 0 0,0 1 1 0 0,0-1 0 0 0,0 1-1 0 0,-1-1 1 0 0,1 1 0 0 0,0-1 0 0 0,0 1-1 0 0,-1-1 1 0 0,1 1 0 0 0,0-1 0 0 0,-1 1-1 0 0,0-1 1 0 0,1 0-554 0 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5T20:07: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2 205 13824 0 0,'0'0'1246'0'0,"-2"-19"-547"0"0,6 15-403 0 0,-1 1 0 0 0,1-1 0 0 0,0 1 0 0 0,1-1 0 0 0,-1 1 0 0 0,0 1 0 0 0,1-1 1 0 0,7-3-1 0 0,43-16 995 0 0,-30 12-1029 0 0,0-2 0 0 0,-2 0 0 0 0,1-2 0 0 0,24-19 0 0 0,-32 22-170 0 0,5-8-1036 0 0,-20 18 262 0 0,0 0 0 0 0,0 0 1 0 0,0 0-1 0 0,0 0 0 0 0,0-1 1 0 0,0 1-1 0 0,-1 0 1 0 0,1-1-1 0 0,0-1 0 0 0,0-4-5092 0 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5T20:07:49.3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186 0 13824 0 0,'0'6'295'0'0,"0"10"111"0"0,0 1-1 0 0,5 29 1 0 0,16 127 2366 0 0,-14-99-1622 0 0,-4-46-1117 0 0,-1-1 0 0 0,-2 1 0 0 0,-1-1 0 0 0,-5 34 0 0 0,4-44-130 0 0,2-14-122 0 0,0 0 0 0 0,0 0-1 0 0,0 0 1 0 0,-1 1 0 0 0,1-1 0 0 0,-1 0-1 0 0,0 0 1 0 0,0 0 0 0 0,0 0-1 0 0,-4 5 1 0 0,-3-2-5919 0 0</inkml:trace>
  <inkml:trace contextRef="#ctx0" brushRef="#br0" timeOffset="1">1 535 10136 0 0,'11'5'1080'0'0,"-6"-3"-566"0"0,0-1 1 0 0,0 0 0 0 0,0 0-1 0 0,0 0 1 0 0,1-1 0 0 0,-1 0-1 0 0,0 0 1 0 0,1 0 0 0 0,-1 0-1 0 0,0-1 1 0 0,0 0-1 0 0,1 0 1 0 0,-1-1 0 0 0,10-3-1 0 0,104-48 847 0 0,-71 25-7144 0 0,-36 21-458 0 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5T20:07:49.8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8 486 7368 0 0,'0'0'3857'0'0,"-6"-8"-72"0"0,5 5-3577 0 0,1 0-1 0 0,0 0 1 0 0,-1 0-1 0 0,1 0 1 0 0,0-1-1 0 0,1 1 1 0 0,-1 0-1 0 0,1 0 1 0 0,1-7-1 0 0,13-28 746 0 0,-12 31-793 0 0,1-1 1 0 0,-1 0-1 0 0,-1 0 0 0 0,3-10 0 0 0,-2 6 43 0 0,-1 1 0 0 0,2 0 0 0 0,0 0 0 0 0,9-17-1 0 0,-7 14 131 0 0,10-29-1 0 0,-16 42-325 0 0,0 0 0 0 0,1 0 1 0 0,-1 0-1 0 0,0 0 0 0 0,0 0 0 0 0,1 0 0 0 0,-1 0 0 0 0,1 0 1 0 0,-1 1-1 0 0,1-1 0 0 0,-1 0 0 0 0,1 0 0 0 0,-1 0 0 0 0,1 1 1 0 0,0-1-1 0 0,0 0 0 0 0,-1 1 0 0 0,1-1 0 0 0,0 0 0 0 0,0 1 1 0 0,0-1-1 0 0,0 1 0 0 0,0-1 0 0 0,0 1-5 0 0,-1 0 0 0 0,0 0 0 0 0,0 0-1 0 0,0 0 1 0 0,0 0 0 0 0,1 0 0 0 0,-1 0 0 0 0,0 0 0 0 0,0 0-1 0 0,0 0 1 0 0,0 1 0 0 0,1-1 0 0 0,-1 0 0 0 0,0 0 0 0 0,0 0-1 0 0,0 0 1 0 0,0 0 0 0 0,1 0 0 0 0,-1 0 0 0 0,0 1 0 0 0,0-1 0 0 0,0 0-1 0 0,0 0 1 0 0,0 0 0 0 0,0 0 0 0 0,0 1 0 0 0,0-1 0 0 0,0 0-1 0 0,1 0 1 0 0,-1 0 0 0 0,0 0 0 0 0,0 1 0 0 0,0-1 0 0 0,0 0-1 0 0,0 0 1 0 0,0 0 0 0 0,0 0 0 0 0,0 1 0 0 0,0-1 0 0 0,0 0-1 0 0,0 0 1 0 0,0 0 0 0 0,-1 1 0 0 0,1-1 0 0 0,0 0 0 0 0,0 0 0 0 0,0 0-1 0 0,0 0 1 0 0,0 1 0 0 0,0-1 0 0 0,0 0 0 0 0,0 0 0 0 0,0 0-1 0 0,-1 0 1 0 0,1 0 0 0 0,0 0 0 0 0,0 1 0 0 0,-2 5 14 0 0,0 1-1 0 0,1-1 1 0 0,0 1 0 0 0,0-1 0 0 0,1 1 0 0 0,-1 0-1 0 0,2-1 1 0 0,0 8 0 0 0,-1 7 34 0 0,0-20-46 0 0,2 37 53 0 0,-1-36-53 0 0,-1 0 0 0 0,0 0 0 0 0,1 0 0 0 0,-1 0 1 0 0,1 0-1 0 0,-1 0 0 0 0,1 0 0 0 0,0 0 0 0 0,0 0 1 0 0,0 0-1 0 0,0 0 0 0 0,0-1 0 0 0,0 1 0 0 0,1 0 0 0 0,1 1 1 0 0,6 2 5 0 0,-6-5-40 0 0,-1 0 0 0 0,0 0 0 0 0,0 0 0 0 0,0 0 0 0 0,1-1 0 0 0,-1 1 0 0 0,0 0 0 0 0,0-1 0 0 0,0 0-1 0 0,0 1 1 0 0,0-1 0 0 0,0 0 0 0 0,0 0 0 0 0,0 0 0 0 0,0 0 0 0 0,0-1 0 0 0,0 1 0 0 0,-1 0 0 0 0,3-3 0 0 0,3-3-582 0 0,-1 0 1 0 0,0-1 0 0 0,6-9 0 0 0,-7 10-239 0 0,0-2-152 0 0,0 1-1 0 0,-1-1 0 0 0,0 0 0 0 0,0 0 0 0 0,3-16 0 0 0,8-51-4140 0 0,-6 29 3408 0 0,-8 36 1727 0 0,1 1 1 0 0,-2-17-1 0 0,2-11 1992 0 0,-1 26-454 0 0,-1-2 1308 0 0,3 5 3191 0 0,7 15-4358 0 0,-6-3-1476 0 0,-1 1 1 0 0,1 1 0 0 0,-1-1-1 0 0,0 0 1 0 0,0 1 0 0 0,-1 0-1 0 0,4 8 1 0 0,-5-11-148 0 0,27 72 878 0 0,-16-38-759 0 0,-7-21-72 0 0,3 27 0 0 0,-5-29-45 0 0,0 1-1 0 0,8 24 1 0 0,0-7-40 0 0,-8-23-283 0 0,-1 1 0 0 0,2-1 0 0 0,-1 0 0 0 0,1-1 0 0 0,5 10 0 0 0,-8-15-492 0 0,3 4 241 0 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5T20:07:50.2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40 9992 0 0,'0'0'904'0'0,"8"-10"-611"0"0,4 1 1711 0 0,-10 7-1745 0 0,-1 1 1 0 0,1-1-1 0 0,-1 1 0 0 0,1 0 0 0 0,0 0 0 0 0,0 0 1 0 0,-1 0-1 0 0,4-2 0 0 0,7-4 1114 0 0,-12 6-1184 0 0,0 2-144 0 0,0-1 0 0 0,0 0-1 0 0,0 0 1 0 0,0 0 0 0 0,0 0-1 0 0,0 0 1 0 0,0 0 0 0 0,0 1-1 0 0,0-1 1 0 0,0 0-1 0 0,0 0 1 0 0,0 0 0 0 0,0 0-1 0 0,0 0 1 0 0,0 0 0 0 0,0 0-1 0 0,0 1 1 0 0,0-1 0 0 0,0 0-1 0 0,0 0 1 0 0,0 0 0 0 0,0 0-1 0 0,0 0 1 0 0,1 0 0 0 0,-1 0-1 0 0,0 0 1 0 0,0 0 0 0 0,0 1-1 0 0,0-1 1 0 0,0 0-1 0 0,0 0 1 0 0,0 0 0 0 0,0 0-1 0 0,1 0 1 0 0,-1 0 0 0 0,0 0-1 0 0,0 0 1 0 0,0 0 0 0 0,0 0-1 0 0,0 0 1 0 0,0 0 0 0 0,1 0-1 0 0,-1 0 1 0 0,0 0 0 0 0,0 0-1 0 0,0 0 1 0 0,0 0-1 0 0,0 0 1 0 0,1 0 0 0 0,-1 0-43 0 0,-1 0 0 0 0,1 0-1 0 0,0 1 1 0 0,0-1 0 0 0,0 0 0 0 0,0 0 0 0 0,0 0 0 0 0,0 1 0 0 0,0-1 0 0 0,0 0-1 0 0,0 0 1 0 0,0 0 0 0 0,0 1 0 0 0,0-1 0 0 0,1 0 0 0 0,-1 0 0 0 0,0 0 0 0 0,0 1 0 0 0,0-1-1 0 0,0 0 1 0 0,0 0 0 0 0,0 0 0 0 0,0 0 0 0 0,0 1 0 0 0,1-1 0 0 0,-1 0 0 0 0,0 0-1 0 0,0 0 1 0 0,0 0 0 0 0,0 0 0 0 0,1 1 0 0 0,-1-1 0 0 0,0 0 0 0 0,0 0 0 0 0,11 3 6 0 0,9 0-135 0 0,-20-3 106 0 0,24 1-320 0 0,0 0-1 0 0,27-4 0 0 0,-9-4-297 0 0,-42 8 655 0 0,1 0-1 0 0,-1 0 1 0 0,1 1-1 0 0,-1-1 0 0 0,0 0 1 0 0,1 0-1 0 0,-1 0 1 0 0,0 0-1 0 0,0 1 0 0 0,0-1 1 0 0,0 0-1 0 0,0 2 0 0 0,-2 3 209 0 0,0-1 0 0 0,0 0 0 0 0,0 1 0 0 0,0-1 0 0 0,-1 0 0 0 0,1 0 0 0 0,-5 4-1 0 0,4-4-149 0 0,-1 1 0 0 0,1-1 0 0 0,1 1 0 0 0,-1 0 0 0 0,-2 8 0 0 0,5-14-87 0 0,0 1 1 0 0,0-1-1 0 0,1 1 1 0 0,-1-1-1 0 0,0 0 0 0 0,0 1 1 0 0,1-1-1 0 0,-1 1 0 0 0,0-1 1 0 0,1 0-1 0 0,-1 1 1 0 0,1-1-1 0 0,-1 0 0 0 0,0 0 1 0 0,1 1-1 0 0,-1-1 0 0 0,1 0 1 0 0,-1 0-1 0 0,0 0 0 0 0,1 1 1 0 0,-1-1-1 0 0,1 0 1 0 0,-1 0-1 0 0,1 0 0 0 0,-1 0 1 0 0,1 0-1 0 0,10 2-514 0 0,-5-2-1123 0 0,-2-2-1304 0 0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5T20:07:50.5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99 83 6912 0 0,'-7'6'622'0'0,"-14"15"-538"0"0,18-16 648 0 0,-1-1-1 0 0,0 0 1 0 0,0 0-1 0 0,0 0 0 0 0,0-1 1 0 0,-10 6-1 0 0,-20 13 4306 0 0,36-22-5040 0 0,0 0 0 0 0,0-1 0 0 0,-1 1-1 0 0,1 0 1 0 0,0-1 0 0 0,0 0 0 0 0,-1 1-1 0 0,1-1 1 0 0,0 0 0 0 0,-1 0-1 0 0,3-2 1 0 0,-2 2-20 0 0,15-9-788 0 0,0-2 0 0 0,0 0 0 0 0,26-26 0 0 0,7-6-3953 0 0,-26 24 2787 0 0,-3 2-7 0 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5T20:07:50.9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 72 9904 0 0,'0'0'6230'0'0,"-9"20"-2546"0"0,7-16-3088 0 0,0 0 0 0 0,0 0 0 0 0,0 0 0 0 0,0 1 0 0 0,1-1 0 0 0,-2 8 0 0 0,25-14-147 0 0,-18 0-442 0 0,0 0 0 0 0,-1 0 0 0 0,1-1 0 0 0,-1 1-1 0 0,0-1 1 0 0,0 0 0 0 0,0 0 0 0 0,0 0 0 0 0,3-4 0 0 0,1-1-29 0 0,5-4-49 0 0,2-4-198 0 0,1 1 0 0 0,31-24-1 0 0,-45 38 270 0 0,0 1 0 0 0,0-1 0 0 0,0 0 0 0 0,0 1 0 0 0,0-1 0 0 0,0 1 0 0 0,0-1 0 0 0,1 1 0 0 0,-1 0 0 0 0,0-1 0 0 0,0 1 0 0 0,0 0 0 0 0,0 0 0 0 0,0 0 0 0 0,1 0 0 0 0,-1 0 0 0 0,0 0 0 0 0,0 0 0 0 0,0 0 0 0 0,2 1 0 0 0,-1 0 0 0 0,0-1 0 0 0,-1 1 0 0 0,1 0 0 0 0,-1 0 0 0 0,0 0 0 0 0,1 1 0 0 0,-1-1 0 0 0,0 0 0 0 0,1 0 0 0 0,-1 1 0 0 0,0-1 0 0 0,1 3 0 0 0,3 4 0 0 0,-1 1 0 0 0,0 0 0 0 0,0 0 0 0 0,2 10 0 0 0,-3-10 0 0 0,4 13 58 0 0,5 43 0 0 0,-9-45 8 0 0,1 0 1 0 0,10 30-1 0 0,-14-49 509 0 0,8-12 1 0 0,-5 4-422 0 0,0 1 0 0 0,0-1 0 0 0,-1 1 0 0 0,3-12 0 0 0,8-20-27 0 0,-6 24-177 0 0,1 0 1 0 0,0 0-1 0 0,20-25 0 0 0,2 10-6983 0 0,-7 13-1025 0 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5T20:07:51.4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22 121 9216 0 0,'-9'-1'-1229'0'0,"-4"0"8928"0"0,21 1-4932 0 0,-2-1-2622 0 0,16-2 263 0 0,-1-1 1 0 0,0-2-1 0 0,0 0 1 0 0,0-1-1 0 0,21-10 0 0 0,-13 4-160 0 0,45-11-1 0 0,-70 23-406 0 0,63-16 256 0 0,-24 3-7038 0 0,-31 9 673 0 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5T20:07:51.7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278 1 14832 0 0,'-6'6'714'0'0,"2"1"-602"0"0,0 0-1 0 0,1 1 1 0 0,1 0-1 0 0,-1-1 0 0 0,1 1 1 0 0,0 0-1 0 0,-1 12 1 0 0,1-6-61 0 0,-16 89 843 0 0,-16 78 465 0 0,26-141-1300 0 0,2-8-906 0 0,-2 1 0 0 0,-17 45-1 0 0,24-75 455 0 0,-1 1-1 0 0,1-1 0 0 0,-1 0 1 0 0,0 0-1 0 0,0 0 0 0 0,-5 5 1 0 0,-1 1-1015 0 0</inkml:trace>
  <inkml:trace contextRef="#ctx0" brushRef="#br0" timeOffset="1">1 587 11488 0 0,'0'0'1962'0'0,"2"-1"-1168"0"0,20-4 467 0 0,1-2 1 0 0,22-9 0 0 0,-25 8-1060 0 0,1 1 1 0 0,-1 1 0 0 0,25-4-1 0 0,-26 10-1608 0 0,-10 2 532 0 0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5T20:07:52.2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1 721 11976 0 0,'0'0'1082'0'0,"5"-5"-868"0"0,28-33 1175 0 0,-2-2 0 0 0,-2-1 0 0 0,-2-1 1 0 0,33-67-1 0 0,-37 59-1293 0 0,-12 67-43 0 0,12 57 110 0 0,-23-74-161 0 0,0 1 0 0 0,1-1-1 0 0,-1 1 1 0 0,0-1 0 0 0,1 1 0 0 0,-1-1 0 0 0,1 0-1 0 0,-1 1 1 0 0,0-1 0 0 0,1 1 0 0 0,-1-1 0 0 0,1 0-1 0 0,-1 0 1 0 0,1 1 0 0 0,-1-1 0 0 0,1 0-1 0 0,-1 0 1 0 0,1 0 0 0 0,0 0 0 0 0,-1 1 0 0 0,1-1-1 0 0,-1 0 1 0 0,1 0 0 0 0,-1 0 0 0 0,1 0 0 0 0,-1 0-1 0 0,1 0 1 0 0,0 0 0 0 0,0-1 0 0 0,15-4-129 0 0,-10 0-3 0 0,0 0-1 0 0,1 0 1 0 0,-2-1 0 0 0,1 0 0 0 0,-1 0 0 0 0,6-8 0 0 0,8-9-626 0 0,-5 5-511 0 0,0-1 0 0 0,-2 0 0 0 0,15-29 0 0 0,-18 32 239 0 0,5-13-18 0 0,-1 0 0 0 0,-2-1 0 0 0,11-39 0 0 0,-18 54 978 0 0,1 1 0 0 0,1 0 0 0 0,12-22 0 0 0,-14 29 502 0 0,0 1 0 0 0,0 0 0 0 0,1-1 1 0 0,0 2-1 0 0,0-1 0 0 0,0 0 0 0 0,1 1 0 0 0,10-8 0 0 0,-14 13-284 0 0,-1 0 0 0 0,0 0 0 0 0,1 0 0 0 0,-1 0 0 0 0,0 1 0 0 0,1-1 0 0 0,-1 0 1 0 0,0 1-1 0 0,0-1 0 0 0,1 1 0 0 0,-1 0 0 0 0,0-1 0 0 0,0 1 0 0 0,0 0 0 0 0,0 0 0 0 0,0-1 0 0 0,2 3 0 0 0,-2 0-53 0 0,0 0 1 0 0,0-1-1 0 0,0 1 0 0 0,0 0 0 0 0,0 0 0 0 0,-1 0 0 0 0,1 0 1 0 0,-1 0-1 0 0,0 0 0 0 0,0-1 0 0 0,0 1 0 0 0,0 5 1 0 0,-1 9 247 0 0,2-6-139 0 0,0 0-1 0 0,-1 0 0 0 0,-1 0 1 0 0,-2 13-1 0 0,1-8 13 0 0,1 25-1 0 0,1-23-89 0 0,-4 22 0 0 0,2-27-139 0 0,1 1-12 0 0,-2 0 0 0 0,1-1 0 0 0,-2 1 0 0 0,-8 20 0 0 0,2-3-390 0 0,3-6-4523 0 0,1-12-522 0 0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5T20:07:53.1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98 10592 0 0,'0'0'964'0'0,"7"-3"178"0"0,36-7 2480 0 0,27 4-2356 0 0,-18 2-282 0 0,-44 3-918 0 0,11-1 6 0 0,-1-1-1 0 0,25-6 0 0 0,-38 8-6 0 0,-1-1 1 0 0,1 1-1 0 0,-1-1 0 0 0,0 0 1 0 0,0-1-1 0 0,0 1 1 0 0,0 0-1 0 0,0-1 1 0 0,0 0-1 0 0,-1 0 1 0 0,1 0-1 0 0,-1-1 1 0 0,0 1-1 0 0,6-9 1440 0 0,-11 12-1373 0 0,0 0-1 0 0,0 0 1 0 0,0 0 0 0 0,0 1-1 0 0,0-1 1 0 0,0 0-1 0 0,1 1 1 0 0,-4 1-1 0 0,-1 0-23 0 0,1 1-1 0 0,0 0 0 0 0,-1 0 1 0 0,1 1-1 0 0,1 0 0 0 0,-1 0 1 0 0,1 0-1 0 0,-1 0 0 0 0,1 1 1 0 0,0-1-1 0 0,-6 10 0 0 0,6-6-67 0 0,3-7-34 0 0,0 1 1 0 0,0 0-1 0 0,0 0 1 0 0,0 0-1 0 0,0-1 0 0 0,0 1 1 0 0,1 0-1 0 0,-1 0 1 0 0,1 0-1 0 0,-1 0 1 0 0,1 0-1 0 0,0 0 0 0 0,0 0 1 0 0,0 4-1 0 0,2-1-6 0 0,4-3 0 0 0,-3-2-9 0 0,0 1-1 0 0,0-1 1 0 0,0 0 0 0 0,0-1-1 0 0,-1 1 1 0 0,1 0-1 0 0,0-1 1 0 0,0 0-1 0 0,0 0 1 0 0,-1 0-1 0 0,1 0 1 0 0,3-1 0 0 0,1-2-8 0 0,-1 0 0 0 0,0 0 1 0 0,8-7-1 0 0,-10 8-1 0 0,0 0 0 0 0,0-1 0 0 0,0 0 0 0 0,6-8 1 0 0,-10 11 525 0 0,-15 4 342 0 0,6 5-323 0 0,7-7-546 0 0,1 0 0 0 0,-1 1 0 0 0,0-1 0 0 0,1 1 0 0 0,-1-1-1 0 0,1 1 1 0 0,0 0 0 0 0,-2 2 0 0 0,2-3 23 0 0,1 0 1 0 0,-1 0 0 0 0,1 0-1 0 0,-1 0 1 0 0,1-1-1 0 0,-1 1 1 0 0,1 0 0 0 0,0 0-1 0 0,-1 0 1 0 0,1 0-1 0 0,0 0 1 0 0,0 0 0 0 0,0 0-1 0 0,0 0 1 0 0,0 0-1 0 0,0 0 1 0 0,0 0 0 0 0,0 0-1 0 0,0 0 1 0 0,1 1-1 0 0,0 0-1 0 0,0-1-1 0 0,0 0 1 0 0,0 1-1 0 0,1-1 1 0 0,-1 0-1 0 0,0 0 1 0 0,1 1-1 0 0,-1-1 1 0 0,3 1-1 0 0,2 2 126 0 0,-4-3-111 0 0,3 2-30 0 0,-1 1 1 0 0,0-1 0 0 0,1 1 0 0 0,5 6 0 0 0,-9-9 2 0 0,-1 1-1 0 0,1-1 0 0 0,0 0 1 0 0,0 1-1 0 0,0-1 0 0 0,-1 0 1 0 0,1 1-1 0 0,-1-1 0 0 0,1 1 1 0 0,-1-1-1 0 0,0 1 0 0 0,1-1 1 0 0,-1 1-1 0 0,0-1 0 0 0,0 1 1 0 0,0-1-1 0 0,0 1 0 0 0,0 0 1 0 0,-1-1-1 0 0,1 1 0 0 0,-1 1 1 0 0,-2 6 16 0 0,-1 0 1 0 0,0 0 0 0 0,-1 0 0 0 0,0-1 0 0 0,0 0-1 0 0,0 0 1 0 0,-1 0 0 0 0,-1 0 0 0 0,1-1 0 0 0,-1 0-1 0 0,-13 10 1 0 0,5-6-328 0 0,-1-1-1 0 0,0 0 0 0 0,-1-1 1 0 0,0-1-1 0 0,-19 7 1 0 0,36-15 295 0 0,0 0 1 0 0,0 0-1 0 0,0 0 1 0 0,1 0 0 0 0,-1-1-1 0 0,0 1 1 0 0,0 0-1 0 0,0 0 1 0 0,0 0-1 0 0,0-1 1 0 0,0 1 0 0 0,0 0-1 0 0,0 0 1 0 0,0 0-1 0 0,0-1 1 0 0,0 1-1 0 0,0 0 1 0 0,0 0 0 0 0,0 0-1 0 0,0-1 1 0 0,0 1-1 0 0,0 0 1 0 0,0 0-1 0 0,0 0 1 0 0,0 0 0 0 0,0-1-1 0 0,0 1 1 0 0,0 0-1 0 0,0 0 1 0 0,-1 0-1 0 0,1-1 1 0 0,0 1 0 0 0,0 0-1 0 0,0 0 1 0 0,0 0-1 0 0,0 0 1 0 0,0 0-1 0 0,-1 0 1 0 0,1-1 0 0 0,0 1-1 0 0,0 0 1 0 0,0 0-1 0 0,0 0 1 0 0,-1 0 0 0 0,1 0-1 0 0,0 0 1 0 0,0 0-1 0 0,0 0 1 0 0,-1 0-1 0 0,1 0 1 0 0,0 0 0 0 0,0 0-1 0 0,0 0 1 0 0,-1 0-1 0 0,1 0 1 0 0,0 0-1 0 0,-1 0 1 0 0,21-16-917 0 0,0 0 0 0 0,43-23-1 0 0,126-68-874 0 0,-147 83 2399 0 0,-2-2 0 0 0,47-39-1 0 0,-65 43 469 0 0,-21 20-927 0 0,0 0-1 0 0,0 1 1 0 0,1-1-1 0 0,-1 0 1 0 0,0 0-1 0 0,0 1 1 0 0,-1-1-1 0 0,1 0 1 0 0,0 0-1 0 0,-1 0 1 0 0,1 0-1 0 0,0-3 1 0 0,-2 4-100 0 0,1 1 0 0 0,0-1-1 0 0,0 1 1 0 0,0 0 0 0 0,0-1 0 0 0,0 1 0 0 0,0 0-1 0 0,-1-1 1 0 0,1 1 0 0 0,0 0 0 0 0,0-1 0 0 0,0 1 0 0 0,-1 0-1 0 0,1 0 1 0 0,0-1 0 0 0,-1 1 0 0 0,1 0 0 0 0,0 0-1 0 0,0-1 1 0 0,-1 1 0 0 0,1 0 0 0 0,0 0 0 0 0,-1 0-1 0 0,1 0 1 0 0,-1-1 0 0 0,1 1 0 0 0,0 0 0 0 0,-1 0-1 0 0,1 0 1 0 0,0 0 0 0 0,-1 0 0 0 0,1 0 0 0 0,-1 0-1 0 0,1 0 1 0 0,0 0 0 0 0,-1 0 0 0 0,1 0 0 0 0,0 0 0 0 0,-1 1-1 0 0,0-1 1 0 0,-15 4 559 0 0,8 0-342 0 0,1 0-1 0 0,-1 1 0 0 0,-13 10 0 0 0,18-13-256 0 0,0 1 0 0 0,0-1 0 0 0,0 1 0 0 0,1 0-1 0 0,-1 0 1 0 0,1 0 0 0 0,-1 0 0 0 0,1 1 0 0 0,0-1-1 0 0,-3 7 1 0 0,5-9 2 0 0,0-1-1 0 0,0 1 1 0 0,0 0-1 0 0,0-1 1 0 0,0 1-1 0 0,-1-1 1 0 0,1 1-1 0 0,0 0 1 0 0,1-1-1 0 0,-1 1 1 0 0,0 0-1 0 0,0-1 1 0 0,0 1 0 0 0,0-1-1 0 0,0 1 1 0 0,1-1-1 0 0,-1 1 1 0 0,0 0-1 0 0,0-1 1 0 0,1 1-1 0 0,-1-1 1 0 0,0 1-1 0 0,1-1 1 0 0,-1 1-1 0 0,1-1 1 0 0,-1 1-1 0 0,1-1 1 0 0,-1 0-1 0 0,1 1 1 0 0,-1-1-1 0 0,1 0 1 0 0,-1 1-1 0 0,1-1 1 0 0,-1 0-1 0 0,1 0 1 0 0,0 1-1 0 0,-1-1 1 0 0,1 0-1 0 0,-1 0 1 0 0,1 0 0 0 0,0 0-1 0 0,-1 0 1 0 0,1 0-1 0 0,0 0 1 0 0,-1 0-1 0 0,2 0 1 0 0,4 0-475 0 0,1 0 1 0 0,-1-1-1 0 0,10-1 0 0 0,-13 1-136 0 0,19-4-2180 0 0,0-1 0 0 0,29-12 0 0 0,-36 12 1659 0 0,0 0 1 0 0,0 2 0 0 0,1-1-1 0 0,-1 2 1 0 0,1 0-1 0 0,20-1 1 0 0,-33 4 1148 0 0,0 0-1 0 0,1 0 1 0 0,-1 1 0 0 0,0 0 0 0 0,0-1-1 0 0,0 1 1 0 0,0 0 0 0 0,0 0 0 0 0,4 3 0 0 0,-6-4 170 0 0,1 1 0 0 0,-1 0 1 0 0,0 0-1 0 0,0 0 1 0 0,0 0-1 0 0,0 0 1 0 0,0 0-1 0 0,0 0 1 0 0,0 0-1 0 0,0 0 0 0 0,0 0 1 0 0,0 0-1 0 0,-1 0 1 0 0,1 1-1 0 0,0-1 1 0 0,-1 0-1 0 0,1 1 1 0 0,-1-1-1 0 0,1 0 0 0 0,-1 1 1 0 0,0-1-1 0 0,0 3 1 0 0,1 6 1064 0 0,-1-7-777 0 0,0 1 1 0 0,0-1 0 0 0,0 0-1 0 0,-1 1 1 0 0,1-1-1 0 0,-1 0 1 0 0,0 1 0 0 0,-2 5-1 0 0,-16 49 4577 0 0,19-58-5021 0 0,0 0 0 0 0,0 0-1 0 0,0-1 1 0 0,0 1 0 0 0,1 0-1 0 0,-1 0 1 0 0,0 0 0 0 0,0 0-1 0 0,0 0 1 0 0,0 0 0 0 0,0 0-1 0 0,0 0 1 0 0,0 0 0 0 0,0 0-1 0 0,0 0 1 0 0,0 0 0 0 0,0 0-1 0 0,0 0 1 0 0,0 0 0 0 0,0 0-1 0 0,0 0 1 0 0,1 0-1 0 0,-1 0 1 0 0,0 0 0 0 0,0 0-1 0 0,0 0 1 0 0,0 0 0 0 0,0 0-1 0 0,0 0 1 0 0,0 0 0 0 0,0 0-1 0 0,0 0 1 0 0,0 0 0 0 0,0 0-1 0 0,0 0 1 0 0,0 0 0 0 0,1 0-1 0 0,-1 0 1 0 0,0 0 0 0 0,0 0-1 0 0,0 0 1 0 0,0 0 0 0 0,0 0-1 0 0,0 0 1 0 0,0 0 0 0 0,0 0-1 0 0,0 0 1 0 0,0 1-1 0 0,0-1 1 0 0,0 0 0 0 0,0 0-1 0 0,0 0 1 0 0,0 0 0 0 0,0 0-1 0 0,0 0 1 0 0,0 0 0 0 0,11-8 1525 0 0,11-13 569 0 0,-7 5-3025 0 0,2 1 0 0 0,27-21 0 0 0,-24 21-108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5T20:02:02.4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35 8752 0 0,'-2'-6'360'0'0,"0"-3"-88"0"0,6-11 10761 0 0,-4 20-10889 0 0,0 0 1 0 0,0 0 0 0 0,0 0 0 0 0,0 0-1 0 0,1 0 1 0 0,-1 0 0 0 0,0 0-1 0 0,0 0 1 0 0,0 0 0 0 0,1 1 144 0 0,-1-1-144 0 0,10 8 1394 0 0,6 15-1857 0 0,-8-4 691 0 0,-1 1 0 0 0,-1-1-1 0 0,-1 1 1 0 0,4 21 0 0 0,4 85 1567 0 0,-10-97-1708 0 0,-1 141 1091 0 0,-4-85-690 0 0,-3-7-190 0 0,4-73-401 0 0,-1 0-99 0 0,2-5-306 0 0,-4 1-485 0 0,0-1-1585 0 0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5T20:07:54.1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18 15664 0 0,'0'0'1417'0'0,"10"3"-1016"0"0,1-4 730 0 0,1 0 1 0 0,-1-1-1 0 0,14-3 0 0 0,22-4 392 0 0,-37 7-1472 0 0,-1 2-1 0 0,1-1 1 0 0,-1 1 0 0 0,1 1-1 0 0,-1-1 1 0 0,1 2 0 0 0,10 2-1 0 0,-15-3-335 0 0,-1 0-1 0 0,0-1 0 0 0,1 1 1 0 0,-1-1-1 0 0,9 0 1 0 0,-3-1-1751 0 0,1 1-5350 0 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5T20:07:54.7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 34 13824 0 0,'-3'1'51'0'0,"2"0"1"0"0,1-1 1 0 0,-1 0-1 0 0,1 1 1 0 0,-1-1 0 0 0,0 0-1 0 0,0 1 1 0 0,1-1-1 0 0,-1 0 1 0 0,0 0-1 0 0,1 0 1 0 0,-1 0 0 0 0,0 0-1 0 0,0 0 1 0 0,1 0-1 0 0,-1 0 1 0 0,0 0-1 0 0,0 0 1 0 0,1 0 0 0 0,-1 0-1 0 0,0 0 1 0 0,0-1-1 0 0,1 1 1 0 0,-1 0-1 0 0,0 0 1 0 0,1-1 0 0 0,-4-1 2506 0 0,5 3-1705 0 0,2 0-622 0 0,0-1 0 0 0,0 1 0 0 0,1-1 0 0 0,-1 0 0 0 0,0 1 0 0 0,0-1 0 0 0,0-1 0 0 0,1 1-1 0 0,4-1 1 0 0,34-10 1113 0 0,-24 6-761 0 0,-8 2-337 0 0,55-12-738 0 0,-56 14-145 0 0,-1 1-1 0 0,1-1 0 0 0,0 1 0 0 0,-1 1 0 0 0,16 2 0 0 0,-5 0-690 0 0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5T20:07:58.5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38 0 1840 0 0,'-8'6'160'0'0,"-22"4"17130"0"0,40-5-16961 0 0,1 0 1 0 0,-1 0-1 0 0,1-1 1 0 0,0 0-1 0 0,0-1 0 0 0,18 3 1 0 0,72 4 161 0 0,-44-9-1013 0 0,99-12 0 0 0,-122 6-746 0 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5T20:08:01.5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0 215 9672 0 0,'0'0'6022'0'0,"7"2"-4957"0"0,-3 0-831 0 0,0-1 0 0 0,0-1 0 0 0,0 1-1 0 0,1-1 1 0 0,-1 0 0 0 0,0 1-1 0 0,9-3 1 0 0,33-6 765 0 0,-24 4-669 0 0,147-29 442 0 0,271-39 2001 0 0,-406 67-2710 0 0,-12 3 47 0 0,32-2 0 0 0,-53 4-30 0 0,-55-9-169 0 0,-79-25 1 0 0,33 7-2 0 0,18 5 468 0 0,93 27 201 0 0,13 2-533 0 0,34-1 318 0 0,101-4 1 0 0,-90-2-11 0 0,-67-1-341 0 0,0 1 0 0 0,0 0 0 0 0,1 1 1 0 0,-1-1-1 0 0,0 0 0 0 0,0 1 0 0 0,1-1 1 0 0,-1 1-1 0 0,0 0 0 0 0,0-1 0 0 0,0 1 0 0 0,0 0 1 0 0,0 0-1 0 0,0 1 0 0 0,0-1 0 0 0,0 0 1 0 0,2 3-1 0 0,-3-3-4 0 0,0 1 0 0 0,0-1 1 0 0,0 1-1 0 0,0-1 0 0 0,-1 1 0 0 0,1-1 1 0 0,-1 1-1 0 0,1 0 0 0 0,-1 0 0 0 0,1-1 0 0 0,-1 1 1 0 0,0 0-1 0 0,0-1 0 0 0,0 1 0 0 0,0 0 1 0 0,0 0-1 0 0,0-1 0 0 0,-1 1 0 0 0,1 0 1 0 0,0 0-1 0 0,-1-1 0 0 0,-1 4 0 0 0,-2 5 29 0 0,-1 0-1 0 0,-1-1 0 0 0,0 1 1 0 0,0-1-1 0 0,-1 0 1 0 0,0 0-1 0 0,-15 13 1 0 0,-7 10 30 0 0,-3 5-367 0 0,19-24-183 0 0,1 1 0 0 0,1 0 1 0 0,0 1-1 0 0,-16 30 0 0 0,23-33-1586 0 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5T20:08:05.3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8 209 8288 0 0,'0'0'381'0'0,"0"-1"-6"0"0,-1 0-136 0 0,0 0 0 0 0,0-1 1 0 0,1 1-1 0 0,-1 0 1 0 0,0-1-1 0 0,1 1 0 0 0,-1 0 1 0 0,1-1-1 0 0,0 1 0 0 0,-1-1 1 0 0,1 1-1 0 0,0-1 0 0 0,0 1 1 0 0,0-1-1 0 0,0 1 1 0 0,0-3-1 0 0,1 3-114 0 0,-1 0 0 0 0,0 0 0 0 0,1 1-1 0 0,-1-1 1 0 0,1 0 0 0 0,-1 0 0 0 0,1 1 0 0 0,0-1 0 0 0,-1 0 0 0 0,1 1 0 0 0,0-1 0 0 0,-1 0-1 0 0,1 1 1 0 0,0-1 0 0 0,0 1 0 0 0,-1 0 0 0 0,1-1 0 0 0,0 1 0 0 0,1-1 0 0 0,4-1 214 0 0,1 1 0 0 0,-1 0 1 0 0,0 0-1 0 0,0 1 0 0 0,12 0 1 0 0,-11 0-180 0 0,113 10 1795 0 0,2 0-836 0 0,-86-10-965 0 0,44-6 1 0 0,-69 5-129 0 0,1-2 0 0 0,0 1 1 0 0,0-1-1 0 0,-1-1 0 0 0,1 0 0 0 0,-1-1 0 0 0,18-10 0 0 0,-28 14-24 0 0,0 1-1 0 0,1-1 0 0 0,-1 0 1 0 0,0 0-1 0 0,0 1 0 0 0,0-1 1 0 0,0 0-1 0 0,0 0 0 0 0,0 0 1 0 0,0 0-1 0 0,0-1 0 0 0,0 1 1 0 0,0 0-1 0 0,-1 0 0 0 0,1 0 1 0 0,0-1-1 0 0,-1 1 0 0 0,1 0 1 0 0,-1-1-1 0 0,1 1 0 0 0,-1-1 1 0 0,0 1-1 0 0,0 0 0 0 0,0-1 1 0 0,1 1-1 0 0,-1-1 0 0 0,-1 1 1 0 0,1-1-1 0 0,0 1 0 0 0,0 0 1 0 0,0-1-1 0 0,-1 1 0 0 0,1-1 1 0 0,-1 1-1 0 0,1 0 0 0 0,-1-1 1 0 0,1 1-1 0 0,-1 0 0 0 0,-1-2 1 0 0,-1 0 0 0 0,1-1 0 0 0,-1 1 0 0 0,0 0 0 0 0,0-1 1 0 0,-1 2-1 0 0,1-1 0 0 0,-1 0 0 0 0,0 1 1 0 0,1-1-1 0 0,-1 1 0 0 0,-8-3 0 0 0,-14-3 10 0 0,-1 1 0 0 0,-33-5 0 0 0,28 7 26 0 0,-31-11 0 0 0,60 16-48 0 0,-7-5 23 0 0,9 5 158 0 0,20 2-51 0 0,58 3 74 0 0,-41-3-124 0 0,-12-2 27 0 0,27 3-651 0 0,-46-2 676 0 0,-1-1 0 0 0,0 1 0 0 0,0 0 0 0 0,0 1 0 0 0,0-1 0 0 0,0 1 0 0 0,0-1-1 0 0,0 1 1 0 0,4 3 0 0 0,-7-4-113 0 0,0 0 0 0 0,0 0-1 0 0,0 0 1 0 0,-1 0 0 0 0,1 0-1 0 0,0 0 1 0 0,-1 0 0 0 0,1 0-1 0 0,0 0 1 0 0,-1 0 0 0 0,0 0-1 0 0,1 0 1 0 0,-1 0 0 0 0,1 1-1 0 0,-1-1 1 0 0,0 0 0 0 0,0 0-1 0 0,0 0 1 0 0,0 1 0 0 0,0-1-1 0 0,0 0 1 0 0,0 0 0 0 0,0 1-1 0 0,0-1 1 0 0,-1 0 0 0 0,1 0-1 0 0,0 0 1 0 0,-2 2 0 0 0,0 4-28 0 0,-1 0 0 0 0,-1 0-1 0 0,-6 9 1 0 0,3-5 284 0 0,-2 6-211 0 0,-1 0-1 0 0,-19 24 0 0 0,-28 31 60 0 0,34-41-6687 0 0,14-16-740 0 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5T20:08:10.0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 4 2304 0 0,'-12'0'200'0'0,"8"0"505"0"0,4 0-350 0 0,-1 0 0 0 0,0-1-1 0 0,0 1 1 0 0,1 0-1 0 0,-1 0 1 0 0,0 0-1 0 0,0 1 1 0 0,0-1-1 0 0,1 0 1 0 0,-1 0 0 0 0,0 0-1 0 0,0 1 1 0 0,-2 0 2090 0 0,10-1-1015 0 0,9 1-237 0 0,1 0-1 0 0,19 5 1 0 0,20 11 878 0 0,-34-13-1108 0 0,-8-1-596 0 0,0-1 0 0 0,24 2 0 0 0,321-11 1449 0 0,-107-8-1327 0 0,77-1 574 0 0,-272 16-796 0 0,4-1 219 0 0,0 2 0 0 0,70 12 1 0 0,57 11 523 0 0,-183-24-942 0 0,0 0-1 0 0,0 0 0 0 0,0 0 1 0 0,-1-1-1 0 0,1 0 1 0 0,0 0-1 0 0,0 0 0 0 0,7-3 1 0 0,-12 3-56 0 0,1 0 0 0 0,0 1-1 0 0,-1-1 1 0 0,1 0 0 0 0,-1 1 0 0 0,1-1 0 0 0,-1 0 0 0 0,1 1-1 0 0,-1-1 1 0 0,1 0 0 0 0,-1 0 0 0 0,0 0 0 0 0,1 0 0 0 0,-1 1-1 0 0,0-1 1 0 0,0 0 0 0 0,0 0 0 0 0,0-1 0 0 0,2-15 55 0 0,-2 16-304 0 0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5T20:08:11.1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187 36 2760 0 0,'-25'0'-169'0'0,"-56"-1"9087"0"0,47-2-8214 0 0,30 2-359 0 0,1 1 0 0 0,-1-1 0 0 0,1 0 0 0 0,-1 0 0 0 0,1 0-1 0 0,0-1 1 0 0,0 1 0 0 0,-1-1 0 0 0,1 1 0 0 0,0-1 0 0 0,0 0 0 0 0,-3-3 0 0 0,5 4 513 0 0,2 1-747 0 0,-1-1-1 0 0,1 1 0 0 0,-1-1 1 0 0,0 1-1 0 0,1-1 0 0 0,-1 1 0 0 0,1-1 1 0 0,-1 1-1 0 0,1 0 0 0 0,-1-1 0 0 0,1 1 1 0 0,0 0-1 0 0,-1 0 0 0 0,1-1 0 0 0,-1 1 1 0 0,1 0-1 0 0,0 0 0 0 0,-1 0 0 0 0,2-1 1 0 0,13-2 779 0 0,-4 3-520 0 0,1 0 0 0 0,-1 0 0 0 0,14 3 0 0 0,1-1 16 0 0,59 4 135 0 0,820 46 1508 0 0,-821-50-1979 0 0,344 29 72 0 0,-411-28-208 0 0,1 1 0 0 0,33 11 1 0 0,-42-11-495 0 0,-1-1 0 0 0,0 1 0 0 0,0 1 0 0 0,-1-1 0 0 0,1 1 0 0 0,-1 1 0 0 0,12 10 0 0 0,-3 2-6930 0 0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5T20:08:12.0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366 0 14568 0 0,'-8'11'1557'0'0,"-18"64"-1502"0"0,7-19-19 0 0,-111 369 1051 0 0,78-236-989 0 0,-18 69-145 0 0,18 4 492 0 0,46-187-1197 0 0,3-44-271 0 0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5T20:08:12.4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397 19 14832 0 0,'-2'-2'107'0'0,"0"0"1"0"0,0 1-1 0 0,0-1 1 0 0,0 0 0 0 0,-1 1-1 0 0,1 0 1 0 0,0-1 0 0 0,-1 1-1 0 0,0 0 1 0 0,1 0-1 0 0,-4 0 1 0 0,2 0-60 0 0,-1 1-1 0 0,1 0 1 0 0,0 0-1 0 0,-1 0 1 0 0,1 1-1 0 0,-6 1 1 0 0,-4 1 160 0 0,0 1 1 0 0,0 0-1 0 0,1 1 1 0 0,-1 1-1 0 0,1 0 1 0 0,1 1-1 0 0,-1 0 1 0 0,-21 17-1 0 0,11-5 65 0 0,1 1 0 0 0,0 2 0 0 0,-21 27-1 0 0,31-34-64 0 0,0 1 0 0 0,-17 32-1 0 0,25-40-79 0 0,0 0 1 0 0,1 0-1 0 0,0 0 0 0 0,0 0 0 0 0,1 1 0 0 0,0 0 0 0 0,0-1 0 0 0,0 16 0 0 0,2-22-113 0 0,0 1-1 0 0,1-1 0 0 0,-1 1 1 0 0,0-1-1 0 0,1 1 0 0 0,0-1 0 0 0,0 1 1 0 0,0-1-1 0 0,0 0 0 0 0,0 1 1 0 0,0-1-1 0 0,1 0 0 0 0,-1 0 1 0 0,1 0-1 0 0,-1 0 0 0 0,1 0 1 0 0,0 0-1 0 0,0 0 0 0 0,0-1 0 0 0,0 1 1 0 0,0-1-1 0 0,0 1 0 0 0,0-1 1 0 0,0 0-1 0 0,1 0 0 0 0,-1 0 1 0 0,0 0-1 0 0,3 0 0 0 0,8 3 136 0 0,1 0-1 0 0,-1-2 1 0 0,0 0-1 0 0,15 1 1 0 0,-15-2 33 0 0,19 1 114 0 0,-14-1-204 0 0,-1 0-1 0 0,1 2 0 0 0,-1 0 0 0 0,0 0 0 0 0,0 2 0 0 0,18 6 0 0 0,-32-10-92 0 0,-1 1 0 0 0,1-1 0 0 0,-1 1 0 0 0,1-1 0 0 0,-1 1 0 0 0,0 0 0 0 0,0 0 0 0 0,1 0 0 0 0,-1 0 0 0 0,0 0 0 0 0,-1 0 0 0 0,1 1 0 0 0,0-1 0 0 0,-1 1 0 0 0,1-1 0 0 0,1 5 0 0 0,-2-3 0 0 0,0 0 0 0 0,0 0 0 0 0,-1 0 0 0 0,1 0 0 0 0,-1 0 0 0 0,0 0 0 0 0,0 0 0 0 0,0 0 0 0 0,-1 0 0 0 0,0 6 0 0 0,-4 5 0 0 0,1 0 0 0 0,-2 0 0 0 0,0-1 0 0 0,-16 27 0 0 0,-16 20 30 0 0,-61 74 0 0 0,21-31-935 0 0,70-94 562 0 0,-7 14-1689 0 0,18-30-2499 0 0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5T20:08:12.8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 7368 0 0,'1'0'568'0'0,"1"-3"-188"0"0,2 4 1094 0 0,3 3-948 0 0,-7-4-268 0 0,11 7 577 0 0,0 1-1 0 0,-1-1 1 0 0,0 1 0 0 0,-1 1-1 0 0,0 0 1 0 0,0 0-1 0 0,-1 1 1 0 0,0 0-1 0 0,8 13 1 0 0,4 13 573 0 0,24 57-1 0 0,-43-92-1376 0 0,10 28 205 0 0,11 43-1 0 0,-1 0-143 0 0,-14-48-50 0 0,-2-3-1003 0 0,0-8-2872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5T20:02:03.4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51 47 10336 0 0,'0'0'934'0'0,"0"-20"633"0"0,1 9 201 0 0,0 10-1484 0 0,-1 0-1 0 0,0 1 1 0 0,0-1-1 0 0,0 0 1 0 0,0 0-1 0 0,1 1 0 0 0,-1-1 1 0 0,0 0-1 0 0,0 0 1 0 0,0 1-1 0 0,0-1 1 0 0,0 0-1 0 0,-1 0 0 0 0,1 1 1 0 0,0-1-1 0 0,0 0 1 0 0,0 1-1 0 0,-1-1 1 0 0,0-1-1 0 0,1 3-214 0 0,-1 0 0 0 0,0 0 0 0 0,1 0-1 0 0,-1 1 1 0 0,1-1 0 0 0,0 0 0 0 0,-1 0 0 0 0,1 0-1 0 0,0 0 1 0 0,-1 2 0 0 0,-2 9 153 0 0,-1-2-90 0 0,0 0 1 0 0,1 0 0 0 0,-2 14-1 0 0,-2 1-36 0 0,0 4 142 0 0,-5 49 0 0 0,12-74-177 0 0,0 1 0 0 0,0-1-1 0 0,0 0 1 0 0,1 0-1 0 0,-1 0 1 0 0,1 0 0 0 0,0 0-1 0 0,0 0 1 0 0,1 0-1 0 0,-1 0 1 0 0,1 0 0 0 0,2 4-1 0 0,-3-7 4 0 0,0 0-10 0 0,2 0-42 0 0,-1-1 1 0 0,1 1 0 0 0,-1 0 0 0 0,1-1 0 0 0,-1 0-1 0 0,1 0 1 0 0,-1 1 0 0 0,1-2 0 0 0,-1 1 0 0 0,1 0-1 0 0,-1 0 1 0 0,1-1 0 0 0,-1 1 0 0 0,1-1 0 0 0,-1 0-1 0 0,1 0 1 0 0,-1 0 0 0 0,5-2 0 0 0,20-12-1383 0 0,-6-1-4531 0 0,-6 1-1076 0 0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5T20:08:13.1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42 263 7832 0 0,'-10'-5'248'0'0,"7"4"-173"0"0,0-1 0 0 0,0 1 0 0 0,0 0 0 0 0,0 0 0 0 0,0 0 0 0 0,-1 0 0 0 0,-4-1 0 0 0,8 2-43 0 0,0 0 0 0 0,0 0-1 0 0,0 0 1 0 0,0 0 0 0 0,0 0 0 0 0,0 0 0 0 0,1 0 0 0 0,-1 0 0 0 0,0 0 0 0 0,0 0 0 0 0,0 0 0 0 0,0-1-1 0 0,0 1 1 0 0,0 0 0 0 0,0 0 0 0 0,0 0 0 0 0,0 0 0 0 0,0 0 0 0 0,0 0 0 0 0,0 0 0 0 0,0 0 0 0 0,0 0-1 0 0,0-1 1 0 0,0 1 0 0 0,0 0 0 0 0,0 0 0 0 0,0 0 0 0 0,0 0 0 0 0,0 0 0 0 0,0 0 0 0 0,0 0 0 0 0,0 0-1 0 0,0 0 1 0 0,0-1 0 0 0,0 1 0 0 0,0 0 0 0 0,0 0 0 0 0,0 0 0 0 0,0 0 0 0 0,0 0 0 0 0,-1 0 0 0 0,1 0-1 0 0,0 0 1 0 0,0 0 0 0 0,0 0 0 0 0,0 0 0 0 0,0 0 0 0 0,0 0 0 0 0,0-1 0 0 0,0 1 0 0 0,0 0 0 0 0,0 0 0 0 0,0 0-1 0 0,-1 0 1 0 0,1 0 0 0 0,0 0 0 0 0,0 0 0 0 0,0 0 0 0 0,0 0 0 0 0,14-9 4208 0 0,18-8 2204 0 0,90-46-4736 0 0,26-11-1420 0 0,15 11-3200 0 0,-137 53 456 0 0,-3 3-4218 0 0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5T20:08:13.4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0 215 11976 0 0,'0'0'1200'0'0,"0"2"-1099"0"0,0 3-20 0 0,0-4 285 0 0,3 11 1142 0 0,5 32 36 0 0,-1 0 1 0 0,0 88 2021 0 0,-7-146-3313 0 0,0 1-1 0 0,1-1 0 0 0,1 0 1 0 0,0 1-1 0 0,7-24 1 0 0,-3 10-136 0 0,5-20-905 0 0,1 1-1 0 0,31-71 1 0 0,-39 107 570 0 0,1 1-1 0 0,0 0 1 0 0,0 0 0 0 0,1 0-1 0 0,0 0 1 0 0,1 1 0 0 0,0 0-1 0 0,0 0 1 0 0,0 1 0 0 0,1 0-1 0 0,12-8 1 0 0,-19 15 156 0 0,0-1-1 0 0,0 0 1 0 0,0 1 0 0 0,1-1-1 0 0,-1 1 1 0 0,0-1 0 0 0,0 1-1 0 0,0 0 1 0 0,1-1 0 0 0,-1 1-1 0 0,0 0 1 0 0,1 0-1 0 0,-1 0 1 0 0,0 0 0 0 0,1 0-1 0 0,-1 0 1 0 0,0 1 0 0 0,0-1-1 0 0,1 0 1 0 0,1 2 0 0 0,-1-1-25 0 0,0 0 1 0 0,0 0-1 0 0,-1 0 1 0 0,1 0-1 0 0,0 1 1 0 0,-1-1-1 0 0,1 1 1 0 0,-1-1-1 0 0,1 1 1 0 0,-1 0-1 0 0,2 3 1 0 0,-1-1 30 0 0,0-1 1 0 0,0 1-1 0 0,-1 0 1 0 0,1 0-1 0 0,-1 0 1 0 0,0 0-1 0 0,0 0 1 0 0,-1 0-1 0 0,1 0 1 0 0,-1 0-1 0 0,0 0 0 0 0,0 8 1 0 0,1 10 773 0 0,0-9 89 0 0,-1-12-531 0 0,1-2-325 0 0,0 1 1 0 0,0 0-1 0 0,-1 0 0 0 0,1-1 0 0 0,0 1 0 0 0,-1 0 1 0 0,1-1-1 0 0,0 1 0 0 0,-1-1 0 0 0,1 1 0 0 0,-1-1 1 0 0,1 1-1 0 0,-1-1 0 0 0,1 1 0 0 0,-1-1 0 0 0,1 0 1 0 0,-1 1-1 0 0,0-1 0 0 0,1 0 0 0 0,-1 1 0 0 0,0-1 1 0 0,1-1-1 0 0,0 0-103 0 0,5-8-360 0 0</inkml:trace>
  <inkml:trace contextRef="#ctx0" brushRef="#br0" timeOffset="1">454 155 15664 0 0,'-3'13'1667'0'0,"3"17"-1478"0"0,2 72 1714 0 0,-1-88-1945 0 0,-1-10-83 0 0,0-1 0 0 0,0 1 0 0 0,0-1 0 0 0,1 1 0 0 0,0-1 0 0 0,-1 1-1 0 0,1-1 1 0 0,0 1 0 0 0,3 4 0 0 0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5T20:08:13.8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17 13824 0 0,'0'0'672'0'0,"0"-4"-288"0"0,0-1 0 0 0,0-3-312 0 0,8 8-72 0 0,-3 2 0 0 0,1 4-4080 0 0,0 1-832 0 0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5T20:08:14.1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1 259 12176 0 0,'0'4'4973'0'0,"11"-24"-3727"0"0,-1-1 1 0 0,-1-1-1 0 0,6-22 0 0 0,-6 16-553 0 0,16-33-1 0 0,-14 37-709 0 0,-11 22-67 0 0,5 10-161 0 0,5 20 198 0 0,1 2 175 0 0,-10-28-103 0 0,0-1 1 0 0,0 1-1 0 0,0 0 1 0 0,0 0-1 0 0,0-1 1 0 0,0 1-1 0 0,1-1 0 0 0,-1 1 1 0 0,1-1-1 0 0,-1 0 1 0 0,1 1-1 0 0,2 0 1 0 0,-3-1-3 0 0,1 0 1 0 0,0-1 0 0 0,-1 1-1 0 0,1-1 1 0 0,0 0-1 0 0,0 0 1 0 0,0 1 0 0 0,-1-1-1 0 0,1 0 1 0 0,0 0 0 0 0,0-1-1 0 0,0 1 1 0 0,-1 0 0 0 0,4-1-1 0 0,23-10 144 0 0,-26 10-156 0 0,18-9-726 0 0,-1-1 0 0 0,-1-1 0 0 0,28-23 0 0 0,3-2-4131 0 0,-32 25-1317 0 0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5T20:08:14.5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226 39 1376 0 0,'6'-12'128'0'0,"-6"12"252"0"0,0-1 0 0 0,1 1 0 0 0,-1-1 0 0 0,0 0 0 0 0,0 1 0 0 0,1-1 0 0 0,-1 0 0 0 0,0 0 0 0 0,0 1 0 0 0,0-1 0 0 0,0 0 0 0 0,0 1 0 0 0,0-1 0 0 0,0 0 0 0 0,0 1 0 0 0,0-1 0 0 0,0 0 0 0 0,-1 1 0 0 0,1-1 0 0 0,0 0 0 0 0,0 1 0 0 0,-1-1 0 0 0,1 0 0 0 0,0 1 0 0 0,-1-1 0 0 0,1 0 0 0 0,-1 1 0 0 0,1-1 0 0 0,0 1 0 0 0,-1-1 0 0 0,1 1 0 0 0,-2-1 0 0 0,1 0-171 0 0,0 0 0 0 0,0 1 0 0 0,0-1 0 0 0,0 1-1 0 0,-1-1 1 0 0,1 1 0 0 0,0 0 0 0 0,0-1 0 0 0,0 1-1 0 0,-1 0 1 0 0,1 0 0 0 0,0 0 0 0 0,0 0 0 0 0,-1 0-1 0 0,1 0 1 0 0,0 0 0 0 0,0 0 0 0 0,-3 1-1 0 0,-6 3 130 0 0,-1 1 0 0 0,1 0 0 0 0,0 1-1 0 0,0 0 1 0 0,0 1 0 0 0,1 0 0 0 0,0 1-1 0 0,0-1 1 0 0,1 2 0 0 0,0-1 0 0 0,1 1-1 0 0,-9 12 1 0 0,11-14-33 0 0,4-5-214 0 0,-1 1-1 0 0,0 0 0 0 0,1 0 0 0 0,-1 0 0 0 0,1-1 1 0 0,0 1-1 0 0,0 0 0 0 0,-1 5 0 0 0,2-2-90 0 0,0-6 2 0 0,0 1 0 0 0,1-1-1 0 0,-1 0 1 0 0,0 1 0 0 0,0-1 0 0 0,0 0-1 0 0,0 1 1 0 0,0-1 0 0 0,0 0-1 0 0,1 0 1 0 0,-1 1 0 0 0,0-1 0 0 0,0 0-1 0 0,0 0 1 0 0,1 1 0 0 0,-1-1-1 0 0,0 0 1 0 0,0 0 0 0 0,1 0 0 0 0,-1 0-1 0 0,0 1 1 0 0,1-1 0 0 0,-1 0-1 0 0,0 0 1 0 0,0 0 0 0 0,1 0 0 0 0,-1 0-1 0 0,0 0 1 0 0,1 0 0 0 0,-1 0-1 0 0,0 0 1 0 0,1 0 0 0 0,-1 0 0 0 0,0 0-1 0 0,1 0 1 0 0,-1 0 0 0 0,0 0-1 0 0,1 0 1 0 0,-1 0 0 0 0,0 0 0 0 0,1 0-1 0 0,5-1 208 0 0,-1 0 0 0 0,1 0 0 0 0,-1 0 0 0 0,1 0-1 0 0,-1-1 1 0 0,1 0 0 0 0,-1 0 0 0 0,0 0 0 0 0,5-4 0 0 0,-5 3-221 0 0,0 1 1 0 0,0-1 0 0 0,1 1 0 0 0,-1 0-1 0 0,1 0 1 0 0,-1 1 0 0 0,1-1 0 0 0,0 1-1 0 0,5 0 1 0 0,-8 1 11 0 0,0 0 0 0 0,0 0 0 0 0,0 1 0 0 0,0-1 0 0 0,0 1 0 0 0,0-1 0 0 0,0 1 0 0 0,-1 0 0 0 0,1 0 0 0 0,0 0 0 0 0,0 1 0 0 0,-1-1 0 0 0,1 1 0 0 0,4 3 0 0 0,-4-2 0 0 0,-1 0 0 0 0,1 0 0 0 0,0 0 0 0 0,-1 1 0 0 0,0-1 0 0 0,0 1 0 0 0,0-1 0 0 0,0 1 0 0 0,-1 0 0 0 0,3 7 0 0 0,-1 1 71 0 0,-1 0 0 0 0,0 0-1 0 0,-1 0 1 0 0,0 0 0 0 0,-1 0-1 0 0,0 1 1 0 0,-1-1 0 0 0,-1 0 0 0 0,0 0-1 0 0,0 0 1 0 0,-1 0 0 0 0,-1 0-1 0 0,-8 18 1 0 0,-7 11 281 0 0,-1 0-1 0 0,-35 48 1 0 0,50-82-349 0 0,-51 74-2406 0 0,-8-8-3860 0 0,41-47-1894 0 0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5T20:08:16.2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18 174 9816 0 0,'-2'0'-739'0'0,"-14"-6"7126"0"0,21 3-5630 0 0,6 0-558 0 0,-1 1 0 0 0,1 1 0 0 0,0 0 0 0 0,0 0 0 0 0,10 1 1 0 0,56 8 468 0 0,-13-1-498 0 0,-29-5-7 0 0,0-2-1 0 0,-1-1 1 0 0,1-2 0 0 0,0-1-1 0 0,39-10 1 0 0,-60 10-80 0 0,1-1 0 0 0,-1-1-1 0 0,16-8 1 0 0,-22 10-20 0 0,0-1-1 0 0,0 0 1 0 0,-1 0 0 0 0,1-1-1 0 0,-1 0 1 0 0,8-9-1 0 0,-13 13-57 0 0,-1 1-1 0 0,1-1 1 0 0,-1 0-1 0 0,0 1 0 0 0,0-1 1 0 0,0 0-1 0 0,0 0 1 0 0,0 0-1 0 0,0 0 1 0 0,-1 0-1 0 0,1 0 0 0 0,-1 0 1 0 0,1 0-1 0 0,-1 0 1 0 0,0 0-1 0 0,0 0 1 0 0,0 0-1 0 0,0 0 0 0 0,0-1 1 0 0,-1-2-1 0 0,1 3 2 0 0,-1 0 0 0 0,0 1 0 0 0,0-1 0 0 0,0 0 0 0 0,0 1 1 0 0,0-1-1 0 0,0 1 0 0 0,0-1 0 0 0,-1 1 0 0 0,1 0 0 0 0,-1-1 0 0 0,1 1 0 0 0,-1 0 0 0 0,1 0 0 0 0,-1 0 0 0 0,1 0 0 0 0,-1 0 0 0 0,0 0 0 0 0,0 1 0 0 0,1-1 0 0 0,-1 1 0 0 0,-3-1 0 0 0,-1-1 11 0 0,0 1 0 0 0,0 0 0 0 0,0 1 0 0 0,0 0 0 0 0,-10 0 0 0 0,14 0 34 0 0,0 1 0 0 0,0-1 0 0 0,-1 0 0 0 0,1 1 0 0 0,0-1 0 0 0,0 1 0 0 0,0 0 0 0 0,0 0 0 0 0,0-1 0 0 0,1 1 0 0 0,-1 1 0 0 0,0-1 0 0 0,0 0 0 0 0,1 0 0 0 0,-1 1 0 0 0,0-1 0 0 0,1 1 0 0 0,0-1 0 0 0,-2 3 0 0 0,2-4 411 0 0,2 1-448 0 0,-1 0 0 0 0,0 0 0 0 0,1 0 0 0 0,-1-1 0 0 0,1 1 0 0 0,-1 0 0 0 0,1 0 0 0 0,-1-1 0 0 0,1 1 1 0 0,-1-1-1 0 0,1 1 0 0 0,0 0 0 0 0,-1-1 0 0 0,1 1 0 0 0,0-1 0 0 0,-1 1 0 0 0,2-1 0 0 0,14 8-35 0 0,1-5 144 0 0,0-1 0 0 0,1 0-1 0 0,-1-1 1 0 0,1-1 0 0 0,26-3-1 0 0,-14-2 131 0 0,8-1-165 0 0,-35 6-87 0 0,-1 0 0 0 0,1 0 0 0 0,-1 0 0 0 0,1 0 0 0 0,-1 0 0 0 0,0 1 0 0 0,1-1 0 0 0,-1 1-1 0 0,1-1 1 0 0,-1 1 0 0 0,4 2 0 0 0,-6-3 7 0 0,0 0-1 0 0,1 1 1 0 0,-1-1-1 0 0,1 0 0 0 0,-1 0 1 0 0,0 1-1 0 0,1-1 1 0 0,-1 1-1 0 0,0-1 1 0 0,1 0-1 0 0,-1 1 0 0 0,0-1 1 0 0,0 1-1 0 0,1-1 1 0 0,-1 1-1 0 0,0-1 1 0 0,0 1-1 0 0,0-1 0 0 0,0 1 1 0 0,0-1-1 0 0,0 1 1 0 0,0-1-1 0 0,0 0 1 0 0,0 2-1 0 0,-5 13-28 0 0,-17 13-138 0 0,19-24 180 0 0,-52 54 694 0 0,35-38-1040 0 0,0 0 1 0 0,2 2-1 0 0,-21 30 0 0 0,28-34-862 0 0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5T20:08:17.2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73 160 10016 0 0,'-27'-14'907'0'0,"23"12"-676"0"0,-1 1 0 0 0,1-1 0 0 0,0-1 0 0 0,0 1-1 0 0,0 0 1 0 0,1-1 0 0 0,-1 0 0 0 0,-4-4 0 0 0,8 6-135 0 0,-1 1 0 0 0,1-1 0 0 0,-1 1 0 0 0,1-1 0 0 0,-1 1 0 0 0,1-1 0 0 0,0 1 0 0 0,-1-1 0 0 0,1 1 0 0 0,0-1 1 0 0,0 1-1 0 0,0-1 0 0 0,-1 0 0 0 0,1 1 0 0 0,0-1 0 0 0,0 0 0 0 0,0 1 0 0 0,0-1 0 0 0,0 1 0 0 0,0-1 0 0 0,0 0 0 0 0,0 1 0 0 0,0-1 0 0 0,0 0 0 0 0,0 1 0 0 0,1-1 0 0 0,-1 1 0 0 0,0-1 0 0 0,0 0 1 0 0,1 1-1 0 0,-1-1 0 0 0,0 1 0 0 0,1-1 0 0 0,-1 1 0 0 0,0-1 0 0 0,1 1 0 0 0,0-1 0 0 0,1-1 54 0 0,0 1 0 0 0,0-1 0 0 0,0 1 0 0 0,1 0 0 0 0,-1 0 0 0 0,0 0 0 0 0,1 0 0 0 0,-1 1 0 0 0,4-1 0 0 0,38-6 1749 0 0,59-2-1 0 0,3 0-720 0 0,28-6-458 0 0,30-5-36 0 0,-29 5-261 0 0,-59 8-279 0 0,3 1 638 0 0,-70 6-718 0 0,0 0 0 0 0,0 0 0 0 0,15 3 0 0 0,-19-1-46 0 0,-4-2 63 0 0,-1 1 21 0 0,4-2-108 0 0,9 9 314 0 0,-6-1-261 0 0,-5-6 0 0 0,20 11 60 0 0,-17-10-107 0 0,1 1 0 0 0,17 4 0 0 0,-13-4 0 0 0,-5-3-3 0 0,10 5-90 0 0,2 9-4029 0 0,-11-10 2284 0 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5T20:08:18.4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3680 0 0,'0'0'5034'0'0,"7"0"-4230"0"0,0 0-579 0 0,-4 0-138 0 0,0-1 0 0 0,0 2 0 0 0,0-1 1 0 0,0 0-1 0 0,0 0 0 0 0,0 1 0 0 0,4 1 0 0 0,40 11 1220 0 0,-37-11-1213 0 0,48 14 87 0 0,16 4-43 0 0,-20-11 22 0 0,1-3 0 0 0,64 0 0 0 0,-14 0 1065 0 0,-41-1-330 0 0,-4 0-173 0 0,-37-2-439 0 0,46 0 0 0 0,379-32 775 0 0,-246 3-563 0 0,-70 7-33 0 0,178-3 450 0 0,-148 26-757 0 0,-97-2-97 0 0,129 6 77 0 0,-105-7 0 0 0,-48-1-920 0 0,-31 0-113 0 0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5T20:08:21.5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73 288 9816 0 0,'-19'-7'641'0'0,"14"5"-566"0"0,0 1-1 0 0,0-1 1 0 0,0 0-1 0 0,0-1 1 0 0,0 1-1 0 0,1-1 1 0 0,0 0-1 0 0,-9-6 1 0 0,13 8-62 0 0,-1 0 0 0 0,1 0 0 0 0,0 0 0 0 0,0 0 0 0 0,-1 0 0 0 0,1-1 0 0 0,0 1 1 0 0,0 0-1 0 0,0 0 0 0 0,0 0 0 0 0,0 0 0 0 0,0 0 0 0 0,0 0 0 0 0,0 0 0 0 0,1 0 0 0 0,-1 0 1 0 0,1-2-1 0 0,8-19 251 0 0,-5 18-177 0 0,0-1 0 0 0,0 1 1 0 0,0 0-1 0 0,1 0 0 0 0,-1 1 0 0 0,1-1 1 0 0,0 1-1 0 0,0 0 0 0 0,1 0 1 0 0,-1 0-1 0 0,0 1 0 0 0,7-2 1 0 0,10-3 342 0 0,39-7 0 0 0,-58 13-399 0 0,57-7 484 0 0,0 3 0 0 0,80 2 0 0 0,-32 1-418 0 0,32-8 37 0 0,-136 10-104 0 0,0 0-1 0 0,-1-1 1 0 0,1 0-1 0 0,-1 1 1 0 0,1-1-1 0 0,-1 0 1 0 0,7-4-1 0 0,-9 5 218 0 0,-12-11 24 0 0,3 5-271 0 0,0 1 0 0 0,-1 0 0 0 0,0 0 0 0 0,0 0 0 0 0,0 1 0 0 0,0 1 0 0 0,-10-3 0 0 0,-3-2 0 0 0,-22-9 1 0 0,-32-13-52 0 0,79 31 39 0 0,1-1-1 0 0,-1 1 1 0 0,1-1-1 0 0,-1 0 1 0 0,7-1-1 0 0,5 0-69 0 0,62 0-16 0 0,87 2 400 0 0,-158-1-289 0 0,-1 1 0 0 0,1 0 0 0 0,-1-1 0 0 0,1 2 0 0 0,0-1 1 0 0,-1 1-1 0 0,0 0 0 0 0,7 3 0 0 0,-10-4-9 0 0,0 0-1 0 0,0 0 1 0 0,-1 0-1 0 0,1 0 1 0 0,0 1-1 0 0,-1-1 1 0 0,0 1-1 0 0,1-1 1 0 0,-1 1-1 0 0,0 0 1 0 0,0-1-1 0 0,1 1 1 0 0,-1 0-1 0 0,-1 0 1 0 0,1-1-1 0 0,0 1 1 0 0,0 0-1 0 0,-1 0 1 0 0,1 0-1 0 0,-1 0 1 0 0,1 0 0 0 0,-1 0-1 0 0,0 0 1 0 0,0 0-1 0 0,0 1 1 0 0,-1 2-1 0 0,0 3 22 0 0,-1 1 0 0 0,0-1 0 0 0,0 0 0 0 0,-1 0 0 0 0,0-1 0 0 0,-1 1 0 0 0,-4 8 0 0 0,-35 49 164 0 0,36-55-165 0 0,-41 57-1010 0 0,33-46-4651 0 0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5T20:08:23.6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43 4608 0 0,'0'0'353'0'0,"5"-15"259"0"0,3-4 1633 0 0,-7 19-2228 0 0,-1-1 0 0 0,1 0 0 0 0,-1 1 0 0 0,1-1 0 0 0,-1 1 0 0 0,1-1-1 0 0,-1 1 1 0 0,1 0 0 0 0,0-1 0 0 0,-1 1 0 0 0,1 0 0 0 0,-1-1 0 0 0,1 1 0 0 0,0 0-1 0 0,0 0 1 0 0,-1-1 0 0 0,1 1 0 0 0,0 0 0 0 0,1 0 0 0 0,12-1 954 0 0,-14 1-929 0 0,108 4 2997 0 0,61 9-2102 0 0,-166-13-928 0 0,78 15 45 0 0,-41-8-63 0 0,-3 0-15 0 0,1-2 0 0 0,39 1 1 0 0,219-4 325 0 0,-130-4 405 0 0,28-3-692 0 0,-46-4 59 0 0,0 0 140 0 0,174 15-150 0 0,-82 1-43 0 0,3 0 427 0 0,138-2-205 0 0,-196 1-243 0 0,-72-1 0 0 0,53 2 0 0 0,285 24 536 0 0,-425-29-451 0 0,166 15 211 0 0,-129-14-227 0 0,68-6-1 0 0,76-15 458 0 0,148-9 1181 0 0,-160 14-1447 0 0,-168 11-295 0 0,-7 1-214 0 0,-1-1-1 0 0,25-5 0 0 0,-36 4-298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5T20:02:03.8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198 0 8752 0 0,'-4'8'419'0'0,"-1"1"0"0"0,1-1 0 0 0,1 1 0 0 0,0 0 0 0 0,0 0 0 0 0,0 0-1 0 0,-1 13 1 0 0,-5 16 3786 0 0,-49 144 1725 0 0,23-79-4681 0 0,-30 150-1 0 0,64-249-1369 0 0,1 1-1 0 0,-1 0 1 0 0,1-1-1 0 0,0 1 1 0 0,0-1-1 0 0,1 1 1 0 0,0 0-1 0 0,2 8 1 0 0,-1-14-1016 0 0,7-5-57 0 0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5T20:08:27.6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188 325 4608 0 0,'-29'-10'551'0'0,"-28"-14"1"0"0,22 7 2794 0 0,28 14-2749 0 0,0-1 0 0 0,0 0 0 0 0,0 0 0 0 0,1 0 0 0 0,-1-1 0 0 0,1 0 0 0 0,0 0 0 0 0,-8-10 0 0 0,14 14-564 0 0,0 1 0 0 0,0 0 0 0 0,0-1 0 0 0,0 1 0 0 0,0 0 0 0 0,1-1 1 0 0,-1 1-1 0 0,0 0 0 0 0,0-1 0 0 0,0 1 0 0 0,0 0 0 0 0,0 0 0 0 0,1-1 0 0 0,-1 1 0 0 0,0 0 0 0 0,0 0 0 0 0,1-1 0 0 0,-1 1 0 0 0,0 0 0 0 0,0 0 0 0 0,1-1 0 0 0,-1 1 0 0 0,0 0 0 0 0,1 0 0 0 0,-1 0 0 0 0,0 0 0 0 0,1-1 0 0 0,10-3 164 0 0,-1 2-209 0 0,-1 2 0 0 0,1-1 1 0 0,0 2-1 0 0,0-1 0 0 0,0 1 1 0 0,0 1-1 0 0,16 4 0 0 0,10 1 364 0 0,38 5 130 0 0,83 9-167 0 0,-139-20-293 0 0,0-1 1 0 0,-1-1 0 0 0,1 0-1 0 0,0-1 1 0 0,-1-1-1 0 0,32-9 1 0 0,-43 10-5 0 0,1-1 1 0 0,-1 0-1 0 0,0 0 1 0 0,1-1 0 0 0,-1 1-1 0 0,-1-1 1 0 0,1 0-1 0 0,-1-1 1 0 0,1 0-1 0 0,8-10 1 0 0,-11 12-4 0 0,-1-1 0 0 0,1 0 0 0 0,-1 0 0 0 0,0 0 0 0 0,0 0 0 0 0,0 0 0 0 0,0 0 0 0 0,-1-1 0 0 0,0 1 0 0 0,0-1 0 0 0,0 1 0 0 0,0-1 0 0 0,-1 1 0 0 0,0-1 0 0 0,1 1 0 0 0,-2-1 0 0 0,0-7 0 0 0,0 4 8 0 0,-1 1-1 0 0,0 0 1 0 0,0-1-1 0 0,-1 1 0 0 0,1 0 1 0 0,-6-7-1 0 0,6 10-13 0 0,0 1 0 0 0,0 0 0 0 0,-1-1 0 0 0,0 1 0 0 0,1 0-1 0 0,-1 1 1 0 0,-1-1 0 0 0,1 0 0 0 0,0 1 0 0 0,0-1 0 0 0,-1 1 0 0 0,-7-3-1 0 0,8 3 19 0 0,-1 1-1 0 0,1 0 0 0 0,-1 0 1 0 0,0 0-1 0 0,0 0 0 0 0,1 1 1 0 0,-1-1-1 0 0,0 1 0 0 0,0 0 0 0 0,1 0 1 0 0,-1 0-1 0 0,0 1 0 0 0,0-1 1 0 0,1 1-1 0 0,-1 0 0 0 0,0 0 0 0 0,-6 3 1 0 0,9-4-10 0 0,1 1 1 0 0,0-1-1 0 0,-1 0 1 0 0,1 0-1 0 0,0 1 0 0 0,0-1 1 0 0,-1 0-1 0 0,1 0 1 0 0,0 1-1 0 0,0-1 1 0 0,0 0-1 0 0,0 1 0 0 0,-1-1 1 0 0,1 0-1 0 0,0 1 1 0 0,0-1-1 0 0,0 0 1 0 0,0 1-1 0 0,0-1 0 0 0,0 1 1 0 0,0-1-1 0 0,0 0 1 0 0,0 1-1 0 0,0-1 1 0 0,0 0-1 0 0,0 1 1 0 0,0-1-1 0 0,0 0 0 0 0,0 1 1 0 0,0-1-1 0 0,0 0 1 0 0,0 1-1 0 0,1-1 1 0 0,-1 0-1 0 0,0 1 0 0 0,9 10 82 0 0,-3-8-12 0 0,0 1-1 0 0,0-1 0 0 0,0-1 1 0 0,0 1-1 0 0,1-1 0 0 0,10 2 1 0 0,-10-2-85 0 0,1 0 0 0 0,-1 0 1 0 0,0 1-1 0 0,13 6 0 0 0,-18-7-3 0 0,3 0 21 0 0,-1 1 1 0 0,0 0-1 0 0,0 0 0 0 0,0 1 0 0 0,4 3 0 0 0,-7-5-4 0 0,0-1 0 0 0,0 1-1 0 0,0-1 1 0 0,0 1-1 0 0,0 0 1 0 0,0-1-1 0 0,-1 1 1 0 0,1 0-1 0 0,-1 0 1 0 0,1-1 0 0 0,-1 1-1 0 0,0 0 1 0 0,0 0-1 0 0,1 0 1 0 0,-1-1-1 0 0,-1 1 1 0 0,1 3-1 0 0,-3 11 161 0 0,-1-1 0 0 0,-10 27 0 0 0,8-24-87 0 0,-7 27 0 0 0,12-40-81 0 0,0 1 0 0 0,1-1 0 0 0,-1 1-1 0 0,1-1 1 0 0,0 1 0 0 0,1 0 0 0 0,-1-1 0 0 0,1 1 0 0 0,2 6-1 0 0,-2-10-126 0 0,-1 0 0 0 0,2 0-1 0 0,-1 0 1 0 0,0 0 0 0 0,0 0-1 0 0,1 0 1 0 0,-1 0 0 0 0,1 0-1 0 0,-1 0 1 0 0,1-1 0 0 0,0 1-1 0 0,0-1 1 0 0,-1 1 0 0 0,1-1-1 0 0,4 2 1 0 0,5 3-932 0 0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5T20:08:29.9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91 56 5984 0 0,'-7'-1'525'0'0,"1"0"-1"0"0,0 0 1 0 0,-1 1 0 0 0,1-1 0 0 0,-1 2 0 0 0,0-1-1 0 0,1 1 1 0 0,0 0 0 0 0,-12 3 0 0 0,12-3-491 0 0,6-1-32 0 0,0 0 0 0 0,-1 0-1 0 0,1 0 1 0 0,0 0 0 0 0,0 0-1 0 0,0 0 1 0 0,-1 0 0 0 0,1 0-1 0 0,0 0 1 0 0,0 0 0 0 0,-1 0 0 0 0,1 0-1 0 0,0 0 1 0 0,0 0 0 0 0,0 0-1 0 0,-1 0 1 0 0,1-1 0 0 0,0 1-1 0 0,0 0 1 0 0,0 0 0 0 0,0 0-1 0 0,-1 0 1 0 0,1 0 0 0 0,0-1-1 0 0,0 1 1 0 0,0 0 0 0 0,0 0-1 0 0,0 0 1 0 0,-1-1 0 0 0,-2-3 961 0 0,3 3-836 0 0,1 0 1 0 0,-1 0-1 0 0,0 1 1 0 0,0-1 0 0 0,1 0-1 0 0,-1 0 1 0 0,0 0-1 0 0,1 1 1 0 0,-1-1 0 0 0,1 0-1 0 0,-1 0 1 0 0,1 1-1 0 0,-1-1 1 0 0,1 0 0 0 0,-1 1-1 0 0,1-1 1 0 0,0 1-1 0 0,-1-1 1 0 0,1 0 0 0 0,0 1-1 0 0,0 0 1 0 0,-1-1-1 0 0,1 1 1 0 0,0-1 0 0 0,0 1-1 0 0,0 0 1 0 0,0-1-1 0 0,28-5 188 0 0,-22 6-153 0 0,87-9 941 0 0,-54 7-758 0 0,489-3 1264 0 0,153 24-972 0 0,0 30 3 0 0,-395-24-64 0 0,-33-8-134 0 0,-145-12-293 0 0,552 11 328 0 0,-1-29-411 0 0,-240-7 8 0 0,-344 17-43 0 0,219-11 56 0 0,-161 2-182 0 0,239-51 0 0 0,-354 57-977 0 0,-2 0-4167 0 0,-4 0-1665 0 0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5T20:08:31.0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 2760 0 0,'0'0'248'0'0,"6"-3"-64"0"0,2 1-16 0 0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5T20:08:31.6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 38 2760 0 0,'-10'-3'10213'0'0,"12"5"-10110"0"0,0 1 1 0 0,1-1-1 0 0,0 0 1 0 0,-1 0-1 0 0,1 0 1 0 0,0 0-1 0 0,0 0 1 0 0,0-1-1 0 0,0 1 1 0 0,1-1-1 0 0,-1 0 0 0 0,0 0 1 0 0,5 1-1 0 0,6 1 358 0 0,27 2 1 0 0,17-1 182 0 0,0-2-1 0 0,-1-4 1 0 0,102-14 0 0 0,-147 14-614 0 0,10-2 160 0 0,-22 4-187 0 0,0 0-1 0 0,0 0 0 0 0,0 0 1 0 0,0 0-1 0 0,0 0 0 0 0,0 0 1 0 0,0 0-1 0 0,0 0 0 0 0,0 0 1 0 0,0 0-1 0 0,0 0 0 0 0,0 0 1 0 0,0 0-1 0 0,0-1 0 0 0,0 1 1 0 0,0 0-1 0 0,0 0 0 0 0,0 0 1 0 0,0 0-1 0 0,0 0 0 0 0,0 0 1 0 0,0 0-1 0 0,0 0 0 0 0,0 0 1 0 0,1 0-1 0 0,-1 0 0 0 0,0 0 1 0 0,0 0-1 0 0,0 0 0 0 0,0 0 1 0 0,0 0-1 0 0,0 0 1 0 0,0 0-1 0 0,0 0 0 0 0,0 0 1 0 0,0 0-1 0 0,0 0 0 0 0,0 0 1 0 0,0 0-1 0 0,0 0 0 0 0,0 0 1 0 0,0 0-1 0 0,0 0 0 0 0,0 0 1 0 0,0 0-1 0 0,-13-1 78 0 0,-138-6 188 0 0,76 6-252 0 0,-39-2 55 0 0,111 3-63 0 0,-29-3 7 0 0,1 0 0 0 0,-34-10 0 0 0,62 13-4 0 0,72 1 248 0 0,100-4 815 0 0,-133 0-858 0 0,63-9 120 0 0,-80 11-96 0 0,-18 1 32 0 0,-9 1-124 0 0,-15 3 30 0 0,0-1 0 0 0,-1 0-1 0 0,1-2 1 0 0,-1-1 0 0 0,0-1 0 0 0,-32-5-1 0 0,77 9-39 0 0,3 1-1172 0 0,0 0 1 0 0,31 11 0 0 0,-30-5-6084 0 0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5T20:08:33.0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1 416 3224 0 0,'16'2'453'0'0,"67"-7"6265"0"0,-21 0-5257 0 0,-9 2-517 0 0,271-15 1854 0 0,29-16-2207 0 0,-28 1-462 0 0,-127 13-119 0 0,593-53-10 0 0,-722 67 0 0 0,458-27 73 0 0,-459 29-19 0 0,50-2-24 0 0,865-59 1476 0 0,-436-10-1304 0 0,-377 47-748 0 0,-109 18 322 0 0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5T20:08:39.6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302 0 13680 0 0,'0'0'1033'0'0,"-3"15"-570"0"0,-5 21-269 0 0,-6 46 0 0 0,2-6-104 0 0,-9 22-327 0 0,-26 151 236 0 0,39-196 637 0 0,-3 0-1 0 0,-2-1 1 0 0,-31 78 0 0 0,42-126-520 0 0,1 0-1 0 0,-1 0 0 0 0,0-1 0 0 0,-1 1 1 0 0,1 0-1 0 0,-5 5 0 0 0,6-9-68 0 0,1 1-1 0 0,-1-1 1 0 0,1 1 0 0 0,-1-1-1 0 0,0 1 1 0 0,1-1-1 0 0,-1 0 1 0 0,0 1 0 0 0,1-1-1 0 0,-1 0 1 0 0,0 1 0 0 0,1-1-1 0 0,-1 0 1 0 0,0 0 0 0 0,0 0-1 0 0,1 0 1 0 0,-1 0-1 0 0,0 1 1 0 0,0-1 0 0 0,1-1-1 0 0,-1 1 1 0 0,0 0 0 0 0,0 0-1 0 0,1 0 1 0 0,-1 0 0 0 0,0 0-1 0 0,0-1 1 0 0,1 1-1 0 0,-1 0 1 0 0,0-1 0 0 0,1 1-1 0 0,-1 0 1 0 0,0-1 0 0 0,1 1-1 0 0,-1-1 1 0 0,1 1 0 0 0,-1-1-1 0 0,1 1 1 0 0,-1-1-1 0 0,1 0 1 0 0,-1 1 0 0 0,1-1-1 0 0,-1-1 1 0 0,-5-6 204 0 0,1 0 0 0 0,0-1 0 0 0,0 0 1 0 0,1 0-1 0 0,-6-16 0 0 0,-11-53 114 0 0,13 45-120 0 0,6 24-178 0 0,-4-23 430 0 0,6 67-508 0 0,1 1 0 0 0,10 50 0 0 0,-11-84 10 0 0,5 23-4 0 0,14 46 0 0 0,-18-69 15 0 0,-1-1-1 0 0,1 1 1 0 0,-1 0-1 0 0,1-1 1 0 0,0 1-1 0 0,0 0 1 0 0,0-1-1 0 0,0 1 1 0 0,0-1-1 0 0,0 1 1 0 0,1-1 0 0 0,-1 0-1 0 0,0 0 1 0 0,1 1-1 0 0,-1-1 1 0 0,1 0-1 0 0,-1 0 1 0 0,1 0-1 0 0,0-1 1 0 0,-1 1-1 0 0,1 0 1 0 0,0-1-1 0 0,-1 1 1 0 0,3 0-1 0 0,-1-1 14 0 0,-1 0-1 0 0,1 0 0 0 0,-1-1 0 0 0,1 1 0 0 0,0 0 1 0 0,-1-1-1 0 0,1 0 0 0 0,-1 0 0 0 0,0 0 1 0 0,1 0-1 0 0,-1 0 0 0 0,0 0 0 0 0,1 0 1 0 0,-1-1-1 0 0,0 1 0 0 0,2-3 0 0 0,20-17 229 0 0,0-2 0 0 0,-2 0-1 0 0,0-1 1 0 0,31-48 0 0 0,-4-7-7430 0 0,-31 49-623 0 0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5T20:08:40.4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12528 0 0,'0'0'2346'0'0,"3"6"-1283"0"0,4 16-598 0 0,0 0 0 0 0,-2 1 0 0 0,2 25-1 0 0,-2-16-334 0 0,25 240 97 0 0,-21-164-721 0 0,-5-83-106 0 0,1-3-36 0 0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5T20:08:40.8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1 167 12440 0 0,'0'0'565'0'0,"3"-14"214"0"0,0 10-389 0 0,-1-1 1 0 0,1 1-1 0 0,1 0 1 0 0,-1 0 0 0 0,1 0-1 0 0,0 1 1 0 0,0-1 0 0 0,5-3-1 0 0,3-2-47 0 0,4-6 124 0 0,-4 3-78 0 0,1 0 0 0 0,1 1-1 0 0,0 1 1 0 0,0 0 0 0 0,1 0-1 0 0,24-10 1 0 0,-37 19-380 0 0,1 0-1 0 0,-1 0 1 0 0,0 1 0 0 0,0-1-1 0 0,0 1 1 0 0,1 0 0 0 0,-1-1-1 0 0,0 1 1 0 0,0 0 0 0 0,1 0-1 0 0,-1 1 1 0 0,0-1 0 0 0,0 0-1 0 0,1 1 1 0 0,-1-1 0 0 0,0 1-1 0 0,0 0 1 0 0,0 0 0 0 0,0 0-1 0 0,0 0 1 0 0,0 0 0 0 0,0 0-1 0 0,0 0 1 0 0,0 1 0 0 0,2 1-1 0 0,-1 0-5 0 0,0 1 0 0 0,0-1-1 0 0,-1 1 1 0 0,1 0 0 0 0,-1 0-1 0 0,0 0 1 0 0,0 0 0 0 0,0 0-1 0 0,-1 1 1 0 0,0-1 0 0 0,2 9-1 0 0,19 91-1567 0 0,-16-74-5429 0 0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5T20:08:41.2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122 13 8288 0 0,'-3'-5'862'0'0,"0"-2"4597"0"0,0 28-2429 0 0,-70 356-1367 0 0,44-249-1534 0 0,21-83-1378 0 0,6-25-134 0 0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5T20:08:41.6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1 212 15464 0 0,'0'-4'99'0'0,"0"0"1"0"0,0 1 0 0 0,0-1 0 0 0,0 0-1 0 0,1 1 1 0 0,0-1 0 0 0,0 0 0 0 0,0 1-1 0 0,0-1 1 0 0,0 1 0 0 0,1-1 0 0 0,0 1-1 0 0,-1 0 1 0 0,1 0 0 0 0,0 0 0 0 0,3-4-1 0 0,9-10-65 0 0,1 0-1 0 0,1 2 0 0 0,0-1 1 0 0,0 2-1 0 0,2 0 0 0 0,0 1 1 0 0,28-15-1 0 0,-41 25 55 0 0,0 1 0 0 0,-1 0 1 0 0,1 0-1 0 0,0 1 0 0 0,0-1 0 0 0,0 1 0 0 0,0 0 0 0 0,0 1 0 0 0,6-1 0 0 0,-8 1-74 0 0,0 1-1 0 0,0-1 0 0 0,0 1 0 0 0,0 0 1 0 0,0-1-1 0 0,0 1 0 0 0,0 1 0 0 0,-1-1 1 0 0,1 0-1 0 0,0 1 0 0 0,-1-1 0 0 0,1 1 1 0 0,-1 0-1 0 0,0 0 0 0 0,1 0 1 0 0,3 4-1 0 0,-2-1-79 0 0,0 0 1 0 0,-1 0-1 0 0,1 1 0 0 0,-1 0 1 0 0,0-1-1 0 0,-1 1 1 0 0,1 0-1 0 0,-1 0 0 0 0,0 1 1 0 0,2 11-1 0 0,-1 3-308 0 0,-1 0 0 0 0,-2 22 0 0 0,0-21-3686 0 0,0-1-1369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5T20:02:04.1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9 100 14744 0 0,'-9'1'6528'0'0,"16"0"-4818"0"0,18 0-893 0 0,-7-3-176 0 0,12-1 170 0 0,0-1-1 0 0,43-12 0 0 0,54-27 94 0 0,-100 32-686 0 0,44-13 1060 0 0,-72 40-915 0 0,-27 63-186 0 0,26-73-108 0 0,-65 143 706 0 0,20-54-704 0 0,29-53 29 0 0,-27 41 0 0 0,12-23 6 0 0,24-43-98 0 0,0 0 0 0 0,-1 0 0 0 0,-1-1-1 0 0,0-1 1 0 0,-21 23 0 0 0,28-33-51 0 0,3-5-4 0 0,1 1 0 0 0,-1-1 0 0 0,1 1 0 0 0,0-1 0 0 0,-1 1 1 0 0,1-1-1 0 0,-1 0 0 0 0,1 1 0 0 0,-1-1 0 0 0,1 0 0 0 0,-1 1 0 0 0,0-1 0 0 0,1 0 1 0 0,-1 0-1 0 0,1 1 0 0 0,-1-1 0 0 0,1 0 0 0 0,-1 0 0 0 0,0 0 0 0 0,1 0 1 0 0,-1 0-1 0 0,0 0 0 0 0,1-8-2744 0 0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5T20:08:42.7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375 50 7344 0 0,'0'0'660'0'0,"3"-13"-500"0"0,2-14 3340 0 0,-5 24-2850 0 0,0 3-581 0 0,0 0 1 0 0,0-1-1 0 0,0 1 0 0 0,0 0 1 0 0,0 0-1 0 0,1 0 0 0 0,-1 0 0 0 0,0 0 1 0 0,0-1-1 0 0,0 1 0 0 0,0 0 1 0 0,0 0-1 0 0,0 0 0 0 0,-1 0 1 0 0,1 0-1 0 0,0-1 0 0 0,0 1 0 0 0,0 0 1 0 0,0 0-1 0 0,0 0 0 0 0,0 0 1 0 0,0 0-1 0 0,0 0 0 0 0,0-1 1 0 0,0 1-1 0 0,0 0 0 0 0,0 0 0 0 0,-1 0 1 0 0,1 0-1 0 0,0 0 0 0 0,0 0 1 0 0,0 0-1 0 0,0 0 0 0 0,0-1 1 0 0,0 1-1 0 0,0 0 0 0 0,-1 0 0 0 0,1 0 1 0 0,0 0-1 0 0,0 0 0 0 0,0 0 1 0 0,0 0-1 0 0,0 0 0 0 0,-1 0 0 0 0,1 0 1 0 0,0 0-1 0 0,0 0 0 0 0,0 0 1 0 0,0 0-1 0 0,0 0 0 0 0,-1 0 1 0 0,1 0-1 0 0,-4 0-298 0 0,-1-1 492 0 0,0 1 1 0 0,0 0-1 0 0,-1 0 0 0 0,1 0 0 0 0,0 1 0 0 0,-9 1 1 0 0,-33 12-45 0 0,35-10 36 0 0,-15 5-200 0 0,10-3-32 0 0,-1 0 0 0 0,-33 5 0 0 0,21-8 109 0 0,71-14-120 0 0,8 0 63 0 0,-42 9-22 0 0,-1-1 1 0 0,-1 0-30 0 0,-4 3 45 0 0,-15-7 239 0 0,1 7-166 0 0,1 1-1 0 0,0 1 1 0 0,0 0-1 0 0,-15 5 1 0 0,-47 18 192 0 0,61-20-199 0 0,6-2-13 0 0,-1 1-1 0 0,1 0 0 0 0,0 0 1 0 0,1 1-1 0 0,-13 10 0 0 0,14-11-15 0 0,4-3 62 0 0,7 21-74 0 0,-4-19-112 0 0,-1-1 0 0 0,1 1-1 0 0,-1-1 1 0 0,1 0-1 0 0,0 0 1 0 0,0 0 0 0 0,0 0-1 0 0,0 0 1 0 0,0 0 0 0 0,0 0-1 0 0,0-1 1 0 0,1 1-1 0 0,-1-1 1 0 0,1 0 0 0 0,-1 0-1 0 0,1 1 1 0 0,-1-2-1 0 0,5 2 1 0 0,3 0 26 0 0,0 0-1 0 0,1-1 1 0 0,17 0-1 0 0,-18-2-10 0 0,1 2 0 0 0,17 2 0 0 0,-11 0-4 0 0,-15-3-9 0 0,0 0 0 0 0,1 0 0 0 0,-1 1-1 0 0,0-1 1 0 0,1 1 0 0 0,-1-1 0 0 0,0 1-1 0 0,1 0 1 0 0,-1 0 0 0 0,0 0-1 0 0,0 0 1 0 0,0 0 0 0 0,3 3 0 0 0,6 3-892 0 0,0-1-4327 0 0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5T20:08:59.9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82 73 10592 0 0,'-24'-12'1236'0'0,"21"10"-999"0"0,0 0 0 0 0,-1 1 0 0 0,1-1 0 0 0,-1 0 0 0 0,-6-1 0 0 0,-4-4 919 0 0,4 1 730 0 0,4 5 2245 0 0,95-13-2587 0 0,-67 10-1383 0 0,1-2-217 0 0,1 2 1 0 0,-1 1-1 0 0,1 0 1 0 0,43 2-1 0 0,-54 4-1217 0 0,-4-1-497 0 0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5T20:09:00.3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245 0 13160 0 0,'-9'12'1400'0'0,"5"-1"-960"0"0,1-1 0 0 0,0 1 0 0 0,1-1 1 0 0,0 1-1 0 0,0 0 0 0 0,1 0 1 0 0,1 17-1 0 0,-3 14 285 0 0,-2 21 68 0 0,-12 93 282 0 0,-99 429 384 0 0,106-542-1179 0 0,-3 0 1 0 0,-17 41-1 0 0,19-67-69 0 0,9-14-58 0 0,0-1 0 0 0,1 1 1 0 0,-1-1-1 0 0,1 1 0 0 0,-1-1 1 0 0,1 1-1 0 0,-2 5 1 0 0,22-10-10 0 0,-8 1-141 0 0,0 0 0 0 0,0-1 0 0 0,15-3 0 0 0,0-2-5 0 0,182-17-15 0 0,-174 23-735 0 0,0 1 1 0 0,39 6-1 0 0,-42-1-1120 0 0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5T20:09:09.1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51 3224 0 0,'-4'4'128'0'0,"4"-4"-125"0"0,0 0 0 0 0,0 0 1 0 0,0 0-1 0 0,0 1 0 0 0,0-1 1 0 0,0 0-1 0 0,0 0 0 0 0,0 0 1 0 0,0 0-1 0 0,0 0 1 0 0,0 0-1 0 0,0 0 0 0 0,0 0 1 0 0,0 0-1 0 0,0 1 0 0 0,-1-1 1 0 0,-5-2 5587 0 0,12 1-721 0 0,5-7-3182 0 0,-8 5-872 0 0,6-1-38 0 0,1 0-1 0 0,-1 0 1 0 0,0 1 0 0 0,13-3-1 0 0,-8 2-225 0 0,-2 0-417 0 0,0 1 0 0 0,0 0 1 0 0,1 0-1 0 0,-1 1 0 0 0,1 1 0 0 0,-1 0 0 0 0,20 1 0 0 0,-29 1-421 0 0,0 0 1 0 0,0 0-1 0 0,0 0 0 0 0,0 1 0 0 0,-1-1 0 0 0,1 1 0 0 0,0 0 0 0 0,-1-1 1 0 0,4 4-1 0 0,-2 0-1336 0 0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5T20:09:09.5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204 0 11976 0 0,'0'0'4153'0'0,"7"11"-2931"0"0,-4-6-1145 0 0,-1-1-1 0 0,0 1 1 0 0,0 0-1 0 0,0 0 1 0 0,-1 0-1 0 0,1 0 1 0 0,-1 1-1 0 0,0 7 1 0 0,1 45 586 0 0,-2-51-669 0 0,-3 59 268 0 0,-4 0 1 0 0,-23 102-1 0 0,22-129-163 0 0,-53 201 581 0 0,13-105-100 0 0,-5 18 1496 0 0,47-134-1644 0 0,-4 15-291 0 0,9-32-129 0 0,0 1-1 0 0,1-1 0 0 0,0 1 1 0 0,0-1-1 0 0,-1 1 0 0 0,1-1 1 0 0,1 1-1 0 0,-1 0 1 0 0,1 4-1 0 0,-1-7 14 0 0,0 0 0 0 0,1 0 0 0 0,-1 1 1 0 0,0-1-1 0 0,0 0 0 0 0,1 0 0 0 0,-1 1 0 0 0,0-1 0 0 0,0 0 1 0 0,1 0-1 0 0,-1 0 0 0 0,0 1 0 0 0,1-1 0 0 0,-1 0 1 0 0,0 0-1 0 0,1 0 0 0 0,-1 0 0 0 0,0 0 0 0 0,1 0 0 0 0,-1 0 1 0 0,0 0-1 0 0,1 0 0 0 0,-1 0 0 0 0,0 0 0 0 0,1 0 0 0 0,-1 0 1 0 0,1 0-1 0 0,-1 0 0 0 0,0 0 0 0 0,1 0 0 0 0,0 0 0 0 0,12-5 282 0 0,-11 4-200 0 0,41-19 600 0 0,-31 14-755 0 0,0 0 0 0 0,1 1 0 0 0,13-4 1 0 0,-18 7-116 0 0,0 0 0 0 0,-1 0 0 0 0,1 1 0 0 0,0 0 0 0 0,0 0 0 0 0,0 1 0 0 0,0 0 0 0 0,-1 1 1 0 0,1 0-1 0 0,0 0 0 0 0,0 0 0 0 0,0 1 0 0 0,-1 0 0 0 0,1 1 0 0 0,-1 0 0 0 0,0 0 1 0 0,8 5-1 0 0,20 12-1441 0 0,-5 1-18 0 0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5T20:09:20.2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40 110 5528 0 0,'-17'-3'1241'0'0,"15"2"-892"0"0,1 1 1 0 0,-1-1-1 0 0,1 0 0 0 0,0 0 1 0 0,-1 0-1 0 0,1 0 0 0 0,0 0 1 0 0,-1 0-1 0 0,1 0 0 0 0,0 0 1 0 0,0-1-1 0 0,-2-1 1 0 0,3 2-106 0 0,-1 0 0 0 0,1 0 0 0 0,-1 0 0 0 0,1-1 0 0 0,-1 1 1 0 0,1 0-1 0 0,0 0 0 0 0,0 0 0 0 0,-1-1 0 0 0,1 1 0 0 0,0 0 1 0 0,0 0-1 0 0,0 0 0 0 0,0-1 0 0 0,0 1 0 0 0,1 0 1 0 0,-1-2-1 0 0,1 2-135 0 0,-1-1 0 0 0,1 0 0 0 0,0 1-1 0 0,0-1 1 0 0,0 1 0 0 0,0-1 0 0 0,0 1 0 0 0,2-3 0 0 0,2-1 164 0 0,0 0-1 0 0,1 0 1 0 0,0 1 0 0 0,0-1-1 0 0,0 1 1 0 0,0 1 0 0 0,1-1-1 0 0,-1 1 1 0 0,1 1 0 0 0,0-1-1 0 0,0 1 1 0 0,0 0 0 0 0,0 0 0 0 0,0 1-1 0 0,10-1 1 0 0,1 2-120 0 0,1 0 1 0 0,0 0 0 0 0,0 2-1 0 0,32 7 1 0 0,5 7-414 0 0,-20-4-2856 0 0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5T20:09:20.5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222 1 9216 0 0,'-3'2'66'0'0,"-1"0"0"0"0,1 0 0 0 0,0 1 0 0 0,-1-1 0 0 0,1 1 1 0 0,0 0-1 0 0,1 0 0 0 0,-1 0 0 0 0,0 0 0 0 0,1 0 0 0 0,0 0 0 0 0,0 1 0 0 0,0-1 1 0 0,-3 8-1 0 0,-9 19 832 0 0,2-1 0 0 0,-10 40 0 0 0,-11 65 3775 0 0,9-33-2945 0 0,13-57-1608 0 0,-36 146 775 0 0,42-172-605 0 0,2-1-1 0 0,0 0 1 0 0,1 1-1 0 0,0-1 1 0 0,2 29-1 0 0,0-44-253 0 0,1 0-1 0 0,-1 0 0 0 0,0-1 0 0 0,1 1 0 0 0,-1 0 1 0 0,1 0-1 0 0,-1-1 0 0 0,1 1 0 0 0,0 0 0 0 0,0-1 1 0 0,0 1-1 0 0,0 0 0 0 0,0-1 0 0 0,0 0 1 0 0,0 1-1 0 0,0-1 0 0 0,1 0 0 0 0,-1 1 0 0 0,1-1 1 0 0,-1 0-1 0 0,1 0 0 0 0,-1 0 0 0 0,1 0 1 0 0,-1 0-1 0 0,1-1 0 0 0,0 1 0 0 0,0 0 0 0 0,-1-1 1 0 0,1 1-1 0 0,0-1 0 0 0,0 0 0 0 0,0 0 0 0 0,-1 1 1 0 0,1-1-1 0 0,0 0 0 0 0,3-1 0 0 0,6 0 52 0 0,0-1-1 0 0,0 0 0 0 0,0-1 0 0 0,18-6 0 0 0,-29 9-84 0 0,65-27 90 0 0,-25 9-196 0 0,3 1-4 0 0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5T20:09:21.8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15 260 9816 0 0,'0'0'448'0'0,"-1"0"-7"0"0,-4 0-284 0 0,0 0-106 0 0,1-16 780 0 0,6 13-675 0 0,-1-1 0 0 0,1 1 0 0 0,0 0 0 0 0,0 0 0 0 0,4-5 0 0 0,5-7 740 0 0,-8 11-683 0 0,0 0 1 0 0,-1 0 0 0 0,1 1 0 0 0,1 0 0 0 0,-1-1-1 0 0,0 1 1 0 0,1 1 0 0 0,0-1 0 0 0,-1 0 0 0 0,1 1 0 0 0,7-3-1 0 0,6-3 770 0 0,28-7-1 0 0,-16 5-757 0 0,-7 4 36 0 0,1 0 0 0 0,0 1 0 0 0,34-1 0 0 0,-47 5-163 0 0,164-5 1028 0 0,33 15-414 0 0,-53 0-328 0 0,-121-8-309 0 0,-6 1 76 0 0,34-4-1 0 0,373-39 1266 0 0,-361 34-1339 0 0,202-17 246 0 0,-212 20-289 0 0,32-3-11 0 0,100 6 0 0 0,-11 13-22 0 0,209 11 62 0 0,-173-13-316 0 0,175 4 186 0 0,-23-5 509 0 0,-252-9-883 0 0,244-3 320 0 0,-38 2 1056 0 0,-174 2-878 0 0,234 4 71 0 0,-381-5-127 0 0,422-5 201 0 0,6 0 49 0 0,-276-5-199 0 0,58 0 146 0 0,-136 7-6 0 0,88-15 0 0 0,-73 4-38 0 0,86-11-364 0 0,-105 17 263 0 0,-40 4 129 0 0,0 1-1 0 0,57 2 1 0 0,-79 1-579 0 0,-10 0 501 0 0,1 0 0 0 0,-1 0 0 0 0,0 0 0 0 0,1 0 0 0 0,5 2 0 0 0,-9-2-573 0 0,1 1 1 0 0,0-1-1 0 0,0 0 1 0 0,0 1 0 0 0,0-1-1 0 0,0 1 1 0 0,-1-1-1 0 0,1 1 1 0 0,0 0-1 0 0,0-1 1 0 0,-1 1 0 0 0,1 0-1 0 0,-1-1 1 0 0,1 1-1 0 0,0 1 1 0 0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5T20:09:22.9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35 62 9616 0 0,'-2'-1'92'0'0,"0"0"0"0"0,0 0 0 0 0,0 0 1 0 0,0 0-1 0 0,0 0 0 0 0,1 0 1 0 0,-1-1-1 0 0,0 1 0 0 0,0-1 0 0 0,1 1 1 0 0,-1-1-1 0 0,1 1 0 0 0,0-1 0 0 0,-1 0 1 0 0,1 0-1 0 0,0 0 0 0 0,0 0 0 0 0,0 0 1 0 0,0 0-1 0 0,0 0 0 0 0,1 0 1 0 0,-1 0-1 0 0,1 0 0 0 0,-1-5 1354 0 0,19-3-46 0 0,-15 9-1324 0 0,0 0 1 0 0,0 0 0 0 0,1 0-1 0 0,-1 0 1 0 0,0 1-1 0 0,1-1 1 0 0,-1 1 0 0 0,0 0-1 0 0,1 0 1 0 0,-1 0 0 0 0,4 0-1 0 0,39 10 120 0 0,-20-4-179 0 0,64 8 147 0 0,170 5 0 0 0,238 19 1726 0 0,-15-1-1049 0 0,-363-32-722 0 0,116 2 222 0 0,-8-1-218 0 0,0 0 77 0 0,-198-6-158 0 0,466-4 641 0 0,-149-4-48 0 0,146 9 488 0 0,-189 3-531 0 0,-292-4-608 0 0,-1 0 1 0 0,0 0-1 0 0,0-1 1 0 0,0 0 0 0 0,0-1-1 0 0,20-7 1 0 0,-30 9-81 0 0,0-1 0 0 0,-1 1 1 0 0,1 0-1 0 0,0-1 0 0 0,-1 1 0 0 0,1 0 1 0 0,0-1-1 0 0,-1 1 0 0 0,1-1 1 0 0,-1 1-1 0 0,1-1 0 0 0,-1 1 0 0 0,0-1 1 0 0,1 1-1 0 0,-1-1 0 0 0,1 0 1 0 0,-1 1-1 0 0,0-1 0 0 0,1 0 0 0 0,-1 1 1 0 0,0-1-1 0 0,0 0 0 0 0,1-9-7279 0 0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5T20:09:23.7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11952 0 0,'0'0'1193'0'0,"5"14"-1010"0"0,3-2 209 0 0,-1-1 1 0 0,2 0 0 0 0,-1-1-1 0 0,1 0 1 0 0,1 0 0 0 0,0-1 0 0 0,19 14-1 0 0,3-2 61 0 0,49 25 0 0 0,-45-29-140 0 0,0-1 0 0 0,0-2-1 0 0,2-2 1 0 0,44 9-1 0 0,-45-14-167 0 0,-1-3-1 0 0,41 1 1 0 0,76-6 297 0 0,-112 0 82 0 0,242-17 781 0 0,-68 2-110 0 0,441-11-842 0 0,-535 27-351 0 0,46-3-60 0 0,27-1-2018 0 0,-177 4 144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5T20:00:30.9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43 4144 0 0,'0'0'191'0'0,"0"-1"-11"0"0,0 0 69 0 0,0 0 1 0 0,0 0 0 0 0,0 0 0 0 0,0 0 0 0 0,0 0 0 0 0,0 0 0 0 0,1 0-1 0 0,-1 0 1 0 0,0 0 0 0 0,1 0 0 0 0,-1 0 0 0 0,0 1 0 0 0,1-1 0 0 0,-1 0 0 0 0,1 0-1 0 0,0 0 1 0 0,-1 0 0 0 0,1 1 0 0 0,-1-1 0 0 0,1 0 0 0 0,0 0 0 0 0,0 1 0 0 0,0-1-1 0 0,-1 1 1 0 0,1-1 0 0 0,3-1 845 0 0,16-2 1144 0 0,-11 3-1811 0 0,0 1 1 0 0,0 1 0 0 0,1 0-1 0 0,-1 0 1 0 0,0 1-1 0 0,0 0 1 0 0,14 6-1 0 0,14 2 509 0 0,57 8 313 0 0,1-5 0 0 0,112 1-1 0 0,84-27-180 0 0,-237 9-844 0 0,231-15 884 0 0,38-2-100 0 0,-45 15-379 0 0,-62 4 48 0 0,-67 0-220 0 0,103-9 504 0 0,-213 8-695 0 0,40 1 0 0 0,-60 3-241 0 0,16-1 227 0 0,-35 1-197 0 0,0 4-146 0 0,0-2-675 0 0,0 1-2191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5T20:02:05.2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13 127 15464 0 0,'-3'2'377'0'0,"-5"8"3772"0"0,7-18-844 0 0,1 8-3260 0 0,0-1 0 0 0,0 0 0 0 0,0 1 0 0 0,0-1 0 0 0,0 1 1 0 0,0-1-1 0 0,0 0 0 0 0,0 1 0 0 0,0-1 0 0 0,0 0 1 0 0,0 1-1 0 0,0-1 0 0 0,1 0 0 0 0,-1 1 0 0 0,0-1 1 0 0,0 0-1 0 0,1 1 0 0 0,-1-1 0 0 0,0 1 0 0 0,1-1 0 0 0,0 0 1 0 0,4-5 161 0 0,1 0 1 0 0,0 0 0 0 0,0 0 0 0 0,1 1 0 0 0,13-9 0 0 0,39-18 494 0 0,-58 32-661 0 0,46-21 116 0 0,-24 11-2371 0 0,-1 0-5615 0 0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5T20:09:59.3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 96 2304 0 0,'-3'0'54'0'0,"0"0"1"0"0,0-1-1 0 0,1 1 0 0 0,-1-1 1 0 0,0 1-1 0 0,1-1 0 0 0,-8-3 5414 0 0,6 3-3199 0 0,8-2-2202 0 0,-2 2 185 0 0,0 0 1 0 0,1 0 0 0 0,-1 0 0 0 0,0 1-1 0 0,1-1 1 0 0,-1 1 0 0 0,0-1 0 0 0,1 1-1 0 0,-1 0 1 0 0,0 0 0 0 0,4 0 0 0 0,32 6 1299 0 0,-13-2-785 0 0,27-2-168 0 0,0-1 1 0 0,98-14 0 0 0,32 0 20 0 0,42 18 736 0 0,128-2-556 0 0,-194-6-767 0 0,7 0 254 0 0,-35 2 67 0 0,-26 0 150 0 0,182 0-153 0 0,-150 2-80 0 0,121 3-28 0 0,221-6 381 0 0,-14-15 224 0 0,-210 9-635 0 0,23 1 253 0 0,123-6-206 0 0,63-6-130 0 0,-282 17-101 0 0,-37 1 158 0 0,112 7 317 0 0,-122-1-320 0 0,95 1-168 0 0,-162-7-273 0 0,-39-3-7011 0 0,-16 2-638 0 0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5T20:10:02.2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16 3656 0 0,'0'0'1235'0'0,"-1"-15"6930"0"0,14 19-7543 0 0,1-1 1 0 0,18 2-1 0 0,-16-3-153 0 0,85 17 722 0 0,-42-12-711 0 0,-41-5-252 0 0,1-1 0 0 0,31-1 1 0 0,-16-1 134 0 0,1 0-52 0 0,-18 0-224 0 0,0 1 0 0 0,-1 1 0 0 0,26 3 0 0 0,5 4 23 0 0,16 4-28 0 0,-23-4 399 0 0,78 7 1 0 0,-104-14-384 0 0,4 0-14 0 0,27-2 1 0 0,-30 0-47 0 0,1 0 0 0 0,25 3 0 0 0,-24 0 21 0 0,32-2 1 0 0,3 1-62 0 0,42-1 90 0 0,-39-2 12 0 0,-32 1-45 0 0,15 1 36 0 0,107 13 391 0 0,0-11 65 0 0,-76-4-390 0 0,-39 2-49 0 0,87 3 544 0 0,-99-2-656 0 0,94 5 796 0 0,-94-6-615 0 0,0 0 0 0 0,0-2 1 0 0,0-1-1 0 0,19-4 1 0 0,-34 7-497 0 0,0 0 0 0 0,0 0 0 0 0,0 0 0 0 0,-1 1 0 0 0,1-1 0 0 0,0 1 0 0 0,4 1 0 0 0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5T20:10:05.1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12 312 3680 0 0,'0'0'284'0'0,"-6"-14"-116"0"0,4 6 528 0 0,1-1 1 0 0,0 1-1 0 0,0-14 0 0 0,1 18-502 0 0,0 0 0 0 0,0 0-1 0 0,0 1 1 0 0,1-1 0 0 0,0 0-1 0 0,0 1 1 0 0,0-1 0 0 0,0 1-1 0 0,0-1 1 0 0,3-4 0 0 0,2-2 291 0 0,-5 9-427 0 0,-1-1 1 0 0,1 1-1 0 0,0 0 0 0 0,0-1 0 0 0,0 1 0 0 0,0 0 0 0 0,0 0 0 0 0,0-1 0 0 0,0 1 1 0 0,0 0-1 0 0,0 0 0 0 0,0 0 0 0 0,1 0 0 0 0,-1 0 0 0 0,0 1 0 0 0,1-1 0 0 0,-1 0 0 0 0,0 1 1 0 0,1-1-1 0 0,-1 1 0 0 0,1-1 0 0 0,-1 1 0 0 0,1-1 0 0 0,2 1 0 0 0,4-1 268 0 0,3 0-59 0 0,0 0-1 0 0,-1 0 0 0 0,22 3 0 0 0,47 3 701 0 0,121-6-72 0 0,-79-3-542 0 0,620 6 997 0 0,-614 0-1180 0 0,129-3 35 0 0,-94-7-120 0 0,368-24 864 0 0,-99-3-469 0 0,-172 23-282 0 0,-57 3-44 0 0,718-14 870 0 0,-625 23-556 0 0,-112-1-132 0 0,-180 1-342 0 0,535-21 238 0 0,-377-4-88 0 0,-93 18-1142 0 0,-58 7 614 0 0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5T20:10:08.7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73 49 16615 0 0,'-1'-4'166'0'0,"0"0"0"0"0,0-1 0 0 0,0 1 0 0 0,-1 0 0 0 0,0 0-1 0 0,0 0 1 0 0,0 1 0 0 0,0-1 0 0 0,0 0 0 0 0,-4-3-1 0 0,6 7-61 0 0,0 0 0 0 0,-1 0 0 0 0,1-1 0 0 0,0 1 0 0 0,-1 0 0 0 0,1 0 0 0 0,0 0 0 0 0,0 0 0 0 0,-1 0 0 0 0,1 0-1 0 0,0 0 1 0 0,-1 0 0 0 0,1 0 0 0 0,0 0 0 0 0,-1 0 0 0 0,1 0 0 0 0,0 0 0 0 0,-1 0 0 0 0,1 0 0 0 0,0 0 0 0 0,-1 0-1 0 0,1 0 1 0 0,0 0 0 0 0,-1 0 0 0 0,1 0 0 0 0,0 1 0 0 0,-1-1 0 0 0,1 0 0 0 0,0 0 0 0 0,0 0 0 0 0,-1 1 0 0 0,1-1-1 0 0,0 0 1 0 0,0 0 0 0 0,-1 1 0 0 0,1-1 0 0 0,0 0 0 0 0,0 0 0 0 0,0 1 0 0 0,0-1 0 0 0,-1 1 0 0 0,-6 12 1866 0 0,4-4-1695 0 0,1 1 1 0 0,0-1 0 0 0,1 0-1 0 0,0 0 1 0 0,0 11-1 0 0,-1 9 73 0 0,-9 130 288 0 0,6-76-456 0 0,1-13-109 0 0,5 76-1 0 0,0-137-107 0 0,0 1-1 0 0,5 14 0 0 0,4 2-4186 0 0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5T20:10:09.1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10 337 21103 0 0,'-1'-2'101'0'0,"0"1"-1"0"0,0-1 0 0 0,0 1 1 0 0,0-1-1 0 0,0 0 0 0 0,0 1 1 0 0,1-1-1 0 0,-1 0 0 0 0,1 1 1 0 0,-1-1-1 0 0,1 0 1 0 0,0 0-1 0 0,-1 1 0 0 0,1-1 1 0 0,0 0-1 0 0,0 0 0 0 0,0 0 1 0 0,1 0-1 0 0,-1 1 0 0 0,0-1 1 0 0,1 0-1 0 0,-1 0 0 0 0,1 1 1 0 0,-1-1-1 0 0,2-1 0 0 0,2-8 12 0 0,1 1 1 0 0,1 0-1 0 0,6-9 0 0 0,-5 9 454 0 0,10-16-108 0 0,2 1-1 0 0,1 1 0 0 0,1 1 1 0 0,1 1-1 0 0,31-25 0 0 0,-40 37-430 0 0,1 1 1 0 0,1 1-1 0 0,-1 0 0 0 0,28-11 0 0 0,-37 17 15 0 0,0 0-1 0 0,0 1 1 0 0,0 0 0 0 0,0 0-1 0 0,0 0 1 0 0,0 0 0 0 0,0 1-1 0 0,0 0 1 0 0,0 0 0 0 0,1 0-1 0 0,9 3 1 0 0,-12-2-16 0 0,0 0 1 0 0,1 0-1 0 0,-1 0 0 0 0,0 0 1 0 0,0 1-1 0 0,0-1 0 0 0,0 1 1 0 0,-1 0-1 0 0,1 0 0 0 0,0 0 1 0 0,-1 1-1 0 0,1-1 0 0 0,-1 0 1 0 0,0 1-1 0 0,0 0 0 0 0,0-1 1 0 0,0 1-1 0 0,3 6 0 0 0,3 12-380 0 0,0 0 1 0 0,-2 1-1 0 0,5 26 0 0 0,0-1-288 0 0,1-17-1390 0 0,-7-20 697 0 0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5T20:10:11.0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30 709 11976 0 0,'0'1'50'0'0,"0"0"0"0"0,-1 0 0 0 0,1 0 0 0 0,0 0 0 0 0,-1 0 0 0 0,1 0 0 0 0,0 0 0 0 0,-1 0 0 0 0,0 0 0 0 0,1 0 0 0 0,-1 0 1 0 0,1 0-1 0 0,-1 0 0 0 0,0-1 0 0 0,0 1 0 0 0,0 0 0 0 0,0 0 0 0 0,-1 1 249 0 0,0 1-198 0 0,2-3-82 0 0,0 0 1 0 0,-1 0-1 0 0,1 1 1 0 0,0-1-1 0 0,0 0 1 0 0,0 0-1 0 0,0 0 0 0 0,-1 0 1 0 0,1 0-1 0 0,0 0 1 0 0,0 0-1 0 0,0 0 1 0 0,-1 0-1 0 0,1 0 1 0 0,0 0-1 0 0,0 0 0 0 0,-1 0 1 0 0,1 0-1 0 0,0 0 1 0 0,0 0-1 0 0,0 0 1 0 0,-1 0-1 0 0,1 0 1 0 0,0 0-1 0 0,0 0 0 0 0,0 0 1 0 0,-1 0-1 0 0,1 0 1 0 0,0 0-1 0 0,0 0 1 0 0,0-1-1 0 0,0 1 1 0 0,-1 0-1 0 0,1 0 0 0 0,0 0 1 0 0,0 0-1 0 0,0 0 1 0 0,0-1-1 0 0,0 1 1 0 0,-1 0-1 0 0,1 0 1 0 0,0 0-1 0 0,0 0 0 0 0,0-1 1 0 0,0 1-1 0 0,0 0 1 0 0,0-1-1 0 0,-1 0 113 0 0,0 0 1 0 0,0 0-1 0 0,1 0 0 0 0,-1 0 1 0 0,1 0-1 0 0,-1 0 0 0 0,1 0 0 0 0,-1 0 1 0 0,1-1-1 0 0,0 1 0 0 0,-1 0 0 0 0,1 0 1 0 0,0 0-1 0 0,0-1 0 0 0,0 1 0 0 0,0 0 1 0 0,0 0-1 0 0,0-1 0 0 0,0 1 1 0 0,1-2-1 0 0,6-32 1793 0 0,-5 27-1652 0 0,26-91 1311 0 0,-8 32-947 0 0,82-213 1234 0 0,-97 268-1814 0 0,48-91 473 0 0,-39 79-380 0 0,-8 14-124 0 0,1 0 0 0 0,8-9-1 0 0,11-15-466 0 0,-26 33 584 0 0,1 16 474 0 0,-3 17-355 0 0,-1 2-215 0 0,3-24-27 0 0,-1 0-1 0 0,-4 17 0 0 0,-1-5 3 0 0,1-1-1 0 0,-3 31 1 0 0,2-7 36 0 0,3-33-54 0 0,1 1 0 0 0,1-1 0 0 0,0 1 1 0 0,1 15-1 0 0,1-18 25 0 0,-2-8 3 0 0,1 0-1 0 0,0 1 1 0 0,0-1-1 0 0,1 1 1 0 0,-1-1 0 0 0,0 1-1 0 0,1-1 1 0 0,0 0-1 0 0,-1 1 1 0 0,1-1 0 0 0,0 0-1 0 0,0 0 1 0 0,0 1-1 0 0,1-1 1 0 0,-1 0-1 0 0,0 0 1 0 0,1 0 0 0 0,2 2-1 0 0,-4-3-38 0 0,1-1 1 0 0,0 1-1 0 0,0 0 0 0 0,-1-1 0 0 0,1 1 0 0 0,0-1 0 0 0,0 1 1 0 0,0-1-1 0 0,0 1 0 0 0,0-1 0 0 0,0 1 0 0 0,0-1 0 0 0,0 0 0 0 0,0 0 1 0 0,0 1-1 0 0,0-1 0 0 0,0 0 0 0 0,0 0 0 0 0,0 0 0 0 0,0 0 1 0 0,0 0-1 0 0,0 0 0 0 0,0-1 0 0 0,0 1 0 0 0,0 0 0 0 0,0 0 1 0 0,0-1-1 0 0,0 1 0 0 0,0-1 0 0 0,-1 1 0 0 0,1-1 0 0 0,0 1 1 0 0,0-1-1 0 0,0 1 0 0 0,0-1 0 0 0,0-1 0 0 0,0 2-22 0 0,4-6-23 0 0,0 0 1 0 0,0 0 0 0 0,-1 0 0 0 0,0-1 0 0 0,0 1-1 0 0,2-9 1 0 0,-1 6 55 0 0,13-26 107 0 0,33-49-1 0 0,-27 47 119 0 0,-14 21 31 0 0,0 1-1 0 0,24-26 1 0 0,-31 37-205 0 0,0 1 1 0 0,0 0 0 0 0,1 0 0 0 0,-1 0 0 0 0,1 1-1 0 0,0-1 1 0 0,0 1 0 0 0,0 0 0 0 0,0 0 0 0 0,0 0-1 0 0,1 1 1 0 0,-1-1 0 0 0,0 1 0 0 0,1 0 0 0 0,-1 0-1 0 0,8 0 1 0 0,-8 2-37 0 0,0-1-1 0 0,-1 1 0 0 0,1 0 1 0 0,0 0-1 0 0,-1 0 0 0 0,1 0 1 0 0,-1 0-1 0 0,0 1 1 0 0,1 0-1 0 0,-1 0 0 0 0,0 0 1 0 0,0 0-1 0 0,0 0 0 0 0,0 0 1 0 0,-1 1-1 0 0,1 0 1 0 0,-1-1-1 0 0,5 6 0 0 0,0 2 24 0 0,0 1-1 0 0,-1-1 0 0 0,0 1 1 0 0,6 15-1 0 0,-6-11 3 0 0,0-1 0 0 0,-1 1 0 0 0,0 0 0 0 0,-1 1 0 0 0,4 29 0 0 0,-7-34-40 0 0,1 1 1 0 0,0-1-1 0 0,6 15 0 0 0,3 21-180 0 0,14 70 478 0 0,-24-113-293 0 0,0 3-332 0 0,0 0 0 0 0,1-1-1 0 0,0 1 1 0 0,1 0 0 0 0,0-1 0 0 0,0 0-1 0 0,0 1 1 0 0,7 9 0 0 0,-5-12-1568 0 0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5T20:10:11.4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25 17015 0 0,'0'0'388'0'0,"4"5"522"0"0,0-2-886 0 0,-1 0 0 0 0,0 0 0 0 0,1 0 0 0 0,-1 0 0 0 0,1-1-1 0 0,0 0 1 0 0,0 1 0 0 0,0-1 0 0 0,0-1 0 0 0,1 1 0 0 0,-1 0 0 0 0,0-1 0 0 0,1 0 0 0 0,-1 0 0 0 0,1-1 0 0 0,-1 1 0 0 0,1-1 0 0 0,-1 0 0 0 0,1 0 0 0 0,-1 0 0 0 0,1-1 0 0 0,-1 1 0 0 0,8-3-1 0 0,134-54 697 0 0,-145 57-666 0 0,-1 0 0 0 0,1 0 1 0 0,-1-1-1 0 0,1 1 0 0 0,0 0 0 0 0,0 0 0 0 0,-1 0 0 0 0,1 0 0 0 0,0 0 0 0 0,-1 0 0 0 0,1 0 0 0 0,0 0 0 0 0,-1 0 0 0 0,1 0 0 0 0,0 0 0 0 0,-1 0 0 0 0,2 0 0 0 0,-2 1 7 0 0,1-1 0 0 0,-1 0 0 0 0,0 0 0 0 0,0 1 0 0 0,0-1 0 0 0,1 0 0 0 0,-1 0 0 0 0,0 1 0 0 0,0-1 0 0 0,0 0 0 0 0,0 1 0 0 0,0-1 0 0 0,1 0 0 0 0,-1 1 0 0 0,0-1 1 0 0,0 0-1 0 0,0 1 0 0 0,0-1 0 0 0,0 0 0 0 0,0 1 0 0 0,0-1 0 0 0,0 0 0 0 0,0 1 0 0 0,0 0 0 0 0,-1 1 87 0 0,0 0 0 0 0,0 1 0 0 0,1-1 0 0 0,-1 1 1 0 0,-1-1-1 0 0,1 0 0 0 0,0 0 0 0 0,-2 3 0 0 0,-89 122 1668 0 0,-9 6-1544 0 0,93-121-478 0 0,1 0 0 0 0,-12 26 0 0 0,-2 4-1005 0 0,2-9 160 0 0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5T20:10:11.8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228 52 10592 0 0,'-6'-10'1136'0'0,"5"0"-796"0"0,1 7 297 0 0,0 0-1 0 0,-1 0 1 0 0,0 0 0 0 0,1 0 0 0 0,-3-5 0 0 0,3 7-598 0 0,0 1 0 0 0,-1-1 0 0 0,1 1 0 0 0,0-1 0 0 0,-1 1 1 0 0,1-1-1 0 0,-1 1 0 0 0,1 0 0 0 0,0-1 0 0 0,-1 1 0 0 0,1-1 0 0 0,-1 1 0 0 0,1 0 0 0 0,-1 0 0 0 0,1-1 1 0 0,-1 1-1 0 0,1 0 0 0 0,-1 0 0 0 0,1-1 0 0 0,-1 1 0 0 0,1 0 0 0 0,-1 0 0 0 0,0 0 0 0 0,1 0 0 0 0,-1 0 0 0 0,1 0 1 0 0,-1 0-1 0 0,1 0 0 0 0,-1 0 0 0 0,1 0 0 0 0,-1 0 0 0 0,0 0 0 0 0,1 1 0 0 0,-1-1 0 0 0,1 0 0 0 0,-2 1 0 0 0,0 0-39 0 0,0 1 0 0 0,0 0 0 0 0,0-1 0 0 0,0 1 0 0 0,1 0 0 0 0,-1 0 0 0 0,0 0 0 0 0,1 0 0 0 0,-2 3 0 0 0,-1 1 0 0 0,-21 34 556 0 0,1 1 0 0 0,2 1-1 0 0,-21 58 1 0 0,36-83-691 0 0,-4 13 571 0 0,1 0 0 0 0,1 0 0 0 0,2 1 0 0 0,1 0 0 0 0,2 0 0 0 0,0 1 0 0 0,2 46 0 0 0,3-67-376 0 0,0-1 0 0 0,0 1 0 0 0,1-1-1 0 0,0 1 1 0 0,1-1 0 0 0,0 1 0 0 0,0-1-1 0 0,1 0 1 0 0,1 0 0 0 0,7 12 0 0 0,-9-18-63 0 0,0 1 1 0 0,1 0 0 0 0,0-1-1 0 0,0 0 1 0 0,0 0 0 0 0,0 0-1 0 0,1 0 1 0 0,-1-1-1 0 0,1 1 1 0 0,0-1 0 0 0,0 0-1 0 0,0-1 1 0 0,1 1 0 0 0,-1-1-1 0 0,0 0 1 0 0,1-1 0 0 0,0 1-1 0 0,-1-1 1 0 0,1 0 0 0 0,9 0-1 0 0,-3-1 3 0 0,-1 0 0 0 0,1-2 0 0 0,-1 1 0 0 0,1-2 0 0 0,-1 1 0 0 0,0-1 0 0 0,0-1 0 0 0,0 0 0 0 0,0-1 0 0 0,-1 0 0 0 0,0 0 0 0 0,14-10 0 0 0,0-3 0 0 0,0-1 0 0 0,-1-1 0 0 0,31-35 0 0 0,-42 41 273 0 0,0 0-1 0 0,12-20 0 0 0,-21 30-177 0 0,0 0 0 0 0,-1-1-1 0 0,1 0 1 0 0,-1 1 0 0 0,0-1-1 0 0,-1 0 1 0 0,1 0 0 0 0,-1 0-1 0 0,0 0 1 0 0,0 0 0 0 0,0-1 0 0 0,-1-9-1 0 0,0 13-99 0 0,0 0 1 0 0,-1 0-1 0 0,1 1 0 0 0,0-1 0 0 0,-1 0 1 0 0,0 0-1 0 0,1 1 0 0 0,-1-1 0 0 0,0 1 0 0 0,0-1 1 0 0,0 0-1 0 0,0 1 0 0 0,0 0 0 0 0,0-1 1 0 0,0 1-1 0 0,-1 0 0 0 0,1-1 0 0 0,0 1 1 0 0,-1 0-1 0 0,-1-1 0 0 0,0 1 42 0 0,1-1 0 0 0,-1 1-1 0 0,0 0 1 0 0,0 1 0 0 0,0-1 0 0 0,0 0 0 0 0,0 1 0 0 0,0 0-1 0 0,0-1 1 0 0,0 1 0 0 0,-4 1 0 0 0,0-1 52 0 0,0 1 0 0 0,1 1 0 0 0,-1-1 0 0 0,0 1 0 0 0,1 0 0 0 0,-1 0-1 0 0,1 1 1 0 0,0 0 0 0 0,0 0 0 0 0,-8 6 0 0 0,9-5-98 0 0,-14 11-384 0 0,18-14 150 0 0,0 0 0 0 0,1 0 0 0 0,-1 0 0 0 0,0 0 0 0 0,0 0 0 0 0,1 1 0 0 0,-1-1 0 0 0,1 0 0 0 0,-1 0 0 0 0,1 0 1 0 0,-1 1-1 0 0,1-1 0 0 0,-1 0 0 0 0,1 0 0 0 0,0 2 0 0 0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5T20:10:12.2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0 261 13880 0 0,'0'0'1253'0'0,"17"-2"-970"0"0,-11 0-157 0 0,0 1 0 0 0,0-1 0 0 0,0-1 0 0 0,0 1 0 0 0,-1-1 0 0 0,1 0 0 0 0,-1 0 0 0 0,10-8-1 0 0,37-35 847 0 0,-50 44-922 0 0,13-13 376 0 0,0 0 0 0 0,17-26 0 0 0,-25 31-138 0 0,-1 1 0 0 0,-1-1-1 0 0,0-1 1 0 0,0 1 0 0 0,-1-1 0 0 0,4-14-1 0 0,-7 24-245 0 0,-1 1-1 0 0,0-1 0 0 0,0 0 0 0 0,1 1 0 0 0,-1-1 1 0 0,0 0-1 0 0,0 1 0 0 0,0-1 0 0 0,0 0 1 0 0,0 1-1 0 0,0-1 0 0 0,0 0 0 0 0,0 1 0 0 0,0-1 1 0 0,0 0-1 0 0,0 1 0 0 0,0-1 0 0 0,-1 0 1 0 0,1 1-1 0 0,0-1 0 0 0,0 0 0 0 0,-1 1 0 0 0,1-1 1 0 0,0 1-1 0 0,-1-1 0 0 0,1 1 0 0 0,-1-1 1 0 0,1 1-1 0 0,-1-1 0 0 0,1 1 0 0 0,-1-1 0 0 0,1 1 1 0 0,-1-1-1 0 0,1 1 0 0 0,-1 0 0 0 0,1-1 0 0 0,-1 1 1 0 0,0 0-1 0 0,1 0 0 0 0,-1-1 0 0 0,0 1 1 0 0,1 0-1 0 0,-1 0 0 0 0,0 0 0 0 0,1 0 0 0 0,-1 0 1 0 0,0 0-1 0 0,1 0 0 0 0,-1 0 0 0 0,0 0 1 0 0,1 0-1 0 0,-1 0 0 0 0,0 0 0 0 0,0 1 0 0 0,-2-1-5 0 0,-1 1-1 0 0,1 0 0 0 0,0 0 1 0 0,0 0-1 0 0,0 0 1 0 0,0 1-1 0 0,0-1 0 0 0,0 1 1 0 0,0 0-1 0 0,-4 4 0 0 0,-6 8 123 0 0,1 1-1 0 0,1 0 1 0 0,0 1-1 0 0,1 0 1 0 0,1 1-1 0 0,0 0 1 0 0,2 0 0 0 0,0 1-1 0 0,0 0 1 0 0,2 0-1 0 0,0 1 1 0 0,-4 34-1 0 0,9-47-128 0 0,-1 1 0 0 0,1-1-1 0 0,0 1 1 0 0,1-1 0 0 0,-1 1-1 0 0,1-1 1 0 0,0 0 0 0 0,1 1-1 0 0,2 7 1 0 0,-2-11-34 0 0,-1-1 1 0 0,0 1 0 0 0,1 0-1 0 0,-1-1 1 0 0,1 1-1 0 0,0-1 1 0 0,0 0-1 0 0,0 0 1 0 0,0 1-1 0 0,0-1 1 0 0,0 0-1 0 0,0-1 1 0 0,1 1-1 0 0,-1 0 1 0 0,1-1-1 0 0,0 1 1 0 0,-1-1 0 0 0,1 0-1 0 0,0 0 1 0 0,0 0-1 0 0,-1 0 1 0 0,6 0-1 0 0,27 0-1563 0 0,-18-3-8 0 0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5T20:10:12.6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1 392 15464 0 0,'0'0'705'0'0,"2"-12"261"0"0,30-89 1968 0 0,21-60 800 0 0,-34 101-2543 0 0,-16 83-1138 0 0,6 121-53 0 0,-8-130 0 0 0,2 0 0 0 0,-1-1 0 0 0,7 18 0 0 0,-7-26 0 0 0,0 0 0 0 0,0 1 0 0 0,0-1 0 0 0,1 0 0 0 0,0 0 0 0 0,0 0 0 0 0,0 0 0 0 0,1-1 0 0 0,0 1 0 0 0,7 6 0 0 0,-10-10 9 0 0,0 0 1 0 0,1 0-1 0 0,-1-1 0 0 0,1 1 0 0 0,-1 0 1 0 0,1 0-1 0 0,0-1 0 0 0,-1 1 0 0 0,1-1 1 0 0,0 1-1 0 0,-1-1 0 0 0,1 0 0 0 0,0 0 1 0 0,-1 1-1 0 0,1-1 0 0 0,0 0 0 0 0,0-1 1 0 0,2 1-1 0 0,0-1 54 0 0,-1 0 1 0 0,0-1 0 0 0,0 1-1 0 0,0 0 1 0 0,0-1 0 0 0,0 0-1 0 0,0 0 1 0 0,5-4-1 0 0,3-4 215 0 0,-1 0-1 0 0,-1-1 0 0 0,13-18 0 0 0,-20 26-250 0 0,20-26 101 0 0,61-92 404 0 0,-19 24-661 0 0,-60 93-294 0 0,-1 0 0 0 0,0 0 0 0 0,1 0 0 0 0,-1 1 0 0 0,1 0 0 0 0,6-4 0 0 0,-8 5-48 0 0,0 1 0 0 0,0 0 0 0 0,0 0 0 0 0,0 0 0 0 0,0 1 0 0 0,0-1 0 0 0,0 0 0 0 0,0 1 0 0 0,0 0-1 0 0,4-1 1 0 0,-1 1-1065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5T20:02:05.5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128 0 6448 0 0,'-8'4'435'0'0,"0"1"1"0"0,1-1-1 0 0,0 1 0 0 0,-1 1 1 0 0,2-1-1 0 0,-9 9 1 0 0,11-9 620 0 0,0-1-147 0 0,0 1 0 0 0,0 0 0 0 0,0-1-1 0 0,0 2 1 0 0,1-1 0 0 0,0 0 0 0 0,0 1 0 0 0,0-1 0 0 0,1 1 0 0 0,-2 7 0 0 0,2-5-573 0 0,1-5 78 0 0,0 0 0 0 0,0 0 0 0 0,1 1-1 0 0,-1-1 1 0 0,1 0 0 0 0,0 0 0 0 0,0 5 0 0 0,1-7-364 0 0,-1 0 0 0 0,0 1 0 0 0,1-1-1 0 0,-1 0 1 0 0,1 0 0 0 0,-1 0 0 0 0,1 0 0 0 0,0 0 0 0 0,-1-1 0 0 0,1 1-1 0 0,0 0 1 0 0,0 0 0 0 0,-1 0 0 0 0,1-1 0 0 0,0 1 0 0 0,0 0 0 0 0,0-1-1 0 0,0 1 1 0 0,0 0 0 0 0,0-1 0 0 0,0 0 0 0 0,0 1 0 0 0,0-1 0 0 0,0 0-1 0 0,0 1 1 0 0,2-1 0 0 0,7 1 169 0 0,0-1 1 0 0,0 0-1 0 0,0-1 0 0 0,0 0 0 0 0,-1 0 0 0 0,20-6 0 0 0,-27 7-186 0 0,50-15 721 0 0,13-3 133 0 0,-58 17-803 0 0,-3 0 27 0 0,1 0 1 0 0,-1 0-1 0 0,1 1 0 0 0,7-1 1 0 0,-11 1-103 0 0,0 0 1 0 0,-1 0 0 0 0,1 0 0 0 0,0 0-1 0 0,-1 1 1 0 0,1-1 0 0 0,0 0-1 0 0,-1 0 1 0 0,1 1 0 0 0,0-1 0 0 0,-1 0-1 0 0,1 1 1 0 0,0-1 0 0 0,-1 0-1 0 0,1 1 1 0 0,-1-1 0 0 0,1 1 0 0 0,-1-1-1 0 0,1 1 1 0 0,-1-1 0 0 0,1 1-1 0 0,-1-1 1 0 0,0 1 0 0 0,1 0 0 0 0,-1-1-1 0 0,0 1 1 0 0,1 0 0 0 0,-1-1-1 0 0,0 1 1 0 0,0 0 0 0 0,1-1 0 0 0,-1 1-1 0 0,0 0 1 0 0,0-1 0 0 0,0 1-1 0 0,0 1 1 0 0,-1 6-10 0 0,0 0 0 0 0,-1 0 0 0 0,0 0 0 0 0,0 0 0 0 0,-1-1 0 0 0,0 1 0 0 0,0-1 0 0 0,-8 12 0 0 0,2 0 0 0 0,0-3-263 0 0,0-1-1 0 0,-1 0 1 0 0,0 0 0 0 0,-1-1-1 0 0,-22 22 1 0 0,-73 56-4014 0 0,44-40 818 0 0,45-37-5328 0 0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5T20:10:12.9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80 109 15664 0 0,'0'0'761'0'0,"14"2"183"0"0,-11-2-787 0 0,-1 0 1 0 0,1 0 0 0 0,0 0-1 0 0,-1-1 1 0 0,1 0-1 0 0,0 1 1 0 0,-1-1-1 0 0,1 0 1 0 0,-1 0 0 0 0,1 0-1 0 0,-1-1 1 0 0,1 1-1 0 0,-1-1 1 0 0,0 1-1 0 0,0-1 1 0 0,0 0 0 0 0,0 0-1 0 0,0 0 1 0 0,0 0-1 0 0,2-2 1 0 0,1-2 277 0 0,0 1 0 0 0,0 0 1 0 0,-1-1-1 0 0,6-8 1 0 0,-9 13-372 0 0,0-1-1 0 0,0 0 1 0 0,0 0-1 0 0,0 0 1 0 0,0 0-1 0 0,0 0 1 0 0,-1 0-1 0 0,1 0 1 0 0,-1 0-1 0 0,1 0 1 0 0,-1 0-1 0 0,0 0 1 0 0,0 0-1 0 0,0 0 1 0 0,0-4-1 0 0,0 5-16 0 0,-1 0-1 0 0,1 1 1 0 0,0-1-1 0 0,0 0 1 0 0,-1 1-1 0 0,1-1 1 0 0,0 0-1 0 0,-1 1 1 0 0,1-1-1 0 0,-1 1 1 0 0,1-1-1 0 0,0 0 1 0 0,-1 1-1 0 0,0-1 1 0 0,1 1-1 0 0,-1 0 1 0 0,1-1-1 0 0,-1 1 1 0 0,1-1-1 0 0,-1 1 1 0 0,0 0-1 0 0,1 0 1 0 0,-1-1-1 0 0,0 1 1 0 0,-1 0-1 0 0,1 0-14 0 0,-1-1 0 0 0,0 2-1 0 0,1-1 1 0 0,-1 0-1 0 0,0 0 1 0 0,1 1-1 0 0,-1-1 1 0 0,0 0-1 0 0,1 1 1 0 0,-3 1 0 0 0,-3 1 84 0 0,2 0 0 0 0,-1 1 1 0 0,0 0-1 0 0,-7 7 1 0 0,0 1 277 0 0,0 1 0 0 0,1 1-1 0 0,-19 27 1 0 0,25-31-210 0 0,0-1 0 0 0,1 1-1 0 0,0 0 1 0 0,1 1 0 0 0,0-1 0 0 0,1 1-1 0 0,-4 17 1 0 0,6-21-114 0 0,0 0 0 0 0,0 0 1 0 0,1 1-1 0 0,0-1 0 0 0,0 0 0 0 0,0 0 0 0 0,2 8 0 0 0,-1-13-130 0 0,0 0 0 0 0,-1 0 1 0 0,1 0-1 0 0,0-1 0 0 0,0 1 0 0 0,0 0 0 0 0,0 0 0 0 0,0-1 0 0 0,0 1 0 0 0,0-1 0 0 0,1 1 0 0 0,-1-1 0 0 0,0 0 1 0 0,1 1-1 0 0,0-1 0 0 0,-1 0 0 0 0,1 0 0 0 0,-1 0 0 0 0,1 0 0 0 0,0 0 0 0 0,0 0 0 0 0,0-1 0 0 0,0 1 0 0 0,-1-1 1 0 0,1 1-1 0 0,0-1 0 0 0,0 1 0 0 0,0-1 0 0 0,0 0 0 0 0,0 0 0 0 0,3-1 0 0 0,2 1-540 0 0,0-2 1 0 0,0 1-1 0 0,-1-1 0 0 0,1 0 0 0 0,0 0 1 0 0,9-6-1 0 0,-15 8 421 0 0,21-12-8351 0 0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5T20:10:13.3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1 17103 0 0,'0'0'1551'0'0,"9"10"-1192"0"0,-5-4-154 0 0,0 0 0 0 0,0 0-1 0 0,-1 1 1 0 0,0-1 0 0 0,-1 0 0 0 0,1 1 0 0 0,-1 0 0 0 0,0 0 0 0 0,-1 0 0 0 0,2 9-1 0 0,0 11-43 0 0,-2 35-1 0 0,-2-31 297 0 0,-1-1 0 0 0,-2 0 0 0 0,-10 44 0 0 0,13-72-388 0 0,1-1-1 0 0,0 1 1 0 0,-1-1-1 0 0,1 0 1 0 0,-1 1-1 0 0,0-1 1 0 0,1 0-1 0 0,-1 1 1 0 0,0-1-1 0 0,-1 1 1 0 0,-3-2 949 0 0,0-9-486 0 0,1-4-433 0 0,1-1-1 0 0,0 0 0 0 0,1 0 1 0 0,0 0-1 0 0,1 0 0 0 0,1 0 1 0 0,0 0-1 0 0,1 0 0 0 0,0 0 1 0 0,1 0-1 0 0,1 0 0 0 0,0 0 1 0 0,1 1-1 0 0,1 0 0 0 0,0-1 1 0 0,12-22-1 0 0,-12 29-104 0 0,0 0-1 0 0,0 0 0 0 0,0 1 1 0 0,1 0-1 0 0,0 0 1 0 0,9-7-1 0 0,-11 10-330 0 0,1 0 0 0 0,-1 0 1 0 0,1 0-1 0 0,0 1 0 0 0,0-1 0 0 0,0 1 0 0 0,0 0 0 0 0,0 1 0 0 0,0-1 0 0 0,9 0 0 0 0,48-3-5392 0 0,-36 5 3683 0 0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5T20:10:13.6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15 184 17503 0 0,'0'0'1338'0'0,"2"15"-756"0"0,-3 23 1454 0 0,-9 64 0 0 0,7-79-2440 0 0,0 29-1 0 0,3-50-544 0 0</inkml:trace>
  <inkml:trace contextRef="#ctx0" brushRef="#br0" timeOffset="1">200 0 18431 0 0,'6'2'408'0'0,"3"2"80"0"0</inkml:trace>
  <inkml:trace contextRef="#ctx0" brushRef="#br0" timeOffset="2">347 11 10136 0 0,'0'0'464'0'0,"-4"8"150"0"0,1-2-321 0 0,-2 1-1 0 0,1-1 0 0 0,-1 0 1 0 0,0 0-1 0 0,-8 8 1 0 0,-8 9 2227 0 0,1 0-306 0 0,12-16-1335 0 0,1 1-1 0 0,0 1 1 0 0,1-1-1 0 0,0 1 1 0 0,0 0-1 0 0,-6 14 1 0 0,2-4-107 0 0,8-17-642 0 0,1 1-1 0 0,-1-1 1 0 0,1 0 0 0 0,0 1-1 0 0,0-1 1 0 0,0 1 0 0 0,0-1-1 0 0,0 1 1 0 0,0 0 0 0 0,1-1-1 0 0,-1 1 1 0 0,1 0 0 0 0,0-1-1 0 0,0 1 1 0 0,0 0 0 0 0,0-1-1 0 0,1 4 1 0 0,-1-5-108 0 0,0 0 0 0 0,1-1-1 0 0,-1 1 1 0 0,1 0 0 0 0,-1-1-1 0 0,1 1 1 0 0,-1 0 0 0 0,1-1-1 0 0,0 1 1 0 0,-1-1 0 0 0,1 1 0 0 0,0-1-1 0 0,-1 1 1 0 0,1-1 0 0 0,0 1-1 0 0,0-1 1 0 0,-1 0 0 0 0,1 1 0 0 0,0-1-1 0 0,0 0 1 0 0,0 0 0 0 0,-1 0-1 0 0,1 1 1 0 0,0-1 0 0 0,0 0-1 0 0,0 0 1 0 0,0 0 0 0 0,0 0 0 0 0,0-1-1 0 0,28-4-98 0 0,-25 4 98 0 0,5-2-280 0 0,-1 0 1 0 0,0 0-1 0 0,0 0 0 0 0,7-5 1 0 0,14-10-7054 0 0,-9 3-845 0 0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5T20:10:14.0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53 1 21191 0 0,'0'0'480'0'0,"-5"12"1167"0"0,-6 0-1638 0 0,7-8 401 0 0,0 0-1 0 0,1 0 0 0 0,0 0 1 0 0,-4 6-1 0 0,7-9-275 0 0,-1 0 0 0 0,1 0 0 0 0,-1 0 0 0 0,1 0 1 0 0,0 0-1 0 0,-1 0 0 0 0,1 0 0 0 0,0 0 0 0 0,0 0 0 0 0,-1 0 1 0 0,1 0-1 0 0,0 0 0 0 0,0 0 0 0 0,0 0 0 0 0,1 0 0 0 0,-1 0 0 0 0,0 1 1 0 0,0-1-1 0 0,1 0 0 0 0,-1 0 0 0 0,0 0 0 0 0,1 0 0 0 0,-1 0 0 0 0,1 0 1 0 0,0 1-1 0 0,5 4 140 0 0,-1 0 1 0 0,1-1 0 0 0,0 1 0 0 0,0-1-1 0 0,8 4 1 0 0,-7-4-35 0 0,0 0 0 0 0,0 1 1 0 0,0 0-1 0 0,6 7 0 0 0,-12-11-240 0 0,1 0 0 0 0,-1 0 0 0 0,1 1 0 0 0,-1-1 0 0 0,0 0 0 0 0,0 0 0 0 0,0 1 0 0 0,0-1 0 0 0,-1 1 0 0 0,1-1 0 0 0,-1 1 0 0 0,1-1 0 0 0,-1 1 0 0 0,0-1 0 0 0,0 1 0 0 0,0 0 0 0 0,0-1 0 0 0,-1 1 0 0 0,1-1 0 0 0,-1 4 0 0 0,-2 3 0 0 0,-1 0 0 0 0,1 0 0 0 0,-11 17 0 0 0,8-13 0 0 0,-1-1-301 0 0,-1-1 1 0 0,0 0-1 0 0,-10 12 0 0 0,-9 11-3064 0 0,13-14-6531 0 0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5T20:10:14.6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663 1 11544 0 0,'11'23'1046'0'0,"-6"-19"3221"0"0,-5-3-4028 0 0,0 0 1 0 0,0-1 0 0 0,-1 1-1 0 0,1 0 1 0 0,-1 0-1 0 0,1 0 1 0 0,-1-1 0 0 0,1 1-1 0 0,-1 0 1 0 0,1 0-1 0 0,-1-1 1 0 0,1 1 0 0 0,-1-1-1 0 0,0 1 1 0 0,1 0-1 0 0,-1-1 1 0 0,0 1 0 0 0,-1-1-1 0 0,-16 11 989 0 0,15-10-854 0 0,-35 22 950 0 0,-40 29 0 0 0,23-14-1169 0 0,-31 13 577 0 0,-98 44 0 0 0,98-53-147 0 0,52-24-83 0 0,-39 28 0 0 0,72-46-485 0 0,0 1 0 0 0,1-1 0 0 0,-1 1 0 0 0,0-1 0 0 0,0 1 0 0 0,0-1 0 0 0,1 1 0 0 0,-1 0 0 0 0,0-1 0 0 0,1 1 0 0 0,-1 0 0 0 0,1 0 0 0 0,-1-1 0 0 0,1 1 0 0 0,-1 0 0 0 0,1 0 0 0 0,0 0 0 0 0,-1 0 0 0 0,1 1 0 0 0,20 1 87 0 0,-2-2-85 0 0,0 0 0 0 0,0-1 0 0 0,29-4 1 0 0,-28 3-20 0 0,21-2-64 0 0,-1 2-1 0 0,1 2 0 0 0,0 2 0 0 0,63 12 0 0 0,-2 6-3539 0 0,-67-13-2893 0 0,-5-1-1682 0 0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5T20:10:15.3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197 59 10480 0 0,'6'-5'616'0'0,"1"0"0"0"0,-1 0 0 0 0,0 0 0 0 0,0-1 1 0 0,-1 0-1 0 0,8-10 0 0 0,-9 8 3295 0 0,-5 5-1496 0 0,-12 6-705 0 0,-16 13-1169 0 0,2 6-82 0 0,0 1 1 0 0,2 1-1 0 0,-26 30 0 0 0,28-27-220 0 0,19-24-97 0 0,1 1 0 0 0,0 0 0 0 0,0 0 0 0 0,0 1 0 0 0,0-1 0 0 0,1 1-1 0 0,0-1 1 0 0,-1 1 0 0 0,2 0 0 0 0,-3 9 0 0 0,3-13-123 0 0,1 0 0 0 0,1 0 0 0 0,-1 0 0 0 0,0 0 0 0 0,0 0 0 0 0,0-1 0 0 0,0 1 0 0 0,1 0 0 0 0,-1 0 0 0 0,0 0 0 0 0,1-1 0 0 0,-1 1-1 0 0,0 0 1 0 0,1 0 0 0 0,-1-1 0 0 0,1 1 0 0 0,-1 0 0 0 0,1-1 0 0 0,0 1 0 0 0,-1-1 0 0 0,1 1 0 0 0,0-1 0 0 0,-1 1 0 0 0,1-1 0 0 0,0 1 0 0 0,-1-1 0 0 0,1 0 0 0 0,0 1 0 0 0,0-1 0 0 0,0 0-1 0 0,-1 1 1 0 0,1-1 0 0 0,0 0 0 0 0,1 0 0 0 0,3 1-55 0 0,0 0 0 0 0,1 0-1 0 0,-1 0 1 0 0,7-1-1 0 0,50-2-399 0 0,29 0 591 0 0,-89 2-142 0 0,1 1-1 0 0,-1-1 1 0 0,1 0-1 0 0,-1 1 0 0 0,0-1 1 0 0,1 1-1 0 0,-1-1 1 0 0,1 1-1 0 0,-1 0 1 0 0,0 0-1 0 0,0 0 1 0 0,1 1-1 0 0,-1-1 1 0 0,0 0-1 0 0,0 1 1 0 0,0-1-1 0 0,-1 1 0 0 0,1 0 1 0 0,0 0-1 0 0,1 2 1 0 0,-1-1-5 0 0,-1-1-1 0 0,-1 0 1 0 0,1 0 0 0 0,0 1-1 0 0,0-1 1 0 0,-1 0 0 0 0,1 1 0 0 0,-1-1-1 0 0,0 1 1 0 0,0-1 0 0 0,0 1 0 0 0,0-1-1 0 0,0 0 1 0 0,-1 1 0 0 0,1-1-1 0 0,-1 1 1 0 0,1-1 0 0 0,-1 0 0 0 0,0 1-1 0 0,-2 2 1 0 0,-4 10 74 0 0,-1-1-1 0 0,0 0 1 0 0,-1-1 0 0 0,-15 17-1 0 0,-48 46 18 0 0,52-55-97 0 0,-31 28-229 0 0,-24 26-3971 0 0,83-80-286 0 0,6-3 2916 0 0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5T20:10:15.7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62 1 11976 0 0,'0'0'1082'0'0,"0"1"-890"0"0,27 94 8488 0 0,5 52-5148 0 0,0 2-3284 0 0,-25-119-532 0 0,11 44 562 0 0,-4-25-3096 0 0,-9-37 1299 0 0</inkml:trace>
  <inkml:trace contextRef="#ctx0" brushRef="#br0" timeOffset="1">0 419 15200 0 0,'0'0'1378'0'0,"0"-1"-1364"0"0,0 1 1 0 0,0 0-1 0 0,0-1 0 0 0,0 1 0 0 0,1-1 0 0 0,-1 1 0 0 0,0-1 1 0 0,0 1-1 0 0,0-1 0 0 0,0 1 0 0 0,0-1 0 0 0,1 1 0 0 0,-1 0 1 0 0,0-1-1 0 0,0 1 0 0 0,1 0 0 0 0,-1-1 0 0 0,1 0 0 0 0,18-10 1779 0 0,1 0 0 0 0,1 1 0 0 0,38-13-1 0 0,-49 19-1659 0 0,22-6-273 0 0,0 2 0 0 0,1 0 0 0 0,53-4 0 0 0,-76 11-207 0 0,0 1-1 0 0,0 0 1 0 0,1 0-1 0 0,18 4 1 0 0,-12 1-1588 0 0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5T20:10:19.5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7 281 9328 0 0,'0'0'449'0'0,"-3"-13"70"0"0,0-21 50 0 0,3 31-254 0 0,0 0-1 0 0,1 0 1 0 0,-1 0 0 0 0,1 0 0 0 0,-1 0-1 0 0,1 1 1 0 0,0-1 0 0 0,2-3 0 0 0,-3 5-45 0 0,2-1 40 0 0,0 0 0 0 0,-1 0 0 0 0,1 0 0 0 0,0 0 1 0 0,0 1-1 0 0,0-1 0 0 0,0 1 0 0 0,4-3 0 0 0,-4 3-199 0 0,-1 1 0 0 0,1-1-1 0 0,-1 1 1 0 0,1 0-1 0 0,0-1 1 0 0,0 1 0 0 0,-1 0-1 0 0,1 0 1 0 0,0 0-1 0 0,-1 0 1 0 0,1 0 0 0 0,0 1-1 0 0,-1-1 1 0 0,1 0-1 0 0,0 1 1 0 0,-1-1 0 0 0,1 1-1 0 0,0 0 1 0 0,-1-1-1 0 0,1 1 1 0 0,-1 0 0 0 0,0 0-1 0 0,1 0 1 0 0,-1 0-1 0 0,2 2 1 0 0,-1-1 76 0 0,1 1 0 0 0,-1 0 0 0 0,0 0 0 0 0,0 0 0 0 0,0 0 0 0 0,-1 0 0 0 0,1 0 0 0 0,-1 0 0 0 0,1 0 0 0 0,-1 1 0 0 0,1 4 0 0 0,0 1 27 0 0,0 0 0 0 0,-1 0 0 0 0,0 0 0 0 0,0 0 0 0 0,-1 0 0 0 0,0 0 0 0 0,-2 10 0 0 0,2-12 1457 0 0,6-17-961 0 0,10-25-98 0 0,-13 29-189 0 0,16-34-18 0 0,44-66-1 0 0,-53 91-524 0 0,1 1 0 0 0,1 0 0 0 0,0 0 0 0 0,0 2 0 0 0,2-1-1 0 0,0 2 1 0 0,17-13 0 0 0,-12 17-1532 0 0,-4 4-5794 0 0,-4 3-223 0 0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5T20:10:19.8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14 506 10592 0 0,'-1'13'1136'0'0,"-1"23"3745"0"0,-3 15-653 0 0,2-30-3878 0 0,0 34 0 0 0,3-53-970 0 0,5-7-2090 0 0</inkml:trace>
  <inkml:trace contextRef="#ctx0" brushRef="#br0" timeOffset="1">85 0 16727 0 0,'0'0'1272'0'0,"3"7"-800"0"0,-3 1-376 0 0,0 2-96 0 0,0 0 0 0 0,-3 8-4943 0 0,3-3-1009 0 0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5T20:10:20.2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1 210 8752 0 0,'10'18'906'0'0,"3"5"451"0"0,-12-22-952 0 0,0 0 0 0 0,0 0 0 0 0,-1-1 0 0 0,1 1 0 0 0,0 0-1 0 0,0-1 1 0 0,0 1 0 0 0,0 0 0 0 0,0-1 0 0 0,1 1 0 0 0,1 0 0 0 0,-3-1-308 0 0,1 0 0 0 0,0 0-1 0 0,-1 0 1 0 0,1 0 0 0 0,0 0 0 0 0,-1 0-1 0 0,1 0 1 0 0,0-1 0 0 0,-1 1 0 0 0,1 0 0 0 0,0 0-1 0 0,-1 0 1 0 0,1-1 0 0 0,0 1 0 0 0,-1 0-1 0 0,1-1 1 0 0,-1 1 0 0 0,1-1 0 0 0,-1 1-1 0 0,1-1 1 0 0,-1 1 0 0 0,1-1 0 0 0,-1 1-1 0 0,1-2 1 0 0,12-17 1599 0 0,-7 9-718 0 0,1-2-381 0 0,0 0 0 0 0,-1 0 0 0 0,0 0 0 0 0,4-15 0 0 0,13-26 880 0 0,-6 15-1331 0 0,-17 38-146 0 0,0 0 0 0 0,0 0 0 0 0,0 0 0 0 0,0 0 0 0 0,0 0 0 0 0,0 0 0 0 0,0 0 0 0 0,0 0 0 0 0,1-1 0 0 0,-1 1 0 0 0,0 0 0 0 0,0 0 0 0 0,0 0 0 0 0,0 0 0 0 0,0 0 0 0 0,0 0 0 0 0,0 0 0 0 0,1 0 0 0 0,-1 0 0 0 0,0 0 0 0 0,0 0 0 0 0,0 0 0 0 0,0 0 0 0 0,0 0 0 0 0,0 0 0 0 0,1 0 0 0 0,-1 0 0 0 0,0 0 0 0 0,0 0 0 0 0,0 0 0 0 0,0 0 0 0 0,0 0 0 0 0,0 0 0 0 0,1 0 0 0 0,-1 1 0 0 0,0-1 0 0 0,0 0 0 0 0,0 0 0 0 0,0 0 0 0 0,0 0 0 0 0,0 0 0 0 0,0 0 0 0 0,0 0 0 0 0,0 0 0 0 0,1 0 0 0 0,-1 1 0 0 0,0-1 0 0 0,0 0 0 0 0,0 0 0 0 0,0 0 0 0 0,0 0 0 0 0,0 0 0 0 0,0 0 0 0 0,0 0 0 0 0,0 1 0 0 0,0-1 0 0 0,0 0 0 0 0,0 0 0 0 0,0 0 0 0 0,0 0 0 0 0,0 0 0 0 0,0 0 0 0 0,0 1 0 0 0,3 9 0 0 0,-3-9 0 0 0,2 10-1 0 0,-1 0 0 0 0,0 0 1 0 0,0 0-1 0 0,-3 20 0 0 0,1-22 9 0 0,0 0 0 0 0,1 0 1 0 0,0 0-1 0 0,1 0 0 0 0,0 1 1 0 0,0-1-1 0 0,1-1 1 0 0,4 14-1 0 0,-6-21 16 0 0,1 0 0 0 0,-1 0 0 0 0,1 1 0 0 0,-1-1 1 0 0,1 0-1 0 0,0 0 0 0 0,-1 0 0 0 0,1 0 0 0 0,0 0 0 0 0,0 0 0 0 0,0 0 0 0 0,0 0 1 0 0,0 0-1 0 0,0 0 0 0 0,0 0 0 0 0,0-1 0 0 0,0 1 0 0 0,1 0 0 0 0,-1-1 0 0 0,0 1 1 0 0,0-1-1 0 0,1 0 0 0 0,-1 1 0 0 0,0-1 0 0 0,0 0 0 0 0,1 1 0 0 0,-1-1 1 0 0,0 0-1 0 0,1 0 0 0 0,-1 0 0 0 0,0 0 0 0 0,1-1 0 0 0,-1 1 0 0 0,0 0 0 0 0,1 0 1 0 0,-1-1-1 0 0,0 1 0 0 0,0-1 0 0 0,1 1 0 0 0,-1-1 0 0 0,0 0 0 0 0,1 0 1 0 0,6-4 130 0 0,-1 1 0 0 0,0-1 0 0 0,-1-1 1 0 0,1 1-1 0 0,7-9 0 0 0,11-15-466 0 0,-1-1-1 0 0,22-37 1 0 0,19-23-2756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5T20:02:07.8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124 1108 9648 0 0,'-24'10'757'0'0,"-19"8"-390"0"0,39-16 108 0 0,0-1 0 0 0,0 0 0 0 0,0 0 0 0 0,0-1 0 0 0,0 1 0 0 0,0-1 0 0 0,0 0 0 0 0,-7 0 1 0 0,10-1-362 0 0,1 1 1 0 0,-1 0-1 0 0,0 0 1 0 0,1-1 0 0 0,-1 1-1 0 0,0 0 1 0 0,1-1-1 0 0,-1 1 1 0 0,0 0 0 0 0,1-1-1 0 0,-1 1 1 0 0,1-1 0 0 0,-1 1-1 0 0,1-1 1 0 0,-1 1-1 0 0,1-1 1 0 0,-1 0 0 0 0,1 1-1 0 0,0-1 1 0 0,-1 1-1 0 0,1-1 1 0 0,0 0 0 0 0,-1 0-1 0 0,1 1 1 0 0,0-1-1 0 0,0 0 1 0 0,0 1 0 0 0,0-1-1 0 0,0 0 1 0 0,0 0 0 0 0,0 1-1 0 0,0-1 1 0 0,0 0-1 0 0,0 1 1 0 0,0-1 0 0 0,0-1-1 0 0,1-2 276 0 0,0-1 1 0 0,0 1-1 0 0,0-1 0 0 0,3-6 0 0 0,7-11 504 0 0,0 0 0 0 0,1 1 0 0 0,23-30 0 0 0,52-55 706 0 0,-26 35-753 0 0,-60 70-834 0 0,267-307 1990 0 0,59-3-1674 0 0,-201 211-733 0 0,-38 39-4470 0 0,-62 44-4055 0 0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5T20:10:20.7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212 27 1376 0 0,'2'-9'8693'0'0,"-2"2"-6832"0"0,0 7-1729 0 0,0-1 0 0 0,0 0 0 0 0,-1 1 0 0 0,1-1 0 0 0,0 1 0 0 0,0-1 0 0 0,-1 1 0 0 0,1-1 0 0 0,0 1 0 0 0,-1-1 0 0 0,1 1 0 0 0,-1-1-1 0 0,1 1 1 0 0,-1 0 0 0 0,1-1 0 0 0,-1 1 0 0 0,1 0 0 0 0,-1-1 0 0 0,1 1 0 0 0,-1 0 0 0 0,1 0 0 0 0,-1-1 0 0 0,1 1 0 0 0,-1 0 0 0 0,0 0 0 0 0,-1 0 62 0 0,0 0 0 0 0,0 0 1 0 0,0 0-1 0 0,0 0 1 0 0,0 0-1 0 0,0 0 0 0 0,0 1 1 0 0,-2 0-1 0 0,-4 2 393 0 0,0 0 0 0 0,-12 8 0 0 0,8-4-203 0 0,0 0 0 0 0,1 1-1 0 0,0 1 1 0 0,1 0-1 0 0,0 0 1 0 0,0 1 0 0 0,-12 17-1 0 0,16-19-191 0 0,0 1-1 0 0,1 0 0 0 0,0 0 1 0 0,0 0-1 0 0,1 1 1 0 0,0-1-1 0 0,1 1 1 0 0,0 0-1 0 0,0 0 1 0 0,-1 16-1 0 0,4-23-133 0 0,-1 1 0 0 0,1-1 0 0 0,0 1 0 0 0,1-1 0 0 0,-1 1 0 0 0,1-1 0 0 0,0 1 0 0 0,-1-1 0 0 0,1 0 0 0 0,1 1 0 0 0,-1-1 0 0 0,0 0 0 0 0,1 0 0 0 0,0 0 0 0 0,0 0 0 0 0,0 0 0 0 0,0 0 0 0 0,0 0 0 0 0,0-1 0 0 0,1 1 0 0 0,4 3 0 0 0,-5-5-41 0 0,1 1 0 0 0,-1-1 1 0 0,1 1-1 0 0,-1-1 0 0 0,1 0 1 0 0,-1 0-1 0 0,1 0 0 0 0,0-1 0 0 0,-1 1 1 0 0,1-1-1 0 0,0 1 0 0 0,0-1 1 0 0,0 0-1 0 0,-1 0 0 0 0,1 0 0 0 0,0 0 1 0 0,0-1-1 0 0,-1 1 0 0 0,1-1 1 0 0,0 0-1 0 0,0 0 0 0 0,-1 0 0 0 0,1 0 1 0 0,-1 0-1 0 0,1 0 0 0 0,3-3 1 0 0,2-2-26 0 0,1 0 0 0 0,-2-1 0 0 0,1 0 0 0 0,-1-1 0 0 0,12-14 0 0 0,26-47 507 0 0,2-3-216 0 0,-45 70-233 0 0,0-1 1 0 0,0 1-1 0 0,0 0 0 0 0,0 0 0 0 0,1 0 0 0 0,-1 0 1 0 0,1 0-1 0 0,0 1 0 0 0,-1-1 0 0 0,1 1 0 0 0,0-1 1 0 0,0 1-1 0 0,0 0 0 0 0,4-1 0 0 0,-5 2-21 0 0,0 0 0 0 0,0 0 0 0 0,-1 0 0 0 0,1 0 0 0 0,0 0 0 0 0,0 0 0 0 0,0 0 0 0 0,-1 1 0 0 0,1-1 0 0 0,0 1 0 0 0,0-1 0 0 0,-1 1 0 0 0,1-1 0 0 0,0 1 0 0 0,-1 0 0 0 0,1 0 0 0 0,-1 0 0 0 0,1 0 0 0 0,-1 0 0 0 0,1 0 0 0 0,-1 1 0 0 0,0-1 0 0 0,0 0 0 0 0,3 4-1 0 0,-1 0 0 0 0,0 0 0 0 0,0 0 0 0 0,-1 1 0 0 0,1 0-1 0 0,-1-1 1 0 0,-1 1 0 0 0,1 0 0 0 0,-1 0-1 0 0,0 0 1 0 0,0 0 0 0 0,0 0 0 0 0,-1 0 0 0 0,0 8-1 0 0,-2 7 114 0 0,-1 0-1 0 0,-8 30 0 0 0,6-29-36 0 0,-3 9 10 0 0,-1 0 0 0 0,-1 0 1 0 0,-2-1-1 0 0,-1 0 0 0 0,-31 51 1 0 0,30-60-236 0 0,-1 0 1 0 0,-1 0 0 0 0,-1-2 0 0 0,0 0-1 0 0,-2-1 1 0 0,0 0 0 0 0,-39 26 0 0 0,52-40-251 0 0,-1 0-1 0 0,0 0 1 0 0,-1 0 0 0 0,-13 4 0 0 0,0-4-580 0 0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5T20:10:21.3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1 10136 0 0,'1'3'160'0'0,"0"-2"-109"0"0,-1-1-1 0 0,1 1 1 0 0,-1 0 0 0 0,0-1 0 0 0,1 1-1 0 0,-1 0 1 0 0,1-1 0 0 0,-1 1-1 0 0,1-1 1 0 0,0 1 0 0 0,-1-1 0 0 0,1 1-1 0 0,-1-1 1 0 0,1 1 0 0 0,0-1-1 0 0,-1 0 1 0 0,1 1 0 0 0,0-1 0 0 0,0 0-1 0 0,-1 1 1 0 0,4-1 1613 0 0,-4 0-1323 0 0,1-1-1 0 0,-1 1 1 0 0,1 0 0 0 0,-1 0-1 0 0,0 0 1 0 0,1 0 0 0 0,-1 0-1 0 0,1-1 1 0 0,-1 1 0 0 0,1 0-1 0 0,-1 0 1 0 0,1 0 0 0 0,-1 0 0 0 0,0 0-1 0 0,1 0 1 0 0,-1 1 0 0 0,1-1-1 0 0,-1 0 1 0 0,4 2 2725 0 0,-3-2-2725 0 0,9 5 4773 0 0,-7-3-6650 0 0,5 4 2196 0 0,-6-5-537 0 0,0 0 0 0 0,-1 0-1 0 0,1 0 1 0 0,0 0 0 0 0,0 0-1 0 0,-1 0 1 0 0,1 0 0 0 0,0 0-1 0 0,0-1 1 0 0,0 1 0 0 0,0-1-1 0 0,0 1 1 0 0,0-1-1 0 0,2 0 1 0 0,43 5 530 0 0,-12 0-586 0 0,9-3 429 0 0,0-3 0 0 0,0-1 0 0 0,57-11 0 0 0,-6 0-496 0 0,-94 13 0 0 0,0 0 0 0 0,0 0 0 0 0,0-1 0 0 0,0 1 0 0 0,0 0 0 0 0,1 0 0 0 0,-1 1 0 0 0,0-1 0 0 0,0 0 0 0 0,0 0 0 0 0,0 0 0 0 0,0 1 0 0 0,0-1 0 0 0,0 1 0 0 0,0-1 0 0 0,1 1 0 0 0,-2-1 0 0 0,0 1 0 0 0,1-1 0 0 0,-1 1 0 0 0,0-1 0 0 0,0 0 0 0 0,1 1 0 0 0,-1-1 0 0 0,0 0 0 0 0,0 1 0 0 0,0-1 0 0 0,0 1 0 0 0,0-1 0 0 0,0 1 0 0 0,0-1 0 0 0,0 0 0 0 0,0 1 0 0 0,0-1 0 0 0,0 1 0 0 0,0-1 0 0 0,0 1 0 0 0,0-1 0 0 0,0 0 0 0 0,0 1 0 0 0,0-1 0 0 0,0 1 0 0 0,-1-1 0 0 0,1 0 0 0 0,0 1 0 0 0,0-1 0 0 0,0 0 0 0 0,-1 1 0 0 0,1-1 0 0 0,0 0 0 0 0,-1 1 0 0 0,1-1 0 0 0,-1 1 0 0 0,-8 10 0 0 0,-1 0 0 0 0,0-1 0 0 0,-16 13 0 0 0,-15 12 0 0 0,-12 10 0 0 0,-67 30 0 0 0,21-13 0 0 0,79-49-64 0 0,1 2-1 0 0,0 0 1 0 0,1 1-1 0 0,1 1 1 0 0,-22 27-1 0 0,34-39-425 0 0,-3 7-580 0 0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5T20:10:46.7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0 218 12584 0 0,'0'0'281'0'0,"3"-17"802"0"0,-2 16-1056 0 0,-1 0 1 0 0,1 0-1 0 0,-1 0 1 0 0,1 0-1 0 0,0 1 1 0 0,-1-1 0 0 0,1 0-1 0 0,0 0 1 0 0,0 1-1 0 0,-1-1 1 0 0,1 1 0 0 0,0-1-1 0 0,0 1 1 0 0,0-1-1 0 0,0 1 1 0 0,0-1-1 0 0,0 1 1 0 0,0 0 0 0 0,0-1-1 0 0,0 1 1 0 0,0 0-1 0 0,0 0 1 0 0,1 0 0 0 0,28 1 1708 0 0,-16 1-1220 0 0,16-2 458 0 0,-10 1-328 0 0,0-2 1 0 0,29-3-1 0 0,256-38 2084 0 0,-173 25-2192 0 0,-12 5-246 0 0,21-3 76 0 0,-47 2-78 0 0,76-12 79 0 0,126-22 387 0 0,-147 34-1735 0 0,-1 11-5367 0 0,-113 3-1287 0 0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5T20:10:47.3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94 357 10136 0 0,'-9'-9'2497'0'0,"9"-7"2285"0"0,2 9-4214 0 0,1-1 0 0 0,0 1 0 0 0,0 0 0 0 0,9-13 0 0 0,-4 4 34 0 0,97-146 2064 0 0,-94 147-2600 0 0,1-2-52 0 0,1 0 1 0 0,1 0 0 0 0,22-20-1 0 0,-33 35-50 0 0,-3 5 63 0 0,-10 12 121 0 0,-16 19-177 0 0,-71 65 165 0 0,44-46 41 0 0,-47 60 0 0 0,97-109-148 0 0,0-1-1 0 0,1 1 0 0 0,-1 0 1 0 0,1 0-1 0 0,0 0 0 0 0,0 1 0 0 0,0-1 1 0 0,1 0-1 0 0,0 1 0 0 0,-2 7 1 0 0,3-10-14 0 0,0 0 1 0 0,0 0-1 0 0,0 0 1 0 0,0 0-1 0 0,1 0 1 0 0,-1 0-1 0 0,0 0 1 0 0,1 0-1 0 0,-1 0 0 0 0,1 0 1 0 0,0 0-1 0 0,0 0 1 0 0,0-1-1 0 0,0 1 1 0 0,0 0-1 0 0,0-1 1 0 0,0 1-1 0 0,0 0 1 0 0,1-1-1 0 0,-1 0 1 0 0,1 1-1 0 0,-1-1 1 0 0,1 0-1 0 0,-1 0 1 0 0,1 1-1 0 0,3 0 1 0 0,7 4 50 0 0,1 0 0 0 0,0-1 1 0 0,0-1-1 0 0,1 0 0 0 0,15 2 0 0 0,71 6 73 0 0,2-1-34 0 0,61 28-3508 0 0,-119-27-4676 0 0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5T20:10:48.5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4 171 11976 0 0,'-3'-5'1244'0'0,"3"5"-1200"0"0,0-1 1 0 0,0 1-1 0 0,0 0 1 0 0,0-1 0 0 0,0 1-1 0 0,-1 0 1 0 0,1 0 0 0 0,0-1-1 0 0,0 1 1 0 0,0 0-1 0 0,0-1 1 0 0,1 1 0 0 0,-1 0-1 0 0,0-1 1 0 0,0 1-1 0 0,0 0 1 0 0,0 0 0 0 0,0-1-1 0 0,0 1 1 0 0,0 0-1 0 0,0 0 1 0 0,1-1 0 0 0,-1 1-1 0 0,0 0 1 0 0,0 0 0 0 0,0-1-1 0 0,1 1 1 0 0,-1 0-1 0 0,0 0 1 0 0,0 0 0 0 0,0-1-1 0 0,1 1 1 0 0,-1 0-1 0 0,0 0 1 0 0,1 0 0 0 0,-1 0-1 0 0,0 0 1 0 0,1-1 0 0 0,5-3 1988 0 0,0 0 0 0 0,13-8 0 0 0,0 4-1250 0 0,1 0 0 0 0,26-6-1 0 0,158-33 1529 0 0,-85 22-2262 0 0,14-1-1609 0 0,-105 18-224 0 0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5T20:10:48.8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168 0 11976 0 0,'-4'3'286'0'0,"1"-1"0"0"0,0 1 0 0 0,0-1 0 0 0,0 1 0 0 0,1 0 0 0 0,-1 0 1 0 0,1 1-1 0 0,-1-1 0 0 0,1 0 0 0 0,0 1 0 0 0,0-1 0 0 0,1 1 0 0 0,-2 4 0 0 0,0 2 1017 0 0,1 1-1 0 0,0 0 0 0 0,0 17 1 0 0,1-27-1276 0 0,-2 48 1096 0 0,-11 92 1175 0 0,-27 84-1471 0 0,18-119-751 0 0,-16 110-137 0 0,38-213-24 0 0,1 0 1 0 0,0 0 0 0 0,0 0-1 0 0,0 1 1 0 0,0-1-1 0 0,0 0 1 0 0,1 0 0 0 0,0 0-1 0 0,-1 0 1 0 0,3 6 0 0 0,-2-8-12 0 0,0 0 0 0 0,0 0 1 0 0,-1 1-1 0 0,1-1 0 0 0,0 0 0 0 0,0 0 1 0 0,0 0-1 0 0,0 0 0 0 0,0-1 0 0 0,0 1 1 0 0,1 0-1 0 0,-1 0 0 0 0,0-1 0 0 0,0 1 1 0 0,1 0-1 0 0,-1-1 0 0 0,0 0 0 0 0,1 1 1 0 0,-1-1-1 0 0,0 0 0 0 0,1 1 1 0 0,-1-1-1 0 0,0 0 0 0 0,4 0 0 0 0,9 0-336 0 0,0 1 0 0 0,15 2-1 0 0,-9 4-5987 0 0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5T20:10:49.2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5 144 10136 0 0,'-1'-1'184'0'0,"0"0"1"0"0,1 0 0 0 0,-1 0 0 0 0,1 0-1 0 0,-1-1 1 0 0,1 1 0 0 0,0 0 0 0 0,0 0-1 0 0,-1 0 1 0 0,1 0 0 0 0,0-1 0 0 0,0 1-1 0 0,0 0 1 0 0,0 0 0 0 0,0 0 0 0 0,1-1-1 0 0,-1 1 1 0 0,0 0 0 0 0,0 0 0 0 0,1 0-1 0 0,-1 0 1 0 0,1 0 0 0 0,-1 0-1 0 0,1-1 1 0 0,-1 1 0 0 0,1 0 0 0 0,0 0-1 0 0,-1 1 1 0 0,1-1 0 0 0,0 0 0 0 0,0 0-1 0 0,0 0 1 0 0,0 0 0 0 0,0 1 0 0 0,0-1-1 0 0,1 0 1 0 0,6-4 1408 0 0,0 0 0 0 0,0 1-1 0 0,16-6 1 0 0,-12 5-1634 0 0,25-11 611 0 0,0 3 0 0 0,1 1 0 0 0,0 1 0 0 0,40-5 0 0 0,-54 13-768 0 0,1 0-1 0 0,0 1 1 0 0,31 2-1 0 0,-41 2-3646 0 0,25 5-1 0 0,-25-3-3756 0 0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5T20:10:49.5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119 0 17503 0 0,'0'0'399'0'0,"-9"9"961"0"0,7-4-1336 0 0,0-1 0 0 0,0 0-1 0 0,0 1 1 0 0,1 0 0 0 0,0-1 0 0 0,-1 1-1 0 0,2 0 1 0 0,-1-1 0 0 0,1 1 0 0 0,-1 6-1 0 0,0 4 279 0 0,-74 496 1994 0 0,67-474-1929 0 0,3 0 1 0 0,1 1 0 0 0,1 0 0 0 0,4 39-1 0 0,-1-73-286 0 0,0-1-1 0 0,0 1 0 0 0,1-1 1 0 0,0 0-1 0 0,-1 1 0 0 0,1-1 1 0 0,1 0-1 0 0,-1 0 0 0 0,0 1 1 0 0,1-1-1 0 0,-1 0 0 0 0,1 0 1 0 0,0-1-1 0 0,0 1 0 0 0,0 0 1 0 0,1-1-1 0 0,3 4 0 0 0,-3-4-39 0 0,0 0-1 0 0,0 0 0 0 0,0-1 0 0 0,0 0 0 0 0,1 1 0 0 0,-1-1 1 0 0,0 0-1 0 0,1-1 0 0 0,-1 1 0 0 0,0-1 0 0 0,1 1 0 0 0,-1-1 1 0 0,1 0-1 0 0,-1 0 0 0 0,1-1 0 0 0,-1 1 0 0 0,6-2 1 0 0,7-3 80 0 0,-1 0 1 0 0,1-1 0 0 0,-1-1-1 0 0,-1 0 1 0 0,1-2-1 0 0,19-13 1 0 0,2-2-83 0 0,27-12-357 0 0,-6 3-1906 0 0,-21 10-3410 0 0,2-2-2465 0 0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5T20:10:49.9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6 163 20271 0 0,'-1'-4'366'0'0,"-4"-9"1510"0"0,6 12-1699 0 0,0 0 0 0 0,0-1 0 0 0,0 1 0 0 0,0 0 0 0 0,0 0 0 0 0,1 0 0 0 0,-1 1 0 0 0,0-1 0 0 0,0 0 1 0 0,2-1-1 0 0,9-3 152 0 0,0 1-1 0 0,19-5 1 0 0,-18 5-276 0 0,-1 1 0 0 0,18-9 0 0 0,0-3-13 0 0,51-37 0 0 0,-72 46-51 0 0,-6 3 10 0 0,1 0 1 0 0,0 1 0 0 0,-1 0-1 0 0,1-1 1 0 0,0 1 0 0 0,0 1 0 0 0,1-1-1 0 0,-1 1 1 0 0,0-1 0 0 0,8 0-1 0 0,-11 2 1 0 0,-1 0 0 0 0,0-1 0 0 0,1 1 0 0 0,-1 0 0 0 0,0 0 0 0 0,1 0 0 0 0,-1 0 0 0 0,0 0 0 0 0,1 0 0 0 0,-1 0 0 0 0,0 0 0 0 0,1 0 0 0 0,-1 0 0 0 0,0 1 0 0 0,0-1 0 0 0,1 0 0 0 0,-1 0 0 0 0,0 0 0 0 0,1 0 0 0 0,-1 0 0 0 0,0 0 0 0 0,1 1 0 0 0,-1-1 0 0 0,0 0 0 0 0,0 0 0 0 0,1 1 0 0 0,-1-1 0 0 0,0 0 0 0 0,0 0 0 0 0,0 1 0 0 0,1-1 0 0 0,-1 0 0 0 0,0 0 0 0 0,0 1 0 0 0,0-1 0 0 0,0 0 0 0 0,0 1 0 0 0,0-1 0 0 0,1 0 0 0 0,-1 1 0 0 0,0-1 0 0 0,0 0 0 0 0,0 1 0 0 0,2 8 78 0 0,0-1 0 0 0,0 1-1 0 0,0 0 1 0 0,-1 0 0 0 0,0 0-1 0 0,-2 15 1 0 0,1 13 249 0 0,4 43 1 0 0,-2-61-256 0 0,5 43 132 0 0,2 0 0 0 0,21 71 0 0 0,48 117 106 0 0,-65-218-241 0 0,0-1 0 0 0,20 31 0 0 0,-23-44 196 0 0,2 0 1 0 0,-1-1-1 0 0,2 0 0 0 0,0-1 1 0 0,20 18-1 0 0,-33-34-261 0 0,1 0 0 0 0,0 1 0 0 0,-1-1 0 0 0,1 1 1 0 0,-1-1-1 0 0,1 1 0 0 0,-1-1 0 0 0,1 1 0 0 0,-1-1 0 0 0,0 1 0 0 0,1-1 0 0 0,-1 1 0 0 0,0-1 0 0 0,1 1 1 0 0,-1 0-1 0 0,0-1 0 0 0,0 1 0 0 0,1 0 0 0 0,-1-1 0 0 0,0 1 0 0 0,0 0 0 0 0,0-1 0 0 0,0 1 0 0 0,0 0 1 0 0,0-1-1 0 0,0 1 0 0 0,0 0 0 0 0,0-1 0 0 0,0 1 0 0 0,0 0 0 0 0,-1-1 0 0 0,1 1 0 0 0,0 0 0 0 0,0-1 1 0 0,-1 1-1 0 0,1-1 0 0 0,0 1 0 0 0,-1 0 0 0 0,1-1 0 0 0,0 1 0 0 0,-1-1 0 0 0,1 1 0 0 0,-1-1 0 0 0,1 1 1 0 0,-1-1-1 0 0,1 0 0 0 0,-1 1 0 0 0,0-1 0 0 0,1 0 0 0 0,-1 1 0 0 0,-1-1 0 0 0,-3 3 98 0 0,-1 0-1 0 0,0 0 1 0 0,0-1-1 0 0,-8 1 0 0 0,12-2-81 0 0,-47 14 231 0 0,-47 11 138 0 0,9-3 69 0 0,31-6-272 0 0,40-13-780 0 0,0 2 0 0 0,0 0-1 0 0,1 0 1 0 0,0 2 0 0 0,-15 9 0 0 0,21-12-1425 0 0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5T20:11:01.9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319 93 8288 0 0,'-11'-21'867'0'0,"9"16"-292"0"0,0 1 1 0 0,0-1 0 0 0,-1 1-1 0 0,-5-7 1 0 0,3 4 298 0 0,0 2-19 0 0,0 0 1 0 0,1 0-1 0 0,-8-5 0 0 0,9 9-604 0 0,1 0 0 0 0,0-1-1 0 0,0 1 1 0 0,-1 0-1 0 0,1 0 1 0 0,0 0 0 0 0,-1 1-1 0 0,1-1 1 0 0,-1 0-1 0 0,1 1 1 0 0,-1 0-1 0 0,-3-1 1 0 0,2 2-74 0 0,1-1 0 0 0,0 1 0 0 0,-1 0-1 0 0,1 0 1 0 0,0 0 0 0 0,0 0 0 0 0,0 0 0 0 0,0 1 0 0 0,0-1-1 0 0,0 1 1 0 0,0 0 0 0 0,-5 4 0 0 0,0 1 151 0 0,0 1 1 0 0,-11 13-1 0 0,3 0 84 0 0,1 1 0 0 0,-18 33 0 0 0,10-15-31 0 0,14-24-249 0 0,1-1 0 0 0,0 2 0 0 0,1-1 0 0 0,1 1 0 0 0,1 0 0 0 0,0 0 0 0 0,-3 25 0 0 0,8-40-132 0 0,-1-1 0 0 0,1 1 0 0 0,0 0 0 0 0,0-1 0 0 0,1 1 0 0 0,-1 0 0 0 0,0-1-1 0 0,0 1 1 0 0,1 0 0 0 0,-1-1 0 0 0,1 1 0 0 0,0-1 0 0 0,-1 1 0 0 0,1-1 0 0 0,0 1 0 0 0,0-1 0 0 0,0 1-1 0 0,1 0 1 0 0,0 1-8 0 0,0-2 0 0 0,1 1-1 0 0,-1 0 1 0 0,0 0 0 0 0,1-1-1 0 0,-1 1 1 0 0,1-1 0 0 0,0 0-1 0 0,4 2 1 0 0,2-1-98 0 0,0 0 0 0 0,1 0 0 0 0,-1-1 0 0 0,0 0 0 0 0,16-1 0 0 0,8-2-2017 0 0,1-2 0 0 0,64-17 0 0 0,-57 9-4794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5T20:02:13.6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96 661 11976 0 0,'-61'67'1930'0'0,"38"-35"1701"0"0,21-29-3111 0 0,1 0 0 0 0,-1 0 1 0 0,1 1-1 0 0,-1-1 1 0 0,1 1-1 0 0,0-1 0 0 0,1 1 1 0 0,-1-1-1 0 0,1 1 0 0 0,-1 3 1 0 0,11-7 1201 0 0,-4-2-1419 0 0,1 0 0 0 0,-1-1 0 0 0,0 0 0 0 0,1 0-1 0 0,-1 0 1 0 0,0-1 0 0 0,-1 0 0 0 0,7-5 0 0 0,42-42 1028 0 0,-38 35-916 0 0,342-373 1627 0 0,-144 148-2815 0 0,-202 228-339 0 0,1 1 0 0 0,16-13 1 0 0,1 5-8831 0 0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5T20:11:02.2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220 9 8288 0 0,'-3'-1'277'0'0,"0"-1"1"0"0,0 1-1 0 0,0 0 1 0 0,0 0-1 0 0,0 0 1 0 0,-1 0-1 0 0,1 1 1 0 0,0-1-1 0 0,0 1 1 0 0,-1 0 0 0 0,1 0-1 0 0,0 0 1 0 0,-1 1-1 0 0,1-1 1 0 0,0 1-1 0 0,0-1 1 0 0,-1 1-1 0 0,1 0 1 0 0,-5 3-1 0 0,2-2 398 0 0,-1 2 0 0 0,1-1-1 0 0,0 1 1 0 0,0 0 0 0 0,1 0-1 0 0,-1 1 1 0 0,1-1-1 0 0,-6 8 1 0 0,0-1-219 0 0,2 1 0 0 0,-1 1 0 0 0,2 0-1 0 0,-1 0 1 0 0,2 0 0 0 0,0 1 0 0 0,0 1 0 0 0,2-1 0 0 0,-8 27 0 0 0,11-32-168 0 0,0 1 1 0 0,1 0-1 0 0,0 0 1 0 0,1 0-1 0 0,1 12 1 0 0,-1-20-253 0 0,0 0 0 0 0,0 0 0 0 0,0 0 0 0 0,1 0 1 0 0,-1 0-1 0 0,1 0 0 0 0,0-1 0 0 0,-1 1 0 0 0,1 0 1 0 0,0 0-1 0 0,0-1 0 0 0,0 1 0 0 0,0 0 1 0 0,0-1-1 0 0,0 1 0 0 0,1-1 0 0 0,-1 0 0 0 0,1 1 1 0 0,-1-1-1 0 0,1 0 0 0 0,-1 0 0 0 0,1 0 0 0 0,-1 0 1 0 0,1 0-1 0 0,0 0 0 0 0,0 0 0 0 0,-1-1 0 0 0,1 1 1 0 0,0-1-1 0 0,0 1 0 0 0,0-1 0 0 0,0 1 1 0 0,0-1-1 0 0,0 0 0 0 0,2 0 0 0 0,0-1-9 0 0,0 1 0 0 0,0-1 0 0 0,0 0 0 0 0,0 0-1 0 0,0 0 1 0 0,0 0 0 0 0,6-4 0 0 0,28-16 85 0 0,-24 12-74 0 0,3-1-135 0 0,0-1 0 0 0,-1-1-1 0 0,23-22 1 0 0,38-48-3993 0 0,-52 55 2500 0 0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5T20:11:02.7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0 613 7368 0 0,'0'0'6894'0'0,"6"-4"-5500"0"0,5-11-724 0 0,-1 1 0 0 0,0-2 1 0 0,-1 1-1 0 0,-1-1 1 0 0,-1 0-1 0 0,6-18 1 0 0,16-43 295 0 0,31-77-607 0 0,-52 133-471 0 0,-5 11 108 0 0,-5 25 159 0 0,-1 10-163 0 0,0 0 0 0 0,2 0 0 0 0,0 1 0 0 0,4 27 0 0 0,-2-48 80 0 0,-1-1 1 0 0,1 0 0 0 0,0 0 0 0 0,0 0-1 0 0,1 0 1 0 0,-1 0 0 0 0,1 0-1 0 0,-1 0 1 0 0,1 0 0 0 0,1-1 0 0 0,-1 1-1 0 0,0-1 1 0 0,6 6 0 0 0,-7-7-48 0 0,1-1-1 0 0,-1 0 1 0 0,1 0 0 0 0,-1 1 0 0 0,1-1 0 0 0,0 0 0 0 0,0 0 0 0 0,0-1 0 0 0,-1 1 0 0 0,1 0 0 0 0,0-1 0 0 0,0 1 0 0 0,0-1 0 0 0,0 1-1 0 0,0-1 1 0 0,0 0 0 0 0,0 0 0 0 0,0 0 0 0 0,0 0 0 0 0,0 0 0 0 0,0 0 0 0 0,0-1 0 0 0,0 1 0 0 0,0-1 0 0 0,0 1 0 0 0,0-1 0 0 0,0 0-1 0 0,-1 0 1 0 0,1 0 0 0 0,3-2 0 0 0,3-2 144 0 0,-1-2 0 0 0,1 1 0 0 0,-1-1 0 0 0,-1 0 0 0 0,1-1 1 0 0,-1 1-1 0 0,5-10 0 0 0,8-9 213 0 0,71-97-802 0 0,-75 99-1232 0 0,-1-1 0 0 0,-2 0 0 0 0,16-45 0 0 0,-11 19-232 0 0,-1 4-10 0 0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5T20:11:03.1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0 17191 0 0,'0'0'1558'0'0,"-5"15"-1166"0"0,2-4 152 0 0,1 0 0 0 0,0 0 1 0 0,1 0-1 0 0,1 21 1 0 0,6 48 862 0 0,-2-28-750 0 0,-1-14-120 0 0,6 345 566 0 0,-10-107-2885 0 0,1-261 37 0 0,-2-3-3902 0 0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5T20:11:03.5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0 195 14280 0 0,'0'0'1102'0'0,"7"5"-480"0"0,4-1 445 0 0,0 0 0 0 0,-1-1 0 0 0,1 0 0 0 0,1 0 1 0 0,17 0-1 0 0,-14-2-700 0 0,0-1 1 0 0,0 0 0 0 0,29-6-1 0 0,-27 3-332 0 0,0-1 0 0 0,0-1 0 0 0,0-1 0 0 0,-1-1 0 0 0,0 0 0 0 0,0-1-1 0 0,-1 0 1 0 0,15-11 0 0 0,-1-2 123 0 0,-8 7-9 0 0,-2 0 0 0 0,36-34 1 0 0,-54 45-135 0 0,1 1 1 0 0,0-1-1 0 0,-1 0 1 0 0,1 0-1 0 0,-1 1 1 0 0,0-1-1 0 0,0 0 1 0 0,1-4-1 0 0,-2 6-2 0 0,1 1 1 0 0,-1-1-1 0 0,0 1 0 0 0,0-1 1 0 0,0 0-1 0 0,1 1 0 0 0,-1-1 1 0 0,0 1-1 0 0,0-1 0 0 0,0 0 1 0 0,0 1-1 0 0,0-1 0 0 0,0 0 1 0 0,0 1-1 0 0,-1-1 0 0 0,1 1 0 0 0,0-1 1 0 0,0 0-1 0 0,0 1 0 0 0,0-1 1 0 0,-1 1-1 0 0,1-1 0 0 0,0 0 1 0 0,-1 1-1 0 0,1-1 0 0 0,0 1 1 0 0,-1-1-1 0 0,1 1 0 0 0,-1 0 1 0 0,1-1-1 0 0,-1 1 0 0 0,1-1 0 0 0,-1 1 1 0 0,1 0-1 0 0,-1-1 0 0 0,1 1 1 0 0,-1 0-1 0 0,0 0 0 0 0,1-1 1 0 0,-1 1-1 0 0,1 0 0 0 0,-1 0 1 0 0,0 0-1 0 0,1 0 0 0 0,-2 0 1 0 0,-2 0 28 0 0,0 0 0 0 0,0 0 0 0 0,0 1 1 0 0,0 0-1 0 0,0 0 0 0 0,0 0 1 0 0,0 0-1 0 0,0 1 0 0 0,0-1 0 0 0,1 1 1 0 0,-1 0-1 0 0,-4 3 0 0 0,3 0 62 0 0,-1-1 1 0 0,1 1-1 0 0,0 0 0 0 0,1 0 1 0 0,-1 0-1 0 0,-5 10 0 0 0,0 2 97 0 0,1 1-1 0 0,1-1 1 0 0,0 2 0 0 0,-5 21-1 0 0,7-22-102 0 0,2 1-1 0 0,-4 24 1 0 0,7-35-89 0 0,0 1 1 0 0,1-1-1 0 0,0 0 0 0 0,1 1 1 0 0,0-1-1 0 0,0 1 1 0 0,4 12-1 0 0,-5-18-117 0 0,1-1 1 0 0,0 1-1 0 0,0 0 0 0 0,0-1 1 0 0,0 1-1 0 0,0 0 0 0 0,1-1 0 0 0,-1 0 1 0 0,1 1-1 0 0,-1-1 0 0 0,1 0 1 0 0,0 0-1 0 0,0 0 0 0 0,0 0 0 0 0,0 0 1 0 0,1 0-1 0 0,-1 0 0 0 0,0-1 0 0 0,1 1 1 0 0,-1-1-1 0 0,1 0 0 0 0,-1 0 1 0 0,4 1-1 0 0,3 0-1168 0 0,-1 0 0 0 0,0-1-1 0 0,1 0 1 0 0,-1 0 0 0 0,15-2 0 0 0,-14 1-25 0 0,0 0-1 0 0,0 0 1 0 0,0 1 0 0 0,14 2-1 0 0,36 8-1759 0 0,1 1 6392 0 0,-58-12-3013 0 0,1 1 0 0 0,-1-1 0 0 0,0 1-1 0 0,0-1 1 0 0,0 0 0 0 0,0 0 0 0 0,1 0 0 0 0,-1 0 0 0 0,0 0 0 0 0,0-1 0 0 0,0 1 0 0 0,1 0 0 0 0,-1-1 0 0 0,0 0 0 0 0,0 0 0 0 0,0 1 0 0 0,0-1 0 0 0,0 0 0 0 0,0-1 0 0 0,0 1 0 0 0,-1 0 0 0 0,1-1 0 0 0,0 1 0 0 0,-1 0 0 0 0,1-1 0 0 0,-1 0-1 0 0,3-3 1 0 0,1-3 380 0 0,0-1 0 0 0,0 0-1 0 0,-1 0 1 0 0,-1 0 0 0 0,4-10-1 0 0,-2 3-500 0 0,20-69 1197 0 0,-13 38-1063 0 0,-6 21-267 0 0,2 59-11 0 0,-6-22-99 0 0,0 0 0 0 0,1 0-1 0 0,0 0 1 0 0,1-1 0 0 0,5 14-1 0 0,-8-22 36 0 0,0 0 0 0 0,0 0 0 0 0,1 0 0 0 0,-1 0 0 0 0,0-1 0 0 0,0 1 0 0 0,1 0 0 0 0,-1-1 0 0 0,1 1 0 0 0,0-1 0 0 0,-1 0 0 0 0,1 1 0 0 0,0-1 0 0 0,0 0 0 0 0,0 0 0 0 0,0 0 0 0 0,0 0 0 0 0,0 0 0 0 0,0-1 0 0 0,0 1 0 0 0,0-1 0 0 0,0 1 0 0 0,0-1-1 0 0,0 0 1 0 0,1 0 0 0 0,-1 0 0 0 0,0 0 0 0 0,0 0 0 0 0,0 0 0 0 0,0 0 0 0 0,1-1 0 0 0,-1 1 0 0 0,0-1 0 0 0,3-1 0 0 0,3-2-333 0 0,1 0 0 0 0,-1 0-1 0 0,-1 0 1 0 0,1-1 0 0 0,-1-1-1 0 0,8-6 1 0 0,39-40-2448 0 0,-49 46 2556 0 0,18-19-788 0 0,3-1 6 0 0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5T20:11:03.8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92 51 15144 0 0,'3'-7'328'0'0,"0"1"0"0"0,0-1 0 0 0,-1 0-1 0 0,1-9 1 0 0,0 9 3635 0 0,-6 16-1804 0 0,-10 39-544 0 0,6-14-1024 0 0,-15 67 416 0 0,6-20-646 0 0,-11 99-153 0 0,11-57-1326 0 0,11-96-2425 0 0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5T20:11:04.2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30 6912 0 0,'0'0'528'0'0,"7"4"1916"0"0,3 0-362 0 0,0-1 0 0 0,1 0 1 0 0,12 2-1 0 0,-6-3-1284 0 0,27 0 1 0 0,-24-2-1611 0 0,1-1 1 0 0,-1-2-1 0 0,36-8 0 0 0,-44 8 56 0 0,-1-1 0 0 0,0 0-1 0 0,0-1 1 0 0,0 0-1 0 0,-1-1 1 0 0,1 0-1 0 0,9 2 12741 0 0,-19 5-11430 0 0,8 19 3293 0 0,-5-14-3676 0 0,0-1 1 0 0,1 0 0 0 0,-1 0-1 0 0,11 9 1 0 0,-12-12-81 0 0,0 1 0 0 0,-1-1 0 0 0,1 1 0 0 0,-1 0 0 0 0,1-1 0 0 0,-1 1-1 0 0,0 0 1 0 0,0 1 0 0 0,0-1 0 0 0,-1 0 0 0 0,1 0 0 0 0,-1 1 0 0 0,2 4 0 0 0,-2-2-38 0 0,0 0-1 0 0,0 0 1 0 0,-1-1 0 0 0,0 1 0 0 0,0 0 0 0 0,0 0-1 0 0,-2 11 1 0 0,-1-6-98 0 0,0 0 0 0 0,0-1-1 0 0,-1 1 1 0 0,0-1 0 0 0,-1 0 0 0 0,0 0 0 0 0,-1-1-1 0 0,-10 15 1 0 0,14-22-38 0 0,-6 9-622 0 0,-1 0-1 0 0,0-1 0 0 0,0 0 0 0 0,-1-1 1 0 0,-17 13-1 0 0,15-15-801 0 0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5T20:11:04.5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 1 16439 0 0,'0'0'1608'0'0,"-5"0"-1432"0"0,2 0-176 0 0,-2 3 0 0 0,-1-1 0 0 0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5T20:11:05.1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76 38 3224 0 0,'-12'-22'10719'0'0,"11"22"-10406"0"0,1 0 0 0 0,0 0 1 0 0,-1 0-1 0 0,1 0 0 0 0,-1-1 0 0 0,1 1 0 0 0,0 0 0 0 0,-1 0 1 0 0,1 0-1 0 0,-1 0 0 0 0,1 0 0 0 0,0 0 0 0 0,-1 0 0 0 0,1 0 1 0 0,-1 0-1 0 0,1 0 0 0 0,-1 0 0 0 0,-8 9 4613 0 0,2-1-5037 0 0,-32 36 3934 0 0,45-57-3505 0 0,-2 6-311 0 0,6-7-655 0 0,22-27 0 0 0,-25 43-4200 0 0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5T20:11:05.4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200 0 16703 0 0,'1'6'356'0'0,"1"-1"0"0"0,-1 0 0 0 0,1 0-1 0 0,3 7 1 0 0,-4-9-340 0 0,0 1 1 0 0,0 0-1 0 0,-1-1 0 0 0,1 1 0 0 0,-1-1 0 0 0,0 7 1 0 0,1 6 1084 0 0,0-11-618 0 0,-1 0-1 0 0,-1 1 1 0 0,1-1 0 0 0,-1 0 0 0 0,1 0 0 0 0,-1 1 0 0 0,-1-1 0 0 0,1 0 0 0 0,-3 6-1 0 0,-2 2 20 0 0,0 1-1 0 0,-9 12 0 0 0,-5 5 8 0 0,-44 53 1 0 0,46-64-1572 0 0,-31 26-1 0 0,20-20-7860 0 0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5T20:11:24.5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71 169 5064 0 0,'0'0'232'0'0,"-20"-1"8097"0"0,20 0-8105 0 0,0 1 1 0 0,0-1-1 0 0,0 1 1 0 0,-1-1 0 0 0,1 1-1 0 0,0-1 1 0 0,-1 1-1 0 0,1 0 1 0 0,0-1-1 0 0,-1 1 1 0 0,1-1-1 0 0,0 1 1 0 0,-1 0-1 0 0,1-1 1 0 0,-1 1-1 0 0,1 0 1 0 0,-1 0-1 0 0,1-1 1 0 0,-1 1-1 0 0,1 0 1 0 0,0 0-1 0 0,-2 0 1 0 0,-10 7 2509 0 0,10-6-2978 0 0,-8 4 915 0 0,9-5-595 0 0,-1 1 0 0 0,1-1 0 0 0,0 1 0 0 0,0-1 0 0 0,0 1 1 0 0,0-1-1 0 0,0 1 0 0 0,0-1 0 0 0,0 1 0 0 0,0 0 0 0 0,-1 1 0 0 0,-1-2 1403 0 0,3 0-1468 0 0,0 0 1 0 0,0 0-1 0 0,0-1 0 0 0,0 1 1 0 0,0 0-1 0 0,0 0 1 0 0,0 0-1 0 0,0 0 0 0 0,0-1 1 0 0,0 1-1 0 0,0 0 1 0 0,0 0-1 0 0,0 0 0 0 0,0 0 1 0 0,0-1-1 0 0,0 1 1 0 0,0 0-1 0 0,0 0 0 0 0,0 0 1 0 0,1 0-1 0 0,-1 0 1 0 0,0-1-1 0 0,0 1 1 0 0,0 0-1 0 0,0 0 0 0 0,0 0 1 0 0,0 0-1 0 0,1 0 1 0 0,-1 0-1 0 0,0 0 0 0 0,0 0 1 0 0,0 0-1 0 0,0-1 1 0 0,1 1-1 0 0,-1 0 0 0 0,0 0 1 0 0,0 0-1 0 0,10-5 66 0 0,1 1 0 0 0,-1 0 0 0 0,1 0-1 0 0,13-2 1 0 0,12 0 251 0 0,0 2 0 0 0,65-1 0 0 0,14 3-331 0 0,57 1 110 0 0,-120 2-17 0 0,53 4-36 0 0,112 2-222 0 0,-94-5 168 0 0,62-4 0 0 0,376-5 139 0 0,-169-16 40 0 0,-100 5-230 0 0,57-6 40 0 0,228-7 11 0 0,-307 14 64 0 0,-86 5-109 0 0,63-1 80 0 0,-194 12-26 0 0,-29-1 28 0 0,48 5-1 0 0,-23 3-36 0 0,-46-5-235 0 0,0 0 0 0 0,1 0 0 0 0,-1 0 0 0 0,0 1 0 0 0,5 2 0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5T20:02:18.4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9328 0 0,'5'3'200'0'0,"0"-3"48"0"0,5 2 8 0 0,-2 1 8 0 0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5T20:11:50.5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9 264 4144 0 0,'-3'-1'5222'0'0,"-2"-1"-4516"0"0,9-10 950 0 0,-4 11-1458 0 0,1 0 0 0 0,0-1 0 0 0,-1 1 0 0 0,1 0 0 0 0,0-1 0 0 0,0 1 0 0 0,0 0 0 0 0,0 0 0 0 0,0 0 0 0 0,0 0 0 0 0,0 0 0 0 0,2-2 0 0 0,16-11 1366 0 0,-19 13-1454 0 0,53-29 1136 0 0,-45 25-1216 0 0,1 1 1 0 0,0 1-1 0 0,0-1 0 0 0,16-2 1 0 0,17-8 420 0 0,-30 10-266 0 0,1 0 0 0 0,0 1 0 0 0,20-3 0 0 0,12-2 132 0 0,4-1-154 0 0,0 2-1 0 0,59-2 1 0 0,-82 8-126 0 0,136-2 650 0 0,-121 2-581 0 0,-26 1-56 0 0,0-1 1 0 0,1 0-1 0 0,16-4 1 0 0,95-19 591 0 0,-78 16-261 0 0,-12 3-190 0 0,67-3 0 0 0,-65 10 663 0 0,74 13-1 0 0,-112-15-852 0 0,37 5 2 0 0,75-2 1 0 0,-87-3-13 0 0,36 1-147 0 0,131-4 904 0 0,-147 1-597 0 0,42-4-129 0 0,-53 3 13 0 0,0 2 1 0 0,41 3 0 0 0,-29 2 392 0 0,-23-2-279 0 0,33-1 0 0 0,132-3 636 0 0,-139 2-976 0 0,35 3 572 0 0,44-1 314 0 0,-85-5-619 0 0,-9 2 107 0 0,38-8 0 0 0,10 0 209 0 0,-32 5-168 0 0,-3 1-3 0 0,14-3-17 0 0,-46 4-78 0 0,25 1 0 0 0,-2-1 144 0 0,-39 0-332 0 0,0 1-58 0 0,1-1-1 0 0,-1 1 0 0 0,0-1 1 0 0,0 1-1 0 0,0 0 0 0 0,0-1 1 0 0,0 1-1 0 0,-1-1 0 0 0,1 1 1 0 0,0 0-1 0 0,-1-1 0 0 0,1 1 1 0 0,-2-3-1 0 0,-2 2-738 0 0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5T20:11:52.2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 9 19087 0 0,'-12'-7'432'0'0,"9"5"1055"0"0,4 3-1479 0 0,-1 0 0 0 0,0-1 0 0 0,0 1 0 0 0,1-1-1 0 0,-1 1 1 0 0,0-1 0 0 0,1 1 0 0 0,-1-1 0 0 0,0 1 0 0 0,1-1 0 0 0,-1 1 0 0 0,1-1-1 0 0,-1 1 1 0 0,1-1 0 0 0,-1 0 0 0 0,1 1 0 0 0,-1-1 0 0 0,1 0 0 0 0,0 1 0 0 0,-1-1-1 0 0,1 0 1 0 0,-1 0 0 0 0,1 1 0 0 0,0-1 0 0 0,17 4 335 0 0,-16-3-204 0 0,16 1 224 0 0,-1-1 1 0 0,0 0 0 0 0,1-1-1 0 0,31-5 1 0 0,-5 1-297 0 0,-22 2 164 0 0,50-3 171 0 0,109 7 0 0 0,-141 1-1734 0 0,62 14 0 0 0,-77-9 430 0 0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5T20:11:57.7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23 2760 0 0,'0'-1'207'0'0,"0"0"519"0"0,6-18 5103 0 0,-5 19-5682 0 0,0 0 0 0 0,1-1 0 0 0,-1 1 0 0 0,0 0 0 0 0,1 0 0 0 0,-1 0 0 0 0,0 0 0 0 0,1 0 0 0 0,-1 0 0 0 0,1 0 0 0 0,-1 0 0 0 0,0 0 0 0 0,1 1 0 0 0,-1-1 0 0 0,2 1 0 0 0,24 11 737 0 0,-12-4-242 0 0,6 1-54 0 0,22 9 85 0 0,-38-16-614 0 0,10 2 114 0 0,-1 1-1 0 0,1-2 1 0 0,0 0-1 0 0,0-1 1 0 0,0 0-1 0 0,16-1 1 0 0,91-9 587 0 0,34-1 33 0 0,-13-1-256 0 0,60 1-180 0 0,121 35-357 0 0,-319-26 0 0 0,97 12 16 0 0,145 11 8 0 0,-155-21 39 0 0,47 2-62 0 0,187 0 301 0 0,-181-6 180 0 0,55-4-23 0 0,0-1 466 0 0,70-2 398 0 0,-202 6-1038 0 0,97-6-133 0 0,-71-7-88 0 0,-92 16-125 0 0,0 0 1 0 0,0 0-1 0 0,0-1 0 0 0,1 1 0 0 0,-1 1 0 0 0,0-1 1 0 0,0 0-1 0 0,0 0 0 0 0,1 1 0 0 0,-1-1 0 0 0,4 3 0 0 0,6 2-4791 0 0,-9-4 2301 0 0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5T20:12:02.0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222 18 1840 0 0,'-14'-3'1035'0'0,"9"0"-697"0"0,-1 1 1 0 0,0 0 0 0 0,1 0 0 0 0,-1 1 0 0 0,0-1 0 0 0,0 1 0 0 0,0 0 0 0 0,0 1 0 0 0,0 0-1 0 0,0-1 1 0 0,0 2 0 0 0,0-1 0 0 0,0 1 0 0 0,-8 2 0 0 0,-4 2 152 0 0,-1 0-1 0 0,1 2 1 0 0,-20 9 0 0 0,32-14-321 0 0,5-2-152 0 0,1 1 1 0 0,-1-1-1 0 0,1 0 1 0 0,-1 0-1 0 0,1 0 1 0 0,-1 0-1 0 0,1 1 1 0 0,-1-1-1 0 0,1 0 1 0 0,-1 0-1 0 0,1 1 1 0 0,-1-1-1 0 0,1 0 1 0 0,-1 1 0 0 0,1-1-1 0 0,0 1 1 0 0,-5 3 3613 0 0,16-2-2574 0 0,180-3 1613 0 0,298 4-1576 0 0,-252 9-506 0 0,-2 1-41 0 0,189-20-124 0 0,-420 7-424 0 0,11-1 0 0 0,1 0 0 0 0,29 4 0 0 0,-45-3-21 0 0,0 1 0 0 0,1-1 0 0 0,-1 0 0 0 0,1 0 0 0 0,-1 0 0 0 0,1 0 0 0 0,-1 0-1 0 0,0 1 1 0 0,1-1 0 0 0,-1 0 0 0 0,1 0 0 0 0,-1 0 0 0 0,0 1 0 0 0,1-1 0 0 0,-1 0-1 0 0,0 1 1 0 0,1-1 0 0 0,-1 0 0 0 0,0 1 0 0 0,0-1 0 0 0,1 0 0 0 0,-1 1 0 0 0,0-1-1 0 0,0 1 1 0 0,0-1 0 0 0,1 1 0 0 0,-1-1 0 0 0,0 0 0 0 0,0 1 0 0 0,0-1 0 0 0,0 1 0 0 0,0-1-1 0 0,0 1 1 0 0,0-1 0 0 0,0 1 0 0 0,0-1 0 0 0,0 0 0 0 0,0 1 0 0 0,0-1 0 0 0,0 1-1 0 0,0-1 1 0 0,-1 1 0 0 0,1 0 0 0 0,0 0-487 0 0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5T20:12:03.7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23 3768 0 0,'0'0'6558'0'0,"7"5"-6072"0"0,-5-4-368 0 0,1 0 1 0 0,0 0 0 0 0,0 0-1 0 0,0 0 1 0 0,0 0 0 0 0,0-1-1 0 0,0 1 1 0 0,0-1 0 0 0,5 0 0 0 0,31-4 372 0 0,-16 2-204 0 0,64-7 504 0 0,68-3 87 0 0,-40 7-526 0 0,163 3-145 0 0,24 24-196 0 0,93 11 549 0 0,-307-28-349 0 0,40 4 162 0 0,278 29-35 0 0,-291-32 3 0 0,-81-4-388 0 0,100 3 141 0 0,19 0 833 0 0,-110-2-830 0 0,20 2 48 0 0,-36 5-270 0 0,-22-8-1427 0 0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5T20:12:08.2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42 6072 0 0,'0'0'548'0'0,"11"-7"209"0"0,12-5 3246 0 0,-15 9-3449 0 0,1 1 0 0 0,-1 0 1 0 0,1 1-1 0 0,13-1 1 0 0,468-10 4857 0 0,-341 13-4897 0 0,117 12-307 0 0,-83 4 58 0 0,89 5-148 0 0,-84-22-655 0 0,-137-7-711 0 0,-30 2 601 0 0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5T20:12:16.2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 4200 0 0,'0'0'408'0'0,"10"-2"-272"0"0,-8-1 208 0 0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5T20:12:17.5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61 640 10136 0 0,'-7'1'205'0'0,"4"0"-160"0"0,0-1 0 0 0,1 1 0 0 0,-1-1 1 0 0,0 1-1 0 0,1 0 0 0 0,-1 0 0 0 0,1 0 1 0 0,0 0-1 0 0,-1 1 0 0 0,1-1 0 0 0,0 1 0 0 0,0-1 1 0 0,-1 1-1 0 0,1 0 0 0 0,1 0 0 0 0,-1 0 0 0 0,0 0 1 0 0,0 0-1 0 0,1 0 0 0 0,-3 4 0 0 0,3-5 337 0 0,-2 3 2428 0 0,6-8-2031 0 0,4-3-529 0 0,-1 0-1 0 0,9-17 1 0 0,-13 21-156 0 0,-1 3-69 0 0,-1-1 0 0 0,1 0 0 0 0,-1 0 1 0 0,0 0-1 0 0,0 0 0 0 0,1 1 0 0 0,-1-1 1 0 0,0 0-1 0 0,0 0 0 0 0,0 0 0 0 0,0 0 1 0 0,0 0-1 0 0,0 0 0 0 0,-1-1 0 0 0,2-10 171 0 0,1 6-102 0 0,0 1-1 0 0,0 0 1 0 0,-1-1 0 0 0,2-8-1 0 0,11-38 762 0 0,-13 45-730 0 0,1 0 0 0 0,0 0 0 0 0,0 0 0 0 0,0 0-1 0 0,5-7 1 0 0,-4 7-2 0 0,0 0-1 0 0,0 0 0 0 0,3-15 0 0 0,-5 14-32 0 0,1 1-1 0 0,0 0 1 0 0,6-12-1 0 0,2-6 73 0 0,2-6 6 0 0,-7 21-102 0 0,-1-1 0 0 0,5-20 0 0 0,-2 2 10 0 0,3-14 50 0 0,-9 40-119 0 0,-1 0-1 0 0,1 1 1 0 0,0-1-1 0 0,0 0 0 0 0,0 1 1 0 0,3-5-1 0 0,-3 5 2 0 0,0 0 0 0 0,0 0 0 0 0,0-1 0 0 0,0 1 0 0 0,0 0 0 0 0,-1 0 1 0 0,1-1-1 0 0,-1 1 0 0 0,1-5 0 0 0,0 2 11 0 0,0 0 1 0 0,0 0 0 0 0,0 0-1 0 0,0 0 1 0 0,1 0 0 0 0,0 1 0 0 0,0-1-1 0 0,0 0 1 0 0,1 1 0 0 0,-1-1-1 0 0,4-3 1 0 0,-5 7-18 0 0,1 0 16 0 0,-1 0-1 0 0,1 0 0 0 0,0 0 0 0 0,0 0 1 0 0,0 1-1 0 0,0-1 0 0 0,0 0 0 0 0,0 1 1 0 0,0-1-1 0 0,1 1 0 0 0,-1 0 0 0 0,0 0 1 0 0,0 0-1 0 0,3 0 0 0 0,-3-1 63 0 0,-1 1-1 0 0,1-1 1 0 0,0 0 0 0 0,0 0 0 0 0,0 0-1 0 0,-1 0 1 0 0,1 0 0 0 0,0-1 0 0 0,-1 1-1 0 0,0-1 1 0 0,1 1 0 0 0,-1-1-1 0 0,0 1 1 0 0,1-1 0 0 0,-1 0 0 0 0,1-2-1 0 0,1 1-86 0 0,-1-1 44 0 0,0 2 8 0 0,0-1 0 0 0,0 0 0 0 0,0 0 0 0 0,-1 0 0 0 0,1 0 0 0 0,-1 0 0 0 0,2-4 0 0 0,2-1 80 0 0,1-1 30 0 0,-6 8-150 0 0,0 1-1 0 0,0-1 1 0 0,0 1-1 0 0,0-1 1 0 0,1 0 0 0 0,-1 1-1 0 0,0-1 1 0 0,0 1-1 0 0,0-1 1 0 0,1 1-1 0 0,-1-1 1 0 0,0 1-1 0 0,0-1 1 0 0,1 1 0 0 0,-1-1-1 0 0,1 1 1 0 0,-1-1-1 0 0,0 1 1 0 0,1-1-1 0 0,-1 1 1 0 0,1-1-1 0 0,0 1 4 0 0,-1 0 0 0 0,1 0 0 0 0,-1 1-1 0 0,0-1 1 0 0,1 0 0 0 0,-1 0 0 0 0,0 0-1 0 0,1 1 1 0 0,-1-1 0 0 0,1 0-1 0 0,-1 0 1 0 0,0 1 0 0 0,0-1 0 0 0,1 0-1 0 0,-1 1 1 0 0,0-1 0 0 0,0 0 0 0 0,1 1-1 0 0,-1-1 1 0 0,0 0 0 0 0,0 1 0 0 0,1 0-1 0 0,10 28 265 0 0,-11-27-270 0 0,9 32-2 0 0,-2 0 0 0 0,2 42 0 0 0,-6-54 0 0 0,2 148 112 0 0,-5-123-96 0 0,1-43-15 0 0,1 6-4 0 0,6-21 383 0 0,9-46-646 0 0,-9 39 172 0 0,6-24 0 0 0,2-6 140 0 0,4-16 576 0 0,-1 2-160 0 0,17-46-60 0 0,-36 107-392 0 0,0 1 0 0 0,0 0 0 0 0,0-1 0 0 0,0 1 0 0 0,0 0 0 0 0,0 0 0 0 0,0-1-1 0 0,0 1 1 0 0,0 0 0 0 0,1 0 0 0 0,-1-1 0 0 0,0 1 0 0 0,0 0 0 0 0,0 0 0 0 0,0-1 0 0 0,0 1 0 0 0,1 0-1 0 0,-1 0 1 0 0,0 0 0 0 0,0-1 0 0 0,0 1 0 0 0,1 0 0 0 0,-1 0 0 0 0,0 0 0 0 0,0 0 0 0 0,1 0-1 0 0,-1-1 1 0 0,0 1 0 0 0,0 0 0 0 0,1 0 0 0 0,-1 0 0 0 0,0 0 0 0 0,1 0 0 0 0,-1 0 0 0 0,8 12 107 0 0,-3 0-116 0 0,-1 0 0 0 0,-1 0 1 0 0,0 1-1 0 0,-1-1 0 0 0,0 1 0 0 0,-1-1 0 0 0,0 17 0 0 0,1 10 50 0 0,3 31-19 0 0,10 76 87 0 0,-9-104-82 0 0,-3-18-12 0 0,7 30 1 0 0,-2-12 20 0 0,2 8 23 0 0,-9-46-94 0 0,0 1 0 0 0,1-1 0 0 0,0 0-1 0 0,0 0 1 0 0,0 0 0 0 0,0 0 0 0 0,1 0 0 0 0,4 6 0 0 0,-6-10-46 0 0,-1 1-1 0 0,1-1 1 0 0,0 1-1 0 0,-1 0 1 0 0,1-1-1 0 0,-1 1 1 0 0,1-1-1 0 0,0 0 1 0 0,-1 1-1 0 0,1-1 1 0 0,0 1-1 0 0,0-1 1 0 0,-1 0-1 0 0,1 0 1 0 0,0 1-1 0 0,0-1 1 0 0,-1 0-1 0 0,1 0 1 0 0,0 0-1 0 0,0 0 1 0 0,0 0-1 0 0,-1 0 1 0 0,1 0-1 0 0,0 0 1 0 0,0 0-1 0 0,0 0 1 0 0,-1 0-1 0 0,1-1 1 0 0,0 1-1 0 0,0 0 1 0 0,-1-1-1 0 0,1 1 1 0 0,0 0-1 0 0,-1-1 1 0 0,1 1-1 0 0,0-1 1 0 0,0 0-1 0 0,4-6-1743 0 0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5T20:12:17.8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 1 8288 0 0,'0'0'638'0'0,"-3"17"6935"0"0,3-10-7026 0 0,1-1-1 0 0,-1 0 0 0 0,1 1 1 0 0,1-1-1 0 0,-1 0 0 0 0,1 0 0 0 0,0 0 1 0 0,3 6-1 0 0,-3-7-547 0 0,1 0 0 0 0,0 0 0 0 0,0 0 0 0 0,0-1 0 0 0,0 1 0 0 0,1-1 0 0 0,0 0 0 0 0,0 0 0 0 0,0 0 0 0 0,0-1 0 0 0,1 1 0 0 0,-1-1 0 0 0,1 0 0 0 0,0 0 0 0 0,0-1 0 0 0,0 0 0 0 0,0 0 0 0 0,0 0 0 0 0,1 0 0 0 0,-1-1 0 0 0,0 1 0 0 0,1-1 0 0 0,-1-1 0 0 0,8 1 0 0 0,-5-1-575 0 0,-1-1-1 0 0,0 1 1 0 0,1-1-1 0 0,-1-1 0 0 0,0 1 1 0 0,0-1-1 0 0,0-1 1 0 0,0 1-1 0 0,8-5 0 0 0,-2 0-1512 0 0,-1-1-1 0 0,0-1 0 0 0,17-15 722 0 0,-90 77 8742 0 0,41-34-6344 0 0,2 1 0 0 0,-26 33-1 0 0,38-44-895 0 0,-98 149 1254 0 0,97-146-1331 0 0,0 1-2806 0 0,-11 25 0 0 0,8-8-3495 0 0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5T20:12:18.4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94 37 3680 0 0,'0'0'3337'0'0,"11"-11"-2276"0"0,-8 8-971 0 0,2-1-37 0 0,0 0-32 0 0,12-6 1570 0 0,-10 6 2420 0 0,-7 7-3842 0 0,0-1 0 0 0,0 1 0 0 0,0 0 1 0 0,0 0-1 0 0,-1 0 0 0 0,1-1 0 0 0,-1 1 1 0 0,0 0-1 0 0,0-1 0 0 0,0 1 0 0 0,-2 4 1 0 0,-4 10 160 0 0,-18 53 419 0 0,2-5-480 0 0,3 2-98 0 0,-27 98-14 0 0,43-149-17 0 0,2 0-1 0 0,-1 0 1 0 0,1 28-1 0 0,1-39 34 0 0,1 0-1 0 0,1 0 0 0 0,-1 0 0 0 0,1 1 0 0 0,0-1 0 0 0,0 0 0 0 0,1 0 0 0 0,-1 0 1 0 0,1 0-1 0 0,0-1 0 0 0,0 1 0 0 0,1 0 0 0 0,0-1 0 0 0,-1 1 0 0 0,6 4 0 0 0,-5-6-89 0 0,1 0 0 0 0,-1 0 0 0 0,1-1 0 0 0,0 1 0 0 0,-1-1 1 0 0,1 0-1 0 0,0 0 0 0 0,1 0 0 0 0,-1-1 0 0 0,0 1 0 0 0,0-1 0 0 0,1 0 0 0 0,7 1 0 0 0,-3-2-41 0 0,1 0 0 0 0,-1 0 1 0 0,1-1-1 0 0,-1 0 0 0 0,14-3 0 0 0,48-16-524 0 0,-25 0-5934 0 0,-23 8-205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5T20:02:23.0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68 161 6448 0 0,'-17'-2'638'0'0,"14"2"-468"0"0,1 0 0 0 0,0-1 0 0 0,-1 1 0 0 0,1 0 0 0 0,-1-1 0 0 0,1 1-1 0 0,0-1 1 0 0,-1 0 0 0 0,1 0 0 0 0,0 0 0 0 0,0 0 0 0 0,-3-2-1 0 0,-12-14 9668 0 0,17 17-9643 0 0,19-4 1644 0 0,24 0-1290 0 0,140-6 1196 0 0,466 7 152 0 0,525-35-252 0 0,-1138 37-1625 0 0,1421-47 1703 0 0,-944 40-1081 0 0,583 5 445 0 0,-1026 6-1000 0 0,339 15 436 0 0,-274-11-174 0 0,203-14 0 0 0,-304 4-225 0 0,-33 2-81 0 0,-1 0-74 0 0,-1 0 0 0 0,1-1 0 0 0,0 1 0 0 0,-1 0 0 0 0,1 0 0 0 0,-1 0 0 0 0,0-1 0 0 0,1 1 0 0 0,-1 0 0 0 0,0 0 1 0 0,0 0-1 0 0,1 0 0 0 0,-1 0 0 0 0,0 0 0 0 0,0 0 0 0 0,0 1 0 0 0,0-1 0 0 0,0 0 0 0 0,-1 1 0 0 0,1-1 0 0 0,0 0 0 0 0,0 1 0 0 0,0-1 0 0 0,-1 1 0 0 0,0-1 0 0 0,2 1 10 0 0,-4-1-481 0 0,0 0-1 0 0,0 0 1 0 0,0 1 0 0 0,0-1-1 0 0,0 1 1 0 0,0 0 0 0 0,0 0-1 0 0,-5 0 1 0 0,-4 1-73 0 0,-17-3-1134 0 0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5T20:12:18.7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121 223 14280 0 0,'-6'6'1126'0'0,"4"-5"-1089"0"0,1 1 0 0 0,-1-1 0 0 0,1 0 0 0 0,0 1 0 0 0,0-1 0 0 0,0 1 0 0 0,-1-1 0 0 0,2 1 0 0 0,-1 0 0 0 0,0-1 1 0 0,0 1-1 0 0,0 0 0 0 0,0 3 0 0 0,-11 34 1458 0 0,-7 27 224 0 0,8-17-1691 0 0,4-20-152 0 0,1 1 1 0 0,1-1-1 0 0,1 1 0 0 0,1 52 1 0 0,6-69-4349 0 0,2-5-1573 0 0</inkml:trace>
  <inkml:trace contextRef="#ctx0" brushRef="#br0" timeOffset="1">9 50 10592 0 0,'-3'-18'944'0'0,"1"11"-752"0"0,-1 2-192 0 0,3-2 0 0 0,3 1 1152 0 0,-3-1 2959 0 0,8 9-4639 0 0,-3 1-383 0 0,4-1-81 0 0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5T20:12:19.1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84 1 16184 0 0,'-8'3'296'0'0,"1"1"0"0"0,0 0 1 0 0,0 1-1 0 0,0 0 0 0 0,-8 7 1 0 0,11-9-39 0 0,1 0-1 0 0,0 0 1 0 0,0 1 0 0 0,0-1 0 0 0,0 1 0 0 0,1 0-1 0 0,0 0 1 0 0,-1 0 0 0 0,1 0 0 0 0,1 0 0 0 0,-3 5-1 0 0,4-8-200 0 0,0-1 1 0 0,0 1-1 0 0,1-1 0 0 0,-1 1 0 0 0,0-1 0 0 0,0 1 0 0 0,0-1 0 0 0,0 0 0 0 0,1 1 0 0 0,-1-1 0 0 0,0 1 1 0 0,0-1-1 0 0,1 0 0 0 0,-1 1 0 0 0,0-1 0 0 0,1 0 0 0 0,-1 1 0 0 0,0-1 0 0 0,1 0 0 0 0,-1 0 0 0 0,0 1 1 0 0,1-1-1 0 0,-1 0 0 0 0,1 0 0 0 0,-1 0 0 0 0,0 1 0 0 0,1-1 0 0 0,-1 0 0 0 0,1 0 0 0 0,-1 0 0 0 0,1 0 1 0 0,-1 0-1 0 0,1 0 0 0 0,-1 0 0 0 0,1 0 0 0 0,-1 0 0 0 0,1 0 0 0 0,22 1-77 0 0,-20-2 157 0 0,35-1 151 0 0,-30 1-73 0 0,0 1 0 0 0,0-1 0 0 0,0 1 1 0 0,1 0-1 0 0,-1 1 0 0 0,0 0 1 0 0,0 1-1 0 0,10 2 0 0 0,-17-4-215 0 0,0 1 0 0 0,0-1 0 0 0,0 0 0 0 0,0 1 0 0 0,0 0 0 0 0,0-1 0 0 0,0 1 0 0 0,0 0 0 0 0,-1-1 0 0 0,1 1 0 0 0,0 0 0 0 0,0 0 0 0 0,0 0 0 0 0,-1 0 0 0 0,1 0 0 0 0,0 0 0 0 0,-1 0 0 0 0,1 0 0 0 0,-1 0 0 0 0,1 0 0 0 0,-1 1 0 0 0,1 0 0 0 0,-1 0 0 0 0,0 0 0 0 0,0 0 0 0 0,0 0 0 0 0,0 1 0 0 0,0-1 0 0 0,0 0 0 0 0,-1 0 0 0 0,1 0 0 0 0,-2 3 0 0 0,0 2 0 0 0,0-1 0 0 0,-1 0 0 0 0,0 0 0 0 0,-1 0 0 0 0,1-1 0 0 0,-6 8 0 0 0,1-5 41 0 0,1 1 0 0 0,-1-2 0 0 0,-14 12-1 0 0,18-16-382 0 0,0-1 1 0 0,0 1-1 0 0,-1-1 0 0 0,0 1 0 0 0,1-1 0 0 0,-1 0 0 0 0,0-1 0 0 0,0 1 0 0 0,-9 0 0 0 0,13-1 252 0 0,1-1-1 0 0,-1 0 0 0 0,1 0 1 0 0,0 0-1 0 0,-1 0 0 0 0,1 0 1 0 0,-1 0-1 0 0,1 0 0 0 0,0 0 1 0 0,-1 0-1 0 0,1 0 1 0 0,0 0-1 0 0,-1 0 0 0 0,1 0 1 0 0,-1 0-1 0 0,1-1 0 0 0,0 1 1 0 0,-1 0-1 0 0,1 0 0 0 0,0 0 1 0 0,-1 0-1 0 0,1-1 0 0 0,0 1 1 0 0,0 0-1 0 0,-1 0 0 0 0,1-1 1 0 0,0 1-1 0 0,-1 0 0 0 0,1-1 1 0 0,0 1-1 0 0,0 0 1 0 0,0-1-1 0 0,-1 1 0 0 0,1 0 1 0 0,0-1-1 0 0,0 1 0 0 0,0 0 1 0 0,0-1-1 0 0,0 1 0 0 0,0-1 1 0 0,0 1-1 0 0,0 0 0 0 0,0-1 1 0 0,0 1-1 0 0,0 0 0 0 0,0-1 1 0 0,0 1-1 0 0,0-1 0 0 0,0 1 1 0 0,0 0-1 0 0,0-1 1 0 0,8-19-2983 0 0,-8 20 2878 0 0,11-20-5335 0 0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5T20:12:19.4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53 8752 0 0,'6'-7'158'0'0,"0"1"0"0"0,0-1 1 0 0,1 1-1 0 0,-1 0 0 0 0,13-7 1 0 0,-18 12 3 0 0,1 0 1 0 0,0 0 0 0 0,0 0-1 0 0,0 0 1 0 0,0 1 0 0 0,0-1-1 0 0,1 1 1 0 0,-1-1 0 0 0,0 1-1 0 0,0 0 1 0 0,0 0 0 0 0,3 0-1 0 0,-3 0 193 0 0,0 0-1 0 0,0 1 1 0 0,0 0 0 0 0,0-1-1 0 0,0 1 1 0 0,0 0 0 0 0,0 0-1 0 0,-1 0 1 0 0,1 0-1 0 0,0 0 1 0 0,-1 0 0 0 0,1 1-1 0 0,-1-1 1 0 0,1 1 0 0 0,1 1-1 0 0,3 5-79 0 0,0 1-1 0 0,-1-1 1 0 0,0 1-1 0 0,0 0 1 0 0,-1 0-1 0 0,0 0 1 0 0,4 13-1 0 0,13 71 1187 0 0,-19-84-1233 0 0,9 50 787 0 0,0-10-517 0 0,7 91 0 0 0,-14-90-2147 0 0,-3-27 639 0 0</inkml:trace>
  <inkml:trace contextRef="#ctx0" brushRef="#br0" timeOffset="1">18 366 21191 0 0,'0'0'1606'0'0,"2"-1"-1085"0"0,49-5-744 0 0,0 1 1 0 0,67 4 0 0 0,-75 1-775 0 0,68-3-4212 0 0,-29-3 2756 0 0,-2-1-11 0 0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5T20:12:19.8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227 65 15664 0 0,'0'-1'356'0'0,"8"-8"4"0"0,1 0 0 0 0,0 0-1 0 0,18-14 1 0 0,-10 10 996 0 0,-17 15-844 0 0,0 1-357 0 0,0 1 0 0 0,-1-1 0 0 0,0 1 0 0 0,0-1-1 0 0,0 1 1 0 0,0-1 0 0 0,-1 0 0 0 0,1 0 0 0 0,-1 1-1 0 0,-2 3 1 0 0,-25 32 860 0 0,18-26-661 0 0,-77 82 1747 0 0,16-20-923 0 0,59-59-1064 0 0,4-7 8 0 0,0 1 0 0 0,0 1 0 0 0,2-1 0 0 0,-1 1 0 0 0,1 1-1 0 0,1-1 1 0 0,-7 17 0 0 0,13-27-103 0 0,-1 1 0 0 0,1 0 1 0 0,0-1-1 0 0,0 1 0 0 0,0 0 0 0 0,0-1 0 0 0,0 1 0 0 0,0-1 1 0 0,0 1-1 0 0,0 0 0 0 0,1-1 0 0 0,-1 1 0 0 0,1 0 0 0 0,-1-1 0 0 0,1 1 1 0 0,-1-1-1 0 0,1 1 0 0 0,0-1 0 0 0,0 0 0 0 0,0 1 0 0 0,0-1 1 0 0,0 0-1 0 0,0 1 0 0 0,0-1 0 0 0,0 0 0 0 0,0 0 0 0 0,1 0 0 0 0,-1 0 1 0 0,1 0-1 0 0,-1 0 0 0 0,0 0 0 0 0,1-1 0 0 0,1 2 0 0 0,4 1 8 0 0,-1-1 0 0 0,1 1 0 0 0,0-1 0 0 0,0 0 0 0 0,0-1 0 0 0,10 1 0 0 0,17-1-30 0 0,0-1 0 0 0,1-2-1 0 0,-1-2 1 0 0,40-9 0 0 0,-4 1-249 0 0,74-15-5082 0 0,-106 20 3288 0 0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5T20:12:20.4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249 0 5984 0 0,'-3'3'157'0'0,"0"-1"-1"0"0,-1 1 1 0 0,1-1 0 0 0,-1 0-1 0 0,0-1 1 0 0,-7 3 0 0 0,-10 6 2307 0 0,-47 36 3182 0 0,-26 33-1609 0 0,85-71-3519 0 0,-10 13 582 0 0,19-20-1049 0 0,-1 0 0 0 0,0-1 0 0 0,1 1 0 0 0,-1 0 0 0 0,1 0 0 0 0,-1 0 0 0 0,1 1 0 0 0,-1-1 0 0 0,1 0 0 0 0,0 0 0 0 0,0 0 0 0 0,-1 0 0 0 0,1 0 0 0 0,0 0 0 0 0,0 0 0 0 0,0 0 0 0 0,0 1 0 0 0,0-1 0 0 0,1 0 0 0 0,-1 1 0 0 0,1-1-16 0 0,-1 0 0 0 0,1 0 0 0 0,0 0 0 0 0,0 0 0 0 0,0 0 0 0 0,0 0 0 0 0,0 0 0 0 0,0 0 0 0 0,0-1 0 0 0,0 1 0 0 0,0 0 0 0 0,0-1 1 0 0,0 1-1 0 0,0-1 0 0 0,2 1 0 0 0,17 4-10 0 0,0-3 109 0 0,0-1 0 0 0,1-1 1 0 0,-1-1-1 0 0,37-7 0 0 0,28-1 436 0 0,-74 9-474 0 0,-1 0 0 0 0,0 1 0 0 0,1 0 0 0 0,-1 0-1 0 0,0 1 1 0 0,12 4 0 0 0,-21-6-78 0 0,1 1 0 0 0,0 0 0 0 0,-1 0 0 0 0,1-1 0 0 0,-1 1 0 0 0,1 0-1 0 0,-1 0 1 0 0,0 0 0 0 0,1 1 0 0 0,-1-1 0 0 0,0 0 0 0 0,0 0 0 0 0,0 1 0 0 0,0-1-1 0 0,0 1 1 0 0,0-1 0 0 0,0 1 0 0 0,0-1 0 0 0,-1 1 0 0 0,1-1 0 0 0,0 1 0 0 0,-1 0 0 0 0,1-1-1 0 0,-1 1 1 0 0,0 0 0 0 0,0 0 0 0 0,0-1 0 0 0,0 1 0 0 0,0 0 0 0 0,0 0 0 0 0,0-1-1 0 0,0 1 1 0 0,-1 3 0 0 0,-1 3 36 0 0,0 0-1 0 0,-1 0 0 0 0,0 0 1 0 0,0 0-1 0 0,-8 12 0 0 0,-8 10 147 0 0,-2-2 0 0 0,-1 0-1 0 0,-50 48 1 0 0,50-54-304 0 0,-2-1 0 0 0,-33 23-1 0 0,8-15-4358 0 0,37-24-3415 0 0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5T20:12:20.8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1 17503 0 0,'0'0'1588'0'0,"-2"13"-1272"0"0,0 0 112 0 0,1 0 0 0 0,1 1 0 0 0,1 17 0 0 0,0 4 340 0 0,8 233 864 0 0,-1 25-1632 0 0,2-211-1782 0 0,-9-61 772 0 0</inkml:trace>
  <inkml:trace contextRef="#ctx0" brushRef="#br0" timeOffset="1">18 469 17999 0 0,'2'-5'392'0'0,"4"-2"88"0"0,-3 1 8 0 0,6-1 24 0 0,7 2-416 0 0,4 0-96 0 0,3-1 0 0 0,2 4 0 0 0,-2-1-88 0 0,-1 6-40 0 0,1-1 0 0 0,2 4-5119 0 0,1-4-1025 0 0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5T20:12:21.3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27 118 3224 0 0,'5'12'288'0'0,"-2"-3"661"0"0,-1-1 1 0 0,-1 1-1 0 0,1-1 1 0 0,-1 1-1 0 0,-1-1 1 0 0,0 15-1 0 0,-2-4 1336 0 0,-7 37 0 0 0,4-37-473 0 0,4-18-1651 0 0,1 0 0 0 0,0 0 0 0 0,0 0 0 0 0,-1 0 0 0 0,1-1-1 0 0,0 1 1 0 0,-1 0 0 0 0,1 0 0 0 0,-1 0 0 0 0,1-1-1 0 0,-1 1 1 0 0,1 0 0 0 0,-1-1 0 0 0,0 1 0 0 0,1 0-1 0 0,-1-1 1 0 0,0 1 0 0 0,1-1 0 0 0,-3 2 0 0 0,3-3-65 0 0,-1 1 0 0 0,0 0 0 0 0,1-1 0 0 0,-1 1 1 0 0,0-1-1 0 0,1 1 0 0 0,-1-1 0 0 0,1 1 0 0 0,-1-1 0 0 0,0 0 1 0 0,1 1-1 0 0,0-1 0 0 0,-1 0 0 0 0,1 1 0 0 0,-1-1 0 0 0,1 0 1 0 0,0 1-1 0 0,-1-1 0 0 0,1 0 0 0 0,0 0 0 0 0,0 1 0 0 0,0-1 0 0 0,0 0 1 0 0,-1 0-1 0 0,1-1 0 0 0,-2-21 702 0 0,3 11-553 0 0,1 1 0 0 0,0-1 0 0 0,8-20 0 0 0,-9 26-185 0 0,7-14 75 0 0,1-1-1 0 0,1 1 0 0 0,0 0 1 0 0,20-25-1 0 0,-26 38-264 0 0,1 1 0 0 0,0 0 0 0 0,0 0 0 0 0,0 0 0 0 0,1 1 0 0 0,0-1-1 0 0,10-6 1 0 0,-11 9-21 0 0,0 1-1 0 0,0-1 1 0 0,0 1-1 0 0,0 0 0 0 0,0 0 1 0 0,1 1-1 0 0,-1-1 1 0 0,1 1-1 0 0,-1 0 0 0 0,1 1 1 0 0,6-1-1 0 0,8 2-1481 0 0,2 0-58 0 0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5T20:12:21.7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44 579 9672 0 0,'1'7'306'0'0,"0"0"1"0"0,-1 0-1 0 0,1 1 0 0 0,-2-1 1 0 0,1 0-1 0 0,-1 0 1 0 0,0 0-1 0 0,0 0 1 0 0,-4 13-1 0 0,-1 8 2352 0 0,4-13-1520 0 0,1-3-645 0 0,-1 0-1 0 0,0 0 1 0 0,-1-1 0 0 0,-1 1 0 0 0,1-1 0 0 0,-8 14 0 0 0,11-24-301 0 0,-3-15-5672 0 0,3-1-830 0 0</inkml:trace>
  <inkml:trace contextRef="#ctx0" brushRef="#br0" timeOffset="1">218 0 11976 0 0,'0'0'1168'0'0,"-3"5"-1040"0"0,-2 1-128 0 0,-1 1 0 0 0,1 3-5296 0 0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5T20:12:22.1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10 429 9216 0 0,'-2'-7'329'0'0,"0"-1"0"0"0,0 1 0 0 0,1-1 1 0 0,0 1-1 0 0,0-1 0 0 0,0 1 0 0 0,1-1 0 0 0,0 0 1 0 0,1 1-1 0 0,0-1 0 0 0,3-12 0 0 0,3-8 3849 0 0,21-48 0 0 0,-11 32-3326 0 0,-13 32-562 0 0,2-7 141 0 0,1 1 0 0 0,1 0 1 0 0,14-25-1 0 0,-22 43-430 0 0,1 0 1 0 0,-1 0 0 0 0,0-1 0 0 0,0 1 0 0 0,0 0 0 0 0,0 0 0 0 0,0 0 0 0 0,0 0 0 0 0,0 0 0 0 0,0 0-1 0 0,1 0 1 0 0,-1 0 0 0 0,0-1 0 0 0,0 1 0 0 0,0 0 0 0 0,0 0 0 0 0,0 0 0 0 0,0 0 0 0 0,1 0-1 0 0,-1 0 1 0 0,0 0 0 0 0,0 0 0 0 0,0 0 0 0 0,0 0 0 0 0,0 0 0 0 0,1 0 0 0 0,-1 0 0 0 0,0 0 0 0 0,0 0-1 0 0,0 0 1 0 0,0 0 0 0 0,1 0 0 0 0,-1 0 0 0 0,0 0 0 0 0,0 0 0 0 0,0 0 0 0 0,0 0 0 0 0,0 0-1 0 0,0 0 1 0 0,1 1 0 0 0,-1-1 0 0 0,0 0 0 0 0,0 0 0 0 0,0 0 0 0 0,0 0 0 0 0,0 0 0 0 0,0 0 0 0 0,1 1-1 0 0,5 10 14 0 0,2 16-24 0 0,-7-22 19 0 0,15 79-40 0 0,-13-76 81 0 0,-1 0 1 0 0,1 1-1 0 0,0-1 1 0 0,1 0 0 0 0,0 0-1 0 0,0-1 1 0 0,9 12-1 0 0,-12-18-15 0 0,0 1-1 0 0,1-1 0 0 0,-1 0 1 0 0,0 1-1 0 0,1-1 0 0 0,-1 0 1 0 0,1 0-1 0 0,-1 0 0 0 0,1 0 1 0 0,0 0-1 0 0,-1-1 0 0 0,1 1 1 0 0,0 0-1 0 0,0-1 0 0 0,-1 1 1 0 0,1-1-1 0 0,0 0 0 0 0,0 1 1 0 0,0-1-1 0 0,0 0 0 0 0,0 0 1 0 0,-1 0-1 0 0,1-1 0 0 0,0 1 1 0 0,0 0-1 0 0,0-1 0 0 0,0 1 1 0 0,-1-1-1 0 0,1 1 0 0 0,0-1 1 0 0,-1 0-1 0 0,1 0 0 0 0,0 0 1 0 0,-1 0-1 0 0,3-2 0 0 0,3-3 151 0 0,0 1 0 0 0,-1-1 0 0 0,1 0 0 0 0,-2-1 0 0 0,1 0 0 0 0,6-10-1 0 0,92-159-1306 0 0,-101 172 674 0 0,-1 0 1 0 0,1 0-1 0 0,0 0 0 0 0,0 1 0 0 0,0 0 1 0 0,0-1-1 0 0,0 1 0 0 0,1 0 0 0 0,0 1 0 0 0,5-4 1 0 0,2 0-1388 0 0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5T20:12:22.4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350 0 12816 0 0,'-14'6'1384'0'0,"1"3"-749"0"0,0 0 0 0 0,1 0 0 0 0,0 2 0 0 0,0-1 0 0 0,1 2 0 0 0,1-1 0 0 0,0 1 0 0 0,1 1 0 0 0,0 0 0 0 0,1 0 1 0 0,0 1-1 0 0,1 0 0 0 0,0 0 0 0 0,-7 26 0 0 0,13-36-514 0 0,0 0 0 0 0,1 0 0 0 0,-1 1-1 0 0,1-1 1 0 0,0 0 0 0 0,0 0 0 0 0,0 1 0 0 0,0-1 0 0 0,1 0 0 0 0,0 0-1 0 0,1 5 1 0 0,-1-8-109 0 0,-1 1 0 0 0,1-1 0 0 0,0 1 0 0 0,-1-1-1 0 0,1 1 1 0 0,0-1 0 0 0,0 0 0 0 0,0 0 0 0 0,0 1 0 0 0,0-1-1 0 0,1 0 1 0 0,-1 0 0 0 0,0 0 0 0 0,0 0 0 0 0,1 0 0 0 0,-1 0-1 0 0,1 0 1 0 0,-1-1 0 0 0,1 1 0 0 0,-1-1 0 0 0,1 1 0 0 0,-1-1 0 0 0,1 1-1 0 0,-1-1 1 0 0,1 0 0 0 0,0 1 0 0 0,-1-1 0 0 0,1 0 0 0 0,0 0-1 0 0,1-1 1 0 0,5 0 83 0 0,-1 0 0 0 0,1 0 0 0 0,-1-1 0 0 0,1-1 0 0 0,-1 1-1 0 0,11-6 1 0 0,41-26 361 0 0,-6 4-181 0 0,-46 26-186 0 0,0 0-9 0 0,0 1 1 0 0,0 0 0 0 0,0 0 0 0 0,12-3 0 0 0,-18 6-78 0 0,0 0 1 0 0,0 0-1 0 0,0-1 1 0 0,0 1-1 0 0,1 0 1 0 0,-1 0-1 0 0,0 0 0 0 0,0 0 1 0 0,0 0-1 0 0,0 0 1 0 0,0 1-1 0 0,0-1 1 0 0,0 0-1 0 0,0 1 0 0 0,0-1 1 0 0,0 0-1 0 0,0 1 1 0 0,0-1-1 0 0,0 1 1 0 0,0-1-1 0 0,0 1 1 0 0,0 0-1 0 0,0-1 0 0 0,-1 1 1 0 0,1 0-1 0 0,0 0 1 0 0,0-1-1 0 0,-1 1 1 0 0,1 0-1 0 0,-1 0 0 0 0,1 0 1 0 0,-1 0-1 0 0,1 0 1 0 0,-1 0-1 0 0,1 0 1 0 0,-1 0-1 0 0,0 0 0 0 0,0 0 1 0 0,1 0-1 0 0,-1 0 1 0 0,0 2-1 0 0,0 2 21 0 0,0 0-1 0 0,0 0 1 0 0,-1 0-1 0 0,1-1 1 0 0,-1 1-1 0 0,0 0 1 0 0,-1 0-1 0 0,1 0 1 0 0,-1-1-1 0 0,-2 6 1 0 0,-27 46 851 0 0,28-50-777 0 0,-23 32 74 0 0,-2 0 0 0 0,-2-2 0 0 0,-1-1 0 0 0,-62 55 0 0 0,68-69-809 0 0,0 0-1 0 0,-2-2 1 0 0,-1-1 0 0 0,0-1 0 0 0,-38 17-1 0 0,49-29-382 0 0,2-2-4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5T20:02:26.8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635 442 11976 0 0,'66'-103'1600'0'0,"-45"69"-60"0"0,-16 24-1035 0 0,-1 0 1 0 0,1-1 0 0 0,-2 1 0 0 0,1-1 0 0 0,-2 1 0 0 0,1-1 0 0 0,-1 0 0 0 0,-1 0 0 0 0,0 0 0 0 0,-1 0 0 0 0,0 0 0 0 0,-2-12 0 0 0,2 16-296 0 0,-1 0 0 0 0,0 0 0 0 0,-1 0 0 0 0,0 1 0 0 0,0-1 1 0 0,-1 0-1 0 0,1 1 0 0 0,-1 0 0 0 0,-1-1 0 0 0,1 1 0 0 0,-1 0 0 0 0,0 1 1 0 0,0-1-1 0 0,-1 1 0 0 0,0 0 0 0 0,0 0 0 0 0,0 0 0 0 0,0 1 0 0 0,-1 0 1 0 0,-9-6-1 0 0,8 6-124 0 0,-1 0 1 0 0,0 1-1 0 0,0 0 1 0 0,0 0-1 0 0,-1 0 0 0 0,1 1 1 0 0,-1 1-1 0 0,1 0 1 0 0,-1 0-1 0 0,1 0 1 0 0,-1 1-1 0 0,1 0 0 0 0,-1 1 1 0 0,0 0-1 0 0,1 0 1 0 0,-11 4-1 0 0,-3 2-85 0 0,1 0 1 0 0,0 2-1 0 0,1 0 0 0 0,0 2 1 0 0,0 0-1 0 0,-26 21 0 0 0,23-14-5 0 0,1 2-1 0 0,0 1 1 0 0,2 0-1 0 0,-26 34 1 0 0,18-13 32 0 0,1 0 0 0 0,3 2 0 0 0,1 0 0 0 0,2 2 0 0 0,-24 79 0 0 0,33-83 146 0 0,1 0 0 0 0,3 1 0 0 0,2 0 0 0 0,1 0 0 0 0,2 1 0 0 0,2-1 0 0 0,2 1 0 0 0,2-1 0 0 0,2 0 0 0 0,2 0 0 0 0,2 0 0 0 0,1-1 0 0 0,20 50 0 0 0,-22-72-61 0 0,1-1 0 0 0,0 0 1 0 0,2-1-1 0 0,0 0 0 0 0,1-1 1 0 0,1 0-1 0 0,0-1 0 0 0,1 0 1 0 0,1-1-1 0 0,0-1 0 0 0,22 15 1 0 0,-26-21-69 0 0,-1-1 0 0 0,1-1 0 0 0,1 0 1 0 0,-1-1-1 0 0,1 0 0 0 0,0 0 1 0 0,0-1-1 0 0,1-1 0 0 0,-1 0 0 0 0,1-1 1 0 0,0 0-1 0 0,-1-1 0 0 0,1-1 0 0 0,0 1 1 0 0,0-2-1 0 0,0 0 0 0 0,-1-1 0 0 0,1 0 1 0 0,20-6-1 0 0,-9-2-17 0 0,0 0 0 0 0,0-2 0 0 0,-1 0 0 0 0,0-1 0 0 0,-1-2 0 0 0,-1 0 0 0 0,0-2 0 0 0,-2 0 0 0 0,1-1 0 0 0,-2-1 0 0 0,29-37 0 0 0,-30 29-28 0 0,0 0 0 0 0,-2 0 0 0 0,15-38 0 0 0,-12 19 0 0 0,16-67 0 0 0,-18 34 0 0 0,11-137 0 0 0,-24 182 0 0 0,-4-65 0 0 0,-1 82 0 0 0,0 1 0 0 0,-1 0 0 0 0,-1 0 0 0 0,0 0 0 0 0,-1 1 0 0 0,-8-18 0 0 0,10 28-49 0 0,1 0-1 0 0,-1 0 1 0 0,0 1 0 0 0,-1 0 0 0 0,1-1-1 0 0,-1 1 1 0 0,0 0 0 0 0,0 1 0 0 0,0-1-1 0 0,0 1 1 0 0,0 0 0 0 0,-1 0 0 0 0,0 0-1 0 0,-6-2 1 0 0,4 2-120 0 0,0 0 0 0 0,0 1 0 0 0,0 0 0 0 0,0 1 1 0 0,0-1-1 0 0,-1 1 0 0 0,1 1 0 0 0,0-1 0 0 0,-15 2 0 0 0,-3 1-1835 0 0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5T20:12:22.8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 14 21167 0 0,'-19'-14'1914'0'0,"42"14"-564"0"0,128 14 188 0 0,79-9 712 0 0,-77-4-806 0 0,-149-2-1444 0 0,-1 1 0 0 0,1 0 0 0 0,0 1 0 0 0,-1-1 0 0 0,1 1 0 0 0,0-1 0 0 0,-1 1 0 0 0,1 0 0 0 0,6 3 0 0 0,-10-3 0 0 0,1-1 0 0 0,-1 0 0 0 0,0 1 0 0 0,1-1 0 0 0,-1 0 0 0 0,1 1 0 0 0,-1-1 0 0 0,0 1 0 0 0,1-1 0 0 0,-1 0 0 0 0,0 1 0 0 0,0-1 0 0 0,1 1 0 0 0,-1-1 0 0 0,0 1 0 0 0,0-1 0 0 0,0 1 0 0 0,0-1 0 0 0,0 1 0 0 0,0-1 0 0 0,0 1 0 0 0,1-1 0 0 0,-1 1 0 0 0,-1-1 0 0 0,1 1 0 0 0,0-1 0 0 0,0 1 0 0 0,0-1 0 0 0,0 1 0 0 0,0-1 0 0 0,0 1 0 0 0,-1-1 0 0 0,1 1 0 0 0,0-1 0 0 0,0 1 0 0 0,-1-1 0 0 0,1 1 0 0 0,0-1 0 0 0,0 0 0 0 0,-1 1 0 0 0,1-1 0 0 0,-1 0 0 0 0,0 1 0 0 0,0 0 0 0 0,-6 9 264 0 0,-2 0 1 0 0,1-1-1 0 0,-1-1 0 0 0,-1 1 0 0 0,0-1 1 0 0,-20 12-1 0 0,-2 3-82 0 0,-25 19-165 0 0,-89 71-18 0 0,34-20 1 0 0,72-64 16 0 0,29-22-56 0 0,-20 16 0 0 0,24-15-1379 0 0,14-13-3076 0 0,7-12 2265 0 0,0-3-10 0 0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5T20:12:28.9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7 669 10136 0 0,'2'15'918'0'0,"-10"-15"6069"0"0,8-1-6825 0 0,0-7 900 0 0,1 0-1 0 0,0 0 0 0 0,4-12 1 0 0,2-20 16 0 0,-5 26-614 0 0,0 0 0 0 0,9-26 0 0 0,-1 1-153 0 0,-1-6-18 0 0,18-75 1634 0 0,-21 91-1783 0 0,-4 20-139 0 0,0 0 0 0 0,0 1 1 0 0,4-11-1 0 0,7-13 182 0 0,14-28 715 0 0,-24 53-805 0 0,2 0 0 0 0,-1 0 0 0 0,1 1 0 0 0,0-1 0 0 0,0 1 0 0 0,7-6 0 0 0,-11 11-94 0 0,0-1 0 0 0,0 1 0 0 0,1 0 0 0 0,-1 0 0 0 0,0 0 0 0 0,1 0 0 0 0,-1 0 1 0 0,1 1-1 0 0,-1-1 0 0 0,1 0 0 0 0,-1 1 0 0 0,1-1 0 0 0,0 1 0 0 0,-1-1 0 0 0,1 1 0 0 0,0 0 0 0 0,-1-1 0 0 0,1 1 0 0 0,0 0 0 0 0,-1 0 0 0 0,1 1 0 0 0,0-1 0 0 0,-1 0 0 0 0,1 0 0 0 0,1 1 1 0 0,-1 1-10 0 0,0-1 1 0 0,0 0-1 0 0,0 1 1 0 0,0-1-1 0 0,-1 1 1 0 0,1-1-1 0 0,0 1 1 0 0,-1 0 0 0 0,0 0-1 0 0,1 0 1 0 0,-1 0-1 0 0,0 0 1 0 0,0 0-1 0 0,0 0 1 0 0,0 0-1 0 0,0 0 1 0 0,-1 0 0 0 0,2 4-1 0 0,16 90 6 0 0,5 16 0 0 0,-21-104 0 0 0,10 27 0 0 0,-11-33 0 0 0,0 0 0 0 0,0 0 0 0 0,0 0 0 0 0,1-1 0 0 0,-1 1 0 0 0,1 0 0 0 0,-1 0 0 0 0,1-1 0 0 0,-1 1 0 0 0,1-1 0 0 0,0 1 0 0 0,0-1 0 0 0,2 2 0 0 0,-3-3 0 0 0,0 0 0 0 0,0 0 0 0 0,-1 0 0 0 0,1 0 0 0 0,0 0 0 0 0,0 0 0 0 0,0-1 0 0 0,0 1 0 0 0,0 0 0 0 0,-1 0 0 0 0,1-1 0 0 0,0 1 0 0 0,0 0 0 0 0,-1-1 0 0 0,1 1 0 0 0,0-1 0 0 0,0 1 0 0 0,-1-1 0 0 0,1 1 0 0 0,0-1 0 0 0,-1 1 0 0 0,2-2 0 0 0,11-15 0 0 0,-1-8 45 0 0,-2 0 0 0 0,14-54 1 0 0,-3 5 10 0 0,-14 53-36 0 0,1 0-1 0 0,1 0 1 0 0,1 1 0 0 0,0 0-1 0 0,2 1 1 0 0,13-18-1 0 0,-23 35-14 0 0,0-1-1 0 0,0 1 1 0 0,0 1-1 0 0,0-1 1 0 0,0 0-1 0 0,0 0 0 0 0,1 1 1 0 0,-1-1-1 0 0,0 1 1 0 0,1 0-1 0 0,0 0 0 0 0,-1 0 1 0 0,1 0-1 0 0,2-1 1 0 0,-3 2-4 0 0,-1 0 0 0 0,0 0 1 0 0,0 0-1 0 0,0 1 0 0 0,1-1 0 0 0,-1 0 1 0 0,0 0-1 0 0,0 1 0 0 0,0-1 0 0 0,0 0 1 0 0,0 1-1 0 0,0-1 0 0 0,0 1 1 0 0,0-1-1 0 0,1 1 0 0 0,-2 0 0 0 0,1 0 1 0 0,0-1-1 0 0,0 1 0 0 0,0 0 0 0 0,0 0 1 0 0,0 0-1 0 0,-1 0 0 0 0,1 0 0 0 0,0 0 1 0 0,-1 0-1 0 0,1 0 0 0 0,-1 0 1 0 0,1 0-1 0 0,-1 0 0 0 0,0 0 0 0 0,1 1 1 0 0,-1-1-1 0 0,0 2 0 0 0,2 9 6 0 0,0 0-1 0 0,-2 1 1 0 0,1-1 0 0 0,-1 0-1 0 0,-1 1 1 0 0,-1-1 0 0 0,-4 20-1 0 0,0 9 16 0 0,-3 63 31 0 0,2-51-143 0 0,1-18-112 0 0,1 0 1 0 0,2 0-1 0 0,2 39 1 0 0,1-74 196 0 0,3 15-421 0 0,-3-15 241 0 0,0 1 0 0 0,0-1 0 0 0,0 1 0 0 0,0-1 0 0 0,0 1 0 0 0,0-1 0 0 0,1 1 0 0 0,-1-1 0 0 0,0 1 1 0 0,0-1-1 0 0,1 1 0 0 0,-1-1 0 0 0,0 1 0 0 0,1-1 0 0 0,-1 0 0 0 0,0 1 0 0 0,1-1 0 0 0,-1 1 0 0 0,1-1 0 0 0,-1 0 0 0 0,0 0 0 0 0,1 1 1 0 0,-1-1-1 0 0,1 0 0 0 0,-1 0 0 0 0,1 1 0 0 0,0-1 0 0 0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5T20:12:29.3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8288 0 0,'0'0'638'0'0,"4"7"1989"0"0,-2-2-1186 0 0,0-1-1 0 0,0 0 1 0 0,-1 0 0 0 0,2 7-1 0 0,3 20 952 0 0,-4-17-2329 0 0,1 4 480 0 0,-2-10-220 0 0,0 0 1 0 0,1-1-1 0 0,0 1 1 0 0,6 14-1 0 0,-7-19-339 0 0,0-1 0 0 0,0 0-1 0 0,1 0 1 0 0,-1 0 0 0 0,1 0-1 0 0,-1 0 1 0 0,1-1 0 0 0,0 1-1 0 0,0 0 1 0 0,0-1 0 0 0,0 1-1 0 0,0-1 1 0 0,0 0 0 0 0,0 0 0 0 0,0 1-1 0 0,1-1 1 0 0,-1-1 0 0 0,0 1-1 0 0,1 0 1 0 0,3 0 0 0 0,2 0-441 0 0,0 0 0 0 0,1-1 1 0 0,-1-1-1 0 0,0 1 1 0 0,0-1-1 0 0,1 0 1 0 0,-1-1-1 0 0,0 0 0 0 0,0-1 1 0 0,-1 1-1 0 0,1-1 1 0 0,0-1-1 0 0,9-5 1 0 0,7-6-1639 0 0,0 0 1 0 0,33-29-1 0 0,7-16 9851 0 0,-68 71-5317 0 0,-11 16-905 0 0,-71 77 1095 0 0,-2 2-1949 0 0,19 1-432 0 0,57-84-572 0 0,0 1 1 0 0,-15 42 0 0 0,20-44-699 0 0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5T20:12:29.6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34 11232 0 0,'0'0'1216'0'0,"0"-6"-1216"0"0,-3 3 0 0 0,3-1-896 0 0,0-1-192 0 0,0-11-48 0 0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5T20:12:30.0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309 1 1840 0 0,'11'1'18215'0'0,"-60"107"-14849"0"0,-27 55-2930 0 0,22-48 240 0 0,16-35-643 0 0,-42 95 123 0 0,75-165-39 0 0,1 1 1 0 0,1-1-1 0 0,0 1 0 0 0,0 0 1 0 0,1 0-1 0 0,-1 18 0 0 0,3-28-111 0 0,0 0 1 0 0,0 1-1 0 0,1-1 0 0 0,-1 0 0 0 0,0 0 0 0 0,0 0 0 0 0,1 0 0 0 0,-1 0 1 0 0,0 1-1 0 0,1-1 0 0 0,0 0 0 0 0,-1 0 0 0 0,1 0 0 0 0,-1 0 1 0 0,1 0-1 0 0,0-1 0 0 0,0 1 0 0 0,-1 0 0 0 0,1 0 0 0 0,0 0 0 0 0,0 0 1 0 0,0-1-1 0 0,0 1 0 0 0,0-1 0 0 0,0 1 0 0 0,0-1 0 0 0,0 1 1 0 0,0-1-1 0 0,1 1 0 0 0,-1-1 0 0 0,0 0 0 0 0,0 1 0 0 0,0-1 0 0 0,0 0 1 0 0,3 0-1 0 0,4 0 52 0 0,0 0 1 0 0,0-1-1 0 0,0 1 1 0 0,9-3-1 0 0,-9 1-100 0 0,13-2-127 0 0,-1-1 0 0 0,0-1 0 0 0,27-12 0 0 0,55-31-2776 0 0,-92 44 2528 0 0,18-10-1102 0 0,-2-2-44 0 0</inkml:trace>
  <inkml:trace contextRef="#ctx0" brushRef="#br0" timeOffset="1">616 393 8288 0 0,'-8'20'3362'0'0,"1"19"3927"0"0,2 1-3572 0 0,-3 80-2806 0 0,5-70 121 0 0,2-37-1006 0 0,1 0 0 0 0,0 0 0 0 0,0 0 0 0 0,2-1 0 0 0,0 1 0 0 0,0 0 0 0 0,7 21 0 0 0,-9-34-58 0 0,5 9 60 0 0,-5-8-132 0 0,0-1 0 0 0,0 0 0 0 0,0 1 1 0 0,0-1-1 0 0,1 0 0 0 0,-1 0 0 0 0,0 1 1 0 0,0-1-1 0 0,0 0 0 0 0,1 0 0 0 0,-1 1 0 0 0,0-1 1 0 0,0 0-1 0 0,1 0 0 0 0,-1 0 0 0 0,0 1 0 0 0,1-1 1 0 0,-1 0-1 0 0,0 0 0 0 0,0 0 0 0 0,1 0 0 0 0,-1 0 1 0 0,0 1-1 0 0,1-1 0 0 0,-1 0 0 0 0,0 0 0 0 0,1 0 1 0 0,4-2-1499 0 0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5T20:12:30.3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 30 9216 0 0,'-3'-7'816'0'0,"-2"0"-656"0"0,-2-8 10447 0 0,7 22-10767 0 0,0 6-584 0 0,7-1-120 0 0,1 3-6839 0 0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5T20:12:30.7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150 291 21191 0 0,'-12'3'343'0'0,"-1"2"-1"0"0,1-1 0 0 0,0 2 1 0 0,1 0-1 0 0,-14 8 0 0 0,19-9-186 0 0,0-1 0 0 0,0 1 0 0 0,1 0 0 0 0,-1 0-1 0 0,1 1 1 0 0,0-1 0 0 0,1 1 0 0 0,-1 0 0 0 0,1 0-1 0 0,-5 11 1 0 0,9-15-74 0 0,-1-1-1 0 0,1 0 1 0 0,-1 1 0 0 0,1-1-1 0 0,0 1 1 0 0,-1-1 0 0 0,1 1-1 0 0,0-1 1 0 0,0 1-1 0 0,0-1 1 0 0,0 1 0 0 0,0-1-1 0 0,0 1 1 0 0,1-1 0 0 0,-1 1-1 0 0,0-1 1 0 0,2 3-1 0 0,-1-1 67 0 0,1-1-1 0 0,-1 1 1 0 0,1-1-1 0 0,-1 0 1 0 0,1 0-1 0 0,0 1 1 0 0,0-1-1 0 0,5 3 1 0 0,-1 0 144 0 0,1-1 0 0 0,0 0 1 0 0,0 0-1 0 0,0 0 0 0 0,14 4 1 0 0,2-2-198 0 0,-8-2 7 0 0,-1 1 0 0 0,1 0 0 0 0,-1 1 0 0 0,19 10 0 0 0,-30-14-90 0 0,0 0 0 0 0,-1 0 0 0 0,1 0 0 0 0,0 0 0 0 0,-1 0 0 0 0,1 1 0 0 0,-1-1 0 0 0,1 1 0 0 0,-1 0 0 0 0,0 0 0 0 0,0 0 0 0 0,-1-1 0 0 0,1 2 0 0 0,-1-1 0 0 0,1 0 0 0 0,-1 0 0 0 0,0 0 0 0 0,0 1 0 0 0,0-1 0 0 0,-1 1 0 0 0,1-1 0 0 0,-1 0 0 0 0,0 1 0 0 0,0 6 0 0 0,-1-3-64 0 0,0-1-1 0 0,-1 1 1 0 0,0 0-1 0 0,0-1 1 0 0,-1 1-1 0 0,1-1 1 0 0,-1 0 0 0 0,-1 0-1 0 0,1 0 1 0 0,-1 0-1 0 0,0-1 1 0 0,0 1-1 0 0,-1-1 1 0 0,-9 9-1 0 0,5-6-118 0 0,0-1 0 0 0,-1 0-1 0 0,0-1 1 0 0,0 1 0 0 0,-1-2-1 0 0,1 0 1 0 0,-22 8 0 0 0,32-13 122 0 0,-19 5-2442 0 0,5-6-3730 0 0,3-3-2188 0 0</inkml:trace>
  <inkml:trace contextRef="#ctx0" brushRef="#br0" timeOffset="1">589 0 13824 0 0,'1'2'1061'0'0,"2"3"-907"0"0,-1 0 1 0 0,0 1-1 0 0,0-1 1 0 0,0 1-1 0 0,-1 0 1 0 0,1 6-1 0 0,3 36 2849 0 0,-2 19 1049 0 0,2 32-2149 0 0,-4-66-1432 0 0,1-3-337 0 0,0 9-115 0 0,-3 41 0 0 0,-3-30-510 0 0,-5 54 1111 0 0,-1-35-8097 0 0,8-56-358 0 0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5T20:12:31.0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23 21191 0 0,'0'0'464'0'0,"6"-7"96"0"0,2 4 16 0 0,3-2 32 0 0,8 0-488 0 0,1 5-120 0 0,6-3 0 0 0,2 6 0 0 0,-3-3-96 0 0,-2 0-48 0 0,2 2-8 0 0,0 1-9119 0 0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5T20:12:31.4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217 34 21191 0 0,'0'-1'96'0'0,"1"-1"0"0"0,-1 1 0 0 0,0 0 0 0 0,1 0 0 0 0,-1 0 0 0 0,1-1-1 0 0,0 1 1 0 0,-1 0 0 0 0,1 0 0 0 0,0 0 0 0 0,-1 0 0 0 0,1 0 0 0 0,0 0 0 0 0,0 0-1 0 0,0 1 1 0 0,0-1 0 0 0,0 0 0 0 0,0 0 0 0 0,0 1 0 0 0,0-1 0 0 0,0 1 0 0 0,0-1-1 0 0,1 1 1 0 0,-1-1 0 0 0,0 1 0 0 0,2-1 0 0 0,4-1 327 0 0,0 0 0 0 0,1 0-1 0 0,8 0 1 0 0,-13 1-261 0 0,0 1-1 0 0,0 0 1 0 0,0 0-1 0 0,0 0 1 0 0,0 0-1 0 0,0 0 1 0 0,0 1-1 0 0,0-1 1 0 0,0 1-1 0 0,0 0 1 0 0,0 0-1 0 0,5 2 1 0 0,-7-2-113 0 0,0 0 1 0 0,0 0-1 0 0,0-1 1 0 0,0 1-1 0 0,0 1 1 0 0,0-1-1 0 0,0 0 1 0 0,0 0-1 0 0,0 0 1 0 0,-1 0-1 0 0,1 1 1 0 0,0-1-1 0 0,-1 0 1 0 0,1 0-1 0 0,-1 1 0 0 0,0-1 1 0 0,1 1-1 0 0,-1-1 1 0 0,0 0-1 0 0,0 1 1 0 0,0-1-1 0 0,0 1 1 0 0,0-1-1 0 0,0 0 1 0 0,0 1-1 0 0,0-1 1 0 0,-1 1-1 0 0,1-1 1 0 0,-1 2-1 0 0,-2 7 27 0 0,0 0 0 0 0,-1 0 0 0 0,1-1 0 0 0,-2 0 0 0 0,0 0 0 0 0,0 0 0 0 0,-12 15 0 0 0,4-7-76 0 0,-1 0 0 0 0,-2-1 0 0 0,1-1 0 0 0,-34 25 0 0 0,20-19 0 0 0,1 1 0 0 0,-30 32 0 0 0,40-36 4 0 0,13-14 99 0 0,1 0 0 0 0,-1 1 0 0 0,1 0 0 0 0,0 0 0 0 0,0 0 0 0 0,1 0 0 0 0,-1 1 0 0 0,-2 5 0 0 0,4-6-5 0 0,0-1-1 0 0,1 1 1 0 0,-1-1 0 0 0,1 1 0 0 0,0 0 0 0 0,-1 8-1 0 0,2-12-81 0 0,0 1 0 0 0,0-1 0 0 0,1 1 0 0 0,-1-1 0 0 0,0 0 1 0 0,1 1-1 0 0,-1-1 0 0 0,1 0 0 0 0,-1 1 0 0 0,1-1 0 0 0,-1 0 0 0 0,1 0 0 0 0,0 1 0 0 0,0-1 0 0 0,0 0 0 0 0,0 0 0 0 0,0 0 0 0 0,0 0 0 0 0,0 0 0 0 0,0 0 0 0 0,0 0 0 0 0,0-1 0 0 0,0 1 0 0 0,0 0 0 0 0,1-1 0 0 0,1 2 0 0 0,12 3-16 0 0,0-1 0 0 0,0 0 0 0 0,0-1 0 0 0,0-1 0 0 0,1 0 0 0 0,26-1 0 0 0,13 1 0 0 0,159 34-4704 0 0,-213-36 4683 0 0,31 7-1502 0 0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5T20:12:31.7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536 120 16328 0 0,'-6'-6'266'0'0,"0"0"1"0"0,-1 0-1 0 0,1 0 1 0 0,-1 1 0 0 0,0 0-1 0 0,-1 0 1 0 0,1 1 0 0 0,-1 0-1 0 0,0 0 1 0 0,0 1 0 0 0,0 0-1 0 0,0 0 1 0 0,-1 1 0 0 0,1 0-1 0 0,-1 0 1 0 0,1 1 0 0 0,-1 0-1 0 0,0 1 1 0 0,1 0 0 0 0,-1 0-1 0 0,0 1 1 0 0,-12 2 0 0 0,5 1-89 0 0,0 0 0 0 0,0 1 0 0 0,0 0 0 0 0,0 2 0 0 0,1-1 0 0 0,0 2 0 0 0,0 0 0 0 0,1 1 0 0 0,0 0 0 0 0,1 2 0 0 0,0-1 0 0 0,0 1 0 0 0,1 1 0 0 0,1 0 0 0 0,-13 17 0 0 0,11-11-18 0 0,1-1-1 0 0,1 2 1 0 0,0 0 0 0 0,2 0-1 0 0,0 0 1 0 0,1 1-1 0 0,1 1 1 0 0,1-1 0 0 0,0 1-1 0 0,2 0 1 0 0,-2 31-1 0 0,5-35-7 0 0,1 1 0 0 0,1-1 0 0 0,1 1 0 0 0,0-1 0 0 0,1 0-1 0 0,1 0 1 0 0,1 0 0 0 0,0 0 0 0 0,2-1 0 0 0,-1 0-1 0 0,2 0 1 0 0,0-1 0 0 0,16 23 0 0 0,-18-30-105 0 0,0-1 0 0 0,0-1 0 0 0,1 1-1 0 0,0-1 1 0 0,0 0 0 0 0,1 0 0 0 0,-1-1 0 0 0,1 0 0 0 0,0-1 0 0 0,14 7 0 0 0,-16-9-7 0 0,0 0 1 0 0,0-1-1 0 0,-1 1 1 0 0,1-1-1 0 0,0 0 1 0 0,0 0-1 0 0,0-1 1 0 0,0 0-1 0 0,0 0 1 0 0,0-1-1 0 0,0 1 1 0 0,0-1 0 0 0,0 0-1 0 0,0-1 1 0 0,0 0-1 0 0,0 0 1 0 0,6-3-1 0 0,-2 0 42 0 0,-1-1 1 0 0,0 0-1 0 0,-1-1 0 0 0,0 0 0 0 0,0 0 1 0 0,11-13-1 0 0,37-53 359 0 0,-53 70-427 0 0,17-25-10 0 0,-2-1 1 0 0,0-1-1 0 0,-2 0 1 0 0,-2-1-1 0 0,0-1 1 0 0,-3 0-1 0 0,0-1 1 0 0,-2 0-1 0 0,6-44 1 0 0,-12 62-17 0 0,-2-1 0 0 0,0 1 0 0 0,0-1 1 0 0,-2 1-1 0 0,0-1 0 0 0,0 0 0 0 0,-2 1 0 0 0,0 0 0 0 0,0-1 0 0 0,-11-24 0 0 0,7 22-1290 0 0,-21-35 0 0 0,8 27-6844 0 0,8 13-820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5T20:02:32.1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137 27 3224 0 0,'-32'-9'1900'0'0,"-7"-1"6637"0"0,35 9-8141 0 0,0 0 0 0 0,-1 1 0 0 0,1-1 1 0 0,0 1-1 0 0,-1 0 0 0 0,1 0 0 0 0,-5 1 0 0 0,-11 0 2653 0 0,20-1-2963 0 0,-1 0 0 0 0,1 1 0 0 0,0-1 0 0 0,-1 0 0 0 0,1 0-1 0 0,0 0 1 0 0,0 0 0 0 0,-1 0 0 0 0,1 0 0 0 0,0 0 0 0 0,0 0-1 0 0,0 0 1 0 0,-1 0 0 0 0,1 1 0 0 0,0-1 0 0 0,0 0 0 0 0,-1 0 0 0 0,1 0-1 0 0,0 0 1 0 0,0 1 0 0 0,0-1 0 0 0,0 0 0 0 0,-1 0 0 0 0,1 1-1 0 0,0-1 1 0 0,0 0 0 0 0,0 0 0 0 0,0 0 0 0 0,0 1 0 0 0,0-1-1 0 0,0 0 1 0 0,0 0 0 0 0,0 1 0 0 0,0-1 0 0 0,0 0 0 0 0,0 1 0 0 0,0-1-1 0 0,0 0 1 0 0,0 0 0 0 0,0 1 0 0 0,0-1 0 0 0,0 0 0 0 0,0 0-1 0 0,0 1 1 0 0,0-1 0 0 0,6 11 252 0 0,0-8-226 0 0,-1 0 0 0 0,1-1 1 0 0,0 1-1 0 0,0-2 0 0 0,0 1 0 0 0,0-1 0 0 0,0 1 1 0 0,6-1-1 0 0,6 2 113 0 0,54 7 575 0 0,73 1 0 0 0,-78-7-467 0 0,478 10 651 0 0,1-26-421 0 0,-352 7-277 0 0,3-1 74 0 0,197-3 493 0 0,-224 9-630 0 0,143 0 205 0 0,-226 1-285 0 0,166 5 193 0 0,-234-5-310 0 0,441 11 421 0 0,-379-16-291 0 0,146-27 0 0 0,-217 29-149 0 0,0 0 0 0 0,0-1 0 0 0,0-1 0 0 0,0 1 0 0 0,-1-1 0 0 0,17-10 0 0 0,-21 9-426 0 0,-22 3-10485 0 0,3 3 1835 0 0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5T20:12:32.4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21 168 9704 0 0,'-4'-8'557'0'0,"1"0"0"0"0,0 0-1 0 0,0-1 1 0 0,1 1 0 0 0,0-1 0 0 0,1 1 0 0 0,0-1 0 0 0,0 0 0 0 0,0 0 0 0 0,1 1 0 0 0,1-1 0 0 0,2-15-1 0 0,3-18 5730 0 0,5 60-5572 0 0,-8-7-520 0 0,-1 0 1 0 0,0 1-1 0 0,0-1 0 0 0,-1 1 0 0 0,0-1 0 0 0,-2 14 1 0 0,-9 71-155 0 0,6-68-202 0 0,0 16 524 0 0,0 75 0 0 0,5-106-288 0 0,-1 6 138 0 0,1 0-1 0 0,5 27 1 0 0,-3-33-116 0 0,-2-8-35 0 0,0 0-1 0 0,0-1 0 0 0,0 1 1 0 0,4 7-1 0 0,-4-10-44 0 0,-1-1 0 0 0,1 0 1 0 0,0 1-1 0 0,0-1 0 0 0,0 0 0 0 0,0 0 1 0 0,0 0-1 0 0,0 0 0 0 0,0 0 0 0 0,1 0 0 0 0,-1 0 1 0 0,0 0-1 0 0,1-1 0 0 0,-1 1 0 0 0,0 0 1 0 0,1-1-1 0 0,-1 1 0 0 0,1-1 0 0 0,1 1 1 0 0,-2-1-4 0 0,1 0 1 0 0,-1 0 0 0 0,0-1 0 0 0,1 1 0 0 0,-1 0 0 0 0,0-1 0 0 0,1 1 0 0 0,-1-1 0 0 0,0 1 0 0 0,0-1 0 0 0,1 1 0 0 0,-1-1 0 0 0,0 0 0 0 0,2-1 0 0 0,3-2 39 0 0,56-30 392 0 0,28-15-685 0 0,-73 42 426 0 0,0 0 0 0 0,0 1-1 0 0,29-7 1 0 0,-37 12-41 0 0,-1-1 1 0 0,0 1-1 0 0,0 1 0 0 0,1-1 0 0 0,-1 1 0 0 0,0 1 1 0 0,0 0-1 0 0,1 0 0 0 0,14 4 0 0 0,-20-4-128 0 0,0 1 0 0 0,1-1 0 0 0,-1 1 0 0 0,0-1 0 0 0,0 1 0 0 0,-1 0 0 0 0,1 0-1 0 0,0 1 1 0 0,0-1 0 0 0,-1 0 0 0 0,0 1 0 0 0,1 0 0 0 0,-1-1 0 0 0,0 1 0 0 0,0 0 0 0 0,-1 0 0 0 0,1 0 0 0 0,0 0 0 0 0,-1 1 0 0 0,0-1-1 0 0,0 0 1 0 0,0 0 0 0 0,0 1 0 0 0,0-1 0 0 0,0 7 0 0 0,-1-4 4 0 0,0 0-1 0 0,-1-1 1 0 0,1 1-1 0 0,-1 0 1 0 0,0-1-1 0 0,0 1 1 0 0,-1-1-1 0 0,0 1 1 0 0,0-1-1 0 0,0 0 1 0 0,0 1-1 0 0,-1-1 1 0 0,0 0-1 0 0,0-1 1 0 0,0 1-1 0 0,-1-1 1 0 0,1 1-1 0 0,-1-1 1 0 0,-7 6-1 0 0,4-4 10 0 0,-1 0 0 0 0,1-1 0 0 0,-1 1-1 0 0,0-2 1 0 0,-1 1 0 0 0,1-1 0 0 0,-1 0 0 0 0,0-1 0 0 0,0 0-1 0 0,0 0 1 0 0,-11 1 0 0 0,7-2-269 0 0,0-1 1 0 0,-1 0-1 0 0,1-1 1 0 0,0-1-1 0 0,-1 0 1 0 0,1-1-1 0 0,-17-4 0 0 0,23 4-28 0 0,0 0 0 0 0,0-1 0 0 0,0 0-1 0 0,0 0 1 0 0,0 0 0 0 0,1-1 0 0 0,-1 0 0 0 0,1-1-1 0 0,0 1 1 0 0,0-1 0 0 0,1 0 0 0 0,0-1-1 0 0,-1 1 1 0 0,-5-10 0 0 0,3-2-6110 0 0,4-1-1784 0 0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5T20:12:32.7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74 23 1376 0 0,'1'-2'81'0'0,"-1"1"-41"0"0,0 0 0 0 0,1-1 0 0 0,-1 1 0 0 0,1 0 1 0 0,-1 0-1 0 0,1-1 0 0 0,-1 1 0 0 0,1 0 0 0 0,0 0 0 0 0,0 0 1 0 0,0 0-1 0 0,-1 0 0 0 0,1 0 0 0 0,0 0 0 0 0,0 1 1 0 0,0-1-1 0 0,16-2 12904 0 0,-14 4-12185 0 0,9 10 4583 0 0,-9-7-5090 0 0,-1 0 0 0 0,1 0 0 0 0,-1 0 1 0 0,-1 0-1 0 0,3 5 0 0 0,0 5 41 0 0,-1 1 0 0 0,0 0 0 0 0,-1-1-1 0 0,-1 1 1 0 0,-1 0 0 0 0,0 0 0 0 0,-3 25 0 0 0,-4 2 191 0 0,-16 58 0 0 0,9-56 319 0 0,-36 79 0 0 0,44-110-1134 0 0,-1-1 0 0 0,0 1-1 0 0,-10 11 1 0 0,6-12-1176 0 0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5T20:12:33.1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50 18431 0 0,'-4'-12'816'0'0,"8"10"168"0"0,-4-9-792 0 0,2 4-192 0 0,-2-1 0 0 0,3 4 0 0 0,0-2 2408 0 0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5T20:12:33.5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50 327 20095 0 0,'0'0'463'0'0,"6"-7"1096"0"0,-3 3-1535 0 0,-1 0 0 0 0,1 1 0 0 0,0 0 0 0 0,0-1 0 0 0,0 1 0 0 0,0 0 0 0 0,4-3 0 0 0,6-5 44 0 0,1-6-8 0 0,0-1 0 0 0,-1 0 0 0 0,-1 0 0 0 0,-1-1 0 0 0,-1-1 0 0 0,0 0 0 0 0,-2 0 0 0 0,9-30 0 0 0,-15 41 118 0 0,0 0-1 0 0,2-15 1 0 0,-3 23-127 0 0,-1 0-1 0 0,0-1 1 0 0,0 1-1 0 0,0-1 1 0 0,0 1-1 0 0,0-1 1 0 0,0 1-1 0 0,0-1 1 0 0,0 1-1 0 0,-1-1 1 0 0,1 1-1 0 0,0-1 1 0 0,-1 1-1 0 0,1 0 1 0 0,-1-1-1 0 0,0 1 1 0 0,0 0-1 0 0,1-1 1 0 0,-1 1-1 0 0,0 0 1 0 0,0 0-1 0 0,0 0 1 0 0,0 0-1 0 0,-2-2 1 0 0,1 3 4 0 0,1-1 1 0 0,0 1-1 0 0,0 0 1 0 0,0 0-1 0 0,0 0 1 0 0,-1-1-1 0 0,1 1 1 0 0,0 1 0 0 0,0-1-1 0 0,0 0 1 0 0,-1 0-1 0 0,1 0 1 0 0,0 1-1 0 0,0-1 1 0 0,0 0-1 0 0,0 1 1 0 0,0-1-1 0 0,-1 1 1 0 0,1 0 0 0 0,0-1-1 0 0,0 1 1 0 0,0 0-1 0 0,-1 1 1 0 0,-22 22 785 0 0,22-22-721 0 0,-17 21 217 0 0,0 1 0 0 0,2 1 1 0 0,1 0-1 0 0,1 1 0 0 0,1 0 0 0 0,2 1 0 0 0,-10 31 0 0 0,19-50-207 0 0,1 1 0 0 0,0-1 0 0 0,0 1 0 0 0,1 0 0 0 0,0-1 0 0 0,0 10 0 0 0,1-16-116 0 0,1 0 1 0 0,-1 1-1 0 0,0-1 1 0 0,1 0-1 0 0,-1 0 1 0 0,1 1-1 0 0,0-1 1 0 0,0 0-1 0 0,0 0 1 0 0,0 0-1 0 0,0 0 1 0 0,1 2 0 0 0,-1-3-46 0 0,0 0 0 0 0,1 0 0 0 0,-1 0 0 0 0,0 0 0 0 0,0 0 1 0 0,1 0-1 0 0,-1 0 0 0 0,1 0 0 0 0,-1-1 0 0 0,0 1 0 0 0,1-1 0 0 0,-1 1 1 0 0,1-1-1 0 0,0 1 0 0 0,-1-1 0 0 0,1 0 0 0 0,-1 0 0 0 0,1 0 1 0 0,1 0-1 0 0,2 0-538 0 0,0 0 1 0 0,0-1 0 0 0,0 1-1 0 0,6-3 1 0 0,8-4-6106 0 0,1-3-2236 0 0</inkml:trace>
  <inkml:trace contextRef="#ctx0" brushRef="#br0" timeOffset="1">493 110 24879 0 0,'-1'3'224'0'0,"0"1"-1"0"0,0-1 1 0 0,0 1-1 0 0,-1-1 1 0 0,1 0-1 0 0,-1 1 1 0 0,1-1-1 0 0,-1 0 1 0 0,-4 4-1 0 0,2 0 40 0 0,-2 2-205 0 0,-2 4 71 0 0,1-1-1 0 0,-11 26 1 0 0,16-34 4 0 0,1 0 0 0 0,0-1 0 0 0,0 1 0 0 0,0 0-1 0 0,1-1 1 0 0,-1 1 0 0 0,1 0 0 0 0,0 0 0 0 0,0-1-1 0 0,0 1 1 0 0,0 0 0 0 0,1 0 0 0 0,0-1 0 0 0,0 1-1 0 0,0 0 1 0 0,2 4 0 0 0,-2-6-59 0 0,0 0-1 0 0,0-1 0 0 0,0 1 1 0 0,0-1-1 0 0,0 1 1 0 0,0-1-1 0 0,1 0 1 0 0,-1 1-1 0 0,1-1 1 0 0,-1 0-1 0 0,1 0 1 0 0,-1 0-1 0 0,1 0 0 0 0,0 0 1 0 0,-1-1-1 0 0,1 1 1 0 0,0 0-1 0 0,0-1 1 0 0,-1 1-1 0 0,5 0 1 0 0,-2-1-80 0 0,1 0 1 0 0,-1 1-1 0 0,1-1 1 0 0,-1-1-1 0 0,1 1 1 0 0,-1-1-1 0 0,6-1 1 0 0,-7 1-181 0 0,1 1-201 0 0,-1-1 1 0 0,1 0 0 0 0,0 0 0 0 0,0-1-1 0 0,-1 1 1 0 0,1-1 0 0 0,-1 0 0 0 0,1 0 0 0 0,-1 0-1 0 0,4-3 1 0 0,9-8-9510 0 0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5T20:12:33.8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37 1 22631 0 0,'0'0'1716'0'0,"0"2"-1165"0"0,4 21-457 0 0,-1 1 0 0 0,-1 0-1 0 0,-1 0 1 0 0,-4 41 0 0 0,1-14 26 0 0,-19 169 1002 0 0,1-13-116 0 0,19-190-1536 0 0,2-1-1 0 0,3 26 0 0 0,0-24-1285 0 0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5T20:12:34.2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36 23039 0 0,'0'0'512'0'0,"8"0"96"0"0,0 2 32 0 0,4-2 0 0 0,4 0-512 0 0,2-2-128 0 0,2 2 0 0 0,2-5 0 0 0,-3 5 0 0 0,4-5 0 0 0,-1 3-72 0 0,4-4 72 0 0,2 3-832 0 0,0-1-128 0 0,6-1-16 0 0,5 0-8215 0 0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5T20:12:34.5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198 1 24879 0 0,'-2'0'234'0'0,"0"0"-1"0"0,0 1 1 0 0,1-1-1 0 0,-1 1 0 0 0,0-1 1 0 0,0 1-1 0 0,1 0 1 0 0,-1 0-1 0 0,1 0 1 0 0,-1 0-1 0 0,-1 1 0 0 0,4-1-110 0 0,1 0 0 0 0,-1 0-1 0 0,1 0 1 0 0,0 0-1 0 0,-1 0 1 0 0,1 0 0 0 0,0 0-1 0 0,-1 0 1 0 0,3 0-1 0 0,-2 0 27 0 0,10 3 70 0 0,-1-1 0 0 0,1 1-1 0 0,0-2 1 0 0,0 0 0 0 0,20 2 0 0 0,63-5 1085 0 0,-79 0-1265 0 0,62-4-39 0 0,44 0 0 0 0,-121 5 0 0 0,1 0 0 0 0,-1 0 0 0 0,0 0 0 0 0,1 0 0 0 0,-1 0 0 0 0,0 1 0 0 0,1-1 0 0 0,-1 0 0 0 0,0 1 0 0 0,2 0 0 0 0,-3-1 0 0 0,1 1 0 0 0,-1-1 0 0 0,0 0 0 0 0,1 0 0 0 0,-1 1 0 0 0,0-1 0 0 0,1 0 0 0 0,-1 1 0 0 0,0-1 0 0 0,0 0 0 0 0,1 1 0 0 0,-1-1 0 0 0,0 1 0 0 0,0-1 0 0 0,0 0 0 0 0,0 1 0 0 0,1-1 0 0 0,-1 1 0 0 0,0-1 0 0 0,0 0 0 0 0,0 1 0 0 0,0 0 0 0 0,0 1 0 0 0,-1-1 0 0 0,1 1 0 0 0,-1 0 0 0 0,1 0 0 0 0,-1-1 0 0 0,0 1 0 0 0,0 0 0 0 0,0-1 0 0 0,0 1 0 0 0,0-1 0 0 0,0 1 0 0 0,0-1 0 0 0,-2 2 0 0 0,-14 15 0 0 0,-38 31 0 0 0,8-9 0 0 0,-42 44 0 0 0,-195 177 0 0 0,255-234 30 0 0,15-13-88 0 0,-1-1 0 0 0,-1 0 1 0 0,-24 15-1 0 0,75-47-3944 0 0,-10 7 2469 0 0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5T20:12:45.0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101 211 10136 0 0,'-27'-1'2945'0'0,"-30"-4"0"0"0,47 3-2267 0 0,4 1 1034 0 0,11 2-798 0 0,18 5-290 0 0,0-2-1 0 0,1 0 1 0 0,38 0-1 0 0,-40-2-497 0 0,20-2 9 0 0,48-4-1 0 0,-50 1-114 0 0,353-27 517 0 0,-263 19-156 0 0,721-38 1739 0 0,-537 37-1324 0 0,426-24 325 0 0,-738 36-1121 0 0,536-43 13 0 0,-299 22-277 0 0,-106 12-1518 0 0,-72 5-1278 0 0,-21 3-5073 0 0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5T20:12:57.6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65 0 3224 0 0,'0'0'143'0'0,"-9"11"26"0"0,3-6-1 0 0,1-1 368 0 0,0 1 0 0 0,0-1 1 0 0,-7 10-1 0 0,4-5-289 0 0,6-7 127 0 0,0 0 0 0 0,1 0-1 0 0,-1 0 1 0 0,0 1 0 0 0,1-1-1 0 0,-3 5 1 0 0,4-7-284 0 0,0 1 0 0 0,0 0 0 0 0,0-1 0 0 0,-1 1-1 0 0,1 0 1 0 0,0 0 0 0 0,0-1 0 0 0,0 1 0 0 0,0 0 0 0 0,0-1 0 0 0,1 1-1 0 0,-1 0 1 0 0,0 0 0 0 0,0-1 0 0 0,0 1 0 0 0,1 0 0 0 0,-1-1 0 0 0,0 1-1 0 0,1 0 1 0 0,-1-1 0 0 0,0 1 0 0 0,1-1 0 0 0,-1 1 0 0 0,1-1 0 0 0,-1 1-1 0 0,1-1 1 0 0,-1 1 0 0 0,1-1 0 0 0,0 1 0 0 0,-1-1 0 0 0,2 1 0 0 0,2 2 311 0 0,2 0 1 0 0,-1 0 0 0 0,0-1 0 0 0,1 1 0 0 0,-1-1 0 0 0,1-1-1 0 0,-1 1 1 0 0,8 0 0 0 0,7 1 638 0 0,21 0-1 0 0,-13-1-491 0 0,148 3 964 0 0,97-3-874 0 0,-87-4-410 0 0,-81 4 0 0 0,243 10 854 0 0,-105 0 17 0 0,-199-13-860 0 0,0-2-1 0 0,0-2 1 0 0,63-15 0 0 0,-91 15-937 0 0,25-11 1 0 0,-34 12-459 0 0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5T20:12:58.4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56 11808 0 0,'0'0'1068'0'0,"8"-3"-856"0"0,15-4 463 0 0,-1 0 0 0 0,1 2 0 0 0,33-4 0 0 0,-13 2-302 0 0,21-2 670 0 0,127 0 0 0 0,36 25 270 0 0,1 19-482 0 0,-121-17-671 0 0,25 1 6 0 0,205 6-1 0 0,-101-27-2313 0 0,-218 2 909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5T20:02:44.3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76 345 3536 0 0,'0'0'165'0'0,"-11"-2"22"0"0,3 0 922 0 0,0 0-1 0 0,1 0 1 0 0,-1-1-1 0 0,1 0 1 0 0,-14-8 1212 0 0,15 11 909 0 0,12 0-2118 0 0,120-14 1591 0 0,120-11-941 0 0,-159 15-1353 0 0,350-30 814 0 0,337 6-465 0 0,-674 33-693 0 0,411 0 784 0 0,7 20 718 0 0,-226-7-1006 0 0,-167-11 67 0 0,136-15 0 0 0,-244 12-530 0 0,62-8 418 0 0,-67 8-381 0 0,-1-1 1 0 0,0 0 0 0 0,0 0-1 0 0,18-9 1 0 0,-22 7-77 0 0,1 1 0 0 0,-1-1 0 0 0,0-1-1 0 0,0 1 1 0 0,-1-1 0 0 0,1 0 0 0 0,-1-1 0 0 0,-1 1-1 0 0,8-11 1 0 0,-12 14-57 0 0,1 0-1 0 0,-1 1 1 0 0,0-1 0 0 0,0 0-1 0 0,0 0 1 0 0,-1 0 0 0 0,1 0-1 0 0,0-4 1 0 0,-1 6 67 0 0,-3-1 85 0 0,-5-16-215 0 0,-23-25-36 0 0,23 32 76 0 0,7 10-79 0 0,-2-3-393 0 0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5T20:12:59.1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100 88 1376 0 0,'-49'5'2178'0'0,"-1"0"8492"0"0,667-15-6447 0 0,-321 5-3447 0 0,0 0 724 0 0,241 10 350 0 0,-186-13-1256 0 0,-275 0-434 0 0,104-26-1 0 0,-49 7-7411 0 0,-97 22 274 0 0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5T20:13:14.1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1 147 3224 0 0,'0'0'485'0'0,"11"-18"7351"0"0,-11 18-7616 0 0,19-5 567 0 0,-17 4-716 0 0,0 0 0 0 0,1 1 0 0 0,-1-1 0 0 0,0 1 1 0 0,1-1-1 0 0,-1 1 0 0 0,0 0 0 0 0,1 0 0 0 0,-1 0 1 0 0,4 1-1 0 0,25 5 501 0 0,-22-4-503 0 0,56 5 107 0 0,-27-1-6 0 0,1-2 1 0 0,0-1 0 0 0,0-3 0 0 0,0-1 0 0 0,54-8 0 0 0,-27-2-35 0 0,68-20 0 0 0,-50 16-161 0 0,-33 7 125 0 0,100-13 306 0 0,-12 2 24 0 0,77 0-173 0 0,-188 18-231 0 0,163-2 46 0 0,-146 3-68 0 0,182 9 64 0 0,-201-8-72 0 0,66-2 3 0 0,-30 0 14 0 0,154-4 119 0 0,-198 4-129 0 0,92-5 68 0 0,59 0 205 0 0,-75 7-265 0 0,85-2 74 0 0,46 7 204 0 0,-56 0-488 0 0,93 12 505 0 0,-1 0-140 0 0,-146-12-156 0 0,-75-2 12 0 0,-1-2-1 0 0,58-4 1 0 0,-38-7-1178 0 0,-45 8-4890 0 0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5T20:13:21.3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50 335 10592 0 0,'-50'-20'4434'0'0,"51"19"-4380"0"0,-1 0-1 0 0,0 1 1 0 0,0-1 0 0 0,0 0-1 0 0,1 1 1 0 0,-1-1-1 0 0,0 1 1 0 0,1-1 0 0 0,-1 0-1 0 0,1 1 1 0 0,-1-1 0 0 0,0 1-1 0 0,1-1 1 0 0,-1 1-1 0 0,1-1 1 0 0,0 1 0 0 0,-1-1-1 0 0,1 1 1 0 0,-1 0-1 0 0,1-1 1 0 0,0 1 0 0 0,-1 0-1 0 0,1 0 1 0 0,-1-1 0 0 0,2 1-1 0 0,22-6 152 0 0,-16 5-31 0 0,28-11 413 0 0,-22 7-337 0 0,-1 1 0 0 0,17-3 1 0 0,178-21 1618 0 0,-171 21-1609 0 0,-1-2 0 0 0,43-17 0 0 0,-73 24-212 0 0,-1 0 0 0 0,1 0 1 0 0,-1-1-1 0 0,0 0 0 0 0,0 0 1 0 0,0 0-1 0 0,0 0 0 0 0,0-1 1 0 0,-1 0-1 0 0,0 0 0 0 0,1 0 1 0 0,3-6-1 0 0,-7 8-47 0 0,0 1 1 0 0,1-1-1 0 0,-1 1 1 0 0,-1-1-1 0 0,1 0 0 0 0,0 1 1 0 0,0-1-1 0 0,-1 0 0 0 0,1 0 1 0 0,-1 1-1 0 0,1-1 0 0 0,-1 0 1 0 0,0 0-1 0 0,0 0 1 0 0,0 0-1 0 0,0 1 0 0 0,0-1 1 0 0,0 0-1 0 0,0 0 0 0 0,0 0 1 0 0,-1 0-1 0 0,1 1 1 0 0,-1-1-1 0 0,0 0 0 0 0,1 0 1 0 0,-1 1-1 0 0,0-1 0 0 0,0 1 1 0 0,0-1-1 0 0,0 0 0 0 0,0 1 1 0 0,0 0-1 0 0,-1-1 1 0 0,1 1-1 0 0,0 0 0 0 0,-1 0 1 0 0,1-1-1 0 0,-3 0 0 0 0,-9-6-4 0 0,0 1-1 0 0,0 0 1 0 0,-1 1-1 0 0,0 1 1 0 0,0 0-1 0 0,-23-4 1 0 0,37 9 5 0 0,-21-4 12 0 0,17 4 24 0 0,14 1 66 0 0,16 0 97 0 0,1-1-1 0 0,-1-1 1 0 0,1-1 0 0 0,48-11 0 0 0,39-4 124 0 0,-100 16-289 0 0,-9 0-23 0 0,0 1 1 0 0,-1 0-1 0 0,1 0 1 0 0,0 0 0 0 0,6 1-1 0 0,-11-1-9 0 0,1 0 0 0 0,0 0 0 0 0,-1 1-1 0 0,1-1 1 0 0,0 0 0 0 0,-1 0 0 0 0,1 1 0 0 0,-1-1-1 0 0,1 0 1 0 0,0 1 0 0 0,-1-1 0 0 0,1 0 0 0 0,-1 1-1 0 0,1-1 1 0 0,-1 1 0 0 0,1-1 0 0 0,-1 1 0 0 0,0-1-1 0 0,1 1 1 0 0,-1-1 0 0 0,1 1 0 0 0,-1 0-1 0 0,0-1 1 0 0,0 1 0 0 0,1-1 0 0 0,-1 1 0 0 0,0 0-1 0 0,0-1 1 0 0,0 1 0 0 0,0 0 0 0 0,0-1 0 0 0,0 2-1 0 0,-4 18 108 0 0,3-17-91 0 0,-4 8 12 0 0,0 0-1 0 0,-1 0 0 0 0,-1-1 0 0 0,1 0 1 0 0,-2 0-1 0 0,-9 11 0 0 0,-7 9 6 0 0,-17 25-94 0 0,-44 82 0 0 0,81-130-192 0 0,1-1 0 0 0,0 1 1 0 0,0 0-1 0 0,1 0 0 0 0,0 1 1 0 0,0-1-1 0 0,-2 15 0 0 0,6-8-1551 0 0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5T20:13:25.1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1 333 6912 0 0,'1'-5'87'0'0,"-1"0"1"0"0,1 0 0 0 0,1 0-1 0 0,-1 0 1 0 0,1 0-1 0 0,0 0 1 0 0,0 0 0 0 0,0 1-1 0 0,1-1 1 0 0,0 1 0 0 0,0-1-1 0 0,0 1 1 0 0,5-6-1 0 0,7-3 633 0 0,0 1 0 0 0,1 1 0 0 0,1 0 0 0 0,-1 1 0 0 0,20-8 0 0 0,-22 12-538 0 0,-1 1 1 0 0,1 0-1 0 0,0 2 0 0 0,0-1 0 0 0,20-1 0 0 0,72 0 916 0 0,-69 6-926 0 0,1-3-1 0 0,-1-1 1 0 0,37-8 0 0 0,-72 11-139 0 0,1-1 1 0 0,-1 0-1 0 0,0 1 1 0 0,0-1-1 0 0,0 0 1 0 0,0 0-1 0 0,0 0 1 0 0,0 0-1 0 0,3-3 1 0 0,-4 4-15 0 0,-1-1 0 0 0,0 1 0 0 0,1-1 0 0 0,-1 0-1 0 0,0 1 1 0 0,1-1 0 0 0,-1 1 0 0 0,0-1 0 0 0,0 1 0 0 0,0-1 0 0 0,1 0 0 0 0,-1 1 0 0 0,0-1 0 0 0,0 1 0 0 0,0-1 0 0 0,0 0 0 0 0,0 1 0 0 0,0-1 0 0 0,0 1 0 0 0,0-1 0 0 0,0 0 0 0 0,-1 1-1 0 0,1-1 1 0 0,0 1 0 0 0,0-1 0 0 0,0 1 0 0 0,-1-1 0 0 0,1 0 0 0 0,0 1 0 0 0,-1-1 0 0 0,1 1 0 0 0,0-1 0 0 0,-1 1 0 0 0,1 0 0 0 0,-1-1 0 0 0,1 1 0 0 0,-1-1 0 0 0,1 1 0 0 0,-1 0 0 0 0,0-1-1 0 0,-13-9 47 0 0,0 1 0 0 0,0 0 0 0 0,-1 1-1 0 0,0 1 1 0 0,-28-10 0 0 0,26 10-30 0 0,-50-25-15 0 0,66 32 208 0 0,2-1-225 0 0,0 1 0 0 0,0-1 0 0 0,0 1 0 0 0,0-1 0 0 0,0 1-1 0 0,1 0 1 0 0,-1 0 0 0 0,0 0 0 0 0,0-1 0 0 0,0 1 0 0 0,0 0-1 0 0,0 0 1 0 0,1 1 0 0 0,0-1 0 0 0,9 0-182 0 0,5-1 302 0 0,0 0 0 0 0,28 2-1 0 0,-5 1 262 0 0,3-4 17 0 0,19 0 182 0 0,-54 2-497 0 0,0 1 0 0 0,0 0-1 0 0,0 0 1 0 0,0 1 0 0 0,0-1 0 0 0,8 4-1 0 0,-14-4-62 0 0,1 0-1 0 0,-1-1 0 0 0,1 1 0 0 0,-1 0 1 0 0,1 0-1 0 0,-1 0 0 0 0,1 1 0 0 0,-1-1 1 0 0,0 0-1 0 0,0 0 0 0 0,1 1 0 0 0,-1-1 1 0 0,0 1-1 0 0,0-1 0 0 0,-1 1 0 0 0,1-1 0 0 0,1 3 1 0 0,-1-1-23 0 0,0 0-1 0 0,-1 0 1 0 0,1 0 0 0 0,-1 0 0 0 0,0 0 0 0 0,1 0 0 0 0,-1 0 0 0 0,-1 1-1 0 0,0 3 1 0 0,0 1-34 0 0,-1 0 0 0 0,0 0 0 0 0,-1 0 0 0 0,0 0 0 0 0,0 0 0 0 0,-8 11-1 0 0,-6 9 45 0 0,-29 50-356 0 0,33-55 170 0 0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5T20:13:26.7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22 289 5064 0 0,'-9'-11'655'0'0,"-2"-2"3162"0"0,11 12-3735 0 0,-1 1-1 0 0,1 0 1 0 0,0-1 0 0 0,0 1 0 0 0,0-1 0 0 0,0 1 0 0 0,0 0 0 0 0,0-1-1 0 0,-1 1 1 0 0,1-1 0 0 0,0 1 0 0 0,0-1 0 0 0,0 1 0 0 0,0 0-1 0 0,1-1 1 0 0,-1 1 0 0 0,0-1 0 0 0,0 1 0 0 0,0-1 0 0 0,0 1 0 0 0,0 0-1 0 0,0-1 1 0 0,1 1 0 0 0,-1 0 0 0 0,0-1 0 0 0,1 0 0 0 0,11-9 688 0 0,18-3-336 0 0,102-14 1290 0 0,-104 23-1430 0 0,23-2 13 0 0,19-4-205 0 0,-62 8 10 0 0,-1 0-1 0 0,1-1 0 0 0,-1 1 1 0 0,0-1-1 0 0,0 0 1 0 0,-1-1-1 0 0,8-5 1 0 0,-12 9-96 0 0,-1-1-1 0 0,0 0 1 0 0,1 0 0 0 0,-1 0 0 0 0,0 0-1 0 0,0 0 1 0 0,1 0 0 0 0,-1-1 0 0 0,0 1-1 0 0,0 0 1 0 0,0-1 0 0 0,0 1 0 0 0,-1 0-1 0 0,1-1 1 0 0,0 1 0 0 0,-1-1 0 0 0,1 1 0 0 0,-1-1-1 0 0,1 0 1 0 0,-1 1 0 0 0,0-1 0 0 0,1 1-1 0 0,-1-1 1 0 0,0 0 0 0 0,0 1 0 0 0,0-1-1 0 0,-1 0 1 0 0,1 1 0 0 0,0-1 0 0 0,0 1-1 0 0,-1-1 1 0 0,1 0 0 0 0,-1 1 0 0 0,0-1-1 0 0,1 1 1 0 0,-1-1 0 0 0,0 1 0 0 0,0 0 0 0 0,0-1-1 0 0,0 1 1 0 0,0 0 0 0 0,-2-2 0 0 0,-1-2 9 0 0,-1 1 0 0 0,0 0 1 0 0,0 0-1 0 0,0 0 1 0 0,0 1-1 0 0,0-1 0 0 0,-1 1 1 0 0,0 0-1 0 0,0 1 1 0 0,-6-2-1 0 0,-14-6 50 0 0,20 7-71 0 0,0 0-1 0 0,-1 1 1 0 0,1 0 0 0 0,-1 1-1 0 0,1-1 1 0 0,-1 1 0 0 0,-11-1-1 0 0,19 4 3 0 0,-1 0 0 0 0,1 0 0 0 0,0 0 0 0 0,0-1 0 0 0,0 1 0 0 0,0 0 0 0 0,1-1 0 0 0,1 3-1 0 0,1-1 0 0 0,0-1-1 0 0,0 1 0 0 0,1-1 1 0 0,-1 1-1 0 0,1-1 0 0 0,-1-1 1 0 0,1 1-1 0 0,0-1 0 0 0,0 1 0 0 0,-1-1 1 0 0,1-1-1 0 0,0 1 0 0 0,6-1 1 0 0,10 1 149 0 0,37-5-1 0 0,-15-3-109 0 0,0-2 0 0 0,46-16 0 0 0,-4 1-13 0 0,-84 23 24 0 0,-3 9 95 0 0,-4 3-15 0 0,0-1-1 0 0,-1 0 0 0 0,0-1 0 0 0,-1 0 0 0 0,1 0 1 0 0,-16 13-1 0 0,11-10-94 0 0,-71 60 119 0 0,59-53-216 0 0,0 2 0 0 0,1 0 0 0 0,-20 26 0 0 0,34-36-134 0 0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5T20:13:29.8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91 6824 0 0,'0'0'614'0'0,"15"-3"212"0"0,-6 0-525 0 0,0 0 0 0 0,17-1 0 0 0,-17 2-139 0 0,1 0-1 0 0,15-4 1 0 0,-12 2-66 0 0,-1 0 0 0 0,1 1 0 0 0,17-1 1 0 0,13-4-100 0 0,108-29 449 0 0,-136 34-366 0 0,0 1 0 0 0,0 1 1 0 0,0 0-1 0 0,0 1 0 0 0,0 0 1 0 0,0 1-1 0 0,19 4 0 0 0,185 54-93 0 0,-154-39 8 0 0,-19-9 5 0 0,71 8 0 0 0,-60-12 0 0 0,13 2 104 0 0,131-3 1 0 0,70-21 208 0 0,-188 10-269 0 0,317-25 504 0 0,415 5-558 0 0,-700 24-9 0 0,216 5 810 0 0,27 8 309 0 0,-179-8-751 0 0,333-36 0 0 0,-433 25-1257 0 0,-26 5-2697 0 0,-8 2-812 0 0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5T20:13:34.3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236 131 7368 0 0,'-7'-6'1193'0'0,"0"1"0"0"0,-1 0 0 0 0,0 0 0 0 0,0 1 0 0 0,0 0 0 0 0,-1 0 1 0 0,-9-2-1 0 0,-16-2 267 0 0,31 7-1371 0 0,-1 0 0 0 0,0 1-1 0 0,1 0 1 0 0,-1 0 0 0 0,0 0 0 0 0,1 0 0 0 0,-1 1 0 0 0,1-1 0 0 0,-1 1 0 0 0,1 0 0 0 0,-1 0 0 0 0,1 0-1 0 0,-1 0 1 0 0,1 1 0 0 0,-6 3 0 0 0,4-2 6 0 0,1 1 0 0 0,0-1-1 0 0,0 1 1 0 0,0 0 0 0 0,1 0 0 0 0,-1 0-1 0 0,1 1 1 0 0,0-1 0 0 0,-5 9 0 0 0,4-3-13 0 0,0-1-1 0 0,0 1 1 0 0,1 0 0 0 0,0 0 0 0 0,1 0 0 0 0,0 1 0 0 0,1-1 0 0 0,0 0 0 0 0,0 1-1 0 0,2 16 1 0 0,1-14 66 0 0,0 1 0 0 0,1-1 0 0 0,0 0 0 0 0,1 0 0 0 0,1-1 0 0 0,0 1 0 0 0,0-1-1 0 0,1 0 1 0 0,1-1 0 0 0,0 1 0 0 0,11 12 0 0 0,-17-22-103 0 0,1 0-1 0 0,0 1 1 0 0,0-1-1 0 0,1 0 1 0 0,-1 0-1 0 0,0 0 1 0 0,1 0 0 0 0,-1-1-1 0 0,1 1 1 0 0,-1-1-1 0 0,1 1 1 0 0,0-1-1 0 0,0 0 1 0 0,-1 0 0 0 0,1 0-1 0 0,0 0 1 0 0,0-1-1 0 0,0 1 1 0 0,0-1-1 0 0,0 0 1 0 0,0 0 0 0 0,0 0-1 0 0,0 0 1 0 0,0 0-1 0 0,0-1 1 0 0,0 1-1 0 0,0-1 1 0 0,0 0 0 0 0,0 0-1 0 0,0 0 1 0 0,-1 0-1 0 0,1 0 1 0 0,0-1-1 0 0,3-2 1 0 0,2-1 51 0 0,-1-1 0 0 0,1 0 0 0 0,-1 0 0 0 0,0-1 0 0 0,-1 0 0 0 0,1 0 0 0 0,-1-1 0 0 0,-1 1 0 0 0,8-15 0 0 0,-6 8-128 0 0,-1 1 1 0 0,0-1 0 0 0,-1-1-1 0 0,0 1 1 0 0,-2-1-1 0 0,0 0 1 0 0,0 0 0 0 0,0-30-1 0 0,-3 38 121 0 0,0-1-1 0 0,-1 1 1 0 0,-1-1 0 0 0,1 1-1 0 0,-1 0 1 0 0,0 0 0 0 0,-4-10-1 0 0,-4-2-255 0 0,-13-22 0 0 0,13 24-250 0 0,7 12 171 0 0,0 0 0 0 0,-1 1 0 0 0,1-1 0 0 0,-1 1 0 0 0,-8-8 0 0 0,-13-6-6725 0 0,11 9-427 0 0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5T20:13:48.5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8 218 2304 0 0,'-8'-11'7069'0'0,"11"9"-6760"0"0,0 0-1 0 0,0 1 1 0 0,-1-1-1 0 0,1 1 1 0 0,0 0-1 0 0,1 0 1 0 0,-1 0-1 0 0,0 1 1 0 0,0-1-1 0 0,0 1 1 0 0,6-1-1 0 0,8-1 437 0 0,-5 1-421 0 0,0 0 0 0 0,0 0 0 0 0,1 1 0 0 0,22 4 0 0 0,-15-2-164 0 0,172 3-274 0 0,-170-5 20 0 0,33-1 147 0 0,-17 0 576 0 0,55 5 0 0 0,-4 6-269 0 0,72 10-114 0 0,-101-12 168 0 0,1-2 1 0 0,-1-4 0 0 0,75-5-1 0 0,315-28-262 0 0,-154 2 792 0 0,138-11-444 0 0,-359 31-439 0 0,106-7-8 0 0,-84 12 19 0 0,149-11 557 0 0,-126 4-89 0 0,50-7-563 0 0,-119 12 97 0 0,70 0-1 0 0,-20-1 47 0 0,-22 1-59 0 0,65-1 79 0 0,-118 4-53 0 0,-24 3-82 0 0,-1 0 0 0 0,1-1-1 0 0,-1 1 1 0 0,1-1-1 0 0,-1 1 1 0 0,1-1 0 0 0,-1 0-1 0 0,0 1 1 0 0,1-1-1 0 0,-1 0 1 0 0,0 0 0 0 0,0 0-1 0 0,1 0 1 0 0,0-2-1 0 0,-1 3-88 0 0,-1-1 1 0 0,0 0-1 0 0,1 1 0 0 0,-1-1 0 0 0,0 0 0 0 0,0 1 0 0 0,1-1 1 0 0,-1 0-1 0 0,0 1 0 0 0,0-1 0 0 0,0 0 0 0 0,0 0 1 0 0,0 1-1 0 0,0-1 0 0 0,0 0 0 0 0,0 0 0 0 0,0 1 0 0 0,0-1 1 0 0,0 0-1 0 0,-1 0 0 0 0,1 1 0 0 0,0-1 0 0 0,0 0 0 0 0,-1 1 1 0 0,1-1-1 0 0,0 0 0 0 0,-1 1 0 0 0,1-1 0 0 0,-1 0 0 0 0,1 1 1 0 0,-2-2-1 0 0,-3 0-1482 0 0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5T20:13:52.0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51 10 10568 0 0,'-2'-2'113'0'0,"-1"1"-1"0"0,1 0 1 0 0,0 0 0 0 0,-1 0 0 0 0,1 0 0 0 0,0 0 0 0 0,-1 1 0 0 0,-2-1-1 0 0,4 1-68 0 0,-1-1 0 0 0,1 1 0 0 0,0 0 0 0 0,0 0 0 0 0,0 0 0 0 0,-1 0 0 0 0,1 1 0 0 0,0-1 0 0 0,0 0 0 0 0,0 0 0 0 0,0 1 0 0 0,-1-1 0 0 0,1 1 0 0 0,0-1 0 0 0,0 1-1 0 0,0-1 1 0 0,0 1 0 0 0,-2 1 0 0 0,3-1 338 0 0,0-1-348 0 0,0 0 1 0 0,0 0-1 0 0,0 0 1 0 0,0 0 0 0 0,-1 0-1 0 0,1 0 1 0 0,0 0 0 0 0,0 0-1 0 0,0 0 1 0 0,0 0-1 0 0,0 0 1 0 0,0 0 0 0 0,0 0-1 0 0,0 0 1 0 0,0 0-1 0 0,0 0 1 0 0,0 0 0 0 0,0 0-1 0 0,-1 0 1 0 0,1 0 0 0 0,0 0-1 0 0,0 0 1 0 0,0 0-1 0 0,0 0 1 0 0,0 0 0 0 0,0 0-1 0 0,0 0 1 0 0,0 0 0 0 0,0 0-1 0 0,0 0 1 0 0,0 0-1 0 0,0 1 1 0 0,0-1 0 0 0,0 0-1 0 0,0 0 1 0 0,0 0-1 0 0,0 0 1 0 0,0 0 0 0 0,0 0-1 0 0,0 0 1 0 0,0 0 0 0 0,0 0-1 0 0,0 0 1 0 0,0 0-1 0 0,0 0 1 0 0,0 1 0 0 0,0-1-1 0 0,0 0 1 0 0,0 0-1 0 0,0 0 1 0 0,0 0 0 0 0,0 0-1 0 0,0 0 1 0 0,0 0 0 0 0,12 3 297 0 0,0 0 1 0 0,0-1 0 0 0,0-1 0 0 0,0 0 0 0 0,19-1 0 0 0,1 0-124 0 0,102 0 537 0 0,6 0-227 0 0,141 20 239 0 0,-75 2-331 0 0,30 1-341 0 0,360-5 874 0 0,-43 3 760 0 0,-491-17-1735 0 0,141 13 79 0 0,-197-16-119 0 0,51 4-805 0 0,113-6-1 0 0,-150-1-235 0 0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5T20:14:01.4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87 6448 0 0,'-8'-15'829'0'0,"7"13"-577"0"0,0 1-1 0 0,1-1 1 0 0,-1 0-1 0 0,1 1 1 0 0,0-1 0 0 0,0 0-1 0 0,-1 0 1 0 0,1 1-1 0 0,0-1 1 0 0,0 0 0 0 0,1 1-1 0 0,-1-1 1 0 0,0 0-1 0 0,1 1 1 0 0,-1-1 0 0 0,1 0-1 0 0,-1 1 1 0 0,1-1-1 0 0,0 0 1 0 0,-1 1-1 0 0,1-1 1 0 0,2-1 0 0 0,8-7 509 0 0,-9 8-711 0 0,-1 1-1 0 0,1-1 1 0 0,0 1 0 0 0,-1-1-1 0 0,1 1 1 0 0,0 0 0 0 0,0 0 0 0 0,0-1-1 0 0,0 2 1 0 0,0-1 0 0 0,1 0-1 0 0,-1 0 1 0 0,4 0 0 0 0,-1 0 62 0 0,0 0 157 0 0,1 0 0 0 0,-1 0 1 0 0,1 1-1 0 0,-1 0 0 0 0,1 0 0 0 0,-1 0 0 0 0,1 1 0 0 0,7 1 0 0 0,75 16 2367 0 0,-58-11-1675 0 0,56 8 0 0 0,-84-15-949 0 0,133 15 626 0 0,-15-6-363 0 0,-40-5-150 0 0,669 16 1433 0 0,-461-20-956 0 0,-35 7 88 0 0,-136-5-577 0 0,73-1 195 0 0,177-15 218 0 0,108-6 349 0 0,-400 15-621 0 0,149 11 0 0 0,-139-3 112 0 0,-70-3-344 0 0,-3 4-2082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5T20:02:46.5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883 181 3224 0 0,'0'0'240'0'0,"-27"-42"7386"0"0,22 34-7017 0 0,0 0-1 0 0,0 0 1 0 0,-1 1-1 0 0,0-1 0 0 0,-7-6 1 0 0,5 7-373 0 0,0 0 0 0 0,-1 0 0 0 0,1 0 0 0 0,-2 1 0 0 0,1 1 0 0 0,-1-1 0 0 0,1 2 0 0 0,-1-1 0 0 0,-1 1 0 0 0,-10-2 0 0 0,13 4-45 0 0,-74-15 1123 0 0,69 16-1137 0 0,1 0 0 0 0,0 1 0 0 0,0 0 0 0 0,-24 4 0 0 0,13 0-98 0 0,1 1 0 0 0,0 2 0 0 0,0 0-1 0 0,1 1 1 0 0,0 1 0 0 0,-26 16 0 0 0,21-9-82 0 0,1 2 0 0 0,1 0 0 0 0,0 2-1 0 0,-26 28 1 0 0,28-24 26 0 0,1 1-1 0 0,2 1 0 0 0,0 1 0 0 0,2 0 1 0 0,0 1-1 0 0,2 1 0 0 0,2 0 1 0 0,0 1-1 0 0,-16 62 0 0 0,24-68 39 0 0,1 0 0 0 0,1 0 1 0 0,1 0-1 0 0,1 0 0 0 0,4 48 0 0 0,0-53 4 0 0,0 0 0 0 0,1 0 0 0 0,1-1 1 0 0,1 1-1 0 0,1-1 0 0 0,0-1 0 0 0,1 1 0 0 0,12 18 0 0 0,-11-22 23 0 0,0-1 0 0 0,1 0 0 0 0,1 0 0 0 0,0-1 0 0 0,1 0 0 0 0,0-1 0 0 0,1 0 0 0 0,0-1 0 0 0,0 0 0 0 0,1-1 0 0 0,0-1 0 0 0,1 0 0 0 0,0-1 0 0 0,0-1 0 0 0,1 0 0 0 0,0-1 0 0 0,0-1 0 0 0,0 0 0 0 0,0-1 0 0 0,0-1 0 0 0,1 0 0 0 0,-1-1 0 0 0,1-1 0 0 0,28-4 0 0 0,-5-3 237 0 0,-1-2 0 0 0,0-2 0 0 0,0-2-1 0 0,-2-1 1 0 0,1-1 0 0 0,-2-3 0 0 0,0-1 0 0 0,-1-1-1 0 0,45-36 1 0 0,-51 32-129 0 0,-1-1 1 0 0,-2-1-1 0 0,0-1 0 0 0,-2-1 0 0 0,-1-1 1 0 0,-2-1-1 0 0,0-1 0 0 0,-2-1 0 0 0,-2-1 1 0 0,17-42-1 0 0,-29 61-132 0 0,-1 0 0 0 0,0 0 0 0 0,-1 0 0 0 0,-1-1 0 0 0,0 1-1 0 0,0-29 1 0 0,-2 32-23 0 0,-1 0-1 0 0,0 0 0 0 0,-1 0 0 0 0,0 0 0 0 0,0 0 0 0 0,-1 0 1 0 0,-1 1-1 0 0,0-1 0 0 0,-8-15 0 0 0,7 20-11 0 0,1 0 0 0 0,-1 0-1 0 0,0 1 1 0 0,0 0 0 0 0,-1 0 0 0 0,0 1-1 0 0,1-1 1 0 0,-10-4 0 0 0,14 8-137 0 0,-1 1 0 0 0,1 0 0 0 0,0-1 0 0 0,0 1 1 0 0,-1 0-1 0 0,1 0 0 0 0,0 0 0 0 0,-1 0 0 0 0,1 0 0 0 0,0 0 1 0 0,-1 0-1 0 0,1 0 0 0 0,0 0 0 0 0,0 1 0 0 0,-3 0 0 0 0,-21 10-5498 0 0,11-5 3862 0 0,0-1-199 0 0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5T20:28:03.7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79 23 4144 0 0,'-2'2'332'0'0,"-1"0"-1"0"0,0 1 1 0 0,1-1 0 0 0,-1 0-1 0 0,0 0 1 0 0,0 0 0 0 0,0-1 0 0 0,-1 1-1 0 0,1-1 1 0 0,0 0 0 0 0,-1 0-1 0 0,1 0 1 0 0,-1 0 0 0 0,1 0 0 0 0,-1-1-1 0 0,1 1 1 0 0,-1-1 0 0 0,-3 0-1 0 0,6 0-87 0 0,0 0-1 0 0,0 0 1 0 0,1 0-1 0 0,-1 0 0 0 0,0 0 1 0 0,0 0-1 0 0,1 1 1 0 0,-1-1-1 0 0,0 0 1 0 0,1 0-1 0 0,-1 1 0 0 0,0-1 1 0 0,1 1-1 0 0,-1-1 1 0 0,1 1-1 0 0,-1-1 1 0 0,0 1-1 0 0,1-1 0 0 0,-1 1 1 0 0,0 1 511 0 0,10 9 878 0 0,-6-9-1342 0 0,1 0-1 0 0,0 0 0 0 0,0 0 0 0 0,0-1 1 0 0,0 0-1 0 0,0 0 0 0 0,1 0 1 0 0,-1 0-1 0 0,7 0 0 0 0,63-4 1980 0 0,73-11 0 0 0,5-4-1151 0 0,13 2-684 0 0,-65 9-210 0 0,-99 7-221 0 0,244-21 660 0 0,1 19-91 0 0,-239 3-582 0 0,10-1-38 0 0,0 2-1 0 0,27 5 1 0 0,4 4 103 0 0,64 19 199 0 0,-97-25-212 0 0,-9-2-26 0 0,0-1 0 0 0,1 1 0 0 0,-1-1 0 0 0,1-1-1 0 0,0 1 1 0 0,7-1 0 0 0,-12-1-121 0 0,0 0 0 0 0,1 0-1 0 0,-1 0 1 0 0,0-1 0 0 0,0 1 0 0 0,0-1-1 0 0,0 0 1 0 0,0 0 0 0 0,0 1 0 0 0,0-1-1 0 0,0 0 1 0 0,-1-1 0 0 0,3-1 0 0 0,20-20-2314 0 0,-20 18 2081 0 0,-1 0-1289 0 0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5T20:28:32.9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437 128 6912 0 0,'-21'-21'753'0'0,"-7"-16"4678"0"0,13 16-2503 0 0,12 17-2577 0 0,-1-1 0 0 0,1 1 0 0 0,-1 1 0 0 0,0-1 0 0 0,0 0 0 0 0,0 1 0 0 0,-1 0 0 0 0,1 0 0 0 0,-1 0 0 0 0,1 1 0 0 0,-9-4 0 0 0,9 5-281 0 0,0 0 0 0 0,0 0 0 0 0,0 0 0 0 0,0 1 0 0 0,0-1 1 0 0,0 1-1 0 0,0 0 0 0 0,-1 1 0 0 0,1-1 0 0 0,0 1 0 0 0,0-1 0 0 0,0 1 1 0 0,1 0-1 0 0,-1 1 0 0 0,-7 2 0 0 0,-1 2-47 0 0,0 0 0 0 0,1 2 0 0 0,-1-1 0 0 0,1 1 0 0 0,1 1 0 0 0,-1 0 0 0 0,-17 20 0 0 0,16-14-22 0 0,0 1-1 0 0,1 1 1 0 0,1 0-1 0 0,-16 34 1 0 0,12-14 27 0 0,2 0 0 0 0,1 0 1 0 0,2 1-1 0 0,2 1 1 0 0,-3 39-1 0 0,7-41 154 0 0,2-1-1 0 0,2 0 0 0 0,1 1 1 0 0,1-1-1 0 0,3 0 0 0 0,0 0 1 0 0,3 0-1 0 0,1-1 0 0 0,1-1 1 0 0,2 0-1 0 0,2 0 0 0 0,19 33 1 0 0,-26-53-49 0 0,1-1 0 0 0,0 1 0 0 0,1-2 0 0 0,1 1 0 0 0,0-1 0 0 0,0-1 0 0 0,16 12 0 0 0,-19-17-36 0 0,0-1 1 0 0,1 0-1 0 0,-1 0 0 0 0,1-1 0 0 0,0 0 0 0 0,0-1 0 0 0,0 0 1 0 0,0 0-1 0 0,1-1 0 0 0,-1 0 0 0 0,1-1 0 0 0,18 0 1 0 0,-15-1 12 0 0,-1-2 1 0 0,1 1 0 0 0,0-2 0 0 0,-1 0 0 0 0,0 0 0 0 0,0-1 0 0 0,0-1-1 0 0,0 0 1 0 0,0 0 0 0 0,-1-1 0 0 0,0-1 0 0 0,0 0 0 0 0,-1 0 0 0 0,0-1-1 0 0,12-13 1 0 0,-4 3 77 0 0,0-1-1 0 0,-2-1 0 0 0,-1 0 1 0 0,0-1-1 0 0,-2 0 0 0 0,20-43 1 0 0,-22 39-78 0 0,-1-1-1 0 0,-1-1 1 0 0,-1 0 0 0 0,-2 0 0 0 0,0 0-1 0 0,-2 0 1 0 0,-1-1 0 0 0,-1-47 0 0 0,-3 55-100 0 0,-1 1 0 0 0,-1 0 0 0 0,0 0 0 0 0,-2 0 0 0 0,0 1 0 0 0,-1-1 0 0 0,0 1 0 0 0,-2 0 0 0 0,0 1 0 0 0,-1 0 0 0 0,-1 0 0 0 0,-1 1 0 0 0,-16-20 0 0 0,2 9-455 0 0,0 1 0 0 0,-2 2 0 0 0,-1 1 0 0 0,-1 1 0 0 0,0 1 0 0 0,-65-32 0 0 0,64 40-2062 0 0,9 8-3382 0 0,1 5-2350 0 0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5T20:28:33.7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60 339 11056 0 0,'-49'0'1643'0'0,"39"0"5169"0"0,38-4-6139 0 0,1 1 0 0 0,33 2-1 0 0,-14 0-338 0 0,-18 0-162 0 0,251-2 599 0 0,34-12-235 0 0,-157 2-359 0 0,-12 4-172 0 0,300-13 62 0 0,-253 18 2021 0 0,-137 4-2148 0 0,-54 0 672 0 0,-12-12 287 0 0,5 7-839 0 0,0 1 1 0 0,0 0-1 0 0,0 1 1 0 0,-1-1-1 0 0,1 1 1 0 0,-1 0 0 0 0,-7-2-1 0 0,-15-9-67 0 0,-7-6 83 0 0,-57-35 356 0 0,60 34-486 0 0,0 1-1 0 0,-2 1 1 0 0,-42-16 0 0 0,49 24 226 0 0,18 7-221 0 0,-1 0-1 0 0,0 0 1 0 0,0 1 0 0 0,-19-4-1 0 0,17 6-70 0 0,12 1 120 0 0,0 0-1 0 0,0 0 1 0 0,0 0-1 0 0,0 0 1 0 0,0 0 0 0 0,0 0-1 0 0,-1-1 1 0 0,1 1-1 0 0,0 0 1 0 0,0 0 0 0 0,0 0-1 0 0,0 0 1 0 0,0 0-1 0 0,0 0 1 0 0,0 0-1 0 0,0 0 1 0 0,0 0 0 0 0,-1 0-1 0 0,1 0 1 0 0,0 0-1 0 0,0 0 1 0 0,0 0 0 0 0,0 0-1 0 0,0 0 1 0 0,0 0-1 0 0,0 0 1 0 0,-1 0-1 0 0,1 0 1 0 0,0 0 0 0 0,0 0-1 0 0,0 0 1 0 0,0 0-1 0 0,0 0 1 0 0,0 0 0 0 0,0 0-1 0 0,0 0 1 0 0,-1 0-1 0 0,1 1 1 0 0,0-1-1 0 0,0 0 1 0 0,0 0 0 0 0,0 0-1 0 0,0 0 1 0 0,0 0-1 0 0,0 0 1 0 0,0 0 0 0 0,0 0-1 0 0,0 0 1 0 0,0 0-1 0 0,0 1 1 0 0,0-1-1 0 0,0 0 1 0 0,0 0 0 0 0,4 6-4 0 0,10 6 6 0 0,-5-7 45 0 0,1 0 0 0 0,0-1 0 0 0,-1 0 0 0 0,1 0 0 0 0,15 3 0 0 0,53 7-19 0 0,-65-12-107 0 0,199 28-160 0 0,-206-29 283 0 0,-1 0-1 0 0,1 0 0 0 0,-1 1 1 0 0,1-1-1 0 0,-1 1 1 0 0,1 1-1 0 0,-1-1 1 0 0,9 6-1 0 0,-13-7-27 0 0,0 0 0 0 0,0 0-1 0 0,1 0 1 0 0,-1 0 0 0 0,0 0-1 0 0,0 1 1 0 0,0-1 0 0 0,0 0-1 0 0,0 0 1 0 0,0 1 0 0 0,-1-1-1 0 0,1 1 1 0 0,0-1 0 0 0,-1 1-1 0 0,1-1 1 0 0,-1 1 0 0 0,1-1-1 0 0,-1 1 1 0 0,0-1 0 0 0,0 1 0 0 0,0 0-1 0 0,1-1 1 0 0,-2 1 0 0 0,1-1-1 0 0,0 1 1 0 0,0 0 0 0 0,0-1-1 0 0,-1 1 1 0 0,1-1 0 0 0,-1 1-1 0 0,1-1 1 0 0,-1 1 0 0 0,0-1-1 0 0,-1 3 1 0 0,-5 7 149 0 0,1-1-1 0 0,-2-1 1 0 0,1 1-1 0 0,-2-1 1 0 0,-12 11-1 0 0,-53 39-97 0 0,47-38-72 0 0,12-10-47 0 0,-18 16-81 0 0,-2-2 1 0 0,-1-1 0 0 0,-48 24 0 0 0,80-46-210 0 0,0 0 0 0 0,0 0 0 0 0,0 1-1 0 0,0-1 1 0 0,0 1 0 0 0,1-1 0 0 0,-6 7 0 0 0,8-9 263 0 0,1 1 0 0 0,0-1 1 0 0,0 0-1 0 0,0 0 0 0 0,-1 0 0 0 0,1 1 1 0 0,0-1-1 0 0,0 0 0 0 0,0 0 1 0 0,0 1-1 0 0,-1-1 0 0 0,1 0 0 0 0,0 0 1 0 0,0 1-1 0 0,0-1 0 0 0,0 0 0 0 0,0 0 1 0 0,0 1-1 0 0,0-1 0 0 0,0 0 1 0 0,0 1-1 0 0,0-1 0 0 0,0 0 0 0 0,0 1 1 0 0,0-1-1 0 0,0 0 0 0 0,0 0 0 0 0,0 1 1 0 0,0-1-1 0 0,0 0 0 0 0,0 0 1 0 0,1 1-1 0 0,-1-1 0 0 0,0 0 0 0 0,0 0 1 0 0,0 1-1 0 0,0-1 0 0 0,1 0 0 0 0,-1 0 1 0 0,0 1-1 0 0,6 4-2268 0 0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5T20:28:34.3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708 323 10136 0 0,'-2'-1'72'0'0,"0"-1"0"0"0,0-1 0 0 0,0 1 0 0 0,0 0 0 0 0,1 0 1 0 0,-1-1-1 0 0,1 1 0 0 0,-1-1 0 0 0,1 1 0 0 0,0-1 0 0 0,0 1 0 0 0,0-1 1 0 0,0 0-1 0 0,1 1 0 0 0,-1-1 0 0 0,1-5 0 0 0,0 1 220 0 0,0 0 0 0 0,0 0 0 0 0,1 0 0 0 0,0 0 0 0 0,3-9 0 0 0,1 0 258 0 0,-1-1-1 0 0,-1 1 0 0 0,1-28 1 0 0,-4 43-499 0 0,0 0 0 0 0,-1 0 0 0 0,1 0 0 0 0,0 0 0 0 0,0 1 0 0 0,-1-1 0 0 0,1 0 0 0 0,-1 0 0 0 0,1 1 0 0 0,-1-1 0 0 0,1 0 0 0 0,-1 0 0 0 0,1 1 0 0 0,-1-1 0 0 0,1 1 0 0 0,-1-1 0 0 0,0 0 0 0 0,0 1 0 0 0,1 0 0 0 0,-1-1 0 0 0,0 1 0 0 0,0-1 0 0 0,1 1 0 0 0,-1 0 0 0 0,0-1 0 0 0,0 1 0 0 0,-1 0 0 0 0,-21-5 1412 0 0,17 5-1267 0 0,-1 0 0 0 0,0 1 0 0 0,1-1-1 0 0,-1 1 1 0 0,0 0 0 0 0,1 1-1 0 0,-1-1 1 0 0,-6 4 0 0 0,-51 25 286 0 0,29-13-186 0 0,25-12-220 0 0,-174 89 525 0 0,163-81-578 0 0,1 1 0 0 0,0 1 0 0 0,1 1 0 0 0,1 0 0 0 0,0 1 0 0 0,-22 28 0 0 0,22-21 151 0 0,1 0 0 0 0,0 2 0 0 0,2 0 0 0 0,1 0 0 0 0,1 2 0 0 0,1-1 0 0 0,2 2 0 0 0,1-1 0 0 0,-7 35 0 0 0,11-33 132 0 0,2 1 1 0 0,0-1 0 0 0,3 33-1 0 0,1-47-143 0 0,1 1 0 0 0,0-1 0 0 0,1 0 0 0 0,1 0-1 0 0,0-1 1 0 0,1 1 0 0 0,11 21 0 0 0,-14-33-122 0 0,0 1 1 0 0,1-1-1 0 0,-1 0 1 0 0,1-1-1 0 0,0 1 0 0 0,0 0 1 0 0,0-1-1 0 0,0 0 1 0 0,1 1-1 0 0,-1-1 0 0 0,1-1 1 0 0,0 1-1 0 0,0-1 1 0 0,8 5-1 0 0,-7-6 6 0 0,0 1 1 0 0,1-1-1 0 0,-1 1 0 0 0,1-2 1 0 0,0 1-1 0 0,-1-1 1 0 0,1 1-1 0 0,-1-2 0 0 0,1 1 1 0 0,0-1-1 0 0,10-2 0 0 0,-5 0 25 0 0,0 0-1 0 0,0-1 1 0 0,-1-1 0 0 0,1 0-1 0 0,-1 0 1 0 0,0-1 0 0 0,15-11-1 0 0,59-58 479 0 0,-79 70-513 0 0,161-165 855 0 0,-131 126-702 0 0,42-69 0 0 0,-44 63-94 0 0,-20 30-213 0 0,24-34 296 0 0,-2-2 1 0 0,33-72-1 0 0,-59 107-307 0 0,-2-1 0 0 0,0 0-1 0 0,8-42 1 0 0,-13 48-268 0 0,0 0-1 0 0,-2 0 1 0 0,0 1 0 0 0,0-1-1 0 0,-2 0 1 0 0,-4-24 0 0 0,-2 18-6212 0 0,0 6-2045 0 0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5T20:28:35.0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 56 11976 0 0,'-2'2'366'0'0,"-12"5"2448"0"0,19-2-852 0 0,1-1-1835 0 0,-1-1 1 0 0,0 0-1 0 0,0 0 1 0 0,1-1-1 0 0,0 0 0 0 0,-1 0 1 0 0,1 0-1 0 0,9 1 0 0 0,51 4 636 0 0,-44-5-485 0 0,109 5 914 0 0,28 3-498 0 0,278 28-454 0 0,-173-18-232 0 0,-115-10 231 0 0,383 10 1556 0 0,-487-20-1380 0 0,0-2 1 0 0,0-1 0 0 0,0-3 0 0 0,69-17-1 0 0,-111 21-413 0 0,1 1 1 0 0,0 0-1 0 0,-1-1 0 0 0,1 1 0 0 0,-1-1 0 0 0,1 0 0 0 0,5-5 1 0 0,-8 7-4 0 0,-1-1 1 0 0,1 1 0 0 0,-1-1 0 0 0,1 0 0 0 0,-1 1 0 0 0,1-1 0 0 0,-1 0 0 0 0,0 1 0 0 0,1-1-1 0 0,-1 0 1 0 0,0 1 0 0 0,1-1 0 0 0,-1 0 0 0 0,0 0 0 0 0,0 0 0 0 0,0 1 0 0 0,0-1-1 0 0,0-1 1 0 0,0 1 0 0 0,0-1 0 0 0,-1 1 0 0 0,1 0 1 0 0,0 0-1 0 0,-1 0 0 0 0,1-1 0 0 0,-1 1 0 0 0,0 0 0 0 0,1 0 0 0 0,-1 0 0 0 0,0 0 0 0 0,0 0 0 0 0,0 0 0 0 0,0 0 0 0 0,-1-1 0 0 0,-5-3 74 0 0,0-1 1 0 0,0 1-1 0 0,-1 0 0 0 0,1 1 0 0 0,-17-7 0 0 0,-44-13 1183 0 0,53 19-1076 0 0,-40-12-102 0 0,-67-12 0 0 0,93 24-77 0 0,0 2-1 0 0,0 1 0 0 0,0 1 1 0 0,-37 3-1 0 0,63-1-17 0 0,0-1 0 0 0,0 1 0 0 0,0 0 0 0 0,0-1 0 0 0,1 1 0 0 0,-1 1 0 0 0,0-1 0 0 0,-2 2 0 0 0,19 9-48 0 0,-5-8 84 0 0,1-1 0 0 0,-1 0 1 0 0,1-1-1 0 0,0 0 0 0 0,0-1 0 0 0,0 0 0 0 0,11 0 0 0 0,2 0 23 0 0,75 3-22 0 0,7 0-205 0 0,-88-4 158 0 0,-7 1 14 0 0,0-1 0 0 0,13 4 0 0 0,-21-4 12 0 0,0 1-1 0 0,0-1 1 0 0,0 1-1 0 0,0-1 0 0 0,0 1 1 0 0,0 0-1 0 0,-1 0 0 0 0,1 0 1 0 0,0 0-1 0 0,-1 0 1 0 0,1 0-1 0 0,-1 0 0 0 0,1 1 1 0 0,-1-1-1 0 0,1 0 0 0 0,-1 1 1 0 0,2 2-1 0 0,-2-2 4 0 0,-1-1-1 0 0,0 0 1 0 0,0 1-1 0 0,1-1 1 0 0,-1 1-1 0 0,0-1 1 0 0,0 0-1 0 0,0 1 1 0 0,0-1-1 0 0,-1 1 1 0 0,1-1-1 0 0,0 0 1 0 0,-1 1-1 0 0,1-1 1 0 0,0 0-1 0 0,-1 1 1 0 0,0-1-1 0 0,1 0 1 0 0,-1 1-1 0 0,0-1 1 0 0,0 0-1 0 0,-1 2 1 0 0,-22 24 76 0 0,-77 63 144 0 0,63-56-154 0 0,26-24-163 0 0,0 0 1 0 0,0 1-1 0 0,2 0 0 0 0,-1 1 1 0 0,-17 25-1 0 0,28-36 57 0 0,-1 0 0 0 0,0 0 1 0 0,1 0-1 0 0,-1 0 0 0 0,1 0 0 0 0,0 1 0 0 0,-1-1 1 0 0,1 0-1 0 0,0 0 0 0 0,0 0 0 0 0,0 0 1 0 0,-1 0-1 0 0,1 1 0 0 0,0-1 0 0 0,1 2 0 0 0,-1-3-19 0 0,0 1-1 0 0,0-1 0 0 0,1 1 0 0 0,-1-1 0 0 0,0 1 0 0 0,1-1 0 0 0,-1 1 1 0 0,0-1-1 0 0,1 1 0 0 0,-1-1 0 0 0,1 1 0 0 0,-1-1 0 0 0,1 0 0 0 0,-1 1 1 0 0,1-1-1 0 0,-1 0 0 0 0,1 0 0 0 0,-1 1 0 0 0,1-1 0 0 0,-1 0 0 0 0,1 0 1 0 0,0 0-1 0 0,3 1-296 0 0,0-1 0 0 0,0 1 0 0 0,0-1 0 0 0,0-1 0 0 0,0 1 0 0 0,-1 0 0 0 0,1-1 0 0 0,5-1 0 0 0,23-9-1569 0 0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5T20:28:35.4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596 17 13824 0 0,'-10'-4'278'0'0,"-1"1"1"0"0,0 0 0 0 0,0 1-1 0 0,0 0 1 0 0,0 1 0 0 0,0 0-1 0 0,0 0 1 0 0,0 2 0 0 0,0-1-1 0 0,0 1 1 0 0,-19 4 0 0 0,-1 3 650 0 0,1 1 0 0 0,-54 24 0 0 0,67-25-755 0 0,1 0 1 0 0,0 2-1 0 0,0 0 0 0 0,1 1 0 0 0,1 0 0 0 0,0 1 0 0 0,-20 21 0 0 0,14-9 35 0 0,1 0 0 0 0,1 1 0 0 0,-26 47-1 0 0,35-52-112 0 0,0 1 0 0 0,1-1 0 0 0,1 2-1 0 0,1-1 1 0 0,0 0 0 0 0,-3 42 0 0 0,6-27 70 0 0,2 0 0 0 0,2 0 1 0 0,6 51-1 0 0,-3-59 90 0 0,2 0-1 0 0,1 0 0 0 0,11 30 0 0 0,-13-46-110 0 0,0 1-1 0 0,1-1 0 0 0,0 0 1 0 0,1 0-1 0 0,0 0 0 0 0,1-1 1 0 0,1-1-1 0 0,13 15 0 0 0,-18-21-74 0 0,1 0 0 0 0,0 0 0 0 0,0-1 1 0 0,0 1-1 0 0,0-1 0 0 0,1 0 0 0 0,-1-1 0 0 0,1 1 0 0 0,0-1 0 0 0,-1 0 0 0 0,1-1 0 0 0,10 2 0 0 0,-8-2-10 0 0,-1-1-1 0 0,0 0 0 0 0,1 0 0 0 0,-1-1 1 0 0,0 0-1 0 0,1-1 0 0 0,-1 1 1 0 0,0-1-1 0 0,14-6 0 0 0,-5 1 106 0 0,-1-1-1 0 0,1-1 1 0 0,-2 0 0 0 0,1-1-1 0 0,-1 0 1 0 0,-1-1-1 0 0,1-1 1 0 0,-2 0 0 0 0,0 0-1 0 0,0-2 1 0 0,-2 1-1 0 0,12-19 1 0 0,8-17-73 0 0,-2-2 0 0 0,-2-1-1 0 0,-3-2 1 0 0,25-79 0 0 0,-41 107-180 0 0,-2 0 1 0 0,0 0-1 0 0,-1-1 0 0 0,-1-41 1 0 0,-3 51-181 0 0,-1 1-1 0 0,-1-1 1 0 0,0 1-1 0 0,-2-1 1 0 0,0 1 0 0 0,0 0-1 0 0,-2 0 1 0 0,-10-22 0 0 0,-3 4-1382 0 0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5T20:28:37.4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 25 5064 0 0,'-7'-12'373'0'0,"6"11"8"0"0,-13-11 11446 0 0,12 26-9979 0 0,1 18-1291 0 0,2 1 0 0 0,5 34 1 0 0,-1-27-404 0 0,48 431 1961 0 0,-49-445-2360 0 0,1 0-1 0 0,1-1 1 0 0,1 0 0 0 0,1 0-1 0 0,1 0 1 0 0,2-1 0 0 0,0-1-1 0 0,18 29 1 0 0,-10-30-4996 0 0,1-6-1640 0 0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5T20:28:38.7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352 125 9848 0 0,'0'0'448'0'0,"-5"-13"168"0"0,5 10-331 0 0,0 1 0 0 0,-1 0 0 0 0,1 0 0 0 0,-1-1 0 0 0,0 1 0 0 0,0 0 0 0 0,0 0 0 0 0,0 0 0 0 0,0 0 0 0 0,0 0 0 0 0,-1 0 0 0 0,1 0 0 0 0,-3-3 0 0 0,-9-15 1967 0 0,12 19-2182 0 0,0-1 1 0 0,0 1-1 0 0,0 0 1 0 0,0 0-1 0 0,-1-1 0 0 0,1 1 1 0 0,0 0-1 0 0,-1 0 0 0 0,1 0 1 0 0,-1 0-1 0 0,1 0 0 0 0,-1 0 1 0 0,1 1-1 0 0,-1-1 0 0 0,0 0 1 0 0,1 1-1 0 0,-1 0 0 0 0,0-1 1 0 0,1 1-1 0 0,-1 0 0 0 0,0 0 1 0 0,-2 0-1 0 0,-1-1 16 0 0,0 1 0 0 0,-1 0 0 0 0,1 1-1 0 0,0-1 1 0 0,0 1 0 0 0,-7 2 0 0 0,10-5 842 0 0,2-3-591 0 0,1 4-291 0 0,-1 0 0 0 0,0 0 0 0 0,0 0 0 0 0,1 0 0 0 0,-1 0 1 0 0,0 0-1 0 0,0 0 0 0 0,0 0 0 0 0,0 0 0 0 0,0 0 0 0 0,-1 0 0 0 0,1 0 0 0 0,0 0 0 0 0,0 0 0 0 0,-1 0 0 0 0,1 0 0 0 0,-1-1 0 0 0,0 0 6 0 0,-1 1 0 0 0,1-1 0 0 0,0 1-1 0 0,-1 0 1 0 0,1-1 0 0 0,-1 1 0 0 0,0 0-1 0 0,1 0 1 0 0,-1 0 0 0 0,0 0 0 0 0,0 0 0 0 0,0 0-1 0 0,0 1 1 0 0,1-1 0 0 0,-1 1 0 0 0,0-1-1 0 0,0 1 1 0 0,0 0 0 0 0,0 0 0 0 0,0-1-1 0 0,0 1 1 0 0,0 1 0 0 0,0-1 0 0 0,0 0 0 0 0,0 0-1 0 0,0 1 1 0 0,0-1 0 0 0,0 1 0 0 0,0 0-1 0 0,0-1 1 0 0,0 1 0 0 0,-3 2 0 0 0,-4 3-22 0 0,0 1 1 0 0,0 0 0 0 0,0 0-1 0 0,-13 16 1 0 0,11-11-14 0 0,0-1 10 0 0,0 1 0 0 0,1 1 0 0 0,1 0-1 0 0,0 0 1 0 0,1 1 0 0 0,1 0 0 0 0,0 0 0 0 0,0 1 0 0 0,2 0 0 0 0,0 0-1 0 0,0 0 1 0 0,2 1 0 0 0,-3 21 0 0 0,5-27 70 0 0,1 0 0 0 0,0 0 0 0 0,1 0 0 0 0,0 0 0 0 0,1 0 0 0 0,0 0 0 0 0,4 12 0 0 0,-5-18-36 0 0,1 0 0 0 0,-1 1 0 0 0,1-1 0 0 0,0 0 0 0 0,0-1 0 0 0,0 1 0 0 0,1 0 0 0 0,-1-1 0 0 0,1 1 0 0 0,0-1 1 0 0,0 0-1 0 0,0 0 0 0 0,1 0 0 0 0,-1 0 0 0 0,1 0 0 0 0,-1-1 0 0 0,1 0 0 0 0,7 4 0 0 0,-6-5-30 0 0,-1 0 1 0 0,1-1 0 0 0,0 1-1 0 0,-1-1 1 0 0,1 0-1 0 0,0-1 1 0 0,-1 1 0 0 0,1-1-1 0 0,0 1 1 0 0,-1-2-1 0 0,1 1 1 0 0,-1 0 0 0 0,1-1-1 0 0,-1 0 1 0 0,0 0-1 0 0,0 0 1 0 0,0 0 0 0 0,7-6-1 0 0,3-2 136 0 0,0-1-1 0 0,0 0 1 0 0,17-20 0 0 0,-17 14-86 0 0,0 1 1 0 0,-1-2 0 0 0,0 1 0 0 0,-2-2 0 0 0,12-23 0 0 0,-17 28-74 0 0,0 0 0 0 0,-1 0-1 0 0,-1-1 1 0 0,0 0 0 0 0,-1 0 0 0 0,-1 0 0 0 0,0 0 0 0 0,0-16 0 0 0,-2 20-26 0 0,0 6-332 0 0,0 1-1 0 0,0-1 0 0 0,0 0 0 0 0,-3-8 0 0 0,0 3-605 0 0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5T20:28:39.2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88 76 10136 0 0,'-11'-29'1099'0'0,"-2"-4"4324"0"0,7 20 399 0 0,6 13-5769 0 0,-1 0 0 0 0,1 0-1 0 0,0 0 1 0 0,0 0 0 0 0,0 0 0 0 0,0 0 0 0 0,0 0 0 0 0,-1 0 0 0 0,1 0 0 0 0,0 0 0 0 0,0 0 0 0 0,0 0 0 0 0,0 0 0 0 0,0 0-1 0 0,-1 0 1 0 0,1 0 0 0 0,0 0 0 0 0,0 0 0 0 0,0 0 0 0 0,0 0 0 0 0,0 1 0 0 0,0-1 0 0 0,-1 0 0 0 0,1 0 0 0 0,0 0 0 0 0,0 0-1 0 0,0 0 1 0 0,0 0 0 0 0,0 0 0 0 0,0 1 0 0 0,0-1 0 0 0,0 0 0 0 0,0 0 0 0 0,0 0 0 0 0,0 0 0 0 0,0 0 0 0 0,0 1-1 0 0,0-1 1 0 0,-1 0 0 0 0,1 0 0 0 0,0 0 0 0 0,0 0 0 0 0,-4 27 427 0 0,-2 41-179 0 0,-11 77-44 0 0,-8 57 125 0 0,25-193-526 0 0,-1-1-1 0 0,2 1 0 0 0,-1-1 1 0 0,1 1-1 0 0,1-1 0 0 0,-1 1 1 0 0,1-1-1 0 0,1 0 0 0 0,0 0 1 0 0,0 0-1 0 0,0 0 0 0 0,1-1 1 0 0,8 14-1 0 0,0-10-1478 0 0,4-2-73 0 0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5T20:28:39.8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 99 5064 0 0,'-12'-13'-753'0'0,"5"0"5162"0"0,7 11-3857 0 0,0 1 1 0 0,0 0 0 0 0,0 0 0 0 0,0-1-1 0 0,0 1 1 0 0,0 0 0 0 0,0-1-1 0 0,1 1 1 0 0,-1 0 0 0 0,0 0-1 0 0,1-1 1 0 0,-1 1 0 0 0,1 0 0 0 0,-1 0-1 0 0,1 0 1 0 0,0 0 0 0 0,-1 0-1 0 0,1 0 1 0 0,0 0 0 0 0,0 0 0 0 0,0 0-1 0 0,0 0 1 0 0,1-1 0 0 0,1-1-288 0 0,1 1-1 0 0,0-1 1 0 0,0 1 0 0 0,0-1 0 0 0,0 1 0 0 0,0 0 0 0 0,0 1 0 0 0,7-3 0 0 0,38-6 438 0 0,-34 7-532 0 0,12-1-30 0 0,1 2 0 0 0,-1 0-1 0 0,1 2 1 0 0,-1 1 0 0 0,30 5-1 0 0,-48-5-134 0 0,0 0-1 0 0,0 1 0 0 0,-1 0 1 0 0,1 1-1 0 0,0 0 0 0 0,-1 0 1 0 0,0 1-1 0 0,15 8 0 0 0,-20-10-4 0 0,0 0-1 0 0,-1 1 1 0 0,1-1 0 0 0,-1 0-1 0 0,1 1 1 0 0,-1-1 0 0 0,0 1-1 0 0,0 0 1 0 0,0 0-1 0 0,0 0 1 0 0,-1 0 0 0 0,1 0-1 0 0,-1 0 1 0 0,0 0-1 0 0,1 1 1 0 0,-2-1 0 0 0,1 0-1 0 0,0 1 1 0 0,-1-1 0 0 0,1 1-1 0 0,-1-1 1 0 0,0 0-1 0 0,0 1 1 0 0,0-1 0 0 0,-2 7-1 0 0,1-5-11 0 0,-1 1 0 0 0,1 0 0 0 0,-1-1 0 0 0,-1 1-1 0 0,1-1 1 0 0,-1 0 0 0 0,0 0 0 0 0,0 0 0 0 0,0 0-1 0 0,-1 0 1 0 0,-5 6 0 0 0,-5 2-51 0 0,-1 1 1 0 0,-18 11-1 0 0,13-10 45 0 0,-24 16 19 0 0,-15 12 209 0 0,53-38-133 0 0,1 0-1 0 0,0 0 0 0 0,0 0 1 0 0,0 1-1 0 0,1 0 1 0 0,-1 0-1 0 0,-4 10 0 0 0,8-15-67 0 0,1 0 0 0 0,0-1-1 0 0,0 1 1 0 0,0 0 0 0 0,0-1-1 0 0,0 1 1 0 0,0 0 0 0 0,0-1 0 0 0,0 1-1 0 0,0 0 1 0 0,0-1 0 0 0,1 1-1 0 0,-1 0 1 0 0,0-1 0 0 0,0 1 0 0 0,1 0-1 0 0,-1-1 1 0 0,0 1 0 0 0,1-1-1 0 0,-1 1 1 0 0,0-1 0 0 0,1 1 0 0 0,-1-1-1 0 0,1 1 1 0 0,-1-1 0 0 0,1 1-1 0 0,-1-1 1 0 0,1 1 0 0 0,0-1 0 0 0,20 13 153 0 0,-6-7-135 0 0,1-1 0 0 0,1 0 0 0 0,-1-1-1 0 0,1-1 1 0 0,30 2 0 0 0,7 1-175 0 0,31 4-4042 0 0,-57-7-4200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5T20:00:32.5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78 86 10624 0 0,'-7'-2'431'0'0,"0"-1"1"0"0,0 0-1 0 0,0 0 1 0 0,0-1-1 0 0,-8-5 1 0 0,11 6 98 0 0,1 2-114 0 0,1-1 0 0 0,-1 0 0 0 0,1 0 0 0 0,0 0 0 0 0,-1 0 0 0 0,-1-2 0 0 0,4 3-283 0 0,-1 1-1 0 0,1-1 1 0 0,-1 1-1 0 0,1-1 0 0 0,0 1 1 0 0,-1-1-1 0 0,1 0 0 0 0,0 1 1 0 0,-1-1-1 0 0,1 1 1 0 0,0-1-1 0 0,0 0 0 0 0,-1 1 1 0 0,1-1-1 0 0,0 0 1 0 0,0 1-1 0 0,0-1 0 0 0,0 0 1 0 0,0 1-1 0 0,0-1 0 0 0,0 0 1 0 0,0 1-1 0 0,0-1 1 0 0,1 0-1 0 0,-1 1 0 0 0,0-1 1 0 0,0 0-1 0 0,1 1 0 0 0,-1-1 1 0 0,0 1-1 0 0,0-1 1 0 0,1 0-1 0 0,-1 1 0 0 0,1-1 1 0 0,-1 1-1 0 0,1-1 0 0 0,-1 1 1 0 0,1 0-1 0 0,-1-1 1 0 0,1 1-1 0 0,-1-1 0 0 0,1 1 1 0 0,-1 0-1 0 0,2-1 0 0 0,0 0-15 0 0,0 0-1 0 0,0 0 1 0 0,0 0-1 0 0,1 0 1 0 0,-1 0-1 0 0,0 0 1 0 0,1 1-1 0 0,-1-1 1 0 0,1 1-1 0 0,-1 0 0 0 0,5-1 1 0 0,37 4 1041 0 0,-16-1-735 0 0,33 6 0 0 0,103 9 1229 0 0,-131-15-1602 0 0,332 34 1432 0 0,-274-28-1031 0 0,-27-1-28 0 0,94-3 0 0 0,-147-4-350 0 0,0-1 0 0 0,0 0 1 0 0,-1-1-1 0 0,1 0 0 0 0,0 0 0 0 0,-1-2 0 0 0,1 1 1 0 0,15-9-1 0 0,-24 11-48 0 0,-1 0 0 0 0,1 0 0 0 0,-1 0 0 0 0,0-1 0 0 0,0 1 0 0 0,0 0 0 0 0,1-1 0 0 0,-2 1 0 0 0,1-1 0 0 0,0 1 0 0 0,0-1 0 0 0,0 0 0 0 0,-1 1 0 0 0,1-1 0 0 0,-1 0 0 0 0,1-2 0 0 0,0 0-72 0 0,-1 0-1 0 0,1 1 1 0 0,-1-1-1 0 0,0 0 1 0 0,0 1 0 0 0,-2-8-1 0 0,-3 2-960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5T20:02:47.3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712 250 5064 0 0,'-3'-5'535'0'0,"1"-1"0"0"0,-1 1 0 0 0,2-1 0 0 0,-1 0 0 0 0,1 0 0 0 0,-2-9 0 0 0,-5-21 3542 0 0,4 24-3123 0 0,-2-1-1 0 0,1 1 0 0 0,-2 1 0 0 0,-10-17 1 0 0,12 22-650 0 0,1 0 1 0 0,-1 1-1 0 0,-1 0 1 0 0,1 0-1 0 0,-1 0 1 0 0,0 0-1 0 0,0 1 1 0 0,0 0-1 0 0,-11-5 1 0 0,4 3-189 0 0,-1 0 0 0 0,0 1 1 0 0,0 1-1 0 0,-1 0 0 0 0,1 1 0 0 0,-1 0 1 0 0,0 1-1 0 0,0 1 0 0 0,0 1 0 0 0,1 0 0 0 0,-1 0 1 0 0,0 2-1 0 0,0 0 0 0 0,0 0 0 0 0,1 2 1 0 0,0 0-1 0 0,-1 0 0 0 0,1 1 0 0 0,1 1 0 0 0,-1 0 1 0 0,1 1-1 0 0,0 1 0 0 0,-13 9 0 0 0,7-1-116 0 0,0-1 0 0 0,1 2 0 0 0,1 1 0 0 0,0 0 0 0 0,1 1 0 0 0,2 0 0 0 0,0 1 0 0 0,1 1 0 0 0,0 0 0 0 0,2 1 0 0 0,1 1 0 0 0,0-1 0 0 0,2 1 0 0 0,1 1 0 0 0,1 0 0 0 0,0 0 0 0 0,-1 30 0 0 0,4-18 57 0 0,1 0-1 0 0,3 1 0 0 0,7 59 1 0 0,-4-69 146 0 0,2 0 0 0 0,0-1 1 0 0,2 0-1 0 0,1 0 0 0 0,18 37 1 0 0,-22-55-118 0 0,0 1-1 0 0,0-1 1 0 0,1 0 0 0 0,-1-1 0 0 0,2 1 0 0 0,-1-1 0 0 0,1-1 0 0 0,0 1 0 0 0,1-1 0 0 0,9 6 0 0 0,-12-9-4 0 0,0 0 0 0 0,0 0 0 0 0,0-1 0 0 0,1 0 1 0 0,-1 0-1 0 0,1 0 0 0 0,0-1 0 0 0,-1 1 0 0 0,1-1 0 0 0,0-1 0 0 0,0 1 1 0 0,0-1-1 0 0,0 0 0 0 0,0 0 0 0 0,-1-1 0 0 0,1 0 0 0 0,10-3 1 0 0,2-1 46 0 0,-2 0 1 0 0,1-2 0 0 0,0 0 0 0 0,-1-1 0 0 0,-1-1 0 0 0,1-1 0 0 0,-1 0-1 0 0,-1 0 1 0 0,21-21 0 0 0,-15 10 4 0 0,-2 0-1 0 0,0-1 1 0 0,-2-1-1 0 0,-1 0 1 0 0,25-50-1 0 0,-26 41-73 0 0,-2 0-1 0 0,-1-1 1 0 0,-1-1-1 0 0,7-49 1 0 0,-14 67-87 0 0,-1-1 0 0 0,-1 0 0 0 0,-1 0 0 0 0,0-1 0 0 0,-1 1-1 0 0,-6-26 1 0 0,6 39-119 0 0,0 0 0 0 0,0 1 0 0 0,0-1 0 0 0,-1 1 0 0 0,0-1 0 0 0,1 1 0 0 0,-1 0 0 0 0,0 0 0 0 0,-1 0 0 0 0,1 0 0 0 0,0 0 0 0 0,-1 0 0 0 0,0 1 0 0 0,0-1 0 0 0,0 1 0 0 0,-3-3 0 0 0,-6 2-1513 0 0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5T20:28:40.9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306 2 13360 0 0,'-7'-1'201'0'0,"1"1"0"0"0,-1 0 0 0 0,0 0 1 0 0,1 1-1 0 0,-1 0 0 0 0,1 0 0 0 0,-1 0 0 0 0,-7 4 1 0 0,-6 2 1467 0 0,-23 13 0 0 0,-3 1 1291 0 0,30-14-2551 0 0,0 0-1 0 0,1 1 1 0 0,0 1 0 0 0,1 0 0 0 0,-23 19 0 0 0,35-26-360 0 0,0-1 1 0 0,1 0-1 0 0,0 1 0 0 0,-1-1 1 0 0,1 1-1 0 0,0-1 1 0 0,-1 1-1 0 0,1-1 0 0 0,0 1 1 0 0,-1 3-1 0 0,2-5-39 0 0,0 1 0 0 0,0-1-1 0 0,0 0 1 0 0,0 1 0 0 0,0-1 0 0 0,0 0 0 0 0,0 0-1 0 0,0 1 1 0 0,0-1 0 0 0,0 0 0 0 0,0 1-1 0 0,0-1 1 0 0,0 0 0 0 0,0 1 0 0 0,1-1 0 0 0,-1 0-1 0 0,0 1 1 0 0,0-1 0 0 0,0 0 0 0 0,0 0-1 0 0,1 1 1 0 0,-1-1 0 0 0,1 0 0 0 0,11 6 52 0 0,-2-5 12 0 0,0 0 0 0 0,0-1 0 0 0,-1 0 1 0 0,1 0-1 0 0,16-4 0 0 0,-4 1 86 0 0,142-16 112 0 0,-158 18-210 0 0,-1 1 0 0 0,0 0 0 0 0,0 0 0 0 0,0 0 0 0 0,1 1-1 0 0,-1 0 1 0 0,0 0 0 0 0,8 3 0 0 0,-11-4-45 0 0,0 1 0 0 0,-1-1 1 0 0,1 1-1 0 0,-1 0 0 0 0,1 0 0 0 0,-1 0 0 0 0,1 0 0 0 0,-1 0 1 0 0,0 0-1 0 0,1 0 0 0 0,-1 0 0 0 0,0 0 0 0 0,0 0 1 0 0,0 1-1 0 0,0-1 0 0 0,0 1 0 0 0,0-1 0 0 0,0 1 0 0 0,0-1 1 0 0,-1 1-1 0 0,1-1 0 0 0,-1 1 0 0 0,1 0 0 0 0,-1-1 0 0 0,1 1 1 0 0,-1 0-1 0 0,0-1 0 0 0,0 1 0 0 0,0 0 0 0 0,0 1 1 0 0,-1 5 63 0 0,-1 0 1 0 0,0 0-1 0 0,0 0 1 0 0,-1 0-1 0 0,0 0 1 0 0,-1-1-1 0 0,1 1 1 0 0,-10 11 0 0 0,-4 6 140 0 0,-21 22 1 0 0,37-46-220 0 0,-13 15 51 0 0,-1-1-1 0 0,0-1 1 0 0,-1 0 0 0 0,-26 17-1 0 0,6-2-92 0 0,28-21-154 0 0,0-1 1 0 0,-17 11 0 0 0,16-15-1581 0 0,14-23-13849 0 0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5T20:28:41.3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51 386 18511 0 0,'0'0'1410'0'0,"1"2"-961"0"0,0 2-385 0 0,0 0 0 0 0,1 0 0 0 0,-1 0-1 0 0,-1 0 1 0 0,1 0 0 0 0,-1 0 0 0 0,1 0 0 0 0,-1 1-1 0 0,-1-1 1 0 0,1 0 0 0 0,0 0 0 0 0,-1 0 0 0 0,-2 7 0 0 0,0 3 601 0 0,-2 1 1 0 0,-8 20 0 0 0,8-26-625 0 0,1 1 1 0 0,1-1 0 0 0,0 1 0 0 0,0-1 0 0 0,-1 12-1 0 0,-1 3-42 0 0,4-21-12 0 0,0 1 0 0 0,0 0 0 0 0,0-1 0 0 0,0 1 0 0 0,1 0 0 0 0,0 0 0 0 0,0 0 0 0 0,0-1 0 0 0,0 1 0 0 0,1 5 0 0 0,0-7-739 0 0</inkml:trace>
  <inkml:trace contextRef="#ctx0" brushRef="#br0" timeOffset="1">166 13 18919 0 0,'-3'-2'416'0'0,"3"-3"80"0"0,0-1 664 0 0,0 14-1160 0 0,3 2 0 0 0,-1 3-800 0 0,-2 2-112 0 0,4-2-16 0 0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5T20:28:41.7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0 113 13824 0 0,'0'0'1061'0'0,"13"-4"-29"0"0,-9 3-562 0 0,1-1 1 0 0,-1 1 0 0 0,0-1-1 0 0,1 0 1 0 0,-1 0 0 0 0,0 0-1 0 0,-1-1 1 0 0,1 1-1 0 0,5-6 1 0 0,16-8 768 0 0,17-12 222 0 0,-34 23-1181 0 0,-1-1 1 0 0,1 1-1 0 0,0 1 1 0 0,0-1-1 0 0,0 1 1 0 0,0 1 0 0 0,13-4-1 0 0,-21 7-280 0 0,0 0 0 0 0,0 0 0 0 0,1 0 0 0 0,-1-1 0 0 0,0 1 0 0 0,0 0 0 0 0,1 0 0 0 0,-1 0 0 0 0,0 0 0 0 0,0 0 0 0 0,1 0 0 0 0,-1 0 0 0 0,0 0 0 0 0,0 0 0 0 0,0 0 0 0 0,1 0 0 0 0,-1 0 0 0 0,0 1 0 0 0,0-1 0 0 0,1 0 0 0 0,-1 0 0 0 0,0 0 0 0 0,0 0 0 0 0,1 0 0 0 0,-1 0 0 0 0,0 1 0 0 0,0-1 0 0 0,0 0 0 0 0,1 0 0 0 0,-1 0 0 0 0,0 0 0 0 0,0 1 0 0 0,0-1 0 0 0,0 0 0 0 0,0 0 0 0 0,0 0 0 0 0,1 1 0 0 0,-1-1 0 0 0,0 0 0 0 0,0 0 0 0 0,0 1 0 0 0,0-1 0 0 0,0 0 0 0 0,0 0 0 0 0,0 1 0 0 0,0-1 0 0 0,0 0 0 0 0,0 0 0 0 0,0 1 0 0 0,0-1 0 0 0,0 0 0 0 0,0 0 0 0 0,0 1 0 0 0,0-1 0 0 0,-1 5 0 0 0,0 0 0 0 0,0 0 0 0 0,-1-1 0 0 0,1 1 0 0 0,-1 0 0 0 0,0-1 0 0 0,0 1 0 0 0,0-1 0 0 0,-1 0 0 0 0,0 0 0 0 0,-6 7 0 0 0,-7 14 0 0 0,-53 91 0 0 0,56-96 0 0 0,10-15 0 0 0,0 0 0 0 0,0 1 0 0 0,-4 8 0 0 0,6-8 0 0 0,5 0 0 0 0,-2-5 0 0 0,0 0 0 0 0,0 0 0 0 0,0 0 0 0 0,0 0 0 0 0,0 0 0 0 0,0-1 0 0 0,0 1 0 0 0,0-1 0 0 0,0 0 0 0 0,0 1 0 0 0,0-1 0 0 0,0 0 0 0 0,4-1 0 0 0,32-4 0 0 0,-20 1 0 0 0,29-2 0 0 0,-1-3 0 0 0,-1-2 0 0 0,0-2 0 0 0,0-1 0 0 0,58-29 0 0 0,-76 30 310 0 0,-1 0 1 0 0,44-32-1 0 0,-68 44-284 0 0,-1 0 1 0 0,0 0-1 0 0,0 0 0 0 0,0 0 1 0 0,0 0-1 0 0,0 0 0 0 0,-1 0 1 0 0,1 0-1 0 0,0 0 0 0 0,0-1 1 0 0,0 0-1 0 0,-1 1-7 0 0,0 0-1 0 0,1 1 0 0 0,-1-1 1 0 0,0 1-1 0 0,0-1 1 0 0,0 1-1 0 0,0-1 1 0 0,0 0-1 0 0,0 1 0 0 0,0-1 1 0 0,0 1-1 0 0,0-1 1 0 0,-1 0-1 0 0,1 1 0 0 0,0-1 1 0 0,0 1-1 0 0,0-1 1 0 0,-1 1-1 0 0,1-2 1 0 0,-1 1 1 0 0,0 0 1 0 0,0 0-1 0 0,-1 1 1 0 0,1-1 0 0 0,0 0-1 0 0,0 0 1 0 0,0 1-1 0 0,-1-1 1 0 0,1 0 0 0 0,0 1-1 0 0,0-1 1 0 0,-1 1-1 0 0,1 0 1 0 0,-1-1 0 0 0,1 1-1 0 0,0 0 1 0 0,-1 0-1 0 0,1 0 1 0 0,0 0 0 0 0,-4 0-1 0 0,-5 2 3 0 0,0-1-1 0 0,0 2 1 0 0,0-1 0 0 0,1 1-1 0 0,-1 1 1 0 0,1 0-1 0 0,-1 0 1 0 0,1 1 0 0 0,1 0-1 0 0,-1 0 1 0 0,1 1 0 0 0,-1 0-1 0 0,-9 11 1 0 0,4-3 12 0 0,0 0-1 0 0,1 2 1 0 0,1-1 0 0 0,1 2 0 0 0,-18 32-1 0 0,28-48-85 0 0,0 1-1 0 0,0 0 0 0 0,0 0 0 0 0,0 0 0 0 0,1 0 0 0 0,-1 0 0 0 0,1 0 1 0 0,-1 0-1 0 0,1 0 0 0 0,0 1 0 0 0,0-1 0 0 0,0 0 0 0 0,0 0 0 0 0,0 0 1 0 0,0 0-1 0 0,0 0 0 0 0,1 0 0 0 0,-1 0 0 0 0,1 0 0 0 0,0 0 1 0 0,-1 0-1 0 0,1 0 0 0 0,0 0 0 0 0,0 0 0 0 0,2 2 0 0 0,-1-1-102 0 0,1 0 0 0 0,0-1 0 0 0,-1 0 0 0 0,1 1 0 0 0,0-1 0 0 0,0 0-1 0 0,0-1 1 0 0,0 1 0 0 0,0 0 0 0 0,1-1 0 0 0,-1 0 0 0 0,0 1 0 0 0,1-2 0 0 0,3 2 0 0 0,20 2-1176 0 0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5T20:28:42.0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13 20759 0 0,'0'0'1008'0'0,"6"0"-432"0"0,0 0 0 0 0,2 0-456 0 0,3 0-120 0 0,4 0 0 0 0,-1-2 0 0 0,2-1 0 0 0,4 1 0 0 0,3 0 0 0 0,0 2 0 0 0,-7-3-272 0 0,-2 3-104 0 0,1 0-16 0 0,-1 3-8 0 0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5T20:28:42.3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57 19351 0 0,'0'0'424'0'0,"5"2"88"0"0,6 2 24 0 0,3-4 8 0 0,4 0-440 0 0,4-4-104 0 0,4 2 0 0 0,2-3 0 0 0,3-2 0 0 0,-1 0 0 0 0,1-6 0 0 0,0 1-5711 0 0,-2-1-1169 0 0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5T20:28:42.7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82 19351 0 0,'0'0'1751'0'0,"3"-2"-1406"0"0,7-5 5 0 0,1 0 0 0 0,-1 1-1 0 0,1 1 1 0 0,0-1 0 0 0,1 2 0 0 0,-1 0-1 0 0,15-4 1 0 0,21-7 807 0 0,-40 12-1073 0 0,0 0 0 0 0,1 0-1 0 0,-1 1 1 0 0,1 0 0 0 0,0 0 0 0 0,0 1 0 0 0,8-1 0 0 0,-16 2-71 0 0,1 1 1 0 0,-1-1 0 0 0,0 1-1 0 0,1-1 1 0 0,-1 0 0 0 0,0 1 0 0 0,1-1-1 0 0,-1 1 1 0 0,0-1 0 0 0,0 1-1 0 0,0-1 1 0 0,0 0 0 0 0,1 1 0 0 0,-1-1-1 0 0,0 1 1 0 0,0-1 0 0 0,0 1-1 0 0,0-1 1 0 0,0 1 0 0 0,0-1 0 0 0,0 1-1 0 0,0-1 1 0 0,0 1 0 0 0,-1-1-1 0 0,1 1 1 0 0,0 0 0 0 0,-3 14 222 0 0,2-12-182 0 0,0 0 0 0 0,-1 0 0 0 0,1 0 0 0 0,-1 0 0 0 0,1 0 0 0 0,-1-1 0 0 0,0 1 0 0 0,0 0 0 0 0,-1-1 0 0 0,1 0 0 0 0,0 1 0 0 0,-5 2 0 0 0,-8 9 148 0 0,15-14-202 0 0,-1 1 0 0 0,1-1 0 0 0,0 0 0 0 0,0 0 0 0 0,0 0 0 0 0,0 1 0 0 0,0-1 0 0 0,0 0 0 0 0,0 0 0 0 0,0 0 0 0 0,0 1 0 0 0,0-1 0 0 0,0 0 0 0 0,-1 0 0 0 0,1 1 0 0 0,0-1 0 0 0,0 0 0 0 0,0 0 0 0 0,1 0 0 0 0,-1 1 0 0 0,0-1 0 0 0,0 0 0 0 0,0 0 0 0 0,0 1 0 0 0,0-1 0 0 0,0 0 0 0 0,0 0 0 0 0,0 0 0 0 0,0 1 0 0 0,0-1 0 0 0,1 0 0 0 0,-1 0 0 0 0,0 0 0 0 0,0 0 0 0 0,0 1 0 0 0,0-1 0 0 0,1 0 0 0 0,-1 0 0 0 0,0 0 0 0 0,0 0 0 0 0,1 1 0 0 0,5 2 0 0 0,-1-2-1 0 0,-1 0 0 0 0,1 0-1 0 0,0 0 1 0 0,-1-1 0 0 0,1 1 0 0 0,5-1 0 0 0,-5-1 83 0 0,0 2 0 0 0,0-1 0 0 0,0 0 1 0 0,-1 1-1 0 0,7 1 0 0 0,-10-1-51 0 0,1 0 0 0 0,-1-1-1 0 0,1 1 1 0 0,0 0 0 0 0,-1 0 0 0 0,0 0 0 0 0,1 0 0 0 0,-1 0-1 0 0,0 0 1 0 0,1 0 0 0 0,-1 1 0 0 0,0-1 0 0 0,0 0 0 0 0,0 1-1 0 0,0-1 1 0 0,0 1 0 0 0,0-1 0 0 0,1 4 0 0 0,-2-4-22 0 0,0 1 1 0 0,1 0-1 0 0,-1 0 0 0 0,0 0 1 0 0,0-1-1 0 0,0 1 1 0 0,0 0-1 0 0,0 0 1 0 0,-1 0-1 0 0,1 0 0 0 0,-1-1 1 0 0,1 1-1 0 0,-1 0 1 0 0,1-1-1 0 0,-1 1 0 0 0,-1 2 1 0 0,-16 26 99 0 0,14-24-100 0 0,-16 25 58 0 0,9-12-126 0 0,-21 26 1 0 0,20-32-558 0 0,-1 0-1 0 0,-16 13 1 0 0,-10 4-7206 0 0,11-12-461 0 0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5T20:28:44.0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232 198 10136 0 0,'22'-45'1056'0'0,"-21"42"-881"0"0,1 0 0 0 0,-1 0-1 0 0,1-1 1 0 0,-1 1 0 0 0,1-5 0 0 0,-1 5 33 0 0,-1-1 0 0 0,2 1 0 0 0,-1-1-1 0 0,0 1 1 0 0,1 0 0 0 0,1-4 0 0 0,5-13 834 0 0,-1 1 228 0 0,3-5 1101 0 0,-9 24-2270 0 0,-1-1 0 0 0,0 0 0 0 0,1 0 0 0 0,-1 0 0 0 0,0 0 0 0 0,0 0 0 0 0,0 0 0 0 0,0 0 1 0 0,0 0-1 0 0,0 0 0 0 0,0 0 0 0 0,0 0 0 0 0,0 0 0 0 0,0 0 0 0 0,0 1 0 0 0,-1-1 0 0 0,1 0 0 0 0,0 0 0 0 0,-1 0 0 0 0,1 0 0 0 0,-1 0 0 0 0,0-1 0 0 0,0 1 17 0 0,0-1 0 0 0,-1 1 0 0 0,1 0 0 0 0,-1-1 0 0 0,1 1 0 0 0,-1 0 0 0 0,0 0 0 0 0,1 0 0 0 0,-1 0 0 0 0,0 0 0 0 0,0 1 0 0 0,0-1 0 0 0,1 0 0 0 0,-1 1 0 0 0,0-1 0 0 0,0 1-1 0 0,0 0 1 0 0,0 0 0 0 0,0 0 0 0 0,0 0 0 0 0,0 0 0 0 0,0 0 0 0 0,0 0 0 0 0,0 0 0 0 0,-3 2 0 0 0,-12 2 110 0 0,0 0 1 0 0,-1 2-1 0 0,2 0 0 0 0,-1 1 1 0 0,1 1-1 0 0,0 0 0 0 0,-22 17 1 0 0,30-20-220 0 0,0 2 0 0 0,1-1 0 0 0,0 1 0 0 0,0 0 0 0 0,0 0 1 0 0,1 1-1 0 0,1 0 0 0 0,-1 0 0 0 0,1 1 0 0 0,1-1 0 0 0,-1 1 1 0 0,1 0-1 0 0,1 0 0 0 0,0 0 0 0 0,-3 11 0 0 0,6-16-6 0 0,0-1 0 0 0,-1 0 0 0 0,1 0 0 0 0,0 1 0 0 0,0-1 0 0 0,1 0 0 0 0,-1 0 0 0 0,1 1 0 0 0,-1-1 0 0 0,1 0 0 0 0,0 0 1 0 0,0 0-1 0 0,1 0 0 0 0,1 4 0 0 0,-2-5 3 0 0,1-1 0 0 0,-1 1 0 0 0,0-1 0 0 0,1 0 0 0 0,-1 1 0 0 0,1-1 0 0 0,-1 0 0 0 0,1 0 0 0 0,-1 0 0 0 0,1 0 0 0 0,0-1 0 0 0,0 1 0 0 0,-1 0 0 0 0,1-1 0 0 0,0 1 0 0 0,0-1 0 0 0,0 1 0 0 0,0-1 1 0 0,0 0-1 0 0,-1 0 0 0 0,1 0 0 0 0,0 0 0 0 0,0 0 0 0 0,0 0 0 0 0,3-2 0 0 0,3 1 18 0 0,0-2 0 0 0,0 1 0 0 0,0-1 0 0 0,-1 0 0 0 0,0-1 1 0 0,11-6-1 0 0,41-32 76 0 0,-47 33-89 0 0,-11 8-9 0 0,18-14 42 0 0,1 1 0 0 0,25-13 0 0 0,-38 24-27 0 0,0 0-1 0 0,0 0 1 0 0,0 0 0 0 0,0 1 0 0 0,0 0 0 0 0,1 1 0 0 0,-1-1 0 0 0,0 1-1 0 0,1 1 1 0 0,-1-1 0 0 0,12 2 0 0 0,-15-1 0 0 0,0 1 1 0 0,0 0-1 0 0,1 0 1 0 0,-1 0-1 0 0,0 0 1 0 0,0 1-1 0 0,0 0 0 0 0,0 0 1 0 0,0 0-1 0 0,-1 0 1 0 0,1 0-1 0 0,0 1 1 0 0,-1-1-1 0 0,0 1 0 0 0,6 6 1 0 0,-6-5 13 0 0,0 1-1 0 0,1 0 1 0 0,-2 0-1 0 0,1 0 1 0 0,-1 0 0 0 0,1 0-1 0 0,-1 1 1 0 0,-1-1 0 0 0,1 1-1 0 0,-1-1 1 0 0,1 10 0 0 0,-1-6 35 0 0,-1 1 0 0 0,0-1 0 0 0,-1 0 0 0 0,0 1 0 0 0,0-1 0 0 0,-1 0 0 0 0,0 1 0 0 0,-1-1 0 0 0,0 0 0 0 0,0-1 0 0 0,-1 1 0 0 0,-7 12 0 0 0,-6 7 150 0 0,-2-2 0 0 0,-27 33 0 0 0,24-33-172 0 0,1 0 25 0 0,-58 68 98 0 0,64-79-176 0 0,-1 0-1 0 0,0 0 1 0 0,-31 19 0 0 0,41-30 18 0 0,0-1 0 0 0,0 0 0 0 0,0 0 0 0 0,0-1 0 0 0,-10 3 0 0 0,14-5-211 0 0,0 1 0 0 0,0-1 0 0 0,0 0 0 0 0,0 0 0 0 0,0 0 0 0 0,0 0 0 0 0,0 0 0 0 0,0 0 0 0 0,0 0 0 0 0,-2-1 0 0 0,3 0-199 0 0,0 1-1 0 0,0-1 1 0 0,0 1-1 0 0,0-1 1 0 0,1 1-1 0 0,-1-1 1 0 0,0 1-1 0 0,0-1 0 0 0,0 0 1 0 0,1 0-1 0 0,-1 1 1 0 0,0-1-1 0 0,1 0 1 0 0,-1 0-1 0 0,0 0 1 0 0,1 0-1 0 0,-1 0 1 0 0,1 0-1 0 0,0 0 1 0 0,-1-1-1 0 0,-2-10-7524 0 0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5T20:28:44.3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0 291 11976 0 0,'10'0'805'0'0,"0"-1"-1"0"0,0-1 1 0 0,0 1 0 0 0,17-7 0 0 0,40-17 4124 0 0,-54 19-4805 0 0,9-3 351 0 0,0-2 0 0 0,-1 0-1 0 0,-1-1 1 0 0,1-2 0 0 0,-2 0 0 0 0,0-1 0 0 0,-1-1 0 0 0,-1 0 0 0 0,27-33 0 0 0,-40 44-372 0 0,0 1 1 0 0,-1-1 0 0 0,0 0-1 0 0,0 0 1 0 0,-1 0-1 0 0,1-1 1 0 0,-1 1 0 0 0,0-1-1 0 0,2-10 1 0 0,-4 15-86 0 0,0 0-1 0 0,0 1 1 0 0,0-1 0 0 0,0 0 0 0 0,0 0 0 0 0,0 1 0 0 0,0-1-1 0 0,-1 0 1 0 0,1 1 0 0 0,0-1 0 0 0,0 0 0 0 0,-1 1-1 0 0,1-1 1 0 0,0 0 0 0 0,-1 1 0 0 0,1-1 0 0 0,0 1 0 0 0,-1-1-1 0 0,1 1 1 0 0,-1-1 0 0 0,1 1 0 0 0,-1-1 0 0 0,1 1-1 0 0,-2-2 1 0 0,1 2 10 0 0,-1 0-1 0 0,1-1 1 0 0,0 1 0 0 0,-1 0-1 0 0,1 0 1 0 0,0-1 0 0 0,-1 1-1 0 0,1 0 1 0 0,0 0-1 0 0,-1 0 1 0 0,1 1 0 0 0,-2-1-1 0 0,-2 2 38 0 0,0-1-1 0 0,0 1 1 0 0,1-1-1 0 0,-1 1 1 0 0,1 1-1 0 0,-6 2 1 0 0,4 0-38 0 0,0 1 1 0 0,-1-1-1 0 0,2 1 1 0 0,-1 0-1 0 0,1 1 0 0 0,0-1 1 0 0,0 1-1 0 0,1 0 1 0 0,-7 14-1 0 0,-1 7 16 0 0,-11 38 1 0 0,20-56-33 0 0,0-2-5 0 0,1 1-1 0 0,0 0 1 0 0,1-1 0 0 0,0 1 0 0 0,0 0 0 0 0,0-1-1 0 0,1 1 1 0 0,1 0 0 0 0,0 0 0 0 0,2 13 0 0 0,-2-18-9 0 0,0-1 0 0 0,0 0 1 0 0,1 0-1 0 0,-1 1 1 0 0,1-1-1 0 0,-1 0 1 0 0,1 0-1 0 0,0 0 1 0 0,0-1-1 0 0,0 1 1 0 0,1 0-1 0 0,-1-1 1 0 0,1 0-1 0 0,-1 1 1 0 0,1-1-1 0 0,0 0 1 0 0,0 0-1 0 0,0 0 1 0 0,0-1-1 0 0,0 1 1 0 0,0-1-1 0 0,0 0 0 0 0,0 1 1 0 0,1-1-1 0 0,-1-1 1 0 0,1 1-1 0 0,-1-1 1 0 0,0 1-1 0 0,6-1 1 0 0,-1 0-118 0 0,1-1 1 0 0,-1 0 0 0 0,0 0-1 0 0,1-1 1 0 0,-1 0-1 0 0,0 0 1 0 0,0-1-1 0 0,0 0 1 0 0,0-1-1 0 0,-1 1 1 0 0,1-2 0 0 0,-1 1-1 0 0,0-1 1 0 0,11-9-1 0 0,3-5-1042 0 0,0-1 0 0 0,-2-1-1 0 0,18-24 1 0 0,29-49-2475 0 0,-53 75 3044 0 0,26-42-1550 0 0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5T20:28:44.7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169 37 13968 0 0,'4'-9'366'0'0,"-2"5"-175"0"0,0 1 0 0 0,-1-1 1 0 0,1 1-1 0 0,1 0 0 0 0,-1 0 1 0 0,4-4-1 0 0,-5 7 97 0 0,0 1 0 0 0,0 0 0 0 0,0 0-1 0 0,-1 0 1 0 0,1 0 0 0 0,0 0 0 0 0,0 0 0 0 0,-1 1 0 0 0,1-1 0 0 0,-1 0 0 0 0,1 0 0 0 0,0 2-1 0 0,3 15 475 0 0,0-1-1 0 0,-1 1 1 0 0,-1 0-1 0 0,0 0 1 0 0,-2 29-1 0 0,0-5-22 0 0,-2 114 1252 0 0,-1-93-1774 0 0,1-8-125 0 0,1 184-644 0 0,-1-193-2725 0 0,1-28-5189 0 0</inkml:trace>
  <inkml:trace contextRef="#ctx0" brushRef="#br0" timeOffset="1">0 405 23039 0 0,'1'1'111'0'0,"0"0"0"0"0,0 0 0 0 0,0-1-1 0 0,-1 1 1 0 0,1 0 0 0 0,0-1 0 0 0,0 1-1 0 0,0-1 1 0 0,0 1 0 0 0,0-1 0 0 0,0 0-1 0 0,0 1 1 0 0,0-1 0 0 0,0 0-1 0 0,0 1 1 0 0,2-1 0 0 0,21 1 575 0 0,-8-1-727 0 0,103 7-277 0 0,60-4-268 0 0,-91-6-1135 0 0,44-12-5055 0 0,-91 8-190 0 0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5T20:28:45.0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278 0 6912 0 0,'-6'3'714'0'0,"3"-2"-366"0"0,-1 1 0 0 0,1-1-1 0 0,0 1 1 0 0,0 0 0 0 0,0 0-1 0 0,0 0 1 0 0,1 0 0 0 0,-1 1 0 0 0,1-1-1 0 0,-1 1 1 0 0,-3 5 0 0 0,-3 5 3716 0 0,-10 20 1 0 0,6-12-1895 0 0,-3 6-1128 0 0,-60 101 1634 0 0,60-97-2153 0 0,1 1 0 0 0,-13 40-1 0 0,18-44-379 0 0,2 0-1 0 0,1 1 0 0 0,1 0 1 0 0,2 0-1 0 0,0 0 0 0 0,2 37 0 0 0,2-61-181 0 0,0 0 0 0 0,1 0 0 0 0,0-1 0 0 0,0 1 0 0 0,2 5 0 0 0,-3-9-115 0 0,1 0-1 0 0,-1 1 1 0 0,1-1-1 0 0,0 0 1 0 0,-1 1 0 0 0,1-1-1 0 0,0 0 1 0 0,0 0-1 0 0,0 1 1 0 0,0-1-1 0 0,0 0 1 0 0,0 0 0 0 0,0 0-1 0 0,1 0 1 0 0,-1 0-1 0 0,0-1 1 0 0,0 1 0 0 0,1 0-1 0 0,-1-1 1 0 0,2 2-1 0 0,13-1-8876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5T20:02:48.2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694 204 9816 0 0,'0'-4'148'0'0,"-1"-1"0"0"0,1 1 0 0 0,0 0 0 0 0,0-1 0 0 0,0 1 1 0 0,0 0-1 0 0,1 0 0 0 0,0-1 0 0 0,1-5 0 0 0,0 4 308 0 0,-1 0-1 0 0,0-1 0 0 0,1-8 0 0 0,-1 3 233 0 0,-1 11-555 0 0,1-1 1 0 0,-1 0-1 0 0,0 0 0 0 0,0 0 1 0 0,0 0-1 0 0,0 0 1 0 0,0 0-1 0 0,-1 1 0 0 0,1-1 1 0 0,-1-3-1 0 0,-2-2 607 0 0,1 1 0 0 0,-1-1 0 0 0,0 1 0 0 0,-6-9 0 0 0,7 13-480 0 0,0-1-1 0 0,-1 0 1 0 0,0 1-1 0 0,1-1 1 0 0,-1 1-1 0 0,0 0 0 0 0,0 0 1 0 0,0 0-1 0 0,0 1 1 0 0,-7-4-1 0 0,0 2-71 0 0,0-1-1 0 0,0 1 1 0 0,-1 1 0 0 0,1 0-1 0 0,-1 0 1 0 0,1 1-1 0 0,-20 1 1 0 0,14 1-50 0 0,0 0 1 0 0,0 2-1 0 0,1 0 0 0 0,-26 9 1 0 0,11-1-166 0 0,1 2 0 0 0,0 1 0 0 0,2 1 0 0 0,-46 34 0 0 0,48-30-11 0 0,1 1 0 0 0,1 1 1 0 0,1 1-1 0 0,1 2 0 0 0,1 0 1 0 0,1 0-1 0 0,-24 43 0 0 0,34-51 69 0 0,1 0-1 0 0,1 0 1 0 0,1 0-1 0 0,0 1 0 0 0,1 0 1 0 0,1 0-1 0 0,1 0 1 0 0,0 1-1 0 0,-1 29 1 0 0,5-32 6 0 0,0 0 0 0 0,0 0 0 0 0,1 0 0 0 0,1 0 1 0 0,1-1-1 0 0,0 1 0 0 0,1-1 0 0 0,0 0 0 0 0,1 0 1 0 0,1 0-1 0 0,12 19 0 0 0,-10-19 123 0 0,1-1 1 0 0,1 0-1 0 0,0 0 1 0 0,0-2-1 0 0,1 1 1 0 0,1-1-1 0 0,0-1 1 0 0,0 0-1 0 0,1-1 1 0 0,0-1-1 0 0,1 0 1 0 0,18 7-1 0 0,-15-9-34 0 0,0 0 0 0 0,0-1 0 0 0,0-1 0 0 0,0-1 0 0 0,1-1 0 0 0,-1 0 0 0 0,1-2 0 0 0,0 0 0 0 0,-1-1 0 0 0,31-5 0 0 0,-22 1-2 0 0,1-2-1 0 0,-1-1 1 0 0,-1-1 0 0 0,1-2-1 0 0,-2 0 1 0 0,1-2 0 0 0,-2 0 0 0 0,0-2-1 0 0,0-1 1 0 0,-1 0 0 0 0,-1-2-1 0 0,-1-1 1 0 0,-1 0 0 0 0,-1-2 0 0 0,0 0-1 0 0,-1-1 1 0 0,-2-1 0 0 0,22-38-1 0 0,-21 31 124 0 0,-2-2-1 0 0,23-65 0 0 0,-33 82-168 0 0,-1 0-1 0 0,-1 0 1 0 0,0 0 0 0 0,-2-1-1 0 0,1 1 1 0 0,-2-1-1 0 0,0 1 1 0 0,-1 0-1 0 0,-3-21 1 0 0,1 24-115 0 0,0 1 0 0 0,-1 0 1 0 0,0 0-1 0 0,0 0 0 0 0,-2 0 0 0 0,-6-10 1 0 0,8 15-3 0 0,0 0 0 0 0,0 0 0 0 0,-1 0 0 0 0,0 1 1 0 0,0-1-1 0 0,0 1 0 0 0,-1 1 0 0 0,0-1 1 0 0,0 1-1 0 0,-12-7 0 0 0,10 8-114 0 0,0 0 0 0 0,-1 1 0 0 0,1-1-1 0 0,-1 2 1 0 0,0-1 0 0 0,1 1 0 0 0,-1 1 0 0 0,0-1 0 0 0,-12 2 0 0 0,11 0-489 0 0,1 0 0 0 0,0 1 0 0 0,0 0 0 0 0,0 0 0 0 0,0 1 0 0 0,0 0 0 0 0,0 1 0 0 0,-14 7 0 0 0,-16 20-4046 0 0,16-17 3033 0 0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5T20:28:45.4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43 22255 0 0,'0'0'2019'0'0,"6"-3"-1622"0"0,95-27 3466 0 0,-93 28-3675 0 0,-1 0 1 0 0,1 0 0 0 0,-1 1 0 0 0,1 0-1 0 0,9 0 1 0 0,-15 0-189 0 0,-1 1 0 0 0,0 0 0 0 0,1 0 0 0 0,-1 0 0 0 0,0 1-1 0 0,1-1 1 0 0,-1 0 0 0 0,0 0 0 0 0,1 1 0 0 0,-1-1 0 0 0,0 1 0 0 0,0-1 0 0 0,1 1 0 0 0,-1-1 0 0 0,0 1 0 0 0,0 0 0 0 0,0 0 0 0 0,0-1 0 0 0,0 1-1 0 0,0 0 1 0 0,0 0 0 0 0,0 0 0 0 0,0 0 0 0 0,0 0 0 0 0,-1 1 0 0 0,1-1 0 0 0,0 0 0 0 0,-1 0 0 0 0,1 0 0 0 0,-1 1 0 0 0,1-1 0 0 0,-1 0 0 0 0,0 0-1 0 0,1 1 1 0 0,-1-1 0 0 0,0 0 0 0 0,0 1 0 0 0,0 1 0 0 0,0 2 0 0 0,-1 1 0 0 0,1 0 0 0 0,-1 0 0 0 0,-1-1 0 0 0,1 1 0 0 0,-1-1 0 0 0,0 1 0 0 0,0-1 0 0 0,-1 0 0 0 0,1 0 0 0 0,-6 8 0 0 0,-2 5 15 0 0,8-13-8 0 0,0 0 0 0 0,-1 0 0 0 0,0 0 0 0 0,0-1 0 0 0,0 1 0 0 0,-5 4 0 0 0,-9 6-7 0 0,17-14 0 0 0,0-1 0 0 0,0 0 0 0 0,0 0 0 0 0,-1 0 0 0 0,1 0 0 0 0,0 0 0 0 0,0 0 0 0 0,0 0 0 0 0,0 1 0 0 0,0-1 0 0 0,-1 0 0 0 0,1 0 0 0 0,0 0 0 0 0,0 0 0 0 0,0 1 0 0 0,0-1 0 0 0,0 0 0 0 0,0 0 0 0 0,0 0 0 0 0,0 0 0 0 0,0 1 0 0 0,0-1 0 0 0,0 0 0 0 0,0 0 0 0 0,-1 0 0 0 0,1 1 0 0 0,0-1 0 0 0,1 0 0 0 0,-1 0 0 0 0,0 0 0 0 0,0 1 0 0 0,0-1 0 0 0,0 0 0 0 0,0 0 0 0 0,0 0 0 0 0,0 0 0 0 0,0 1 0 0 0,0-1 0 0 0,0 0 0 0 0,0 0 0 0 0,0 0 0 0 0,1 0 0 0 0,-1 1 0 0 0,0-1 0 0 0,0 0 0 0 0,0 0 0 0 0,0 0 0 0 0,0 0 0 0 0,1 0 0 0 0,-1 0 0 0 0,0 1 0 0 0,0-1 0 0 0,0 0 0 0 0,6 0 0 0 0,2 0 10 0 0,0-1-1 0 0,17-4 1 0 0,1 0 21 0 0,-7 2 21 0 0,20-7 0 0 0,-28 6 21 0 0,0 1-1 0 0,0 1 1 0 0,0 0-1 0 0,0 0 1 0 0,0 1-1 0 0,20 1 1 0 0,-30 0-62 0 0,0 0 0 0 0,0 0 0 0 0,0 0 0 0 0,0 0 0 0 0,0 1 0 0 0,0-1 0 0 0,0 0-1 0 0,0 0 1 0 0,0 1 0 0 0,0-1 0 0 0,0 1 0 0 0,0-1 0 0 0,0 1 0 0 0,0-1 0 0 0,0 1 0 0 0,0 0 0 0 0,0-1 0 0 0,-1 1 0 0 0,1 0 0 0 0,0 0-1 0 0,0 0 1 0 0,-1 0 0 0 0,1-1 0 0 0,0 2 0 0 0,-1 0-2 0 0,1 0 0 0 0,-1-1 0 0 0,0 1 0 0 0,0-1 0 0 0,0 1 0 0 0,0-1 0 0 0,0 1 1 0 0,0 0-1 0 0,0-1 0 0 0,-1 1 0 0 0,1-1 0 0 0,0 1 0 0 0,-1-1 0 0 0,-1 3 0 0 0,-1 3 18 0 0,-1 0-1 0 0,0 0 1 0 0,0 0 0 0 0,-1-1 0 0 0,-6 8-1 0 0,3-6 117 0 0,0 0 1 0 0,-1 0-1 0 0,-15 10 0 0 0,19-15-787 0 0,-1 0 1 0 0,1 0-1 0 0,0-1 0 0 0,-1 1 1 0 0,-5 1-1 0 0,2-4-6278 0 0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5T20:28:45.7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40 6912 0 0,'20'-15'-276'0'0,"-15"11"2244"0"0,0 1 0 0 0,0 0 0 0 0,1 1 0 0 0,-1 0 0 0 0,0-1 0 0 0,1 2 0 0 0,0-1 0 0 0,-1 1 0 0 0,8-2 0 0 0,18 3-773 0 0,-24 1-997 0 0,0-1 1 0 0,0 2-1 0 0,0-1 0 0 0,0 1 1 0 0,-1 0-1 0 0,1 0 0 0 0,0 1 0 0 0,-1 0 1 0 0,0 0-1 0 0,0 1 0 0 0,0 0 1 0 0,11 8-1 0 0,-10-5-62 0 0,0 0-1 0 0,-1 0 1 0 0,0 0 0 0 0,0 1 0 0 0,-1 0 0 0 0,0 0-1 0 0,0 1 1 0 0,5 14 0 0 0,-2 2-68 0 0,0 1 0 0 0,-2-1 0 0 0,-1 2 0 0 0,-1-1 0 0 0,0 51 0 0 0,-4-41-68 0 0,-2 0 0 0 0,-1-1 0 0 0,-2 1 0 0 0,-2-1 0 0 0,-1 0 0 0 0,-1 0 0 0 0,-2-1 0 0 0,-16 34 0 0 0,18-50 30 0 0,-1 1 0 0 0,-23 32 1 0 0,26-42-224 0 0,0 0 0 0 0,-1-1 0 0 0,0 0 1 0 0,-1 0-1 0 0,0 0 0 0 0,-15 9 0 0 0,-4-3-1236 0 0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5T20:28:48.7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0 278 3224 0 0,'0'-1'240'0'0,"0"0"-46"0"0,1-1 0 0 0,-1 1 0 0 0,1 0 0 0 0,-1 0 1 0 0,1 0-1 0 0,-1 0 0 0 0,1 0 0 0 0,-1 0 0 0 0,1 0 0 0 0,0 0 0 0 0,0 0 0 0 0,-1 0 1 0 0,1 0-1 0 0,0 1 0 0 0,0-1 0 0 0,0 0 0 0 0,0 0 0 0 0,0 1 0 0 0,2-1 0 0 0,1-3 774 0 0,12-10 718 0 0,27-20 0 0 0,-1 3-1123 0 0,63-46 430 0 0,-97 71-891 0 0,13-7-33 0 0,1 1 1 0 0,0 1 0 0 0,1 2 0 0 0,0 0 0 0 0,0 1 0 0 0,1 1-1 0 0,0 1 1 0 0,0 1 0 0 0,39-2 0 0 0,8 3 27 0 0,0 4 0 0 0,74 9 0 0 0,-118-7 11 0 0,-1 2-1 0 0,1 0 1 0 0,-1 2 0 0 0,0 1-1 0 0,-1 1 1 0 0,1 1 0 0 0,38 21-1 0 0,27 24 419 0 0,117 92 0 0 0,-170-118-412 0 0,-1-2 181 0 0,0-1 1 0 0,2-2-1 0 0,0-1 1 0 0,2-2-1 0 0,0-2 1 0 0,1-2-1 0 0,1-2 1 0 0,80 17-1 0 0,-79-23 299 0 0,-21-3-245 0 0,0-1-1 0 0,0-1 0 0 0,46 0 0 0 0,-50-3-204 0 0,12 0 180 0 0,-29 0-294 0 0,-1 0-1 0 0,1-1 0 0 0,-1 1 0 0 0,0 0 1 0 0,1-1-1 0 0,-1 1 0 0 0,1-1 0 0 0,-1 0 1 0 0,0 1-1 0 0,0-1 0 0 0,1 0 0 0 0,-1 0 0 0 0,0 0 1 0 0,0 0-1 0 0,0 0 0 0 0,0 0 0 0 0,2-2 1 0 0,-3 2-7 0 0,1 0 1 0 0,-1 0-1 0 0,1-1 0 0 0,-1 1 1 0 0,0-1-1 0 0,0 1 1 0 0,1 0-1 0 0,-1-1 1 0 0,0 1-1 0 0,0 0 0 0 0,0-1 1 0 0,0 1-1 0 0,-1-1 1 0 0,1 1-1 0 0,0 0 1 0 0,-1-1-1 0 0,1 1 0 0 0,-1 0 1 0 0,1-1-1 0 0,-1 1 1 0 0,1 0-1 0 0,-3-3 1 0 0,1 1 29 0 0,0-1 0 0 0,-1 1 0 0 0,1-1 0 0 0,-1 1 0 0 0,0 0 0 0 0,-4-3 0 0 0,-19-15 59 0 0,-1 2-1 0 0,0 1 0 0 0,-50-25 1 0 0,36 24-7 0 0,-78-24 0 0 0,105 38 371 0 0,59 21-432 0 0,-13-9-68 0 0,0 1 0 0 0,44 19 0 0 0,-69-25 28 0 0,-1 1 0 0 0,1 1-1 0 0,-1-1 1 0 0,0 1-1 0 0,0 0 1 0 0,0 1 0 0 0,0-1-1 0 0,-1 1 1 0 0,0 1 0 0 0,7 7-1 0 0,-10-10-1 0 0,0 0 0 0 0,-1 0-1 0 0,1 0 1 0 0,-1 0 0 0 0,1 0-1 0 0,-1 1 1 0 0,0-1 0 0 0,0 1-1 0 0,0-1 1 0 0,-1 0 0 0 0,1 1-1 0 0,-1-1 1 0 0,0 1 0 0 0,0 0-1 0 0,0-1 1 0 0,0 1 0 0 0,-1-1-1 0 0,1 1 1 0 0,-1-1 0 0 0,0 0-1 0 0,0 1 1 0 0,-1-1 0 0 0,-1 4-1 0 0,-53 99-1237 0 0,48-87 496 0 0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5T20:28:49.7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81 159 8752 0 0,'-16'-1'364'0'0,"12"1"-280"0"0,0-1 0 0 0,0 1 0 0 0,0 0 0 0 0,0 0 0 0 0,0 0 0 0 0,-4 2 0 0 0,-23 0 2985 0 0,29-2-2123 0 0,7 0-271 0 0,4 0-451 0 0,9-1 455 0 0,31-5-1 0 0,-8 0-623 0 0,149-25 975 0 0,-7 0-179 0 0,383-12-451 0 0,-355 29 26 0 0,436-14 1492 0 0,-598 30-1697 0 0,-1 2 0 0 0,0 3 0 0 0,0 1 0 0 0,83 27-1 0 0,-100-23-152 0 0,0 1-1 0 0,-1 2 1 0 0,54 36-1 0 0,-25-15 46 0 0,32 17-49 0 0,2-4 1 0 0,107 39-1 0 0,-101-48 62 0 0,-158-62 1527 0 0,-30-12-1136 0 0,42 11-396 0 0,-101-50 71 0 0,110 52-140 0 0,-61-46-1 0 0,96 65-57 0 0,-1 0 17 0 0,1-1 0 0 0,0 1-1 0 0,1 0 1 0 0,-1-1 0 0 0,0 0 0 0 0,1 1-1 0 0,-1-1 1 0 0,1 0 0 0 0,0 0-1 0 0,-2-4 1 0 0,5 0 53 0 0,0 6-62 0 0,0 0-1 0 0,0 1 1 0 0,0-1-1 0 0,0 0 0 0 0,1 1 1 0 0,-1-1-1 0 0,0 1 1 0 0,0-1-1 0 0,1 1 1 0 0,-1-1-1 0 0,0 1 0 0 0,1 0 1 0 0,2 0-1 0 0,20-1-5 0 0,-5 4 3 0 0,0 0 0 0 0,0 2 0 0 0,0 0 0 0 0,26 12 0 0 0,-18-5-18 0 0,-1 2 0 0 0,49 33 0 0 0,-43-25 9 0 0,-27-19 24 0 0,-1 0 0 0 0,1 1-1 0 0,-1 0 1 0 0,0 0 0 0 0,0 0-1 0 0,0 1 1 0 0,0-1 0 0 0,3 7 0 0 0,-5-9-7 0 0,-1 0 0 0 0,0 1 0 0 0,0-1 0 0 0,0 1 0 0 0,0-1 1 0 0,0 1-1 0 0,0-1 0 0 0,-1 1 0 0 0,1 0 0 0 0,-1-1 0 0 0,0 1 1 0 0,0 0-1 0 0,0 0 0 0 0,0-1 0 0 0,0 1 0 0 0,0 0 0 0 0,-1-1 1 0 0,1 1-1 0 0,-2 4 0 0 0,-3 5 21 0 0,-1 0 0 0 0,0-1 1 0 0,0 1-1 0 0,-15 18 0 0 0,19-28-216 0 0,1 0 0 0 0,-1 1 0 0 0,1-1 0 0 0,0 0 0 0 0,0 1 0 0 0,0-1 0 0 0,0 0 0 0 0,1 1 0 0 0,-1 0 0 0 0,1-1 0 0 0,-1 4 0 0 0,1 4-1084 0 0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5T20:28:50.6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105 396 11808 0 0,'-23'-5'530'0'0,"0"1"1"0"0,-27 0 0 0 0,44 5-371 0 0,6-1-158 0 0,0 0 1 0 0,0 0 0 0 0,0 0-1 0 0,-1 0 1 0 0,1 0-1 0 0,0 0 1 0 0,0 0 0 0 0,0 0-1 0 0,0 0 1 0 0,0 0 0 0 0,0 0-1 0 0,0 0 1 0 0,0 0 0 0 0,0 0-1 0 0,-1 0 1 0 0,1 1 0 0 0,0-1-1 0 0,0 0 1 0 0,0 0 0 0 0,0 0-1 0 0,0 0 1 0 0,0 0 0 0 0,0 0-1 0 0,0 0 1 0 0,0 0 0 0 0,0 1-1 0 0,0-1 1 0 0,0 0-1 0 0,0 0 1 0 0,0 0 0 0 0,0 0-1 0 0,0 0 1 0 0,0 0 0 0 0,0 0-1 0 0,0 1 1 0 0,0-1 0 0 0,0 0-1 0 0,0 0 1 0 0,0 0 0 0 0,0 0-1 0 0,0 0 1 0 0,0 0 0 0 0,0 0-1 0 0,0 1 1 0 0,0-1 0 0 0,0 0-1 0 0,0 0 1 0 0,1 0 0 0 0,-1 0-1 0 0,0 0 1 0 0,0 0-1 0 0,0 0 1 0 0,0 0 0 0 0,0 0-1 0 0,0 0 1 0 0,0 0 0 0 0,0 0-1 0 0,0 1 1 0 0,1-1 0 0 0,-1 0-1 0 0,0 0 1 0 0,0 0 0 0 0,0 0-1 0 0,0 0 1 0 0,0 0 0 0 0,0 0-1 0 0,1 0 1 0 0,7 5 12 0 0,-7-5 3 0 0,11 5 192 0 0,1-1 0 0 0,0-1 0 0 0,0 0 0 0 0,0 0 1 0 0,0-1-1 0 0,26 0 0 0 0,-1 0 450 0 0,-3 0 8 0 0,0-2 0 0 0,60-8 0 0 0,-32 2-122 0 0,-11-1 117 0 0,0-2 0 0 0,94-30 0 0 0,-79 19-283 0 0,90-37 504 0 0,-111 38-681 0 0,36-18 109 0 0,-28 11-239 0 0,49-21-71 0 0,85-35-62 0 0,-151 68 95 0 0,0 2 1 0 0,1 2 0 0 0,0 1 0 0 0,0 2 0 0 0,1 2 0 0 0,65-1-1 0 0,-79 7 46 0 0,0 1 0 0 0,-1 1 0 0 0,29 7 0 0 0,70 25 292 0 0,-83-23-270 0 0,-20-5-71 0 0,0 1 0 0 0,-1 0 0 0 0,29 17 0 0 0,51 40 78 0 0,-57-35-70 0 0,116 82 245 0 0,-126-86-195 0 0,0 1-1 0 0,45 52 1 0 0,-61-61-134 0 0,-10-13 25 0 0,-1 0 0 0 0,-1 1 0 0 0,1 0 0 0 0,-1-1 0 0 0,0 1 0 0 0,-1 1 0 0 0,6 9 0 0 0,-9-14 321 0 0,-12-15 86 0 0,-38-34 378 0 0,-186-161 616 0 0,191 176-869 0 0,45 32-512 0 0,-1 0-1 0 0,1 0 1 0 0,0 0 0 0 0,0 0 0 0 0,0 0 0 0 0,0-1 0 0 0,0 1-1 0 0,0 0 1 0 0,-1 0 0 0 0,1 0 0 0 0,0 0 0 0 0,0 0 0 0 0,0 0-1 0 0,0 0 1 0 0,0 0 0 0 0,-1 0 0 0 0,1 0 0 0 0,0 0 0 0 0,0 0-1 0 0,0 0 1 0 0,0 0 0 0 0,0 0 0 0 0,-1 0 0 0 0,1 0 0 0 0,0 0-1 0 0,0 0 1 0 0,0 0 0 0 0,0 0 0 0 0,0 0 0 0 0,-1 0 0 0 0,1 0-1 0 0,0 0 1 0 0,0 1 0 0 0,0-1 0 0 0,0 0 0 0 0,0 0 0 0 0,0 0-1 0 0,0 0 1 0 0,-1 0 0 0 0,1 0 0 0 0,0 0 0 0 0,0 0 0 0 0,0 1-1 0 0,0-1 1 0 0,0 0 0 0 0,0 0 0 0 0,0 0 0 0 0,0 0 0 0 0,0 0-1 0 0,0 1 1 0 0,0-1 0 0 0,0 0 0 0 0,0 0 0 0 0,0 0-1 0 0,0 0 1 0 0,0 0 0 0 0,0 1 0 0 0,0-1 0 0 0,0 0 0 0 0,0 0-1 0 0,0 0 1 0 0,0 0 0 0 0,0 0 0 0 0,0 1 0 0 0,0-1 0 0 0,0 0-1 0 0,0 0 1 0 0,0 0 0 0 0,0 0 0 0 0,3 10-9 0 0,-3-10 11 0 0,4 9-3 0 0,0 0 0 0 0,1 0 0 0 0,0-1 0 0 0,1 1 0 0 0,0-1 0 0 0,0-1 0 0 0,14 15 0 0 0,-9-12 0 0 0,-1 2 0 0 0,11 16 0 0 0,-20-27 0 0 0,0 0 0 0 0,-1 1 0 0 0,1-1 0 0 0,-1 0 1 0 0,1 1-1 0 0,-1-1 0 0 0,1 1 0 0 0,-1-1 0 0 0,0 1 0 0 0,0-1 0 0 0,0 1 0 0 0,0-1 0 0 0,0 1 0 0 0,0-1 0 0 0,0 1 0 0 0,0-1 0 0 0,0 1 0 0 0,-1-1 1 0 0,1 1-1 0 0,-1-1 0 0 0,1 1 0 0 0,-1-1 0 0 0,1 0 0 0 0,-1 1 0 0 0,0-1 0 0 0,-1 2 0 0 0,-3 3-3 0 0,0 0 0 0 0,0 0 0 0 0,-12 11 0 0 0,-2 1-77 0 0,16-14-202 0 0,0 0 1 0 0,-1 0 0 0 0,2 0-1 0 0,-1 0 1 0 0,1 1 0 0 0,-4 7 0 0 0,6-11 53 0 0,-1 0 1 0 0,1 1-1 0 0,0-1 1 0 0,0 0-1 0 0,0 0 1 0 0,0 0 0 0 0,0 1-1 0 0,0-1 1 0 0,0 0-1 0 0,0 0 1 0 0,0 0-1 0 0,0 1 1 0 0,1-1-1 0 0,0 1 1 0 0,-1 0-266 0 0,1-1 1 0 0,0 0-1 0 0,0 0 0 0 0,-1 0 0 0 0,1 0 1 0 0,0 0-1 0 0,0 0 0 0 0,1 0 0 0 0,-1 0 1 0 0,0 0-1 0 0,0 0 0 0 0,0 0 0 0 0,0-1 1 0 0,3 2-1 0 0,10 3-5772 0 0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5T20:28:53.9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538 306 5984 0 0,'9'-2'622'0'0,"-1"0"338"0"0,1 0 0 0 0,-1-1-1 0 0,13-6 1 0 0,-18 7-498 0 0,1 0 0 0 0,-1 0 0 0 0,1-1-1 0 0,-1 1 1 0 0,0-1 0 0 0,0 0 0 0 0,0 0 0 0 0,0 0 0 0 0,3-6 0 0 0,5-6 621 0 0,-6 9-770 0 0,-1 0 0 0 0,0-1-1 0 0,0 1 1 0 0,0-1 0 0 0,3-10-1 0 0,-5 12-109 0 0,-1 0 0 0 0,0-1-1 0 0,0 1 1 0 0,0 0 0 0 0,-1 0-1 0 0,0 0 1 0 0,0-1 0 0 0,0 1-1 0 0,0 0 1 0 0,-1 0-1 0 0,0 0 1 0 0,0 0 0 0 0,-1 0-1 0 0,1 0 1 0 0,-1 0 0 0 0,0 0-1 0 0,0 0 1 0 0,-1 1 0 0 0,-3-6-1 0 0,3 5-70 0 0,-1 0 0 0 0,0 1 0 0 0,0 0 1 0 0,-1-1-1 0 0,1 1 0 0 0,-1 1 0 0 0,0-1 0 0 0,0 1 0 0 0,0 0 0 0 0,-1 0 0 0 0,1 0 0 0 0,-1 1 1 0 0,1-1-1 0 0,-1 2 0 0 0,0-1 0 0 0,-9-1 0 0 0,-3 1-113 0 0,1 0 1 0 0,-1 2 0 0 0,0 0-1 0 0,0 1 1 0 0,0 0-1 0 0,0 2 1 0 0,1 0-1 0 0,-1 1 1 0 0,1 1-1 0 0,0 1 1 0 0,-23 10 0 0 0,8 0 7 0 0,1 1 1 0 0,1 2 0 0 0,0 0 0 0 0,-47 43-1 0 0,65-52-6 0 0,1 1 0 0 0,1 1 0 0 0,-1 0 0 0 0,2 0 0 0 0,0 0 1 0 0,0 2-1 0 0,1-1 0 0 0,1 1 0 0 0,0 0 0 0 0,1 0 0 0 0,1 1 0 0 0,0 0 0 0 0,1 0 0 0 0,0 0 0 0 0,1 0 0 0 0,1 1 0 0 0,1-1 0 0 0,0 17 0 0 0,1-2 6 0 0,1 1-1 0 0,2 0 1 0 0,1-1-1 0 0,1 1 1 0 0,2-1 0 0 0,18 50-1 0 0,-11-46-30 0 0,1-1 0 0 0,2 0 0 0 0,1-1 0 0 0,1-1 0 0 0,33 39 0 0 0,-42-58 40 0 0,2 0 0 0 0,-1-1 1 0 0,1 0-1 0 0,1-1 0 0 0,0-1 0 0 0,1 0 1 0 0,-1 0-1 0 0,2-2 0 0 0,25 11 1 0 0,-23-11 42 0 0,1-1 1 0 0,0-1-1 0 0,0-1 1 0 0,1-1-1 0 0,-1 0 1 0 0,1-2-1 0 0,0 0 1 0 0,19-1-1 0 0,-26-2 15 0 0,-1 0 0 0 0,-1 0 0 0 0,1-1 0 0 0,0 0 1 0 0,-1-1-1 0 0,1 0 0 0 0,-1-1 0 0 0,0 0 0 0 0,0-1 0 0 0,-1 0 0 0 0,0 0 0 0 0,14-13 0 0 0,-5 2 116 0 0,0-1 0 0 0,-1 0 0 0 0,-1-2-1 0 0,21-33 1 0 0,-18 20-64 0 0,-1-2 0 0 0,-2 1-1 0 0,-1-2 1 0 0,-2 0 0 0 0,-2-1 0 0 0,-1 0 0 0 0,-2-1-1 0 0,5-60 1 0 0,-10 62-129 0 0,-2 0 0 0 0,-2 1 1 0 0,-2-1-1 0 0,0 1 0 0 0,-3-1 0 0 0,-15-53 0 0 0,15 70-59 0 0,-1 0 1 0 0,-1 0-1 0 0,-1 1 1 0 0,-17-28-1 0 0,20 37-32 0 0,0 0 1 0 0,-1 1-1 0 0,0 0 1 0 0,-1 0-1 0 0,0 0 1 0 0,0 1-1 0 0,0 0 0 0 0,-1 0 1 0 0,0 1-1 0 0,-11-6 1 0 0,11 9-294 0 0,1 0 1 0 0,-1 0-1 0 0,1 1 1 0 0,-1 0-1 0 0,0 1 0 0 0,0-1 1 0 0,0 2-1 0 0,0-1 1 0 0,0 2-1 0 0,0-1 1 0 0,0 1-1 0 0,0 0 0 0 0,-10 3 1 0 0,-10 5-8364 0 0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5T20:28:54.7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96 13360 0 0,'0'0'1026'0'0,"8"0"-552"0"0,2 2 57 0 0,0 0 1 0 0,18 8 0 0 0,9 1 111 0 0,102 8 566 0 0,-90-13-981 0 0,158 4 1330 0 0,-43-4-354 0 0,203 8-124 0 0,-353-14-1064 0 0,-4 1 92 0 0,-1-1 0 0 0,0 0 0 0 0,0-1 0 0 0,0 0 0 0 0,0 0 0 0 0,0-1 0 0 0,14-4 0 0 0,-22 6 124 0 0,-13-9 445 0 0,1 3-545 0 0,1 2 1 0 0,-1 0-1 0 0,0 0 0 0 0,-16-3 1 0 0,-4-2-79 0 0,17 5-29 0 0,-75-28 29 0 0,74 25-52 0 0,0 0 1 0 0,0-1 0 0 0,-23-16-1 0 0,37 23 20 0 0,0 1 0 0 0,0-1 0 0 0,0 0 0 0 0,0 0 0 0 0,0 0 0 0 0,0 0-1 0 0,0 0 1 0 0,0 0 0 0 0,0 0 0 0 0,1 0 0 0 0,-1-1 0 0 0,0 1 0 0 0,1 0 0 0 0,-1 0 0 0 0,1 0 0 0 0,0-1-1 0 0,-1 1 1 0 0,1-2 0 0 0,1 1 47 0 0,1 1 0 0 0,-1 0 0 0 0,1 0 0 0 0,0 0 0 0 0,-1 0 0 0 0,1 1 0 0 0,0-1 0 0 0,0 0 0 0 0,2 0 0 0 0,-3 1-45 0 0,11-3-44 0 0,1 1 1 0 0,-1 0 0 0 0,1 1-1 0 0,-1 1 1 0 0,1 0 0 0 0,18 2-1 0 0,15 0 106 0 0,-16-1 25 0 0,58 7 0 0 0,-79-7-84 0 0,0 1 0 0 0,0 0 0 0 0,0 1-1 0 0,0 0 1 0 0,0 0 0 0 0,0 1-1 0 0,-1 0 1 0 0,1 0 0 0 0,-1 1-1 0 0,10 8 1 0 0,-15-10-18 0 0,-1-1-1 0 0,0 0 0 0 0,1 1 1 0 0,-1-1-1 0 0,0 1 1 0 0,0 0-1 0 0,-1-1 1 0 0,1 1-1 0 0,-1 0 0 0 0,1 0 1 0 0,-1 0-1 0 0,0 0 1 0 0,0 0-1 0 0,0 1 0 0 0,0-1 1 0 0,-1 0-1 0 0,1 0 1 0 0,-1 1-1 0 0,0-1 1 0 0,0 0-1 0 0,0 0 0 0 0,-1 1 1 0 0,1-1-1 0 0,-1 0 1 0 0,1 0-1 0 0,-1 1 0 0 0,0-1 1 0 0,-1 0-1 0 0,1 0 1 0 0,-3 4-1 0 0,-1 2 14 0 0,0 0 0 0 0,-1-1 0 0 0,0 0 0 0 0,-1 0 0 0 0,1 0 0 0 0,-2-1 0 0 0,1 0 0 0 0,-16 10 0 0 0,-3 2 17 0 0,-2-2 0 0 0,-39 19 0 0 0,-42 19-4375 0 0,94-46-4015 0 0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5T20:28:58.9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164 1 5984 0 0,'-10'3'319'0'0,"0"0"0"0"0,0 1 0 0 0,1 0-1 0 0,0 1 1 0 0,0 0 0 0 0,-10 7 0 0 0,13-8 233 0 0,-20 8 206 0 0,-3 3-636 0 0,28-15 30 0 0,-1 1-1 0 0,1 0 1 0 0,0-1 0 0 0,-1 1 0 0 0,1-1 0 0 0,0 0 0 0 0,-1 1 0 0 0,1-1-1 0 0,-1 0 1 0 0,1 0 0 0 0,-1 0 0 0 0,1 0 0 0 0,-2 0 0 0 0,-2 0 3242 0 0,12 5-1728 0 0,1-1-1381 0 0,0 0 0 0 0,0-1 0 0 0,1 0 0 0 0,-1 0 0 0 0,1-1 0 0 0,-1 0 0 0 0,1 0 0 0 0,0-1 0 0 0,16 1 0 0 0,11-3 288 0 0,39-5 0 0 0,-48 4-356 0 0,23-3 141 0 0,180-12 956 0 0,-124 9-966 0 0,-19 0-136 0 0,554 0 1101 0 0,-418 9-594 0 0,7 15 252 0 0,-1 20-144 0 0,-210-33-775 0 0,48 10 56 0 0,-37-6-79 0 0,-1-2-1 0 0,1-1 1 0 0,56 1-1 0 0,127-19-28 0 0,-204 14-95 0 0,1 0 0 0 0,-1 1 0 0 0,1 0-1 0 0,-1 0 1 0 0,0 1 0 0 0,1 1 0 0 0,-1-1-1 0 0,10 6 1 0 0,-12-5-570 0 0,0 0 0 0 0,-1 1 0 0 0,1-1 0 0 0,-1 2 0 0 0,0-1 0 0 0,9 9 0 0 0,-4-1-7374 0 0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5T20:29:11.3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1 136 9216 0 0,'2'-6'373'0'0,"-1"-1"0"0"0,1 1 0 0 0,-1 0 0 0 0,-1-1 0 0 0,1 1 0 0 0,-1-1 0 0 0,-1-10 0 0 0,1 7 878 0 0,0 1-1 0 0,2-15 1 0 0,-2-6 3470 0 0,6 34-4043 0 0,-3-2-562 0 0,0 1-1 0 0,-1 0 0 0 0,1 0 0 0 0,-1 0 1 0 0,1 0-1 0 0,-1 0 0 0 0,0 1 0 0 0,-1-1 1 0 0,1 1-1 0 0,1 4 0 0 0,12 39 662 0 0,-15-46-767 0 0,21 117 130 0 0,-18-101-88 0 0,8 100 693 0 0,-6 216-1 0 0,-21-59-760 0 0,15-263-515 0 0,-4 32 1065 0 0,-3-17-7719 0 0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5T20:29:12.2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1 157 8288 0 0,'2'1'8855'0'0,"6"5"-7957"0"0,-6-5-810 0 0,-1 0 0 0 0,1 1 1 0 0,-1-1-1 0 0,1 0 0 0 0,0-1 0 0 0,-1 1 1 0 0,1 0-1 0 0,0 0 0 0 0,-1-1 0 0 0,1 1 1 0 0,0-1-1 0 0,0 1 0 0 0,0-1 0 0 0,0 0 1 0 0,2 1-1 0 0,2-2-27 0 0,0 1 0 0 0,-1-1 0 0 0,11-3 1 0 0,11-2 903 0 0,88-1 25 0 0,92-11 820 0 0,-141 11-1601 0 0,109 1 0 0 0,-55 4 555 0 0,67-2-348 0 0,49-2 82 0 0,233-11-333 0 0,15-1 6 0 0,-114-2-117 0 0,446-10 402 0 0,-267 30-382 0 0,113 19-74 0 0,-174-34 139 0 0,-370 0 11 0 0,-70 7 75 0 0,1 3 0 0 0,-1 1 0 0 0,66 4 1 0 0,69 3 570 0 0,-115-3-555 0 0,-63 0-226 0 0,0 0 0 0 0,-1 0 1 0 0,1 1-1 0 0,0 0 0 0 0,0 0 1 0 0,-1 0-1 0 0,1 1 0 0 0,0-1 1 0 0,4 4-1 0 0,-7-4-5 0 0,-1 0 0 0 0,0 1 0 0 0,0-1 0 0 0,0 1 0 0 0,0-1 0 0 0,-1 1 0 0 0,1-1-1 0 0,0 1 1 0 0,-1 0 0 0 0,1 1 0 0 0,1 2 5 0 0,0 1-5 0 0,-1-1-1 0 0,0 1 1 0 0,0 0 0 0 0,0 0-1 0 0,-1 0 1 0 0,0 0-1 0 0,0 0 1 0 0,-1 9 0 0 0,0 8 20 0 0,-2 164-19 0 0,1-71-11 0 0,4 114 0 0 0,1-165 0 0 0,0-7 0 0 0,13 79 0 0 0,26 73 544 0 0,-41-204-592 0 0,1 4-815 0 0,-1-1 1 0 0,0 1-1 0 0,0 11 1 0 0,-1-18 462 0 0,0 0 1 0 0,-1-1-1 0 0,1 1 1 0 0,-1 0-1 0 0,0-1 1 0 0,1 1-1 0 0,-1-1 1 0 0,0 1-1 0 0,0-1 0 0 0,-1 0 1 0 0,1 1-1 0 0,0-1 1 0 0,-1 0-1 0 0,0 0 1 0 0,1 0-1 0 0,-4 3 1 0 0,-6 3-7950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5T20:02:49.0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524 37 6448 0 0,'-20'-15'2539'0'0,"-10"2"2333"0"0,17 8-4077 0 0,11 4-654 0 0,-1 0-1 0 0,0 1 0 0 0,1-1 1 0 0,-1 1-1 0 0,0-1 0 0 0,0 1 1 0 0,0 0-1 0 0,1 0 0 0 0,-1 1 1 0 0,0-1-1 0 0,0 0 1 0 0,-3 2-1 0 0,-34 12 490 0 0,22-7-462 0 0,-7 4-141 0 0,1 0 0 0 0,0 1 0 0 0,1 2 0 0 0,0 0 1 0 0,1 1-1 0 0,1 2 0 0 0,-38 36 0 0 0,42-34-18 0 0,1 1-1 0 0,0 1 0 0 0,1 0 1 0 0,2 1-1 0 0,-16 32 1 0 0,22-38 104 0 0,1-1 1 0 0,1 1-1 0 0,0 1 0 0 0,1-1 0 0 0,1 1 1 0 0,0 0-1 0 0,1-1 0 0 0,1 1 1 0 0,1 20-1 0 0,2-16 140 0 0,1 0 0 0 0,1 0 0 0 0,1-1 0 0 0,1 0 0 0 0,1 0 0 0 0,0 0 0 0 0,2-1 0 0 0,0 0 0 0 0,1 0 0 0 0,1-1 0 0 0,1-1 0 0 0,18 23 0 0 0,-22-31-127 0 0,0-1 0 0 0,0 0 0 0 0,1 0 0 0 0,0 0 0 0 0,0-1 0 0 0,1-1 0 0 0,0 1 0 0 0,0-2 0 0 0,0 1 0 0 0,22 6 0 0 0,-24-9-15 0 0,-1-1 0 0 0,1 0 0 0 0,0-1-1 0 0,0 1 1 0 0,0-2 0 0 0,0 1 0 0 0,0-1 0 0 0,0 0 0 0 0,0-1 0 0 0,0 0 0 0 0,0 0 0 0 0,-1-1 0 0 0,1 0 0 0 0,0 0 0 0 0,-1-1 0 0 0,13-6 0 0 0,-6 1 56 0 0,-2 0-1 0 0,1-1 0 0 0,-1-1 0 0 0,0 0 1 0 0,-1-1-1 0 0,-1 0 0 0 0,1 0 1 0 0,9-16-1 0 0,-1-1 152 0 0,-1-1 0 0 0,22-50 0 0 0,-28 52-320 0 0,-2 0-1 0 0,-1-1 1 0 0,-1 0 0 0 0,-2 0 0 0 0,0 0 0 0 0,-2-1-1 0 0,-1 0 1 0 0,-2 0 0 0 0,0 0 0 0 0,-2 0-1 0 0,-6-38 1 0 0,2 38-329 0 0,-14-50-1 0 0,14 66 138 0 0,0 0 0 0 0,0 0 0 0 0,-1 0 0 0 0,-1 1-1 0 0,-15-21 1 0 0,18 29-702 0 0,0 0 0 0 0,0 0 0 0 0,-9-7 1 0 0,13 11 821 0 0,-9-5-1633 0 0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5T20:29:13.3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11888 0 0,'0'0'1920'0'0,"12"8"194"0"0,-4-3-1578 0 0,1 1 0 0 0,1-1 0 0 0,-1-1 1 0 0,1 0-1 0 0,0 0 0 0 0,-1-1 0 0 0,2 0 0 0 0,17 2 0 0 0,3-1 571 0 0,50-3 0 0 0,-13 0-1027 0 0,371 24 693 0 0,-96-20-1067 0 0,-244-5 511 0 0,158-7-139 0 0,-111 7 472 0 0,592 6 660 0 0,-541 0-1210 0 0,-56-8 0 0 0,-39-1 0 0 0,228 9 315 0 0,1 1-552 0 0,-55-7 981 0 0,310 7-616 0 0,-532-7-122 0 0,287-8-10 0 0,38 6 4 0 0,-189 5 0 0 0,-66 0 106 0 0,42-1 100 0 0,-136-3-151 0 0,184-11 258 0 0,-171 8-313 0 0,-18 3 0 0 0,-1-2 0 0 0,0-1 0 0 0,23-6 0 0 0,-41 7 301 0 0,0 1-1295 0 0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5T20:29:14.0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86 1840 0 0,'3'-10'571'0'0,"10"-13"9850"0"0,-3 4-6903 0 0,-6 13-2877 0 0,-3 4-343 0 0,0 0-1 0 0,0 0 1 0 0,0 0 0 0 0,1 0 0 0 0,-1 1-1 0 0,0-1 1 0 0,1 0 0 0 0,0 1 0 0 0,-1-1-1 0 0,1 1 1 0 0,0 0 0 0 0,0 0 0 0 0,3-2-1 0 0,-5 2-227 0 0,1 1 0 0 0,0 0-1 0 0,-1-1 1 0 0,1 1 0 0 0,0 0-1 0 0,0 0 1 0 0,0-1 0 0 0,-1 1-1 0 0,1 0 1 0 0,0 0 0 0 0,0 0-1 0 0,0 0 1 0 0,-1 0 0 0 0,1 0-1 0 0,0 0 1 0 0,0 0 0 0 0,0 0-1 0 0,-1 1 1 0 0,1-1-1 0 0,0 0 1 0 0,0 0 0 0 0,0 1-1 0 0,-1-1 1 0 0,1 0 0 0 0,0 1-1 0 0,-1-1 1 0 0,1 1 0 0 0,0-1-1 0 0,-1 1 1 0 0,1-1 0 0 0,-1 1-1 0 0,1 0 1 0 0,-1-1 0 0 0,1 1-1 0 0,-1 0 1 0 0,1-1 0 0 0,-1 1-1 0 0,1 0 1 0 0,-1-1 0 0 0,1 3-1 0 0,3 6 111 0 0,0 0 0 0 0,0 0 0 0 0,-1 1 1 0 0,0-1-1 0 0,0 1 0 0 0,1 13 0 0 0,-2-10-46 0 0,3 20 259 0 0,1 51 1 0 0,-5-46-185 0 0,-3 278 956 0 0,-1-21-985 0 0,4-260-334 0 0,5 63 373 0 0,-4-81-921 0 0,1 0 0 0 0,0 1 0 0 0,9 24 1 0 0,-8-33-1926 0 0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5T20:29:14.6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 5528 0 0,'5'-1'12787'0'0,"-2"0"-13019"0"0,-2 1 428 0 0,1 1 0 0 0,-1-1-1 0 0,0 0 1 0 0,0 1 0 0 0,0-1-1 0 0,1 1 1 0 0,-1-1 0 0 0,0 1-1 0 0,0 0 1 0 0,0-1-1 0 0,0 1 1 0 0,0 0 0 0 0,0 0-1 0 0,-1 0 1 0 0,1 0 0 0 0,0 0-1 0 0,0 0 1 0 0,0 0-1 0 0,-1 0 1 0 0,2 2 0 0 0,12 27 1362 0 0,-10-21-1021 0 0,4 13-18 0 0,-1 1 0 0 0,-1 0-1 0 0,-1 0 1 0 0,-1 0 0 0 0,2 31-1 0 0,-2 156-518 0 0,-15 1 280 0 0,10-203-248 0 0,-6 85 153 0 0,0-14-120 0 0,5 107 0 0 0,2-182-278 0 0,0 4 61 0 0,1-1-1 0 0,0 1 1 0 0,3 11 0 0 0,-4-18 50 0 0,0 0 1 0 0,1 1-1 0 0,-1-1 0 0 0,1 0 1 0 0,0 0-1 0 0,-1 0 1 0 0,1 1-1 0 0,0-1 0 0 0,-1 0 1 0 0,1 0-1 0 0,0 0 1 0 0,1 1-1 0 0,-1-2-22 0 0,-1 0 0 0 0,1 1 0 0 0,0-1 1 0 0,-1 0-1 0 0,1 0 0 0 0,-1 1 0 0 0,1-1 0 0 0,0 0 0 0 0,-1 0 1 0 0,1 0-1 0 0,0 0 0 0 0,-1 0 0 0 0,1 0 0 0 0,0 0 0 0 0,-1 0 1 0 0,1 0-1 0 0,0 0 0 0 0,-1 0 0 0 0,1 0 0 0 0,0-1 0 0 0,-1 1 1 0 0,1 0-1 0 0,-1 0 0 0 0,1-1 0 0 0,0 0 0 0 0,17-10-1724 0 0,-1-8-8 0 0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5T20:29:15.1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73 131 11976 0 0,'1'-4'159'0'0,"0"1"0"0"0,0-1 1 0 0,-1 1-1 0 0,1-1 0 0 0,-1 1 1 0 0,0-1-1 0 0,0-6 0 0 0,2 0-147 0 0,-2 9-3 0 0,1 0 1 0 0,-1 1-1 0 0,0-1 1 0 0,0 1-1 0 0,1-1 1 0 0,-1 0-1 0 0,0 1 0 0 0,0-1 1 0 0,0 0-1 0 0,0 1 1 0 0,0-1-1 0 0,0 0 0 0 0,0 1 1 0 0,0-1-1 0 0,0 1 1 0 0,0-1-1 0 0,0-1 1 0 0,-1 1 171 0 0,1 0 1 0 0,-1-1 0 0 0,1 1-1 0 0,-1-1 1 0 0,1 1 0 0 0,0 0 0 0 0,0-1-1 0 0,0 1 1 0 0,0-1 0 0 0,0 1 0 0 0,0-1-1 0 0,0 1 1 0 0,0-1 0 0 0,1 1-1 0 0,-1-1 1 0 0,2-1 0 0 0,-2-31 4112 0 0,0 33-4084 0 0,0 1 1 0 0,0-1-1 0 0,0 0 0 0 0,0 1 0 0 0,1-1 0 0 0,-1 0 0 0 0,0 0 0 0 0,0 1 0 0 0,1-1 0 0 0,-1 0 1 0 0,0 1-1 0 0,1-1 0 0 0,-1 0 0 0 0,1 1 0 0 0,-1-1 0 0 0,1 1 0 0 0,0-2 0 0 0,0 2-177 0 0,-1 0 0 0 0,1 0 0 0 0,-1 0 0 0 0,1 1 0 0 0,-1-1 0 0 0,1 0 0 0 0,-1 0-1 0 0,1 0 1 0 0,-1 1 0 0 0,1-1 0 0 0,-1 0 0 0 0,1 0 0 0 0,-1 1 0 0 0,0-1 0 0 0,1 0 0 0 0,-1 1 0 0 0,1-1-1 0 0,-1 0 1 0 0,0 1 0 0 0,0-1 0 0 0,1 1 0 0 0,-1-1 0 0 0,0 1 0 0 0,0-1 0 0 0,1 1 0 0 0,-1-1-1 0 0,0 1 1 0 0,0 0 0 0 0,6 11 58 0 0,0 0-1 0 0,-1 1 1 0 0,-1 0-1 0 0,0 0 1 0 0,-1 0-1 0 0,3 25 1 0 0,-1 84 536 0 0,-5-118-618 0 0,-29 341 994 0 0,24-303-892 0 0,-18 93 293 0 0,2-17 48 0 0,-4 12 27 0 0,14-82-971 0 0,2 0 1 0 0,-5 91-1 0 0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5T20:29:19.3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9 9672 0 0,'3'-9'1048'0'0,"-2"9"-893"0"0,-1 0 1 0 0,1 0-1 0 0,0 0 0 0 0,-1 0 1 0 0,1 1-1 0 0,0-1 1 0 0,-1 0-1 0 0,1 0 1 0 0,-1 0-1 0 0,1 0 0 0 0,-1 1 1 0 0,1-1-1 0 0,0 0 1 0 0,-1 0-1 0 0,1 1 1 0 0,-1-1-1 0 0,1 1 0 0 0,-1-1 1 0 0,0 0-1 0 0,1 1 1 0 0,-1-1-1 0 0,1 1 1 0 0,-1-1-1 0 0,0 1 0 0 0,1-1 1 0 0,-1 1-1 0 0,0-1 1 0 0,1 1-1 0 0,-1-1 1 0 0,0 1-1 0 0,0 0 0 0 0,1 0 1 0 0,7 25 7117 0 0,-7-21-6492 0 0,2 7-329 0 0,-1 1-1 0 0,0-1 1 0 0,-1 1-1 0 0,-1 22 0 0 0,-8 51 485 0 0,6-73-825 0 0,-1 17-24 0 0,-7 77 308 0 0,9-92-351 0 0,2 1 1 0 0,-1-1-1 0 0,2 0 1 0 0,7 30-1 0 0,-8-43-194 0 0,0 1-1 0 0,0 0 1 0 0,0-1-1 0 0,0 1 1 0 0,1-1 0 0 0,-1 0-1 0 0,1 1 1 0 0,-1-1-1 0 0,1 0 1 0 0,0 0-1 0 0,0 0 1 0 0,0 0 0 0 0,0 0-1 0 0,0 0 1 0 0,1-1-1 0 0,3 3 1 0 0,9 2-1253 0 0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5T20:29:19.8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90 19087 0 0,'2'-1'878'0'0,"35"-17"-270"0"0,-8 4 722 0 0,2 0-1 0 0,-1 2 1 0 0,1 1 0 0 0,35-6 0 0 0,-62 16-1302 0 0,0 0 1 0 0,0 1-1 0 0,0 0 1 0 0,0 0-1 0 0,0 0 0 0 0,0 1 1 0 0,0-1-1 0 0,0 1 1 0 0,0 0-1 0 0,0 0 1 0 0,0 0-1 0 0,4 2 0 0 0,-6-1-24 0 0,0-1-1 0 0,0 0 0 0 0,0 0 0 0 0,0 1 0 0 0,0-1 0 0 0,0 1 0 0 0,-1 0 0 0 0,1-1 1 0 0,-1 1-1 0 0,1 0 0 0 0,-1 0 0 0 0,1 0 0 0 0,-1 0 0 0 0,0 0 0 0 0,0 0 0 0 0,0 0 0 0 0,0 0 1 0 0,-1 1-1 0 0,1-1 0 0 0,-1 0 0 0 0,1 1 0 0 0,0 3 0 0 0,-1 2 73 0 0,0 1-1 0 0,-1 0 1 0 0,0-1-1 0 0,0 1 1 0 0,-1-1-1 0 0,0 1 1 0 0,-4 11-1 0 0,-28 58 736 0 0,30-69-770 0 0,-12 20 160 0 0,10-19-123 0 0,0 0 0 0 0,1 1-1 0 0,-7 21 1 0 0,12-31-78 0 0,0-1 0 0 0,-1 1 0 0 0,1-1 0 0 0,0 1 0 0 0,0 0 0 0 0,0-1 0 0 0,0 1 0 0 0,0-1 0 0 0,0 1 0 0 0,0 0 0 0 0,0-1 0 0 0,0 1 0 0 0,0-1 0 0 0,0 1 0 0 0,0 0 0 0 0,0-1 0 0 0,0 1 0 0 0,1-1 0 0 0,-1 1 0 0 0,0-1 0 0 0,0 1 0 0 0,1-1 0 0 0,-1 1 0 0 0,0-1 0 0 0,1 1 0 0 0,-1-1 0 0 0,1 1 0 0 0,-1-1 0 0 0,0 1 0 0 0,1-1 0 0 0,-1 0 0 0 0,1 1 0 0 0,-1-1 0 0 0,1 0 0 0 0,-1 0 0 0 0,1 1 0 0 0,0-1 0 0 0,-1 0 0 0 0,1 0 0 0 0,-1 0 0 0 0,1 1 0 0 0,-1-1 0 0 0,1 0 0 0 0,0 0 0 0 0,-1 0 0 0 0,1 0 0 0 0,-1 0 0 0 0,2 0 0 0 0,4-1 0 0 0,0 1 0 0 0,0-1 0 0 0,0 0 0 0 0,6-2 0 0 0,-1 1 0 0 0,6-2-301 0 0,0-1-1 0 0,29-13 1 0 0,-12 5-147 0 0,25-12-2688 0 0,60-33-1 0 0,-56 24 1090 0 0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5T20:29:20.7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84 4144 0 0,'0'0'8832'0'0,"-7"-12"-4625"0"0,9 9-3782 0 0,1-1 0 0 0,0 0 0 0 0,0 1 0 0 0,1 0 0 0 0,-1-1 0 0 0,1 1 0 0 0,0 1 0 0 0,0-1 0 0 0,0 0 0 0 0,0 1 0 0 0,6-3 0 0 0,8-2 272 0 0,27-8 0 0 0,-33 12-287 0 0,-8 1-330 0 0,0 1-1 0 0,0 0 1 0 0,1 0 0 0 0,-1 0-1 0 0,1 0 1 0 0,-1 1-1 0 0,1-1 1 0 0,-1 1 0 0 0,1 0-1 0 0,-1 1 1 0 0,1-1-1 0 0,-1 1 1 0 0,1 0 0 0 0,-1 0-1 0 0,1 0 1 0 0,-1 1-1 0 0,0-1 1 0 0,0 1 0 0 0,8 5-1 0 0,-10-6-78 0 0,-1 1-1 0 0,1 0 0 0 0,-1 0 1 0 0,0-1-1 0 0,1 1 0 0 0,-1 0 1 0 0,0 0-1 0 0,0 0 0 0 0,0 0 1 0 0,-1 1-1 0 0,1-1 0 0 0,0 0 1 0 0,-1 0-1 0 0,0 0 0 0 0,1 1 1 0 0,-1-1-1 0 0,0 4 1 0 0,0 5-7 0 0,-1-1 1 0 0,-2 15 0 0 0,-8 14 27 0 0,2-13 125 0 0,6-18-123 0 0,0-1-1 0 0,0 0 1 0 0,-1 0-1 0 0,1 0 1 0 0,-6 7 0 0 0,4-10-3 0 0,16-25 96 0 0,-5 15-52 0 0,0 0-1 0 0,0 0 1 0 0,1 1-1 0 0,-1 0 1 0 0,1 0-1 0 0,1 0 1 0 0,10-5-1 0 0,-13 8 0 0 0,0 0 0 0 0,0 0 0 0 0,0 1 0 0 0,0-1 0 0 0,0 1 0 0 0,0 0 0 0 0,0 0 0 0 0,0 1 0 0 0,0 0 0 0 0,0 0 0 0 0,0 0 0 0 0,1 0 0 0 0,7 2 0 0 0,-12-2-54 0 0,0 1 0 0 0,0-1-1 0 0,0 1 1 0 0,0-1 0 0 0,0 0-1 0 0,0 1 1 0 0,0 0 0 0 0,0-1 0 0 0,0 1-1 0 0,0 0 1 0 0,0-1 0 0 0,-1 1-1 0 0,1 0 1 0 0,0 0 0 0 0,0 0 0 0 0,-1-1-1 0 0,1 1 1 0 0,0 0 0 0 0,-1 0-1 0 0,1 2 1 0 0,0-1 4 0 0,-1 0 0 0 0,1 0 0 0 0,-1 0-1 0 0,1 0 1 0 0,-1 0 0 0 0,0 0 0 0 0,0 0 0 0 0,0 0 0 0 0,0 1-1 0 0,-1 1 1 0 0,0 3 9 0 0,-1 0-1 0 0,0 0 1 0 0,-1 0 0 0 0,1 0-1 0 0,-5 7 1 0 0,-25 45-789 0 0,-51 73 0 0 0,68-114-158 0 0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5T20:29:21.4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1 443 7832 0 0,'-1'0'10291'0'0,"2"-2"-10816"0"0,13-24 2504 0 0,-6 10-1065 0 0,0 0 0 0 0,10-29 0 0 0,2-6-44 0 0,-1 5-293 0 0,18-58 636 0 0,-23 70-935 0 0,-9 23-136 0 0,6-24 0 0 0,-3 14-103 0 0,-6 17-32 0 0,-1 0 0 0 0,1 0 1 0 0,-1-1-1 0 0,0 1 0 0 0,0 0 1 0 0,1-7-1 0 0,-8 27-7 0 0,0 28-38 0 0,-6 77-279 0 0,11-106 286 0 0,2 0-1 0 0,0 0 1 0 0,0 0-1 0 0,2 0 0 0 0,0 0 1 0 0,5 15-1 0 0,-8-29 36 0 0,0 1 0 0 0,1-1 0 0 0,0 1 0 0 0,-1-1 0 0 0,1 1 0 0 0,0-1 0 0 0,-1 1 0 0 0,1-1 0 0 0,0 0 0 0 0,0 0 0 0 0,0 1-1 0 0,0-1 1 0 0,0 0 0 0 0,1 0 0 0 0,-1 0 0 0 0,0 0 0 0 0,0 0 0 0 0,1 0 0 0 0,1 1 0 0 0,-1-2 6 0 0,-1 0 0 0 0,1 0 1 0 0,-1 1-1 0 0,1-1 0 0 0,-1 0 0 0 0,1 0 0 0 0,-1-1 1 0 0,1 1-1 0 0,-1 0 0 0 0,1 0 0 0 0,-1-1 0 0 0,0 1 0 0 0,1-1 1 0 0,-1 1-1 0 0,1-1 0 0 0,1-1 0 0 0,3-2 22 0 0,0 0-1 0 0,0 0 1 0 0,0-1-1 0 0,-1 0 1 0 0,0 0-1 0 0,0 0 1 0 0,4-7-1 0 0,-8 11-31 0 0,16-21 0 0 0,-1-1 0 0 0,-1 0 0 0 0,16-32 0 0 0,-16 25-253 0 0,-10 21-540 0 0,-1 0 0 0 0,7-17 0 0 0,-6 12-4888 0 0,2 3-1749 0 0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5T20:29:21.7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51 11 9216 0 0,'-1'-5'71'0'0,"1"4"-53"0"0,0 1 0 0 0,0 0 0 0 0,0 0 0 0 0,0 0 1 0 0,0-1-1 0 0,0 1 0 0 0,0 0 0 0 0,0 0 0 0 0,0 0 0 0 0,0-1 1 0 0,0 1-1 0 0,0 0 0 0 0,0 0 0 0 0,0 0 0 0 0,0 0 1 0 0,0-1-1 0 0,0 1 0 0 0,0 0 0 0 0,0 0 0 0 0,-1 0 1 0 0,1-1-1 0 0,0 1 0 0 0,0 0 0 0 0,0 0 0 0 0,0 0 1 0 0,0 0-1 0 0,-1 0 0 0 0,1 0 0 0 0,0-1 0 0 0,0 1 0 0 0,-15 3 612 0 0,14-3-192 0 0,-1 1 0 0 0,1-1 0 0 0,0 1 1 0 0,0 0-1 0 0,0-1 0 0 0,-1 1 0 0 0,1 0 1 0 0,0 0-1 0 0,0 0 0 0 0,0 0 0 0 0,0 0 0 0 0,0 0 1 0 0,1 0-1 0 0,-1 0 0 0 0,0 0 0 0 0,-1 2 1 0 0,0 1-106 0 0,1 0 0 0 0,-1 0 0 0 0,1 1 0 0 0,-1-1 0 0 0,0 5 0 0 0,1 2-262 0 0,-1 0 1 0 0,2 0 0 0 0,0 20-1 0 0,0-17 85 0 0,0-11-81 0 0,0 1-1 0 0,0-1 0 0 0,0 0 1 0 0,0 0-1 0 0,1 0 1 0 0,-1 0-1 0 0,1 0 1 0 0,0 0-1 0 0,-1 0 0 0 0,2-1 1 0 0,0 5-1 0 0,-1-7-36 0 0,-1 1-1 0 0,0-1 1 0 0,1 0-1 0 0,-1 1 1 0 0,1-1-1 0 0,-1 0 1 0 0,0 0-1 0 0,1 0 1 0 0,-1 1-1 0 0,1-1 1 0 0,-1 0-1 0 0,1 0 1 0 0,-1 0-1 0 0,1 0 1 0 0,-1 0-1 0 0,0 0 1 0 0,1 0-1 0 0,-1 0 1 0 0,1 0-1 0 0,-1 0 1 0 0,1 0-1 0 0,-1 0 1 0 0,1 0-1 0 0,-1 0 1 0 0,1 0-1 0 0,-1 0 1 0 0,0-1-1 0 0,1 1 1 0 0,-1 0-1 0 0,1 0 1 0 0,-1-1-1 0 0,0 1 1 0 0,1 0 0 0 0,0-1-1 0 0,13-11 374 0 0,-14 12-376 0 0,83-81 1804 0 0,-81 78-1797 0 0,1 1 1 0 0,-1 0-1 0 0,1 0 1 0 0,0 0-1 0 0,0 0 1 0 0,0 1 0 0 0,0-1-1 0 0,0 1 1 0 0,4-1-1 0 0,-6 2-34 0 0,0-1-1 0 0,0 1 1 0 0,0 0-1 0 0,0 0 1 0 0,0 0 0 0 0,0 0-1 0 0,0 0 1 0 0,0 0-1 0 0,0 1 1 0 0,0-1-1 0 0,0 0 1 0 0,0 0-1 0 0,0 1 1 0 0,0-1 0 0 0,-1 1-1 0 0,1-1 1 0 0,0 1-1 0 0,0-1 1 0 0,0 1-1 0 0,0-1 1 0 0,0 1 0 0 0,-1 0-1 0 0,1-1 1 0 0,0 1-1 0 0,-1 0 1 0 0,1 0-1 0 0,0 0 1 0 0,-1-1-1 0 0,1 1 1 0 0,-1 0 0 0 0,0 0-1 0 0,1 0 1 0 0,0 2-1 0 0,1 3-7 0 0,0-1 0 0 0,0 1 0 0 0,0 1 0 0 0,-1-1 0 0 0,0 0 0 0 0,0 0 0 0 0,-1 1 0 0 0,0-1 0 0 0,0 0 0 0 0,0 0 0 0 0,-2 13 0 0 0,1-11-101 0 0,0-7 30 0 0,1 1 0 0 0,0 0 1 0 0,0-1-1 0 0,0 1 0 0 0,-1 0 0 0 0,1-1 1 0 0,-1 1-1 0 0,1-1 0 0 0,-1 1 1 0 0,0 0-1 0 0,0-1 0 0 0,1 0 0 0 0,-1 1 1 0 0,0-1-1 0 0,0 1 0 0 0,0-1 0 0 0,-3 2 1 0 0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5T20:29:22.1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39 24 18831 0 0,'0'0'55'0'0,"0"0"-1"0"0,0 0 1 0 0,0 0-1 0 0,1 0 1 0 0,-1 0-1 0 0,0 0 0 0 0,0 0 1 0 0,1 0-1 0 0,-1 0 1 0 0,0 0-1 0 0,0 1 0 0 0,0-1 1 0 0,1 0-1 0 0,-1 0 1 0 0,0 0-1 0 0,0 0 1 0 0,0 0-1 0 0,1 1 0 0 0,-1-1 1 0 0,0 0-1 0 0,0 0 1 0 0,0 0-1 0 0,0 1 1 0 0,0-1-1 0 0,0 0 0 0 0,1 0 1 0 0,-1 0-1 0 0,0 1 1 0 0,0-1-1 0 0,0 0 0 0 0,0 0 1 0 0,0 1-1 0 0,0 11 455 0 0,-8 17-308 0 0,7-25 247 0 0,-32 128 1270 0 0,33-127-1744 0 0,-1 0 0 0 0,1-1 0 0 0,0 1-1 0 0,0 0 1 0 0,0-1 0 0 0,0 1 0 0 0,1 0-1 0 0,0-1 1 0 0,0 1 0 0 0,2 4 0 0 0,-3-7-9 0 0,1 0 1 0 0,0 0 0 0 0,-1-1 0 0 0,1 1 0 0 0,0 0 0 0 0,0-1-1 0 0,0 1 1 0 0,0 0 0 0 0,0-1 0 0 0,0 0 0 0 0,0 1 0 0 0,1-1-1 0 0,-1 1 1 0 0,1-1 0 0 0,-1 0 0 0 0,1 0 0 0 0,-1 0 0 0 0,1 0 0 0 0,-1 0-1 0 0,1 0 1 0 0,0-1 0 0 0,0 1 0 0 0,-1 0 0 0 0,1-1 0 0 0,0 1-1 0 0,0-1 1 0 0,2 0 0 0 0,-3 0-213 0 0,1 0 1 0 0,-1 0-1 0 0,0-1 0 0 0,1 1 1 0 0,-1 0-1 0 0,0-1 0 0 0,0 1 1 0 0,1-1-1 0 0,-1 0 0 0 0,0 1 1 0 0,0-1-1 0 0,0 0 0 0 0,2-1 0 0 0,-1 0-318 0 0,9-7-6250 0 0</inkml:trace>
  <inkml:trace contextRef="#ctx0" brushRef="#br0" timeOffset="1">219 1 13824 0 0,'0'0'1344'0'0,"-4"5"-1192"0"0,2 4-152 0 0,-1 2 0 0 0,-2 3 0 0 0,2 2 728 0 0,-3 2 111 0 0,4 1 25 0 0,-5 1 8 0 0,5-2-576 0 0,-1 5-112 0 0,3-1-24 0 0,-3 1-8 0 0,3 2-536 0 0,3-3-96 0 0,0-2-32 0 0,-1-2 0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5T20:02:49.7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600 152 5528 0 0,'-8'-1'153'0'0,"0"0"-1"0"0,0 0 1 0 0,0-1 0 0 0,-15-5-1 0 0,14 4 492 0 0,1 1-1 0 0,-1 0 1 0 0,-17-2-1 0 0,2 3-18 0 0,0 1 0 0 0,0 2 0 0 0,0 0 0 0 0,0 1 0 0 0,0 2 0 0 0,1 0 0 0 0,-36 14 0 0 0,42-12-489 0 0,1 0 0 0 0,0 1 0 0 0,1 1 0 0 0,0 1 0 0 0,0 0 0 0 0,1 1 0 0 0,0 0 0 0 0,1 1 0 0 0,0 1 0 0 0,-21 27 0 0 0,24-26-38 0 0,0 1 0 0 0,0 1 1 0 0,2 0-1 0 0,0 0 0 0 0,0 1 1 0 0,2-1-1 0 0,0 1 0 0 0,1 1 1 0 0,1-1-1 0 0,0 1 0 0 0,2 0 1 0 0,0 0-1 0 0,0 0 0 0 0,2 0 1 0 0,1 0-1 0 0,0 0 0 0 0,1 0 0 0 0,4 18 1 0 0,1-6 177 0 0,2 0 0 0 0,1 0 0 0 0,1-1 1 0 0,1 0-1 0 0,26 42 0 0 0,-18-39 84 0 0,2 0 0 0 0,1-2-1 0 0,1-1 1 0 0,35 33 0 0 0,-46-51-233 0 0,0 1 0 0 0,0-2 0 0 0,1 0 1 0 0,0 0-1 0 0,1-1 0 0 0,27 11 0 0 0,-35-17-49 0 0,0 0 1 0 0,0-1-1 0 0,1 0 0 0 0,-1-1 0 0 0,1 1 1 0 0,-1-1-1 0 0,1-1 0 0 0,0 1 0 0 0,-1-1 0 0 0,1-1 1 0 0,0 0-1 0 0,-1 0 0 0 0,1 0 0 0 0,-1-1 1 0 0,1 0-1 0 0,-1 0 0 0 0,9-4 0 0 0,-3-2 105 0 0,1 0-1 0 0,-1 0 1 0 0,-1-1-1 0 0,1-1 1 0 0,15-16-1 0 0,-2-1 223 0 0,24-34-1 0 0,-30 34-355 0 0,-1 0-1 0 0,-2-1 1 0 0,-1-1-1 0 0,-1-1 0 0 0,-1 0 1 0 0,-2-1-1 0 0,-1-1 1 0 0,11-52-1 0 0,-17 58-23 0 0,-2 0-1 0 0,0 0 0 0 0,-2-1 1 0 0,-1 0-1 0 0,-1 1 0 0 0,-1-1 1 0 0,-1 1-1 0 0,-1 0 0 0 0,-2 0 1 0 0,-1 0-1 0 0,-11-29 0 0 0,5 26-115 0 0,-2 1 0 0 0,0 1 0 0 0,-2 1 0 0 0,-1 0 1 0 0,-1 1-1 0 0,-1 1 0 0 0,-1 1 0 0 0,-1 1 0 0 0,-26-20 0 0 0,43 38-152 0 0,0 0 0 0 0,0 1 1 0 0,0 0-1 0 0,-1 0 0 0 0,1 0 0 0 0,-10-3 1 0 0,-19-2-5750 0 0,1 5-1335 0 0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5T20:29:23.9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407 272 9672 0 0,'-3'-2'406'0'0,"-1"-1"1"0"0,1 1-1 0 0,0-1 1 0 0,0 0 0 0 0,0 0-1 0 0,0 0 1 0 0,1 0-1 0 0,-1 0 1 0 0,1-1 0 0 0,0 1-1 0 0,0-1 1 0 0,0 0-1 0 0,0 1 1 0 0,1-1-1 0 0,-1 0 1 0 0,1 0 0 0 0,-1-6-1 0 0,0 4 119 0 0,1-1-1 0 0,1 1 0 0 0,-1-1 1 0 0,1 1-1 0 0,0-1 1 0 0,0 0-1 0 0,1 1 1 0 0,2-12-1 0 0,0 10-267 0 0,-2 0 0 0 0,1 0 0 0 0,-1 0 1 0 0,1-14-1 0 0,-2 18-185 0 0,0 1 0 0 0,-1-1 1 0 0,1 0-1 0 0,-1 0 0 0 0,1 1 0 0 0,-1-1 1 0 0,0 1-1 0 0,0-1 0 0 0,-1 1 0 0 0,1-1 1 0 0,-1 1-1 0 0,-2-5 0 0 0,1 5-32 0 0,0 0 0 0 0,0 0 0 0 0,0 1 0 0 0,-1-1 0 0 0,1 1 0 0 0,0 0-1 0 0,-1 0 1 0 0,0 0 0 0 0,1 0 0 0 0,-1 1 0 0 0,0-1 0 0 0,0 1 0 0 0,0 0 0 0 0,0 0-1 0 0,0 0 1 0 0,0 1 0 0 0,0 0 0 0 0,0-1 0 0 0,-8 2 0 0 0,-1 0-4 0 0,0 1-1 0 0,0 0 1 0 0,0 0 0 0 0,-24 9-1 0 0,27-8-34 0 0,0 1 0 0 0,0 1-1 0 0,0-1 1 0 0,0 2 0 0 0,1-1 0 0 0,0 1-1 0 0,0 1 1 0 0,0-1 0 0 0,1 1 0 0 0,0 1-1 0 0,1 0 1 0 0,-1 0 0 0 0,1 0-1 0 0,1 1 1 0 0,0 0 0 0 0,0 0 0 0 0,1 1-1 0 0,0 0 1 0 0,0 0 0 0 0,1 0-1 0 0,-3 11 1 0 0,1 4-1 0 0,-6 46 0 0 0,10-58 0 0 0,2-1 0 0 0,0 1 0 0 0,0 0 0 0 0,1 0 0 0 0,4 19 0 0 0,-3-27 18 0 0,-1-1-1 0 0,1 1 1 0 0,0-1-1 0 0,0 0 1 0 0,0 0 0 0 0,0 1-1 0 0,1-2 1 0 0,0 1-1 0 0,0 0 1 0 0,0 0-1 0 0,0-1 1 0 0,1 0-1 0 0,-1 0 1 0 0,1 0 0 0 0,0 0-1 0 0,-1 0 1 0 0,1-1-1 0 0,1 1 1 0 0,-1-1-1 0 0,0 0 1 0 0,1-1-1 0 0,-1 1 1 0 0,1-1 0 0 0,-1 0-1 0 0,1 0 1 0 0,-1 0-1 0 0,1 0 1 0 0,0-1-1 0 0,-1 0 1 0 0,1 0-1 0 0,0 0 1 0 0,0-1 0 0 0,-1 0-1 0 0,1 1 1 0 0,5-3-1 0 0,3-1-17 0 0,-1-1 0 0 0,0 0 0 0 0,-1 0 0 0 0,1-1 0 0 0,-1-1 0 0 0,0 0 0 0 0,0-1 0 0 0,-1 0 0 0 0,0 0 0 0 0,-1-1 0 0 0,0 0 0 0 0,0-1 0 0 0,-1 0 0 0 0,10-15 0 0 0,9-16 0 0 0,-14 19 0 0 0,1 1 0 0 0,1 0 0 0 0,20-20 0 0 0,-33 39 0 0 0,-1 1 0 0 0,0 0 0 0 0,1 0 0 0 0,-1-1 0 0 0,1 1 0 0 0,-1 0 0 0 0,1 0 0 0 0,0 1 0 0 0,0-1 0 0 0,-1 0 0 0 0,5-1 0 0 0,-6 2 0 0 0,1 0 0 0 0,0 0 0 0 0,0 0 0 0 0,0 0 0 0 0,-1 1 0 0 0,1-1 0 0 0,0 0 0 0 0,0 0 0 0 0,-1 0 0 0 0,1 1 0 0 0,0-1 0 0 0,0 0 0 0 0,-1 1 0 0 0,1-1 0 0 0,0 1 0 0 0,-1-1 0 0 0,1 1 0 0 0,0-1 0 0 0,-1 1 0 0 0,1-1 0 0 0,-1 1 0 0 0,1-1 0 0 0,-1 1 0 0 0,1 0 0 0 0,-1-1 0 0 0,0 1 0 0 0,1 0 0 0 0,-1 0 0 0 0,0-1 0 0 0,1 3 0 0 0,1 3 0 0 0,0 0 0 0 0,0 1 0 0 0,-1-1 0 0 0,0 1 0 0 0,-1 0 0 0 0,1-1 0 0 0,-1 1 0 0 0,-1 10 0 0 0,-1-5 0 0 0,0 1 0 0 0,0 0 0 0 0,-6 18 0 0 0,-6 6-2 0 0,-2 0 0 0 0,-32 54 0 0 0,-51 61 35 0 0,80-126 90 0 0,-1-1-1 0 0,-1 0 1 0 0,-1-1 0 0 0,-45 36-1 0 0,58-53-309 0 0,0-1 0 0 0,0 0 0 0 0,-13 6 0 0 0,18-11 85 0 0,1 1 0 0 0,-1-1 1 0 0,1 1-1 0 0,-1-1 0 0 0,1 0 1 0 0,-1 0-1 0 0,0-1 0 0 0,0 1 0 0 0,0-1 1 0 0,1 0-1 0 0,-1 0 0 0 0,-6-1 1 0 0,9 1-280 0 0,0 0 0 0 0,0-1 1 0 0,0 0-1 0 0,0 1 1 0 0,0-1-1 0 0,0 1 0 0 0,0-1 1 0 0,0 0-1 0 0,0 0 1 0 0,0 1-1 0 0,0-1 1 0 0,1 0-1 0 0,-1 0 0 0 0,0 0 1 0 0,1 0-1 0 0,-1 0 1 0 0,1 0-1 0 0,-1 0 0 0 0,0-2 1 0 0,-3-11-6753 0 0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5T20:29:24.2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16 176 6448 0 0,'0'0'498'0'0,"9"-3"6"0"0,15-2 5443 0 0,-20 5-5360 0 0,0-1 0 0 0,0 0 1 0 0,-1 0-1 0 0,1 0 0 0 0,0 0 1 0 0,-1 0-1 0 0,1-1 0 0 0,-1 1 1 0 0,0-1-1 0 0,1 0 0 0 0,5-5 1 0 0,5-5 398 0 0,-11 10-848 0 0,0 0-1 0 0,0 0 1 0 0,0-1-1 0 0,-1 0 1 0 0,1 1 0 0 0,0-1-1 0 0,-1 0 1 0 0,0-1 0 0 0,2-2-1 0 0,-1 0-30 0 0,2-4 110 0 0,-1 0-1 0 0,5-18 0 0 0,-8 26-196 0 0,0-1 0 0 0,-1 1 0 0 0,0 0 0 0 0,1 0 0 0 0,-1 0 0 0 0,0 0 0 0 0,0 0 0 0 0,0 0-1 0 0,0 0 1 0 0,-1-1 0 0 0,1 1 0 0 0,0 0 0 0 0,-1 0 0 0 0,0 0 0 0 0,1 0 0 0 0,-1 0 0 0 0,0 0 0 0 0,0 0 0 0 0,0 0 0 0 0,-2-2 0 0 0,3 3-15 0 0,-1 1 1 0 0,0-1-1 0 0,1 1 0 0 0,-1 0 1 0 0,1-1-1 0 0,-1 1 1 0 0,0-1-1 0 0,1 1 0 0 0,-1 0 1 0 0,0-1-1 0 0,0 1 1 0 0,1 0-1 0 0,-1 0 0 0 0,0 0 1 0 0,0-1-1 0 0,1 1 0 0 0,-1 0 1 0 0,0 0-1 0 0,0 0 1 0 0,1 0-1 0 0,-1 0 0 0 0,-1 1 1 0 0,0-1 24 0 0,0 1 1 0 0,0 0-1 0 0,-1 0 1 0 0,1 0-1 0 0,0 0 1 0 0,0 0-1 0 0,-3 2 1 0 0,1 1 26 0 0,-1 0 1 0 0,1-1-1 0 0,0 1 1 0 0,0 1 0 0 0,-5 7-1 0 0,-6 16-57 0 0,2 0 0 0 0,1 0 0 0 0,1 2 0 0 0,2-1 0 0 0,-9 44 0 0 0,10-23 0 0 0,8-46 0 0 0,0 0 0 0 0,0 0 0 0 0,0 1 0 0 0,1-1 0 0 0,-1 0 0 0 0,1 0 0 0 0,0 0 0 0 0,0 0 0 0 0,3 7 0 0 0,-4-10-18 0 0,1 0-1 0 0,-1 0 1 0 0,1 0-1 0 0,-1-1 1 0 0,1 1-1 0 0,0 0 1 0 0,-1 0-1 0 0,1-1 1 0 0,0 1-1 0 0,-1 0 1 0 0,1-1-1 0 0,0 1 1 0 0,0 0-1 0 0,0-1 1 0 0,-1 1-1 0 0,1-1 0 0 0,0 0 1 0 0,0 1-1 0 0,0-1 1 0 0,0 0-1 0 0,0 1 1 0 0,0-1-1 0 0,0 0 1 0 0,0 0-1 0 0,0 0 1 0 0,0 0-1 0 0,0 0 1 0 0,0 0-1 0 0,0 0 1 0 0,1-1-1 0 0,1 1-257 0 0,0-1 1 0 0,-1 0-1 0 0,1 0 0 0 0,-1 0 0 0 0,0 0 0 0 0,1-1 1 0 0,-1 1-1 0 0,0-1 0 0 0,0 1 0 0 0,3-4 0 0 0,12-14-7411 0 0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5T20:29:24.6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93 0 13360 0 0,'-4'13'708'0'0,"1"0"0"0"0,1 0 1 0 0,0 1-1 0 0,0-1 1 0 0,2 1-1 0 0,0 20 1 0 0,0 6 626 0 0,-5 89 379 0 0,-7 146-491 0 0,3-62-983 0 0,7-177-317 0 0,2 1-1 0 0,8 65 0 0 0,-5-86-113 0 0</inkml:trace>
  <inkml:trace contextRef="#ctx0" brushRef="#br0" timeOffset="1">0 608 10136 0 0,'0'0'777'0'0,"9"0"-474"0"0,25-1 578 0 0,-1-1 1 0 0,0-2-1 0 0,0-2 1 0 0,40-11 0 0 0,-22 1 1113 0 0,94-43 1 0 0,-129 50-3332 0 0,29-20-1 0 0,-43 28 1114 0 0,28-19-5936 0 0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5T20:29:25.0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169 1 9672 0 0,'-2'1'748'0'0,"-11"16"204"0"0,0 0 0 0 0,1 1 0 0 0,1 0 0 0 0,0 1 0 0 0,2 0 1 0 0,-13 35-1 0 0,6-2 1314 0 0,-15 79 1 0 0,19-67-1402 0 0,4 0 1 0 0,2 1-1 0 0,3 70 0 0 0,4-123-814 0 0,0 0 0 0 0,0 0-1 0 0,2 0 1 0 0,-1-1 0 0 0,8 20-1 0 0,-9-27-40 0 0,1 1 0 0 0,0-1 0 0 0,0 0-1 0 0,0 0 1 0 0,0-1 0 0 0,1 1 0 0 0,-1 0-1 0 0,1-1 1 0 0,0 1 0 0 0,0-1 0 0 0,0 0 0 0 0,1 0-1 0 0,-1 0 1 0 0,1-1 0 0 0,-1 1 0 0 0,1-1-1 0 0,7 4 1 0 0,-8-5-82 0 0,0-1 0 0 0,0 1 0 0 0,-1-1 0 0 0,1 1 0 0 0,0-1 0 0 0,0 0 0 0 0,0 0 0 0 0,0 0 0 0 0,0-1 0 0 0,-1 1 0 0 0,1-1-1 0 0,0 1 1 0 0,0-1 0 0 0,-1 0 0 0 0,1 0 0 0 0,0 0 0 0 0,-1 0 0 0 0,1-1 0 0 0,-1 1 0 0 0,4-3 0 0 0,15-10-1639 0 0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5T20:29:25.4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1 387 14744 0 0,'0'0'293'0'0,"0"-1"1"0"0,0 1 0 0 0,1 0 0 0 0,-1-1 0 0 0,0 1 0 0 0,1 0 0 0 0,-1-1 0 0 0,0 1 0 0 0,1 0-1 0 0,-1-1 1 0 0,1 1 0 0 0,-1 0 0 0 0,0 0 0 0 0,1-1 0 0 0,-1 1 0 0 0,1 0 0 0 0,-1 0 0 0 0,1 0 0 0 0,-1 0-1 0 0,1 0 1 0 0,-1 0 0 0 0,1-1 0 0 0,-1 1 0 0 0,0 0 0 0 0,1 0 0 0 0,-1 0 0 0 0,1 1 0 0 0,26-4 690 0 0,-6 1 32 0 0,-17 1-874 0 0,14-2 870 0 0,30-2 0 0 0,-44 4-936 0 0,0 1 0 0 0,1 0 0 0 0,-1 1 0 0 0,0-1 0 0 0,1 1 0 0 0,-1 0 0 0 0,0 0 0 0 0,0 0 0 0 0,0 0 0 0 0,0 1 0 0 0,0-1 0 0 0,7 5 0 0 0,-8-3-72 0 0,-1 0 1 0 0,0 0-1 0 0,0 1 0 0 0,0-1 1 0 0,-1 0-1 0 0,1 1 0 0 0,-1-1 0 0 0,0 0 1 0 0,0 1-1 0 0,0 0 0 0 0,0-1 1 0 0,0 1-1 0 0,-1 7 0 0 0,0-6 10 0 0,-1 0-1 0 0,1 0 1 0 0,-1 0 0 0 0,0 1-1 0 0,-1-1 1 0 0,0-1-1 0 0,1 1 1 0 0,-1 0 0 0 0,-1 0-1 0 0,1-1 1 0 0,-6 8 0 0 0,3-5 3 0 0,0-1 1 0 0,0 1 0 0 0,-1-1 0 0 0,0 0 0 0 0,-1 0-1 0 0,-7 5 1 0 0,6-6-54 0 0,10-7-19 0 0,17-7-18 0 0,-7 6 105 0 0,0 0 0 0 0,0 1 0 0 0,23 0 0 0 0,-30 2-32 0 0,0 0 0 0 0,0 1 0 0 0,0 0 0 0 0,1 0 0 0 0,-1 0 0 0 0,0 1 0 0 0,-1-1 0 0 0,1 1 0 0 0,0 0 0 0 0,8 6 0 0 0,-11-7 0 0 0,0 0 0 0 0,-1 0 0 0 0,1 1 0 0 0,0-1 0 0 0,-1 0 0 0 0,1 1 0 0 0,-1 0 0 0 0,1-1 0 0 0,-1 1 0 0 0,0 0 0 0 0,0-1 0 0 0,0 1 0 0 0,0 0 0 0 0,0 0 0 0 0,0 0 0 0 0,0 0 0 0 0,-1 0 0 0 0,1 0 0 0 0,-1 0 0 0 0,1 0 0 0 0,-1 1 0 0 0,0-1 0 0 0,0 0 0 0 0,0 0 0 0 0,0 0 0 0 0,0 0 0 0 0,0 0 0 0 0,-2 3 0 0 0,0 2-89 0 0,-1 1 0 0 0,0-1 0 0 0,0 0 0 0 0,-1-1 0 0 0,0 1 0 0 0,0-1 0 0 0,-1 1 0 0 0,0-1 0 0 0,0-1 0 0 0,0 1 0 0 0,-8 6 1 0 0,8-8-51 0 0,-1 1 0 0 0,0-1 0 0 0,0 0 0 0 0,0-1 0 0 0,0 1 0 0 0,0-1 0 0 0,-1 0 0 0 0,0-1 0 0 0,1 0 1 0 0,-1 0-1 0 0,0 0 0 0 0,-10 1 0 0 0,-1-3-1404 0 0</inkml:trace>
  <inkml:trace contextRef="#ctx0" brushRef="#br0" timeOffset="1">438 2 20879 0 0,'2'0'116'0'0,"-1"-1"0"0"0,1 1-1 0 0,0 0 1 0 0,-1 0 0 0 0,1 0 0 0 0,0 0-1 0 0,0 0 1 0 0,-1 0 0 0 0,1 0-1 0 0,0 0 1 0 0,0 1 0 0 0,-1-1 0 0 0,1 1-1 0 0,0-1 1 0 0,-1 1 0 0 0,1 0-1 0 0,-1-1 1 0 0,1 1 0 0 0,1 1 0 0 0,5 3-108 0 0,-1 1 1 0 0,11 10 0 0 0,-4-4 720 0 0,21 17 1201 0 0,44 47 0 0 0,-64-59-1630 0 0,-1 1 0 0 0,0 0 0 0 0,-1 1 1 0 0,18 37-1 0 0,-19-31-220 0 0,-2 1 1 0 0,0 0-1 0 0,-2 0 0 0 0,-1 1 1 0 0,-2 0-1 0 0,0 0 1 0 0,-2 1-1 0 0,0-1 0 0 0,-2 1 1 0 0,-2-1-1 0 0,0 1 1 0 0,-7 37-1 0 0,-6-1-61 0 0,-32 94-1 0 0,9-67-8345 0 0,13-41-1138 0 0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5T20:29:30.1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278 101 9672 0 0,'-48'-38'1583'0'0,"0"0"5339"0"0,25 14-2190 0 0,23 27-4715 0 0,1 0 1 0 0,-1 0-1 0 0,1-1 1 0 0,0 1-1 0 0,-1 0 1 0 0,1 0-1 0 0,2 3 1 0 0,4 14 36 0 0,6 62-54 0 0,5 123 0 0 0,-18-137 6 0 0,-13 92-1 0 0,12-148-1 0 0,-2 13 92 0 0,0 0 0 0 0,-2 0 0 0 0,-11 39 0 0 0,12-54-214 0 0,3-6 119 0 0,0 0-1 0 0,-1 0 1 0 0,1 0 0 0 0,-1 0-1 0 0,0-1 1 0 0,-3 5 0 0 0,5-8 4 0 0,0 0 0 0 0,0 1 0 0 0,-1-1 0 0 0,1 0 0 0 0,0 0 0 0 0,0 1 0 0 0,-1-1 0 0 0,1 0 0 0 0,0 0 0 0 0,-1 0 1 0 0,1 1-1 0 0,0-1 0 0 0,-1 0 0 0 0,1 0 0 0 0,0 0 0 0 0,-1 0 0 0 0,1 0 0 0 0,-1 0 0 0 0,1 0 0 0 0,0 0 0 0 0,-1 0 0 0 0,1 0 0 0 0,0 0 1 0 0,-1 0-1 0 0,1 0 0 0 0,-1 0 0 0 0,0 0 0 0 0,0-1 11 0 0,0 1-1 0 0,0-1 1 0 0,0 0 0 0 0,0 0 0 0 0,0 0-1 0 0,0 0 1 0 0,0 0 0 0 0,0 0-1 0 0,1 0 1 0 0,-1 0 0 0 0,0 0 0 0 0,0-2-1 0 0,-2-4-41 0 0,0 1 1 0 0,1-1-1 0 0,-1 0 0 0 0,2 0 0 0 0,-2-8 0 0 0,-3-11 13 0 0,-9-24 13 0 0,-6-21 0 0 0,14 48 0 0 0,-13-30 0 0 0,3 6 0 0 0,11 37-6 0 0,0-3 1604 0 0,-2 41-1535 0 0,6 10-39 0 0,2 0 1 0 0,2 0-1 0 0,1 0 1 0 0,10 49 0 0 0,-11-77-55 0 0,1 0 1 0 0,0-1-1 0 0,0 1 1 0 0,1-1-1 0 0,0 0 1 0 0,8 13 0 0 0,-10-19 18 0 0,0-1 1 0 0,0 1 0 0 0,0-1 0 0 0,0 0 0 0 0,0 1 0 0 0,1-1-1 0 0,-1 0 1 0 0,1 0 0 0 0,-1-1 0 0 0,7 4 0 0 0,-8-4 37 0 0,1-1 0 0 0,0 1 0 0 0,0-1 0 0 0,0 1 1 0 0,0-1-1 0 0,0 0 0 0 0,0 0 0 0 0,1 0 0 0 0,-1 0 1 0 0,0 0-1 0 0,0 0 0 0 0,0-1 0 0 0,0 1 0 0 0,0-1 0 0 0,0 1 1 0 0,0-1-1 0 0,-1 0 0 0 0,4-1 0 0 0,3-2-27 0 0,-1-1 0 0 0,0 0 0 0 0,0 0 0 0 0,0-1 0 0 0,-1 1 0 0 0,1-1 0 0 0,8-13 0 0 0,34-53 0 0 0,-36 51 0 0 0,-11 19-82 0 0,79-124-107 0 0,-45 72-6692 0 0,-11 20-1022 0 0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5T20:29:16.8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136 140 5984 0 0,'3'-7'750'0'0,"0"0"0"0"0,1 0 0 0 0,-1 0 0 0 0,1 0 1 0 0,1 1-1 0 0,0-1 0 0 0,9-9 0 0 0,5-7 1346 0 0,19-28 2458 0 0,-37 50-3942 0 0,-3 1-514 0 0,0 1-1 0 0,1 0 0 0 0,-1 0 1 0 0,1-1-1 0 0,-1 1 0 0 0,1 0 1 0 0,-1 1-1 0 0,-1 1 0 0 0,-1-1 67 0 0,-25 22 1378 0 0,-32 33 0 0 0,30-27-1219 0 0,-39 46 1048 0 0,65-72-1174 0 0,4-3-180 0 0,-1 0-1 0 0,1 0 1 0 0,-1 0-1 0 0,1 1 1 0 0,0-1-1 0 0,0 0 1 0 0,0 0-1 0 0,0 1 1 0 0,0-1-1 0 0,0 1 0 0 0,0-1 1 0 0,0 1-1 0 0,1-1 1 0 0,-1 1-1 0 0,0-1 1 0 0,1 1-1 0 0,0 0 1 0 0,-1 2-1 0 0,1-3-16 0 0,0-1 0 0 0,0 0 0 0 0,0 1 0 0 0,0-1 0 0 0,0 0 0 0 0,0 1 0 0 0,0-1 0 0 0,0 0 0 0 0,0 1 0 0 0,0-1 0 0 0,0 0 0 0 0,0 1 0 0 0,1-1 0 0 0,-1 0 0 0 0,0 1 0 0 0,0-1 0 0 0,0 0 0 0 0,1 0 0 0 0,-1 1 0 0 0,0-1 0 0 0,0 0 0 0 0,1 0 0 0 0,-1 0 0 0 0,0 1 0 0 0,0-1 0 0 0,1 0 0 0 0,-1 0 0 0 0,0 0 0 0 0,1 0 0 0 0,-1 1 0 0 0,0-1 0 0 0,0 0 0 0 0,1 0 0 0 0,-1 0 0 0 0,0 0 0 0 0,1 0 0 0 0,-1 0 0 0 0,0 0 0 0 0,1 0 0 0 0,-1 0 0 0 0,0 0 0 0 0,1 0 0 0 0,-1 0 0 0 0,0 0 0 0 0,1 0 0 0 0,-1 0 0 0 0,1-1 0 0 0,-1 1 0 0 0,20-1 133 0 0,-1-1-1 0 0,1-1 1 0 0,19-5-1 0 0,-26 4-182 0 0,1 1-1 0 0,-1 0 1 0 0,1 1 0 0 0,0 1-1 0 0,0 0 1 0 0,-1 1-1 0 0,27 3 1 0 0,-39-3 63 0 0,0 0 0 0 0,0 0 0 0 0,1 0 0 0 0,-1 1 0 0 0,0-1 0 0 0,0 0 0 0 0,0 1 0 0 0,0-1-1 0 0,0 1 1 0 0,0-1 0 0 0,0 1 0 0 0,0 0 0 0 0,0-1 0 0 0,0 1 0 0 0,0 0 0 0 0,0 0 0 0 0,0 0 0 0 0,0-1 0 0 0,-1 1 0 0 0,1 0 0 0 0,0 0 0 0 0,-1 0 0 0 0,1 0 0 0 0,-1 0 0 0 0,1 0 0 0 0,-1 1 0 0 0,1-1 0 0 0,-1 0 0 0 0,0 0-1 0 0,1 0 1 0 0,-1 0 0 0 0,0 0 0 0 0,0 1 0 0 0,0-1 0 0 0,0 0 0 0 0,0 0 0 0 0,0 0 0 0 0,0 0 0 0 0,-1 1 0 0 0,1-1 0 0 0,0 0 0 0 0,-1 0 0 0 0,1 0 0 0 0,0 0 0 0 0,-2 2 0 0 0,-2 5 104 0 0,0 1 1 0 0,-1-1-1 0 0,0 0 1 0 0,-9 11-1 0 0,11-14-107 0 0,-93 119-1252 0 0,92-120 182 0 0,1 0 1 0 0,-1 0 0 0 0,-7 6-1 0 0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5T20:29:17.1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116 185 16128 0 0,'-6'16'470'0'0,"0"0"1"0"0,0 0 0 0 0,-2 18-1 0 0,-9 26-15 0 0,10-40-260 0 0,-14 35 523 0 0,-21 88-1 0 0,40-126-1807 0 0</inkml:trace>
  <inkml:trace contextRef="#ctx0" brushRef="#br0" timeOffset="0.99">184 34 3224 0 0,'-3'-19'136'0'0,"-1"13"40"0"0,1-3 5920 0 0,-5 13 751 0 0,6-1-6559 0 0,-1 3-624 0 0,3 1-127 0 0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5T20:29:17.5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38 15776 0 0,'0'0'1207'0'0,"2"0"-825"0"0,26 0 748 0 0,-1-1 1 0 0,32-6 0 0 0,-54 6-954 0 0,0 0 0 0 0,0 1-1 0 0,0-1 1 0 0,0 1 0 0 0,0 0 0 0 0,0 0 0 0 0,6 2 0 0 0,-10-2-168 0 0,1 0-1 0 0,-1 1 1 0 0,0-1 0 0 0,0 1 0 0 0,0-1-1 0 0,0 1 1 0 0,0-1 0 0 0,0 1-1 0 0,0 0 1 0 0,0-1 0 0 0,0 1-1 0 0,0 0 1 0 0,0 0 0 0 0,-1 0-1 0 0,1 0 1 0 0,0 0 0 0 0,0 0-1 0 0,-1 0 1 0 0,1 0 0 0 0,-1 0-1 0 0,1 0 1 0 0,-1 0 0 0 0,1 0-1 0 0,-1 0 1 0 0,0 0 0 0 0,1 1 0 0 0,-1-1-1 0 0,0 0 1 0 0,0 0 0 0 0,0 0-1 0 0,0 0 1 0 0,0 1 0 0 0,0-1-1 0 0,0 0 1 0 0,-1 2 0 0 0,0 6 1 0 0,-1-1 0 0 0,0 0 0 0 0,-1 0 1 0 0,1 0-1 0 0,-2 0 0 0 0,1-1 0 0 0,-8 13 0 0 0,-3 1 18 0 0,-20 23 0 0 0,-11 17 49 0 0,29-29 639 0 0,16-32-705 0 0,0 0 1 0 0,0 1-1 0 0,0-1 0 0 0,0 0 0 0 0,0 0 0 0 0,0 1 1 0 0,0-1-1 0 0,1 0 0 0 0,-1 1 0 0 0,0-1 0 0 0,0 0 1 0 0,0 0-1 0 0,1 0 0 0 0,-1 1 0 0 0,0-1 0 0 0,0 0 1 0 0,1 0-1 0 0,-1 0 0 0 0,0 0 0 0 0,0 1 0 0 0,1-1 1 0 0,-1 0-1 0 0,0 0 0 0 0,1 0 0 0 0,-1 0 0 0 0,0 0 1 0 0,1 0-1 0 0,-1 0 0 0 0,0 0 0 0 0,0 0 0 0 0,1 0 1 0 0,-1 0-1 0 0,1 0 0 0 0,10 1 64 0 0,-2-1-24 0 0,1-1 1 0 0,-1 0-1 0 0,0-1 0 0 0,1 0 0 0 0,14-5 0 0 0,43-22 18 0 0,-27 11-37 0 0,6-2-176 0 0,45-25-1 0 0,-57 26-78 0 0,45-29-209 0 0,-68 40 346 0 0,0 0-1 0 0,-1-1 1 0 0,1 0 0 0 0,13-17-1 0 0,-21 23 72 0 0,-1 1 3 0 0,0 0 1 0 0,-1 0-1 0 0,1-1 0 0 0,0 1 0 0 0,-1 0 0 0 0,0-1 1 0 0,1 1-1 0 0,-1 0 0 0 0,0-1 0 0 0,0 0 0 0 0,0 1 1 0 0,-1-1-1 0 0,1 1 0 0 0,0-5 0 0 0,-1 7 14 0 0,0-1 0 0 0,0 1-1 0 0,0 0 1 0 0,0-1-1 0 0,0 1 1 0 0,0 0 0 0 0,0 0-1 0 0,0-1 1 0 0,0 1-1 0 0,0 0 1 0 0,-1-1 0 0 0,1 1-1 0 0,0 0 1 0 0,0 0-1 0 0,0-1 1 0 0,0 1 0 0 0,-1 0-1 0 0,1 0 1 0 0,0-1-1 0 0,0 1 1 0 0,0 0 0 0 0,-1 0-1 0 0,1 0 1 0 0,0-1-1 0 0,0 1 1 0 0,-1 0 0 0 0,1 0-1 0 0,0 0 1 0 0,-1 0-1 0 0,1 0 1 0 0,-1-1 0 0 0,-11 2 116 0 0,-11 8 112 0 0,12-2-30 0 0,0 1-1 0 0,1 0 1 0 0,0 1-1 0 0,0 0 0 0 0,1 1 1 0 0,1 0-1 0 0,-1 0 1 0 0,2 0-1 0 0,-1 1 1 0 0,1 1-1 0 0,1-1 0 0 0,0 1 1 0 0,-8 24-1 0 0,12-31-163 0 0,1 0 0 0 0,0 0 0 0 0,0 0 0 0 0,0 0 0 0 0,0 1 0 0 0,1-1 0 0 0,0 0 0 0 0,0 0 0 0 0,0 0 0 0 0,0 1 0 0 0,1-1 0 0 0,0 0 0 0 0,0 0 0 0 0,1 0 0 0 0,-1 0 0 0 0,1 0 0 0 0,0 0 0 0 0,1-1 0 0 0,-1 1 0 0 0,6 7 0 0 0,-4-7-3 0 0,1 0 1 0 0,-1 0-1 0 0,1-1 0 0 0,0 0 0 0 0,0 1 1 0 0,1-2-1 0 0,-1 1 0 0 0,1-1 0 0 0,0 0 1 0 0,0 0-1 0 0,0 0 0 0 0,0-1 0 0 0,1 0 1 0 0,-1 0-1 0 0,14 1 0 0 0,-3-1-316 0 0,1-2 0 0 0,-1 0 0 0 0,1-2 0 0 0,-1 1 0 0 0,26-7 0 0 0,-7 0-1507 0 0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5T20:29:17.9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0 19295 0 0,'-5'16'1936'0'0,"5"-15"-1891"0"0,0 0-1 0 0,0 0 0 0 0,1 0 1 0 0,-1 1-1 0 0,0-1 0 0 0,0 0 1 0 0,1 0-1 0 0,-1 0 0 0 0,0 0 1 0 0,1 0-1 0 0,-1 0 0 0 0,1 0 1 0 0,0 0-1 0 0,-1 0 0 0 0,1 0 1 0 0,0 0-1 0 0,0 0 0 0 0,-1 0 1 0 0,1 0-1 0 0,0 0 0 0 0,0-1 1 0 0,0 1-1 0 0,0 0 0 0 0,0-1 1 0 0,0 1-1 0 0,0-1 0 0 0,0 1 1 0 0,0-1-1 0 0,0 1 0 0 0,0-1 1 0 0,1 0-1 0 0,-1 0 0 0 0,0 1 1 0 0,0-1-1 0 0,0 0 0 0 0,0 0 1 0 0,3 0-1 0 0,5-1 321 0 0,0 1 0 0 0,0-1 1 0 0,0-1-1 0 0,9-2 0 0 0,-7 2-156 0 0,6-2 112 0 0,-5 1-420 0 0,0 1 0 0 0,0 0 0 0 0,1 0 0 0 0,-1 1 0 0 0,15 1 0 0 0,-13 1-599 0 0,-3-1-1606 0 0,-4 1-2590 0 0,1 2-2336 0 0</inkml:trace>
  <inkml:trace contextRef="#ctx0" brushRef="#br0" timeOffset="1">25 181 15032 0 0,'0'0'1623'0'0,"3"8"-1623"0"0,2-1 0 0 0,0-5 792 0 0,7-2 120 0 0,2 0 24 0 0,6-2 8 0 0,0 0-536 0 0,5-3-112 0 0,0-3-16 0 0,1 0-8 0 0,4-1-464 0 0,-1 1-88 0 0,7-4-16 0 0,-7-1-8023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5T20:03:00.1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69 25 11976 0 0,'-9'13'266'0'0,"8"-12"-225"0"0,0-1-1 0 0,0 1 1 0 0,1-1-1 0 0,-1 0 1 0 0,0 1-1 0 0,0-1 1 0 0,0 0-1 0 0,0 0 0 0 0,0 0 1 0 0,0 0-1 0 0,0 0 1 0 0,0 0-1 0 0,0 0 1 0 0,0 0-1 0 0,0 0 1 0 0,1 0-1 0 0,-1 0 1 0 0,0-1-1 0 0,0 1 0 0 0,0 0 1 0 0,0-1-1 0 0,-1 0 1 0 0,-1 0 63 0 0,-12-4 7 0 0,13 4 470 0 0,0 0 1 0 0,0 0 0 0 0,0 0 0 0 0,0 0 0 0 0,0 1 0 0 0,0-1-1 0 0,-3 0 1734 0 0,11 1-744 0 0,41 4 451 0 0,-31-2-1950 0 0,26-1-1 0 0,69-13 1356 0 0,-1-1-806 0 0,-59 9-604 0 0,-28 2-17 0 0,44 1-1 0 0,-52 1-385 0 0,5 2-215 0 0,-6 4-6524 0 0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5T20:29:18.3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15 12896 0 0,'2'0'6885'0'0,"10"0"-4505"0"0,5-1-682 0 0,31-5 0 0 0,-38 4-1493 0 0,-1 0 0 0 0,1 0 0 0 0,0 1 0 0 0,0 1 0 0 0,0-1 0 0 0,0 2 0 0 0,0-1 0 0 0,0 2 0 0 0,10 1 0 0 0,-18-2-200 0 0,0-1 1 0 0,-1 1-1 0 0,1 0 0 0 0,-1-1 0 0 0,1 1 0 0 0,-1 0 1 0 0,1 0-1 0 0,-1 0 0 0 0,0 0 0 0 0,1 0 1 0 0,-1 0-1 0 0,0 0 0 0 0,0 1 0 0 0,0-1 0 0 0,0 0 1 0 0,0 1-1 0 0,0-1 0 0 0,0 0 0 0 0,0 3 0 0 0,0-2-59 0 0,0 0-1 0 0,-1 1 0 0 0,1-1 0 0 0,-1 0 0 0 0,0 1 1 0 0,0-1-1 0 0,0 0 0 0 0,0 1 0 0 0,0-1 0 0 0,-1 1 1 0 0,1-1-1 0 0,-1 3 0 0 0,-3 5-221 0 0,0 1 0 0 0,-1-1 0 0 0,0 0 0 0 0,-9 14 0 0 0,11-20 280 0 0,-2 2 136 0 0,0 1-1 0 0,-1 0 1 0 0,0-1 0 0 0,0 0-1 0 0,0-1 1 0 0,-1 1 0 0 0,0-1-1 0 0,0-1 1 0 0,0 1 0 0 0,-14 5-1 0 0,35-14-49 0 0,-1 1-1 0 0,1 0 0 0 0,0 1 1 0 0,26-1-1 0 0,-20 1-88 0 0,-13 2-1 0 0,1-1 0 0 0,-1 2 0 0 0,1-1 0 0 0,-1 1 0 0 0,9 1 0 0 0,-13-1 0 0 0,0 0 0 0 0,1 0 0 0 0,-1 0 0 0 0,0 0 0 0 0,0 1 0 0 0,0 0 0 0 0,0-1 0 0 0,0 1 0 0 0,0 0 0 0 0,0 0 0 0 0,-1 1 0 0 0,1-1 0 0 0,2 4 0 0 0,-4-5 0 0 0,0 1 0 0 0,0 0 0 0 0,0 0 0 0 0,0 0 0 0 0,0 0 0 0 0,0 0 0 0 0,-1 0 0 0 0,1 1 0 0 0,-1-1 0 0 0,0 0 0 0 0,1 0 0 0 0,-1 0 0 0 0,0 0 0 0 0,0 1 0 0 0,-1-1 0 0 0,1 0 0 0 0,0 0 0 0 0,-1 0 0 0 0,0 3 0 0 0,-1 2 0 0 0,-1 0 0 0 0,0 0 0 0 0,0 0 0 0 0,-5 9 0 0 0,-5 2 101 0 0,0 0-1 0 0,-2-1 1 0 0,0-1-1 0 0,-27 24 1 0 0,24-24-35 0 0,4-4-840 0 0,-1-1-1 0 0,-1 0 1 0 0,-22 11-1 0 0,15-8-4590 0 0,-6 4-3116 0 0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5T20:29:38.9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2 178 9728 0 0,'-1'-10'539'0'0,"1"9"-513"0"0,-1 0 1 0 0,1 0 0 0 0,0 0 0 0 0,0 1 0 0 0,0-1 0 0 0,0 0-1 0 0,0 0 1 0 0,0 0 0 0 0,1 0 0 0 0,-1 0 0 0 0,0 0 0 0 0,0 0-1 0 0,1 1 1 0 0,-1-1 0 0 0,0 0 0 0 0,1 0 0 0 0,-1 0 0 0 0,1 1-1 0 0,-1-1 1 0 0,1 0 0 0 0,0-1 0 0 0,5-4 278 0 0,0 0 0 0 0,1 1-1 0 0,-1 0 1 0 0,1 0 0 0 0,0 0 0 0 0,11-5 0 0 0,-8 4-302 0 0,-1 1 0 0 0,18-15 0 0 0,-12 9 7 0 0,-12 9 34 0 0,0 0-1 0 0,0-1 1 0 0,0 1-1 0 0,-1-1 1 0 0,5-4 0 0 0,7-10 933 0 0,-14 17-914 0 0,1-1 0 0 0,-1 1 0 0 0,0-1 1 0 0,1 1-1 0 0,-1-1 0 0 0,0 0 0 0 0,0 1 0 0 0,1-1 1 0 0,-1 1-1 0 0,0-1 0 0 0,0 0 0 0 0,0 1 0 0 0,0-1 1 0 0,0 0-1 0 0,0 1 0 0 0,0-1 0 0 0,0 0 0 0 0,0 1 0 0 0,0-1 1 0 0,0 0-1 0 0,0 1 0 0 0,-1-1 0 0 0,1 0 0 0 0,0 1 1 0 0,0-1-1 0 0,-1 1 0 0 0,1-1 0 0 0,0 0 0 0 0,-1 1 1 0 0,1-1-1 0 0,-1 1 0 0 0,1-1 0 0 0,0 1 0 0 0,-1 0 0 0 0,1-1 1 0 0,-1 1-1 0 0,0-1 0 0 0,1 1 0 0 0,-1 0 0 0 0,1-1 1 0 0,-1 1-1 0 0,1 0 0 0 0,-2-1 0 0 0,-2 0 363 0 0,0 0 0 0 0,1 1-1 0 0,-1-1 1 0 0,0 1 0 0 0,-8-1 791 0 0,12 2-1198 0 0,1 0-1 0 0,-1-1 1 0 0,0 1-1 0 0,0 0 1 0 0,1 0-1 0 0,-1-1 0 0 0,0 1 1 0 0,1-1-1 0 0,-1 1 1 0 0,1 0-1 0 0,-1-1 1 0 0,1 1-1 0 0,-1-1 1 0 0,1 1-1 0 0,-1-1 0 0 0,1 1 1 0 0,-1-1-1 0 0,1 1 1 0 0,0-1-1 0 0,-1 0 1 0 0,1 1-1 0 0,0-1 1 0 0,-1 0-1 0 0,2 1 0 0 0,21 5 142 0 0,-20-6-101 0 0,18 3 133 0 0,0-1 0 0 0,37 0 0 0 0,-10-2 32 0 0,154-4-109 0 0,-47-1-376 0 0,129 15 377 0 0,-53 0-254 0 0,-60 2 138 0 0,-83-9 0 0 0,436 5 0 0 0,-122-14 6 0 0,135-6 143 0 0,-147-10 107 0 0,-298 18 71 0 0,151 15-1 0 0,-235-11-297 0 0,1 1-1 0 0,-1 0 1 0 0,0 1-1 0 0,1 0 1 0 0,-1 0-1 0 0,0 1 0 0 0,-1 0 1 0 0,1 1-1 0 0,0-1 1 0 0,-1 1-1 0 0,12 9 1 0 0,-11-6-19 0 0,-5-5-10 0 0,0 1 0 0 0,0 0 0 0 0,0 0 0 0 0,0 0 0 0 0,3 5 0 0 0,0 1-973 0 0,4 5-4451 0 0,-7-4-1762 0 0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5T20:29:45.5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32 203 8144 0 0,'0'0'741'0'0,"-9"-5"-508"0"0,7 4 376 0 0,0 1 0 0 0,0-1 0 0 0,0 0 0 0 0,-13-8 11683 0 0,17 8-12086 0 0,0 1 0 0 0,0-1-1 0 0,1 1 1 0 0,-1 0 0 0 0,0 0 0 0 0,0 0 0 0 0,0 0-1 0 0,2 0 1 0 0,10 0 743 0 0,17-1 705 0 0,-26 1-1590 0 0,0 0 1 0 0,0 0-1 0 0,-1 0 0 0 0,1-1 1 0 0,0 0-1 0 0,7-1 0 0 0,20-5 340 0 0,-27 6-316 0 0,1 0 0 0 0,-1 0-1 0 0,1 0 1 0 0,6-3 0 0 0,-2 1-5 0 0,0 0 1 0 0,0 1 0 0 0,0 0-1 0 0,0 1 1 0 0,16-1-1 0 0,8 0 53 0 0,-13 0-58 0 0,1 2-1 0 0,-1 1 1 0 0,26 3-1 0 0,-18-1-15 0 0,-20-2-50 0 0,-1 1 0 0 0,0 0 0 0 0,0 0 0 0 0,1 1 0 0 0,-1 0 0 0 0,-1 0 0 0 0,15 9 0 0 0,-3-3 73 0 0,0-2-1 0 0,0 0 1 0 0,1-1 0 0 0,-1 0-1 0 0,25 2 1 0 0,-41-7-76 0 0,1-1 0 0 0,-1 1 0 0 0,0-1 0 0 0,0 0 0 0 0,1 0 0 0 0,-1 0 0 0 0,4-1 0 0 0,-6 0-7 0 0,1 1-1 0 0,-1-1 1 0 0,1 1-1 0 0,-1-1 1 0 0,1 0 0 0 0,-1 0-1 0 0,1 0 1 0 0,-1 0-1 0 0,0 0 1 0 0,1 0 0 0 0,-1 0-1 0 0,0 0 1 0 0,0-1-1 0 0,2-1 1 0 0,-3 2-3 0 0,1 1 0 0 0,0-1 0 0 0,-1 0 0 0 0,1 0 0 0 0,0 1 0 0 0,0-1 1 0 0,-1 0-1 0 0,1 1 0 0 0,0-1 0 0 0,0 1 0 0 0,0-1 0 0 0,0 1 0 0 0,0-1 0 0 0,0 1 0 0 0,0 0 0 0 0,0-1 0 0 0,0 1 0 0 0,0 0 0 0 0,0 0 0 0 0,0 0 0 0 0,0 0 1 0 0,0 0-1 0 0,0 0 0 0 0,0 0 0 0 0,0 0 0 0 0,0 0 0 0 0,0 0 0 0 0,0 1 0 0 0,0-1 0 0 0,0 0 0 0 0,1 1 0 0 0,4 2-9 0 0,-1 0 0 0 0,0 0 0 0 0,1 1 0 0 0,6 5 0 0 0,8 7-6 0 0,-12-13 19 0 0,1 1 0 0 0,-1-1-1 0 0,0 0 1 0 0,1-1 0 0 0,-1 0 0 0 0,1 0 0 0 0,13 0-1 0 0,66-1 33 0 0,-46-2-28 0 0,206 13-295 0 0,-210-11 341 0 0,0-2 0 0 0,43-6 0 0 0,-30 2 28 0 0,130-20-59 0 0,-127 17 44 0 0,54-1 38 0 0,-50 5-345 0 0,-6 1 117 0 0,64-8 362 0 0,29-5-439 0 0,-57 3 301 0 0,38-8 144 0 0,79-13 112 0 0,-145 25-289 0 0,198-24 339 0 0,-252 31-457 0 0,1 0-1 0 0,-1 0 1 0 0,0 0-1 0 0,0-1 1 0 0,10-6-1 0 0,16-6-7 0 0,-19 11 94 0 0,-1 0 0 0 0,1 1-1 0 0,0 1 1 0 0,0 0 0 0 0,1 1-1 0 0,-1 0 1 0 0,0 1 0 0 0,0 0-1 0 0,0 1 1 0 0,20 4 0 0 0,119 16 386 0 0,-146-21-441 0 0,-1 1 0 0 0,1-1-1 0 0,-1 0 1 0 0,0 0 0 0 0,1 0 0 0 0,-1-1-1 0 0,1 0 1 0 0,-1 0 0 0 0,0 0 0 0 0,10-4-1 0 0,-9 3-5 0 0,1 0-1 0 0,0 1 0 0 0,0 0 0 0 0,0 0 0 0 0,0 0 1 0 0,0 1-1 0 0,0 0 0 0 0,0 0 0 0 0,1 1 1 0 0,-1 0-1 0 0,7 2 0 0 0,-3-2 29 0 0,0 0-1 0 0,0-1 1 0 0,0-1 0 0 0,20-3 0 0 0,-3 1 69 0 0,47-2-110 0 0,78 6 1 0 0,148 1 27 0 0,-154-3 11 0 0,3-4 9 0 0,-73 2 131 0 0,114-9-129 0 0,-123 7 48 0 0,36-1 82 0 0,-103 6-139 0 0,-1 0 0 0 0,1 0 0 0 0,0 0 0 0 0,-1 0 1 0 0,1 0-1 0 0,-1 0 0 0 0,1 0 0 0 0,0 0 0 0 0,-1 1 0 0 0,1-1 0 0 0,0 0 0 0 0,-1 0 1 0 0,1 0-1 0 0,-1 1 0 0 0,1-1 0 0 0,-1 0 0 0 0,1 1 0 0 0,-1-1 0 0 0,1 0 0 0 0,-1 1 1 0 0,1-1-1 0 0,-1 1 0 0 0,1-1 0 0 0,-1 1 0 0 0,1-1 0 0 0,-1 1 0 0 0,0-1 0 0 0,1 1 1 0 0,-1-1-1 0 0,0 1 0 0 0,1 1 0 0 0,0 0-5 0 0,4 6-55 0 0,-5-8 49 0 0,0 0 0 0 0,1 0 1 0 0,-1 0-1 0 0,0 0 0 0 0,0 0 1 0 0,0 0-1 0 0,0 0 0 0 0,0 0 1 0 0,0 0-1 0 0,0 0 0 0 0,0 0 1 0 0,1 0-1 0 0,-1 0 0 0 0,0 0 1 0 0,0 0-1 0 0,0 0 0 0 0,0 0 1 0 0,0 0-1 0 0,0 0 0 0 0,0 0 1 0 0,0 0-1 0 0,1 0 0 0 0,-1 0 1 0 0,0 0-1 0 0,0 0 0 0 0,0 0 1 0 0,0-1-1 0 0,0 1 0 0 0,0 0 1 0 0,0 0-1 0 0,0 0 0 0 0,0 0 1 0 0,1 0-1 0 0,-1 0 0 0 0,0 0 1 0 0,0 0-1 0 0,0 0 0 0 0,0 0 1 0 0,0-1-1 0 0,0 1 0 0 0,0 0 1 0 0,0 0-1 0 0,0 0 0 0 0,0 0 1 0 0,0 0-1 0 0,0 0 0 0 0,0 0 1 0 0,0-1-1 0 0,0 1 0 0 0,3-8-2592 0 0,-2 5 990 0 0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5T20:29:49.4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21 103 6912 0 0,'0'0'5386'0'0,"-20"-1"3273"0"0,35 10-3772 0 0,-11-7-4775 0 0,0-1 0 0 0,0 0 1 0 0,0 0-1 0 0,0 0 0 0 0,0-1 0 0 0,0 1 1 0 0,0-1-1 0 0,0 0 0 0 0,0 0 0 0 0,0 0 1 0 0,0-1-1 0 0,4 0 0 0 0,1-2-91 0 0,1 1 1 0 0,0 0-1 0 0,-1 1 0 0 0,1 0 0 0 0,0 1 0 0 0,0 0 1 0 0,14 1-1 0 0,5 4 261 0 0,33 8 1 0 0,-40-7-129 0 0,0-2 0 0 0,1 0 0 0 0,31 1 0 0 0,176-17 139 0 0,-159 10-222 0 0,110 9 1 0 0,-92-2 125 0 0,-21-1 3 0 0,1-3 0 0 0,112-13 0 0 0,-24-11-200 0 0,-42 7 0 0 0,-60 10 0 0 0,115-5 0 0 0,-94 9 0 0 0,78 1 0 0 0,-21 0 0 0 0,61 1 0 0 0,48 0 0 0 0,-102 2 0 0 0,267-7 181 0 0,-191 10-170 0 0,63 10 114 0 0,1 3-230 0 0,-143-9 253 0 0,40 6 22 0 0,-45-2 15 0 0,33-8 196 0 0,-103-3-337 0 0,0-2 0 0 0,81-12 0 0 0,214-45 144 0 0,-346 55-179 0 0,-6 1 9 0 0,1 0 0 0 0,-1 0-1 0 0,1-1 1 0 0,-1 0 0 0 0,0 0 0 0 0,1 0 0 0 0,-1 0 0 0 0,0-1 0 0 0,0 0 0 0 0,-1 0 0 0 0,7-5 0 0 0,1-4-392 0 0,-8 7-72 0 0,0 1 0 0 0,0-1 0 0 0,0 1 1 0 0,1 0-1 0 0,0 1 0 0 0,0-1 0 0 0,0 1 0 0 0,7-4 1 0 0,-1 5-1449 0 0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5T20:28:15.7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176 130 11976 0 0,'-14'1'1242'0'0,"1"1"1"0"0,0 0-1 0 0,-20 5 1 0 0,16-2 1415 0 0,-23 2 1 0 0,33-7-2068 0 0,5 1-334 0 0,0-1 0 0 0,-1 1 0 0 0,1-1 0 0 0,0 0 0 0 0,0 0 0 0 0,-1 0 0 0 0,1 0 0 0 0,0 0 1 0 0,0-1-1 0 0,-1 1 0 0 0,1-1 0 0 0,0 1 0 0 0,0-1 0 0 0,-4-2 0 0 0,6 3-219 0 0,-1-1 1 0 0,1 1 0 0 0,0 0-1 0 0,0-1 1 0 0,0 1-1 0 0,-1-1 1 0 0,1 1 0 0 0,0-1-1 0 0,0 1 1 0 0,0-1-1 0 0,0 1 1 0 0,0 0 0 0 0,0-1-1 0 0,0 1 1 0 0,0-1-1 0 0,0 1 1 0 0,0-1 0 0 0,0 1-1 0 0,0-1 1 0 0,1 1-1 0 0,-1-1 1 0 0,0 1 0 0 0,0 0-1 0 0,0-1 1 0 0,1 1-1 0 0,-1-1 1 0 0,0 1 0 0 0,0 0-1 0 0,1-1 1 0 0,8-11 796 0 0,-4 8-774 0 0,-1 1-1 0 0,1-1 1 0 0,0 1 0 0 0,0 0-1 0 0,0 0 1 0 0,0 0-1 0 0,8-2 1 0 0,42-12 358 0 0,-35 11-371 0 0,29-6 98 0 0,0 2 0 0 0,82-7 0 0 0,103 8 416 0 0,-201 9-538 0 0,399-8 768 0 0,-386 8-709 0 0,95-5 293 0 0,185-7 132 0 0,1 24-707 0 0,56 16 126 0 0,-209-5-227 0 0,-75-7 217 0 0,-48-11 83 0 0,1-2 0 0 0,73-5 0 0 0,-96 3-5 0 0,-23-1 9 0 0,-1 1 0 0 0,1-1 0 0 0,0 0 0 0 0,0-1 0 0 0,0 1 1 0 0,-1-1-1 0 0,9-2 0 0 0,-5 0 240 0 0,-6 3-196 0 0,-1 0 0 0 0,0-1-1 0 0,1 1 1 0 0,-1-1 0 0 0,0 0 0 0 0,0 0 0 0 0,0 0-1 0 0,0 0 1 0 0,0 0 0 0 0,0 0 0 0 0,0-1 0 0 0,3-2-1 0 0,-12 3-1133 0 0,0-1 753 0 0,-22-3-8573 0 0,15 4-717 0 0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5T20:28:17.5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0 14280 0 0,'-8'5'5681'0'0,"14"6"-4477"0"0,-1 1-876 0 0,-2 1 0 0 0,1-1 0 0 0,-1 1 0 0 0,2 25 0 0 0,-3 55 12 0 0,-2-77-164 0 0,-10 330 1286 0 0,-10-114-202 0 0,20-229-1211 0 0,0 0-1 0 0,0 0 0 0 0,0 1 1 0 0,0-1-1 0 0,1 0 0 0 0,-1 0 1 0 0,1 0-1 0 0,-1 0 0 0 0,1 0 1 0 0,0 0-1 0 0,1 0 0 0 0,-1 0 1 0 0,3 5-1 0 0,-3-7-32 0 0,1 1 1 0 0,-1 0-1 0 0,1-1 0 0 0,-1 1 1 0 0,1-1-1 0 0,0 0 0 0 0,-1 1 1 0 0,1-1-1 0 0,0 0 0 0 0,0 0 1 0 0,0 0-1 0 0,0 0 0 0 0,0-1 1 0 0,0 1-1 0 0,0 0 0 0 0,0-1 1 0 0,0 0-1 0 0,0 1 0 0 0,0-1 1 0 0,5 0-1 0 0,46-2 192 0 0,57-8 0 0 0,-30 2-138 0 0,27-4 4 0 0,74-18 65 0 0,-110 17 39 0 0,-71 13-175 0 0,0 0 0 0 0,0 0 0 0 0,0 0 0 0 0,1 0 0 0 0,-1 0-1 0 0,0 0 1 0 0,0 0 0 0 0,0 0 0 0 0,0 0 0 0 0,0-1-1 0 0,0 1 1 0 0,0 0 0 0 0,0 0 0 0 0,1 0 0 0 0,-1 0 0 0 0,0 0-1 0 0,0 0 1 0 0,0-1 0 0 0,0 1 0 0 0,0 0 0 0 0,0 0-1 0 0,0 0 1 0 0,0 0 0 0 0,0 0 0 0 0,0-1 0 0 0,0 1-1 0 0,0 0 1 0 0,0 0 0 0 0,0 0 0 0 0,0 0 0 0 0,0-1 0 0 0,0 1-1 0 0,0 0 1 0 0,0 0 0 0 0,0 0 0 0 0,0 0 0 0 0,0 0-1 0 0,0-1 1 0 0,-1 1 0 0 0,1 0 0 0 0,0 0 0 0 0,0 0 0 0 0,0 0-1 0 0,0 0 1 0 0,0 0 0 0 0,0 0 0 0 0,0-1 0 0 0,0 1-1 0 0,-1 0 1 0 0,1 0 0 0 0,0 0 0 0 0,0 0 0 0 0,-13-12 114 0 0,-17-8 10 0 0,12 10-104 0 0,-2 1 1 0 0,1 1 0 0 0,-31-8-1 0 0,-65-10-402 0 0,88 20 356 0 0,12 4 480 0 0,23 4-381 0 0,19 5-116 0 0,-10-3 41 0 0,0-2-1 0 0,19 0 1 0 0,2 1 50 0 0,5 0 32 0 0,-30-3-44 0 0,1 1 0 0 0,-1 0 0 0 0,0 1 0 0 0,0 1 0 0 0,0 0 0 0 0,-1 0 0 0 0,19 8 0 0 0,-30-10-34 0 0,1 0-1 0 0,-1 0 1 0 0,0-1 0 0 0,0 1-1 0 0,0 0 1 0 0,0 0-1 0 0,0 0 1 0 0,0 0 0 0 0,0 0-1 0 0,0 1 1 0 0,-1-1 0 0 0,1 0-1 0 0,0 0 1 0 0,-1 0-1 0 0,1 1 1 0 0,-1-1 0 0 0,1 0-1 0 0,-1 1 1 0 0,0-1 0 0 0,1 0-1 0 0,-1 1 1 0 0,0-1-1 0 0,0 1 1 0 0,0-1 0 0 0,0 0-1 0 0,0 1 1 0 0,0-1 0 0 0,-1 1-1 0 0,1-1 1 0 0,0 0-1 0 0,-1 1 1 0 0,1-1 0 0 0,-2 3-1 0 0,0 1 21 0 0,-1 0 0 0 0,1 1 0 0 0,-1-1-1 0 0,0-1 1 0 0,-1 1 0 0 0,-5 7 0 0 0,-8 4-202 0 0,-1 0 0 0 0,-1-1 0 0 0,0-1 0 0 0,0-1 0 0 0,-2 0 0 0 0,1-2 1 0 0,-2 0-1 0 0,-42 14 0 0 0,52-22-1166 0 0,2-3-317 0 0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5T20:28:18.5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4 729 3680 0 0,'0'0'12374'0'0,"-3"-13"-10619"0"0,8-3-678 0 0,-5 15-971 0 0,1-1 0 0 0,0 1 0 0 0,-1-1 0 0 0,1 0 0 0 0,-1 1 0 0 0,1-1 0 0 0,-1 0-1 0 0,0-2 1 0 0,1-5 172 0 0,0-1-1 0 0,1 1 1 0 0,0 0-1 0 0,1-1 1 0 0,4-11-1 0 0,0 0-310 0 0,5-8 138 0 0,2-4 240 0 0,43-137 1059 0 0,-51 155-1304 0 0,3-8 89 0 0,0 0 0 0 0,15-24-1 0 0,-15 31-116 0 0,-7 12-55 0 0,1 0-1 0 0,-1-1 1 0 0,1 1-1 0 0,4-5 1 0 0,-7 8-16 0 0,0 1 0 0 0,0 0 0 0 0,1 0 1 0 0,-1 0-1 0 0,0 0 0 0 0,0-1 0 0 0,0 1 0 0 0,0 0 1 0 0,0 0-1 0 0,0 0 0 0 0,0 0 0 0 0,1 0 0 0 0,-1 0 1 0 0,0 0-1 0 0,0-1 0 0 0,0 1 0 0 0,0 0 0 0 0,1 0 0 0 0,-1 0 1 0 0,0 0-1 0 0,0 0 0 0 0,0 0 0 0 0,0 0 0 0 0,1 0 1 0 0,-1 0-1 0 0,0 0 0 0 0,0 0 0 0 0,0 0 0 0 0,0 0 0 0 0,1 0 1 0 0,-1 0-1 0 0,0 0 0 0 0,0 0 0 0 0,0 0 0 0 0,1 0 1 0 0,0 2-1 0 0,0-1 0 0 0,0 1 0 0 0,1 0 0 0 0,-1 0 0 0 0,-1-1 0 0 0,1 1 0 0 0,0 0 0 0 0,0 0 0 0 0,-1 0 1 0 0,1 0-1 0 0,0 4 0 0 0,3 28-3 0 0,-3-24 1 0 0,42 254 1 0 0,-41-253-1 0 0,1-1 0 0 0,8 17-1 0 0,-9-23 4 0 0,-1-1 0 0 0,2 1 0 0 0,-1 0 0 0 0,0-1 0 0 0,1 1 0 0 0,-1-1 0 0 0,1 0 0 0 0,0 0 0 0 0,4 4 0 0 0,-6-7 10 0 0,0 1 0 0 0,0-1 0 0 0,0 1 0 0 0,-1-1 0 0 0,1 1 0 0 0,0-1 1 0 0,0 0-1 0 0,0 1 0 0 0,0-1 0 0 0,0 0 0 0 0,0 0 0 0 0,0 1 0 0 0,0-1 0 0 0,0 0 0 0 0,0 0 0 0 0,0 0 0 0 0,0 0 0 0 0,0-1 0 0 0,0 1 0 0 0,0 0 0 0 0,0 0 0 0 0,0 0 0 0 0,0-1 0 0 0,0 1 0 0 0,-1-1 0 0 0,1 1 0 0 0,0 0 0 0 0,0-1 0 0 0,0 0 0 0 0,0 1 0 0 0,-1-1 0 0 0,1 1 0 0 0,0-1 1 0 0,0-1-1 0 0,3-2 99 0 0,0-1 1 0 0,-1 1 0 0 0,0-1-1 0 0,5-9 1 0 0,-5 7 36 0 0,12-24-42 0 0,-2 0 0 0 0,13-44 0 0 0,-19 52 48 0 0,10-47 365 0 0,0-2-216 0 0,-4 25-332 0 0,-2 0 1 0 0,5-58 0 0 0,-13 81-74 0 0,5-26-4001 0 0,-7 40-4076 0 0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5T20:28:19.1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89 15 11976 0 0,'-15'-12'1296'0'0,"14"11"-1236"0"0,0 1 1 0 0,0-1-1 0 0,0 1 1 0 0,0 0-1 0 0,0 0 1 0 0,0-1-1 0 0,0 1 1 0 0,0 0-1 0 0,0 0 1 0 0,0 0-1 0 0,0 0 1 0 0,0 0-1 0 0,0 0 0 0 0,0 1 1 0 0,0-1-1 0 0,0 0 1 0 0,0 0-1 0 0,0 1 1 0 0,0-1-1 0 0,0 1 1 0 0,0-1-1 0 0,0 1 1 0 0,0-1-1 0 0,0 1 1 0 0,0-1-1 0 0,1 1 1 0 0,-1 0-1 0 0,0-1 1 0 0,0 1-1 0 0,1 0 1 0 0,-1 0-1 0 0,0 0 1 0 0,1 0-1 0 0,-1 1 1 0 0,-2 1 224 0 0,1 1-1 0 0,-1-1 1 0 0,1 1-1 0 0,0 0 1 0 0,1 0 0 0 0,-1 0-1 0 0,-1 7 1 0 0,-7 15 360 0 0,8-22-562 0 0,1 0 0 0 0,-1 1 0 0 0,1-1 0 0 0,-1 0 0 0 0,0 8 0 0 0,1 2 39 0 0,-1-1 0 0 0,1 24 0 0 0,1-33-80 0 0,1-1 1 0 0,-1 0-1 0 0,1 1 1 0 0,-1-1-1 0 0,1 0 1 0 0,0 1-1 0 0,0-1 1 0 0,1 0-1 0 0,-1 0 1 0 0,1 0-1 0 0,-1 0 1 0 0,4 4-1 0 0,-4-6 7 0 0,0 0-1 0 0,1 0 1 0 0,-1 1-1 0 0,0-1 1 0 0,0 0-1 0 0,1-1 1 0 0,-1 1-1 0 0,1 0 1 0 0,-1 0-1 0 0,1-1 1 0 0,-1 1-1 0 0,1 0 1 0 0,-1-1-1 0 0,1 0 1 0 0,0 1-1 0 0,-1-1 1 0 0,1 0-1 0 0,-1 0 1 0 0,1 0-1 0 0,0 0 1 0 0,-1 0-1 0 0,1 0 1 0 0,0 0-1 0 0,-1-1 1 0 0,1 1-1 0 0,2-1 1 0 0,0-1 26 0 0,0 0 0 0 0,0 0 0 0 0,0 0 0 0 0,0 0 0 0 0,0 0 0 0 0,0-1 0 0 0,0 0 1 0 0,5-5-1 0 0,9-11 332 0 0,-1 0 0 0 0,0 0 1 0 0,24-41-1 0 0,-38 55-326 0 0,12-20 219 0 0,-14 24-274 0 0,0 0 0 0 0,-1 0 0 0 0,1 0 1 0 0,0 0-1 0 0,0 0 0 0 0,0 0 0 0 0,0 0 0 0 0,-1 1 0 0 0,1-1 0 0 0,0 0 0 0 0,0 0 1 0 0,1 1-1 0 0,-1-1 0 0 0,0 1 0 0 0,0-1 0 0 0,2 0 0 0 0,-2 1-19 0 0,-1 0-1 0 0,1 1 1 0 0,0-1-1 0 0,-1 0 1 0 0,1 0-1 0 0,-1 1 1 0 0,1-1-1 0 0,-1 0 1 0 0,1 1-1 0 0,-1-1 1 0 0,1 0-1 0 0,-1 1 1 0 0,1-1 0 0 0,-1 1-1 0 0,0-1 1 0 0,1 1-1 0 0,-1-1 1 0 0,1 1-1 0 0,-1-1 1 0 0,0 1-1 0 0,0 0 1 0 0,1-1-1 0 0,-1 1 1 0 0,0-1-1 0 0,0 2 1 0 0,5 20 10 0 0,-4-16-4 0 0,2 12 63 0 0,-2 0-1 0 0,0 0 0 0 0,-2 33 0 0 0,0-25 12 0 0,2 27 0 0 0,-2 21 5 0 0,1-73-227 0 0,11-14-751 0 0,-8 4-277 0 0,-1 1 0 0 0,0-1 1 0 0,2-15-1 0 0,-1 3-6 0 0,6-15-1020 0 0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5T20:28:19.4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52 0 17247 0 0,'2'7'1896'0'0,"-1"-1"-1642"0"0,0 0 0 0 0,0-1 0 0 0,-1 1 0 0 0,1 0 0 0 0,-1 0 0 0 0,0 0 0 0 0,-1-1 0 0 0,0 1 0 0 0,0 0 0 0 0,-3 10 0 0 0,1-1 98 0 0,-10 52 685 0 0,1-11-939 0 0,3 0-1 0 0,-4 84 1 0 0,13-134-122 0 0,0 1 0 0 0,0-1-1 0 0,1 0 1 0 0,0 1-1 0 0,0-1 1 0 0,4 11 0 0 0,-5-17-24 0 0,1 1 0 0 0,-1-1 0 0 0,0 0 0 0 0,0 1 0 0 0,0-1 0 0 0,0 0 0 0 0,1 0 0 0 0,-1 0 0 0 0,0 1 0 0 0,0-1 0 0 0,1 0 0 0 0,-1 0 1 0 0,0 0-1 0 0,1 1 0 0 0,-1-1 0 0 0,0 0 0 0 0,0 0 0 0 0,1 0 0 0 0,-1 0 0 0 0,0 0 0 0 0,1 0 0 0 0,-1 0 0 0 0,0 0 0 0 0,1 0 0 0 0,-1 0 0 0 0,0 0 0 0 0,1 0 1 0 0,-1 0-1 0 0,0 0 0 0 0,1 0 0 0 0,-1 0 0 0 0,0 0 0 0 0,1 0 0 0 0,-1 0 0 0 0,0 0 0 0 0,0 0 0 0 0,1-1 0 0 0,-1 1 0 0 0,0 0 0 0 0,1 0 0 0 0,-1 0 0 0 0,0-1 1 0 0,0 1-1 0 0,1 0 0 0 0,-1 0 0 0 0,0-1 0 0 0,13-13-1533 0 0,-4 0 99 0 0,2-3-164 0 0</inkml:trace>
  <inkml:trace contextRef="#ctx0" brushRef="#br0" timeOffset="1">240 70 12320 0 0,'3'-8'534'0'0,"0"0"0"0"0,0 0 0 0 0,0 0 0 0 0,8-10 3060 0 0,-1 39-994 0 0,-8-12-2381 0 0,-1 1 0 0 0,-1 0 0 0 0,0 0 0 0 0,0 0 0 0 0,-1-1 0 0 0,-2 14 0 0 0,-1 6 197 0 0,-14 106 278 0 0,3-33-665 0 0,13-84-141 0 0,-4 34-6256 0 0,6-17-866 0 0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5T20:28:20.1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149 216 11976 0 0,'0'0'48'0'0,"0"0"1"0"0,-1 0-1 0 0,1 0 1 0 0,0 0 0 0 0,0 0-1 0 0,-1 0 1 0 0,1-1-1 0 0,0 1 1 0 0,-1 0 0 0 0,1 0-1 0 0,0 0 1 0 0,-1 0-1 0 0,1 0 1 0 0,0 1 0 0 0,0-1-1 0 0,-1 0 1 0 0,1 0-1 0 0,0 0 1 0 0,-1 0-1 0 0,1 0 1 0 0,0 0 0 0 0,0 0-1 0 0,-1 1 1 0 0,1-1-1 0 0,0 0 1 0 0,-1 0 0 0 0,-3 32-49 0 0,-2 51 0 0 0,1-8 0 0 0,0 6 525 0 0,5-54-146 0 0,-2 1-1 0 0,-1 0 1 0 0,-12 50 0 0 0,11-61 23 0 0,4-13-230 0 0,-1 0 0 0 0,1-1 0 0 0,-1 1-1 0 0,0-1 1 0 0,0 1 0 0 0,-1-1 0 0 0,1 1-1 0 0,-1-1 1 0 0,0 0 0 0 0,1 0 0 0 0,-5 6-1 0 0,5-9-140 0 0,1 0 0 0 0,0 0-1 0 0,0 0 1 0 0,0 0-1 0 0,0 0 1 0 0,0 0-1 0 0,-1 0 1 0 0,1 0-1 0 0,0 0 1 0 0,0 0-1 0 0,0 0 1 0 0,0 1 0 0 0,-1-1-1 0 0,1 0 1 0 0,0 0-1 0 0,0 0 1 0 0,0 0-1 0 0,0 0 1 0 0,-1 0-1 0 0,1 0 1 0 0,0 0-1 0 0,0-1 1 0 0,0 1 0 0 0,0 0-1 0 0,-1 0 1 0 0,1 0-1 0 0,0 0 1 0 0,0 0-1 0 0,0 0 1 0 0,0 0-1 0 0,0 0 1 0 0,-1 0-1 0 0,1 0 1 0 0,0 0 0 0 0,0-1-1 0 0,-5-7 406 0 0,-1-11-359 0 0,6 19-58 0 0,-4-21-19 0 0,2 0 0 0 0,0 0 0 0 0,2 0 0 0 0,0 0 0 0 0,3-21 0 0 0,-1 9 0 0 0,1-10 314 0 0,2 0 0 0 0,2 0 0 0 0,2 1-1 0 0,1 0 1 0 0,32-80 0 0 0,-35 107-246 0 0,0 1-1 0 0,1-1 1 0 0,0 2-1 0 0,1-1 1 0 0,15-15-1 0 0,-18 22 78 0 0,0 0 1 0 0,1 0-1 0 0,0 1 0 0 0,1 0 0 0 0,-1 1 1 0 0,1 0-1 0 0,0 0 0 0 0,1 1 0 0 0,-1 0 0 0 0,15-5 1 0 0,-19 7-158 0 0,0 1 0 0 0,0 1 1 0 0,0-1-1 0 0,0 1 0 0 0,0-1 0 0 0,1 1 1 0 0,-1 0-1 0 0,0 1 0 0 0,0-1 1 0 0,0 1-1 0 0,0-1 0 0 0,0 1 0 0 0,0 1 1 0 0,0-1-1 0 0,0 0 0 0 0,-1 1 1 0 0,1 0-1 0 0,0 0 0 0 0,4 3 0 0 0,-6-3 27 0 0,1 0-1 0 0,-1 0 0 0 0,0 0 0 0 0,0 0 1 0 0,-1 1-1 0 0,1-1 0 0 0,0 0 0 0 0,-1 1 1 0 0,1-1-1 0 0,-1 1 0 0 0,0 0 0 0 0,0-1 1 0 0,0 1-1 0 0,0 0 0 0 0,-1 0 0 0 0,1-1 0 0 0,-1 1 1 0 0,1 0-1 0 0,-1 0 0 0 0,0 0 0 0 0,0 0 1 0 0,0 0-1 0 0,-1 0 0 0 0,1-1 0 0 0,-1 1 1 0 0,1 0-1 0 0,-1 0 0 0 0,-2 3 0 0 0,-3 10 108 0 0,-1-2 0 0 0,0 1-1 0 0,-2-1 1 0 0,1 0 0 0 0,-2 0-1 0 0,0-1 1 0 0,-18 18-1 0 0,10-14 101 0 0,0 0-1 0 0,-2 0 1 0 0,0-2-1 0 0,-26 15 0 0 0,29-22-288 0 0,1 0 0 0 0,-1-1 1 0 0,-1-1-1 0 0,1-1 0 0 0,-34 6 0 0 0,46-10-313 0 0,0-1 0 0 0,0 1 0 0 0,0-1 1 0 0,-1 0-1 0 0,1 0 0 0 0,0 0 0 0 0,0-1 0 0 0,-10-2 0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5T20:03:01.1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26 8288 0 0,'-4'2'12655'0'0,"25"-3"-10784"0"0,25-4 1 0 0,10-2-945 0 0,-12 7-222 0 0,80 9 1 0 0,11 1 277 0 0,-104-9-781 0 0,-17 0-75 0 0,0-1 0 0 0,22-2 0 0 0,-25 0-69 0 0,-4 1-15 0 0,0 0-1 0 0,0 0 0 0 0,9-4 1 0 0,-8 0 74 0 0,-8 5-110 0 0,1-1 1 0 0,-1 1-1 0 0,0-1 1 0 0,1 1-1 0 0,-1-1 0 0 0,0 1 1 0 0,0-1-1 0 0,0 1 0 0 0,0-1 1 0 0,0 1-1 0 0,0-1 0 0 0,1 1 1 0 0,-1-1-1 0 0,0 1 1 0 0,0-1-1 0 0,0 1 0 0 0,-1-1 1 0 0,1 1-1 0 0,0-1 0 0 0,0 1 1 0 0,0-1-1 0 0,0 0 0 0 0,-1 0-448 0 0,-1-1-931 0 0,2 2 1314 0 0,0 0 1 0 0,0 0-1 0 0,0-1 1 0 0,-1 1-1 0 0,1 0 0 0 0,0 0 1 0 0,0 0-1 0 0,0 0 1 0 0,0-1-1 0 0,0 1 0 0 0,0 0 1 0 0,0 0-1 0 0,0 0 1 0 0,0 0-1 0 0,-1 0 0 0 0,1 0 1 0 0,0 0-1 0 0,0-1 1 0 0,0 1-1 0 0,0 0 0 0 0,0 0 1 0 0,-1 0-1 0 0,1 0 1 0 0,0 0-1 0 0,0 0 0 0 0,0 0 1 0 0,0 0-1 0 0,0 0 1 0 0,-1 0-1 0 0,1 0 0 0 0,0 0 1 0 0,0 0-1 0 0,-1 0 1 0 0,-18 0-3527 0 0,17 0 1746 0 0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5T20:28:20.5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184 7 10160 0 0,'-25'12'1352'0'0,"20"-9"-684"0"0,-1-1-1 0 0,1 1 1 0 0,-11 2-1 0 0,11-3-393 0 0,-1 0 0 0 0,1 1 0 0 0,-1-1 0 0 0,1 1 0 0 0,0 0 0 0 0,0 1 0 0 0,0-1 0 0 0,0 1 0 0 0,0 0 0 0 0,1 0 0 0 0,0 0 0 0 0,0 1 0 0 0,0 0 0 0 0,0-1 0 0 0,1 1 0 0 0,-6 10 0 0 0,1 1 128 0 0,1 0 1 0 0,1 1-1 0 0,0-1 0 0 0,-6 27 0 0 0,9-24 210 0 0,3-18-524 0 0,0 0 0 0 0,0 0 0 0 0,0 0 0 0 0,0 0 0 0 0,0 0 0 0 0,0 0 0 0 0,0 0 0 0 0,0 0 0 0 0,0 0 0 0 0,0 0 0 0 0,1 0 0 0 0,-1 0 0 0 0,0 0 0 0 0,1 0 0 0 0,0 1 0 0 0,7-8 348 0 0,-2 2-374 0 0,-1-1 0 0 0,-1 0 0 0 0,1 0 1 0 0,-1 0-1 0 0,0-1 0 0 0,0 1 0 0 0,0-1 0 0 0,-1 0 0 0 0,0 0 0 0 0,3-8 0 0 0,18-42 53 0 0,5-9-959 0 0,-13 22-3523 0 0,-12 32-2647 0 0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5T20:28:20.9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3 466 10736 0 0,'0'0'496'0'0,"0"8"157"0"0,3 35 876 0 0,-1 1 0 0 0,-10 86-1 0 0,11-88-2503 0 0</inkml:trace>
  <inkml:trace contextRef="#ctx0" brushRef="#br0" timeOffset="1">175 3 7368 0 0,'-9'-2'320'0'0,"3"4"80"0"0,1-2-320 0 0,-1 5-80 0 0,0 2 0 0 0,1 1 0 0 0,-4 2 632 0 0,4 2 104 0 0,-7 21 32 0 0,7-3 0 0 0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5T20:28:21.2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1 357 13616 0 0,'22'-12'1571'0'0,"-18"11"-1365"0"0,0-1 0 0 0,0 0 0 0 0,0-1 0 0 0,-1 1 0 0 0,1-1 0 0 0,0 0 0 0 0,4-4 0 0 0,3-8 662 0 0,0 0-1 0 0,-1-1 1 0 0,-1 0-1 0 0,13-29 0 0 0,-9 17-164 0 0,14-31 500 0 0,-14 28-201 0 0,28-47 0 0 0,-37 72-935 0 0,6-7 194 0 0,-10 13-256 0 0,1 0-1 0 0,-1 0 0 0 0,1 0 0 0 0,-1 0 0 0 0,1 0 0 0 0,-1 0 0 0 0,0 0 1 0 0,1 0-1 0 0,-1 1 0 0 0,1-1 0 0 0,-1 0 0 0 0,1 0 0 0 0,-1 0 0 0 0,0 0 0 0 0,1 1 1 0 0,-1-1-1 0 0,1 0 0 0 0,-1 0 0 0 0,0 1 0 0 0,1-1 0 0 0,-1 0 0 0 0,0 1 1 0 0,0-1-1 0 0,1 0 0 0 0,-1 1 0 0 0,0-1 0 0 0,0 1 0 0 0,1-1 0 0 0,-1 0 0 0 0,0 1 1 0 0,0-1-1 0 0,0 1 0 0 0,0-1 0 0 0,0 1 0 0 0,1 0 0 0 0,0 2-4 0 0,0 0 0 0 0,-1 0 0 0 0,1 0 0 0 0,0 0 0 0 0,-1 0 0 0 0,0 0 0 0 0,0 5 0 0 0,2 7 0 0 0,3 30-35 0 0,-3-28-8 0 0,0 1-1 0 0,1-1 1 0 0,1 1-1 0 0,0-1 1 0 0,12 29-1 0 0,-14-44 53 0 0,-1 1 0 0 0,1-1 0 0 0,-1 0 0 0 0,1 1 0 0 0,0-1 0 0 0,0 0 0 0 0,0 0 0 0 0,0 0 1 0 0,0 0-1 0 0,0-1 0 0 0,1 1 0 0 0,-1-1 0 0 0,3 2 0 0 0,-4-2-4 0 0,0-1 0 0 0,0 0 0 0 0,0 1 0 0 0,0-1 0 0 0,1 0 0 0 0,-1 1 0 0 0,0-1 0 0 0,0 0 0 0 0,0 0 0 0 0,0 0 0 0 0,0 0 1 0 0,1 0-1 0 0,-1-1 0 0 0,0 1 0 0 0,0 0 0 0 0,0 0 0 0 0,0-1 0 0 0,0 1 0 0 0,0 0 0 0 0,0-1 0 0 0,0 0 0 0 0,0 1 0 0 0,0-1 0 0 0,0 1 0 0 0,0-1 1 0 0,0 0-1 0 0,0 0 0 0 0,0 1 0 0 0,-1-1 0 0 0,1 0 0 0 0,0 0 0 0 0,0 0 0 0 0,-1 0 0 0 0,2-2 0 0 0,39-68-2364 0 0,-18 22-4456 0 0,-9 16-266 0 0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5T20:28:21.6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1 17503 0 0,'0'15'1338'0'0,"-1"-6"-1222"0"0,0 0 0 0 0,1 0-1 0 0,0 0 1 0 0,3 14 0 0 0,0 9-41 0 0,7 184 1901 0 0,2-56-1976 0 0,-1-42 103 0 0,-3-69-6112 0 0,-5-33-676 0 0</inkml:trace>
  <inkml:trace contextRef="#ctx0" brushRef="#br0" timeOffset="1">14 433 16583 0 0,'0'0'1506'0'0,"2"0"-1241"0"0,32 1 958 0 0,-1 0 0 0 0,1 2 0 0 0,51 12 0 0 0,-23-2-1207 0 0,-35-8-1832 0 0,0 1-3745 0 0,-8-3-1276 0 0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5T20:28:22.0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 92 16639 0 0,'-12'-3'1512'0'0,"6"4"2213"0"0,13 0-2375 0 0,10-5-881 0 0,0-1 0 0 0,29-13 0 0 0,-25 10-6 0 0,24-7 0 0 0,-41 14-328 0 0,-1-1 0 0 0,1 1 0 0 0,-1-1 0 0 0,0 1 0 0 0,1-1 0 0 0,-1 0 1 0 0,0-1-1 0 0,0 1 0 0 0,0 0 0 0 0,0-1 0 0 0,-1 0 0 0 0,1 1 0 0 0,3-6 0 0 0,-6 6 14 0 0,0 2-148 0 0,0 0-1 0 0,0 0 1 0 0,0-1-1 0 0,-1 1 1 0 0,1 0-1 0 0,0 0 1 0 0,0-1 0 0 0,0 1-1 0 0,-1 0 1 0 0,1 0-1 0 0,0-1 1 0 0,0 1-1 0 0,-1 0 1 0 0,1 0-1 0 0,0 0 1 0 0,-1 0 0 0 0,1-1-1 0 0,0 1 1 0 0,-1 0-1 0 0,1 0 1 0 0,0 0-1 0 0,0 0 1 0 0,-1 0-1 0 0,1 0 1 0 0,0 0 0 0 0,-1 0-1 0 0,1 0 1 0 0,0 0-1 0 0,-1 0 1 0 0,1 0-1 0 0,0 0 1 0 0,-1 0-1 0 0,1 0 1 0 0,0 0 0 0 0,-1 1-1 0 0,-11 1-4 0 0,8 0 5 0 0,-4-1 13 0 0,1 1 1 0 0,0 1 0 0 0,0 0 0 0 0,0 0-1 0 0,0 0 1 0 0,0 1 0 0 0,1-1 0 0 0,0 2-1 0 0,0-1 1 0 0,-6 6 0 0 0,4-2 71 0 0,0 1 0 0 0,0 1 0 0 0,1-1 0 0 0,0 1 0 0 0,1 1 0 0 0,-9 19 0 0 0,11-21-70 0 0,1 0-1 0 0,1 0 1 0 0,-1 0-1 0 0,2 1 0 0 0,-1-1 1 0 0,1 1-1 0 0,1 0 1 0 0,0 11-1 0 0,0-18-16 0 0,1 1 0 0 0,-1-1 0 0 0,1 0 0 0 0,0 0 0 0 0,0 1 0 0 0,0-1 0 0 0,0 0 0 0 0,0 0 0 0 0,1 0 0 0 0,0 0 0 0 0,-1-1 0 0 0,3 4 0 0 0,-2-4-11 0 0,0-1 1 0 0,0 1 0 0 0,0 0 0 0 0,0-1 0 0 0,0 0 0 0 0,0 1 0 0 0,0-1 0 0 0,0 0 0 0 0,0 0 0 0 0,1 0 0 0 0,-1-1 0 0 0,0 1 0 0 0,1 0 0 0 0,-1-1-1 0 0,0 1 1 0 0,1-1 0 0 0,-1 0 0 0 0,4 0 0 0 0,4-1-500 0 0,0 0 0 0 0,0-1 1 0 0,0 0-1 0 0,-1-1 0 0 0,1 0 0 0 0,-1 0 0 0 0,0-1 0 0 0,1 0 0 0 0,-2-1 1 0 0,1 0-1 0 0,0 0 0 0 0,10-10 0 0 0,-2 1-1792 0 0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5T20:28:22.3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50 13824 0 0,'0'0'7226'0'0,"14"9"-3982"0"0,-9-3-3031 0 0,-1 1 0 0 0,0 0-1 0 0,-1 0 1 0 0,1 1 0 0 0,-1-1 0 0 0,-1 1 0 0 0,0-1 0 0 0,3 13 0 0 0,-2-1 255 0 0,-1 1 1 0 0,1 26-1 0 0,0 79 972 0 0,-6-128-848 0 0,2-7-589 0 0,1 0-1 0 0,0 0 0 0 0,0 0 1 0 0,1 0-1 0 0,3-16 1 0 0,-2 12-2 0 0,1-8 8 0 0,1 1 0 0 0,2-1-1 0 0,11-32 1 0 0,-12 42-63 0 0,1 0-1 0 0,0 0 1 0 0,0 0-1 0 0,1 1 0 0 0,1 0 1 0 0,0 1-1 0 0,11-12 1 0 0,-17 19-143 0 0,1 0 1 0 0,0 0-1 0 0,-1 1 1 0 0,1-1-1 0 0,0 1 1 0 0,0 0-1 0 0,1 0 0 0 0,-1 0 1 0 0,0 1-1 0 0,1-1 1 0 0,-1 1-1 0 0,1-1 1 0 0,-1 1-1 0 0,1 0 1 0 0,-1 1-1 0 0,1-1 1 0 0,0 0-1 0 0,0 1 1 0 0,-1 0-1 0 0,1 0 0 0 0,4 1 1 0 0,8 2-1327 0 0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5T20:28:22.7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 72 15376 0 0,'0'0'745'0'0,"0"1"-327"0"0,0 13-217 0 0,2 0-1 0 0,4 20 0 0 0,-2-17-26 0 0,1 23 1 0 0,-5 20 478 0 0,-3 0-1 0 0,-17 92 1 0 0,16-125-677 0 0,-2 15 43 0 0,0-5-40 0 0,-3 62-1 0 0,9-60-1795 0 0,0-37 1138 0 0</inkml:trace>
  <inkml:trace contextRef="#ctx0" brushRef="#br0" timeOffset="1">78 171 17567 0 0,'2'0'399'0'0,"63"-27"698"0"0,-2-2-1 0 0,66-43 0 0 0,-115 64-967 0 0,1 0 0 0 0,25-9 0 0 0,-34 15-262 0 0,0 0 0 0 0,0 0 0 0 0,1 1 0 0 0,-1 0 0 0 0,0 0 0 0 0,1 0 0 0 0,-1 1 0 0 0,1 0-1 0 0,10 2 1 0 0,-4 2-1315 0 0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5T20:28:23.1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0 118 14256 0 0,'0'0'1072'0'0,"14"-5"-664"0"0,2 0-328 0 0,7-2-80 0 0,5-1 0 0 0,0-2 0 0 0,1-3 160 0 0,-1-1 8 0 0,0-2 8 0 0,0 4-1 0 0,0 2-175 0 0,-2 2 0 0 0,-1-1 0 0 0</inkml:trace>
  <inkml:trace contextRef="#ctx0" brushRef="#br0" timeOffset="1">39 359 1840 0 0,'-2'1'19'0'0,"1"0"-10"0"0,0-1 1 0 0,1 1-1 0 0,-1-1 0 0 0,0 1 1 0 0,1 0-1 0 0,-1-1 1 0 0,1 1-1 0 0,-1 0 0 0 0,1-1 1 0 0,-1 1-1 0 0,1 0 1 0 0,0 0-1 0 0,-1-1 1 0 0,1 2-1 0 0,0-1 4 0 0,0 0 0 0 0,0 0 0 0 0,0-1 0 0 0,0 1 1 0 0,0 0-1 0 0,0 0 0 0 0,0 0 0 0 0,1-1 0 0 0,-1 1 0 0 0,0 0 0 0 0,1 0 1 0 0,-1-1-1 0 0,0 1 0 0 0,1 0 0 0 0,-1 0 0 0 0,1-1 0 0 0,-1 1 0 0 0,1-1 0 0 0,0 1 1 0 0,-1 0-1 0 0,1-1 0 0 0,0 1 0 0 0,-1-1 0 0 0,1 0 0 0 0,0 1 0 0 0,-1-1 1 0 0,1 1-1 0 0,1-1 0 0 0,-1 1 206 0 0,5 2 1513 0 0,-1-1 0 0 0,1 1 0 0 0,0-1 1 0 0,1 0-1 0 0,10 1 0 0 0,-8-1-435 0 0,1-1-1 0 0,0-1 1 0 0,11 0 0 0 0,7-3-513 0 0,45-11 0 0 0,-68 13-834 0 0,30-8-525 0 0,-1-2-1 0 0,0-1 1 0 0,-1-2-1 0 0,37-20 1 0 0,-26 9-830 0 0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5T20:28:23.5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19351 0 0,'0'0'439'0'0,"5"6"596"0"0,16 20-341 0 0,9 8-702 0 0,2-3 465 0 0,23 20 154 0 0,-32-32-850 0 0,-1 0 526 0 0,34 23-1 0 0,-49-37-708 0 0,1-1 0 0 0,-1 0-1 0 0,1-1 1 0 0,-1 1 0 0 0,1-2 0 0 0,0 1 0 0 0,0-1 0 0 0,0 0 0 0 0,14 1-1 0 0,-2-5-6452 0 0</inkml:trace>
  <inkml:trace contextRef="#ctx0" brushRef="#br0" timeOffset="1">446 46 17479 0 0,'-6'1'255'0'0,"-1"1"0"0"0,1 0 0 0 0,-1 0 0 0 0,1 0 0 0 0,0 1 0 0 0,0 0 0 0 0,-6 4 0 0 0,-39 29 189 0 0,44-31-72 0 0,-10 9-47 0 0,1 0 0 0 0,0 1-1 0 0,0 1 1 0 0,2 0-1 0 0,0 1 1 0 0,-20 32-1 0 0,27-33-1772 0 0,2-1-3310 0 0,1-2-2275 0 0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5T20:28:24.2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346 1 9216 0 0,'-28'13'1134'0'0,"23"-10"-998"0"0,0 0 0 0 0,0 0 0 0 0,0-1 1 0 0,0 0-1 0 0,0 0 0 0 0,0-1 0 0 0,-1 1 0 0 0,1-1 0 0 0,-11 1 1 0 0,-1-1-170 0 0,13 0 355 0 0,0-1 0 0 0,0 0-1 0 0,0 0 1 0 0,0 0-1 0 0,-7-2 1 0 0,6 3 159 0 0,0-1 0 0 0,0 0 0 0 0,0 1 1 0 0,0 0-1 0 0,1 0 0 0 0,-1 1 0 0 0,0-1 0 0 0,1 1 1 0 0,-9 4-1 0 0,5-1-84 0 0,0-1-1 0 0,1 1 1 0 0,0 1 0 0 0,0-1 0 0 0,-12 13-1 0 0,-27 36 1393 0 0,38-44-1491 0 0,1 0 0 0 0,0 0 0 0 0,1 1 0 0 0,-8 18 0 0 0,13-27-256 0 0,0 1 1 0 0,0 0-1 0 0,0 0 0 0 0,0 0 0 0 0,0 1 1 0 0,1-1-1 0 0,-1 0 0 0 0,1 0 1 0 0,0 0-1 0 0,0 0 0 0 0,0 0 1 0 0,0 1-1 0 0,0-1 0 0 0,1 0 0 0 0,0 0 1 0 0,-1 0-1 0 0,1 0 0 0 0,0 0 1 0 0,1 0-1 0 0,-1 0 0 0 0,0 0 1 0 0,1-1-1 0 0,2 4 0 0 0,-2-3-29 0 0,1-1 1 0 0,0 0-1 0 0,-1 0 0 0 0,1 1 0 0 0,0-2 1 0 0,0 1-1 0 0,0 0 0 0 0,1-1 0 0 0,-1 1 0 0 0,0-1 1 0 0,1 0-1 0 0,-1 0 0 0 0,0 0 0 0 0,1-1 0 0 0,-1 1 1 0 0,8-1-1 0 0,0 0 15 0 0,0 0 0 0 0,1-1-1 0 0,20-4 1 0 0,-5-2-274 0 0,1-1 0 0 0,-1-1 0 0 0,-1-2 1 0 0,0 0-1 0 0,0-2 0 0 0,-1 0 0 0 0,-1-2 0 0 0,33-26 0 0 0,-43 30-271 0 0,-1-1-1 0 0,14-16 1 0 0,-23 23 438 0 0,0 0 1 0 0,0-1-1 0 0,0 0 1 0 0,0 0-1 0 0,-1 0 1 0 0,0 0-1 0 0,0 0 1 0 0,2-9-1 0 0,-5 14 97 0 0,1 0 0 0 0,-1 1 0 0 0,0-1 0 0 0,0 0 0 0 0,0 0 0 0 0,0 1 0 0 0,0-1-1 0 0,0 0 1 0 0,0 1 0 0 0,0-1 0 0 0,0 0 0 0 0,0 0 0 0 0,0 1 0 0 0,0-1 0 0 0,0 0-1 0 0,0 1 1 0 0,-1-1 0 0 0,1 0 0 0 0,0 1 0 0 0,-1-1 0 0 0,1 0 0 0 0,0 1 0 0 0,-1-1-1 0 0,1 1 1 0 0,-1-1 0 0 0,0 0 0 0 0,0 0 55 0 0,0 1-1 0 0,0-1 1 0 0,-1 1-1 0 0,1-1 1 0 0,0 1-1 0 0,0 0 0 0 0,0-1 1 0 0,-1 1-1 0 0,1 0 1 0 0,0 0-1 0 0,0 0 1 0 0,-1 0-1 0 0,-1 0 1 0 0,-2 1 151 0 0,0-1-1 0 0,1 1 1 0 0,-1 1 0 0 0,1-1 0 0 0,-1 1 0 0 0,1-1-1 0 0,-6 4 1 0 0,-2 3 169 0 0,-1 0 0 0 0,2 1 0 0 0,-1 1 0 0 0,1 0 0 0 0,-13 15 0 0 0,21-21-346 0 0,0-1 1 0 0,0 1 0 0 0,0 0 0 0 0,1 0-1 0 0,0 0 1 0 0,-1 0 0 0 0,1 0-1 0 0,1 0 1 0 0,-1 0 0 0 0,1 1-1 0 0,-1-1 1 0 0,1 1 0 0 0,1-1-1 0 0,-1 1 1 0 0,1 0 0 0 0,-1-1-1 0 0,1 1 1 0 0,1-1 0 0 0,-1 1-1 0 0,1 0 1 0 0,1 7 0 0 0,-1-9-36 0 0,1 0-1 0 0,-1 1 1 0 0,1-1 0 0 0,-1 0 0 0 0,1 0-1 0 0,0 0 1 0 0,0 0 0 0 0,1-1-1 0 0,-1 1 1 0 0,0 0 0 0 0,1-1 0 0 0,0 0-1 0 0,-1 1 1 0 0,5 1 0 0 0,-2-1 24 0 0,0-1 1 0 0,1 1-1 0 0,-1-1 1 0 0,0 0-1 0 0,1-1 0 0 0,-1 1 1 0 0,1-1-1 0 0,7 1 0 0 0,0-2 30 0 0,0 0-1 0 0,1 0 1 0 0,-1-1-1 0 0,0 0 0 0 0,0-2 1 0 0,25-6-1 0 0,-3-2-31 0 0,0 2 0 0 0,0 2 0 0 0,37-4 0 0 0,-69 11-34 0 0,-1 0 0 0 0,0-1 0 0 0,0 1 0 0 0,1 0 0 0 0,-1 0 0 0 0,0 1 0 0 0,0-1 0 0 0,0 0 0 0 0,1 1 0 0 0,-1-1 0 0 0,0 1 0 0 0,0 0 0 0 0,0 0 0 0 0,0 0 0 0 0,0 0 0 0 0,0 0 0 0 0,0 0 0 0 0,0 0 0 0 0,0 0 0 0 0,-1 1 0 0 0,1-1 0 0 0,0 1 0 0 0,-1 0 0 0 0,0-1 0 0 0,1 1 0 0 0,-1 0 0 0 0,0 0 0 0 0,1 0 0 0 0,-1 0 0 0 0,0 0 0 0 0,-1 0 0 0 0,1 0 0 0 0,0 0 0 0 0,-1 0 0 0 0,1 0 0 0 0,-1 1 0 0 0,1-1 0 0 0,-1 3 0 0 0,0 21 0 0 0,-1 0 0 0 0,-2 0 0 0 0,0 0 0 0 0,-10 34 0 0 0,11-52 0 0 0,-19 67 37 0 0,14-53-10 0 0,0 0 0 0 0,-5 39-1 0 0,10-46 70 0 0,1-23 60 0 0,4-26-17 0 0,7-12-69 0 0,3-1-1 0 0,1 2 1 0 0,2 0-1 0 0,35-67 1 0 0,-41 93-88 0 0,32-54 159 0 0,-35 63-132 0 0,0 1 0 0 0,0 0 0 0 0,1 0 0 0 0,0 0 0 0 0,10-7 0 0 0,-10 11 48 0 0,0 0-1 0 0,1 1 0 0 0,0 0 0 0 0,-1 1 0 0 0,1 0 0 0 0,0 0 0 0 0,0 1 0 0 0,1 0 0 0 0,-1 1 0 0 0,0 0 1 0 0,1 0-1 0 0,15 1 0 0 0,-21 1-46 0 0,1 0 0 0 0,0 0 1 0 0,-1 0-1 0 0,7 3 1 0 0,-9-4-11 0 0,0 1 1 0 0,-1 0 0 0 0,1 0 0 0 0,0-1 0 0 0,-1 1 0 0 0,1 0 0 0 0,-1 0 0 0 0,1 1-1 0 0,-1-1 1 0 0,0 0 0 0 0,1 0 0 0 0,-1 1 0 0 0,2 2 0 0 0,-3-4 1 0 0,0 1 1 0 0,0 0-1 0 0,0-1 0 0 0,0 1 1 0 0,0 0-1 0 0,0-1 1 0 0,0 1-1 0 0,0 0 0 0 0,0-1 1 0 0,-1 1-1 0 0,1 0 1 0 0,0-1-1 0 0,0 1 1 0 0,-1-1-1 0 0,1 1 0 0 0,0 0 1 0 0,-1-1-1 0 0,1 1 1 0 0,0-1-1 0 0,-1 1 1 0 0,0 0-1 0 0,-13 14 90 0 0,9-9 72 0 0,-12 13 111 0 0,-1 0 0 0 0,-26 20 0 0 0,31-30-1436 0 0,-20 13-1 0 0,23-17-1671 0 0,0 0-1 0 0,-20 7 1 0 0,11-7-6160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5T20:03:03.7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36 14512 0 0,'0'0'1313'0'0,"8"2"-950"0"0,3 2 181 0 0,0 0 0 0 0,0-1 0 0 0,1 0 0 0 0,-1-1 0 0 0,1-1 1 0 0,-1 0-1 0 0,1 0 0 0 0,-1-1 0 0 0,1-1 0 0 0,0 0 0 0 0,-1 0 1 0 0,0-1-1 0 0,21-7 0 0 0,9-1 74 0 0,-1 2 0 0 0,61-6 0 0 0,-69 11-703 0 0,-9 1 177 0 0,42 4 0 0 0,-45-1-337 0 0,0-1 0 0 0,1 0 0 0 0,21-4 0 0 0,-33 2-829 0 0,0-1-56 0 0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5T20:28:24.6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147 23 15664 0 0,'-11'-2'1187'0'0,"3"-6"-658"0"0,-7-4-308 0 0,14 12-91 0 0,0 0 0 0 0,1 0 0 0 0,-1 0 0 0 0,1-1 0 0 0,-1 1 0 0 0,1 0 0 0 0,-1 0 0 0 0,1 0 0 0 0,-1 0 0 0 0,0 0 0 0 0,1 0 0 0 0,-1 0 0 0 0,1 0 1 0 0,-1 0-1 0 0,1 0 0 0 0,-1 1 0 0 0,0-1 0 0 0,1 0 0 0 0,-1 0 0 0 0,1 0 0 0 0,-1 1 0 0 0,1-1 0 0 0,-1 0 0 0 0,1 1 0 0 0,-1-1 0 0 0,1 0 0 0 0,0 1 1 0 0,-1-1-1 0 0,1 1 0 0 0,-1 0 0 0 0,-1 3 231 0 0,0 1 0 0 0,0 0 0 0 0,1 0 0 0 0,-1 0 0 0 0,1 0 0 0 0,0 0 0 0 0,0 9 0 0 0,1-14-348 0 0,-8 113 833 0 0,3-31-332 0 0,-2 20 366 0 0,-11 103-70 0 0,-5-42-1245 0 0,22-157 177 0 0,0 0 1 0 0,-1-1 0 0 0,0 1 0 0 0,-3 5 0 0 0,-6 9-6805 0 0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5T20:28:24.9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0 321 13360 0 0,'0'0'1026'0'0,"2"-1"-668"0"0,3-1 445 0 0,0-1 1 0 0,0 1 0 0 0,0 0-1 0 0,0 0 1 0 0,1 1 0 0 0,7-2 0 0 0,39-3 3009 0 0,-22 3-3598 0 0,104-19 521 0 0,-114 17-1704 0 0,0 0 0 0 0,0-2 1 0 0,-1-1-1 0 0,28-14 0 0 0,-24 5-1893 0 0,-20 14 1782 0 0,0 0-1 0 0,0 1 1 0 0,0-1-1 0 0,1 1 1 0 0,-1 0-1 0 0,1 0 1 0 0,4-2-1 0 0,-8 4 984 0 0,0 0 0 0 0,0 0-1 0 0,1 0 1 0 0,-1 0 0 0 0,0 0-1 0 0,1 0 1 0 0,-1 0-1 0 0,0 0 1 0 0,0 0 0 0 0,1 0-1 0 0,-1 0 1 0 0,0 0 0 0 0,0 1-1 0 0,1-1 1 0 0,-1 0-1 0 0,0 0 1 0 0,0 0 0 0 0,1 0-1 0 0,-1 0 1 0 0,0 0 0 0 0,0 1-1 0 0,0-1 1 0 0,1 0-1 0 0,-1 0 1 0 0,0 0 0 0 0,0 1-1 0 0,0-1 1 0 0,1 0-1 0 0,-1 0 1 0 0,0 0 0 0 0,0 1-1 0 0,0-1 1 0 0,0 0 0 0 0,0 0-1 0 0,0 1 1 0 0,0-1-1 0 0,0 0 1 0 0,1 0 0 0 0,-1 1-1 0 0,1 11-19 0 0,-1-10-228 0 0,2 19 3029 0 0,-1 0 1 0 0,-4 34 0 0 0,-2-14-1312 0 0,2-1 1 0 0,2 1-1 0 0,2-1 1 0 0,7 48 0 0 0,-8-85-1424 0 0,1 0-1 0 0,0 0 1 0 0,-1 0 0 0 0,1 0 0 0 0,0 0-1 0 0,1 0 1 0 0,-1 0 0 0 0,0-1 0 0 0,1 1 0 0 0,0-1-1 0 0,1 3 1 0 0,0-3-730 0 0,4-2-41 0 0</inkml:trace>
  <inkml:trace contextRef="#ctx0" brushRef="#br0" timeOffset="1">639 11 15664 0 0,'-3'-5'1391'0'0,"-2"3"-1111"0"0,-1-1-280 0 0,4 6 0 0 0,-4-1 960 0 0,3 1 144 0 0,0 1 24 0 0,0 7 8 0 0,3-1-968 0 0,0 5-168 0 0,0-3-80 0 0,3 6 8 0 0,6-1-1248 0 0,-1 1-248 0 0,3-1-56 0 0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5T20:28:25.3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160 58 18023 0 0,'-24'14'673'0'0,"1"0"-1"0"0,-41 34 0 0 0,52-37 1095 0 0,-16 19 1 0 0,19-19 382 0 0,13-15 109 0 0,14-17-1112 0 0,10-16-1506 0 0,59-61-1 0 0,-84 95-376 0 0,0 0 0 0 0,1 0-1 0 0,-1 0 1 0 0,1 0-1 0 0,5-2 1 0 0,2 0-8130 0 0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5T20:28:25.7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6 318 6912 0 0,'-3'-13'736'0'0,"2"8"-49"0"0,1 0 0 0 0,-1 0 0 0 0,1 0-1 0 0,0-1 1 0 0,0 1 0 0 0,0 0 0 0 0,1 0 0 0 0,-1 0 0 0 0,4-8 0 0 0,15-46 6863 0 0,-18 57-7514 0 0,5-14 359 0 0,0 0 722 0 0,11-20 0 0 0,-15 32-830 0 0,0 0 0 0 0,1 0-1 0 0,-1 0 1 0 0,1 0-1 0 0,0 0 1 0 0,1 1-1 0 0,-1 0 1 0 0,0-1-1 0 0,7-3 1 0 0,-9 6-269 0 0,1 0-1 0 0,-1 1 1 0 0,0-1 0 0 0,1 0 0 0 0,-1 1 0 0 0,1 0 0 0 0,-1-1-1 0 0,0 1 1 0 0,1 0 0 0 0,-1 0 0 0 0,1-1 0 0 0,-1 1-1 0 0,1 0 1 0 0,-1 1 0 0 0,1-1 0 0 0,-1 0 0 0 0,1 0 0 0 0,-1 1-1 0 0,0-1 1 0 0,1 0 0 0 0,-1 1 0 0 0,0 0 0 0 0,1-1-1 0 0,-1 1 1 0 0,0 0 0 0 0,1 0 0 0 0,-1-1 0 0 0,0 1 0 0 0,0 0-1 0 0,0 0 1 0 0,0 0 0 0 0,1 2 0 0 0,4 4 128 0 0,0 0 1 0 0,-1 0 0 0 0,0 1-1 0 0,4 9 1 0 0,-2-5-43 0 0,6 12 152 0 0,-10-18-204 0 0,0 0 1 0 0,0 0-1 0 0,0 0 0 0 0,1-1 1 0 0,0 1-1 0 0,0-1 1 0 0,0 0-1 0 0,1 0 0 0 0,0-1 1 0 0,5 6-1 0 0,-8-10-12 0 0,0 1 0 0 0,0 0 0 0 0,0 0 0 0 0,0-1 1 0 0,1 0-1 0 0,-1 1 0 0 0,0-1 0 0 0,0 0 0 0 0,0 0 0 0 0,0 0 0 0 0,0 0 0 0 0,1 0 0 0 0,-1 0 0 0 0,0-1 0 0 0,0 1 1 0 0,0-1-1 0 0,0 0 0 0 0,0 1 0 0 0,0-1 0 0 0,0 0 0 0 0,0 0 0 0 0,0 0 0 0 0,-1 0 0 0 0,1-1 0 0 0,3-2 0 0 0,1-1 25 0 0,0 0 0 0 0,-1-1 0 0 0,0 1-1 0 0,0-1 1 0 0,8-13 0 0 0,1-4-914 0 0,-1-1 0 0 0,-2-1 1 0 0,15-44-1 0 0,-16 36-171 0 0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5T20:30:06.8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0 100 6104 0 0,'0'0'548'0'0,"2"1"-451"0"0,79 6 1170 0 0,-79-7-1264 0 0,16 4 744 0 0,23 7-1 0 0,-34-9-688 0 0,11 4 341 0 0,23 10 0 0 0,-30-12-389 0 0,0 0 1 0 0,1-1 0 0 0,0-1-1 0 0,-1 0 1 0 0,13 1 0 0 0,-21-3-11 0 0,399 14 2583 0 0,-314-15-2357 0 0,78-5-132 0 0,0 0 771 0 0,-56 7 118 0 0,152-5 1305 0 0,-216 1-1939 0 0,32-3-298 0 0,76-8-168 0 0,-22 3 269 0 0,-1-2 205 0 0,-68 8 78 0 0,68 2 0 0 0,-95 3-313 0 0,101 9 614 0 0,-49-3-520 0 0,-18 3-83 0 0,-5 0 126 0 0,-14-3-18 0 0,-33-3-15 0 0,26 0-1 0 0,261-18 947 0 0,-27-6-1172 0 0,-77 12 0 0 0,-43-4 31 0 0,24-2 137 0 0,-119 9 10 0 0,19 0 29 0 0,156-1 900 0 0,-86-4-634 0 0,-76 4-303 0 0,69-2 62 0 0,73 5 37 0 0,-138 5-298 0 0,210-6 402 0 0,67-5 128 0 0,-3-1-205 0 0,-91 14-296 0 0,13 9 0 0 0,-155-4 0 0 0,59 4 11 0 0,224 1 106 0 0,-98-21-96 0 0,-94 0 113 0 0,-92 5 30 0 0,156-1 221 0 0,84 5-100 0 0,-187-2-271 0 0,167-21 103 0 0,-248 15-337 0 0,-81 8-73 0 0,-9-1 50 0 0,-1 0 1 0 0,1 1-1 0 0,0-1 0 0 0,0 0 1 0 0,-1 0-1 0 0,1 0 0 0 0,0 0 1 0 0,2-1-1 0 0,3-1-1324 0 0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5T20:32:25.4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1 111 3224 0 0,'0'-18'2602'0'0,"1"16"-1944"0"0,-1 1 0 0 0,1 0-1 0 0,-1 0 1 0 0,1 0 0 0 0,0 0-1 0 0,0 0 1 0 0,-1 0 0 0 0,1 0-1 0 0,0 0 1 0 0,0 0 0 0 0,2-1-1 0 0,15-8 1914 0 0,23 1-3107 0 0,-32 7 1067 0 0,32-3-330 0 0,1 1 0 0 0,62 3 0 0 0,-58 2-174 0 0,183 6 252 0 0,1 0 381 0 0,534 3 2238 0 0,-360-3-840 0 0,-49-6 89 0 0,-253-6-1449 0 0,149-27-1 0 0,-250 31-705 0 0,175-30-200 0 0,-100 22-3170 0 0,-50 7-4907 0 0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5T20:32:26.8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46 15200 0 0,'0'-1'160'0'0,"-1"-1"1"0"0,1 1 0 0 0,0 0-1 0 0,1-1 1 0 0,-1 1 0 0 0,0 0-1 0 0,0-1 1 0 0,0 1 0 0 0,1 0 0 0 0,-1 0-1 0 0,1-1 1 0 0,-1 1 0 0 0,1 0-1 0 0,-1 0 1 0 0,1 0 0 0 0,0 0 0 0 0,-1 0-1 0 0,2-1 1 0 0,0 0 213 0 0,0 1 1 0 0,0 0-1 0 0,0 0 1 0 0,1 0-1 0 0,-1 0 1 0 0,0 1-1 0 0,0-1 1 0 0,5 0-1 0 0,14-3-63 0 0,1 1-1 0 0,33 1 0 0 0,-8 0-145 0 0,363 1 1010 0 0,0 31-461 0 0,-6-1-395 0 0,521 1 606 0 0,-505-20-634 0 0,-290-6-292 0 0,225 8-75 0 0,-202-6-15 0 0,246 15-9 0 0,9 18-2969 0 0,-328-31 1974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5T20:03:04.3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31 14368 0 0,'0'0'6542'0'0,"17"-3"-3765"0"0,9 10-1497 0 0,34 5 0 0 0,-50-11-1276 0 0,0 0-1 0 0,0-1 1 0 0,0 0-1 0 0,0 0 0 0 0,0-1 1 0 0,19-5-1 0 0,84-28-1687 0 0,-86 26 32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5T20:02:59.0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34 11976 0 0,'5'-5'1064'0'0,"1"3"-848"0"0,3-3-216 0 0,2 2 0 0 0,0 1-192 0 0,-3-1-88 0 0,10-5-8 0 0,-10 3-8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5T20:02:59.5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688 198 4608 0 0,'0'0'208'0'0,"-1"-1"-9"0"0,-4-20 4113 0 0,5 19-3944 0 0,-1 1-1 0 0,1-1 0 0 0,0 0 0 0 0,-1 0 1 0 0,0 0-1 0 0,1 1 0 0 0,-1-1 1 0 0,0 0-1 0 0,0 1 0 0 0,-1-3 1 0 0,-15-28 1426 0 0,14 29-1628 0 0,0 0 0 0 0,0 0 0 0 0,-1 0 0 0 0,1 1 1 0 0,-1-1-1 0 0,1 1 0 0 0,-1-1 0 0 0,0 1 0 0 0,-4-1 0 0 0,-40-13 643 0 0,31 11-386 0 0,3 2-299 0 0,0 0 0 0 0,0 0 0 0 0,-1 1 0 0 0,1 1-1 0 0,0 1 1 0 0,-1 0 0 0 0,1 0 0 0 0,0 2 0 0 0,0 0-1 0 0,0 0 1 0 0,0 1 0 0 0,0 1 0 0 0,0 0-1 0 0,1 1 1 0 0,-1 1 0 0 0,2 0 0 0 0,-1 1 0 0 0,-22 15-1 0 0,7-2-142 0 0,1 2 0 0 0,-25 26-1 0 0,37-33-5 0 0,2 1-1 0 0,0 0 1 0 0,0 0 0 0 0,-17 34-1 0 0,17-24 25 0 0,1 1 1 0 0,2 1-1 0 0,0 0 0 0 0,2 0 0 0 0,1 1 1 0 0,1-1-1 0 0,2 2 0 0 0,-2 44 0 0 0,6-26 201 0 0,8 79-1 0 0,-5-103-120 0 0,1-1 0 0 0,2 0 0 0 0,0 0 0 0 0,1 0-1 0 0,15 29 1 0 0,-19-45 0 0 0,1 0 0 0 0,-1 0 0 0 0,2-1 0 0 0,-1 0-1 0 0,1 0 1 0 0,-1 0 0 0 0,2-1 0 0 0,-1 1 0 0 0,0-1-1 0 0,1 0 1 0 0,0-1 0 0 0,1 1 0 0 0,-1-1 0 0 0,0-1-1 0 0,1 1 1 0 0,0-1 0 0 0,0 0 0 0 0,0 0 0 0 0,0-1-1 0 0,1 0 1 0 0,-1-1 0 0 0,1 1 0 0 0,-1-1 0 0 0,1-1-1 0 0,-1 1 1 0 0,1-1 0 0 0,-1-1 0 0 0,15-2 0 0 0,-3-1 173 0 0,1-1 0 0 0,-1-1 0 0 0,-1 0 1 0 0,1-2-1 0 0,-1 0 0 0 0,-1-1 0 0 0,29-20 1 0 0,0-4 148 0 0,57-55 1 0 0,-65 54-230 0 0,-2-3 0 0 0,-1-1 1 0 0,-2-1-1 0 0,52-84 0 0 0,-70 98-113 0 0,-2 0 0 0 0,-1-1 0 0 0,-1-1 0 0 0,-1 0 0 0 0,-1 0 0 0 0,-1-1-1 0 0,-2 0 1 0 0,-1 0 0 0 0,-1-1 0 0 0,0-35 0 0 0,-4 42 17 0 0,-1 1 0 0 0,-7-40 0 0 0,5 50-50 0 0,0 1-1 0 0,0-1 1 0 0,0 1-1 0 0,-1 0 1 0 0,-1 0-1 0 0,0 1 1 0 0,-9-14-1 0 0,10 18-21 0 0,0 1-1 0 0,0-1 1 0 0,0 1-1 0 0,-1 0 1 0 0,1 1-1 0 0,-1-1 1 0 0,0 1 0 0 0,0 0-1 0 0,-1 0 1 0 0,1 1-1 0 0,0-1 1 0 0,-1 1-1 0 0,0 0 1 0 0,1 1-1 0 0,-1-1 1 0 0,0 1 0 0 0,-11 0-1 0 0,8 0-12 0 0,5 0-51 0 0,1 1-1 0 0,-1-1 1 0 0,0 1 0 0 0,1 0-1 0 0,-1 1 1 0 0,-4 0-1 0 0,7-1-82 0 0,1 0 1 0 0,-1 0-1 0 0,1 0 0 0 0,-1 0 0 0 0,1 0 0 0 0,-1 0 1 0 0,1 0-1 0 0,-1 0 0 0 0,1 0 0 0 0,-1 0 0 0 0,0 0 1 0 0,1 0-1 0 0,-1 0 0 0 0,1 0 0 0 0,-1 0 1 0 0,1-1-1 0 0,-1 1 0 0 0,1 0 0 0 0,-1 0 0 0 0,1-1 1 0 0,-1 1-1 0 0,1 0 0 0 0,0-1 0 0 0,-1 1 0 0 0,1 0 1 0 0,-1-1-1 0 0,1 1 0 0 0,0-1 0 0 0,-1 1 1 0 0,1-1-1 0 0,0 1 0 0 0,0 0 0 0 0,-1-1 0 0 0,1 0 1 0 0,0 1-1 0 0,0-1 0 0 0,0 1 0 0 0,0-1 0 0 0,-1 1 1 0 0,1-1-1 0 0,0 0 0 0 0,3-4-1468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5T20:00:33.9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179 148 8376 0 0,'-106'-10'3001'0'0,"86"9"-1670"0"0,17 1-954 0 0,-1 0-1 0 0,0 0 1 0 0,1 0-1 0 0,-1-1 1 0 0,1 0 0 0 0,-1 1-1 0 0,-5-3 1 0 0,0 1 303 0 0,9 2-593 0 0,-1 0 1 0 0,1 0-1 0 0,-1 0 1 0 0,1 0-1 0 0,-1-1 1 0 0,1 1-1 0 0,-1 0 1 0 0,1 0-1 0 0,-1 0 1 0 0,1 0-1 0 0,-1-1 1 0 0,1 1-1 0 0,-1 0 1 0 0,1 0-1 0 0,-1-1 1 0 0,1 1-1 0 0,0 0 1 0 0,-2-1-1 0 0,5 2 555 0 0,-1 1-1 0 0,0 0 1 0 0,1-1-1 0 0,-1 1 1 0 0,0-1-1 0 0,1 0 1 0 0,3 1-1 0 0,27 8 735 0 0,41 3-1444 0 0,-64-12 566 0 0,120 15 906 0 0,166-2 0 0 0,131-26-808 0 0,-255 6-178 0 0,558-30 974 0 0,-679 33-1354 0 0,500-14 948 0 0,-317 15-634 0 0,-65-3 356 0 0,-165 4-692 0 0,0 1 0 0 0,-1-1 0 0 0,1 0 1 0 0,0 0-1 0 0,-1 0 0 0 0,1-1 0 0 0,-1 1 0 0 0,7-4 0 0 0,-10 5-15 0 0,1-1-1 0 0,-1 1 1 0 0,1 0-1 0 0,-1-1 0 0 0,1 1 1 0 0,-1-1-1 0 0,1 1 1 0 0,-1-1-1 0 0,0 1 1 0 0,1-1-1 0 0,-1 1 0 0 0,0-1 1 0 0,0 1-1 0 0,1-1 1 0 0,-1 1-1 0 0,0-1 0 0 0,0 1 1 0 0,0-1-1 0 0,0 0 1 0 0,1 1-1 0 0,-1-1 1 0 0,0 1-1 0 0,0-1 0 0 0,0 0 1 0 0,0 1-1 0 0,0-1 1 0 0,-1 0-1 0 0,1-1-1 0 0,0 1-26 0 0,1-1 0 0 0,-1 1 0 0 0,0-1 0 0 0,0 1 0 0 0,0-1 0 0 0,0 1 0 0 0,0 0 0 0 0,0-1 0 0 0,-1 1 1 0 0,1-1-1 0 0,0 1 0 0 0,-1-1 0 0 0,1 1 0 0 0,-1 0 0 0 0,0-1 0 0 0,1 1 0 0 0,-1 0 0 0 0,0 0 0 0 0,-1-2 0 0 0,-19-17-934 0 0,13 13 660 0 0,-17-17-5772 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5T20:03:10.0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246 1 6448 0 0,'6'9'4177'0'0,"-20"-11"792"0"0,11 1-4670 0 0,0 1 0 0 0,1-1-1 0 0,-1 1 1 0 0,0 0 0 0 0,0 0-1 0 0,0 0 1 0 0,0 0 0 0 0,1 1 0 0 0,-1-1-1 0 0,0 1 1 0 0,-3 1 0 0 0,-13 1 1113 0 0,14-2-1257 0 0,1 0 0 0 0,-1 0 0 0 0,1 0 0 0 0,0 1 0 0 0,0-1 0 0 0,-1 1 0 0 0,1 0 0 0 0,-4 3 0 0 0,-32 24 518 0 0,7-5-39 0 0,26-19-504 0 0,-2 0 99 0 0,1 1 1 0 0,-11 8 0 0 0,17-12-170 0 0,0 0 1 0 0,0 0-1 0 0,0 0 1 0 0,0 1-1 0 0,1-1 1 0 0,-1 0-1 0 0,0 1 1 0 0,1-1-1 0 0,0 1 1 0 0,0 0-1 0 0,0 0 0 0 0,-2 4 1 0 0,3-5-48 0 0,0 0 1 0 0,0-1-1 0 0,0 1 1 0 0,1-1-1 0 0,-1 1 1 0 0,0 0-1 0 0,1-1 1 0 0,-1 1-1 0 0,1-1 1 0 0,0 1-1 0 0,-1-1 0 0 0,1 1 1 0 0,0-1-1 0 0,0 1 1 0 0,0-1-1 0 0,0 0 1 0 0,0 1-1 0 0,0-1 1 0 0,0 0-1 0 0,0 0 1 0 0,1 0-1 0 0,-1 0 0 0 0,3 2 1 0 0,1 0 18 0 0,0 0 1 0 0,1 0-1 0 0,-1 0 0 0 0,1 0 1 0 0,7 1-1 0 0,7 2 75 0 0,-8-3-70 0 0,0 0-1 0 0,0 1 1 0 0,16 8 0 0 0,-25-10-37 0 0,-1-1 0 0 0,1 1 0 0 0,0 0 0 0 0,-1-1 1 0 0,0 1-1 0 0,1 0 0 0 0,-1 1 0 0 0,0-1 0 0 0,0 0 0 0 0,0 1 0 0 0,0-1 0 0 0,0 1 0 0 0,-1-1 1 0 0,1 1-1 0 0,-1 0 0 0 0,0 0 0 0 0,0 0 0 0 0,0 0 0 0 0,1 3 0 0 0,-1 1 0 0 0,-1 0 0 0 0,0 0 0 0 0,0 0 0 0 0,0 0 0 0 0,-1 0 0 0 0,0 0 0 0 0,-1 0 0 0 0,1 0 0 0 0,-1 0 0 0 0,0-1 0 0 0,-1 1 0 0 0,-5 8 0 0 0,-1 2 0 0 0,-1 0 0 0 0,0-1 0 0 0,-18 20 0 0 0,21-28-32 0 0,0-1 0 0 0,0 0 1 0 0,0 0-1 0 0,0-1 0 0 0,-1 0 0 0 0,0-1 0 0 0,-1 0 0 0 0,1 0 0 0 0,-13 5 1 0 0,21-10-62 0 0,-1 0-1 0 0,1 1 1 0 0,-1-1 0 0 0,1 0 0 0 0,-1 0 0 0 0,1 0 0 0 0,-1 0 0 0 0,1 0 0 0 0,-1 0 0 0 0,1 0 0 0 0,-1 0 0 0 0,1 0 0 0 0,-1 0 0 0 0,1 0 0 0 0,-1 0 0 0 0,1 0 0 0 0,-1 0 0 0 0,1 0 0 0 0,-1 0 0 0 0,1 0 0 0 0,-1-1 0 0 0,1 1 0 0 0,-1 0 0 0 0,1 0-1 0 0,-1-1 1 0 0,1 1 0 0 0,-1 0 0 0 0,1-1 0 0 0,0 1 0 0 0,-1-1 0 0 0,1 1 0 0 0,0 0 0 0 0,-1-1 0 0 0,1 1 0 0 0,0-1 0 0 0,-1 1 0 0 0,1-1 0 0 0,0 1 0 0 0,0-1 0 0 0,0 1 0 0 0,-1-1 0 0 0,1-6-2033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5T20:03:10.4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40 7832 0 0,'2'-2'215'0'0,"0"-2"267"0"0,1-1 1 0 0,1 0-1 0 0,-1 1 0 0 0,1 0 1 0 0,0 0-1 0 0,7-7 1 0 0,-10 11-291 0 0,-1 0 1 0 0,1 0 0 0 0,0 0-1 0 0,-1-1 1 0 0,1 1 0 0 0,0 0 0 0 0,-1 0-1 0 0,1 0 1 0 0,-1 0 0 0 0,1 0-1 0 0,0 0 1 0 0,-1 0 0 0 0,1 1-1 0 0,-1-1 1 0 0,1 0 0 0 0,0 0-1 0 0,-1 0 1 0 0,1 1 0 0 0,-1-1 0 0 0,1 0-1 0 0,-1 0 1 0 0,1 1 0 0 0,-1-1-1 0 0,1 1 1 0 0,-1-1 0 0 0,1 0-1 0 0,-1 1 1 0 0,1-1 0 0 0,-1 1-1 0 0,1-1 1 0 0,-1 1 0 0 0,0-1-1 0 0,0 1 1 0 0,1-1 0 0 0,-1 1 0 0 0,1 0-1 0 0,7 22 1687 0 0,-8-22-1813 0 0,16 68 2468 0 0,11 126 0 0 0,1 15-2645 0 0,-24-190 84 0 0,-2-8-203 0 0,1-1 1 0 0,0 1-1 0 0,4 10 1 0 0,0 1-3138 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5T20:03:10.7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70 11056 0 0,'0'0'1001'0'0,"3"0"-822"0"0,28-7 4539 0 0,45-15-1 0 0,-76 22-4717 0 0,117-30 1977 0 0,-37 20-5931 0 0,-63 9-3268 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5T20:03:11.0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0 374 12096 0 0,'0'0'1090'0'0,"4"6"1188"0"0,-2-4-2137 0 0,0-1 0 0 0,-1 1 1 0 0,1 0-1 0 0,-1 0 0 0 0,0 0 1 0 0,0 0-1 0 0,0 1 0 0 0,0-1 1 0 0,0 0-1 0 0,0 0 1 0 0,-1 1-1 0 0,1-1 0 0 0,-1 0 1 0 0,1 4-1 0 0,1 35 1638 0 0,-2-41-1760 0 0,-2 43 2198 0 0,3-58-1409 0 0,4-6-824 0 0,2 0-1 0 0,0 0 0 0 0,1 0 0 0 0,1 1 1 0 0,1 0-1 0 0,1 1 0 0 0,1 0 0 0 0,23-29 1 0 0,-33 46-287 0 0,0 0 1 0 0,0 0-1 0 0,0 1 0 0 0,0-1 1 0 0,1 0-1 0 0,-1 1 1 0 0,1-1-1 0 0,-1 1 1 0 0,1 0-1 0 0,-1 0 1 0 0,1 0-1 0 0,5-1 1 0 0,-7 2 120 0 0,0 0 1 0 0,1-1 0 0 0,-1 1 0 0 0,0 0 0 0 0,0 0 0 0 0,0 0 0 0 0,1 0 0 0 0,-1 0 0 0 0,0 1 0 0 0,0-1 0 0 0,1 0 0 0 0,-1 1 0 0 0,0-1 0 0 0,0 0 0 0 0,0 1 0 0 0,0-1 0 0 0,0 1 0 0 0,0 0 0 0 0,0-1 0 0 0,0 1 0 0 0,0 0 0 0 0,0 0 0 0 0,0 0 0 0 0,0-1 0 0 0,0 1 0 0 0,0 0-1 0 0,-1 0 1 0 0,1 0 0 0 0,0 0 0 0 0,-1 1 0 0 0,1 0 0 0 0,5 12-737 0 0,-1 1 0 0 0,-1 0-1 0 0,4 27 1 0 0,-5-15 2219 0 0,0 36-1 0 0,-9-15 3146 0 0,6-46-3271 0 0,1-4-1145 0 0,0 1 0 0 0,0-1 0 0 0,0 0-1 0 0,-1 1 1 0 0,1-1 0 0 0,0 0 0 0 0,-1 0-1 0 0,0 1 1 0 0,1-4 0 0 0,1-1-24 0 0,11-26-4787 0 0,-7 15-629 0 0</inkml:trace>
  <inkml:trace contextRef="#ctx0" brushRef="#br0" timeOffset="1">380 30 11976 0 0,'3'-5'256'0'0,"1"1"64"0"0,-2-4 0 0 0,1 0 32 0 0,-3 3-8 0 0,0 14-24 0 0,-3 0 0 0 0,1 1 8 0 0,-2 5-520 0 0,1 3-112 0 0,-2-1-16 0 0,2 6-8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5T20:03:11.4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0 218 4144 0 0,'8'12'-425'0'0,"-7"-10"863"0"0,0-1 1 0 0,0 0 0 0 0,0 0 0 0 0,0-1-1 0 0,0 1 1 0 0,0 0 0 0 0,1 0-1 0 0,-1 0 1 0 0,0-1 0 0 0,1 1 0 0 0,1 0-1 0 0,-2-1-104 0 0,1 1-1 0 0,-1-1 1 0 0,0 0-1 0 0,0 0 0 0 0,0 0 1 0 0,1 0-1 0 0,-1 0 0 0 0,0 0 1 0 0,0-1-1 0 0,1 1 1 0 0,-1 0-1 0 0,0-1 0 0 0,0 1 1 0 0,0-1-1 0 0,1 1 1 0 0,-1-1-1 0 0,0 1 0 0 0,0-1 1 0 0,0 0-1 0 0,0 1 1 0 0,0-1-1 0 0,0 0 0 0 0,0 0 1 0 0,1-2-1 0 0,22-21 2341 0 0,-17 18-1956 0 0,0 0 1 0 0,10-13-1 0 0,34-58 1513 0 0,-11 4-1114 0 0,-37 66-1050 0 0,-3 8-67 0 0,0-1 0 0 0,0 0 1 0 0,0 0-1 0 0,0 0 0 0 0,0 0 0 0 0,0 0 0 0 0,0 0 1 0 0,0 0-1 0 0,0 0 0 0 0,0 1 0 0 0,0-1 0 0 0,0 0 1 0 0,0 0-1 0 0,0 0 0 0 0,0 0 0 0 0,0 0 1 0 0,0 0-1 0 0,0 0 0 0 0,0 0 0 0 0,0 0 0 0 0,0 1 1 0 0,0-1-1 0 0,0 0 0 0 0,0 0 0 0 0,1 0 1 0 0,-1 0-1 0 0,0 0 0 0 0,0 0 0 0 0,0 0 0 0 0,0 0 1 0 0,0 0-1 0 0,0 0 0 0 0,0 0 0 0 0,0 0 0 0 0,0 0 1 0 0,1 0-1 0 0,-1 0 0 0 0,0 0 0 0 0,0 0 1 0 0,0 1-1 0 0,0-1 0 0 0,0 0 0 0 0,0 0 0 0 0,0 0 1 0 0,0 0-1 0 0,0 0 0 0 0,1-1 0 0 0,-1 1 1 0 0,0 0-1 0 0,0 0 0 0 0,0 0 0 0 0,0 0 0 0 0,0 0 1 0 0,0 0-1 0 0,0 0 0 0 0,0 0 0 0 0,1 0 0 0 0,-1 0 1 0 0,0 0-1 0 0,0 0 0 0 0,0 0 0 0 0,0 0 1 0 0,0 0-1 0 0,0 0 0 0 0,0 0 0 0 0,0-1 0 0 0,2 9-1 0 0,-2-8 1 0 0,5 33-2 0 0,-5-22 54 0 0,2-1 0 0 0,-1 1 1 0 0,2-1-1 0 0,-1 0 0 0 0,1 0 1 0 0,1 0-1 0 0,9 19 0 0 0,-13-28-23 0 0,1 0 0 0 0,0 1-1 0 0,-1-1 1 0 0,1 0 0 0 0,0 0 0 0 0,0 0-1 0 0,0 0 1 0 0,-1-1 0 0 0,1 1 0 0 0,0 0-1 0 0,0 0 1 0 0,0-1 0 0 0,0 1 0 0 0,1 0-1 0 0,-1-1 1 0 0,0 1 0 0 0,0-1-1 0 0,0 1 1 0 0,0-1 0 0 0,1 0 0 0 0,-1 1-1 0 0,0-1 1 0 0,0 0 0 0 0,0 0 0 0 0,1 0-1 0 0,-1 0 1 0 0,0 0 0 0 0,1 0 0 0 0,-1 0-1 0 0,0 0 1 0 0,0-1 0 0 0,0 1 0 0 0,1 0-1 0 0,1-2 1 0 0,2 0 55 0 0,-1-1 1 0 0,1 0-1 0 0,-1-1 0 0 0,0 1 0 0 0,0-1 1 0 0,0 0-1 0 0,3-4 0 0 0,3-3-78 0 0,0-1-1 0 0,-1-1 0 0 0,-1 0 0 0 0,0 0 1 0 0,6-15-1 0 0,-12 23-387 0 0,1 0 0 0 0,0 1-1 0 0,0-1 1 0 0,6-7 0 0 0,11-5-7653 0 0,-9 10 366 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5T20:03:11.7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114 0 5528 0 0,'0'0'422'0'0,"-11"11"1686"0"0,-13 5 5480 0 0,11-7-5798 0 0,2 1 1 0 0,-17 17-1 0 0,26-24-1529 0 0,0 0 1 0 0,0 0 0 0 0,1 0-1 0 0,-1 0 1 0 0,1 1-1 0 0,0-1 1 0 0,0 0 0 0 0,0 1-1 0 0,0-1 1 0 0,1 0-1 0 0,-1 1 1 0 0,1-1 0 0 0,0 4-1 0 0,0-6 263 0 0,12-1-193 0 0,-9 1-272 0 0,1-1 1 0 0,-1 0 0 0 0,0 0-1 0 0,0 0 1 0 0,1 0 0 0 0,-1-1-1 0 0,0 1 1 0 0,0-1-1 0 0,0 0 1 0 0,1 0 0 0 0,-1 0-1 0 0,0 0 1 0 0,0 0 0 0 0,0-1-1 0 0,-1 1 1 0 0,1-1 0 0 0,3-3-1 0 0,53-49 693 0 0,-55 50-687 0 0,15-12 260 0 0,-18 16-303 0 0,-1-1-1 0 0,1 1 1 0 0,0-1-1 0 0,0 0 1 0 0,0 1-1 0 0,0 0 1 0 0,0-1-1 0 0,-1 1 1 0 0,1 0-1 0 0,0-1 1 0 0,0 1-1 0 0,0 0 1 0 0,0 0-1 0 0,0 0 1 0 0,0 0-1 0 0,0 0 1 0 0,0 0-1 0 0,2 0 1 0 0,-3 0-8 0 0,1 1 0 0 0,-1-1 0 0 0,1 1 0 0 0,-1-1 0 0 0,1 1 0 0 0,-1-1 0 0 0,1 1-1 0 0,-1 0 1 0 0,0-1 0 0 0,1 1 0 0 0,-1-1 0 0 0,0 1 0 0 0,1 0 0 0 0,-1 0 0 0 0,0-1 0 0 0,0 1 0 0 0,0 0 0 0 0,1-1 0 0 0,-1 1 0 0 0,0 0 0 0 0,0 0 0 0 0,0 0 0 0 0,-1 21 23 0 0,1-21-27 0 0,-3 14 38 0 0,1 0 0 0 0,-2 0 0 0 0,0-1 0 0 0,-11 27 0 0 0,-32 54 11 0 0,46-94-61 0 0,-15 29-421 0 0,-32 42-1 0 0,16-33-7749 0 0,15-21-350 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5T20:03:12.1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1 113 16128 0 0,'0'-1'54'0'0,"0"1"0"0"0,0-1 1 0 0,0 1-1 0 0,-1-1 0 0 0,1 1 1 0 0,0-1-1 0 0,0 1 0 0 0,0-1 1 0 0,0 1-1 0 0,0-1 0 0 0,0 1 1 0 0,0-1-1 0 0,0 1 0 0 0,1-1 1 0 0,-1 1-1 0 0,0-1 0 0 0,0 1 1 0 0,0-1-1 0 0,0 1 0 0 0,1-1 1 0 0,-1 1-1 0 0,0-1 1 0 0,0 1-1 0 0,1 0 0 0 0,-1-1 1 0 0,0 1-1 0 0,1-1 0 0 0,-1 1 1 0 0,1 0-1 0 0,-1-1 0 0 0,0 1 1 0 0,1 0-1 0 0,-1 0 0 0 0,1-1 1 0 0,-1 1-1 0 0,1 0 0 0 0,-1 0 1 0 0,2-1-1 0 0,25-3 1123 0 0,-11 2-218 0 0,245-68 1993 0 0,-177 55-7093 0 0,-70 11-2917 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5T20:03:12.5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355 1 14800 0 0,'-5'2'122'0'0,"-1"1"0"0"0,1-1 1 0 0,0 1-1 0 0,0 1 0 0 0,0-1 1 0 0,1 0-1 0 0,-1 1 1 0 0,1 0-1 0 0,0 0 0 0 0,0 1 1 0 0,0-1-1 0 0,1 1 0 0 0,-6 8 1 0 0,-4 9 1428 0 0,0 1 1 0 0,-16 41-1 0 0,18-28-887 0 0,2 0 0 0 0,-8 68 0 0 0,13-77-676 0 0,-2 22-52 0 0,-6 32 64 0 0,3-26-3168 0 0,5-40-4091 0 0</inkml:trace>
  <inkml:trace contextRef="#ctx0" brushRef="#br0" timeOffset="1">0 505 10592 0 0,'4'2'6466'0'0,"-2"-1"-6140"0"0,0 0 1 0 0,0-1-1 0 0,-1 1 0 0 0,1-1 0 0 0,0 1 1 0 0,0-1-1 0 0,0 0 0 0 0,0 0 0 0 0,0 0 1 0 0,0 0-1 0 0,0 0 0 0 0,0 0 0 0 0,0-1 1 0 0,3 0-1 0 0,31-10 1261 0 0,-24 7-1631 0 0,19-4 44 0 0,1 0 0 0 0,-1 3 0 0 0,38-3 0 0 0,-56 8-1023 0 0,0 0-1 0 0,0 1 0 0 0,13 3 0 0 0,-1 0-467 0 0,4-1-554 0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5T20:03:12.8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4 434 17503 0 0,'-3'-13'1338'0'0,"3"7"-1236"0"0,0 0-1 0 0,0 0 1 0 0,1 0 0 0 0,-1-1 0 0 0,2 1 0 0 0,-1 0-1 0 0,1 0 1 0 0,0 0 0 0 0,0 0 0 0 0,0 1 0 0 0,4-7-1 0 0,5-15 700 0 0,30-78 1734 0 0,-32 87-1999 0 0,0 1 1 0 0,1 0-1 0 0,21-27 0 0 0,-30 43-535 0 0,-1 1 1 0 0,0-1-1 0 0,1 1 0 0 0,-1-1 0 0 0,1 1 0 0 0,-1-1 0 0 0,0 1 0 0 0,1 0 1 0 0,-1-1-1 0 0,1 1 0 0 0,-1 0 0 0 0,1-1 0 0 0,-1 1 0 0 0,1 0 0 0 0,-1-1 1 0 0,1 1-1 0 0,-1 0 0 0 0,1 0 0 0 0,0 0 0 0 0,-1 0 0 0 0,1 0 0 0 0,-1 0 1 0 0,1 0-1 0 0,-1 0 0 0 0,1 0 0 0 0,0 0 0 0 0,-1 0 0 0 0,1 0 0 0 0,-1 0 1 0 0,1 0-1 0 0,0 0 0 0 0,-1 0 0 0 0,1 1 0 0 0,-1-1 0 0 0,1 0 0 0 0,-1 0 0 0 0,1 1 1 0 0,-1-1-1 0 0,1 0 0 0 0,-1 1 0 0 0,1-1 0 0 0,-1 1 0 0 0,0-1 0 0 0,1 0 1 0 0,-1 1-1 0 0,0-1 0 0 0,1 1 0 0 0,-1-1 0 0 0,0 1 0 0 0,1-1 0 0 0,-1 1 1 0 0,0-1-1 0 0,0 1 0 0 0,0 0 0 0 0,1 0 0 0 0,9 40-1 0 0,-6-24 0 0 0,0 0 0 0 0,12 28 0 0 0,-15-44 13 0 0,-1 0-1 0 0,1 0 0 0 0,0 1 1 0 0,-1-1-1 0 0,1 0 1 0 0,0 0-1 0 0,0 0 1 0 0,0 0-1 0 0,0 0 0 0 0,0 0 1 0 0,0 0-1 0 0,0 0 1 0 0,0 0-1 0 0,0-1 1 0 0,0 1-1 0 0,0 0 0 0 0,1-1 1 0 0,-1 1-1 0 0,0-1 1 0 0,0 1-1 0 0,1-1 1 0 0,1 1-1 0 0,0-1 39 0 0,0 0-1 0 0,-1 0 1 0 0,1 0 0 0 0,-1-1-1 0 0,1 1 1 0 0,0-1 0 0 0,-1 0-1 0 0,1 0 1 0 0,-1 1 0 0 0,0-2 0 0 0,4 0-1 0 0,3-4 88 0 0,1 0 0 0 0,-1-1 0 0 0,0 0 0 0 0,10-11 0 0 0,23-23-2596 0 0,-3-1 1 0 0,37-53-1 0 0,-56 67 407 0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5T20:03:13.2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108 5 13824 0 0,'0'-1'93'0'0,"0"1"0"0"0,0 0 0 0 0,0 0 1 0 0,0 0-1 0 0,0 0 0 0 0,0 0 0 0 0,0-1 1 0 0,0 1-1 0 0,0 0 0 0 0,0 0 0 0 0,0 0 1 0 0,0 0-1 0 0,0 0 0 0 0,0 0 1 0 0,0-1-1 0 0,1 1 0 0 0,-1 0 0 0 0,0 0 1 0 0,0-1 372 0 0,0 1-373 0 0,0 0 0 0 0,0 0 1 0 0,1 0-1 0 0,-1 0 0 0 0,0 0 0 0 0,0 0 1 0 0,0 0-1 0 0,0 0 0 0 0,0 0 0 0 0,1 0 1 0 0,-1 0-1 0 0,0 0 0 0 0,0 0 1 0 0,0 0-1 0 0,2 2 156 0 0,-1 0 0 0 0,0 0 1 0 0,0 0-1 0 0,0 0 0 0 0,0 1 1 0 0,0-1-1 0 0,0 0 0 0 0,-1 1 0 0 0,1-1 1 0 0,-1 1-1 0 0,1 3 0 0 0,-1 33 360 0 0,0-23-227 0 0,-9 148 790 0 0,1 0-212 0 0,7-104-1954 0 0,-12 77-1 0 0,10-121-104 0 0</inkml:trace>
  <inkml:trace contextRef="#ctx0" brushRef="#br0" timeOffset="1">1 438 11520 0 0,'0'-8'1024'0'0,"3"3"-824"0"0,2 0-200 0 0,0 0 0 0 0,2-3 1376 0 0,1 5 224 0 0,0 1 55 0 0,4 4 9 0 0,1 3-1456 0 0,2 4-288 0 0,-4-2-56 0 0,3-2-16 0 0,0-1-576 0 0,3 5-112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5T20:00:34.4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166 211 13592 0 0,'-2'-1'133'0'0,"0"0"0"0"0,-1 0 0 0 0,1-1 1 0 0,0 2-1 0 0,0-1 0 0 0,-1 0 1 0 0,1 0-1 0 0,0 1 0 0 0,-1-1 0 0 0,1 1 1 0 0,-3 0-1 0 0,-5-2-315 0 0,8 2 73 0 0,0 0 0 0 0,-1-1 1 0 0,1 0-1 0 0,0 1 0 0 0,0-1 0 0 0,-1 0 1 0 0,1 0-1 0 0,0 0 0 0 0,0-1 0 0 0,0 1 1 0 0,0 0-1 0 0,0-1 0 0 0,0 0 0 0 0,1 1 1 0 0,-1-1-1 0 0,0 0 0 0 0,-1-2 0 0 0,1 0 96 0 0,0 0 0 0 0,0 0-1 0 0,0 0 1 0 0,0 0-1 0 0,0 0 1 0 0,1 0-1 0 0,0-1 1 0 0,-1-8 0 0 0,1 5 361 0 0,0 0 0 0 0,1 0 0 0 0,0-1 0 0 0,1 1 0 0 0,0 0 0 0 0,0 0 0 0 0,1-1 0 0 0,0 1 0 0 0,0 0 0 0 0,4-7 0 0 0,8-18 5620 0 0,-21 48-4256 0 0,-4 13-682 0 0,2 2 0 0 0,-10 44 0 0 0,-3 64-139 0 0,13-78-448 0 0,-2 16-195 0 0,4 0 0 0 0,4 123 0 0 0,4-186-440 0 0,1 0 0 0 0,5 20 0 0 0,-5-26-489 0 0,-1-5 1 0 0,1-11-5177 0 0,-1-3-2196 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5T20:03:13.5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0 223 1840 0 0,'9'-5'7252'0'0,"12"-17"1757"0"0,0 0-5940 0 0,24-24-1696 0 0,-1-5-602 0 0,-24 26-586 0 0,-17 22-183 0 0,-1 0 0 0 0,0 0 0 0 0,1 0 0 0 0,-2-1-1 0 0,1 1 1 0 0,0-1 0 0 0,-1 1 0 0 0,1-1 0 0 0,-1 0-1 0 0,1-4 1 0 0,-2 8-2 0 0,0-1 0 0 0,0 1 0 0 0,0 0 0 0 0,0 0 0 0 0,0-1 0 0 0,0 1 0 0 0,0 0 0 0 0,0-1 0 0 0,0 1 0 0 0,0 0 0 0 0,0-1 0 0 0,0 1 0 0 0,-1 0 0 0 0,1 0 0 0 0,0-1 0 0 0,0 1 0 0 0,0 0 0 0 0,0-1 0 0 0,0 1 0 0 0,-1 0 0 0 0,1 0 0 0 0,0 0 0 0 0,0-1 0 0 0,0 1 0 0 0,-1 0 0 0 0,1 0 0 0 0,0 0 0 0 0,0-1 0 0 0,-1 1 0 0 0,1 0 0 0 0,0 0 0 0 0,-1 0 0 0 0,1 0 0 0 0,0 0 0 0 0,0 0 0 0 0,-1-1 0 0 0,0 1 0 0 0,-6 0 0 0 0,4 0 0 0 0,1 0-1 0 0,0 0 0 0 0,0 0 1 0 0,0 1-1 0 0,-1-1 0 0 0,1 1 1 0 0,0 0-1 0 0,0-1 0 0 0,0 1 0 0 0,0 0 1 0 0,0 0-1 0 0,-2 2 0 0 0,-24 17 164 0 0,23-17-55 0 0,-3 4 1 0 0,0 0 1 0 0,0 1 0 0 0,0 0 0 0 0,1 0-1 0 0,0 0 1 0 0,1 1 0 0 0,0 0 0 0 0,0 1-1 0 0,1-1 1 0 0,0 1 0 0 0,0 0 0 0 0,1 0-1 0 0,1 0 1 0 0,0 1 0 0 0,-3 17 0 0 0,6-26-107 0 0,-1-1 1 0 0,1 1-1 0 0,0 0 1 0 0,0-1 0 0 0,0 1-1 0 0,0 0 1 0 0,0 0 0 0 0,0-1-1 0 0,1 1 1 0 0,-1 0 0 0 0,0-1-1 0 0,1 1 1 0 0,0-1 0 0 0,-1 1-1 0 0,1 0 1 0 0,0-1 0 0 0,0 1-1 0 0,-1-1 1 0 0,1 0-1 0 0,0 1 1 0 0,1-1 0 0 0,-1 0-1 0 0,0 1 1 0 0,0-1 0 0 0,1 0-1 0 0,1 2 1 0 0,-1-2-241 0 0,1 0 0 0 0,-1-1 1 0 0,0 1-1 0 0,0 0 0 0 0,1 0 0 0 0,-1-1 0 0 0,4 1 1 0 0,20-2-6339 0 0,-6-1-823 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5T20:03:13.9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246 0 15520 0 0,'-1'2'124'0'0,"0"0"1"0"0,0 0 0 0 0,0 0 0 0 0,0 0 0 0 0,0 0 0 0 0,0-1 0 0 0,-1 1 0 0 0,1 0-1 0 0,-1-1 1 0 0,1 1 0 0 0,-1-1 0 0 0,0 1 0 0 0,1-1 0 0 0,-1 0 0 0 0,0 0 0 0 0,0 0 0 0 0,0 0-1 0 0,0 0 1 0 0,0 0 0 0 0,0 0 0 0 0,0-1 0 0 0,0 1 0 0 0,0-1 0 0 0,0 1 0 0 0,0-1 0 0 0,-1 0-1 0 0,1 0 1 0 0,0 0 0 0 0,0 0 0 0 0,0 0 0 0 0,0-1 0 0 0,-5 0 0 0 0,4 1 114 0 0,0 0 0 0 0,-1 0 0 0 0,1 0 1 0 0,0 0-1 0 0,-1 1 0 0 0,1-1 0 0 0,0 1 0 0 0,0 0 0 0 0,-4 2 1 0 0,3-2 37 0 0,0 0 0 0 0,0 0 1 0 0,0 0-1 0 0,-8 1 0 0 0,10-2-274 0 0,1 1-1 0 0,0-1 1 0 0,0 1-1 0 0,-1-1 1 0 0,1 1-1 0 0,0 0 0 0 0,0 0 1 0 0,0-1-1 0 0,0 1 1 0 0,0 0-1 0 0,0 0 1 0 0,0 0-1 0 0,0 0 1 0 0,1 0-1 0 0,-1 1 1 0 0,0-1-1 0 0,0 0 0 0 0,1 0 1 0 0,-1 0-1 0 0,1 1 1 0 0,-1-1-1 0 0,1 0 1 0 0,0 0-1 0 0,-1 1 1 0 0,1-1-1 0 0,0 0 1 0 0,0 1-1 0 0,0-1 0 0 0,0 0 1 0 0,0 1-1 0 0,0-1 1 0 0,0 0-1 0 0,1 1 1 0 0,-1-1-1 0 0,0 0 1 0 0,1 1-1 0 0,-1-1 1 0 0,1 0-1 0 0,-1 0 0 0 0,1 1 1 0 0,0-1-1 0 0,-1 0 1 0 0,3 2-1 0 0,1 1 175 0 0,0 0 1 0 0,1 0-1 0 0,0-1 0 0 0,-1 1 0 0 0,1-1 0 0 0,0 0 1 0 0,1 0-1 0 0,-1-1 0 0 0,0 0 0 0 0,9 3 0 0 0,-4-2-86 0 0,10 10-91 0 0,-18-13 25 0 0,-1 1 0 0 0,0-1-1 0 0,1 1 1 0 0,-1 0 0 0 0,1-1 0 0 0,-1 1 0 0 0,0 0-1 0 0,1 0 1 0 0,-1 0 0 0 0,0 0 0 0 0,0 0-1 0 0,0 0 1 0 0,0 0 0 0 0,0 1 0 0 0,0-1-1 0 0,0 0 1 0 0,0 2 0 0 0,1 0 80 0 0,-1 0 0 0 0,0 0 0 0 0,0 0 0 0 0,0 0 0 0 0,-1 0 0 0 0,1 0 0 0 0,-1 1 0 0 0,0 2 1 0 0,0 3-44 0 0,0 0 1 0 0,-1 0-1 0 0,-1 0 1 0 0,1 0-1 0 0,-4 10 1 0 0,0-6-38 0 0,-1 0 1 0 0,0 0 0 0 0,0-1-1 0 0,-1 0 1 0 0,-1 0-1 0 0,0 0 1 0 0,-1-1-1 0 0,0-1 1 0 0,-1 1 0 0 0,-21 17-1 0 0,25-23-240 0 0,-1-1 0 0 0,1 0 0 0 0,-1 0 0 0 0,0-1 0 0 0,-10 5 0 0 0,14-7 79 0 0,0 0 0 0 0,0 0 1 0 0,-1 0-1 0 0,1-1 0 0 0,0 1 1 0 0,-1-1-1 0 0,1 1 0 0 0,-1-1 1 0 0,1 0-1 0 0,0 0 0 0 0,-1-1 1 0 0,1 1-1 0 0,-1-1 1 0 0,-5-1-1 0 0,9 1 30 0 0,0 1 1 0 0,-1 0 0 0 0,1 0-1 0 0,-1-1 1 0 0,1 1-1 0 0,0 0 1 0 0,-1 0-1 0 0,1-1 1 0 0,0 1-1 0 0,-1-1 1 0 0,1 1-1 0 0,0 0 1 0 0,-1-1-1 0 0,1 1 1 0 0,0-1 0 0 0,0 1-1 0 0,0 0 1 0 0,-1-1-1 0 0,1 1 1 0 0,0-1-1 0 0,0 1 1 0 0,0-1-1 0 0,0 1 1 0 0,0-1-1 0 0,0 1 1 0 0,0-1-1 0 0,0 1 1 0 0,0-1-1 0 0,0 0 1 0 0,0-9-1518 0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5T20:03:14.2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65 10136 0 0,'0'0'37'0'0,"1"1"0"0"0,-1 0 0 0 0,1 0 0 0 0,0 0 0 0 0,0-1 0 0 0,-1 1 0 0 0,1 0 0 0 0,0-1 0 0 0,0 1 0 0 0,0-1 0 0 0,0 1 0 0 0,0-1 0 0 0,0 1 0 0 0,-1-1 0 0 0,1 0 0 0 0,0 1 0 0 0,0-1 0 0 0,0 0 0 0 0,0 0 0 0 0,0 0 0 0 0,1 0 0 0 0,-1 0 0 0 0,0 0 0 0 0,0 0 0 0 0,0 0 0 0 0,0 0 0 0 0,0 0 0 0 0,0-1 0 0 0,0 1 0 0 0,0 0 0 0 0,0-1 0 0 0,-1 1 0 0 0,1-1 0 0 0,0 1 0 0 0,2-2 0 0 0,1 0 919 0 0,0 0 1 0 0,1-1 0 0 0,-1 1 0 0 0,0-1-1 0 0,-1 0 1 0 0,5-4 0 0 0,-4 3-309 0 0,-1-1 0 0 0,1 1-1 0 0,-1-1 1 0 0,0 0 0 0 0,0 0 0 0 0,0 0-1 0 0,3-10 1 0 0,-22 25-33 0 0,8 1-375 0 0,0 0-1 0 0,1 1 1 0 0,0 0-1 0 0,1 0 1 0 0,1 0 0 0 0,-7 20-1 0 0,10-26-115 0 0,0 0 0 0 0,1 0 0 0 0,0 0-1 0 0,0 0 1 0 0,0 0 0 0 0,1 0 0 0 0,0 0 0 0 0,0 0-1 0 0,0 0 1 0 0,1 0 0 0 0,0 0 0 0 0,3 9 0 0 0,-4-13-165 0 0,1 0 0 0 0,0 1 0 0 0,0-1 1 0 0,1 0-1 0 0,-1 1 0 0 0,0-1 1 0 0,1 0-1 0 0,0 0 0 0 0,-1 0 1 0 0,1 0-1 0 0,0-1 0 0 0,0 1 1 0 0,0 0-1 0 0,0-1 0 0 0,0 1 1 0 0,0-1-1 0 0,1 0 0 0 0,-1 0 0 0 0,0 0 1 0 0,1 0-1 0 0,-1 0 0 0 0,1 0 1 0 0,-1 0-1 0 0,1-1 0 0 0,-1 0 1 0 0,1 1-1 0 0,-1-1 0 0 0,1 0 1 0 0,-1 0-1 0 0,6-1 0 0 0,-6 1-302 0 0,1 0 0 0 0,0-1 0 0 0,0 0 0 0 0,-1 1 0 0 0,1-1 0 0 0,4-2-1 0 0,7-6-5891 0 0,-3 0-1251 0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5T20:03:14.6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38 7 16783 0 0,'0'12'7003'0'0,"0"-6"-6936"0"0,0 14 1187 0 0,-2 0 0 0 0,-4 27 0 0 0,-7-3-1254 0 0,8-32 0 0 0,2 1 0 0 0,-4 16 0 0 0,5-21 320 0 0,3-22 384 0 0,5-27 320 0 0,-2 32-1024 0 0,-1 0 0 0 0,1 1 0 0 0,1 0 0 0 0,-1 0 0 0 0,1 0 0 0 0,1 0 0 0 0,-1 1 0 0 0,1 0 0 0 0,14-13 0 0 0,-9 11 0 0 0,0 1 0 0 0,0 0 0 0 0,1 0 0 0 0,1 1 0 0 0,-1 1 0 0 0,23-9 0 0 0,-27 12 68 0 0,13-4-5805 0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5T20:03:16.1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942 1 6448 0 0,'0'0'498'0'0,"-6"-1"-82"0"0,4 1-204 0 0,1 1 0 0 0,-1-1 0 0 0,1 0 0 0 0,-1 1 0 0 0,1-1 0 0 0,-1 1 0 0 0,1 0 0 0 0,0-1 0 0 0,-1 1-1 0 0,1 0 1 0 0,0 0 0 0 0,0 0 0 0 0,0 0 0 0 0,-1 0 0 0 0,1 0 0 0 0,0 0 0 0 0,0 0 0 0 0,1 1-1 0 0,-2 0 1 0 0,-17 32 1968 0 0,14-24-2090 0 0,-43 98 491 0 0,20-39-520 0 0,-176 366-200 0 0,198-423 126 0 0,-123 236-59 0 0,78-154 72 0 0,-136 236 1374 0 0,9-19 337 0 0,149-251-1955 0 0,13-20-4295 0 0,7-16-867 0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5T20:03:27.6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27 349 3224 0 0,'0'0'320'0'0,"-20"-9"3009"0"0,19 9-3203 0 0,1 0-74 0 0,0 0 1 0 0,-1 0-1 0 0,1 0 1 0 0,0-1-1 0 0,-1 1 1 0 0,1 0 0 0 0,0 0-1 0 0,0 0 1 0 0,-1-1-1 0 0,1 1 1 0 0,0 0-1 0 0,0 0 1 0 0,-1-1 0 0 0,1 1-1 0 0,0 0 1 0 0,0-1-1 0 0,0 1 1 0 0,-1 0-1 0 0,1-1 1 0 0,0 1 0 0 0,0 0-1 0 0,0-1 1 0 0,0 1-1 0 0,0 0 1 0 0,0-1-1 0 0,0 1 1 0 0,0 0 0 0 0,0-1-1 0 0,0 1 1 0 0,0-1-1 0 0,0 1 1 0 0,0 0-1 0 0,0-1 1 0 0,0 1 0 0 0,0 0-1 0 0,0-1 1 0 0,0 1-1 0 0,1 0 1 0 0,-1-1-1 0 0,0 1 1 0 0,0 0 0 0 0,0-1-1 0 0,1 1 1 0 0,-1 0-1 0 0,0 0 1 0 0,0-1-1 0 0,1 1 1 0 0,-1 0 0 0 0,0 0-1 0 0,0-1 1 0 0,1 1-1 0 0,-1 0 1 0 0,0 0-1 0 0,1 0 1 0 0,-1 0 0 0 0,0 0-1 0 0,1-1 1 0 0,5-3-53 0 0,-4 2 0 0 0,0 1 0 0 0,-1 0 0 0 0,1 0 0 0 0,0-1 0 0 0,0 1 0 0 0,0 1 0 0 0,0-1 0 0 0,3-1 0 0 0,6-1 53 0 0,1 0 0 0 0,-1 0 1 0 0,23-1-1 0 0,4-1 62 0 0,11-2 167 0 0,14-3 197 0 0,-44 7-230 0 0,-1 0-1 0 0,24 0 1 0 0,-22 2-47 0 0,31-5 1 0 0,-24 3-68 0 0,0 0 1 0 0,0 2 0 0 0,27 2 0 0 0,36-2 33 0 0,-66 0-210 0 0,44 6 1 0 0,0-1 233 0 0,42 3 386 0 0,-1 0-193 0 0,-28-4-308 0 0,40-2 271 0 0,45-5-11 0 0,32 11-196 0 0,4 0-25 0 0,-50 1 60 0 0,2 1 38 0 0,51-3 236 0 0,2 0-241 0 0,-13 2-71 0 0,21 2-65 0 0,22 4 135 0 0,-142-5-194 0 0,30 2 96 0 0,88 5 58 0 0,-156-13-173 0 0,96 2 72 0 0,-44-4-34 0 0,92-2 71 0 0,-38 3 60 0 0,104-3 599 0 0,39-3-538 0 0,-32 7 138 0 0,-83 1-22 0 0,541-11 498 0 0,-309-2-853 0 0,-245 4 457 0 0,-53 1-381 0 0,582-38 315 0 0,-423 13-53 0 0,35-2-34 0 0,-1 6-21 0 0,-176 14-161 0 0,90-3 278 0 0,30 3-655 0 0,51 0 317 0 0,75 5 68 0 0,-144-4-117 0 0,-98 3 0 0 0,794-58 291 0 0,-855 57-145 0 0,165-12 289 0 0,-52 5-56 0 0,-111 7-224 0 0,21 0-50 0 0,195-21 288 0 0,-278 26-486 0 0,-6 1-589 0 0,33-8 1 0 0,-38 5-935 0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5T20:04:07.1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35 11024 0 0,'0'0'92'0'0,"1"-1"1"0"0,-1 0-1 0 0,0 0 1 0 0,0 0-1 0 0,1 0 1 0 0,-1 0 0 0 0,0 1-1 0 0,1-1 1 0 0,-1 0-1 0 0,1 0 1 0 0,-1 0-1 0 0,1 1 1 0 0,0-1-1 0 0,-1 0 1 0 0,1 1-1 0 0,0-1 1 0 0,-1 1 0 0 0,1-1-1 0 0,0 1 1 0 0,0-1-1 0 0,10-9 1661 0 0,-11 10-1546 0 0,1-1 1 0 0,-1 0 0 0 0,1 0 0 0 0,-1 1 0 0 0,1-1 0 0 0,-1 0 0 0 0,1 1 0 0 0,0-1-1 0 0,-1 1 1 0 0,1-1 0 0 0,0 1 0 0 0,0-1 0 0 0,-1 1 0 0 0,1-1 0 0 0,0 1 0 0 0,0 0 0 0 0,1-1-1 0 0,-2 1-135 0 0,0 0 0 0 0,1 1 0 0 0,-1-1 0 0 0,0 0 0 0 0,0 0 0 0 0,1 0 0 0 0,-1 1 0 0 0,0-1 0 0 0,0 0 0 0 0,1 0 0 0 0,-1 1 0 0 0,0-1 0 0 0,0 0 0 0 0,0 1 0 0 0,0-1 0 0 0,1 0-1 0 0,-1 1 1 0 0,0-1 0 0 0,0 0 0 0 0,0 1 0 0 0,0-1 0 0 0,0 0 0 0 0,0 1 0 0 0,0-1 0 0 0,0 0 0 0 0,0 1 0 0 0,0-1 0 0 0,0 1 0 0 0,0 4 93 0 0,-1-1 1 0 0,1 1-1 0 0,-1 0 1 0 0,-2 8-1 0 0,-21 78-380 0 0,16-55 244 0 0,5-27 102 0 0,1 0 0 0 0,1 1 1 0 0,-1-1-1 0 0,1 0 0 0 0,1 0 1 0 0,0 1-1 0 0,1 15 0 0 0,0-24-118 0 0,-1 0-1 0 0,1 0 1 0 0,-1 0-1 0 0,1-1 0 0 0,-1 1 1 0 0,1 0-1 0 0,-1 0 1 0 0,1 0-1 0 0,0-1 1 0 0,-1 1-1 0 0,1 0 0 0 0,0-1 1 0 0,0 1-1 0 0,0-1 1 0 0,-1 1-1 0 0,1-1 0 0 0,0 1 1 0 0,0-1-1 0 0,0 0 1 0 0,0 1-1 0 0,0-1 1 0 0,0 0-1 0 0,0 0 0 0 0,0 0 1 0 0,0 0-1 0 0,0 1 1 0 0,0-1-1 0 0,0 0 1 0 0,-1-1-1 0 0,1 1 0 0 0,0 0 1 0 0,0 0-1 0 0,2-1 1 0 0,2 0 19 0 0,0 0 0 0 0,0 0 0 0 0,0 0 1 0 0,0-1-1 0 0,6-3 0 0 0,0-1-506 0 0,0-1 0 0 0,13-10-1 0 0,2-8-6169 0 0,-13 8 264 0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5T20:04:07.5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199 1 4144 0 0,'0'0'1924'0'0,"-11"10"3182"0"0,5-2-4051 0 0,0 0 0 0 0,0 0 0 0 0,1 1-1 0 0,0-1 1 0 0,-6 14 0 0 0,-16 51 1398 0 0,5-12-1442 0 0,-33 82 534 0 0,42-104-1260 0 0,-14 71 0 0 0,27-106-384 0 0,-2 4 242 0 0,1 1-1 0 0,0 0 1 0 0,1 11-1 0 0,0-19-243 0 0,0 1 0 0 0,0-1 1 0 0,0 1-1 0 0,0-1 0 0 0,0 0 0 0 0,1 1 0 0 0,-1-1 1 0 0,1 1-1 0 0,-1-1 0 0 0,1 1 0 0 0,-1-1 0 0 0,1 0 1 0 0,0 0-1 0 0,-1 1 0 0 0,1-1 0 0 0,0 0 0 0 0,0 0 1 0 0,0 0-1 0 0,0 0 0 0 0,0 0 0 0 0,0 0 0 0 0,0 0 1 0 0,1 0-1 0 0,-1 0 0 0 0,0 0 0 0 0,3 1 0 0 0,4-2-1411 0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5T20:04:07.8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58 15664 0 0,'0'0'344'0'0,"9"0"71"0"0,0-3 9 0 0,-1 1 112 0 0,0-3-536 0 0,1-2 0 0 0,-1 2 424 0 0,3-3 72 0 0,1 5 16 0 0,-1-2 0 0 0,-2 1-360 0 0,2-1-72 0 0,-3 2-16 0 0,6-2-5287 0 0,-6 2-1065 0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5T20:04:08.2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101 0 15864 0 0,'0'0'771'0'0,"-11"11"187"0"0,1 1-413 0 0,0 1 0 0 0,2 1 0 0 0,-1 0 0 0 0,2 0 1 0 0,0 0-1 0 0,0 1 0 0 0,-5 20 0 0 0,8-24-279 0 0,0 0 0 0 0,1-1 1 0 0,0 1-1 0 0,1 0 0 0 0,-1 19 0 0 0,3-27-219 0 0,0 0 1 0 0,0-1-1 0 0,0 1 1 0 0,0 0-1 0 0,1-1 0 0 0,-1 1 1 0 0,1 0-1 0 0,0-1 0 0 0,0 1 1 0 0,0-1-1 0 0,0 1 1 0 0,0-1-1 0 0,0 1 0 0 0,1-1 1 0 0,-1 0-1 0 0,1 0 1 0 0,-1 0-1 0 0,1 0 0 0 0,0 0 1 0 0,0 0-1 0 0,0 0 0 0 0,0 0 1 0 0,0-1-1 0 0,1 1 1 0 0,-1-1-1 0 0,0 0 0 0 0,1 1 1 0 0,-1-1-1 0 0,4 1 1 0 0,3 0 57 0 0,-1-1 1 0 0,1 0 0 0 0,-1 0 0 0 0,1 0-1 0 0,0-1 1 0 0,-1-1 0 0 0,17-2 0 0 0,8 0 573 0 0,12-2-249 0 0,-36 3-344 0 0,0 1 0 0 0,1-1 0 0 0,-1 2-1 0 0,1-1 1 0 0,-1 2 0 0 0,1-1 0 0 0,15 4 0 0 0,-22-3-64 0 0,0 0 0 0 0,0 0 0 0 0,0 0 0 0 0,0 0-1 0 0,-1 1 1 0 0,1-1 0 0 0,-1 1 0 0 0,1-1 0 0 0,-1 1 0 0 0,1 0-1 0 0,-1 0 1 0 0,0 1 0 0 0,0-1 0 0 0,0 0 0 0 0,0 1 0 0 0,0-1-1 0 0,-1 1 1 0 0,1-1 0 0 0,-1 1 0 0 0,0 0 0 0 0,0 0 0 0 0,0-1 0 0 0,0 1-1 0 0,0 0 1 0 0,0 0 0 0 0,-1 0 0 0 0,1 0 0 0 0,-1 0 0 0 0,0 0-1 0 0,0 0 1 0 0,0 0 0 0 0,-1 1 0 0 0,0 2 0 0 0,0 2 41 0 0,0 0 0 0 0,-1-1 0 0 0,-1 1 1 0 0,1-1-1 0 0,-1 1 0 0 0,0-1 0 0 0,-1 0 1 0 0,0 0-1 0 0,0 0 0 0 0,0-1 0 0 0,-11 12 0 0 0,2-2-51 0 0,9-12-10 0 0,0 1 0 0 0,0 0 0 0 0,0-1 0 0 0,-10 7 0 0 0,2-3-297 0 0,0 0-1 0 0,-1-1 1 0 0,0-1 0 0 0,-1 0 0 0 0,1 0-1 0 0,-1-2 1 0 0,0 1 0 0 0,-23 2 0 0 0,22-5-1003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5T20:00:34.7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1 235 2760 0 0,'3'-17'-1209'0'0,"1"-3"4258"0"0,-2 13-312 0 0,0 0 1 0 0,0-1-1 0 0,1 1 0 0 0,3-7 1 0 0,11-11 325 0 0,-7 15-2271 0 0,10-12 1219 0 0,37-32-1 0 0,-51 49-1849 0 0,1 0 0 0 0,-1 0 0 0 0,1 1-1 0 0,-1 0 1 0 0,1 1 0 0 0,1-1 0 0 0,-1 1-1 0 0,0 1 1 0 0,1-1 0 0 0,-1 1 0 0 0,13-1-1 0 0,-16 2-168 0 0,-1 1-1 0 0,0 0 1 0 0,1 0-1 0 0,-1 1 0 0 0,0-1 1 0 0,1 1-1 0 0,-1-1 1 0 0,0 1-1 0 0,0 0 0 0 0,0 0 1 0 0,0 0-1 0 0,0 1 1 0 0,0-1-1 0 0,0 1 0 0 0,0 0 1 0 0,0 0-1 0 0,-1 0 1 0 0,1 0-1 0 0,3 3 0 0 0,-2 0 47 0 0,-1 0-1 0 0,1 0 0 0 0,-1 1 1 0 0,0-1-1 0 0,0 1 0 0 0,0 0 1 0 0,-1-1-1 0 0,4 13 0 0 0,-3-8-206 0 0,0 0-1 0 0,1-1 0 0 0,10 19 0 0 0,-12-24-442 0 0,1 0 0 0 0,0 1 0 0 0,0-1 0 0 0,1 0 0 0 0,6 6 0 0 0,3-3-8077 0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5T20:04:11.4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684 149 10136 0 0,'0'-2'2617'0'0,"-2"-2"-732"0"0,-2-10 855 0 0,3 0-1819 0 0,1 12-728 0 0,-1-1 1 0 0,1 1-1 0 0,0-1 0 0 0,0 0 1 0 0,0 1-1 0 0,0-1 0 0 0,1 1 1 0 0,-1-1-1 0 0,1 1 1 0 0,-1-1-1 0 0,2-2 0 0 0,-1 3-124 0 0,-1 0 0 0 0,0 0 0 0 0,0 0 0 0 0,0 0 0 0 0,0 0 0 0 0,0 0 0 0 0,-1 0 0 0 0,1 0 0 0 0,-1 0-1 0 0,1 0 1 0 0,-1 0 0 0 0,0 1 0 0 0,-1-4 0 0 0,0 0 194 0 0,1 3-165 0 0,0 0 0 0 0,0 1 1 0 0,0-1-1 0 0,0 1 0 0 0,0-1 0 0 0,-1 1 0 0 0,1 0 0 0 0,-1-1 0 0 0,1 1 0 0 0,-1 0 0 0 0,1 0 0 0 0,-1 0 0 0 0,0 0 0 0 0,-2-1 0 0 0,-27-10 862 0 0,16 8-685 0 0,10 2-143 0 0,0 0-1 0 0,-1 1 1 0 0,1 0 0 0 0,-1 0-1 0 0,-6 0 1 0 0,-15 0 133 0 0,14 0-168 0 0,-22 2 0 0 0,25 0-32 0 0,-3 0 4 0 0,0 1-1 0 0,0 0 1 0 0,0 1-1 0 0,-18 6 1 0 0,-108 46 348 0 0,123-48-386 0 0,8-4 0 0 0,0 0 1 0 0,0 0-1 0 0,0 1 0 0 0,1 1 1 0 0,0-1-1 0 0,0 1 0 0 0,-8 7 1 0 0,-13 15 0 0 0,18-19-17 0 0,1 0 0 0 0,0 1 0 0 0,0 0 1 0 0,1 1-1 0 0,0 0 0 0 0,-12 21 0 0 0,-6 16-15 0 0,20-37 0 0 0,0 0 0 0 0,0 1 0 0 0,1 0 0 0 0,0 0 0 0 0,0 0 0 0 0,2 1 0 0 0,-5 20 0 0 0,7-21 6 0 0,0 0 0 0 0,0 0 0 0 0,1-1-1 0 0,1 1 1 0 0,0 0 0 0 0,0 0 0 0 0,1 0 0 0 0,1 0 0 0 0,0-1-1 0 0,8 19 1 0 0,8 19-11 0 0,-15-36 17 0 0,0-1-1 0 0,1 0 1 0 0,1 0 0 0 0,-1 0-1 0 0,2 0 1 0 0,13 17-1 0 0,-4-3 90 0 0,-14-22-88 0 0,-1 1-1 0 0,2 0 0 0 0,-1-1 1 0 0,0 0-1 0 0,1 1 0 0 0,-1-1 1 0 0,4 3-1 0 0,2 0 24 0 0,-1-1 0 0 0,1 0 0 0 0,0 0 0 0 0,1-1 0 0 0,-1 0 0 0 0,1-1 0 0 0,0 1 0 0 0,12 2 0 0 0,8 0 112 0 0,38 4 0 0 0,-46-9-61 0 0,-1 0-1 0 0,0-1 1 0 0,23-4 0 0 0,60-12 327 0 0,-37 4-231 0 0,-54 10-140 0 0,0-1-1 0 0,0 0 0 0 0,-1 0 1 0 0,1-1-1 0 0,-1-1 1 0 0,0 0-1 0 0,11-7 1 0 0,-14 7-3 0 0,-1 0 1 0 0,1 0-1 0 0,-1-1 1 0 0,-1 0 0 0 0,1-1-1 0 0,-1 1 1 0 0,0-1 0 0 0,-1-1-1 0 0,0 1 1 0 0,6-10 0 0 0,-6 7-32 0 0,4-6 21 0 0,0 0 0 0 0,-2 0-1 0 0,0-1 1 0 0,8-30-1 0 0,8-63 99 0 0,-21 103-122 0 0,-1 0 0 0 0,0-1 0 0 0,0 1-1 0 0,-1 0 1 0 0,0-1 0 0 0,0 1 0 0 0,0 0 0 0 0,-1-1-1 0 0,0 1 1 0 0,-5-14 0 0 0,-14-46 118 0 0,16 56-118 0 0,-1-3 11 0 0,0-1 0 0 0,-1 1-1 0 0,-1 0 1 0 0,-1 0 0 0 0,0 0 0 0 0,0 1-1 0 0,-12-12 1 0 0,2 2 3 0 0,13 17-12 0 0,0 0 1 0 0,0 0 0 0 0,-1 0 0 0 0,-8-7 0 0 0,8 10 4 0 0,0 1 0 0 0,1 0-1 0 0,-1 0 1 0 0,-7-2 0 0 0,12 4-13 0 0,-1 0 0 0 0,1 0 0 0 0,-1-1 0 0 0,1 1 0 0 0,-1 0 0 0 0,1 1 0 0 0,-1-1 0 0 0,1 0 0 0 0,-1 0 0 0 0,1 0 0 0 0,-2 1 0 0 0,-1 1 0 0 0,-2-1-27 0 0,-27 4-1035 0 0,19 1-2581 0 0,8-3 2287 0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5T20:04:12.5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13 795 9184 0 0,'-3'8'423'0'0,"3"-7"-356"0"0,0-1 1 0 0,-1 1-1 0 0,1 0 0 0 0,0 0 1 0 0,0-1-1 0 0,-1 1 1 0 0,1 0-1 0 0,0 0 0 0 0,-1-1 1 0 0,1 1-1 0 0,-1 0 1 0 0,1-1-1 0 0,-1 1 1 0 0,1-1-1 0 0,-1 1 0 0 0,1-1 1 0 0,-1 1-1 0 0,1-1 1 0 0,-1 1-1 0 0,-1 0 0 0 0,2-19 4695 0 0,37-142 1813 0 0,-27 123-5895 0 0,48-191 1470 0 0,-39 145-1721 0 0,13-44 192 0 0,-18 79-356 0 0,-11 36-175 0 0,0 0-1 0 0,0 0 1 0 0,1 0-1 0 0,1 1 1 0 0,0-1 0 0 0,13-19-1 0 0,-18 30-85 0 0,1 0-1 0 0,0 0 0 0 0,0 0 1 0 0,0 0-1 0 0,0 0 1 0 0,-1 0-1 0 0,1 0 0 0 0,0 1 1 0 0,0-1-1 0 0,0 0 1 0 0,1 1-1 0 0,-1-1 0 0 0,0 1 1 0 0,0-1-1 0 0,0 1 1 0 0,0 0-1 0 0,0-1 0 0 0,1 1 1 0 0,-1 0-1 0 0,2 0 1 0 0,0 0-3 0 0,-1 0 0 0 0,0 1 0 0 0,1-1 0 0 0,-1 1 0 0 0,0 0 0 0 0,1-1 0 0 0,-1 1 0 0 0,0 0 0 0 0,0 0 0 0 0,2 2 0 0 0,5 3-2 0 0,-1 0-1 0 0,-1 1 1 0 0,1-1 0 0 0,6 9-1 0 0,5 8 31 0 0,0 1 0 0 0,-2 1 0 0 0,-1 1 0 0 0,0 0 0 0 0,12 30 1 0 0,50 147 175 0 0,-69-177-201 0 0,45 152 72 0 0,-12-38-24 0 0,-38-126-228 0 0,-2-9-6 0 0,0-1 0 0 0,0 1 1 0 0,-1 0-1 0 0,0 0 1 0 0,0 0-1 0 0,0 6 0 0 0,-1-10-494 0 0,-2-2-554 0 0,-8-5-240 0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5T20:04:12.9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 43 16959 0 0,'-4'0'298'0'0,"-7"1"940"0"0,9 1-312 0 0,38-12 1768 0 0,-12 3-2394 0 0,11-2-270 0 0,2 2-1 0 0,-1 2 0 0 0,57-2 1 0 0,-58 7-348 0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5T20:04:13.4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56 6768 0 0,'0'0'2248'0'0,"0"-15"-818"0"0,0 10-628 0 0,0 0-1 0 0,0 0 1 0 0,1 0-1 0 0,-1 0 1 0 0,4-11 1654 0 0,10 28-1583 0 0,-10-7-750 0 0,-1 1 0 0 0,0 0-1 0 0,0 0 1 0 0,0 0-1 0 0,-1 1 1 0 0,0-1-1 0 0,-1 1 1 0 0,2 11-1 0 0,0 3 135 0 0,-1 30-1 0 0,-2-9-3 0 0,-1 48 196 0 0,1-58-226 0 0,0-24-71 0 0,0 0-1 0 0,0 0 0 0 0,-1 0 1 0 0,0 0-1 0 0,0 0 0 0 0,-4 12 0 0 0,5-20-132 0 0,0 0-1 0 0,0 0 1 0 0,0 0-1 0 0,0 0 1 0 0,0 0-1 0 0,0 0 1 0 0,0 0-1 0 0,0 0 1 0 0,0-1-1 0 0,0 1 1 0 0,0 0-1 0 0,0 0 1 0 0,0 0-1 0 0,0 0 1 0 0,0 0-1 0 0,0 0 1 0 0,0 0-1 0 0,0 0 1 0 0,0 0-1 0 0,0 0 1 0 0,0 0-1 0 0,-1 0 1 0 0,1 0-1 0 0,0 0 1 0 0,0 0-1 0 0,0 0 1 0 0,0 0-1 0 0,0 0 1 0 0,0 0-1 0 0,0 0 1 0 0,0 0-1 0 0,0 0 1 0 0,0 0-1 0 0,0 0 1 0 0,0 0-1 0 0,0 0 1 0 0,0 0-1 0 0,0 0 1 0 0,0 0-1 0 0,-1 0 1 0 0,1 0-1 0 0,0 0 0 0 0,0 0 1 0 0,0 0-1 0 0,0 0 1 0 0,0 0-1 0 0,0 0 1 0 0,0 0-1 0 0,0 0 1 0 0,0 0-1 0 0,0 0 1 0 0,0 0-1 0 0,0 0 1 0 0,0 0-1 0 0,0 0 1 0 0,0 1-1 0 0,0-1 1 0 0,0 0-1 0 0,0 0 1 0 0,0 0-1 0 0,-2-10 384 0 0,1-14-60 0 0,3 8-21 0 0,1 0 0 0 0,1 1 0 0 0,1-1-1 0 0,0 0 1 0 0,8-15 0 0 0,2-1 61 0 0,25-36 1 0 0,-34 59-243 0 0,0 1 0 0 0,0 0 0 0 0,1 0 0 0 0,0 0 0 0 0,1 1 0 0 0,-1 0 0 0 0,2 0 0 0 0,-1 1 1 0 0,1 0-1 0 0,-1 0 0 0 0,12-4 0 0 0,-15 7-202 0 0,1 1 0 0 0,-1 0 0 0 0,1 0 0 0 0,-1 1 0 0 0,1 0-1 0 0,0 0 1 0 0,-1 0 0 0 0,1 0 0 0 0,0 1 0 0 0,0 0 0 0 0,-1 0 0 0 0,1 1 0 0 0,0 0 0 0 0,0 0 0 0 0,-1 0 0 0 0,1 1 0 0 0,-1-1 0 0 0,1 1 0 0 0,-1 0 0 0 0,0 1 0 0 0,7 4 0 0 0,2 2-1464 0 0,-1 1 1 0 0,11 12-1 0 0,-23-21 1444 0 0,12 10-1649 0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5T20:04:13.8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11056 0 0,'2'1'6411'0'0,"4"7"-6182"0"0,1 0 0 0 0,-2 0 0 0 0,1 1 0 0 0,-1 0 0 0 0,0 0 0 0 0,-1 0 0 0 0,0 0 0 0 0,0 1 0 0 0,-1-1 0 0 0,0 1 0 0 0,-1 0 0 0 0,2 12 0 0 0,0 18 480 0 0,0 69 0 0 0,-4-99-578 0 0,-3 33 581 0 0,2-38 2133 0 0,4-25-2622 0 0,0 0-1 0 0,1 0 1 0 0,0 1 0 0 0,2-1-1 0 0,9-19 1 0 0,-4 10 52 0 0,-8 19-191 0 0,1 1 1 0 0,1-1-1 0 0,-1 1 1 0 0,11-16-1 0 0,-2 7-130 0 0,-5 7 129 0 0,0 0-1 0 0,17-16 1 0 0,-22 24-43 0 0,0 0-1 0 0,1 0 1 0 0,-1 1 0 0 0,1-1 0 0 0,0 1 0 0 0,0 0 0 0 0,0 0 0 0 0,0 0 0 0 0,0 1-1 0 0,0-1 1 0 0,0 1 0 0 0,7-1 0 0 0,-9 2-64 0 0,0 0 1 0 0,0 0-1 0 0,1 0 1 0 0,-1 1-1 0 0,0-1 0 0 0,0 1 1 0 0,0-1-1 0 0,0 1 0 0 0,0 0 1 0 0,0 0-1 0 0,0-1 0 0 0,-1 1 1 0 0,1 1-1 0 0,0-1 0 0 0,0 0 1 0 0,-1 0-1 0 0,1 1 0 0 0,2 2 1 0 0,3 4-2174 0 0,0 0 0 0 0,8 12 0 0 0,-10-13-1081 0 0,6 8-4491 0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5T20:04:14.2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205 1 15288 0 0,'-3'0'151'0'0,"0"0"1"0"0,-1 0 0 0 0,1 1 0 0 0,0-1 0 0 0,0 1 0 0 0,0 0 0 0 0,-1 0 0 0 0,1 0 0 0 0,0 1-1 0 0,-5 2 1 0 0,1 1-117 0 0,0 0-1 0 0,-11 11 0 0 0,-5 4 594 0 0,13-12-381 0 0,0 1 0 0 0,1-1 0 0 0,1 2 0 0 0,-1-1 0 0 0,2 1 0 0 0,-1 1 0 0 0,1-1 0 0 0,1 1 0 0 0,0 1 0 0 0,0-1-1 0 0,1 1 1 0 0,1 0 0 0 0,0 0 0 0 0,1 0 0 0 0,0 0 0 0 0,-1 14 0 0 0,3-22-132 0 0,1 0-1 0 0,0 0 1 0 0,0 0-1 0 0,1 0 0 0 0,-1 0 1 0 0,1 0-1 0 0,0 0 1 0 0,0 0-1 0 0,0 0 1 0 0,1 0-1 0 0,-1 0 1 0 0,1-1-1 0 0,2 4 0 0 0,-3-5-62 0 0,0-1 0 0 0,0 1-1 0 0,1-1 1 0 0,-1 0-1 0 0,1 1 1 0 0,-1-1 0 0 0,1 0-1 0 0,-1 0 1 0 0,1 0 0 0 0,0 0-1 0 0,-1 0 1 0 0,1-1-1 0 0,0 1 1 0 0,0 0 0 0 0,0-1-1 0 0,-1 0 1 0 0,1 1 0 0 0,0-1-1 0 0,0 0 1 0 0,0 0-1 0 0,0 0 1 0 0,0 0 0 0 0,0 0-1 0 0,-1 0 1 0 0,1-1-1 0 0,0 1 1 0 0,0 0 0 0 0,0-1-1 0 0,3-1 1 0 0,0 0 14 0 0,-1 0 1 0 0,1 0 0 0 0,0-1-1 0 0,-1 1 1 0 0,1-1-1 0 0,-1 0 1 0 0,0-1-1 0 0,0 1 1 0 0,0-1-1 0 0,0 0 1 0 0,3-5-1 0 0,4-5 347 0 0,-1-1-1 0 0,8-16 1 0 0,-9 14-143 0 0,14-19 1 0 0,-21 34-175 0 0,-1 0-1 0 0,1 0 0 0 0,0 1 1 0 0,-1-1-1 0 0,1 0 0 0 0,0 1 1 0 0,0 0-1 0 0,0-1 1 0 0,0 1-1 0 0,0 0 0 0 0,0 0 1 0 0,3-1-1 0 0,-4 2-77 0 0,0 0 0 0 0,0 0 0 0 0,0 0 0 0 0,0 1 0 0 0,0-1 0 0 0,0 0 0 0 0,0 0 0 0 0,0 1 0 0 0,0-1-1 0 0,0 1 1 0 0,0-1 0 0 0,0 1 0 0 0,-1-1 0 0 0,3 2 0 0 0,2 2 22 0 0,-1-2-34 0 0,-1 0 0 0 0,0 0-1 0 0,1 0 1 0 0,-1 0 0 0 0,0 1-1 0 0,0 0 1 0 0,-1-1 0 0 0,1 1-1 0 0,3 5 1 0 0,18 31 264 0 0,-19-27-322 0 0,2-2-1 0 0,7 12 1 0 0,-11-19-73 0 0,-1 0-1 0 0,1 0 0 0 0,0 0 1 0 0,0-1-1 0 0,0 1 1 0 0,0-1-1 0 0,0 0 0 0 0,1 0 1 0 0,-1 0-1 0 0,7 3 0 0 0,-9-5-74 0 0,1 1-1 0 0,-1-1 0 0 0,1 0 0 0 0,-1 1 0 0 0,0-1 1 0 0,1 0-1 0 0,-1 0 0 0 0,0 0 0 0 0,1 0 0 0 0,-1 0 1 0 0,3-1-1 0 0,4-1-3916 0 0,-4 1 1037 0 0,7-2-4842 0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5T20:04:14.5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161 29 11976 0 0,'0'0'922'0'0,"4"8"-352"0"0,-2-2 69 0 0,-1 0 0 0 0,2-1 0 0 0,-1 1 0 0 0,1 0 0 0 0,0-1 0 0 0,0 1 0 0 0,0-1 0 0 0,1 0 0 0 0,0 0 0 0 0,7 8 0 0 0,-9-12-617 0 0,1 1 0 0 0,-1-1 0 0 0,0 0 0 0 0,1 1 0 0 0,0-1 0 0 0,-1 0 1 0 0,1 0-1 0 0,-1-1 0 0 0,1 1 0 0 0,0 0 0 0 0,0-1 0 0 0,-1 0 0 0 0,5 0 0 0 0,-1 0 17 0 0,0 0 0 0 0,1 0-1 0 0,-1-1 1 0 0,9-2-1 0 0,-9 1-15 0 0,0 0-1 0 0,0-1 1 0 0,-1 1-1 0 0,1-1 0 0 0,-1 0 1 0 0,0-1-1 0 0,0 1 0 0 0,0-1 1 0 0,0 0-1 0 0,0 0 1 0 0,4-7-1 0 0,3-3-77 0 0,-1-1 0 0 0,13-22 0 0 0,-23 36 471 0 0,-12 14 707 0 0,-154 204 2190 0 0,110-141-2261 0 0,21-29-766 0 0,-35 67-1 0 0,55-87-1171 0 0,-11 34-1 0 0,18-42-1527 0 0,1 1 0 0 0,-5 31 0 0 0,8-25-5573 0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5T20:04:14.9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174 1 13824 0 0,'0'0'3717'0'0,"0"12"-829"0"0,-1-2-2592 0 0,0 0-1 0 0,0-1 1 0 0,-1 0 0 0 0,0 1 0 0 0,0-1 0 0 0,-6 13-1 0 0,-28 53 816 0 0,26-56-1202 0 0,-19 36 139 0 0,-19 37 839 0 0,41-75-624 0 0,0 1 1 0 0,1 0-1 0 0,-6 25 0 0 0,12-41-261 0 0,-1 1-1 0 0,1-1 0 0 0,-1 0 1 0 0,1 1-1 0 0,0-1 0 0 0,0 1 1 0 0,0-1-1 0 0,0 0 0 0 0,1 1 1 0 0,-1-1-1 0 0,1 0 0 0 0,-1 1 1 0 0,1-1-1 0 0,0 0 0 0 0,0 0 1 0 0,0 1-1 0 0,0-1 1 0 0,0 0-1 0 0,0 0 0 0 0,1 0 1 0 0,-1 0-1 0 0,1-1 0 0 0,-1 1 1 0 0,1 0-1 0 0,0 0 0 0 0,0-1 1 0 0,0 0-1 0 0,3 3 0 0 0,0-2-1 0 0,0 0 0 0 0,0 0 0 0 0,-1 0-1 0 0,2-1 1 0 0,-1 0 0 0 0,0 0 0 0 0,0 0-1 0 0,0 0 1 0 0,0-1 0 0 0,1 0 0 0 0,-1 0-1 0 0,7-1 1 0 0,16-4-716 0 0,0 0 0 0 0,43-15 0 0 0,52-30-5985 0 0,-92 35 4783 0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5T20:04:15.3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19 309 10136 0 0,'0'0'464'0'0,"1"12"168"0"0,0 5 778 0 0,0 0 0 0 0,-1 1 0 0 0,0-1 0 0 0,-6 29 0 0 0,3-5-495 0 0,3-28-533 0 0,-1-1 0 0 0,-3 17 0 0 0,2-20-238 0 0,0-1 0 0 0,1 0-1 0 0,0 1 1 0 0,0-1-1 0 0,1 1 1 0 0,1 10 0 0 0,0 4-252 0 0,-2-20-8 0 0,1 0 0 0 0,0 1 1 0 0,0-1-1 0 0,0 0 0 0 0,0 0 0 0 0,1 1 1 0 0,-1-1-1 0 0,1 0 0 0 0,0 0 0 0 0,0 0 1 0 0,0 0-1 0 0,0 0 0 0 0,1 0 0 0 0,-1 0 0 0 0,4 5 1 0 0,3-1-763 0 0</inkml:trace>
  <inkml:trace contextRef="#ctx0" brushRef="#br0" timeOffset="1">224 6 13904 0 0,'-11'-6'672'0'0,"6"10"-288"0"0,-4 0 8 0 0,3 1-312 0 0,4 5-80 0 0,4-2 0 0 0,1 2 0 0 0,-3-1-104 0 0,6 2-40 0 0,5 3-8 0 0,3-1 0 0 0,-2-3-592 0 0,4 3-120 0 0,4-6-32 0 0,3 3 0 0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5T20:04:15.7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144 159 14712 0 0,'-6'5'1334'0'0,"-36"19"-310"0"0,-19 15 4847 0 0,56-36-5365 0 0,1 1 1 0 0,-1 0-1 0 0,1 0 0 0 0,0 0 1 0 0,0 0-1 0 0,-5 8 1538 0 0,10-11-1942 0 0,0 0-1 0 0,0-1 1 0 0,-1 1-1 0 0,1-1 1 0 0,0 1-1 0 0,0-1 1 0 0,0 1-1 0 0,0-1 1 0 0,0 1-1 0 0,0-1 1 0 0,0 0-1 0 0,1 1 1 0 0,0 0 61 0 0,3 1-121 0 0,0 0 1 0 0,-1 0-1 0 0,1 0 1 0 0,-1 1-1 0 0,0 0 1 0 0,0 0-1 0 0,0 0 1 0 0,0 0-1 0 0,6 8 1 0 0,-8-8-37 0 0,0 0 1 0 0,0 0-1 0 0,0 0 0 0 0,-1 0 1 0 0,1 0-1 0 0,-1 1 0 0 0,0-1 1 0 0,0 1-1 0 0,-1-1 0 0 0,1 1 1 0 0,-1-1-1 0 0,1 1 0 0 0,-1-1 1 0 0,0 1-1 0 0,-1 4 0 0 0,-2 11-64 0 0,-1-1 0 0 0,0 0 0 0 0,-1-1 0 0 0,-14 32 0 0 0,-1 5-1405 0 0,19-53 1261 0 0,-1 8-8 0 0,1-1-3282 0 0</inkml:trace>
  <inkml:trace contextRef="#ctx0" brushRef="#br0" timeOffset="1">380 1 21191 0 0,'0'0'1027'0'0,"1"0"-899"0"0,1 0 0 0 0,-1 0 0 0 0,0 0 1 0 0,0 0-1 0 0,0 0 0 0 0,1 0 0 0 0,-1 0 0 0 0,0 0 0 0 0,2 1 0 0 0,1 3-41 0 0,0 0-1 0 0,-1 0 1 0 0,0 0-1 0 0,0 0 0 0 0,0 0 1 0 0,0 1-1 0 0,-1 0 1 0 0,0-1-1 0 0,0 1 0 0 0,3 10 1 0 0,-3-4 216 0 0,0 1 1 0 0,-1 0-1 0 0,-1 0 0 0 0,-1 18 1 0 0,-8 48 410 0 0,4-46-522 0 0,-27 139 14 0 0,29-161-955 0 0,0-1 0 0 0,-1 0 0 0 0,0 0 0 0 0,0-1 1 0 0,-1 1-1 0 0,-9 10 0 0 0,13-18 575 0 0,0 0 1 0 0,0 0-1 0 0,0 0 0 0 0,0-1 1 0 0,0 1-1 0 0,0 0 1 0 0,0-1-1 0 0,0 1 1 0 0,0-1-1 0 0,-2 1 0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5T20:00:41.9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32 246 8288 0 0,'-13'-10'577'0'0,"2"1"583"0"0,5 3 3817 0 0,6 6-4838 0 0,0 0-1 0 0,0-1 1 0 0,-1 1 0 0 0,1 0-1 0 0,0-1 1 0 0,0 1 0 0 0,0 0-1 0 0,0-1 1 0 0,0 1-1 0 0,0 0 1 0 0,0-1 0 0 0,0 1-1 0 0,0-1 1 0 0,0 1-1 0 0,0 0 1 0 0,0-1 0 0 0,0 1-1 0 0,0 0 1 0 0,0-1 0 0 0,0 1-1 0 0,0 0 1 0 0,0-1-1 0 0,0 1 1 0 0,1-1 0 0 0,-1 1-1 0 0,0 0 1 0 0,0 0-1 0 0,0-1 1 0 0,1 1 0 0 0,-1 0-1 0 0,0-1 1 0 0,1 1-1 0 0,10-11 833 0 0,-8 8-323 0 0,23-23 81 0 0,2 2 0 0 0,0 1-1 0 0,1 2 1 0 0,1 0 0 0 0,44-22-1 0 0,-58 36-685 0 0,1 0 0 0 0,-1 1-1 0 0,1 1 1 0 0,0 0 0 0 0,23-2-1 0 0,-39 7-60 0 0,0 0 0 0 0,0 0 0 0 0,0 0 0 0 0,0 0 0 0 0,0 0 0 0 0,0 0 0 0 0,0 0 0 0 0,0 1 1 0 0,0-1-1 0 0,0 0 0 0 0,0 1 0 0 0,0-1 0 0 0,0 0 0 0 0,0 1 0 0 0,0-1 0 0 0,1 2 0 0 0,2 0-878 0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5T20:04:16.0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47 20415 0 0,'0'0'464'0'0,"2"-8"1124"0"0,1 6-1566 0 0,-1-1 1 0 0,0 1-1 0 0,0 0 0 0 0,1 0 0 0 0,0 0 0 0 0,-1 0 0 0 0,1 0 0 0 0,0 1 0 0 0,0-1 0 0 0,5-1 0 0 0,-1 0 67 0 0,1 1-1 0 0,-1-1 0 0 0,12 0 0 0 0,15 0-149 0 0,0 2-1 0 0,0 1 1 0 0,63 10-1 0 0,-15-2-3257 0 0,-29-5-3843 0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5T20:04:16.4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331 31 17503 0 0,'3'-3'672'0'0,"0"0"-283"0"0,0 1-1 0 0,0-1 1 0 0,-1 1-1 0 0,2-1 1 0 0,-1 1-1 0 0,0 0 1 0 0,0 0-1 0 0,1 0 1 0 0,-1 1-1 0 0,1-1 1 0 0,-1 1-1 0 0,7-1 1197 0 0,-9 2-1516 0 0,-1 1 0 0 0,1 0 0 0 0,-1-1 0 0 0,1 1 1 0 0,-1 0-1 0 0,1-1 0 0 0,-1 1 0 0 0,0 0 0 0 0,1 0 0 0 0,-1-1 0 0 0,0 1 1 0 0,0 0-1 0 0,1 0 0 0 0,-1 0 0 0 0,0-1 0 0 0,0 1 0 0 0,0 0 0 0 0,0 0 1 0 0,0 0-1 0 0,0 0 0 0 0,0-1 0 0 0,0 1 0 0 0,-1 0 0 0 0,1 1 0 0 0,-6 20 772 0 0,2-13-756 0 0,0 0 0 0 0,0-1 0 0 0,-1 1-1 0 0,-1-1 1 0 0,1 0 0 0 0,-1-1 0 0 0,0 0 0 0 0,-11 10-1 0 0,-4 2 567 0 0,-38 25-1 0 0,-55 27 1 0 0,13-9-694 0 0,96-58 43 0 0,2-2 0 0 0,0 0 0 0 0,0 0 0 0 0,0 0 0 0 0,1 0 0 0 0,-4 4 0 0 0,6-6 0 0 0,0 0 0 0 0,-1 1 0 0 0,1-1 0 0 0,0 0 0 0 0,-1 1 0 0 0,1-1 0 0 0,0 0 0 0 0,0 1 0 0 0,-1-1 0 0 0,1 0 0 0 0,0 1 0 0 0,0-1 0 0 0,0 1 0 0 0,0-1 0 0 0,0 0 0 0 0,0 1 0 0 0,-1-1 0 0 0,1 1 0 0 0,0-1 0 0 0,0 0 0 0 0,0 1 0 0 0,0-1 0 0 0,0 1 0 0 0,0-1 0 0 0,1 1 0 0 0,-1-1 0 0 0,0 0 0 0 0,0 1 0 0 0,0-1 0 0 0,0 1 0 0 0,0-1 0 0 0,1 0 0 0 0,-1 1 0 0 0,0-1 0 0 0,0 0 0 0 0,1 1 0 0 0,-1-1 0 0 0,0 0 0 0 0,0 1 0 0 0,1-1 0 0 0,-1 0 0 0 0,0 0 0 0 0,1 1 0 0 0,-1-1 0 0 0,0 0 0 0 0,1 0 0 0 0,-1 1 0 0 0,1-1 0 0 0,0 0 0 0 0,6 5 82 0 0,0-1 1 0 0,1 0-1 0 0,-1 0 0 0 0,1-1 1 0 0,13 4-1 0 0,44 6 1151 0 0,-24-5-1347 0 0,228 37-2308 0 0,-199-38 15 0 0,-23-4-3254 0 0,-40-2 4240 0 0,35 1-6928 0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5T20:04:17.1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227 154 8288 0 0,'0'0'638'0'0,"-2"-9"-388"0"0,3 2 430 0 0,0 0-1 0 0,1 1 1 0 0,-1-1 0 0 0,1 0 0 0 0,0 1 0 0 0,7-13 0 0 0,-7 14-419 0 0,4-7 962 0 0,0 1 0 0 0,10-14 1 0 0,-14 22-865 0 0,-2 2-258 0 0,1 0 0 0 0,-1 0 0 0 0,1 0 1 0 0,-1 0-1 0 0,0 0 0 0 0,1-1 0 0 0,-1 1 1 0 0,0 0-1 0 0,0 0 0 0 0,0 0 0 0 0,0-1 0 0 0,0 0 1 0 0,0 0 132 0 0,0 1 245 0 0,-4-4 458 0 0,3 4-876 0 0,0 0 0 0 0,0 1 0 0 0,0-1 0 0 0,0 1 0 0 0,0-1 0 0 0,-1 1 0 0 0,1 0 0 0 0,0-1 0 0 0,0 1 0 0 0,0 0 0 0 0,0 0 0 0 0,-1 0 0 0 0,1 0 0 0 0,0 0 0 0 0,0 0 0 0 0,-1 0 0 0 0,1 0 0 0 0,0 1 0 0 0,0-1 0 0 0,0 0 0 0 0,0 1 0 0 0,-2 0 0 0 0,-28 14 633 0 0,23-11-555 0 0,-12 7-29 0 0,0 1 0 0 0,1 0-1 0 0,0 1 1 0 0,1 1 0 0 0,-17 17 0 0 0,27-23-42 0 0,1 1 1 0 0,-1-1 0 0 0,2 1 0 0 0,-1 1 0 0 0,1-1 0 0 0,1 1 0 0 0,0 0-1 0 0,0 0 1 0 0,1 1 0 0 0,0-1 0 0 0,1 1 0 0 0,-3 13 0 0 0,6-20-62 0 0,-1-1 1 0 0,1 1 0 0 0,0-1 0 0 0,0 1 0 0 0,0 0-1 0 0,0-1 1 0 0,1 1 0 0 0,-1-1 0 0 0,1 1 0 0 0,0-1-1 0 0,2 5 1 0 0,-2-6-4 0 0,0 0 0 0 0,0 0-1 0 0,0-1 1 0 0,0 1-1 0 0,0 0 1 0 0,1-1 0 0 0,-1 1-1 0 0,1 0 1 0 0,-1-1 0 0 0,1 0-1 0 0,0 1 1 0 0,0-1 0 0 0,-1 0-1 0 0,1 0 1 0 0,0 0 0 0 0,0 0-1 0 0,0 0 1 0 0,0 0 0 0 0,4 0-1 0 0,8 2 29 0 0,0-1-1 0 0,0-1 1 0 0,0 0 0 0 0,15-1-1 0 0,57-8 189 0 0,-30 2-170 0 0,-37 5-2 0 0,1 0-1 0 0,-1 1 0 0 0,28 3 0 0 0,-41-2 20 0 0,0 1-1 0 0,0-1 1 0 0,-1 1-1 0 0,1 0 0 0 0,0 0 1 0 0,8 5-1 0 0,-12-5-20 0 0,1 0-1 0 0,0 0 1 0 0,0 0-1 0 0,-1 0 1 0 0,1 1 0 0 0,-1-1-1 0 0,0 1 1 0 0,0-1-1 0 0,0 1 1 0 0,0 0 0 0 0,0 0-1 0 0,2 5 1 0 0,-3-5-28 0 0,0 0 0 0 0,-1 0 0 0 0,1 0 1 0 0,0 0-1 0 0,-1 0 0 0 0,0 0 0 0 0,0 0 1 0 0,0 0-1 0 0,0 0 0 0 0,0 0 0 0 0,-1 0 0 0 0,1 1 1 0 0,-1-1-1 0 0,0-1 0 0 0,0 1 0 0 0,-2 5 0 0 0,-3 4 69 0 0,0-1-1 0 0,-14 18 1 0 0,13-19-43 0 0,-21 27-6 0 0,-1-1-1 0 0,-2-2 1 0 0,-1-1 0 0 0,-53 42-1 0 0,67-60-219 0 0,-39 29-1686 0 0,51-40 1577 0 0,-1 0-1 0 0,0 0 1 0 0,0 0-1 0 0,0-1 1 0 0,-1 0-1 0 0,-12 3 1 0 0,11-6-1352 0 0,2-4-48 0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5T20:04:17.5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124 1 9216 0 0,'0'2'706'0'0,"-11"31"480"0"0,7-23 917 0 0,1-1 0 0 0,-4 18 0 0 0,-4 86 4339 0 0,10 3-4641 0 0,19 114-795 0 0,-11-172-1411 0 0,2 0 1 0 0,2 0-1 0 0,35 100 0 0 0,-38-140-1443 0 0,1-3-4040 0 0,-1-4-1583 0 0</inkml:trace>
  <inkml:trace contextRef="#ctx0" brushRef="#br0" timeOffset="1">3 644 21047 0 0,'0'-1'1906'0'0,"-1"1"-1889"0"0,1 0 0 0 0,0-1 1 0 0,0 1-1 0 0,0 0 1 0 0,0-1-1 0 0,-1 1 0 0 0,1 0 1 0 0,0-1-1 0 0,0 1 1 0 0,0 0-1 0 0,0-1 0 0 0,0 1 1 0 0,0 0-1 0 0,0-1 1 0 0,0 1-1 0 0,0-1 0 0 0,0 1 1 0 0,0 0-1 0 0,0-1 1 0 0,0 1-1 0 0,0 0 0 0 0,0-1 1 0 0,1 1-1 0 0,-1 0 1 0 0,0-1-1 0 0,0 1 0 0 0,0 0 1 0 0,0-1-1 0 0,1 1 1 0 0,-1 0-1 0 0,0 0 0 0 0,0-1 1 0 0,1 1-1 0 0,-1 0 0 0 0,0 0 1 0 0,1-1-1 0 0,-1 1 1 0 0,0 0-1 0 0,0 0 0 0 0,1 0 1 0 0,-1-1-1 0 0,0 1 1 0 0,1 0-1 0 0,0 0 0 0 0,0-1 261 0 0,7-5 108 0 0,1 0 1 0 0,-1 0 0 0 0,1 1 0 0 0,0 0 0 0 0,1 1 0 0 0,-1 0 0 0 0,1 0 0 0 0,13-2 0 0 0,12-2-307 0 0,38-3 1 0 0,-19 4-178 0 0,21-1-1897 0 0,-52 5 60 0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5T20:04:17.9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64 71 14800 0 0,'-13'13'1608'0'0,"11"-9"-1552"0"0,1-1 1 0 0,-1 1 0 0 0,1-1 0 0 0,0 1-1 0 0,1 0 1 0 0,-1-1 0 0 0,0 1 0 0 0,1 5 0 0 0,-3 13 211 0 0,-36 196 2232 0 0,39-216-1807 0 0,2-5-235 0 0,4-12-35 0 0,8-22-70 0 0,-14 36-320 0 0,14-39 467 0 0,2 1 0 0 0,2 0 0 0 0,24-40 0 0 0,-1 27 573 0 0,-14 19-448 0 0,-13 16-467 0 0,-14 17-155 0 0,1-1-1 0 0,-1 0 1 0 0,1 1 0 0 0,-1-1-1 0 0,1 1 1 0 0,-1-1-1 0 0,1 1 1 0 0,-1-1 0 0 0,1 1-1 0 0,-1-1 1 0 0,1 1-1 0 0,0 0 1 0 0,-1-1 0 0 0,1 1-1 0 0,0 0 1 0 0,-1 0-1 0 0,1-1 1 0 0,0 1 0 0 0,0 0-1 0 0,-1 0 1 0 0,1 0-1 0 0,0 0 1 0 0,-1 0 0 0 0,1 0-1 0 0,1 0 1 0 0,0 0 1 0 0,0 0-4 0 0,0 0 0 0 0,0 0 0 0 0,0 0 0 0 0,0 1 0 0 0,0-1 0 0 0,0 1 0 0 0,0-1 0 0 0,0 1 0 0 0,0 0 0 0 0,0-1 0 0 0,0 1 0 0 0,-1 0 0 0 0,1 0 0 0 0,0 0 0 0 0,-1 1 0 0 0,1-1 0 0 0,0 0 0 0 0,-1 1 0 0 0,1-1 0 0 0,-1 1 0 0 0,0-1 0 0 0,0 1 0 0 0,2 2 0 0 0,2 4 0 0 0,1 1 0 0 0,-2-1 0 0 0,6 14 0 0 0,-5-7 109 0 0,0 0-1 0 0,-1 1 1 0 0,3 23 0 0 0,-1-5-2056 0 0,2-2-4466 0 0,-4-19-1189 0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5T20:04:18.3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40 1 19351 0 0,'0'0'856'0'0,"-5"3"176"0"0,-1-1-824 0 0,3 3-208 0 0,-3 6 0 0 0,1-2 0 0 0,5 1 176 0 0,-3 3-8 0 0,0 2 0 0 0,3 0 0 0 0,-2 3-952 0 0,2 2-192 0 0,-3 1-40 0 0,-1 5-6823 0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5T20:04:18.6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22 424 12608 0 0,'-1'0'45'0'0,"1"0"1"0"0,-1 0 0 0 0,0 0 0 0 0,1 0 0 0 0,-1 0 0 0 0,1-1 0 0 0,-1 1-1 0 0,0 0 1 0 0,1 0 0 0 0,-1-1 0 0 0,1 1 0 0 0,-1 0 0 0 0,1-1-1 0 0,-1 1 1 0 0,1-1 0 0 0,-1 1 0 0 0,1 0 0 0 0,0-1 0 0 0,-1 1-1 0 0,1-1 1 0 0,-1 1 0 0 0,1-1 0 0 0,0 0 0 0 0,0 1 0 0 0,-1-1-1 0 0,1 1 1 0 0,0-1 0 0 0,0 0 0 0 0,-4-22 1237 0 0,2 9 1967 0 0,1 8-2608 0 0,0 0-1 0 0,1-1 1 0 0,0 0-1 0 0,0 1 1 0 0,0-1 0 0 0,1 1-1 0 0,0 0 1 0 0,0-1-1 0 0,5-11 1 0 0,2-16 447 0 0,13-56 534 0 0,10-22-1606 0 0,-8 52 759 0 0,-23 115-1456 0 0,-1-38 680 0 0,2 0 0 0 0,0 0 0 0 0,0 0 0 0 0,2-1 0 0 0,0 1 0 0 0,1-1 0 0 0,1 0 0 0 0,0 0 0 0 0,1 0 0 0 0,16 29 0 0 0,-17-39 37 0 0,-3 0 116 0 0,1-2 0 0 0,1 1 1 0 0,-1 0-1 0 0,1-1 0 0 0,-1 1 0 0 0,7 4 0 0 0,-9-8-116 0 0,0-1-1 0 0,0 1 1 0 0,0-1-1 0 0,-1 1 1 0 0,1-1-1 0 0,0 1 1 0 0,0-1-1 0 0,0 0 1 0 0,0 1-1 0 0,0-1 1 0 0,0 0-1 0 0,0 0 1 0 0,0 0-1 0 0,1 0 0 0 0,-1 0 1 0 0,2 0-1 0 0,-2-1-15 0 0,1 1-1 0 0,-1-1 1 0 0,1 1-1 0 0,-1-1 0 0 0,0 0 1 0 0,1 0-1 0 0,-1 0 0 0 0,0 1 1 0 0,1-2-1 0 0,-1 1 0 0 0,0 0 1 0 0,0 0-1 0 0,0 0 0 0 0,1-2 1 0 0,4-6 39 0 0,-1 1 0 0 0,0-2 0 0 0,-1 1 0 0 0,6-17 0 0 0,-3 8-47 0 0,13-29-195 0 0,27-46 0 0 0,-13 36-8559 0 0,-20 32-277 0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5T20:04:19.0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184 27 8288 0 0,'-14'-7'1308'0'0,"-5"-4"7175"0"0,1 4-4106 0 0,15 7-4249 0 0,-1-1 0 0 0,0 1 0 0 0,0-1 0 0 0,1 1 0 0 0,-1 0 0 0 0,0 0 0 0 0,1 1 0 0 0,-1-1 0 0 0,0 1 1 0 0,1 0-1 0 0,-1 0 0 0 0,0 0 0 0 0,1 0 0 0 0,0 1 0 0 0,-1-1 0 0 0,1 1 0 0 0,0 0 0 0 0,0 0 0 0 0,0 0 1 0 0,0 1-1 0 0,0-1 0 0 0,-3 4 0 0 0,1-1-96 0 0,0 1 0 0 0,0 0 0 0 0,0 1 0 0 0,1-1 0 0 0,0 1 0 0 0,1 0 0 0 0,-1 0 0 0 0,1 0 0 0 0,0 0 0 0 0,1 0 0 0 0,0 1 0 0 0,0-1 0 0 0,1 1 0 0 0,0-1 0 0 0,0 1 0 0 0,0 0 0 0 0,1 0 0 0 0,1 10 0 0 0,0-13 14 0 0,-1-1 0 0 0,1 0 0 0 0,0 1 0 0 0,0-1 0 0 0,1 1-1 0 0,-1-1 1 0 0,1 0 0 0 0,0 0 0 0 0,0 0 0 0 0,0 0 0 0 0,1 0 0 0 0,-1-1 0 0 0,1 1 0 0 0,0-1 0 0 0,0 1 0 0 0,0-1 0 0 0,0 0 0 0 0,1 0 0 0 0,6 4 0 0 0,-7-5-19 0 0,0 0 0 0 0,0-1 1 0 0,1 1-1 0 0,-1-1 1 0 0,1 1-1 0 0,-1-1 1 0 0,1 0-1 0 0,-1 0 1 0 0,1-1-1 0 0,0 1 1 0 0,-1-1-1 0 0,1 0 1 0 0,0 0-1 0 0,0 0 1 0 0,-1 0-1 0 0,1-1 0 0 0,0 1 1 0 0,-1-1-1 0 0,1 0 1 0 0,-1 0-1 0 0,1-1 1 0 0,-1 1-1 0 0,1-1 1 0 0,2-1-1 0 0,11-9 58 0 0,-1 0 0 0 0,29-28 0 0 0,13-11 148 0 0,-55 48-170 0 0,0 1 0 0 0,1-1 1 0 0,-1 1-1 0 0,1 0 0 0 0,0 0 0 0 0,0 1 0 0 0,0-1 1 0 0,-1 1-1 0 0,1 0 0 0 0,8-2 0 0 0,-11 3-38 0 0,1 0-1 0 0,0 1 1 0 0,-1-1-1 0 0,1 0 1 0 0,0 0-1 0 0,-1 1 1 0 0,1-1-1 0 0,0 1 1 0 0,-1 0-1 0 0,1-1 1 0 0,-1 1 0 0 0,1 0-1 0 0,-1 0 1 0 0,1 0-1 0 0,-1 0 1 0 0,0 0-1 0 0,1 0 1 0 0,-1 0-1 0 0,0 1 1 0 0,0-1-1 0 0,0 0 1 0 0,0 1 0 0 0,0-1-1 0 0,0 1 1 0 0,0-1-1 0 0,0 1 1 0 0,-1-1-1 0 0,2 4 1 0 0,1 4-11 0 0,0 0 1 0 0,-1 0-1 0 0,0 0 1 0 0,-1 1-1 0 0,1-1 1 0 0,-1 14-1 0 0,-2-2 16 0 0,-4 37 0 0 0,1-40-30 0 0,0 0 0 0 0,-1 0 0 0 0,-1 0 0 0 0,-1 0 0 0 0,-15 28 0 0 0,-55 78 0 0 0,64-104 0 0 0,4-8-421 0 0,0 0 0 0 0,0-1 0 0 0,-1 0 0 0 0,-15 13-1 0 0,14-15-489 0 0,0-1 0 0 0,-1 0 0 0 0,1-1 0 0 0,-1 0-1 0 0,-1-1 1 0 0,1 0 0 0 0,-1-1 0 0 0,-14 4 0 0 0,0-3-7438 0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5T20:04:19.3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15056 0 0,'0'0'2231'0'0,"0"8"-917"0"0,6 77 1373 0 0,-6-58-2641 0 0,2-1 0 0 0,1 1 0 0 0,9 38-1 0 0,-4-45-1049 0 0,3 0-3898 0 0,3-2-1783 0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5T20:04:20.0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5 12440 0 0,'-6'-5'10198'0'0,"12"9"-8446"0"0,1 4-818 0 0,-5-6-780 0 0,0 0-1 0 0,1 0 1 0 0,-1 0-1 0 0,0 0 1 0 0,1 0 0 0 0,4 3-1 0 0,35 19 454 0 0,-2-8-315 0 0,-24-8 148 0 0,2-2 1 0 0,33 10-1 0 0,21-3 357 0 0,98 5-1 0 0,-81-12-461 0 0,-67-3-51 0 0,-21-3 124 0 0,-2 2-402 0 0,-1-1 1 0 0,1 1-1 0 0,-1 0 1 0 0,1-1-1 0 0,-1 1 0 0 0,0 0 1 0 0,0-1-1 0 0,1 0 1 0 0,-5 3-1 0 0,-26 18 176 0 0,0 1 0 0 0,2 2 0 0 0,-48 51 0 0 0,51-44-86 0 0,2 1 0 0 0,-41 67 0 0 0,30-22-4777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5T20:00:42.3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141 0 8752 0 0,'-8'6'643'0'0,"0"0"0"0"0,1 1 0 0 0,0-1 0 0 0,0 1 0 0 0,0 1 0 0 0,1-1 0 0 0,0 1 0 0 0,1 1 0 0 0,-1-1 0 0 0,2 1 0 0 0,-1-1 0 0 0,-5 19 0 0 0,0 1 241 0 0,3 0 0 0 0,0 0 0 0 0,-3 34 0 0 0,-2 51 374 0 0,4 124-1 0 0,21 113-98 0 0,3-122-541 0 0,13 292 269 0 0,-38-179-76 0 0,4-251-569 0 0,-3 41 80 0 0,-2 68 101 0 0,9-136-278 0 0,9 71 0 0 0,1-39 8 0 0,-9-94-150 0 0,0-1 1 0 0,0 1-1 0 0,0 0 0 0 0,0 0 0 0 0,0-1 1 0 0,0 1-1 0 0,0 0 0 0 0,1-1 0 0 0,-1 1 1 0 0,0 0-1 0 0,1-1 0 0 0,-1 1 0 0 0,0-1 1 0 0,1 1-1 0 0,-1 0 0 0 0,1-1 0 0 0,-1 1 1 0 0,1-1-1 0 0,-1 1 0 0 0,1-1 0 0 0,-1 0 1 0 0,1 1-1 0 0,-1-1 0 0 0,1 1 0 0 0,0-1 1 0 0,-1 0-1 0 0,1 1 0 0 0,0-1 0 0 0,-1 0 1 0 0,1 0-1 0 0,0 0 0 0 0,-1 0 0 0 0,1 1 1 0 0,0-1-1 0 0,-1 0 0 0 0,1 0 0 0 0,1 0 1 0 0,2-1 156 0 0,0 0 0 0 0,0 0 0 0 0,0 0 0 0 0,0 0 1 0 0,5-3-1 0 0,2 0 186 0 0,54-19-183 0 0,-18 6-162 0 0,73-17 0 0 0,-70 26 157 0 0,0 2 0 0 0,1 2 0 0 0,80 3 0 0 0,-27 10-391 0 0,-42-3-52 0 0,-34-1-2509 0 0,-21-3 1273 0 0,0-4-14 0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5T20:04:22.4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211 51 5984 0 0,'0'0'464'0'0,"11"-6"684"0"0,-6 2 304 0 0,0 0 0 0 0,-1 0 0 0 0,0-1 0 0 0,0 1 1 0 0,0-1-1 0 0,4-7 0 0 0,-8 11-1286 0 0,-1 1 0 0 0,1-1 0 0 0,-1 1 0 0 0,1-1 0 0 0,0 1 1 0 0,-1 0-1 0 0,1-1 0 0 0,-1 1 0 0 0,1 0 0 0 0,0-1 0 0 0,-1 1 0 0 0,1 0 1 0 0,-1 0-1 0 0,1-1 0 0 0,-1 1 0 0 0,1 0 0 0 0,-1 0 0 0 0,0 0 0 0 0,1 0 1 0 0,-1 0-1 0 0,1-1 0 0 0,-2 1 0 0 0,0 1-56 0 0,-1-1 0 0 0,0 1 0 0 0,0-1-1 0 0,0 1 1 0 0,1 0 0 0 0,-1 0 0 0 0,0 0 0 0 0,1 1 0 0 0,-1-1-1 0 0,-4 3 1 0 0,-25 22 363 0 0,22-18-301 0 0,-80 73 935 0 0,79-70-958 0 0,1 1 0 0 0,1 0-1 0 0,0 0 1 0 0,1 0 0 0 0,0 1 0 0 0,-7 15-1 0 0,14-25-143 0 0,0-1 0 0 0,0 1 0 0 0,0 0 0 0 0,0-1 0 0 0,0 1 0 0 0,1 0 0 0 0,-1 0 0 0 0,1 0 0 0 0,0 0 0 0 0,0-1 0 0 0,0 1 0 0 0,0 0 0 0 0,0 0 0 0 0,1 0 0 0 0,-1 0 0 0 0,1-1-1 0 0,0 1 1 0 0,1 3 0 0 0,0-2 13 0 0,0-1 0 0 0,0 0 0 0 0,1 0-1 0 0,-1 0 1 0 0,0 0 0 0 0,1 0 0 0 0,0-1 0 0 0,0 1-1 0 0,0-1 1 0 0,0 0 0 0 0,0 0 0 0 0,4 2 0 0 0,6 3 76 0 0,1-2 0 0 0,-1 0 0 0 0,1-1 0 0 0,0 0 1 0 0,29 4-1 0 0,-29-6 175 0 0,19 2 243 0 0,-1 1 0 0 0,46 15 0 0 0,-73-19-475 0 0,-1 1 0 0 0,0 0 0 0 0,1 0 0 0 0,-1 0 0 0 0,0 1-1 0 0,0-1 1 0 0,0 1 0 0 0,0 0 0 0 0,-1 0 0 0 0,1 0 0 0 0,-1 1 0 0 0,0-1 0 0 0,0 1 0 0 0,0 0-1 0 0,0 0 1 0 0,-1 0 0 0 0,1 0 0 0 0,1 6 0 0 0,-2-4-15 0 0,0 0 0 0 0,0 0 1 0 0,-1 0-1 0 0,0 0 0 0 0,-1 0 0 0 0,1 0 1 0 0,-1 1-1 0 0,0-1 0 0 0,-1 0 0 0 0,1 0 0 0 0,-1 0 1 0 0,0 0-1 0 0,-4 11 0 0 0,-2 1-409 0 0,0 0-1 0 0,-2 0 0 0 0,0-1 1 0 0,-1 0-1 0 0,0 0 1 0 0,-1-1-1 0 0,-1-1 0 0 0,-1 0 1 0 0,-23 22-1 0 0,15-19-1204 0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5T20:04:22.8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16040 0 0,'15'94'1908'0'0,"4"36"33"0"0,10 347 1421 0 0,-24-382-4980 0 0,-5-71-56 0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5T20:04:23.1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73 13824 0 0,'0'0'608'0'0,"5"3"128"0"0,1-3-584 0 0,3 0-152 0 0,2-3 0 0 0,3 3 0 0 0,2-2 1175 0 0,2-2 201 0 0,-1 0 48 0 0,3-1 8 0 0,-1-2-984 0 0,-2 2-192 0 0,6-3-32 0 0,-1 3-16 0 0,1-2-784 0 0,-1-1-152 0 0,0 0-32 0 0,-2-1-7239 0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5T20:04:23.5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61 8752 0 0,'0'2'673'0'0,"-3"14"481"0"0,0 0-1 0 0,1 0 1 0 0,1 0 0 0 0,1 22-1 0 0,0-34-1297 0 0,-1 118 2761 0 0,0-115-2377 0 0,2 1-1 0 0,-1 0 1 0 0,1 0 0 0 0,0-1-1 0 0,1 1 1 0 0,4 13-1 0 0,-6-20 160 0 0,11-14 132 0 0,-3-4-262 0 0,0-1 1 0 0,9-34-1 0 0,-8 23-191 0 0,1 3-87 0 0,0-1-1 0 0,2 2 1 0 0,18-30-1 0 0,-18 36-937 0 0,1 1 1 0 0,20-23-1 0 0,-17 23-5686 0 0</inkml:trace>
  <inkml:trace contextRef="#ctx0" brushRef="#br0" timeOffset="1">403 33 15608 0 0,'-5'11'601'0'0,"0"1"1"0"0,-3 16 0 0 0,6-20-151 0 0,0 0 0 0 0,-1-1 0 0 0,0 1-1 0 0,0 0 1 0 0,0-1 0 0 0,-1 0 0 0 0,-9 14-1 0 0,12-20-411 0 0,0-1-1 0 0,1 1 0 0 0,-1 0 0 0 0,0 0 0 0 0,1-1 1 0 0,-1 1-1 0 0,0 0 0 0 0,0-1 0 0 0,0 1 1 0 0,0-1-1 0 0,0 1 0 0 0,1-1 0 0 0,-3 1 0 0 0,3-1-7 0 0,0 0 0 0 0,-1 0 0 0 0,1 0 0 0 0,0 0 0 0 0,-1 0 0 0 0,1 0 0 0 0,0 0 0 0 0,-1 0 0 0 0,1 0 0 0 0,0 0 0 0 0,-1-1 0 0 0,1 1 0 0 0,0 0 0 0 0,-1 0 0 0 0,1 0 0 0 0,0 0 0 0 0,0 0 0 0 0,-1-1 0 0 0,1 1 0 0 0,0 0 0 0 0,0 0 0 0 0,-1-1 0 0 0,1 1 0 0 0,0 0 0 0 0,0 0 0 0 0,-1-1 0 0 0,-2-12-1151 0 0,2-2-4216 0 0,3-5-1511 0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5T20:04:23.8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1 279 10136 0 0,'6'12'1080'0'0,"-6"-11"-953"0"0,0-1 0 0 0,1 1 1 0 0,-1 0-1 0 0,0 0 1 0 0,1 0-1 0 0,-1-1 1 0 0,1 1-1 0 0,-1 0 0 0 0,1-1 1 0 0,-1 1-1 0 0,1 0 1 0 0,-1-1-1 0 0,1 1 1 0 0,0 0-1 0 0,-1-1 0 0 0,1 1 1 0 0,0-1-1 0 0,-1 1 1 0 0,1-1-1 0 0,0 0 0 0 0,0 1 1 0 0,0-1-1 0 0,-1 0 1 0 0,1 0-1 0 0,0 1 1 0 0,0-1-1 0 0,0 0 0 0 0,0 0 1 0 0,0 0-1 0 0,-1 0 1 0 0,1 0-1 0 0,0 0 1 0 0,0 0-1 0 0,0 0 0 0 0,0 0 1 0 0,0-1-1 0 0,-1 1 1 0 0,1 0-1 0 0,0-1 0 0 0,0 1 1 0 0,0 0-1 0 0,-1-1 1 0 0,1 1-1 0 0,0-1 1 0 0,-1 1-1 0 0,1-1 0 0 0,0 0 1 0 0,4-3 897 0 0,0 0 1 0 0,-1 0 0 0 0,1 0 0 0 0,-1-1-1 0 0,5-6 1 0 0,16-25-506 0 0,-2-2 1 0 0,-1 0-1 0 0,23-54 0 0 0,-31 61-520 0 0,-14 54 72 0 0,-1-5 703 0 0,1 29-1 0 0,1-18-347 0 0,-1-22-427 0 0,1-1 0 0 0,-1 0 0 0 0,5 12 0 0 0,-2-10 0 0 0,3-4 0 0 0,-5-4 7 0 0,1 0-1 0 0,-1 0 0 0 0,1 0 1 0 0,0 0-1 0 0,-1 0 1 0 0,1-1-1 0 0,-1 1 1 0 0,1 0-1 0 0,-1-1 0 0 0,1 0 1 0 0,-1 1-1 0 0,1-1 1 0 0,-1 0-1 0 0,1 0 0 0 0,-1 0 1 0 0,0 0-1 0 0,1 0 1 0 0,1-2-1 0 0,22-25 117 0 0,-20 22-137 0 0,-3 4-78 0 0,68-81-1730 0 0,-45 56-1106 0 0,1 1-3418 0 0,-10 12-840 0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5T20:04:24.2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186 0 11976 0 0,'-8'10'495'0'0,"-2"2"441"0"0,1 0 0 0 0,0 1 0 0 0,0 0 0 0 0,-8 19 0 0 0,8-13 215 0 0,2 1-1 0 0,0 0 1 0 0,1 0-1 0 0,-5 27 0 0 0,10-43-999 0 0,0 4 308 0 0,0 0 0 0 0,0 0 1 0 0,0 0-1 0 0,1 0 1 0 0,1 13-1 0 0,-1-20-439 0 0,0-1 1 0 0,0 1-1 0 0,0-1 0 0 0,0 1 1 0 0,1-1-1 0 0,-1 0 0 0 0,0 1 1 0 0,0-1-1 0 0,0 1 0 0 0,0-1 1 0 0,0 0-1 0 0,1 1 0 0 0,-1-1 1 0 0,0 0-1 0 0,0 1 0 0 0,1-1 1 0 0,-1 0-1 0 0,0 1 0 0 0,1-1 1 0 0,-1 0-1 0 0,0 0 0 0 0,1 1 1 0 0,-1-1-1 0 0,0 0 0 0 0,1 0 1 0 0,-1 1-1 0 0,0-1 0 0 0,1 0 1 0 0,-1 0-1 0 0,1 0 0 0 0,-1 0 1 0 0,0 0-1 0 0,1 0 0 0 0,-1 0 1 0 0,1 0-1 0 0,-1 0 0 0 0,1 0 1 0 0,-1 0-1 0 0,0 0 0 0 0,1 0 1 0 0,-1 0-1 0 0,1 0 0 0 0,-1 0 1 0 0,0 0-1 0 0,1 0 0 0 0,-1-1 1 0 0,1 1-1 0 0,-1 0 1 0 0,0 0-1 0 0,1-1 0 0 0,1 0 36 0 0,0-1-1 0 0,0 1 0 0 0,0 0 1 0 0,0-1-1 0 0,0 0 0 0 0,0 0 1 0 0,1-2-1 0 0,4-7 23 0 0,-1-1-1 0 0,0 1 1 0 0,-1-1 0 0 0,7-22 0 0 0,-5 14-41 0 0,2-12 21 0 0,-7 24-60 0 0,0 0 0 0 0,0 1 0 0 0,1-1 0 0 0,0 1 0 0 0,0-1 0 0 0,1 1 0 0 0,6-10 0 0 0,8 30-85 0 0,-16-11 138 0 0,0 1 0 0 0,0 0-1 0 0,-1 0 1 0 0,1 0 0 0 0,0 0 0 0 0,-1 0-1 0 0,0 0 1 0 0,0 0 0 0 0,2 5 0 0 0,4 33 753 0 0,-6-37-732 0 0,2 25-40 0 0,-1 0 0 0 0,-1 0 0 0 0,-2 0 1 0 0,-1 0-1 0 0,-1-1 0 0 0,-1 1 0 0 0,-2-1 0 0 0,-1 1 0 0 0,-1-2 0 0 0,-1 1 0 0 0,-1-1 0 0 0,-18 33 0 0 0,15-36-90 0 0,-1 0-1 0 0,-17 23 1 0 0,27-40-342 0 0,-1-1 0 0 0,-1 0-1 0 0,1-1 1 0 0,-1 1 0 0 0,0-1 0 0 0,0 0 0 0 0,0 0 0 0 0,-1-1 0 0 0,0 0 0 0 0,0 0 0 0 0,0-1-1 0 0,-7 4 1 0 0,-6-2-8431 0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5T20:04:24.9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197 8 13448 0 0,'-17'-5'1456'0'0,"14"4"-1327"0"0,0 1 0 0 0,0-1 0 0 0,-1 1 0 0 0,1 0 0 0 0,0 0 0 0 0,0 0 0 0 0,-1 0 0 0 0,1 0 1 0 0,0 1-1 0 0,0-1 0 0 0,0 1 0 0 0,0 0 0 0 0,-4 1 0 0 0,2 0 441 0 0,0 1 1 0 0,0 0-1 0 0,1 0 0 0 0,-1 0 0 0 0,1 0 0 0 0,-9 8 0 0 0,1 3 916 0 0,0 0 0 0 0,1 1 0 0 0,-14 23 0 0 0,25-37-1485 0 0,-2 1 34 0 0,0 1 0 0 0,1-1-1 0 0,-1 1 1 0 0,1 0 0 0 0,0 0-1 0 0,0 0 1 0 0,0 0 0 0 0,0 0-1 0 0,0 0 1 0 0,1 0 0 0 0,-1 0-1 0 0,1 0 1 0 0,0 0-1 0 0,0 0 1 0 0,0 0 0 0 0,0 0-1 0 0,1 0 1 0 0,-1 0 0 0 0,1 0-1 0 0,0 0 1 0 0,0 0 0 0 0,0 0-1 0 0,0 0 1 0 0,0 0 0 0 0,1 0-1 0 0,-1-1 1 0 0,1 1 0 0 0,0 0-1 0 0,0-1 1 0 0,0 0 0 0 0,0 1-1 0 0,0-1 1 0 0,0 0 0 0 0,0 0-1 0 0,1 0 1 0 0,-1 0 0 0 0,1-1-1 0 0,0 1 1 0 0,-1-1 0 0 0,1 1-1 0 0,0-1 1 0 0,0 0 0 0 0,0 0-1 0 0,0 0 1 0 0,0-1 0 0 0,0 1-1 0 0,5 0 1 0 0,5 0 53 0 0,0 1 0 0 0,0 0 0 0 0,0 1 0 0 0,0 0 0 0 0,0 1 0 0 0,-1 1 0 0 0,15 7 0 0 0,-25-10-83 0 0,0-1 0 0 0,0 0 1 0 0,0 1-1 0 0,0 0 0 0 0,0 0 0 0 0,0-1 0 0 0,-1 1 0 0 0,1 0 0 0 0,0 0 1 0 0,-1 0-1 0 0,0 1 0 0 0,1-1 0 0 0,-1 0 0 0 0,0 1 0 0 0,0-1 1 0 0,0 0-1 0 0,0 4 0 0 0,0-1 11 0 0,-1-1-1 0 0,0 0 1 0 0,0 0 0 0 0,0 0-1 0 0,-1 0 1 0 0,1 0 0 0 0,-1 0 0 0 0,0 1-1 0 0,-2 6 1 0 0,-4 4 27 0 0,0-1 0 0 0,0 0 0 0 0,-2 0-1 0 0,-12 17 1 0 0,13-19-323 0 0,-1 0 0 0 0,-1 0 0 0 0,0-1 0 0 0,0-1 0 0 0,-1 0 0 0 0,0 0 0 0 0,-1-1 0 0 0,0 0 0 0 0,-1-1 0 0 0,-22 11 0 0 0,17-15-1086 0 0,3-3-212 0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5T20:04:25.2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0 6448 0 0,'-1'3'567'0'0,"0"0"0"0"0,1 1 0 0 0,0-1 0 0 0,-1 0-1 0 0,1 0 1 0 0,0 0 0 0 0,1 0 0 0 0,-1 0 0 0 0,0 0 0 0 0,1 1 0 0 0,0-1 0 0 0,1 4 0 0 0,1 9 2009 0 0,8 82 3150 0 0,4 132-2511 0 0,-13-163-3154 0 0,7 105-956 0 0,-8-159-228 0 0,-1-3-48 0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5T20:04:25.5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65 15664 0 0,'9'-4'1671'0'0,"-3"0"-800"0"0,1 2 0 0 0,-1-1-1 0 0,1 1 1 0 0,-1 0 0 0 0,12-2-1 0 0,-3 0-143 0 0,77-17 1036 0 0,-31 10-5073 0 0,-46 8-2133 0 0,-1-1-1581 0 0</inkml:trace>
  <inkml:trace contextRef="#ctx0" brushRef="#br0" timeOffset="1">471 61 9672 0 0,'7'24'1350'0'0,"-1"1"0"0"0,-2 0 0 0 0,0 0 0 0 0,-2 0 0 0 0,-1 0-1 0 0,-1 0 1 0 0,-3 31 0 0 0,-1-18 1897 0 0,4-44-2502 0 0,1-7-362 0 0,0-1 1 0 0,5-19-1 0 0,1 0-141 0 0,-5 16-447 0 0,1 0 0 0 0,0 0-1 0 0,2 0 1 0 0,0 0 0 0 0,0 1-1 0 0,2-1 1 0 0,0 1 0 0 0,17-26-1 0 0,-13 28-1538 0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5T20:04:25.9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75 498 17015 0 0,'-9'21'376'0'0,"3"-14"72"0"0,1 3 24 0 0,-3 3 8 0 0,-2-1-384 0 0,2 3-96 0 0,0-3 0 0 0,2-1 0 0 0,0-4 240 0 0,4-2 32 0 0,-4-1 288 0 0,6-13-736 0 0,3-3-5111 0 0,0-4-1049 0 0</inkml:trace>
  <inkml:trace contextRef="#ctx0" brushRef="#br0" timeOffset="1">100 0 10136 0 0,'0'0'768'0'0,"3"5"-480"0"0,-1 3-288 0 0,-2-1 0 0 0,0 6 0 0 0,0-1-4448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5T20:00:45.8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85 58 8896 0 0,'-11'-1'213'0'0,"1"0"1"0"0,-1 1 0 0 0,-14 1 0 0 0,-2 0 7349 0 0,38-2-6833 0 0,-1 0-1 0 0,18-4 1 0 0,8-1-78 0 0,15 3 447 0 0,100 9 0 0 0,-74-1-549 0 0,336 9 1178 0 0,-111-23-1014 0 0,-248 6-628 0 0,825-22 2146 0 0,-558 37-277 0 0,-247-8-1277 0 0,50 0 737 0 0,-99-8-1372 0 0,-11 0-9 0 0,-13 4-25 0 0,0 0 0 0 0,0 0 0 0 0,0-1 0 0 0,-1 1 0 0 0,1 0 0 0 0,0-1 0 0 0,-1 1 0 0 0,1-1 0 0 0,0 1 0 0 0,-1-1 0 0 0,1 1 0 0 0,0-1 0 0 0,-1 1 0 0 0,1-1 0 0 0,-1 0-1 0 0,1 1 1 0 0,-1-1 0 0 0,1 0 0 0 0,-1 1 0 0 0,0-1 0 0 0,1 0 0 0 0,-1 0 0 0 0,0 1 0 0 0,1-1 0 0 0,-1 0 0 0 0,0 0 0 0 0,0 0 0 0 0,0 0 12 0 0,2-1-12 0 0,-2 2-7 0 0,0-1 1 0 0,0 1-1 0 0,1 0 1 0 0,-1 0 0 0 0,0-1-1 0 0,0 1 1 0 0,1 0-1 0 0,-1-1 1 0 0,0 1-1 0 0,0 0 1 0 0,0-1-1 0 0,1 1 1 0 0,-1-1-1 0 0,0 1 1 0 0,0 0-1 0 0,0-1 1 0 0,0 1-1 0 0,0-1 1 0 0,0 1-1 0 0,0 0 1 0 0,0-1-1 0 0,0-4 9 0 0,0 5-30 0 0,0-1 0 0 0,-1 1 0 0 0,1 0 0 0 0,0-1 1 0 0,0 1-1 0 0,0-1 0 0 0,0 1 0 0 0,0-1 0 0 0,-1 1 0 0 0,1 0 0 0 0,0-1 0 0 0,0 1 1 0 0,-1 0-1 0 0,1-1 0 0 0,0 1 0 0 0,-1 0 0 0 0,1-1 0 0 0,0 1 0 0 0,-1 0 0 0 0,1-1 0 0 0,0 1 1 0 0,-1 0-1 0 0,1 0 0 0 0,-1 0 0 0 0,1-1 0 0 0,0 1 0 0 0,-1 0 0 0 0,1 0 0 0 0,-1 0 0 0 0,1 0 1 0 0,-1 0-1 0 0,1 0 0 0 0,-1 0 0 0 0,1 0 0 0 0,0 0 0 0 0,-1 0 0 0 0,1 0 0 0 0,-1 0 0 0 0,1 0 1 0 0,-1 0-1 0 0,1 0 0 0 0,-1 1 0 0 0,1-1 0 0 0,-1 0 0 0 0,1 1-54 0 0,-2-1-184 0 0,1 0 0 0 0,0 0-1 0 0,0 1 1 0 0,-1-1 0 0 0,1 1-1 0 0,0-1 1 0 0,0 1 0 0 0,0 0-1 0 0,0-1 1 0 0,0 1 0 0 0,0 0-1 0 0,0 0 1 0 0,-2 1 0 0 0,-3 4-1186 0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5T20:04:26.2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0 332 17855 0 0,'0'0'1618'0'0,"1"-5"-1172"0"0,2-8 617 0 0,9-44 2075 0 0,31-92 0 0 0,-37 134-2978 0 0,-4 8-79 0 0,0 0 0 0 0,1 1 0 0 0,0 0 0 0 0,7-11 0 0 0,-5 8-93 0 0,-5 8 1 0 0,1 0 1 0 0,-1 0-1 0 0,0 0 1 0 0,1 0-1 0 0,0 0 1 0 0,-1 0-1 0 0,1 0 1 0 0,0 0-1 0 0,-1 0 0 0 0,1 1 1 0 0,0-1-1 0 0,1-1 1 0 0,3 3-1 0 0,-3 3 31 0 0,0 0 1 0 0,-1-1-1 0 0,1 1 0 0 0,-1 1 0 0 0,0-1 0 0 0,1 6 0 0 0,2 6 62 0 0,5 15-12 0 0,-6-17-134 0 0,1 0 0 0 0,11 25 0 0 0,-13-36 166 0 0,0 2-81 0 0,0-1-1 0 0,0 1 1 0 0,1-1 0 0 0,0 0-1 0 0,5 6 1 0 0,-8-10-21 0 0,1 1 1 0 0,-1 0-1 0 0,1-1 1 0 0,0 1-1 0 0,0-1 0 0 0,-1 1 1 0 0,1-1-1 0 0,0 1 1 0 0,0-1-1 0 0,0 1 1 0 0,-1-1-1 0 0,1 0 0 0 0,0 0 1 0 0,0 1-1 0 0,0-1 1 0 0,0 0-1 0 0,0 0 0 0 0,0 0 1 0 0,0 0-1 0 0,0 0 1 0 0,-1 0-1 0 0,1 0 1 0 0,0 0-1 0 0,0 0 0 0 0,0-1 1 0 0,0 1-1 0 0,0 0 1 0 0,0-1-1 0 0,-1 1 0 0 0,1 0 1 0 0,0-1-1 0 0,0 1 1 0 0,0-1-1 0 0,-1 1 1 0 0,1-1-1 0 0,0 0 0 0 0,0 0 1 0 0,11-11 182 0 0,-1 0 0 0 0,-1-1 0 0 0,0 0 0 0 0,0 0 1 0 0,-1-1-1 0 0,7-17 0 0 0,-6 13-1767 0 0,0 1 1 0 0,2-1-1 0 0,17-20 1 0 0,-16 25-6851 0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5T20:04:26.6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125 1 4608 0 0,'0'0'353'0'0,"-7"5"-218"0"0,-4 6 4193 0 0,-20 23 0 0 0,1 0 1557 0 0,25-28-5469 0 0,0 1 0 0 0,0-1 0 0 0,1 1 1 0 0,0 0-1 0 0,0 0 0 0 0,0 0 1 0 0,1 1-1 0 0,0-1 0 0 0,-3 14 0 0 0,4 6 1312 0 0,4-27-1673 0 0,0 0 0 0 0,0 0 0 0 0,0 0 0 0 0,0-1 0 0 0,0 1 0 0 0,-1-1 0 0 0,1 1 0 0 0,0-1 0 0 0,0 0 0 0 0,0 0 0 0 0,0 0 0 0 0,-1 0 0 0 0,1 0 0 0 0,0 0 0 0 0,-1 0 0 0 0,3-3 0 0 0,1-1 63 0 0,-1-1 1 0 0,0 1-1 0 0,6-11 1 0 0,-8 13-60 0 0,-1-1 0 0 0,1 1 0 0 0,0-1 0 0 0,1 1 0 0 0,-1 0 1 0 0,0 0-1 0 0,1 0 0 0 0,0 0 0 0 0,0 1 0 0 0,0-1 0 0 0,0 1 1 0 0,0-1-1 0 0,0 1 0 0 0,7-3 0 0 0,-8 5-27 0 0,-1-1 0 0 0,1 1 0 0 0,0 0 0 0 0,0 0 0 0 0,0-1 0 0 0,0 2 0 0 0,0-1 0 0 0,0 0 0 0 0,0 0 0 0 0,0 1 0 0 0,0-1 0 0 0,0 1 0 0 0,0-1 0 0 0,0 1 0 0 0,-1 0 0 0 0,1 0 0 0 0,0 0 0 0 0,0 0 0 0 0,-1 0 0 0 0,1 0 0 0 0,-1 0 0 0 0,1 0 0 0 0,-1 1 0 0 0,1-1 0 0 0,-1 1 0 0 0,0-1 0 0 0,0 1 0 0 0,2 2 0 0 0,0 1 32 0 0,0 1 0 0 0,0-1 0 0 0,0 1 0 0 0,-1-1 0 0 0,0 1 0 0 0,0 0 0 0 0,0 0 0 0 0,0 8 0 0 0,0 0 13 0 0,-2 1-1 0 0,0 0 1 0 0,0-1-1 0 0,-1 1 1 0 0,-1 0-1 0 0,-1-1 1 0 0,0 0 0 0 0,-9 27-1 0 0,2-16-535 0 0,-2-1 0 0 0,0 0 1 0 0,-1 0-1 0 0,-17 22 0 0 0,13-25-6325 0 0,-3 0-2218 0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5T20:04:31.6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199 1 11520 0 0,'-5'0'532'0'0,"1"-1"0"0"0,-1 2 0 0 0,0-1 0 0 0,0 0 1 0 0,0 1-1 0 0,0 0 0 0 0,1 0 0 0 0,-1 1 1 0 0,0-1-1 0 0,1 1 0 0 0,-9 4 0 0 0,1 2 327 0 0,0-1 1 0 0,1 2-1 0 0,-1-1 0 0 0,2 2 1 0 0,-17 16-1 0 0,22-21-658 0 0,1 0 0 0 0,-1 0 0 0 0,1 0-1 0 0,0 0 1 0 0,0 1 0 0 0,1 0 0 0 0,0 0 0 0 0,0 0 0 0 0,0 0 0 0 0,1 0-1 0 0,0 0 1 0 0,0 1 0 0 0,0-1 0 0 0,1 1 0 0 0,0-1 0 0 0,-1 11 0 0 0,2-15-142 0 0,1 0 0 0 0,-1 0 0 0 0,0 0 0 0 0,0 1 0 0 0,1-1 0 0 0,-1 0 0 0 0,1 0 0 0 0,0 0 0 0 0,-1 0 0 0 0,1 0 0 0 0,0 0 0 0 0,0-1 0 0 0,0 1 0 0 0,1 0 0 0 0,-1 0 0 0 0,3 2 0 0 0,-1-1-1 0 0,0-1-1 0 0,-1 0 0 0 0,1 0 1 0 0,1 0-1 0 0,-1-1 0 0 0,0 1 1 0 0,0-1-1 0 0,0 1 1 0 0,5 0-1 0 0,6 1 64 0 0,0-1 0 0 0,0 0 0 0 0,0-1 0 0 0,14-1 0 0 0,-25 0-93 0 0,38-1 256 0 0,-19 0-106 0 0,0 1-1 0 0,34 4 0 0 0,-53-4-174 0 0,-1 1-1 0 0,1 0 1 0 0,0 0-1 0 0,0-1 1 0 0,0 2-1 0 0,-1-1 1 0 0,1 0-1 0 0,-1 0 1 0 0,1 1-1 0 0,-1-1 1 0 0,1 1-1 0 0,-1 0 1 0 0,0 0-1 0 0,0 0 1 0 0,0 0-1 0 0,3 4 1 0 0,-2-2 1 0 0,-1-1 0 0 0,0 1 1 0 0,-1 0-1 0 0,1 0 0 0 0,-1 0 1 0 0,1 0-1 0 0,-1 0 0 0 0,0 0 1 0 0,-1 1-1 0 0,1 5 0 0 0,-1 1 3 0 0,0 0 0 0 0,-1 1-1 0 0,0-1 1 0 0,-1 0 0 0 0,0 0 0 0 0,-1 0-1 0 0,-8 20 1 0 0,7-20-355 0 0,-1-1 0 0 0,-1 0 0 0 0,0 1 0 0 0,0-2 0 0 0,-11 14 0 0 0,13-19 37 0 0,0 0-1 0 0,0 0 1 0 0,0 0 0 0 0,-1 0 0 0 0,1 0-1 0 0,-1-1 1 0 0,0 0 0 0 0,0 0 0 0 0,0-1-1 0 0,-1 1 1 0 0,1-1 0 0 0,-11 3 0 0 0,4-5-5627 0 0,0-4-1653 0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5T20:04:31.9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14280 0 0,'0'5'206'0'0,"1"-1"1"0"0,-1 0 0 0 0,1 1 0 0 0,0-1-1 0 0,1 0 1 0 0,-1 0 0 0 0,1 1 0 0 0,0-1 0 0 0,4 7-1 0 0,26 34 1344 0 0,-24-34-894 0 0,32 42 1365 0 0,-2 2 0 0 0,52 104 1 0 0,-66-114-1578 0 0,-5-9-2172 0 0,-8-13-4999 0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5T20:04:32.3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4 273 10136 0 0,'0'-1'316'0'0,"-1"1"0"0"0,1-1 0 0 0,-1 0 0 0 0,1 1 1 0 0,0-1-1 0 0,0 0 0 0 0,-1 1 0 0 0,1-1 0 0 0,0 0 1 0 0,0 0-1 0 0,0 1 0 0 0,-1-1 0 0 0,1 0 0 0 0,0 0 1 0 0,0 1-1 0 0,0-1 0 0 0,1 0 0 0 0,-1 0 0 0 0,0 0 0 0 0,0 1 1 0 0,0-1-1 0 0,0 0 0 0 0,1 0 0 0 0,-1 1 0 0 0,0-1 1 0 0,1 0-1 0 0,-1 1 0 0 0,0-1 0 0 0,2-1 0 0 0,17-15 3470 0 0,-13 11-3542 0 0,145-123 1243 0 0,-117 95-4166 0 0,-24 24 899 0 0,0 0 1 0 0,14-11 0 0 0,-20 18 1342 0 0,0 1 0 0 0,0-1-1 0 0,0 1 1 0 0,1 0 0 0 0,-1 0 0 0 0,1 0 0 0 0,-1 0 0 0 0,1 1 0 0 0,0 0 0 0 0,6-1 0 0 0,-7 2 118 0 0,0-1-1 0 0,0 1 1 0 0,0 1-1 0 0,-1-1 1 0 0,1 0-1 0 0,0 1 1 0 0,0 0-1 0 0,0 0 1 0 0,-1 0-1 0 0,6 3 1 0 0,-3-1 514 0 0,0 0 0 0 0,-1 0 0 0 0,1 1 0 0 0,-1 0-1 0 0,8 8 1 0 0,0 2 1325 0 0,0 2 0 0 0,-1-1-1 0 0,11 19 1 0 0,-22-33-1455 0 0,9 18 1319 0 0,0 0 0 0 0,9 23 0 0 0,3 8 697 0 0,-13-22 992 0 0,-9-30-3015 0 0,-1-1 0 0 0,1 1 0 0 0,-1-1 0 0 0,0 1 0 0 0,0-1 1 0 0,0 1-1 0 0,-2-3 0 0 0,-3-13 557 0 0,3 2-305 0 0,1 1 0 0 0,1-1-1 0 0,2-25 1 0 0,0 30-1061 0 0,1-1 1 0 0,0 1-1 0 0,3-12 0 0 0,1 5-872 0 0</inkml:trace>
  <inkml:trace contextRef="#ctx0" brushRef="#br0" timeOffset="1">770 16 17423 0 0,'-11'12'768'0'0,"6"-4"160"0"0,1-1-736 0 0,-1 3-192 0 0,-3 0 0 0 0,2 0 0 0 0,4-2 400 0 0,-2-1 48 0 0,-1 1 0 0 0,2-4 8 0 0,-3-4-120 0 0,4-4-256 0 0,2-8-1384 0 0,0-4-272 0 0,0-19-56 0 0,2 2-15 0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5T20:04:32.6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4 14832 0 0,'0'0'1536'0'0,"-2"-3"-1449"0"0,2 11-87 0 0,0-1 0 0 0,2 1 0 0 0,2 4-4383 0 0,1 1-889 0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5T20:04:33.0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0 504 19351 0 0,'4'-98'7132'0'0,"-3"71"-6563"0"0,10-51-1 0 0,-6 53-530 0 0,11-69 1022 0 0,-16 87-969 0 0,1 1 0 0 0,0 0 1 0 0,0 0-1 0 0,1 0 0 0 0,0-1 1 0 0,0 1-1 0 0,0 0 0 0 0,0 1 1 0 0,5-8-1 0 0,-7 12-91 0 0,1 1 0 0 0,-1 0 0 0 0,0 0 0 0 0,0 0 0 0 0,0-1 0 0 0,0 1 0 0 0,1 0 0 0 0,-1 0 0 0 0,0 0 0 0 0,0 0 0 0 0,1 0 0 0 0,-1-1 0 0 0,0 1 0 0 0,0 0 0 0 0,0 0 0 0 0,1 0 0 0 0,-1 0 0 0 0,0 0 0 0 0,0 0 0 0 0,1 0 0 0 0,-1 0 0 0 0,0 0 0 0 0,0 0 0 0 0,1 0 0 0 0,-1 0 0 0 0,0 0 0 0 0,0 0 0 0 0,1 0 0 0 0,-1 0 0 0 0,0 0 0 0 0,0 0 0 0 0,1 1 0 0 0,-1-1 0 0 0,0 0 0 0 0,0 0 0 0 0,1 0 0 0 0,-1 0 0 0 0,0 0 0 0 0,0 0 0 0 0,0 1 0 0 0,1-1 0 0 0,-1 0 0 0 0,0 0 0 0 0,0 0 0 0 0,0 1 0 0 0,0-1 0 0 0,0 0 0 0 0,1 0 0 0 0,-1 1 0 0 0,0-1 0 0 0,0 0 0 0 0,0 0 0 0 0,0 1 0 0 0,0-1 0 0 0,0 0 0 0 0,0 1 0 0 0,30 51 14 0 0,19 32 56 0 0,-48-83-65 0 0,-1 1 0 0 0,1-1 0 0 0,0 0 0 0 0,0 0 1 0 0,0 0-1 0 0,0 0 0 0 0,0-1 0 0 0,0 1 0 0 0,0 0 0 0 0,0 0 0 0 0,0 0 0 0 0,0-1 0 0 0,1 1 0 0 0,-1-1 0 0 0,0 1 0 0 0,0-1 1 0 0,1 1-1 0 0,-1-1 0 0 0,0 0 0 0 0,1 0 0 0 0,-1 1 0 0 0,0-1 0 0 0,1 0 0 0 0,-1 0 0 0 0,0-1 0 0 0,1 1 0 0 0,-1 0 0 0 0,0 0 1 0 0,1 0-1 0 0,-1-1 0 0 0,3 0 0 0 0,-2-1 33 0 0,0 0 0 0 0,0 0 0 0 0,0 0 0 0 0,0 0 1 0 0,-1 0-1 0 0,1-1 0 0 0,-1 1 0 0 0,1 0 0 0 0,-1-1 0 0 0,0 1 1 0 0,1-1-1 0 0,0-2 0 0 0,9-37-552 0 0,-8 31 433 0 0,9-52 22 0 0,2-3-1812 0 0,0 23-2385 0 0,-9 35 1246 0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5T20:04:33.4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223 91 17503 0 0,'0'0'858'0'0,"-6"11"188"0"0,-20 19 746 0 0,17-20-1131 0 0,0 0 0 0 0,0 1 0 0 0,1 0 0 0 0,1 0 0 0 0,0 0 0 0 0,1 1 0 0 0,-6 13 0 0 0,12-23-649 0 0,-4 8 148 0 0,0 1-1 0 0,1 0 0 0 0,0 0 1 0 0,1 0-1 0 0,0 0 1 0 0,0 15-1 0 0,2-24-143 0 0,0 0 0 0 0,0 0 0 0 0,-1-1-1 0 0,2 1 1 0 0,-1 0 0 0 0,0 0 0 0 0,0 0 0 0 0,1 0-1 0 0,-1 0 1 0 0,1-1 0 0 0,-1 1 0 0 0,1 0 0 0 0,0 0-1 0 0,-1-1 1 0 0,1 1 0 0 0,0-1 0 0 0,0 1 0 0 0,1 0 0 0 0,-1-1-1 0 0,0 0 1 0 0,0 1 0 0 0,1-1 0 0 0,-1 0 0 0 0,1 0-1 0 0,-1 0 1 0 0,1 0 0 0 0,1 2 0 0 0,-1-3 53 0 0,-1 1 1 0 0,1-1-1 0 0,-1 0 1 0 0,1 0-1 0 0,0 1 1 0 0,-1-1-1 0 0,1 0 1 0 0,-1 0-1 0 0,1 0 1 0 0,-1-1-1 0 0,1 1 0 0 0,-1 0 1 0 0,1 0-1 0 0,-1-1 1 0 0,1 1-1 0 0,-1-1 1 0 0,1 0-1 0 0,-1 1 1 0 0,1-1-1 0 0,-1 0 1 0 0,2-1-1 0 0,2-2-53 0 0,1 0-1 0 0,-1 0 0 0 0,-1 0 1 0 0,6-5-1 0 0,-5 1-15 0 0,1 1-1 0 0,-1-1 0 0 0,0 0 1 0 0,0-1-1 0 0,-1 1 1 0 0,0-1-1 0 0,-1 0 0 0 0,0 0 1 0 0,0 0-1 0 0,1-14 1 0 0,-1 3 19 0 0,0 0 1 0 0,-2 0 0 0 0,-2-40-1 0 0,-4 17 700 0 0,-1-26 538 0 0,6 69-1257 0 0,0 0 0 0 0,0 0 0 0 0,0 0 0 0 0,0 0 0 0 0,0 0 0 0 0,0 0 0 0 0,0-1 0 0 0,0 1 0 0 0,0 0 0 0 0,0 0 0 0 0,0 0 0 0 0,0 0 0 0 0,0 0 0 0 0,0 0 0 0 0,0 0 0 0 0,0 0 0 0 0,0 0 0 0 0,0 0 0 0 0,0 0 0 0 0,0 0 0 0 0,0 0 0 0 0,0 0 0 0 0,1 0 0 0 0,-1 0 0 0 0,0 0 0 0 0,0-1 0 0 0,0 1 0 0 0,0 0 0 0 0,0 0 0 0 0,0 0 0 0 0,0 0 0 0 0,0 0 0 0 0,0 0 0 0 0,0 0 0 0 0,0 0 0 0 0,0 0 0 0 0,0 0 0 0 0,0 0 0 0 0,0 0 0 0 0,0 0 0 0 0,1 0 0 0 0,-1 0 0 0 0,0 0 0 0 0,0 0 0 0 0,0 0 0 0 0,0 0 0 0 0,0 0 0 0 0,0 0 0 0 0,0 0 0 0 0,0 0 0 0 0,0 0 0 0 0,0 0 0 0 0,0 0 0 0 0,0 0 0 0 0,0 0 0 0 0,0 0 0 0 0,0 0 0 0 0,1 1 0 0 0,4 3 0 0 0,4 6 0 0 0,-5-5 0 0 0,-1-1 0 0 0,-1 1 0 0 0,1 0 0 0 0,-1 1 0 0 0,1-1 0 0 0,-2 0 0 0 0,3 7 0 0 0,6 42 0 0 0,-6-30 0 0 0,4 20 0 0 0,-3-1 0 0 0,-2 1 0 0 0,-3 76 0 0 0,-3-86 0 0 0,-1 1 0 0 0,-2-1 0 0 0,-1-1 0 0 0,-1 1 0 0 0,-16 37 0 0 0,18-56-39 0 0,-1-1-1 0 0,-1 0 1 0 0,0 0-1 0 0,-1-1 1 0 0,0 0-1 0 0,-1-1 1 0 0,-20 21-1 0 0,22-26-35 0 0,1 0 1 0 0,-1-1-1 0 0,-1 0 1 0 0,1 0-1 0 0,-1-1 1 0 0,0 0-1 0 0,0-1 1 0 0,0 0-1 0 0,-1 0 0 0 0,0-1 1 0 0,1 0-1 0 0,-1 0 1 0 0,-11 0-1 0 0,-7-2-1477 0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5T20:04:08.7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 10 13824 0 0,'1'-8'1388'0'0,"4"6"1223"0"0,-5 17 853 0 0,-2 8-2791 0 0,-1 0 0 0 0,-9 38 0 0 0,9-46-572 0 0,-2 7-65 0 0,-1 2-12 0 0,-2 27 0 0 0,7-44-27 0 0,1 0 0 0 0,0 0 0 0 0,0 0 1 0 0,1 1-1 0 0,0-1 0 0 0,0 0 0 0 0,0 0 1 0 0,4 10-1 0 0,-5-16-104 0 0,1 0 0 0 0,-1 1-1 0 0,1-1 1 0 0,0 0 0 0 0,-1 1 0 0 0,1-1 0 0 0,0 0 0 0 0,0 0 0 0 0,-1 0-1 0 0,1 1 1 0 0,0-1 0 0 0,0 0 0 0 0,0 0 0 0 0,0 0 0 0 0,1-1-1 0 0,-1 1 1 0 0,0 0 0 0 0,0 0 0 0 0,1-1 0 0 0,-1 1 0 0 0,0 0 0 0 0,0-1-1 0 0,1 0 1 0 0,-1 1 0 0 0,1-1 0 0 0,-1 0 0 0 0,0 1 0 0 0,1-1-1 0 0,-1 0 1 0 0,1 0 0 0 0,-1 0 0 0 0,1 0 0 0 0,-1-1 0 0 0,0 1-1 0 0,1 0 1 0 0,-1-1 0 0 0,1 1 0 0 0,-1 0 0 0 0,0-1 0 0 0,1 0 0 0 0,-1 1-1 0 0,2-2 1 0 0,4-2-897 0 0,0-1-1 0 0,-1 1 0 0 0,1-1 1 0 0,-1 0-1 0 0,10-11 0 0 0,2-4-865 0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5T20:04:09.1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0 105 3224 0 0,'4'-7'39'0'0,"0"0"0"0"0,6-15 0 0 0,1-3 1491 0 0,-1 10 3008 0 0,-7 11-3319 0 0,-1 1 0 0 0,1 0 1 0 0,0 0-1 0 0,0 0 0 0 0,0 1 0 0 0,1-1 0 0 0,3-2 0 0 0,-6 5-1089 0 0,0-1-1 0 0,-1 1 0 0 0,1 0 1 0 0,0-1-1 0 0,0 1 0 0 0,0 0 1 0 0,0 0-1 0 0,0 0 0 0 0,0-1 1 0 0,0 1-1 0 0,0 0 0 0 0,-1 0 1 0 0,1 1-1 0 0,0-1 0 0 0,0 0 1 0 0,0 0-1 0 0,0 0 0 0 0,0 0 0 0 0,0 1 1 0 0,0-1-1 0 0,-1 0 0 0 0,1 1 1 0 0,0-1-1 0 0,0 1 0 0 0,0-1 1 0 0,-1 1-1 0 0,1-1 0 0 0,0 1 1 0 0,-1 0-1 0 0,1-1 0 0 0,0 1 1 0 0,-1 0-1 0 0,1 0 0 0 0,-1-1 1 0 0,1 1-1 0 0,0 1 0 0 0,1 2 8 0 0,0-1 0 0 0,-1 1 0 0 0,1 0-1 0 0,-1 0 1 0 0,0 0 0 0 0,0 0 0 0 0,0-1-1 0 0,0 7 1 0 0,0 35 699 0 0,-1-39-739 0 0,-4 82 721 0 0,1-61-700 0 0,2 0 1 0 0,0 0-1 0 0,2-1 0 0 0,4 29 0 0 0,-3-48-332 0 0,0 0-1 0 0,1-1 0 0 0,-1 1 0 0 0,1-1 0 0 0,0 1 0 0 0,6 7 1 0 0,-1-4-1028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 is correct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E4024C-DF7D-46AE-AAB7-E1E472E94709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5052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Answer:</a:t>
            </a:r>
            <a:r>
              <a:rPr lang="en-US" baseline="0" dirty="0"/>
              <a:t> No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RecentRememberer</a:t>
            </a:r>
            <a:r>
              <a:rPr lang="en-US" baseline="0" dirty="0"/>
              <a:t>&lt;Integer&gt; </a:t>
            </a:r>
            <a:r>
              <a:rPr lang="en-US" baseline="0" dirty="0" err="1"/>
              <a:t>rr</a:t>
            </a:r>
            <a:r>
              <a:rPr lang="en-US" baseline="0" dirty="0"/>
              <a:t> = new </a:t>
            </a:r>
            <a:r>
              <a:rPr lang="en-US" baseline="0" dirty="0" err="1"/>
              <a:t>RecentRememberer</a:t>
            </a:r>
            <a:r>
              <a:rPr lang="en-US" baseline="0" dirty="0"/>
              <a:t>&lt;Integer&gt;();</a:t>
            </a:r>
          </a:p>
          <a:p>
            <a:r>
              <a:rPr lang="en-US" baseline="0" dirty="0" err="1"/>
              <a:t>RecentRememberer</a:t>
            </a:r>
            <a:r>
              <a:rPr lang="en-US" baseline="0" dirty="0"/>
              <a:t>&lt;String&gt; rr2 = new </a:t>
            </a:r>
            <a:r>
              <a:rPr lang="en-US" baseline="0" dirty="0" err="1"/>
              <a:t>RecentRememberer</a:t>
            </a:r>
            <a:r>
              <a:rPr lang="en-US" baseline="0" dirty="0"/>
              <a:t>&lt;String&gt;();</a:t>
            </a:r>
          </a:p>
          <a:p>
            <a:endParaRPr lang="en-US" baseline="0" dirty="0"/>
          </a:p>
          <a:p>
            <a:r>
              <a:rPr lang="en-US" baseline="0" dirty="0"/>
              <a:t>List&lt;Book&gt; book = new </a:t>
            </a:r>
            <a:r>
              <a:rPr lang="en-US" baseline="0" dirty="0" err="1"/>
              <a:t>ArrayList</a:t>
            </a:r>
            <a:r>
              <a:rPr lang="en-US" baseline="0" dirty="0"/>
              <a:t>&lt;Book&gt;();</a:t>
            </a:r>
          </a:p>
          <a:p>
            <a:endParaRPr lang="en-US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E4024C-DF7D-46AE-AAB7-E1E472E94709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5913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Answer:</a:t>
            </a:r>
            <a:r>
              <a:rPr lang="en-US" baseline="0" dirty="0"/>
              <a:t> yes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E4024C-DF7D-46AE-AAB7-E1E472E94709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1277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DE84F-32DE-4C41-86E6-14E001D66E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2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B328C3-AB25-4659-AB98-9436AFE255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2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5" indent="0" algn="ctr">
              <a:buNone/>
              <a:defRPr sz="1500"/>
            </a:lvl2pPr>
            <a:lvl3pPr marL="685808" indent="0" algn="ctr">
              <a:buNone/>
              <a:defRPr sz="1350"/>
            </a:lvl3pPr>
            <a:lvl4pPr marL="1028713" indent="0" algn="ctr">
              <a:buNone/>
              <a:defRPr sz="1200"/>
            </a:lvl4pPr>
            <a:lvl5pPr marL="1371617" indent="0" algn="ctr">
              <a:buNone/>
              <a:defRPr sz="1200"/>
            </a:lvl5pPr>
            <a:lvl6pPr marL="1714521" indent="0" algn="ctr">
              <a:buNone/>
              <a:defRPr sz="1200"/>
            </a:lvl6pPr>
            <a:lvl7pPr marL="2057426" indent="0" algn="ctr">
              <a:buNone/>
              <a:defRPr sz="1200"/>
            </a:lvl7pPr>
            <a:lvl8pPr marL="2400330" indent="0" algn="ctr">
              <a:buNone/>
              <a:defRPr sz="1200"/>
            </a:lvl8pPr>
            <a:lvl9pPr marL="2743234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334D17-DEDB-4E24-9640-C43E4CEDF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AA5E8A-0CD4-4765-B49E-726B8ADE6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46C054-07F4-4D73-986A-F9D14386F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60462225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BDAD2-8087-4DE8-8570-231A70164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83302A-71AA-4785-8FB3-548AA510E5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08CB9E-6FAF-4704-BCE4-A6C4A46CC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E415CD-4334-4A73-B447-EAFD0BC1D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8D146E-0341-45BF-A325-AA055080A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182396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E2D962-0D88-45DE-B367-D2AB1D3029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7" y="273845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5C7662-55C4-4512-811B-482D4C5495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1" y="273845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FB10FB-89F7-4037-8FDF-F35293964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E01BE0-88AD-4331-8BD0-66F128E57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F302F2-A808-42E0-A45A-A116CC8A1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05797551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026A5-213C-441B-9524-4266D772E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2A1EDE-237A-43D5-A72D-752B2ACCF8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DD70A-2E80-4EE3-B208-587A45EDE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5383B4-18C1-4F3D-9A23-CC0DF4423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1FD620-EA91-450E-8761-603E29F86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56980623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D4B78-8A78-4325-A13A-84C88A7B4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9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C10AC6-D901-4663-AE61-402F681503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9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8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1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1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21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2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3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3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AAA77C-635F-4AC9-A535-C79C4D8D3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B30C90-4DC2-49C7-97D2-AA043A9A7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AC4316-EBCD-4C26-AD1F-45EF54B5B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48908732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FE6C6-6E40-4744-85D0-3714E27DD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063EC8-5461-4612-A07E-DCE6ECBA82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49" y="1369219"/>
            <a:ext cx="3886201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CCD4C0-A266-4FA4-AABC-B2FF351DB4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1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396387-C5DB-46AD-BAC3-C211F7685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FCA7C6-7A66-4D38-87A4-E968EFBD8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363D43-0C92-42E1-9C71-F83E362C2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0476252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DBC4F-98F4-4EEB-BCE0-C6B4F1091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65F868-D8E8-45BF-96B5-55AFD2CD3D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5" indent="0">
              <a:buNone/>
              <a:defRPr sz="1500" b="1"/>
            </a:lvl2pPr>
            <a:lvl3pPr marL="685808" indent="0">
              <a:buNone/>
              <a:defRPr sz="1350" b="1"/>
            </a:lvl3pPr>
            <a:lvl4pPr marL="1028713" indent="0">
              <a:buNone/>
              <a:defRPr sz="1200" b="1"/>
            </a:lvl4pPr>
            <a:lvl5pPr marL="1371617" indent="0">
              <a:buNone/>
              <a:defRPr sz="1200" b="1"/>
            </a:lvl5pPr>
            <a:lvl6pPr marL="1714521" indent="0">
              <a:buNone/>
              <a:defRPr sz="1200" b="1"/>
            </a:lvl6pPr>
            <a:lvl7pPr marL="2057426" indent="0">
              <a:buNone/>
              <a:defRPr sz="1200" b="1"/>
            </a:lvl7pPr>
            <a:lvl8pPr marL="2400330" indent="0">
              <a:buNone/>
              <a:defRPr sz="1200" b="1"/>
            </a:lvl8pPr>
            <a:lvl9pPr marL="2743234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163953-8ACE-493E-A7B2-07AEE2C348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8A52FA-E0B0-4B2E-87DF-1B941BD61E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1" y="1260872"/>
            <a:ext cx="388739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5" indent="0">
              <a:buNone/>
              <a:defRPr sz="1500" b="1"/>
            </a:lvl2pPr>
            <a:lvl3pPr marL="685808" indent="0">
              <a:buNone/>
              <a:defRPr sz="1350" b="1"/>
            </a:lvl3pPr>
            <a:lvl4pPr marL="1028713" indent="0">
              <a:buNone/>
              <a:defRPr sz="1200" b="1"/>
            </a:lvl4pPr>
            <a:lvl5pPr marL="1371617" indent="0">
              <a:buNone/>
              <a:defRPr sz="1200" b="1"/>
            </a:lvl5pPr>
            <a:lvl6pPr marL="1714521" indent="0">
              <a:buNone/>
              <a:defRPr sz="1200" b="1"/>
            </a:lvl6pPr>
            <a:lvl7pPr marL="2057426" indent="0">
              <a:buNone/>
              <a:defRPr sz="1200" b="1"/>
            </a:lvl7pPr>
            <a:lvl8pPr marL="2400330" indent="0">
              <a:buNone/>
              <a:defRPr sz="1200" b="1"/>
            </a:lvl8pPr>
            <a:lvl9pPr marL="2743234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437E36-E5C6-4A65-AC78-DE4AA664CF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1" y="1878806"/>
            <a:ext cx="388739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C28A6A-82EA-4A22-8D37-66692F395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1/15/2021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B2B112-5D57-4710-AA0B-AB30278F2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5F0455-2D5B-4B87-86AB-7C933C251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40838927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C094C-FFF2-4A7A-AB05-806232B24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3EAFFB-8372-47F4-B987-80EF890E3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1/15/2021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D28F42-472A-42DD-B45F-653F6D145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DA82AA-7652-4717-83E1-4EAC67CCC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25649176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FD9079-CAF9-46E9-B391-7C0C2E1F5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1/15/2021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831AB3-FD7B-40CA-9254-3EA878BEE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0EA46F-6E5F-4526-AF94-4EE58CE3F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31954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EB78B-F869-49A5-94BD-2DE6D3018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9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0197A9-C192-494A-B88C-5210640899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70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D79FE0-BAEF-412D-94E5-4C5753F1C5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1"/>
            <a:ext cx="2949179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5" indent="0">
              <a:buNone/>
              <a:defRPr sz="1050"/>
            </a:lvl2pPr>
            <a:lvl3pPr marL="685808" indent="0">
              <a:buNone/>
              <a:defRPr sz="900"/>
            </a:lvl3pPr>
            <a:lvl4pPr marL="1028713" indent="0">
              <a:buNone/>
              <a:defRPr sz="750"/>
            </a:lvl4pPr>
            <a:lvl5pPr marL="1371617" indent="0">
              <a:buNone/>
              <a:defRPr sz="750"/>
            </a:lvl5pPr>
            <a:lvl6pPr marL="1714521" indent="0">
              <a:buNone/>
              <a:defRPr sz="750"/>
            </a:lvl6pPr>
            <a:lvl7pPr marL="2057426" indent="0">
              <a:buNone/>
              <a:defRPr sz="750"/>
            </a:lvl7pPr>
            <a:lvl8pPr marL="2400330" indent="0">
              <a:buNone/>
              <a:defRPr sz="750"/>
            </a:lvl8pPr>
            <a:lvl9pPr marL="2743234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ED5ADD-FEB9-4C96-B2D8-2A1C3BEF7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ED4C35-FEF8-43C9-93DD-4F23D2099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B66A7F-45C0-4F4D-9E77-3429142FF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61449578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BDC39-8BB3-41DD-B9E4-ED9973850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9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6DC3CB-E423-47F6-8C27-347B3E4AD1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70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5" indent="0">
              <a:buNone/>
              <a:defRPr sz="2100"/>
            </a:lvl2pPr>
            <a:lvl3pPr marL="685808" indent="0">
              <a:buNone/>
              <a:defRPr sz="1800"/>
            </a:lvl3pPr>
            <a:lvl4pPr marL="1028713" indent="0">
              <a:buNone/>
              <a:defRPr sz="1500"/>
            </a:lvl4pPr>
            <a:lvl5pPr marL="1371617" indent="0">
              <a:buNone/>
              <a:defRPr sz="1500"/>
            </a:lvl5pPr>
            <a:lvl6pPr marL="1714521" indent="0">
              <a:buNone/>
              <a:defRPr sz="1500"/>
            </a:lvl6pPr>
            <a:lvl7pPr marL="2057426" indent="0">
              <a:buNone/>
              <a:defRPr sz="1500"/>
            </a:lvl7pPr>
            <a:lvl8pPr marL="2400330" indent="0">
              <a:buNone/>
              <a:defRPr sz="1500"/>
            </a:lvl8pPr>
            <a:lvl9pPr marL="2743234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9AA6CA-2533-45C6-B6A2-C779D9A914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1"/>
            <a:ext cx="2949179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5" indent="0">
              <a:buNone/>
              <a:defRPr sz="1050"/>
            </a:lvl2pPr>
            <a:lvl3pPr marL="685808" indent="0">
              <a:buNone/>
              <a:defRPr sz="900"/>
            </a:lvl3pPr>
            <a:lvl4pPr marL="1028713" indent="0">
              <a:buNone/>
              <a:defRPr sz="750"/>
            </a:lvl4pPr>
            <a:lvl5pPr marL="1371617" indent="0">
              <a:buNone/>
              <a:defRPr sz="750"/>
            </a:lvl5pPr>
            <a:lvl6pPr marL="1714521" indent="0">
              <a:buNone/>
              <a:defRPr sz="750"/>
            </a:lvl6pPr>
            <a:lvl7pPr marL="2057426" indent="0">
              <a:buNone/>
              <a:defRPr sz="750"/>
            </a:lvl7pPr>
            <a:lvl8pPr marL="2400330" indent="0">
              <a:buNone/>
              <a:defRPr sz="750"/>
            </a:lvl8pPr>
            <a:lvl9pPr marL="2743234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069179-DEE9-43BC-A3F2-84ADAFF48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29DAA5-638A-46B0-8B1E-30CD0DAA0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B4A587-5E80-41C2-98FE-5CBA0F4DA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7614032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6D6AE6-ECEF-4A5B-B904-01E2AB2D7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2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3C3724-0976-461F-9064-A99796276C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2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CBC634-FBE0-4556-B4AE-D215257AF9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49" y="4767263"/>
            <a:ext cx="2057401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BF66F-FEB0-48C1-A8B9-A73F54BB1A08}" type="datetimeFigureOut">
              <a:rPr lang="en-US" smtClean="0"/>
              <a:t>1/15/2021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CE3D1-CD37-4E94-A12B-5A2B73A90C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2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8A7546-7C21-4E8B-ADC4-395A78DC89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1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53286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685808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2" indent="-171452" algn="l" defTabSz="685808" rtl="0" eaLnBrk="1" latinLnBrk="0" hangingPunct="1">
        <a:lnSpc>
          <a:spcPct val="10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6" indent="-171452" algn="l" defTabSz="685808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61" indent="-171452" algn="l" defTabSz="685808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65" indent="-171452" algn="l" defTabSz="685808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69" indent="-171452" algn="l" defTabSz="685808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74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78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82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87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5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8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13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17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21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26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30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34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2.png"/><Relationship Id="rId13" Type="http://schemas.openxmlformats.org/officeDocument/2006/relationships/customXml" Target="../ink/ink125.xml"/><Relationship Id="rId18" Type="http://schemas.openxmlformats.org/officeDocument/2006/relationships/image" Target="../media/image127.png"/><Relationship Id="rId26" Type="http://schemas.openxmlformats.org/officeDocument/2006/relationships/image" Target="../media/image131.png"/><Relationship Id="rId3" Type="http://schemas.openxmlformats.org/officeDocument/2006/relationships/customXml" Target="../ink/ink120.xml"/><Relationship Id="rId21" Type="http://schemas.openxmlformats.org/officeDocument/2006/relationships/customXml" Target="../ink/ink129.xml"/><Relationship Id="rId7" Type="http://schemas.openxmlformats.org/officeDocument/2006/relationships/customXml" Target="../ink/ink122.xml"/><Relationship Id="rId12" Type="http://schemas.openxmlformats.org/officeDocument/2006/relationships/image" Target="../media/image124.png"/><Relationship Id="rId17" Type="http://schemas.openxmlformats.org/officeDocument/2006/relationships/customXml" Target="../ink/ink127.xml"/><Relationship Id="rId25" Type="http://schemas.openxmlformats.org/officeDocument/2006/relationships/customXml" Target="../ink/ink131.xml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126.png"/><Relationship Id="rId20" Type="http://schemas.openxmlformats.org/officeDocument/2006/relationships/image" Target="../media/image128.png"/><Relationship Id="rId29" Type="http://schemas.openxmlformats.org/officeDocument/2006/relationships/customXml" Target="../ink/ink13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1.png"/><Relationship Id="rId11" Type="http://schemas.openxmlformats.org/officeDocument/2006/relationships/customXml" Target="../ink/ink124.xml"/><Relationship Id="rId24" Type="http://schemas.openxmlformats.org/officeDocument/2006/relationships/image" Target="../media/image130.png"/><Relationship Id="rId5" Type="http://schemas.openxmlformats.org/officeDocument/2006/relationships/customXml" Target="../ink/ink121.xml"/><Relationship Id="rId15" Type="http://schemas.openxmlformats.org/officeDocument/2006/relationships/customXml" Target="../ink/ink126.xml"/><Relationship Id="rId23" Type="http://schemas.openxmlformats.org/officeDocument/2006/relationships/customXml" Target="../ink/ink130.xml"/><Relationship Id="rId28" Type="http://schemas.openxmlformats.org/officeDocument/2006/relationships/image" Target="../media/image132.png"/><Relationship Id="rId10" Type="http://schemas.openxmlformats.org/officeDocument/2006/relationships/image" Target="../media/image123.png"/><Relationship Id="rId19" Type="http://schemas.openxmlformats.org/officeDocument/2006/relationships/customXml" Target="../ink/ink128.xml"/><Relationship Id="rId4" Type="http://schemas.openxmlformats.org/officeDocument/2006/relationships/image" Target="../media/image120.png"/><Relationship Id="rId9" Type="http://schemas.openxmlformats.org/officeDocument/2006/relationships/customXml" Target="../ink/ink123.xml"/><Relationship Id="rId14" Type="http://schemas.openxmlformats.org/officeDocument/2006/relationships/image" Target="../media/image125.png"/><Relationship Id="rId22" Type="http://schemas.openxmlformats.org/officeDocument/2006/relationships/image" Target="../media/image129.png"/><Relationship Id="rId27" Type="http://schemas.openxmlformats.org/officeDocument/2006/relationships/customXml" Target="../ink/ink132.xml"/><Relationship Id="rId30" Type="http://schemas.openxmlformats.org/officeDocument/2006/relationships/image" Target="../media/image133.png"/></Relationships>
</file>

<file path=ppt/slides/_rels/slide11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45.png"/><Relationship Id="rId21" Type="http://schemas.openxmlformats.org/officeDocument/2006/relationships/customXml" Target="../ink/ink143.xml"/><Relationship Id="rId42" Type="http://schemas.openxmlformats.org/officeDocument/2006/relationships/image" Target="../media/image153.png"/><Relationship Id="rId47" Type="http://schemas.openxmlformats.org/officeDocument/2006/relationships/customXml" Target="../ink/ink156.xml"/><Relationship Id="rId63" Type="http://schemas.openxmlformats.org/officeDocument/2006/relationships/customXml" Target="../ink/ink164.xml"/><Relationship Id="rId68" Type="http://schemas.openxmlformats.org/officeDocument/2006/relationships/image" Target="../media/image166.png"/><Relationship Id="rId84" Type="http://schemas.openxmlformats.org/officeDocument/2006/relationships/image" Target="../media/image174.png"/><Relationship Id="rId89" Type="http://schemas.openxmlformats.org/officeDocument/2006/relationships/customXml" Target="../ink/ink177.xml"/><Relationship Id="rId112" Type="http://schemas.openxmlformats.org/officeDocument/2006/relationships/image" Target="../media/image188.png"/><Relationship Id="rId16" Type="http://schemas.openxmlformats.org/officeDocument/2006/relationships/image" Target="../media/image140.png"/><Relationship Id="rId107" Type="http://schemas.openxmlformats.org/officeDocument/2006/relationships/customXml" Target="../ink/ink186.xml"/><Relationship Id="rId11" Type="http://schemas.openxmlformats.org/officeDocument/2006/relationships/customXml" Target="../ink/ink138.xml"/><Relationship Id="rId32" Type="http://schemas.openxmlformats.org/officeDocument/2006/relationships/image" Target="../media/image148.png"/><Relationship Id="rId37" Type="http://schemas.openxmlformats.org/officeDocument/2006/relationships/customXml" Target="../ink/ink151.xml"/><Relationship Id="rId53" Type="http://schemas.openxmlformats.org/officeDocument/2006/relationships/customXml" Target="../ink/ink159.xml"/><Relationship Id="rId58" Type="http://schemas.openxmlformats.org/officeDocument/2006/relationships/image" Target="../media/image161.png"/><Relationship Id="rId74" Type="http://schemas.openxmlformats.org/officeDocument/2006/relationships/image" Target="../media/image169.png"/><Relationship Id="rId79" Type="http://schemas.openxmlformats.org/officeDocument/2006/relationships/customXml" Target="../ink/ink172.xml"/><Relationship Id="rId102" Type="http://schemas.openxmlformats.org/officeDocument/2006/relationships/image" Target="../media/image183.png"/><Relationship Id="rId5" Type="http://schemas.openxmlformats.org/officeDocument/2006/relationships/customXml" Target="../ink/ink135.xml"/><Relationship Id="rId90" Type="http://schemas.openxmlformats.org/officeDocument/2006/relationships/image" Target="../media/image177.png"/><Relationship Id="rId95" Type="http://schemas.openxmlformats.org/officeDocument/2006/relationships/customXml" Target="../ink/ink180.xml"/><Relationship Id="rId22" Type="http://schemas.openxmlformats.org/officeDocument/2006/relationships/image" Target="../media/image143.png"/><Relationship Id="rId27" Type="http://schemas.openxmlformats.org/officeDocument/2006/relationships/customXml" Target="../ink/ink146.xml"/><Relationship Id="rId43" Type="http://schemas.openxmlformats.org/officeDocument/2006/relationships/customXml" Target="../ink/ink154.xml"/><Relationship Id="rId48" Type="http://schemas.openxmlformats.org/officeDocument/2006/relationships/image" Target="../media/image156.png"/><Relationship Id="rId64" Type="http://schemas.openxmlformats.org/officeDocument/2006/relationships/image" Target="../media/image164.png"/><Relationship Id="rId69" Type="http://schemas.openxmlformats.org/officeDocument/2006/relationships/customXml" Target="../ink/ink167.xml"/><Relationship Id="rId113" Type="http://schemas.openxmlformats.org/officeDocument/2006/relationships/customXml" Target="../ink/ink189.xml"/><Relationship Id="rId80" Type="http://schemas.openxmlformats.org/officeDocument/2006/relationships/image" Target="../media/image172.png"/><Relationship Id="rId85" Type="http://schemas.openxmlformats.org/officeDocument/2006/relationships/customXml" Target="../ink/ink175.xml"/><Relationship Id="rId12" Type="http://schemas.openxmlformats.org/officeDocument/2006/relationships/image" Target="../media/image138.png"/><Relationship Id="rId17" Type="http://schemas.openxmlformats.org/officeDocument/2006/relationships/customXml" Target="../ink/ink141.xml"/><Relationship Id="rId33" Type="http://schemas.openxmlformats.org/officeDocument/2006/relationships/customXml" Target="../ink/ink149.xml"/><Relationship Id="rId38" Type="http://schemas.openxmlformats.org/officeDocument/2006/relationships/image" Target="../media/image151.png"/><Relationship Id="rId59" Type="http://schemas.openxmlformats.org/officeDocument/2006/relationships/customXml" Target="../ink/ink162.xml"/><Relationship Id="rId103" Type="http://schemas.openxmlformats.org/officeDocument/2006/relationships/customXml" Target="../ink/ink184.xml"/><Relationship Id="rId108" Type="http://schemas.openxmlformats.org/officeDocument/2006/relationships/image" Target="../media/image186.png"/><Relationship Id="rId54" Type="http://schemas.openxmlformats.org/officeDocument/2006/relationships/image" Target="../media/image159.png"/><Relationship Id="rId70" Type="http://schemas.openxmlformats.org/officeDocument/2006/relationships/image" Target="../media/image167.png"/><Relationship Id="rId75" Type="http://schemas.openxmlformats.org/officeDocument/2006/relationships/customXml" Target="../ink/ink170.xml"/><Relationship Id="rId91" Type="http://schemas.openxmlformats.org/officeDocument/2006/relationships/customXml" Target="../ink/ink178.xml"/><Relationship Id="rId96" Type="http://schemas.openxmlformats.org/officeDocument/2006/relationships/image" Target="../media/image1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5.png"/><Relationship Id="rId15" Type="http://schemas.openxmlformats.org/officeDocument/2006/relationships/customXml" Target="../ink/ink140.xml"/><Relationship Id="rId23" Type="http://schemas.openxmlformats.org/officeDocument/2006/relationships/customXml" Target="../ink/ink144.xml"/><Relationship Id="rId28" Type="http://schemas.openxmlformats.org/officeDocument/2006/relationships/image" Target="../media/image146.png"/><Relationship Id="rId36" Type="http://schemas.openxmlformats.org/officeDocument/2006/relationships/image" Target="../media/image150.png"/><Relationship Id="rId49" Type="http://schemas.openxmlformats.org/officeDocument/2006/relationships/customXml" Target="../ink/ink157.xml"/><Relationship Id="rId57" Type="http://schemas.openxmlformats.org/officeDocument/2006/relationships/customXml" Target="../ink/ink161.xml"/><Relationship Id="rId106" Type="http://schemas.openxmlformats.org/officeDocument/2006/relationships/image" Target="../media/image185.png"/><Relationship Id="rId114" Type="http://schemas.openxmlformats.org/officeDocument/2006/relationships/image" Target="../media/image189.png"/><Relationship Id="rId10" Type="http://schemas.openxmlformats.org/officeDocument/2006/relationships/image" Target="../media/image137.png"/><Relationship Id="rId31" Type="http://schemas.openxmlformats.org/officeDocument/2006/relationships/customXml" Target="../ink/ink148.xml"/><Relationship Id="rId44" Type="http://schemas.openxmlformats.org/officeDocument/2006/relationships/image" Target="../media/image154.png"/><Relationship Id="rId52" Type="http://schemas.openxmlformats.org/officeDocument/2006/relationships/image" Target="../media/image158.png"/><Relationship Id="rId60" Type="http://schemas.openxmlformats.org/officeDocument/2006/relationships/image" Target="../media/image162.png"/><Relationship Id="rId65" Type="http://schemas.openxmlformats.org/officeDocument/2006/relationships/customXml" Target="../ink/ink165.xml"/><Relationship Id="rId73" Type="http://schemas.openxmlformats.org/officeDocument/2006/relationships/customXml" Target="../ink/ink169.xml"/><Relationship Id="rId78" Type="http://schemas.openxmlformats.org/officeDocument/2006/relationships/image" Target="../media/image171.png"/><Relationship Id="rId81" Type="http://schemas.openxmlformats.org/officeDocument/2006/relationships/customXml" Target="../ink/ink173.xml"/><Relationship Id="rId86" Type="http://schemas.openxmlformats.org/officeDocument/2006/relationships/image" Target="../media/image175.png"/><Relationship Id="rId94" Type="http://schemas.openxmlformats.org/officeDocument/2006/relationships/image" Target="../media/image179.png"/><Relationship Id="rId99" Type="http://schemas.openxmlformats.org/officeDocument/2006/relationships/customXml" Target="../ink/ink182.xml"/><Relationship Id="rId101" Type="http://schemas.openxmlformats.org/officeDocument/2006/relationships/customXml" Target="../ink/ink183.xml"/><Relationship Id="rId4" Type="http://schemas.openxmlformats.org/officeDocument/2006/relationships/image" Target="../media/image134.png"/><Relationship Id="rId9" Type="http://schemas.openxmlformats.org/officeDocument/2006/relationships/customXml" Target="../ink/ink137.xml"/><Relationship Id="rId13" Type="http://schemas.openxmlformats.org/officeDocument/2006/relationships/customXml" Target="../ink/ink139.xml"/><Relationship Id="rId18" Type="http://schemas.openxmlformats.org/officeDocument/2006/relationships/image" Target="../media/image141.png"/><Relationship Id="rId39" Type="http://schemas.openxmlformats.org/officeDocument/2006/relationships/customXml" Target="../ink/ink152.xml"/><Relationship Id="rId109" Type="http://schemas.openxmlformats.org/officeDocument/2006/relationships/customXml" Target="../ink/ink187.xml"/><Relationship Id="rId34" Type="http://schemas.openxmlformats.org/officeDocument/2006/relationships/image" Target="../media/image149.png"/><Relationship Id="rId50" Type="http://schemas.openxmlformats.org/officeDocument/2006/relationships/image" Target="../media/image157.png"/><Relationship Id="rId55" Type="http://schemas.openxmlformats.org/officeDocument/2006/relationships/customXml" Target="../ink/ink160.xml"/><Relationship Id="rId76" Type="http://schemas.openxmlformats.org/officeDocument/2006/relationships/image" Target="../media/image170.png"/><Relationship Id="rId97" Type="http://schemas.openxmlformats.org/officeDocument/2006/relationships/customXml" Target="../ink/ink181.xml"/><Relationship Id="rId104" Type="http://schemas.openxmlformats.org/officeDocument/2006/relationships/image" Target="../media/image184.png"/><Relationship Id="rId7" Type="http://schemas.openxmlformats.org/officeDocument/2006/relationships/customXml" Target="../ink/ink136.xml"/><Relationship Id="rId71" Type="http://schemas.openxmlformats.org/officeDocument/2006/relationships/customXml" Target="../ink/ink168.xml"/><Relationship Id="rId92" Type="http://schemas.openxmlformats.org/officeDocument/2006/relationships/image" Target="../media/image178.png"/><Relationship Id="rId2" Type="http://schemas.openxmlformats.org/officeDocument/2006/relationships/notesSlide" Target="../notesSlides/notesSlide4.xml"/><Relationship Id="rId29" Type="http://schemas.openxmlformats.org/officeDocument/2006/relationships/customXml" Target="../ink/ink147.xml"/><Relationship Id="rId24" Type="http://schemas.openxmlformats.org/officeDocument/2006/relationships/image" Target="../media/image144.png"/><Relationship Id="rId40" Type="http://schemas.openxmlformats.org/officeDocument/2006/relationships/image" Target="../media/image152.png"/><Relationship Id="rId45" Type="http://schemas.openxmlformats.org/officeDocument/2006/relationships/customXml" Target="../ink/ink155.xml"/><Relationship Id="rId66" Type="http://schemas.openxmlformats.org/officeDocument/2006/relationships/image" Target="../media/image165.png"/><Relationship Id="rId87" Type="http://schemas.openxmlformats.org/officeDocument/2006/relationships/customXml" Target="../ink/ink176.xml"/><Relationship Id="rId110" Type="http://schemas.openxmlformats.org/officeDocument/2006/relationships/image" Target="../media/image187.png"/><Relationship Id="rId115" Type="http://schemas.openxmlformats.org/officeDocument/2006/relationships/customXml" Target="../ink/ink190.xml"/><Relationship Id="rId61" Type="http://schemas.openxmlformats.org/officeDocument/2006/relationships/customXml" Target="../ink/ink163.xml"/><Relationship Id="rId82" Type="http://schemas.openxmlformats.org/officeDocument/2006/relationships/image" Target="../media/image173.png"/><Relationship Id="rId19" Type="http://schemas.openxmlformats.org/officeDocument/2006/relationships/customXml" Target="../ink/ink142.xml"/><Relationship Id="rId14" Type="http://schemas.openxmlformats.org/officeDocument/2006/relationships/image" Target="../media/image139.png"/><Relationship Id="rId30" Type="http://schemas.openxmlformats.org/officeDocument/2006/relationships/image" Target="../media/image147.png"/><Relationship Id="rId35" Type="http://schemas.openxmlformats.org/officeDocument/2006/relationships/customXml" Target="../ink/ink150.xml"/><Relationship Id="rId56" Type="http://schemas.openxmlformats.org/officeDocument/2006/relationships/image" Target="../media/image160.png"/><Relationship Id="rId77" Type="http://schemas.openxmlformats.org/officeDocument/2006/relationships/customXml" Target="../ink/ink171.xml"/><Relationship Id="rId100" Type="http://schemas.openxmlformats.org/officeDocument/2006/relationships/image" Target="../media/image182.png"/><Relationship Id="rId105" Type="http://schemas.openxmlformats.org/officeDocument/2006/relationships/customXml" Target="../ink/ink185.xml"/><Relationship Id="rId8" Type="http://schemas.openxmlformats.org/officeDocument/2006/relationships/image" Target="../media/image136.png"/><Relationship Id="rId51" Type="http://schemas.openxmlformats.org/officeDocument/2006/relationships/customXml" Target="../ink/ink158.xml"/><Relationship Id="rId72" Type="http://schemas.openxmlformats.org/officeDocument/2006/relationships/image" Target="../media/image168.png"/><Relationship Id="rId93" Type="http://schemas.openxmlformats.org/officeDocument/2006/relationships/customXml" Target="../ink/ink179.xml"/><Relationship Id="rId98" Type="http://schemas.openxmlformats.org/officeDocument/2006/relationships/image" Target="../media/image181.png"/><Relationship Id="rId3" Type="http://schemas.openxmlformats.org/officeDocument/2006/relationships/customXml" Target="../ink/ink134.xml"/><Relationship Id="rId25" Type="http://schemas.openxmlformats.org/officeDocument/2006/relationships/customXml" Target="../ink/ink145.xml"/><Relationship Id="rId46" Type="http://schemas.openxmlformats.org/officeDocument/2006/relationships/image" Target="../media/image155.png"/><Relationship Id="rId67" Type="http://schemas.openxmlformats.org/officeDocument/2006/relationships/customXml" Target="../ink/ink166.xml"/><Relationship Id="rId116" Type="http://schemas.openxmlformats.org/officeDocument/2006/relationships/image" Target="../media/image190.png"/><Relationship Id="rId20" Type="http://schemas.openxmlformats.org/officeDocument/2006/relationships/image" Target="../media/image142.png"/><Relationship Id="rId41" Type="http://schemas.openxmlformats.org/officeDocument/2006/relationships/customXml" Target="../ink/ink153.xml"/><Relationship Id="rId62" Type="http://schemas.openxmlformats.org/officeDocument/2006/relationships/image" Target="../media/image163.png"/><Relationship Id="rId83" Type="http://schemas.openxmlformats.org/officeDocument/2006/relationships/customXml" Target="../ink/ink174.xml"/><Relationship Id="rId88" Type="http://schemas.openxmlformats.org/officeDocument/2006/relationships/image" Target="../media/image176.png"/><Relationship Id="rId111" Type="http://schemas.openxmlformats.org/officeDocument/2006/relationships/customXml" Target="../ink/ink188.xml"/></Relationships>
</file>

<file path=ppt/slides/_rels/slide12.xml.rels><?xml version="1.0" encoding="UTF-8" standalone="yes"?>
<Relationships xmlns="http://schemas.openxmlformats.org/package/2006/relationships"><Relationship Id="rId26" Type="http://schemas.openxmlformats.org/officeDocument/2006/relationships/customXml" Target="../ink/ink203.xml"/><Relationship Id="rId21" Type="http://schemas.openxmlformats.org/officeDocument/2006/relationships/image" Target="../media/image200.png"/><Relationship Id="rId42" Type="http://schemas.openxmlformats.org/officeDocument/2006/relationships/customXml" Target="../ink/ink211.xml"/><Relationship Id="rId47" Type="http://schemas.openxmlformats.org/officeDocument/2006/relationships/image" Target="../media/image213.png"/><Relationship Id="rId63" Type="http://schemas.openxmlformats.org/officeDocument/2006/relationships/image" Target="../media/image221.png"/><Relationship Id="rId68" Type="http://schemas.openxmlformats.org/officeDocument/2006/relationships/customXml" Target="../ink/ink224.xml"/><Relationship Id="rId84" Type="http://schemas.openxmlformats.org/officeDocument/2006/relationships/customXml" Target="../ink/ink232.xml"/><Relationship Id="rId89" Type="http://schemas.openxmlformats.org/officeDocument/2006/relationships/image" Target="../media/image234.png"/><Relationship Id="rId16" Type="http://schemas.openxmlformats.org/officeDocument/2006/relationships/customXml" Target="../ink/ink198.xml"/><Relationship Id="rId11" Type="http://schemas.openxmlformats.org/officeDocument/2006/relationships/image" Target="../media/image195.png"/><Relationship Id="rId32" Type="http://schemas.openxmlformats.org/officeDocument/2006/relationships/customXml" Target="../ink/ink206.xml"/><Relationship Id="rId37" Type="http://schemas.openxmlformats.org/officeDocument/2006/relationships/image" Target="../media/image208.png"/><Relationship Id="rId53" Type="http://schemas.openxmlformats.org/officeDocument/2006/relationships/image" Target="../media/image216.png"/><Relationship Id="rId58" Type="http://schemas.openxmlformats.org/officeDocument/2006/relationships/customXml" Target="../ink/ink219.xml"/><Relationship Id="rId74" Type="http://schemas.openxmlformats.org/officeDocument/2006/relationships/customXml" Target="../ink/ink227.xml"/><Relationship Id="rId79" Type="http://schemas.openxmlformats.org/officeDocument/2006/relationships/image" Target="../media/image229.png"/><Relationship Id="rId5" Type="http://schemas.openxmlformats.org/officeDocument/2006/relationships/image" Target="../media/image192.png"/><Relationship Id="rId90" Type="http://schemas.openxmlformats.org/officeDocument/2006/relationships/customXml" Target="../ink/ink235.xml"/><Relationship Id="rId95" Type="http://schemas.openxmlformats.org/officeDocument/2006/relationships/image" Target="../media/image237.png"/><Relationship Id="rId22" Type="http://schemas.openxmlformats.org/officeDocument/2006/relationships/customXml" Target="../ink/ink201.xml"/><Relationship Id="rId27" Type="http://schemas.openxmlformats.org/officeDocument/2006/relationships/image" Target="../media/image203.png"/><Relationship Id="rId43" Type="http://schemas.openxmlformats.org/officeDocument/2006/relationships/image" Target="../media/image211.png"/><Relationship Id="rId48" Type="http://schemas.openxmlformats.org/officeDocument/2006/relationships/customXml" Target="../ink/ink214.xml"/><Relationship Id="rId64" Type="http://schemas.openxmlformats.org/officeDocument/2006/relationships/customXml" Target="../ink/ink222.xml"/><Relationship Id="rId69" Type="http://schemas.openxmlformats.org/officeDocument/2006/relationships/image" Target="../media/image224.png"/><Relationship Id="rId80" Type="http://schemas.openxmlformats.org/officeDocument/2006/relationships/customXml" Target="../ink/ink230.xml"/><Relationship Id="rId85" Type="http://schemas.openxmlformats.org/officeDocument/2006/relationships/image" Target="../media/image232.png"/><Relationship Id="rId3" Type="http://schemas.openxmlformats.org/officeDocument/2006/relationships/image" Target="../media/image191.png"/><Relationship Id="rId12" Type="http://schemas.openxmlformats.org/officeDocument/2006/relationships/customXml" Target="../ink/ink196.xml"/><Relationship Id="rId17" Type="http://schemas.openxmlformats.org/officeDocument/2006/relationships/image" Target="../media/image198.png"/><Relationship Id="rId25" Type="http://schemas.openxmlformats.org/officeDocument/2006/relationships/image" Target="../media/image202.png"/><Relationship Id="rId33" Type="http://schemas.openxmlformats.org/officeDocument/2006/relationships/image" Target="../media/image206.png"/><Relationship Id="rId38" Type="http://schemas.openxmlformats.org/officeDocument/2006/relationships/customXml" Target="../ink/ink209.xml"/><Relationship Id="rId46" Type="http://schemas.openxmlformats.org/officeDocument/2006/relationships/customXml" Target="../ink/ink213.xml"/><Relationship Id="rId59" Type="http://schemas.openxmlformats.org/officeDocument/2006/relationships/image" Target="../media/image219.png"/><Relationship Id="rId67" Type="http://schemas.openxmlformats.org/officeDocument/2006/relationships/image" Target="../media/image223.png"/><Relationship Id="rId20" Type="http://schemas.openxmlformats.org/officeDocument/2006/relationships/customXml" Target="../ink/ink200.xml"/><Relationship Id="rId41" Type="http://schemas.openxmlformats.org/officeDocument/2006/relationships/image" Target="../media/image210.png"/><Relationship Id="rId54" Type="http://schemas.openxmlformats.org/officeDocument/2006/relationships/customXml" Target="../ink/ink217.xml"/><Relationship Id="rId62" Type="http://schemas.openxmlformats.org/officeDocument/2006/relationships/customXml" Target="../ink/ink221.xml"/><Relationship Id="rId70" Type="http://schemas.openxmlformats.org/officeDocument/2006/relationships/customXml" Target="../ink/ink225.xml"/><Relationship Id="rId75" Type="http://schemas.openxmlformats.org/officeDocument/2006/relationships/image" Target="../media/image227.png"/><Relationship Id="rId83" Type="http://schemas.openxmlformats.org/officeDocument/2006/relationships/image" Target="../media/image231.png"/><Relationship Id="rId88" Type="http://schemas.openxmlformats.org/officeDocument/2006/relationships/customXml" Target="../ink/ink234.xml"/><Relationship Id="rId91" Type="http://schemas.openxmlformats.org/officeDocument/2006/relationships/image" Target="../media/image235.png"/><Relationship Id="rId96" Type="http://schemas.openxmlformats.org/officeDocument/2006/relationships/customXml" Target="../ink/ink238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93.xml"/><Relationship Id="rId15" Type="http://schemas.openxmlformats.org/officeDocument/2006/relationships/image" Target="../media/image197.png"/><Relationship Id="rId23" Type="http://schemas.openxmlformats.org/officeDocument/2006/relationships/image" Target="../media/image201.png"/><Relationship Id="rId28" Type="http://schemas.openxmlformats.org/officeDocument/2006/relationships/customXml" Target="../ink/ink204.xml"/><Relationship Id="rId36" Type="http://schemas.openxmlformats.org/officeDocument/2006/relationships/customXml" Target="../ink/ink208.xml"/><Relationship Id="rId49" Type="http://schemas.openxmlformats.org/officeDocument/2006/relationships/image" Target="../media/image214.png"/><Relationship Id="rId57" Type="http://schemas.openxmlformats.org/officeDocument/2006/relationships/image" Target="../media/image218.png"/><Relationship Id="rId10" Type="http://schemas.openxmlformats.org/officeDocument/2006/relationships/customXml" Target="../ink/ink195.xml"/><Relationship Id="rId31" Type="http://schemas.openxmlformats.org/officeDocument/2006/relationships/image" Target="../media/image205.png"/><Relationship Id="rId44" Type="http://schemas.openxmlformats.org/officeDocument/2006/relationships/customXml" Target="../ink/ink212.xml"/><Relationship Id="rId52" Type="http://schemas.openxmlformats.org/officeDocument/2006/relationships/customXml" Target="../ink/ink216.xml"/><Relationship Id="rId60" Type="http://schemas.openxmlformats.org/officeDocument/2006/relationships/customXml" Target="../ink/ink220.xml"/><Relationship Id="rId65" Type="http://schemas.openxmlformats.org/officeDocument/2006/relationships/image" Target="../media/image222.png"/><Relationship Id="rId73" Type="http://schemas.openxmlformats.org/officeDocument/2006/relationships/image" Target="../media/image226.png"/><Relationship Id="rId78" Type="http://schemas.openxmlformats.org/officeDocument/2006/relationships/customXml" Target="../ink/ink229.xml"/><Relationship Id="rId81" Type="http://schemas.openxmlformats.org/officeDocument/2006/relationships/image" Target="../media/image230.png"/><Relationship Id="rId86" Type="http://schemas.openxmlformats.org/officeDocument/2006/relationships/customXml" Target="../ink/ink233.xml"/><Relationship Id="rId94" Type="http://schemas.openxmlformats.org/officeDocument/2006/relationships/customXml" Target="../ink/ink237.xml"/><Relationship Id="rId4" Type="http://schemas.openxmlformats.org/officeDocument/2006/relationships/customXml" Target="../ink/ink192.xml"/><Relationship Id="rId9" Type="http://schemas.openxmlformats.org/officeDocument/2006/relationships/image" Target="../media/image194.png"/><Relationship Id="rId13" Type="http://schemas.openxmlformats.org/officeDocument/2006/relationships/image" Target="../media/image196.png"/><Relationship Id="rId18" Type="http://schemas.openxmlformats.org/officeDocument/2006/relationships/customXml" Target="../ink/ink199.xml"/><Relationship Id="rId39" Type="http://schemas.openxmlformats.org/officeDocument/2006/relationships/image" Target="../media/image209.png"/><Relationship Id="rId34" Type="http://schemas.openxmlformats.org/officeDocument/2006/relationships/customXml" Target="../ink/ink207.xml"/><Relationship Id="rId50" Type="http://schemas.openxmlformats.org/officeDocument/2006/relationships/customXml" Target="../ink/ink215.xml"/><Relationship Id="rId55" Type="http://schemas.openxmlformats.org/officeDocument/2006/relationships/image" Target="../media/image217.png"/><Relationship Id="rId76" Type="http://schemas.openxmlformats.org/officeDocument/2006/relationships/customXml" Target="../ink/ink228.xml"/><Relationship Id="rId97" Type="http://schemas.openxmlformats.org/officeDocument/2006/relationships/image" Target="../media/image238.png"/><Relationship Id="rId7" Type="http://schemas.openxmlformats.org/officeDocument/2006/relationships/image" Target="../media/image193.png"/><Relationship Id="rId71" Type="http://schemas.openxmlformats.org/officeDocument/2006/relationships/image" Target="../media/image225.png"/><Relationship Id="rId92" Type="http://schemas.openxmlformats.org/officeDocument/2006/relationships/customXml" Target="../ink/ink236.xml"/><Relationship Id="rId2" Type="http://schemas.openxmlformats.org/officeDocument/2006/relationships/customXml" Target="../ink/ink191.xml"/><Relationship Id="rId29" Type="http://schemas.openxmlformats.org/officeDocument/2006/relationships/image" Target="../media/image204.png"/><Relationship Id="rId24" Type="http://schemas.openxmlformats.org/officeDocument/2006/relationships/customXml" Target="../ink/ink202.xml"/><Relationship Id="rId40" Type="http://schemas.openxmlformats.org/officeDocument/2006/relationships/customXml" Target="../ink/ink210.xml"/><Relationship Id="rId45" Type="http://schemas.openxmlformats.org/officeDocument/2006/relationships/image" Target="../media/image212.png"/><Relationship Id="rId66" Type="http://schemas.openxmlformats.org/officeDocument/2006/relationships/customXml" Target="../ink/ink223.xml"/><Relationship Id="rId87" Type="http://schemas.openxmlformats.org/officeDocument/2006/relationships/image" Target="../media/image233.png"/><Relationship Id="rId61" Type="http://schemas.openxmlformats.org/officeDocument/2006/relationships/image" Target="../media/image220.png"/><Relationship Id="rId82" Type="http://schemas.openxmlformats.org/officeDocument/2006/relationships/customXml" Target="../ink/ink231.xml"/><Relationship Id="rId19" Type="http://schemas.openxmlformats.org/officeDocument/2006/relationships/image" Target="../media/image199.png"/><Relationship Id="rId14" Type="http://schemas.openxmlformats.org/officeDocument/2006/relationships/customXml" Target="../ink/ink197.xml"/><Relationship Id="rId30" Type="http://schemas.openxmlformats.org/officeDocument/2006/relationships/customXml" Target="../ink/ink205.xml"/><Relationship Id="rId35" Type="http://schemas.openxmlformats.org/officeDocument/2006/relationships/image" Target="../media/image207.png"/><Relationship Id="rId56" Type="http://schemas.openxmlformats.org/officeDocument/2006/relationships/customXml" Target="../ink/ink218.xml"/><Relationship Id="rId77" Type="http://schemas.openxmlformats.org/officeDocument/2006/relationships/image" Target="../media/image228.png"/><Relationship Id="rId8" Type="http://schemas.openxmlformats.org/officeDocument/2006/relationships/customXml" Target="../ink/ink194.xml"/><Relationship Id="rId51" Type="http://schemas.openxmlformats.org/officeDocument/2006/relationships/image" Target="../media/image215.png"/><Relationship Id="rId72" Type="http://schemas.openxmlformats.org/officeDocument/2006/relationships/customXml" Target="../ink/ink226.xml"/><Relationship Id="rId93" Type="http://schemas.openxmlformats.org/officeDocument/2006/relationships/image" Target="../media/image236.png"/></Relationships>
</file>

<file path=ppt/slides/_rels/slide13.xml.rels><?xml version="1.0" encoding="UTF-8" standalone="yes"?>
<Relationships xmlns="http://schemas.openxmlformats.org/package/2006/relationships"><Relationship Id="rId26" Type="http://schemas.openxmlformats.org/officeDocument/2006/relationships/customXml" Target="../ink/ink251.xml"/><Relationship Id="rId21" Type="http://schemas.openxmlformats.org/officeDocument/2006/relationships/image" Target="../media/image248.png"/><Relationship Id="rId42" Type="http://schemas.openxmlformats.org/officeDocument/2006/relationships/customXml" Target="../ink/ink259.xml"/><Relationship Id="rId47" Type="http://schemas.openxmlformats.org/officeDocument/2006/relationships/image" Target="../media/image261.png"/><Relationship Id="rId63" Type="http://schemas.openxmlformats.org/officeDocument/2006/relationships/image" Target="../media/image269.png"/><Relationship Id="rId68" Type="http://schemas.openxmlformats.org/officeDocument/2006/relationships/customXml" Target="../ink/ink272.xml"/><Relationship Id="rId84" Type="http://schemas.openxmlformats.org/officeDocument/2006/relationships/customXml" Target="../ink/ink280.xml"/><Relationship Id="rId16" Type="http://schemas.openxmlformats.org/officeDocument/2006/relationships/customXml" Target="../ink/ink246.xml"/><Relationship Id="rId11" Type="http://schemas.openxmlformats.org/officeDocument/2006/relationships/image" Target="../media/image243.png"/><Relationship Id="rId32" Type="http://schemas.openxmlformats.org/officeDocument/2006/relationships/customXml" Target="../ink/ink254.xml"/><Relationship Id="rId37" Type="http://schemas.openxmlformats.org/officeDocument/2006/relationships/image" Target="../media/image256.png"/><Relationship Id="rId53" Type="http://schemas.openxmlformats.org/officeDocument/2006/relationships/image" Target="../media/image264.png"/><Relationship Id="rId58" Type="http://schemas.openxmlformats.org/officeDocument/2006/relationships/customXml" Target="../ink/ink267.xml"/><Relationship Id="rId74" Type="http://schemas.openxmlformats.org/officeDocument/2006/relationships/customXml" Target="../ink/ink275.xml"/><Relationship Id="rId79" Type="http://schemas.openxmlformats.org/officeDocument/2006/relationships/image" Target="../media/image277.png"/><Relationship Id="rId5" Type="http://schemas.openxmlformats.org/officeDocument/2006/relationships/image" Target="../media/image240.png"/><Relationship Id="rId19" Type="http://schemas.openxmlformats.org/officeDocument/2006/relationships/image" Target="../media/image247.png"/><Relationship Id="rId14" Type="http://schemas.openxmlformats.org/officeDocument/2006/relationships/customXml" Target="../ink/ink245.xml"/><Relationship Id="rId22" Type="http://schemas.openxmlformats.org/officeDocument/2006/relationships/customXml" Target="../ink/ink249.xml"/><Relationship Id="rId27" Type="http://schemas.openxmlformats.org/officeDocument/2006/relationships/image" Target="../media/image251.png"/><Relationship Id="rId30" Type="http://schemas.openxmlformats.org/officeDocument/2006/relationships/customXml" Target="../ink/ink253.xml"/><Relationship Id="rId35" Type="http://schemas.openxmlformats.org/officeDocument/2006/relationships/image" Target="../media/image255.png"/><Relationship Id="rId43" Type="http://schemas.openxmlformats.org/officeDocument/2006/relationships/image" Target="../media/image259.png"/><Relationship Id="rId48" Type="http://schemas.openxmlformats.org/officeDocument/2006/relationships/customXml" Target="../ink/ink262.xml"/><Relationship Id="rId56" Type="http://schemas.openxmlformats.org/officeDocument/2006/relationships/customXml" Target="../ink/ink266.xml"/><Relationship Id="rId64" Type="http://schemas.openxmlformats.org/officeDocument/2006/relationships/customXml" Target="../ink/ink270.xml"/><Relationship Id="rId69" Type="http://schemas.openxmlformats.org/officeDocument/2006/relationships/image" Target="../media/image272.png"/><Relationship Id="rId77" Type="http://schemas.openxmlformats.org/officeDocument/2006/relationships/image" Target="../media/image276.png"/><Relationship Id="rId8" Type="http://schemas.openxmlformats.org/officeDocument/2006/relationships/customXml" Target="../ink/ink242.xml"/><Relationship Id="rId51" Type="http://schemas.openxmlformats.org/officeDocument/2006/relationships/image" Target="../media/image263.png"/><Relationship Id="rId72" Type="http://schemas.openxmlformats.org/officeDocument/2006/relationships/customXml" Target="../ink/ink274.xml"/><Relationship Id="rId80" Type="http://schemas.openxmlformats.org/officeDocument/2006/relationships/customXml" Target="../ink/ink278.xml"/><Relationship Id="rId85" Type="http://schemas.openxmlformats.org/officeDocument/2006/relationships/image" Target="../media/image280.png"/><Relationship Id="rId3" Type="http://schemas.openxmlformats.org/officeDocument/2006/relationships/image" Target="../media/image239.png"/><Relationship Id="rId12" Type="http://schemas.openxmlformats.org/officeDocument/2006/relationships/customXml" Target="../ink/ink244.xml"/><Relationship Id="rId17" Type="http://schemas.openxmlformats.org/officeDocument/2006/relationships/image" Target="../media/image246.png"/><Relationship Id="rId25" Type="http://schemas.openxmlformats.org/officeDocument/2006/relationships/image" Target="../media/image250.png"/><Relationship Id="rId33" Type="http://schemas.openxmlformats.org/officeDocument/2006/relationships/image" Target="../media/image254.png"/><Relationship Id="rId38" Type="http://schemas.openxmlformats.org/officeDocument/2006/relationships/customXml" Target="../ink/ink257.xml"/><Relationship Id="rId46" Type="http://schemas.openxmlformats.org/officeDocument/2006/relationships/customXml" Target="../ink/ink261.xml"/><Relationship Id="rId59" Type="http://schemas.openxmlformats.org/officeDocument/2006/relationships/image" Target="../media/image267.png"/><Relationship Id="rId67" Type="http://schemas.openxmlformats.org/officeDocument/2006/relationships/image" Target="../media/image271.png"/><Relationship Id="rId20" Type="http://schemas.openxmlformats.org/officeDocument/2006/relationships/customXml" Target="../ink/ink248.xml"/><Relationship Id="rId41" Type="http://schemas.openxmlformats.org/officeDocument/2006/relationships/image" Target="../media/image258.png"/><Relationship Id="rId54" Type="http://schemas.openxmlformats.org/officeDocument/2006/relationships/customXml" Target="../ink/ink265.xml"/><Relationship Id="rId62" Type="http://schemas.openxmlformats.org/officeDocument/2006/relationships/customXml" Target="../ink/ink269.xml"/><Relationship Id="rId70" Type="http://schemas.openxmlformats.org/officeDocument/2006/relationships/customXml" Target="../ink/ink273.xml"/><Relationship Id="rId75" Type="http://schemas.openxmlformats.org/officeDocument/2006/relationships/image" Target="../media/image275.png"/><Relationship Id="rId83" Type="http://schemas.openxmlformats.org/officeDocument/2006/relationships/image" Target="../media/image279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41.xml"/><Relationship Id="rId15" Type="http://schemas.openxmlformats.org/officeDocument/2006/relationships/image" Target="../media/image245.png"/><Relationship Id="rId23" Type="http://schemas.openxmlformats.org/officeDocument/2006/relationships/image" Target="../media/image249.png"/><Relationship Id="rId28" Type="http://schemas.openxmlformats.org/officeDocument/2006/relationships/customXml" Target="../ink/ink252.xml"/><Relationship Id="rId36" Type="http://schemas.openxmlformats.org/officeDocument/2006/relationships/customXml" Target="../ink/ink256.xml"/><Relationship Id="rId49" Type="http://schemas.openxmlformats.org/officeDocument/2006/relationships/image" Target="../media/image262.png"/><Relationship Id="rId57" Type="http://schemas.openxmlformats.org/officeDocument/2006/relationships/image" Target="../media/image266.png"/><Relationship Id="rId10" Type="http://schemas.openxmlformats.org/officeDocument/2006/relationships/customXml" Target="../ink/ink243.xml"/><Relationship Id="rId31" Type="http://schemas.openxmlformats.org/officeDocument/2006/relationships/image" Target="../media/image253.png"/><Relationship Id="rId44" Type="http://schemas.openxmlformats.org/officeDocument/2006/relationships/customXml" Target="../ink/ink260.xml"/><Relationship Id="rId52" Type="http://schemas.openxmlformats.org/officeDocument/2006/relationships/customXml" Target="../ink/ink264.xml"/><Relationship Id="rId60" Type="http://schemas.openxmlformats.org/officeDocument/2006/relationships/customXml" Target="../ink/ink268.xml"/><Relationship Id="rId65" Type="http://schemas.openxmlformats.org/officeDocument/2006/relationships/image" Target="../media/image270.png"/><Relationship Id="rId73" Type="http://schemas.openxmlformats.org/officeDocument/2006/relationships/image" Target="../media/image274.png"/><Relationship Id="rId78" Type="http://schemas.openxmlformats.org/officeDocument/2006/relationships/customXml" Target="../ink/ink277.xml"/><Relationship Id="rId81" Type="http://schemas.openxmlformats.org/officeDocument/2006/relationships/image" Target="../media/image278.png"/><Relationship Id="rId4" Type="http://schemas.openxmlformats.org/officeDocument/2006/relationships/customXml" Target="../ink/ink240.xml"/><Relationship Id="rId9" Type="http://schemas.openxmlformats.org/officeDocument/2006/relationships/image" Target="../media/image242.png"/><Relationship Id="rId13" Type="http://schemas.openxmlformats.org/officeDocument/2006/relationships/image" Target="../media/image244.png"/><Relationship Id="rId18" Type="http://schemas.openxmlformats.org/officeDocument/2006/relationships/customXml" Target="../ink/ink247.xml"/><Relationship Id="rId39" Type="http://schemas.openxmlformats.org/officeDocument/2006/relationships/image" Target="../media/image257.png"/><Relationship Id="rId34" Type="http://schemas.openxmlformats.org/officeDocument/2006/relationships/customXml" Target="../ink/ink255.xml"/><Relationship Id="rId50" Type="http://schemas.openxmlformats.org/officeDocument/2006/relationships/customXml" Target="../ink/ink263.xml"/><Relationship Id="rId55" Type="http://schemas.openxmlformats.org/officeDocument/2006/relationships/image" Target="../media/image265.png"/><Relationship Id="rId76" Type="http://schemas.openxmlformats.org/officeDocument/2006/relationships/customXml" Target="../ink/ink276.xml"/><Relationship Id="rId7" Type="http://schemas.openxmlformats.org/officeDocument/2006/relationships/image" Target="../media/image241.png"/><Relationship Id="rId71" Type="http://schemas.openxmlformats.org/officeDocument/2006/relationships/image" Target="../media/image273.png"/><Relationship Id="rId2" Type="http://schemas.openxmlformats.org/officeDocument/2006/relationships/customXml" Target="../ink/ink239.xml"/><Relationship Id="rId29" Type="http://schemas.openxmlformats.org/officeDocument/2006/relationships/image" Target="../media/image252.png"/><Relationship Id="rId24" Type="http://schemas.openxmlformats.org/officeDocument/2006/relationships/customXml" Target="../ink/ink250.xml"/><Relationship Id="rId40" Type="http://schemas.openxmlformats.org/officeDocument/2006/relationships/customXml" Target="../ink/ink258.xml"/><Relationship Id="rId45" Type="http://schemas.openxmlformats.org/officeDocument/2006/relationships/image" Target="../media/image260.png"/><Relationship Id="rId66" Type="http://schemas.openxmlformats.org/officeDocument/2006/relationships/customXml" Target="../ink/ink271.xml"/><Relationship Id="rId61" Type="http://schemas.openxmlformats.org/officeDocument/2006/relationships/image" Target="../media/image268.png"/><Relationship Id="rId82" Type="http://schemas.openxmlformats.org/officeDocument/2006/relationships/customXml" Target="../ink/ink279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customXml" Target="../ink/ink284.xml"/><Relationship Id="rId13" Type="http://schemas.openxmlformats.org/officeDocument/2006/relationships/image" Target="../media/image286.png"/><Relationship Id="rId18" Type="http://schemas.openxmlformats.org/officeDocument/2006/relationships/customXml" Target="../ink/ink289.xml"/><Relationship Id="rId3" Type="http://schemas.openxmlformats.org/officeDocument/2006/relationships/image" Target="../media/image281.png"/><Relationship Id="rId7" Type="http://schemas.openxmlformats.org/officeDocument/2006/relationships/image" Target="../media/image283.png"/><Relationship Id="rId12" Type="http://schemas.openxmlformats.org/officeDocument/2006/relationships/customXml" Target="../ink/ink286.xml"/><Relationship Id="rId17" Type="http://schemas.openxmlformats.org/officeDocument/2006/relationships/image" Target="../media/image288.png"/><Relationship Id="rId2" Type="http://schemas.openxmlformats.org/officeDocument/2006/relationships/customXml" Target="../ink/ink281.xml"/><Relationship Id="rId16" Type="http://schemas.openxmlformats.org/officeDocument/2006/relationships/customXml" Target="../ink/ink288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83.xml"/><Relationship Id="rId11" Type="http://schemas.openxmlformats.org/officeDocument/2006/relationships/image" Target="../media/image285.png"/><Relationship Id="rId5" Type="http://schemas.openxmlformats.org/officeDocument/2006/relationships/image" Target="../media/image282.png"/><Relationship Id="rId15" Type="http://schemas.openxmlformats.org/officeDocument/2006/relationships/image" Target="../media/image287.png"/><Relationship Id="rId10" Type="http://schemas.openxmlformats.org/officeDocument/2006/relationships/customXml" Target="../ink/ink285.xml"/><Relationship Id="rId19" Type="http://schemas.openxmlformats.org/officeDocument/2006/relationships/image" Target="../media/image289.png"/><Relationship Id="rId4" Type="http://schemas.openxmlformats.org/officeDocument/2006/relationships/customXml" Target="../ink/ink282.xml"/><Relationship Id="rId9" Type="http://schemas.openxmlformats.org/officeDocument/2006/relationships/image" Target="../media/image284.png"/><Relationship Id="rId14" Type="http://schemas.openxmlformats.org/officeDocument/2006/relationships/customXml" Target="../ink/ink28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347.png"/><Relationship Id="rId21" Type="http://schemas.openxmlformats.org/officeDocument/2006/relationships/image" Target="../media/image299.png"/><Relationship Id="rId42" Type="http://schemas.openxmlformats.org/officeDocument/2006/relationships/customXml" Target="../ink/ink310.xml"/><Relationship Id="rId63" Type="http://schemas.openxmlformats.org/officeDocument/2006/relationships/image" Target="../media/image320.png"/><Relationship Id="rId84" Type="http://schemas.openxmlformats.org/officeDocument/2006/relationships/customXml" Target="../ink/ink331.xml"/><Relationship Id="rId138" Type="http://schemas.openxmlformats.org/officeDocument/2006/relationships/customXml" Target="../ink/ink358.xml"/><Relationship Id="rId107" Type="http://schemas.openxmlformats.org/officeDocument/2006/relationships/image" Target="../media/image342.png"/><Relationship Id="rId11" Type="http://schemas.openxmlformats.org/officeDocument/2006/relationships/image" Target="../media/image294.png"/><Relationship Id="rId32" Type="http://schemas.openxmlformats.org/officeDocument/2006/relationships/customXml" Target="../ink/ink305.xml"/><Relationship Id="rId53" Type="http://schemas.openxmlformats.org/officeDocument/2006/relationships/image" Target="../media/image315.png"/><Relationship Id="rId74" Type="http://schemas.openxmlformats.org/officeDocument/2006/relationships/customXml" Target="../ink/ink326.xml"/><Relationship Id="rId128" Type="http://schemas.openxmlformats.org/officeDocument/2006/relationships/customXml" Target="../ink/ink353.xml"/><Relationship Id="rId149" Type="http://schemas.openxmlformats.org/officeDocument/2006/relationships/image" Target="../media/image363.png"/><Relationship Id="rId5" Type="http://schemas.openxmlformats.org/officeDocument/2006/relationships/image" Target="../media/image291.png"/><Relationship Id="rId95" Type="http://schemas.openxmlformats.org/officeDocument/2006/relationships/image" Target="../media/image336.png"/><Relationship Id="rId22" Type="http://schemas.openxmlformats.org/officeDocument/2006/relationships/customXml" Target="../ink/ink300.xml"/><Relationship Id="rId27" Type="http://schemas.openxmlformats.org/officeDocument/2006/relationships/image" Target="../media/image302.png"/><Relationship Id="rId43" Type="http://schemas.openxmlformats.org/officeDocument/2006/relationships/image" Target="../media/image310.png"/><Relationship Id="rId48" Type="http://schemas.openxmlformats.org/officeDocument/2006/relationships/customXml" Target="../ink/ink313.xml"/><Relationship Id="rId64" Type="http://schemas.openxmlformats.org/officeDocument/2006/relationships/customXml" Target="../ink/ink321.xml"/><Relationship Id="rId69" Type="http://schemas.openxmlformats.org/officeDocument/2006/relationships/image" Target="../media/image323.png"/><Relationship Id="rId113" Type="http://schemas.openxmlformats.org/officeDocument/2006/relationships/image" Target="../media/image345.png"/><Relationship Id="rId118" Type="http://schemas.openxmlformats.org/officeDocument/2006/relationships/customXml" Target="../ink/ink348.xml"/><Relationship Id="rId134" Type="http://schemas.openxmlformats.org/officeDocument/2006/relationships/customXml" Target="../ink/ink356.xml"/><Relationship Id="rId139" Type="http://schemas.openxmlformats.org/officeDocument/2006/relationships/image" Target="../media/image358.png"/><Relationship Id="rId80" Type="http://schemas.openxmlformats.org/officeDocument/2006/relationships/customXml" Target="../ink/ink329.xml"/><Relationship Id="rId85" Type="http://schemas.openxmlformats.org/officeDocument/2006/relationships/image" Target="../media/image331.png"/><Relationship Id="rId150" Type="http://schemas.openxmlformats.org/officeDocument/2006/relationships/customXml" Target="../ink/ink364.xml"/><Relationship Id="rId155" Type="http://schemas.openxmlformats.org/officeDocument/2006/relationships/image" Target="../media/image366.png"/><Relationship Id="rId12" Type="http://schemas.openxmlformats.org/officeDocument/2006/relationships/customXml" Target="../ink/ink295.xml"/><Relationship Id="rId17" Type="http://schemas.openxmlformats.org/officeDocument/2006/relationships/image" Target="../media/image297.png"/><Relationship Id="rId33" Type="http://schemas.openxmlformats.org/officeDocument/2006/relationships/image" Target="../media/image305.png"/><Relationship Id="rId38" Type="http://schemas.openxmlformats.org/officeDocument/2006/relationships/customXml" Target="../ink/ink308.xml"/><Relationship Id="rId59" Type="http://schemas.openxmlformats.org/officeDocument/2006/relationships/image" Target="../media/image318.png"/><Relationship Id="rId103" Type="http://schemas.openxmlformats.org/officeDocument/2006/relationships/image" Target="../media/image340.png"/><Relationship Id="rId108" Type="http://schemas.openxmlformats.org/officeDocument/2006/relationships/customXml" Target="../ink/ink343.xml"/><Relationship Id="rId124" Type="http://schemas.openxmlformats.org/officeDocument/2006/relationships/customXml" Target="../ink/ink351.xml"/><Relationship Id="rId129" Type="http://schemas.openxmlformats.org/officeDocument/2006/relationships/image" Target="../media/image353.png"/><Relationship Id="rId54" Type="http://schemas.openxmlformats.org/officeDocument/2006/relationships/customXml" Target="../ink/ink316.xml"/><Relationship Id="rId70" Type="http://schemas.openxmlformats.org/officeDocument/2006/relationships/customXml" Target="../ink/ink324.xml"/><Relationship Id="rId75" Type="http://schemas.openxmlformats.org/officeDocument/2006/relationships/image" Target="../media/image326.png"/><Relationship Id="rId91" Type="http://schemas.openxmlformats.org/officeDocument/2006/relationships/image" Target="../media/image334.png"/><Relationship Id="rId96" Type="http://schemas.openxmlformats.org/officeDocument/2006/relationships/customXml" Target="../ink/ink337.xml"/><Relationship Id="rId140" Type="http://schemas.openxmlformats.org/officeDocument/2006/relationships/customXml" Target="../ink/ink359.xml"/><Relationship Id="rId145" Type="http://schemas.openxmlformats.org/officeDocument/2006/relationships/image" Target="../media/image361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92.xml"/><Relationship Id="rId23" Type="http://schemas.openxmlformats.org/officeDocument/2006/relationships/image" Target="../media/image300.png"/><Relationship Id="rId28" Type="http://schemas.openxmlformats.org/officeDocument/2006/relationships/customXml" Target="../ink/ink303.xml"/><Relationship Id="rId49" Type="http://schemas.openxmlformats.org/officeDocument/2006/relationships/image" Target="../media/image313.png"/><Relationship Id="rId114" Type="http://schemas.openxmlformats.org/officeDocument/2006/relationships/customXml" Target="../ink/ink346.xml"/><Relationship Id="rId119" Type="http://schemas.openxmlformats.org/officeDocument/2006/relationships/image" Target="../media/image348.png"/><Relationship Id="rId44" Type="http://schemas.openxmlformats.org/officeDocument/2006/relationships/customXml" Target="../ink/ink311.xml"/><Relationship Id="rId60" Type="http://schemas.openxmlformats.org/officeDocument/2006/relationships/customXml" Target="../ink/ink319.xml"/><Relationship Id="rId65" Type="http://schemas.openxmlformats.org/officeDocument/2006/relationships/image" Target="../media/image321.png"/><Relationship Id="rId81" Type="http://schemas.openxmlformats.org/officeDocument/2006/relationships/image" Target="../media/image329.png"/><Relationship Id="rId86" Type="http://schemas.openxmlformats.org/officeDocument/2006/relationships/customXml" Target="../ink/ink332.xml"/><Relationship Id="rId130" Type="http://schemas.openxmlformats.org/officeDocument/2006/relationships/customXml" Target="../ink/ink354.xml"/><Relationship Id="rId135" Type="http://schemas.openxmlformats.org/officeDocument/2006/relationships/image" Target="../media/image356.png"/><Relationship Id="rId151" Type="http://schemas.openxmlformats.org/officeDocument/2006/relationships/image" Target="../media/image364.png"/><Relationship Id="rId13" Type="http://schemas.openxmlformats.org/officeDocument/2006/relationships/image" Target="../media/image295.png"/><Relationship Id="rId18" Type="http://schemas.openxmlformats.org/officeDocument/2006/relationships/customXml" Target="../ink/ink298.xml"/><Relationship Id="rId39" Type="http://schemas.openxmlformats.org/officeDocument/2006/relationships/image" Target="../media/image308.png"/><Relationship Id="rId109" Type="http://schemas.openxmlformats.org/officeDocument/2006/relationships/image" Target="../media/image343.png"/><Relationship Id="rId34" Type="http://schemas.openxmlformats.org/officeDocument/2006/relationships/customXml" Target="../ink/ink306.xml"/><Relationship Id="rId50" Type="http://schemas.openxmlformats.org/officeDocument/2006/relationships/customXml" Target="../ink/ink314.xml"/><Relationship Id="rId55" Type="http://schemas.openxmlformats.org/officeDocument/2006/relationships/image" Target="../media/image316.png"/><Relationship Id="rId76" Type="http://schemas.openxmlformats.org/officeDocument/2006/relationships/customXml" Target="../ink/ink327.xml"/><Relationship Id="rId97" Type="http://schemas.openxmlformats.org/officeDocument/2006/relationships/image" Target="../media/image337.png"/><Relationship Id="rId104" Type="http://schemas.openxmlformats.org/officeDocument/2006/relationships/customXml" Target="../ink/ink341.xml"/><Relationship Id="rId120" Type="http://schemas.openxmlformats.org/officeDocument/2006/relationships/customXml" Target="../ink/ink349.xml"/><Relationship Id="rId125" Type="http://schemas.openxmlformats.org/officeDocument/2006/relationships/image" Target="../media/image351.png"/><Relationship Id="rId141" Type="http://schemas.openxmlformats.org/officeDocument/2006/relationships/image" Target="../media/image359.png"/><Relationship Id="rId146" Type="http://schemas.openxmlformats.org/officeDocument/2006/relationships/customXml" Target="../ink/ink362.xml"/><Relationship Id="rId7" Type="http://schemas.openxmlformats.org/officeDocument/2006/relationships/image" Target="../media/image292.png"/><Relationship Id="rId71" Type="http://schemas.openxmlformats.org/officeDocument/2006/relationships/image" Target="../media/image324.png"/><Relationship Id="rId92" Type="http://schemas.openxmlformats.org/officeDocument/2006/relationships/customXml" Target="../ink/ink335.xml"/><Relationship Id="rId2" Type="http://schemas.openxmlformats.org/officeDocument/2006/relationships/customXml" Target="../ink/ink290.xml"/><Relationship Id="rId29" Type="http://schemas.openxmlformats.org/officeDocument/2006/relationships/image" Target="../media/image303.png"/><Relationship Id="rId24" Type="http://schemas.openxmlformats.org/officeDocument/2006/relationships/customXml" Target="../ink/ink301.xml"/><Relationship Id="rId40" Type="http://schemas.openxmlformats.org/officeDocument/2006/relationships/customXml" Target="../ink/ink309.xml"/><Relationship Id="rId45" Type="http://schemas.openxmlformats.org/officeDocument/2006/relationships/image" Target="../media/image311.png"/><Relationship Id="rId66" Type="http://schemas.openxmlformats.org/officeDocument/2006/relationships/customXml" Target="../ink/ink322.xml"/><Relationship Id="rId87" Type="http://schemas.openxmlformats.org/officeDocument/2006/relationships/image" Target="../media/image332.png"/><Relationship Id="rId110" Type="http://schemas.openxmlformats.org/officeDocument/2006/relationships/customXml" Target="../ink/ink344.xml"/><Relationship Id="rId115" Type="http://schemas.openxmlformats.org/officeDocument/2006/relationships/image" Target="../media/image346.png"/><Relationship Id="rId131" Type="http://schemas.openxmlformats.org/officeDocument/2006/relationships/image" Target="../media/image354.png"/><Relationship Id="rId136" Type="http://schemas.openxmlformats.org/officeDocument/2006/relationships/customXml" Target="../ink/ink357.xml"/><Relationship Id="rId61" Type="http://schemas.openxmlformats.org/officeDocument/2006/relationships/image" Target="../media/image319.png"/><Relationship Id="rId82" Type="http://schemas.openxmlformats.org/officeDocument/2006/relationships/customXml" Target="../ink/ink330.xml"/><Relationship Id="rId152" Type="http://schemas.openxmlformats.org/officeDocument/2006/relationships/customXml" Target="../ink/ink365.xml"/><Relationship Id="rId19" Type="http://schemas.openxmlformats.org/officeDocument/2006/relationships/image" Target="../media/image298.png"/><Relationship Id="rId14" Type="http://schemas.openxmlformats.org/officeDocument/2006/relationships/customXml" Target="../ink/ink296.xml"/><Relationship Id="rId30" Type="http://schemas.openxmlformats.org/officeDocument/2006/relationships/customXml" Target="../ink/ink304.xml"/><Relationship Id="rId35" Type="http://schemas.openxmlformats.org/officeDocument/2006/relationships/image" Target="../media/image306.png"/><Relationship Id="rId56" Type="http://schemas.openxmlformats.org/officeDocument/2006/relationships/customXml" Target="../ink/ink317.xml"/><Relationship Id="rId77" Type="http://schemas.openxmlformats.org/officeDocument/2006/relationships/image" Target="../media/image327.png"/><Relationship Id="rId100" Type="http://schemas.openxmlformats.org/officeDocument/2006/relationships/customXml" Target="../ink/ink339.xml"/><Relationship Id="rId105" Type="http://schemas.openxmlformats.org/officeDocument/2006/relationships/image" Target="../media/image341.png"/><Relationship Id="rId126" Type="http://schemas.openxmlformats.org/officeDocument/2006/relationships/customXml" Target="../ink/ink352.xml"/><Relationship Id="rId147" Type="http://schemas.openxmlformats.org/officeDocument/2006/relationships/image" Target="../media/image362.png"/><Relationship Id="rId8" Type="http://schemas.openxmlformats.org/officeDocument/2006/relationships/customXml" Target="../ink/ink293.xml"/><Relationship Id="rId51" Type="http://schemas.openxmlformats.org/officeDocument/2006/relationships/image" Target="../media/image314.png"/><Relationship Id="rId72" Type="http://schemas.openxmlformats.org/officeDocument/2006/relationships/customXml" Target="../ink/ink325.xml"/><Relationship Id="rId93" Type="http://schemas.openxmlformats.org/officeDocument/2006/relationships/image" Target="../media/image335.png"/><Relationship Id="rId98" Type="http://schemas.openxmlformats.org/officeDocument/2006/relationships/customXml" Target="../ink/ink338.xml"/><Relationship Id="rId121" Type="http://schemas.openxmlformats.org/officeDocument/2006/relationships/image" Target="../media/image349.png"/><Relationship Id="rId142" Type="http://schemas.openxmlformats.org/officeDocument/2006/relationships/customXml" Target="../ink/ink360.xml"/><Relationship Id="rId3" Type="http://schemas.openxmlformats.org/officeDocument/2006/relationships/image" Target="../media/image290.png"/><Relationship Id="rId25" Type="http://schemas.openxmlformats.org/officeDocument/2006/relationships/image" Target="../media/image301.png"/><Relationship Id="rId46" Type="http://schemas.openxmlformats.org/officeDocument/2006/relationships/customXml" Target="../ink/ink312.xml"/><Relationship Id="rId67" Type="http://schemas.openxmlformats.org/officeDocument/2006/relationships/image" Target="../media/image322.png"/><Relationship Id="rId116" Type="http://schemas.openxmlformats.org/officeDocument/2006/relationships/customXml" Target="../ink/ink347.xml"/><Relationship Id="rId137" Type="http://schemas.openxmlformats.org/officeDocument/2006/relationships/image" Target="../media/image357.png"/><Relationship Id="rId20" Type="http://schemas.openxmlformats.org/officeDocument/2006/relationships/customXml" Target="../ink/ink299.xml"/><Relationship Id="rId41" Type="http://schemas.openxmlformats.org/officeDocument/2006/relationships/image" Target="../media/image309.png"/><Relationship Id="rId62" Type="http://schemas.openxmlformats.org/officeDocument/2006/relationships/customXml" Target="../ink/ink320.xml"/><Relationship Id="rId83" Type="http://schemas.openxmlformats.org/officeDocument/2006/relationships/image" Target="../media/image330.png"/><Relationship Id="rId88" Type="http://schemas.openxmlformats.org/officeDocument/2006/relationships/customXml" Target="../ink/ink333.xml"/><Relationship Id="rId111" Type="http://schemas.openxmlformats.org/officeDocument/2006/relationships/image" Target="../media/image344.png"/><Relationship Id="rId132" Type="http://schemas.openxmlformats.org/officeDocument/2006/relationships/customXml" Target="../ink/ink355.xml"/><Relationship Id="rId153" Type="http://schemas.openxmlformats.org/officeDocument/2006/relationships/image" Target="../media/image365.png"/><Relationship Id="rId15" Type="http://schemas.openxmlformats.org/officeDocument/2006/relationships/image" Target="../media/image296.png"/><Relationship Id="rId36" Type="http://schemas.openxmlformats.org/officeDocument/2006/relationships/customXml" Target="../ink/ink307.xml"/><Relationship Id="rId57" Type="http://schemas.openxmlformats.org/officeDocument/2006/relationships/image" Target="../media/image317.png"/><Relationship Id="rId106" Type="http://schemas.openxmlformats.org/officeDocument/2006/relationships/customXml" Target="../ink/ink342.xml"/><Relationship Id="rId127" Type="http://schemas.openxmlformats.org/officeDocument/2006/relationships/image" Target="../media/image352.png"/><Relationship Id="rId10" Type="http://schemas.openxmlformats.org/officeDocument/2006/relationships/customXml" Target="../ink/ink294.xml"/><Relationship Id="rId31" Type="http://schemas.openxmlformats.org/officeDocument/2006/relationships/image" Target="../media/image304.png"/><Relationship Id="rId52" Type="http://schemas.openxmlformats.org/officeDocument/2006/relationships/customXml" Target="../ink/ink315.xml"/><Relationship Id="rId73" Type="http://schemas.openxmlformats.org/officeDocument/2006/relationships/image" Target="../media/image325.png"/><Relationship Id="rId78" Type="http://schemas.openxmlformats.org/officeDocument/2006/relationships/customXml" Target="../ink/ink328.xml"/><Relationship Id="rId94" Type="http://schemas.openxmlformats.org/officeDocument/2006/relationships/customXml" Target="../ink/ink336.xml"/><Relationship Id="rId99" Type="http://schemas.openxmlformats.org/officeDocument/2006/relationships/image" Target="../media/image338.png"/><Relationship Id="rId101" Type="http://schemas.openxmlformats.org/officeDocument/2006/relationships/image" Target="../media/image339.png"/><Relationship Id="rId122" Type="http://schemas.openxmlformats.org/officeDocument/2006/relationships/customXml" Target="../ink/ink350.xml"/><Relationship Id="rId143" Type="http://schemas.openxmlformats.org/officeDocument/2006/relationships/image" Target="../media/image360.png"/><Relationship Id="rId148" Type="http://schemas.openxmlformats.org/officeDocument/2006/relationships/customXml" Target="../ink/ink363.xml"/><Relationship Id="rId4" Type="http://schemas.openxmlformats.org/officeDocument/2006/relationships/customXml" Target="../ink/ink291.xml"/><Relationship Id="rId9" Type="http://schemas.openxmlformats.org/officeDocument/2006/relationships/image" Target="../media/image293.png"/><Relationship Id="rId26" Type="http://schemas.openxmlformats.org/officeDocument/2006/relationships/customXml" Target="../ink/ink302.xml"/><Relationship Id="rId47" Type="http://schemas.openxmlformats.org/officeDocument/2006/relationships/image" Target="../media/image312.png"/><Relationship Id="rId68" Type="http://schemas.openxmlformats.org/officeDocument/2006/relationships/customXml" Target="../ink/ink323.xml"/><Relationship Id="rId89" Type="http://schemas.openxmlformats.org/officeDocument/2006/relationships/image" Target="../media/image333.png"/><Relationship Id="rId112" Type="http://schemas.openxmlformats.org/officeDocument/2006/relationships/customXml" Target="../ink/ink345.xml"/><Relationship Id="rId133" Type="http://schemas.openxmlformats.org/officeDocument/2006/relationships/image" Target="../media/image355.png"/><Relationship Id="rId154" Type="http://schemas.openxmlformats.org/officeDocument/2006/relationships/customXml" Target="../ink/ink366.xml"/><Relationship Id="rId16" Type="http://schemas.openxmlformats.org/officeDocument/2006/relationships/customXml" Target="../ink/ink297.xml"/><Relationship Id="rId37" Type="http://schemas.openxmlformats.org/officeDocument/2006/relationships/image" Target="../media/image307.png"/><Relationship Id="rId58" Type="http://schemas.openxmlformats.org/officeDocument/2006/relationships/customXml" Target="../ink/ink318.xml"/><Relationship Id="rId79" Type="http://schemas.openxmlformats.org/officeDocument/2006/relationships/image" Target="../media/image328.png"/><Relationship Id="rId102" Type="http://schemas.openxmlformats.org/officeDocument/2006/relationships/customXml" Target="../ink/ink340.xml"/><Relationship Id="rId123" Type="http://schemas.openxmlformats.org/officeDocument/2006/relationships/image" Target="../media/image350.png"/><Relationship Id="rId144" Type="http://schemas.openxmlformats.org/officeDocument/2006/relationships/customXml" Target="../ink/ink361.xml"/><Relationship Id="rId90" Type="http://schemas.openxmlformats.org/officeDocument/2006/relationships/customXml" Target="../ink/ink33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image" Target="../media/image6.png"/><Relationship Id="rId18" Type="http://schemas.openxmlformats.org/officeDocument/2006/relationships/customXml" Target="../ink/ink9.xml"/><Relationship Id="rId3" Type="http://schemas.openxmlformats.org/officeDocument/2006/relationships/image" Target="../media/image1.png"/><Relationship Id="rId21" Type="http://schemas.openxmlformats.org/officeDocument/2006/relationships/image" Target="../media/image10.png"/><Relationship Id="rId7" Type="http://schemas.openxmlformats.org/officeDocument/2006/relationships/image" Target="../media/image3.png"/><Relationship Id="rId12" Type="http://schemas.openxmlformats.org/officeDocument/2006/relationships/customXml" Target="../ink/ink6.xml"/><Relationship Id="rId17" Type="http://schemas.openxmlformats.org/officeDocument/2006/relationships/image" Target="../media/image8.png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20" Type="http://schemas.openxmlformats.org/officeDocument/2006/relationships/customXml" Target="../ink/ink10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1" Type="http://schemas.openxmlformats.org/officeDocument/2006/relationships/image" Target="../media/image5.png"/><Relationship Id="rId5" Type="http://schemas.openxmlformats.org/officeDocument/2006/relationships/image" Target="../media/image2.png"/><Relationship Id="rId15" Type="http://schemas.openxmlformats.org/officeDocument/2006/relationships/image" Target="../media/image7.png"/><Relationship Id="rId10" Type="http://schemas.openxmlformats.org/officeDocument/2006/relationships/customXml" Target="../ink/ink5.xml"/><Relationship Id="rId19" Type="http://schemas.openxmlformats.org/officeDocument/2006/relationships/image" Target="../media/image9.png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14" Type="http://schemas.openxmlformats.org/officeDocument/2006/relationships/customXml" Target="../ink/ink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customXml" Target="../ink/ink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customXml" Target="../ink/ink18.xml"/><Relationship Id="rId18" Type="http://schemas.openxmlformats.org/officeDocument/2006/relationships/image" Target="../media/image20.png"/><Relationship Id="rId26" Type="http://schemas.openxmlformats.org/officeDocument/2006/relationships/image" Target="../media/image24.png"/><Relationship Id="rId3" Type="http://schemas.openxmlformats.org/officeDocument/2006/relationships/customXml" Target="../ink/ink13.xml"/><Relationship Id="rId21" Type="http://schemas.openxmlformats.org/officeDocument/2006/relationships/customXml" Target="../ink/ink22.xml"/><Relationship Id="rId7" Type="http://schemas.openxmlformats.org/officeDocument/2006/relationships/customXml" Target="../ink/ink15.xml"/><Relationship Id="rId12" Type="http://schemas.openxmlformats.org/officeDocument/2006/relationships/image" Target="../media/image17.png"/><Relationship Id="rId17" Type="http://schemas.openxmlformats.org/officeDocument/2006/relationships/customXml" Target="../ink/ink20.xml"/><Relationship Id="rId25" Type="http://schemas.openxmlformats.org/officeDocument/2006/relationships/customXml" Target="../ink/ink24.xml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9.png"/><Relationship Id="rId20" Type="http://schemas.openxmlformats.org/officeDocument/2006/relationships/image" Target="../media/image21.png"/><Relationship Id="rId29" Type="http://schemas.openxmlformats.org/officeDocument/2006/relationships/customXml" Target="../ink/ink2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customXml" Target="../ink/ink17.xml"/><Relationship Id="rId24" Type="http://schemas.openxmlformats.org/officeDocument/2006/relationships/image" Target="../media/image23.png"/><Relationship Id="rId32" Type="http://schemas.openxmlformats.org/officeDocument/2006/relationships/image" Target="../media/image27.png"/><Relationship Id="rId5" Type="http://schemas.openxmlformats.org/officeDocument/2006/relationships/customXml" Target="../ink/ink14.xml"/><Relationship Id="rId15" Type="http://schemas.openxmlformats.org/officeDocument/2006/relationships/customXml" Target="../ink/ink19.xml"/><Relationship Id="rId23" Type="http://schemas.openxmlformats.org/officeDocument/2006/relationships/customXml" Target="../ink/ink23.xml"/><Relationship Id="rId28" Type="http://schemas.openxmlformats.org/officeDocument/2006/relationships/image" Target="../media/image25.png"/><Relationship Id="rId10" Type="http://schemas.openxmlformats.org/officeDocument/2006/relationships/image" Target="../media/image16.png"/><Relationship Id="rId19" Type="http://schemas.openxmlformats.org/officeDocument/2006/relationships/customXml" Target="../ink/ink21.xml"/><Relationship Id="rId31" Type="http://schemas.openxmlformats.org/officeDocument/2006/relationships/customXml" Target="../ink/ink27.xml"/><Relationship Id="rId4" Type="http://schemas.openxmlformats.org/officeDocument/2006/relationships/image" Target="../media/image13.png"/><Relationship Id="rId9" Type="http://schemas.openxmlformats.org/officeDocument/2006/relationships/customXml" Target="../ink/ink16.xml"/><Relationship Id="rId14" Type="http://schemas.openxmlformats.org/officeDocument/2006/relationships/image" Target="../media/image18.png"/><Relationship Id="rId22" Type="http://schemas.openxmlformats.org/officeDocument/2006/relationships/image" Target="../media/image22.png"/><Relationship Id="rId27" Type="http://schemas.openxmlformats.org/officeDocument/2006/relationships/customXml" Target="../ink/ink25.xml"/><Relationship Id="rId30" Type="http://schemas.openxmlformats.org/officeDocument/2006/relationships/image" Target="../media/image2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ustomXml" Target="../ink/ink31.xml"/><Relationship Id="rId13" Type="http://schemas.openxmlformats.org/officeDocument/2006/relationships/image" Target="../media/image33.png"/><Relationship Id="rId3" Type="http://schemas.openxmlformats.org/officeDocument/2006/relationships/image" Target="../media/image28.png"/><Relationship Id="rId7" Type="http://schemas.openxmlformats.org/officeDocument/2006/relationships/image" Target="../media/image30.png"/><Relationship Id="rId12" Type="http://schemas.openxmlformats.org/officeDocument/2006/relationships/customXml" Target="../ink/ink33.xml"/><Relationship Id="rId2" Type="http://schemas.openxmlformats.org/officeDocument/2006/relationships/customXml" Target="../ink/ink28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0.xml"/><Relationship Id="rId11" Type="http://schemas.openxmlformats.org/officeDocument/2006/relationships/image" Target="../media/image32.png"/><Relationship Id="rId5" Type="http://schemas.openxmlformats.org/officeDocument/2006/relationships/image" Target="../media/image29.png"/><Relationship Id="rId10" Type="http://schemas.openxmlformats.org/officeDocument/2006/relationships/customXml" Target="../ink/ink32.xml"/><Relationship Id="rId4" Type="http://schemas.openxmlformats.org/officeDocument/2006/relationships/customXml" Target="../ink/ink29.xml"/><Relationship Id="rId9" Type="http://schemas.openxmlformats.org/officeDocument/2006/relationships/image" Target="../media/image31.png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9.png"/><Relationship Id="rId18" Type="http://schemas.openxmlformats.org/officeDocument/2006/relationships/customXml" Target="../ink/ink42.xml"/><Relationship Id="rId26" Type="http://schemas.openxmlformats.org/officeDocument/2006/relationships/customXml" Target="../ink/ink46.xml"/><Relationship Id="rId39" Type="http://schemas.openxmlformats.org/officeDocument/2006/relationships/image" Target="../media/image52.png"/><Relationship Id="rId21" Type="http://schemas.openxmlformats.org/officeDocument/2006/relationships/image" Target="../media/image43.png"/><Relationship Id="rId34" Type="http://schemas.openxmlformats.org/officeDocument/2006/relationships/customXml" Target="../ink/ink50.xml"/><Relationship Id="rId42" Type="http://schemas.openxmlformats.org/officeDocument/2006/relationships/customXml" Target="../ink/ink54.xml"/><Relationship Id="rId7" Type="http://schemas.openxmlformats.org/officeDocument/2006/relationships/image" Target="../media/image36.png"/><Relationship Id="rId2" Type="http://schemas.openxmlformats.org/officeDocument/2006/relationships/customXml" Target="../ink/ink34.xml"/><Relationship Id="rId16" Type="http://schemas.openxmlformats.org/officeDocument/2006/relationships/customXml" Target="../ink/ink41.xml"/><Relationship Id="rId20" Type="http://schemas.openxmlformats.org/officeDocument/2006/relationships/customXml" Target="../ink/ink43.xml"/><Relationship Id="rId29" Type="http://schemas.openxmlformats.org/officeDocument/2006/relationships/image" Target="../media/image47.png"/><Relationship Id="rId41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6.xml"/><Relationship Id="rId11" Type="http://schemas.openxmlformats.org/officeDocument/2006/relationships/image" Target="../media/image38.png"/><Relationship Id="rId24" Type="http://schemas.openxmlformats.org/officeDocument/2006/relationships/customXml" Target="../ink/ink45.xml"/><Relationship Id="rId32" Type="http://schemas.openxmlformats.org/officeDocument/2006/relationships/customXml" Target="../ink/ink49.xml"/><Relationship Id="rId37" Type="http://schemas.openxmlformats.org/officeDocument/2006/relationships/image" Target="../media/image51.png"/><Relationship Id="rId40" Type="http://schemas.openxmlformats.org/officeDocument/2006/relationships/customXml" Target="../ink/ink53.xml"/><Relationship Id="rId5" Type="http://schemas.openxmlformats.org/officeDocument/2006/relationships/image" Target="../media/image35.png"/><Relationship Id="rId15" Type="http://schemas.openxmlformats.org/officeDocument/2006/relationships/image" Target="../media/image40.png"/><Relationship Id="rId23" Type="http://schemas.openxmlformats.org/officeDocument/2006/relationships/image" Target="../media/image44.png"/><Relationship Id="rId28" Type="http://schemas.openxmlformats.org/officeDocument/2006/relationships/customXml" Target="../ink/ink47.xml"/><Relationship Id="rId36" Type="http://schemas.openxmlformats.org/officeDocument/2006/relationships/customXml" Target="../ink/ink51.xml"/><Relationship Id="rId10" Type="http://schemas.openxmlformats.org/officeDocument/2006/relationships/customXml" Target="../ink/ink38.xml"/><Relationship Id="rId19" Type="http://schemas.openxmlformats.org/officeDocument/2006/relationships/image" Target="../media/image42.png"/><Relationship Id="rId31" Type="http://schemas.openxmlformats.org/officeDocument/2006/relationships/image" Target="../media/image48.png"/><Relationship Id="rId4" Type="http://schemas.openxmlformats.org/officeDocument/2006/relationships/customXml" Target="../ink/ink35.xml"/><Relationship Id="rId9" Type="http://schemas.openxmlformats.org/officeDocument/2006/relationships/image" Target="../media/image37.png"/><Relationship Id="rId14" Type="http://schemas.openxmlformats.org/officeDocument/2006/relationships/customXml" Target="../ink/ink40.xml"/><Relationship Id="rId22" Type="http://schemas.openxmlformats.org/officeDocument/2006/relationships/customXml" Target="../ink/ink44.xml"/><Relationship Id="rId27" Type="http://schemas.openxmlformats.org/officeDocument/2006/relationships/image" Target="../media/image46.png"/><Relationship Id="rId30" Type="http://schemas.openxmlformats.org/officeDocument/2006/relationships/customXml" Target="../ink/ink48.xml"/><Relationship Id="rId35" Type="http://schemas.openxmlformats.org/officeDocument/2006/relationships/image" Target="../media/image50.png"/><Relationship Id="rId43" Type="http://schemas.openxmlformats.org/officeDocument/2006/relationships/image" Target="../media/image54.png"/><Relationship Id="rId8" Type="http://schemas.openxmlformats.org/officeDocument/2006/relationships/customXml" Target="../ink/ink37.xml"/><Relationship Id="rId3" Type="http://schemas.openxmlformats.org/officeDocument/2006/relationships/image" Target="../media/image34.png"/><Relationship Id="rId12" Type="http://schemas.openxmlformats.org/officeDocument/2006/relationships/customXml" Target="../ink/ink39.xml"/><Relationship Id="rId17" Type="http://schemas.openxmlformats.org/officeDocument/2006/relationships/image" Target="../media/image41.png"/><Relationship Id="rId25" Type="http://schemas.openxmlformats.org/officeDocument/2006/relationships/image" Target="../media/image45.png"/><Relationship Id="rId33" Type="http://schemas.openxmlformats.org/officeDocument/2006/relationships/image" Target="../media/image49.png"/><Relationship Id="rId38" Type="http://schemas.openxmlformats.org/officeDocument/2006/relationships/customXml" Target="../ink/ink52.xml"/></Relationships>
</file>

<file path=ppt/slides/_rels/slide8.xml.rels><?xml version="1.0" encoding="UTF-8" standalone="yes"?>
<Relationships xmlns="http://schemas.openxmlformats.org/package/2006/relationships"><Relationship Id="rId26" Type="http://schemas.openxmlformats.org/officeDocument/2006/relationships/customXml" Target="../ink/ink67.xml"/><Relationship Id="rId117" Type="http://schemas.openxmlformats.org/officeDocument/2006/relationships/image" Target="../media/image112.png"/><Relationship Id="rId21" Type="http://schemas.openxmlformats.org/officeDocument/2006/relationships/image" Target="../media/image64.png"/><Relationship Id="rId42" Type="http://schemas.openxmlformats.org/officeDocument/2006/relationships/customXml" Target="../ink/ink75.xml"/><Relationship Id="rId47" Type="http://schemas.openxmlformats.org/officeDocument/2006/relationships/image" Target="../media/image77.png"/><Relationship Id="rId63" Type="http://schemas.openxmlformats.org/officeDocument/2006/relationships/image" Target="../media/image85.png"/><Relationship Id="rId68" Type="http://schemas.openxmlformats.org/officeDocument/2006/relationships/customXml" Target="../ink/ink88.xml"/><Relationship Id="rId84" Type="http://schemas.openxmlformats.org/officeDocument/2006/relationships/customXml" Target="../ink/ink96.xml"/><Relationship Id="rId89" Type="http://schemas.openxmlformats.org/officeDocument/2006/relationships/image" Target="../media/image98.png"/><Relationship Id="rId112" Type="http://schemas.openxmlformats.org/officeDocument/2006/relationships/customXml" Target="../ink/ink110.xml"/><Relationship Id="rId16" Type="http://schemas.openxmlformats.org/officeDocument/2006/relationships/customXml" Target="../ink/ink62.xml"/><Relationship Id="rId107" Type="http://schemas.openxmlformats.org/officeDocument/2006/relationships/image" Target="../media/image107.png"/><Relationship Id="rId11" Type="http://schemas.openxmlformats.org/officeDocument/2006/relationships/image" Target="../media/image59.png"/><Relationship Id="rId32" Type="http://schemas.openxmlformats.org/officeDocument/2006/relationships/customXml" Target="../ink/ink70.xml"/><Relationship Id="rId37" Type="http://schemas.openxmlformats.org/officeDocument/2006/relationships/image" Target="../media/image72.png"/><Relationship Id="rId53" Type="http://schemas.openxmlformats.org/officeDocument/2006/relationships/image" Target="../media/image80.png"/><Relationship Id="rId58" Type="http://schemas.openxmlformats.org/officeDocument/2006/relationships/customXml" Target="../ink/ink83.xml"/><Relationship Id="rId74" Type="http://schemas.openxmlformats.org/officeDocument/2006/relationships/customXml" Target="../ink/ink91.xml"/><Relationship Id="rId79" Type="http://schemas.openxmlformats.org/officeDocument/2006/relationships/image" Target="../media/image93.png"/><Relationship Id="rId102" Type="http://schemas.openxmlformats.org/officeDocument/2006/relationships/customXml" Target="../ink/ink105.xml"/><Relationship Id="rId5" Type="http://schemas.openxmlformats.org/officeDocument/2006/relationships/image" Target="../media/image56.png"/><Relationship Id="rId90" Type="http://schemas.openxmlformats.org/officeDocument/2006/relationships/customXml" Target="../ink/ink99.xml"/><Relationship Id="rId95" Type="http://schemas.openxmlformats.org/officeDocument/2006/relationships/image" Target="../media/image101.png"/><Relationship Id="rId22" Type="http://schemas.openxmlformats.org/officeDocument/2006/relationships/customXml" Target="../ink/ink65.xml"/><Relationship Id="rId27" Type="http://schemas.openxmlformats.org/officeDocument/2006/relationships/image" Target="../media/image67.png"/><Relationship Id="rId43" Type="http://schemas.openxmlformats.org/officeDocument/2006/relationships/image" Target="../media/image75.png"/><Relationship Id="rId48" Type="http://schemas.openxmlformats.org/officeDocument/2006/relationships/customXml" Target="../ink/ink78.xml"/><Relationship Id="rId64" Type="http://schemas.openxmlformats.org/officeDocument/2006/relationships/customXml" Target="../ink/ink86.xml"/><Relationship Id="rId69" Type="http://schemas.openxmlformats.org/officeDocument/2006/relationships/image" Target="../media/image88.png"/><Relationship Id="rId113" Type="http://schemas.openxmlformats.org/officeDocument/2006/relationships/image" Target="../media/image110.png"/><Relationship Id="rId80" Type="http://schemas.openxmlformats.org/officeDocument/2006/relationships/customXml" Target="../ink/ink94.xml"/><Relationship Id="rId85" Type="http://schemas.openxmlformats.org/officeDocument/2006/relationships/image" Target="../media/image96.png"/><Relationship Id="rId12" Type="http://schemas.openxmlformats.org/officeDocument/2006/relationships/customXml" Target="../ink/ink60.xml"/><Relationship Id="rId17" Type="http://schemas.openxmlformats.org/officeDocument/2006/relationships/image" Target="../media/image62.png"/><Relationship Id="rId33" Type="http://schemas.openxmlformats.org/officeDocument/2006/relationships/image" Target="../media/image70.png"/><Relationship Id="rId38" Type="http://schemas.openxmlformats.org/officeDocument/2006/relationships/customXml" Target="../ink/ink73.xml"/><Relationship Id="rId59" Type="http://schemas.openxmlformats.org/officeDocument/2006/relationships/image" Target="../media/image83.png"/><Relationship Id="rId103" Type="http://schemas.openxmlformats.org/officeDocument/2006/relationships/image" Target="../media/image105.png"/><Relationship Id="rId108" Type="http://schemas.openxmlformats.org/officeDocument/2006/relationships/customXml" Target="../ink/ink108.xml"/><Relationship Id="rId54" Type="http://schemas.openxmlformats.org/officeDocument/2006/relationships/customXml" Target="../ink/ink81.xml"/><Relationship Id="rId70" Type="http://schemas.openxmlformats.org/officeDocument/2006/relationships/customXml" Target="../ink/ink89.xml"/><Relationship Id="rId75" Type="http://schemas.openxmlformats.org/officeDocument/2006/relationships/image" Target="../media/image91.png"/><Relationship Id="rId91" Type="http://schemas.openxmlformats.org/officeDocument/2006/relationships/image" Target="../media/image99.png"/><Relationship Id="rId96" Type="http://schemas.openxmlformats.org/officeDocument/2006/relationships/customXml" Target="../ink/ink102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57.xml"/><Relationship Id="rId23" Type="http://schemas.openxmlformats.org/officeDocument/2006/relationships/image" Target="../media/image65.png"/><Relationship Id="rId28" Type="http://schemas.openxmlformats.org/officeDocument/2006/relationships/customXml" Target="../ink/ink68.xml"/><Relationship Id="rId49" Type="http://schemas.openxmlformats.org/officeDocument/2006/relationships/image" Target="../media/image78.png"/><Relationship Id="rId114" Type="http://schemas.openxmlformats.org/officeDocument/2006/relationships/customXml" Target="../ink/ink111.xml"/><Relationship Id="rId10" Type="http://schemas.openxmlformats.org/officeDocument/2006/relationships/customXml" Target="../ink/ink59.xml"/><Relationship Id="rId31" Type="http://schemas.openxmlformats.org/officeDocument/2006/relationships/image" Target="../media/image69.png"/><Relationship Id="rId44" Type="http://schemas.openxmlformats.org/officeDocument/2006/relationships/customXml" Target="../ink/ink76.xml"/><Relationship Id="rId52" Type="http://schemas.openxmlformats.org/officeDocument/2006/relationships/customXml" Target="../ink/ink80.xml"/><Relationship Id="rId60" Type="http://schemas.openxmlformats.org/officeDocument/2006/relationships/customXml" Target="../ink/ink84.xml"/><Relationship Id="rId65" Type="http://schemas.openxmlformats.org/officeDocument/2006/relationships/image" Target="../media/image86.png"/><Relationship Id="rId73" Type="http://schemas.openxmlformats.org/officeDocument/2006/relationships/image" Target="../media/image90.png"/><Relationship Id="rId78" Type="http://schemas.openxmlformats.org/officeDocument/2006/relationships/customXml" Target="../ink/ink93.xml"/><Relationship Id="rId81" Type="http://schemas.openxmlformats.org/officeDocument/2006/relationships/image" Target="../media/image94.png"/><Relationship Id="rId86" Type="http://schemas.openxmlformats.org/officeDocument/2006/relationships/customXml" Target="../ink/ink97.xml"/><Relationship Id="rId94" Type="http://schemas.openxmlformats.org/officeDocument/2006/relationships/customXml" Target="../ink/ink101.xml"/><Relationship Id="rId99" Type="http://schemas.openxmlformats.org/officeDocument/2006/relationships/image" Target="../media/image103.png"/><Relationship Id="rId101" Type="http://schemas.openxmlformats.org/officeDocument/2006/relationships/image" Target="../media/image104.png"/><Relationship Id="rId4" Type="http://schemas.openxmlformats.org/officeDocument/2006/relationships/customXml" Target="../ink/ink56.xml"/><Relationship Id="rId9" Type="http://schemas.openxmlformats.org/officeDocument/2006/relationships/image" Target="../media/image58.png"/><Relationship Id="rId13" Type="http://schemas.openxmlformats.org/officeDocument/2006/relationships/image" Target="../media/image60.png"/><Relationship Id="rId18" Type="http://schemas.openxmlformats.org/officeDocument/2006/relationships/customXml" Target="../ink/ink63.xml"/><Relationship Id="rId39" Type="http://schemas.openxmlformats.org/officeDocument/2006/relationships/image" Target="../media/image73.png"/><Relationship Id="rId109" Type="http://schemas.openxmlformats.org/officeDocument/2006/relationships/image" Target="../media/image108.png"/><Relationship Id="rId34" Type="http://schemas.openxmlformats.org/officeDocument/2006/relationships/customXml" Target="../ink/ink71.xml"/><Relationship Id="rId50" Type="http://schemas.openxmlformats.org/officeDocument/2006/relationships/customXml" Target="../ink/ink79.xml"/><Relationship Id="rId55" Type="http://schemas.openxmlformats.org/officeDocument/2006/relationships/image" Target="../media/image81.png"/><Relationship Id="rId76" Type="http://schemas.openxmlformats.org/officeDocument/2006/relationships/customXml" Target="../ink/ink92.xml"/><Relationship Id="rId97" Type="http://schemas.openxmlformats.org/officeDocument/2006/relationships/image" Target="../media/image102.png"/><Relationship Id="rId104" Type="http://schemas.openxmlformats.org/officeDocument/2006/relationships/customXml" Target="../ink/ink106.xml"/><Relationship Id="rId7" Type="http://schemas.openxmlformats.org/officeDocument/2006/relationships/image" Target="../media/image57.png"/><Relationship Id="rId71" Type="http://schemas.openxmlformats.org/officeDocument/2006/relationships/image" Target="../media/image89.png"/><Relationship Id="rId92" Type="http://schemas.openxmlformats.org/officeDocument/2006/relationships/customXml" Target="../ink/ink100.xml"/><Relationship Id="rId2" Type="http://schemas.openxmlformats.org/officeDocument/2006/relationships/customXml" Target="../ink/ink55.xml"/><Relationship Id="rId29" Type="http://schemas.openxmlformats.org/officeDocument/2006/relationships/image" Target="../media/image68.png"/><Relationship Id="rId24" Type="http://schemas.openxmlformats.org/officeDocument/2006/relationships/customXml" Target="../ink/ink66.xml"/><Relationship Id="rId40" Type="http://schemas.openxmlformats.org/officeDocument/2006/relationships/customXml" Target="../ink/ink74.xml"/><Relationship Id="rId45" Type="http://schemas.openxmlformats.org/officeDocument/2006/relationships/image" Target="../media/image76.png"/><Relationship Id="rId66" Type="http://schemas.openxmlformats.org/officeDocument/2006/relationships/customXml" Target="../ink/ink87.xml"/><Relationship Id="rId87" Type="http://schemas.openxmlformats.org/officeDocument/2006/relationships/image" Target="../media/image97.png"/><Relationship Id="rId110" Type="http://schemas.openxmlformats.org/officeDocument/2006/relationships/customXml" Target="../ink/ink109.xml"/><Relationship Id="rId115" Type="http://schemas.openxmlformats.org/officeDocument/2006/relationships/image" Target="../media/image111.png"/><Relationship Id="rId61" Type="http://schemas.openxmlformats.org/officeDocument/2006/relationships/image" Target="../media/image84.png"/><Relationship Id="rId82" Type="http://schemas.openxmlformats.org/officeDocument/2006/relationships/customXml" Target="../ink/ink95.xml"/><Relationship Id="rId19" Type="http://schemas.openxmlformats.org/officeDocument/2006/relationships/image" Target="../media/image63.png"/><Relationship Id="rId14" Type="http://schemas.openxmlformats.org/officeDocument/2006/relationships/customXml" Target="../ink/ink61.xml"/><Relationship Id="rId30" Type="http://schemas.openxmlformats.org/officeDocument/2006/relationships/customXml" Target="../ink/ink69.xml"/><Relationship Id="rId35" Type="http://schemas.openxmlformats.org/officeDocument/2006/relationships/image" Target="../media/image71.png"/><Relationship Id="rId56" Type="http://schemas.openxmlformats.org/officeDocument/2006/relationships/customXml" Target="../ink/ink82.xml"/><Relationship Id="rId77" Type="http://schemas.openxmlformats.org/officeDocument/2006/relationships/image" Target="../media/image92.png"/><Relationship Id="rId100" Type="http://schemas.openxmlformats.org/officeDocument/2006/relationships/customXml" Target="../ink/ink104.xml"/><Relationship Id="rId105" Type="http://schemas.openxmlformats.org/officeDocument/2006/relationships/image" Target="../media/image106.png"/><Relationship Id="rId8" Type="http://schemas.openxmlformats.org/officeDocument/2006/relationships/customXml" Target="../ink/ink58.xml"/><Relationship Id="rId51" Type="http://schemas.openxmlformats.org/officeDocument/2006/relationships/image" Target="../media/image79.png"/><Relationship Id="rId72" Type="http://schemas.openxmlformats.org/officeDocument/2006/relationships/customXml" Target="../ink/ink90.xml"/><Relationship Id="rId93" Type="http://schemas.openxmlformats.org/officeDocument/2006/relationships/image" Target="../media/image100.png"/><Relationship Id="rId98" Type="http://schemas.openxmlformats.org/officeDocument/2006/relationships/customXml" Target="../ink/ink103.xml"/><Relationship Id="rId3" Type="http://schemas.openxmlformats.org/officeDocument/2006/relationships/image" Target="../media/image55.png"/><Relationship Id="rId25" Type="http://schemas.openxmlformats.org/officeDocument/2006/relationships/image" Target="../media/image66.png"/><Relationship Id="rId46" Type="http://schemas.openxmlformats.org/officeDocument/2006/relationships/customXml" Target="../ink/ink77.xml"/><Relationship Id="rId67" Type="http://schemas.openxmlformats.org/officeDocument/2006/relationships/image" Target="../media/image87.png"/><Relationship Id="rId116" Type="http://schemas.openxmlformats.org/officeDocument/2006/relationships/customXml" Target="../ink/ink112.xml"/><Relationship Id="rId20" Type="http://schemas.openxmlformats.org/officeDocument/2006/relationships/customXml" Target="../ink/ink64.xml"/><Relationship Id="rId41" Type="http://schemas.openxmlformats.org/officeDocument/2006/relationships/image" Target="../media/image74.png"/><Relationship Id="rId62" Type="http://schemas.openxmlformats.org/officeDocument/2006/relationships/customXml" Target="../ink/ink85.xml"/><Relationship Id="rId83" Type="http://schemas.openxmlformats.org/officeDocument/2006/relationships/image" Target="../media/image95.png"/><Relationship Id="rId88" Type="http://schemas.openxmlformats.org/officeDocument/2006/relationships/customXml" Target="../ink/ink98.xml"/><Relationship Id="rId111" Type="http://schemas.openxmlformats.org/officeDocument/2006/relationships/image" Target="../media/image109.png"/><Relationship Id="rId15" Type="http://schemas.openxmlformats.org/officeDocument/2006/relationships/image" Target="../media/image61.png"/><Relationship Id="rId36" Type="http://schemas.openxmlformats.org/officeDocument/2006/relationships/customXml" Target="../ink/ink72.xml"/><Relationship Id="rId57" Type="http://schemas.openxmlformats.org/officeDocument/2006/relationships/image" Target="../media/image82.png"/><Relationship Id="rId106" Type="http://schemas.openxmlformats.org/officeDocument/2006/relationships/customXml" Target="../ink/ink10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customXml" Target="../ink/ink116.xml"/><Relationship Id="rId13" Type="http://schemas.openxmlformats.org/officeDocument/2006/relationships/image" Target="../media/image118.png"/><Relationship Id="rId3" Type="http://schemas.openxmlformats.org/officeDocument/2006/relationships/image" Target="../media/image113.png"/><Relationship Id="rId7" Type="http://schemas.openxmlformats.org/officeDocument/2006/relationships/image" Target="../media/image115.png"/><Relationship Id="rId12" Type="http://schemas.openxmlformats.org/officeDocument/2006/relationships/customXml" Target="../ink/ink118.xml"/><Relationship Id="rId2" Type="http://schemas.openxmlformats.org/officeDocument/2006/relationships/customXml" Target="../ink/ink113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15.xml"/><Relationship Id="rId11" Type="http://schemas.openxmlformats.org/officeDocument/2006/relationships/image" Target="../media/image117.png"/><Relationship Id="rId5" Type="http://schemas.openxmlformats.org/officeDocument/2006/relationships/image" Target="../media/image114.png"/><Relationship Id="rId15" Type="http://schemas.openxmlformats.org/officeDocument/2006/relationships/image" Target="../media/image119.png"/><Relationship Id="rId10" Type="http://schemas.openxmlformats.org/officeDocument/2006/relationships/customXml" Target="../ink/ink117.xml"/><Relationship Id="rId4" Type="http://schemas.openxmlformats.org/officeDocument/2006/relationships/customXml" Target="../ink/ink114.xml"/><Relationship Id="rId9" Type="http://schemas.openxmlformats.org/officeDocument/2006/relationships/image" Target="../media/image116.png"/><Relationship Id="rId14" Type="http://schemas.openxmlformats.org/officeDocument/2006/relationships/customXml" Target="../ink/ink1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0" y="841772"/>
            <a:ext cx="9144000" cy="1790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dirty="0"/>
              <a:t>CSE 12 – Basic Data Structures and Object-Oriented Design</a:t>
            </a:r>
            <a:br>
              <a:rPr lang="en-US" dirty="0"/>
            </a:br>
            <a:r>
              <a:rPr lang="en-US" dirty="0"/>
              <a:t>Lecture 6</a:t>
            </a:r>
            <a:endParaRPr dirty="0"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Greg Miranda &amp; Paul Cao, Winter 2021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AF5E3C-A639-488D-8ACD-A05525CF7342}"/>
              </a:ext>
            </a:extLst>
          </p:cNvPr>
          <p:cNvSpPr txBox="1"/>
          <p:nvPr/>
        </p:nvSpPr>
        <p:spPr>
          <a:xfrm>
            <a:off x="-47065" y="4774168"/>
            <a:ext cx="2940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This lecture is being recorded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28651" y="1334765"/>
            <a:ext cx="6748963" cy="38318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RecentRememberer</a:t>
            </a:r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&lt;T&gt;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private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&lt;T&gt; elements;</a:t>
            </a:r>
          </a:p>
          <a:p>
            <a:endParaRPr lang="en-US" sz="13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public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RecentRememberer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() {…}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fr-FR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public T </a:t>
            </a:r>
            <a:r>
              <a:rPr lang="fr-FR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fr-FR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(T </a:t>
            </a:r>
            <a:r>
              <a:rPr lang="fr-FR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element</a:t>
            </a:r>
            <a:r>
              <a:rPr lang="fr-FR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) {…}</a:t>
            </a:r>
          </a:p>
          <a:p>
            <a:r>
              <a:rPr lang="fr-FR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public </a:t>
            </a:r>
            <a:r>
              <a:rPr lang="fr-FR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getNumElements</a:t>
            </a:r>
            <a:r>
              <a:rPr lang="fr-FR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() {…}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public T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getLastElement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() {…}</a:t>
            </a:r>
          </a:p>
          <a:p>
            <a:endParaRPr lang="en-US" sz="13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public static void main(String[]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RecentRememberer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&lt;T&gt;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rr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RecentRememberer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&lt;T&gt;();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RecentRememberer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&lt;T&gt; rr2 = new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RecentRememberer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&lt;T&gt;();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rr.add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(1);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rr.add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(2);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rr2.add("three");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rr.getNumElements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() + "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elems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added");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("Last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was " +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rr.getLastElement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486400" y="1257300"/>
            <a:ext cx="3257550" cy="854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50" dirty="0"/>
              <a:t>Will the main method compile?</a:t>
            </a:r>
          </a:p>
          <a:p>
            <a:pPr marL="257175" indent="-257175">
              <a:buAutoNum type="alphaUcPeriod"/>
            </a:pPr>
            <a:r>
              <a:rPr lang="en-US" sz="1650" dirty="0"/>
              <a:t>Yes</a:t>
            </a:r>
          </a:p>
          <a:p>
            <a:pPr marL="257175" indent="-257175">
              <a:buAutoNum type="alphaUcPeriod"/>
            </a:pPr>
            <a:r>
              <a:rPr lang="en-US" sz="1650" dirty="0"/>
              <a:t>No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</p:spPr>
        <p:txBody>
          <a:bodyPr>
            <a:noAutofit/>
          </a:bodyPr>
          <a:lstStyle/>
          <a:p>
            <a:r>
              <a:rPr lang="en-US" dirty="0"/>
              <a:t>Java Generics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BE8F8E51-F4EE-4F3E-8DAE-467BA4F7F04B}"/>
                  </a:ext>
                </a:extLst>
              </p14:cNvPr>
              <p14:cNvContentPartPr/>
              <p14:nvPr/>
            </p14:nvContentPartPr>
            <p14:xfrm>
              <a:off x="5492809" y="1778659"/>
              <a:ext cx="282240" cy="29376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BE8F8E51-F4EE-4F3E-8DAE-467BA4F7F04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483809" y="1770019"/>
                <a:ext cx="299880" cy="311400"/>
              </a:xfrm>
              <a:prstGeom prst="rect">
                <a:avLst/>
              </a:prstGeom>
            </p:spPr>
          </p:pic>
        </mc:Fallback>
      </mc:AlternateContent>
      <p:grpSp>
        <p:nvGrpSpPr>
          <p:cNvPr id="20" name="Group 19">
            <a:extLst>
              <a:ext uri="{FF2B5EF4-FFF2-40B4-BE49-F238E27FC236}">
                <a16:creationId xmlns:a16="http://schemas.microsoft.com/office/drawing/2014/main" id="{E95B6EE6-8C9D-43B9-9313-A17351DFCB43}"/>
              </a:ext>
            </a:extLst>
          </p:cNvPr>
          <p:cNvGrpSpPr/>
          <p:nvPr/>
        </p:nvGrpSpPr>
        <p:grpSpPr>
          <a:xfrm>
            <a:off x="5109769" y="1505419"/>
            <a:ext cx="297720" cy="520920"/>
            <a:chOff x="5109769" y="1505419"/>
            <a:chExt cx="297720" cy="520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36363070-E5A1-4014-85E3-D9E8C22832A7}"/>
                    </a:ext>
                  </a:extLst>
                </p14:cNvPr>
                <p14:cNvContentPartPr/>
                <p14:nvPr/>
              </p14:nvContentPartPr>
              <p14:xfrm>
                <a:off x="5109769" y="1834099"/>
                <a:ext cx="110880" cy="9504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36363070-E5A1-4014-85E3-D9E8C22832A7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100769" y="1825459"/>
                  <a:ext cx="128520" cy="11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5B34B3F4-32B7-4A10-AE67-74133FC03EA2}"/>
                    </a:ext>
                  </a:extLst>
                </p14:cNvPr>
                <p14:cNvContentPartPr/>
                <p14:nvPr/>
              </p14:nvContentPartPr>
              <p14:xfrm>
                <a:off x="5193289" y="1785499"/>
                <a:ext cx="54720" cy="24084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5B34B3F4-32B7-4A10-AE67-74133FC03EA2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5184649" y="1776859"/>
                  <a:ext cx="72360" cy="25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B7065BDC-05E0-4067-A3BC-2665E2E89699}"/>
                    </a:ext>
                  </a:extLst>
                </p14:cNvPr>
                <p14:cNvContentPartPr/>
                <p14:nvPr/>
              </p14:nvContentPartPr>
              <p14:xfrm>
                <a:off x="5266369" y="1819339"/>
                <a:ext cx="93600" cy="16740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B7065BDC-05E0-4067-A3BC-2665E2E89699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5257369" y="1810339"/>
                  <a:ext cx="111240" cy="18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2B3C08A3-6189-41C6-B45F-362379C9A2DD}"/>
                    </a:ext>
                  </a:extLst>
                </p14:cNvPr>
                <p14:cNvContentPartPr/>
                <p14:nvPr/>
              </p14:nvContentPartPr>
              <p14:xfrm>
                <a:off x="5179969" y="1506139"/>
                <a:ext cx="69480" cy="22464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2B3C08A3-6189-41C6-B45F-362379C9A2DD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5170969" y="1497499"/>
                  <a:ext cx="87120" cy="24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C0A81D95-7055-46E5-A015-954A7D2D2B29}"/>
                    </a:ext>
                  </a:extLst>
                </p14:cNvPr>
                <p14:cNvContentPartPr/>
                <p14:nvPr/>
              </p14:nvContentPartPr>
              <p14:xfrm>
                <a:off x="5300209" y="1506859"/>
                <a:ext cx="56520" cy="9900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C0A81D95-7055-46E5-A015-954A7D2D2B29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5291569" y="1497859"/>
                  <a:ext cx="74160" cy="11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F1E91785-1502-406D-8252-43D118046864}"/>
                    </a:ext>
                  </a:extLst>
                </p14:cNvPr>
                <p14:cNvContentPartPr/>
                <p14:nvPr/>
              </p14:nvContentPartPr>
              <p14:xfrm>
                <a:off x="5290489" y="1505419"/>
                <a:ext cx="117000" cy="23688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F1E91785-1502-406D-8252-43D118046864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5281849" y="1496419"/>
                  <a:ext cx="134640" cy="254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99FB9C23-544B-4AFB-B2F0-5E932E8FCFE0}"/>
                  </a:ext>
                </a:extLst>
              </p14:cNvPr>
              <p14:cNvContentPartPr/>
              <p14:nvPr/>
            </p14:nvContentPartPr>
            <p14:xfrm>
              <a:off x="3742489" y="1268899"/>
              <a:ext cx="194760" cy="29880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99FB9C23-544B-4AFB-B2F0-5E932E8FCFE0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733849" y="1260259"/>
                <a:ext cx="212400" cy="31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0B1C3B9F-025D-4C69-B946-12B6307A264B}"/>
                  </a:ext>
                </a:extLst>
              </p14:cNvPr>
              <p14:cNvContentPartPr/>
              <p14:nvPr/>
            </p14:nvContentPartPr>
            <p14:xfrm>
              <a:off x="2672569" y="1573459"/>
              <a:ext cx="268920" cy="22788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0B1C3B9F-025D-4C69-B946-12B6307A264B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2663569" y="1564819"/>
                <a:ext cx="286560" cy="24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D02B5269-61FD-4A7F-8AFF-3306BFD24F8E}"/>
                  </a:ext>
                </a:extLst>
              </p14:cNvPr>
              <p14:cNvContentPartPr/>
              <p14:nvPr/>
            </p14:nvContentPartPr>
            <p14:xfrm>
              <a:off x="2204929" y="2191579"/>
              <a:ext cx="125640" cy="20880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D02B5269-61FD-4A7F-8AFF-3306BFD24F8E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2196289" y="2182939"/>
                <a:ext cx="143280" cy="22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543F7FD4-BD71-4D54-AB9E-AC04D7EA5C12}"/>
                  </a:ext>
                </a:extLst>
              </p14:cNvPr>
              <p14:cNvContentPartPr/>
              <p14:nvPr/>
            </p14:nvContentPartPr>
            <p14:xfrm>
              <a:off x="1599409" y="2607019"/>
              <a:ext cx="146160" cy="22032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543F7FD4-BD71-4D54-AB9E-AC04D7EA5C12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1590409" y="2598019"/>
                <a:ext cx="163800" cy="23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4CAF1452-9894-4EAE-A8C9-06E345908B68}"/>
                  </a:ext>
                </a:extLst>
              </p14:cNvPr>
              <p14:cNvContentPartPr/>
              <p14:nvPr/>
            </p14:nvContentPartPr>
            <p14:xfrm>
              <a:off x="1598329" y="2209939"/>
              <a:ext cx="199440" cy="16380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4CAF1452-9894-4EAE-A8C9-06E345908B68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1589329" y="2201299"/>
                <a:ext cx="217080" cy="18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7FC5FE37-EB25-435B-9171-9F6E521F2E5A}"/>
                  </a:ext>
                </a:extLst>
              </p14:cNvPr>
              <p14:cNvContentPartPr/>
              <p14:nvPr/>
            </p14:nvContentPartPr>
            <p14:xfrm>
              <a:off x="2829529" y="3243859"/>
              <a:ext cx="247680" cy="43668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7FC5FE37-EB25-435B-9171-9F6E521F2E5A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2820889" y="3234859"/>
                <a:ext cx="265320" cy="45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C9D53553-11A4-4F74-A451-971428BDEC44}"/>
                  </a:ext>
                </a:extLst>
              </p14:cNvPr>
              <p14:cNvContentPartPr/>
              <p14:nvPr/>
            </p14:nvContentPartPr>
            <p14:xfrm>
              <a:off x="5720329" y="3156379"/>
              <a:ext cx="425520" cy="52452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C9D53553-11A4-4F74-A451-971428BDEC44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5711689" y="3147739"/>
                <a:ext cx="443160" cy="542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067421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26057" y="1349873"/>
            <a:ext cx="7165744" cy="38318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RecentRememberer</a:t>
            </a:r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&lt;T&gt;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private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&lt;T&gt; elements = new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&lt;T&gt;();  </a:t>
            </a:r>
          </a:p>
          <a:p>
            <a:endParaRPr lang="en-US" sz="13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public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RecentRememberer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() {…}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fr-FR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public T </a:t>
            </a:r>
            <a:r>
              <a:rPr lang="fr-FR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fr-FR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(T </a:t>
            </a:r>
            <a:r>
              <a:rPr lang="fr-FR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element</a:t>
            </a:r>
            <a:r>
              <a:rPr lang="fr-FR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) {…}</a:t>
            </a:r>
          </a:p>
          <a:p>
            <a:r>
              <a:rPr lang="fr-FR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public </a:t>
            </a:r>
            <a:r>
              <a:rPr lang="fr-FR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getNumElements</a:t>
            </a:r>
            <a:r>
              <a:rPr lang="fr-FR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() {…}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public T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getLastElement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() {…}</a:t>
            </a:r>
          </a:p>
          <a:p>
            <a:endParaRPr lang="en-US" sz="13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public static void main(String[]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RecentRememberer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&lt;Integer&gt;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rr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RecentRememberer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&lt;Integer&gt;();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RecentRememberer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&lt;String&gt; rr2 = new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RecentRememberer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&lt;String&gt;();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rr.add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(1);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rr.add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(2);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rr2.add("three");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rr.getNumElements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() + "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elems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added");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("Last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was " +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rr.getLastElement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298207" y="1407023"/>
            <a:ext cx="2879634" cy="8540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50" dirty="0"/>
              <a:t>Will the main method compile?</a:t>
            </a:r>
          </a:p>
          <a:p>
            <a:pPr marL="257175" indent="-257175">
              <a:buAutoNum type="alphaUcPeriod"/>
            </a:pPr>
            <a:r>
              <a:rPr lang="en-US" sz="1650" dirty="0"/>
              <a:t>Yes</a:t>
            </a:r>
          </a:p>
          <a:p>
            <a:pPr marL="257175" indent="-257175">
              <a:buAutoNum type="alphaUcPeriod"/>
            </a:pPr>
            <a:r>
              <a:rPr lang="en-US" sz="1650" dirty="0"/>
              <a:t>No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</p:spPr>
        <p:txBody>
          <a:bodyPr>
            <a:noAutofit/>
          </a:bodyPr>
          <a:lstStyle/>
          <a:p>
            <a:r>
              <a:rPr lang="en-US" dirty="0"/>
              <a:t>Java Generics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A116AC7-BB53-4035-8053-4C1DDF397D9C}"/>
              </a:ext>
            </a:extLst>
          </p:cNvPr>
          <p:cNvGrpSpPr/>
          <p:nvPr/>
        </p:nvGrpSpPr>
        <p:grpSpPr>
          <a:xfrm>
            <a:off x="6021120" y="1681099"/>
            <a:ext cx="594000" cy="597240"/>
            <a:chOff x="6021120" y="1681099"/>
            <a:chExt cx="594000" cy="597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0CCFC560-058C-4D4D-A795-A59AD8C2EFF9}"/>
                    </a:ext>
                  </a:extLst>
                </p14:cNvPr>
                <p14:cNvContentPartPr/>
                <p14:nvPr/>
              </p14:nvContentPartPr>
              <p14:xfrm>
                <a:off x="6035880" y="1781179"/>
                <a:ext cx="64080" cy="4608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0CCFC560-058C-4D4D-A795-A59AD8C2EFF9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6026880" y="1772179"/>
                  <a:ext cx="81720" cy="6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1EF8C368-C2AC-483C-B566-178BDDEC8BEA}"/>
                    </a:ext>
                  </a:extLst>
                </p14:cNvPr>
                <p14:cNvContentPartPr/>
                <p14:nvPr/>
              </p14:nvContentPartPr>
              <p14:xfrm>
                <a:off x="6021120" y="1794499"/>
                <a:ext cx="76680" cy="14472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1EF8C368-C2AC-483C-B566-178BDDEC8BEA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012480" y="1785859"/>
                  <a:ext cx="94320" cy="16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46625C9F-27F5-4D95-8655-036916E2A5A2}"/>
                    </a:ext>
                  </a:extLst>
                </p14:cNvPr>
                <p14:cNvContentPartPr/>
                <p14:nvPr/>
              </p14:nvContentPartPr>
              <p14:xfrm>
                <a:off x="6172320" y="1762099"/>
                <a:ext cx="100080" cy="12852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46625C9F-27F5-4D95-8655-036916E2A5A2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6163680" y="1753099"/>
                  <a:ext cx="117720" cy="14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3AD1605A-6F70-4351-A6FA-3AF7A17546CC}"/>
                    </a:ext>
                  </a:extLst>
                </p14:cNvPr>
                <p14:cNvContentPartPr/>
                <p14:nvPr/>
              </p14:nvContentPartPr>
              <p14:xfrm>
                <a:off x="6139200" y="2032099"/>
                <a:ext cx="57960" cy="8640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3AD1605A-6F70-4351-A6FA-3AF7A17546CC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6130200" y="2023459"/>
                  <a:ext cx="75600" cy="10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E5D7E00B-C499-42FD-8009-EEC53FDF7BEB}"/>
                    </a:ext>
                  </a:extLst>
                </p14:cNvPr>
                <p14:cNvContentPartPr/>
                <p14:nvPr/>
              </p14:nvContentPartPr>
              <p14:xfrm>
                <a:off x="6151080" y="2025979"/>
                <a:ext cx="109080" cy="25236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E5D7E00B-C499-42FD-8009-EEC53FDF7BEB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6142440" y="2017339"/>
                  <a:ext cx="126720" cy="27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05A3F047-7E4F-41D5-8CC3-E2AFACD94DBF}"/>
                    </a:ext>
                  </a:extLst>
                </p14:cNvPr>
                <p14:cNvContentPartPr/>
                <p14:nvPr/>
              </p14:nvContentPartPr>
              <p14:xfrm>
                <a:off x="6346560" y="1681099"/>
                <a:ext cx="268560" cy="27648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05A3F047-7E4F-41D5-8CC3-E2AFACD94DBF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6337920" y="1672459"/>
                  <a:ext cx="286200" cy="294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85514342-AC2B-474B-9057-FD110D7DFEC8}"/>
                  </a:ext>
                </a:extLst>
              </p14:cNvPr>
              <p14:cNvContentPartPr/>
              <p14:nvPr/>
            </p14:nvContentPartPr>
            <p14:xfrm>
              <a:off x="2751600" y="3449059"/>
              <a:ext cx="706320" cy="4572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85514342-AC2B-474B-9057-FD110D7DFEC8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2742600" y="3440419"/>
                <a:ext cx="723960" cy="6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B0D667AC-FAF6-4577-88EA-2CCEF274B17B}"/>
                  </a:ext>
                </a:extLst>
              </p14:cNvPr>
              <p14:cNvContentPartPr/>
              <p14:nvPr/>
            </p14:nvContentPartPr>
            <p14:xfrm>
              <a:off x="6273120" y="3440419"/>
              <a:ext cx="991440" cy="4968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B0D667AC-FAF6-4577-88EA-2CCEF274B17B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6264480" y="3431419"/>
                <a:ext cx="1009080" cy="67320"/>
              </a:xfrm>
              <a:prstGeom prst="rect">
                <a:avLst/>
              </a:prstGeom>
            </p:spPr>
          </p:pic>
        </mc:Fallback>
      </mc:AlternateContent>
      <p:grpSp>
        <p:nvGrpSpPr>
          <p:cNvPr id="37" name="Group 36">
            <a:extLst>
              <a:ext uri="{FF2B5EF4-FFF2-40B4-BE49-F238E27FC236}">
                <a16:creationId xmlns:a16="http://schemas.microsoft.com/office/drawing/2014/main" id="{5317399D-3B76-4530-A256-B7BC7859C869}"/>
              </a:ext>
            </a:extLst>
          </p:cNvPr>
          <p:cNvGrpSpPr/>
          <p:nvPr/>
        </p:nvGrpSpPr>
        <p:grpSpPr>
          <a:xfrm>
            <a:off x="3640080" y="1011139"/>
            <a:ext cx="919800" cy="338400"/>
            <a:chOff x="3640080" y="1011139"/>
            <a:chExt cx="919800" cy="338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F2AD8AFE-75F6-4F5C-9C9F-43836F71F45D}"/>
                    </a:ext>
                  </a:extLst>
                </p14:cNvPr>
                <p14:cNvContentPartPr/>
                <p14:nvPr/>
              </p14:nvContentPartPr>
              <p14:xfrm>
                <a:off x="3640080" y="1123099"/>
                <a:ext cx="113760" cy="5688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F2AD8AFE-75F6-4F5C-9C9F-43836F71F45D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3631080" y="1114459"/>
                  <a:ext cx="131400" cy="7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E469AA80-F159-465E-88D9-BF82CD59E55A}"/>
                    </a:ext>
                  </a:extLst>
                </p14:cNvPr>
                <p14:cNvContentPartPr/>
                <p14:nvPr/>
              </p14:nvContentPartPr>
              <p14:xfrm>
                <a:off x="3680400" y="1136779"/>
                <a:ext cx="111600" cy="21276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E469AA80-F159-465E-88D9-BF82CD59E55A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3671760" y="1127779"/>
                  <a:ext cx="129240" cy="23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68D601D9-78CD-469B-9BB5-346902B180B8}"/>
                    </a:ext>
                  </a:extLst>
                </p14:cNvPr>
                <p14:cNvContentPartPr/>
                <p14:nvPr/>
              </p14:nvContentPartPr>
              <p14:xfrm>
                <a:off x="3823320" y="1210579"/>
                <a:ext cx="100800" cy="8676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68D601D9-78CD-469B-9BB5-346902B180B8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3814320" y="1201579"/>
                  <a:ext cx="118440" cy="10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7BF56B33-278F-4759-89EC-F46C787E84AF}"/>
                    </a:ext>
                  </a:extLst>
                </p14:cNvPr>
                <p14:cNvContentPartPr/>
                <p14:nvPr/>
              </p14:nvContentPartPr>
              <p14:xfrm>
                <a:off x="3972360" y="1041019"/>
                <a:ext cx="106920" cy="20844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7BF56B33-278F-4759-89EC-F46C787E84AF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3963360" y="1032379"/>
                  <a:ext cx="124560" cy="22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3A06733E-F6E2-44AB-81FF-71840E6A52FD}"/>
                    </a:ext>
                  </a:extLst>
                </p14:cNvPr>
                <p14:cNvContentPartPr/>
                <p14:nvPr/>
              </p14:nvContentPartPr>
              <p14:xfrm>
                <a:off x="4134720" y="1102579"/>
                <a:ext cx="97920" cy="9432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3A06733E-F6E2-44AB-81FF-71840E6A52FD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4125720" y="1093579"/>
                  <a:ext cx="11556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C50EBBAC-9C4E-47E5-A222-375D28D948F6}"/>
                    </a:ext>
                  </a:extLst>
                </p14:cNvPr>
                <p14:cNvContentPartPr/>
                <p14:nvPr/>
              </p14:nvContentPartPr>
              <p14:xfrm>
                <a:off x="4246320" y="1089619"/>
                <a:ext cx="78120" cy="16416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C50EBBAC-9C4E-47E5-A222-375D28D948F6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4237320" y="1080979"/>
                  <a:ext cx="95760" cy="18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DB6D6B56-A931-49D8-A087-35E79A74EDE1}"/>
                    </a:ext>
                  </a:extLst>
                </p14:cNvPr>
                <p14:cNvContentPartPr/>
                <p14:nvPr/>
              </p14:nvContentPartPr>
              <p14:xfrm>
                <a:off x="4347480" y="1078819"/>
                <a:ext cx="43200" cy="6228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DB6D6B56-A931-49D8-A087-35E79A74EDE1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4338480" y="1070179"/>
                  <a:ext cx="60840" cy="7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A3530F56-709C-4D5C-AB1E-070C716C865E}"/>
                    </a:ext>
                  </a:extLst>
                </p14:cNvPr>
                <p14:cNvContentPartPr/>
                <p14:nvPr/>
              </p14:nvContentPartPr>
              <p14:xfrm>
                <a:off x="4486440" y="1011139"/>
                <a:ext cx="73440" cy="12132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A3530F56-709C-4D5C-AB1E-070C716C865E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4477440" y="1002139"/>
                  <a:ext cx="91080" cy="138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7BE9F22F-3175-49B0-9B4D-080882205368}"/>
              </a:ext>
            </a:extLst>
          </p:cNvPr>
          <p:cNvGrpSpPr/>
          <p:nvPr/>
        </p:nvGrpSpPr>
        <p:grpSpPr>
          <a:xfrm>
            <a:off x="2555400" y="1772179"/>
            <a:ext cx="610200" cy="219600"/>
            <a:chOff x="2555400" y="1772179"/>
            <a:chExt cx="610200" cy="219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0E0A06E1-8E40-457E-9EBD-C1EEDCD2FE95}"/>
                    </a:ext>
                  </a:extLst>
                </p14:cNvPr>
                <p14:cNvContentPartPr/>
                <p14:nvPr/>
              </p14:nvContentPartPr>
              <p14:xfrm>
                <a:off x="2555400" y="1788379"/>
                <a:ext cx="105480" cy="7416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0E0A06E1-8E40-457E-9EBD-C1EEDCD2FE95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2546400" y="1779379"/>
                  <a:ext cx="123120" cy="9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10B814A0-22FE-4527-AE65-39C14E8442D8}"/>
                    </a:ext>
                  </a:extLst>
                </p14:cNvPr>
                <p14:cNvContentPartPr/>
                <p14:nvPr/>
              </p14:nvContentPartPr>
              <p14:xfrm>
                <a:off x="2577360" y="1772179"/>
                <a:ext cx="100440" cy="20376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10B814A0-22FE-4527-AE65-39C14E8442D8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2568720" y="1763179"/>
                  <a:ext cx="118080" cy="22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A3845E71-C6E4-4178-BB09-400C00FA8C97}"/>
                    </a:ext>
                  </a:extLst>
                </p14:cNvPr>
                <p14:cNvContentPartPr/>
                <p14:nvPr/>
              </p14:nvContentPartPr>
              <p14:xfrm>
                <a:off x="2723520" y="1807099"/>
                <a:ext cx="148320" cy="17532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A3845E71-C6E4-4178-BB09-400C00FA8C97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2714520" y="1798099"/>
                  <a:ext cx="165960" cy="19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E56DF9AB-DEBE-4DBC-ABA4-B0A278DA04E4}"/>
                    </a:ext>
                  </a:extLst>
                </p14:cNvPr>
                <p14:cNvContentPartPr/>
                <p14:nvPr/>
              </p14:nvContentPartPr>
              <p14:xfrm>
                <a:off x="2883360" y="1905379"/>
                <a:ext cx="83520" cy="4428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E56DF9AB-DEBE-4DBC-ABA4-B0A278DA04E4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2874720" y="1896379"/>
                  <a:ext cx="101160" cy="6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CF35150D-0288-474F-9F25-1161F02B8A76}"/>
                    </a:ext>
                  </a:extLst>
                </p14:cNvPr>
                <p14:cNvContentPartPr/>
                <p14:nvPr/>
              </p14:nvContentPartPr>
              <p14:xfrm>
                <a:off x="2921160" y="1932379"/>
                <a:ext cx="77400" cy="5940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CF35150D-0288-474F-9F25-1161F02B8A76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2912160" y="1923739"/>
                  <a:ext cx="95040" cy="7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2993C439-37A1-4913-85A5-323456648127}"/>
                    </a:ext>
                  </a:extLst>
                </p14:cNvPr>
                <p14:cNvContentPartPr/>
                <p14:nvPr/>
              </p14:nvContentPartPr>
              <p14:xfrm>
                <a:off x="3020160" y="1878739"/>
                <a:ext cx="145440" cy="9360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2993C439-37A1-4913-85A5-323456648127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3011520" y="1870099"/>
                  <a:ext cx="163080" cy="111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0D6E62D0-13FB-4F6D-A11C-FDC685989BE3}"/>
              </a:ext>
            </a:extLst>
          </p:cNvPr>
          <p:cNvGrpSpPr/>
          <p:nvPr/>
        </p:nvGrpSpPr>
        <p:grpSpPr>
          <a:xfrm>
            <a:off x="5540160" y="1328659"/>
            <a:ext cx="657000" cy="259560"/>
            <a:chOff x="5540160" y="1328659"/>
            <a:chExt cx="657000" cy="259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7CAFA934-3615-410C-8949-C879DFBEA968}"/>
                    </a:ext>
                  </a:extLst>
                </p14:cNvPr>
                <p14:cNvContentPartPr/>
                <p14:nvPr/>
              </p14:nvContentPartPr>
              <p14:xfrm>
                <a:off x="5540160" y="1381579"/>
                <a:ext cx="141120" cy="4356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7CAFA934-3615-410C-8949-C879DFBEA968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5531160" y="1372939"/>
                  <a:ext cx="158760" cy="6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322067F5-011A-4AF1-943E-A3DD426C0D1E}"/>
                    </a:ext>
                  </a:extLst>
                </p14:cNvPr>
                <p14:cNvContentPartPr/>
                <p14:nvPr/>
              </p14:nvContentPartPr>
              <p14:xfrm>
                <a:off x="5565000" y="1361779"/>
                <a:ext cx="100080" cy="21492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322067F5-011A-4AF1-943E-A3DD426C0D1E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5556360" y="1353139"/>
                  <a:ext cx="117720" cy="23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A8643E45-8542-454A-9339-BAA3156584F1}"/>
                    </a:ext>
                  </a:extLst>
                </p14:cNvPr>
                <p14:cNvContentPartPr/>
                <p14:nvPr/>
              </p14:nvContentPartPr>
              <p14:xfrm>
                <a:off x="5683800" y="1328659"/>
                <a:ext cx="213840" cy="25956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A8643E45-8542-454A-9339-BAA3156584F1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5675160" y="1320019"/>
                  <a:ext cx="231480" cy="27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211BBBF0-C84E-4FDB-826E-1FC7A41BB4B9}"/>
                    </a:ext>
                  </a:extLst>
                </p14:cNvPr>
                <p14:cNvContentPartPr/>
                <p14:nvPr/>
              </p14:nvContentPartPr>
              <p14:xfrm>
                <a:off x="5844360" y="1446019"/>
                <a:ext cx="352800" cy="12888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211BBBF0-C84E-4FDB-826E-1FC7A41BB4B9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5835360" y="1437019"/>
                  <a:ext cx="370440" cy="146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55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45A5C9EB-1B5F-4D22-AD09-032FD5C96768}"/>
                  </a:ext>
                </a:extLst>
              </p14:cNvPr>
              <p14:cNvContentPartPr/>
              <p14:nvPr/>
            </p14:nvContentPartPr>
            <p14:xfrm>
              <a:off x="2133120" y="2421979"/>
              <a:ext cx="93600" cy="792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45A5C9EB-1B5F-4D22-AD09-032FD5C96768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2124120" y="2412979"/>
                <a:ext cx="111240" cy="2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7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213DDD8D-2B4B-4B86-BC42-11C3C2418253}"/>
                  </a:ext>
                </a:extLst>
              </p14:cNvPr>
              <p14:cNvContentPartPr/>
              <p14:nvPr/>
            </p14:nvContentPartPr>
            <p14:xfrm>
              <a:off x="1510680" y="2439259"/>
              <a:ext cx="93600" cy="14040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213DDD8D-2B4B-4B86-BC42-11C3C2418253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1502040" y="2430259"/>
                <a:ext cx="111240" cy="3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9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EE73E355-F9B0-4978-9DD7-63736E515779}"/>
                  </a:ext>
                </a:extLst>
              </p14:cNvPr>
              <p14:cNvContentPartPr/>
              <p14:nvPr/>
            </p14:nvContentPartPr>
            <p14:xfrm>
              <a:off x="1514280" y="2830939"/>
              <a:ext cx="159120" cy="2124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EE73E355-F9B0-4978-9DD7-63736E515779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1505280" y="2821939"/>
                <a:ext cx="176760" cy="3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1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867D0727-B591-4F79-BBA4-4A1532C4AA11}"/>
                  </a:ext>
                </a:extLst>
              </p14:cNvPr>
              <p14:cNvContentPartPr/>
              <p14:nvPr/>
            </p14:nvContentPartPr>
            <p14:xfrm>
              <a:off x="671160" y="3734179"/>
              <a:ext cx="301680" cy="124560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867D0727-B591-4F79-BBA4-4A1532C4AA11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662160" y="3725179"/>
                <a:ext cx="319320" cy="14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3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C751A259-4417-41E9-A810-35FB98F8AD81}"/>
                  </a:ext>
                </a:extLst>
              </p14:cNvPr>
              <p14:cNvContentPartPr/>
              <p14:nvPr/>
            </p14:nvContentPartPr>
            <p14:xfrm>
              <a:off x="716880" y="4001299"/>
              <a:ext cx="201240" cy="109440"/>
            </p14:xfrm>
          </p:contentPart>
        </mc:Choice>
        <mc:Fallback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C751A259-4417-41E9-A810-35FB98F8AD81}"/>
                  </a:ext>
                </a:extLst>
              </p:cNvPr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708240" y="3992659"/>
                <a:ext cx="218880" cy="12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5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FCDCD538-42A0-4F02-9D3B-30DC6AC8DA0D}"/>
                  </a:ext>
                </a:extLst>
              </p14:cNvPr>
              <p14:cNvContentPartPr/>
              <p14:nvPr/>
            </p14:nvContentPartPr>
            <p14:xfrm>
              <a:off x="2722440" y="3707539"/>
              <a:ext cx="618480" cy="15840"/>
            </p14:xfrm>
          </p:contentPart>
        </mc:Choice>
        <mc:Fallback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FCDCD538-42A0-4F02-9D3B-30DC6AC8DA0D}"/>
                  </a:ext>
                </a:extLst>
              </p:cNvPr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2713440" y="3698899"/>
                <a:ext cx="636120" cy="3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7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B690675C-9B18-44B3-BF36-2AA6987AA642}"/>
                  </a:ext>
                </a:extLst>
              </p14:cNvPr>
              <p14:cNvContentPartPr/>
              <p14:nvPr/>
            </p14:nvContentPartPr>
            <p14:xfrm>
              <a:off x="6369240" y="3707539"/>
              <a:ext cx="644400" cy="66240"/>
            </p14:xfrm>
          </p:contentPart>
        </mc:Choice>
        <mc:Fallback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B690675C-9B18-44B3-BF36-2AA6987AA642}"/>
                  </a:ext>
                </a:extLst>
              </p:cNvPr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6360240" y="3698899"/>
                <a:ext cx="662040" cy="83880"/>
              </a:xfrm>
              <a:prstGeom prst="rect">
                <a:avLst/>
              </a:prstGeom>
            </p:spPr>
          </p:pic>
        </mc:Fallback>
      </mc:AlternateContent>
      <p:grpSp>
        <p:nvGrpSpPr>
          <p:cNvPr id="53" name="Group 52">
            <a:extLst>
              <a:ext uri="{FF2B5EF4-FFF2-40B4-BE49-F238E27FC236}">
                <a16:creationId xmlns:a16="http://schemas.microsoft.com/office/drawing/2014/main" id="{835CE000-A260-44FD-8FA7-36FE1E3B7281}"/>
              </a:ext>
            </a:extLst>
          </p:cNvPr>
          <p:cNvGrpSpPr/>
          <p:nvPr/>
        </p:nvGrpSpPr>
        <p:grpSpPr>
          <a:xfrm>
            <a:off x="4685160" y="659059"/>
            <a:ext cx="1084320" cy="497880"/>
            <a:chOff x="4685160" y="659059"/>
            <a:chExt cx="1084320" cy="497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9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0ABE9453-0991-41B7-B35E-DD7E8D44046B}"/>
                    </a:ext>
                  </a:extLst>
                </p14:cNvPr>
                <p14:cNvContentPartPr/>
                <p14:nvPr/>
              </p14:nvContentPartPr>
              <p14:xfrm>
                <a:off x="4685160" y="659059"/>
                <a:ext cx="132120" cy="49788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0ABE9453-0991-41B7-B35E-DD7E8D44046B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4676160" y="650059"/>
                  <a:ext cx="149760" cy="51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BC60CF1D-3BB6-4FEC-AEC4-89BFC7CBC11F}"/>
                    </a:ext>
                  </a:extLst>
                </p14:cNvPr>
                <p14:cNvContentPartPr/>
                <p14:nvPr/>
              </p14:nvContentPartPr>
              <p14:xfrm>
                <a:off x="4875960" y="763099"/>
                <a:ext cx="143280" cy="34956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BC60CF1D-3BB6-4FEC-AEC4-89BFC7CBC11F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4867320" y="754459"/>
                  <a:ext cx="160920" cy="36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3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BD0E833E-1109-467F-AD1C-0A1592A0227A}"/>
                    </a:ext>
                  </a:extLst>
                </p14:cNvPr>
                <p14:cNvContentPartPr/>
                <p14:nvPr/>
              </p14:nvContentPartPr>
              <p14:xfrm>
                <a:off x="5083680" y="822139"/>
                <a:ext cx="90720" cy="16812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BD0E833E-1109-467F-AD1C-0A1592A0227A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5074680" y="813139"/>
                  <a:ext cx="108360" cy="18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5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F3B5209D-8AC3-4596-B196-67FC07304CCF}"/>
                    </a:ext>
                  </a:extLst>
                </p14:cNvPr>
                <p14:cNvContentPartPr/>
                <p14:nvPr/>
              </p14:nvContentPartPr>
              <p14:xfrm>
                <a:off x="5080080" y="865339"/>
                <a:ext cx="190440" cy="9468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F3B5209D-8AC3-4596-B196-67FC07304CCF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5071440" y="856699"/>
                  <a:ext cx="208080" cy="1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7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4C15E5C9-F0ED-4F90-8554-915FCFFC9E5A}"/>
                    </a:ext>
                  </a:extLst>
                </p14:cNvPr>
                <p14:cNvContentPartPr/>
                <p14:nvPr/>
              </p14:nvContentPartPr>
              <p14:xfrm>
                <a:off x="5310840" y="823219"/>
                <a:ext cx="166680" cy="16416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4C15E5C9-F0ED-4F90-8554-915FCFFC9E5A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5301840" y="814219"/>
                  <a:ext cx="184320" cy="18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9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EEF95C02-860F-4EC8-A752-266B597A8637}"/>
                    </a:ext>
                  </a:extLst>
                </p14:cNvPr>
                <p14:cNvContentPartPr/>
                <p14:nvPr/>
              </p14:nvContentPartPr>
              <p14:xfrm>
                <a:off x="5492280" y="733939"/>
                <a:ext cx="9360" cy="648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EEF95C02-860F-4EC8-A752-266B597A8637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5483640" y="724939"/>
                  <a:ext cx="27000" cy="2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1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B8D682D6-5150-480A-995C-883FAD5B2424}"/>
                    </a:ext>
                  </a:extLst>
                </p14:cNvPr>
                <p14:cNvContentPartPr/>
                <p14:nvPr/>
              </p14:nvContentPartPr>
              <p14:xfrm>
                <a:off x="5556000" y="857059"/>
                <a:ext cx="131040" cy="9468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B8D682D6-5150-480A-995C-883FAD5B2424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5547360" y="848419"/>
                  <a:ext cx="148680" cy="1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3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2E091704-EE50-4363-A24F-436146592F3C}"/>
                    </a:ext>
                  </a:extLst>
                </p14:cNvPr>
                <p14:cNvContentPartPr/>
                <p14:nvPr/>
              </p14:nvContentPartPr>
              <p14:xfrm>
                <a:off x="5672640" y="801619"/>
                <a:ext cx="96840" cy="25956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2E091704-EE50-4363-A24F-436146592F3C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5664000" y="792979"/>
                  <a:ext cx="114480" cy="277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85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15736B19-3228-421E-B8CC-EE1BA93BCD53}"/>
                  </a:ext>
                </a:extLst>
              </p14:cNvPr>
              <p14:cNvContentPartPr/>
              <p14:nvPr/>
            </p14:nvContentPartPr>
            <p14:xfrm>
              <a:off x="640200" y="4183099"/>
              <a:ext cx="274320" cy="104400"/>
            </p14:xfrm>
          </p:contentPart>
        </mc:Choice>
        <mc:Fallback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15736B19-3228-421E-B8CC-EE1BA93BCD53}"/>
                  </a:ext>
                </a:extLst>
              </p:cNvPr>
              <p:cNvPicPr/>
              <p:nvPr/>
            </p:nvPicPr>
            <p:blipFill>
              <a:blip r:embed="rId86"/>
              <a:stretch>
                <a:fillRect/>
              </a:stretch>
            </p:blipFill>
            <p:spPr>
              <a:xfrm>
                <a:off x="631200" y="4174459"/>
                <a:ext cx="291960" cy="12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7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4ED2712F-3F06-410D-BB28-EB71B0E83262}"/>
                  </a:ext>
                </a:extLst>
              </p14:cNvPr>
              <p14:cNvContentPartPr/>
              <p14:nvPr/>
            </p14:nvContentPartPr>
            <p14:xfrm>
              <a:off x="3583200" y="3616819"/>
              <a:ext cx="383400" cy="57960"/>
            </p14:xfrm>
          </p:contentPart>
        </mc:Choice>
        <mc:Fallback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4ED2712F-3F06-410D-BB28-EB71B0E83262}"/>
                  </a:ext>
                </a:extLst>
              </p:cNvPr>
              <p:cNvPicPr/>
              <p:nvPr/>
            </p:nvPicPr>
            <p:blipFill>
              <a:blip r:embed="rId88"/>
              <a:stretch>
                <a:fillRect/>
              </a:stretch>
            </p:blipFill>
            <p:spPr>
              <a:xfrm>
                <a:off x="3574560" y="3607819"/>
                <a:ext cx="401040" cy="7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9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AD255B07-AFE3-4A5F-BA0D-C2D08F37BA6D}"/>
                  </a:ext>
                </a:extLst>
              </p14:cNvPr>
              <p14:cNvContentPartPr/>
              <p14:nvPr/>
            </p14:nvContentPartPr>
            <p14:xfrm>
              <a:off x="1815600" y="4250059"/>
              <a:ext cx="876240" cy="35640"/>
            </p14:xfrm>
          </p:contentPart>
        </mc:Choice>
        <mc:Fallback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AD255B07-AFE3-4A5F-BA0D-C2D08F37BA6D}"/>
                  </a:ext>
                </a:extLst>
              </p:cNvPr>
              <p:cNvPicPr/>
              <p:nvPr/>
            </p:nvPicPr>
            <p:blipFill>
              <a:blip r:embed="rId90"/>
              <a:stretch>
                <a:fillRect/>
              </a:stretch>
            </p:blipFill>
            <p:spPr>
              <a:xfrm>
                <a:off x="1806960" y="4241059"/>
                <a:ext cx="893880" cy="5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1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3A11B539-6354-4FFA-B387-281F963BAF98}"/>
                  </a:ext>
                </a:extLst>
              </p14:cNvPr>
              <p14:cNvContentPartPr/>
              <p14:nvPr/>
            </p14:nvContentPartPr>
            <p14:xfrm>
              <a:off x="586200" y="4360219"/>
              <a:ext cx="303120" cy="107640"/>
            </p14:xfrm>
          </p:contentPart>
        </mc:Choice>
        <mc:Fallback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3A11B539-6354-4FFA-B387-281F963BAF98}"/>
                  </a:ext>
                </a:extLst>
              </p:cNvPr>
              <p:cNvPicPr/>
              <p:nvPr/>
            </p:nvPicPr>
            <p:blipFill>
              <a:blip r:embed="rId92"/>
              <a:stretch>
                <a:fillRect/>
              </a:stretch>
            </p:blipFill>
            <p:spPr>
              <a:xfrm>
                <a:off x="577560" y="4351219"/>
                <a:ext cx="320760" cy="12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3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2EA769BA-18E9-4899-8493-69560DD9264B}"/>
                  </a:ext>
                </a:extLst>
              </p14:cNvPr>
              <p14:cNvContentPartPr/>
              <p14:nvPr/>
            </p14:nvContentPartPr>
            <p14:xfrm>
              <a:off x="2966880" y="4462099"/>
              <a:ext cx="1776600" cy="47160"/>
            </p14:xfrm>
          </p:contentPart>
        </mc:Choice>
        <mc:Fallback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2EA769BA-18E9-4899-8493-69560DD9264B}"/>
                  </a:ext>
                </a:extLst>
              </p:cNvPr>
              <p:cNvPicPr/>
              <p:nvPr/>
            </p:nvPicPr>
            <p:blipFill>
              <a:blip r:embed="rId94"/>
              <a:stretch>
                <a:fillRect/>
              </a:stretch>
            </p:blipFill>
            <p:spPr>
              <a:xfrm>
                <a:off x="2957880" y="4453459"/>
                <a:ext cx="1794240" cy="6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5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833DF1AD-5B7B-4D5C-864D-C4F1BE6BF6DC}"/>
                  </a:ext>
                </a:extLst>
              </p14:cNvPr>
              <p14:cNvContentPartPr/>
              <p14:nvPr/>
            </p14:nvContentPartPr>
            <p14:xfrm>
              <a:off x="497280" y="2535739"/>
              <a:ext cx="231480" cy="130680"/>
            </p14:xfrm>
          </p:contentPart>
        </mc:Choice>
        <mc:Fallback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833DF1AD-5B7B-4D5C-864D-C4F1BE6BF6DC}"/>
                  </a:ext>
                </a:extLst>
              </p:cNvPr>
              <p:cNvPicPr/>
              <p:nvPr/>
            </p:nvPicPr>
            <p:blipFill>
              <a:blip r:embed="rId96"/>
              <a:stretch>
                <a:fillRect/>
              </a:stretch>
            </p:blipFill>
            <p:spPr>
              <a:xfrm>
                <a:off x="488280" y="2527099"/>
                <a:ext cx="249120" cy="14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7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CCAC9922-D1E9-495C-9D17-BAA75C690AAE}"/>
                  </a:ext>
                </a:extLst>
              </p14:cNvPr>
              <p14:cNvContentPartPr/>
              <p14:nvPr/>
            </p14:nvContentPartPr>
            <p14:xfrm>
              <a:off x="4852560" y="4820659"/>
              <a:ext cx="1942920" cy="51840"/>
            </p14:xfrm>
          </p:contentPart>
        </mc:Choice>
        <mc:Fallback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CCAC9922-D1E9-495C-9D17-BAA75C690AAE}"/>
                  </a:ext>
                </a:extLst>
              </p:cNvPr>
              <p:cNvPicPr/>
              <p:nvPr/>
            </p:nvPicPr>
            <p:blipFill>
              <a:blip r:embed="rId98"/>
              <a:stretch>
                <a:fillRect/>
              </a:stretch>
            </p:blipFill>
            <p:spPr>
              <a:xfrm>
                <a:off x="4843560" y="4812019"/>
                <a:ext cx="1960560" cy="69480"/>
              </a:xfrm>
              <a:prstGeom prst="rect">
                <a:avLst/>
              </a:prstGeom>
            </p:spPr>
          </p:pic>
        </mc:Fallback>
      </mc:AlternateContent>
      <p:grpSp>
        <p:nvGrpSpPr>
          <p:cNvPr id="63" name="Group 62">
            <a:extLst>
              <a:ext uri="{FF2B5EF4-FFF2-40B4-BE49-F238E27FC236}">
                <a16:creationId xmlns:a16="http://schemas.microsoft.com/office/drawing/2014/main" id="{6E7BC9DE-0812-4FE2-83EA-A04BF5771791}"/>
              </a:ext>
            </a:extLst>
          </p:cNvPr>
          <p:cNvGrpSpPr/>
          <p:nvPr/>
        </p:nvGrpSpPr>
        <p:grpSpPr>
          <a:xfrm>
            <a:off x="1429320" y="2883139"/>
            <a:ext cx="197640" cy="48240"/>
            <a:chOff x="1429320" y="2883139"/>
            <a:chExt cx="197640" cy="48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9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64A0D89B-DAAC-459A-9805-23FB539A02D5}"/>
                    </a:ext>
                  </a:extLst>
                </p14:cNvPr>
                <p14:cNvContentPartPr/>
                <p14:nvPr/>
              </p14:nvContentPartPr>
              <p14:xfrm>
                <a:off x="1429320" y="2929219"/>
                <a:ext cx="5760" cy="216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64A0D89B-DAAC-459A-9805-23FB539A02D5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1420680" y="2920219"/>
                  <a:ext cx="23400" cy="1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1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23D1BB11-96C7-4309-941A-BA1E65A1F94C}"/>
                    </a:ext>
                  </a:extLst>
                </p14:cNvPr>
                <p14:cNvContentPartPr/>
                <p14:nvPr/>
              </p14:nvContentPartPr>
              <p14:xfrm>
                <a:off x="1450920" y="2883139"/>
                <a:ext cx="176040" cy="2664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23D1BB11-96C7-4309-941A-BA1E65A1F94C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1442280" y="2874139"/>
                  <a:ext cx="193680" cy="44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03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9EFFAF70-A23B-4E88-9665-0D97219D9141}"/>
                  </a:ext>
                </a:extLst>
              </p14:cNvPr>
              <p14:cNvContentPartPr/>
              <p14:nvPr/>
            </p14:nvContentPartPr>
            <p14:xfrm>
              <a:off x="3038520" y="4692859"/>
              <a:ext cx="1709640" cy="150840"/>
            </p14:xfrm>
          </p:contentPart>
        </mc:Choice>
        <mc:Fallback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9EFFAF70-A23B-4E88-9665-0D97219D9141}"/>
                  </a:ext>
                </a:extLst>
              </p:cNvPr>
              <p:cNvPicPr/>
              <p:nvPr/>
            </p:nvPicPr>
            <p:blipFill>
              <a:blip r:embed="rId104"/>
              <a:stretch>
                <a:fillRect/>
              </a:stretch>
            </p:blipFill>
            <p:spPr>
              <a:xfrm>
                <a:off x="3029880" y="4683859"/>
                <a:ext cx="1727280" cy="16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5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E68FE5B3-C61B-475D-BDFD-22B927701CCE}"/>
                  </a:ext>
                </a:extLst>
              </p14:cNvPr>
              <p14:cNvContentPartPr/>
              <p14:nvPr/>
            </p14:nvContentPartPr>
            <p14:xfrm>
              <a:off x="6740400" y="2829139"/>
              <a:ext cx="117000" cy="337680"/>
            </p14:xfrm>
          </p:contentPart>
        </mc:Choice>
        <mc:Fallback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E68FE5B3-C61B-475D-BDFD-22B927701CCE}"/>
                  </a:ext>
                </a:extLst>
              </p:cNvPr>
              <p:cNvPicPr/>
              <p:nvPr/>
            </p:nvPicPr>
            <p:blipFill>
              <a:blip r:embed="rId106"/>
              <a:stretch>
                <a:fillRect/>
              </a:stretch>
            </p:blipFill>
            <p:spPr>
              <a:xfrm>
                <a:off x="6731760" y="2820139"/>
                <a:ext cx="134640" cy="355320"/>
              </a:xfrm>
              <a:prstGeom prst="rect">
                <a:avLst/>
              </a:prstGeom>
            </p:spPr>
          </p:pic>
        </mc:Fallback>
      </mc:AlternateContent>
      <p:grpSp>
        <p:nvGrpSpPr>
          <p:cNvPr id="71" name="Group 70">
            <a:extLst>
              <a:ext uri="{FF2B5EF4-FFF2-40B4-BE49-F238E27FC236}">
                <a16:creationId xmlns:a16="http://schemas.microsoft.com/office/drawing/2014/main" id="{1BAC7B8A-52DD-4BDA-B481-E2BCABFD37AD}"/>
              </a:ext>
            </a:extLst>
          </p:cNvPr>
          <p:cNvGrpSpPr/>
          <p:nvPr/>
        </p:nvGrpSpPr>
        <p:grpSpPr>
          <a:xfrm>
            <a:off x="3065880" y="3770179"/>
            <a:ext cx="108720" cy="255960"/>
            <a:chOff x="3065880" y="3770179"/>
            <a:chExt cx="108720" cy="255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7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46CB920D-C7B9-4F0E-87BF-20C3F9117705}"/>
                    </a:ext>
                  </a:extLst>
                </p14:cNvPr>
                <p14:cNvContentPartPr/>
                <p14:nvPr/>
              </p14:nvContentPartPr>
              <p14:xfrm>
                <a:off x="3106560" y="3816619"/>
                <a:ext cx="29880" cy="20952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46CB920D-C7B9-4F0E-87BF-20C3F9117705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3097560" y="3807979"/>
                  <a:ext cx="47520" cy="22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9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4FF63321-7617-450A-998A-08F3AD69BD1B}"/>
                    </a:ext>
                  </a:extLst>
                </p14:cNvPr>
                <p14:cNvContentPartPr/>
                <p14:nvPr/>
              </p14:nvContentPartPr>
              <p14:xfrm>
                <a:off x="3065880" y="3770179"/>
                <a:ext cx="108720" cy="7380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4FF63321-7617-450A-998A-08F3AD69BD1B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3057240" y="3761179"/>
                  <a:ext cx="126360" cy="91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D6A915AA-5BF3-46BA-B147-E327D195E6B3}"/>
              </a:ext>
            </a:extLst>
          </p:cNvPr>
          <p:cNvGrpSpPr/>
          <p:nvPr/>
        </p:nvGrpSpPr>
        <p:grpSpPr>
          <a:xfrm>
            <a:off x="6629880" y="3825259"/>
            <a:ext cx="117000" cy="231480"/>
            <a:chOff x="6629880" y="3825259"/>
            <a:chExt cx="117000" cy="231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1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73F0C8C8-9407-454A-8686-A7B134F0699C}"/>
                    </a:ext>
                  </a:extLst>
                </p14:cNvPr>
                <p14:cNvContentPartPr/>
                <p14:nvPr/>
              </p14:nvContentPartPr>
              <p14:xfrm>
                <a:off x="6685680" y="3843619"/>
                <a:ext cx="43920" cy="21312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73F0C8C8-9407-454A-8686-A7B134F0699C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6677040" y="3834979"/>
                  <a:ext cx="61560" cy="23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3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AEA16A61-B407-4B1F-94EB-D3DACB1E3ED2}"/>
                    </a:ext>
                  </a:extLst>
                </p14:cNvPr>
                <p14:cNvContentPartPr/>
                <p14:nvPr/>
              </p14:nvContentPartPr>
              <p14:xfrm>
                <a:off x="6629880" y="3825259"/>
                <a:ext cx="117000" cy="8244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AEA16A61-B407-4B1F-94EB-D3DACB1E3ED2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6621240" y="3816259"/>
                  <a:ext cx="134640" cy="100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15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5CC7E5FB-6668-49CD-A883-3362343FEAF0}"/>
                  </a:ext>
                </a:extLst>
              </p14:cNvPr>
              <p14:cNvContentPartPr/>
              <p14:nvPr/>
            </p14:nvContentPartPr>
            <p14:xfrm>
              <a:off x="3381240" y="3257539"/>
              <a:ext cx="138240" cy="70200"/>
            </p14:xfrm>
          </p:contentPart>
        </mc:Choice>
        <mc:Fallback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5CC7E5FB-6668-49CD-A883-3362343FEAF0}"/>
                  </a:ext>
                </a:extLst>
              </p:cNvPr>
              <p:cNvPicPr/>
              <p:nvPr/>
            </p:nvPicPr>
            <p:blipFill>
              <a:blip r:embed="rId116"/>
              <a:stretch>
                <a:fillRect/>
              </a:stretch>
            </p:blipFill>
            <p:spPr>
              <a:xfrm>
                <a:off x="3372240" y="3248899"/>
                <a:ext cx="155880" cy="87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322573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13C6B-12A3-4B9A-B907-400B7E517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few Notes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572804-ECA3-4C8D-8465-6F27AFFC5C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You are not allowed to use Generics as follows</a:t>
            </a:r>
          </a:p>
          <a:p>
            <a:r>
              <a:rPr lang="en-US" dirty="0"/>
              <a:t>In creating an object of that type: </a:t>
            </a:r>
            <a:br>
              <a:rPr lang="en-US" dirty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new T() // error</a:t>
            </a:r>
          </a:p>
          <a:p>
            <a:r>
              <a:rPr lang="en-US" dirty="0"/>
              <a:t>In creating an array with elements of that type: </a:t>
            </a:r>
            <a:br>
              <a:rPr lang="en-US" dirty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new T[100] // error</a:t>
            </a:r>
          </a:p>
          <a:p>
            <a:r>
              <a:rPr lang="en-US" dirty="0"/>
              <a:t>As an argument to </a:t>
            </a:r>
            <a:r>
              <a:rPr lang="en-US" dirty="0" err="1"/>
              <a:t>instanceof</a:t>
            </a:r>
            <a:r>
              <a:rPr lang="en-US" dirty="0"/>
              <a:t>: </a:t>
            </a:r>
            <a:br>
              <a:rPr lang="en-US" dirty="0"/>
            </a:b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someref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instanceof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T // error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Note: To ensure that certain methods can be called, we can constrain the generic type to be subclass of an interface or class </a:t>
            </a:r>
            <a:br>
              <a:rPr lang="en-US" dirty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MyGenerics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&lt;E extends Comparable&gt;{ ………}</a:t>
            </a:r>
          </a:p>
          <a:p>
            <a:pPr marL="0" indent="0">
              <a:buNone/>
            </a:pPr>
            <a:br>
              <a:rPr lang="en-US" dirty="0"/>
            </a:b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DDDF3E5-C33D-407E-B1B1-1B974C2FC09C}"/>
              </a:ext>
            </a:extLst>
          </p:cNvPr>
          <p:cNvGrpSpPr/>
          <p:nvPr/>
        </p:nvGrpSpPr>
        <p:grpSpPr>
          <a:xfrm>
            <a:off x="573049" y="1640419"/>
            <a:ext cx="174600" cy="462600"/>
            <a:chOff x="573049" y="1640419"/>
            <a:chExt cx="174600" cy="462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AC5EF18E-495F-4759-B6C4-1BB7B1167562}"/>
                    </a:ext>
                  </a:extLst>
                </p14:cNvPr>
                <p14:cNvContentPartPr/>
                <p14:nvPr/>
              </p14:nvContentPartPr>
              <p14:xfrm>
                <a:off x="622729" y="1640419"/>
                <a:ext cx="106200" cy="2628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AC5EF18E-495F-4759-B6C4-1BB7B1167562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14089" y="1631419"/>
                  <a:ext cx="123840" cy="4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7606CE89-5560-4ED7-823E-D260CF0F7A64}"/>
                    </a:ext>
                  </a:extLst>
                </p14:cNvPr>
                <p14:cNvContentPartPr/>
                <p14:nvPr/>
              </p14:nvContentPartPr>
              <p14:xfrm>
                <a:off x="573049" y="1680019"/>
                <a:ext cx="174600" cy="42300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7606CE89-5560-4ED7-823E-D260CF0F7A64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64049" y="1671019"/>
                  <a:ext cx="192240" cy="440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1CB7E08-4135-4547-A9B2-20DDE9E2311E}"/>
              </a:ext>
            </a:extLst>
          </p:cNvPr>
          <p:cNvGrpSpPr/>
          <p:nvPr/>
        </p:nvGrpSpPr>
        <p:grpSpPr>
          <a:xfrm>
            <a:off x="460369" y="2079259"/>
            <a:ext cx="2860560" cy="1167480"/>
            <a:chOff x="460369" y="2079259"/>
            <a:chExt cx="2860560" cy="1167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E8E451E1-DF38-4FF2-AD69-1659170264C4}"/>
                    </a:ext>
                  </a:extLst>
                </p14:cNvPr>
                <p14:cNvContentPartPr/>
                <p14:nvPr/>
              </p14:nvContentPartPr>
              <p14:xfrm>
                <a:off x="590689" y="2209939"/>
                <a:ext cx="88920" cy="2052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E8E451E1-DF38-4FF2-AD69-1659170264C4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82049" y="2201299"/>
                  <a:ext cx="106560" cy="3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D6A58CC6-79A6-4267-87B4-4D7AF8F07BF3}"/>
                    </a:ext>
                  </a:extLst>
                </p14:cNvPr>
                <p14:cNvContentPartPr/>
                <p14:nvPr/>
              </p14:nvContentPartPr>
              <p14:xfrm>
                <a:off x="548929" y="2257819"/>
                <a:ext cx="124560" cy="39168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D6A58CC6-79A6-4267-87B4-4D7AF8F07BF3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39929" y="2248819"/>
                  <a:ext cx="142200" cy="40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B9037632-184D-4AE2-97FE-3B4A6375E3F4}"/>
                    </a:ext>
                  </a:extLst>
                </p14:cNvPr>
                <p14:cNvContentPartPr/>
                <p14:nvPr/>
              </p14:nvContentPartPr>
              <p14:xfrm>
                <a:off x="496369" y="2707459"/>
                <a:ext cx="123120" cy="3996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B9037632-184D-4AE2-97FE-3B4A6375E3F4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87369" y="2698819"/>
                  <a:ext cx="140760" cy="5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BBD5EDCD-B7F4-44BE-A90D-947BA97A828A}"/>
                    </a:ext>
                  </a:extLst>
                </p14:cNvPr>
                <p14:cNvContentPartPr/>
                <p14:nvPr/>
              </p14:nvContentPartPr>
              <p14:xfrm>
                <a:off x="460369" y="2770459"/>
                <a:ext cx="97560" cy="29592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BBD5EDCD-B7F4-44BE-A90D-947BA97A828A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51369" y="2761819"/>
                  <a:ext cx="115200" cy="31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40C5AE7D-EF9B-43C3-8416-769384DE57CA}"/>
                    </a:ext>
                  </a:extLst>
                </p14:cNvPr>
                <p14:cNvContentPartPr/>
                <p14:nvPr/>
              </p14:nvContentPartPr>
              <p14:xfrm>
                <a:off x="783649" y="3153139"/>
                <a:ext cx="2537280" cy="9360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40C5AE7D-EF9B-43C3-8416-769384DE57CA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774649" y="3144499"/>
                  <a:ext cx="2554920" cy="11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122CB721-E7BE-4FAC-9E32-D2010D764658}"/>
                    </a:ext>
                  </a:extLst>
                </p14:cNvPr>
                <p14:cNvContentPartPr/>
                <p14:nvPr/>
              </p14:nvContentPartPr>
              <p14:xfrm>
                <a:off x="866449" y="2582539"/>
                <a:ext cx="1460520" cy="5400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122CB721-E7BE-4FAC-9E32-D2010D764658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857809" y="2573899"/>
                  <a:ext cx="1478160" cy="7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39C9452F-8F9D-463C-A62C-580C2294E5F1}"/>
                    </a:ext>
                  </a:extLst>
                </p14:cNvPr>
                <p14:cNvContentPartPr/>
                <p14:nvPr/>
              </p14:nvContentPartPr>
              <p14:xfrm>
                <a:off x="872929" y="2079259"/>
                <a:ext cx="876240" cy="9864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39C9452F-8F9D-463C-A62C-580C2294E5F1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864289" y="2070619"/>
                  <a:ext cx="893880" cy="116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8BDC9F20-23B7-4FC5-8886-5C9F7C058B46}"/>
                  </a:ext>
                </a:extLst>
              </p14:cNvPr>
              <p14:cNvContentPartPr/>
              <p14:nvPr/>
            </p14:nvContentPartPr>
            <p14:xfrm>
              <a:off x="5867929" y="3710419"/>
              <a:ext cx="2064240" cy="3456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8BDC9F20-23B7-4FC5-8886-5C9F7C058B46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5858929" y="3701779"/>
                <a:ext cx="2081880" cy="5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8354F5F0-A883-4317-9D5B-C9572C82A84E}"/>
                  </a:ext>
                </a:extLst>
              </p14:cNvPr>
              <p14:cNvContentPartPr/>
              <p14:nvPr/>
            </p14:nvContentPartPr>
            <p14:xfrm>
              <a:off x="2318329" y="3841099"/>
              <a:ext cx="720360" cy="4104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8354F5F0-A883-4317-9D5B-C9572C82A84E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2309329" y="3832459"/>
                <a:ext cx="738000" cy="5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5BDAF17B-2F69-474D-B62C-F3F4A7E395E5}"/>
                  </a:ext>
                </a:extLst>
              </p14:cNvPr>
              <p14:cNvContentPartPr/>
              <p14:nvPr/>
            </p14:nvContentPartPr>
            <p14:xfrm>
              <a:off x="3956329" y="4045579"/>
              <a:ext cx="1946880" cy="11232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5BDAF17B-2F69-474D-B62C-F3F4A7E395E5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3947689" y="4036939"/>
                <a:ext cx="1964520" cy="129960"/>
              </a:xfrm>
              <a:prstGeom prst="rect">
                <a:avLst/>
              </a:prstGeom>
            </p:spPr>
          </p:pic>
        </mc:Fallback>
      </mc:AlternateContent>
      <p:grpSp>
        <p:nvGrpSpPr>
          <p:cNvPr id="21" name="Group 20">
            <a:extLst>
              <a:ext uri="{FF2B5EF4-FFF2-40B4-BE49-F238E27FC236}">
                <a16:creationId xmlns:a16="http://schemas.microsoft.com/office/drawing/2014/main" id="{AAA11FD3-9FFB-4EAE-808D-8641F9C3566F}"/>
              </a:ext>
            </a:extLst>
          </p:cNvPr>
          <p:cNvGrpSpPr/>
          <p:nvPr/>
        </p:nvGrpSpPr>
        <p:grpSpPr>
          <a:xfrm>
            <a:off x="4676689" y="4199659"/>
            <a:ext cx="171000" cy="284760"/>
            <a:chOff x="4676689" y="4199659"/>
            <a:chExt cx="171000" cy="284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0C9084AE-F82E-470B-BFAC-6E523E36AE9C}"/>
                    </a:ext>
                  </a:extLst>
                </p14:cNvPr>
                <p14:cNvContentPartPr/>
                <p14:nvPr/>
              </p14:nvContentPartPr>
              <p14:xfrm>
                <a:off x="4737889" y="4253659"/>
                <a:ext cx="26640" cy="23076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0C9084AE-F82E-470B-BFAC-6E523E36AE9C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4728889" y="4245019"/>
                  <a:ext cx="44280" cy="24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39BB343E-3396-46AC-928B-1C90C438A21A}"/>
                    </a:ext>
                  </a:extLst>
                </p14:cNvPr>
                <p14:cNvContentPartPr/>
                <p14:nvPr/>
              </p14:nvContentPartPr>
              <p14:xfrm>
                <a:off x="4676689" y="4199659"/>
                <a:ext cx="171000" cy="12132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39BB343E-3396-46AC-928B-1C90C438A21A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667689" y="4191019"/>
                  <a:ext cx="188640" cy="138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59F9A99E-AB6A-439D-B0D1-B05450299EA8}"/>
              </a:ext>
            </a:extLst>
          </p:cNvPr>
          <p:cNvGrpSpPr/>
          <p:nvPr/>
        </p:nvGrpSpPr>
        <p:grpSpPr>
          <a:xfrm>
            <a:off x="2501569" y="4610059"/>
            <a:ext cx="3654360" cy="403920"/>
            <a:chOff x="2501569" y="4610059"/>
            <a:chExt cx="3654360" cy="403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0BD77BA6-C664-4B69-91D7-F38A8CFBAEF0}"/>
                    </a:ext>
                  </a:extLst>
                </p14:cNvPr>
                <p14:cNvContentPartPr/>
                <p14:nvPr/>
              </p14:nvContentPartPr>
              <p14:xfrm>
                <a:off x="2501569" y="4712659"/>
                <a:ext cx="279720" cy="26388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0BD77BA6-C664-4B69-91D7-F38A8CFBAEF0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2492929" y="4703659"/>
                  <a:ext cx="297360" cy="28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11E89AF1-567B-4F8B-A2C9-94123EFABE51}"/>
                    </a:ext>
                  </a:extLst>
                </p14:cNvPr>
                <p14:cNvContentPartPr/>
                <p14:nvPr/>
              </p14:nvContentPartPr>
              <p14:xfrm>
                <a:off x="2862289" y="4838299"/>
                <a:ext cx="100440" cy="15480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11E89AF1-567B-4F8B-A2C9-94123EFABE51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2853289" y="4829659"/>
                  <a:ext cx="118080" cy="17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33F16674-C496-4FB4-AC06-DC17289C4DA1}"/>
                    </a:ext>
                  </a:extLst>
                </p14:cNvPr>
                <p14:cNvContentPartPr/>
                <p14:nvPr/>
              </p14:nvContentPartPr>
              <p14:xfrm>
                <a:off x="3173689" y="4682419"/>
                <a:ext cx="179640" cy="27036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33F16674-C496-4FB4-AC06-DC17289C4DA1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3164689" y="4673779"/>
                  <a:ext cx="197280" cy="28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9049A674-A095-49ED-86AA-B285A619E24B}"/>
                    </a:ext>
                  </a:extLst>
                </p14:cNvPr>
                <p14:cNvContentPartPr/>
                <p14:nvPr/>
              </p14:nvContentPartPr>
              <p14:xfrm>
                <a:off x="3441169" y="4792579"/>
                <a:ext cx="85320" cy="14004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9049A674-A095-49ED-86AA-B285A619E24B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3432169" y="4783939"/>
                  <a:ext cx="102960" cy="15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11308A3C-7EA7-4103-8E06-3AF6E307A3CD}"/>
                    </a:ext>
                  </a:extLst>
                </p14:cNvPr>
                <p14:cNvContentPartPr/>
                <p14:nvPr/>
              </p14:nvContentPartPr>
              <p14:xfrm>
                <a:off x="3594169" y="4794019"/>
                <a:ext cx="189000" cy="14148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11308A3C-7EA7-4103-8E06-3AF6E307A3CD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3585529" y="4785019"/>
                  <a:ext cx="206640" cy="15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C4E9EBC5-C943-46CC-8559-1ABAB04C8B07}"/>
                    </a:ext>
                  </a:extLst>
                </p14:cNvPr>
                <p14:cNvContentPartPr/>
                <p14:nvPr/>
              </p14:nvContentPartPr>
              <p14:xfrm>
                <a:off x="3788569" y="4803379"/>
                <a:ext cx="66600" cy="11124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C4E9EBC5-C943-46CC-8559-1ABAB04C8B07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3779929" y="4794379"/>
                  <a:ext cx="84240" cy="12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04FF80B9-D611-40DA-8DCA-1BD36C84EFCB}"/>
                    </a:ext>
                  </a:extLst>
                </p14:cNvPr>
                <p14:cNvContentPartPr/>
                <p14:nvPr/>
              </p14:nvContentPartPr>
              <p14:xfrm>
                <a:off x="3947329" y="4772059"/>
                <a:ext cx="86040" cy="13068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04FF80B9-D611-40DA-8DCA-1BD36C84EFCB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3938689" y="4763419"/>
                  <a:ext cx="103680" cy="14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30E1F343-A1C3-4392-AEF5-9F009E7B93A7}"/>
                    </a:ext>
                  </a:extLst>
                </p14:cNvPr>
                <p14:cNvContentPartPr/>
                <p14:nvPr/>
              </p14:nvContentPartPr>
              <p14:xfrm>
                <a:off x="4075849" y="4723459"/>
                <a:ext cx="125280" cy="14976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30E1F343-A1C3-4392-AEF5-9F009E7B93A7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4066849" y="4714459"/>
                  <a:ext cx="142920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DF6BD585-2F15-421B-A4CC-ACD7AD541A84}"/>
                    </a:ext>
                  </a:extLst>
                </p14:cNvPr>
                <p14:cNvContentPartPr/>
                <p14:nvPr/>
              </p14:nvContentPartPr>
              <p14:xfrm>
                <a:off x="4286809" y="4698979"/>
                <a:ext cx="41400" cy="13752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DF6BD585-2F15-421B-A4CC-ACD7AD541A84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4277809" y="4690339"/>
                  <a:ext cx="59040" cy="15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C1EE8799-3CE9-457F-9452-C5E22E7D7A38}"/>
                    </a:ext>
                  </a:extLst>
                </p14:cNvPr>
                <p14:cNvContentPartPr/>
                <p14:nvPr/>
              </p14:nvContentPartPr>
              <p14:xfrm>
                <a:off x="4410289" y="4680259"/>
                <a:ext cx="244800" cy="17424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C1EE8799-3CE9-457F-9452-C5E22E7D7A38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4401649" y="4671619"/>
                  <a:ext cx="262440" cy="19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C887F20F-3520-47F8-A2BA-0ED9B61BF3CA}"/>
                    </a:ext>
                  </a:extLst>
                </p14:cNvPr>
                <p14:cNvContentPartPr/>
                <p14:nvPr/>
              </p14:nvContentPartPr>
              <p14:xfrm>
                <a:off x="4800169" y="4678099"/>
                <a:ext cx="101520" cy="22752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C887F20F-3520-47F8-A2BA-0ED9B61BF3CA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4791169" y="4669099"/>
                  <a:ext cx="119160" cy="24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570A75BB-5C17-45EE-AC56-AAF5E5E44BA3}"/>
                    </a:ext>
                  </a:extLst>
                </p14:cNvPr>
                <p14:cNvContentPartPr/>
                <p14:nvPr/>
              </p14:nvContentPartPr>
              <p14:xfrm>
                <a:off x="5004649" y="4678459"/>
                <a:ext cx="145440" cy="20124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570A75BB-5C17-45EE-AC56-AAF5E5E44BA3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4995649" y="4669819"/>
                  <a:ext cx="163080" cy="21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2C300D91-9BA2-43F6-AD30-79BC2FBACDC4}"/>
                    </a:ext>
                  </a:extLst>
                </p14:cNvPr>
                <p14:cNvContentPartPr/>
                <p14:nvPr/>
              </p14:nvContentPartPr>
              <p14:xfrm>
                <a:off x="5178889" y="4746859"/>
                <a:ext cx="132120" cy="11700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2C300D91-9BA2-43F6-AD30-79BC2FBACDC4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5170249" y="4738219"/>
                  <a:ext cx="149760" cy="13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EAFF433B-4D52-4A68-91CD-DB312F46378D}"/>
                    </a:ext>
                  </a:extLst>
                </p14:cNvPr>
                <p14:cNvContentPartPr/>
                <p14:nvPr/>
              </p14:nvContentPartPr>
              <p14:xfrm>
                <a:off x="5352409" y="4610059"/>
                <a:ext cx="31680" cy="24660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EAFF433B-4D52-4A68-91CD-DB312F46378D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5343409" y="4601059"/>
                  <a:ext cx="49320" cy="26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7AC8689F-0DDF-454A-90B7-F2C8FB85A687}"/>
                    </a:ext>
                  </a:extLst>
                </p14:cNvPr>
                <p14:cNvContentPartPr/>
                <p14:nvPr/>
              </p14:nvContentPartPr>
              <p14:xfrm>
                <a:off x="5468689" y="4767019"/>
                <a:ext cx="152640" cy="9432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7AC8689F-0DDF-454A-90B7-F2C8FB85A687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5460049" y="4758379"/>
                  <a:ext cx="17028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4BEE546F-1EE0-4BAA-8704-108A6051D14B}"/>
                    </a:ext>
                  </a:extLst>
                </p14:cNvPr>
                <p14:cNvContentPartPr/>
                <p14:nvPr/>
              </p14:nvContentPartPr>
              <p14:xfrm>
                <a:off x="5665609" y="4747939"/>
                <a:ext cx="131760" cy="26604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4BEE546F-1EE0-4BAA-8704-108A6051D14B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5656609" y="4739299"/>
                  <a:ext cx="149400" cy="28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74D96ED7-F176-41C1-B122-E5B9ED8073D5}"/>
                    </a:ext>
                  </a:extLst>
                </p14:cNvPr>
                <p14:cNvContentPartPr/>
                <p14:nvPr/>
              </p14:nvContentPartPr>
              <p14:xfrm>
                <a:off x="5969089" y="4689259"/>
                <a:ext cx="186840" cy="16200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74D96ED7-F176-41C1-B122-E5B9ED8073D5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5960449" y="4680619"/>
                  <a:ext cx="204480" cy="179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EFAF7095-F348-4AAC-BFFB-E864693B84F6}"/>
              </a:ext>
            </a:extLst>
          </p:cNvPr>
          <p:cNvGrpSpPr/>
          <p:nvPr/>
        </p:nvGrpSpPr>
        <p:grpSpPr>
          <a:xfrm>
            <a:off x="3378169" y="2477059"/>
            <a:ext cx="659520" cy="188280"/>
            <a:chOff x="3378169" y="2477059"/>
            <a:chExt cx="659520" cy="188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45383363-6285-4CCD-9CDE-92FFD63F4813}"/>
                    </a:ext>
                  </a:extLst>
                </p14:cNvPr>
                <p14:cNvContentPartPr/>
                <p14:nvPr/>
              </p14:nvContentPartPr>
              <p14:xfrm>
                <a:off x="3397609" y="2506579"/>
                <a:ext cx="640080" cy="7848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45383363-6285-4CCD-9CDE-92FFD63F4813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3388609" y="2497939"/>
                  <a:ext cx="657720" cy="9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65388FEC-404D-4C07-9770-1F6362F33A82}"/>
                    </a:ext>
                  </a:extLst>
                </p14:cNvPr>
                <p14:cNvContentPartPr/>
                <p14:nvPr/>
              </p14:nvContentPartPr>
              <p14:xfrm>
                <a:off x="3378169" y="2477059"/>
                <a:ext cx="191160" cy="18828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65388FEC-404D-4C07-9770-1F6362F33A82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3369169" y="2468059"/>
                  <a:ext cx="208800" cy="205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B1250AC8-7D81-42C7-9AB5-FA24F56BC886}"/>
              </a:ext>
            </a:extLst>
          </p:cNvPr>
          <p:cNvGrpSpPr/>
          <p:nvPr/>
        </p:nvGrpSpPr>
        <p:grpSpPr>
          <a:xfrm>
            <a:off x="5179969" y="1405339"/>
            <a:ext cx="962280" cy="440640"/>
            <a:chOff x="5179969" y="1405339"/>
            <a:chExt cx="962280" cy="440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4C14BB4E-1788-46B5-B704-29E988034D8B}"/>
                    </a:ext>
                  </a:extLst>
                </p14:cNvPr>
                <p14:cNvContentPartPr/>
                <p14:nvPr/>
              </p14:nvContentPartPr>
              <p14:xfrm>
                <a:off x="5179969" y="1515859"/>
                <a:ext cx="218520" cy="6192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4C14BB4E-1788-46B5-B704-29E988034D8B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5170969" y="1506859"/>
                  <a:ext cx="236160" cy="7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F4A52AB0-CAA2-41CD-B80A-7CE59CC4B56C}"/>
                    </a:ext>
                  </a:extLst>
                </p14:cNvPr>
                <p14:cNvContentPartPr/>
                <p14:nvPr/>
              </p14:nvContentPartPr>
              <p14:xfrm>
                <a:off x="5296249" y="1515859"/>
                <a:ext cx="60480" cy="32904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F4A52AB0-CAA2-41CD-B80A-7CE59CC4B56C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5287609" y="1506859"/>
                  <a:ext cx="78120" cy="34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9B89B42E-09C0-4DAC-9EF8-E7DB6B2EC5F0}"/>
                    </a:ext>
                  </a:extLst>
                </p14:cNvPr>
                <p14:cNvContentPartPr/>
                <p14:nvPr/>
              </p14:nvContentPartPr>
              <p14:xfrm>
                <a:off x="5564809" y="1487059"/>
                <a:ext cx="181440" cy="5220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9B89B42E-09C0-4DAC-9EF8-E7DB6B2EC5F0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5555809" y="1478059"/>
                  <a:ext cx="199080" cy="6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D00FF7C9-6773-442E-9F61-126CE77CAE6D}"/>
                    </a:ext>
                  </a:extLst>
                </p14:cNvPr>
                <p14:cNvContentPartPr/>
                <p14:nvPr/>
              </p14:nvContentPartPr>
              <p14:xfrm>
                <a:off x="5552209" y="1524859"/>
                <a:ext cx="161280" cy="32112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D00FF7C9-6773-442E-9F61-126CE77CAE6D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5543209" y="1515859"/>
                  <a:ext cx="178920" cy="33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315A1499-6C5C-46FE-9D99-C5EF24B1CD37}"/>
                    </a:ext>
                  </a:extLst>
                </p14:cNvPr>
                <p14:cNvContentPartPr/>
                <p14:nvPr/>
              </p14:nvContentPartPr>
              <p14:xfrm>
                <a:off x="5924449" y="1405339"/>
                <a:ext cx="217800" cy="41400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315A1499-6C5C-46FE-9D99-C5EF24B1CD37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5915449" y="1396339"/>
                  <a:ext cx="235440" cy="431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84C9C006-AE06-487D-AB9E-B28A126D1D45}"/>
              </a:ext>
            </a:extLst>
          </p:cNvPr>
          <p:cNvGrpSpPr/>
          <p:nvPr/>
        </p:nvGrpSpPr>
        <p:grpSpPr>
          <a:xfrm>
            <a:off x="6491089" y="1421539"/>
            <a:ext cx="1337400" cy="392400"/>
            <a:chOff x="6491089" y="1421539"/>
            <a:chExt cx="1337400" cy="392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D9030E03-04DF-4852-8EC2-DA72ADF59A76}"/>
                    </a:ext>
                  </a:extLst>
                </p14:cNvPr>
                <p14:cNvContentPartPr/>
                <p14:nvPr/>
              </p14:nvContentPartPr>
              <p14:xfrm>
                <a:off x="6491089" y="1635739"/>
                <a:ext cx="114840" cy="14724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D9030E03-04DF-4852-8EC2-DA72ADF59A76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6482089" y="1626739"/>
                  <a:ext cx="132480" cy="1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19F740AD-2861-4155-A3EC-A29929454E37}"/>
                    </a:ext>
                  </a:extLst>
                </p14:cNvPr>
                <p14:cNvContentPartPr/>
                <p14:nvPr/>
              </p14:nvContentPartPr>
              <p14:xfrm>
                <a:off x="6686569" y="1656259"/>
                <a:ext cx="119160" cy="11700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19F740AD-2861-4155-A3EC-A29929454E37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6677929" y="1647259"/>
                  <a:ext cx="136800" cy="13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817CC212-5208-4420-B20C-5B23D4B51587}"/>
                    </a:ext>
                  </a:extLst>
                </p14:cNvPr>
                <p14:cNvContentPartPr/>
                <p14:nvPr/>
              </p14:nvContentPartPr>
              <p14:xfrm>
                <a:off x="6841729" y="1570939"/>
                <a:ext cx="189360" cy="22104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817CC212-5208-4420-B20C-5B23D4B51587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6832729" y="1561939"/>
                  <a:ext cx="207000" cy="23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8AD64B50-23A8-497F-BBA9-BDCB3F188F7E}"/>
                    </a:ext>
                  </a:extLst>
                </p14:cNvPr>
                <p14:cNvContentPartPr/>
                <p14:nvPr/>
              </p14:nvContentPartPr>
              <p14:xfrm>
                <a:off x="7102369" y="1421539"/>
                <a:ext cx="8280" cy="34128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8AD64B50-23A8-497F-BBA9-BDCB3F188F7E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7093729" y="1412539"/>
                  <a:ext cx="25920" cy="35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331BC8AB-E65D-4D80-BE81-E7D18D5049D3}"/>
                    </a:ext>
                  </a:extLst>
                </p14:cNvPr>
                <p14:cNvContentPartPr/>
                <p14:nvPr/>
              </p14:nvContentPartPr>
              <p14:xfrm>
                <a:off x="7080049" y="1609819"/>
                <a:ext cx="360360" cy="15084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331BC8AB-E65D-4D80-BE81-E7D18D5049D3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7071049" y="1601179"/>
                  <a:ext cx="37800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68739A65-0A5B-446B-BB41-E4DB84B9B26A}"/>
                    </a:ext>
                  </a:extLst>
                </p14:cNvPr>
                <p14:cNvContentPartPr/>
                <p14:nvPr/>
              </p14:nvContentPartPr>
              <p14:xfrm>
                <a:off x="7478929" y="1493179"/>
                <a:ext cx="39600" cy="21744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68739A65-0A5B-446B-BB41-E4DB84B9B26A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7469929" y="1484539"/>
                  <a:ext cx="57240" cy="23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139D9AA2-56B9-4713-9C03-FA1C168AACED}"/>
                    </a:ext>
                  </a:extLst>
                </p14:cNvPr>
                <p14:cNvContentPartPr/>
                <p14:nvPr/>
              </p14:nvContentPartPr>
              <p14:xfrm>
                <a:off x="7496569" y="1628179"/>
                <a:ext cx="149040" cy="12600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139D9AA2-56B9-4713-9C03-FA1C168AACED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7487929" y="1619539"/>
                  <a:ext cx="166680" cy="14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7FAFD538-95B6-44EF-98C3-BF33DC363A87}"/>
                    </a:ext>
                  </a:extLst>
                </p14:cNvPr>
                <p14:cNvContentPartPr/>
                <p14:nvPr/>
              </p14:nvContentPartPr>
              <p14:xfrm>
                <a:off x="7789609" y="1444579"/>
                <a:ext cx="7560" cy="216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7FAFD538-95B6-44EF-98C3-BF33DC363A87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7780969" y="1435939"/>
                  <a:ext cx="25200" cy="1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002FC564-3C03-464B-8978-6322A3130EE4}"/>
                    </a:ext>
                  </a:extLst>
                </p14:cNvPr>
                <p14:cNvContentPartPr/>
                <p14:nvPr/>
              </p14:nvContentPartPr>
              <p14:xfrm>
                <a:off x="7743169" y="1520539"/>
                <a:ext cx="27720" cy="2736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002FC564-3C03-464B-8978-6322A3130EE4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7734529" y="1511899"/>
                  <a:ext cx="45360" cy="4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E3EAACD0-9C02-431E-9536-6C02CF85A823}"/>
                    </a:ext>
                  </a:extLst>
                </p14:cNvPr>
                <p14:cNvContentPartPr/>
                <p14:nvPr/>
              </p14:nvContentPartPr>
              <p14:xfrm>
                <a:off x="7750369" y="1670299"/>
                <a:ext cx="78120" cy="14364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E3EAACD0-9C02-431E-9536-6C02CF85A823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7741369" y="1661299"/>
                  <a:ext cx="95760" cy="1612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1604321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4D34C-9AD1-4995-86AF-99967362B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quick words on Generics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B6DDC7-D074-4D9B-AC02-EF4E6AEAE7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69219"/>
            <a:ext cx="7886700" cy="3659981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Important for data structures in general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MyList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&lt;E&gt;{</a:t>
            </a:r>
          </a:p>
          <a:p>
            <a:pPr marL="3429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//codes that use E</a:t>
            </a:r>
          </a:p>
          <a:p>
            <a:pPr marL="3429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  <a:p>
            <a:pPr marL="342900" lvl="1" indent="0">
              <a:buNone/>
            </a:pPr>
            <a:endParaRPr lang="en-US" dirty="0"/>
          </a:p>
          <a:p>
            <a:r>
              <a:rPr lang="en-US" dirty="0"/>
              <a:t>Type erasure during compile time</a:t>
            </a:r>
          </a:p>
          <a:p>
            <a:pPr lvl="1"/>
            <a:r>
              <a:rPr lang="en-US" dirty="0"/>
              <a:t>Compiler checks if generic type is used properly. Then replace them with Object</a:t>
            </a:r>
          </a:p>
          <a:p>
            <a:pPr lvl="1"/>
            <a:r>
              <a:rPr lang="en-US" dirty="0"/>
              <a:t>Runtime doesn’t have different generic types</a:t>
            </a:r>
          </a:p>
          <a:p>
            <a:pPr marL="342900" lvl="1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MyList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&lt;String&gt;  ref1 = new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MyList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&lt;String&gt;(); </a:t>
            </a:r>
          </a:p>
          <a:p>
            <a:pPr marL="342900" lvl="1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MyList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&lt;Integer&gt; ref2 = new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MyList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&lt;Integer&gt;();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Compile time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Runtime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81E0CE2-2027-4E2B-83D7-6191FB4C28A1}"/>
              </a:ext>
            </a:extLst>
          </p:cNvPr>
          <p:cNvSpPr/>
          <p:nvPr/>
        </p:nvSpPr>
        <p:spPr>
          <a:xfrm>
            <a:off x="1268857" y="60190"/>
            <a:ext cx="76131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https://docs.oracle.com/javase/tutorial/java/generics/erasure.html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BA6B016-7F31-43FF-B47E-2C575B1C5DCF}"/>
                  </a:ext>
                </a:extLst>
              </p14:cNvPr>
              <p14:cNvContentPartPr/>
              <p14:nvPr/>
            </p14:nvContentPartPr>
            <p14:xfrm>
              <a:off x="6266809" y="382219"/>
              <a:ext cx="1550520" cy="655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BA6B016-7F31-43FF-B47E-2C575B1C5DC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258169" y="373219"/>
                <a:ext cx="1568160" cy="8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F511B1C2-1CFE-4886-9ADA-94730562FA4C}"/>
                  </a:ext>
                </a:extLst>
              </p14:cNvPr>
              <p14:cNvContentPartPr/>
              <p14:nvPr/>
            </p14:nvContentPartPr>
            <p14:xfrm>
              <a:off x="2674369" y="1839139"/>
              <a:ext cx="1107720" cy="9504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F511B1C2-1CFE-4886-9ADA-94730562FA4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665729" y="1830499"/>
                <a:ext cx="1125360" cy="11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4BB5D743-0D33-47B8-A581-06193234BC90}"/>
                  </a:ext>
                </a:extLst>
              </p14:cNvPr>
              <p14:cNvContentPartPr/>
              <p14:nvPr/>
            </p14:nvContentPartPr>
            <p14:xfrm>
              <a:off x="3498769" y="2140459"/>
              <a:ext cx="229680" cy="1224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4BB5D743-0D33-47B8-A581-06193234BC9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489769" y="2131459"/>
                <a:ext cx="247320" cy="2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7E0D90A0-5ABD-4688-9811-866B932F96EC}"/>
                  </a:ext>
                </a:extLst>
              </p14:cNvPr>
              <p14:cNvContentPartPr/>
              <p14:nvPr/>
            </p14:nvContentPartPr>
            <p14:xfrm>
              <a:off x="899209" y="2907619"/>
              <a:ext cx="1190520" cy="3852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7E0D90A0-5ABD-4688-9811-866B932F96EC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90569" y="2898979"/>
                <a:ext cx="1208160" cy="5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FE3109B8-6BC3-421D-8A13-D53EA0C46349}"/>
                  </a:ext>
                </a:extLst>
              </p14:cNvPr>
              <p14:cNvContentPartPr/>
              <p14:nvPr/>
            </p14:nvContentPartPr>
            <p14:xfrm>
              <a:off x="1955089" y="3101299"/>
              <a:ext cx="603720" cy="3204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FE3109B8-6BC3-421D-8A13-D53EA0C46349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946089" y="3092299"/>
                <a:ext cx="621360" cy="4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C5563F8F-9A61-4536-A254-C40F062A5091}"/>
                  </a:ext>
                </a:extLst>
              </p14:cNvPr>
              <p14:cNvContentPartPr/>
              <p14:nvPr/>
            </p14:nvContentPartPr>
            <p14:xfrm>
              <a:off x="3898009" y="3102019"/>
              <a:ext cx="947520" cy="5256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C5563F8F-9A61-4536-A254-C40F062A5091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889369" y="3093379"/>
                <a:ext cx="965160" cy="7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4370BFFC-AD95-40FF-8BE4-F503125A968B}"/>
                  </a:ext>
                </a:extLst>
              </p14:cNvPr>
              <p14:cNvContentPartPr/>
              <p14:nvPr/>
            </p14:nvContentPartPr>
            <p14:xfrm>
              <a:off x="6861889" y="3164659"/>
              <a:ext cx="615960" cy="1944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4370BFFC-AD95-40FF-8BE4-F503125A968B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853249" y="3156019"/>
                <a:ext cx="633600" cy="37080"/>
              </a:xfrm>
              <a:prstGeom prst="rect">
                <a:avLst/>
              </a:prstGeom>
            </p:spPr>
          </p:pic>
        </mc:Fallback>
      </mc:AlternateContent>
      <p:grpSp>
        <p:nvGrpSpPr>
          <p:cNvPr id="27" name="Group 26">
            <a:extLst>
              <a:ext uri="{FF2B5EF4-FFF2-40B4-BE49-F238E27FC236}">
                <a16:creationId xmlns:a16="http://schemas.microsoft.com/office/drawing/2014/main" id="{ED97206A-7082-4FD0-B612-35372D2AE489}"/>
              </a:ext>
            </a:extLst>
          </p:cNvPr>
          <p:cNvGrpSpPr/>
          <p:nvPr/>
        </p:nvGrpSpPr>
        <p:grpSpPr>
          <a:xfrm>
            <a:off x="2577169" y="4032259"/>
            <a:ext cx="2885040" cy="394920"/>
            <a:chOff x="2577169" y="4032259"/>
            <a:chExt cx="2885040" cy="394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273D9A86-E8E8-48C2-B4D1-004432B79E9C}"/>
                    </a:ext>
                  </a:extLst>
                </p14:cNvPr>
                <p14:cNvContentPartPr/>
                <p14:nvPr/>
              </p14:nvContentPartPr>
              <p14:xfrm>
                <a:off x="2577169" y="4312339"/>
                <a:ext cx="4320" cy="216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273D9A86-E8E8-48C2-B4D1-004432B79E9C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568169" y="4303699"/>
                  <a:ext cx="21960" cy="1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AE81CFD6-B8E6-4BE6-924A-7D736E8F2DBE}"/>
                    </a:ext>
                  </a:extLst>
                </p14:cNvPr>
                <p14:cNvContentPartPr/>
                <p14:nvPr/>
              </p14:nvContentPartPr>
              <p14:xfrm>
                <a:off x="2577889" y="4120099"/>
                <a:ext cx="231840" cy="24480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AE81CFD6-B8E6-4BE6-924A-7D736E8F2DBE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569249" y="4111099"/>
                  <a:ext cx="249480" cy="26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70A356D0-5CB8-413D-B68B-A9317438B5E5}"/>
                    </a:ext>
                  </a:extLst>
                </p14:cNvPr>
                <p14:cNvContentPartPr/>
                <p14:nvPr/>
              </p14:nvContentPartPr>
              <p14:xfrm>
                <a:off x="2846089" y="4249339"/>
                <a:ext cx="106560" cy="17784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70A356D0-5CB8-413D-B68B-A9317438B5E5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837089" y="4240699"/>
                  <a:ext cx="124200" cy="19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1C93C963-F479-489F-9AB2-220C226FA784}"/>
                    </a:ext>
                  </a:extLst>
                </p14:cNvPr>
                <p14:cNvContentPartPr/>
                <p14:nvPr/>
              </p14:nvContentPartPr>
              <p14:xfrm>
                <a:off x="3036529" y="4092019"/>
                <a:ext cx="109080" cy="22536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1C93C963-F479-489F-9AB2-220C226FA784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027529" y="4083379"/>
                  <a:ext cx="126720" cy="24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90F492CF-64E2-47E7-96A5-7D59151BDBF7}"/>
                    </a:ext>
                  </a:extLst>
                </p14:cNvPr>
                <p14:cNvContentPartPr/>
                <p14:nvPr/>
              </p14:nvContentPartPr>
              <p14:xfrm>
                <a:off x="3196729" y="4114339"/>
                <a:ext cx="43920" cy="22680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90F492CF-64E2-47E7-96A5-7D59151BDBF7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188089" y="4105339"/>
                  <a:ext cx="61560" cy="24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AFF8BA94-BFD5-4E88-9698-BE038FA51DC4}"/>
                    </a:ext>
                  </a:extLst>
                </p14:cNvPr>
                <p14:cNvContentPartPr/>
                <p14:nvPr/>
              </p14:nvContentPartPr>
              <p14:xfrm>
                <a:off x="3317689" y="4194259"/>
                <a:ext cx="64440" cy="9216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AFF8BA94-BFD5-4E88-9698-BE038FA51DC4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308689" y="4185619"/>
                  <a:ext cx="8208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E4270EAF-F824-4449-8EC6-7CD66797A893}"/>
                    </a:ext>
                  </a:extLst>
                </p14:cNvPr>
                <p14:cNvContentPartPr/>
                <p14:nvPr/>
              </p14:nvContentPartPr>
              <p14:xfrm>
                <a:off x="3448009" y="4116859"/>
                <a:ext cx="200160" cy="18864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E4270EAF-F824-4449-8EC6-7CD66797A893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439369" y="4108219"/>
                  <a:ext cx="217800" cy="20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8370D0A6-2B42-4C09-995B-548AE28522E1}"/>
                    </a:ext>
                  </a:extLst>
                </p14:cNvPr>
                <p14:cNvContentPartPr/>
                <p14:nvPr/>
              </p14:nvContentPartPr>
              <p14:xfrm>
                <a:off x="3684169" y="4129459"/>
                <a:ext cx="196920" cy="16128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8370D0A6-2B42-4C09-995B-548AE28522E1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675529" y="4120819"/>
                  <a:ext cx="214560" cy="17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0990AAC8-69D5-484D-A40C-435AB5F68880}"/>
                    </a:ext>
                  </a:extLst>
                </p14:cNvPr>
                <p14:cNvContentPartPr/>
                <p14:nvPr/>
              </p14:nvContentPartPr>
              <p14:xfrm>
                <a:off x="4013569" y="4107139"/>
                <a:ext cx="134280" cy="22032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0990AAC8-69D5-484D-A40C-435AB5F68880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4004569" y="4098139"/>
                  <a:ext cx="151920" cy="23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E2870597-0A5A-4ECA-BFD1-152F699E209A}"/>
                    </a:ext>
                  </a:extLst>
                </p14:cNvPr>
                <p14:cNvContentPartPr/>
                <p14:nvPr/>
              </p14:nvContentPartPr>
              <p14:xfrm>
                <a:off x="4294729" y="4064659"/>
                <a:ext cx="86760" cy="28260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E2870597-0A5A-4ECA-BFD1-152F699E209A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4286089" y="4056019"/>
                  <a:ext cx="104400" cy="30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0D636AF2-C63C-487B-B900-7879B1BEB38C}"/>
                    </a:ext>
                  </a:extLst>
                </p14:cNvPr>
                <p14:cNvContentPartPr/>
                <p14:nvPr/>
              </p14:nvContentPartPr>
              <p14:xfrm>
                <a:off x="4486969" y="4180939"/>
                <a:ext cx="89280" cy="11304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0D636AF2-C63C-487B-B900-7879B1BEB38C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4477969" y="4171939"/>
                  <a:ext cx="106920" cy="13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7EC2CCDC-8A92-4BB1-952B-5E5323965EBC}"/>
                    </a:ext>
                  </a:extLst>
                </p14:cNvPr>
                <p14:cNvContentPartPr/>
                <p14:nvPr/>
              </p14:nvContentPartPr>
              <p14:xfrm>
                <a:off x="4677769" y="4032259"/>
                <a:ext cx="78840" cy="28872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7EC2CCDC-8A92-4BB1-952B-5E5323965EBC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4669129" y="4023259"/>
                  <a:ext cx="96480" cy="30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1222D09F-CA2D-489F-B5EE-2188BF0EFF9B}"/>
                    </a:ext>
                  </a:extLst>
                </p14:cNvPr>
                <p14:cNvContentPartPr/>
                <p14:nvPr/>
              </p14:nvContentPartPr>
              <p14:xfrm>
                <a:off x="4798369" y="4150339"/>
                <a:ext cx="160920" cy="15480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1222D09F-CA2D-489F-B5EE-2188BF0EFF9B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4789369" y="4141339"/>
                  <a:ext cx="178560" cy="17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13B11A0D-A25B-416A-8CF5-1928580E6D29}"/>
                    </a:ext>
                  </a:extLst>
                </p14:cNvPr>
                <p14:cNvContentPartPr/>
                <p14:nvPr/>
              </p14:nvContentPartPr>
              <p14:xfrm>
                <a:off x="4913209" y="4170139"/>
                <a:ext cx="174960" cy="25380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13B11A0D-A25B-416A-8CF5-1928580E6D29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4904209" y="4161139"/>
                  <a:ext cx="192600" cy="27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E949C8EA-B21D-44BF-A851-1C3D2F61104B}"/>
                    </a:ext>
                  </a:extLst>
                </p14:cNvPr>
                <p14:cNvContentPartPr/>
                <p14:nvPr/>
              </p14:nvContentPartPr>
              <p14:xfrm>
                <a:off x="5243689" y="4129819"/>
                <a:ext cx="218520" cy="16596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E949C8EA-B21D-44BF-A851-1C3D2F61104B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5235049" y="4120819"/>
                  <a:ext cx="236160" cy="183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F5E3BC63-F90F-463D-B09F-67DEBB9F406A}"/>
              </a:ext>
            </a:extLst>
          </p:cNvPr>
          <p:cNvGrpSpPr/>
          <p:nvPr/>
        </p:nvGrpSpPr>
        <p:grpSpPr>
          <a:xfrm>
            <a:off x="2571049" y="4542379"/>
            <a:ext cx="3131640" cy="410400"/>
            <a:chOff x="2571049" y="4542379"/>
            <a:chExt cx="3131640" cy="410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F4875A4C-FF32-4F4B-A60F-6DB699BFF5F1}"/>
                    </a:ext>
                  </a:extLst>
                </p14:cNvPr>
                <p14:cNvContentPartPr/>
                <p14:nvPr/>
              </p14:nvContentPartPr>
              <p14:xfrm>
                <a:off x="2571049" y="4641379"/>
                <a:ext cx="205560" cy="24660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F4875A4C-FF32-4F4B-A60F-6DB699BFF5F1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2562409" y="4632379"/>
                  <a:ext cx="223200" cy="26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0303694A-B371-46A8-BD15-3B77A15EA237}"/>
                    </a:ext>
                  </a:extLst>
                </p14:cNvPr>
                <p14:cNvContentPartPr/>
                <p14:nvPr/>
              </p14:nvContentPartPr>
              <p14:xfrm>
                <a:off x="2865169" y="4767739"/>
                <a:ext cx="134640" cy="18504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0303694A-B371-46A8-BD15-3B77A15EA237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2856529" y="4758739"/>
                  <a:ext cx="152280" cy="20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0887CADE-7B85-4F08-8C6A-63DAA2A652CB}"/>
                    </a:ext>
                  </a:extLst>
                </p14:cNvPr>
                <p14:cNvContentPartPr/>
                <p14:nvPr/>
              </p14:nvContentPartPr>
              <p14:xfrm>
                <a:off x="3329569" y="4548499"/>
                <a:ext cx="1440" cy="1224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0887CADE-7B85-4F08-8C6A-63DAA2A652CB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3320569" y="4539499"/>
                  <a:ext cx="19080" cy="2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5853EEB2-7396-4304-8BA1-63FB277EBBAF}"/>
                    </a:ext>
                  </a:extLst>
                </p14:cNvPr>
                <p14:cNvContentPartPr/>
                <p14:nvPr/>
              </p14:nvContentPartPr>
              <p14:xfrm>
                <a:off x="3215449" y="4542379"/>
                <a:ext cx="221760" cy="28836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5853EEB2-7396-4304-8BA1-63FB277EBBAF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3206449" y="4533739"/>
                  <a:ext cx="239400" cy="30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27BDF169-3695-4A07-AA5E-FCE7C72C03A2}"/>
                    </a:ext>
                  </a:extLst>
                </p14:cNvPr>
                <p14:cNvContentPartPr/>
                <p14:nvPr/>
              </p14:nvContentPartPr>
              <p14:xfrm>
                <a:off x="3405529" y="4599979"/>
                <a:ext cx="5760" cy="1728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27BDF169-3695-4A07-AA5E-FCE7C72C03A2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3396529" y="4591339"/>
                  <a:ext cx="23400" cy="3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DABC42E6-C1D3-46B1-A88B-44896DB4DF37}"/>
                    </a:ext>
                  </a:extLst>
                </p14:cNvPr>
                <p14:cNvContentPartPr/>
                <p14:nvPr/>
              </p14:nvContentPartPr>
              <p14:xfrm>
                <a:off x="3514969" y="4565779"/>
                <a:ext cx="223920" cy="27504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DABC42E6-C1D3-46B1-A88B-44896DB4DF37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3506329" y="4556779"/>
                  <a:ext cx="241560" cy="29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1677AE9C-C913-4B9D-B4B5-18867CEB8554}"/>
                    </a:ext>
                  </a:extLst>
                </p14:cNvPr>
                <p14:cNvContentPartPr/>
                <p14:nvPr/>
              </p14:nvContentPartPr>
              <p14:xfrm>
                <a:off x="3675169" y="4692859"/>
                <a:ext cx="78120" cy="864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1677AE9C-C913-4B9D-B4B5-18867CEB8554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3666529" y="4683859"/>
                  <a:ext cx="95760" cy="2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13CC0AD6-4D79-47B6-B736-6134CFF9BAF0}"/>
                    </a:ext>
                  </a:extLst>
                </p14:cNvPr>
                <p14:cNvContentPartPr/>
                <p14:nvPr/>
              </p14:nvContentPartPr>
              <p14:xfrm>
                <a:off x="3951289" y="4614019"/>
                <a:ext cx="164880" cy="19620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13CC0AD6-4D79-47B6-B736-6134CFF9BAF0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3942289" y="4605379"/>
                  <a:ext cx="182520" cy="21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9C21ECBA-353C-4116-B570-971CB093666D}"/>
                    </a:ext>
                  </a:extLst>
                </p14:cNvPr>
                <p14:cNvContentPartPr/>
                <p14:nvPr/>
              </p14:nvContentPartPr>
              <p14:xfrm>
                <a:off x="4253329" y="4605379"/>
                <a:ext cx="202680" cy="29124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9C21ECBA-353C-4116-B570-971CB093666D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4244689" y="4596739"/>
                  <a:ext cx="220320" cy="30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6F5DAFDD-420A-44EA-939F-7F2E59F1DA0E}"/>
                    </a:ext>
                  </a:extLst>
                </p14:cNvPr>
                <p14:cNvContentPartPr/>
                <p14:nvPr/>
              </p14:nvContentPartPr>
              <p14:xfrm>
                <a:off x="4533769" y="4584859"/>
                <a:ext cx="173880" cy="24192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6F5DAFDD-420A-44EA-939F-7F2E59F1DA0E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4524769" y="4575859"/>
                  <a:ext cx="191520" cy="25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9086A9B5-35D7-4989-82F5-69EDE48C2F6A}"/>
                    </a:ext>
                  </a:extLst>
                </p14:cNvPr>
                <p14:cNvContentPartPr/>
                <p14:nvPr/>
              </p14:nvContentPartPr>
              <p14:xfrm>
                <a:off x="4797649" y="4714459"/>
                <a:ext cx="52560" cy="20412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9086A9B5-35D7-4989-82F5-69EDE48C2F6A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4789009" y="4705459"/>
                  <a:ext cx="70200" cy="22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B4E6311D-FB7C-4579-9148-01C0C1B33B7C}"/>
                    </a:ext>
                  </a:extLst>
                </p14:cNvPr>
                <p14:cNvContentPartPr/>
                <p14:nvPr/>
              </p14:nvContentPartPr>
              <p14:xfrm>
                <a:off x="4821049" y="4549579"/>
                <a:ext cx="4320" cy="1836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B4E6311D-FB7C-4579-9148-01C0C1B33B7C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4812049" y="4540579"/>
                  <a:ext cx="2196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8238010F-C5DF-45AA-A4F7-1EC9856FB7D2}"/>
                    </a:ext>
                  </a:extLst>
                </p14:cNvPr>
                <p14:cNvContentPartPr/>
                <p14:nvPr/>
              </p14:nvContentPartPr>
              <p14:xfrm>
                <a:off x="4949929" y="4686019"/>
                <a:ext cx="204840" cy="13716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8238010F-C5DF-45AA-A4F7-1EC9856FB7D2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4940929" y="4677019"/>
                  <a:ext cx="222480" cy="15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EEE4670D-70D2-4BB9-9ACE-5321B3E36CA1}"/>
                    </a:ext>
                  </a:extLst>
                </p14:cNvPr>
                <p14:cNvContentPartPr/>
                <p14:nvPr/>
              </p14:nvContentPartPr>
              <p14:xfrm>
                <a:off x="5260249" y="4579099"/>
                <a:ext cx="16920" cy="26460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EEE4670D-70D2-4BB9-9ACE-5321B3E36CA1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5251249" y="4570459"/>
                  <a:ext cx="34560" cy="28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FF6D10F4-49EC-41DD-8C3B-1DEB579A4015}"/>
                    </a:ext>
                  </a:extLst>
                </p14:cNvPr>
                <p14:cNvContentPartPr/>
                <p14:nvPr/>
              </p14:nvContentPartPr>
              <p14:xfrm>
                <a:off x="5217409" y="4680979"/>
                <a:ext cx="117000" cy="1368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FF6D10F4-49EC-41DD-8C3B-1DEB579A4015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5208769" y="4672339"/>
                  <a:ext cx="13464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9B49D119-B8F2-4D78-8350-A5F80EE7735B}"/>
                    </a:ext>
                  </a:extLst>
                </p14:cNvPr>
                <p14:cNvContentPartPr/>
                <p14:nvPr/>
              </p14:nvContentPartPr>
              <p14:xfrm>
                <a:off x="5479849" y="4653979"/>
                <a:ext cx="222840" cy="21996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9B49D119-B8F2-4D78-8350-A5F80EE7735B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5470849" y="4645339"/>
                  <a:ext cx="240480" cy="237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716833C4-663D-4C98-BF82-55A6152413F4}"/>
                  </a:ext>
                </a:extLst>
              </p14:cNvPr>
              <p14:cNvContentPartPr/>
              <p14:nvPr/>
            </p14:nvContentPartPr>
            <p14:xfrm>
              <a:off x="4170529" y="5027299"/>
              <a:ext cx="1358280" cy="80640"/>
            </p14:xfrm>
          </p:contentPart>
        </mc:Choice>
        <mc:Fallback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716833C4-663D-4C98-BF82-55A6152413F4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4161889" y="5018299"/>
                <a:ext cx="1375920" cy="9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612EAE08-6C36-43F2-AF88-A3FA512E0BE1}"/>
                  </a:ext>
                </a:extLst>
              </p14:cNvPr>
              <p14:cNvContentPartPr/>
              <p14:nvPr/>
            </p14:nvContentPartPr>
            <p14:xfrm>
              <a:off x="1866529" y="3810499"/>
              <a:ext cx="644040" cy="55080"/>
            </p14:xfrm>
          </p:contentPart>
        </mc:Choice>
        <mc:Fallback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612EAE08-6C36-43F2-AF88-A3FA512E0BE1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1857529" y="3801499"/>
                <a:ext cx="661680" cy="7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BC7292CE-1595-4016-BCAD-7F148DBFD2E5}"/>
                  </a:ext>
                </a:extLst>
              </p14:cNvPr>
              <p14:cNvContentPartPr/>
              <p14:nvPr/>
            </p14:nvContentPartPr>
            <p14:xfrm>
              <a:off x="5009329" y="3832099"/>
              <a:ext cx="617760" cy="40680"/>
            </p14:xfrm>
          </p:contentPart>
        </mc:Choice>
        <mc:Fallback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BC7292CE-1595-4016-BCAD-7F148DBFD2E5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5000689" y="3823099"/>
                <a:ext cx="635400" cy="5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31D61F17-B9A7-446D-8A02-08EC22DA54EF}"/>
                  </a:ext>
                </a:extLst>
              </p14:cNvPr>
              <p14:cNvContentPartPr/>
              <p14:nvPr/>
            </p14:nvContentPartPr>
            <p14:xfrm>
              <a:off x="1233649" y="4342219"/>
              <a:ext cx="906840" cy="35280"/>
            </p14:xfrm>
          </p:contentPart>
        </mc:Choice>
        <mc:Fallback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31D61F17-B9A7-446D-8A02-08EC22DA54EF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1225009" y="4333579"/>
                <a:ext cx="924480" cy="52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00560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E5FDE-F91C-4445-93CF-2DDE051CC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words on generics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DAF920-B091-4CBC-A816-6F17B87271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Pro</a:t>
            </a:r>
          </a:p>
          <a:p>
            <a:pPr lvl="1"/>
            <a:r>
              <a:rPr lang="en-US" dirty="0"/>
              <a:t>Avoid type casting (i.e. limit runtime errors)</a:t>
            </a:r>
          </a:p>
          <a:p>
            <a:pPr marL="342900" lvl="1" indent="0">
              <a:buNone/>
            </a:pPr>
            <a:r>
              <a:rPr lang="en-US" dirty="0"/>
              <a:t>Before Java 5</a:t>
            </a:r>
          </a:p>
          <a:p>
            <a:pPr marL="342900" lvl="1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list = new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();// a list of objects</a:t>
            </a:r>
          </a:p>
          <a:p>
            <a:pPr marL="342900" lvl="1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list.add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(“paul”)</a:t>
            </a:r>
          </a:p>
          <a:p>
            <a:pPr marL="342900" lvl="1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list.add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(new Integer(12));</a:t>
            </a:r>
          </a:p>
          <a:p>
            <a:pPr marL="342900" lvl="1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Integer data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list.get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(1);</a:t>
            </a:r>
          </a:p>
          <a:p>
            <a:pPr marL="342900" lvl="1" indent="0">
              <a:buNone/>
            </a:pPr>
            <a:r>
              <a:rPr lang="en-US" dirty="0"/>
              <a:t>    </a:t>
            </a:r>
          </a:p>
          <a:p>
            <a:r>
              <a:rPr lang="en-US" dirty="0"/>
              <a:t>Con</a:t>
            </a:r>
          </a:p>
          <a:p>
            <a:pPr lvl="1"/>
            <a:r>
              <a:rPr lang="en-US" dirty="0"/>
              <a:t>Type erasure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48823E7-C452-4C32-B5D6-19FD983D85C3}"/>
                  </a:ext>
                </a:extLst>
              </p14:cNvPr>
              <p14:cNvContentPartPr/>
              <p14:nvPr/>
            </p14:nvContentPartPr>
            <p14:xfrm>
              <a:off x="1250929" y="1869019"/>
              <a:ext cx="1451160" cy="536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48823E7-C452-4C32-B5D6-19FD983D85C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42289" y="1860379"/>
                <a:ext cx="1468800" cy="7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C8AC938A-836B-4B00-962E-81EF2AEC5FD8}"/>
                  </a:ext>
                </a:extLst>
              </p14:cNvPr>
              <p14:cNvContentPartPr/>
              <p14:nvPr/>
            </p14:nvContentPartPr>
            <p14:xfrm>
              <a:off x="659089" y="2242699"/>
              <a:ext cx="280800" cy="15588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C8AC938A-836B-4B00-962E-81EF2AEC5FD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50089" y="2234059"/>
                <a:ext cx="298440" cy="17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9A33E5D2-53F5-4105-BBA3-EBD649DF1FC5}"/>
                  </a:ext>
                </a:extLst>
              </p14:cNvPr>
              <p14:cNvContentPartPr/>
              <p14:nvPr/>
            </p14:nvContentPartPr>
            <p14:xfrm>
              <a:off x="727849" y="2518099"/>
              <a:ext cx="250200" cy="12024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9A33E5D2-53F5-4105-BBA3-EBD649DF1FC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9209" y="2509099"/>
                <a:ext cx="267840" cy="13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360330C4-A2E1-458F-881C-2DD7B9DCEA37}"/>
                  </a:ext>
                </a:extLst>
              </p14:cNvPr>
              <p14:cNvContentPartPr/>
              <p14:nvPr/>
            </p14:nvContentPartPr>
            <p14:xfrm>
              <a:off x="740449" y="2838139"/>
              <a:ext cx="240120" cy="10476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360330C4-A2E1-458F-881C-2DD7B9DCEA37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31449" y="2829139"/>
                <a:ext cx="257760" cy="12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55CFF3D8-943E-4D0E-9893-3FA82BDB3E53}"/>
                  </a:ext>
                </a:extLst>
              </p14:cNvPr>
              <p14:cNvContentPartPr/>
              <p14:nvPr/>
            </p14:nvContentPartPr>
            <p14:xfrm>
              <a:off x="2846809" y="3538339"/>
              <a:ext cx="1627560" cy="5004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55CFF3D8-943E-4D0E-9893-3FA82BDB3E53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838169" y="3529699"/>
                <a:ext cx="1645200" cy="6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3F4B563A-4113-4D79-BDA3-43733671AC18}"/>
                  </a:ext>
                </a:extLst>
              </p14:cNvPr>
              <p14:cNvContentPartPr/>
              <p14:nvPr/>
            </p14:nvContentPartPr>
            <p14:xfrm>
              <a:off x="4183489" y="3026419"/>
              <a:ext cx="101160" cy="16668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3F4B563A-4113-4D79-BDA3-43733671AC18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174489" y="3017779"/>
                <a:ext cx="118800" cy="18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413C3507-B2DA-443C-8F28-E80B670ED944}"/>
                  </a:ext>
                </a:extLst>
              </p14:cNvPr>
              <p14:cNvContentPartPr/>
              <p14:nvPr/>
            </p14:nvContentPartPr>
            <p14:xfrm>
              <a:off x="3689929" y="1919059"/>
              <a:ext cx="1348560" cy="8964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413C3507-B2DA-443C-8F28-E80B670ED944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680929" y="1910059"/>
                <a:ext cx="1366200" cy="10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153EA93B-3C92-4F50-BD50-3B882891FC06}"/>
                  </a:ext>
                </a:extLst>
              </p14:cNvPr>
              <p14:cNvContentPartPr/>
              <p14:nvPr/>
            </p14:nvContentPartPr>
            <p14:xfrm>
              <a:off x="6955489" y="2470579"/>
              <a:ext cx="1003680" cy="5436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153EA93B-3C92-4F50-BD50-3B882891FC06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946849" y="2461579"/>
                <a:ext cx="102132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EFA5A913-5ECF-4FCA-ACF1-11FA9D0C7100}"/>
                  </a:ext>
                </a:extLst>
              </p14:cNvPr>
              <p14:cNvContentPartPr/>
              <p14:nvPr/>
            </p14:nvContentPartPr>
            <p14:xfrm>
              <a:off x="1168849" y="4354459"/>
              <a:ext cx="1261800" cy="3672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EFA5A913-5ECF-4FCA-ACF1-11FA9D0C7100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159849" y="4345819"/>
                <a:ext cx="1279440" cy="54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189560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D4868C-7107-4ABE-A00B-1AFF8D971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3AEC54-ACFC-42C9-AEDD-EB41AB82E6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Convert </a:t>
            </a:r>
            <a:r>
              <a:rPr lang="en-US" dirty="0" err="1"/>
              <a:t>LinkedStringList</a:t>
            </a:r>
            <a:r>
              <a:rPr lang="en-US" dirty="0"/>
              <a:t> to be a generic</a:t>
            </a:r>
          </a:p>
        </p:txBody>
      </p:sp>
    </p:spTree>
    <p:extLst>
      <p:ext uri="{BB962C8B-B14F-4D97-AF65-F5344CB8AC3E}">
        <p14:creationId xmlns:p14="http://schemas.microsoft.com/office/powerpoint/2010/main" val="1777918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BCBBC1-943E-4D7C-AB58-DF4D03D37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3923541" cy="5143500"/>
          </a:xfrm>
        </p:spPr>
        <p:txBody>
          <a:bodyPr>
            <a:normAutofit/>
          </a:bodyPr>
          <a:lstStyle/>
          <a:p>
            <a:pPr marL="0" indent="0" algn="l">
              <a:spcBef>
                <a:spcPts val="0"/>
              </a:spcBef>
              <a:buNone/>
            </a:pPr>
            <a:r>
              <a:rPr lang="en-US" sz="11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7F0055"/>
                </a:solidFill>
                <a:latin typeface="Consolas" panose="020B0609020204030204" pitchFamily="49" charset="0"/>
              </a:rPr>
              <a:t>interface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List&lt;Element&gt; {</a:t>
            </a:r>
          </a:p>
          <a:p>
            <a:pPr marL="0" indent="0" algn="l">
              <a:spcBef>
                <a:spcPts val="0"/>
              </a:spcBef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100" dirty="0">
                <a:solidFill>
                  <a:srgbClr val="3F7F5F"/>
                </a:solidFill>
                <a:latin typeface="Consolas" panose="020B0609020204030204" pitchFamily="49" charset="0"/>
              </a:rPr>
              <a:t>/* Add an element at the end of the list */</a:t>
            </a:r>
          </a:p>
          <a:p>
            <a:pPr marL="0" indent="0" algn="l">
              <a:spcBef>
                <a:spcPts val="0"/>
              </a:spcBef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100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add(Element </a:t>
            </a:r>
            <a:r>
              <a:rPr lang="en-US" sz="1100" dirty="0">
                <a:solidFill>
                  <a:srgbClr val="6A3E3E"/>
                </a:solidFill>
                <a:latin typeface="Consolas" panose="020B0609020204030204" pitchFamily="49" charset="0"/>
              </a:rPr>
              <a:t>s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 algn="l">
              <a:spcBef>
                <a:spcPts val="0"/>
              </a:spcBef>
              <a:buNone/>
            </a:pPr>
            <a:endParaRPr lang="en-US" sz="1100" dirty="0">
              <a:latin typeface="Consolas" panose="020B0609020204030204" pitchFamily="49" charset="0"/>
            </a:endParaRPr>
          </a:p>
          <a:p>
            <a:pPr marL="0" indent="0" algn="l">
              <a:spcBef>
                <a:spcPts val="0"/>
              </a:spcBef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100" dirty="0">
                <a:solidFill>
                  <a:srgbClr val="3F7F5F"/>
                </a:solidFill>
                <a:latin typeface="Consolas" panose="020B0609020204030204" pitchFamily="49" charset="0"/>
              </a:rPr>
              <a:t>/* Get the element at the given index */</a:t>
            </a:r>
          </a:p>
          <a:p>
            <a:pPr marL="0" indent="0" algn="l">
              <a:spcBef>
                <a:spcPts val="0"/>
              </a:spcBef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Element get(</a:t>
            </a:r>
            <a:r>
              <a:rPr lang="en-US" sz="1100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6A3E3E"/>
                </a:solidFill>
                <a:latin typeface="Consolas" panose="020B0609020204030204" pitchFamily="49" charset="0"/>
              </a:rPr>
              <a:t>index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 algn="l">
              <a:spcBef>
                <a:spcPts val="0"/>
              </a:spcBef>
              <a:buNone/>
            </a:pPr>
            <a:endParaRPr lang="en-US" sz="1100" dirty="0">
              <a:latin typeface="Consolas" panose="020B0609020204030204" pitchFamily="49" charset="0"/>
            </a:endParaRPr>
          </a:p>
          <a:p>
            <a:pPr marL="0" indent="0" algn="l">
              <a:spcBef>
                <a:spcPts val="0"/>
              </a:spcBef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100" dirty="0">
                <a:solidFill>
                  <a:srgbClr val="3F7F5F"/>
                </a:solidFill>
                <a:latin typeface="Consolas" panose="020B0609020204030204" pitchFamily="49" charset="0"/>
              </a:rPr>
              <a:t>/* Get the number of elements in the list */</a:t>
            </a:r>
          </a:p>
          <a:p>
            <a:pPr marL="0" indent="0" algn="l">
              <a:spcBef>
                <a:spcPts val="0"/>
              </a:spcBef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100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size();</a:t>
            </a:r>
          </a:p>
          <a:p>
            <a:pPr marL="0" indent="0" algn="l">
              <a:spcBef>
                <a:spcPts val="0"/>
              </a:spcBef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 algn="l">
              <a:spcBef>
                <a:spcPts val="0"/>
              </a:spcBef>
              <a:buNone/>
            </a:pPr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algn="l">
              <a:spcBef>
                <a:spcPts val="0"/>
              </a:spcBef>
              <a:buNone/>
            </a:pPr>
            <a:r>
              <a:rPr lang="en-US" sz="1100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Node {</a:t>
            </a:r>
          </a:p>
          <a:p>
            <a:pPr marL="0" indent="0" algn="l">
              <a:spcBef>
                <a:spcPts val="0"/>
              </a:spcBef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String </a:t>
            </a:r>
            <a:r>
              <a:rPr lang="en-US" sz="1100" dirty="0">
                <a:solidFill>
                  <a:srgbClr val="0000C0"/>
                </a:solidFill>
                <a:latin typeface="Consolas" panose="020B0609020204030204" pitchFamily="49" charset="0"/>
              </a:rPr>
              <a:t>value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 algn="l">
              <a:spcBef>
                <a:spcPts val="0"/>
              </a:spcBef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Node </a:t>
            </a:r>
            <a:r>
              <a:rPr lang="en-US" sz="1100" dirty="0">
                <a:solidFill>
                  <a:srgbClr val="0000C0"/>
                </a:solidFill>
                <a:latin typeface="Consolas" panose="020B0609020204030204" pitchFamily="49" charset="0"/>
              </a:rPr>
              <a:t>next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 algn="l">
              <a:spcBef>
                <a:spcPts val="0"/>
              </a:spcBef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1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Node(String </a:t>
            </a:r>
            <a:r>
              <a:rPr lang="en-US" sz="1100" dirty="0">
                <a:solidFill>
                  <a:srgbClr val="6A3E3E"/>
                </a:solidFill>
                <a:latin typeface="Consolas" panose="020B0609020204030204" pitchFamily="49" charset="0"/>
              </a:rPr>
              <a:t>value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, Node </a:t>
            </a:r>
            <a:r>
              <a:rPr lang="en-US" sz="1100" dirty="0">
                <a:solidFill>
                  <a:srgbClr val="6A3E3E"/>
                </a:solidFill>
                <a:latin typeface="Consolas" panose="020B0609020204030204" pitchFamily="49" charset="0"/>
              </a:rPr>
              <a:t>next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 algn="l">
              <a:spcBef>
                <a:spcPts val="0"/>
              </a:spcBef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100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100" dirty="0" err="1">
                <a:solidFill>
                  <a:srgbClr val="0000C0"/>
                </a:solidFill>
                <a:latin typeface="Consolas" panose="020B0609020204030204" pitchFamily="49" charset="0"/>
              </a:rPr>
              <a:t>value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100" dirty="0">
                <a:solidFill>
                  <a:srgbClr val="6A3E3E"/>
                </a:solidFill>
                <a:latin typeface="Consolas" panose="020B0609020204030204" pitchFamily="49" charset="0"/>
              </a:rPr>
              <a:t>value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 algn="l">
              <a:spcBef>
                <a:spcPts val="0"/>
              </a:spcBef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100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100" dirty="0" err="1">
                <a:solidFill>
                  <a:srgbClr val="0000C0"/>
                </a:solidFill>
                <a:latin typeface="Consolas" panose="020B0609020204030204" pitchFamily="49" charset="0"/>
              </a:rPr>
              <a:t>next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100" dirty="0">
                <a:solidFill>
                  <a:srgbClr val="6A3E3E"/>
                </a:solidFill>
                <a:latin typeface="Consolas" panose="020B0609020204030204" pitchFamily="49" charset="0"/>
              </a:rPr>
              <a:t>next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 algn="l">
              <a:spcBef>
                <a:spcPts val="0"/>
              </a:spcBef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pPr marL="0" indent="0" algn="l">
              <a:spcBef>
                <a:spcPts val="0"/>
              </a:spcBef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1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EF3C810-B3CB-4B23-AEF7-68E7D8F9FA44}"/>
              </a:ext>
            </a:extLst>
          </p:cNvPr>
          <p:cNvSpPr txBox="1">
            <a:spLocks/>
          </p:cNvSpPr>
          <p:nvPr/>
        </p:nvSpPr>
        <p:spPr>
          <a:xfrm>
            <a:off x="0" y="1959342"/>
            <a:ext cx="3092931" cy="20370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2" indent="-171452" algn="l" defTabSz="685808" rtl="0" eaLnBrk="1" latinLnBrk="0" hangingPunct="1">
              <a:lnSpc>
                <a:spcPct val="10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6" indent="-171452" algn="l" defTabSz="685808" rtl="0" eaLnBrk="1" latinLnBrk="0" hangingPunct="1">
              <a:lnSpc>
                <a:spcPct val="10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61" indent="-171452" algn="l" defTabSz="685808" rtl="0" eaLnBrk="1" latinLnBrk="0" hangingPunct="1">
              <a:lnSpc>
                <a:spcPct val="10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65" indent="-171452" algn="l" defTabSz="685808" rtl="0" eaLnBrk="1" latinLnBrk="0" hangingPunct="1">
              <a:lnSpc>
                <a:spcPct val="10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69" indent="-171452" algn="l" defTabSz="685808" rtl="0" eaLnBrk="1" latinLnBrk="0" hangingPunct="1">
              <a:lnSpc>
                <a:spcPct val="10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74" indent="-171452" algn="l" defTabSz="685808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78" indent="-171452" algn="l" defTabSz="685808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82" indent="-171452" algn="l" defTabSz="685808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87" indent="-171452" algn="l" defTabSz="685808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endParaRPr lang="en-US" sz="1000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B846BC5-E1CD-423A-9108-387AC5C30455}"/>
              </a:ext>
            </a:extLst>
          </p:cNvPr>
          <p:cNvSpPr txBox="1">
            <a:spLocks/>
          </p:cNvSpPr>
          <p:nvPr/>
        </p:nvSpPr>
        <p:spPr>
          <a:xfrm>
            <a:off x="4810848" y="-1"/>
            <a:ext cx="4333152" cy="5198601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171452" indent="-171452" algn="l" defTabSz="685808" rtl="0" eaLnBrk="1" latinLnBrk="0" hangingPunct="1">
              <a:lnSpc>
                <a:spcPct val="10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6" indent="-171452" algn="l" defTabSz="685808" rtl="0" eaLnBrk="1" latinLnBrk="0" hangingPunct="1">
              <a:lnSpc>
                <a:spcPct val="10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61" indent="-171452" algn="l" defTabSz="685808" rtl="0" eaLnBrk="1" latinLnBrk="0" hangingPunct="1">
              <a:lnSpc>
                <a:spcPct val="10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65" indent="-171452" algn="l" defTabSz="685808" rtl="0" eaLnBrk="1" latinLnBrk="0" hangingPunct="1">
              <a:lnSpc>
                <a:spcPct val="10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69" indent="-171452" algn="l" defTabSz="685808" rtl="0" eaLnBrk="1" latinLnBrk="0" hangingPunct="1">
              <a:lnSpc>
                <a:spcPct val="10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74" indent="-171452" algn="l" defTabSz="685808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78" indent="-171452" algn="l" defTabSz="685808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82" indent="-171452" algn="l" defTabSz="685808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87" indent="-171452" algn="l" defTabSz="685808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LinkedStringList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7F0055"/>
                </a:solidFill>
                <a:latin typeface="Consolas" panose="020B0609020204030204" pitchFamily="49" charset="0"/>
              </a:rPr>
              <a:t>implements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StringList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 algn="l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Node </a:t>
            </a:r>
            <a:r>
              <a:rPr lang="en-US" sz="1800" dirty="0">
                <a:solidFill>
                  <a:srgbClr val="0000C0"/>
                </a:solidFill>
                <a:latin typeface="Consolas" panose="020B0609020204030204" pitchFamily="49" charset="0"/>
              </a:rPr>
              <a:t>front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 algn="l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int size;</a:t>
            </a:r>
          </a:p>
          <a:p>
            <a:pPr marL="0" indent="0" algn="l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</a:p>
          <a:p>
            <a:pPr marL="0" indent="0" algn="l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7F0055"/>
                </a:solidFill>
                <a:latin typeface="Consolas" panose="020B0609020204030204" pitchFamily="49" charset="0"/>
              </a:rPr>
              <a:t>  public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LinkedStringList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marL="0" indent="0" algn="l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7F0055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C0"/>
                </a:solidFill>
                <a:latin typeface="Consolas" panose="020B0609020204030204" pitchFamily="49" charset="0"/>
              </a:rPr>
              <a:t>front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Node(</a:t>
            </a:r>
            <a:r>
              <a:rPr lang="en-US" sz="1800" dirty="0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 algn="l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this.size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0;</a:t>
            </a:r>
          </a:p>
          <a:p>
            <a:pPr marL="0" indent="0" algn="l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pPr marL="0" indent="0" algn="l">
              <a:lnSpc>
                <a:spcPct val="120000"/>
              </a:lnSpc>
              <a:spcBef>
                <a:spcPts val="0"/>
              </a:spcBef>
              <a:buNone/>
            </a:pP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algn="l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7F0055"/>
                </a:solidFill>
                <a:latin typeface="Consolas" panose="020B0609020204030204" pitchFamily="49" charset="0"/>
              </a:rPr>
              <a:t>  public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String get(</a:t>
            </a:r>
            <a:r>
              <a:rPr lang="en-US" sz="1800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A3E3E"/>
                </a:solidFill>
                <a:latin typeface="Consolas" panose="020B0609020204030204" pitchFamily="49" charset="0"/>
              </a:rPr>
              <a:t>index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 algn="l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Node </a:t>
            </a:r>
            <a:r>
              <a:rPr lang="en-US" sz="1800" dirty="0">
                <a:solidFill>
                  <a:srgbClr val="6A3E3E"/>
                </a:solidFill>
                <a:latin typeface="Consolas" panose="020B0609020204030204" pitchFamily="49" charset="0"/>
              </a:rPr>
              <a:t>temp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C0"/>
                </a:solidFill>
                <a:latin typeface="Consolas" panose="020B0609020204030204" pitchFamily="49" charset="0"/>
              </a:rPr>
              <a:t>front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C0"/>
                </a:solidFill>
                <a:latin typeface="Consolas" panose="020B0609020204030204" pitchFamily="49" charset="0"/>
              </a:rPr>
              <a:t>next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 algn="l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800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0; </a:t>
            </a:r>
            <a:r>
              <a:rPr lang="en-US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en-US" sz="1800" dirty="0">
                <a:solidFill>
                  <a:srgbClr val="6A3E3E"/>
                </a:solidFill>
                <a:latin typeface="Consolas" panose="020B0609020204030204" pitchFamily="49" charset="0"/>
              </a:rPr>
              <a:t>index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+= 1) {</a:t>
            </a:r>
          </a:p>
          <a:p>
            <a:pPr marL="0" indent="0" algn="l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800" dirty="0">
                <a:solidFill>
                  <a:srgbClr val="6A3E3E"/>
                </a:solidFill>
                <a:latin typeface="Consolas" panose="020B0609020204030204" pitchFamily="49" charset="0"/>
              </a:rPr>
              <a:t>temp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temp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C0"/>
                </a:solidFill>
                <a:latin typeface="Consolas" panose="020B0609020204030204" pitchFamily="49" charset="0"/>
              </a:rPr>
              <a:t>next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 algn="l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 algn="l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temp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C0"/>
                </a:solidFill>
                <a:latin typeface="Consolas" panose="020B0609020204030204" pitchFamily="49" charset="0"/>
              </a:rPr>
              <a:t>value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 algn="l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}  </a:t>
            </a:r>
          </a:p>
          <a:p>
            <a:pPr marL="0" indent="0" algn="l">
              <a:lnSpc>
                <a:spcPct val="120000"/>
              </a:lnSpc>
              <a:spcBef>
                <a:spcPts val="0"/>
              </a:spcBef>
              <a:buNone/>
            </a:pP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algn="l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7F0055"/>
                </a:solidFill>
                <a:latin typeface="Consolas" panose="020B0609020204030204" pitchFamily="49" charset="0"/>
              </a:rPr>
              <a:t>  public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size() {</a:t>
            </a:r>
          </a:p>
          <a:p>
            <a:pPr marL="0" indent="0" algn="l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this.size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 algn="l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}    </a:t>
            </a:r>
          </a:p>
          <a:p>
            <a:pPr marL="0" indent="0" algn="l">
              <a:lnSpc>
                <a:spcPct val="120000"/>
              </a:lnSpc>
              <a:spcBef>
                <a:spcPts val="0"/>
              </a:spcBef>
              <a:buNone/>
            </a:pP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algn="l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8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add(String </a:t>
            </a:r>
            <a:r>
              <a:rPr lang="en-US" sz="1800" dirty="0">
                <a:solidFill>
                  <a:srgbClr val="6A3E3E"/>
                </a:solidFill>
                <a:latin typeface="Consolas" panose="020B0609020204030204" pitchFamily="49" charset="0"/>
              </a:rPr>
              <a:t>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 algn="l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Node </a:t>
            </a:r>
            <a:r>
              <a:rPr lang="en-US" sz="1800" dirty="0">
                <a:solidFill>
                  <a:srgbClr val="6A3E3E"/>
                </a:solidFill>
                <a:latin typeface="Consolas" panose="020B0609020204030204" pitchFamily="49" charset="0"/>
              </a:rPr>
              <a:t>temp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C0"/>
                </a:solidFill>
                <a:latin typeface="Consolas" panose="020B0609020204030204" pitchFamily="49" charset="0"/>
              </a:rPr>
              <a:t>front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 algn="l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7F0055"/>
                </a:solidFill>
                <a:latin typeface="Consolas" panose="020B0609020204030204" pitchFamily="49" charset="0"/>
              </a:rPr>
              <a:t>while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temp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C0"/>
                </a:solidFill>
                <a:latin typeface="Consolas" panose="020B0609020204030204" pitchFamily="49" charset="0"/>
              </a:rPr>
              <a:t>next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!= </a:t>
            </a:r>
            <a:r>
              <a:rPr lang="en-US" sz="1800" dirty="0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 algn="l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800" dirty="0">
                <a:solidFill>
                  <a:srgbClr val="6A3E3E"/>
                </a:solidFill>
                <a:latin typeface="Consolas" panose="020B0609020204030204" pitchFamily="49" charset="0"/>
              </a:rPr>
              <a:t>temp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temp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C0"/>
                </a:solidFill>
                <a:latin typeface="Consolas" panose="020B0609020204030204" pitchFamily="49" charset="0"/>
              </a:rPr>
              <a:t>next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 algn="l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}  </a:t>
            </a:r>
          </a:p>
          <a:p>
            <a:pPr marL="0" indent="0" algn="l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temp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C0"/>
                </a:solidFill>
                <a:latin typeface="Consolas" panose="020B0609020204030204" pitchFamily="49" charset="0"/>
              </a:rPr>
              <a:t>next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Node(</a:t>
            </a:r>
            <a:r>
              <a:rPr lang="en-US" sz="1800" dirty="0">
                <a:solidFill>
                  <a:srgbClr val="6A3E3E"/>
                </a:solidFill>
                <a:latin typeface="Consolas" panose="020B0609020204030204" pitchFamily="49" charset="0"/>
              </a:rPr>
              <a:t>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this.size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+= 1;</a:t>
            </a:r>
          </a:p>
          <a:p>
            <a:pPr marL="0" indent="0" algn="l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pPr marL="0" indent="0" algn="l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 algn="l">
              <a:lnSpc>
                <a:spcPct val="120000"/>
              </a:lnSpc>
              <a:spcBef>
                <a:spcPts val="0"/>
              </a:spcBef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pPr marL="0" indent="0" algn="l">
              <a:lnSpc>
                <a:spcPct val="120000"/>
              </a:lnSpc>
              <a:spcBef>
                <a:spcPts val="0"/>
              </a:spcBef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6835373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6E0DE-81C5-43EC-BBC5-3C2BF63E4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8F390F-6BD6-4206-BD2C-B5C0899FB8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1400" dirty="0">
                <a:latin typeface="Consolas" panose="020B0609020204030204" pitchFamily="49" charset="0"/>
              </a:rPr>
              <a:t>What happens if an invalid index is passed to get()?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1400" dirty="0">
                <a:latin typeface="Consolas" panose="020B0609020204030204" pitchFamily="49" charset="0"/>
              </a:rPr>
              <a:t>Modify get() to throw an exception if the index is invalid</a:t>
            </a:r>
          </a:p>
          <a:p>
            <a:pPr marL="0" indent="0" algn="l">
              <a:lnSpc>
                <a:spcPct val="120000"/>
              </a:lnSpc>
              <a:spcBef>
                <a:spcPts val="0"/>
              </a:spcBef>
              <a:buNone/>
            </a:pPr>
            <a:endParaRPr lang="en-US" sz="1400" dirty="0">
              <a:solidFill>
                <a:srgbClr val="7F0055"/>
              </a:solidFill>
              <a:latin typeface="Consolas" panose="020B0609020204030204" pitchFamily="49" charset="0"/>
            </a:endParaRPr>
          </a:p>
          <a:p>
            <a:pPr marL="0" indent="0" algn="l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7F0055"/>
                </a:solidFill>
                <a:latin typeface="Consolas" panose="020B0609020204030204" pitchFamily="49" charset="0"/>
              </a:rPr>
              <a:t> 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String get(</a:t>
            </a:r>
            <a:r>
              <a:rPr lang="en-US" sz="1400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6A3E3E"/>
                </a:solidFill>
                <a:latin typeface="Consolas" panose="020B0609020204030204" pitchFamily="49" charset="0"/>
              </a:rPr>
              <a:t>index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 algn="l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Node </a:t>
            </a:r>
            <a:r>
              <a:rPr lang="en-US" sz="1400" dirty="0">
                <a:solidFill>
                  <a:srgbClr val="6A3E3E"/>
                </a:solidFill>
                <a:latin typeface="Consolas" panose="020B0609020204030204" pitchFamily="49" charset="0"/>
              </a:rPr>
              <a:t>temp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C0"/>
                </a:solidFill>
                <a:latin typeface="Consolas" panose="020B0609020204030204" pitchFamily="49" charset="0"/>
              </a:rPr>
              <a:t>front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C0"/>
                </a:solidFill>
                <a:latin typeface="Consolas" panose="020B0609020204030204" pitchFamily="49" charset="0"/>
              </a:rPr>
              <a:t>next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 algn="l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400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0; </a:t>
            </a:r>
            <a:r>
              <a:rPr lang="en-US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en-US" sz="1400" dirty="0">
                <a:solidFill>
                  <a:srgbClr val="6A3E3E"/>
                </a:solidFill>
                <a:latin typeface="Consolas" panose="020B0609020204030204" pitchFamily="49" charset="0"/>
              </a:rPr>
              <a:t>index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+= 1) {</a:t>
            </a:r>
          </a:p>
          <a:p>
            <a:pPr marL="0" indent="0" algn="l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400" dirty="0">
                <a:solidFill>
                  <a:srgbClr val="6A3E3E"/>
                </a:solidFill>
                <a:latin typeface="Consolas" panose="020B0609020204030204" pitchFamily="49" charset="0"/>
              </a:rPr>
              <a:t>temp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temp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C0"/>
                </a:solidFill>
                <a:latin typeface="Consolas" panose="020B0609020204030204" pitchFamily="49" charset="0"/>
              </a:rPr>
              <a:t>next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 algn="l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 algn="l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temp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C0"/>
                </a:solidFill>
                <a:latin typeface="Consolas" panose="020B0609020204030204" pitchFamily="49" charset="0"/>
              </a:rPr>
              <a:t>value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 algn="l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}  </a:t>
            </a:r>
          </a:p>
          <a:p>
            <a:pPr marL="0" indent="0" algn="l">
              <a:lnSpc>
                <a:spcPct val="120000"/>
              </a:lnSpc>
              <a:spcBef>
                <a:spcPts val="0"/>
              </a:spcBef>
              <a:buNone/>
            </a:pP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1400" dirty="0">
                <a:latin typeface="Consolas" panose="020B0609020204030204" pitchFamily="49" charset="0"/>
              </a:rPr>
              <a:t>Write a test to verify get() throws an exception with an invalid index</a:t>
            </a:r>
          </a:p>
          <a:p>
            <a:pPr marL="0" indent="0" algn="l">
              <a:lnSpc>
                <a:spcPct val="120000"/>
              </a:lnSpc>
              <a:spcBef>
                <a:spcPts val="0"/>
              </a:spcBef>
              <a:buNone/>
            </a:pPr>
            <a:endParaRPr lang="en-US" sz="140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B0416CA-4AAA-492A-B60A-CA3A8CF3FC4D}"/>
                  </a:ext>
                </a:extLst>
              </p14:cNvPr>
              <p14:cNvContentPartPr/>
              <p14:nvPr/>
            </p14:nvContentPartPr>
            <p14:xfrm>
              <a:off x="5378689" y="1665619"/>
              <a:ext cx="561960" cy="295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B0416CA-4AAA-492A-B60A-CA3A8CF3FC4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369689" y="1656619"/>
                <a:ext cx="579600" cy="47160"/>
              </a:xfrm>
              <a:prstGeom prst="rect">
                <a:avLst/>
              </a:prstGeom>
            </p:spPr>
          </p:pic>
        </mc:Fallback>
      </mc:AlternateContent>
      <p:grpSp>
        <p:nvGrpSpPr>
          <p:cNvPr id="65" name="Group 64">
            <a:extLst>
              <a:ext uri="{FF2B5EF4-FFF2-40B4-BE49-F238E27FC236}">
                <a16:creationId xmlns:a16="http://schemas.microsoft.com/office/drawing/2014/main" id="{CE792E54-66B7-455F-B6C7-3DD531E1EE64}"/>
              </a:ext>
            </a:extLst>
          </p:cNvPr>
          <p:cNvGrpSpPr/>
          <p:nvPr/>
        </p:nvGrpSpPr>
        <p:grpSpPr>
          <a:xfrm>
            <a:off x="5057209" y="2134699"/>
            <a:ext cx="3144240" cy="1551960"/>
            <a:chOff x="5057209" y="2134699"/>
            <a:chExt cx="3144240" cy="1551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A1672476-765B-437A-A163-160915002753}"/>
                    </a:ext>
                  </a:extLst>
                </p14:cNvPr>
                <p14:cNvContentPartPr/>
                <p14:nvPr/>
              </p14:nvContentPartPr>
              <p14:xfrm>
                <a:off x="5057209" y="2416939"/>
                <a:ext cx="261720" cy="40500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A1672476-765B-437A-A163-160915002753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048209" y="2407939"/>
                  <a:ext cx="279360" cy="42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FA9C7F31-4A2F-4953-AD97-1812F8D5B4DF}"/>
                    </a:ext>
                  </a:extLst>
                </p14:cNvPr>
                <p14:cNvContentPartPr/>
                <p14:nvPr/>
              </p14:nvContentPartPr>
              <p14:xfrm>
                <a:off x="5383729" y="2530699"/>
                <a:ext cx="646200" cy="17784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FA9C7F31-4A2F-4953-AD97-1812F8D5B4DF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375089" y="2522059"/>
                  <a:ext cx="663840" cy="19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46F39203-CE2B-4788-8B40-23ABE69E25D0}"/>
                    </a:ext>
                  </a:extLst>
                </p14:cNvPr>
                <p14:cNvContentPartPr/>
                <p14:nvPr/>
              </p14:nvContentPartPr>
              <p14:xfrm>
                <a:off x="6068089" y="2419819"/>
                <a:ext cx="311040" cy="38556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46F39203-CE2B-4788-8B40-23ABE69E25D0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059449" y="2411179"/>
                  <a:ext cx="328680" cy="40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7E888B33-D8C4-4D3E-A52C-14E706DEA7F1}"/>
                    </a:ext>
                  </a:extLst>
                </p14:cNvPr>
                <p14:cNvContentPartPr/>
                <p14:nvPr/>
              </p14:nvContentPartPr>
              <p14:xfrm>
                <a:off x="6339889" y="2621779"/>
                <a:ext cx="777600" cy="13716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7E888B33-D8C4-4D3E-A52C-14E706DEA7F1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6331249" y="2613139"/>
                  <a:ext cx="795240" cy="15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A61C0AB2-5DE0-4C6D-A202-F44CEF28FA2F}"/>
                    </a:ext>
                  </a:extLst>
                </p14:cNvPr>
                <p14:cNvContentPartPr/>
                <p14:nvPr/>
              </p14:nvContentPartPr>
              <p14:xfrm>
                <a:off x="7159609" y="2518459"/>
                <a:ext cx="233640" cy="35604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A61C0AB2-5DE0-4C6D-A202-F44CEF28FA2F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7150609" y="2509459"/>
                  <a:ext cx="251280" cy="37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F1736D8A-8D4F-47B4-B944-399F20D4670B}"/>
                    </a:ext>
                  </a:extLst>
                </p14:cNvPr>
                <p14:cNvContentPartPr/>
                <p14:nvPr/>
              </p14:nvContentPartPr>
              <p14:xfrm>
                <a:off x="5160889" y="2465179"/>
                <a:ext cx="70200" cy="34056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F1736D8A-8D4F-47B4-B944-399F20D4670B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151889" y="2456179"/>
                  <a:ext cx="87840" cy="35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7D76B2E9-0787-4201-B584-1DAC251FF59F}"/>
                    </a:ext>
                  </a:extLst>
                </p14:cNvPr>
                <p14:cNvContentPartPr/>
                <p14:nvPr/>
              </p14:nvContentPartPr>
              <p14:xfrm>
                <a:off x="6146209" y="2134699"/>
                <a:ext cx="128880" cy="16164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7D76B2E9-0787-4201-B584-1DAC251FF59F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6137569" y="2125699"/>
                  <a:ext cx="146520" cy="17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417E0F18-A178-457D-BAC8-309074CA8101}"/>
                    </a:ext>
                  </a:extLst>
                </p14:cNvPr>
                <p14:cNvContentPartPr/>
                <p14:nvPr/>
              </p14:nvContentPartPr>
              <p14:xfrm>
                <a:off x="7275529" y="2164579"/>
                <a:ext cx="32040" cy="21384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417E0F18-A178-457D-BAC8-309074CA8101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7266529" y="2155939"/>
                  <a:ext cx="49680" cy="23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D24D1F61-97B6-417A-BF9A-A6D967271A43}"/>
                    </a:ext>
                  </a:extLst>
                </p14:cNvPr>
                <p14:cNvContentPartPr/>
                <p14:nvPr/>
              </p14:nvContentPartPr>
              <p14:xfrm>
                <a:off x="7934689" y="2195899"/>
                <a:ext cx="178920" cy="16740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D24D1F61-97B6-417A-BF9A-A6D967271A43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7926049" y="2187259"/>
                  <a:ext cx="196560" cy="18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C2783289-B79B-456C-A9E0-DB66262243B1}"/>
                    </a:ext>
                  </a:extLst>
                </p14:cNvPr>
                <p14:cNvContentPartPr/>
                <p14:nvPr/>
              </p14:nvContentPartPr>
              <p14:xfrm>
                <a:off x="5827249" y="3015259"/>
                <a:ext cx="129960" cy="17712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C2783289-B79B-456C-A9E0-DB66262243B1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818609" y="3006619"/>
                  <a:ext cx="147600" cy="19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C6045848-071A-4B02-AC1F-959254CA03D6}"/>
                    </a:ext>
                  </a:extLst>
                </p14:cNvPr>
                <p14:cNvContentPartPr/>
                <p14:nvPr/>
              </p14:nvContentPartPr>
              <p14:xfrm>
                <a:off x="6018769" y="2902939"/>
                <a:ext cx="61920" cy="23652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C6045848-071A-4B02-AC1F-959254CA03D6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6010129" y="2893939"/>
                  <a:ext cx="79560" cy="25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11668B28-0F03-43B2-BDB0-1252ADD4E83A}"/>
                    </a:ext>
                  </a:extLst>
                </p14:cNvPr>
                <p14:cNvContentPartPr/>
                <p14:nvPr/>
              </p14:nvContentPartPr>
              <p14:xfrm>
                <a:off x="6113089" y="3013819"/>
                <a:ext cx="225360" cy="12420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11668B28-0F03-43B2-BDB0-1252ADD4E83A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6104089" y="3004819"/>
                  <a:ext cx="243000" cy="14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40E2AD94-2F6D-4CB8-A070-BAF5DAE1B913}"/>
                    </a:ext>
                  </a:extLst>
                </p14:cNvPr>
                <p14:cNvContentPartPr/>
                <p14:nvPr/>
              </p14:nvContentPartPr>
              <p14:xfrm>
                <a:off x="6564889" y="2998339"/>
                <a:ext cx="72720" cy="468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40E2AD94-2F6D-4CB8-A070-BAF5DAE1B913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6555889" y="2989699"/>
                  <a:ext cx="90360" cy="2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22A864C7-42CD-47F2-94D1-C9EA961E4AFF}"/>
                    </a:ext>
                  </a:extLst>
                </p14:cNvPr>
                <p14:cNvContentPartPr/>
                <p14:nvPr/>
              </p14:nvContentPartPr>
              <p14:xfrm>
                <a:off x="6615649" y="3048379"/>
                <a:ext cx="99720" cy="2268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22A864C7-42CD-47F2-94D1-C9EA961E4AFF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6607009" y="3039379"/>
                  <a:ext cx="117360" cy="4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653BABED-1EBE-4158-80B9-A2BA5F846E75}"/>
                    </a:ext>
                  </a:extLst>
                </p14:cNvPr>
                <p14:cNvContentPartPr/>
                <p14:nvPr/>
              </p14:nvContentPartPr>
              <p14:xfrm>
                <a:off x="6795289" y="2947219"/>
                <a:ext cx="102960" cy="14004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653BABED-1EBE-4158-80B9-A2BA5F846E75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6786289" y="2938219"/>
                  <a:ext cx="120600" cy="15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9D8A2C01-0DCC-4584-A99D-11B909A3E535}"/>
                    </a:ext>
                  </a:extLst>
                </p14:cNvPr>
                <p14:cNvContentPartPr/>
                <p14:nvPr/>
              </p14:nvContentPartPr>
              <p14:xfrm>
                <a:off x="6063049" y="3428539"/>
                <a:ext cx="169920" cy="25812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9D8A2C01-0DCC-4584-A99D-11B909A3E535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6054049" y="3419899"/>
                  <a:ext cx="187560" cy="27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BC1BFE1C-0CEB-41E6-A535-D71CEB3291C2}"/>
                    </a:ext>
                  </a:extLst>
                </p14:cNvPr>
                <p14:cNvContentPartPr/>
                <p14:nvPr/>
              </p14:nvContentPartPr>
              <p14:xfrm>
                <a:off x="6225409" y="3451579"/>
                <a:ext cx="236520" cy="13284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BC1BFE1C-0CEB-41E6-A535-D71CEB3291C2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6216409" y="3442579"/>
                  <a:ext cx="25416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6AE4527D-83E1-44DD-8F7C-A9011A8A7504}"/>
                    </a:ext>
                  </a:extLst>
                </p14:cNvPr>
                <p14:cNvContentPartPr/>
                <p14:nvPr/>
              </p14:nvContentPartPr>
              <p14:xfrm>
                <a:off x="6474889" y="3307939"/>
                <a:ext cx="222120" cy="27756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6AE4527D-83E1-44DD-8F7C-A9011A8A7504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6465889" y="3299299"/>
                  <a:ext cx="239760" cy="29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E0821C35-5F46-40D9-9AF7-79F6C40F5269}"/>
                    </a:ext>
                  </a:extLst>
                </p14:cNvPr>
                <p14:cNvContentPartPr/>
                <p14:nvPr/>
              </p14:nvContentPartPr>
              <p14:xfrm>
                <a:off x="6730489" y="3323059"/>
                <a:ext cx="100440" cy="24732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E0821C35-5F46-40D9-9AF7-79F6C40F5269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6721849" y="3314059"/>
                  <a:ext cx="118080" cy="26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34CFD78C-233E-4F9D-B857-1AA57B6F1FAC}"/>
                    </a:ext>
                  </a:extLst>
                </p14:cNvPr>
                <p14:cNvContentPartPr/>
                <p14:nvPr/>
              </p14:nvContentPartPr>
              <p14:xfrm>
                <a:off x="6897529" y="3358339"/>
                <a:ext cx="135000" cy="10656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34CFD78C-233E-4F9D-B857-1AA57B6F1FAC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6888529" y="3349339"/>
                  <a:ext cx="152640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0DBA120B-5739-44C2-A21F-9938704A9ADD}"/>
                    </a:ext>
                  </a:extLst>
                </p14:cNvPr>
                <p14:cNvContentPartPr/>
                <p14:nvPr/>
              </p14:nvContentPartPr>
              <p14:xfrm>
                <a:off x="7112449" y="3273379"/>
                <a:ext cx="108360" cy="30564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0DBA120B-5739-44C2-A21F-9938704A9ADD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7103809" y="3264739"/>
                  <a:ext cx="126000" cy="32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6F118351-DFD9-4263-B87F-9525C09037A4}"/>
                    </a:ext>
                  </a:extLst>
                </p14:cNvPr>
                <p14:cNvContentPartPr/>
                <p14:nvPr/>
              </p14:nvContentPartPr>
              <p14:xfrm>
                <a:off x="5231809" y="2235499"/>
                <a:ext cx="747720" cy="21816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6F118351-DFD9-4263-B87F-9525C09037A4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5222809" y="2226859"/>
                  <a:ext cx="765360" cy="23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31D2CEFD-D7C2-4AAD-9CB2-E8084A03DDB9}"/>
                    </a:ext>
                  </a:extLst>
                </p14:cNvPr>
                <p14:cNvContentPartPr/>
                <p14:nvPr/>
              </p14:nvContentPartPr>
              <p14:xfrm>
                <a:off x="6006889" y="2393539"/>
                <a:ext cx="1066320" cy="16884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31D2CEFD-D7C2-4AAD-9CB2-E8084A03DDB9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5997889" y="2384899"/>
                  <a:ext cx="1083960" cy="18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11C3689F-D68F-40FF-8EEC-37CF2072A934}"/>
                    </a:ext>
                  </a:extLst>
                </p14:cNvPr>
                <p14:cNvContentPartPr/>
                <p14:nvPr/>
              </p14:nvContentPartPr>
              <p14:xfrm>
                <a:off x="7019209" y="2413699"/>
                <a:ext cx="923760" cy="19512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11C3689F-D68F-40FF-8EEC-37CF2072A934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7010569" y="2404699"/>
                  <a:ext cx="941400" cy="21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5B010B02-1CF8-4AFB-8EFE-4A7F2A15466C}"/>
                    </a:ext>
                  </a:extLst>
                </p14:cNvPr>
                <p14:cNvContentPartPr/>
                <p14:nvPr/>
              </p14:nvContentPartPr>
              <p14:xfrm>
                <a:off x="7878169" y="2553019"/>
                <a:ext cx="323280" cy="39888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5B010B02-1CF8-4AFB-8EFE-4A7F2A15466C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7869529" y="2544019"/>
                  <a:ext cx="340920" cy="41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F37F6BE8-F295-4C22-A693-F7CD480C2133}"/>
                    </a:ext>
                  </a:extLst>
                </p14:cNvPr>
                <p14:cNvContentPartPr/>
                <p14:nvPr/>
              </p14:nvContentPartPr>
              <p14:xfrm>
                <a:off x="7333489" y="2690179"/>
                <a:ext cx="443880" cy="13392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F37F6BE8-F295-4C22-A693-F7CD480C2133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7324849" y="2681539"/>
                  <a:ext cx="461520" cy="151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4BBB4D84-107E-4445-A7CD-662C8B07FBAB}"/>
                  </a:ext>
                </a:extLst>
              </p14:cNvPr>
              <p14:cNvContentPartPr/>
              <p14:nvPr/>
            </p14:nvContentPartPr>
            <p14:xfrm>
              <a:off x="1680769" y="3798619"/>
              <a:ext cx="963720" cy="68040"/>
            </p14:xfrm>
          </p:contentPart>
        </mc:Choice>
        <mc:Fallback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4BBB4D84-107E-4445-A7CD-662C8B07FBAB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1672129" y="3789979"/>
                <a:ext cx="981360" cy="8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9720B4B7-79B9-4459-A2A5-F706360AA064}"/>
                  </a:ext>
                </a:extLst>
              </p14:cNvPr>
              <p14:cNvContentPartPr/>
              <p14:nvPr/>
            </p14:nvContentPartPr>
            <p14:xfrm>
              <a:off x="4217689" y="599299"/>
              <a:ext cx="34560" cy="371520"/>
            </p14:xfrm>
          </p:contentPart>
        </mc:Choice>
        <mc:Fallback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9720B4B7-79B9-4459-A2A5-F706360AA064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4209049" y="590659"/>
                <a:ext cx="52200" cy="38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61D668B3-5FAC-4CD4-8D2C-78A606BD12C8}"/>
                  </a:ext>
                </a:extLst>
              </p14:cNvPr>
              <p14:cNvContentPartPr/>
              <p14:nvPr/>
            </p14:nvContentPartPr>
            <p14:xfrm>
              <a:off x="4246129" y="515419"/>
              <a:ext cx="2090880" cy="444600"/>
            </p14:xfrm>
          </p:contentPart>
        </mc:Choice>
        <mc:Fallback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61D668B3-5FAC-4CD4-8D2C-78A606BD12C8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4237489" y="506779"/>
                <a:ext cx="2108520" cy="46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E0D41161-E1F7-4439-BCBC-9F223742E2A0}"/>
                  </a:ext>
                </a:extLst>
              </p14:cNvPr>
              <p14:cNvContentPartPr/>
              <p14:nvPr/>
            </p14:nvContentPartPr>
            <p14:xfrm>
              <a:off x="4241089" y="939859"/>
              <a:ext cx="2143440" cy="37440"/>
            </p14:xfrm>
          </p:contentPart>
        </mc:Choice>
        <mc:Fallback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E0D41161-E1F7-4439-BCBC-9F223742E2A0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4232089" y="931219"/>
                <a:ext cx="2161080" cy="5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99890CA4-5B42-4294-8496-DE7B9A7DB0E0}"/>
                  </a:ext>
                </a:extLst>
              </p14:cNvPr>
              <p14:cNvContentPartPr/>
              <p14:nvPr/>
            </p14:nvContentPartPr>
            <p14:xfrm>
              <a:off x="4684969" y="591019"/>
              <a:ext cx="53640" cy="399240"/>
            </p14:xfrm>
          </p:contentPart>
        </mc:Choice>
        <mc:Fallback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99890CA4-5B42-4294-8496-DE7B9A7DB0E0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4676329" y="582379"/>
                <a:ext cx="71280" cy="41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2C4B61BB-7267-4C2C-94D1-312629DB86B1}"/>
                  </a:ext>
                </a:extLst>
              </p14:cNvPr>
              <p14:cNvContentPartPr/>
              <p14:nvPr/>
            </p14:nvContentPartPr>
            <p14:xfrm>
              <a:off x="5292289" y="530179"/>
              <a:ext cx="46080" cy="387360"/>
            </p14:xfrm>
          </p:contentPart>
        </mc:Choice>
        <mc:Fallback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2C4B61BB-7267-4C2C-94D1-312629DB86B1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5283649" y="521179"/>
                <a:ext cx="63720" cy="40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0276AAF2-4F9A-41A0-88CB-4CAD58EFB55D}"/>
                  </a:ext>
                </a:extLst>
              </p14:cNvPr>
              <p14:cNvContentPartPr/>
              <p14:nvPr/>
            </p14:nvContentPartPr>
            <p14:xfrm>
              <a:off x="5830129" y="506419"/>
              <a:ext cx="49320" cy="452160"/>
            </p14:xfrm>
          </p:contentPart>
        </mc:Choice>
        <mc:Fallback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0276AAF2-4F9A-41A0-88CB-4CAD58EFB55D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5821129" y="497419"/>
                <a:ext cx="66960" cy="46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3EC93E9F-4382-4C81-B570-0DA7745698DA}"/>
                  </a:ext>
                </a:extLst>
              </p14:cNvPr>
              <p14:cNvContentPartPr/>
              <p14:nvPr/>
            </p14:nvContentPartPr>
            <p14:xfrm>
              <a:off x="4478329" y="676339"/>
              <a:ext cx="25920" cy="185760"/>
            </p14:xfrm>
          </p:contentPart>
        </mc:Choice>
        <mc:Fallback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3EC93E9F-4382-4C81-B570-0DA7745698DA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4469329" y="667339"/>
                <a:ext cx="43560" cy="20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39A4857E-E2D1-4187-9E2F-6488AC674BFA}"/>
                  </a:ext>
                </a:extLst>
              </p14:cNvPr>
              <p14:cNvContentPartPr/>
              <p14:nvPr/>
            </p14:nvContentPartPr>
            <p14:xfrm>
              <a:off x="4943449" y="685339"/>
              <a:ext cx="228600" cy="120600"/>
            </p14:xfrm>
          </p:contentPart>
        </mc:Choice>
        <mc:Fallback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39A4857E-E2D1-4187-9E2F-6488AC674BFA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4934809" y="676699"/>
                <a:ext cx="246240" cy="13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A8E3EDF8-B481-44A6-A2AB-54F980597E2A}"/>
                  </a:ext>
                </a:extLst>
              </p14:cNvPr>
              <p14:cNvContentPartPr/>
              <p14:nvPr/>
            </p14:nvContentPartPr>
            <p14:xfrm>
              <a:off x="5552209" y="670579"/>
              <a:ext cx="128160" cy="159480"/>
            </p14:xfrm>
          </p:contentPart>
        </mc:Choice>
        <mc:Fallback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A8E3EDF8-B481-44A6-A2AB-54F980597E2A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5543569" y="661579"/>
                <a:ext cx="145800" cy="17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B76F471E-1063-43A9-8062-7D3D269C80C4}"/>
                  </a:ext>
                </a:extLst>
              </p14:cNvPr>
              <p14:cNvContentPartPr/>
              <p14:nvPr/>
            </p14:nvContentPartPr>
            <p14:xfrm>
              <a:off x="5900689" y="704059"/>
              <a:ext cx="139680" cy="159840"/>
            </p14:xfrm>
          </p:contentPart>
        </mc:Choice>
        <mc:Fallback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B76F471E-1063-43A9-8062-7D3D269C80C4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5891689" y="695059"/>
                <a:ext cx="157320" cy="17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F455375C-F3F1-4787-BBE2-E1E7F9252703}"/>
                  </a:ext>
                </a:extLst>
              </p14:cNvPr>
              <p14:cNvContentPartPr/>
              <p14:nvPr/>
            </p14:nvContentPartPr>
            <p14:xfrm>
              <a:off x="6081409" y="741859"/>
              <a:ext cx="69480" cy="70560"/>
            </p14:xfrm>
          </p:contentPart>
        </mc:Choice>
        <mc:Fallback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F455375C-F3F1-4787-BBE2-E1E7F9252703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6072769" y="732859"/>
                <a:ext cx="87120" cy="8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0DC32921-C82A-47F9-9B61-51D30E819311}"/>
                  </a:ext>
                </a:extLst>
              </p14:cNvPr>
              <p14:cNvContentPartPr/>
              <p14:nvPr/>
            </p14:nvContentPartPr>
            <p14:xfrm>
              <a:off x="6177169" y="683179"/>
              <a:ext cx="78840" cy="106560"/>
            </p14:xfrm>
          </p:contentPart>
        </mc:Choice>
        <mc:Fallback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0DC32921-C82A-47F9-9B61-51D30E819311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6168529" y="674539"/>
                <a:ext cx="96480" cy="124200"/>
              </a:xfrm>
              <a:prstGeom prst="rect">
                <a:avLst/>
              </a:prstGeom>
            </p:spPr>
          </p:pic>
        </mc:Fallback>
      </mc:AlternateContent>
      <p:grpSp>
        <p:nvGrpSpPr>
          <p:cNvPr id="93" name="Group 92">
            <a:extLst>
              <a:ext uri="{FF2B5EF4-FFF2-40B4-BE49-F238E27FC236}">
                <a16:creationId xmlns:a16="http://schemas.microsoft.com/office/drawing/2014/main" id="{39A82F8B-FC97-4C3B-AC3D-BE1909465A81}"/>
              </a:ext>
            </a:extLst>
          </p:cNvPr>
          <p:cNvGrpSpPr/>
          <p:nvPr/>
        </p:nvGrpSpPr>
        <p:grpSpPr>
          <a:xfrm>
            <a:off x="6921649" y="705859"/>
            <a:ext cx="995400" cy="432000"/>
            <a:chOff x="6921649" y="705859"/>
            <a:chExt cx="995400" cy="432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4F0EB68F-A77A-4CD8-84C3-933CFDD8C4B8}"/>
                    </a:ext>
                  </a:extLst>
                </p14:cNvPr>
                <p14:cNvContentPartPr/>
                <p14:nvPr/>
              </p14:nvContentPartPr>
              <p14:xfrm>
                <a:off x="6921649" y="833299"/>
                <a:ext cx="167760" cy="30456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4F0EB68F-A77A-4CD8-84C3-933CFDD8C4B8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6913009" y="824299"/>
                  <a:ext cx="185400" cy="32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21ACC470-21D2-4CE6-BFB6-D02BB9D438AC}"/>
                    </a:ext>
                  </a:extLst>
                </p14:cNvPr>
                <p14:cNvContentPartPr/>
                <p14:nvPr/>
              </p14:nvContentPartPr>
              <p14:xfrm>
                <a:off x="7158529" y="873259"/>
                <a:ext cx="59040" cy="13356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21ACC470-21D2-4CE6-BFB6-D02BB9D438AC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7149889" y="864259"/>
                  <a:ext cx="76680" cy="15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E628BD91-4397-491E-8633-6FF6F7559379}"/>
                    </a:ext>
                  </a:extLst>
                </p14:cNvPr>
                <p14:cNvContentPartPr/>
                <p14:nvPr/>
              </p14:nvContentPartPr>
              <p14:xfrm>
                <a:off x="7301089" y="705859"/>
                <a:ext cx="181800" cy="34668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E628BD91-4397-491E-8633-6FF6F7559379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7292089" y="696859"/>
                  <a:ext cx="199440" cy="36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8BC89FD3-3B5F-4731-B590-3F3C9C5E1665}"/>
                    </a:ext>
                  </a:extLst>
                </p14:cNvPr>
                <p14:cNvContentPartPr/>
                <p14:nvPr/>
              </p14:nvContentPartPr>
              <p14:xfrm>
                <a:off x="7499089" y="745459"/>
                <a:ext cx="60840" cy="29952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8BC89FD3-3B5F-4731-B590-3F3C9C5E1665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7490089" y="736819"/>
                  <a:ext cx="78480" cy="31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F7E41B51-EE91-485D-8796-76658B82FB57}"/>
                    </a:ext>
                  </a:extLst>
                </p14:cNvPr>
                <p14:cNvContentPartPr/>
                <p14:nvPr/>
              </p14:nvContentPartPr>
              <p14:xfrm>
                <a:off x="7634449" y="713419"/>
                <a:ext cx="282600" cy="37116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F7E41B51-EE91-485D-8796-76658B82FB57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7625809" y="704779"/>
                  <a:ext cx="300240" cy="388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92">
            <p14:nvContentPartPr>
              <p14:cNvPr id="94" name="Ink 93">
                <a:extLst>
                  <a:ext uri="{FF2B5EF4-FFF2-40B4-BE49-F238E27FC236}">
                    <a16:creationId xmlns:a16="http://schemas.microsoft.com/office/drawing/2014/main" id="{81900AA1-B475-4170-9B18-F2403D7178C8}"/>
                  </a:ext>
                </a:extLst>
              </p14:cNvPr>
              <p14:cNvContentPartPr/>
              <p14:nvPr/>
            </p14:nvContentPartPr>
            <p14:xfrm>
              <a:off x="6118489" y="111859"/>
              <a:ext cx="140760" cy="279720"/>
            </p14:xfrm>
          </p:contentPart>
        </mc:Choice>
        <mc:Fallback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id="{81900AA1-B475-4170-9B18-F2403D7178C8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6109489" y="103219"/>
                <a:ext cx="158400" cy="297360"/>
              </a:xfrm>
              <a:prstGeom prst="rect">
                <a:avLst/>
              </a:prstGeom>
            </p:spPr>
          </p:pic>
        </mc:Fallback>
      </mc:AlternateContent>
      <p:grpSp>
        <p:nvGrpSpPr>
          <p:cNvPr id="96" name="Group 95">
            <a:extLst>
              <a:ext uri="{FF2B5EF4-FFF2-40B4-BE49-F238E27FC236}">
                <a16:creationId xmlns:a16="http://schemas.microsoft.com/office/drawing/2014/main" id="{B48BB14D-53BC-4EB7-B7E6-B25DDE1A6211}"/>
              </a:ext>
            </a:extLst>
          </p:cNvPr>
          <p:cNvGrpSpPr/>
          <p:nvPr/>
        </p:nvGrpSpPr>
        <p:grpSpPr>
          <a:xfrm>
            <a:off x="5400649" y="1089979"/>
            <a:ext cx="1361520" cy="351720"/>
            <a:chOff x="5400649" y="1089979"/>
            <a:chExt cx="1361520" cy="351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7212FC00-FF88-4AB2-91FF-E93E218A8175}"/>
                    </a:ext>
                  </a:extLst>
                </p14:cNvPr>
                <p14:cNvContentPartPr/>
                <p14:nvPr/>
              </p14:nvContentPartPr>
              <p14:xfrm>
                <a:off x="5448529" y="1141099"/>
                <a:ext cx="97560" cy="16560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7212FC00-FF88-4AB2-91FF-E93E218A8175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5439889" y="1132459"/>
                  <a:ext cx="115200" cy="18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9FEE85E5-18DA-4613-8C56-AF10FE565594}"/>
                    </a:ext>
                  </a:extLst>
                </p14:cNvPr>
                <p14:cNvContentPartPr/>
                <p14:nvPr/>
              </p14:nvContentPartPr>
              <p14:xfrm>
                <a:off x="5584609" y="1089979"/>
                <a:ext cx="66240" cy="20268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9FEE85E5-18DA-4613-8C56-AF10FE565594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5575969" y="1080979"/>
                  <a:ext cx="83880" cy="22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7E5393A9-0228-484A-B40A-2630A60891A4}"/>
                    </a:ext>
                  </a:extLst>
                </p14:cNvPr>
                <p14:cNvContentPartPr/>
                <p14:nvPr/>
              </p14:nvContentPartPr>
              <p14:xfrm>
                <a:off x="5701249" y="1156579"/>
                <a:ext cx="251640" cy="12420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7E5393A9-0228-484A-B40A-2630A60891A4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5692249" y="1147579"/>
                  <a:ext cx="269280" cy="14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293722C2-3510-4AAF-945F-6B33B10EFC67}"/>
                    </a:ext>
                  </a:extLst>
                </p14:cNvPr>
                <p14:cNvContentPartPr/>
                <p14:nvPr/>
              </p14:nvContentPartPr>
              <p14:xfrm>
                <a:off x="6164929" y="1182499"/>
                <a:ext cx="109440" cy="7164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293722C2-3510-4AAF-945F-6B33B10EFC67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6155929" y="1173499"/>
                  <a:ext cx="127080" cy="8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DAEE7F39-0B48-4A0B-B899-990A5101E614}"/>
                    </a:ext>
                  </a:extLst>
                </p14:cNvPr>
                <p14:cNvContentPartPr/>
                <p14:nvPr/>
              </p14:nvContentPartPr>
              <p14:xfrm>
                <a:off x="6419089" y="1114819"/>
                <a:ext cx="114480" cy="18432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DAEE7F39-0B48-4A0B-B899-990A5101E614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6410089" y="1105819"/>
                  <a:ext cx="13212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7D8D9930-7593-4852-9A58-85F12B20F57E}"/>
                    </a:ext>
                  </a:extLst>
                </p14:cNvPr>
                <p14:cNvContentPartPr/>
                <p14:nvPr/>
              </p14:nvContentPartPr>
              <p14:xfrm>
                <a:off x="5400649" y="1377259"/>
                <a:ext cx="1361520" cy="6444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7D8D9930-7593-4852-9A58-85F12B20F57E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5391649" y="1368259"/>
                  <a:ext cx="1379160" cy="82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06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C7788795-9193-43FB-B5BA-6CAB41EC3B45}"/>
                  </a:ext>
                </a:extLst>
              </p14:cNvPr>
              <p14:cNvContentPartPr/>
              <p14:nvPr/>
            </p14:nvContentPartPr>
            <p14:xfrm>
              <a:off x="5023729" y="1911499"/>
              <a:ext cx="1746360" cy="99000"/>
            </p14:xfrm>
          </p:contentPart>
        </mc:Choice>
        <mc:Fallback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C7788795-9193-43FB-B5BA-6CAB41EC3B45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5014729" y="1902499"/>
                <a:ext cx="1764000" cy="11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8">
            <p14:nvContentPartPr>
              <p14:cNvPr id="98" name="Ink 97">
                <a:extLst>
                  <a:ext uri="{FF2B5EF4-FFF2-40B4-BE49-F238E27FC236}">
                    <a16:creationId xmlns:a16="http://schemas.microsoft.com/office/drawing/2014/main" id="{FB063073-FB27-4513-BBEE-B5DCC0A70C5F}"/>
                  </a:ext>
                </a:extLst>
              </p14:cNvPr>
              <p14:cNvContentPartPr/>
              <p14:nvPr/>
            </p14:nvContentPartPr>
            <p14:xfrm>
              <a:off x="2408689" y="1930579"/>
              <a:ext cx="1896840" cy="56160"/>
            </p14:xfrm>
          </p:contentPart>
        </mc:Choice>
        <mc:Fallback>
          <p:pic>
            <p:nvPicPr>
              <p:cNvPr id="98" name="Ink 97">
                <a:extLst>
                  <a:ext uri="{FF2B5EF4-FFF2-40B4-BE49-F238E27FC236}">
                    <a16:creationId xmlns:a16="http://schemas.microsoft.com/office/drawing/2014/main" id="{FB063073-FB27-4513-BBEE-B5DCC0A70C5F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2400049" y="1921939"/>
                <a:ext cx="1914480" cy="73800"/>
              </a:xfrm>
              <a:prstGeom prst="rect">
                <a:avLst/>
              </a:prstGeom>
            </p:spPr>
          </p:pic>
        </mc:Fallback>
      </mc:AlternateContent>
      <p:grpSp>
        <p:nvGrpSpPr>
          <p:cNvPr id="100" name="Group 99">
            <a:extLst>
              <a:ext uri="{FF2B5EF4-FFF2-40B4-BE49-F238E27FC236}">
                <a16:creationId xmlns:a16="http://schemas.microsoft.com/office/drawing/2014/main" id="{DB50634C-6842-43EB-BF6E-7C6DC164F7E5}"/>
              </a:ext>
            </a:extLst>
          </p:cNvPr>
          <p:cNvGrpSpPr/>
          <p:nvPr/>
        </p:nvGrpSpPr>
        <p:grpSpPr>
          <a:xfrm>
            <a:off x="1719289" y="3738499"/>
            <a:ext cx="4216320" cy="478080"/>
            <a:chOff x="1719289" y="3738499"/>
            <a:chExt cx="4216320" cy="478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AF0B427E-DF0A-4D76-AB57-D8D8E5689C2A}"/>
                    </a:ext>
                  </a:extLst>
                </p14:cNvPr>
                <p14:cNvContentPartPr/>
                <p14:nvPr/>
              </p14:nvContentPartPr>
              <p14:xfrm>
                <a:off x="1719289" y="3738499"/>
                <a:ext cx="1047600" cy="5616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AF0B427E-DF0A-4D76-AB57-D8D8E5689C2A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1710289" y="3729859"/>
                  <a:ext cx="1065240" cy="7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1FD4306E-6A20-4527-8FD2-8C1C463C324E}"/>
                    </a:ext>
                  </a:extLst>
                </p14:cNvPr>
                <p14:cNvContentPartPr/>
                <p14:nvPr/>
              </p14:nvContentPartPr>
              <p14:xfrm>
                <a:off x="2290249" y="3812299"/>
                <a:ext cx="243000" cy="33840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1FD4306E-6A20-4527-8FD2-8C1C463C324E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2281609" y="3803299"/>
                  <a:ext cx="260640" cy="35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B9D4A7DF-480D-4B04-9A40-D2FDD5CEC164}"/>
                    </a:ext>
                  </a:extLst>
                </p14:cNvPr>
                <p14:cNvContentPartPr/>
                <p14:nvPr/>
              </p14:nvContentPartPr>
              <p14:xfrm>
                <a:off x="2721889" y="3864499"/>
                <a:ext cx="181080" cy="26280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B9D4A7DF-480D-4B04-9A40-D2FDD5CEC164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2713249" y="3855859"/>
                  <a:ext cx="198720" cy="28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3EF64F7A-F998-437C-A30B-817263B90567}"/>
                    </a:ext>
                  </a:extLst>
                </p14:cNvPr>
                <p14:cNvContentPartPr/>
                <p14:nvPr/>
              </p14:nvContentPartPr>
              <p14:xfrm>
                <a:off x="2910529" y="4008859"/>
                <a:ext cx="101880" cy="12384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3EF64F7A-F998-437C-A30B-817263B90567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2901529" y="3999859"/>
                  <a:ext cx="119520" cy="14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C28AB8BB-3AE9-4950-A4B5-EA0BBE89FAA8}"/>
                    </a:ext>
                  </a:extLst>
                </p14:cNvPr>
                <p14:cNvContentPartPr/>
                <p14:nvPr/>
              </p14:nvContentPartPr>
              <p14:xfrm>
                <a:off x="3050569" y="3920659"/>
                <a:ext cx="99720" cy="17784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C28AB8BB-3AE9-4950-A4B5-EA0BBE89FAA8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3041929" y="3911659"/>
                  <a:ext cx="117360" cy="19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1CAD124B-66DD-478D-B3B6-BC4F157B424E}"/>
                    </a:ext>
                  </a:extLst>
                </p14:cNvPr>
                <p14:cNvContentPartPr/>
                <p14:nvPr/>
              </p14:nvContentPartPr>
              <p14:xfrm>
                <a:off x="3250729" y="3881419"/>
                <a:ext cx="146160" cy="25704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1CAD124B-66DD-478D-B3B6-BC4F157B424E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3241729" y="3872419"/>
                  <a:ext cx="163800" cy="27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3B392569-0B7B-498C-80A9-2FEA3D3F583A}"/>
                    </a:ext>
                  </a:extLst>
                </p14:cNvPr>
                <p14:cNvContentPartPr/>
                <p14:nvPr/>
              </p14:nvContentPartPr>
              <p14:xfrm>
                <a:off x="3379249" y="4022539"/>
                <a:ext cx="66240" cy="8964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3B392569-0B7B-498C-80A9-2FEA3D3F583A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3370609" y="4013539"/>
                  <a:ext cx="83880" cy="10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92B99028-D345-46E5-8632-5E015F5C19E1}"/>
                    </a:ext>
                  </a:extLst>
                </p14:cNvPr>
                <p14:cNvContentPartPr/>
                <p14:nvPr/>
              </p14:nvContentPartPr>
              <p14:xfrm>
                <a:off x="3482929" y="3861979"/>
                <a:ext cx="63000" cy="26388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92B99028-D345-46E5-8632-5E015F5C19E1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3473929" y="3853339"/>
                  <a:ext cx="80640" cy="28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0D489FC4-6374-4C14-BB45-222D324215FF}"/>
                    </a:ext>
                  </a:extLst>
                </p14:cNvPr>
                <p14:cNvContentPartPr/>
                <p14:nvPr/>
              </p14:nvContentPartPr>
              <p14:xfrm>
                <a:off x="3539089" y="4012819"/>
                <a:ext cx="153720" cy="12888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0D489FC4-6374-4C14-BB45-222D324215FF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3530449" y="4003819"/>
                  <a:ext cx="171360" cy="14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87C6E629-6253-4CC6-B6D5-55B54610C5C7}"/>
                    </a:ext>
                  </a:extLst>
                </p14:cNvPr>
                <p14:cNvContentPartPr/>
                <p14:nvPr/>
              </p14:nvContentPartPr>
              <p14:xfrm>
                <a:off x="3772009" y="3842179"/>
                <a:ext cx="121680" cy="23976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87C6E629-6253-4CC6-B6D5-55B54610C5C7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3763009" y="3833539"/>
                  <a:ext cx="139320" cy="25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2FD08622-D686-4701-8A7F-71C58F92800A}"/>
                    </a:ext>
                  </a:extLst>
                </p14:cNvPr>
                <p14:cNvContentPartPr/>
                <p14:nvPr/>
              </p14:nvContentPartPr>
              <p14:xfrm>
                <a:off x="3929689" y="3958099"/>
                <a:ext cx="82800" cy="10476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2FD08622-D686-4701-8A7F-71C58F92800A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3920689" y="3949459"/>
                  <a:ext cx="100440" cy="12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CC6B0084-8594-4C05-AF8D-CB506F19BF44}"/>
                    </a:ext>
                  </a:extLst>
                </p14:cNvPr>
                <p14:cNvContentPartPr/>
                <p14:nvPr/>
              </p14:nvContentPartPr>
              <p14:xfrm>
                <a:off x="4058569" y="3951979"/>
                <a:ext cx="89640" cy="12492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CC6B0084-8594-4C05-AF8D-CB506F19BF44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4049569" y="3942979"/>
                  <a:ext cx="107280" cy="14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5A29E3FD-F993-4E79-9EBB-E0530DEA9C4D}"/>
                    </a:ext>
                  </a:extLst>
                </p14:cNvPr>
                <p14:cNvContentPartPr/>
                <p14:nvPr/>
              </p14:nvContentPartPr>
              <p14:xfrm>
                <a:off x="4260529" y="3816619"/>
                <a:ext cx="177480" cy="25560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5A29E3FD-F993-4E79-9EBB-E0530DEA9C4D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4251529" y="3807619"/>
                  <a:ext cx="195120" cy="27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1A2745CE-42C2-4E6F-A8E2-D4C1F4FB800D}"/>
                    </a:ext>
                  </a:extLst>
                </p14:cNvPr>
                <p14:cNvContentPartPr/>
                <p14:nvPr/>
              </p14:nvContentPartPr>
              <p14:xfrm>
                <a:off x="4295089" y="3935779"/>
                <a:ext cx="178560" cy="14724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1A2745CE-42C2-4E6F-A8E2-D4C1F4FB800D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4286089" y="3927139"/>
                  <a:ext cx="196200" cy="1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9B843BB0-478A-457D-9CAD-E584068B0A27}"/>
                    </a:ext>
                  </a:extLst>
                </p14:cNvPr>
                <p14:cNvContentPartPr/>
                <p14:nvPr/>
              </p14:nvContentPartPr>
              <p14:xfrm>
                <a:off x="4530889" y="3977179"/>
                <a:ext cx="160560" cy="10584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9B843BB0-478A-457D-9CAD-E584068B0A27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4522249" y="3968179"/>
                  <a:ext cx="178200" cy="12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2686D11F-821F-4BF9-B10A-085BE985110B}"/>
                    </a:ext>
                  </a:extLst>
                </p14:cNvPr>
                <p14:cNvContentPartPr/>
                <p14:nvPr/>
              </p14:nvContentPartPr>
              <p14:xfrm>
                <a:off x="4819249" y="3962059"/>
                <a:ext cx="393840" cy="23796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2686D11F-821F-4BF9-B10A-085BE985110B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4810609" y="3953419"/>
                  <a:ext cx="411480" cy="25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3681DBEF-4C0A-4472-BBBF-E13048792DF6}"/>
                    </a:ext>
                  </a:extLst>
                </p14:cNvPr>
                <p14:cNvContentPartPr/>
                <p14:nvPr/>
              </p14:nvContentPartPr>
              <p14:xfrm>
                <a:off x="5420089" y="3766219"/>
                <a:ext cx="53280" cy="27864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3681DBEF-4C0A-4472-BBBF-E13048792DF6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5411449" y="3757219"/>
                  <a:ext cx="70920" cy="29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14D863A0-6E36-422A-842B-75517348591C}"/>
                    </a:ext>
                  </a:extLst>
                </p14:cNvPr>
                <p14:cNvContentPartPr/>
                <p14:nvPr/>
              </p14:nvContentPartPr>
              <p14:xfrm>
                <a:off x="5380849" y="3834619"/>
                <a:ext cx="230400" cy="21384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14D863A0-6E36-422A-842B-75517348591C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5371849" y="3825979"/>
                  <a:ext cx="248040" cy="23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40B2105F-CF08-4E30-B407-667C7B21E2E8}"/>
                    </a:ext>
                  </a:extLst>
                </p14:cNvPr>
                <p14:cNvContentPartPr/>
                <p14:nvPr/>
              </p14:nvContentPartPr>
              <p14:xfrm>
                <a:off x="5643649" y="3946579"/>
                <a:ext cx="62640" cy="6696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40B2105F-CF08-4E30-B407-667C7B21E2E8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5634649" y="3937939"/>
                  <a:ext cx="80280" cy="8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B3326E41-93CC-446E-868B-E94AA768FCEF}"/>
                    </a:ext>
                  </a:extLst>
                </p14:cNvPr>
                <p14:cNvContentPartPr/>
                <p14:nvPr/>
              </p14:nvContentPartPr>
              <p14:xfrm>
                <a:off x="5746609" y="3942259"/>
                <a:ext cx="145440" cy="11448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B3326E41-93CC-446E-868B-E94AA768FCEF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5737969" y="3933259"/>
                  <a:ext cx="163080" cy="13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1FC403FD-D94B-4EEE-981C-2B0074E8602F}"/>
                    </a:ext>
                  </a:extLst>
                </p14:cNvPr>
                <p14:cNvContentPartPr/>
                <p14:nvPr/>
              </p14:nvContentPartPr>
              <p14:xfrm>
                <a:off x="2670409" y="4152139"/>
                <a:ext cx="3265200" cy="6444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1FC403FD-D94B-4EEE-981C-2B0074E8602F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2661409" y="4143139"/>
                  <a:ext cx="3282840" cy="82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52">
            <p14:nvContentPartPr>
              <p14:cNvPr id="101" name="Ink 100">
                <a:extLst>
                  <a:ext uri="{FF2B5EF4-FFF2-40B4-BE49-F238E27FC236}">
                    <a16:creationId xmlns:a16="http://schemas.microsoft.com/office/drawing/2014/main" id="{EC9D1874-F4AC-4C77-AC58-AE00EF9702D7}"/>
                  </a:ext>
                </a:extLst>
              </p14:cNvPr>
              <p14:cNvContentPartPr/>
              <p14:nvPr/>
            </p14:nvContentPartPr>
            <p14:xfrm>
              <a:off x="2471689" y="4525099"/>
              <a:ext cx="1054080" cy="39960"/>
            </p14:xfrm>
          </p:contentPart>
        </mc:Choice>
        <mc:Fallback>
          <p:pic>
            <p:nvPicPr>
              <p:cNvPr id="101" name="Ink 100">
                <a:extLst>
                  <a:ext uri="{FF2B5EF4-FFF2-40B4-BE49-F238E27FC236}">
                    <a16:creationId xmlns:a16="http://schemas.microsoft.com/office/drawing/2014/main" id="{EC9D1874-F4AC-4C77-AC58-AE00EF9702D7}"/>
                  </a:ext>
                </a:extLst>
              </p:cNvPr>
              <p:cNvPicPr/>
              <p:nvPr/>
            </p:nvPicPr>
            <p:blipFill>
              <a:blip r:embed="rId153"/>
              <a:stretch>
                <a:fillRect/>
              </a:stretch>
            </p:blipFill>
            <p:spPr>
              <a:xfrm>
                <a:off x="2463049" y="4516459"/>
                <a:ext cx="1071720" cy="5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4">
            <p14:nvContentPartPr>
              <p14:cNvPr id="102" name="Ink 101">
                <a:extLst>
                  <a:ext uri="{FF2B5EF4-FFF2-40B4-BE49-F238E27FC236}">
                    <a16:creationId xmlns:a16="http://schemas.microsoft.com/office/drawing/2014/main" id="{50D98522-1BE9-48C0-8D0E-7075949EE517}"/>
                  </a:ext>
                </a:extLst>
              </p14:cNvPr>
              <p14:cNvContentPartPr/>
              <p14:nvPr/>
            </p14:nvContentPartPr>
            <p14:xfrm>
              <a:off x="6403609" y="4563979"/>
              <a:ext cx="1537920" cy="68760"/>
            </p14:xfrm>
          </p:contentPart>
        </mc:Choice>
        <mc:Fallback>
          <p:pic>
            <p:nvPicPr>
              <p:cNvPr id="102" name="Ink 101">
                <a:extLst>
                  <a:ext uri="{FF2B5EF4-FFF2-40B4-BE49-F238E27FC236}">
                    <a16:creationId xmlns:a16="http://schemas.microsoft.com/office/drawing/2014/main" id="{50D98522-1BE9-48C0-8D0E-7075949EE517}"/>
                  </a:ext>
                </a:extLst>
              </p:cNvPr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6394609" y="4555339"/>
                <a:ext cx="1555560" cy="86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934727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413B1A7-A14A-47D6-888A-10B5173A1991}"/>
              </a:ext>
            </a:extLst>
          </p:cNvPr>
          <p:cNvSpPr txBox="1"/>
          <p:nvPr/>
        </p:nvSpPr>
        <p:spPr>
          <a:xfrm>
            <a:off x="600075" y="436789"/>
            <a:ext cx="5888215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Roboto Mono"/>
                <a:ea typeface="Roboto Mono"/>
                <a:cs typeface="Roboto Mono"/>
                <a:sym typeface="Roboto Mono"/>
              </a:rPr>
              <a:t>import static </a:t>
            </a:r>
            <a:r>
              <a:rPr lang="en-US" sz="1800" dirty="0" err="1">
                <a:latin typeface="Roboto Mono"/>
                <a:ea typeface="Roboto Mono"/>
                <a:cs typeface="Roboto Mono"/>
                <a:sym typeface="Roboto Mono"/>
              </a:rPr>
              <a:t>org.junit.Assert.assertEquals</a:t>
            </a:r>
            <a:r>
              <a:rPr lang="en-US" sz="1800" dirty="0">
                <a:latin typeface="Roboto Mono"/>
                <a:ea typeface="Roboto Mono"/>
                <a:cs typeface="Roboto Mono"/>
                <a:sym typeface="Roboto Mono"/>
              </a:rPr>
              <a:t>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Roboto Mono"/>
                <a:ea typeface="Roboto Mono"/>
                <a:cs typeface="Roboto Mono"/>
                <a:sym typeface="Roboto Mono"/>
              </a:rPr>
              <a:t>import </a:t>
            </a:r>
            <a:r>
              <a:rPr lang="en-US" sz="1800" dirty="0" err="1">
                <a:latin typeface="Roboto Mono"/>
                <a:ea typeface="Roboto Mono"/>
                <a:cs typeface="Roboto Mono"/>
                <a:sym typeface="Roboto Mono"/>
              </a:rPr>
              <a:t>org.junit.Test</a:t>
            </a:r>
            <a:r>
              <a:rPr lang="en-US" sz="1800" dirty="0">
                <a:latin typeface="Roboto Mono"/>
                <a:ea typeface="Roboto Mono"/>
                <a:cs typeface="Roboto Mono"/>
                <a:sym typeface="Roboto Mono"/>
              </a:rPr>
              <a:t>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Roboto Mono"/>
                <a:ea typeface="Roboto Mono"/>
                <a:cs typeface="Roboto Mono"/>
                <a:sym typeface="Roboto Mono"/>
              </a:rPr>
              <a:t>public class </a:t>
            </a:r>
            <a:r>
              <a:rPr lang="en-US" sz="1800" dirty="0" err="1">
                <a:latin typeface="Roboto Mono"/>
                <a:ea typeface="Roboto Mono"/>
                <a:cs typeface="Roboto Mono"/>
                <a:sym typeface="Roboto Mono"/>
              </a:rPr>
              <a:t>TestList</a:t>
            </a:r>
            <a:r>
              <a:rPr lang="en-US" sz="1800" dirty="0">
                <a:latin typeface="Roboto Mono"/>
                <a:ea typeface="Roboto Mono"/>
                <a:cs typeface="Roboto Mono"/>
                <a:sym typeface="Roboto Mono"/>
              </a:rPr>
              <a:t> {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Roboto Mono"/>
                <a:ea typeface="Roboto Mono"/>
                <a:cs typeface="Roboto Mono"/>
                <a:sym typeface="Roboto Mono"/>
              </a:rPr>
              <a:t>  @Test(expected = </a:t>
            </a:r>
            <a:r>
              <a:rPr lang="en-US" sz="1800" dirty="0" err="1">
                <a:latin typeface="Roboto Mono"/>
                <a:ea typeface="Roboto Mono"/>
                <a:cs typeface="Roboto Mono"/>
                <a:sym typeface="Roboto Mono"/>
              </a:rPr>
              <a:t>IndexOutOfBoundsException.class</a:t>
            </a:r>
            <a:r>
              <a:rPr lang="en-US" sz="1800" dirty="0">
                <a:latin typeface="Roboto Mono"/>
                <a:ea typeface="Roboto Mono"/>
                <a:cs typeface="Roboto Mono"/>
                <a:sym typeface="Roboto Mono"/>
              </a:rPr>
              <a:t>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Roboto Mono"/>
                <a:ea typeface="Roboto Mono"/>
                <a:cs typeface="Roboto Mono"/>
                <a:sym typeface="Roboto Mono"/>
              </a:rPr>
              <a:t>  public void </a:t>
            </a:r>
            <a:r>
              <a:rPr lang="en-US" sz="1800" dirty="0" err="1">
                <a:latin typeface="Roboto Mono"/>
                <a:ea typeface="Roboto Mono"/>
                <a:cs typeface="Roboto Mono"/>
                <a:sym typeface="Roboto Mono"/>
              </a:rPr>
              <a:t>testNegativeIndex</a:t>
            </a:r>
            <a:r>
              <a:rPr lang="en-US" sz="1800" dirty="0">
                <a:latin typeface="Roboto Mono"/>
                <a:ea typeface="Roboto Mono"/>
                <a:cs typeface="Roboto Mono"/>
                <a:sym typeface="Roboto Mono"/>
              </a:rPr>
              <a:t>() {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Roboto Mono"/>
                <a:ea typeface="Roboto Mono"/>
                <a:cs typeface="Roboto Mono"/>
                <a:sym typeface="Roboto Mono"/>
              </a:rPr>
              <a:t>    List&lt;String&gt; </a:t>
            </a:r>
            <a:r>
              <a:rPr lang="en-US" sz="1800" dirty="0" err="1">
                <a:latin typeface="Roboto Mono"/>
                <a:ea typeface="Roboto Mono"/>
                <a:cs typeface="Roboto Mono"/>
                <a:sym typeface="Roboto Mono"/>
              </a:rPr>
              <a:t>slist</a:t>
            </a:r>
            <a:r>
              <a:rPr lang="en-US" sz="1800" dirty="0">
                <a:latin typeface="Roboto Mono"/>
                <a:ea typeface="Roboto Mono"/>
                <a:cs typeface="Roboto Mono"/>
                <a:sym typeface="Roboto Mono"/>
              </a:rPr>
              <a:t> = new </a:t>
            </a:r>
            <a:r>
              <a:rPr lang="en-US" sz="1800" dirty="0" err="1">
                <a:latin typeface="Roboto Mono"/>
                <a:ea typeface="Roboto Mono"/>
                <a:cs typeface="Roboto Mono"/>
                <a:sym typeface="Roboto Mono"/>
              </a:rPr>
              <a:t>AList</a:t>
            </a:r>
            <a:r>
              <a:rPr lang="en-US" sz="1800" dirty="0">
                <a:latin typeface="Roboto Mono"/>
                <a:ea typeface="Roboto Mono"/>
                <a:cs typeface="Roboto Mono"/>
                <a:sym typeface="Roboto Mono"/>
              </a:rPr>
              <a:t>&lt;String&gt;();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-US" sz="1800" dirty="0" err="1">
                <a:latin typeface="Roboto Mono"/>
                <a:ea typeface="Roboto Mono"/>
                <a:cs typeface="Roboto Mono"/>
                <a:sym typeface="Roboto Mono"/>
              </a:rPr>
              <a:t>slist.add</a:t>
            </a:r>
            <a:r>
              <a:rPr lang="en-US" sz="1800" dirty="0">
                <a:latin typeface="Roboto Mono"/>
                <a:ea typeface="Roboto Mono"/>
                <a:cs typeface="Roboto Mono"/>
                <a:sym typeface="Roboto Mono"/>
              </a:rPr>
              <a:t>("banana");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-US" sz="1800" dirty="0" err="1">
                <a:latin typeface="Roboto Mono"/>
                <a:ea typeface="Roboto Mono"/>
                <a:cs typeface="Roboto Mono"/>
                <a:sym typeface="Roboto Mono"/>
              </a:rPr>
              <a:t>slist.get</a:t>
            </a:r>
            <a:r>
              <a:rPr lang="en-US" sz="1800" dirty="0">
                <a:latin typeface="Roboto Mono"/>
                <a:ea typeface="Roboto Mono"/>
                <a:cs typeface="Roboto Mono"/>
                <a:sym typeface="Roboto Mono"/>
              </a:rPr>
              <a:t>(-1);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Roboto Mono"/>
                <a:ea typeface="Roboto Mono"/>
                <a:cs typeface="Roboto Mono"/>
                <a:sym typeface="Roboto Mono"/>
              </a:rPr>
              <a:t>  }</a:t>
            </a:r>
          </a:p>
          <a:p>
            <a:endParaRPr lang="en-US" dirty="0"/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718001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A16B1-9F9A-498F-913F-226BF3339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9FAE43-B586-42CE-86C8-95B73153AA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Quiz 6 due Wednesday @ </a:t>
            </a:r>
            <a:r>
              <a:rPr lang="en-US" dirty="0" err="1"/>
              <a:t>8am</a:t>
            </a:r>
            <a:endParaRPr lang="en-US" dirty="0"/>
          </a:p>
          <a:p>
            <a:r>
              <a:rPr lang="en-US" dirty="0"/>
              <a:t>Survey 2 due tonight @ </a:t>
            </a:r>
            <a:r>
              <a:rPr lang="en-US" dirty="0" err="1"/>
              <a:t>11:59pm</a:t>
            </a:r>
            <a:endParaRPr lang="en-US" dirty="0"/>
          </a:p>
          <a:p>
            <a:r>
              <a:rPr lang="en-US" dirty="0" err="1"/>
              <a:t>PA2</a:t>
            </a:r>
            <a:r>
              <a:rPr lang="en-US" dirty="0"/>
              <a:t> released yesterday – closed PA</a:t>
            </a:r>
          </a:p>
          <a:p>
            <a:r>
              <a:rPr lang="en-US" dirty="0"/>
              <a:t>Monday – Holiday</a:t>
            </a:r>
          </a:p>
          <a:p>
            <a:pPr lvl="1"/>
            <a:r>
              <a:rPr lang="en-US" dirty="0"/>
              <a:t>No class</a:t>
            </a:r>
          </a:p>
          <a:p>
            <a:pPr lvl="1"/>
            <a:r>
              <a:rPr lang="en-US" dirty="0"/>
              <a:t>No quiz due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3991102-BE8C-4BFE-A505-D97F437E1DCF}"/>
                  </a:ext>
                </a:extLst>
              </p14:cNvPr>
              <p14:cNvContentPartPr/>
              <p14:nvPr/>
            </p14:nvContentPartPr>
            <p14:xfrm>
              <a:off x="2147329" y="1756699"/>
              <a:ext cx="1082880" cy="295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3991102-BE8C-4BFE-A505-D97F437E1DC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38329" y="1748059"/>
                <a:ext cx="1100520" cy="4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466CD749-E194-4D97-AD25-111D1E005755}"/>
                  </a:ext>
                </a:extLst>
              </p14:cNvPr>
              <p14:cNvContentPartPr/>
              <p14:nvPr/>
            </p14:nvContentPartPr>
            <p14:xfrm>
              <a:off x="886969" y="2160259"/>
              <a:ext cx="927360" cy="3024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466CD749-E194-4D97-AD25-111D1E00575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77969" y="2151259"/>
                <a:ext cx="945000" cy="4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01A094B8-31BC-4632-9505-B789AFCBFB27}"/>
                  </a:ext>
                </a:extLst>
              </p14:cNvPr>
              <p14:cNvContentPartPr/>
              <p14:nvPr/>
            </p14:nvContentPartPr>
            <p14:xfrm>
              <a:off x="841609" y="2585419"/>
              <a:ext cx="425520" cy="3492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01A094B8-31BC-4632-9505-B789AFCBFB2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32609" y="2576419"/>
                <a:ext cx="443160" cy="5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FE3E53BC-F7AD-4B41-9E46-2EB5204D2C17}"/>
                  </a:ext>
                </a:extLst>
              </p14:cNvPr>
              <p14:cNvContentPartPr/>
              <p14:nvPr/>
            </p14:nvContentPartPr>
            <p14:xfrm>
              <a:off x="3597769" y="2546899"/>
              <a:ext cx="1060920" cy="6912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FE3E53BC-F7AD-4B41-9E46-2EB5204D2C17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588769" y="2538259"/>
                <a:ext cx="1078560" cy="86760"/>
              </a:xfrm>
              <a:prstGeom prst="rect">
                <a:avLst/>
              </a:prstGeom>
            </p:spPr>
          </p:pic>
        </mc:Fallback>
      </mc:AlternateContent>
      <p:grpSp>
        <p:nvGrpSpPr>
          <p:cNvPr id="10" name="Group 9">
            <a:extLst>
              <a:ext uri="{FF2B5EF4-FFF2-40B4-BE49-F238E27FC236}">
                <a16:creationId xmlns:a16="http://schemas.microsoft.com/office/drawing/2014/main" id="{5025478D-D841-4AC0-A7EB-319FF8CA4627}"/>
              </a:ext>
            </a:extLst>
          </p:cNvPr>
          <p:cNvGrpSpPr/>
          <p:nvPr/>
        </p:nvGrpSpPr>
        <p:grpSpPr>
          <a:xfrm>
            <a:off x="4062529" y="2700259"/>
            <a:ext cx="137160" cy="281520"/>
            <a:chOff x="4062529" y="2700259"/>
            <a:chExt cx="137160" cy="281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2022B666-52B0-4A9A-A157-8C7DE4447FBE}"/>
                    </a:ext>
                  </a:extLst>
                </p14:cNvPr>
                <p14:cNvContentPartPr/>
                <p14:nvPr/>
              </p14:nvContentPartPr>
              <p14:xfrm>
                <a:off x="4138849" y="2706379"/>
                <a:ext cx="59760" cy="27540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2022B666-52B0-4A9A-A157-8C7DE4447FBE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130209" y="2697739"/>
                  <a:ext cx="77400" cy="29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F56EE74B-9FD8-410E-82C2-A5026A93A510}"/>
                    </a:ext>
                  </a:extLst>
                </p14:cNvPr>
                <p14:cNvContentPartPr/>
                <p14:nvPr/>
              </p14:nvContentPartPr>
              <p14:xfrm>
                <a:off x="4062529" y="2700259"/>
                <a:ext cx="137160" cy="8496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F56EE74B-9FD8-410E-82C2-A5026A93A510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053889" y="2691259"/>
                  <a:ext cx="154800" cy="102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2B70461-5386-4B4F-91CE-EDA03C0865F2}"/>
              </a:ext>
            </a:extLst>
          </p:cNvPr>
          <p:cNvGrpSpPr/>
          <p:nvPr/>
        </p:nvGrpSpPr>
        <p:grpSpPr>
          <a:xfrm>
            <a:off x="586009" y="2682979"/>
            <a:ext cx="296280" cy="1100160"/>
            <a:chOff x="586009" y="2682979"/>
            <a:chExt cx="296280" cy="1100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58513721-A6A5-4629-8133-EF50701608EA}"/>
                    </a:ext>
                  </a:extLst>
                </p14:cNvPr>
                <p14:cNvContentPartPr/>
                <p14:nvPr/>
              </p14:nvContentPartPr>
              <p14:xfrm>
                <a:off x="634249" y="2682979"/>
                <a:ext cx="136080" cy="8856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58513721-A6A5-4629-8133-EF50701608EA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625609" y="2674339"/>
                  <a:ext cx="153720" cy="10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E9D06D2A-7F18-47F2-AA1F-35F54E3B31EC}"/>
                    </a:ext>
                  </a:extLst>
                </p14:cNvPr>
                <p14:cNvContentPartPr/>
                <p14:nvPr/>
              </p14:nvContentPartPr>
              <p14:xfrm>
                <a:off x="586009" y="2782339"/>
                <a:ext cx="296280" cy="100080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E9D06D2A-7F18-47F2-AA1F-35F54E3B31EC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77369" y="2773339"/>
                  <a:ext cx="313920" cy="1018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14164B57-8A6A-46CF-B590-0CCFD91C8E2B}"/>
                  </a:ext>
                </a:extLst>
              </p14:cNvPr>
              <p14:cNvContentPartPr/>
              <p14:nvPr/>
            </p14:nvContentPartPr>
            <p14:xfrm>
              <a:off x="1248049" y="3698899"/>
              <a:ext cx="933120" cy="2412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14164B57-8A6A-46CF-B590-0CCFD91C8E2B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239409" y="3690259"/>
                <a:ext cx="950760" cy="4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BC792646-DE85-4679-89E9-5624E39AB841}"/>
                  </a:ext>
                </a:extLst>
              </p14:cNvPr>
              <p14:cNvContentPartPr/>
              <p14:nvPr/>
            </p14:nvContentPartPr>
            <p14:xfrm>
              <a:off x="2026369" y="2949739"/>
              <a:ext cx="676800" cy="5904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BC792646-DE85-4679-89E9-5624E39AB841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017729" y="2940739"/>
                <a:ext cx="694440" cy="76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52407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28C46-C77D-42EC-9C58-516EBF031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FFE242-CB18-49BD-8A04-B189EA0A1D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Generics &amp; Exception Exercises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D09D410-D639-4CBB-A7F1-641258FA4917}"/>
              </a:ext>
            </a:extLst>
          </p:cNvPr>
          <p:cNvGrpSpPr/>
          <p:nvPr/>
        </p:nvGrpSpPr>
        <p:grpSpPr>
          <a:xfrm>
            <a:off x="906409" y="1713139"/>
            <a:ext cx="2133360" cy="102960"/>
            <a:chOff x="906409" y="1713139"/>
            <a:chExt cx="2133360" cy="102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00C107DC-F841-4F46-8164-457E39D6DADC}"/>
                    </a:ext>
                  </a:extLst>
                </p14:cNvPr>
                <p14:cNvContentPartPr/>
                <p14:nvPr/>
              </p14:nvContentPartPr>
              <p14:xfrm>
                <a:off x="906409" y="1757419"/>
                <a:ext cx="919080" cy="5688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00C107DC-F841-4F46-8164-457E39D6DADC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897409" y="1748779"/>
                  <a:ext cx="936720" cy="7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9BC80FEB-8D23-4B93-9A5D-1D11AD9D4CDB}"/>
                    </a:ext>
                  </a:extLst>
                </p14:cNvPr>
                <p14:cNvContentPartPr/>
                <p14:nvPr/>
              </p14:nvContentPartPr>
              <p14:xfrm>
                <a:off x="2140849" y="1713139"/>
                <a:ext cx="898920" cy="10296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9BC80FEB-8D23-4B93-9A5D-1D11AD9D4CDB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131849" y="1704499"/>
                  <a:ext cx="916560" cy="1206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9626912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503B9-E0DF-49D0-86AB-073EEC2E3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Generics and Exceptions</a:t>
            </a:r>
          </a:p>
        </p:txBody>
      </p:sp>
    </p:spTree>
    <p:extLst>
      <p:ext uri="{BB962C8B-B14F-4D97-AF65-F5344CB8AC3E}">
        <p14:creationId xmlns:p14="http://schemas.microsoft.com/office/powerpoint/2010/main" val="32510320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1085851"/>
            <a:ext cx="7886700" cy="994172"/>
          </a:xfrm>
        </p:spPr>
        <p:txBody>
          <a:bodyPr>
            <a:noAutofit/>
          </a:bodyPr>
          <a:lstStyle/>
          <a:p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 interface Collection&lt;E&gt;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extends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Iterable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&lt;E&gt;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514350" y="2286000"/>
            <a:ext cx="7886700" cy="252055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What does the &lt;E&gt; mean in the above code?</a:t>
            </a:r>
          </a:p>
          <a:p>
            <a:endParaRPr lang="en-US" dirty="0"/>
          </a:p>
          <a:p>
            <a:pPr marL="394335" indent="-342900">
              <a:buAutoNum type="alphaUcPeriod"/>
            </a:pPr>
            <a:r>
              <a:rPr lang="en-US" dirty="0"/>
              <a:t>That this collection can only be used with objects of a built-in Java type called E</a:t>
            </a:r>
          </a:p>
          <a:p>
            <a:pPr marL="394335" indent="-342900">
              <a:buAutoNum type="alphaUcPeriod"/>
            </a:pPr>
            <a:r>
              <a:rPr lang="en-US" dirty="0"/>
              <a:t>That an object reference that implements Collection can be instantiated to work with (almost) any object type</a:t>
            </a:r>
          </a:p>
          <a:p>
            <a:pPr marL="394335" indent="-342900">
              <a:buAutoNum type="alphaUcPeriod"/>
            </a:pPr>
            <a:r>
              <a:rPr lang="en-US" dirty="0"/>
              <a:t>That a single collection can hold objects of different types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42900" y="273844"/>
            <a:ext cx="8629650" cy="75485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i="0" kern="120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sz="3300" dirty="0"/>
              <a:t>Java Generics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3B4BE86B-93A7-4C29-AE77-A599EC83B92B}"/>
                  </a:ext>
                </a:extLst>
              </p14:cNvPr>
              <p14:cNvContentPartPr/>
              <p14:nvPr/>
            </p14:nvContentPartPr>
            <p14:xfrm>
              <a:off x="2207089" y="2631499"/>
              <a:ext cx="388440" cy="3384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3B4BE86B-93A7-4C29-AE77-A599EC83B92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198449" y="2622859"/>
                <a:ext cx="406080" cy="5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F3CE6380-4133-4D17-A159-71B1D78811E4}"/>
                  </a:ext>
                </a:extLst>
              </p14:cNvPr>
              <p14:cNvContentPartPr/>
              <p14:nvPr/>
            </p14:nvContentPartPr>
            <p14:xfrm>
              <a:off x="4299049" y="1730419"/>
              <a:ext cx="340920" cy="1512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F3CE6380-4133-4D17-A159-71B1D78811E4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290409" y="1721419"/>
                <a:ext cx="358560" cy="3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5E0A9208-7E15-430E-8DAE-2B666F43350F}"/>
                  </a:ext>
                </a:extLst>
              </p14:cNvPr>
              <p14:cNvContentPartPr/>
              <p14:nvPr/>
            </p14:nvContentPartPr>
            <p14:xfrm>
              <a:off x="7090849" y="1706299"/>
              <a:ext cx="408960" cy="4356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5E0A9208-7E15-430E-8DAE-2B666F43350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081849" y="1697299"/>
                <a:ext cx="426600" cy="6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1E8377EE-451D-4787-ABD1-CA0E71E084D9}"/>
                  </a:ext>
                </a:extLst>
              </p14:cNvPr>
              <p14:cNvContentPartPr/>
              <p14:nvPr/>
            </p14:nvContentPartPr>
            <p14:xfrm>
              <a:off x="330769" y="3075019"/>
              <a:ext cx="30960" cy="23400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1E8377EE-451D-4787-ABD1-CA0E71E084D9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22129" y="3066019"/>
                <a:ext cx="48600" cy="251640"/>
              </a:xfrm>
              <a:prstGeom prst="rect">
                <a:avLst/>
              </a:prstGeom>
            </p:spPr>
          </p:pic>
        </mc:Fallback>
      </mc:AlternateContent>
      <p:grpSp>
        <p:nvGrpSpPr>
          <p:cNvPr id="12" name="Group 11">
            <a:extLst>
              <a:ext uri="{FF2B5EF4-FFF2-40B4-BE49-F238E27FC236}">
                <a16:creationId xmlns:a16="http://schemas.microsoft.com/office/drawing/2014/main" id="{E1885A4D-AEDC-4134-B7CF-74268E0E51F5}"/>
              </a:ext>
            </a:extLst>
          </p:cNvPr>
          <p:cNvGrpSpPr/>
          <p:nvPr/>
        </p:nvGrpSpPr>
        <p:grpSpPr>
          <a:xfrm>
            <a:off x="108289" y="3865579"/>
            <a:ext cx="310680" cy="255600"/>
            <a:chOff x="108289" y="3865579"/>
            <a:chExt cx="310680" cy="255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157466C9-E79E-4BBA-B5D4-A417B37D1E3B}"/>
                    </a:ext>
                  </a:extLst>
                </p14:cNvPr>
                <p14:cNvContentPartPr/>
                <p14:nvPr/>
              </p14:nvContentPartPr>
              <p14:xfrm>
                <a:off x="108289" y="3886459"/>
                <a:ext cx="47160" cy="9900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157466C9-E79E-4BBA-B5D4-A417B37D1E3B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99649" y="3877459"/>
                  <a:ext cx="64800" cy="11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732953C3-4BBE-45B0-AAF8-A6AF41A9F8D5}"/>
                    </a:ext>
                  </a:extLst>
                </p14:cNvPr>
                <p14:cNvContentPartPr/>
                <p14:nvPr/>
              </p14:nvContentPartPr>
              <p14:xfrm>
                <a:off x="156529" y="3865579"/>
                <a:ext cx="71640" cy="25560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732953C3-4BBE-45B0-AAF8-A6AF41A9F8D5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147529" y="3856579"/>
                  <a:ext cx="89280" cy="27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1A19996B-E02F-4705-A47D-5A3F9B1438D8}"/>
                    </a:ext>
                  </a:extLst>
                </p14:cNvPr>
                <p14:cNvContentPartPr/>
                <p14:nvPr/>
              </p14:nvContentPartPr>
              <p14:xfrm>
                <a:off x="271729" y="3866659"/>
                <a:ext cx="147240" cy="23832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1A19996B-E02F-4705-A47D-5A3F9B1438D8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262729" y="3857659"/>
                  <a:ext cx="164880" cy="255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EDFF89A4-494D-4E4E-A6E0-AD70BD9646E1}"/>
              </a:ext>
            </a:extLst>
          </p:cNvPr>
          <p:cNvGrpSpPr/>
          <p:nvPr/>
        </p:nvGrpSpPr>
        <p:grpSpPr>
          <a:xfrm>
            <a:off x="259129" y="4497019"/>
            <a:ext cx="109800" cy="217080"/>
            <a:chOff x="259129" y="4497019"/>
            <a:chExt cx="109800" cy="217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935AC2FB-01EE-474D-B260-F167DDC2DBF8}"/>
                    </a:ext>
                  </a:extLst>
                </p14:cNvPr>
                <p14:cNvContentPartPr/>
                <p14:nvPr/>
              </p14:nvContentPartPr>
              <p14:xfrm>
                <a:off x="289369" y="4497019"/>
                <a:ext cx="74520" cy="5004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935AC2FB-01EE-474D-B260-F167DDC2DBF8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280729" y="4488379"/>
                  <a:ext cx="92160" cy="6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464B9204-7182-467E-8C49-3F2646B9D328}"/>
                    </a:ext>
                  </a:extLst>
                </p14:cNvPr>
                <p14:cNvContentPartPr/>
                <p14:nvPr/>
              </p14:nvContentPartPr>
              <p14:xfrm>
                <a:off x="259129" y="4529779"/>
                <a:ext cx="109800" cy="18432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464B9204-7182-467E-8C49-3F2646B9D328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250489" y="4520779"/>
                  <a:ext cx="127440" cy="201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DEAF9AFB-0BC4-43CF-BC32-3EF2851F31E4}"/>
                  </a:ext>
                </a:extLst>
              </p14:cNvPr>
              <p14:cNvContentPartPr/>
              <p14:nvPr/>
            </p14:nvContentPartPr>
            <p14:xfrm>
              <a:off x="554689" y="3030019"/>
              <a:ext cx="382320" cy="41148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DEAF9AFB-0BC4-43CF-BC32-3EF2851F31E4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546049" y="3021019"/>
                <a:ext cx="399960" cy="42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B39E5EE7-BB44-44B6-9B41-1D7173F74DB2}"/>
                  </a:ext>
                </a:extLst>
              </p14:cNvPr>
              <p14:cNvContentPartPr/>
              <p14:nvPr/>
            </p14:nvContentPartPr>
            <p14:xfrm>
              <a:off x="602209" y="4449499"/>
              <a:ext cx="287280" cy="28872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B39E5EE7-BB44-44B6-9B41-1D7173F74DB2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593209" y="4440859"/>
                <a:ext cx="304920" cy="30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77A8A716-4760-4249-B591-A1CBA5938204}"/>
                  </a:ext>
                </a:extLst>
              </p14:cNvPr>
              <p14:cNvContentPartPr/>
              <p14:nvPr/>
            </p14:nvContentPartPr>
            <p14:xfrm>
              <a:off x="1921249" y="4792579"/>
              <a:ext cx="10440" cy="324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77A8A716-4760-4249-B591-A1CBA5938204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1912609" y="4783939"/>
                <a:ext cx="28080" cy="2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9201A347-9010-4302-9E12-5A6208D15D8A}"/>
                  </a:ext>
                </a:extLst>
              </p14:cNvPr>
              <p14:cNvContentPartPr/>
              <p14:nvPr/>
            </p14:nvContentPartPr>
            <p14:xfrm>
              <a:off x="4630249" y="4772779"/>
              <a:ext cx="2216880" cy="5796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9201A347-9010-4302-9E12-5A6208D15D8A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4621609" y="4764139"/>
                <a:ext cx="2234520" cy="7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19902DFA-E5B5-4016-AE4C-FA2DB7F7A02E}"/>
                  </a:ext>
                </a:extLst>
              </p14:cNvPr>
              <p14:cNvContentPartPr/>
              <p14:nvPr/>
            </p14:nvContentPartPr>
            <p14:xfrm>
              <a:off x="642169" y="3629059"/>
              <a:ext cx="345240" cy="53928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19902DFA-E5B5-4016-AE4C-FA2DB7F7A02E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633169" y="3620059"/>
                <a:ext cx="362880" cy="55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33FA3714-9BB1-45DA-ACBD-0F1E5F4B437C}"/>
                  </a:ext>
                </a:extLst>
              </p14:cNvPr>
              <p14:cNvContentPartPr/>
              <p14:nvPr/>
            </p14:nvContentPartPr>
            <p14:xfrm>
              <a:off x="5208049" y="4354099"/>
              <a:ext cx="1419840" cy="3132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33FA3714-9BB1-45DA-ACBD-0F1E5F4B437C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5199409" y="4345459"/>
                <a:ext cx="1437480" cy="48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503024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273844"/>
            <a:ext cx="8629650" cy="754856"/>
          </a:xfrm>
        </p:spPr>
        <p:txBody>
          <a:bodyPr>
            <a:noAutofit/>
          </a:bodyPr>
          <a:lstStyle/>
          <a:p>
            <a:r>
              <a:rPr lang="en-US" dirty="0"/>
              <a:t>Java Generics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1" y="1482363"/>
            <a:ext cx="4871847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RecentRememberer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&lt;T&gt;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private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&lt;T&gt; elements;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public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RecentRememberer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elements = new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&lt;T&gt;();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public T add(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element )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ED1B74-CE38-4FC1-933D-719ABF61E44A}"/>
              </a:ext>
            </a:extLst>
          </p:cNvPr>
          <p:cNvSpPr txBox="1"/>
          <p:nvPr/>
        </p:nvSpPr>
        <p:spPr>
          <a:xfrm>
            <a:off x="6115051" y="2171700"/>
            <a:ext cx="1541063" cy="3462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50" dirty="0"/>
              <a:t>Type parameter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C65F7E1-A999-42EA-B78D-9C94B5930D48}"/>
              </a:ext>
            </a:extLst>
          </p:cNvPr>
          <p:cNvCxnSpPr>
            <a:cxnSpLocks/>
          </p:cNvCxnSpPr>
          <p:nvPr/>
        </p:nvCxnSpPr>
        <p:spPr>
          <a:xfrm flipH="1" flipV="1">
            <a:off x="4857750" y="1771650"/>
            <a:ext cx="1227410" cy="538550"/>
          </a:xfrm>
          <a:prstGeom prst="straightConnector1">
            <a:avLst/>
          </a:prstGeom>
          <a:ln w="3810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342900" y="1028700"/>
            <a:ext cx="702945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/>
              <a:t>Java Generics use parameterized types in class definitions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0FBF5E86-F3D6-4AE2-B11E-1A103617FDEA}"/>
                  </a:ext>
                </a:extLst>
              </p14:cNvPr>
              <p14:cNvContentPartPr/>
              <p14:nvPr/>
            </p14:nvContentPartPr>
            <p14:xfrm>
              <a:off x="6171769" y="2401099"/>
              <a:ext cx="1344960" cy="12420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0FBF5E86-F3D6-4AE2-B11E-1A103617FDE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162769" y="2392459"/>
                <a:ext cx="1362600" cy="14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508C326E-127A-4CDA-BF48-357FD235790F}"/>
                  </a:ext>
                </a:extLst>
              </p14:cNvPr>
              <p14:cNvContentPartPr/>
              <p14:nvPr/>
            </p14:nvContentPartPr>
            <p14:xfrm>
              <a:off x="4537729" y="1430899"/>
              <a:ext cx="415080" cy="39096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508C326E-127A-4CDA-BF48-357FD235790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529089" y="1422259"/>
                <a:ext cx="432720" cy="40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5D80504A-B576-49F8-B64E-BE15CDD8D741}"/>
                  </a:ext>
                </a:extLst>
              </p14:cNvPr>
              <p14:cNvContentPartPr/>
              <p14:nvPr/>
            </p14:nvContentPartPr>
            <p14:xfrm>
              <a:off x="3206449" y="1747699"/>
              <a:ext cx="256320" cy="35136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5D80504A-B576-49F8-B64E-BE15CDD8D74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197449" y="1739059"/>
                <a:ext cx="273960" cy="36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26123140-7CD0-49DC-9EC5-EDE6649B460F}"/>
                  </a:ext>
                </a:extLst>
              </p14:cNvPr>
              <p14:cNvContentPartPr/>
              <p14:nvPr/>
            </p14:nvContentPartPr>
            <p14:xfrm>
              <a:off x="4368529" y="2862979"/>
              <a:ext cx="364320" cy="32760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26123140-7CD0-49DC-9EC5-EDE6649B460F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359529" y="2854339"/>
                <a:ext cx="381960" cy="34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2A5BC7DB-9908-468E-AF42-F1ADF8165BF2}"/>
                  </a:ext>
                </a:extLst>
              </p14:cNvPr>
              <p14:cNvContentPartPr/>
              <p14:nvPr/>
            </p14:nvContentPartPr>
            <p14:xfrm>
              <a:off x="2676889" y="3711139"/>
              <a:ext cx="228960" cy="31788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2A5BC7DB-9908-468E-AF42-F1ADF8165BF2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668249" y="3702139"/>
                <a:ext cx="246600" cy="33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11F6EEEC-627F-4F2B-BEC4-FBD9A7C66B46}"/>
                  </a:ext>
                </a:extLst>
              </p14:cNvPr>
              <p14:cNvContentPartPr/>
              <p14:nvPr/>
            </p14:nvContentPartPr>
            <p14:xfrm>
              <a:off x="1693009" y="3649939"/>
              <a:ext cx="302400" cy="41220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11F6EEEC-627F-4F2B-BEC4-FBD9A7C66B46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684009" y="3641299"/>
                <a:ext cx="320040" cy="429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243776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42951" y="2171701"/>
            <a:ext cx="4871847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RecentRememberer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&lt;T&gt;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private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&lt;T&gt; elements;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public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RecentRememberer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{…}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public T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(T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element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) {…}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public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getNumElements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() {…}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public 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getLastElement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{…}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514350" y="342901"/>
            <a:ext cx="8629650" cy="754856"/>
          </a:xfrm>
        </p:spPr>
        <p:txBody>
          <a:bodyPr>
            <a:noAutofit/>
          </a:bodyPr>
          <a:lstStyle/>
          <a:p>
            <a:r>
              <a:rPr lang="en-US" dirty="0"/>
              <a:t>Java Generics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71500" y="1314450"/>
            <a:ext cx="702945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/>
              <a:t>Java Generics use parameterized types in class definitions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BED1B74-CE38-4FC1-933D-719ABF61E44A}"/>
              </a:ext>
            </a:extLst>
          </p:cNvPr>
          <p:cNvSpPr txBox="1"/>
          <p:nvPr/>
        </p:nvSpPr>
        <p:spPr>
          <a:xfrm>
            <a:off x="6457951" y="2857500"/>
            <a:ext cx="1541063" cy="3462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50" dirty="0"/>
              <a:t>Type parameter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C65F7E1-A999-42EA-B78D-9C94B5930D48}"/>
              </a:ext>
            </a:extLst>
          </p:cNvPr>
          <p:cNvCxnSpPr>
            <a:cxnSpLocks/>
          </p:cNvCxnSpPr>
          <p:nvPr/>
        </p:nvCxnSpPr>
        <p:spPr>
          <a:xfrm flipH="1" flipV="1">
            <a:off x="5200650" y="2457450"/>
            <a:ext cx="1227410" cy="538550"/>
          </a:xfrm>
          <a:prstGeom prst="straightConnector1">
            <a:avLst/>
          </a:prstGeom>
          <a:ln w="3810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DDBEEB53-2378-4D27-AB2C-6963FCB507A6}"/>
                  </a:ext>
                </a:extLst>
              </p14:cNvPr>
              <p14:cNvContentPartPr/>
              <p14:nvPr/>
            </p14:nvContentPartPr>
            <p14:xfrm>
              <a:off x="3539089" y="2747059"/>
              <a:ext cx="188280" cy="1512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DDBEEB53-2378-4D27-AB2C-6963FCB507A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530449" y="2738059"/>
                <a:ext cx="205920" cy="3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A948A251-2203-4C09-9DB4-61F6CE5B5E86}"/>
                  </a:ext>
                </a:extLst>
              </p14:cNvPr>
              <p14:cNvContentPartPr/>
              <p14:nvPr/>
            </p14:nvContentPartPr>
            <p14:xfrm>
              <a:off x="2845369" y="3533659"/>
              <a:ext cx="209160" cy="1296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A948A251-2203-4C09-9DB4-61F6CE5B5E8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836729" y="3525019"/>
                <a:ext cx="226800" cy="3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60A73C71-B2F4-4459-A5DD-DB59AE9C78BB}"/>
                  </a:ext>
                </a:extLst>
              </p14:cNvPr>
              <p14:cNvContentPartPr/>
              <p14:nvPr/>
            </p14:nvContentPartPr>
            <p14:xfrm>
              <a:off x="2004409" y="3547339"/>
              <a:ext cx="220320" cy="2052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60A73C71-B2F4-4459-A5DD-DB59AE9C78B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995769" y="3538339"/>
                <a:ext cx="237960" cy="3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DBDC8AFB-D0E7-4FB2-BB50-8E926F05A2A7}"/>
                  </a:ext>
                </a:extLst>
              </p14:cNvPr>
              <p14:cNvContentPartPr/>
              <p14:nvPr/>
            </p14:nvContentPartPr>
            <p14:xfrm>
              <a:off x="2044009" y="4135939"/>
              <a:ext cx="119880" cy="1800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DBDC8AFB-D0E7-4FB2-BB50-8E926F05A2A7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035009" y="4126939"/>
                <a:ext cx="137520" cy="35640"/>
              </a:xfrm>
              <a:prstGeom prst="rect">
                <a:avLst/>
              </a:prstGeom>
            </p:spPr>
          </p:pic>
        </mc:Fallback>
      </mc:AlternateContent>
      <p:grpSp>
        <p:nvGrpSpPr>
          <p:cNvPr id="31" name="Group 30">
            <a:extLst>
              <a:ext uri="{FF2B5EF4-FFF2-40B4-BE49-F238E27FC236}">
                <a16:creationId xmlns:a16="http://schemas.microsoft.com/office/drawing/2014/main" id="{5774D72E-0D67-410E-9651-6559111EB300}"/>
              </a:ext>
            </a:extLst>
          </p:cNvPr>
          <p:cNvGrpSpPr/>
          <p:nvPr/>
        </p:nvGrpSpPr>
        <p:grpSpPr>
          <a:xfrm>
            <a:off x="4823929" y="1644379"/>
            <a:ext cx="2147400" cy="866520"/>
            <a:chOff x="4823929" y="1644379"/>
            <a:chExt cx="2147400" cy="866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89D9E097-45F0-49C8-96FF-E16187768320}"/>
                    </a:ext>
                  </a:extLst>
                </p14:cNvPr>
                <p14:cNvContentPartPr/>
                <p14:nvPr/>
              </p14:nvContentPartPr>
              <p14:xfrm>
                <a:off x="5056489" y="2200579"/>
                <a:ext cx="27720" cy="1224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89D9E097-45F0-49C8-96FF-E16187768320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5047489" y="2191939"/>
                  <a:ext cx="45360" cy="2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F8A5BD3F-7A93-4EB3-9038-5FE3EDDBEB82}"/>
                    </a:ext>
                  </a:extLst>
                </p14:cNvPr>
                <p14:cNvContentPartPr/>
                <p14:nvPr/>
              </p14:nvContentPartPr>
              <p14:xfrm>
                <a:off x="4823929" y="2124259"/>
                <a:ext cx="323640" cy="38664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F8A5BD3F-7A93-4EB3-9038-5FE3EDDBEB82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815289" y="2115619"/>
                  <a:ext cx="341280" cy="40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7182DA47-BC64-4A45-BABA-6D2758F2322A}"/>
                    </a:ext>
                  </a:extLst>
                </p14:cNvPr>
                <p14:cNvContentPartPr/>
                <p14:nvPr/>
              </p14:nvContentPartPr>
              <p14:xfrm>
                <a:off x="4970809" y="1774699"/>
                <a:ext cx="90720" cy="19188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7182DA47-BC64-4A45-BABA-6D2758F2322A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962169" y="1766059"/>
                  <a:ext cx="108360" cy="20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543C9E03-DAD8-485D-B999-0E9197315083}"/>
                    </a:ext>
                  </a:extLst>
                </p14:cNvPr>
                <p14:cNvContentPartPr/>
                <p14:nvPr/>
              </p14:nvContentPartPr>
              <p14:xfrm>
                <a:off x="5132449" y="1738699"/>
                <a:ext cx="56880" cy="21924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543C9E03-DAD8-485D-B999-0E9197315083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123449" y="1729699"/>
                  <a:ext cx="74520" cy="23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2213EF78-E8E0-4D1F-958F-EA376480FD46}"/>
                    </a:ext>
                  </a:extLst>
                </p14:cNvPr>
                <p14:cNvContentPartPr/>
                <p14:nvPr/>
              </p14:nvContentPartPr>
              <p14:xfrm>
                <a:off x="5132449" y="1881259"/>
                <a:ext cx="117000" cy="2556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2213EF78-E8E0-4D1F-958F-EA376480FD46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5123449" y="1872259"/>
                  <a:ext cx="134640" cy="4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8F6F94AA-F4F5-42B0-BEE9-CA3AF2B84500}"/>
                    </a:ext>
                  </a:extLst>
                </p14:cNvPr>
                <p14:cNvContentPartPr/>
                <p14:nvPr/>
              </p14:nvContentPartPr>
              <p14:xfrm>
                <a:off x="5280409" y="1753819"/>
                <a:ext cx="141120" cy="18000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8F6F94AA-F4F5-42B0-BEE9-CA3AF2B84500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5271409" y="1744819"/>
                  <a:ext cx="158760" cy="19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B2D71033-BCDE-4C00-93CD-0C1A5B0E99C2}"/>
                    </a:ext>
                  </a:extLst>
                </p14:cNvPr>
                <p14:cNvContentPartPr/>
                <p14:nvPr/>
              </p14:nvContentPartPr>
              <p14:xfrm>
                <a:off x="5398129" y="1862179"/>
                <a:ext cx="154440" cy="8748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B2D71033-BCDE-4C00-93CD-0C1A5B0E99C2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389129" y="1853179"/>
                  <a:ext cx="17208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9C967E74-B99E-43F8-84D4-CD0EA81C2C36}"/>
                    </a:ext>
                  </a:extLst>
                </p14:cNvPr>
                <p14:cNvContentPartPr/>
                <p14:nvPr/>
              </p14:nvContentPartPr>
              <p14:xfrm>
                <a:off x="5568049" y="1872979"/>
                <a:ext cx="68760" cy="15156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9C967E74-B99E-43F8-84D4-CD0EA81C2C36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5559409" y="1863979"/>
                  <a:ext cx="86400" cy="16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44F6F494-FED3-4ADF-ADEB-094022F49C8D}"/>
                    </a:ext>
                  </a:extLst>
                </p14:cNvPr>
                <p14:cNvContentPartPr/>
                <p14:nvPr/>
              </p14:nvContentPartPr>
              <p14:xfrm>
                <a:off x="5976649" y="1801699"/>
                <a:ext cx="148680" cy="4068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44F6F494-FED3-4ADF-ADEB-094022F49C8D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5967649" y="1793059"/>
                  <a:ext cx="166320" cy="5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BED428F4-6A88-4279-A585-85C143A6A7B1}"/>
                    </a:ext>
                  </a:extLst>
                </p14:cNvPr>
                <p14:cNvContentPartPr/>
                <p14:nvPr/>
              </p14:nvContentPartPr>
              <p14:xfrm>
                <a:off x="6021649" y="1786939"/>
                <a:ext cx="132120" cy="20592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BED428F4-6A88-4279-A585-85C143A6A7B1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6012649" y="1778299"/>
                  <a:ext cx="149760" cy="22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6057FE6D-8991-44B6-B752-E36C0D00BA30}"/>
                    </a:ext>
                  </a:extLst>
                </p14:cNvPr>
                <p14:cNvContentPartPr/>
                <p14:nvPr/>
              </p14:nvContentPartPr>
              <p14:xfrm>
                <a:off x="6198769" y="1869019"/>
                <a:ext cx="173880" cy="15624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6057FE6D-8991-44B6-B752-E36C0D00BA30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6190129" y="1860379"/>
                  <a:ext cx="191520" cy="17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D067FCC4-5235-4EEF-9DE3-15F1151E6071}"/>
                    </a:ext>
                  </a:extLst>
                </p14:cNvPr>
                <p14:cNvContentPartPr/>
                <p14:nvPr/>
              </p14:nvContentPartPr>
              <p14:xfrm>
                <a:off x="6414769" y="1755259"/>
                <a:ext cx="47880" cy="22608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D067FCC4-5235-4EEF-9DE3-15F1151E6071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6406129" y="1746619"/>
                  <a:ext cx="65520" cy="24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07B83584-A68B-46E3-B2AE-5B09724A32CD}"/>
                    </a:ext>
                  </a:extLst>
                </p14:cNvPr>
                <p14:cNvContentPartPr/>
                <p14:nvPr/>
              </p14:nvContentPartPr>
              <p14:xfrm>
                <a:off x="6554809" y="1930579"/>
                <a:ext cx="65520" cy="8784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07B83584-A68B-46E3-B2AE-5B09724A32CD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6545809" y="1921939"/>
                  <a:ext cx="83160" cy="10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E990CEC6-ECF9-4414-871F-BFE50B625777}"/>
                    </a:ext>
                  </a:extLst>
                </p14:cNvPr>
                <p14:cNvContentPartPr/>
                <p14:nvPr/>
              </p14:nvContentPartPr>
              <p14:xfrm>
                <a:off x="6655969" y="1944979"/>
                <a:ext cx="88560" cy="15876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E990CEC6-ECF9-4414-871F-BFE50B625777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6647329" y="1935979"/>
                  <a:ext cx="106200" cy="17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F485D189-D734-495B-A30D-512ED9DCFDD4}"/>
                    </a:ext>
                  </a:extLst>
                </p14:cNvPr>
                <p14:cNvContentPartPr/>
                <p14:nvPr/>
              </p14:nvContentPartPr>
              <p14:xfrm>
                <a:off x="6797089" y="1945339"/>
                <a:ext cx="50040" cy="8640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F485D189-D734-495B-A30D-512ED9DCFDD4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6788449" y="1936339"/>
                  <a:ext cx="67680" cy="10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FE001DF0-49DE-47DE-AA5F-3F99A26A52A6}"/>
                    </a:ext>
                  </a:extLst>
                </p14:cNvPr>
                <p14:cNvContentPartPr/>
                <p14:nvPr/>
              </p14:nvContentPartPr>
              <p14:xfrm>
                <a:off x="6898249" y="1935259"/>
                <a:ext cx="73080" cy="7884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FE001DF0-49DE-47DE-AA5F-3F99A26A52A6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6889249" y="1926259"/>
                  <a:ext cx="90720" cy="9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CA5C2B04-0015-4637-8872-2F094F043AF7}"/>
                    </a:ext>
                  </a:extLst>
                </p14:cNvPr>
                <p14:cNvContentPartPr/>
                <p14:nvPr/>
              </p14:nvContentPartPr>
              <p14:xfrm>
                <a:off x="5661289" y="1644379"/>
                <a:ext cx="339120" cy="64548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CA5C2B04-0015-4637-8872-2F094F043AF7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5652649" y="1635379"/>
                  <a:ext cx="356760" cy="6631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8818952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71501" y="1143001"/>
            <a:ext cx="497205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RecentRememberer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&lt;T&gt;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private 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&lt;T&gt; elements;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public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RecentRememberer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elements = new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&lt;T&gt;();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public T add(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element )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{ …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943600" y="1200150"/>
            <a:ext cx="267188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Is this line legal Java code?</a:t>
            </a:r>
          </a:p>
          <a:p>
            <a:pPr marL="257175" indent="-257175">
              <a:buAutoNum type="alphaUcPeriod"/>
            </a:pPr>
            <a:r>
              <a:rPr lang="en-US" dirty="0"/>
              <a:t>Yes</a:t>
            </a:r>
          </a:p>
          <a:p>
            <a:pPr marL="257175" indent="-257175">
              <a:buAutoNum type="alphaUcPeriod"/>
            </a:pPr>
            <a:r>
              <a:rPr lang="en-US" dirty="0"/>
              <a:t>No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514350" y="400051"/>
            <a:ext cx="8629650" cy="754856"/>
          </a:xfrm>
        </p:spPr>
        <p:txBody>
          <a:bodyPr>
            <a:noAutofit/>
          </a:bodyPr>
          <a:lstStyle/>
          <a:p>
            <a:r>
              <a:rPr lang="en-US" dirty="0"/>
              <a:t>Java Generics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273917D1-A907-4A8B-A29C-1350F07DBD7F}"/>
                  </a:ext>
                </a:extLst>
              </p14:cNvPr>
              <p14:cNvContentPartPr/>
              <p14:nvPr/>
            </p14:nvContentPartPr>
            <p14:xfrm>
              <a:off x="856369" y="1969099"/>
              <a:ext cx="4386960" cy="1425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273917D1-A907-4A8B-A29C-1350F07DBD7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47729" y="1960459"/>
                <a:ext cx="4404600" cy="160200"/>
              </a:xfrm>
              <a:prstGeom prst="rect">
                <a:avLst/>
              </a:prstGeom>
            </p:spPr>
          </p:pic>
        </mc:Fallback>
      </mc:AlternateContent>
      <p:grpSp>
        <p:nvGrpSpPr>
          <p:cNvPr id="18" name="Group 17">
            <a:extLst>
              <a:ext uri="{FF2B5EF4-FFF2-40B4-BE49-F238E27FC236}">
                <a16:creationId xmlns:a16="http://schemas.microsoft.com/office/drawing/2014/main" id="{44672D7A-81CA-4969-9A9D-F92ACE77B932}"/>
              </a:ext>
            </a:extLst>
          </p:cNvPr>
          <p:cNvGrpSpPr/>
          <p:nvPr/>
        </p:nvGrpSpPr>
        <p:grpSpPr>
          <a:xfrm>
            <a:off x="5633569" y="1500379"/>
            <a:ext cx="629640" cy="281880"/>
            <a:chOff x="5633569" y="1500379"/>
            <a:chExt cx="629640" cy="281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86D6ED48-2A7E-47ED-936D-75F676184C58}"/>
                    </a:ext>
                  </a:extLst>
                </p14:cNvPr>
                <p14:cNvContentPartPr/>
                <p14:nvPr/>
              </p14:nvContentPartPr>
              <p14:xfrm>
                <a:off x="5633569" y="1558339"/>
                <a:ext cx="54720" cy="9828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86D6ED48-2A7E-47ED-936D-75F676184C58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624929" y="1549339"/>
                  <a:ext cx="72360" cy="11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1332BC53-9767-46B8-9729-358445B0F2A9}"/>
                    </a:ext>
                  </a:extLst>
                </p14:cNvPr>
                <p14:cNvContentPartPr/>
                <p14:nvPr/>
              </p14:nvContentPartPr>
              <p14:xfrm>
                <a:off x="5662009" y="1544659"/>
                <a:ext cx="71640" cy="21060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1332BC53-9767-46B8-9729-358445B0F2A9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653369" y="1536019"/>
                  <a:ext cx="89280" cy="22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FC5578CE-7D0C-4E98-8E22-76B565EE00CF}"/>
                    </a:ext>
                  </a:extLst>
                </p14:cNvPr>
                <p14:cNvContentPartPr/>
                <p14:nvPr/>
              </p14:nvContentPartPr>
              <p14:xfrm>
                <a:off x="5836609" y="1542139"/>
                <a:ext cx="48960" cy="2088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FC5578CE-7D0C-4E98-8E22-76B565EE00CF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827969" y="1533139"/>
                  <a:ext cx="66600" cy="3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92CEF23B-CFA8-4D47-BF18-38BCC2213DF8}"/>
                    </a:ext>
                  </a:extLst>
                </p14:cNvPr>
                <p14:cNvContentPartPr/>
                <p14:nvPr/>
              </p14:nvContentPartPr>
              <p14:xfrm>
                <a:off x="5784409" y="1569139"/>
                <a:ext cx="126720" cy="20484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92CEF23B-CFA8-4D47-BF18-38BCC2213DF8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5775769" y="1560139"/>
                  <a:ext cx="144360" cy="22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DA576EF8-9E64-436E-AB63-CF9B79164F2C}"/>
                    </a:ext>
                  </a:extLst>
                </p14:cNvPr>
                <p14:cNvContentPartPr/>
                <p14:nvPr/>
              </p14:nvContentPartPr>
              <p14:xfrm>
                <a:off x="5959009" y="1500379"/>
                <a:ext cx="304200" cy="28188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DA576EF8-9E64-436E-AB63-CF9B79164F2C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5950009" y="1491379"/>
                  <a:ext cx="321840" cy="299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C48D1EF0-BA30-41F4-97C8-B2746DE30B44}"/>
              </a:ext>
            </a:extLst>
          </p:cNvPr>
          <p:cNvGrpSpPr/>
          <p:nvPr/>
        </p:nvGrpSpPr>
        <p:grpSpPr>
          <a:xfrm>
            <a:off x="4502089" y="4387939"/>
            <a:ext cx="958320" cy="433080"/>
            <a:chOff x="4502089" y="4387939"/>
            <a:chExt cx="958320" cy="433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CFBA165F-928A-4D97-A2C9-35816E67500B}"/>
                    </a:ext>
                  </a:extLst>
                </p14:cNvPr>
                <p14:cNvContentPartPr/>
                <p14:nvPr/>
              </p14:nvContentPartPr>
              <p14:xfrm>
                <a:off x="4502089" y="4387939"/>
                <a:ext cx="223200" cy="29988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CFBA165F-928A-4D97-A2C9-35816E67500B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493089" y="4379299"/>
                  <a:ext cx="240840" cy="31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BB049F0F-A584-49AC-9969-57371F22CF3B}"/>
                    </a:ext>
                  </a:extLst>
                </p14:cNvPr>
                <p14:cNvContentPartPr/>
                <p14:nvPr/>
              </p14:nvContentPartPr>
              <p14:xfrm>
                <a:off x="4531969" y="4588099"/>
                <a:ext cx="106920" cy="1692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BB049F0F-A584-49AC-9969-57371F22CF3B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523329" y="4579459"/>
                  <a:ext cx="124560" cy="3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34793F62-9C76-4F9C-B527-8C28B28A9EF4}"/>
                    </a:ext>
                  </a:extLst>
                </p14:cNvPr>
                <p14:cNvContentPartPr/>
                <p14:nvPr/>
              </p14:nvContentPartPr>
              <p14:xfrm>
                <a:off x="4825009" y="4548499"/>
                <a:ext cx="150120" cy="13824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34793F62-9C76-4F9C-B527-8C28B28A9EF4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816369" y="4539499"/>
                  <a:ext cx="167760" cy="15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5941114C-29AD-495B-A2B2-4A0C6BF016FF}"/>
                    </a:ext>
                  </a:extLst>
                </p14:cNvPr>
                <p14:cNvContentPartPr/>
                <p14:nvPr/>
              </p14:nvContentPartPr>
              <p14:xfrm>
                <a:off x="5030929" y="4543819"/>
                <a:ext cx="120960" cy="12204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5941114C-29AD-495B-A2B2-4A0C6BF016FF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5021929" y="4535179"/>
                  <a:ext cx="138600" cy="13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1BAB83C7-2F2F-4CE6-8468-A643C667B980}"/>
                    </a:ext>
                  </a:extLst>
                </p14:cNvPr>
                <p14:cNvContentPartPr/>
                <p14:nvPr/>
              </p14:nvContentPartPr>
              <p14:xfrm>
                <a:off x="5178169" y="4542379"/>
                <a:ext cx="147240" cy="11880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1BAB83C7-2F2F-4CE6-8468-A643C667B980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169169" y="4533739"/>
                  <a:ext cx="164880" cy="13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872C2B60-5BD8-4BEF-8F14-5A3C4C8924B9}"/>
                    </a:ext>
                  </a:extLst>
                </p14:cNvPr>
                <p14:cNvContentPartPr/>
                <p14:nvPr/>
              </p14:nvContentPartPr>
              <p14:xfrm>
                <a:off x="5316049" y="4579099"/>
                <a:ext cx="144360" cy="24192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872C2B60-5BD8-4BEF-8F14-5A3C4C8924B9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5307049" y="4570459"/>
                  <a:ext cx="162000" cy="259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77859AA-0878-4BBA-8ECC-78DF0B899AC0}"/>
              </a:ext>
            </a:extLst>
          </p:cNvPr>
          <p:cNvGrpSpPr/>
          <p:nvPr/>
        </p:nvGrpSpPr>
        <p:grpSpPr>
          <a:xfrm>
            <a:off x="5681449" y="4368139"/>
            <a:ext cx="575640" cy="253800"/>
            <a:chOff x="5681449" y="4368139"/>
            <a:chExt cx="575640" cy="253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EE027162-8E57-4E11-9F66-60B93A7FBA30}"/>
                    </a:ext>
                  </a:extLst>
                </p14:cNvPr>
                <p14:cNvContentPartPr/>
                <p14:nvPr/>
              </p14:nvContentPartPr>
              <p14:xfrm>
                <a:off x="5681449" y="4368139"/>
                <a:ext cx="137880" cy="18180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EE027162-8E57-4E11-9F66-60B93A7FBA30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5672449" y="4359499"/>
                  <a:ext cx="155520" cy="19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AEF3C7BB-8CA0-49F7-9631-AEBF6B849727}"/>
                    </a:ext>
                  </a:extLst>
                </p14:cNvPr>
                <p14:cNvContentPartPr/>
                <p14:nvPr/>
              </p14:nvContentPartPr>
              <p14:xfrm>
                <a:off x="5878009" y="4374619"/>
                <a:ext cx="107280" cy="24732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AEF3C7BB-8CA0-49F7-9631-AEBF6B849727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5869369" y="4365619"/>
                  <a:ext cx="124920" cy="26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0A9BEEA1-F348-4E46-BAB1-C795B3ED8665}"/>
                    </a:ext>
                  </a:extLst>
                </p14:cNvPr>
                <p14:cNvContentPartPr/>
                <p14:nvPr/>
              </p14:nvContentPartPr>
              <p14:xfrm>
                <a:off x="6024529" y="4396939"/>
                <a:ext cx="156240" cy="19980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0A9BEEA1-F348-4E46-BAB1-C795B3ED8665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6015529" y="4388299"/>
                  <a:ext cx="173880" cy="21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A7ED2782-5700-4D9A-BCF5-4DFE05161010}"/>
                    </a:ext>
                  </a:extLst>
                </p14:cNvPr>
                <p14:cNvContentPartPr/>
                <p14:nvPr/>
              </p14:nvContentPartPr>
              <p14:xfrm>
                <a:off x="6108769" y="4424659"/>
                <a:ext cx="148320" cy="1692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A7ED2782-5700-4D9A-BCF5-4DFE05161010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6100129" y="4416019"/>
                  <a:ext cx="165960" cy="34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B3D0DA25-FFBB-4346-A2B8-7F16CD6659C0}"/>
                  </a:ext>
                </a:extLst>
              </p14:cNvPr>
              <p14:cNvContentPartPr/>
              <p14:nvPr/>
            </p14:nvContentPartPr>
            <p14:xfrm>
              <a:off x="6416569" y="4414219"/>
              <a:ext cx="218880" cy="16704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B3D0DA25-FFBB-4346-A2B8-7F16CD6659C0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6407569" y="4405579"/>
                <a:ext cx="236520" cy="184680"/>
              </a:xfrm>
              <a:prstGeom prst="rect">
                <a:avLst/>
              </a:prstGeom>
            </p:spPr>
          </p:pic>
        </mc:Fallback>
      </mc:AlternateContent>
      <p:grpSp>
        <p:nvGrpSpPr>
          <p:cNvPr id="36" name="Group 35">
            <a:extLst>
              <a:ext uri="{FF2B5EF4-FFF2-40B4-BE49-F238E27FC236}">
                <a16:creationId xmlns:a16="http://schemas.microsoft.com/office/drawing/2014/main" id="{0318382E-51A6-4347-A1E0-63FDB402754B}"/>
              </a:ext>
            </a:extLst>
          </p:cNvPr>
          <p:cNvGrpSpPr/>
          <p:nvPr/>
        </p:nvGrpSpPr>
        <p:grpSpPr>
          <a:xfrm>
            <a:off x="6849289" y="4269139"/>
            <a:ext cx="1377000" cy="476640"/>
            <a:chOff x="6849289" y="4269139"/>
            <a:chExt cx="1377000" cy="476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7A49C0B0-184D-4016-B9C4-745596179BC4}"/>
                    </a:ext>
                  </a:extLst>
                </p14:cNvPr>
                <p14:cNvContentPartPr/>
                <p14:nvPr/>
              </p14:nvContentPartPr>
              <p14:xfrm>
                <a:off x="6849289" y="4320619"/>
                <a:ext cx="165240" cy="28728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7A49C0B0-184D-4016-B9C4-745596179BC4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6840649" y="4311979"/>
                  <a:ext cx="182880" cy="30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83B59EB9-31BD-4EFE-92F8-3BAD08A0C897}"/>
                    </a:ext>
                  </a:extLst>
                </p14:cNvPr>
                <p14:cNvContentPartPr/>
                <p14:nvPr/>
              </p14:nvContentPartPr>
              <p14:xfrm>
                <a:off x="7144849" y="4269139"/>
                <a:ext cx="131040" cy="33012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83B59EB9-31BD-4EFE-92F8-3BAD08A0C897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7136209" y="4260499"/>
                  <a:ext cx="148680" cy="34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36C1BC98-2F17-4FC0-B415-52C05EE53B8D}"/>
                    </a:ext>
                  </a:extLst>
                </p14:cNvPr>
                <p14:cNvContentPartPr/>
                <p14:nvPr/>
              </p14:nvContentPartPr>
              <p14:xfrm>
                <a:off x="7333849" y="4468219"/>
                <a:ext cx="115560" cy="13104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36C1BC98-2F17-4FC0-B415-52C05EE53B8D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7324849" y="4459579"/>
                  <a:ext cx="133200" cy="1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CC67B596-EB15-4F3C-ADDE-74F3625E22A4}"/>
                    </a:ext>
                  </a:extLst>
                </p14:cNvPr>
                <p14:cNvContentPartPr/>
                <p14:nvPr/>
              </p14:nvContentPartPr>
              <p14:xfrm>
                <a:off x="7531129" y="4396939"/>
                <a:ext cx="14760" cy="6120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CC67B596-EB15-4F3C-ADDE-74F3625E22A4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7522129" y="4388299"/>
                  <a:ext cx="32400" cy="7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9762F1D6-9BDD-4992-B3A0-215D1959463A}"/>
                    </a:ext>
                  </a:extLst>
                </p14:cNvPr>
                <p14:cNvContentPartPr/>
                <p14:nvPr/>
              </p14:nvContentPartPr>
              <p14:xfrm>
                <a:off x="7554889" y="4497019"/>
                <a:ext cx="132840" cy="15300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9762F1D6-9BDD-4992-B3A0-215D1959463A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7546249" y="4488379"/>
                  <a:ext cx="150480" cy="17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EF81900A-94E4-4878-9747-64E0FCE9428A}"/>
                    </a:ext>
                  </a:extLst>
                </p14:cNvPr>
                <p14:cNvContentPartPr/>
                <p14:nvPr/>
              </p14:nvContentPartPr>
              <p14:xfrm>
                <a:off x="7747129" y="4484059"/>
                <a:ext cx="136080" cy="26172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EF81900A-94E4-4878-9747-64E0FCE9428A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7738129" y="4475059"/>
                  <a:ext cx="153720" cy="27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CD7FB563-E794-4CFD-A624-2BF2A1620794}"/>
                    </a:ext>
                  </a:extLst>
                </p14:cNvPr>
                <p14:cNvContentPartPr/>
                <p14:nvPr/>
              </p14:nvContentPartPr>
              <p14:xfrm>
                <a:off x="7526089" y="4500979"/>
                <a:ext cx="20520" cy="10692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CD7FB563-E794-4CFD-A624-2BF2A1620794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7517449" y="4491979"/>
                  <a:ext cx="38160" cy="1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558856CA-8776-45FC-884B-025B7A4E22C0}"/>
                    </a:ext>
                  </a:extLst>
                </p14:cNvPr>
                <p14:cNvContentPartPr/>
                <p14:nvPr/>
              </p14:nvContentPartPr>
              <p14:xfrm>
                <a:off x="8026129" y="4372819"/>
                <a:ext cx="200160" cy="19692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558856CA-8776-45FC-884B-025B7A4E22C0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8017129" y="4363819"/>
                  <a:ext cx="217800" cy="214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15C198BE-2A05-46B5-B81C-B9EFC1E6FD7F}"/>
              </a:ext>
            </a:extLst>
          </p:cNvPr>
          <p:cNvGrpSpPr/>
          <p:nvPr/>
        </p:nvGrpSpPr>
        <p:grpSpPr>
          <a:xfrm>
            <a:off x="4737169" y="799459"/>
            <a:ext cx="854640" cy="355680"/>
            <a:chOff x="4737169" y="799459"/>
            <a:chExt cx="854640" cy="355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401DBD7C-4C55-46C3-BC83-A9C737F877C3}"/>
                    </a:ext>
                  </a:extLst>
                </p14:cNvPr>
                <p14:cNvContentPartPr/>
                <p14:nvPr/>
              </p14:nvContentPartPr>
              <p14:xfrm>
                <a:off x="4737169" y="882259"/>
                <a:ext cx="140400" cy="27000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401DBD7C-4C55-46C3-BC83-A9C737F877C3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4728529" y="873259"/>
                  <a:ext cx="158040" cy="28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E9DFF729-5CDA-4214-B5A6-0A177D3316EB}"/>
                    </a:ext>
                  </a:extLst>
                </p14:cNvPr>
                <p14:cNvContentPartPr/>
                <p14:nvPr/>
              </p14:nvContentPartPr>
              <p14:xfrm>
                <a:off x="4975129" y="799459"/>
                <a:ext cx="24840" cy="29520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E9DFF729-5CDA-4214-B5A6-0A177D3316EB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4966129" y="790459"/>
                  <a:ext cx="42480" cy="31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FDAFE57D-8C99-4485-BD09-D12AC2BB250E}"/>
                    </a:ext>
                  </a:extLst>
                </p14:cNvPr>
                <p14:cNvContentPartPr/>
                <p14:nvPr/>
              </p14:nvContentPartPr>
              <p14:xfrm>
                <a:off x="4972969" y="996019"/>
                <a:ext cx="102600" cy="2736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FDAFE57D-8C99-4485-BD09-D12AC2BB250E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4964329" y="987379"/>
                  <a:ext cx="120240" cy="4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33027726-E39B-4B1E-8590-6E38A4B5D9C2}"/>
                    </a:ext>
                  </a:extLst>
                </p14:cNvPr>
                <p14:cNvContentPartPr/>
                <p14:nvPr/>
              </p14:nvContentPartPr>
              <p14:xfrm>
                <a:off x="5174209" y="940939"/>
                <a:ext cx="145080" cy="12924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33027726-E39B-4B1E-8590-6E38A4B5D9C2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5165209" y="932299"/>
                  <a:ext cx="162720" cy="14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5C4186D9-2EBC-40A8-8173-65EAEBE39316}"/>
                    </a:ext>
                  </a:extLst>
                </p14:cNvPr>
                <p14:cNvContentPartPr/>
                <p14:nvPr/>
              </p14:nvContentPartPr>
              <p14:xfrm>
                <a:off x="5375449" y="921139"/>
                <a:ext cx="149400" cy="11016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5C4186D9-2EBC-40A8-8173-65EAEBE39316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5366809" y="912499"/>
                  <a:ext cx="167040" cy="12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BC09A9BB-02D2-4149-AF8C-AB2A3DEADF6B}"/>
                    </a:ext>
                  </a:extLst>
                </p14:cNvPr>
                <p14:cNvContentPartPr/>
                <p14:nvPr/>
              </p14:nvContentPartPr>
              <p14:xfrm>
                <a:off x="5504329" y="890539"/>
                <a:ext cx="87480" cy="26460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BC09A9BB-02D2-4149-AF8C-AB2A3DEADF6B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5495689" y="881539"/>
                  <a:ext cx="105120" cy="282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181A4FBC-0E5A-4AAD-AEE5-9CD03ED008C3}"/>
              </a:ext>
            </a:extLst>
          </p:cNvPr>
          <p:cNvGrpSpPr/>
          <p:nvPr/>
        </p:nvGrpSpPr>
        <p:grpSpPr>
          <a:xfrm>
            <a:off x="3422089" y="1441339"/>
            <a:ext cx="711720" cy="295920"/>
            <a:chOff x="3422089" y="1441339"/>
            <a:chExt cx="711720" cy="295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0C680BF0-F94B-4167-B6A9-1C19676CCD17}"/>
                    </a:ext>
                  </a:extLst>
                </p14:cNvPr>
                <p14:cNvContentPartPr/>
                <p14:nvPr/>
              </p14:nvContentPartPr>
              <p14:xfrm>
                <a:off x="3422089" y="1499659"/>
                <a:ext cx="83520" cy="20304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0C680BF0-F94B-4167-B6A9-1C19676CCD17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3413089" y="1491019"/>
                  <a:ext cx="101160" cy="22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1F6B3123-03EC-4716-A70F-3A398DF24241}"/>
                    </a:ext>
                  </a:extLst>
                </p14:cNvPr>
                <p14:cNvContentPartPr/>
                <p14:nvPr/>
              </p14:nvContentPartPr>
              <p14:xfrm>
                <a:off x="3602449" y="1488139"/>
                <a:ext cx="16560" cy="23436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1F6B3123-03EC-4716-A70F-3A398DF24241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3593449" y="1479139"/>
                  <a:ext cx="34200" cy="25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254113DB-0C3F-45BE-A113-E1973BBF0852}"/>
                    </a:ext>
                  </a:extLst>
                </p14:cNvPr>
                <p14:cNvContentPartPr/>
                <p14:nvPr/>
              </p14:nvContentPartPr>
              <p14:xfrm>
                <a:off x="3557449" y="1592539"/>
                <a:ext cx="207360" cy="11844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254113DB-0C3F-45BE-A113-E1973BBF0852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3548809" y="1583899"/>
                  <a:ext cx="22500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08102A8A-74F0-48DF-AEE3-2D62C6D9BC35}"/>
                    </a:ext>
                  </a:extLst>
                </p14:cNvPr>
                <p14:cNvContentPartPr/>
                <p14:nvPr/>
              </p14:nvContentPartPr>
              <p14:xfrm>
                <a:off x="3833209" y="1441339"/>
                <a:ext cx="37800" cy="22176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08102A8A-74F0-48DF-AEE3-2D62C6D9BC35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3824569" y="1432339"/>
                  <a:ext cx="55440" cy="23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DD880ADE-5DC4-403D-9140-3413C79E3DDF}"/>
                    </a:ext>
                  </a:extLst>
                </p14:cNvPr>
                <p14:cNvContentPartPr/>
                <p14:nvPr/>
              </p14:nvContentPartPr>
              <p14:xfrm>
                <a:off x="3929689" y="1567699"/>
                <a:ext cx="128160" cy="11988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DD880ADE-5DC4-403D-9140-3413C79E3DDF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3920689" y="1558699"/>
                  <a:ext cx="145800" cy="13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6EECD986-8300-4C8E-ADC7-A883435D214C}"/>
                    </a:ext>
                  </a:extLst>
                </p14:cNvPr>
                <p14:cNvContentPartPr/>
                <p14:nvPr/>
              </p14:nvContentPartPr>
              <p14:xfrm>
                <a:off x="4069729" y="1547539"/>
                <a:ext cx="64080" cy="18972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6EECD986-8300-4C8E-ADC7-A883435D214C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4061089" y="1538899"/>
                  <a:ext cx="81720" cy="207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0E74D9E6-EA4E-42B8-8981-6198B034B845}"/>
              </a:ext>
            </a:extLst>
          </p:cNvPr>
          <p:cNvGrpSpPr/>
          <p:nvPr/>
        </p:nvGrpSpPr>
        <p:grpSpPr>
          <a:xfrm>
            <a:off x="1789849" y="3310099"/>
            <a:ext cx="684000" cy="315000"/>
            <a:chOff x="1789849" y="3310099"/>
            <a:chExt cx="684000" cy="315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1A71F278-64FC-4F1F-A4E3-B41BEE5E06E7}"/>
                    </a:ext>
                  </a:extLst>
                </p14:cNvPr>
                <p14:cNvContentPartPr/>
                <p14:nvPr/>
              </p14:nvContentPartPr>
              <p14:xfrm>
                <a:off x="1789849" y="3422059"/>
                <a:ext cx="122400" cy="20304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1A71F278-64FC-4F1F-A4E3-B41BEE5E06E7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1780849" y="3413059"/>
                  <a:ext cx="140040" cy="22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2A86DC28-9A63-4FB6-A2D8-0598DFE5E954}"/>
                    </a:ext>
                  </a:extLst>
                </p14:cNvPr>
                <p14:cNvContentPartPr/>
                <p14:nvPr/>
              </p14:nvContentPartPr>
              <p14:xfrm>
                <a:off x="1965889" y="3408739"/>
                <a:ext cx="100440" cy="17172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2A86DC28-9A63-4FB6-A2D8-0598DFE5E954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1957249" y="3399739"/>
                  <a:ext cx="118080" cy="18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7E151C6B-AF04-45E1-BB82-364BE50C31B8}"/>
                    </a:ext>
                  </a:extLst>
                </p14:cNvPr>
                <p14:cNvContentPartPr/>
                <p14:nvPr/>
              </p14:nvContentPartPr>
              <p14:xfrm>
                <a:off x="1969489" y="3427459"/>
                <a:ext cx="277560" cy="9972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7E151C6B-AF04-45E1-BB82-364BE50C31B8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1960489" y="3418459"/>
                  <a:ext cx="295200" cy="11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FF6F17FD-2279-489A-A5CF-DE2ABA845777}"/>
                    </a:ext>
                  </a:extLst>
                </p14:cNvPr>
                <p14:cNvContentPartPr/>
                <p14:nvPr/>
              </p14:nvContentPartPr>
              <p14:xfrm>
                <a:off x="2238769" y="3310099"/>
                <a:ext cx="3960" cy="1764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FF6F17FD-2279-489A-A5CF-DE2ABA845777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2229769" y="3301459"/>
                  <a:ext cx="2160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1594A195-FC6A-4399-8E29-703910881BE1}"/>
                    </a:ext>
                  </a:extLst>
                </p14:cNvPr>
                <p14:cNvContentPartPr/>
                <p14:nvPr/>
              </p14:nvContentPartPr>
              <p14:xfrm>
                <a:off x="2285209" y="3339979"/>
                <a:ext cx="96840" cy="18144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1594A195-FC6A-4399-8E29-703910881BE1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2276209" y="3331339"/>
                  <a:ext cx="114480" cy="19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F1F0BC9E-080D-4178-AA1F-677F24CC8ECC}"/>
                    </a:ext>
                  </a:extLst>
                </p14:cNvPr>
                <p14:cNvContentPartPr/>
                <p14:nvPr/>
              </p14:nvContentPartPr>
              <p14:xfrm>
                <a:off x="2364409" y="3319099"/>
                <a:ext cx="109440" cy="29808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F1F0BC9E-080D-4178-AA1F-677F24CC8ECC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2355409" y="3310099"/>
                  <a:ext cx="127080" cy="315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13868D03-444C-4939-91E1-0611C8B0A2C7}"/>
              </a:ext>
            </a:extLst>
          </p:cNvPr>
          <p:cNvGrpSpPr/>
          <p:nvPr/>
        </p:nvGrpSpPr>
        <p:grpSpPr>
          <a:xfrm>
            <a:off x="2805409" y="1944979"/>
            <a:ext cx="3944520" cy="1949400"/>
            <a:chOff x="2805409" y="1944979"/>
            <a:chExt cx="3944520" cy="1949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3133328E-39C8-4157-8C4E-32B29126B4C8}"/>
                    </a:ext>
                  </a:extLst>
                </p14:cNvPr>
                <p14:cNvContentPartPr/>
                <p14:nvPr/>
              </p14:nvContentPartPr>
              <p14:xfrm>
                <a:off x="5700169" y="1955059"/>
                <a:ext cx="46080" cy="12024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3133328E-39C8-4157-8C4E-32B29126B4C8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5691169" y="1946059"/>
                  <a:ext cx="6372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2F65A5B9-AFDA-49D1-9701-4D38187C52FE}"/>
                    </a:ext>
                  </a:extLst>
                </p14:cNvPr>
                <p14:cNvContentPartPr/>
                <p14:nvPr/>
              </p14:nvContentPartPr>
              <p14:xfrm>
                <a:off x="5783329" y="1944979"/>
                <a:ext cx="50040" cy="15084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2F65A5B9-AFDA-49D1-9701-4D38187C52FE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5774329" y="1935979"/>
                  <a:ext cx="6768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7ECC0F1B-1BDC-4416-B59C-2DC3106CFDB0}"/>
                    </a:ext>
                  </a:extLst>
                </p14:cNvPr>
                <p14:cNvContentPartPr/>
                <p14:nvPr/>
              </p14:nvContentPartPr>
              <p14:xfrm>
                <a:off x="4563649" y="2605219"/>
                <a:ext cx="104760" cy="18900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7ECC0F1B-1BDC-4416-B59C-2DC3106CFDB0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4555009" y="2596579"/>
                  <a:ext cx="122400" cy="20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BBF53A1D-A4EF-42E8-BF29-E351A511309A}"/>
                    </a:ext>
                  </a:extLst>
                </p14:cNvPr>
                <p14:cNvContentPartPr/>
                <p14:nvPr/>
              </p14:nvContentPartPr>
              <p14:xfrm>
                <a:off x="4750489" y="2598379"/>
                <a:ext cx="109440" cy="17460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BBF53A1D-A4EF-42E8-BF29-E351A511309A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4741849" y="2589379"/>
                  <a:ext cx="127080" cy="19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43323B3C-7A6F-4976-896B-6CA6FFE27221}"/>
                    </a:ext>
                  </a:extLst>
                </p14:cNvPr>
                <p14:cNvContentPartPr/>
                <p14:nvPr/>
              </p14:nvContentPartPr>
              <p14:xfrm>
                <a:off x="4898809" y="2660299"/>
                <a:ext cx="110880" cy="8496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43323B3C-7A6F-4976-896B-6CA6FFE27221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4890169" y="2651659"/>
                  <a:ext cx="128520" cy="10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A15682BC-650D-48C7-9A6C-1B23C9FF3829}"/>
                    </a:ext>
                  </a:extLst>
                </p14:cNvPr>
                <p14:cNvContentPartPr/>
                <p14:nvPr/>
              </p14:nvContentPartPr>
              <p14:xfrm>
                <a:off x="5016529" y="2557699"/>
                <a:ext cx="18720" cy="5112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A15682BC-650D-48C7-9A6C-1B23C9FF3829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5007889" y="2549059"/>
                  <a:ext cx="36360" cy="6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2FAFBC8B-A933-4F3A-902F-A0745BBB6355}"/>
                    </a:ext>
                  </a:extLst>
                </p14:cNvPr>
                <p14:cNvContentPartPr/>
                <p14:nvPr/>
              </p14:nvContentPartPr>
              <p14:xfrm>
                <a:off x="5059369" y="2651299"/>
                <a:ext cx="101880" cy="11196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2FAFBC8B-A933-4F3A-902F-A0745BBB6355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5050369" y="2642659"/>
                  <a:ext cx="11952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FEA43361-CC11-475C-AAC0-D7928EE8D4BB}"/>
                    </a:ext>
                  </a:extLst>
                </p14:cNvPr>
                <p14:cNvContentPartPr/>
                <p14:nvPr/>
              </p14:nvContentPartPr>
              <p14:xfrm>
                <a:off x="5144329" y="2624299"/>
                <a:ext cx="104400" cy="25452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FEA43361-CC11-475C-AAC0-D7928EE8D4BB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5135689" y="2615299"/>
                  <a:ext cx="122040" cy="27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51D6C30D-A823-4AB7-96A1-61DA72335553}"/>
                    </a:ext>
                  </a:extLst>
                </p14:cNvPr>
                <p14:cNvContentPartPr/>
                <p14:nvPr/>
              </p14:nvContentPartPr>
              <p14:xfrm>
                <a:off x="2805409" y="3386419"/>
                <a:ext cx="139680" cy="24408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51D6C30D-A823-4AB7-96A1-61DA72335553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2796409" y="3377419"/>
                  <a:ext cx="157320" cy="26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978C8978-AE93-41D9-94FA-74EB1030EA9D}"/>
                    </a:ext>
                  </a:extLst>
                </p14:cNvPr>
                <p14:cNvContentPartPr/>
                <p14:nvPr/>
              </p14:nvContentPartPr>
              <p14:xfrm>
                <a:off x="3063169" y="3387859"/>
                <a:ext cx="29880" cy="24192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978C8978-AE93-41D9-94FA-74EB1030EA9D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3054169" y="3378859"/>
                  <a:ext cx="47520" cy="25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E5BD4D4D-4145-4856-93B9-16E3CF930F1C}"/>
                    </a:ext>
                  </a:extLst>
                </p14:cNvPr>
                <p14:cNvContentPartPr/>
                <p14:nvPr/>
              </p14:nvContentPartPr>
              <p14:xfrm>
                <a:off x="3034369" y="3486139"/>
                <a:ext cx="214200" cy="11268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E5BD4D4D-4145-4856-93B9-16E3CF930F1C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3025729" y="3477499"/>
                  <a:ext cx="231840" cy="13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C51AC1FB-2C9B-494D-AA89-7CA5BC8FD3E7}"/>
                    </a:ext>
                  </a:extLst>
                </p14:cNvPr>
                <p14:cNvContentPartPr/>
                <p14:nvPr/>
              </p14:nvContentPartPr>
              <p14:xfrm>
                <a:off x="3336049" y="3503059"/>
                <a:ext cx="18360" cy="6444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C51AC1FB-2C9B-494D-AA89-7CA5BC8FD3E7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3327049" y="3494419"/>
                  <a:ext cx="36000" cy="8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241411E6-1761-4EC4-8B69-C671E7E28470}"/>
                    </a:ext>
                  </a:extLst>
                </p14:cNvPr>
                <p14:cNvContentPartPr/>
                <p14:nvPr/>
              </p14:nvContentPartPr>
              <p14:xfrm>
                <a:off x="3408409" y="3472099"/>
                <a:ext cx="117360" cy="12888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241411E6-1761-4EC4-8B69-C671E7E28470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3399769" y="3463099"/>
                  <a:ext cx="135000" cy="14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9E84A99D-216B-414D-83BF-B06DE2056C6C}"/>
                    </a:ext>
                  </a:extLst>
                </p14:cNvPr>
                <p14:cNvContentPartPr/>
                <p14:nvPr/>
              </p14:nvContentPartPr>
              <p14:xfrm>
                <a:off x="3537289" y="3475339"/>
                <a:ext cx="65520" cy="21672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9E84A99D-216B-414D-83BF-B06DE2056C6C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3528649" y="3466699"/>
                  <a:ext cx="83160" cy="23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CDC0E7EC-4C84-4B77-9E81-E0BD4293E8F9}"/>
                    </a:ext>
                  </a:extLst>
                </p14:cNvPr>
                <p14:cNvContentPartPr/>
                <p14:nvPr/>
              </p14:nvContentPartPr>
              <p14:xfrm>
                <a:off x="3629449" y="2102659"/>
                <a:ext cx="3120480" cy="179172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CDC0E7EC-4C84-4B77-9E81-E0BD4293E8F9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3620449" y="2093659"/>
                  <a:ext cx="3138120" cy="18093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9413996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Java Generics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28651" y="1200151"/>
            <a:ext cx="4871847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RecentRememberer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&lt;T&gt;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private 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&lt;T&gt; elements;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public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RecentRememberer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elements = new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&lt;T&gt;();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public T add(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element )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{ …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AC84B4-6CC8-4138-B0DB-B3806ACB699B}"/>
              </a:ext>
            </a:extLst>
          </p:cNvPr>
          <p:cNvSpPr txBox="1"/>
          <p:nvPr/>
        </p:nvSpPr>
        <p:spPr>
          <a:xfrm>
            <a:off x="5829300" y="1314450"/>
            <a:ext cx="3143250" cy="854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50" dirty="0"/>
              <a:t>T can be used to stand for a type (to be specified later anywhere in this class (and its inner classes!)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11CCF64F-B1FB-480B-A485-E7A04DCBDC1E}"/>
                  </a:ext>
                </a:extLst>
              </p14:cNvPr>
              <p14:cNvContentPartPr/>
              <p14:nvPr/>
            </p14:nvContentPartPr>
            <p14:xfrm>
              <a:off x="8099929" y="1640779"/>
              <a:ext cx="554760" cy="2952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11CCF64F-B1FB-480B-A485-E7A04DCBDC1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090929" y="1632139"/>
                <a:ext cx="572400" cy="4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FB7E175F-63AA-47E7-948D-4B7409E727A7}"/>
                  </a:ext>
                </a:extLst>
              </p14:cNvPr>
              <p14:cNvContentPartPr/>
              <p14:nvPr/>
            </p14:nvContentPartPr>
            <p14:xfrm>
              <a:off x="7420609" y="2120659"/>
              <a:ext cx="972360" cy="2916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FB7E175F-63AA-47E7-948D-4B7409E727A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411609" y="2111659"/>
                <a:ext cx="990000" cy="4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A8422747-FC37-4144-B921-6D9F542C3D6E}"/>
                  </a:ext>
                </a:extLst>
              </p14:cNvPr>
              <p14:cNvContentPartPr/>
              <p14:nvPr/>
            </p14:nvContentPartPr>
            <p14:xfrm>
              <a:off x="2023849" y="2108059"/>
              <a:ext cx="1725480" cy="4824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A8422747-FC37-4144-B921-6D9F542C3D6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014849" y="2099419"/>
                <a:ext cx="1743120" cy="65880"/>
              </a:xfrm>
              <a:prstGeom prst="rect">
                <a:avLst/>
              </a:prstGeom>
            </p:spPr>
          </p:pic>
        </mc:Fallback>
      </mc:AlternateContent>
      <p:grpSp>
        <p:nvGrpSpPr>
          <p:cNvPr id="10" name="Group 9">
            <a:extLst>
              <a:ext uri="{FF2B5EF4-FFF2-40B4-BE49-F238E27FC236}">
                <a16:creationId xmlns:a16="http://schemas.microsoft.com/office/drawing/2014/main" id="{AB7B3DFC-73B2-454E-A1E1-847AAA44848C}"/>
              </a:ext>
            </a:extLst>
          </p:cNvPr>
          <p:cNvGrpSpPr/>
          <p:nvPr/>
        </p:nvGrpSpPr>
        <p:grpSpPr>
          <a:xfrm>
            <a:off x="2724409" y="2204539"/>
            <a:ext cx="117000" cy="146160"/>
            <a:chOff x="2724409" y="2204539"/>
            <a:chExt cx="117000" cy="146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0418ED9B-C354-4977-9628-D25C233876FE}"/>
                    </a:ext>
                  </a:extLst>
                </p14:cNvPr>
                <p14:cNvContentPartPr/>
                <p14:nvPr/>
              </p14:nvContentPartPr>
              <p14:xfrm>
                <a:off x="2770129" y="2215339"/>
                <a:ext cx="24120" cy="13536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0418ED9B-C354-4977-9628-D25C233876FE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761129" y="2206699"/>
                  <a:ext cx="41760" cy="15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AFB60B8A-DF44-465E-95DF-FD72DF735A71}"/>
                    </a:ext>
                  </a:extLst>
                </p14:cNvPr>
                <p14:cNvContentPartPr/>
                <p14:nvPr/>
              </p14:nvContentPartPr>
              <p14:xfrm>
                <a:off x="2724409" y="2204539"/>
                <a:ext cx="117000" cy="7416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AFB60B8A-DF44-465E-95DF-FD72DF735A71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715409" y="2195539"/>
                  <a:ext cx="134640" cy="91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0DC928D3-A132-4940-AAD6-AEFC07C9F388}"/>
                  </a:ext>
                </a:extLst>
              </p14:cNvPr>
              <p14:cNvContentPartPr/>
              <p14:nvPr/>
            </p14:nvContentPartPr>
            <p14:xfrm>
              <a:off x="3500569" y="1541419"/>
              <a:ext cx="132120" cy="17748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0DC928D3-A132-4940-AAD6-AEFC07C9F388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491929" y="1532419"/>
                <a:ext cx="149760" cy="19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DF2C61B7-8F33-4B50-8649-B972CD06116B}"/>
                  </a:ext>
                </a:extLst>
              </p14:cNvPr>
              <p14:cNvContentPartPr/>
              <p14:nvPr/>
            </p14:nvContentPartPr>
            <p14:xfrm>
              <a:off x="3122569" y="1548619"/>
              <a:ext cx="156600" cy="29592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DF2C61B7-8F33-4B50-8649-B972CD06116B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113929" y="1539619"/>
                <a:ext cx="174240" cy="313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992743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2858</TotalTime>
  <Words>1374</Words>
  <Application>Microsoft Office PowerPoint</Application>
  <PresentationFormat>On-screen Show (16:9)</PresentationFormat>
  <Paragraphs>248</Paragraphs>
  <Slides>18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Consolas</vt:lpstr>
      <vt:lpstr>Roboto Mono</vt:lpstr>
      <vt:lpstr>Arial</vt:lpstr>
      <vt:lpstr>Calibri</vt:lpstr>
      <vt:lpstr>Calibri Light</vt:lpstr>
      <vt:lpstr>Courier New</vt:lpstr>
      <vt:lpstr>Office Theme</vt:lpstr>
      <vt:lpstr>CSE 12 – Basic Data Structures and Object-Oriented Design Lecture 6</vt:lpstr>
      <vt:lpstr>Announcements</vt:lpstr>
      <vt:lpstr>Topics</vt:lpstr>
      <vt:lpstr>Generics and Exceptions</vt:lpstr>
      <vt:lpstr>public interface Collection&lt;E&gt; extends Iterable&lt;E&gt;</vt:lpstr>
      <vt:lpstr>Java Generics</vt:lpstr>
      <vt:lpstr>Java Generics</vt:lpstr>
      <vt:lpstr>Java Generics</vt:lpstr>
      <vt:lpstr>Java Generics</vt:lpstr>
      <vt:lpstr>Java Generics</vt:lpstr>
      <vt:lpstr>Java Generics</vt:lpstr>
      <vt:lpstr>A few Notes</vt:lpstr>
      <vt:lpstr>Some quick words on Generics</vt:lpstr>
      <vt:lpstr>More words on generics</vt:lpstr>
      <vt:lpstr>Generics</vt:lpstr>
      <vt:lpstr>PowerPoint Presentation</vt:lpstr>
      <vt:lpstr>Exceptions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11 – Expedited Java</dc:title>
  <dc:creator>Greg Miranda</dc:creator>
  <cp:lastModifiedBy>Greg Miranda</cp:lastModifiedBy>
  <cp:revision>130</cp:revision>
  <dcterms:modified xsi:type="dcterms:W3CDTF">2021-01-15T20:38:16Z</dcterms:modified>
</cp:coreProperties>
</file>