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5" y="3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45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3</vt:lpstr>
      <vt:lpstr>Announcements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98</cp:revision>
  <dcterms:modified xsi:type="dcterms:W3CDTF">2020-12-17T18:12:43Z</dcterms:modified>
</cp:coreProperties>
</file>