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446" r:id="rId3"/>
    <p:sldId id="444" r:id="rId4"/>
    <p:sldId id="257" r:id="rId5"/>
    <p:sldId id="261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0" autoAdjust="0"/>
    <p:restoredTop sz="96036" autoAdjust="0"/>
  </p:normalViewPr>
  <p:slideViewPr>
    <p:cSldViewPr snapToGrid="0">
      <p:cViewPr varScale="1">
        <p:scale>
          <a:sx n="124" d="100"/>
          <a:sy n="124" d="100"/>
        </p:scale>
        <p:origin x="75" y="3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D2ED-FFFE-4206-A7AA-D3066B89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Notice of Class Recording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D55D-B7CB-4EFC-A843-35BF43F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online lecture for CSE 12, including this one, will be recorded and made available to students asynchronously.  </a:t>
            </a:r>
          </a:p>
        </p:txBody>
      </p:sp>
    </p:spTree>
    <p:extLst>
      <p:ext uri="{BB962C8B-B14F-4D97-AF65-F5344CB8AC3E}">
        <p14:creationId xmlns:p14="http://schemas.microsoft.com/office/powerpoint/2010/main" val="334499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24073" y="471951"/>
            <a:ext cx="4939868" cy="964620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dirty="0"/>
              <a:t>Greg Miranda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746226" y="1808973"/>
            <a:ext cx="4939867" cy="2839064"/>
          </a:xfrm>
        </p:spPr>
        <p:txBody>
          <a:bodyPr vert="horz" lIns="68580" tIns="34290" rIns="68580" bIns="34290" rtlCol="0">
            <a:normAutofit fontScale="92500" lnSpcReduction="20000"/>
          </a:bodyPr>
          <a:lstStyle/>
          <a:p>
            <a:r>
              <a:rPr lang="en-US" sz="1500" b="1" dirty="0"/>
              <a:t>Started at UCSD in Summer 2018</a:t>
            </a:r>
          </a:p>
          <a:p>
            <a:pPr lvl="1"/>
            <a:r>
              <a:rPr lang="en-US" sz="1500" dirty="0"/>
              <a:t>Taught at private colleges (AICASD, UAT) before UCSD</a:t>
            </a:r>
          </a:p>
          <a:p>
            <a:r>
              <a:rPr lang="en-US" sz="1500" b="1" dirty="0"/>
              <a:t>Teaching Background:</a:t>
            </a:r>
          </a:p>
          <a:p>
            <a:pPr lvl="1"/>
            <a:r>
              <a:rPr lang="en-US" sz="1500" dirty="0"/>
              <a:t>5A/8B/11/12</a:t>
            </a:r>
          </a:p>
          <a:p>
            <a:pPr lvl="1"/>
            <a:r>
              <a:rPr lang="en-US" sz="1500" dirty="0"/>
              <a:t>Game Programming, Game Design, Web Programming</a:t>
            </a:r>
          </a:p>
          <a:p>
            <a:r>
              <a:rPr lang="en-US" sz="1800" b="1" dirty="0"/>
              <a:t>Background:</a:t>
            </a:r>
          </a:p>
          <a:p>
            <a:pPr lvl="1"/>
            <a:r>
              <a:rPr lang="en-US" sz="1500" dirty="0"/>
              <a:t>CE graduate from UCSD in ’96</a:t>
            </a:r>
          </a:p>
          <a:p>
            <a:pPr lvl="1"/>
            <a:r>
              <a:rPr lang="en-US" sz="1500" dirty="0"/>
              <a:t>20+ years as a Software Engineer</a:t>
            </a:r>
          </a:p>
          <a:p>
            <a:r>
              <a:rPr lang="en-US" sz="1800" b="1" dirty="0"/>
              <a:t>When I’m not teaching: </a:t>
            </a:r>
          </a:p>
          <a:p>
            <a:pPr lvl="1"/>
            <a:r>
              <a:rPr lang="en-US" sz="1500" dirty="0"/>
              <a:t>Consulting</a:t>
            </a:r>
          </a:p>
          <a:p>
            <a:pPr lvl="1"/>
            <a:r>
              <a:rPr lang="en-US" sz="1500" dirty="0"/>
              <a:t>Taekwondo</a:t>
            </a:r>
          </a:p>
          <a:p>
            <a:pPr lvl="1"/>
            <a:endParaRPr lang="en-US" sz="1500" dirty="0"/>
          </a:p>
        </p:txBody>
      </p:sp>
      <p:pic>
        <p:nvPicPr>
          <p:cNvPr id="6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4492D264-7B41-41A1-A469-21DF2008F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3" y="1436571"/>
            <a:ext cx="3548830" cy="28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tomorrow </a:t>
            </a:r>
            <a:r>
              <a:rPr lang="en-US" dirty="0" err="1"/>
              <a:t>9am</a:t>
            </a:r>
            <a:r>
              <a:rPr lang="en-US" dirty="0"/>
              <a:t>, </a:t>
            </a:r>
            <a:r>
              <a:rPr lang="en-US" dirty="0" err="1"/>
              <a:t>10am</a:t>
            </a:r>
            <a:r>
              <a:rPr lang="en-US" dirty="0"/>
              <a:t>, </a:t>
            </a:r>
            <a:r>
              <a:rPr lang="en-US" dirty="0" err="1"/>
              <a:t>11am</a:t>
            </a:r>
            <a:r>
              <a:rPr lang="en-US" dirty="0"/>
              <a:t>,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/>
              <a:t>Quiz 1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PA0</a:t>
            </a:r>
            <a:r>
              <a:rPr lang="en-US" dirty="0"/>
              <a:t> released today – set up Java development environment</a:t>
            </a:r>
          </a:p>
          <a:p>
            <a:r>
              <a:rPr lang="en-US" dirty="0" err="1"/>
              <a:t>PA1</a:t>
            </a:r>
            <a:r>
              <a:rPr lang="en-US" dirty="0"/>
              <a:t> released Wednesday – due 1/13, collaboration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  <a:p>
            <a:r>
              <a:rPr lang="en-US" dirty="0"/>
              <a:t>Canvas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Words>149</Words>
  <Application>Microsoft Office PowerPoint</Application>
  <PresentationFormat>On-screen Show (16:9)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Office Theme</vt:lpstr>
      <vt:lpstr>CSE 12 – Basic Data Structures and Object-Oriented Design Lecture 1</vt:lpstr>
      <vt:lpstr>Fair Notice of Class Recording Announcement</vt:lpstr>
      <vt:lpstr>Greg Miranda</vt:lpstr>
      <vt:lpstr>Announcements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91</cp:revision>
  <dcterms:modified xsi:type="dcterms:W3CDTF">2021-01-01T00:16:44Z</dcterms:modified>
</cp:coreProperties>
</file>