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61" r:id="rId4"/>
    <p:sldId id="259" r:id="rId5"/>
    <p:sldId id="260" r:id="rId6"/>
  </p:sldIdLst>
  <p:sldSz cx="9144000" cy="5143500" type="screen16x9"/>
  <p:notesSz cx="6858000" cy="9144000"/>
  <p:embeddedFontLst>
    <p:embeddedFont>
      <p:font typeface="Calibri" panose="020F0502020204030204" pitchFamily="34" charset="0"/>
      <p:regular r:id="rId8"/>
      <p:bold r:id="rId9"/>
      <p:italic r:id="rId10"/>
      <p:boldItalic r:id="rId11"/>
    </p:embeddedFont>
    <p:embeddedFont>
      <p:font typeface="Calibri Light" panose="020F0302020204030204" pitchFamily="34" charset="0"/>
      <p:regular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DB1BE5-3484-4F06-9A1D-1EC006BF8B03}">
  <a:tblStyle styleId="{A9DB1BE5-3484-4F06-9A1D-1EC006BF8B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55" autoAdjust="0"/>
    <p:restoredTop sz="96036" autoAdjust="0"/>
  </p:normalViewPr>
  <p:slideViewPr>
    <p:cSldViewPr snapToGrid="0">
      <p:cViewPr varScale="1">
        <p:scale>
          <a:sx n="134" d="100"/>
          <a:sy n="134" d="100"/>
        </p:scale>
        <p:origin x="72" y="1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0:28.811"/>
    </inkml:context>
    <inkml:brush xml:id="br0">
      <inkml:brushProperty name="width" value="0.05" units="cm"/>
      <inkml:brushProperty name="height" value="0.05" units="cm"/>
      <inkml:brushProperty name="color" value="#E71224"/>
    </inkml:brush>
  </inkml:definitions>
  <inkml:trace contextRef="#ctx0" brushRef="#br0">100 114 7368 0 0,'-53'5'1621'0'0,"19"-5"3203"0"0,28 0-3301 0 0,5 0-1397 0 0,1 0 1 0 0,0 1 0 0 0,0-1-1 0 0,0 0 1 0 0,-1 0 0 0 0,1 0 0 0 0,0 0-1 0 0,0 0 1 0 0,0 0 0 0 0,-1 0-1 0 0,1 0 1 0 0,0 0 0 0 0,0 0 0 0 0,0 0-1 0 0,-1 0 1 0 0,1 0 0 0 0,0 0-1 0 0,0 0 1 0 0,0 0 0 0 0,0-1 0 0 0,-1 1-1 0 0,1 0 1 0 0,0 0 0 0 0,0 0-1 0 0,0 0 1 0 0,-1 0 0 0 0,1 0 0 0 0,0-1 126 0 0,0 1-126 0 0,0 0-1 0 0,0 0 1 0 0,0 0 0 0 0,-1 0 0 0 0,1-1-1 0 0,0 1 1 0 0,0 0 0 0 0,6-6 1065 0 0,14-3-856 0 0,-7 4-63 0 0,0 1 0 0 0,0 0 0 0 0,1 2 0 0 0,25-4 0 0 0,57 4 480 0 0,-89 2-677 0 0,644-15 3186 0 0,-325-16-2051 0 0,-37 4-630 0 0,-190 21-202 0 0,127 10 1 0 0,-205-3-316 0 0,-4 0 47 0 0,1 0-1 0 0,0 2 0 0 0,25 6 0 0 0,-3 3 38 0 0,-25-7-59 0 0,-15-5-87 0 0,0 0 0 0 0,0 0 1 0 0,1 0-1 0 0,-1 0 0 0 0,0 0 0 0 0,1 0 0 0 0,-1 0 0 0 0,0 0 0 0 0,1 0 0 0 0,-1 0 0 0 0,0 0 0 0 0,0 0 0 0 0,1 0 0 0 0,-1 0 0 0 0,0 0 0 0 0,1 0 0 0 0,-1 0 0 0 0,0 0 0 0 0,0 0 0 0 0,1 0 0 0 0,-1 0 0 0 0,0-1 0 0 0,1 1 0 0 0,-1 0 0 0 0,0 0 0 0 0,0 0 0 0 0,1-1 0 0 0,-1 1 0 0 0,0 0 1 0 0,0 0-1 0 0,0 0 0 0 0,1-1 0 0 0,3-4 68 0 0,-1 0-16 0 0,-2 5-88 0 0,-1-1-1 0 0,1 0 0 0 0,-1 0 0 0 0,0 0 0 0 0,0 0 0 0 0,1 0 1 0 0,-1 1-1 0 0,0-1 0 0 0,0 0 0 0 0,0 0 0 0 0,0 0 0 0 0,0 0 0 0 0,0-1 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1:19.629"/>
    </inkml:context>
    <inkml:brush xml:id="br0">
      <inkml:brushProperty name="width" value="0.05" units="cm"/>
      <inkml:brushProperty name="height" value="0.05" units="cm"/>
      <inkml:brushProperty name="color" value="#E71224"/>
    </inkml:brush>
  </inkml:definitions>
  <inkml:trace contextRef="#ctx0" brushRef="#br0">79 1 18311 0 0,'-6'3'258'0'0,"1"1"0"0"0,-1 1-1 0 0,1-1 1 0 0,0 1-1 0 0,0 0 1 0 0,0 0-1 0 0,0 0 1 0 0,1 1-1 0 0,0 0 1 0 0,1 0 0 0 0,-1 0-1 0 0,1 0 1 0 0,0 0-1 0 0,0 1 1 0 0,1-1-1 0 0,-3 14 1 0 0,3-15-69 0 0,1 1 1 0 0,0-1-1 0 0,1 1 0 0 0,-1-1 0 0 0,1 1 1 0 0,0-1-1 0 0,0 1 0 0 0,1 0 1 0 0,2 10-1 0 0,-2-12-107 0 0,0-1 1 0 0,0 1-1 0 0,1 0 1 0 0,0-1-1 0 0,-1 1 1 0 0,1-1-1 0 0,0 0 0 0 0,1 0 1 0 0,-1 1-1 0 0,1-1 1 0 0,-1-1-1 0 0,1 1 1 0 0,0 0-1 0 0,0-1 0 0 0,4 4 1 0 0,3-1 71 0 0,0 1 0 0 0,1-1 0 0 0,-1-1-1 0 0,1 0 1 0 0,15 4 0 0 0,56 6 792 0 0,-12-2-1 0 0,-66-11-853 0 0,0 0 0 0 0,1 0 0 0 0,-1 1-1 0 0,0 0 1 0 0,5 2 0 0 0,-8-4-75 0 0,0 1 0 0 0,-1-1 0 0 0,1 1 0 0 0,0-1 1 0 0,0 1-1 0 0,-1 0 0 0 0,1-1 0 0 0,0 1 0 0 0,-1 0 0 0 0,1-1 1 0 0,0 1-1 0 0,-1 0 0 0 0,1-1 0 0 0,-1 1 0 0 0,1 0 0 0 0,-1 0 1 0 0,0 0-1 0 0,1 0 0 0 0,-1 0 0 0 0,0 0 0 0 0,1-1 0 0 0,-1 1 1 0 0,0 0-1 0 0,0 0 0 0 0,0 0 0 0 0,0 0 0 0 0,0 0 0 0 0,0 0 1 0 0,0 1-1 0 0,-2 3 9 0 0,0 1 1 0 0,-1-1 0 0 0,1 0-1 0 0,-1 0 1 0 0,0 0 0 0 0,0-1-1 0 0,0 1 1 0 0,-1-1 0 0 0,0 0 0 0 0,1 0-1 0 0,-8 6 1 0 0,-7 4 20 0 0,-29 18 1 0 0,30-20-45 0 0,-20 9-781 0 0,-60 28 0 0 0,66-35-747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1:20.073"/>
    </inkml:context>
    <inkml:brush xml:id="br0">
      <inkml:brushProperty name="width" value="0.05" units="cm"/>
      <inkml:brushProperty name="height" value="0.05" units="cm"/>
      <inkml:brushProperty name="color" value="#E71224"/>
    </inkml:brush>
  </inkml:definitions>
  <inkml:trace contextRef="#ctx0" brushRef="#br0">33 221 9216 0 0,'-28'0'5425'0'0,"23"-7"-2215"0"0,7-1-2711 0 0,-1 1-1 0 0,1 0 1 0 0,0 0-1 0 0,0 1 1 0 0,1-1-1 0 0,-1 0 1 0 0,8-10-1 0 0,-3 3 54 0 0,0-2-98 0 0,1 0 0 0 0,0 1-1 0 0,1 0 1 0 0,1 1 0 0 0,0 0 0 0 0,22-23-1 0 0,-32 37-435 0 0,1-1 0 0 0,-1 1 0 0 0,1-1 0 0 0,-1 1 0 0 0,1-1 0 0 0,-1 1 0 0 0,1 0 0 0 0,-1-1 0 0 0,1 1 0 0 0,-1-1 0 0 0,1 1 0 0 0,-1 0 0 0 0,1-1 0 0 0,0 1 0 0 0,-1 0 0 0 0,1 0 0 0 0,0 0 0 0 0,-1 0 0 0 0,1-1 0 0 0,0 1-1 0 0,-1 0 1 0 0,1 0 0 0 0,0 0 0 0 0,-1 0 0 0 0,1 0 0 0 0,0 0 0 0 0,-1 1 0 0 0,1-1 0 0 0,-1 0 0 0 0,1 0 0 0 0,0 0 0 0 0,-1 1 0 0 0,1-1 0 0 0,0 0 0 0 0,-1 1 0 0 0,1-1 0 0 0,-1 0 0 0 0,1 1 0 0 0,-1-1 0 0 0,1 1 0 0 0,-1-1 0 0 0,1 1 0 0 0,-1-1 0 0 0,0 1 0 0 0,1-1 0 0 0,-1 1 0 0 0,1-1 0 0 0,-1 1-1 0 0,0 0 1 0 0,0-1 0 0 0,1 1 0 0 0,-1 0 0 0 0,0-1 0 0 0,0 1 0 0 0,0 0 0 0 0,0 0 0 0 0,2 5 153 0 0,-1-1 0 0 0,0 1-1 0 0,-1-1 1 0 0,1 1-1 0 0,-1 8 1 0 0,-3 17-171 0 0,-2-1 0 0 0,-12 43 0 0 0,15-63 0 0 0,0-5-2 0 0,1 1-24 0 0,0-1-1 0 0,0 0 1 0 0,0 1 0 0 0,1-1-1 0 0,0 8 1 0 0,11-16-382 0 0,-3-2 479 0 0,0-1 0 0 0,-1 0 0 0 0,1-1 0 0 0,-1 1 0 0 0,-1-1 0 0 0,12-15 0 0 0,14-18 100 0 0,1 1 0 0 0,43-37-1 0 0,-74 74-77 0 0,0 0-1 0 0,0 0 0 0 0,1 0 0 0 0,-1 1 0 0 0,1-1 0 0 0,-1 1 0 0 0,1 0 0 0 0,0-1 0 0 0,-1 1 0 0 0,1 0 0 0 0,0 0 1 0 0,0 1-1 0 0,0-1 0 0 0,0 1 0 0 0,4-1 0 0 0,-5 1-87 0 0,0 1 0 0 0,-1-1 0 0 0,1 1 0 0 0,0-1 1 0 0,0 1-1 0 0,-1 0 0 0 0,1-1 0 0 0,0 1 0 0 0,-1 0 0 0 0,1 0 0 0 0,-1 0 0 0 0,1 1 1 0 0,-1-1-1 0 0,0 0 0 0 0,1 0 0 0 0,-1 1 0 0 0,0-1 0 0 0,0 1 0 0 0,0-1 0 0 0,0 1 0 0 0,0 0 1 0 0,0-1-1 0 0,-1 1 0 0 0,1 0 0 0 0,1 3 0 0 0,5 22-134 0 0,-6-18-219 0 0,2 0 1 0 0,4 12-1 0 0,-7-20 194 0 0,1 1-1 0 0,0 0 1 0 0,0-1 0 0 0,0 1 0 0 0,0 0 0 0 0,0-1 0 0 0,0 1 0 0 0,0-1 0 0 0,1 0 0 0 0,-1 1-1 0 0,0-1 1 0 0,1 0 0 0 0,-1 0 0 0 0,1 0 0 0 0,-1 0 0 0 0,1 0 0 0 0,2 1 0 0 0,-3-2-417 0 0,0 1 0 0 0,0-1 0 0 0,0 0 0 0 0,0 0 0 0 0,0 0 1 0 0,0 0-1 0 0,1 0 0 0 0,-1 0 0 0 0,0 0 0 0 0,0 0 0 0 0,0 0 0 0 0,0-1 1 0 0,2 1-1 0 0,10-7-7082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1:20.424"/>
    </inkml:context>
    <inkml:brush xml:id="br0">
      <inkml:brushProperty name="width" value="0.05" units="cm"/>
      <inkml:brushProperty name="height" value="0.05" units="cm"/>
      <inkml:brushProperty name="color" value="#E71224"/>
    </inkml:brush>
  </inkml:definitions>
  <inkml:trace contextRef="#ctx0" brushRef="#br0">161 245 19351 0 0,'-3'3'424'0'0,"-2"3"88"0"0,0 3 24 0 0,-2 3 8 0 0,-1 4-440 0 0,0 4-104 0 0,-4 3 0 0 0,1 4 0 0 0,-1-2 352 0 0,-4 2 40 0 0,2 3 16 0 0,0-2 0 0 0,0-3-408 0 0,3 0 0 0 0,2-5 0 0 0,3-2-6152 0 0,1-6-1215 0 0</inkml:trace>
  <inkml:trace contextRef="#ctx0" brushRef="#br0" timeOffset="1">288 1 15664 0 0,'0'0'344'0'0,"-3"9"71"0"0,0-2 9 0 0,3 9 24 0 0,-5-1-360 0 0,2 7-88 0 0,0-2 0 0 0,-3 5-6943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1:20.794"/>
    </inkml:context>
    <inkml:brush xml:id="br0">
      <inkml:brushProperty name="width" value="0.05" units="cm"/>
      <inkml:brushProperty name="height" value="0.05" units="cm"/>
      <inkml:brushProperty name="color" value="#E71224"/>
    </inkml:brush>
  </inkml:definitions>
  <inkml:trace contextRef="#ctx0" brushRef="#br0">1 129 7832 0 0,'1'1'63'0'0,"0"0"0"0"0,0 0-1 0 0,1 0 1 0 0,-1 0 0 0 0,0 0 0 0 0,1-1 0 0 0,-1 1 0 0 0,1-1 0 0 0,-1 1 0 0 0,1-1-1 0 0,-1 1 1 0 0,1-1 0 0 0,-1 0 0 0 0,1 0 0 0 0,-1 0 0 0 0,1 0 0 0 0,0 0 0 0 0,2 0-1 0 0,-3-1 461 0 0,0 0-1 0 0,1 1 0 0 0,-1-1 1 0 0,0 0-1 0 0,0 0 0 0 0,0 0 1 0 0,0 0-1 0 0,0 0 0 0 0,0 0 1 0 0,0 0-1 0 0,0-1 0 0 0,0 1 0 0 0,0 0 1 0 0,0 0-1 0 0,-1-1 0 0 0,1 1 1 0 0,0-3-1 0 0,4-26 3425 0 0,-2 7-2436 0 0,0 12-834 0 0,0 1 0 0 0,7-12 0 0 0,-2 2 849 0 0,7 37-1093 0 0,-13-13-323 0 0,0 0-1 0 0,0 1 0 0 0,0-1 0 0 0,-1 0 1 0 0,0 1-1 0 0,1-1 0 0 0,-1 1 0 0 0,-1-1 1 0 0,1 1-1 0 0,-1-1 0 0 0,0 7 0 0 0,0-7-77 0 0,0 0 1 0 0,0 1-1 0 0,0-1 0 0 0,1 0 1 0 0,0 0-1 0 0,0 1 0 0 0,0-1 0 0 0,0 0 1 0 0,0 0-1 0 0,1 0 0 0 0,0 0 1 0 0,0 0-1 0 0,4 5 0 0 0,-4-6-234 0 0,0-1-1 0 0,0 0 1 0 0,1 1 0 0 0,-1-1-1 0 0,0 0 1 0 0,1-1 0 0 0,0 1-1 0 0,-1 0 1 0 0,1-1-1 0 0,4 2 1 0 0,17 2-7846 0 0,-10-4-301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1:21.160"/>
    </inkml:context>
    <inkml:brush xml:id="br0">
      <inkml:brushProperty name="width" value="0.05" units="cm"/>
      <inkml:brushProperty name="height" value="0.05" units="cm"/>
      <inkml:brushProperty name="color" value="#E71224"/>
    </inkml:brush>
  </inkml:definitions>
  <inkml:trace contextRef="#ctx0" brushRef="#br0">28 45 16128 0 0,'-16'-7'711'0'0,"6"7"153"0"0,8-5-696 0 0,7-1 1128 0 0,12-1 224 0 0,3 5 48 0 0,6-3 0 0 0,-4 0-1384 0 0,6-1-280 0 0,6 4-64 0 0,3 2 0 0 0,-3 2-1152 0 0,2-2-224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1:21.514"/>
    </inkml:context>
    <inkml:brush xml:id="br0">
      <inkml:brushProperty name="width" value="0.05" units="cm"/>
      <inkml:brushProperty name="height" value="0.05" units="cm"/>
      <inkml:brushProperty name="color" value="#E71224"/>
    </inkml:brush>
  </inkml:definitions>
  <inkml:trace contextRef="#ctx0" brushRef="#br0">8 1 15344 0 0,'0'0'1393'0'0,"-7"5"1659"0"0,12-3-2736 0 0,1-1 1 0 0,0 0 0 0 0,-1 0-1 0 0,11 1 1 0 0,10 1 205 0 0,-15-2-375 0 0,-1 1 0 0 0,1 1 0 0 0,-1 0 0 0 0,0 1 0 0 0,0 0 0 0 0,17 9 0 0 0,-24-11-140 0 0,0 0 0 0 0,0 1 0 0 0,0-1 0 0 0,0 1 1 0 0,0-1-1 0 0,0 1 0 0 0,-1 0 0 0 0,1 0 0 0 0,-1 1 0 0 0,0-1 0 0 0,0 0 0 0 0,0 1 0 0 0,-1-1 0 0 0,1 1 0 0 0,-1 0 0 0 0,0-1 0 0 0,0 1 1 0 0,0 0-1 0 0,0 0 0 0 0,-1 0 0 0 0,0 0 0 0 0,1 5 0 0 0,-1 2 16 0 0,-1 0 0 0 0,0-1 1 0 0,0 1-1 0 0,-1 0 0 0 0,0-1 0 0 0,-1 1 1 0 0,-1-1-1 0 0,1 0 0 0 0,-1 0 0 0 0,-1 0 0 0 0,-9 14 1 0 0,-2 1-14 0 0,16-24-10 0 0,0-1 0 0 0,0 0 0 0 0,0 1 0 0 0,1-1 0 0 0,-1 0 0 0 0,0 1 0 0 0,0-1 0 0 0,1 0 0 0 0,-1 0 0 0 0,0 1 0 0 0,0-1 0 0 0,1 0 0 0 0,-1 0 0 0 0,0 1 0 0 0,1-1 0 0 0,-1 0 0 0 0,0 0 0 0 0,1 0 0 0 0,-1 0 0 0 0,0 1 0 0 0,1-1 0 0 0,-1 0 0 0 0,0 0 0 0 0,1 0 0 0 0,-1 0 0 0 0,1 0 0 0 0,-1 0 0 0 0,36 6 370 0 0,-25-4-66 0 0,-1-1 1 0 0,1 1 0 0 0,-1 1 0 0 0,14 5 0 0 0,-22-7-258 0 0,1 0-1 0 0,-1 0 1 0 0,1 1-1 0 0,-1-1 1 0 0,0 1 0 0 0,0 0-1 0 0,1-1 1 0 0,-1 1-1 0 0,0 0 1 0 0,-1 0 0 0 0,1 0-1 0 0,0 0 1 0 0,-1 1-1 0 0,1-1 1 0 0,-1 0-1 0 0,0 1 1 0 0,1-1 0 0 0,-1 1-1 0 0,0 0 1 0 0,-1-1-1 0 0,2 6 1 0 0,-1 0 14 0 0,-1-1 0 0 0,0 1 1 0 0,0 0-1 0 0,-1 0 0 0 0,0-1 0 0 0,0 1 1 0 0,-1 0-1 0 0,0-1 0 0 0,0 1 0 0 0,0-1 1 0 0,-1 0-1 0 0,-6 11 0 0 0,-1 0 21 0 0,-1 0 0 0 0,0-1 0 0 0,-22 24 0 0 0,21-28-326 0 0,0-2 0 0 0,0 1 0 0 0,-2-2 0 0 0,1 0 0 0 0,-1 0 0 0 0,-30 15 0 0 0,73-52-10802 0 0,-8 15 4694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1:21.861"/>
    </inkml:context>
    <inkml:brush xml:id="br0">
      <inkml:brushProperty name="width" value="0.05" units="cm"/>
      <inkml:brushProperty name="height" value="0.05" units="cm"/>
      <inkml:brushProperty name="color" value="#E71224"/>
    </inkml:brush>
  </inkml:definitions>
  <inkml:trace contextRef="#ctx0" brushRef="#br0">262 113 5984 0 0,'4'-8'74'0'0,"1"-1"1"0"0,-1 1-1 0 0,4-15 1 0 0,-7 20 130 0 0,-1 1 1 0 0,1-1 0 0 0,0 0 0 0 0,-1 0-1 0 0,1 0 1 0 0,-1 0 0 0 0,0 0-1 0 0,0 0 1 0 0,0 0 0 0 0,-1 0-1 0 0,1 0 1 0 0,-1 0 0 0 0,1 0 0 0 0,-1 0-1 0 0,-2-4 1 0 0,3 6 214 0 0,-1 0 0 0 0,0 0 0 0 0,1 0 0 0 0,-1 0 0 0 0,0 0-1 0 0,1 1 1 0 0,-1-1 0 0 0,0 0 0 0 0,0 1 0 0 0,0-1 0 0 0,0 0 0 0 0,0 1 0 0 0,0-1 0 0 0,0 1 0 0 0,0-1 0 0 0,0 1-1 0 0,0 0 1 0 0,-1-1 0 0 0,0 1-54 0 0,0-1-1 0 0,0 1 0 0 0,-1 0 0 0 0,1 0 1 0 0,0 1-1 0 0,0-1 0 0 0,0 0 1 0 0,-4 2-1 0 0,0 0-148 0 0,0 0-1 0 0,1 0 1 0 0,-1 1 0 0 0,1 0 0 0 0,-8 5-1 0 0,-5 7 86 0 0,1 0-1 0 0,1 0 0 0 0,0 2 0 0 0,1 0 1 0 0,1 0-1 0 0,1 2 0 0 0,0 0 0 0 0,1 0 0 0 0,1 1 1 0 0,1 0-1 0 0,1 1 0 0 0,1 0 0 0 0,1 1 1 0 0,1 0-1 0 0,-6 33 0 0 0,11-47-99 0 0,0 0 0 0 0,1 0-1 0 0,0 0 1 0 0,0-1 0 0 0,2 15-1 0 0,-2-20-154 0 0,1-1 0 0 0,-1 1 0 0 0,1-1 1 0 0,-1 1-1 0 0,1 0 0 0 0,0-1 0 0 0,-1 1 0 0 0,1-1 0 0 0,0 0 0 0 0,0 1 0 0 0,0-1 0 0 0,0 0 0 0 0,0 1 0 0 0,2 0 1 0 0,-2-1-21 0 0,1 0 1 0 0,-1-1-1 0 0,0 1 1 0 0,0-1 0 0 0,0 1-1 0 0,1-1 1 0 0,-1 0-1 0 0,0 0 1 0 0,1 0 0 0 0,-1 1-1 0 0,0-1 1 0 0,0 0 0 0 0,1-1-1 0 0,-1 1 1 0 0,0 0-1 0 0,1 0 1 0 0,-1 0 0 0 0,0-1-1 0 0,0 1 1 0 0,1-1 0 0 0,1 0-1 0 0,4-2 35 0 0,-1-1-1 0 0,1 0 0 0 0,-1 0 1 0 0,1 0-1 0 0,-1-1 1 0 0,0 0-1 0 0,-1 0 1 0 0,10-11-1 0 0,3-7 84 0 0,15-25 0 0 0,-24 33-80 0 0,7-10 27 0 0,-1-1 1 0 0,12-32-1 0 0,18-60-1690 0 0,-42 112 1336 0 0,7-22-747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1:22.329"/>
    </inkml:context>
    <inkml:brush xml:id="br0">
      <inkml:brushProperty name="width" value="0.05" units="cm"/>
      <inkml:brushProperty name="height" value="0.05" units="cm"/>
      <inkml:brushProperty name="color" value="#E71224"/>
    </inkml:brush>
  </inkml:definitions>
  <inkml:trace contextRef="#ctx0" brushRef="#br0">0 202 15664 0 0,'0'0'718'0'0,"12"-10"259"0"0,12-30 937 0 0,-5 13-640 0 0,-10 13-772 0 0,1 1 0 0 0,0 0 0 0 0,1 0 0 0 0,0 1 0 0 0,16-13 0 0 0,-26 23-482 0 0,-1 2-18 0 0,0-1 1 0 0,1 1-1 0 0,-1 0 0 0 0,1-1 1 0 0,-1 1-1 0 0,1-1 0 0 0,-1 1 1 0 0,1 0-1 0 0,-1-1 0 0 0,1 1 1 0 0,-1 0-1 0 0,1-1 0 0 0,-1 1 1 0 0,1 0-1 0 0,0 0 0 0 0,-1 0 1 0 0,1 0-1 0 0,-1-1 1 0 0,1 1-1 0 0,0 0 0 0 0,-1 0 1 0 0,1 0-1 0 0,-1 0 0 0 0,1 0 1 0 0,0 0-1 0 0,-1 1 0 0 0,2-1 1 0 0,4 3 7 0 0,-4-1-13 0 0,0 1 0 0 0,0 0 0 0 0,0 0 0 0 0,0 1 0 0 0,-1-1 0 0 0,1 0 0 0 0,-1 0 0 0 0,0 1 0 0 0,0-1 0 0 0,0 1 0 0 0,0 5 0 0 0,1 4-15 0 0,0 24 0 0 0,0 46-126 0 0,-1-74 144 0 0,5-4 0 0 0,-5-5 2 0 0,1 0-1 0 0,-1 0 0 0 0,0 0 0 0 0,1 0 1 0 0,-1 0-1 0 0,1 0 0 0 0,-1 0 1 0 0,0 0-1 0 0,1-1 0 0 0,-1 1 1 0 0,0-1-1 0 0,0 1 0 0 0,1-1 1 0 0,-1 1-1 0 0,0-1 0 0 0,0 0 0 0 0,0 1 1 0 0,2-3-1 0 0,21-18 131 0 0,-23 20-121 0 0,55-57 799 0 0,-17 16 648 0 0,47-38 1 0 0,-84 79-1405 0 0,0-1 0 0 0,0 1 1 0 0,0 0-1 0 0,0 0 0 0 0,0-1 0 0 0,0 1 1 0 0,0 1-1 0 0,0-1 0 0 0,3 0 0 0 0,-5 0-49 0 0,1 1-1 0 0,-1 0 1 0 0,0 0-1 0 0,1 0 1 0 0,-1 0-1 0 0,0 0 1 0 0,1 0-1 0 0,-1 0 1 0 0,1 0-1 0 0,-1 1 1 0 0,0-1 0 0 0,1 0-1 0 0,-1 0 1 0 0,0 0-1 0 0,1 0 1 0 0,-1 0-1 0 0,0 1 1 0 0,1-1-1 0 0,-1 0 1 0 0,0 0-1 0 0,1 0 1 0 0,-1 1-1 0 0,0 0-4 0 0,1-1 1 0 0,-1 1-1 0 0,0-1 0 0 0,0 1 0 0 0,1 0 1 0 0,-1-1-1 0 0,0 1 0 0 0,0 0 0 0 0,0-1 1 0 0,0 1-1 0 0,0 0 0 0 0,0-1 0 0 0,0 1 1 0 0,0 0-1 0 0,0-1 0 0 0,0 1 0 0 0,0 0 0 0 0,-2 15-1267 0 0,0 32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1:22.673"/>
    </inkml:context>
    <inkml:brush xml:id="br0">
      <inkml:brushProperty name="width" value="0.05" units="cm"/>
      <inkml:brushProperty name="height" value="0.05" units="cm"/>
      <inkml:brushProperty name="color" value="#E71224"/>
    </inkml:brush>
  </inkml:definitions>
  <inkml:trace contextRef="#ctx0" brushRef="#br0">17 402 5528 0 0,'0'0'600'0'0,"6"7"-600"0"0,-4-2 0 0 0,1 8 0 0 0,-3 1 2432 0 0,0 4 480 0 0,0 0 96 0 0,0 4 23 0 0,-5 0-2079 0 0,2 3-416 0 0,0 1-88 0 0,-2-1-8 0 0,-1-3-312 0 0,3-4-56 0 0,0 2-8 0 0,3-8-8127 0 0</inkml:trace>
  <inkml:trace contextRef="#ctx0" brushRef="#br0" timeOffset="1">225 1 16439 0 0,'-13'3'360'0'0,"7"-1"80"0"0,0 0 8 0 0,3 3 16 0 0,-2 6-368 0 0,0-2-96 0 0,-2 4 0 0 0,4 2 0 0 0,-2 5-976 0 0,0 0-207 0 0,-1 5-49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1:23.024"/>
    </inkml:context>
    <inkml:brush xml:id="br0">
      <inkml:brushProperty name="width" value="0.05" units="cm"/>
      <inkml:brushProperty name="height" value="0.05" units="cm"/>
      <inkml:brushProperty name="color" value="#E71224"/>
    </inkml:brush>
  </inkml:definitions>
  <inkml:trace contextRef="#ctx0" brushRef="#br0">0 278 3224 0 0,'3'-1'8517'0'0,"9"-6"-3652"0"0,-9 3-4283 0 0,0-1 0 0 0,0 1 1 0 0,0-1-1 0 0,0 0 0 0 0,-1 0 0 0 0,1 0 0 0 0,-1 0 0 0 0,0 0 0 0 0,-1 0 0 0 0,0-1 1 0 0,1 1-1 0 0,-1-7 0 0 0,10-29 1727 0 0,-10 39-2249 0 0,0-3 74 0 0,1 1 0 0 0,0 0 0 0 0,0-1 0 0 0,0 1 0 0 0,1 0 0 0 0,-1 0 0 0 0,7-7 0 0 0,-5 7-134 0 0,1 4 0 0 0,14 11 11 0 0,-17-10-6 0 0,-1 0-1 0 0,0 0 1 0 0,1 0-1 0 0,0 0 1 0 0,-1 0-1 0 0,1 0 1 0 0,0 0 0 0 0,-1 0-1 0 0,1-1 1 0 0,0 1-1 0 0,0 0 1 0 0,-1-1-1 0 0,1 0 1 0 0,0 1-1 0 0,0-1 1 0 0,0 0 0 0 0,0 0-1 0 0,0 0 1 0 0,0 0-1 0 0,-1-1 1 0 0,1 1-1 0 0,0 0 1 0 0,0-1-1 0 0,0 1 1 0 0,2-2-1 0 0,3-2 37 0 0,-1 0-1 0 0,0-1 1 0 0,0 1-1 0 0,-1-1 0 0 0,1-1 1 0 0,-1 1-1 0 0,6-9 0 0 0,10-16-2010 0 0,-3 0-4828 0 0,-18 30 6741 0 0,13-23-8233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0:34.444"/>
    </inkml:context>
    <inkml:brush xml:id="br0">
      <inkml:brushProperty name="width" value="0.05" units="cm"/>
      <inkml:brushProperty name="height" value="0.05" units="cm"/>
      <inkml:brushProperty name="color" value="#E71224"/>
    </inkml:brush>
  </inkml:definitions>
  <inkml:trace contextRef="#ctx0" brushRef="#br0">123 186 7832 0 0,'-12'1'524'0'0,"0"0"0"0"0,0 1 0 0 0,0 0 1 0 0,-18 7-1 0 0,-5 0 3468 0 0,34-9-3881 0 0,1 1 0 0 0,0-1 1 0 0,-1 0-1 0 0,1 0 0 0 0,0 0 1 0 0,-1 0-1 0 0,1 0 0 0 0,-1 0 1 0 0,1 0-1 0 0,0 0 0 0 0,-1 0 0 0 0,1 0 1 0 0,0 0-1 0 0,-1 0 0 0 0,1 0 1 0 0,0 0-1 0 0,-1 0 0 0 0,1 0 0 0 0,-1 0 1 0 0,1 0-1 0 0,0 0 0 0 0,-1-1 1 0 0,1 1-1 0 0,3-6 1070 0 0,-1 4-1092 0 0,0 0-1 0 0,0 1 0 0 0,0-1 1 0 0,0 1-1 0 0,0-1 0 0 0,4-1 0 0 0,8-1 184 0 0,0 1-1 0 0,0 0 1 0 0,24-1-1 0 0,46 2 336 0 0,-62 2-456 0 0,110 5 704 0 0,-74-1-502 0 0,98 8 472 0 0,-12 0-92 0 0,-25-5 72 0 0,203-15 0 0 0,-84-25 194 0 0,-93 11-342 0 0,-97 15-418 0 0,186-18 438 0 0,-94 20-313 0 0,-136 5-341 0 0,-1-1 0 0 0,1 1 0 0 0,-1-1-1 0 0,0 0 1 0 0,1 0 0 0 0,-1 0 0 0 0,0-1 0 0 0,0 1 0 0 0,0-1-1 0 0,0 1 1 0 0,0-1 0 0 0,0 0 0 0 0,0 0 0 0 0,-1-1-1 0 0,1 1 1 0 0,2-3 0 0 0,5-6-113 0 0,-1 0 0 0 0,11-18 0 0 0,-18 25-21 0 0,18-23-3858 0 0,-16 22 2715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0:42.702"/>
    </inkml:context>
    <inkml:brush xml:id="br0">
      <inkml:brushProperty name="width" value="0.05" units="cm"/>
      <inkml:brushProperty name="height" value="0.05" units="cm"/>
      <inkml:brushProperty name="color" value="#E71224"/>
    </inkml:brush>
  </inkml:definitions>
  <inkml:trace contextRef="#ctx0" brushRef="#br0">247 27 9904 0 0,'-44'-9'1967'0'0,"31"6"-349"0"0,0 0 1 0 0,1 1 0 0 0,-21-1 0 0 0,14 1-581 0 0,16 1-907 0 0,1 0-1 0 0,-1 1 1 0 0,0-1-1 0 0,1 1 1 0 0,-1 0 0 0 0,0 0-1 0 0,-5 1 1 0 0,-19-2 770 0 0,24 1-788 0 0,0-1 0 0 0,0 1 0 0 0,0 0 0 0 0,0 0 0 0 0,0 0 0 0 0,0 0 0 0 0,0 1 0 0 0,0-1 0 0 0,0 1 0 0 0,0-1 0 0 0,0 1 0 0 0,-4 2 0 0 0,6-2-30 0 0,0-1 1 0 0,-1 1-1 0 0,1 0 0 0 0,0 0 0 0 0,0 0 0 0 0,0 0 0 0 0,0 0 0 0 0,0 0 0 0 0,0 0 1 0 0,0 1-1 0 0,0-1 0 0 0,-1 3 0 0 0,2-3-56 0 0,-1 0 1 0 0,1-1-1 0 0,0 1 0 0 0,0 0 1 0 0,0 0-1 0 0,0 0 0 0 0,0 0 0 0 0,1 0 1 0 0,-1 0-1 0 0,0-1 0 0 0,0 1 1 0 0,0 0-1 0 0,1 0 0 0 0,-1 0 1 0 0,0 0-1 0 0,1-1 0 0 0,-1 1 0 0 0,1 0 1 0 0,-1 0-1 0 0,1-1 0 0 0,0 1 1 0 0,-1 0-1 0 0,2 0 0 0 0,5 6 178 0 0,0-1-1 0 0,0 0 0 0 0,1-1 0 0 0,0 1 1 0 0,0-1-1 0 0,0-1 0 0 0,1 0 1 0 0,-1 0-1 0 0,12 3 0 0 0,13 3 291 0 0,38 6 0 0 0,-64-14-439 0 0,62 8 716 0 0,129 3 0 0 0,-91-8-541 0 0,110 7 201 0 0,-178-10-308 0 0,0-3-1 0 0,50-7 1 0 0,-61 5-42 0 0,-1 0 144 0 0,0-1 0 0 0,38-11 0 0 0,-60 14-173 0 0,-4 1 11 0 0,0-1-11 0 0,3-2-121 0 0,-3 2-330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0:45.256"/>
    </inkml:context>
    <inkml:brush xml:id="br0">
      <inkml:brushProperty name="width" value="0.05" units="cm"/>
      <inkml:brushProperty name="height" value="0.05" units="cm"/>
      <inkml:brushProperty name="color" value="#E71224"/>
    </inkml:brush>
  </inkml:definitions>
  <inkml:trace contextRef="#ctx0" brushRef="#br0">116 52 4144 0 0,'-7'-1'363'0'0,"0"0"1"0"0,0-1-1 0 0,0 0 1 0 0,0 0-1 0 0,0-1 1 0 0,1 0-1 0 0,-1 0 1 0 0,-9-7-1 0 0,5 4 1690 0 0,-23-13 7354 0 0,34 21-9225 0 0,0 0-1 0 0,1 0 0 0 0,-1 0 0 0 0,0 0 0 0 0,1 0 0 0 0,-1 0 0 0 0,1 0 1 0 0,0 0-1 0 0,-1 0 0 0 0,1 0 0 0 0,0-1 0 0 0,0 1 0 0 0,1 0 0 0 0,-1 0 1 0 0,3 2-1 0 0,-1-1 2 0 0,0 0 1 0 0,0-1-1 0 0,1 1 1 0 0,-1-1-1 0 0,1 0 0 0 0,-1 0 1 0 0,6 2-1 0 0,3 1 237 0 0,1-1-1 0 0,-1-1 1 0 0,26 4-1 0 0,4-2 669 0 0,74-3-1 0 0,44-12 84 0 0,-86 4-838 0 0,385-22 980 0 0,-239 24-857 0 0,-145 4-304 0 0,-25 2 6 0 0,1 2 1 0 0,85 18-1 0 0,-131-21-143 0 0,4 1 80 0 0,1 0-1 0 0,20 1 0 0 0,-29-3-75 0 0,0 0 0 0 0,0 0 0 0 0,0 0 0 0 0,1 0 0 0 0,-1 0 0 0 0,0 0 0 0 0,0-1 0 0 0,0 1 0 0 0,0 0 0 0 0,1-1 0 0 0,-1 1 0 0 0,0-1 0 0 0,0 1 0 0 0,0-1 0 0 0,1 0 0 0 0,-2 1-28 0 0,1-1 1 0 0,-1 1 0 0 0,0-1 0 0 0,1 1 0 0 0,-1-1-1 0 0,0 0 1 0 0,0 1 0 0 0,1-1 0 0 0,-1 1 0 0 0,0-1 0 0 0,0 1-1 0 0,0-1 1 0 0,0 0 0 0 0,0 1 0 0 0,0-1 0 0 0,0 0-1 0 0,0 0-129 0 0,0-16-3690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1:01.213"/>
    </inkml:context>
    <inkml:brush xml:id="br0">
      <inkml:brushProperty name="width" value="0.05" units="cm"/>
      <inkml:brushProperty name="height" value="0.05" units="cm"/>
      <inkml:brushProperty name="color" value="#E71224"/>
    </inkml:brush>
  </inkml:definitions>
  <inkml:trace contextRef="#ctx0" brushRef="#br0">24 256 6912 0 0,'-9'1'-375'0'0,"4"-2"2427"0"0,-4 1 5444 0 0,34-11-4586 0 0,-8 6-2440 0 0,0 0-1 0 0,0 1 0 0 0,1 1 1 0 0,22-2-1 0 0,-5 1-60 0 0,182-14 1032 0 0,-62 8-586 0 0,-113 8-599 0 0,-31 2-186 0 0,1 0 0 0 0,-1 0-1 0 0,0-1 1 0 0,0-1 0 0 0,0 0 0 0 0,20-6-1 0 0,-31 8-59 0 0,1-1-1 0 0,0 1 1 0 0,-1 0 0 0 0,1 0-1 0 0,-1-1 1 0 0,1 1-1 0 0,-1-1 1 0 0,1 1 0 0 0,-1 0-1 0 0,1-1 1 0 0,-1 1-1 0 0,1-1 1 0 0,-1 1 0 0 0,1-1-1 0 0,-1 1 1 0 0,0-1-1 0 0,1 1 1 0 0,-1-1 0 0 0,1-1-1 0 0,-1 2 9 0 0,0 0-1 0 0,0-1 0 0 0,0 1 1 0 0,0-1-1 0 0,0 1 0 0 0,-1-1 1 0 0,1 1-1 0 0,0-1 0 0 0,0 1 1 0 0,0-1-1 0 0,0 1 0 0 0,-1-1 1 0 0,1 1-1 0 0,0 0 0 0 0,0-1 1 0 0,-1 1-1 0 0,1-1 0 0 0,0 1 1 0 0,-1 0-1 0 0,1-1 0 0 0,-4-2 125 0 0,0 0-1 0 0,1 1 0 0 0,-1-1 0 0 0,-6-2 0 0 0,3 2-59 0 0,-11-6-112 0 0,0 1 0 0 0,0 1-1 0 0,-1 0 1 0 0,0 2 0 0 0,-23-4 0 0 0,11 1 11 0 0,22 6 19 0 0,-61-13-35 0 0,60 14 31 0 0,1 0-1 0 0,-1 0 0 0 0,1 1 0 0 0,-1 0 0 0 0,-13 2 0 0 0,20-2 5 0 0,2 0 0 0 0,0 0-1 0 0,1 0 0 0 0,-1 0 1 0 0,0 0-1 0 0,1 0 1 0 0,-1 0-1 0 0,0 0 0 0 0,1 0 1 0 0,-1 0-1 0 0,0 1 1 0 0,1-1-1 0 0,-1 0 0 0 0,1 0 1 0 0,-1 1-1 0 0,0-1 1 0 0,1 0-1 0 0,-1 1 1 0 0,25 2-54 0 0,-3-4 175 0 0,0-1 0 0 0,0 0 0 0 0,39-11 0 0 0,59-26 387 0 0,-109 35-474 0 0,1 1 0 0 0,-1 1 0 0 0,1-1-1 0 0,-1 2 1 0 0,1 0 0 0 0,0 0 0 0 0,0 1 0 0 0,12 1-1 0 0,-19-1-20 0 0,0 1 1 0 0,0 0-1 0 0,0 0 0 0 0,0 0 0 0 0,0 0 0 0 0,0 1 0 0 0,0-1 0 0 0,0 1 0 0 0,-1 0 0 0 0,6 4 0 0 0,-6-4-7 0 0,-1 0 0 0 0,0 0-1 0 0,-1 0 1 0 0,1 1 0 0 0,0-1-1 0 0,0 0 1 0 0,-1 1-1 0 0,0-1 1 0 0,1 1 0 0 0,-1-1-1 0 0,0 1 1 0 0,0 0-1 0 0,0-1 1 0 0,-1 1 0 0 0,1 0-1 0 0,-1 0 1 0 0,1 3 0 0 0,-1 0 18 0 0,0 0 1 0 0,0 0 0 0 0,-1 0 0 0 0,0 0 0 0 0,0 0 0 0 0,0 0 0 0 0,-1 0-1 0 0,0 0 1 0 0,0-1 0 0 0,0 1 0 0 0,-1-1 0 0 0,0 1 0 0 0,0-1 0 0 0,0 0 0 0 0,-8 9-1 0 0,2-4 49 0 0,-1 1 0 0 0,-1-1 0 0 0,0-1 0 0 0,0 0-1 0 0,-19 12 1 0 0,25-19-49 0 0,0 1 0 0 0,1-1 0 0 0,-1 0 0 0 0,0 0 0 0 0,-1-1 0 0 0,1 1 1 0 0,-6 0-1 0 0,-25 7-50 0 0,35-9-516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1:15.725"/>
    </inkml:context>
    <inkml:brush xml:id="br0">
      <inkml:brushProperty name="width" value="0.05" units="cm"/>
      <inkml:brushProperty name="height" value="0.05" units="cm"/>
      <inkml:brushProperty name="color" value="#E71224"/>
    </inkml:brush>
  </inkml:definitions>
  <inkml:trace contextRef="#ctx0" brushRef="#br0">9 195 5984 0 0,'0'0'464'0'0,"-5"-11"713"0"0,2 4 3376 0 0,3 6-4192 0 0,0-1-1 0 0,0 1 0 0 0,0 0 1 0 0,0 0-1 0 0,0 0 1 0 0,1 0-1 0 0,-1 0 1 0 0,0 0-1 0 0,1-1 0 0 0,-1 1 1 0 0,1 0-1 0 0,-1 0 1 0 0,1 0-1 0 0,0 0 0 0 0,0-1 1 0 0,0 1-138 0 0,0 0 0 0 0,1 0-1 0 0,-1 0 1 0 0,0 0 0 0 0,0 1 0 0 0,1-1 0 0 0,-1 0 0 0 0,1 0 0 0 0,-1 1 0 0 0,2-1 0 0 0,4-1-122 0 0,0 1-1 0 0,0 0 1 0 0,1 0 0 0 0,8 1 0 0 0,-2-1 325 0 0,57 2 425 0 0,-47 0-524 0 0,39-3-1 0 0,-20-3-156 0 0,10 0 158 0 0,73-18 0 0 0,-119 21-503 0 0,3-1 839 0 0,-10 2-640 0 0,0 1 0 0 0,0-1 0 0 0,0 1 0 0 0,0-1 0 0 0,0 1-1 0 0,0-1 1 0 0,0 1 0 0 0,0-1 0 0 0,0 1 0 0 0,0-1 0 0 0,0 1 0 0 0,0-1 0 0 0,0 1-1 0 0,0-1 1 0 0,-1 1 0 0 0,1-1 0 0 0,0 1 0 0 0,0-1 0 0 0,-1 1 0 0 0,1-1 0 0 0,0 1-1 0 0,-1-1 1 0 0,-1-3 22 0 0,-1 1-1 0 0,0-1 1 0 0,0 1 0 0 0,0 0-1 0 0,0 0 1 0 0,-1 0-1 0 0,1 0 1 0 0,-1 0 0 0 0,0 1-1 0 0,-6-4 1 0 0,-7-2 20 0 0,-19-7 1 0 0,17 8-56 0 0,0 1 1 0 0,0 1 0 0 0,0 0-1 0 0,-1 2 1 0 0,-33-3-1 0 0,53 6-6 0 0,-1 0-1 0 0,1 0 1 0 0,-1 0 0 0 0,0 0-1 0 0,1 0 1 0 0,-1 0-1 0 0,1 0 1 0 0,-1 0 0 0 0,1 0-1 0 0,-1 0 1 0 0,0 0-1 0 0,1 0 1 0 0,-1 0 0 0 0,1 1-1 0 0,-1-1 1 0 0,1 0-1 0 0,-1 0 1 0 0,1 1-1 0 0,-1-1 1 0 0,1 0 0 0 0,-1 1-1 0 0,8 5 187 0 0,20 6 77 0 0,-6-5-170 0 0,1-2 1 0 0,0-1-1 0 0,0-1 0 0 0,0 0 0 0 0,33-2 1 0 0,-24 0 94 0 0,55 9 0 0 0,-84-10-181 0 0,0 0-1 0 0,0 1 1 0 0,0-1-1 0 0,0 1 1 0 0,-1-1-1 0 0,1 1 0 0 0,0 0 1 0 0,0 0-1 0 0,-1 0 1 0 0,1 0-1 0 0,-1 0 1 0 0,1 0-1 0 0,-1 0 1 0 0,1 0-1 0 0,-1 1 1 0 0,1-1-1 0 0,-1 1 1 0 0,0-1-1 0 0,0 1 1 0 0,1 1-1 0 0,-1-1 1 0 0,-1 0 0 0 0,1 0 1 0 0,-1-1-1 0 0,0 1 0 0 0,1 0 0 0 0,-1 0 0 0 0,0 0 0 0 0,0 0 0 0 0,-1 0 1 0 0,1 0-1 0 0,0 0 0 0 0,0-1 0 0 0,-1 1 0 0 0,1 0 0 0 0,-1 0 0 0 0,0 0 1 0 0,0-1-1 0 0,1 1 0 0 0,-1 0 0 0 0,-2 1 0 0 0,-15 25 84 0 0,-2 0 0 0 0,-31 32 0 0 0,0-1-56 0 0,0 3-1450 0 0,43-52-65 0 0,2-2-56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1:16.538"/>
    </inkml:context>
    <inkml:brush xml:id="br0">
      <inkml:brushProperty name="width" value="0.05" units="cm"/>
      <inkml:brushProperty name="height" value="0.05" units="cm"/>
      <inkml:brushProperty name="color" value="#E71224"/>
    </inkml:brush>
  </inkml:definitions>
  <inkml:trace contextRef="#ctx0" brushRef="#br0">37 283 12408 0 0,'-29'-37'1344'0'0,"28"36"-1221"0"0,0 1 0 0 0,1-1 0 0 0,-1 1 0 0 0,1-1 0 0 0,-1 1 0 0 0,1-1 0 0 0,-1 1 0 0 0,1-1 0 0 0,0 1 0 0 0,-1-1 0 0 0,1 0 1 0 0,0 1-1 0 0,-1-1 0 0 0,1 1 0 0 0,0-1 0 0 0,0 0 0 0 0,0 1 0 0 0,-1-1 0 0 0,1 0 0 0 0,0 1 0 0 0,0-1 0 0 0,0 0 0 0 0,0 0 0 0 0,0 1 1 0 0,0-1-1 0 0,0 0 0 0 0,0 1 0 0 0,1-2 0 0 0,0 1 184 0 0,0 0-1 0 0,1 0 1 0 0,-1-1 0 0 0,0 1 0 0 0,1 0-1 0 0,-1 1 1 0 0,1-1 0 0 0,-1 0 0 0 0,1 0-1 0 0,0 1 1 0 0,2-1 0 0 0,20-7-153 0 0,1 2 0 0 0,32-3-1 0 0,108-2 1254 0 0,-29 4-782 0 0,-122 5-625 0 0,-3 2 0 0 0,-1-1 0 0 0,1-1 0 0 0,-1 1 0 0 0,1-2 0 0 0,-1 0 0 0 0,0 0 0 0 0,0 0 0 0 0,12-7 0 0 0,-21 10 0 0 0,-1-1 0 0 0,0 1 0 0 0,1 0 0 0 0,-1 0 0 0 0,1-1 0 0 0,-1 1 0 0 0,0 0 0 0 0,1-1 0 0 0,-1 1 0 0 0,0 0 0 0 0,1-1 0 0 0,-1 1 0 0 0,0-1 0 0 0,1 1 0 0 0,-1-1 0 0 0,0 1 0 0 0,0 0 0 0 0,0-1 0 0 0,1 1 0 0 0,-1-1 0 0 0,0 1 0 0 0,0-1 0 0 0,0 1 0 0 0,0-1 0 0 0,0 1 0 0 0,0-1 0 0 0,0 1 0 0 0,0-2 0 0 0,-1 1 0 0 0,1 0 0 0 0,0 0 0 0 0,-1 0 0 0 0,0 0 0 0 0,1 0 0 0 0,-1 0 0 0 0,0 0 0 0 0,1 1 0 0 0,-1-1 0 0 0,0 0 0 0 0,-1-1 0 0 0,-3-2 0 0 0,0 1 0 0 0,0 0 0 0 0,-9-5 0 0 0,-30-12 293 0 0,13 5 597 0 0,-54-17-1 0 0,47 15-889 0 0,31 14-45 0 0,-1-1-1 0 0,1 1 0 0 0,-1 0 1 0 0,-9-2-1 0 0,6 3 126 0 0,17 3 31 0 0,19 3-66 0 0,79 0 391 0 0,-19-4 713 0 0,-32-2-694 0 0,-45 2-455 0 0,-3 0 0 0 0,-1-1 0 0 0,0 2 0 0 0,0-1 0 0 0,0 0 0 0 0,0 1 0 0 0,5 1 0 0 0,-9-2 0 0 0,0 0 0 0 0,1 0 0 0 0,-1 1 0 0 0,1-1 0 0 0,-1 0 0 0 0,0 0 0 0 0,1 0 0 0 0,-1 1 0 0 0,0-1 0 0 0,0 0 0 0 0,1 1 0 0 0,-1-1 0 0 0,0 0 0 0 0,0 1 0 0 0,1-1 0 0 0,-1 0 0 0 0,0 1 0 0 0,0-1 0 0 0,0 1 0 0 0,1-1 0 0 0,-1 0 0 0 0,0 1 0 0 0,0-1 0 0 0,0 1 0 0 0,0-1 0 0 0,0 0 0 0 0,0 1 0 0 0,0-1 0 0 0,0 1 0 0 0,0-1 0 0 0,0 0 0 0 0,0 1 0 0 0,0-1 0 0 0,0 1 0 0 0,-1-1 0 0 0,1 0 0 0 0,0 1 0 0 0,0-1 0 0 0,0 1 0 0 0,-1-1 0 0 0,1 0 0 0 0,0 1 0 0 0,0-1 0 0 0,-1 0 0 0 0,1 1 0 0 0,0-1 0 0 0,0 0 0 0 0,-1 0 0 0 0,1 1 0 0 0,-1-1 0 0 0,1 1 0 0 0,-21 37-111 0 0,5-11-333 0 0,-16 40-1 0 0,29-58 335 0 0,0 0 0 0 0,0 0 0 0 0,1 0 0 0 0,0 1 0 0 0,0-1 0 0 0,1 0 0 0 0,1 1 0 0 0,-1-1 0 0 0,2 10 0 0 0,0-15-712 0 0,0 0-1 0 0,0 0 0 0 0,1 0 1 0 0,-1 0-1 0 0,1 0 0 0 0,0 0 1 0 0,4 5-1 0 0,1 0-6343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1:18.958"/>
    </inkml:context>
    <inkml:brush xml:id="br0">
      <inkml:brushProperty name="width" value="0.05" units="cm"/>
      <inkml:brushProperty name="height" value="0.05" units="cm"/>
      <inkml:brushProperty name="color" value="#E71224"/>
    </inkml:brush>
  </inkml:definitions>
  <inkml:trace contextRef="#ctx0" brushRef="#br0">221 88 6912 0 0,'-59'20'3561'0'0,"51"-17"-2399"0"0,7-2-989 0 0,0-1 0 0 0,0 1 0 0 0,0-1 0 0 0,0 1 0 0 0,0-1 1 0 0,0 0-1 0 0,-1 0 0 0 0,1 1 0 0 0,0-1 0 0 0,0 0 0 0 0,0 0 1 0 0,0 0-1 0 0,0 0 0 0 0,0 0 0 0 0,-1 0 0 0 0,1 0 1 0 0,0-1-1 0 0,-2 0 876 0 0,3 1-977 0 0,0 0 0 0 0,-1 0-1 0 0,1 0 1 0 0,0 0 0 0 0,0 0 0 0 0,-1 0 0 0 0,1 0-1 0 0,0-1 1 0 0,0 1 0 0 0,0 0 0 0 0,0 0 0 0 0,-1 0 0 0 0,1 0-1 0 0,0-1 1 0 0,0 1 0 0 0,0 0 0 0 0,0 0 0 0 0,0 0 0 0 0,0-1-1 0 0,-1 1 1 0 0,1 0 0 0 0,0 0 0 0 0,0 0 0 0 0,0-1-1 0 0,0 1 1 0 0,0 0 0 0 0,0 0 0 0 0,0-1 0 0 0,0 1 0 0 0,0 0-1 0 0,0 0 1 0 0,0 0 0 0 0,0-1 0 0 0,0 1 0 0 0,0 0 0 0 0,0 0-1 0 0,0-1 1 0 0,0 1 0 0 0,1 0 0 0 0,0-12 773 0 0,-1 12-647 0 0,1-3-53 0 0,0 1 1 0 0,-1-1-1 0 0,1 1 1 0 0,0-1-1 0 0,1 1 1 0 0,-1 0-1 0 0,0 0 0 0 0,1-1 1 0 0,-1 1-1 0 0,1 0 1 0 0,0 0-1 0 0,0 0 1 0 0,-1 1-1 0 0,1-1 1 0 0,0 0-1 0 0,4-1 1 0 0,4-3 149 0 0,0 0 1 0 0,16-6 0 0 0,-13 6 18 0 0,-2 1-127 0 0,-1 1-1 0 0,1 0 0 0 0,0 1 1 0 0,0 0-1 0 0,0 1 0 0 0,13-2 1 0 0,-19 4-100 0 0,1 0 0 0 0,-1-1 0 0 0,1 2 0 0 0,-1-1 0 0 0,1 1 0 0 0,-1 0 0 0 0,1 0 0 0 0,-1 0 0 0 0,0 1 0 0 0,1 0 1 0 0,-1 0-1 0 0,0 0 0 0 0,0 1 0 0 0,8 5 0 0 0,-11-6-68 0 0,1 1 1 0 0,0 0-1 0 0,-1 0 1 0 0,0 0-1 0 0,0 0 0 0 0,0 0 1 0 0,0 0-1 0 0,0 1 1 0 0,-1-1-1 0 0,1 1 1 0 0,-1-1-1 0 0,0 1 0 0 0,1 5 1 0 0,-1 0 13 0 0,1 0 0 0 0,-1 0 0 0 0,-1-1 0 0 0,-1 17 0 0 0,-1-4 16 0 0,-2 0-1 0 0,-1 0 0 0 0,-12 33 1 0 0,-33 58 93 0 0,26-66-87 0 0,-48 67 1 0 0,59-94-16 0 0,-2-1 1 0 0,0 0 0 0 0,-2-1-1 0 0,0-1 1 0 0,-35 26 0 0 0,41-34 88 0 0,0-2-1 0 0,-17 9 1 0 0,24-14-138 0 0,1 1-1 0 0,-1-1 0 0 0,0 0 1 0 0,0 0-1 0 0,0 0 0 0 0,0 0 1 0 0,0-1-1 0 0,0 1 0 0 0,0-1 1 0 0,0 0-1 0 0,-7-1 1 0 0,10 1 9 0 0,1 0 0 0 0,-1 0 0 0 0,0 0 1 0 0,0 0-1 0 0,1-1 0 0 0,-1 1 1 0 0,0 0-1 0 0,1 0 0 0 0,-1-1 1 0 0,0 1-1 0 0,1 0 0 0 0,-1 0 1 0 0,1-1-1 0 0,-1 1 0 0 0,0-1 1 0 0,1 1-1 0 0,-1-1 0 0 0,1 1 1 0 0,-1-1-1 0 0,1 1 0 0 0,0-1 1 0 0,-1 1-1 0 0,1-1 0 0 0,-1 1 1 0 0,1-1-1 0 0,-1-1 0 0 0,1 2 5 0 0,1-1-1 0 0,-1 0 1 0 0,0 0-1 0 0,0 0 0 0 0,0 0 1 0 0,1 0-1 0 0,-1 1 1 0 0,0-1-1 0 0,1 0 1 0 0,-1 0-1 0 0,1 1 0 0 0,-1-1 1 0 0,1 0-1 0 0,-1 0 1 0 0,1 1-1 0 0,-1-1 0 0 0,2 0 1 0 0,2-3 17 0 0,1 0 1 0 0,-1 1-1 0 0,1 0 0 0 0,0 0 1 0 0,6-3-1 0 0,22-7 345 0 0,0 1-1 0 0,60-13 1 0 0,-48 15-179 0 0,-22 4-88 0 0,31-3 0 0 0,-12 7-143 0 0,74 4-1 0 0,-108-2-319 0 0,0 0 1 0 0,0 0-1 0 0,0 0 0 0 0,12-3 0 0 0,-16 2 96 0 0,-1 0 0 0 0,1 0 0 0 0,0-1 0 0 0,-1 1 0 0 0,0-1 0 0 0,1 1 0 0 0,-1-1 0 0 0,0 0 0 0 0,0 0 0 0 0,0-1 0 0 0,0 1 0 0 0,3-3 0 0 0,5-12-1233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19:01:19.292"/>
    </inkml:context>
    <inkml:brush xml:id="br0">
      <inkml:brushProperty name="width" value="0.05" units="cm"/>
      <inkml:brushProperty name="height" value="0.05" units="cm"/>
      <inkml:brushProperty name="color" value="#E71224"/>
    </inkml:brush>
  </inkml:definitions>
  <inkml:trace contextRef="#ctx0" brushRef="#br0">0 112 19351 0 0,'0'0'1751'0'0,"7"-4"-1406"0"0,7-2 703 0 0,0 0 0 0 0,1 1 0 0 0,29-7 0 0 0,-20 6-1144 0 0,132-32 2139 0 0,-146 36-2166 0 0,46-13 65 0 0,-18 2-3610 0 0,-24 8-4973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E84F-32DE-4C41-86E6-14E001D66E8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4B328C3-AB25-4659-AB98-9436AFE255F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E334D17-DEDB-4E24-9640-C43E4CEDF271}"/>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DFAA5E8A-0CD4-4765-B49E-726B8ADE6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6C054-07F4-4D73-986A-F9D14386F3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04622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DAD2-8087-4DE8-8570-231A701640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83302A-71AA-4785-8FB3-548AA510E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8CB9E-6FAF-4704-BCE4-A6C4A46CC07F}"/>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E0E415CD-4334-4A73-B447-EAFD0BC1D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D146E-0341-45BF-A325-AA055080A4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823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2D962-0D88-45DE-B367-D2AB1D30297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C7662-55C4-4512-811B-482D4C5495D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B10FB-89F7-4037-8FDF-F3529396486F}"/>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70E01BE0-88AD-4331-8BD0-66F128E57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302F2-A808-42E0-A45A-A116CC8A15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57975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26A5-213C-441B-9524-4266D772E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A1EDE-237A-43D5-A72D-752B2ACCF8C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ADD70A-2E80-4EE3-B208-587A45EDEA04}"/>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895383B4-18C1-4F3D-9A23-CC0DF4423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FD620-EA91-450E-8761-603E29F864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69806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4B78-8A78-4325-A13A-84C88A7B431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8C10AC6-D901-4663-AE61-402F6815036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AAA77C-635F-4AC9-A535-C79C4D8D32CA}"/>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DCB30C90-4DC2-49C7-97D2-AA043A9A7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C4316-EBCD-4C26-AD1F-45EF54B5BD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89087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E6C6-6E40-4744-85D0-3714E27DD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063EC8-5461-4612-A07E-DCE6ECBA825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CCD4C0-A266-4FA4-AABC-B2FF351DB47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396387-C5DB-46AD-BAC3-C211F76856E9}"/>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6" name="Footer Placeholder 5">
            <a:extLst>
              <a:ext uri="{FF2B5EF4-FFF2-40B4-BE49-F238E27FC236}">
                <a16:creationId xmlns:a16="http://schemas.microsoft.com/office/drawing/2014/main" id="{4EFCA7C6-7A66-4D38-87A4-E968EFBD8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63D43-0C92-42E1-9C71-F83E362C23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4762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BC4F-98F4-4EEB-BCE0-C6B4F1091FC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65F868-D8E8-45BF-96B5-55AFD2CD3D8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63953-8ACE-493E-A7B2-07AEE2C348E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A52FA-E0B0-4B2E-87DF-1B941BD61E9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37E36-E5C6-4A65-AC78-DE4AA664CFF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C28A6A-82EA-4A22-8D37-66692F395281}"/>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8" name="Footer Placeholder 7">
            <a:extLst>
              <a:ext uri="{FF2B5EF4-FFF2-40B4-BE49-F238E27FC236}">
                <a16:creationId xmlns:a16="http://schemas.microsoft.com/office/drawing/2014/main" id="{FCB2B112-5D57-4710-AA0B-AB30278F2C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5F0455-2D5B-4B87-86AB-7C933C2512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08389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094C-FFF2-4A7A-AB05-806232B244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3EAFFB-8372-47F4-B987-80EF890E3695}"/>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4" name="Footer Placeholder 3">
            <a:extLst>
              <a:ext uri="{FF2B5EF4-FFF2-40B4-BE49-F238E27FC236}">
                <a16:creationId xmlns:a16="http://schemas.microsoft.com/office/drawing/2014/main" id="{7BD28F42-472A-42DD-B45F-653F6D1459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DA82AA-7652-4717-83E1-4EAC67CCCE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56491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D9079-CAF9-46E9-B391-7C0C2E1F5EE3}"/>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3" name="Footer Placeholder 2">
            <a:extLst>
              <a:ext uri="{FF2B5EF4-FFF2-40B4-BE49-F238E27FC236}">
                <a16:creationId xmlns:a16="http://schemas.microsoft.com/office/drawing/2014/main" id="{C2831AB3-FD7B-40CA-9254-3EA878BEE4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EA46F-6E5F-4526-AF94-4EE58CE3F1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195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B78B-F869-49A5-94BD-2DE6D30184D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80197A9-C192-494A-B88C-52106408994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D79FE0-BAEF-412D-94E5-4C5753F1C56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FED5ADD-FEB9-4C96-B2D8-2A1C3BEF7FB2}"/>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6" name="Footer Placeholder 5">
            <a:extLst>
              <a:ext uri="{FF2B5EF4-FFF2-40B4-BE49-F238E27FC236}">
                <a16:creationId xmlns:a16="http://schemas.microsoft.com/office/drawing/2014/main" id="{E1ED4C35-FEF8-43C9-93DD-4F23D2099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66A7F-45C0-4F4D-9E77-3429142FF1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14495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DC39-8BB3-41DD-B9E4-ED9973850A4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76DC3CB-E423-47F6-8C27-347B3E4AD12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D9AA6CA-2533-45C6-B6A2-C779D9A914A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069179-DEE9-43BC-A3F2-84ADAFF48058}"/>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6" name="Footer Placeholder 5">
            <a:extLst>
              <a:ext uri="{FF2B5EF4-FFF2-40B4-BE49-F238E27FC236}">
                <a16:creationId xmlns:a16="http://schemas.microsoft.com/office/drawing/2014/main" id="{C429DAA5-638A-46B0-8B1E-30CD0DAA0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4A587-5E80-41C2-98FE-5CBA0F4DAF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61403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D6AE6-ECEF-4A5B-B904-01E2AB2D7A9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C3724-0976-461F-9064-A99796276C4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DCBC634-FBE0-4556-B4AE-D215257AF90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953CE3D1-CD37-4E94-A12B-5A2B73A90CC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A7546-7C21-4E8B-ADC4-395A78DC897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3286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0.png"/><Relationship Id="rId18" Type="http://schemas.openxmlformats.org/officeDocument/2006/relationships/customXml" Target="../ink/ink13.xml"/><Relationship Id="rId26" Type="http://schemas.openxmlformats.org/officeDocument/2006/relationships/customXml" Target="../ink/ink17.xml"/><Relationship Id="rId3" Type="http://schemas.openxmlformats.org/officeDocument/2006/relationships/image" Target="../media/image5.png"/><Relationship Id="rId21" Type="http://schemas.openxmlformats.org/officeDocument/2006/relationships/image" Target="../media/image14.png"/><Relationship Id="rId7" Type="http://schemas.openxmlformats.org/officeDocument/2006/relationships/image" Target="../media/image7.png"/><Relationship Id="rId12" Type="http://schemas.openxmlformats.org/officeDocument/2006/relationships/customXml" Target="../ink/ink10.xml"/><Relationship Id="rId17" Type="http://schemas.openxmlformats.org/officeDocument/2006/relationships/image" Target="../media/image12.png"/><Relationship Id="rId25" Type="http://schemas.openxmlformats.org/officeDocument/2006/relationships/image" Target="../media/image16.png"/><Relationship Id="rId2" Type="http://schemas.openxmlformats.org/officeDocument/2006/relationships/customXml" Target="../ink/ink5.xml"/><Relationship Id="rId16" Type="http://schemas.openxmlformats.org/officeDocument/2006/relationships/customXml" Target="../ink/ink12.xml"/><Relationship Id="rId20" Type="http://schemas.openxmlformats.org/officeDocument/2006/relationships/customXml" Target="../ink/ink14.xml"/><Relationship Id="rId29"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9.png"/><Relationship Id="rId24" Type="http://schemas.openxmlformats.org/officeDocument/2006/relationships/customXml" Target="../ink/ink16.xml"/><Relationship Id="rId5" Type="http://schemas.openxmlformats.org/officeDocument/2006/relationships/image" Target="../media/image6.png"/><Relationship Id="rId15" Type="http://schemas.openxmlformats.org/officeDocument/2006/relationships/image" Target="../media/image11.png"/><Relationship Id="rId23" Type="http://schemas.openxmlformats.org/officeDocument/2006/relationships/image" Target="../media/image15.png"/><Relationship Id="rId28" Type="http://schemas.openxmlformats.org/officeDocument/2006/relationships/customXml" Target="../ink/ink18.xml"/><Relationship Id="rId10" Type="http://schemas.openxmlformats.org/officeDocument/2006/relationships/customXml" Target="../ink/ink9.xml"/><Relationship Id="rId19" Type="http://schemas.openxmlformats.org/officeDocument/2006/relationships/image" Target="../media/image13.png"/><Relationship Id="rId31" Type="http://schemas.openxmlformats.org/officeDocument/2006/relationships/image" Target="../media/image19.png"/><Relationship Id="rId4" Type="http://schemas.openxmlformats.org/officeDocument/2006/relationships/customXml" Target="../ink/ink6.xml"/><Relationship Id="rId9" Type="http://schemas.openxmlformats.org/officeDocument/2006/relationships/image" Target="../media/image8.png"/><Relationship Id="rId14" Type="http://schemas.openxmlformats.org/officeDocument/2006/relationships/customXml" Target="../ink/ink11.xml"/><Relationship Id="rId22" Type="http://schemas.openxmlformats.org/officeDocument/2006/relationships/customXml" Target="../ink/ink15.xml"/><Relationship Id="rId27" Type="http://schemas.openxmlformats.org/officeDocument/2006/relationships/image" Target="../media/image17.png"/><Relationship Id="rId30" Type="http://schemas.openxmlformats.org/officeDocument/2006/relationships/customXml" Target="../ink/ink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0" y="841772"/>
            <a:ext cx="9144000" cy="1790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CSE 12 – Basic Data Structures and Object-Oriented Design</a:t>
            </a:r>
            <a:br>
              <a:rPr lang="en-US" dirty="0"/>
            </a:br>
            <a:r>
              <a:rPr lang="en-US" dirty="0"/>
              <a:t>Lecture 2</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Greg Miranda &amp; Paul Cao, Winter 2021</a:t>
            </a:r>
          </a:p>
        </p:txBody>
      </p:sp>
      <p:sp>
        <p:nvSpPr>
          <p:cNvPr id="2" name="TextBox 1">
            <a:extLst>
              <a:ext uri="{FF2B5EF4-FFF2-40B4-BE49-F238E27FC236}">
                <a16:creationId xmlns:a16="http://schemas.microsoft.com/office/drawing/2014/main" id="{2EAF5E3C-A639-488D-8ACD-A05525CF7342}"/>
              </a:ext>
            </a:extLst>
          </p:cNvPr>
          <p:cNvSpPr txBox="1"/>
          <p:nvPr/>
        </p:nvSpPr>
        <p:spPr>
          <a:xfrm>
            <a:off x="-47065" y="4774168"/>
            <a:ext cx="2940357" cy="369332"/>
          </a:xfrm>
          <a:prstGeom prst="rect">
            <a:avLst/>
          </a:prstGeom>
          <a:noFill/>
        </p:spPr>
        <p:txBody>
          <a:bodyPr wrap="none" rtlCol="0">
            <a:spAutoFit/>
          </a:bodyPr>
          <a:lstStyle/>
          <a:p>
            <a:r>
              <a:rPr lang="en-US" dirty="0">
                <a:solidFill>
                  <a:srgbClr val="FF0000"/>
                </a:solidFill>
              </a:rPr>
              <a:t>This lecture is being recorded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16B1-9F9A-498F-913F-226BF3339BBF}"/>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19FAE43-B586-42CE-86C8-95B73153AAAE}"/>
              </a:ext>
            </a:extLst>
          </p:cNvPr>
          <p:cNvSpPr>
            <a:spLocks noGrp="1"/>
          </p:cNvSpPr>
          <p:nvPr>
            <p:ph idx="1"/>
          </p:nvPr>
        </p:nvSpPr>
        <p:spPr/>
        <p:txBody>
          <a:bodyPr/>
          <a:lstStyle/>
          <a:p>
            <a:r>
              <a:rPr lang="en-US" dirty="0"/>
              <a:t>Quiz 2 due Friday @ </a:t>
            </a:r>
            <a:r>
              <a:rPr lang="en-US" dirty="0" err="1"/>
              <a:t>8am</a:t>
            </a:r>
            <a:endParaRPr lang="en-US" dirty="0"/>
          </a:p>
          <a:p>
            <a:r>
              <a:rPr lang="en-US" dirty="0"/>
              <a:t>Survey 1 due Friday @ </a:t>
            </a:r>
            <a:r>
              <a:rPr lang="en-US" dirty="0" err="1"/>
              <a:t>11:59pm</a:t>
            </a:r>
            <a:endParaRPr lang="en-US" dirty="0"/>
          </a:p>
          <a:p>
            <a:r>
              <a:rPr lang="en-US" dirty="0" err="1"/>
              <a:t>PA1</a:t>
            </a:r>
            <a:r>
              <a:rPr lang="en-US" dirty="0"/>
              <a:t> released today – open collaboration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91FC0B8-5A85-4042-9AF0-4FB3406C8D98}"/>
                  </a:ext>
                </a:extLst>
              </p14:cNvPr>
              <p14:cNvContentPartPr/>
              <p14:nvPr/>
            </p14:nvContentPartPr>
            <p14:xfrm>
              <a:off x="808849" y="1711759"/>
              <a:ext cx="721440" cy="43560"/>
            </p14:xfrm>
          </p:contentPart>
        </mc:Choice>
        <mc:Fallback>
          <p:pic>
            <p:nvPicPr>
              <p:cNvPr id="4" name="Ink 3">
                <a:extLst>
                  <a:ext uri="{FF2B5EF4-FFF2-40B4-BE49-F238E27FC236}">
                    <a16:creationId xmlns:a16="http://schemas.microsoft.com/office/drawing/2014/main" id="{B91FC0B8-5A85-4042-9AF0-4FB3406C8D98}"/>
                  </a:ext>
                </a:extLst>
              </p:cNvPr>
              <p:cNvPicPr/>
              <p:nvPr/>
            </p:nvPicPr>
            <p:blipFill>
              <a:blip r:embed="rId3"/>
              <a:stretch>
                <a:fillRect/>
              </a:stretch>
            </p:blipFill>
            <p:spPr>
              <a:xfrm>
                <a:off x="799849" y="1702759"/>
                <a:ext cx="73908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4E51570-BF00-4943-B3B2-62FB162F0EF7}"/>
                  </a:ext>
                </a:extLst>
              </p14:cNvPr>
              <p14:cNvContentPartPr/>
              <p14:nvPr/>
            </p14:nvContentPartPr>
            <p14:xfrm>
              <a:off x="864289" y="2143759"/>
              <a:ext cx="743040" cy="77400"/>
            </p14:xfrm>
          </p:contentPart>
        </mc:Choice>
        <mc:Fallback>
          <p:pic>
            <p:nvPicPr>
              <p:cNvPr id="5" name="Ink 4">
                <a:extLst>
                  <a:ext uri="{FF2B5EF4-FFF2-40B4-BE49-F238E27FC236}">
                    <a16:creationId xmlns:a16="http://schemas.microsoft.com/office/drawing/2014/main" id="{A4E51570-BF00-4943-B3B2-62FB162F0EF7}"/>
                  </a:ext>
                </a:extLst>
              </p:cNvPr>
              <p:cNvPicPr/>
              <p:nvPr/>
            </p:nvPicPr>
            <p:blipFill>
              <a:blip r:embed="rId5"/>
              <a:stretch>
                <a:fillRect/>
              </a:stretch>
            </p:blipFill>
            <p:spPr>
              <a:xfrm>
                <a:off x="855649" y="2135119"/>
                <a:ext cx="7606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DA768547-779C-4D47-A03E-5AA654B21911}"/>
                  </a:ext>
                </a:extLst>
              </p14:cNvPr>
              <p14:cNvContentPartPr/>
              <p14:nvPr/>
            </p14:nvContentPartPr>
            <p14:xfrm>
              <a:off x="845929" y="2553079"/>
              <a:ext cx="405720" cy="60120"/>
            </p14:xfrm>
          </p:contentPart>
        </mc:Choice>
        <mc:Fallback>
          <p:pic>
            <p:nvPicPr>
              <p:cNvPr id="6" name="Ink 5">
                <a:extLst>
                  <a:ext uri="{FF2B5EF4-FFF2-40B4-BE49-F238E27FC236}">
                    <a16:creationId xmlns:a16="http://schemas.microsoft.com/office/drawing/2014/main" id="{DA768547-779C-4D47-A03E-5AA654B21911}"/>
                  </a:ext>
                </a:extLst>
              </p:cNvPr>
              <p:cNvPicPr/>
              <p:nvPr/>
            </p:nvPicPr>
            <p:blipFill>
              <a:blip r:embed="rId7"/>
              <a:stretch>
                <a:fillRect/>
              </a:stretch>
            </p:blipFill>
            <p:spPr>
              <a:xfrm>
                <a:off x="836929" y="2544439"/>
                <a:ext cx="42336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80E746A9-3A2B-43E4-9FD3-7EAB4056882E}"/>
                  </a:ext>
                </a:extLst>
              </p14:cNvPr>
              <p14:cNvContentPartPr/>
              <p14:nvPr/>
            </p14:nvContentPartPr>
            <p14:xfrm>
              <a:off x="3173689" y="2562079"/>
              <a:ext cx="569160" cy="29160"/>
            </p14:xfrm>
          </p:contentPart>
        </mc:Choice>
        <mc:Fallback>
          <p:pic>
            <p:nvPicPr>
              <p:cNvPr id="7" name="Ink 6">
                <a:extLst>
                  <a:ext uri="{FF2B5EF4-FFF2-40B4-BE49-F238E27FC236}">
                    <a16:creationId xmlns:a16="http://schemas.microsoft.com/office/drawing/2014/main" id="{80E746A9-3A2B-43E4-9FD3-7EAB4056882E}"/>
                  </a:ext>
                </a:extLst>
              </p:cNvPr>
              <p:cNvPicPr/>
              <p:nvPr/>
            </p:nvPicPr>
            <p:blipFill>
              <a:blip r:embed="rId9"/>
              <a:stretch>
                <a:fillRect/>
              </a:stretch>
            </p:blipFill>
            <p:spPr>
              <a:xfrm>
                <a:off x="3164689" y="2553079"/>
                <a:ext cx="586800" cy="46800"/>
              </a:xfrm>
              <a:prstGeom prst="rect">
                <a:avLst/>
              </a:prstGeom>
            </p:spPr>
          </p:pic>
        </mc:Fallback>
      </mc:AlternateContent>
    </p:spTree>
    <p:extLst>
      <p:ext uri="{BB962C8B-B14F-4D97-AF65-F5344CB8AC3E}">
        <p14:creationId xmlns:p14="http://schemas.microsoft.com/office/powerpoint/2010/main" val="285240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46-C77D-42EC-9C58-516EBF031801}"/>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C3FFE242-CB18-49BD-8A04-B189EA0A1DF1}"/>
              </a:ext>
            </a:extLst>
          </p:cNvPr>
          <p:cNvSpPr>
            <a:spLocks noGrp="1"/>
          </p:cNvSpPr>
          <p:nvPr>
            <p:ph idx="1"/>
          </p:nvPr>
        </p:nvSpPr>
        <p:spPr/>
        <p:txBody>
          <a:bodyPr/>
          <a:lstStyle/>
          <a:p>
            <a:r>
              <a:rPr lang="en-US" dirty="0"/>
              <a:t>Add </a:t>
            </a:r>
            <a:r>
              <a:rPr lang="en-US" dirty="0" err="1"/>
              <a:t>jUnit</a:t>
            </a:r>
            <a:r>
              <a:rPr lang="en-US" dirty="0"/>
              <a:t> to Eclipse project</a:t>
            </a:r>
          </a:p>
          <a:p>
            <a:r>
              <a:rPr lang="en-US" dirty="0"/>
              <a:t>Questions on Lecture 2?</a:t>
            </a:r>
          </a:p>
          <a:p>
            <a:r>
              <a:rPr lang="en-US" dirty="0"/>
              <a:t>Practice writing tests</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B1F6CA9-FF8B-414D-8F02-2925805703B3}"/>
                  </a:ext>
                </a:extLst>
              </p14:cNvPr>
              <p14:cNvContentPartPr/>
              <p14:nvPr/>
            </p14:nvContentPartPr>
            <p14:xfrm>
              <a:off x="488449" y="1513759"/>
              <a:ext cx="277920" cy="95040"/>
            </p14:xfrm>
          </p:contentPart>
        </mc:Choice>
        <mc:Fallback>
          <p:pic>
            <p:nvPicPr>
              <p:cNvPr id="4" name="Ink 3">
                <a:extLst>
                  <a:ext uri="{FF2B5EF4-FFF2-40B4-BE49-F238E27FC236}">
                    <a16:creationId xmlns:a16="http://schemas.microsoft.com/office/drawing/2014/main" id="{8B1F6CA9-FF8B-414D-8F02-2925805703B3}"/>
                  </a:ext>
                </a:extLst>
              </p:cNvPr>
              <p:cNvPicPr/>
              <p:nvPr/>
            </p:nvPicPr>
            <p:blipFill>
              <a:blip r:embed="rId3"/>
              <a:stretch>
                <a:fillRect/>
              </a:stretch>
            </p:blipFill>
            <p:spPr>
              <a:xfrm>
                <a:off x="479809" y="1505119"/>
                <a:ext cx="29556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F28D829-074B-40AB-9427-CDBAE9ACA9CC}"/>
                  </a:ext>
                </a:extLst>
              </p14:cNvPr>
              <p14:cNvContentPartPr/>
              <p14:nvPr/>
            </p14:nvContentPartPr>
            <p14:xfrm>
              <a:off x="534169" y="2363719"/>
              <a:ext cx="205920" cy="134280"/>
            </p14:xfrm>
          </p:contentPart>
        </mc:Choice>
        <mc:Fallback>
          <p:pic>
            <p:nvPicPr>
              <p:cNvPr id="5" name="Ink 4">
                <a:extLst>
                  <a:ext uri="{FF2B5EF4-FFF2-40B4-BE49-F238E27FC236}">
                    <a16:creationId xmlns:a16="http://schemas.microsoft.com/office/drawing/2014/main" id="{3F28D829-074B-40AB-9427-CDBAE9ACA9CC}"/>
                  </a:ext>
                </a:extLst>
              </p:cNvPr>
              <p:cNvPicPr/>
              <p:nvPr/>
            </p:nvPicPr>
            <p:blipFill>
              <a:blip r:embed="rId5"/>
              <a:stretch>
                <a:fillRect/>
              </a:stretch>
            </p:blipFill>
            <p:spPr>
              <a:xfrm>
                <a:off x="525529" y="2355079"/>
                <a:ext cx="22356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5D4FC90-1410-4989-A8E6-02A970B40FB3}"/>
                  </a:ext>
                </a:extLst>
              </p14:cNvPr>
              <p14:cNvContentPartPr/>
              <p14:nvPr/>
            </p14:nvContentPartPr>
            <p14:xfrm>
              <a:off x="494569" y="1960159"/>
              <a:ext cx="209520" cy="111240"/>
            </p14:xfrm>
          </p:contentPart>
        </mc:Choice>
        <mc:Fallback>
          <p:pic>
            <p:nvPicPr>
              <p:cNvPr id="6" name="Ink 5">
                <a:extLst>
                  <a:ext uri="{FF2B5EF4-FFF2-40B4-BE49-F238E27FC236}">
                    <a16:creationId xmlns:a16="http://schemas.microsoft.com/office/drawing/2014/main" id="{35D4FC90-1410-4989-A8E6-02A970B40FB3}"/>
                  </a:ext>
                </a:extLst>
              </p:cNvPr>
              <p:cNvPicPr/>
              <p:nvPr/>
            </p:nvPicPr>
            <p:blipFill>
              <a:blip r:embed="rId7"/>
              <a:stretch>
                <a:fillRect/>
              </a:stretch>
            </p:blipFill>
            <p:spPr>
              <a:xfrm>
                <a:off x="485569" y="1951159"/>
                <a:ext cx="227160" cy="128880"/>
              </a:xfrm>
              <a:prstGeom prst="rect">
                <a:avLst/>
              </a:prstGeom>
            </p:spPr>
          </p:pic>
        </mc:Fallback>
      </mc:AlternateContent>
      <p:grpSp>
        <p:nvGrpSpPr>
          <p:cNvPr id="20" name="Group 19">
            <a:extLst>
              <a:ext uri="{FF2B5EF4-FFF2-40B4-BE49-F238E27FC236}">
                <a16:creationId xmlns:a16="http://schemas.microsoft.com/office/drawing/2014/main" id="{7293EBFB-BE73-4301-AE9D-1DAB5E76743F}"/>
              </a:ext>
            </a:extLst>
          </p:cNvPr>
          <p:cNvGrpSpPr/>
          <p:nvPr/>
        </p:nvGrpSpPr>
        <p:grpSpPr>
          <a:xfrm>
            <a:off x="1471609" y="2926039"/>
            <a:ext cx="868680" cy="268200"/>
            <a:chOff x="1471609" y="2926039"/>
            <a:chExt cx="868680" cy="26820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3655055C-DC01-43C9-85C6-9A45DF796E17}"/>
                    </a:ext>
                  </a:extLst>
                </p14:cNvPr>
                <p14:cNvContentPartPr/>
                <p14:nvPr/>
              </p14:nvContentPartPr>
              <p14:xfrm>
                <a:off x="1471609" y="2945839"/>
                <a:ext cx="212760" cy="248400"/>
              </p14:xfrm>
            </p:contentPart>
          </mc:Choice>
          <mc:Fallback>
            <p:pic>
              <p:nvPicPr>
                <p:cNvPr id="7" name="Ink 6">
                  <a:extLst>
                    <a:ext uri="{FF2B5EF4-FFF2-40B4-BE49-F238E27FC236}">
                      <a16:creationId xmlns:a16="http://schemas.microsoft.com/office/drawing/2014/main" id="{3655055C-DC01-43C9-85C6-9A45DF796E17}"/>
                    </a:ext>
                  </a:extLst>
                </p:cNvPr>
                <p:cNvPicPr/>
                <p:nvPr/>
              </p:nvPicPr>
              <p:blipFill>
                <a:blip r:embed="rId9"/>
                <a:stretch>
                  <a:fillRect/>
                </a:stretch>
              </p:blipFill>
              <p:spPr>
                <a:xfrm>
                  <a:off x="1462609" y="2936839"/>
                  <a:ext cx="2304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7127F810-A250-4443-950E-EAECA014632D}"/>
                    </a:ext>
                  </a:extLst>
                </p14:cNvPr>
                <p14:cNvContentPartPr/>
                <p14:nvPr/>
              </p14:nvContentPartPr>
              <p14:xfrm>
                <a:off x="1752049" y="2929639"/>
                <a:ext cx="141120" cy="40680"/>
              </p14:xfrm>
            </p:contentPart>
          </mc:Choice>
          <mc:Fallback>
            <p:pic>
              <p:nvPicPr>
                <p:cNvPr id="8" name="Ink 7">
                  <a:extLst>
                    <a:ext uri="{FF2B5EF4-FFF2-40B4-BE49-F238E27FC236}">
                      <a16:creationId xmlns:a16="http://schemas.microsoft.com/office/drawing/2014/main" id="{7127F810-A250-4443-950E-EAECA014632D}"/>
                    </a:ext>
                  </a:extLst>
                </p:cNvPr>
                <p:cNvPicPr/>
                <p:nvPr/>
              </p:nvPicPr>
              <p:blipFill>
                <a:blip r:embed="rId11"/>
                <a:stretch>
                  <a:fillRect/>
                </a:stretch>
              </p:blipFill>
              <p:spPr>
                <a:xfrm>
                  <a:off x="1743049" y="2920639"/>
                  <a:ext cx="1587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01B8B6BA-D9A0-4D5E-8B70-1C5CAE858123}"/>
                    </a:ext>
                  </a:extLst>
                </p14:cNvPr>
                <p14:cNvContentPartPr/>
                <p14:nvPr/>
              </p14:nvContentPartPr>
              <p14:xfrm>
                <a:off x="1777249" y="2953039"/>
                <a:ext cx="113760" cy="188280"/>
              </p14:xfrm>
            </p:contentPart>
          </mc:Choice>
          <mc:Fallback>
            <p:pic>
              <p:nvPicPr>
                <p:cNvPr id="9" name="Ink 8">
                  <a:extLst>
                    <a:ext uri="{FF2B5EF4-FFF2-40B4-BE49-F238E27FC236}">
                      <a16:creationId xmlns:a16="http://schemas.microsoft.com/office/drawing/2014/main" id="{01B8B6BA-D9A0-4D5E-8B70-1C5CAE858123}"/>
                    </a:ext>
                  </a:extLst>
                </p:cNvPr>
                <p:cNvPicPr/>
                <p:nvPr/>
              </p:nvPicPr>
              <p:blipFill>
                <a:blip r:embed="rId13"/>
                <a:stretch>
                  <a:fillRect/>
                </a:stretch>
              </p:blipFill>
              <p:spPr>
                <a:xfrm>
                  <a:off x="1768609" y="2944399"/>
                  <a:ext cx="13140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DAE85653-2ED2-4676-B783-AC834A9655B0}"/>
                    </a:ext>
                  </a:extLst>
                </p14:cNvPr>
                <p14:cNvContentPartPr/>
                <p14:nvPr/>
              </p14:nvContentPartPr>
              <p14:xfrm>
                <a:off x="1955089" y="3043759"/>
                <a:ext cx="174240" cy="88920"/>
              </p14:xfrm>
            </p:contentPart>
          </mc:Choice>
          <mc:Fallback>
            <p:pic>
              <p:nvPicPr>
                <p:cNvPr id="10" name="Ink 9">
                  <a:extLst>
                    <a:ext uri="{FF2B5EF4-FFF2-40B4-BE49-F238E27FC236}">
                      <a16:creationId xmlns:a16="http://schemas.microsoft.com/office/drawing/2014/main" id="{DAE85653-2ED2-4676-B783-AC834A9655B0}"/>
                    </a:ext>
                  </a:extLst>
                </p:cNvPr>
                <p:cNvPicPr/>
                <p:nvPr/>
              </p:nvPicPr>
              <p:blipFill>
                <a:blip r:embed="rId15"/>
                <a:stretch>
                  <a:fillRect/>
                </a:stretch>
              </p:blipFill>
              <p:spPr>
                <a:xfrm>
                  <a:off x="1946089" y="3034759"/>
                  <a:ext cx="1918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1A8161F0-28FC-4AE8-B2D5-4059200D58A1}"/>
                    </a:ext>
                  </a:extLst>
                </p14:cNvPr>
                <p14:cNvContentPartPr/>
                <p14:nvPr/>
              </p14:nvContentPartPr>
              <p14:xfrm>
                <a:off x="2151289" y="2926039"/>
                <a:ext cx="103680" cy="205560"/>
              </p14:xfrm>
            </p:contentPart>
          </mc:Choice>
          <mc:Fallback>
            <p:pic>
              <p:nvPicPr>
                <p:cNvPr id="11" name="Ink 10">
                  <a:extLst>
                    <a:ext uri="{FF2B5EF4-FFF2-40B4-BE49-F238E27FC236}">
                      <a16:creationId xmlns:a16="http://schemas.microsoft.com/office/drawing/2014/main" id="{1A8161F0-28FC-4AE8-B2D5-4059200D58A1}"/>
                    </a:ext>
                  </a:extLst>
                </p:cNvPr>
                <p:cNvPicPr/>
                <p:nvPr/>
              </p:nvPicPr>
              <p:blipFill>
                <a:blip r:embed="rId17"/>
                <a:stretch>
                  <a:fillRect/>
                </a:stretch>
              </p:blipFill>
              <p:spPr>
                <a:xfrm>
                  <a:off x="2142649" y="2917399"/>
                  <a:ext cx="12132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F2E3A40D-BC77-493F-AB4F-3171F76E805F}"/>
                    </a:ext>
                  </a:extLst>
                </p14:cNvPr>
                <p14:cNvContentPartPr/>
                <p14:nvPr/>
              </p14:nvContentPartPr>
              <p14:xfrm>
                <a:off x="2269009" y="3061399"/>
                <a:ext cx="71280" cy="60840"/>
              </p14:xfrm>
            </p:contentPart>
          </mc:Choice>
          <mc:Fallback>
            <p:pic>
              <p:nvPicPr>
                <p:cNvPr id="12" name="Ink 11">
                  <a:extLst>
                    <a:ext uri="{FF2B5EF4-FFF2-40B4-BE49-F238E27FC236}">
                      <a16:creationId xmlns:a16="http://schemas.microsoft.com/office/drawing/2014/main" id="{F2E3A40D-BC77-493F-AB4F-3171F76E805F}"/>
                    </a:ext>
                  </a:extLst>
                </p:cNvPr>
                <p:cNvPicPr/>
                <p:nvPr/>
              </p:nvPicPr>
              <p:blipFill>
                <a:blip r:embed="rId19"/>
                <a:stretch>
                  <a:fillRect/>
                </a:stretch>
              </p:blipFill>
              <p:spPr>
                <a:xfrm>
                  <a:off x="2260369" y="3052399"/>
                  <a:ext cx="88920" cy="78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8C96F8E6-0FCE-420D-AB13-A3C32F24DA16}"/>
                  </a:ext>
                </a:extLst>
              </p14:cNvPr>
              <p14:cNvContentPartPr/>
              <p14:nvPr/>
            </p14:nvContentPartPr>
            <p14:xfrm>
              <a:off x="2559169" y="3024319"/>
              <a:ext cx="93600" cy="16560"/>
            </p14:xfrm>
          </p:contentPart>
        </mc:Choice>
        <mc:Fallback>
          <p:pic>
            <p:nvPicPr>
              <p:cNvPr id="13" name="Ink 12">
                <a:extLst>
                  <a:ext uri="{FF2B5EF4-FFF2-40B4-BE49-F238E27FC236}">
                    <a16:creationId xmlns:a16="http://schemas.microsoft.com/office/drawing/2014/main" id="{8C96F8E6-0FCE-420D-AB13-A3C32F24DA16}"/>
                  </a:ext>
                </a:extLst>
              </p:cNvPr>
              <p:cNvPicPr/>
              <p:nvPr/>
            </p:nvPicPr>
            <p:blipFill>
              <a:blip r:embed="rId21"/>
              <a:stretch>
                <a:fillRect/>
              </a:stretch>
            </p:blipFill>
            <p:spPr>
              <a:xfrm>
                <a:off x="2550169" y="3015319"/>
                <a:ext cx="111240" cy="34200"/>
              </a:xfrm>
              <a:prstGeom prst="rect">
                <a:avLst/>
              </a:prstGeom>
            </p:spPr>
          </p:pic>
        </mc:Fallback>
      </mc:AlternateContent>
      <p:grpSp>
        <p:nvGrpSpPr>
          <p:cNvPr id="19" name="Group 18">
            <a:extLst>
              <a:ext uri="{FF2B5EF4-FFF2-40B4-BE49-F238E27FC236}">
                <a16:creationId xmlns:a16="http://schemas.microsoft.com/office/drawing/2014/main" id="{C70F97D6-44E3-45B8-A452-F4B553930601}"/>
              </a:ext>
            </a:extLst>
          </p:cNvPr>
          <p:cNvGrpSpPr/>
          <p:nvPr/>
        </p:nvGrpSpPr>
        <p:grpSpPr>
          <a:xfrm>
            <a:off x="2914129" y="2844679"/>
            <a:ext cx="685440" cy="253440"/>
            <a:chOff x="2914129" y="2844679"/>
            <a:chExt cx="685440" cy="253440"/>
          </a:xfrm>
        </p:grpSpPr>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53BB78EC-7903-4CE5-B24A-9AE907476232}"/>
                    </a:ext>
                  </a:extLst>
                </p14:cNvPr>
                <p14:cNvContentPartPr/>
                <p14:nvPr/>
              </p14:nvContentPartPr>
              <p14:xfrm>
                <a:off x="2914129" y="2860159"/>
                <a:ext cx="105120" cy="237960"/>
              </p14:xfrm>
            </p:contentPart>
          </mc:Choice>
          <mc:Fallback>
            <p:pic>
              <p:nvPicPr>
                <p:cNvPr id="14" name="Ink 13">
                  <a:extLst>
                    <a:ext uri="{FF2B5EF4-FFF2-40B4-BE49-F238E27FC236}">
                      <a16:creationId xmlns:a16="http://schemas.microsoft.com/office/drawing/2014/main" id="{53BB78EC-7903-4CE5-B24A-9AE907476232}"/>
                    </a:ext>
                  </a:extLst>
                </p:cNvPr>
                <p:cNvPicPr/>
                <p:nvPr/>
              </p:nvPicPr>
              <p:blipFill>
                <a:blip r:embed="rId23"/>
                <a:stretch>
                  <a:fillRect/>
                </a:stretch>
              </p:blipFill>
              <p:spPr>
                <a:xfrm>
                  <a:off x="2905489" y="2851519"/>
                  <a:ext cx="1227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1C677B76-C3D1-4DDC-B762-4F672D198B70}"/>
                    </a:ext>
                  </a:extLst>
                </p14:cNvPr>
                <p14:cNvContentPartPr/>
                <p14:nvPr/>
              </p14:nvContentPartPr>
              <p14:xfrm>
                <a:off x="3039769" y="2879239"/>
                <a:ext cx="103320" cy="160560"/>
              </p14:xfrm>
            </p:contentPart>
          </mc:Choice>
          <mc:Fallback>
            <p:pic>
              <p:nvPicPr>
                <p:cNvPr id="15" name="Ink 14">
                  <a:extLst>
                    <a:ext uri="{FF2B5EF4-FFF2-40B4-BE49-F238E27FC236}">
                      <a16:creationId xmlns:a16="http://schemas.microsoft.com/office/drawing/2014/main" id="{1C677B76-C3D1-4DDC-B762-4F672D198B70}"/>
                    </a:ext>
                  </a:extLst>
                </p:cNvPr>
                <p:cNvPicPr/>
                <p:nvPr/>
              </p:nvPicPr>
              <p:blipFill>
                <a:blip r:embed="rId25"/>
                <a:stretch>
                  <a:fillRect/>
                </a:stretch>
              </p:blipFill>
              <p:spPr>
                <a:xfrm>
                  <a:off x="3031129" y="2870239"/>
                  <a:ext cx="1209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19A40255-9F3B-4530-BD6E-78A2B752E1C3}"/>
                    </a:ext>
                  </a:extLst>
                </p14:cNvPr>
                <p14:cNvContentPartPr/>
                <p14:nvPr/>
              </p14:nvContentPartPr>
              <p14:xfrm>
                <a:off x="3212929" y="3003799"/>
                <a:ext cx="163080" cy="80280"/>
              </p14:xfrm>
            </p:contentPart>
          </mc:Choice>
          <mc:Fallback>
            <p:pic>
              <p:nvPicPr>
                <p:cNvPr id="16" name="Ink 15">
                  <a:extLst>
                    <a:ext uri="{FF2B5EF4-FFF2-40B4-BE49-F238E27FC236}">
                      <a16:creationId xmlns:a16="http://schemas.microsoft.com/office/drawing/2014/main" id="{19A40255-9F3B-4530-BD6E-78A2B752E1C3}"/>
                    </a:ext>
                  </a:extLst>
                </p:cNvPr>
                <p:cNvPicPr/>
                <p:nvPr/>
              </p:nvPicPr>
              <p:blipFill>
                <a:blip r:embed="rId27"/>
                <a:stretch>
                  <a:fillRect/>
                </a:stretch>
              </p:blipFill>
              <p:spPr>
                <a:xfrm>
                  <a:off x="3203929" y="2994799"/>
                  <a:ext cx="1807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C62BDBDD-1816-405C-84D4-E8A68F1F81E3}"/>
                    </a:ext>
                  </a:extLst>
                </p14:cNvPr>
                <p14:cNvContentPartPr/>
                <p14:nvPr/>
              </p14:nvContentPartPr>
              <p14:xfrm>
                <a:off x="3423889" y="2844679"/>
                <a:ext cx="81360" cy="240840"/>
              </p14:xfrm>
            </p:contentPart>
          </mc:Choice>
          <mc:Fallback>
            <p:pic>
              <p:nvPicPr>
                <p:cNvPr id="17" name="Ink 16">
                  <a:extLst>
                    <a:ext uri="{FF2B5EF4-FFF2-40B4-BE49-F238E27FC236}">
                      <a16:creationId xmlns:a16="http://schemas.microsoft.com/office/drawing/2014/main" id="{C62BDBDD-1816-405C-84D4-E8A68F1F81E3}"/>
                    </a:ext>
                  </a:extLst>
                </p:cNvPr>
                <p:cNvPicPr/>
                <p:nvPr/>
              </p:nvPicPr>
              <p:blipFill>
                <a:blip r:embed="rId29"/>
                <a:stretch>
                  <a:fillRect/>
                </a:stretch>
              </p:blipFill>
              <p:spPr>
                <a:xfrm>
                  <a:off x="3414889" y="2836039"/>
                  <a:ext cx="990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64A6B4E8-C58B-4E8A-B1EF-1BE03F7E44C8}"/>
                    </a:ext>
                  </a:extLst>
                </p14:cNvPr>
                <p14:cNvContentPartPr/>
                <p14:nvPr/>
              </p14:nvContentPartPr>
              <p14:xfrm>
                <a:off x="3505969" y="2956639"/>
                <a:ext cx="93600" cy="100440"/>
              </p14:xfrm>
            </p:contentPart>
          </mc:Choice>
          <mc:Fallback>
            <p:pic>
              <p:nvPicPr>
                <p:cNvPr id="18" name="Ink 17">
                  <a:extLst>
                    <a:ext uri="{FF2B5EF4-FFF2-40B4-BE49-F238E27FC236}">
                      <a16:creationId xmlns:a16="http://schemas.microsoft.com/office/drawing/2014/main" id="{64A6B4E8-C58B-4E8A-B1EF-1BE03F7E44C8}"/>
                    </a:ext>
                  </a:extLst>
                </p:cNvPr>
                <p:cNvPicPr/>
                <p:nvPr/>
              </p:nvPicPr>
              <p:blipFill>
                <a:blip r:embed="rId31"/>
                <a:stretch>
                  <a:fillRect/>
                </a:stretch>
              </p:blipFill>
              <p:spPr>
                <a:xfrm>
                  <a:off x="3496969" y="2947639"/>
                  <a:ext cx="111240" cy="118080"/>
                </a:xfrm>
                <a:prstGeom prst="rect">
                  <a:avLst/>
                </a:prstGeom>
              </p:spPr>
            </p:pic>
          </mc:Fallback>
        </mc:AlternateContent>
      </p:grpSp>
    </p:spTree>
    <p:extLst>
      <p:ext uri="{BB962C8B-B14F-4D97-AF65-F5344CB8AC3E}">
        <p14:creationId xmlns:p14="http://schemas.microsoft.com/office/powerpoint/2010/main" val="96269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sumNumbers</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a:bodyPr>
          <a:lstStyle/>
          <a:p>
            <a:r>
              <a:rPr lang="en-US" dirty="0"/>
              <a:t>Given a string, return the sum of the numbers appearing in the string, ignoring all other characters. A number is a series of 1 or more digit chars in a row. (Note: </a:t>
            </a:r>
            <a:r>
              <a:rPr lang="en-US" dirty="0" err="1"/>
              <a:t>Character.isDigit</a:t>
            </a:r>
            <a:r>
              <a:rPr lang="en-US" dirty="0"/>
              <a:t>(char) tests if a char is one of the chars '0', '1', .. '9'. </a:t>
            </a:r>
            <a:r>
              <a:rPr lang="en-US" dirty="0" err="1"/>
              <a:t>Integer.parseInt</a:t>
            </a:r>
            <a:r>
              <a:rPr lang="en-US" dirty="0"/>
              <a:t>(string) converts a string to an int.)</a:t>
            </a:r>
          </a:p>
          <a:p>
            <a:endParaRPr lang="en-US" dirty="0"/>
          </a:p>
          <a:p>
            <a:r>
              <a:rPr lang="en-US" dirty="0" err="1"/>
              <a:t>sumNumbers</a:t>
            </a:r>
            <a:r>
              <a:rPr lang="en-US" dirty="0"/>
              <a:t>("</a:t>
            </a:r>
            <a:r>
              <a:rPr lang="en-US" dirty="0" err="1"/>
              <a:t>abc123xyz</a:t>
            </a:r>
            <a:r>
              <a:rPr lang="en-US" dirty="0"/>
              <a:t>") → 123</a:t>
            </a:r>
          </a:p>
          <a:p>
            <a:r>
              <a:rPr lang="en-US" dirty="0" err="1"/>
              <a:t>sumNumbers</a:t>
            </a:r>
            <a:r>
              <a:rPr lang="en-US" dirty="0"/>
              <a:t>("</a:t>
            </a:r>
            <a:r>
              <a:rPr lang="en-US" dirty="0" err="1"/>
              <a:t>aa11b33</a:t>
            </a:r>
            <a:r>
              <a:rPr lang="en-US" dirty="0"/>
              <a:t>") → 44</a:t>
            </a:r>
          </a:p>
          <a:p>
            <a:r>
              <a:rPr lang="en-US" dirty="0" err="1"/>
              <a:t>sumNumbers</a:t>
            </a:r>
            <a:r>
              <a:rPr lang="en-US" dirty="0"/>
              <a:t>("7 11") → 18</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b="1" dirty="0">
                <a:solidFill>
                  <a:srgbClr val="FF0000"/>
                </a:solidFill>
              </a:rPr>
              <a:t>What test cases should we write to confirm that our implementation works?</a:t>
            </a:r>
          </a:p>
        </p:txBody>
      </p:sp>
    </p:spTree>
    <p:extLst>
      <p:ext uri="{BB962C8B-B14F-4D97-AF65-F5344CB8AC3E}">
        <p14:creationId xmlns:p14="http://schemas.microsoft.com/office/powerpoint/2010/main" val="109451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evenOdd</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a:bodyPr>
          <a:lstStyle/>
          <a:p>
            <a:r>
              <a:rPr lang="en-US" dirty="0"/>
              <a:t>Return an array that contains the exact same numbers as the given array, but rearranged so that all the even numbers come before all the odd numbers. Other than that, the numbers can be in any order. You may modify and return the given array, or make a new array.</a:t>
            </a:r>
          </a:p>
          <a:p>
            <a:endParaRPr lang="en-US" dirty="0"/>
          </a:p>
          <a:p>
            <a:r>
              <a:rPr lang="en-US" dirty="0" err="1"/>
              <a:t>evenOdd</a:t>
            </a:r>
            <a:r>
              <a:rPr lang="en-US" dirty="0"/>
              <a:t>([1, 0, 1, 0, 0, 1, 1]) → [0, 0, 0, 1, 1, 1, 1]</a:t>
            </a:r>
          </a:p>
          <a:p>
            <a:r>
              <a:rPr lang="en-US" dirty="0" err="1"/>
              <a:t>evenOdd</a:t>
            </a:r>
            <a:r>
              <a:rPr lang="en-US" dirty="0"/>
              <a:t>([3, 3, 2]) → [2, 3, 3]</a:t>
            </a:r>
          </a:p>
          <a:p>
            <a:r>
              <a:rPr lang="en-US" dirty="0" err="1"/>
              <a:t>evenOdd</a:t>
            </a:r>
            <a:r>
              <a:rPr lang="en-US" dirty="0"/>
              <a:t>([2, 2, 2]) → [2, 2, 2]</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b="1" dirty="0">
                <a:solidFill>
                  <a:srgbClr val="FF0000"/>
                </a:solidFill>
              </a:rPr>
              <a:t>What test cases should we write to confirm that our implementation works?</a:t>
            </a:r>
          </a:p>
        </p:txBody>
      </p:sp>
    </p:spTree>
    <p:extLst>
      <p:ext uri="{BB962C8B-B14F-4D97-AF65-F5344CB8AC3E}">
        <p14:creationId xmlns:p14="http://schemas.microsoft.com/office/powerpoint/2010/main" val="43016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1933</TotalTime>
  <Words>298</Words>
  <Application>Microsoft Office PowerPoint</Application>
  <PresentationFormat>On-screen Show (16:9)</PresentationFormat>
  <Paragraphs>25</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 Light</vt:lpstr>
      <vt:lpstr>Calibri</vt:lpstr>
      <vt:lpstr>Arial</vt:lpstr>
      <vt:lpstr>Office Theme</vt:lpstr>
      <vt:lpstr>CSE 12 – Basic Data Structures and Object-Oriented Design Lecture 2</vt:lpstr>
      <vt:lpstr>Announcements</vt:lpstr>
      <vt:lpstr>Topics</vt:lpstr>
      <vt:lpstr>sumNumbers</vt:lpstr>
      <vt:lpstr>evenOdd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11 – Expedited Java</dc:title>
  <dc:creator>Greg Miranda</dc:creator>
  <cp:lastModifiedBy>Greg Miranda</cp:lastModifiedBy>
  <cp:revision>99</cp:revision>
  <dcterms:modified xsi:type="dcterms:W3CDTF">2021-01-06T19:40:13Z</dcterms:modified>
</cp:coreProperties>
</file>