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5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6.xml" ContentType="application/inkml+xml"/>
  <Override PartName="/ppt/ink/ink7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8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  <p:sldId id="76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7" autoAdjust="0"/>
    <p:restoredTop sz="96036" autoAdjust="0"/>
  </p:normalViewPr>
  <p:slideViewPr>
    <p:cSldViewPr snapToGrid="0">
      <p:cViewPr varScale="1">
        <p:scale>
          <a:sx n="113" d="100"/>
          <a:sy n="113" d="100"/>
        </p:scale>
        <p:origin x="75" y="171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02:55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11123 8581 403 0,'0'0'17'0,"0"0"5"0,0 0-22 0,0 0 0 16,0 0 0-16,0 0 0 0,0 0 220 0,0 0 40 15,0 0 8-15,0 0 2 0,0 0-199 0,0 0-40 16,0 0-8-16,0 0-2 0,0 0 8 0,3 2 2 16,-1 5 0-16,-2-7 0 0,0 7-7 0,3 0-2 15,-3-4 0-15,0 8 0 0,0-4 17 0,-3 3 3 16,3-1 1-16,-2 8 0 0,2-1-24 0,-3-2-5 16,3 3-1-16,-3-1 0 0,3 5 10 0,-2 3 1 15,-1 2 1-15,1 0 0 0,-1 2-9 0,-2-5-1 16,2 3-1-16,0-2 0 0,1-1-14 0,-1-2 0 0,0-2 0 0,1 2 0 15,-1-4 8-15,3-1-8 0,0-6 0 0,0 4 0 16,0-5 0-16,0-2 0 0,3 3-11 0,-1-6 11 31,-2-4-97-31,0 0-12 0,0 0-3 0</inkml:trace>
  <inkml:trace contextRef="#ctx0" brushRef="#br0" timeOffset="407.68">11591 8322 2286 0,'-8'14'101'0,"6"-7"21"0,-1 3-98 0,-2 1-24 16,0 1 0-16,-3 5 0 0,2-1 50 0,-2 5 5 16,0-4 1-16,-2 6 0 0,-1 1-36 0,-2 2-6 15,0 4-2-15,-3 3 0 0,-3 2-12 0,4 5 0 16,-4 0-9-16,1 3 9 0,-1 1 0 0,1-1 0 15,-1 1-8-15,0-1 8 0,1 4 0 0,-1 0 0 16,4-7 0-16,-1 4 0 0,0-4 0 0,3-4 0 16,-1-1 0-16,4-2 0 15,-1-7-31-15,1-3 0 0,-1 1 0 0,3-3 0 16,0-5-7-16,3-6-2 16,2-1 0-16,1-2-645 0,2-2-130 0</inkml:trace>
  <inkml:trace contextRef="#ctx0" brushRef="#br0" timeOffset="774.53">11538 8856 2188 0,'0'0'97'0,"6"0"20"0,-1-5-93 0,3 5-24 0,-3-2 0 0,3-3 0 16,0 5 79-16,3 0 11 0,-3-2 2 0,0-1 1 0,2 3-43 0,-2-4-9 16,3 4-1-16,-1 0-1 0,-2 0-25 0,3 4-5 15,-1-1-1-15,-2-1 0 0,6 3-8 0,-4-3 0 16,1 5 0-16,-1 0 0 15,1 3 0-15,-3-3 0 0,0 2 12 0,0 3-4 16,0 0-39-16,-3 2-8 0,-5-5-1 0,0 8-1 16,-3-3 8-16,1 2 1 0,-6 5 1 0,2-2 0 0,-1-2 31 0,-1 4 8 15,-3-2 1-15,0 2 0 16,3-5-18-16,-2 1-4 0,-1-1-1 0,3-2 0 0,0 0 14 0,0-2 0 16,1-5 0-16,1 5 0 0,4-7 8 0,-4 2 2 15,6-7 0-15,0 0 0 0,0 0 12 0,0 0 2 0,0 0 1 0,0 0 0 16,0 0-1-16,11 0 0 0,-3-3 0 15,2-1 0-15,4 1-8 0,-1-4-1 16,3 0-1-16,2 5 0 0,1-5-14 0,2 0 9 0,3-3-9 0,0 3 8 16,-3 0-8-16,3-2 0 15,2 2 0-15,-2-7 0 16,-3 4-148-16,3 1-26 0,-3-1-5 0,0-1-515 0,-2 1-103 0</inkml:trace>
  <inkml:trace contextRef="#ctx0" brushRef="#br0" timeOffset="1257.89">12443 8771 2516 0,'0'0'56'0,"0"0"11"0,0 0 2 0,0 0 1 0,0 0-56 0,0 0-14 0,0 0 0 15,-5-2 0-15,2-3 54 0,-2 3 8 0,2-3 2 0,-2 0 0 0,-3-6-48 0,0 4-16 16,0-3 9-16,0 3-9 0,-2-2 0 0,-3-5 0 15,-3 4 0-15,0 3 0 0,0-2 0 0,0-1 0 16,0 3 0 0,3 0 0-16,-3 5-26 0,3-3 2 0,-3 5 1 0,5 0 0 0,1 5 5 0,-3-3 1 15,5 8 0-15,0-3 0 0,0 2 17 0,0 3-10 16,5 0 10-16,-2 2-8 0,2-5-2 0,1 5 0 16,2 3 0-16,0-1 0 0,2-2 10 15,1-4 0-15,0 6-9 0,2-2 9 0,0-4 0 16,0 1-11-16,3-1 11 0,0-3-8 0,0 0 8 0,3-2 0 0,-1 2 0 15,1-3 0-15,0-1 0 0,-1 4 0 0,1-5 0 16,-1 3 0-16,4-3 0 0,-4 5 0 16,3-4 0-16,-2 1 0 0,2-1 0 0,0 4 0 15,-2-3 0-15,0 1 0 0,-1 2 0 0,-2 5 0 16,0 0-11-16,-3-3 11 0,-2 5 0 0,2 3 0 0,-2-1 0 0,-3 5 0 16,0-4 13-16,0 6-1 0,0 1 0 15,0-1 0-15,-5 1 24 0,2 2 5 0,0-3 1 0,-2 1 0 16,0-1-24-16,0 1-5 0,-1-1-1 0,-2 1 0 15,3-1-3-15,-6 3-1 0,3-2 0 0,-2-3 0 16,2-2-8-16,0 2 0 0,0-5 0 16,0-6 0-16,0 4-40 15,0-5-9-15,3-2-3 0,-3 0-1136 0</inkml:trace>
  <inkml:trace contextRef="#ctx0" brushRef="#br0" timeOffset="1956.75">11136 9695 1933 0,'0'0'42'0,"0"0"9"0,0 0 1 0,0 0 4 0,-5 0-45 0,2 3-11 16,1-3 0-16,-1 7 0 0,0-2 48 0,3-1 7 0,-2 3 1 0,2 7 1 15,0 3-35-15,0-1-7 0,0 8-2 16,2-1 0-16,-2 3-13 0,0 5-13 0,6 2 2 0,-4 4 1 16,1-4-2-16,2 7 0 0,-2-4 0 0,0-3 0 15,-1-1-1-15,1 1-1 0,-3-2 0 16,3-8 0-1,-1 1-178-15,1-3-35 0,-3 12-7 0,0-16-2 0</inkml:trace>
  <inkml:trace contextRef="#ctx0" brushRef="#br0" timeOffset="2246.33">11549 9571 2602 0,'0'0'116'0,"0"0"23"0,0 0-111 0,-5 7-28 0,-1 0 0 16,4 0 0-16,-6 2 44 0,5-2 3 0,-5 3 1 0,3-1 0 0,-3 5-33 0,-2 0-7 15,2 3 0-15,-6 2-8 0,4 2 0 0,-3 2-11 16,-1 3 0-16,-2 5 0 16,3 2-17-16,0 4-3 0,0 1-1 0,-3 4 0 0,5-2 13 0,-2 0 3 15,0 5 0-15,2-3 0 0,1 5 0 0,-1 0 0 16,3-2 0-16,-2-3 0 15,-1-2-23-15,3 0-4 0,0-9-1 16,3 2 0-16,0-5-78 0,-1-4-16 16,1-5-3-16,2-3-771 0</inkml:trace>
  <inkml:trace contextRef="#ctx0" brushRef="#br0" timeOffset="2653.24">11554 9870 2602 0,'0'0'57'16,"0"0"12"-16,6 2 3 0,-1-2 1 0,0 0-58 0,1 0-15 0,-1 0 0 0,3 5 0 16,-3-3 48-16,0-2 6 0,1 0 2 0,-4 7 0 15,6-5-39-15,-2 3-7 0,-1-3-2 0,-3 3 0 0,4-3-8 16,-4 5 0-16,4-4 0 0,-1 4 0 16,-2-2 0-16,-1-1-9 0,1 3 9 0,-3 5-13 15,0-2-10-15,-3-1-1 0,1 7-1 0,-4-1 0 16,4-1-5-16,-4-3-1 0,-2 6 0 0,3-3 0 15,-3 2 22-15,0-1 9 0,0-1-8 0,0-3 8 16,0 6 0-16,1-5 0 0,-1-1 0 16,2 3 8-16,-2-4-8 15,6 4 0-15,-4-5 8 0,4 6-8 0,-1-6 0 0,3-2 0 16,0 7 0-16,3-4 8 0,-1-1-8 0,4-2 8 0,2 0-8 0,-3 2 8 0,3-2 0 0,0 1 1 16,0-6 0-16,2 5 0 0,1-2-9 15,0-3 8-15,-1 5-8 0,1-5 8 0,-3 5-8 16,0-2 0-16,2-2 9 0,-5-1-9 15,1 5 0-15,2-2 0 0,-6-3 0 0,4 5 0 0,-4-5 0 0,-2 5 0 16,0 5 0-16,0-2 0 0,-2-1-12 0,-4 0-8 0,4 3 0 16,-6-2-1-1,2-1-24-15,-2 0-5 0,1 3-1 0,-1-2 0 16,0-1-9-16,-3-2-1 0,3 0-1 0,0-5 0 16,-2 6-94-16,2-8-20 0,2 4-3 0</inkml:trace>
  <inkml:trace contextRef="#ctx0" brushRef="#br0" timeOffset="3003.79">11848 10074 2761 0,'3'19'122'16,"-3"-10"26"-16,0 5-119 0,2 1-29 0,1 1 0 0,0 0 0 15,-1 6 62-15,4-4 6 0,-4 4 2 0,4-4 0 0,-4-1-51 0,6-1-11 16,-5-2-8-16,5 3 12 15,-3-3-12-15,0-5 0 0,1 6 0 0,-1-6 0 16,0 0-13-16,3-2 1 0,-5 1 1 0,2-1 0 16,-5-7 11-16,0 0 0 0,0 0-9 0,11 0 9 0,-3-3 0 0,-3-4 0 15,0-5 0-15,0 1 0 0,1-3 0 0,-4-3 0 16,1-4 0-16,0-3 0 16,-1 6 0-16,-2-6 0 0,-2 1 0 0,2-1 8 15,-3 0-8-15,0 1 0 0,-2 4 0 0,0 0-11 0,-1 1 3 0,-1-4 0 16,-1 6 0-16,-3 4 0 15,-2 0-30-15,2 1-6 0,1-1 0 0,-1 10-1 16,-2-6-15-16,2 1-2 0,3 7-1 0,-2-2 0 16,-1-3-69-16,1 5-13 0,2 0-3 15</inkml:trace>
  <inkml:trace contextRef="#ctx0" brushRef="#br0" timeOffset="138961.57">15785 9072 288 0,'0'0'25'0,"-3"0"-25"15,3-7 0-15,0 0 0 0,0 2 0 0</inkml:trace>
  <inkml:trace contextRef="#ctx0" brushRef="#br0" timeOffset="139247.81">15864 8889 1328 0,'0'0'59'0,"6"-7"12"0,-1 0-57 0,-2 4-14 0,-3-1 0 0,2-1 0 15,1 0 107-15,-3-2 18 0,0 5 4 0,0-3 1 16,0 0-50-16,0-2-9 0,0 3-3 0,-5-3 0 16,2-3-22-16,-2 3-5 0,2-2-1 0,0 2 0 15,-2-3-25-15,0 1-6 0,0-3-1 0,-3 3 0 16,2-1-8-16,-2 3-17 0,-2-2 4 0,-1 2 1 16,1-3-9-16,-1 6-2 0,-2-3 0 0,0 4 0 15,-1-4 13-15,1 7 10 0,-3 5-13 0,0 0 5 16,-2 2 8-16,-3 0 9 0,0 2-1 0,2 3-8 0,-2 0 13 15,0 4-4-15,5-2-1 0,-3 7 0 0,6-4-8 16,0 2 0-16,0 2 9 0,-1-2-9 0,1 4 8 16,3 1-8-16,4-1 8 0,-2 1-8 15,6-1 0-15,-4 5 0 0,4-4 0 0,2 2 8 16,2-3 5-16,4-4 2 0,-4 5 0 0,6-3 0 0,-2-2 7 16,4-5 2-16,-5 2 0 0,6-2 0 0,0-7-24 0,-1 0 0 15,3-4 0-15,1 4 0 0,2-7 0 0,-3-5 9 16,3 3-9-16,-1-5 10 0,-1-5-1 0,2 0 0 15,-1-4 0-15,-1 2 0 0,-1-3 3 16,0-2 0-16,3-2 0 0,-3-2 0 0,3 4-12 0,-3-5 0 16,3 1 0-16,0-1 0 0,0 1 0 0,0-3 0 15,0-2 0-15,0 4 0 0,-3-6-9 0,0 4-7 16,0-5-2 0,1 5 0-16,-4-2 8 0,3 2 2 0,-2-4 0 15,2 4 0-15,-5-2-7 0,3 2-1 0,-3 2 0 0,0 5 0 0,-1-2 16 0,1-2 10 0,-2 4-2 16,2 0 0-16,-6 3-8 0,4-1 0 0,-4 1 0 15,1 6 0 1,0 1-20-16,-1-3-7 16,-2 5-1-16,0 5 0 0,0-5-134 0,0 7-27 0,0 0-6 0,0 0-1 0</inkml:trace>
  <inkml:trace contextRef="#ctx0" brushRef="#br0" timeOffset="139868.18">16092 8176 1094 0,'0'0'97'0,"0"0"-77"0,0 3-20 0,-5 8 0 16,2-6 182-16,-2 9 33 16,-1-4 6-16,1 11 2 0,0-3-132 0,-3 6-27 0,0 0-4 0,0-1-2 15,-3 8-31-15,4-1-7 0,-4 3 0 0,0 0-1 16,1-2-19-16,-1 9-11 0,-2 0 2 0,0-3 0 31,2 3 9-31,1-2 16 0,-1-3-4 0,0 5-1 0,1-2-11 16,-1-5 0-16,3 2 0 0,0-7 0 0,0 0 0 0,3-2 0 15,-3-2 0-15,3-3 0 0,2 2 0 0,1-4 0 0,2-2 0 0,0-1 0 16,0 1 10-16,2-6-10 0,4-1 12 0,1-3-12 16,-1 0 18-16,4-5-3 0,-2 5-1 0,0-4 0 0,3 1-14 15,-1-4 0-15,4-4 0 0,-4 4 0 0,-2 0-16 0,3-3-5 16,2-4-2-16,-2 0 0 16,2 5 6-16,0-5 1 0,-2 0 0 0,-1-3 0 15,3 1 4-15,-2 2 2 0,0 0 0 0,-1 0 0 31,1-3-18-31,-3 1-3 0,5-3-1 0,-3 5 0 0,1-2-136 0,0 2-28 0</inkml:trace>
  <inkml:trace contextRef="#ctx0" brushRef="#br0" timeOffset="140452.92">16325 8889 921 0,'-16'9'40'0,"16"-4"10"0,3 0-40 0,2 2-10 0,-2 0 0 0,-1 0 0 0,1-5 324 0,2 5 62 0,3-2 13 0,-3-3 2 16,3-2-288-16,3 0-57 0,-1 0-12 0,4-7-3 16,-6 5-41-16,2-5 0 15,1 0-11-15,-1-3 3 16,-2-4-45-16,0 5-9 0,0-5-2 0,3-3 0 0,-3 3 30 0,-3-2 6 0,0-3 0 16,1 2 1-16,-1 3 27 0,-3-2 0 15,1-1 0-15,-3 3 0 0,3 0 15 0,-6 5 8 0,0 2 1 16,1-3 1-16,-1 1 8 0,-2 2 2 15,0 2 0-15,-3 0 0 0,-6 1-19 0,7 1-4 0,-4-1-1 0,-2 4 0 16,-3 0-20-16,-3 0-4 0,6 7-1 0,-3 0 0 16,-2 0-5-16,2 2-1 0,0 1 0 0,3 4 0 15,2 2 20-15,1 5-10 0,-1-2 10 0,3 2-8 16,5-2 8-16,-2 5 0 0,2-1 0 0,3 5-8 16,3-4 8-16,2 2 0 0,1-3 0 0,-1 1 0 15,0-1 0-15,6-4 9 0,-1 2-9 0,-2-4 0 0,3-8 9 16,5 5-9-16,0-7 0 0,0 0 9 0,-1-4-9 15,1-3 0-15,3-7 0 0,-1 0 0 0,1-3 0 16,-1 1-9-16,1-8 0 0,-1-4 0 0,4 5-12 0,1-8-3 16,-1 1 0-16,1-1 0 0,4-2 10 15,-6-4 2-15,0-1 0 0,0 1 0 0,3 1 12 0,-3 1 0 16,-2-2 0-16,-3 4 0 0,0 0 0 0,-3 2 10 16,0 3-10-16,-2 2 12 0,-6 3 8 0,0 4 3 15,1 0 0-15,-4 5 0 0,-2 0 16 0,-2 3 3 16,2 4 1-16,-3-3 0 0,-5 6-4 0,0 4-1 15,-3 0 0-15,3 7 0 0,1-5-17 0,-1 12-3 16,-3-2-1-16,3 5 0 0,3 6-17 0,-1-4 0 0,-1 9 0 16,1 1 0-16,6 4 13 0,-2 0-1 15,2 0 0-15,0 4 0 0,0-1-12 0,5 1-18 0,-2-1 4 0,2-1 1 16,0-7 13-16,0 5 0 0,3-9 0 0,0-5 0 31,0-3-28-31,0-2-2 0,3-4-1 0,-1-8 0 16,-2-2-122-16,0-2-25 0,5-5-5 0,-2-5-738 0</inkml:trace>
  <inkml:trace contextRef="#ctx0" brushRef="#br0" timeOffset="141274.26">16611 8802 2131 0,'-11'9'94'0,"8"-2"20"0,-5 0-91 0,6 0-23 0,-1 0 0 0,0-2 0 16,6 2 125-16,0 0 21 0,-3 0 4 0,5-4 1 15,0 4-84-15,3-3-17 0,0-1-3 0,3-3-1 0,5 0-14 0,0-3-4 16,-1-1 0-16,4 1 0 16,5-1-48-16,0 1-9 0,2-4-3 0,-2 0 0 15,0 0 2-15,-1 5 0 0,1-5 0 0,-3 0 0 16,1 4-118-16,-1-1-24 0,-3 1-5 0,6 1-1 16,-3-3 74-16,0 5 14 15,-2 0 3-15,2 5 1 0,-2-3-11 0,-1-2-3 16,-5 3 0-16,3 1 0 0,0-1 64 0,-5-3 13 15,-3 0 3-15,0 4 0 0,0-1 32 16,-1-3 6-16,-7 0 2 0,0 0 0 0,0 0 41 0,0 0 9 0,0 0 2 0,0 0 0 0,0 0 7 0,0 0 1 0,0 0 1 0,0 0 0 16,-5 0-22-16,-3 0-5 0,6 0-1 0,-6 0 0 15,-3 0-16-15,3 0-3 0,3 4-1 0,0-1 0 16,2-1-13-16,-5 3-4 0,0 2 0 16,3 0 0-16,-1 2-5 0,1 1-2 0,-5-1 0 0,4 5 0 15,1 0 5-15,2-2 1 0,-2 2 0 0,0 3 0 16,2-1 3-16,0 1 1 15,3-3 0-15,-2 2 0 0,-1-4-10 0,3 0-1 0,5-3-8 0,-2 3 12 16,-3-3-12-16,3-2 0 0,5-4 8 0,0 4-8 16,-3-7 0-16,3 4 0 0,0-1 0 0,2-3 0 15,4-3 0-15,1-1 0 0,-4 1 0 0,2-1 0 0,3-3 0 16,0 4-10-16,-3-4 0 0,-2 0 0 16,2-2-9-16,0 2-1 0,-2 0-1 0,-1 4 0 0,1-4 21 0,-3 0 0 15,3 0 0-15,-3 2 0 0,2 1 0 0,-5-3 0 16,1 7 0-16,2-3 0 0,-3-1 8 0,0 1-8 15,-5 3 12-15,6-2-4 0,-6 2-8 0,5 0 12 16,-5 0-12-16,0 0 12 16,5 2-12-16,0-2 8 0,-5 0-8 0,3 3 8 0,-3-3-8 0,5 4 0 15,1-1 0-15,-1-3 0 0,-5 0 0 0,3 7 0 16,2-3 0-16,0-1 0 0,0-1 12 0,1 5-4 16,-1-2 0-16,0-3 0 0,1 5-8 0,-1-4-11 0,3 4 3 15,-3-3 0-15,3-1 8 0,-3-1 11 0,1 3-3 0,2-3 0 16,-3-2-8-16,0-2 0 15,3 2 0-15,-3-5 0 0,3 3 0 0,-2-1 0 0,-1-1 0 16,-2-3 8-16,4-3-8 0,-1 3 0 0,2 0 0 0,-3-2 0 31,-2 2-20-31,2-5-5 0,0 0-2 0,-2 0 0 16,0-2-21-16,2 0-4 0,-3 2 0 0,1-2-1 16,0 0-27-16,-1 5-6 0,-2-5-1 0,3 7 0 15,2 4 27-15,-2-4 6 0,-3 7 1 16,0 0 0-16,0 0 75 0,0 0 15 0,0 0 3 0,0 10 1 0,0-3 29 0,0 2 6 0,0 3 0 15,0-3 1-15,0 1-10 0,0 4-3 0,3-5 0 0,-1 5 0 16,-2-4-18-16,3 4-4 0,-3-5-1 0,3 5 0 16,-3-4-31-16,0-1-10 0,0 3 0 0,0-3 0 15,0-6 0-15,0-3 0 0,0 0 0 0,0 0 0 16,0 0-154-16,0 0-25 16,0 0-5-16</inkml:trace>
  <inkml:trace contextRef="#ctx0" brushRef="#br0" timeOffset="141455.01">17613 8341 2790 0,'0'0'61'0,"0"5"13"0,0 2 2 0,0 0 3 0,3 2-63 0,0-2-16 16,-1 0 0-16,-2-7 0 15,6 2-105-15,1 3-24 0,1-5-5 0</inkml:trace>
  <inkml:trace contextRef="#ctx0" brushRef="#br0" timeOffset="142000.98">17820 8454 2948 0,'-6'7'65'0,"4"5"14"0,-4 9 2 0,1 2 1 0,0 3-66 0,0 5-16 0,-1 2 0 0,1 4 0 0,2 3 9 0,1 0-1 0,-4 0-8 0,4 0 12 0,2 0-12 0,-3-2-8 0,3-5 8 0,3 4-13 31,-3-4-35-31,2 0-6 0,1-2-2 0,0-3 0 0,2-2-3 0,0 0-1 0,3-10 0 16,0 3 0-16,3-3 39 0,-1-4 7 0,4-5 2 0,-1 0 0 15,3 0-4-15,0-7 0 0,-1 0 0 0,4-7 0 16,-1 0-8-16,4-5-1 0,-1-2-1 15,0-7 0-15,3 5-99 16,0-8-20-16,-6-2-4 0,3-2-1 0,3 2 34 0,-5 3 6 0,2-3 2 0,-3-2 0 16,-2 4 44-16,3 5 10 0,-3-2 2 0,-6 2 0 15,1 3 176-15,-1 4 35 0,-4 0 7 0,-1 5 2 0,0 3-8 0,-5-1-2 16,3 0 0-16,-3 5 0 0,0 0-48 16,-5 5-10-16,-3 0-1 0,0-1-1 0,-3 3-59 0,3 3-12 15,-2-1-3-15,-1 3 0 0,3 0-24 0,-3 2 0 16,1 2 0-16,2-2 0 0,-3 3 0 0,6-1 0 0,-3 1 0 0,3-1 0 15,0 1 0-15,2 6 0 16,3-6-14-16,0 4 5 0,3-2 9 0,-1-1 0 16,6-1 0-16,-3-5 0 0,3 4 0 0,6-2 11 0,-4 0-3 15,6-4 0-15,-3-1 20 0,1 5 3 16,4-7 1-16,-5 3 0 0,3-3-13 0,-5 0-3 0,2 0 0 0,-2 0 0 16,-6-2-2-16,3 2-1 0,-8 0 0 15,0-3 0-15,-6 1-13 0,-1 2 0 0,-4 0-9 16,-5 3 9-1,-5 1-51-15,-3 1-4 0,-2 0-1 0,-3 0 0 16,-3 9-128-16,-8-2-25 16,-45 28-6-16,11-7-1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42:05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7326 883 806 0,'0'0'72'0,"-5"0"-58"15,0 0-14-15,5 0 0 0,-6-2 277 0,1-3 53 16,0 5 10-16,0-9 3 0,-1 9-214 0,1-3-42 16,0-1-9-16,-1 1-2 0,-2-4-53 0,3 5-11 0,-5-3-3 0,2 5 0 31,-3-2-9-31,3 2 0 0,-2 0 0 0,-1 0 0 0,-5 0 0 0,3 2-17 0,0 3 4 0,-3-3 1 31,0 5-12-31,3 0-3 0,-3-4 0 0,3 11 0 0,-3-12 17 0,2 12 10 0,1-7-12 16,3 3 12-16,-1 4 0 0,0-5 0 0,6 5 0 0,-3 3 0 31,3-3 8-31,0 5 8 0,2-3 1 0,0 8 1 0,1-1-6 0,2 1-2 0,-3 6 0 0,6-4 0 16,-1 5-10-16,1 6 0 0,0 3 0 0,2 0 0 15,3 0 0-15,-3 3 10 0,6-6-1 0,-6 3 0 16,3 0-9-16,0 5 0 0,-3-5 9 0,3 0-9 31,-3-3 0-31,1-1 0 0,-1-3 0 0,-2-3 8 0,-1 3-8 0,1-2 0 0,-3 4 0 16,3-7 8-16,-3 0-8 0,0-2 0 0,-3-2 0 0,3-3 0 15,-5 3 0 1,2-6 0-16,-2 4 0 0,-1-4 0 0,1-4-15 0,-5 3-7 0,-1-8-2 0,-2 5 0 16,2-6-28-1,1-1-7-15,-4-3-1 0,4-4 0 0,-9 5-84 0,6-10-18 0,-3 5-3 0,3-9-573 0</inkml:trace>
  <inkml:trace contextRef="#ctx0" brushRef="#br0" timeOffset="201.52">6731 1553 1483 0,'0'0'65'0,"-3"-4"15"0,3-6-64 0,0 8-16 0,0-3 0 0,0 5 0 15,0 0 106-15,0-7 18 16,0 7 4-1,0 0 1-15,0 0-50 0,0 0-11 0,0 0-1 0,0 0-1 0,0 0-27 0,6 0-6 16,2 0-1-16,0 5 0 0,2 2-12 0,3-5-4 0,-2 3 0 0,2 0 0 31,3 2-16-31,3-3 0 0,-1 3 0 0,1-2 0 0,-1 0 0 0,3-3-9 0,-2-2 9 0,2 0-12 32,3 0-14-32,-3-2-3 0,3 2-1 0,0-10-643 15,-3 3-129-15</inkml:trace>
  <inkml:trace contextRef="#ctx0" brushRef="#br0" timeOffset="417.59">7607 1109 1440 0,'-6'0'128'0,"6"0"-103"0,-2 0-25 0,-3 2 0 16,2 5 245-16,0-4 44 0,-2 1 9 0,2-1 2 15,1 6-190-15,-4-2-38 16,-2 0-7-16,3 10-1 0,-3 4-48 0,0-2-8 0,-2 4-8 0,-1 5 9 15,1 1-9-15,-1-1 0 0,0-2 0 0,3 7 0 16,0-3-15-16,-2 1-1 0,5-1-1 0,-1-4 0 16,4 5-14-16,-1-1-2 0,3-4-1 0,5-2 0 15,-2-1-14-15,2 1-4 0,1-1 0 0,1-6 0 32,4 4-12-32,0-5-2 0,-1-6-1 0,3-1 0 0,1-2-113 0,-1-7-22 0</inkml:trace>
  <inkml:trace contextRef="#ctx0" brushRef="#br0" timeOffset="843.7">7977 1196 2246 0,'-10'-5'100'0,"7"5"20"0,0 0-96 0,1 10-24 0,2-10 0 0,-6 4 0 16,6 3 108-16,-2 0 18 0,2 3 3 0,0 4 1 15,-3 5-86-15,-2-3-16 0,5 8-4 0,-3-3-1 16,-2-2-23-16,0 4 8 0,-1 5-8 0,4-4 0 31,-4-5 0-31,-2 7 0 0,0-12 0 0,3 7 0 0,0-5-33 0,2 1-8 0,-5-8-2 0,0 5 0 16,8-7-28-16,0-4-5 0,-2-3-2 0,2 0 0 31,0 0 30-31,0 0 5 0,-3-3 2 0,3-4 0 0,0-7 26 0,3-2 6 0,2 6 1 0,0-11 0 16,-2 5 21-16,2 2 5 0,8-5 1 0,-5 2 0 15,0-4 6-15,3 5 2 0,0-8 0 16,-1 8 0-16,1 6-4 0,-1-6-1 0,1 2 0 0,-1 4 0 15,1 3-4-15,0-7-1 0,-3 12 0 0,-1-5 0 0,7 0 2 0,-6 7 0 16,-3 0 0-16,3 0 0 16,5 0-9-16,-2 7-2 0,-6-5 0 0,3 5 0 0,0 3-8 15,0 1 0-15,0-4 0 0,-6 5 0 0,1-5 0 0,0 7 8 16,5-4-8-16,-6 6 0 0,-4-2 0 0,2-4-20 16,2 4 3-16,-2-5-745 15,0 5-149-15</inkml:trace>
  <inkml:trace contextRef="#ctx0" brushRef="#br0" timeOffset="1095.27">8271 1038 2746 0,'0'0'60'0,"0"0"13"0,8 0 3 0,5 3 1 0,0-3-61 0,1 9-16 0,-4-4 0 0,6 2 0 16,-3 2 16-16,0 1 0 0,-2 4 0 0,0 2 0 15,2 5-16-15,-3 3 0 16,1 2 0-16,-6 4 0 0,3-4 0 0,-2 7 0 0,-1-2 0 0,-3-1 0 16,-2 1-48-16,-2-1-2 0,2 3-1 0,-3-7 0 31,-2 12-23-31,-3-12-5 0,-3 7-1 0,3-3 0 16,-5 1 40-16,3-5 7 0,-4 2 1 15,1-5 1-15,3-4 20 0,-6 2 11 0,0-6-12 0,3-4-640 0,5 3-129 16</inkml:trace>
  <inkml:trace contextRef="#ctx0" brushRef="#br0" timeOffset="1244.04">8742 1255 2761 0,'5'0'60'0,"3"-3"13"0,0 3 3 0,8 0 2 0,-3 0-62 0,3 0-16 0,3 0 0 0,-1-4 0 0,1 1 44 0,-1 3 7 15,1 0 1-15,-1-2 0 16,1 2-52-16,-3-5 0 0,-3 10 0 0,-3-5 0 16,4 0-198-16,-1 0-37 0</inkml:trace>
  <inkml:trace contextRef="#ctx0" brushRef="#br0" timeOffset="1432.67">8909 1426 2246 0,'0'0'200'0,"0"0"-160"0,0 0-32 0,7 3-8 16,1 4 143-16,3-7 27 0,2 2 6 0,0 3 0 15,6-3-109-15,-1 3-23 0,6-5-4 16,3-5 0-16,-1 3-40 0,3-5-13 16,-2 0 0-16,2 4-875 0,0-4-176 0</inkml:trace>
  <inkml:trace contextRef="#ctx0" brushRef="#br0" timeOffset="1717.82">10224 754 2480 0,'0'-7'55'0,"0"-7"11"0,2 4 2 0,-2-4 1 0,0-2-55 0,-2 6-14 0,-1-4 0 0,-2 7 0 0,-1-2 54 0,-4-1 8 15,-1 5 2 1,-5 3 0-16,0 4-56 0,0 3-8 0,-2 5 0 0,-1 4-10 15,1-5 10-15,-1 17-10 0,1-7 10 0,-1 9-10 0,1 3 18 0,2 6 3 16,0-4 1-16,0 7 0 16,0-2-23-16,3 2-4 0,0 0-1 0,2 2 0 15,1 3 26-15,2 2 5 0,2 2 1 0,4-2 0 0,-1 7-16 0,1-7 0 0,2 0 0 16,2 3 0-16,1-3 0 16,2-5 0-16,0 5 0 0,-2-7 0 0,5 2 0 0,-3-6 0 0,-2-3 0 0,2-3 0 31,-2-6-23-31,2 4-7 0,-2-9-2 0,-1 2 0 15,-2-5 0-15,0-4-1 0,0 0 0 0,0 0-719 0,-5-8-143 0</inkml:trace>
  <inkml:trace contextRef="#ctx0" brushRef="#br0" timeOffset="1896.08">9589 1302 2358 0,'-6'-7'104'0,"6"7"22"0,0 0-101 0,0 0-25 0,8-3 0 0,3 3 0 0,5 0 71 0,-1 0 9 15,7-4 1-15,4 4 1 0,3 0-46 0,3 0-8 16,2-5-3-16,1 0 0 16,-1 5-77-16,3-2-15 0,-2-5-3 0,-1 0-1078 15</inkml:trace>
  <inkml:trace contextRef="#ctx0" brushRef="#br0" timeOffset="2125.53">10480 1001 748 0,'0'0'67'0,"0"0"-54"0,-5-3-13 0,5 3 0 0,-8-4 381 0,3 8 74 16,-3-4 14-16,2 3 3 0,-2-3-308 16,1 9-61-16,-1-2-13 0,-6 7-2 0,6 5-66 0,-2-5-13 0,-3 10-9 0,-1-1 12 15,4 8-12-15,-1 2 0 16,1 4 0-16,2-1 0 0,2 4 0 0,4-10 0 0,2 10 0 0,0-2 0 16,2-5 0-16,1 4-9 0,2-6 0 0,1-5 0 31,2 4-43-31,0-6-8 0,-1-8-1 0,4 1-1 15,0-3-126-15,-1-2-26 16,1-5-5-16</inkml:trace>
  <inkml:trace contextRef="#ctx0" brushRef="#br0" timeOffset="2467.46">10684 1224 2372 0,'0'0'105'0,"-3"-9"22"0,3 9-102 0,0 0-25 15,-2-3 0-15,-1 3 0 0,3 0 92 0,-3 0 12 31,1 3 4-31,-1 1 0 0,0 6-77 0,1-1-15 0,-4 5-4 0,4 3 0 16,-4-3-12-16,1 5 0 0,3-3 0 0,-1 5 0 16,-2-4 0-16,2 2 0 0,-2-5 0 0,2 0 0 0,0 0 0 0,1-2-16 15,-1-3 3-15,3 3 1 16,-3 0-36-16,1-8-6 0,2-4-2 0,0 0 0 16,0 0 1-16,0 0 0 0,0 0 0 15,8-4 0-15,0-8 27 0,2 0 6 0,1 3 1 0,2-3 0 0,0-2 21 0,3-3 0 16,0-4 0-16,3 5 0 0,-4-1 13 15,4 1 1-15,-6-1 0 0,3 1 0 16,0 2 27-16,-3 0 6 0,-2 7 1 0,2-3 0 0,-2 3 6 0,-1 5 2 16,-2 2 0-16,0 0 0 15,-3 2-29-15,1 10-6 0,-4-3-1 16,1 1 0-16,0 4-12 0,-3 2-8 0,0-2 8 16,-3-2-8-16,3 9 0 0,-3-4 0 0,1 2 0 0,2-5 0 0,-3 0 0 0,3 0-15 0,-3-2 3 0,1 9 0 31,-1-9-136-31,3-5-26 15,0 0-6-15</inkml:trace>
  <inkml:trace contextRef="#ctx0" brushRef="#br0" timeOffset="2653.54">11208 1215 2973 0,'0'0'65'0,"0"0"14"0,0 0 2 0,10 0 3 0,1-3-67 0,0 3-17 0,-1-4 0 0,3 1 0 15,1-1 48-15,-1 4 5 0,0-5 2 16,0 5 0-16,0 0-55 0,3 0 0 16,-2 5 0-16,-1-5-12 0,0 4-132 0,0-4-26 0,-2 0-6 0,-1 3-1045 15</inkml:trace>
  <inkml:trace contextRef="#ctx0" brushRef="#br0" timeOffset="2859.16">11671 888 2523 0,'0'0'56'0,"0"0"11"0,0 0 2 0,0 0 2 0,0 0-57 0,0 0-14 0,2 2 0 0,4 12 0 16,-4-4 56-16,4 4 8 0,-4 2 1 0,-2 3 1 0,3 5-51 0,-3 4-15 15,0-2 0-15,3 11 8 0,-6-4-8 0,3 7 0 0,-3 10 0 16,1-8 0-1,-4 3-23-15,4-8-5 0,-6 1-2 0,2 2 0 16,1-7-122-16,-3-3-25 0,3 1-5 0,0-3-818 0</inkml:trace>
  <inkml:trace contextRef="#ctx0" brushRef="#br0" timeOffset="3368.54">11901 650 2422 0,'0'0'53'0,"0"0"11"0,0 0 3 0,0 0 1 0,5 10-54 0,3-1-14 16,3 5 0-16,-1 5 0 0,4-5 75 0,-1 17 12 0,3 2 2 0,0 7 1 16,-3 4-62-16,3-4-13 0,0 0-3 0,-3 0 0 15,0 0-12-15,0 10 9 0,-2-3-9 0,-1 0 8 16,1 0-8-16,-3 0 0 0,0 0 0 0,-5-7-11 16,-1 4-46-16,-2-1-10 15,-2-3-1-15,-4 0-1 16,1 4-1-16,-6-8 0 0,1-1 0 0,-3-2 0 15,-1-7-54-15,1-3-12 0,-3 1-1 0,0-3-743 0</inkml:trace>
  <inkml:trace contextRef="#ctx0" brushRef="#br0" timeOffset="3558.48">12515 1212 2988 0,'0'0'66'0,"0"0"14"0,0 0 2 0,8 0 1 0,2 3-67 0,4-3-16 0,-1 4 0 0,3 1 0 15,0-5 46-15,-1 5 6 16,4-5 0-16,-1 2 1 16,1 5-69-16,-1-7-13 0,4 5-3 0,-4-3-1 15,3-2-127-15,-2 0-24 0,-1-2-6 0</inkml:trace>
  <inkml:trace contextRef="#ctx0" brushRef="#br0" timeOffset="3772.88">12740 1064 2746 0,'-3'7'60'0,"-2"3"13"0,-3 1 3 0,3 6 1 0,-3-1-61 0,0 3-16 15,2 5 0-15,1 4 0 0,0 5 14 0,-1 0 0 16,4 4 0-16,2-4 0 31,0 0-72-31,0 5-14 0,0-8-4 0,2 3-1091 0</inkml:trace>
  <inkml:trace contextRef="#ctx0" brushRef="#br0" timeOffset="4127.14">13467 702 2750 0,'0'0'60'0,"0"0"13"0,0 0 3 0,-2-5 1 0,2 1-61 0,0 4-16 0,0 0 0 0,-3-3 0 0,-5 3 24 0,0 0 3 0,-2 3 0 0,-1 6 0 31,-2-4-45-31,0 4-9 0,-1 5-1 0,1 3-1 16,-3-1-11-16,3 5-3 0,2 5 0 0,-2 0 0 0,5 2 19 0,-2-2 3 15,2 5 1-15,0-1 0 0,2 3 20 0,1 7 0 0,3 5 0 0,-1 4 8 16,3 8 10-16,0-3 2 16,3 5 0-16,-1-5 0 0,3 7 19 0,1-2 4 0,2-1 1 0,-3-1 0 15,3-8-32-15,-3-2-12 0,3 3 8 0,0-15-8 0,-3 5 0 16,1-9 0-16,2 1-14 0,0-8 5 15,-6-1-102 1,3-4-20-16,-2-7-4 0,0 0-597 16,-3-5-119-16</inkml:trace>
  <inkml:trace contextRef="#ctx0" brushRef="#br0" timeOffset="4289.99">13057 1356 1497 0,'0'-7'133'0,"-2"4"-106"16,2-1-27-16,5 1 0 0,0-6 234 0,3 4 42 15,3-2 8-15,-1 5 1 16,9 2-166-16,-1-7-34 0,1 4-6 0,5 3-2 0,-3-4-52 0,3 4-10 31,-1 0-3-31,1-3 0 0,3-1-56 0,-1 1-11 0,3-1-2 0,0-6-752 16,0 8-151-16</inkml:trace>
  <inkml:trace contextRef="#ctx0" brushRef="#br0" timeOffset="4485.97">13811 1057 2516 0,'-13'0'56'0,"8"5"11"0,-3-3 2 0,3-2 1 0,-3 7-56 0,0 0-14 0,2-4 0 0,1 11 0 0,-3-5 54 0,3 12 8 0,0-4 2 0,-1 2 0 16,4 2-52-16,-1 5-12 0,3-3 0 0,-3 5 0 15,6 1 0-15,-3-1 0 16,3-2 0-16,2-3 0 0,-2 1 0 0,2-1-10 0,0-2 2 0,3-2 0 31,3-5-180-31,-3 3-36 0,5-8-8 0,-3-2 0 0</inkml:trace>
  <inkml:trace contextRef="#ctx0" brushRef="#br0" timeOffset="4879.33">14047 1064 2617 0,'0'0'116'0,"0"0"24"0,0 0-112 0,-3 10-28 0,3-10 0 0,-3 7 0 0,3 0 75 0,0 7 9 16,0 2 3-16,0-2 0 0,0 5-50 0,0 5-9 15,0 2-3-15,-2 2 0 0,2-5-25 0,-3 3-9 16,1-2 0-16,2-1 0 31,-3 1-27-31,0-8-6 0,1 5-1 0,-1-4 0 0,3-8-18 0,-3 1-4 0,3-3-1 0,-2 0 0 16,2-7 12-16,0 0 2 0,0 0 1 0,0 0 0 0,0 0 64 15,5-7 13-15,-2-3 2 0,2-4 1 16,0 2 4-16,0-2 1 0,1-2 0 0,2-5 0 0,-3 2-3 0,3-2-1 16,0-3 0-16,0 8 0 15,2-8-30-15,-2 10 0 0,0 2 0 0,0-4 0 0,3 4 0 0,-3 3 0 0,0 2 0 0,-3 0 0 16,3 4 9-16,-3 3-9 16,0 3 8-16,1 1-8 0,-1-1 15 0,0 4-3 0,3 2 0 15,-5 3 0-15,2 4 0 0,0 1 0 16,-2-3 0-16,0 5 0 0,-3-3-12 0,2 5 0 15,1-2 0-15,-3-2 0 0,0-3-15 0,-3 2-2 0,3-2-1 16,0 0 0 0,3-2-102-16,-6-5-21 0,3 7-4 0,0-11-944 0</inkml:trace>
  <inkml:trace contextRef="#ctx0" brushRef="#br0" timeOffset="5063.68">14388 1168 2718 0,'0'0'60'0,"0"0"12"0,0 0 2 0,0 0 2 0,0 0-60 0,5 0-16 0,1 0 0 0,2 0 0 0,-8 0 60 0,5 0 10 0,3 4 2 0,-3-1 0 0,3-3-58 16,-3 7-14-16,1-5 0 0,2 3 0 16,-3 2-80-16,0-2-20 0,3 2-3 0,-3-3-1 15,1-1-137-15,-1-3-28 0,6 9-6 0,-1-9-1 0</inkml:trace>
  <inkml:trace contextRef="#ctx0" brushRef="#br0" timeOffset="5436.79">14637 1074 3027 0,'0'0'67'0,"0"0"13"0,0 0 4 0,5 4 0 0,3-1-67 0,-3 4-17 0,1-3 0 15,-1 1 0-15,3 0 35 16,-3-3 3-16,0 5 1 0,1 0 0 0,-1-4-56 0,0 1-11 16,1 3-3-16,-4 3 0 15,-2-10-1-15,5 2 0 0,-2 5 0 0,-3 3 0 0,3-3-51 0,-3-3-10 0,0-4-3 0,-3 10 0 32,0-3 28-32,-2 0 4 0,3 2 2 0,-1-2 0 0,3-4 49 0,-3 6 13 15,1-4 0-15,2-3 0 0,-3 5 37 0,3 0 13 0,0-7 2 0,-3 7 1 16,3-4-7-16,0 4-2 15,0 0 0-15,0 0 0 0,0-7-36 0,0 0-8 0,3 2 0 16,0 8 0-16,2-6 0 0,0-1 11 0,3 1-3 0,0-4-8 0,3 3 8 0,-3-3-8 31,5 0 0-31,0 0 0 0,-2 0 0 0,2 0 0 0,0-3-12 0,0-4 3 16,1 3-95-16,-1-6-20 0,3 8-3 0,-3-12-601 16,0 4-121-16</inkml:trace>
  <inkml:trace contextRef="#ctx0" brushRef="#br0" timeOffset="5710.18">15044 904 2361 0,'0'0'210'0,"0"0"-168"0,0 0-34 0,0 0-8 15,0 0 107-15,0 0 19 0,6 0 4 0,-1 3 1 16,3 4-65-16,-3-3-13 15,3-1-2-15,0 4-1 0,-3-5-41 0,3 5-9 16,0 3 0-16,5 1 0 0,-2 1 0 0,-1 2-15 0,1 3 5 0,2-1 1 16,1 5 1-16,-4-2 0 0,1 5 0 0,2-1 0 0,-5 1 8 0,0-1 0 31,2 8 0-31,-4-1 0 0,-1-4 0 0,0 5 0 0,-2-1 0 0,-3-4 0 16,-3 7 0-16,1-2 11 0,-6-3-3 0,-3 0 0 31,-2 3-28-31,-6-1-7 0,1-4-1 0,-3 2 0 0,-3-4-140 0,-3 2-29 0,-2-5-6 15</inkml:trace>
  <inkml:trace contextRef="#ctx0" brushRef="#br0" timeOffset="9046.12">6607 2369 1785 0,'-6'-7'79'0,"6"7"17"0,-2-2-77 0,-1-3-19 0,0 3 0 0,3 2 0 0,0 0 25 16,0 0 2-16,0 0 0 0,8-2 0 0,6-3-15 0,-4 5-4 15,3 0 0-15,1 0 0 0,4 0-8 0,-2 0 0 0,5 5 0 0,0-3 0 16,1-2 0-16,1 0 0 0,1 0 0 0,5 0 0 0,3-2 0 0,-3 2 0 31,6-5 0-31,-1 3 0 0,3-3 0 0,-3 3 0 0,1-6 0 0,-1 6 0 16,1-3 0-16,-1 3 0 0,-2 2 0 0,2 0 0 0,3-7 0 0,-2 7 0 31,2 0 0-31,0-5 0 0,-3 5 0 0,0-4 0 0,1-1 0 0,-3 5 0 0,-1-2 0 16,4 2 0-16,-4-5 8 0,6 2-8 0,1-1 19 0,-1 1-2 15,-3 1 0-15,0-3 0 16,1 3-6-16,2 2-2 0,-8-5 0 16,3 3 0-16,-1 0-9 0,-2-3 10 0,1-2-10 0,1 5 10 15,1-3-10-15,0 0 8 0,-3 0-8 0,0 3 8 0,-2-5-8 0,2 2 0 16,-3-4 9-16,1 7-9 0,-6-6 8 15,0 1-8-15,-3 0 10 0,1 5-10 16,-3-5 16-16,-3 0-4 0,3 5 0 0,-3-6 0 0,-2 4-1 0,2 1-1 16,-2-4 0-16,-1 5 0 15,6-3-2-15,-3-2 0 0,-2 7 0 0,2-4 0 16,8-1 10-16,-5 5 2 0,-5-2 0 0,2 2 0 0,0 0-32 0,3 0-5 0,0-5-2 0,-3 5 0 16,0 5 19-16,-2-5 0 0,2 2 0 0,-2-2 0 31,-1 5-24-31,1-1 1 0,-1-4 1 0,-2 5 0 0,3-3 2 0,-3 3 0 15,0-5 0-15,0 2 0 16,-3-2 20-16,3 7 0 0,0-4 0 0,-3 1 0 0,1-4 0 0,1 0 0 0,1 0 0 16,-5 3 0-16,5-3 0 0,0 5 0 15,0-3 0-15,0-2 0 0,0 0 0 0,2 0 12 0,-2 5-12 0,5-3 12 16,1 0-12-16,2 3 8 0,-1-5-8 16,1 2 8-16,3 3-8 0,2-3 0 15,-2 1 0-15,4 4 0 0,1-2 0 0,3-3 0 0,-4 3 0 0,1-1 0 16,3-4 0-16,-3 5 0 15,-1-3 0-15,4-2 0 0,2 5 10 0,3-5 0 16,-1 0 0-16,4 0 0 0,-1 0 2 0,3 0 1 0,0-7 0 0,-2 7 0 0,-1-5 0 16,3 5 0-16,-2 0 0 0,2-4 0 0,0-1-3 0,0 3-1 15,0 2 0-15,0 0 0 0,0-5-9 0,0 2 12 32,0-1-12-32,0 1 12 0,-3 3 2 0,1-2 1 0,2-3 0 0,2 3 0 0,-2-3-1 0,3 3 0 15,2-5 0-15,1 5 0 0,-4-3-6 0,4 2-8 16,-3-4 11-16,-1 0-11 15,1 5 8-15,2-5-8 0,1 2 0 0,-1-4 0 0,3 7 0 0,0-10 0 0,-3 9 0 16,1-4 0 0,-4 0 9-16,-2-2-9 0,3 2 0 0,-3 4 9 0,0-11 11 0,3 12 1 15,2-10 1-15,0 12 0 0,-2-9-22 0,-3 2 9 16,-3 2-9-16,4-2 0 0,-4 2 16 0,0 3-3 0,6-5-1 16,-3 5 0-16,-3-3-1 0,3-2-1 0,3 4 0 0,-3-1 0 15,0-6-2-15,-2 8 0 0,-4-3 0 0,1-4 0 16,3 2 2-16,-1 4 0 15,0-1 0-15,3-6 0 0,0 3-10 0,3 5 0 0,-3-5 0 0,-2 0 8 16,-1 4-8-16,0-1 0 0,1 4 0 0,-1 0-11 16,1-3 11-16,-1 3 0 0,0-4 0 0,3 4 0 15,3 0 0-15,-3 0 0 16,3 0 0-16,-6 0 0 0,3 0 0 0,-5 0 0 0,2-5 0 0,1 5 0 16,2 0 0-16,2 0-16 0,1 0 4 0,0 0 0 15,-3-5 25-15,0 5 5 16,-3 0 1-16,1 0 0 0,-1 0-3 0,1 0-1 0,-1 0 0 0,3-2 0 0,-3 2-15 15,3-7 9-15,6 2-9 0,-4 3 8 0,1 0 0 0,0-3 0 16,-3 5 0-16,0-3 0 16,0 3-8-16,0-4 8 0,0 1-8 0,3 1 8 15,2-3-8-15,-2 3 0 0,2-3 0 0,-2 3 8 0,-3-3-8 0,2 3 0 32,-1-5 9-32,1 7-9 0,1-7 10 0,5 4-2 0,0 3-8 0,0-4 12 0,0-1-12 0,0 0 9 15,-6 3-9-15,4 2 8 0,-1-5-8 16,0 3 0-16,1-5 0 0,2 7 8 0,0 0-8 0,-3-7 0 0,0 7 0 15,-2 0 0-15,-3 0 0 0,0-3 0 16,-2 3 0-16,2 0 0 0,0 0 0 0,2 0 0 0,-2 0 0 16,3 0 0-1,-3 3 0-15,-2-3 0 0,2-3 0 0,-6 3 8 0,1 0-8 0,2 0 0 0,1-7 9 16,2 5-9-16,0-3 0 0,3 5 0 16,2-7-12-16,-2 5 4 0,-3 2 8 0,0-7 0 0,-6 0 0 0,4 7 0 31,-1-7 0-31,-2 4 0 0,2-1 0 0,1-6-8 15,-6 10 8-15,5-2 0 0,-2-3 0 16,0 3 0-16,-3-5 0 0,-3 7 0 0,1-3 0 0,-3-1 0 16,-3 4 30-16,0 0 2 0,-2-3 0 0,-1 3 0 0,1 0-32 0,-4-4 0 0,1 1 0 0,-2 3 0 15,-1 0-10-15,0 0-8 16,-2 0-2-16,-3 3 0 16,-3 1-48-16,0-1-9 0,-5-3-3 0,0 0-1118 0</inkml:trace>
  <inkml:trace contextRef="#ctx0" brushRef="#br0" timeOffset="11802.59">6980 1549 172 0,'0'0'16'0,"0"0"-16"0,0 0 0 0,0 0 0 0,0 0 175 0,0 0 32 0,0 0 6 0,0 0 2 0,0 0-137 0,2-10-27 0,1 8-6 0,-3 2-1 16,0 0-25-16,0 0-6 15,0 0-1-15,0 0 0 16,3-7 29-16,-3 7 6 0,0-7 1 0,0 7 0 16,0 0 16-16,0 0 3 0,0 0 1 0,0 0 0 0,0 0-10 0,0 0-2 0,0 0 0 0,0 0 0 15,0 0-32-15,0 0-6 0,0 0-2 0,5 7 0 32,-2 0-16-32,2-5 0 0,-2 8 0 0,2-6 0 0,3-1 0 0,-6 1 0 0,4-1 0 15,2-3 0-15,0 4 0 0,2-4 8 16,1 3-8-16,2-6 0 0,-2-1 20 0,2 1-4 0,0-1 0 0,-2-3 0 15,4 2 0-15,-1 0-1 16,-1 3 0-16,0-5 0 0,0 0-7 16,-2 0-8-16,0 4 11 0,-1-4-11 15,3 0 0-15,-2 5 0 0,-3-3 0 0,-3 5 0 16,3-2-87-16,-3 2-24 16</inkml:trace>
  <inkml:trace contextRef="#ctx0" brushRef="#br0" timeOffset="14336.39">3802 3976 1209 0,'0'0'108'0,"0"0"-87"0,0 0-21 0,8 2 0 16,-8-2 76-16,5 0 10 0,9 0 2 0,-4 0 1 0,1 0-21 0,-1-2-4 31,4 2 0-31,4 0-1 0,-7-7-19 0,4 7-4 0,-1-3-1 0,4-1 0 16,1 1-25-16,2-4-5 0,3 5-1 0,0-3 0 0,2-2 16 0,3 5 4 15,3-5 0-15,0 4 0 0,-1-1-28 16,6-3 0-16,-7 2 0 0,4 0 0 15,-2-2 8-15,-1 5 0 0,4-3 0 0,-3 3 0 0,-1-5 3 16,1 4 0-16,2-1 0 0,-2 1 0 0,5-4 3 16,-10 5 1-1,2-3 0-15,-3-2 0 0,1 7-7 0,-6-2-8 0,3-5 11 0,-6 7-11 16,-2-3 9-16,0-4-9 0,-3 3 0 0,0-1 9 16,1 0-9-16,-9 3 8 0,0-3-8 0,3 3 8 0,-8-3-8 0,0 5 0 15,0 0-10-15,-8-2-638 0,3-1-127 16</inkml:trace>
  <inkml:trace contextRef="#ctx0" brushRef="#br0" timeOffset="14659.01">4344 4079 1497 0,'-2'10'133'0,"-3"-10"-106"0,2 7-27 0,-5-3 0 16,8-4 113-16,-3 3 18 0,3-3 3 0,-2 7 1 0,2 0-75 0,0 0-14 16,0 0-3-16,0-2-1 15,2 6-29-15,1-1-5 0,0 4-8 0,2 2 11 16,-5-4-11-16,0 12 0 16,3-1 0-16,-3 1 0 0,5 4 0 0,-5 0 0 0,0 7 0 0,0 1 0 15,0 4 0-15,0-3 0 0,0 1 0 0,0 2 0 0,0 0 0 16,0 0 0-1,0 2 0-15,-5-4 0 0,2 2 0 0,3-7 0 16,-5 2 0-16,5-7 0 0,-3-4 0 0,3 4 0 16,0-9 0-16,0 2 0 0,3-7-126 0,-3-2-30 15</inkml:trace>
  <inkml:trace contextRef="#ctx0" brushRef="#br0" timeOffset="16427.39">5614 3764 1324 0,'-18'7'118'0,"10"-7"-94"15,0 7-24-15,-5 0 0 0,0 0 109 0,-1 3 18 0,1-1 3 0,3 8 1 16,-4-6-76-16,1 6-15 0,0 2-4 0,0 2 0 16,-1 2-19-16,1 3-4 15,0 7-1-15,2 5 0 0,3 6-12 0,-2-1 0 0,2 6 0 0,0 5 0 31,3 3 0-31,5-6 0 0,0 6 0 0,2-3 0 0,9 0 0 0,-6-2 0 16,8-5 0-16,-2 0 0 0,5-2 16 16,2-5 0-16,4-5 0 0,1 5 0 0,-4-3-79 15,7-4-15-15,1-2-3 0,-3-8-1 16,5 3-35-16,0-5-7 16</inkml:trace>
  <inkml:trace contextRef="#ctx0" brushRef="#br0" timeOffset="16891.65">6051 4194 2185 0,'-8'-7'96'0,"5"7"21"0,-2 0-93 0,5 0-24 0,-5-4 0 0,5 4 0 0,0 0 40 0,0 0 3 0,0 0 1 0,0 0 0 32,0 0-12-32,0 0-3 0,-3 7 0 0,3 2 0 0,3 5-14 0,2 0-3 15,-5 5-1-15,0-2 0 0,3 4-11 0,-1 0-9 0,-2-2 9 0,3 7-13 16,-3-5 0-16,0-5 0 0,0 6 0 0,0-6 0 31,-3-4-25-31,1 2-5 0,2-5-1 0,2 3 0 16,-2-5 13-16,0-7 3 0,0 0 0 0,0 0 0 0,0 0 28 0,3-5 0 15,2-4 0-15,3 0 0 0,0-3 0 0,3 0 0 0,-1-2 0 0,1-7 0 16,0 2-9 0,2-2 9-16,-3-3-8 0,4 1 8 0,2-1 0 0,-3 1 0 0,3 4 0 0,-1-2 8 0,-1 4-8 15,2 1 0-15,-3 2 0 0,0 4 0 16,0 3 0-16,-5 0 9 0,3 5-9 0,-3 2 10 0,-3 0 14 0,3 7 2 16,-3-5 1-16,3 10 0 15,-5 0 12-15,2 2 2 16,-2 2 1-16,2 1 0 0,-2 6-16 15,2-6-3-15,0 6-1 0,-2 1 0 0,2-1-13 0,1-2-9 0,-6-2 12 0,5 5-12 16,0-3 0-16,-2-2 0 0,-1-3 0 0,4-2 0 16,-4 0-61-16,1-2-19 0,-3 2-4 0,0-4-953 0</inkml:trace>
  <inkml:trace contextRef="#ctx0" brushRef="#br0" timeOffset="17183.56">6427 3898 2185 0,'0'0'96'0,"0"0"21"0,0 0-93 0,8 0-24 15,2 0 0-15,3 7 0 0,-2-2 62 0,5 0 8 0,2 2 2 0,1 0 0 16,-3 0-34-16,0 2-6 0,2-2-2 0,3 3 0 16,-2 6-19-16,2 3-11 15,-2 0 12-15,-1 4-12 0,-2 1 0 0,-3 2 0 0,0-5 0 0,-2 5 0 16,0 2 0-16,-1 2 0 15,-4-1 0-15,-1 11 0 0,-3-10-23 0,-4 8 2 0,-1-5 0 16,-2 4 0-16,-3-1-2 0,0 1 0 0,-5-4 0 0,0-2 0 16,-3-1 6-1,0-4 1-15,-3 5 0 0,3-8 0 16,-2 8-55-16,5-5-10 0,-6-5-3 0,6-2 0 0,0-3-115 0,2-2-23 0</inkml:trace>
  <inkml:trace contextRef="#ctx0" brushRef="#br0" timeOffset="17491.07">7340 4072 864 0,'0'0'38'0,"0"0"8"0,0 0-37 0,0 0-9 15,0 0 0-15,7 0 0 16,7 5 372-16,-4-3 73 0,4 8 15 0,1-10 2 16,4 4-328-16,-1-1-66 0,4 1-12 0,-1-4-4 0,-3 3-35 0,1 1-7 0,-1-1-2 0,4-1 0 15,-1 3-8 1,0-3 0-16,5 5 0 0,-2-7 0 0,0 5-9 0,2-3-4 16,3 1-1-16,-2-3 0 15,-3 0-29-15,0 0-5 0,-3 0-2 0,0 0 0 16,3 0-49-16,-6 0-9 0,-2 0-3 0,-3 0 0 0,3 4-2 0,-5-1-1 15,-11-3 0-15,8 0-445 16,0 0-89-16</inkml:trace>
  <inkml:trace contextRef="#ctx0" brushRef="#br0" timeOffset="17756.55">7519 4317 2106 0,'-18'9'93'0,"7"-2"19"0,1 0-89 0,-1 3-23 16,1-3 0-16,2-3 0 15,2-1 96-15,1 4 14 0,5-7 3 0,0 0 1 16,3 7-69-16,5 0-13 0,2 0-4 0,1-2 0 16,5 2 0-16,2-7 0 0,1 5 0 0,2-3 0 0,5-2-20 0,1-2-8 15,7-3 0-15,-2-2 0 0,2 7 11 0,1-5-11 16,2 0 12-16,0-2-12 0,0-2 0 0,0 2-9 31,-5 0-1-31,-1 4 0 0,1-1-42 0,-3 4-8 0,-2-10-1 16,-3 8-1-16,2-3-131 15,-5 3-27-15,-2-5-4 0,-6 7-2 0</inkml:trace>
  <inkml:trace contextRef="#ctx0" brushRef="#br0" timeOffset="19480.66">6583 2384 1335 0,'-5'2'59'0,"5"-2"13"0,-3-2-58 0,0 2-14 15,3-5 0-15,-2-2 0 0,2 4 38 16,0-4 5-16,-3 5 1 0,0-5 0 16,3-2-13-16,-2 2-3 0,-1-8 0 0,3 8 0 0,-3 0-12 0,1-2-2 0,-1-1-1 0,0 1 0 15,-4 2 24-15,1-7 5 0,1 5 1 0,0-6 0 16,-1 1-26-16,-2 5-5 15,0-8 0-15,3 1-1 16,-3-1-3-16,0-4-8 0,0 5 12 0,0-8-4 0,0 8 47 0,1-8 9 31,-4 1 1-31,3-1 1 0,0 1-34 0,0-8-8 0,0 5 0 0,3 3-1 0,-3-3-23 16,5 2 0-16,-2-6-12 0,0 4 4 0,-1-2 8 0,4 2 0 0,-3-2 0 16,5-5 0-16,0 7 0 0,-6-12-12 0,6 12 12 0,0-11-12 0,0 11 12 0,0-12 0 31,6 12 0-31,-6-11-8 0,2 6 8 0,1 1-12 0,-1-6 12 0,4-1-12 0,-1 6 12 0,0-2-8 15,-2 7 8-15,2 3-8 16,3-8 8 0,-2 10 0-16,-1-5-9 0,3 7 9 0,0 1 0 0,-3-1 0 0,3 2 0 0,2-4 0 15,-4 5 0-15,2-3 0 0,0 5 0 0,2-7 0 16,3 4 0-16,-5-2 0 0,6-2 0 0,2 2 0 16,-6-2 0-16,3 12 0 0,1-12 0 0,1 9 0 15,-7 0 0-15,8 5 0 0,0-5 0 0,-3-2 0 0,1 7 0 16,-1-2 0-16,0 2 0 0,0 0 0 15,3-3-9-15,0 3 9 0,-3 0 0 0,3 0 0 0,0-2-8 0,0 6 8 16,2-11 0-16,1 12 0 0,-1-5 0 0,4 2 0 16,-1-4 0-16,5 2 0 0,-2 4 0 0,2-6 0 0,1 2 0 15,2 0 0-15,0-3 0 0,0 3 0 0,-2 0 0 16,-3 0 0-16,2 0 0 16,-2 0 0-16,2-2 0 0,3 2 0 0,-2-3 0 0,5 3 0 15,-1 0 0-15,-2 0 0 0,6-2 0 0,-6 1 0 16,3-1 0-16,-3 2-10 0,0-2 10 0,0 2 0 0,-3-3 0 0,4 1 0 15,-1 2 0-15,0-5 0 0,3 3 0 0,-1-1 8 16,1 3-8-16,-3 0 0 16,0 0 0-16,0 5 0 0,0-5 0 0,1-1 0 0,-7 6 0 0,1-3 0 15,-3 1 0-15,3-1 0 0,-5 5 0 0,2 0 0 16,0 0 0-16,0 0 8 0,0 0-8 0,-2 0 8 0,2 0-8 16,-5 5 8-16,5-1-8 0,-5 1 8 15,-3-5-8-15,6 2 0 0,2 3 0 0,-3-2 0 16,-2 4 0-16,3 0 0 15,-3-5 0-15,0 5 0 0,-1 0 0 0,-1 0 0 0,-4-4 0 0,1 6 0 16,-1-2 0-16,1 0 0 16,-3-2 0-16,0 4 0 0,0-6 0 0,0 4 0 0,-3 0 0 0,0 0 8 0,3 0-8 0,-2 2 0 15,-4 1 0-15,3-1 0 0,-2 3 0 16,0-3 0-16,2 1 0 0,-5 4 0 16,0-5 0-16,3 5 0 0,2-4 0 0,-2 11 0 0,-3-10 0 0,2 4 0 15,4 6 0-15,-4-2 0 0,3-3 0 0,-2 5 0 31,2-4 0-31,-2-1 0 0,2 10 0 0,1-7 0 0,-6 4 0 16,0-4 0-16,8 7 0 0,-3-5 0 0,-5 0 0 0,3-2 0 0,2 2 0 16,-3-2 0-16,-2 5 0 0,0-1 0 15,0 3 0-15,3 2 0 0,-3-2 0 0,3 2 0 16,-3 1 0-16,2 1 0 0,1 3 0 0,2-2 0 0,-10 6 0 0,5-4 0 16,3 0 0-16,2-2 0 0,-5 6 0 0,3-6 0 15,-1 4 0-15,1 3 0 0,0-5 0 16,-1 0 8-16,-2-3-8 0,6 8 8 0,1-12-8 0,-4 7 9 15,-3-5-9-15,3-2 10 0,5-3-10 0,0 8 10 0,-11-5-10 0,3 2 10 16,0-2-10-16,0-3 0 16,0 1 0-16,0 2 0 0,0 2 0 0,0-5 0 0,0 1 0 0,0 0 0 15,-8-6 0-15,8 6 0 0,0-1 0 0,0-6 0 16,-8 4 0-16,5-5 8 16,3-1-8-16,0 1 0 0,-2-7 24 0,-3 1-1 0,2 4 0 0,3-5 0 15,0-2-23-15,-3 0 8 0,-2 1-8 16,2-6 0-16,3-2 0 0,0 5 0 0,0-5 0 0,0 0 0 0,0 0-12 15,0 0-6-15,0 0-2 0,0 0-963 16</inkml:trace>
  <inkml:trace contextRef="#ctx0" brushRef="#br0" timeOffset="21628.93">9737 2195 403 0,'-3'0'36'0,"-2"-2"-36"15,2 2 0-15,-2-5 0 0,0 3 297 0,-3 2 53 0,5-7 10 0,-2 0 3 16,-3 7-238-16,2-7-47 0,1 4-10 0,-3-4-1 16,3 0-46-16,0 5-9 15,-3-10-1-15,0 3-1 0,2-1-10 0,-2 1 0 16,1-3 0-16,1 3 0 0,-2-5 0 0,3 2 0 0,-3-9 0 0,0 2-11 15,0 3 11-15,3-3-10 0,-3-5 10 0,0 8-10 16,3-3 10-16,-3-5 0 16,0 1 0-16,3 2 0 0,-1-3 11 0,1 1-3 0,-3-3 0 0,3 0 0 15,2-5 4-15,-2-2 0 0,2 3 0 16,1 2 0-16,2-8-12 0,0 6 0 0,0-1 9 0,0-2-9 0,0 0 8 0,0-4-8 31,0 4 8-31,0-5-8 0,-6 3 0 0,6-3 0 0,-2 1-10 16,2 1 10-16,-6 1 0 15,4 0 0-15,-4-3 0 0,4 8 0 0,-1-1 0 0,-2-4 0 16,2-3 0-16,1 5 0 0,2-7 0 0,-3 3 0 16,-2 1 0-16,5 6 0 0,0-8 0 15,0 5 0-15,0 5 0 0,-3-5 0 0,3 10 0 0,-3-3 0 0,1 2 0 16,2 1 0-16,-3 6 0 0,3-4 12 0,0 5-3 0,0 6-1 0,0-4 7 0,0 5 1 16,3-5 0-16,-1 11 0 15,-2-6-7-15,6 4-1 0,-1 3 0 0,0-3 0 16,3 3-8-16,3 2 0 0,-3-5 0 0,2 5 0 15,3 0 0-15,1 0 0 0,2 5 0 0,-1-5 0 0,4-5 0 0,-1 5 0 16,4-9 0-16,1 6 0 0,1-2 0 0,3 3 0 16,4-5 0-16,-4 5 0 0,-1-3 0 0,3 3 0 0,1-5 0 0,-4 0 0 15,3-1 0-15,0 8 0 16,-2-2 0-16,-1-3 0 0,1 1 0 0,-1-1 0 0,1 3 0 0,-1-3 0 16,3 3 0-16,0-3 8 15,-2 0-8-15,4 1 8 0,-1 1-8 0,1-4 0 0,1 0 0 0,0 7 0 16,-3-7 8-16,0 5-8 15,0-3 8-15,0 3-8 0,0-5 19 0,3 4-2 0,0-2 0 16,0 3 0-16,-1-3-17 16,4-4-14-16,-1 9 2 0,-2-2 1 0,2-5 11 0,-2 0 11 15,-3 7-3-15,3-8 0 0,-3 8-8 0,3-2 10 0,-1-3-10 16,1 3 10-16,3-5-10 0,-1 7 0 0,-2-2 0 16,-1-3 0-16,4 5 8 0,-6-2-8 15,0 2 0-15,-2-5 8 0,-1 3-8 0,0 2 0 16,4 0 0-16,1-7 8 0,1 7-8 0,0 0 0 0,-3-3 0 0,0-2 0 15,3 5 0-15,-3 0 8 0,0 0-8 0,-3 0 0 0,1 0 0 0,-3 0 0 16,-3 0 0-16,3 0 0 0,-1 0 0 16,1 0 0-16,3 5 8 0,-3-2-8 0,-1-3 0 0,1 7 0 15,3-7 0-15,-4 0 0 16,1 0 0-16,0 0 0 0,-5 0 9 0,2 2-9 0,-3-2 0 0,1 0 9 0,-3 0-9 16,0 0 0-1,-3 0 12-15,3 0-12 0,-6 0 12 0,3 0-12 0,1 0 9 16,-4 0-9-16,-2-2 0 0,3 2 9 0,-1 0-9 15,-2 2 0-15,3-4 0 0,-3 2 8 16,2 0-8-16,-2 0 0 0,3 0 0 0,-3 0 0 0,-3 0 0 0,3 0 0 0,0 2 0 0,0 3 0 16,-3-5 0-16,1 0 0 15,2 2 0-15,-3-2 0 0,3 5 0 0,-6-3 0 0,-2-2 0 0,6 7 0 16,-4 0 0-16,1-5 0 16,-3 3 0-16,3 5 0 0,-1-8 0 0,1 5 8 0,0 2-8 0,-3-2 0 15,0 1 0-15,0-1 0 16,2 2 8-16,-2-2-8 0,0 7 0 0,0-2 0 0,3-5 0 0,-3 5 8 0,0-1-8 15,3 6 0-15,-3-3 0 0,2 7 0 32,3-4 0-32,-5 2 0 0,6 2 0 0,-1-5 0 0,-2 8 0 0,2-6 0 0,-2 4 0 0,2 1 0 0,0 1 0 15,0-1 0 1,-2 3 0-16,2 2 0 0,1-4 0 0,-4 4 8 0,4 3-8 0,-1-1 0 0,0 1 0 0,1-1 0 16,1-1 0-16,-1-1 0 0,-1-2 0 15,3 4 0-15,-3-4 8 0,3 2-8 16,-2-2 0-16,-1 5 0 0,0-1 0 0,0-4 0 0,1 12 0 0,-1-3 0 15,-2-4 0-15,-1 2 0 0,1-3 0 0,0 1 0 32,-1-1 0-32,1-4 0 0,-3 7 0 0,2 2 8 0,-2-9-8 0,0 7 0 15,0-2 8-15,0-1-8 0,-2 3 8 0,-1-2-8 0,3-5 11 0,-2 2-3 16,-1-5-8-16,0 1 12 0,1-5-1 16,-1 4-1-16,0-6 0 0,3 4 0 15,-2-2-1-15,-1-5 0 0,3 2 0 0,-3 1 0 0,1-3-9 0,-1-5 0 0,3-2 0 0,-3 7 0 16,3-11 0-16,-2 4 8 15,-1 0-8-15,3-7 0 0,0 0 0 0,0 0 0 0,0 0 8 0,0 0-8 32,0 0-10-32,0 0-4 0,0 0-1 0,0 0-724 0,0 0-145 0</inkml:trace>
  <inkml:trace contextRef="#ctx0" brushRef="#br0" timeOffset="23664.96">8890 3611 1785 0,'19'-7'79'0,"-12"7"17"15,7-2-77-15,-1-3-19 0,5 5 0 16,4 0 0-16,4 0 135 0,1-2 23 0,4-3 5 0,1 5 1 16,-3 0-99-16,3 0-19 0,-3 0-4 0,3 0-1 0,-1-9-29 0,4 9-12 15,-3-3 11-15,2 3-11 0,0-11 9 16,1 6-9-16,-3-2 8 0,-3 0-8 16,0-7 0-16,-3 7 0 0,1-3-12 0,-3 3 12 15,2 0-41-15,-5 2-1 0,0-2 0 0,-2 0 0 0,-1 0 2 16,1 0 0-16,-1 5 0 0,-4-3 0 15,-6 3-18-15,-1-5-3 0,1 7-1 16,-5 0 0-16,-3 0-152 0,0 0-30 0</inkml:trace>
  <inkml:trace contextRef="#ctx0" brushRef="#br0" timeOffset="23841.08">9401 3689 1036 0,'-14'12'46'0,"12"-5"10"0,-4 0-45 0,1 2-11 15,0 8 0-15,0-6 0 0,-1 1 200 0,4 2 39 16,-1 3 7-16,0 4 2 0,3 2-128 0,-2 3-24 16,2-2-6-16,0 9-1 0,0-3-45 0,0 3-8 31,0-2-3-31,0 2 0 0,0 7-16 0,0-10-3 0,0 3-1 0,0 5 0 16,0-5-13-16,0-3 0 0,0 3 0 0,2-2 0 15,1 2-88-15,0-5-16 16,2-2-4-16,0-3-1 0</inkml:trace>
  <inkml:trace contextRef="#ctx0" brushRef="#br0" timeOffset="24163.17">10210 3510 2343 0,'-2'5'52'0,"-6"2"10"0,0 2 2 0,0 1 2 0,0 4-53 0,0-5-13 0,-3 8 0 0,3-1 0 15,-2 1 41-15,-1 6 6 16,3 1 1-16,-2-1 0 0,2 8-40 0,0-1-8 16,0 3 0-16,0 0 0 0,0 7 0 0,3 0-8 0,-1 5 8 0,4-5-10 0,-1 4 10 15,1-8 0-15,2 4 0 0,0-5 0 16,2 0 0-16,1-2 0 0,5 5 0 15,-3-5 0-15,6-3-15 0,2 3-1 0,-3-5 0 0,1-4 0 32,2 0-115-32,0-6-23 0,3-1-5 0</inkml:trace>
  <inkml:trace contextRef="#ctx0" brushRef="#br0" timeOffset="24603.3">10697 3764 2602 0,'-8'7'57'0,"6"0"12"0,-1 0 3 0,0-4 1 0,3 4-58 0,0 0-15 0,0 0 0 0,6 0 0 0,-4 5 44 0,3-5 7 16,-2 7 1-16,0 0 0 0,-1 2-39 0,1 1-13 0,-6 2 9 0,1-1-9 31,2 1 0-31,-3 2-14 0,0-2 2 0,-2 2 0 15,0-4-40-15,2 2-7 0,1-5-1 0,-4 0-1 16,1-2-7-16,0 2-2 0,2-7 0 0,0 0 0 0,1 0 34 0,2-7 6 16,0 0 2-16,0 0 0 0,0 0 28 0,0 0 12 0,5-7-1 0,0-3 0 15,3-4 0-15,0-2 0 16,0-1 0-16,5-4 0 0,1 2-11 0,-4-4 0 16,3-5 9-16,1 4-9 0,2 1 0 15,-3-1 0-15,0 1 0 0,0-1 0 0,3 12 0 16,-3-9 0-16,-2 7 0 0,2 5 0 0,-2-1 14 0,-1 1 5 0,1 2 1 15,-1 2 0-15,1 5 20 0,-3 0 5 16,3 0 1-16,-3 5 0 0,2-3-19 0,-2 5-4 16,0 3-1-16,0 4 0 0,0 2-11 15,-3 1-3-15,0-1 0 0,-2 8 0 0,2-1-8 0,-2 5 0 16,0-2 0-16,-3-2-11 0,0 2 11 0,-3-3 14 0,0 1-3 0,3-1-1 16,-2-2-10-16,-1-2-14 0,3-5 3 0,-3 3 1 31,3-1-123-31,0-4-25 0,0-3-5 15</inkml:trace>
  <inkml:trace contextRef="#ctx0" brushRef="#br0" timeOffset="24823.69">11263 3898 2750 0,'0'0'122'0,"0"0"25"16,0 0-118-16,6 7-29 0,-1 3 0 0,3-10 0 0,0 0 64 0,2 4 8 0,1-4 0 0,0 0 1 15,-1 0-45-15,3 0-10 0,3 0-2 0,-3-4 0 16,6-1-16-16,-3 0-19 0,-3-2 4 0,0 5 1 31,1-5-91-31,1 0-19 0,1 0-3 0,0 4-1 16,0-4-12-16,0 0-4 0,0 5 0 0,-3-3 0 16,0 3 61-16,-2-5 12 0,-1 7 3 0,4-3 0 15,-6-4-74-15,2 3-14 0,3-6-4 0,1 3 0 0</inkml:trace>
  <inkml:trace contextRef="#ctx0" brushRef="#br0" timeOffset="25003.13">11806 3658 3027 0,'0'7'67'0,"-3"5"13"0,-2 9 4 16,5-4 0-16,0 4-67 0,0-2-17 0,0 4 0 0,0 1 0 15,2 2 15-15,-2 4-1 0,0 1 0 0,0-1 0 16,0-4-64-16,-2-2-13 0,2-1-2 0,-3 1-1 16,0-3-93-16,1-2-18 0,2-3-4 0,0 1-899 0</inkml:trace>
  <inkml:trace contextRef="#ctx0" brushRef="#br0" timeOffset="25297.56">12091 3320 2815 0,'0'0'124'0,"6"9"27"0,2-4-121 0,5 4-30 16,0 1 0-16,6 4 0 0,-1 0 46 0,1 5 3 0,-1-3 1 0,-2 8 0 15,3 4-35-15,-3-2-7 16,-3 2-8-16,0 5 11 0,0 2-11 0,-2-4 0 0,-1 9 0 0,-4 0 0 15,-1 0-21-15,-2 2 3 0,-6 3 1 0,-2-3 0 16,-3 3-18 0,-6-1-3-16,-4 3-1 0,-1-4 0 0,1 8 21 0,-6-8 4 0,0 1 1 0,-2-8 0 0,-1 8-10 0,1-4-1 15,-1-7-1-15,1 0 0 16,-3-2-147-16,0-3-30 0</inkml:trace>
  <inkml:trace contextRef="#ctx0" brushRef="#br0" timeOffset="25819.13">12898 3889 1094 0,'0'0'97'0,"0"0"-77"31,0 0-20-31,0 0 0 0,0 0 281 0,0 0 53 0,6-3 10 0,-1-1 3 0,3 1-219 0,0-1-44 16,0 1-9-16,2 1-2 0,4-3-29 0,-1 5-5 15,3-7-2-15,2 7 0 16,1 0-15-16,2-2-3 0,3-3-1 0,0 5 0 0,-1 0-8 0,1 0-2 16,0 5 0-16,0-3 0 0,-3-4-8 0,0 2 0 15,-2 0 0-15,-1 0 8 0,1 0-8 0,-1-5 0 0,-2 5 0 0,0 0 0 32,-3 0-8-32,3 0-1 0,-3 0 0 0,-2-2 0 15,0-5-64-15,-1 7-13 0,-2-3-2 16,-3-4-690-16,-2 3-138 0</inkml:trace>
  <inkml:trace contextRef="#ctx0" brushRef="#br0" timeOffset="26104.93">13155 3581 2127 0,'0'0'94'0,"0"0"20"0,-3 0-91 0,1 9-23 0,2-9 0 0,0 0 0 0,2 0 63 16,1 7 8-16,0 0 1 0,-1 7 1 0,1-4-37 0,0 6-7 16,2 5-1-16,0-4-1 15,-2 2-27-15,2 4 0 0,-2 5 0 0,-1-2 0 0,1 0 0 16,0 9 0-16,-3-4 0 0,0 4 0 0,0-2 0 0,-3 2 0 16,3-2 0-16,0-7 0 31,0 2-28-31,0 1-12 0,0-8-1 0</inkml:trace>
  <inkml:trace contextRef="#ctx0" brushRef="#br0" timeOffset="27798.13">13848 3178 403 0,'0'0'36'0,"0"0"-36"16,0 0 0-16,0 0 0 0,0 0 396 0,8 0 73 16,0 0 15-16,5 0 2 0,3 0-342 0,5 5-69 31,3-2-14-31,-3-3-2 0,6 0-9 0,-1 0-2 0,1 0 0 0,5 0 0 16,-3 0-25-16,5 0-6 0,-2 0-1 0,2 0 0 0,3-3-16 0,0-2 0 0,-2 3 8 0,-1 2-8 31,-5-7 29-31,0 7 3 0,-5-2 0 0,3-3 0 31,-6 3-54-31,3-3-10 0,-3 0-3 0,-3 1 0 16,1 1 16-16,-3-1 3 0,-3 1 1 15,-3 3 0-15,1-7-121 0,-3 7-24 0,-5 0-4 16</inkml:trace>
  <inkml:trace contextRef="#ctx0" brushRef="#br0" timeOffset="27980.24">14208 3404 2520 0,'-5'3'56'0,"0"6"11"0,-1-2 2 0,4 5 1 0,-4-3-56 0,4 1-14 0,4 6 0 0,1-2 0 0,2 0 47 0,1 3 6 15,-1 2 2-15,3 2 0 0,-3-5-44 0,0 3-11 16,3 5 0 0,0-1 0-16,-2 5 0 0,-1-2 0 0,0 2 0 0,0 5 0 15,-2-7-81-15,0 7-19 0,-1 5-3 0,4-8-1 31,-4 1 56-31,4-3 10 0,-4 3 2 0,1-3-637 0,2 0-128 0</inkml:trace>
  <inkml:trace contextRef="#ctx0" brushRef="#br0" timeOffset="28264.37">15018 3310 2977 0,'-6'3'65'0,"-1"1"14"0,1-1 2 0,-2 1 3 0,3 1-67 0,-3 7-17 0,0-10 0 0,0 8 0 0,0-3 8 0,3 4-8 16,-6 1 12-16,3 2-12 0,1 0 0 0,-1 5 0 0,0 5 0 0,0-1 0 31,0 8-26-31,2-1-6 0,1 6 0 0,0-1-1 15,0 0-5-15,5-2-1 0,0-2 0 0,0 6 0 0,5-4-13 0,0-2-2 0,3 2-1 0,0-5 0 32,3 0-10-32,-1 0-3 0,6-9 0 0,-3 5-642 15,3-8-129-15</inkml:trace>
  <inkml:trace contextRef="#ctx0" brushRef="#br0" timeOffset="28703.38">15383 3423 3049 0,'0'0'67'0,"-3"5"13"0,-5 2 4 0,6 2 2 0,2 1-69 0,0 4-17 16,-3-5 0-16,6 5 0 0,-3-2 17 0,2 2 0 31,-2 3 0-31,0-1 0 0,0 1-17 0,0 6 0 0,0-9 0 0,-2 7 0 15,-1-2-28-15,0-2-4 0,3-1 0 0,-2-2 0 16,-1-4-28-16,0 4-5 0,1-5-2 0,-1-2 0 16,0 3-4-16,3-10-1 0,0 4 0 0,0-4 0 0,0 0 58 0,0 0 14 15,0 0 0-15,0 0 0 0,3-4 0 0,0-8 0 0,2-2 0 0,0 0 0 16,3-3 0-16,0 1 0 16,3-3 12-16,-1-2-12 0,4-3 12 0,2 5-4 15,-1-2 0-15,1-2-8 0,-5-1 11 0,5 10-11 16,-3-9 10-16,0 11-10 0,0-2 8 0,3 0-8 0,-2 4 0 15,-4 3 0-15,1 5 16 0,-1-3-4 0,-2 5 0 0,3 0 0 16,-3 0 16-16,-3 7 4 0,0 0 0 0,1 3 0 16,-1 4-16-16,-2 0-4 0,-1 5 0 15,1-3 0-15,-3 8-3 0,0-3-1 0,-3 5 0 16,3-3 0-16,-2 5-8 0,-1-2 0 0,0 0 0 16,1 2 0-16,-4-4 0 15,4-1 0-15,-4-4 0 0,4-2 0 16,-1 4-88-16,0-7-19 0,1-2-4 0,-1-5-1017 0</inkml:trace>
  <inkml:trace contextRef="#ctx0" brushRef="#br0" timeOffset="28939.48">15904 3564 3052 0,'0'0'68'0,"3"7"13"0,2 0 3 0,3-7 1 0,3 3-68 0,2-3-17 16,0 4 0-16,3 1 0 0,0-5 36 0,0 0 3 0,0 0 1 0,-1 0 0 31,1-9-40-31,0 6 0 0,0-4 0 0,0 0-8 16,2 0-127-16,-2 0-25 0,0-2-4 0,3 2-2 16,-1 0-118-16,-2-3-24 0,11-4-5 15,-4 2-1-15</inkml:trace>
  <inkml:trace contextRef="#ctx0" brushRef="#br0" timeOffset="29316.37">16235 3317 633 0,'0'0'56'0,"0"3"-44"16,5 6-12-16,0-4 0 0,3 4 527 0,3-2 103 15,2 0 21-15,3 3 4 0,-3-3-483 0,3 0-97 16,0 0-19-16,0-5-4 0,0 5-36 0,-3 0-6 15,-2-7-2-15,2 3 0 16,-5 1-64 0,0 1-12-16,-8-5-4 0,0 0 0 0,0 0-50 0,0 0-10 0,0 5-3 0,-3-3 0 15,0 5 72 1,-2 0 15-16,-5 3 2 0,-1-3 1 0,3 7 45 0,-3-7 0 0,1 5 0 0,-1-5 0 0,-5 7 64 0,6-7 10 16,5 2 2-16,-3-2 0 15,-3 3-19-15,3 4-3 0,5-12-1 0,1 8 0 0,-1-3-27 0,3-7-6 0,0 7 0 0,3 2-1 16,2-9 7-16,0 7 2 0,1 0 0 0,2 0 0 31,2-4-17-31,3 1-3 0,-5-1-8 0,6 1 12 0,4-1-12 16,1 4 0-16,-4-5 0 0,1-2 0 0,0 7 0 0,3-7-8 0,-1 0 8 15,1 0-13 1,-1-2-136-16,1-3-27 0,2-4-6 0,-2 2-946 0</inkml:trace>
  <inkml:trace contextRef="#ctx0" brushRef="#br0" timeOffset="29555.71">16663 3183 2710 0,'11'7'120'0,"-11"-7"25"16,3 3-116-16,2 6-29 15,3-2 0-15,0-2 0 0,2-3 57 0,4 5 6 0,-4 0 1 0,6-4 0 0,3 6-44 0,-1 3-8 16,-5-3-1-16,6 1-1 0,-3 6-10 0,0-2 0 31,0 3 0-31,-3 4 0 0,0-5 0 0,-2 8 0 0,-1 2 0 0,-2 2 0 16,0 7 0-16,-5 3 0 0,2 2 0 0,-5-3 0 15,-3 3 0-15,-2 0 0 16,-3 3 0-16,-5 1 0 0,-8-1 0 0,-3 4-11 0,-5-7 3 0,-6 7 0 16,-2-3-113-16,-5-1-23 0,-3-3-4 0</inkml:trace>
  <inkml:trace contextRef="#ctx0" brushRef="#br0" timeOffset="31067.37">17664 3590 1900 0,'0'0'169'0,"0"0"-135"0,0 0-34 0,0 0 0 0,0 0 188 16,0 0 32-16,5 5 5 0,5-5 2 15,1 0-167-15,0 0-32 0,2 0-8 0,0-5 0 16,3 5-2-16,0 0 0 0,2-9 0 0,6 9 0 15,3-3-9-15,-1-1-1 0,-2-3-8 0,5 4 12 16,0 3-12-16,0-2-16 0,3-3 3 0,0 3 1 0,-6 2 12 0,3-7 0 16,-2 4 0-16,2-1 0 15,-3 4-16-15,6 0 0 0,-3 0 0 16,0 0 0-16,0-3-22 0,0-1-5 16,1-3-1-16,-4 7 0 15,0-10-187-15,-4 3-37 0</inkml:trace>
  <inkml:trace contextRef="#ctx0" brushRef="#br0" timeOffset="31317.8">18111 3353 2109 0,'0'0'93'0,"5"0"20"0,0 4-90 0,3-1-23 0,-2 4 0 0,1-3 0 16,-1 6 76-16,2-8 12 0,0 12 1 0,-3-4 1 16,0 6-57-16,1 5-11 0,-1 3-2 0,-3 2-1 15,-2 7-19-15,-2-3 0 16,-1 10 8-16,1-2-8 16,-4 4-85-16,1-4-21 0,-3-1-4 0,0-1-894 0</inkml:trace>
  <inkml:trace contextRef="#ctx0" brushRef="#br0" timeOffset="49985.7">19807 3155 3016 0,'0'0'67'0,"0"-5"13"0,-3-2 4 0,3 0 0 0,-3-2-68 0,-2-3-16 16,0 0 0-16,-3 0 0 15,-3 1 0-15,-2-1 0 0,0 3 0 0,-8 1 0 0,0-1 0 0,-6 7-14 16,-2-3 1-16,-3 5 0 15,0 5-21-15,1 4-4 0,-4 1-1 0,6 11 0 0,0-2 39 0,0 4 0 16,0 10 0-16,5-2 0 0,0 6-14 0,0-4 5 16,3 7 1-16,3-2 0 15,2 2 8-15,3 2 0 0,5 5 0 0,2-2 0 0,4 2 0 0,4-5 11 0,6 3-3 0,3-10 0 16,5 3 20-16,2-1 3 0,6-6 1 16,0-3 0-1,8 0-12-15,2-9-1 0,3 2-1 0,6-9 0 0,-1 2-10 0,3-9-8 16,5-5 9-16,-2-5-9 15,2-2-44-15,3-2-16 0,2-5-2 16,-2-10-1-16</inkml:trace>
  <inkml:trace contextRef="#ctx0" brushRef="#br0" timeOffset="61865.62">13920 4286 403 0,'0'0'36'15,"0"0"-36"-15,0 0 0 0,0 0 0 16,0 0 240-16,0 0 40 15,0 0 9-15,0 0 2 0,0 0-156 0,0 0-31 16,0 0-7-16,5 0-1 0,0 0-46 0,-2 0-10 0,2 0-1 0,1 0-1 16,-1 5-2-16,0-3-1 15,0-2 0-15,3 5 0 0,0-3-15 0,3-2-2 0,-3 5-1 0,2-3 0 16,4 1-5-16,-1-3-2 0,0 7 0 0,3-7 0 16,0 7-10-16,2-7 0 15,1 2 0-15,5 5 0 0,-3-7 8 0,3 5-8 0,-3-3 0 0,5-2 8 0,1 5-8 0,2 0 0 16,0-5 0-16,0-5 0 15,0 5 10-15,-2-5-10 0,-1 5 12 16,1-2-12-16,-1-3 27 0,3 3-2 0,3-3 0 0,0 3 0 0,2-1-10 0,-2-1-3 31,2 4 0-31,1-7 0 0,-4 4 4 0,1 1 0 0,0-3 0 0,0 3 0 16,2 2 3-16,-2-5 1 0,2 5 0 16,0-2 0-16,1-3-4 0,2 3 0 0,0 0 0 0,-3-3 0 0,1 2-16 0,-3-1 0 0,-1 1 0 15,-2 3-9-15,3-4 9 16,-3 4 16-16,3-5-4 0,0 0-1 0,-3 3 2 0,0-3 1 0,5 5 0 0,-2-2 0 31,0-5-4-31,0 4-1 0,-3-1 0 0,0-3 0 0,-3 7-1 0,-2-5-8 0,0 0 12 0,2 5-4 16,1-7 0-16,-1 7-8 15,1-2 12-15,2-3-4 0,0 5-8 0,0 0 0 0,-3 0 0 16,4-2 0-16,-4 2 0 0,0-7 0 0,1 7 0 16,-1 0 0-1,1 0 12-15,-3 0 0 0,2 0 0 0,1 0 0 0,4 0-12 0,-2 0-17 0,-5 0 4 0,3 0 1 16,2 0 12-16,0 0 16 0,-3 0-3 0,1-3-1 15,-1 3 0-15,-2 0 0 16,0 0 0-16,-3 0 0 0,0-4 0 0,0 1 0 0,6 3 0 0,-3 0 0 16,-3 0-12-16,5 0 0 0,1-4 0 0,-1 4 0 15,-2 0 8-15,0 0 0 16,0 0-8-16,2 0 12 0,-2 0-12 0,-3 0 0 16,0 0 0-16,-2 0 0 0,-1 0 0 0,-2 0 0 0,0 0 0 0,3 0 0 15,-6 0 18-15,3 0-2 0,-3 0-1 0,0 0 0 0,0 0-7 16,1 0-8-16,1 0 11 15,-1 0-11-15,2 0 12 0,-6 0-4 0,6 0 0 0,-8 0-8 16,3 0 12-16,-3 0-12 0,-1-5 12 0,1 5-12 0,-8 0 12 16,6 0-12-16,2-5 12 0,0 5-12 0,-8 0 8 15,0 0-8-15,0 0 0 0,7 0 0 0,1 0 8 0,-8 0-8 32,0 0 0-32,0 0 0 0,8 0 0 0,-8 0 0 0,0 0 0 0,0 0 0 0,0 0 0 0,0 0 0 0,0 0 0 0,0 0 0 15,0 0 0-15,0 0 0 16,0 0-8-16,0 0 8 15,0 0-11-15,0 0 11 0,0 0-12 0,0 0 12 16,-5 0-182-16,-3-7-30 0</inkml:trace>
  <inkml:trace contextRef="#ctx0" brushRef="#br0" timeOffset="63134.63">19516 754 1728 0,'-11'0'153'0,"6"0"-122"0,2-5-31 16,3 5 0-16,0 0 90 0,0 0 12 0,0 0 2 0,8-2 1 16,0 2-36-16,5-7-7 15,0 4-2-15,9-1 0 0,-4 1-11 0,6 3-2 16,-3-7-1-16,6 0 0 0,-1 5-30 0,1-3-7 0,2 3-1 0,2-3 0 31,4-4-8-31,-1 6 0 0,1-4 0 0,-1 0 0 0,0 0 0 0,1 5 0 0,-3-3-9 0,-6 3 9 16,0-5-12-16,-2 7 0 0,-3-7 1 0,-2 7 0 15,-3 0-47 1,-3 0-10-16,-2 0-1 0,-3 4-619 0,-8-4-123 0</inkml:trace>
  <inkml:trace contextRef="#ctx0" brushRef="#br0" timeOffset="63327.5">19796 921 1983 0,'0'0'44'0,"-3"7"8"0,-2 0 3 0,3 2 1 0,-1 5-45 0,0-2-11 16,3 9 0-16,0-4 0 0,0 6 68 0,0 3 11 16,0 2 2-16,0 5 1 0,3 0-66 0,-3 5-16 15,3-3 0-15,-1-4 0 16,-2 2 0-16,3-3-11 0,-1 1 2 0,1-1 0 16,2-4-179-16,-2-2-36 0</inkml:trace>
  <inkml:trace contextRef="#ctx0" brushRef="#br0" timeOffset="63564.19">20577 683 2188 0,'0'0'195'0,"-8"0"-156"0,0 7-31 0,0 0-8 0,0 5 56 0,-3 2 11 0,1 3 1 0,-1 6 1 15,-2 3-27-15,-3 2-6 0,-2 5 0 0,-1 0-1 16,0 5-25-16,1-5-10 16,-1 7 8-16,6-3-8 0,3-4 8 0,2 5-8 0,0-8 0 0,5 3 8 15,0-2-17-15,1 2-4 0,4 0-1 0,1-3 0 16,0-4 6 0,2 2 8-16,3-9-13 0,0 2 5 15,8-4-38-15,0-8-7 0,2-2-2 0,3 0 0 0,-2 0-100 0,2-4-20 0,0-3-4 0</inkml:trace>
  <inkml:trace contextRef="#ctx0" brushRef="#br0" timeOffset="63984.88">20828 928 518 0,'0'0'23'0,"0"0"5"0,0 0-28 0,0 0 0 15,0 0 0-15,0 0 0 16,0 0 424-16,0 0 79 0,0 2 16 0,0 12 3 0,-3-7-382 0,1 5-77 15,-1 2-15-15,-2 3-4 0,-1-1-30 16,-1-2-6-16,-1 7-8 0,0-2 11 0,-3 2-11 0,3-2 0 16,0 2 0-16,-2-9 0 0,2 2-15 0,0 0 2 15,0-7 0-15,3 3 0 32,-1-1-25-32,1 1-5 0,2-6-1 0,1-1 0 0,2-3 36 0,0 0 8 0,0 0 0 0,0 0 0 0,8-3 0 0,-3-1-12 15,3-6 12-15,2 3-12 0,1-9 12 0,2-1 0 0,0 3 0 0,1-2 0 31,2-3 0-31,-3 2-12 0,3 1 4 0,-3 2 0 16,0-3-1-16,-2 1 0 0,-1 9 0 0,1-7 0 0,-3 7 9 16,-3 4 0-16,3-1 0 0,-5 4 0 0,-3 0 0 0,5 4 12 0,-5-4-2 0,5 3-1 15,1 8 11-15,-4-1 3 16,3-1 0-16,-5 1 0 0,3 6 0 0,0-9 0 0,-3 7 0 16,2 0 0-16,1 3-23 0,-3-8 0 0,3 8-10 0,-3-3 10 15,2-5-11 1,-2 5 11-16,3-7-10 0,-3 3 10 0,3-1-108 0,-3 1-16 0,2-3-4 0,-2 0-832 15</inkml:trace>
  <inkml:trace contextRef="#ctx0" brushRef="#br0" timeOffset="64217.36">21050 1111 2246 0,'0'0'100'0,"0"0"20"0,8-2-96 0,0 2-24 0,3-5 0 0,2 5 0 16,0-2 66-16,3-5 9 16,0 0 1-16,2 0 1 0,1 7-56 0,-1-3-11 15,-2-4-2-15,3 5-8 16,-6-3-80-16,6-2-22 0,-3 5-5 0,-3-3-583 0,3 0-117 0</inkml:trace>
  <inkml:trace contextRef="#ctx0" brushRef="#br0" timeOffset="64595.48">21471 907 633 0,'0'0'56'0,"0"0"-44"0,0 0-12 0,0 0 0 0,0 0 350 0,0 0 68 0,0 0 14 0,0 0 2 15,0 0-302-15,5 7-61 0,-2 0-12 0,0 0-3 0,2 0-36 0,0 2-8 16,3-6-2-16,0 1 0 0,0-1 1 0,3 6 0 31,2-9 0-31,-3 5 0 0,-2-3-11 0,3-2 0 0,-6 5 0 0,3-3 8 16,0 3-8-16,-8-5 0 0,0 0 0 16,5 2 0-16,-5-2-19 0,0 0-9 0,3 7-1 15,-6 0-1-15,-2-4 18 0,0 6 12 0,-1-2-13 0,-2 0 5 16,1 0 8-16,-4 0-10 0,0-4 10 15,3 6-10-15,-2-2 10 0,5 0 0 0,-3 0 8 0,0 0-8 0,2-4 0 0,4 4 0 16,-1 0 0-16,0 0-8 16,3-5 8-16,0 5 0 0,3 3 0 0,2-6 0 0,1-1 0 15,2 6 0-15,2-2 0 0,1-2 0 0,2-3 0 0,0 3-8 16,3-3 8-16,0-2-8 16,0 0-184-1,0 0-37-15,16-9-7 0,-6 2-2 0</inkml:trace>
  <inkml:trace contextRef="#ctx0" brushRef="#br0" timeOffset="64810.52">21849 770 2332 0,'0'0'52'0,"3"-7"10"0,0 5 2 0,-3 2 1 0,0 0-52 0,5 0-13 15,3-5 0-15,0 5 0 0,0 7 44 0,0 0 5 0,0 0 2 0,-3 5 0 0,3 0-51 0,-3 4 0 16,0 8 0-16,-5-1 0 0,3 1-8 0,-3 2 8 31,-3 4 0-31,1-4-9 0,-6 2-4 0,0 5-1 0,-3-2 0 0,1 4 0 0,-6-4-2 0,0 6-1 16,-3-6 0-16,4 2 0 15,-4-3-3-15,1-1 0 0,-4-1 0 0,1-9 0 0,-5 2 5 16,-1 2 1-16,3-9 0 16,1-2-996-16</inkml:trace>
  <inkml:trace contextRef="#ctx0" brushRef="#br0" timeOffset="65309.56">22730 813 2487 0,'0'0'55'0,"0"0"11"0,0 0 2 0,0 0 2 0,0 0-56 0,0 0-14 16,0 0 0-16,-5 4 0 0,0-4 0 0,-6 3 0 0,-2 4 0 0,0 0 0 16,-6 0-23-16,3 2-7 0,-2 1-2 0,-3-3 0 15,2 7 0-15,-2-5 0 0,-3 5 0 16,3-4 0-16,-3 4 10 0,0-5 2 0,3 5 0 0,0-2 0 0,5-5 20 0,0 5 0 16,3-3-9-16,2-2 9 0,4 3 22 15,1-3 8 1,1 2 2-16,5 1 0 0,3-3 17 0,5 2 4 0,2-2 1 0,1 0 0 0,2 7-34 0,5-11-8 15,1 4 0-15,-1 0-1 16,4 0-11-16,1-5 8 0,-1 5-8 0,-1-7 8 0,0 7-18 0,-3-7-4 16,6 3-1-16,-3 1 0 15,-2-4-113-15,2 0-22 0,-2 0-5 0,-3 0-488 0,-1 0-97 16</inkml:trace>
  <inkml:trace contextRef="#ctx0" brushRef="#br0" timeOffset="65494.79">22257 1269 2602 0,'0'0'57'0,"0"0"12"0,5 7 3 0,6-5 1 0,5 8-58 0,5-10-15 0,5 4 0 0,6-1 0 16,0 1 48-16,2-1 6 0,0 1 2 15,1-1 0-15,-3 4-45 0,5-7-11 16,5 0 0-16,-2 0 0 15,2 0-78-15,-2 0-18 0,2 0-3 16,0 0-672-16,-2 2-134 0</inkml:trace>
  <inkml:trace contextRef="#ctx0" brushRef="#br0" timeOffset="65782.75">23233 606 2516 0,'0'0'56'0,"0"0"11"0,0 0 2 0,5 0 1 0,3-3-56 0,0 3-14 0,5-4 0 0,1 1 0 31,-1 3 46-31,3 0 6 0,2-7 2 0,-2 7 0 0,0-2-46 0,3-3-8 16,-4 5 0-16,7 0 0 0,-4-2 0 0,6-3 0 0,0 3 0 0,2 2 0 31,6 0 0-31,-6-7-10 0,4 7 1 0,-4 0 0 16,0 0-26-16,1 0-5 0,-6 0 0 0,3 0-1 15,-6 7-85-15,-2-7-17 0,-2 0-3 0,-1 2-832 16</inkml:trace>
  <inkml:trace contextRef="#ctx0" brushRef="#br0" timeOffset="65979.6">23418 848 2394 0,'0'16'52'16,"0"1"12"-16,-2 6 1 0,4 1 3 0,-2-1-55 0,6 1-13 0,-4-1 0 0,1 3 0 0,0 0 18 0,-1 2 1 16,1-2 0-16,-1-2 0 0,1-1-10 0,0 1-1 31,-3 2-8-31,2-8 12 0,1 1-195 0,-3 5-39 0,0-8-8 0,3 5-2 15</inkml:trace>
  <inkml:trace contextRef="#ctx0" brushRef="#br0" timeOffset="66274.02">24019 646 921 0,'0'0'40'16,"-8"7"10"-16,0 0-40 0,0 0-10 0,-3 2 0 0,1 8 0 15,-1 4 376-15,1 2 72 0,-1 1 16 0,-2 4 2 0,2 0-352 0,-5 3-70 0,6 2-15 0,-1-7-2 32,1 4-27-32,2 1 0 0,0-5 0 0,5-3 0 0,1 10 0 0,2-9 0 15,2 4 0-15,1-2 8 0,2 2-23 16,3-2-5-16,5-3 0 0,-2 1-1 15,2-5-2-15,3-3 0 0,3 3 0 0,-1-3 0 16,-2 1-17-16,5-3-4 16,3-2-1-16,0-3-681 0,-6 3-136 0</inkml:trace>
  <inkml:trace contextRef="#ctx0" brushRef="#br0" timeOffset="66674.11">24297 911 2574 0,'2'-14'56'0,"-2"14"12"0,0 0 3 0,0 0 1 0,0 0-57 0,0 0-15 16,8 3 0-16,-2 1 0 0,-1-1 44 0,-5 1 7 15,0 6 1-15,-3-1 0 0,1-2-36 16,-1 7-6-16,-2-2-2 0,-1 0 0 0,1 0-8 0,0-5-11 16,-1 7 3-16,1-5 0 15,0 5-4-15,0-7 0 0,-1 5 0 0,4-7 0 16,-1 2-32-16,0 0-6 0,1-2-2 0,2 2 0 0,0-3 39 0,0-1 13 15,2 6-9-15,1-2 9 0,2-7 0 0,1 0 0 16,-1 0 0-16,3-2 0 0,0-5-12 0,2 0 4 0,-2-3 0 0,3 1 0 31,2-3-20-31,0-4-3 0,3 6-1 0,-3-4 0 0,1-2 32 0,-1 2 0 16,0-3 0-16,-2 1 0 0,-1 6 0 16,1-4 0-16,-6 7 0 0,3-2 0 0,0 6 26 0,0-1 11 15,0 4 3-15,0-3 0 16,0 6-13-16,0-3-3 0,0 7 0 0,0 2 0 0,0-2 7 0,-3 7 1 0,0-7 0 0,0 5 0 15,1 0-32-15,-6 0 0 0,2-1 0 0,4 13 0 32,-4-8 0-32,-2-16 0 0,3 3 0 0,0 11 0 0,-1-5 0 0,-2-9 0 0,0 14 0 15,0-11 0 1,0 8-224-16,0-1-52 16,-2 6-9-16,2-16-3 0</inkml:trace>
  <inkml:trace contextRef="#ctx0" brushRef="#br0" timeOffset="66875.81">24672 954 2718 0,'8'-3'60'0,"-8"3"12"0,8 0 2 0,0 0 2 0,5 0-60 0,1 3-16 16,2-3 0-16,-1 0 0 0,1 0 28 0,-2-3 4 16,-1 3 0-16,-8 0 0 0,0 0-32 0,3 0 0 0,0 0 0 0,5 0 0 31,-2 0-20-31,0 0-9 0,2 0-3 0,3 0 0 31,-3 0-141-31,-2 0-29 0,-1 3-6 0,-2-3 0 0,0 4-25 0,-3-4-5 0,1 5-1 0,-4-5 0 0</inkml:trace>
  <inkml:trace contextRef="#ctx0" brushRef="#br0" timeOffset="67133.89">25080 714 2286 0,'0'0'101'0,"0"0"21"0,5 2-98 0,0 3-24 16,-2 0 0-16,2 2 0 15,-2-3 50-15,0 6 5 0,-3-1 1 0,0-2 0 0,-3 7-45 0,0-2-11 16,-2 0 0-16,2 4 0 16,-2-2 0-16,3 3 0 0,-1 2 0 0,-2-3 0 0,-1 8 8 0,1-1 0 15,2 10 0-15,-2-5 0 0,2-4-8 0,-2-1-11 16,2-4 3-1,1 2 0-15,-1-4 8 0,3-1 11 0,-2 1-3 0,-1-1 0 16,3-2-46 0,0-4-10-16,-3 4-1 0</inkml:trace>
  <inkml:trace contextRef="#ctx0" brushRef="#br0" timeOffset="67475.44">25114 582 2138 0,'6'-9'47'0,"-6"9"9"0,5-7 3 0,0 4 1 0,0-1-48 16,3 1-12-16,3 3 0 0,-3-5 0 0,2 3 41 0,-2 2 6 15,0 0 1-15,3 0 0 0,-3 2-32 0,0 3-7 16,2-2-1-16,-2 4 0 0,0 0 4 0,0 2 1 0,3-2 0 0,-3 10 0 16,0-1-13-16,0 5 0 0,0 5 0 0,-3-2 0 15,0 9 0-15,-2-3 0 16,-1 8 8-16,-2-5-8 0,-2 7 0 0,-1-3 8 0,-2 3-8 0,-3-7 0 0,0 5 8 0,-3-3-8 31,-5 0 0-31,-2 1 9 0,-6 1-20 0,0-4-4 16,-2 5-1-16,2-8 0 0,-2 3-36 15,-3-7-8-15,-6 2-2 0</inkml:trace>
  <inkml:trace contextRef="#ctx0" brushRef="#br0" timeOffset="69711.83">8340 5330 2311 0,'-14'5'102'0,"14"-5"22"0,-2 2-100 0,-3-2-24 15,-3 0 0-15,2 0 0 0,1 0 44 0,0 5 4 16,-6-2 1-16,-2-3 0 15,0 7-27-15,-1-5-6 0,-1 3 0 0,-4-3-1 16,1 7-15-16,-6-2 0 0,3 5 0 0,-6 0 0 31,-2-5-51-31,0 7-6 0,0-2-2 0,0 7 0 0,-6 0 11 0,4-3 1 16,-1 5 1-16,5-2 0 0,1-3 46 0,5-1 0 0,-6 1 0 0,3-2 10 0,3 3 18 0,5-1 3 16,0-2 1-16,9 0 0 0,-1-2-4 0,2 5 0 15,-2-3 0-15,6 0 0 0,4-3-2 0,1 4-1 16,5 1 0-16,0 1 0 15,2-1-13-15,9-2-4 0,0 7 0 16,-1-4 0-16,3-1-8 0,3 1-11 0,5-3 3 0,0-2 0 16,-5 2 8-16,5 0 0 0,0-2 0 0,0 2 8 0,-2-7-8 0,-1 2 0 0,3-2 0 0,-2 0 0 15,2-4-12-15,-3 4-3 0,-2 0-1 0,3 0 0 32,2-5-53-32,-5 5-11 0,-3-7-3 0,-5 5-589 0,0-5-119 15</inkml:trace>
  <inkml:trace contextRef="#ctx0" brushRef="#br0" timeOffset="69967.98">7668 6252 2016 0,'0'0'89'0,"-3"7"19"0,6 3-87 0,-1-1-21 0,4 1 0 15,7 4 0-15,3-5 116 0,2 3 18 16,3-3 4-16,6 1 1 0,7-1-83 0,-2 3-16 0,0 0-3 0,-1-5-1 16,4 2-22-16,-1 3-5 0,1-5-1 15,2-2 0 1,0-1 4-16,0-1 0 0,0-3 0 0,-3 7 0 16,3 0-61-16,-2-5-12 0,-4 5-3 0,-1 0 0 15,-4-4-54-15,0 4-11 16,-2-7-3-16</inkml:trace>
  <inkml:trace contextRef="#ctx0" brushRef="#br0" timeOffset="71024.36">9414 5693 1382 0,'-13'-7'61'0,"13"7"13"16,0 0-59-16,0 0-15 0,0 0 0 0,0 0 0 0,0 0 213 0,0-3 40 0,2-4 8 0,4 0 2 15,4-2-173-15,1 2-34 0,5-3-8 0,0-2 0 32,-1 3-22-32,4 0-4 0,-3-1-1 0,2 3 0 0,1 2-13 0,-1 5-8 15,1 5 8-15,2-2-8 0,-2 6 0 0,2 5 0 0,0 0 0 0,0 3 8 31,-2 1-8-31,-1 6 0 0,-2-1 0 0,0 6 0 0,-3-3 0 0,-5 2 0 16,0 0 8-16,-5 7-8 0,-3 1 0 0,-8-6 0 16,0 3 0-16,-6 2 0 0,-4 1 0 0,-3-6 0 0,0 1 12 15,-3-5-4-15,-3 4-22 0,1-4-4 16,-1 5-1-16,-2-8 0 0,-2 1 7 0,1-3 0 0,-1-2 1 0,4-5 0 16,-2-5 11-16,3-2 0 0,2-4 0 0,5 4 0 15,1-10 0-15,2-1 0 0,5-6 0 16,1 1 0-16,-1-5 0 0,6-3 0 15,0 1 0-15,5-5-8 0,2 4 8 0,4-2 0 0,2-2 0 0,5 5 0 16,0-1 14-16,6 3-2 0,-1-2 0 16,3 2 0-16,3 4 10 15,0 1 2-15,2 2 0 0,1 0 0 0,2 7-2 0,0 0 0 0,0 0 0 16,0 7 0-16,0-3-2 0,3 1-1 0,2 0 0 0,1 4 0 16,-3-2-3-16,2 3-1 0,-2-3 0 0,-1 2 0 0,-1-2-15 0,-4 3 0 31,-2-6 0-31,0-1 0 0,-3 4-12 0,-3-7 4 0,1 4 8 0,-1-4-13 31,-4 0-67-31,1-4-12 0,1 1-4 0,0-1-677 0,-3-3-136 0</inkml:trace>
  <inkml:trace contextRef="#ctx0" brushRef="#br0" timeOffset="71403.66">10530 5417 172 0,'0'0'16'0,"-5"-2"-16"0,2 0 0 0,-2-3 0 16,3 5 294-16,-1-2 56 0,-2-3 11 0,5 5 3 16,0 0-155-16,0 0-30 0,0 0-7 0,0 0 0 0,0 0-50 0,8 7-10 15,-3-7-1-15,5 7-1 16,1-5-36-16,2 3-7 0,3-2-2 0,0 1 0 0,0-1-29 0,2-1-5 16,4 3-2-16,4-3 0 15,0-2-29-15,4 0 8 16,-4 0-8-16,3 0 0 0,-5-2 0 0,0-3 0 0,2 3 0 0,-2-1-10 15,0-1-31 1,0 4-7-16,-1-8 0 0,-1 8-1 16,-4-2-33-16,3 0-6 0,-5-3-2 0,0 5 0 15,-3-2-128-15,1 2-26 0,-7-5-4 0,-1 5-2 16</inkml:trace>
  <inkml:trace contextRef="#ctx0" brushRef="#br0" timeOffset="71574.03">10843 5596 1612 0,'-14'17'144'0,"9"-10"-116"0,-3 2-28 0,0 1 0 16,3 6 164-16,-3-2 26 16,0 3 6-16,0-1 0 0,3 0-81 0,0 6-17 0,-3 1-3 0,0 3-1 15,2 2-55-15,1 0-11 0,0 3-3 0,2 7 0 16,1 2-25-16,-4-3 8 16,6-1-8-16,-2 1 0 0,-1-4 0 0,0 0-17 0,3 5 2 15,-2-1 1-15,2-4-141 16,0-7-28-16,2 5-5 0,1-8-825 0</inkml:trace>
  <inkml:trace contextRef="#ctx0" brushRef="#br0" timeOffset="71870.72">11512 5385 2912 0,'0'0'64'0,"-5"7"14"0,-1-5 2 0,1 5 1 0,0 0-65 0,-3 0-16 0,-3 3 0 0,3 4 0 16,0 0 20-16,-2 2 0 0,2 3 0 0,-3 2 0 0,1 5-20 0,-1 2 0 15,1 5 0-15,-1 0 0 0,0 0 0 0,1 7 0 16,2-2-9-16,0 2 9 0,3 4 0 0,2 1 0 16,0 2 0-16,3 0 0 15,3-2 0-15,5-3-8 0,0-2 0 0,8 0 0 16,0 5-20-16,2-8-4 0,-2-1-1 15,3-6 0-15,4-4 1 0,1-5 1 0,-3-4 0 0,3-3 0 16,3-2-113 0,-4-5-22-16,1-7-5 0</inkml:trace>
  <inkml:trace contextRef="#ctx0" brushRef="#br0" timeOffset="72293.33">11994 5695 2804 0,'0'0'62'0,"0"7"13"0,-3 0 2 0,0 2 1 0,3-1-62 0,0 6-16 0,3-5 0 0,-3 5 0 16,3 0 41-16,-3 3 6 0,0 2 1 0,0-3 0 0,0 8-39 0,0-1-9 16,0 1 0-16,-3-1 0 15,0 5 0-15,1-4-11 0,-4-5 3 0,1 4 0 31,0-6-20-31,-3 4-3 0,3-9-1 0,-1 2 0 0,-2 0 7 0,6-5 1 0,-4-2 0 0,4-4 0 16,-1 1 12-16,3-4 4 0,0 0 0 0,0 0 0 16,3-7-21-16,2-2-4 0,0-5-1 0,3-7 0 15,3 2 22-15,-1-5 12 0,1-6-12 16,2 4 12-16,0-2 0 0,1 2 0 0,2 0 0 0,-3 2 0 16,3 1-9-16,0 2 9 0,-3 4 0 0,5 3-9 15,-2-2 9-15,0 9 0 0,3-3 0 0,-4 8 0 0,-1-3 41 16,-1 5 7-16,-3 0 2 0,1 5 0 15,0-3-22-15,-1 8-4 0,1-3 0 0,-1 7-1 0,1 0 5 16,-3-2 2-16,2 9 0 0,-2-2 0 0,0 2-22 0,-2-2-8 16,-1 4 0-16,-2 1 9 0,2-1-9 0,-2 1 0 0,-3-1 0 15,0-6 0-15,-3 6 0 0,3-6 0 16,0 1 0-16,-3-6 0 16,3 2-142-16,-2-4-30 0,2-3-7 0</inkml:trace>
  <inkml:trace contextRef="#ctx0" brushRef="#br0" timeOffset="72538.62">12607 5867 3009 0,'0'0'66'0,"0"0"14"0,8 2 2 0,0 5 3 0,3-7-68 16,-1 7-17-1,1-7 0-15,0 0 0 0,-1 0 13 0,1-2-1 0,2-3 0 0,3 5 0 16,0 0-12-16,-3-2 8 0,3-3-8 0,0 3 0 0,-3-1-12 0,0-1-8 15,-2 4-1-15,2 0-1 16,-2-7-67-16,2 7-14 0,-3-3-2 0,1-2-1 16,2 3-35-16,-2 0-7 0,-1-3-2 0,1 5 0 31,2-2-67-31,-5-3-14 0,8 3-2 0,-3-5-1 0</inkml:trace>
  <inkml:trace contextRef="#ctx0" brushRef="#br0" timeOffset="72734.34">13147 5504 2804 0,'0'17'124'0,"0"-10"26"0,0 5-120 0,3 0-30 0,-1 2 0 0,1 2 0 16,2 5 63-16,-2-2 6 0,2 9 2 0,-2-2 0 16,0 0-49-16,-1 5-10 0,-4-1-1 0,2 3-1 31,-3 0-10-31,3 5-9 0,-5-5 9 0,5 0-13 0,-3-3-62 15,0 1-12-15,1-5-2 0,2-3-1 16,2-2-67-16,1-4-14 0,0-1-2 0,-1-2-874 0</inkml:trace>
  <inkml:trace contextRef="#ctx0" brushRef="#br0" timeOffset="72997.81">13597 5260 2534 0,'0'0'225'0,"3"7"-180"0,2 7-36 0,0 0-9 0,3-2 145 0,3 9 27 16,-1-4 6-16,1 6 1 15,-1 1-131-15,1 1-25 0,-3 6-6 0,0 2-1 16,-3 7-16-16,0-2 0 0,-2 6 0 0,0-1 0 16,-3-3-25-16,-3 7-3 0,0 2 0 15,1-2 0-15,-6 0-17 0,-3 5-4 0,1-3-1 0,-3-2 0 16,-3-4 14-16,-3-3 4 0,1 2 0 15,-1-2 0-15,-5 2 32 0,3-4 0 0,0-3 0 16,-3-4 0-16,3 6-58 0,0-11-5 0,2-2-1 0,1-1 0 16,-1-9-160-16,6-4-33 0</inkml:trace>
  <inkml:trace contextRef="#ctx0" brushRef="#br0" timeOffset="73216.17">13835 5883 3016 0,'19'7'134'0,"-6"-4"27"0,3 4-129 0,5 0-32 0,8 0 0 0,0-5 0 0,0 5 52 0,3-7 4 15,0 0 1-15,2 0 0 16,0 0-35-16,1 0-7 0,-1 0-2 0,1 0 0 16,-1 0-32-16,3-7-6 0,-5 7-2 0,0-2 0 31,-6-1-53-31,-2-1-12 0,-3 4-1 0,0 0-1 0,-5 0-55 0,3 0-11 0,-6-3-3 0,0 3 0 15,-2-4-26-15,-1 4-6 0,-2-3-1 0</inkml:trace>
  <inkml:trace contextRef="#ctx0" brushRef="#br0" timeOffset="73443.45">14399 5566 2419 0,'-11'16'215'16,"6"-7"-172"-16,-3 6-35 0,3 1-8 0,-3 8 132 0,2-1 25 16,4 1 5-16,-4-1 1 0,4 3-96 0,-4 5-19 15,-2 2-4-15,1 4-1 0,-1 1-35 0,-3 2-8 0,3 0 0 0,-2 0 0 32,2 0-12-32,0-7-5 0,0 0-1 0,0-3 0 15,0 1-101-15,5-1-20 0,-2-4-4 0,5-2-688 0,-3-1-137 0</inkml:trace>
  <inkml:trace contextRef="#ctx0" brushRef="#br0" timeOffset="73888.36">15473 5683 2707 0,'8'-4'120'16,"-3"1"24"-16,3 3-115 0,-3-7-29 0,1 0 0 0,-1 0 0 0,3-2 85 0,-3-8 11 31,-2 1 3-31,-3 2 0 0,-6-3-79 0,1 3-20 0,0-2 0 0,-6 4 0 16,-7 0-11-16,-1 3-5 0,-2 2-2 0,0 4 0 0,-6-2 3 0,4 10 1 15,-1-2 0-15,0 6 0 16,-2 5 14-16,-1 0 0 0,1 0 0 0,-1 3 0 15,1 6 0-15,-1-4 0 0,1 5 12 0,2-1-12 0,3 3 10 0,0 2-10 0,0-2 8 0,7 5-8 16,-2 2 10-16,6-3-10 16,2 3 12-16,3-2-12 0,2 2 0 0,6-3 0 15,5 1 0-15,2-8 0 0,6 1 0 0,0-5 0 0,8 2 0 0,-1-5 0 16,9-6 17-16,-3 4 0 16,6-5 0-16,-4-2 0 0,-1 3-17 0,4-10 0 15,0 0 0-15,6 0 0 16,0 0 22-16,-1 0 7 0,-2 0 2 0,1-3 0 0,-1-4-31 0,-3 5 0 0,-2-5 0 0,-6 2 0 31,1-4-17-31,-6 6-10 0,0-1-1 0,-3 1-1 16,1-4 13-16,-6 7 4 0,-2-2 0 0,-3 2 0 0,-8 0-136 15,0 0-26-15,0 0-6 0</inkml:trace>
  <inkml:trace contextRef="#ctx0" brushRef="#br0" timeOffset="84739.76">9200 8068 1843 0,'0'0'81'0,"0"0"18"0,0 0-79 0,0 0-20 16,0 0 0-16,0 0 0 15,0 0 117-15,5 0 20 0,0-7 4 0,6 2 1 0,-3 1-87 0,2-6-18 16,3 3-3-16,3-2-1 16,3-1-17-16,-1 3-3 0,4-5-1 0,1 10 0 15,-1-5-12-15,4 0 0 0,-2 5 0 0,0-3 0 0,-1 5 0 0,1 0 0 16,0 0 0-16,0 7-10 0,-3-2 10 0,0 4 0 0,-2 0 8 0,-1 8-8 31,1 4 0-31,-3-2 0 0,0 4-10 16,-6 1 10-16,-2-1-8 0,-3 8 8 0,-2-3 0 0,-6 1 0 0,-2 6 0 15,-6-2 0-15,4 0 0 0,-4 0 0 0,-2-3 11 0,-3 3-11 0,0-5 12 0,-3-2-12 16,-2 0 8-16,3 2-8 16,-3-4 0-16,-3-1 0 0,3-4 0 0,-1 5 0 0,1-8 0 0,3-2 0 15,-1 3 0-15,1-8 0 0,2-2 0 16,3 0 0-16,-1 0 0 0,4-7 0 0,-1 0 0 0,3 0-9 31,3-7 9-31,0 7 0 0,5-7 0 0,2-2 0 0,1 2 0 16,2-3 0-16,6 1 0 0,2 2 0 15,3-3 9-15,2-1 4 0,1 4 1 0,-3-3 0 16,5 3 2-16,0 5 0 0,3-5 0 0,-3 0 0 0,3 7-1 0,-3-7 0 0,3 7 0 0,-3-3 0 16,3-1-5-16,0 1-1 0,0 3 0 0,-1 0 0 0,-1 3-9 0,1 4 0 31,1-3 9-31,-3-1-9 0,-2 4 9 0,-1 0-9 0,-4-5 12 0,2 5-12 15,-6 0-33-15,3 0-14 0,-2-4-2 16,-1 4-1-16,-2 0-160 0,0-5-32 0</inkml:trace>
  <inkml:trace contextRef="#ctx0" brushRef="#br0" timeOffset="87600.64">8631 7988 2271 0,'-29'7'100'0,"21"-5"22"0,0 5-98 0,-3 1-24 0,-2-4 0 0,2 1 0 32,-2 0 60-32,3-3 6 0,-4 3 2 0,1-3 0 0,-3-2-39 0,3 0-7 15,2 0-2-15,-2 0 0 0,-3 0-20 0,0 0 8 0,3-2-8 0,-5-3 0 16,-1 3 0-16,-2-3 0 0,2 3 0 0,-2-1 0 0,0-1 0 0,0 4-13 31,0-3 5-31,8 3 8 0,2 0-10 0,-2 0 10 0,-3 3 0 0,3-3-9 0,5 7 9 0,2-5 0 16,-4 3 0-16,2 2 0 15,5-3 0-15,1 3 0 0,-1 1 0 0,0 1 0 0,6 3 0 0,2-3-12 16,3 1 4-16,0 4 0 16,-5 0 8-16,7-3 0 0,6 4-9 0,0-6 9 0,-3 7-11 0,3-1 3 15,8-1 0-15,0-3 0 0,0 4 8 0,-6-1 0 16,6 2-9-16,-3-2 9 0,0-2 0 16,0 2 0-16,1 3 0 0,-1-3 0 0,5-5 0 15,-2 8 0-15,-5-10 0 0,4 9 0 16,-1-7 0-16,1 3 0 0,-7-5 0 0,3 3 0 15,-1-1-104-15,-2-2-20 0,0 3-4 0,0-3-530 16,-5-3-106-16</inkml:trace>
  <inkml:trace contextRef="#ctx0" brushRef="#br0" timeOffset="87950.71">8152 8574 2278 0,'0'0'101'0,"0"0"21"0,0 0-98 0,0 0-24 15,10 0 0 1,1 0 0-16,-3 0 30 0,8 0 1 0,5-3 0 0,0-1 0 15,0 4-9-15,3 0-2 0,3-3 0 0,-1 3 0 0,-2-4-20 0,2 4 8 16,1 4-8-16,-1-1 0 0,6-3 0 0,-3 7 0 16,-2 0 0-16,2 0 0 0,5 2 0 0,-2 1 0 15,-6 4 0-15,3 2 8 16,-2 1-8-16,-1-1 0 16,-2-2 0-16,0 3 0 0,-3-1 8 0,0-2-8 15,-2 3 10-15,-1-3-10 0,1-5 10 0,-3 5-10 16,0-4 10-16,-1-3-10 0,-1-5-81 0,-1 5-23 0,0-7-4 0</inkml:trace>
  <inkml:trace contextRef="#ctx0" brushRef="#br0" timeOffset="89745.96">10522 7273 288 0,'0'0'12'0,"0"0"4"0,0 0-16 0,0 0 0 0,0 0 0 0,0 0 0 16,-2 2 308-16,2-2 58 0,-5 0 12 0,5 0 2 16,-6 3-274-16,6-3-55 0,-2-3-11 15,-4 3-3-15,1-2-29 0,5 2-8 16,-5-5 0-16,2 5 0 0,-2-2 0 0,2-3 0 0,-2 5 0 0,0-2 0 15,-1 0 0-15,1 2 0 0,0 0 0 16,-1 0 0-16,-2 0 32 0,1 0 4 0,-1 0 2 0,0 2 0 16,0-2-4-16,-3 2-1 0,1-2 0 15,-1 0 0-15,0 7-15 0,1-7-3 0,-3 0-1 0,-1 5 0 16,4-3-14-16,-1 1 0 0,-2 1 0 16,2-1 0-16,1-3 0 0,-3 7 0 0,2-7 0 0,-2 7 0 15,0-5-9-15,2 3 9 0,0-3 0 16,1 5-9-16,-3-7 9 0,2 7 0 0,0-4 0 0,3 4 0 15,-2-2 0-15,-1-3 9 0,3 5-9 0,0-5 10 0,3 3-10 0,0-3 0 16,0 3 0 0,5-5 8-16,-6 2-8 0,6-2 0 0,-5 0 0 0,2 7 0 15,-2-4 0-15,5-3-9 0,0 0 9 0,-3 7 0 16,1 2 0-16,-1-4 0 0,3-5 0 0,0 7 0 0,0 0 0 16,0-2 0-16,0 7-10 0,0-3 10 0,0 0 0 0,3-2 0 15,-3 10 12-15,2-3-4 16,1 2 0-16,0 1 1 0,-1 6 0 0,1 1 0 0,0 0 19 0,-1 1 4 15,1-1 1-15,2 6 0 0,0-1-20 16,-2-1-4-16,2 7-1 0,-2-2 0 0,2 2-8 0,-2 3 0 16,0 2 0-16,2 0 0 0,-5 5 0 0,5-3 0 0,-2-2 8 0,-1 7-8 15,1 0 0-15,0 0 0 16,-1 2 0-16,4 6 8 0,-6-8 4 0,2 7 0 0,1-5 0 16,-3-2 0-16,0 10 20 0,3-6 5 0,-1-1 1 0,1-1 0 15,-3 5-22-15,3-4-4 0,-1-3 0 0,4 0-1 16,-1-7-3-16,0 4 0 0,0-4 0 0,1-2 0 15,-1-3 0-15,0-4-8 0,1 2 12 0,-1-5-4 16,3-2-8 0,0-3 10-16,0-2-10 0,2-2 10 0,1-2-10 0,-1-3 8 0,1-5-8 0,0 1 8 15,-1-3-8-15,1 0 0 0,-3 0 0 0,2-5 0 16,-2-2 0-16,0 0 8 0,3 0-8 0,-3 0 0 0,0-2 0 16,2 2 0-16,-2-7 0 0,3 7 0 15,-1-7 0-15,1 4 0 0,2-1 0 0,0-1 0 31,3-2-34-31,3 0 1 0,-3 0 0 0,2-3 0 16,3 1-76-16,3-3-15 0,-3-4-4 0,3 2-848 0</inkml:trace>
  <inkml:trace contextRef="#ctx0" brushRef="#br0" timeOffset="91860.26">11083 8035 1555 0,'-2'0'68'0,"-1"0"16"0,-2 0-68 0,2 0-16 15,-2 0 0-15,5 0 0 0,0 0 165 0,0 0 30 0,3-7 5 0,2 0 2 16,3 5-127-16,2-5-26 0,-2-1-5 0,3 1 0 16,2-2-24-16,-2 2-5 15,-1 5-1-15,3-3 0 0,-2-4-14 0,2 9 0 0,-2-3 0 0,-1 6 0 16,4 1 0-16,-1 1 0 0,-2 7 0 0,4-1 0 16,-1 4 0-16,-1 1 9 0,-3 0-9 0,1 6 8 15,0 1-8-15,-3 1 8 16,-1 2-8-16,-1 2 8 0,-4 0-8 0,-2 3 0 0,-2 1 0 0,-6-1 0 15,0 0 0 1,-3 2 0-16,-5-3 0 0,3 1 8 0,-3-5-8 0,-2 2 0 0,-1-2 0 16,-2-5 8-16,0 2-8 0,-3-4 0 0,0-2 0 0,-2-1 0 0,2-2 0 15,3-4 0-15,-3-3 0 0,3 0 0 0,2-5 0 16,1-4 0-16,2-5 0 0,0 4 0 16,3-8 0-16,2 1 0 0,1 1 0 0,2-5 8 0,2-3 6 0,1 3 1 15,5-2 0-15,0-1 0 0,5 1-2 16,1-1 0-16,2-4 0 0,2 5 0 0,4 4 7 0,-1-2 0 0,3 0 1 0,5 7 0 31,-5-3-10-31,7 3-3 0,-1 7 0 0,1-2 0 0,4 4-8 0,-1-2 8 0,1 7-8 16,-1-5 8-1,-2 6-8-15,0-1 10 0,2 0-10 0,1 0 10 0,-1-5-10 0,3 5 0 0,1 3 0 0,-7-6 8 16,1 3-8-16,0 0 0 16,-3-4 0-16,0-1 0 0,-2 5 0 0,-1-7-14 0,-2 5 3 0,-3-5 1 31,1 0-118-31,-4-5-24 0,1 5-5 0</inkml:trace>
  <inkml:trace contextRef="#ctx0" brushRef="#br0" timeOffset="92515.2">11888 7946 1951 0,'0'0'86'0,"-3"2"18"0,-2 7-83 16,2-9-21-16,3 0 0 0,-2 8 0 15,-1-1 82-15,3-7 12 0,0 0 2 0,0 0 1 16,10 0-40-16,1 0-8 0,0-3-1 0,-1-1-1 0,3 4-22 0,1-3-4 16,-1-2-1-16,0 3 0 0,3-5-4 0,-3 7-2 15,3-2 0-15,0-3 0 0,2 5 2 0,-2-2 0 32,3-3 0-32,2 5 0 0,0 0-6 0,3-2-1 0,0-1 0 0,-3-1 0 15,0 4 0-15,0-3 0 0,1-2 0 0,1 3 0 0,-2-3-9 16,-2 3 0-16,2-5 0 0,-5 7 0 15,0-7-16-15,0 5-8 0,-3-3-1 16,0 3-1-16,-2-6-83 0,-6 6-17 0,3-3-3 0,-3 5-571 16,-5 0-113-16</inkml:trace>
  <inkml:trace contextRef="#ctx0" brushRef="#br0" timeOffset="92765.99">12232 8026 2566 0,'-3'2'56'0,"0"12"12"0,-2-4 3 0,0 4 1 0,2-5-57 0,1 8-15 0,-1-1 0 0,0 0 0 0,1 6 29 0,-1-6 3 0,3 8 1 0,0-1 0 16,0 3-19-16,0-3-4 0,0 8-1 0,3 2 0 15,-3 2-9-15,5 1 0 16,-2-6 0-16,-1 8 0 15,3-5-48-15,1-3-6 0,-1 3-1 16,3-2 0-16,3-5-83 0,-3-3-17 0,-1 1-3 0,1-3-800 16</inkml:trace>
  <inkml:trace contextRef="#ctx0" brushRef="#br0" timeOffset="93053.53">12909 7908 2530 0,'-5'2'56'0,"-3"5"11"0,0 1 2 0,0 1 3 0,-3-2-58 0,3 0-14 16,0 0 0-16,1 3 0 0,-4-3 19 0,3 0 1 0,-3-5 0 0,3 10 0 31,1-8-20-31,-4 8 0 0,6-2 0 0,-3-1 0 0,2 5 0 0,1-4-16 0,0 6 4 0,2 5 0 31,3-2 12-31,0 9 0 0,0 3 0 0,3 4 0 0,0 5-9 0,4 0 1 0,1 5 0 0,0-3 0 16,0 3 8-16,3-3 0 16,-1 5 0-16,1-2 0 0,2-3-12 0,3-4 0 15,-3-5 0-15,1 0 0 16,1-3-106-16,1-6-22 0,0-3-4 0,3-5-816 16</inkml:trace>
  <inkml:trace contextRef="#ctx0" brushRef="#br0" timeOffset="93510.41">13213 8242 2246 0,'0'0'200'0,"-2"7"-160"16,2 2-32-16,0-4-8 0,0-5 67 0,2 3 12 15,-2-3 2-15,6 7 1 16,-1 0-58-16,0-5-12 0,-5-2-3 0,5 5 0 0,1 2-9 0,-1-3 0 16,-2 4 0-16,2-1-11 0,-2 2-7 0,-1 5-2 15,-2 0 0-15,0 3 0 16,0-3 3-16,0-2 0 0,-2 9 0 0,2-7 0 0,-3-2 17 0,-2 4 0 16,2-4 0-16,3 0 0 0,-3-5 12 0,1 2-4 15,-1-2-8-15,3-7 12 16,0 0-12-16,0 0 9 0,0 0-9 0,3-7 8 0,-1-2-25 0,4-8-6 15,-1 3-1-15,0-5 0 16,1-2-17-16,2-2-4 0,-1-1-1 0,1-2 0 0,0-4 22 0,3 6 5 16,-1 1 1-16,1-1 0 0,2 1 18 0,-2 6 14 15,-1 1-2-15,-2 6-1 0,3-4 19 0,-3 7 4 16,3 5 1-16,-4-3 0 0,1 3 16 0,-2 2 3 0,2 2 1 0,-3 5 0 16,0 0-3-16,3 2-1 15,-3 6 0-15,1 1 0 0,-1 1-24 0,0-1-5 0,-2 7-1 0,0-1 0 16,-1-4-21-16,1 6 0 15,-3 0 0-15,3-1 0 0,-3 1 0 0,0-1 0 0,-3 1 0 0,3-8 0 16,0 8-28-16,0-8-11 0,0 3-1 16,0-7-1-1,3 2-147-15,-3-5-30 0</inkml:trace>
  <inkml:trace contextRef="#ctx0" brushRef="#br0" timeOffset="94357.41">13793 8289 345 0,'0'0'15'0,"0"0"4"0,-3 7-19 0,3-7 0 0,0 7 0 0,0-7 0 16,0 0 492-16,0 0 94 16,5 3 19-16,1 4 4 0,2-7-441 0,0 0-89 0,-1 0-18 0,4 0-3 0,-3 0-43 0,5-7-15 15,-2 7 9-15,2-8-9 16,3 4 0-16,0-8 0 0,0 10 0 0,0-8 0 31,-1-2-116-31,1 8-16 0,0-8-4 0,-3 5-596 0,3-2-119 0</inkml:trace>
  <inkml:trace contextRef="#ctx0" brushRef="#br0" timeOffset="94689.1">14256 7981 2833 0,'0'7'62'0,"-3"2"13"16,3-2 2-16,0 8 3 0,3-6-64 0,-1-2-16 0,4 2 0 0,2 3 0 0,-3-2 28 0,3-8 3 0,2 5 0 0,1 0 0 15,0-5-31-15,-1 6 0 0,3-8 0 0,-2 7 0 32,-3-7-38-32,-8 0-14 0,8 4-2 0,-8-4-1 15,0 0-36-15,5 5-7 0,-2 0-2 0,-6 2 0 32,1-5 18-32,-4 7 3 0,-2-1 1 0,0 1 0 0,-2 3 78 0,-1-1 0 0,1 4 11 0,-4-6 0 0,4 5 41 15,-1 3 9-15,1-1 2 0,-1-2 0 0,0-4-15 16,4 6-2-16,1-4-1 0,1 0 0 0,2-1-23 0,1-1-5 0,2-3-1 0,2 2 0 15,4-2 16-15,-1 3 2 0,3-3 1 0,0-5 0 16,2 5-20 0,-2-2-4-16,3-3-1 0,2 0 0 0,0 3 0 0,3-2 0 15,-3-3 0-15,3 0 0 0,3 0-10 16,-1 0 0-16,-2-8 0 0,0 6 0 0,0-5-28 0,-3 0-8 16,3-2-2-16,-5 2 0 15,2-5-153-15,0-2-30 0,-2 0-7 0</inkml:trace>
  <inkml:trace contextRef="#ctx0" brushRef="#br0" timeOffset="94982.19">14671 7736 2905 0,'-2'7'64'0,"-1"0"12"0,0 1 4 0,3 1 2 0,3-2-66 0,2 7-16 0,6-4 0 0,-1 4 0 0,1-3 19 0,2 4 0 0,0 1 0 0,1-2 0 15,1 0-19-15,1 3 0 16,-2-1 0-16,1 3 0 0,-1 2 0 0,-1-2 0 0,-3 4-13 0,1 1 5 47,-3 4-20-47,-3-2-3 0,1 2-1 0,-4 0 0 0,-4 3 32 0,2 2 0 0,-6 5 0 0,-2-5 0 16,-5 7 0-16,-3 0 0 0,-5-3 0 0,-3 3 0 0,0 0 0 0,-5-2 0 0,0-1-8 0,0-1 8 15,0 1-18-15,3-1-1 16,2-6 0-16,3 1 0 0,2-5-165 0,3-3-32 15</inkml:trace>
  <inkml:trace contextRef="#ctx0" brushRef="#br0" timeOffset="95684.92">15505 8171 2617 0,'0'15'116'0,"0"-11"24"0,2 1-112 0,-2-5-28 0,0 7 0 0,3-2 0 0,5-3 79 0,-3-2 10 16,3 0 3-16,3 0 0 0,2 0-68 15,3 0-14-15,0-2-2 0,-3-3-8 16,5 3 11-16,-2-3-11 0,3 5 10 0,-3-2-10 0,2-1 0 0,-2-1 0 15,5 4 0-15,-2 0 0 0,2-3 0 0,0-1-15 0,3 1 3 0,-3-2 1 47,-2 3-104-47,-1-5-21 0,1 0-4 0,-1 0 0 0,1-2-77 0,-3-1-15 0,7-11-4 0,-7-3 0 0</inkml:trace>
  <inkml:trace contextRef="#ctx0" brushRef="#br0" timeOffset="95868.64">15825 7835 57 0,'-13'19'0'0,"7"-5"0"16,-2 0 0-16,0 5 0 0,0-3 0 0,0 8 0 0,3 0 653 0,0 6 126 15,0-4 25-15,-1-3 4 0,4 8-635 0,2 0-127 16,-3-1-26-16,3 3-4 16,-5 5-16-16,5-3-13 15,-3 3 2-15,3-1 1 0,0-1-33 0,0-4-6 0,0-1-2 0,3-3 0 16,-1-4-180-1,1-5-36-15</inkml:trace>
  <inkml:trace contextRef="#ctx0" brushRef="#br0" timeOffset="96220.15">16669 7755 3060 0,'-6'5'68'0,"1"-5"13"0,-3 7 3 0,0 0 1 0,3-7-68 0,-3 7-17 0,-3-5 0 0,6 3 0 0,-3-3 0 0,-2 6 0 0,-6-6 0 0,0 5 0 15,3-2-12-15,-6 4-10 16,1-2-2-16,-1 7 0 16,1-2-32-16,-1 4-6 0,1 6-2 0,-4-4 0 0,4 6 45 0,5-3 9 0,-1 5 2 0,4-3 0 31,-3 6 8-31,5-3 11 0,5-1-3 0,3 4 0 0,-3-3 13 0,9 4 3 15,4-4 0-15,3 5 0 0,6-8 14 0,-3 5 3 0,5-9 1 16,3 2 0-16,0-4-26 16,-1-5-4-16,4-1-2 0,2-1 0 0,5-3-10 15,1-5-14-15,-6-2 3 0,3 0 1 0,7-2-32 0,-4-3-6 16,-1-4-2-16,-5-1 0 16,0 1-65-16,-2-3-13 0,-1 0-2 0,-5-2-1 15,1 0-107-15,-6-2-22 0,15-10-4 16,-12-2 0-16</inkml:trace>
  <inkml:trace contextRef="#ctx0" brushRef="#br0" timeOffset="96693.09">16865 7238 2559 0,'0'0'56'0,"0"0"12"0,0 0 3 0,0 0 1 0,0 0-58 0,5-3-14 16,-3-4 0-16,4 7 0 0,-1-7 38 0,0 7 5 0,1-2 1 15,-1 2 0 1,3-5-26-16,0 3-5 0,2-5-1 0,-2 5 0 0,6-3-12 16,-4-5 0-16,6 3 0 0,-3 5 0 0,3-3 0 0,3 1 0 0,-1-1 0 0,1 3 0 31,-3 2 0-31,2 0 0 0,-5 2 0 0,19 7 0 0,-16 3 0 0,-5 0-10 0,2 2 10 15,0 0-11-15,0 2 11 16,-5 1-13-16,3 6 5 0,-3-4 8 0,2 5 0 0,-4 6 0 16,1 3 0-16,1 5 0 0,-2 2 0 0,-1 7 0 15,0 0 0-15,1 0 0 0,2 2 0 16,-3 8 0-16,0 4 0 0,0 0 8 0,-2-2 3 16,0 2 1-16,-1-4 0 0,1-1 6 15,0 0 2-15,-3 3 0 0,2-7 0 0,-2 2 9 16,0-7 3-16,0-7 0 0,-2 0 0 0,2 0-32 0,-3-5 0 0,0-6 0 15,-2 1 0-15,0 1 12 0,-1-5-3 0,-1 2-1 0,-4-5 0 0,-2-4-8 16,-1 2 0-16,1-2 0 0,-3-5 0 0,1 3 0 16,-1-8-12-16,0 5 4 0,3-4 8 15,-3-3-43 1,0 0-1-16,5-3 0 0,1-1 0 0,-4-1-26 0,1-2-6 16,3 0 0-16,2-2-704 0,0-5-141 0</inkml:trace>
  <inkml:trace contextRef="#ctx0" brushRef="#br0" timeOffset="96954.36">17896 7892 2592 0,'0'9'230'0,"3"0"-184"0,0-2-37 0,2 1-9 16,3-1 125-16,0 0 23 0,5 0 5 0,3 0 1 15,3-3-109-15,2-4-21 0,-3 5-5 16,3-5-1-16,3-5-18 0,-3 3-16 16,3-5 4-16,-3 0 0 15,6 0-33-15,-1 5-7 0,3-5 0 0,3-1-1 16,-3 1 4-16,6 5 1 0,-4-5 0 0,4 0 0 16,-4-2 17-16,-1 1 4 0,-1 1 1 0,-5 3 0 15,2-3-19-15,-5 0-4 0,0 0-1 16,-2 0 0-16,-3-3-170 0,-3 3-33 0</inkml:trace>
  <inkml:trace contextRef="#ctx0" brushRef="#br0" timeOffset="97149.13">18251 7496 2534 0,'-8'17'225'0,"3"-8"-180"15,-3 5-36-15,3 8-9 0,-1-4 143 0,1 6 26 16,2-1 6-16,1 3 1 0,-4-2-132 0,6 6-27 0,0 8-5 0,-2 0 0 15,-1 2-22-15,3 2-4 0,-3 3-1 0,1-3 0 32,-1 3-27-17,3-3-6-15,-3-4 0 0,3-3-1 0,-2 3-94 0,4-5-18 0,1 4-4 16,0-6-618-16,-1-1-123 0</inkml:trace>
  <inkml:trace contextRef="#ctx0" brushRef="#br0" timeOffset="97560.33">19460 7546 3200 0,'0'0'71'0,"0"0"14"0,0 0 3 0,3-2 1 0,2-3-71 0,-5 5-18 15,3-5 0-15,-3-2 0 0,-3-2 0 0,-2-3 0 0,-3 5 0 0,-3-3 0 16,1 3-27-16,-6 0-9 0,0 5-1 0,0 2-1 16,-2 2 11-16,-1 3 3 0,-2 4 0 0,0 1 0 0,-1 4 9 0,-1 7 3 15,2-2 0-15,-1 4 0 16,6 8 12-16,-2 0 13 0,-3-1-2 0,2 5-1 16,1-2 2-16,2 5 0 15,8 2 0-15,0 0 0 0,3 0 1 0,2 0 1 0,3-2 0 16,5-6 0-16,1-1 12 0,7 2 2 0,3-9 1 0,2-1 0 15,3 1-29-15,6-1 0 0,5-6 0 0,-1-1 0 0,1-2 0 0,3 0 0 16,2-4 8-16,2-3-8 0,4-5 0 0,-1 5 0 16,0-7 0-16,1 0 0 15,-1-7 0-15,-2 7 0 0,-3-7 0 16,0 5 0-16,-6-5-24 0,1 0-8 0,0 4-2 0,-6-4 0 16,1 5-92-16,-3-3-18 0,-6-2-4 0,-5 7-1059 0</inkml:trace>
  <inkml:trace contextRef="#ctx0" brushRef="#br0" timeOffset="99065.44">10769 6462 2088 0,'-8'-10'46'0,"5"3"10"0,-2 5 1 0,-1-3 1 0,1 3-46 0,0-3-12 0,2 5 0 0,-2 0 0 0,2 0 80 0,3 0 15 0,-2 7 2 0,-1 0 1 0,0 3-58 0,6 4-12 31,0 2-3-31,-1 1 0 0,1 4-25 0,2-2 0 0,-2 4 0 0,5 1 0 0,0-1 0 0,0 1 0 16,2-1 0-16,1 1 0 0,-1-1 0 0,4-6 0 16,1-3 0-16,-1 0 0 15,2-2 0-15,-1-5 0 0,1 0 0 0,3 0 0 16,2-5 0-16,0-4 0 0,-2-3 0 0,2 0 0 0,-3 1 9 16,4-6 0-1,1 1 0-15,-1-5 0 0,1 0-9 0,1 2 10 0,-3-2-10 16,3 0 10-16,-3-3 1 0,0 8 0 0,-2-5 0 0,0 4 0 0,2 1-1 0,0 2 0 15,-3 0 0-15,1 0 0 0,-1 4 2 0,4-1 0 16,-1 1 0-16,-3-1 0 0,3 4-3 0,3-3 0 0,0-4 0 0,0 7 0 16,2-7-9-16,1 5 10 0,2-5-10 15,-3 0 10 1,3 0-10-16,1-3 0 0,4 1 0 0,-2-3 0 0,-1 3 0 0,1 2 8 16,0-3-8-16,0 3 0 0,-3 7 0 15,-3-2 0-15,1 2 0 0,-6-5 0 16,0 5 9-16,0 0-9 0,0 0 10 0,-2 0-10 0,-1 0 23 0,1 0-2 15,2 5 0-15,-2-3 0 0,4-2-5 0,-4 7 0 0,2-2-1 0,-2 0 0 16,-1-1-3-16,1-1 0 16,-1 4 0-16,1 0 0 0,2 0-12 0,0 0 0 0,-2-2 0 0,-1-1 0 15,3-1 0-15,-2-3 0 16,2 0 0-16,-3 0 0 0,4 0 0 0,-4 0 0 0,3 0 0 0,-2-3 0 16,2-1 8-16,0-1-8 0,0 0 0 0,-2 5 0 15,-1 0 0-15,1-2 0 0,-1 2 0 0,1 0 0 16,-3 2 10-16,0-2-10 0,0 5 10 15,-1-3-10-15,-1 1 0 0,-1 1 0 0,3-1 0 0,0-3 0 16,-3 7 9 0,3-7-9-16,-3 0 8 0,3 0-8 0,0 0 0 0,2 0 0 0,3-3 0 0,3-1 0 15,3 1 0-15,-1-4 0 0,1-2 0 0,2-3 0 16,5 3 0-16,1-1 0 0,-4-4 0 0,4 2 0 0,-1-2 0 0,-2-2 0 31,5-1 0-31,-3 3 0 0,-2 0 0 0,2 2 0 0,-2 1 0 0,0 4 0 16,-3 2 0-16,0 0 0 0,-2-2 0 0,-1 7 0 0,-5 5 0 0,0-3 12 15,-2-2 0-15,-1 0 0 16,-2 7-4-16,3-4 0 0,-1-3 0 0,1 4 0 16,-3-1-8-16,0-3 0 0,2 4 9 0,1-1-9 0,-3-3 0 0,-1 4-13 0,1-4 1 0,-3 3 1 31,1-1-130-31,2 3-27 0,-3-3-4 0</inkml:trace>
  <inkml:trace contextRef="#ctx0" brushRef="#br0" timeOffset="100072.39">11160 9286 1594 0,'11'0'35'0,"-1"-2"7"0,4-3 2 0,-1 5 1 0,5-2-36 0,1-5-9 16,5 4 0-16,2-4 0 0,6 0 47 0,0-2 7 0,-1 2 2 0,4-7 0 16,2 7-36-16,0-10-6 0,2 8-2 0,-1-5 0 15,-1 4-12-15,0-4 0 0,2 5 0 0,4-5 0 16,-4 4 0-16,6 3 0 15,-2-2 0-15,2 2 0 0,-6 0 0 0,4 0 0 16,-1 2 0-16,-2 0 0 0,5 3 24 16,2-3 0-16,1 3-1 0,-3-5 0 0,2 7 16 0,-2-3 3 0,-5-1 1 0,5 4 0 15,0-3-23-15,3-1-5 16,2 4-1-16,0 0 0 0,1-3 22 0,-1 3 4 0,-3-2 0 0,4 2 1 0,2-5-5 0,0 5 0 16,-1-2-1-16,1-3 0 0,0 3-10 0,0-3-1 15,-5 3-1 1,-1-5 0-16,1 4-12 0,2-1-3 0,1 1 0 0,2-4 0 15,-1 0-8-15,1 0 0 0,-2 5 0 0,-1-5 0 0,5 0 0 0,4 0 0 16,-1 4 0-16,0 1 0 16,0-3 0-16,1 5 0 0,-4-2 0 0,3-3 0 0,3 5 0 0,0 0 0 15,-3 0 0-15,-2 0 0 16,-3-2 0-16,0 2 0 0,2-5 0 0,1 5 0 0,-1 0 0 0,1 0 8 0,-1-2-8 0,-4-5 8 16,-1 7 10-16,3-3 2 15,0-1 0-15,2 1 0 0,1-1 9 0,-6 1 3 16,-2 1 0-16,-1-3 0 0,-2 3-32 15,-2-3 0-15,4 3 0 0,-4-5 0 0,2 4 12 0,0-1-3 0,-3 1-1 0,0-1 0 16,-2 4 4 0,0 0 0-16,-6-3 0 0,3 3 0 0,3-2-12 0,2-3 0 15,1 5 0-15,-1-2 8 0,3-3-8 0,-3 5 0 0,-2-2 0 0,0-3 8 16,-3 5 0-16,0-5 0 16,2 1 0-16,4-3 0 0,2 0-8 0,-3-3 0 0,-2 8 0 0,-1-3 0 15,1 0 0-15,-3 1 0 16,0-3 0-16,-3 0 0 0,4 7 0 0,-1-5 0 0,5 0 0 0,-5 3 0 0,-5-3 0 15,2 3 0-15,3-3 0 0,-5 5 0 0,-6-2 0 0,1 2 0 32,-1-3 0-32,-5-1 0 0,-2 4-14 0,-1-3-5 0,-4-1-1 0,-1 4-807 31,0-3-161-31</inkml:trace>
  <inkml:trace contextRef="#ctx0" brushRef="#br0" timeOffset="101378.79">8596 10514 230 0,'0'0'20'0,"0"0"-20"16,-2 5 0-16,2-5 0 0,0 0 382 0,0 0 72 16,0 0 14-16,0 0 4 15,0 0-338-15,0 0-67 0,0 0-14 0,0 0-2 16,16 0-11-16,2-5-1 0,-5 5-1 0,3 0 0 0,0 0-21 16,5 5-4-16,-2-3-1 0,2 3 0 15,0-3-4-15,0 5-8 16,-2-5 11-16,2 5-11 0,0 1 8 0,0-1-8 0,3-5 0 0,-3 5 0 15,0-7 0-15,1 5 0 0,-1-3 0 0,-3-2-9 16,1 0-42-16,-3 0-8 0,2 0-1 16,-5 0-902-16</inkml:trace>
  <inkml:trace contextRef="#ctx0" brushRef="#br0" timeOffset="101626.86">8625 10916 1904 0,'-13'14'84'0,"13"-7"18"0,3 0-82 16,2-2-20-16,6 2 0 0,2 0 0 0,5-2 37 15,4-3 3-15,4 1 1 0,3-3 0 16,0-3-17-16,3 1-4 0,2-3-1 0,1-2 0 16,5 0-6-16,-1-2-1 0,-2 2 0 0,0-1 0 0,0-1-4 0,-2 2 0 15,-1-2-8-15,-2 2 12 16,0 0 5-1,-6-3 1-15,3 3 0 0,-2 5 0 16,-4-3-36-16,4 3-7 0,-3-5-2 0,-3 7-625 16,-3 0-124-16</inkml:trace>
  <inkml:trace contextRef="#ctx0" brushRef="#br0" timeOffset="102266.01">10239 10218 2286 0,'0'0'101'0,"-5"2"21"0,0-2-98 0,2 7-24 0,-2-7 0 0,0 0 0 0,-1 7 56 0,6-7 7 15,-2 2 1-15,-4-2 0 16,4 7-49-16,-4 1-15 0,-2-1 8 0,3 2-8 0,-3 5 0 0,-2 0 0 16,-4 3 0-16,1 1 0 15,0 6-10-15,-3 4-2 0,3 0-1 0,-3 1 0 31,0-3-17-31,0 6-3 0,0-1-1 0,3 2 0 0,0 5 34 0,-3-5 0 0,5-3 0 16,4 1 0-16,-1-5 0 0,2-3 17 0,1-6-3 0,5 4-1 16,3-5 2-16,2-2 0 0,3-4 0 0,2-1 0 0,1-2-4 0,5 0-1 0,2-7 0 0,4 0 0 15,4-5-10-15,1 1 8 0,4-3-8 0,1-3 8 16,2-1-8-16,1 3 0 16,2-3 0-16,-3-1 0 0,1 3 0 0,-4 2 0 15,-2-3 0-15,1 1 0 0,-4 2 0 0,-2 0 8 0,0 0-8 16,-1 4 0-16,-1-2 0 0,-4 3 0 0,-5 0 8 0,3-3-8 31,-5 5 0-31,-1 0 0 0,-2 0 0 0,-2 0 0 16,-1-2-92-16,-5 2-18 15,0 0-3-15,0 0-893 0</inkml:trace>
  <inkml:trace contextRef="#ctx0" brushRef="#br0" timeOffset="102507.25">10343 10283 2437 0,'-6'12'53'0,"-2"-2"11"0,0 4 3 0,3-3 2 0,-3 6-55 0,3 4-14 15,0-2 0 1,2 2 0-16,0 3 44 0,6 1 5 0,-3-1 2 0,5 7 0 0,1 1-37 0,-4 1-14 16,3 5 11-16,1 2-11 0,2 0 0 15,-3 0 0-15,0 0 0 0,-2 5 0 0,2-5 0 0,-2 0 0 16,0 7 0-16,-1-7 0 15,1 0-40-15,-1-7 0 0,6 4-1 0,-2-6 0 16,-1-5-203-16,0 2-41 0</inkml:trace>
  <inkml:trace contextRef="#ctx0" brushRef="#br0" timeOffset="102798.7">10898 10387 2077 0,'0'0'92'0,"0"0"19"0,0 0-89 0,8-2-22 16,0-5 0-16,3 4 0 16,-1-9 44-16,6 8 4 15,3-8 0-15,-1 3 1 0,1 1-22 0,4 1-5 0,1-2-1 0,3 0 0 0,-1 2 1 0,1-1 0 16,-1 1 0-16,3 5 0 0,-2-3 2 0,2 3 0 31,0 0 0-31,5-3 0 0,-2 5-2 0,0-7 0 0,-3 7 0 0,3-2 0 16,-1-3-22-16,-1 3 0 0,-1-1 0 0,-3-2 0 15,-2-2 0-15,0 7 0 0,-6-2 0 0,1-5 0 0,-3 7 0 0,-1 0-18 16,-1-7 3-16,-1 7 1 16,-5 0-178-16,0-2-35 0</inkml:trace>
  <inkml:trace contextRef="#ctx0" brushRef="#br0" timeOffset="103036.86">11472 10347 1670 0,'-8'7'148'0,"0"9"-118"0,-2 1-30 0,2-3 0 15,3 2 163-15,-1 6 26 0,1-4 6 0,0 6 1 16,2 0-108-16,-2-1-22 15,2 1-4-15,-2 6-1 0,2-4-24 0,3 5-5 16,0 1 0-16,0 4-1 0,3-1-23 0,0-2-8 0,-1 2 0 0,1 1 9 31,5-1-34-31,-3 0-7 0,0 5-2 0,3-2 0 16,6-5-132-16,1 0-26 0,1 4-6 0,3-11-757 0</inkml:trace>
  <inkml:trace contextRef="#ctx0" brushRef="#br0" timeOffset="103403.89">12324 10283 1209 0,'-5'-7'53'0,"5"7"12"0,0 0-52 0,-3-2-13 16,-2-5 0-16,2 7 0 0,1-7 138 0,-1 7 25 0,0-2 5 0,-2 2 0 0,0-5-83 0,0 5-17 0,-1 5-3 0,-2-3-1 31,0 5-1-31,3 0-1 0,0 2 0 0,0 3 0 0,-3 0 14 0,0 4 4 16,0 6 0-16,-3 1 0 0,6 3-24 0,-3 2-4 0,3 0 0 0,-1 3-1 31,4 2-27-31,-1 5-6 0,3 2-1 0,0 0 0 0,0-1-17 0,3 6 8 16,2-5-8-16,0-2 0 0,1-3 0 15,4-2 0-15,1-2 0 0,-1-1 0 16,1-4-17-16,5-2-7 0,5-1-2 0,0-2 0 16,3-4-230-16,2-3-47 0</inkml:trace>
  <inkml:trace contextRef="#ctx0" brushRef="#br0" timeOffset="104262.72">12716 10427 1825 0,'0'0'40'0,"0"0"8"15,0 0 1-15,0 0 3 0,5-2-41 0,-2-1-11 0,2-2 0 16,0 3 0-16,3-3 47 0,-2 1 7 0,-1-1 2 0,0-2 0 0,-2 5-20 0,0-3-4 0,-3 5-1 0,0 0 0 15,0 0 17-15,0 0 3 16,0 0 1-16,0 0 0 16,0 0 10-16,0 0 2 0,2 7 1 0,1 0 0 0,-3 0-42 0,0 0-9 0,0 3-2 0,0-1 0 15,0-2 16-15,0 2 4 16,0-2 0-16,0 1 0 16,2-1-52-16,-2 0-9 0,0-5-3 0,0 5 0 0,0-7 32 0,0 7 0 0,0-7 0 0,0 0 0 31,0 0-12-31,0 0 3 0,0 0 1 0,0 0 0 0,0 2 8 0,0-2 0 0,0 0 0 0,0 0 0 15,0 0 0-15,0 0 0 0,0 0 0 0,0 0 0 16,0 0 0-16,0 0 0 16,-2-2 0-16,2-5 0 0,0 7 0 0,-3-7-8 0,3 5 8 0,0 2-8 15,0 0 8-15,0-5 0 16,0 5 0-16,0 0 0 0,0 0 0 0,0 0 0 0,0 0 0 0,0 0 0 16,-2-2 0-16,2 2 0 0,0 0 8 0,0 0-8 15,0 0 0-15,0 0 0 0,-6-3 0 0,6 3 0 31,-5 0 0-31,5 0 0 0,0 0 0 0,0 0 0 0,0 0 0 0,0 0 0 16,0 0 0-16,0 0 0 0,0 0 0 0,0 0 0 0,0 0 0 0,0 0 0 0,0 0 0 0,0 0 0 16,0 0 0-16,0 0 0 0,0 0 0 15,0 0 0-15,0 0 0 0,0 0 0 16,0 0 0-16,0 0 0 0,0 0 0 0,0 0 8 0,0 0-8 0,0 0 9 16,0 0-9-16,0 0 10 0,-3 5-2 0,1-5 0 15,-1 7 0-15,0-2 0 0,-2-3 15 0,2 7 2 16,-2-4 1-16,0 5 0 15,0-3-26-15,-3 2 0 0,2 5 0 0,1 3 0 0,0-1 0 0,-1 1 0 16,-2-1 0-16,3 8 0 0,0-1 0 0,2-7 0 0,-2 8 0 0,2-8 0 31,1-1 0-31,-1 1 0 0,3-7 0 0,0 3 0 16,-3-5-27 0,3-2-4-16,0-5-1 0,0 0 0 0,0 0 32 0,6-2 0 0,-1-8 0 0,3 3 0 15,-3-7-12-15,6-2-2 0,-3-1-1 16,2-6 0-16,1-1 5 0,-1-2 1 0,1-2 0 0,2 4 0 15,-2 1-5-15,2-3-1 0,-2 3 0 0,-1-1 0 0,1 1 15 0,-1-1 0 0,4 8 0 0,-6 1 0 16,2-1 19 0,-2 9 0-16,3-2 0 0,-3 1 0 0,-3 8 17 0,3-2 4 15,0 4 1-15,-3-2 0 0,0 8-4 0,1 1-1 0,2 3 0 0,-3-1 0 32,-2 4-21-32,2 1-5 0,0 0-1 0,0 6 0 0,1-4-9 0,-4 6 12 0,4-3-12 0,-4 5 12 15,1-2-12-15,2 4 0 0,1-5 0 0,-4-2 0 0,6 8 0 16,-5-6 0-1,2 1 0-15,0-5 0 0,1 2-16 0,-1-5 4 0,0-2 0 0,3-2 1 16,3-5-98-16,-3-2-20 0,2-3-4 0,-2-4-986 16</inkml:trace>
  <inkml:trace contextRef="#ctx0" brushRef="#br0" timeOffset="104463.87">13383 10361 2761 0,'-3'17'122'0,"3"-8"26"16,0 5-119-16,3-5-29 0,2 3 0 0,0-2 0 0,3-1 52 0,0-2 4 0,3 0 0 0,2-5 1 15,0 6-44-15,0-8-13 0,3 0 0 0,3-8 8 16,-1 6-8-16,1-3-10 0,-1-4 10 0,1 2-13 31,-3 0-60-31,0-3-12 0,-1 3-3 0,-1-2 0 16,-1 2-83-16,0 0-17 0,0-2-3 0,-2 1-473 15,0 1-96-15</inkml:trace>
  <inkml:trace contextRef="#ctx0" brushRef="#br0" timeOffset="104827.77">13769 10154 3020 0,'0'19'134'0,"0"-7"27"0,3-3-129 0,-1 0-32 16,4 1 0-16,1 2 0 0,1-3 45 0,3-2 3 0,0 0 0 0,-1-4 0 16,3 4-35-16,-2-5-13 0,-3-2 11 0,2 5-11 0,-2-5 0 0,3 0-13 31,-3 0 1-31,0 2 0 16,-5-2-24-16,-3 0-4 0,2 7 0 0,1 2-1 0,-3-2-6 0,-3 3-1 0,-2 4 0 0,-3 0 0 31,0-2 10-31,0 9 2 0,0-4 0 0,-2 4 0 0,-4-3 26 0,1 6 10 15,2-8 0-15,1 6-9 0,-1-4-2 0,3-1 0 0,0-3 0 16,1 0 0-16,4-4 11 0,-2-1 0 0,5 3 0 0,2-8 8 0,4 3-8 0,1 1 0 0,1-4 0 0,3-1 0 31,5-3 22-31,0 2 0 0,2-2 0 0,1 0 0 16,2-2-8-16,0-1-2 0,3-1 0 0,2 1 0 0,-2-2-3 0,0-2-1 16,2 3 0-16,-2-3 0 0,0-3-22 0,0-2-5 0,2 3-1 15,-2-5 0 1,0 5-173-16,0-6-35 0,-3 6-8 0</inkml:trace>
  <inkml:trace contextRef="#ctx0" brushRef="#br0" timeOffset="105098.24">14391 10006 2718 0,'0'0'120'0,"0"7"25"16,0 2-116-16,2-2-29 15,4 3 0-15,-1-3 0 0,3 5 63 0,0-3 6 0,0 0 2 0,2 1 0 16,4-3-43-16,-4 7-9 0,1-5-2 0,5 8 0 0,-3-3-17 0,3 2 0 31,0 10 0-31,-1-2 0 0,1-1 0 0,0 8 0 0,0 2 0 0,0 2 0 0,-3-2-11 0,-2 0 11 16,-1 5-12-16,-2-3 12 16,-5 3-23-16,-6-6 3 0,-2 8 0 0,0-2 0 15,-6-5-11-15,-5 0-1 16,3 2-1-16,0-7 0 0,0 3-54 0,-1-7-10 0,1-8-3 0,0-2-672 15,2 0-136-15</inkml:trace>
  <inkml:trace contextRef="#ctx0" brushRef="#br0" timeOffset="105364.27">15100 10427 2847 0,'2'12'63'0,"6"-1"13"0,3 1 2 0,2 0 2 0,6-5-64 0,5 0-16 0,-3 0 0 0,2-5 0 0,4-2 0 0,-3-2 0 0,2-5 0 0,1 0 0 16,2 0-12-16,0-2-3 0,3-6 0 0,-3 6 0 31,-3-7-38-31,3 1-8 0,3 6-2 16,-3-5 0-16,-2 5-1 0,-1-6-1 0,-2 4 0 0,-3-3 0 15,0 4-9-15,-5 1-2 0,3-3 0 0,-6 5 0 16,0 2-150-16,-2-2-30 0,2-7-7 0,-5 0-386 16</inkml:trace>
  <inkml:trace contextRef="#ctx0" brushRef="#br0" timeOffset="105604.39">15393 10107 2948 0,'-10'26'131'0,"5"-14"26"0,-1-1-125 0,4 6-32 16,-1 4 0-16,0-2 0 15,3 2 19-15,0-4-3 0,0 6 0 0,3 1 0 0,0 1-16 0,-3-1-9 16,0 7 1-16,0-1 0 16,2 3-27-16,-2 0-5 0,0 2 0 0,0 0-1 15,0 5 8-15,0-2 1 0,-2 0 1 0,2-3 0 31,0 0-75-31,0-6-15 0,0-6-3 0,2 1-960 16</inkml:trace>
  <inkml:trace contextRef="#ctx0" brushRef="#br0" timeOffset="107394.74">16473 9785 2304 0,'0'0'51'0,"0"0"10"0,-3 0 3 0,3 0 0 16,0 0-52-16,0 0-12 0,-5 5 0 0,0-3 0 0,5-2 69 0,0 5 11 0,-6-1 3 0,1 1 0 16,0 2-25-16,2-2-5 0,-2 7-1 0,-3-3 0 31,0 5-41-31,0 3-11 0,-2-1 0 0,-1 0 0 0,-5 8 0 0,3-3 0 0,2 3 0 0,1 2 0 15,-6-3 0-15,3 1 0 16,2 1 0-16,0-1 0 0,1-1 0 0,2 1 0 16,0-1 0-16,3 1 0 0,2 0 0 0,0-8 0 0,3 5 0 0,3-4-11 15,5-6 11-15,0 3 0 16,0 1 8-16,5-1-8 0,3-5 8 0,2 1-8 0,-2-3 8 0,3 0-8 0,2-5 0 0,3 5 0 16,-3-5 0-16,3-2 0 15,-3 0 10-15,3 0-2 0,2-4-8 0,-5-1 12 0,1 3-12 16,1-3 8-1,4-2-8-15,-3 5 0 0,-6-6 0 0,-5 6 0 0,3-3-8 0,0 5 8 16,-3-2-29-16,-2 0 1 0,-3-3 0 0,0 3 0 31,0-3-105-31,-6 3-21 0,-2 2-4 0,0-5-891 0</inkml:trace>
  <inkml:trace contextRef="#ctx0" brushRef="#br0" timeOffset="107663.21">16624 9926 2361 0,'-8'16'210'0,"5"-6"-168"0,-5 4-34 0,0 2-8 15,3-1 105-15,0-1 19 16,2-3 4-16,0 6 1 0,1-3-87 0,2 2-18 0,0 6-3 0,0-4-1 16,-3 6-20-16,3-1 0 0,3 6 0 0,-3-1 0 15,-3 10-20-15,3-6-3 0,-2 8 0 0,2-2 0 16,0-5 1-16,-3 0 0 0,3 2 0 0,-3-4 0 31,6-3-4-31,-3 7-1 0,-3-7 0 0,3 3 0 16,0 0-13-16,0-6-4 0,0-3 0 15,0-4 0-15,0 4-168 0,0-8-35 16</inkml:trace>
  <inkml:trace contextRef="#ctx0" brushRef="#br0" timeOffset="108088.98">17534 9964 2743 0,'0'0'60'0,"0"0"13"0,-13 2 3 0,-1 5 0 0,4-5-60 0,-3-2-16 0,-1 5 0 0,1-3 0 31,0-2 0-31,0 7 0 0,0-7 0 0,-3 8 0 16,0-6-32-16,0 5-8 0,0 2-3 0,0-2 0 15,3 7-4-15,0 1-1 0,-1 1 0 0,1 3 0 0,3-3 32 0,-1 8 7 0,3-1 1 16,5 6 0-16,-2-4 28 0,5 6 7 16,5-5 1-16,1 4 0 0,2-6-13 0,0 2-3 0,5-3 0 0,0 1 0 15,3-3 4-15,0-7 1 16,2-2 0-16,1 0 0 0,2-8-17 0,3 3 0 16,2-2 0-16,3-5 0 0,1-5-15 0,-1 3-3 0,0-5-1 0,0 0 0 31,-5-2-94-16,-1-1-19-15,1-2-4 0,-3 1-528 0,-2-1-106 0</inkml:trace>
  <inkml:trace contextRef="#ctx0" brushRef="#br0" timeOffset="108348.88">18066 10180 2746 0,'0'0'122'0,"2"7"25"0,4 0-118 0,2-5-29 0,0 5 0 0,2-2 0 15,3-2 51-15,3-3 4 16,0 0 1-16,5-8 0 0,0 6-45 0,6-3-11 0,2-2 0 0,0 3 0 16,0-3 0-16,3 0 0 0,0-1 0 0,-3 1 0 31,-3 0-30-31,-2-2-8 0,0 2-2 0,-3 0 0 16,-2 5-38-16,-1-6-8 0,-2 6-2 15,-3-3 0-15,0 3-118 0,-2-3-24 16,-3 3-5-16,-3 0-1 0</inkml:trace>
  <inkml:trace contextRef="#ctx0" brushRef="#br0" timeOffset="108535.64">18402 9926 2365 0,'-13'9'104'0,"7"-4"23"0,1 2-102 0,-3-2-25 16,3 9 0-16,-1-5 0 0,1 3 56 0,3 0 7 15,-4 2 1-15,4 2 0 0,-1 1-24 0,0 6-5 16,3-1-1-16,0 3 0 15,0 6-34-15,3 2 0 0,0 0 0 0,-1 5 0 16,-2-6-20-16,3 4-7 0,2-1-1 0,-2-4-1 16,2-1-63-16,-2-4-12 0,5-2-2 0,0-1-947 0</inkml:trace>
  <inkml:trace contextRef="#ctx0" brushRef="#br0" timeOffset="108916.08">19288 9855 2984 0,'3'10'66'0,"-3"-10"14"0,2 7 2 0,-2-7 1 0,3 5-67 0,-3-5-16 0,5 2 0 0,-5-2 0 16,0 0 0-16,0 0 0 15,0 0 0-15,-5-2 0 16,0-3-35-16,-6-2-4 0,-2 4-1 0,-3-4 0 0,-2 7 23 0,2 0 4 0,-3 5 1 0,-2 0 0 15,0 2 25-15,0 5 6 0,-3-1 1 0,3 3 0 16,0 3 20-16,-1 4 5 16,6-2 1-16,1 2 0 0,1-2-3 0,1 4-1 15,0 1 0-15,5 2 0 0,0-3-22 16,3 1-4-16,-1 4 0 0,4-2-1 0,4 2-26 0,4 0-5 16,-1 1 0-16,3-4-1 0,5-1 17 0,0 0-8 0,9-3 8 0,1-2 0 15,4 2-15-15,2-5 4 16,0 1 1-16,3-1 0 0,2-2-2 0,-2-4-1 0,0-1 0 0,-1-2 0 0,1 0 13 15,0-5-12-15,-3-2 12 0,3 0-12 0,0 0 12 16,-1-2 0 0,1-5 0-16,-3 0 0 0,0-2-9 0,-2-1-6 0,-3-2-1 0,-6 3 0 31,1-5-35-31,-4 4-7 0,-1 1-2 0,-6 0 0 0,-3-3-166 0,-2 3-34 0</inkml:trace>
  <inkml:trace contextRef="#ctx0" brushRef="#br0" timeOffset="114067.59">10070 11408 172 0,'0'0'16'0,"0"0"-16"0,0 7 0 0,-3 0 0 0,3-7 319 0,-2 7 61 16,2-5 12-16,0-2 2 15,0 0-277-15,0 0-55 0,0 0-11 0,0 0-3 16,5 5-8-16,3-5-1 0,0 0-1 0,0 0 0 15,2-5-4-15,-2 5-1 0,3 0 0 0,2-2 0 16,0-3-20-16,-2 3-4 0,5 2-1 0,-6-3 0 16,4-1-8-16,-1 4 0 0,-2 0-12 0,2 0 12 15,0 0 0-15,3 4 0 0,-3-1 0 0,0-3 8 16,3 7 8-16,-5-5 2 0,5 3 0 0,-3-3 0 0,-3 8 17 16,4-6 3-1,-1 3 1-15,0 0 0 0,0-2-24 0,1 2-5 0,1 0-1 16,-1-2 0-16,4-3 1 0,-2 1 0 15,5 1 0-15,0-1 0 0,1-3 0 0,-1 4 0 16,0-4 0-16,3 0 0 0,0-4-10 0,2 4 12 0,-2 0-12 16,2-3 12-16,-2-1-12 0,0 4 8 0,0-3-8 0,0 3 8 0,-6-7 4 0,3 7 0 0,3 0 0 15,-3 0 0-15,3-2 1 0,-3-3 1 16,3 5 0-16,0 0 0 0,0 0-2 16,-1 0 0-16,1 0 0 0,0 0 0 0,0 0-2 0,-3 0-1 0,0 0 0 15,0 0 0-15,1-2 11 0,-1 2 3 0,-3 0 0 16,3-5 0-16,1 5-3 0,-1 0 0 15,0 0 0-15,3 0 0 0,0 0-20 0,-1 0 0 0,-2 0 0 0,-2 0 0 16,7-2 11 0,-2 2-3-16,0-3 0 0,0-1 0 0,-3 4-8 0,0-3 8 15,0-1-8-15,1 4 8 0,-1 0-8 0,0-3 0 16,-3 3 0-16,6 0 0 0,-3-4 11 0,3 4 0 0,0 0 0 0,2 0 0 16,-2-3 1-16,3 3 1 0,-1 0 0 15,1 0 0-15,-1-2 12 0,-2-3 3 0,0 5 0 0,0 0 0 16,-3 0-28-16,0 0 0 0,3-2-14 15,0-3 5-15,-1 5 9 0,1-2 9 0,3-3-1 0,-1 3-8 0,-2-1 13 16,0-1-4-16,0 4-1 0,2-7 0 16,0 7-8-16,-2-3 0 0,0-4 0 0,0 7 0 0,-6-2 0 15,4-3 10-15,-4 5-10 0,3-2 10 16,-2-3-10-16,2 5 0 0,-3-2 0 0,6-1 0 16,0-1 9-16,0 4-9 0,0-3 10 0,0-1-10 0,-1 4 10 0,4-3-10 15,-3-1 10-15,-1 1-10 16,-1-4 12-16,-1 7-4 0,0-7-8 0,-3 5 12 15,1-1-12-15,2-1 8 0,-2-3-8 0,2 7 0 16,0-7 8-16,0 4-8 0,0-4 0 0,0 7 9 0,1-7-9 0,-1 5 0 0,0-3 0 16,0 0 0-16,-2 1 0 0,2 1 0 15,0-1 8-15,0 1-8 0,0-4 0 0,-2 7 0 0,-1-7 9 0,1 7-9 16,-3-2 10-16,2-3-2 0,1 3-8 0,-3-1 12 31,5-1-12-31,-3 1 9 0,4-1-9 0,-4-3 8 0,3 4-8 16,-2-4 0-16,2 5 9 0,0-5-9 15,3 2 0-15,-3-4 9 0,3 6-9 0,-3-1 0 16,3-6 8-16,-3 8-8 0,0-3 0 0,0-2 0 0,-2 7 0 16,-1-2 0-16,4-5 8 0,-4 7-8 0,1 0 0 0,2 0 8 15,0-3-8-15,-3-1 0 0,1 4 12 0,-1 0-4 0,1 0 0 0,0 0-8 16,2 4 8-16,-3-1-8 0,1-3 0 0,2 0 0 16,-5 4 0-16,2-1 10 0,1-3-10 0,-1 2 8 15,-2-2-8-15,-3 0 0 0,3 5 0 0,3-5 8 16,-3 0-8-16,0 0 0 0,-1 0 0 0,1 0 8 15,3 0-8-15,-3 2 0 0,2-2 0 0,1 0 0 0,-6 0 0 16,3 0 0 0,2 0 0-16,1 5 8 0,-1-5-8 0,1 2 0 0,-3-2 0 0,2 0 8 0,1 3-8 0,-1-3 8 15,-2 0-8 1,0 0 8-16,-3 0-8 0,1-3 0 0,-1 3 0 0,3 0 0 0,-3-2 8 0,0-3 0 16,0 3 0-16,3-3 0 15,0 3-8-15,0-5 0 0,-3 4 0 0,6-1 0 16,-3-3 0-16,0 4 0 0,-3-4 0 0,0 5 0 0,0-3 0 0,3-2 0 15,0 2 8-15,-3 1-8 16,0 1 0-16,1-1 0 0,-4 1 0 0,1-4 0 0,-1 7 0 0,-2-7 0 0,-2 7 0 0,2 0 0 31,-8 0 0-31,0 0 0 0,0 0 0 0,5-7 0 0,-5 7-21 0,0-2-3 0,-3-5-1 0,-2 0-937 32,-3-10-187-32</inkml:trace>
  <inkml:trace contextRef="#ctx0" brushRef="#br0" timeOffset="117770.35">9716 12673 57 0,'0'0'0'0,"0"0"0"0,0 0 0 0,0 0 0 16,0 0 0-16,0 0 0 16,0 0 32-16,5 0 2 0,-5 0 0 0,5 0 0 0,0 0-21 0,1 0-4 31,-1-2-1-31,-2-3 0 0,2 3 81 0,-2-1 16 0,-1-2 3 0,3 5 1 16,-2-7 14-16,-3 7 2 0,3-2 1 0,-1-3 0 0,-2 5 9 0,0-2 1 15,0 2 1-15,0-7 0 16,-5 0-3-16,2 7-1 0,1-7 0 0,-3 4 0 0,-3 3-39 0,0-2-8 15,-3-3-2-15,1 5 0 0,-1 0-28 0,-2 0-7 16,2 0-1-16,-2 5 0 0,0-3-32 0,-1 1-6 16,-1 4-2-16,-1 0 0 0,-3 2-8 0,1-2 0 0,-4 5 0 0,1 0-11 31,-3-5 3-31,3 7 0 0,3-5 0 0,-3 8 0 16,-1-3-21-16,4-5-4 0,-1 8-1 15,4-3 0-15,-1-5 34 0,5 1 0 0,1 2 8 0,2-3-8 16,0-2 0-16,0 0 0 0,2-5 0 0,6-2 0 0,0 0 0 0,0 0 0 15,0 0 0-15,0 0-10 0,0 0 1 16,0 0 0-16,6 8 0 0,-1-6 0 0,3-2 9 0,0 5 0 0,0-3 0 0,5 3 0 16,0-3 12-16,3 5-1 15,3-5-1-15,-1 5 0 0,3 1 4 0,1 1 1 0,1-2 0 16,4 7 0-16,-3-4-6 0,2-1-1 0,1 5 0 0,2-5 0 16,-3 6-8-16,3-1 0 0,3-3 0 0,0 1 8 0,-6 0-8 15,6-5 10-15,-6 7-10 0,1-4 10 0,-1-3-24 0,-2 0-5 16,-3 0-1-16,0-5 0 15,-2 5-28-15,-1-5-7 0,-2 5-1 0,0-7 0 32,-3 5-150-32,-2-5-30 0,5 0-7 0,-16 0-1 15</inkml:trace>
  <inkml:trace contextRef="#ctx0" brushRef="#br0" timeOffset="118071.58">9361 13494 460 0,'0'0'41'0,"0"0"-33"0,5 0-8 0,6-5 0 16,2 5 332-16,0-5 65 0,3-2 13 0,0 0 2 15,5-2-294-15,0-3-59 0,3 3-12 0,0 2-3 16,2 0 1-16,1 4 0 15,-1-4 0-15,1 7 0 0,2 0-19 0,3 0-4 0,-1 7-1 0,1 0 0 32,-3-4-1-32,3 4-1 0,-3 2 0 0,3 5 0 0,-6-4-7 0,1-3 0 0,-3 9-1 15,-1-2 0-15,-4 0-11 16,2-2 10-16,-5 2-10 0,3-4 10 16,-6 4-10-16,0-5 10 0,0-2-10 0,-2 0 10 15,-1-4-83-15,1 4-17 0,-3-7-3 0,-3 0-1 0</inkml:trace>
  <inkml:trace contextRef="#ctx0" brushRef="#br0" timeOffset="119384.71">10210 11356 518 0,'-2'5'46'0,"-1"2"-37"16,0 0-9-16,1 0-152 15,2-5-32-15</inkml:trace>
  <inkml:trace contextRef="#ctx0" brushRef="#br0" timeOffset="119916.87">9872 10166 403 0,'0'0'36'0,"0"0"-36"0,0 0 0 0,0 0 0 0,0 0 326 0,0 0 58 15,0 0 12-15,5 7 3 0,0 5-238 0,3-1-47 0,3 4-10 0,2 8-1 16,3 3-24-16,2 4-5 16,1 3-1-16,5 5 0 0,-1 2-29 0,4 0-5 15,2 5-2-15,3-3 0 16,2 5-6-16,-2 2-2 0,5-2 0 0,-3 5 0 0,3-2-29 0,-2-6-8 15,-3-1-1-15,-3-3 0 16,0 0 9-16,0-3 0 0,-3-1 0 0,1-1 0 16,-3-5-21-16,-1-1-3 0,-1-6 0 0,-1 1 0 15,-3-8-100-15,1 5-20 0,-3-11-4 0,0-1-853 0</inkml:trace>
  <inkml:trace contextRef="#ctx0" brushRef="#br0" timeOffset="120473.67">9303 10330 1785 0,'-19'5'79'0,"11"-2"17"0,0-3-77 0,3 0-19 0,-3 7 0 16,3-5 0-16,2-2 112 16,1 5 20-16,2-5 3 0,0 0 1 15,0 0-87-15,0 0-17 0,7-5-3 0,4 10-1 0,0-5-13 0,5 2-3 0,2-2-1 0,1 7 0 16,4-5-3-16,1 5-8 0,0 1 12 0,-3 1-4 16,3-2-8-16,0 5 0 0,-3-1 0 0,0-1-11 31,-5 4 11-31,0 0 0 0,-3 0 0 0,-5-2 0 0,-3 9 0 0,1-2 0 0,-6 4 0 0,-3 1 0 15,-5 0-13-15,-3 6-1 0,-2 1 0 0,0 2 0 16,-3 0-3 0,0-3-1-16,-5 3 0 0,3-2 0 0,2-1 10 0,-3-4 8 0,3 2-12 0,3-4 12 0,0-1 0 15,5-4 0 1,0-2 0-16,5-1 0 0,1-2 0 0,2-4 9 0,2 6-1 0,4-9 0 16,4 5 2-16,1-7 0 0,5 2 0 0,0-3 0 15,2-1-10-15,3-3 0 0,0-7 9 0,3 0-9 16,0 2 21-16,-3-7 0 0,3 0 0 0,0-2 0 15,0 0-76-15,-1-2-15 0,1 2-3 0,0-3-607 0,0-6-120 16</inkml:trace>
  <inkml:trace contextRef="#ctx0" brushRef="#br0" timeOffset="120907.92">9538 9665 2512 0,'-16'-2'112'0,"11"2"22"0,0-5-107 0,2 5-27 0,3 0 0 0,0 0 0 15,-3-7 60-15,3 4 8 0,3-4 0 0,0 5 1 16,-1-5-31-16,1 2-6 0,2-4-2 0,1 2 0 31,-1 4-22-31,0-1-8 0,1 1 0 0,-4 1 9 0,-2 2-9 0,5 2 0 0,-5-2 0 0,6 3 0 16,-1 4-10-16,-2 5 10 0,-3-8-13 0,2 10 5 15,-4 0-8-15,2-2 0 0,-3 7-1 0,-2-2 0 0,-1-1 17 0,1 0-8 16,3 3 8-16,-4 0 0 16,1-2 0-16,2-6 0 0,1 3 0 0,-1-4 0 0,3 2 0 0,0-8 0 15,3 3 0-15,-1 0 0 16,4-2 0-16,2-3 0 0,2 1-13 0,1-6 4 16,-1 3 9-16,4-7 0 0,1 0 0 0,1 5 0 15,0-5 0-15,3-2 0 0,2 1-9 0,0-6 9 16,0 7 0-16,3-4 0 0,-3-1 0 0,-2 2 0 0,-1 1-14 0,1-5 5 15,-3 7 1-15,-1 0 0 32,1 2-202-32,-5 0-40 0</inkml:trace>
  <inkml:trace contextRef="#ctx0" brushRef="#br0" timeOffset="128434.15">10758 12468 576 0,'0'0'51'0,"-5"5"-41"16,-1-3-10-16,-2-2 0 16,1 0 261-16,1 5 51 0,-2-5 9 0,3 0 3 15,0 0-200-15,5 0-39 0,-3 0-8 16,3 0-1-16,0 0-40 0,0 0-7 0,-5-5-1 0,5 5-1 16,0 0-16-1,0 0-3-15,5-2-8 0,3-5 12 0,0 0 9 0,3 0 2 0,2-3 0 0,0 3 0 0,3 0 5 0,0-2 0 16,2 2 1-16,3 0 0 15,1-3-11-15,-1 8-2 0,5-3-1 16,3 3 0-16,-2 2-15 0,5 2 0 0,2 3 0 0,0 4 0 16,1 1 0-16,-4 2 0 0,1-1 0 0,-3 6 0 15,-2 4 8-15,-3-2-8 0,-1 2 0 0,-1 3 0 0,-7 1 0 0,1 6 0 32,-2 0 0-32,-7 1 0 0,-1 1 11 0,-6 5-11 0,-6 0 12 0,-1 2-12 0,-1 0 0 0,-6 2 0 0,-2 5 0 0,-2 0-12 15,-3 0 12-15,-3-2 0 0,0-3 0 0,-2-2-9 31,-3 0 9-31,0-7 0 0,2 2 8 16,3-9-8-16,0 0 11 0,1-3-3 0,4-1 0 0,1-8 0 16,2-5-8-16,0-2 10 0,5-4-10 0,1-3 10 0,-1 0 1 0,6-7 0 15,-1-1 0-15,6-1 0 0,-2 0-22 0,4-5-4 0,1 4-1 0,5-4 0 16,0 5 16-16,3-1 8 0,2-4 0 16,3 7-8-16,5-2 28 0,0 2-2 0,0 0 0 0,6-1 0 15,-1 6 11-15,1 2 3 16,2-2 0-16,0 2 0 0,0 0-12 0,0 2-3 0,0-2 0 0,3 2 0 15,-3-4-13-15,5 2-2 0,1 0-1 0,-4 0 0 16,4-7-9 0,-1 7-9-16,-5-7 9 0,0 0-13 15,1-2-78-15,-7-1-15 0,1-4-3 0,-3 2-650 0,1-2-129 16</inkml:trace>
  <inkml:trace contextRef="#ctx0" brushRef="#br0" timeOffset="129546.43">11385 11847 403 0,'0'0'36'0,"0"0"-36"15,0 0 0-15,0 0 0 0,0 0 273 0,0 0 48 31,0 0 10-31,0 0 1 0,0 0-206 0,0 0-42 0,5 7-8 0,-2 3-1 16,2-1 1-16,-2 5 0 0,2-4 0 0,-2 11 0 0,-1-2-15 16,4 4-2-1,2 1-1-15,-6 4 0 0,1-2-16 0,2 0-3 0,-5 4-1 0,3 1 0 0,-3 2-24 0,0-3-5 16,-3 1-1 0,1-5 0-16,-4-3-8 0,4 3 0 0,-4-5 0 0,-2-4 8 15,3-1-8-15,0-2 0 0,0-4 0 0,2-3 0 16,-2-5 0-16,5-2-14 0,-3-4 3 0,3-8 1 31,-3 2-37-31,6-6-7 0,0-5-2 0,-1-3 0 0,4-2 26 0,-1-4 5 0,0 4 1 0,3-5 0 0,-3 1 24 0,3 6-10 0,0 1 10 0,0-1 0 16,-2 1 0-16,-1 4 0 0,0 2 0 15,0 3 0-15,1 5 20 0,-4 2-3 16,1 0 0-16,-3 7 0 0,0 0 35 0,0 0 6 16,0 0 2-16,5 9 0 15,1-2-21-15,-4 7-4 0,1-4-1 0,-3 4 0 0,0-5 5 0,3 8 1 0,-1-3 0 16,-2 0 0-1,3-2-29-15,-3 2-11 0,2 2 8 0,1 1-8 0,0-3 0 0,-1 2 0 0,1 1 0 0,0-1 0 16,2-2-8-16,0-4-4 16,-2 6-1-16,0-4 0 15,2-3-19-15,3 1-3 0,-6-1-1 16,4-2 0-16,2 0-12 0,-6 3-4 0,4-3 0 0,-6-7 0 16,0 0-69-16,5 5-15 0,-5-5-2 0,8-5-488 0,-3 5-98 0</inkml:trace>
  <inkml:trace contextRef="#ctx0" brushRef="#br0" timeOffset="129791.31">11687 12047 1497 0,'0'0'133'0,"0"7"-106"0,0 0-27 0,-3-4 0 0,3 4 193 0,0-7 34 16,3 7 6-16,2-5 2 0,-2 5-140 0,2-7-28 16,0 5-6-16,3-5-1 0,3 0-36 0,-1 0-8 15,1-5-2-15,2 5 0 0,0-7-14 0,3 7 9 0,3-4-9 0,-3-1 8 16,2-2-8-16,-2 0 0 0,3-3 0 0,-1 3 0 15,1 5-8-15,-1-5-1 0,-2 0 0 0,0 0 0 32,0 4-19-32,-6 1-3 0,1-3-1 0,-1 3 0 15,-4-3-12-15,-6 5-2 0,8 0-1 0,-8 0 0 16,0 0-74-16,0 0-15 0,8 0-4 0,-8 0-458 0,5-2-92 0</inkml:trace>
  <inkml:trace contextRef="#ctx0" brushRef="#br0" timeOffset="129996.43">12086 11713 345 0,'0'0'31'0,"0"0"-31"0,0 0 0 0,0 0 0 15,0 0 366-15,0 7 67 16,0 0 14-16,-2-2 2 0,2 2-274 0,0 7-55 0,0-4-12 0,0 4-1 0,0 2-40 0,2 1-8 16,-2 6-2-16,3 1 0 0,-1 2-21 0,-2 4-4 15,3-2 0-15,0 1-1 0,2 1-17 0,-2 8-3 31,2-5-1-31,-2 0 0 0,-1-3-10 0,4 3 0 0,-6-2 0 0,2-1 0 16,4-4-121-16,-4-2-20 0,1-8-4 16,-1 3-1-16</inkml:trace>
  <inkml:trace contextRef="#ctx0" brushRef="#br0" timeOffset="130740.49">12647 12539 1324 0,'3'16'118'0,"-6"-9"-94"0,0 0-24 0,1 3 0 16,2-3 276-16,-5 0 52 0,5 2 9 0,0-2 3 31,0 0-225-31,0-7-45 0,5 8-9 0,0-6-1 0,0 5-44 0,3-7-16 16,-2 0 11-16,-6 0-11 0,0 0 0 0,8 0 0 0,-1-7-8 0,1 7 8 15,-8 0-10-15,0 0 10 0,6-7-8 0,-4 4 8 31,-2 3-113-31,3-7-18 0,0 0-3 0,-3 5-598 16,-3 0-119-16</inkml:trace>
  <inkml:trace contextRef="#ctx0" brushRef="#br0" timeOffset="131399.67">12988 12017 1436 0,'0'0'64'0,"0"0"12"0,0 0-60 0,0 0-16 0,0 0 0 0,-2 7 0 0,2-7 134 0,0 7 24 0,0-5 5 16,0 5 1-1,0-7-50-15,2 7-10 0,6 0-1 0,-2-4-1 0,2 4-41 0,2 0-8 16,3-2-1-16,1-3-1 0,-1 0-10 0,3 3-1 0,5-3-1 0,0-2 0 16,0 5-26-16,6-3-5 15,-4-2 0-15,4 5-8 0,-3-5 0 0,0 0-9 0,2 0-1 0,-2-5 0 31,0 5 10-31,-1 0 0 0,4 0 0 0,-6-2 0 0,0-3 0 16,0 3 0-16,-2-3 0 0,2 3 0 31,-2-5-16-31,-3 0-8 0,-1 7-2 0,-4-7 0 0,0 2-87 0,-4 0-18 0,-4-2-3 0,2 0-562 0,-2 3-112 0</inkml:trace>
  <inkml:trace contextRef="#ctx0" brushRef="#br0" timeOffset="131618.22">13348 12167 1670 0,'-5'14'148'0,"0"8"-118"0,-3-4-30 0,0 6 0 0,0 2 180 0,3 2 29 15,-1-2 7-15,1 4 0 0,2 3-118 0,1-2-24 16,2 2-5-16,0-3-1 0,0 8-47 0,0-3-9 16,2 8-3-16,1-3 0 0,0 0-9 0,-1-5-11 15,4 5 3-15,-4-5 0 16,1-2-29-1,2-2-6-15,0-5-1 0,1-1 0 0,2-1-173 0,-3-5-35 16</inkml:trace>
  <inkml:trace contextRef="#ctx0" brushRef="#br0" timeOffset="131934.68">13896 12005 2286 0,'0'0'50'0,"0"0"10"0,0 0 3 0,0 0 1 0,3-7-51 0,-3 0-13 0,-3 0 0 0,0 0 0 16,1 4 12-16,-4-1-1 0,1 1 0 0,0 6 0 15,-3-3 26-15,0 7 6 0,0 0 1 0,-3 2 0 0,1 5 0 0,2 8 1 16,-3 1 0-16,-2 3 0 31,5 7-10-31,-2 4-3 0,-1 6 0 0,3 9 0 0,0-1-9 0,3 8-3 0,-1 0 0 0,4 2 0 31,-1 3-20-31,1-1 0 0,2 3 0 0,2-5 0 0,3-5 0 0,1 1 0 0,2 2 0 0,0-10 0 16,5-7 0-16,0-4-8 0,3-5 0 0,2-2 0 16,6-8-140-1,3-6-27-15,2-1-5 0</inkml:trace>
  <inkml:trace contextRef="#ctx0" brushRef="#br0" timeOffset="132790.69">14235 12294 345 0,'0'0'31'0,"0"0"-31"0,0 0 0 0,0 0 0 0,0 0 235 0,0 0 41 16,0 0 8-16,0 0 1 0,0 0-186 0,0 0-38 15,0 0-7-15,2 0-2 16,1-2 9-16,-3 2 2 0,0 0 0 0,3-7 0 0,-1 5 1 0,-2 2 1 16,0 0 0-16,0 0 0 0,3-5-2 0,-3 5-1 0,0 0 0 0,0 0 0 31,0 0-18-31,0 0-4 0,0 0-1 0,2 7 0 0,4 7 1 0,-4-5 1 15,1 8 0-15,0-1 0 0,-1 5-23 0,1-2-5 16,0 5-1-16,-3 4 0 0,0-2-12 0,0 4 8 16,-3 1-8-16,3 2 0 0,-3-2 0 0,3-1 8 0,-2-2-8 0,2-4 0 15,-3-3 0-15,0-5 11 16,1 1-11-16,-1-8 10 0,3-2-10 0,-3 0 0 16,3-7 0-16,0 0 0 0,0 0-14 0,-2-7-5 0,2 0-1 0,-3-9 0 15,3-1 4-15,0-6 0 16,0-3 0-16,0-2 0 0,3 2 0 0,-1 0 0 0,1-4 0 15,0 4 0-15,2-3 25 0,0 4 6 16,1 1 1-16,-1 1 0 0,0 1-16 0,1 6 0 0,-4-1 0 0,3 8 0 16,-2 0 17-1,0 2-2-15,-1 2-1 0,1-2 0 0,-3 7 30 0,0 0 5 16,0 0 2-16,0 0 0 0,0 0-35 0,11 7-6 0,-6 0-2 0,3 0 0 0,-3 2-8 0,3 1 8 16,0 2-8-16,-3-1 8 0,1 3-8 0,2-4 0 15,-3 4 0-15,0 2 0 0,3 1 0 0,-3 4 0 16,3-5 0-16,0 6 0 15,0-1 0-15,0 2 0 0,-3 1 0 0,1-1-11 16,-1 1 11-16,0-1 0 0,3 1 0 0,-5-1 0 0,2 1 0 16,-2-8 0-16,2 6 0 0,-2-4 0 15,-1-3-27-15,1-1-3 0,0-5-1 0,-1 0 0 16,1-4-90-16,-3-5-19 0,0 0-3 0,0 0-884 0</inkml:trace>
  <inkml:trace contextRef="#ctx0" brushRef="#br0" timeOffset="133351.71">14785 12468 1324 0,'0'0'118'0,"3"7"-94"0,-1 0-24 0,-2-7 0 0,3 7 180 0,-3-7 32 0,5 3 7 0,3 2 1 16,0-3-144-16,3-2-29 16,-3 0-6-16,2 0-1 0,1 0-24 0,-3-2-6 0,5-3-1 0,-5 5 0 15,2 0-9-15,1-3 0 0,0 3 0 0,2-2 0 31,0-3-19-31,0 5-5 0,3-7-2 0,-3 7-967 0</inkml:trace>
  <inkml:trace contextRef="#ctx0" brushRef="#br0" timeOffset="133700.24">15431 12151 2206 0,'0'0'98'0,"0"0"20"0,0 0-94 0,0 0-24 16,0 0 0-16,0 0 0 0,-3-3 31 0,3-1 1 15,-3-1 1-15,-2 0 0 0,2 3-17 16,-2-3-4-16,-3 5-1 0,0 0 0 0,0 7-11 0,-2 0 8 0,2 3-8 0,0 4 8 15,0 2-8-15,0 6 0 16,0 3-12-16,0 6 12 0,3 2 0 0,-3 0 0 0,5 0 9 0,0 4-1 16,1-4-8-16,-1 3 0 0,3-1 0 0,3 3 0 31,-1-1 0-31,4-4 0 0,-4 0 0 0,4-7-8 0,-1 4-9 0,0-8-2 16,3-6 0-16,3-7 0 15,-3 1-200-15,5-3-40 16,11-7-8-16,-6-7-1 0</inkml:trace>
  <inkml:trace contextRef="#ctx0" brushRef="#br0" timeOffset="134139.1">15613 12459 2602 0,'0'0'57'0,"0"0"12"0,0 0 3 0,0 0 1 0,0 0-58 0,0 0-15 16,0 0 0-16,0 0 0 0,0 0 0 0,0 0 0 15,0 0 0-15,0 0 0 0,0 0-12 0,3 9 2 16,-3-9 0-16,2 7 0 0,1 0 2 0,0 3 0 16,-3-3 0-16,0 0 0 0,0 0 8 0,-3 0-8 15,0-5 8-15,3-2-8 16,-2 7 0-16,2-7 0 0,0 0 0 0,0 0 0 31,0 0-28-31,0 0-4 0,0 0-2 0,0 0 0 0,0 0-29 0,5-7-5 0,0 0-2 0,1-2 0 16,2-5 23-16,-3-3 5 0,3 1 1 0,0-8 0 0,2 6 21 0,-2-4 4 15,3-1 0-15,-1 4 1 0,1-2 23 16,0 4 0-16,-4 3 0 0,4 3 0 0,-3-1 56 0,3 5 16 16,-3 4 4-16,-1 3 0 0,-1 0 8 0,2 3 1 15,0 4 1-15,0 0 0 0,-3 2-29 0,0 5-5 16,0 0-2-16,-2 3 0 0,2-1-21 0,-2 8-4 0,0-3-1 0,-1-2 0 16,-2 4-4-16,3 3-2 0,-3-2 0 0,0-1 0 15,3 1-18-15,-1-1 0 0,-2 1 0 16,0-8 0-16,6 8-15 15,-4-8-9-15,-2-2-3 0,3-4 0 16,-1 2-133-16,4-5-26 0,-1-5-6 0</inkml:trace>
  <inkml:trace contextRef="#ctx0" brushRef="#br0" timeOffset="134349.65">16068 12499 2563 0,'0'0'56'0,"0"0"12"0,0 0 3 0,5 0 1 0,3 0-58 0,3 0-14 16,0-7 0-16,-1 2 0 0,3-7 0 0,3 3-13 15,3-5 2-15,-1 2 1 0,3-2-1 0,1-2 0 16,1 1 0-16,-1 1 0 16,-4-2-17-16,1 6-3 0,2-4-1 0,0 5 0 0,-3 2 13 0,4 0 3 0,-1 4 0 0,-5-4 0 31,-3 5-9-31,0-3-2 0,0 3 0 0,-2-3 0 15,-3 3-149-15,0-5-29 0,0-3-7 0,0-4 0 0</inkml:trace>
  <inkml:trace contextRef="#ctx0" brushRef="#br0" timeOffset="134581.81">16558 12125 2833 0,'-8'33'125'0,"8"-17"27"15,0 1-122-15,0 6-30 0,0 1 0 0,0-8 0 16,0 8 83-16,2-8 10 0,1 5 3 0,-3-4 0 31,3-1-96-31,-1-2-32 0,4 3 0 0,-4-3 0 0,-2 3 5 0,3-3 2 0,0-3 0 0,-1 6 0 16,-4-1-30-16,2-2-5 0,2 1-2 0,1-1 0 16,-3-3-15-16,0 4-3 15,0-6-1-15,0-2 0 0,0 0-151 0,0-7-29 16</inkml:trace>
  <inkml:trace contextRef="#ctx0" brushRef="#br0" timeOffset="134905.37">16809 12038 2602 0,'8'19'116'0,"-5"-5"23"0,-1-5-111 0,1 5-28 0,5 3 0 0,0-1 0 0,-3-2 56 0,0 3 7 0,1-1 1 0,2 5 0 16,-3-2-26-16,0 2-5 16,-2-2-1-16,2 10 0 31,-2-4-51-31,-1-1-10 0,-2-1-3 0,-2 3 0 0,2-2 10 0,-3 4 2 0,-5-2 0 0,0-3 0 0,0 1-26 0,0-1-5 15,-2-1-1-15,-1-4 0 0,1 6-80 16,-4-8-16-16,4 1-3 0,-1-3-1 0</inkml:trace>
  <inkml:trace contextRef="#ctx0" brushRef="#br0" timeOffset="135265.66">16891 11622 2394 0,'0'0'52'0,"0"0"12"0,8 7 1 0,-3 0 3 0,1-3-55 0,-1 1-13 0,3 0 0 0,0 2 0 0,0-5 56 0,2 8 8 0,-2-3 1 0,3 7 1 16,2-5-27-16,3 8-6 0,-3-1-1 16,6 8 0-1,4-1-32-15,-1 8 0 0,-7-1 0 0,4 3 0 0,2 7 0 0,0 0 0 0,-5 0 0 0,0 5 0 32,3 4 0-32,-4-2 0 0,-1 7-12 0,-4 3 3 0,-2-1 9 0,0-2 0 15,-3 3 0-15,-2 4 0 16,-3-2-28-1,0 2-3-15,-5 2-1 16,-6-6 0-16,-2-3 32 0,-3-5-9 0,-2-2 9 16,-1 0 0-16,1 0-23 0,-4-7 1 0,4-9 0 0,-1 0 0 0,1-8-188 15,-3-6-38-15,-19 8-7 0,13-20-1 0</inkml:trace>
  <inkml:trace contextRef="#ctx0" brushRef="#br0" timeOffset="135720.32">17754 12381 2977 0,'7'14'65'0,"-1"-4"14"0,2 4 2 0,5-5 3 0,3 5-67 0,2-4-17 0,6 4 0 0,5-7 0 16,3 0 46-16,2 0 6 0,-2-5 0 0,3-2 1 16,-4 0-33-16,4-2-8 15,-6-3 0-15,3-2-1 0,-3 0-11 0,2-2 0 0,4 2-10 0,-3-3 10 32,-3-4-40-32,0-2-1 0,-3 6-1 0,-2-6 0 15,0 0-82-15,-3-6-17 0,-2 6-3 0,-6-1-1 0,0 1-79 0,-5-5-16 0,3-14-4 0,-14 6 0 16</inkml:trace>
  <inkml:trace contextRef="#ctx0" brushRef="#br0" timeOffset="135924.59">18055 11911 864 0,'-8'19'76'0,"0"4"-60"0,0 1-16 0,3 4 0 0,0-2 440 0,-1 7 86 15,1 2 17-15,5 0 3 0,0 5-362 0,3 7-73 0,-3 0-15 0,5-2-2 16,0-3-68-16,1-2-14 15,2 0-2-15,0 0-1 0,0-2-9 0,-1-5 0 0,1 0-12 0,0-3 12 32,0-1-161-32,0-6-25 0,3-4-5 0</inkml:trace>
  <inkml:trace contextRef="#ctx0" brushRef="#br0" timeOffset="136709.93">19381 12254 2948 0,'-13'40'131'0,"7"-21"26"0,4-2-125 0,-4 1-32 0,4-1 0 0,2-3 0 0,0 0 30 0,0-2 0 16,2-5 0-16,4 5 0 15,2-8-30-15,-1 3-16 0,4-7 1 0,2 0 1 31,3 0-34-31,3-7-6 0,-1 5-2 0,6-5 0 0,0-2-19 0,2-6-4 0,1 6-1 0,-1-5 0 16,3-3-22-16,0 3-5 0,0-2-1 0,1 6 0 31,-4-4 13-31,3 3 3 0,-2-1 0 0,-4 2 0 16,4 3 38-16,-1 5 8 0,1-3 2 0,-3 5 0 0,-1 0 44 0,-1 0 23 0,-1 0-3 0,0 7 0 16,0-7 71-16,0 7 13 0,-2-4 4 0,-1 4 0 15,-2 0-26-15,0-2-5 16,-3-1-1-16,1 3 0 0,1-2-16 0,-4-3-3 0,0 5-1 0,2 0 0 0,-3-4-38 15,1 4-8-15,0-7-2 0,2 5 0 16,3-3-8-16,0 0 0 0,-1-2 0 0,7 0 0 0,-4 0-12 0,1 0-5 0,2 0-1 16,3 0 0-16,2 0 3 0,0 0 1 0,1-2 0 0,2 2 0 31,-2 0 14-31,-1 2 0 0,-2-2 0 0,0 0 0 16,-1 5 0-16,7-5 0 0,-1 0 0 0,2 0 0 15,4 0 0-15,-1 0 10 0,-5 0-2 0,3 0 0 0,-3-5-8 16,-2 5 8-16,-1 0-8 0,3-2 8 0,-2 0 4 0,4-3 0 0,4-2 0 15,-1 7 0-15,1-7-12 0,-1 7 12 16,0-3-12-16,1 1 12 0,-1-3 17 0,1 3 4 0,-4-3 1 0,-2-2 0 0,0 7-21 0,1-2-4 16,4 0-1-16,-2-3 0 15,5 5 4-15,0 0 0 0,-3-2 0 0,1-3 0 0,-1 5-12 0,-2-3 0 16,-3 3 0-16,0-4 0 16,0 4 0-16,0 4 0 15,0-1 0-15,3-3 0 0,2 5 0 0,-2-3 0 0,3-2 0 0,-1 5 0 16,0-3 0-16,1 0 0 0,-1-2 0 0,1 5 0 15,-6-3 0-15,5-2 8 0,-2 7-8 0,7-7 8 16,1 5-8-16,0-3 0 0,0 1 0 0,2-3 0 0,-5 7 0 0,0-7 0 16,-3 0 0-16,3 0 0 15,-2 0 0-15,4 0 0 0,1 0 0 0,2 0 0 16,-4 0 0-16,1 0 0 0,1-7 0 0,-3 7 0 0,0-3 0 0,-3 1 0 0,1-3 0 16,2-2-11-16,0 0-7 0,3-2-2 0,-1 2 0 0,1-3 0 31,0-4-99-31,-3-2-20 0,0-3-4 0</inkml:trace>
  <inkml:trace contextRef="#ctx0" brushRef="#br0" timeOffset="141876.28">10692 13844 1922 0,'0'0'85'0,"-5"7"18"0,2-2-83 16,3-5-20-16,-5 2 0 0,5-2 0 0,0 0 27 0,0 0 1 0,-6 0 0 0,6 0 0 31,0 0-4-31,0 0-1 15,0 0 0-15,0 0 0 0,0 0-14 0,0 0-9 0,0 0 12 0,8 3-12 0,3-3 23 0,-1 0-3 0,4 7 0 16,2-7 0-16,2 4 4 0,3-1 1 0,0 4 0 0,6-5 0 16,2 5-7-16,0 3-2 0,8-6 0 0,5 3 0 15,3 0-5-15,3-4-2 0,0-1 0 16,-1-2 0-16,1 0-1 0,2 0-8 0,3-2 12 0,5-5-4 16,0 0-8-16,1 0 0 0,-6-3 0 0,0-2 8 15,-1-2-8-15,1 0 0 0,0 0 0 0,3 2 0 16,-3-4 0-1,-3 2 0-15,-5-3 0 0,0 3 0 0,-8 0-53 0,3-2-7 0,-1 4 0 0,-2-2-948 16</inkml:trace>
  <inkml:trace contextRef="#ctx0" brushRef="#br0" timeOffset="143658.63">14274 13115 1555 0,'0'0'138'0,"0"7"-110"0,0-5-28 0,0 6 0 31,0 1 116-31,6-2 19 0,-4 0 3 0,1-2 1 0,0-1-67 0,2 4-12 0,0-1-4 15,0 0 0-15,6-5-30 0,2 5-6 16,-2-7-2-16,2 7 0 0,3-5-2 0,0 3 0 0,0-3 0 0,2 3 0 16,-2-2-2-16,0-3-1 15,2 0 0-15,-2 4 0 0,3-1-5 0,5-3-8 0,-3 0 11 0,5 0-11 32,1 0 13-32,-1 0-4 0,3 0-1 0,0 0 0 0,3-3 4 15,0 3 1-15,0-4 0 16,-3 4 0-16,0-3 2 0,0-2 0 0,3 5 0 15,2-2 0-15,3-5-3 0,0 7 0 0,3-7 0 0,-3 0 0 0,3 5-3 0,-1-5-1 16,-4 0 0-16,2 4 0 0,-3-4 0 16,3 0 0-16,0 0 0 0,3 0 0 0,-3-2 4 15,3 1 0-15,-1 6 0 0,-2-5 0 0,0 0 5 0,0 7 2 0,-2-7 0 0,-3 7 0 0,-1-5-6 0,4 1-1 32,-1 4 0-32,1 0 0 0,-1 0 16 0,-2-3 2 0,2 3 1 0,-2-5 0 0,-3 5-18 0,0 0-3 31,-3-2-1-31,1 2 0 0,-1 0-9 0,3-5 0 15,1 5 0-15,-4 0 0 0,3 0 0 0,-2 0 8 0,4 0-8 0,-2-2 8 0,1 0-8 0,-4-3 0 16,3 5 0 0,-2 0 0-16,-1-2 0 0,1-3 0 0,-4 5 0 0,4 0 0 15,-1 0 8-15,1 0 0 0,-1 0 0 0,3 5 0 0,0-5-8 16,0 0 0-16,-5 2-12 0,-3-2 12 0,6 0 0 0,-3 5 0 16,-3-5 0-16,3 0 12 0,-6 0-12 0,1 0 0 0,2-5 0 15,0 5 0-15,-8-2 0 0,3-3 0 16,0 5 0-16,-3-7 0 0,1 5 0 15,-1-5 0-15,-3-1 0 0,-2 6 0 16,3-5-48-16,-3 5-6 16,-3-5-1-16,0 2-805 0,1 3-160 0</inkml:trace>
  <inkml:trace contextRef="#ctx0" brushRef="#br0" timeOffset="146264.91">13904 13242 2271 0,'0'0'50'0,"0"0"10"16,0 0 3-16,0 9 1 0,0-9-52 0,0 8-12 0,3-1 0 0,-1 0 0 0,3-5 20 0,1 5 0 16,4 0 1-16,-2-5 0 0,5 6-7 0,1-4-2 15,4-1 0-15,-2-3 0 16,3 7 4-16,2-7 0 0,0 2 0 0,0-2 0 0,6 0 1 0,-1 0 1 16,1 0 0-16,2 0 0 0,2 0-18 0,1 0 0 15,0 0 0-15,0 0 0 16,-3 0 0-16,0-2 0 15,-5 2 0-15,-1 0 0 0,1 0 0 0,-3 0-14 0,-2 0 4 0,-1 0 1 32,1 0-83-32,-6 0-17 0,3 0-3 0,-5 0-554 0,-1 0-110 15</inkml:trace>
  <inkml:trace contextRef="#ctx0" brushRef="#br0" timeOffset="146500.85">14407 13456 1440 0,'-6'14'128'0,"4"0"-103"0,-4-2-25 0,1 5 0 0,0-3 227 15,2 2 40-15,0 1 8 0,1-3 1 0,-1 2-190 0,3-2-38 16,3 5-8-16,-3-5-2 16,2 3-26-16,1 6-12 0,0-2 10 0,-1 3-10 15,1 2 0-15,0 4 0 0,-1 3-13 0,4 0 4 16,-4 5-11-16,1-8-1 0,2 3-1 0,-2-7 0 15,2 2-26-15,-2-2-4 16,5-2-2-16,-3-3 0 16,0-5-148-16,1-4-30 0</inkml:trace>
  <inkml:trace contextRef="#ctx0" brushRef="#br0" timeOffset="146769.96">14925 13336 1094 0,'-2'10'48'0,"-1"-3"11"0,0 2-47 0,-2 5-12 0,0 3 0 0,-1 4 0 16,-2 2 362-16,0 1 70 0,-2-1 15 0,2 3 2 16,0 0-334-16,-3-2-67 0,3 4-14 0,1-2-2 15,-1-3-32-15,2 3 8 16,1 2-8-16,0-2 0 0,2 7 0 0,3-2-8 0,0 2 8 0,5 2-13 16,1-2 1-16,4 0 0 0,3-5 0 0,1 0 0 31,-1 0-4-31,5-4-1 0,1-1 0 0,2-4 0 15,6-2-36-15,-1-1-7 16,3-2-2-16,3 0 0 0,2-7-149 0,-2-4-29 0</inkml:trace>
  <inkml:trace contextRef="#ctx0" brushRef="#br0" timeOffset="146982.35">15499 13557 2509 0,'-10'26'111'0,"4"-14"23"0,-2 0-107 0,3 4-27 16,-3-2 0-16,3 3 0 0,0-1 64 0,-1 1 8 15,4 4 2-15,2-5 0 0,-3 1-44 0,0 6-9 16,3-6-1-16,0 4-1 16,0-2-19-16,-2 4 0 0,2-6 0 0,0 6 0 0,2-2-18 0,-2-2 2 15,0 0 1-15,3-3 0 31,-3-4-92-31,3 2-18 0,-1-4-4 0,-2-3-976 0</inkml:trace>
  <inkml:trace contextRef="#ctx0" brushRef="#br0" timeOffset="147180.26">15872 13195 2304 0,'11'24'204'0,"-6"-8"-163"0,3 0-33 0,0 6-8 16,0 4 151-16,0 2 28 15,0 5 5-15,3 0 2 0,2 0-114 0,3 2-24 0,-3 0-4 0,3 0 0 16,0 1-31-16,-3-3-5 0,-3 2-8 0,1-2 11 16,0 0-11-16,-3 4-11 0,-6-1 3 0,1 1 0 31,-3 3-19-31,-3 0-3 0,-5-7-1 0,-2 5 0 16,-1-5-14-16,-5-3-3 0,-5 3-1 0,-8-2 0 0,-3 2-91 0,-2-5-19 0,-1-2-3 0,-2-3-934 15</inkml:trace>
  <inkml:trace contextRef="#ctx0" brushRef="#br0" timeOffset="149200.2">804 7393 1958 0,'-23'2'87'0,"17"-2"17"0,-2 5-83 0,0-5-21 16,6 0 0-16,2 0 0 0,-6 2 106 0,6-2 17 0,0 0 3 0,0 0 1 16,11 0-84-16,5 5-17 0,2-5-3 0,9-5-1 15,-1 5-2-15,11-7-1 0,0 0 0 0,8-4 0 16,6-4-3-16,-4-1-1 15,14-8 0-15,-3 1 0 0,6-8-15 0,-1 1 9 16,3 4-9-16,-7-5 8 0,2 1-8 0,-6-3 0 16,1 7 0-16,-3-2 0 15,0 2-9-15,-9 0-4 0,-1 5-1 0,-6-3 0 0,-5 8-22 0,-1-1-4 0,-4-4 0 0,-1 5-1 16,-5 4-24-16,-2 0-5 0,-3-4-1 0,0 9 0 31,-11-3-156-31,3 3-31 0,-8 0-6 0</inkml:trace>
  <inkml:trace contextRef="#ctx0" brushRef="#br0" timeOffset="149417.71">1804 6925 288 0,'-26'12'25'0,"15"-5"-25"0,-7 2 0 0,-1 5 0 16,4 0 308-16,-7 3 57 0,1-1 11 0,0 1 3 0,5-1-220 0,-2 1-44 15,7 4-9-15,-7-5-2 0,7 6-47 0,-2-4-9 0,-1 6-3 0,7 2 0 16,-4 4-11-16,3-1-2 16,0-1-1-16,0 7 0 0,5 0-11 15,-2 5-1-15,5 5-1 0,0 2 0 0,5 2-9 0,-2 3-1 16,5-2-8-16,-5-1 12 0,5 3-12 0,0-1 0 0,0 4 0 0,-1-1 0 15,4-5 0-15,-3-2 0 0,3 0 0 0,-3-7 0 32,7-2-31-32,-4-3-5 0,0 0-2 0,4-9 0 15,-1 0-138-15,2-7-28 0</inkml:trace>
  <inkml:trace contextRef="#ctx0" brushRef="#br0" timeOffset="149777.99">2183 6680 2415 0,'-16'0'53'0,"8"3"11"0,3 4 3 0,-3-5 1 0,0 5-55 0,0-2-13 0,5 2 0 0,-5 2 0 15,6 1 22-15,-6 6 2 0,2 1 0 0,4 4 0 0,-6 5-13 0,0 2-3 16,0 0 0-16,5 7 0 0,-7 1-8 0,4 4 0 31,4 2 0-31,-6 3 0 0,5 9 0 0,-2 0 0 0,2 0 0 0,3 2 0 16,0 1 0-16,8 4 0 0,-5-2 0 0,5 2 0 0,8-5 0 0,-6-1 0 16,1-6 0-16,5-2 0 15,5 0 0-15,3-7 0 0,-3-7-12 0,5-5 12 0,3-9-12 0,3 2 12 0,-5-7-12 0,4-9 12 31,1 0-99-31,0-10-12 0,2 3-2 0,3-5-555 16,-2-8-112-16</inkml:trace>
  <inkml:trace contextRef="#ctx0" brushRef="#br0" timeOffset="150167.57">2723 7000 2073 0,'-16'14'92'0,"8"-7"19"0,2 0-89 0,-1 3-22 15,-1 4 0-15,0-2 0 0,5 7 117 0,3-3 19 16,-5 0 4-16,10 3 1 0,-5 10-82 0,5-4-17 31,1-1-3-31,2 2-1 0,-1-3-38 0,-4 6-18 0,5-6 2 0,0 1 0 0,-3-6 16 0,3 4 0 16,-2-6 0-16,1-2 0 15,-1-2-26-15,-1-5-2 0,3 0 0 0,-5-5 0 32,-1-4-29-32,4-5-7 0,-4 0 0 0,3-3-1 0,-5-4 32 0,3-2 6 0,-3-8 2 0,0 6 0 0,5-6 16 0,-5-4 9 0,0 2-10 15,0-5 10-15,-5 1 10 0,5-3 8 0,0 7 2 0,5-2 0 16,-5 4 0-16,3 1 1 16,0 4 0-16,2 2 0 15,3 3-4-15,-5 0-1 0,-1 5 0 0,4 2 0 0,1 4 8 0,1-1 0 0,-5 4 1 0,5 0 0 16,0 4 0-16,5-1 0 0,3 11 0 15,-5-5 0-15,-1 5 4 0,3 3 1 0,1-1 0 16,-1 6 0-16,5-6-30 0,-4 3 0 0,2 4 0 0,2 1 0 16,-2-1 0-16,2 1 0 15,-4-3 0-15,-1-2 0 32,0 4-65-32,0-6-19 0,-2-1-4 0,-3-2-1 0,0-4-114 0,-3 2-22 0</inkml:trace>
  <inkml:trace contextRef="#ctx0" brushRef="#br0" timeOffset="150443.88">3141 6603 2037 0,'-3'-14'90'0,"3"9"19"0,0 0-87 0,0-2-22 0,3 0 0 0,-3 7 0 0,0 0 93 0,0 0 15 16,5 0 2-16,3 0 1 0,0 7-52 0,2 0-11 16,-2 3-1-16,6 11-1 15,-1-2-20-15,0 9-4 0,6 2-1 0,-1 6 0 0,6 4-12 0,-8 0-9 16,2 4 12-16,1 3-12 0,-6-4 10 0,0 8-10 15,0-1 8-15,1 4-8 16,-4 0 9-16,-2-2-9 0,-8 0 10 0,0-1-10 0,0 3 0 16,-8 0 0-16,-2-6 0 0,2 1 0 15,-8 3-23-15,5-5-4 0,-7-3-1 0,2-6 0 32,0 2-88-32,3-7-17 15,-3-3-4-15,0-6-558 0,3 0-111 0</inkml:trace>
  <inkml:trace contextRef="#ctx0" brushRef="#br0" timeOffset="150838.07">4135 6556 2786 0,'0'0'61'0,"-5"7"13"0,-3-5 2 0,3 5 3 0,5 0-63 0,-5 0-16 0,2 0 0 0,-2 3 0 0,2-3 44 0,0 2 5 16,3 1 2-16,-8 1 0 15,3 1-51-15,0 2 0 16,-3 0 0-16,0 5-9 0,-3-2-35 0,-2 1-6 0,0 1-2 0,0-2 0 16,0 4-28-16,-1-2-5 0,1 2-2 0,-5-5 0 15,4 1 52-15,1-1 11 0,2-2 1 0,-2 1 1 0,3-4 22 0,2-4 16 16,-3 3-2-16,3 2-1 15,6-8 23-15,-4 3 4 0,4 0 0 16,4 0 1-16,4 0 2 0,2-4 0 0,-3 4 0 0,8 0 0 0,0-5-28 0,0 5-6 16,6-7-1-16,0 7 0 15,-1-7-8-15,9 0 0 0,-1 0 0 0,0 0 0 0,6 0 0 16,3-2 0-16,-1 2 0 0,0-5 0 16,-5-2 0-16,6 5-11 0,-14 0 3 0,5-3 0 15,-2 2-192-15,-3-1-37 0,1-3-8 0</inkml:trace>
  <inkml:trace contextRef="#ctx0" brushRef="#br0" timeOffset="151078.85">3855 7332 2696 0,'-16'7'60'0,"6"-7"12"0,10 7 2 0,-8-5 1 0,8 5-60 0,0-7-15 16,8 7 0-16,2 0 0 0,1-4 25 0,7 4 3 0,1-2 0 0,5-3 0 0,-6 0-14 0,9-2-2 16,-1 0-1-16,6-2 0 0,7-5-11 0,-2 0 0 31,1 0 0-31,-1 2 0 16,0-7-72-16,-3 8-11 15,0-8-1-15,-5 5-704 0,1-3-140 0</inkml:trace>
  <inkml:trace contextRef="#ctx0" brushRef="#br0" timeOffset="152386.4">4913 6205 2516 0,'0'0'112'0,"-5"-4"22"0,5 1-107 0,0-1-27 0,5 1 0 0,1-4 0 16,2 0 8-16,5 5-8 0,0-5 8 0,6 7-8 16,-1-3 10-16,6-1-10 0,0 8 12 0,-1-1-12 15,4 6 0-15,2-2 0 0,-2 7 0 0,-4 0 0 16,1 5-9 0,0 2 1-16,0-2 0 0,-3 9 0 0,0-2-25 0,-2 0-5 0,-9 5-1 0,3 2 0 31,-7 2 9-31,-4 0 2 0,-2 3 0 0,-5 2 0 0,-6 2 16 15,-2 5 12-15,-5 0-13 0,-3 0 5 0,-3 0 8 0,-3 0 0 0,3-2 0 16,-2-3 0-16,-6-4 0 0,6-3 0 0,-3 3 0 0,8-5 0 16,-6-5 8-16,9-4 1 0,2-6 0 0,5-1 0 0,-2-5 0 0,2-3 0 15,3-7 0-15,3 3 0 16,5-5 29-16,0 0 6 0,3-5 0 0,2-2 1 16,0-2-16-16,6-1-3 0,5 1-1 0,2-3 0 15,6 3 20-15,-3-5 4 0,6 4 1 0,-1-4 0 0,3 5-36 0,3-5-14 16,-3 4 11-16,6 1-11 0,-4-5 8 0,4 7-8 0,4-3 0 15,-2-4 9-15,0 5-9 0,0-5 0 16,-2 4 0 0,-6-4-11-16,0 5-118 0,-2-3-24 0,-4-7-5 0</inkml:trace>
  <inkml:trace contextRef="#ctx0" brushRef="#br0" timeOffset="152844.45">5376 5756 2718 0,'-8'0'60'0,"-5"0"12"0,8 0 2 0,0 0 2 0,2 0-60 0,-5 0-16 0,5 0 0 0,3 0 0 0,0 0 12 0,0 0 0 15,0 0 0-15,6 7 0 16,2 3-12-16,2 4 0 0,3 2 0 0,-7 1 0 15,7-1 0 1,-5 1 0-16,2 6 0 0,-2 1 0 0,-5-1 0 0,2 1 0 16,1-1 0-16,2-6-10 0,-6 4-52 0,1-5-10 0,2 1-3 0,0-8 0 31,-5-2 33-31,0 3 6 0,0-10 2 0,0 0 0 0,0 0 34 0,0 0 0 0,0 0 0 0,0-5 0 16,0-7 0-16,0 3 0 0,0-8 0 0,0 1 0 0,0-5 14 0,3-3-3 15,-3 1-1-15,0-1 0 0,5-2 2 0,-5 3 1 31,6-1 0-31,-1 5 0 0,3 1-5 0,-5 1 0 0,2 5-8 0,0 1 12 0,0 1-12 0,3 8 8 0,-2-3-8 16,-1 5 0 0,3-2 20-16,-5 4-3 0,4 3 0 0,1-3 0 0,0 8-4 0,-2 1-1 0,7-1 0 0,-11 4 0 15,6-2-12-15,0 4 0 0,-2-2 0 16,2 3 0-16,0 4 10 0,-1-5-1 16,-1 1 0-16,4-3 0 0,-2-2-9 0,0 2 0 0,-2-5 0 0,1 3 0 31,4-7-107-31,-3 2-17 0,0 0-3 0</inkml:trace>
  <inkml:trace contextRef="#ctx0" brushRef="#br0" timeOffset="153010.74">5771 5796 1900 0,'0'0'169'0,"0"0"-135"16,0 0-34-16,0 0 0 15,0 0 204-15,0 0 33 0,0 0 7 0,8-2 2 16,-1-3-164-16,4 5-33 0,2-2-6 0,-2-3-2 0,5 3-31 0,2-1-10 15,-5-1 0-15,3-3 0 32,0 4-57-32,0-4-19 0,-3 0-3 0,3 0-744 0,-5-2-149 0</inkml:trace>
  <inkml:trace contextRef="#ctx0" brushRef="#br0" timeOffset="153196.07">6160 5370 2480 0,'-8'0'110'0,"2"7"22"0,-2 1-105 0,3-1-27 0,0 0 0 0,2 2 0 16,3 8 64-16,0-1 8 0,3 7 2 0,-1 1 0 15,6 9-56-15,-2 5-18 16,2 2 10-16,-3 0-10 0,0 0 0 0,3 7 0 0,-3 0 0 0,3 0 0 31,3 2-185-31,-3-2-30 0</inkml:trace>
  <inkml:trace contextRef="#ctx0" brushRef="#br0" timeOffset="157745.59">4411 5773 1267 0,'-6'0'56'0,"6"0"12"0,-5 0-55 0,0-3-13 0,2-1 0 16,3 4 0-16,0 0 126 0,0 0 22 0,0 0 5 0,0 0 1 15,0 0-101-15,0 0-20 0,5 0-4 0,3-3-1 32,-5-4-10-32,2 7-2 0,6 0-1 0,-1-2 0 0,6-3-3 0,-2 3-1 0,1-3 0 0,4 3 0 15,-3-1-11-15,2-1 0 16,3-3 0-16,3-1 0 0,3 6 0 0,-1-5 0 0,1 0 0 0,-1-2 0 15,3-1 0-15,-2-4 0 0,-1 0 0 16,1 5 0-16,2-6 0 16,0-1 0-16,0 7 0 0,0-6 0 0,8-1 0 0,-8 0 0 0,6 1 8 0,-4 4-8 15,4-6 10-15,-4 3 0 0,1 0 0 16,0-2 0-16,5 1 2 0,-8 4 1 16,8-3 0-16,0-3 0 0,3 3-1 0,2-2-1 15,1-1 0-15,-1 1 0 0,-5 1-11 16,3-1 8-16,2-7-8 0,-2 6 8 15,2-4 0-15,0 4-8 0,3-1 12 0,-5-4-4 0,0 6-8 0,-1-3 0 0,-2-2 9 0,3 5-9 0,-3-6 16 0,5 4 0 16,-2-4-1-16,0 6 0 0,0-1-15 0,-1 3-13 16,-2 5 2-1,-5-5 1-15,-3 4 10 0,0 1 0 0,-5 2 0 0,0 0 0 16,-3 0 0-16,0 4 0 0,3-4 12 0,-3 7-4 0,-2 0 3 16,-1 0 1-16,-2 0 0 15,0 0 0-15,2 7 0 0,-4-7 0 0,-1 3 0 0,-3 2 0 0,4-3-12 16,-4 5 12-16,-2 2-12 0,0-2 12 0,0 0-12 15,-3 3 0-15,1 4 0 0,-4 0 0 0,4-2 8 0,-4 7 0 0,1-1 0 0,0-1 0 32,-3 6 0-32,0 1 0 0,0 0 0 0,2 6 0 0,-2 3-8 15,3-2 0-15,0 2 0 0,-1 4 0 16,3 3 0-16,-2 2 0 0,2 5 0 0,1 8 0 0,-1-6 0 0,3 3 0 16,-3-3 0-16,3 5 0 0,0-4 0 0,0 6 0 15,-3 3 0-15,6-3 0 0,-3 1 0 16,0-3 0-16,2-2 0 0,-7 2 0 0,5 2 0 0,0-2 0 0,0 3 0 0,-3 1 0 15,0 1 0-15,9 61 0 16,-12-56 0-16,1-3 0 0,0 0 0 16,-1-2 9-16,1-5-9 0,-1 0 9 0,4 0-9 0,-1-2 12 0,-2 2-12 15,2-7 17-15,0-2-3 0,-2-3-1 0,2-2 0 0,1 0-13 16,1-7 0 0,-1 4 0-16,-4-4 0 0,4-2 0 0,-1 2 12 0,-5-3 0 0,0-6 0 15,3 2-12-15,-1-3 0 0,-4 1 0 0,2-3 0 16,-6-5 0-16,1 1 0 0,2-3 0 0,-5-5 0 15,3 6 0-15,-5-6 0 0,2 0 0 0,-3-2 0 0,-2 1 8 0,2-8-8 16,-2 7 0-16,-3-5 0 16,-2-2 9-16,-4 0-9 0,1 0 8 0,-3-2-8 0,-2 2 8 0,0 0-8 15,-4 0 8 1,1-5-8-16,0 5 0 0,0 0 8 0,-3 0-8 0,3 5 0 0,5-3 0 0,-7-2 8 16,-1 0-8-16,6 7 0 15,-14-7 10-15,3 7-10 0,0-5 12 0,-3 3-12 16,-2-3 0-16,2 5 0 0,0 1 0 0,6-6 0 0,-3 5 0 15,0 0 0-15,-3 2 0 0,-5-2 0 16,0 1 0-16,0-1 0 0,3 0 0 0,0-5 0 0,-1 5 0 16,1 0 0-16,-3 0 0 0,3 0 0 0,-3-2 0 0,0 2 0 15,2 0 0-15,9 0 0 0,-8-5 0 0,7 3 0 0,3-3 0 0,-5 3 0 16,8-2 0-16,0-3 0 0,-3 2 0 16,3 3 0-1,-2-3 0-15,1-2 0 0,4 0 0 0,0-2 0 0,-1 2-8 0,9-5 8 16,-6 3 0-16,8-6-9 0,-3 8 9 0,6-7 0 15,-3 3 0-15,3-3 0 0,0-5-10 16,0 3 10-16,5-6-12 0,-3 4 12 0,6-3-12 0,2-3 4 16,-5 1 8-16,3-6-13 0,2 6 13 0,1-8 0 0,-1 1-10 0,0-1 10 0,3 1 0 0,0-1 0 31,-2-9 0-31,2 8 0 0,0-4 0 0,0-4 0 0,0 3 0 0,-6 2 0 0,4-8 10 16,-4 6-10-16,1-3 12 0,0-2-12 15,-3-5 14-15,3 2-4 0,-3-7-1 0,-3 5 0 16,3 0 2-16,-5 0 0 15,0 5 0-15,-1-7 0 0,1 2-2 0,3-3 0 0,-9-1 0 0,6 4 0 0,2 0-9 16,1 0 8-16,-3 0-8 0,2 2 8 16,8-2-8-16,-7 5 0 15,2-3 0-15,0 1 8 0,3 4-8 0,-1 0 0 0,1-5 0 0,2 8 0 0,-5-3 8 0,6 0 5 16,-4 2 2-16,4 1 0 16,-3 4-26-16,2-5-5 0,0 5 0 0,1-2-1 0,2 0 17 0,0 0 0 0,0-5-8 15,2 2 8 1,1 8-13-16,0-3 1 0,2-5 0 0,3 8 0 15,2-8-16-15,-2 5-2 0,-5 0-1 0,5-2 0 16,2 2-97 0,1-2-20-16,2 4-4 0</inkml:trace>
  <inkml:trace contextRef="#ctx0" brushRef="#br0" timeOffset="158759.9">2633 10448 288 0,'-8'2'25'0,"-3"5"-25"16,1 1 0-16,-6-1 0 0,5 0 340 0,-5 2 64 0,6 0 12 0,-1-1 2 0,3 8-330 0,0-2-65 15,0 0-14-15,6 3-9 16,-4 1 14-16,4 6-4 0,2 7-1 0,2-1 0 0,4 3-9 0,4 12 0 15,1-3 0-15,5 5 0 0,2 0 0 0,1 3 0 16,2 4 0-16,-3 2-11 16,6-2 11-16,-3 3 0 0,0-10 0 0,3 0-8 0,-3-3 8 0,9-4 0 15,-9-4 8-15,5-1-8 16,1-9 20-16,-1-3-1 0,1-4 0 16,-1-5 0-16,3-4-3 0,3-6 0 0,-8-1 0 0,-1-6 0 0,4-6 8 0,-9-5 2 15,1-7 0-15,-3-3 0 0,-3-2 5 16,0-7 1-16,-2-4 0 0,-3-3 0 15,0-7-16-15,-3-3-2 0,3-58 12 0,-8 59-26 0,-3-5 9 0,-5 0-9 0,0-3 8 16,1 1-8-16,-7 2 0 0,-2-1 0 0,1 4 8 16,-7-1-8-16,-1 5 0 15,-4 0 0-15,6 5 0 0,-8 2 0 0,10 2 0 16,-2 7 0-16,3 6 0 16,-1 1 0-16,1 0 0 0,4 10 0 0,-1 5 0 0,-1 0 0 0,2 2 0 0,1 7 0 0,0 2 8 15,0 5-38 1,2 5-8-16,1-1-2 0,-1 6 0 0,-2 2-9 0,7 0-3 0,-1-3 0 0,-1 5 0 31,0-4-4-31,5-1 0 0,-2-2-1 0,5-2-479 16,0 0-95-16</inkml:trace>
  <inkml:trace contextRef="#ctx0" brushRef="#br0" timeOffset="159047.04">3516 9888 2286 0,'-8'14'101'0,"6"-4"21"0,-6 2-98 0,5-1-24 0,-5 11 0 0,-2-4 0 15,4 6 24-15,-2-1 0 0,0 8 0 0,3 0 0 16,-3 1 7-16,3 8 1 0,-3 0 0 0,5 7 0 16,1 5-32-16,2 5 0 0,2 1 0 0,4 6 0 15,-1 6 0 1,8 1 0-16,-8 7 0 0,9-8 0 0,-1 1 0 0,3-5 0 0,0 4 0 15,2-9 0-15,1-2 0 0,2-7 0 16,3-10 0-16,2 3 0 0,1-10 0 0,2-4-13 0,0-5 1 0,3-5 0 16,-3-5 3-16,5-6 1 15,-7 1 0-15,4-8 0 0,-4-3-30 0,-1-3-6 16,1-8 0-16,-1 1-645 0,-2-4-129 0</inkml:trace>
  <inkml:trace contextRef="#ctx0" brushRef="#br0" timeOffset="159937.54">4053 10163 1616 0,'0'0'72'0,"0"0"14"0,-5 3-69 0,2-3-17 0,-2 0 0 0,0 0 0 0,5 0 88 0,-3-3 13 15,3 3 3-15,0 0 1 0,0 0-43 0,0 0-9 16,0-2-1-16,3-3-1 16,0-2-25-16,-1 5-5 0,6-5-1 0,3 5 0 15,2-3-2-15,0-2-1 0,6 5 0 0,-1-1 0 0,3-2-8 0,3 5-1 16,0 5-8-16,2 0 12 0,1 0-12 0,2 2 8 0,-5 0-8 16,2 2 0-1,-2 0 8-15,0 6-8 0,0-4 0 0,0 8 0 0,-6 0 8 0,1-3-8 16,2 8 0-16,-11-3 9 15,1 3-9-15,-3 2 0 0,0-3 0 0,-6 3 8 0,-2 4 3 16,0 1 0-16,-2-5 0 0,-11 5 0 0,2 1-11 0,0-1-11 16,1 2 3-16,-9 2 0 0,1 0-4 0,5-4 0 0,-6 2 0 0,6-5 0 15,-6-2 12-15,6-2 0 16,0-8 10-16,-3 1-10 0,5-1 16 0,-2-4-2 16,3-5-1-16,2-2 0 0,0 2 15 0,5-7 4 0,0 4 0 0,3-4 0 15,0 0-17-15,0 0-3 0,8-7-1 0,6 0 0 16,-4-2-11-16,3-3 8 15,1 3-8-15,4 2 8 0,3-5-8 0,0 0 0 16,3 0 0-16,5-2 0 0,-2 0 0 0,2-2 0 0,-5-1 12 0,2 3-4 0,3-2-8 16,0-3 0-16,-2-2 0 0,-1-3 0 0,-2 5 0 15,0-2 0-15,-3-2 0 0,0 4 0 32,-2-5-132-32,-1 1-18 0</inkml:trace>
  <inkml:trace contextRef="#ctx0" brushRef="#br0" timeOffset="160401.13">4548 9536 2512 0,'0'0'56'0,"0"0"11"0,0 0 2 0,0 0 1 0,0 0-56 0,0 0-14 0,0 0 0 0,0 0 0 16,0 0 24-16,3 4 1 0,-3-4 1 0,8 7 0 16,-6-2-26-16,6 2 0 0,3-2 0 0,2 9 0 15,-2-5-8-15,2 3 8 0,0 0 0 0,-5 2 0 16,3 0-16-16,-1-2 2 0,-2 2 0 0,0 0 0 31,-3-2-14-31,-2 2-2 0,0-5-1 0,-3 3 0 0,0-3 31 0,0-1 0 0,0-6-8 0,0-2 8 0,0 0 0 16,0 0 0-1,0 0 0-15,0-2 0 0,0-13 0 0,0 1 0 0,2-5 0 0,4-2-9 16,-6-5 9-16,2-4 0 0,1-1-9 16,2-2 9-16,3 3 0 0,-5-1 0 0,2 5 0 15,3 3 0-15,3-1-9 0,-6 8 9 0,0 2 0 0,3 2 0 16,0 5-8-16,-3 0 8 0,1 5 0 0,2 2 0 0,-6 2 0 16,4 0 0-16,-1 5 12 0,0 0-3 15,3 3 16-15,-3 4 3 0,3 2 1 0,-2 1 0 0,-1-1-10 0,3 5-3 16,0-4 0-16,-3 4 0 0,3-2-4 0,-3-3 0 15,3 8-1-15,-2-8 0 0,-1 5-11 0,3-4 0 0,-3-1 0 16,0 1 8-16,1-3-8 0,2 0-12 16,-6-2 2-16,4-5 1 15,-1 2-79-15,0-2-15 0,-2 0-3 0,2-4-939 0</inkml:trace>
  <inkml:trace contextRef="#ctx0" brushRef="#br0" timeOffset="160615.19">5085 9430 2062 0,'0'0'92'0,"0"0"18"0,0 0-88 0,0 0-22 0,0 0 0 0,0 0 0 15,8 0 69-15,-2 0 10 0,1-3 1 0,4 1 1 16,-6-3-28-16,6-2-5 0,0 5-2 0,-1-5 0 16,3 0-30-16,-2 0-7 0,-1-3-1 0,4 3 0 15,-4 0-8-15,4 5 0 0,-1-5 0 0,0 0 0 16,3-3-38-1,-3 3-10-15,3-2-1 0,-5 2-1 16,-1-3-215-16,1 3-43 0,7-14-9 0,-5 5-2 0</inkml:trace>
  <inkml:trace contextRef="#ctx0" brushRef="#br0" timeOffset="160827.72">5392 9030 2304 0,'0'2'51'0,"-2"8"10"0,-1-3 3 0,3 2 0 0,0 3-52 0,0 0-12 16,3 2 0-16,-1 0 0 0,1 5 49 0,2 2 7 0,0-2 2 0,3 4 0 16,-2 1-41-16,-1-1-8 15,3-2-1-15,0-2-8 0,2 5 0 0,-7-3 0 16,5-2 0-16,-3 0 0 16,6-3-52-16,-8-4-18 0,2 4-3 0,0-2-635 15,0-4-126-15</inkml:trace>
  <inkml:trace contextRef="#ctx0" brushRef="#br0" timeOffset="161101.18">5683 8677 2361 0,'0'0'52'0,"0"0"10"0,0 12 2 0,3-3 4 0,2 1-55 0,0-1-13 15,6 8 0-15,2 1 0 16,-5 1 55-16,11 2 8 0,-6-2 1 0,6 5 1 0,-1 4-41 0,1-2-8 16,2 0-1-16,-3 4-1 15,3 3 5-15,-2 2 1 0,-6 1 0 0,6 4 0 16,-11 0-20-16,2 0 0 0,-2 4 0 0,0-1 0 16,0 1 0-16,-5 3 0 0,2 3 0 0,-2 2 0 15,-6-1 0-15,0 1 0 0,-5 0 0 0,0-5 0 16,-5 7-32-16,0 0-9 15,-8-5-3-15,0-2-735 0,-6 0-147 0</inkml:trace>
  <inkml:trace contextRef="#ctx0" brushRef="#br0" timeOffset="162025.89">5657 8795 230 0,'0'0'20'0,"0"0"-20"0,0 0 0 0,0 0 0 0</inkml:trace>
  <inkml:trace contextRef="#ctx0" brushRef="#br0" timeOffset="162515.75">5585 8724 230 0,'0'0'10'0,"-5"5"2"0,0-3-12 0,-1 5 0 0,4-4 0 0,-6 4 0 0,3 0 350 15,-1-5 67-15,4 3 14 0,-1-3 2 0,3-2-276 0,0 0-55 0,0 0-11 0,0 0-3 16,0 0-52-16,0 0-12 0,8 0-1 0,3-7-1 0,-1 5-9 16,3-5-1-16,-5 0-1 0,3 0 0 15,2-3 1-15,0 3 1 0,-2 2 0 0,5-6 0 16,-8 4-13-16,5-3 0 0,-2 3 0 0,2 5 0 0,-5-3 0 0,5 0 8 16,-5 1-8-16,2 4 0 0,-2 0 20 0,-2 0-3 15,4 0 0-15,-4 0 0 0,2 0 15 0,-1 0 2 16,-1 7 1-16,2-5 0 0,2 5-6 15,-4-2-1-15,4 2 0 0,1-2 0 16,-1 6-14-16,1-1-3 0,-3-1-1 0,2 5 0 0,1 0-10 0,2 3 12 16,-7 2-12-16,1-3 12 15,7 8-12-15,-12-3-14 0,6-2 3 0,0 4 1 16,0 1 21-16,-3-1 4 0,3 8 1 0,-2-5 0 16,-1 2-16-16,-2 2 8 0,2 3-8 0,0 0 0 15,-2 0 8-15,-1 2-8 0,1-2 0 0,2 0 9 0,-5-2-9 0,0 2 12 16,0 0-12-16,0 2 12 0,0 0-12 0,0-2 10 0,0 3-10 15,0-4 10-15,0 1 2 0,-2 0 0 0,2 3 0 16,0-4 0-16,-3 1-12 16,3-2 0-16,0 2 9 0,-3 0-9 15,3 0 8-15,-2 2-8 0,-1-2 8 0,-2 0-8 0,0 0 8 16,-1 2-8-16,-2-2 8 0,-2-2-8 0,-1 2 11 16,-2-3-3-16,-3 5 0 0,3-4 0 0,-6 2 16 0,1-3 2 0,-1-1 1 0,3-3 0 31,1-1-8-31,-1-1-2 0,2-8 0 0,1 6 0 15,0-6-17-15,2 0 10 0,1-1-10 16,2-1 8-16,0-5-8 0,-3 1 0 0,1-1 0 0,4-2 0 0,-1 0 0 0,1 2-11 0,4-1 11 0,-1-4-12 31,3-4-37-31,-3 5-8 0,3-5-2 0,0 0 0 0,0 0-117 0,0 0-23 0,0 0-5 0</inkml:trace>
  <inkml:trace contextRef="#ctx0" brushRef="#br0" timeOffset="166913.57">775 1864 1670 0,'-8'-3'148'0,"3"-4"-118"16,2 0-30-16,3 0 0 0,3 0 221 15,2-2 39-15,6-5 7 0,7 2 1 0,6-2-192 0,3 0-38 0,-4-3-8 0,9 8-2 16,-3-1-18-16,6 6-10 0,-1 1 10 0,-5 3-10 16,6 3 0-16,-6 4 0 15,5 7 0-15,-5-5 0 0,0 5 0 0,-2 3 8 0,5 2-8 0,-11 4 0 31,-5 5-15-31,-6-2-5 0,-2 7-2 0,-8 5 0 16,0 0-32-16,-5 1-6 0,0 1-2 0,-11 0 0 16,-3 7 15-16,1-7 3 0,-1 8 1 15,-7-6 0-15,2 5 34 0,-3-2 9 0,6-3 0 16,-5 3 0-16,2-12 21 0,3-1 9 0,2-3 2 0,1-3 0 0,-1-5 12 16,3-2 4-16,6-5 0 0,-1-3 0 0,3-4-4 0,0-2 0 0,3-3 0 15,2-2 0-15,3 0-7 0,0 0-1 0,11-2-1 0,2-3 0 16,0-2-13-16,6-2-2 0,-1 2-1 15,6-2 0-15,3 1-10 0,7-1-1 0,-5 0-8 0,11 2 12 0,2-8-12 16,1 6 0-16,2-5 0 0,0 5 0 16,-1-8 0-16,1 1-10 0,0-6 2 0,0 8 0 31,0-12-174-31,0 8-34 0,-8-1-8 0</inkml:trace>
  <inkml:trace contextRef="#ctx0" brushRef="#br0" timeOffset="167338.74">1474 1125 2278 0,'-13'0'101'0,"5"0"21"15,2 0-98-15,1 0-24 0,-3 0 0 0,8 3 0 16,-5 1 61-16,2 6 7 0,3-3 2 0,0 5 0 15,0-5-38-15,0 9-7 0,0 5-1 0,0-2-1 16,0 5-23-16,3-1 0 16,-6 5 0-16,6-4 8 0,-3-1-8 0,0-4 0 0,0 5 8 0,0-8-8 15,0 5-17-15,0-11-8 0,0 4-2 0,0-7 0 32,0 2-29-32,0-9-7 0,0 0-1 0,0 0 0 15,5-4 16-15,3-8 2 0,-5-2 1 16,5 0 0-16,0-5 31 0,2-5 14 0,-2-9-12 0,3 3 12 0,-3-8 0 0,2 8 0 15,1-3 14-15,5 7-4 0,-6-2 18 0,6 4 4 0,0 5 1 16,-5-2 0-16,4 5 7 0,-4 4 0 0,7 0 1 0,-7 10 0 0,0-3-8 16,2 5-1-16,-3 0-1 15,1 5 0-15,0-3-14 0,2 5-2 0,-3 3-1 16,1 1 0-16,0 6-5 0,4-1-1 16,-4 3 0-16,0-5 0 0,2 7-8 0,-3-2 0 0,-2 5 9 0,0-1-9 0,3 1 0 15,-3 2-20-15,0-5 4 0,-3-5 1 16,3 8-109-16,0-8-23 0,0 5-4 0,0-4-836 15</inkml:trace>
  <inkml:trace contextRef="#ctx0" brushRef="#br0" timeOffset="167550.32">2103 1687 2530 0,'0'0'56'0,"0"0"11"0,6 0 2 0,-4-4 3 0,9-1-58 0,5 0-14 0,0-2 0 0,2 5 0 0,9-5 58 0,-6 0 9 16,5 4 1-16,1-1 1 0,-6 1-49 0,5-6-11 15,-2 4-1-15,3 3-8 32,-9-5-28-32,9 0-12 0,-6 0-2 0,3 4-763 0,-6 3-153 0</inkml:trace>
  <inkml:trace contextRef="#ctx0" brushRef="#br0" timeOffset="167727.57">2320 1951 2581 0,'0'0'114'0,"-2"7"24"0,2-5-110 0,0-2-28 16,0 0 0-16,2 7 0 15,6-2 64-15,3-3 8 0,2 3 2 0,6-5 0 0,-1-5-37 0,3 5-7 0,6-7-2 0,5-2 0 16,-3-1-28-16,5-6 0 0,-2 0 0 0,0-3 0 31,-1 0-214-31,1-2-46 0</inkml:trace>
  <inkml:trace contextRef="#ctx0" brushRef="#br0" timeOffset="168091.22">2942 1278 2016 0,'-10'-16'89'0,"7"9"19"16,-2 7-87-16,2-3-21 0,0-4 0 0,3 7 0 15,0 0 212-15,0 0 37 0,0 0 8 0,0 0 2 16,11 0-186-16,0 3-37 0,4 1-7 0,-4 3-1 16,5 3-28-16,2-1 0 0,-4 12 8 0,-1-4-8 0,5-1 0 0,-4 1 0 15,-1 9 0-15,-3-5 0 16,1 0 0-16,-3 0 0 16,0 7-14-16,0-4 5 15,-6-1-91-15,1 1-19 0,-3 2-3 0,-5 2-1 16,5 0 75-16,-8 3 14 0,0-8 3 15,-3 3 1-15,3 2 17 0,-7-9 3 0,4 0 1 0,0-3 0 0,-5 1 29 0,6-1 5 0,-3-6 2 0,7 4 0 16,-2-12 23-16,-2 5 5 0,5-2 1 0,5-5 0 0,0 0-27 0,0 0-5 16,0 0 0-16,8 0-1 15,2 0-10-15,6-5-1 0,0 5-1 0,2 0 0 0,-4-2-11 0,4-3 10 16,6 3-10-16,-6 2 10 0,9-7-10 0,-6 0 0 16,6 7 0-16,4-7 0 0,-4 4 0 0,2-11 0 15,0 7-9-15,3-2 9 16,-3-1-189-16,0-4-31 0</inkml:trace>
  <inkml:trace contextRef="#ctx0" brushRef="#br0" timeOffset="168276.88">3733 1403 2646 0,'0'0'117'0,"0"0"24"0,0 0-113 0,-2 2-28 0,2-2 0 0,0 0 0 16,0 0 64-16,2 7 6 0,4-2 2 0,-4-3 0 15,1 1-42-15,2 1-8 0,3-4-2 0,0 0 0 16,3-4-108-16,-3 1-23 0,2-4-4 0</inkml:trace>
  <inkml:trace contextRef="#ctx0" brushRef="#br0" timeOffset="168670.33">4080 911 1209 0,'-8'-14'108'0,"3"12"-87"0,2-3-21 0,3-2 0 0,3 5 334 16,5-3 62-16,2-4 13 0,3 6 3 0,6 3-280 0,-6-4-55 15,6 8-11-15,-1-1-2 0,3 6-45 0,1-4-9 16,1 4-2-16,-1 5 0 0,-1 3-8 0,0-3 0 16,-3 2 0-16,1 1-11 0,-6 2 11 0,3-1 0 15,-5 1 0-15,2 2 0 31,-8-2-45-31,0 5-4 0,-2-1-1 0,2 3 0 0,-5 2-10 0,-8-4-3 0,3 2 0 0,0-3 0 0,-8 8 35 0,2-8 6 0,-2 1 2 0,0-1 0 32,-1 1 20-32,1-8 0 0,0 3 10 0,5-5-10 0,-8 3 31 0,3-3-1 0,5-5 0 0,0 5 0 15,3-7 16-15,-1-4 3 16,6 4 1-16,0 0 0 0,0-5-7 0,0 5-2 16,11-7 0-16,-3 7 0 0,0 0-17 0,5-7-3 15,-2 3-1-15,2-3 0 0,0 4-8 0,3-1-3 16,2-3 0-16,4 0 0 0,-1-3-9 0,5-1 0 0,1 4 0 15,2-7 0 1,-3-3-80-16,1 1-17 0,-1-5-4 0,3 4-1 16,-2-4-143-16,-1-2-29 15</inkml:trace>
  <inkml:trace contextRef="#ctx0" brushRef="#br0" timeOffset="169061.05">4723 693 288 0,'-11'-24'25'0,"1"15"-25"0,2-5 0 0,0 2 0 0,-3 0 387 0,6 0 72 16,2 1 14-16,-5 1 3 16,6 3-295-16,2 0-59 0,-6 5-12 0,6 2-2 0,0 0-60 0,0 0-12 15,0 0-3-15,0 0 0 0,0 0-14 0,6 7-3 16,-6-5-1-16,5 12 0 0,0-7-15 0,-5 5 9 16,3 0-9-16,2 4 8 15,-5-6-8-15,0 4 0 0,0-5 0 0,-5 5 0 0,5-2 0 0,-3-5 0 16,3 0-10-16,0 3 10 15,-5-6-28-15,5-4 1 0,0 0 0 0,0 0 0 16,0 0-1-16,0 0-1 0,0 0 0 0,-3-4 0 16,1-1 1-16,2-2 1 0,0 0 0 0,0-3 0 0,2-1 27 0,6 1-10 0,-8 1 10 0,8-5 0 15,-5 4 0-15,2-4 20 0,6 5-2 0,-9 4-1 32,6-7 25-32,0 5 5 0,-5 0 1 0,2 7 0 0,3-2-6 0,-3 2-1 15,1 0 0-15,-1 2 0 0,0 5-11 0,3 0-2 0,-5-4-1 0,2 6 0 16,-2-2-14-16,2 0-2 0,-2 7-1 0,5-4 0 15,-6-1-10-15,1-2 0 16,2 7 0-16,3-7 0 0,-5 0-12 0,2 3-5 0,3-3-1 0,3 2 0 31,-6-2-37-31,3-4-7 0,0 1-2 0,0-1-697 16,2 4-140-16</inkml:trace>
  <inkml:trace contextRef="#ctx0" brushRef="#br0" timeOffset="169216.73">5112 589 460 0,'-6'-7'41'0,"4"7"-33"0,-1 0-8 0,3 0 0 0,0 0 452 16,0 0 89-16,0 0 18 0,0 0 3 0,5-2-388 0,-5 2-78 15,6-7-15-15,2 7-3 0,-8 0-58 0,8-7-12 16,0 7-8-16,0-7 9 0,-1 7-9 0,4-3-9 16,0-2 9-16,-1 1-13 15,1-3-199-15,2 2-40 16</inkml:trace>
  <inkml:trace contextRef="#ctx0" brushRef="#br0" timeOffset="169375.86">5360 335 2761 0,'-5'0'60'0,"3"0"13"0,2 0 3 0,-3 7 2 0,3-4-62 0,3 11-16 0,-1-7 0 0,3 4 0 15,3-4 50-15,-2 10 7 0,7 4 2 0,-8-2 0 16,3 0-47-16,5 7-12 0,-7-3 0 0,7 1 0 31,-8-1-36-31,3-4-8 16,5 5-3-16,-7 4-805 0,7-9-162 0</inkml:trace>
  <inkml:trace contextRef="#ctx0" brushRef="#br0" timeOffset="172271.23">5390 9082 1785 0,'-22'7'79'0,"14"-7"17"0,-5 7-77 0,3-3-19 0,-4-1 0 0,-1-1 0 0,-1 5 158 0,2-2 28 16,-4-3 6-16,2 5 0 16,5-4-116-16,-7 4-24 0,2 2-5 0,0 3-1 0,0 0-18 0,0 2-3 31,3 0-1-31,-3 2 0 0,6 1-16 0,-3 6-8 0,7 1 0 0,-2 2 8 0,3 4-8 0,5 3-12 15,3 5 2-15,2-1 1 0,6-1 9 0,-4 4 8 16,4-10-8-16,2 3 11 16,1-5-11-16,-1-4 0 0,3-8 0 0,-1 1 8 0,4-8 0 0,-3-2-8 15,0-2 12 1,2-3-4-16,3-4 0 0,-2-5-8 0,-6-5 12 0,0-4-4 0,1-1-8 0,-1-6 8 16,-3-3-8-16,-2-5 8 0,0 1-8 0,3-3 0 0,-8 2 0 0,-3-2 0 31,-3 3 0-31,3-1 0 0,-11 3 0 15,3 0 0-15,3 2 8 0,-5 2 0 0,-1 3 0 0,0 2 0 0,-2 5-8 0,3 0 0 16,2 5 0-16,0 2 0 0,-3 7 0 0,3 0 0 16,-5 0 0-16,5 7 0 0,-8 2 0 0,8 10 21 0,-5-3-2 0,5 3-1 15,-3 5-18-15,3 6 8 0,3 1-8 0,0 4 0 16,2 3 0-16,-2 7 0 16,5-5 0-16,0-5 0 0,0 2 8 0,3-11-8 0,-1 3 0 15,6-11 0-15,-3-1 0 0,6-10 0 0,2 0 0 16,1-9 0-16,-1-10 0 15,5-5-9-15,3-6 9 0,-2-10-8 0,-1-5-6 0,4-2-1 0,1-7 0 0,-4 5 0 16,0-5-13-16,-1 0-4 16,-2 0 0-16,2 0 0 0,-10 0 15 15,0 0 2-15,3 7 1 0,-8 0 0 0,-1 7 14 0,-2 2 0 0,0 1 0 0,-2 11 0 0,-1 2 0 0,-5 3 0 16,0 5 12-16,0 4-12 0,-3-2 51 0,1 7 3 16,-1 7 1-1,3 5 0-15,-7 0-7 0,4 4 0 0,0 8-1 0,3 4 0 0,3 2-26 16,2-1-5-16,-2 6 0 0,5-2-1 0,5 0-15 0,-5 0 0 15,3-10 0-15,2 1 0 16,1-3-59-16,2-9-14 0,0-1-3 16,2-8-1227-16</inkml:trace>
  <inkml:trace contextRef="#ctx0" brushRef="#br0" timeOffset="177111.73">2344 12278 1810 0,'-16'0'40'0,"14"0"8"0,2 0 1 0,0 0 3 0,0 0-42 0,0 0-10 0,8-7 0 0,2 4 0 0,1-4 0 15,5 0 0-15,2 5 0 0,1-5 0 0,7 0 0 0,1 4 20 0,7-1-3 0,-2-6 0 0,10 3-6 16,-5 0-2-16,5 3 0 0,3-4 0 15,0 1-9-15,6 0 0 0,7 0 0 0,-3 5 0 16,6-5 0-16,3 0 8 0,-6 0-8 0,11 0 0 0,2 4 9 16,1-6-9-1,2-3 10-15,-3 3-10 0,6-1 28 0,0-4 0 0,2 3 0 0,-2-8 0 16,0 2-16-16,-6-2-3 0,11-2-1 0,-5-2 0 16,-1 4 0-16,1-5 0 15,0 3 0-15,2-2 0 0,-2-1 7 0,0 1 1 0,-8-1 0 0,2 8 0 0,-2-3 11 0,2 2 2 16,-5 1 1-16,3-3 0 15,-3 3-2-15,3-1-1 0,-5 1 0 0,2-3 0 16,0-2 4-16,3-3 1 0,-1 1 0 16,-1-3 0-16,1-2-15 0,-4-3-2 0,7 3-1 0,-7-3 0 15,-1 1-4-15,1-1-1 0,-3 1 0 0,2-6 0 0,-2-1 0 0,0 1 0 16,2-6 0-16,-4 0 0 16,-4-12-1-16,1 4 0 0,-1-4 0 0,3-7 0 0,1 2-8 15,-6-9 12-15,0 2-12 0,-3-4 12 0,-5-1-4 0,0-2-8 0,0-4 12 16,-6 4-4-16,-2-5-8 0,-5 5 10 0,-3-2-10 0,-2 0 10 15,-3-1-10-15,-3 3 8 0,-8 1-8 16,0 1 8-16,-7 0 0 0,-1 1 0 0,-3 6 0 0,-4 1 0 16,-3 4-8-16,-1 0 8 0,-7 3-8 0,2-1 8 15,-2 1-8-15,-3 2 0 0,-2 0 0 16,-6 0 8-16,0 4-8 0,-2 3 10 16,2 0-10-16,-3-2 10 0,4 2-10 0,-6 0 0 0,-3 4 9 0,-3-1-9 15,-2 6 0-15,-2 3 8 0,-4 2-8 0,-2 2 0 16,3 3 8-16,-3 5-8 15,-3-1 8-15,-2 5-8 0,-5 5 8 0,-9 2-8 16,6 5 8-16,-3 3-8 0,0 4 0 0,-2 7 0 0,-9 0 0 16,-2 2 0-16,3 5 0 0,-3 3 0 0,0-1 0 0,-3 8 0 0,-3-3 0 0,1 5-13 15,5 0 5-15,-3 2 8 16,-5-2 0-16,5 7 0 0,1 2 0 0,4-2 0 0,1 0 0 16,-3 4 0-1,2-4 0-15,-2 5 0 0,-5-3-8 0,5 3 8 16,-3-1 0-16,0-1 0 0,-5 4 0 0,11 0-9 0,-6 0 9 0,0-3 0 15,-2 3-9-15,-3-2 9 0,5-3 0 0,1 8-9 0,-1-4-2 0,0 1 0 16,-2 0 0 0,-3 3 0-16,2 4 1 0,1 0 0 0,0 0 0 0,2 2 0 0,0 5 10 0,3 0-13 0,3 3 5 15,-1-1 8-15,1-2-11 0,-1 10 11 16,4-3-8-16,7-2 8 0,0 4 0 0,5 1 0 16,1-1 0-16,4 6-8 0,1-4 8 0,0 4 0 15,10-3 0-15,0 2 0 0,9-5 0 0,-1 1 8 16,6-1-8-16,4 1 8 0,4-1 8 0,2-2 3 15,5-4 0-15,1-1 0 16,5-2-19-16,5-2 0 0,0 2 0 0,5 0 0 0,5-4-10 0,-2 4-6 16,6-7 0-16,1 2-1 15,4-4 17-15,5-3-8 0,2 5 8 0,3-7 0 16,6 0 0-16,-4-2 0 0,1 2 0 0,5-7 0 0,-8-3 0 0,3 3 0 16,-3-5 0-16,6 3 0 0,-6-5 0 0,5 0 0 0,-5-3 0 0,6 6 0 15,-1-4 0-15,-5-1 0 0,0-8 0 16,0 6 0-16,-2-6-26 0,-3-4 2 15,2 2 0-15,-5-7 0 0,6 0-89 0,-4-5-18 16,4-2-3-16,-6-2-864 0</inkml:trace>
  <inkml:trace contextRef="#ctx0" brushRef="#br0" timeOffset="201991.62">19148 5006 2664 0,'0'0'59'0,"0"0"12"0,0 0 2 0,0 0 1 0,0 0-59 0,5-2-15 15,3-6 0-15,5 6 0 0,1-3 66 0,4-2 10 0,1-2 3 0,2 2 0 0,3 0-46 0,2 2-9 0,3-7-1 0,3 5-1 16,5-2-11-16,0 2-3 16,0-3 0-16,3 3 0 0,2-2-8 0,-2 2 0 0,-3 0 0 0,2 0 0 31,-1 2 0-31,-4-7-11 0,3 5 11 0,-3 3-12 0,-2-1-8 0,0-2-3 15,-3 4 0-15,-3-1 0 16,-2 1-33-16,-3 3-6 0,-2-2-2 0,-3 2 0 0,-3 2-101 0,-5-2-21 16,0 7-4-16</inkml:trace>
  <inkml:trace contextRef="#ctx0" brushRef="#br0" timeOffset="202209.55">19770 5022 2890 0,'-6'0'64'0,"1"7"12"0,-3 0 4 0,6 1 1 0,-4-1-65 0,4 2-16 0,-1 0 0 0,3 5 0 0,-3 3 48 0,3-1 7 16,0 1 1-16,0 6 0 0,0 6-27 15,0-4-5-15,0 6 0 0,-2-5-1 0,2 5-23 0,0-8-18 16,0 8 3-16,0-6 1 16,0 11-56-16,0-3-11 0,0 2-3 0,0 0 0 15,2-2-123-15,1-2-25 0</inkml:trace>
  <inkml:trace contextRef="#ctx0" brushRef="#br0" timeOffset="202490.69">20563 4768 1843 0,'0'0'81'0,"-5"0"18"0,-5 0-79 0,-1 5-20 0,-2-3 0 0,0 3 0 15,-3 0 288-15,0 9 55 0,0-5 10 0,-3 5 3 16,-2 3-268-16,-3 4-54 0,6 3-10 0,-1-6-3 16,1 11-21-16,-3-1 0 0,5 2 0 0,-3 10-12 15,3 0-10-15,3 5-2 0,3 2-1 0,2-5 0 32,2 5-3-32,4-7 0 0,2 0 0 0,5 0 0 0,3-2-8 0,3 2-1 0,2-7-1 0,3 5 0 31,-1-5-2-31,4-5-1 0,2-2 0 0,0-10 0 0,6 5-10 15,-3-4-1-15,-1-8-1 0,4 1 0 0,-3-6-161 0,0-1-32 16</inkml:trace>
  <inkml:trace contextRef="#ctx0" brushRef="#br0" timeOffset="202864.72">20772 5147 3060 0,'0'0'68'0,"3"9"13"0,-3-2 3 0,3 1 1 0,2 6-68 0,0-3-17 16,3 3 0-16,-2 3 0 0,-1-1 28 0,3 1 1 15,-6 2 1-15,1-3 0 16,0 1-55-16,-3-1-11 0,0-2-3 0,-3-2 0 31,3 2-31-31,-3-5-6 0,1 6-2 0,-1-8 0 0,0 0-31 0,1-5-7 0,2-2 0 0,0 0-1 16,0 0 49-16,0 0 11 0,0 0 1 0,5-7 1 0,0 0 42 0,3-5 13 0,3 0 0 15,0-4-10 1,-1-1 54-16,3-6 10 0,1-1 2 0,-4 1 1 0,3-1-2 16,1-1-1-16,1 1 0 0,1 1 0 0,3-1-30 0,-1 5-5 15,4 0-2-15,-1 8 0 0,-3-4 19 16,1 8 4-16,-1 0 1 0,-2 5 0 0,-5 2-9 16,-1 2-1-16,1 3-1 0,0 4 0 0,-1 1 16 0,-2 4 3 0,3 2 1 15,-3 1 0-15,-3-1-19 0,0 1-4 0,0 4-1 16,1-5 0-16,-1 6-6 0,-2-4 0 0,-3-1-1 0,2-1 0 15,-4 3-49-15,2-2-10 0,-3-6-1 16,0 4-1-16,1-1-155 0,-1-5-31 16,0 0-7-16</inkml:trace>
  <inkml:trace contextRef="#ctx0" brushRef="#br0" timeOffset="203124.59">21468 4792 3006 0,'0'0'66'0,"3"0"14"0,5 7 2 0,2 2 2 0,4 5-67 16,-1 3-17-16,3-1 0 0,-3 1 0 0,0 6 38 0,0 1 4 0,1 4 1 0,-4 5 0 15,1 0-35-15,-6 0-8 0,0 7 0 0,-2 2 0 16,0 1-12-16,-3-4-5 16,-6 1-1-16,-1 0 0 15,1-2-44-15,-7 0-9 0,0 2-1 0,-6 0-1 16,1-5-4-16,-6 3-1 0,-3-8 0 0,4 1 0 15,-1-3 51-15,0-5 11 0,3 1 1 0,0-8 1 32,0-1-45-32,-1-1-9 0,-1-7-1 0,4 0-973 0</inkml:trace>
  <inkml:trace contextRef="#ctx0" brushRef="#br0" timeOffset="203493.51">22368 4982 864 0,'0'-2'76'0,"0"2"-60"15,-5-7-16-15,2 5 0 0,-2-3 415 0,2-2 80 16,-5 4 16-16,0 1 3 0,-2-3-402 0,-1 5-81 16,-2 0-16-16,0 0-3 0,-1 7-12 0,-2 1-16 15,3 1 4 1,0 5 1-16,2 3 11 0,1-1 0 0,-1 0 0 0,1 8 0 0,2 2-12 0,0 4 0 0,0 1 0 0,3-5 0 31,2 4 20-31,0 1 3 0,3-5 1 0,0-3 0 0,6 1-4 0,-1-3 0 0,0-4 0 0,3-1 0 16,3 0 4-16,-1-1 0 0,1-6 0 0,5 5 0 15,-3-4-12-15,3-3-17 16,0-5 4-16,0 3-807 0,2-5-160 0</inkml:trace>
  <inkml:trace contextRef="#ctx0" brushRef="#br0" timeOffset="203717.35">22209 5194 3060 0,'0'0'68'0,"0"0"13"0,0 0 3 0,0 0 1 0,0 0-68 0,8-2-17 0,0 2 0 0,3-5 0 16,-1 5 40-16,3-2 4 0,3-3 0 0,5 5 1 0,1-2-35 0,1-5-10 15,-1-1 0-15,4 6 0 16,1-3-57-16,-1 3-16 0,-2-5-3 0,0 5-1 16,-1-3-147-16,-4-4-28 0</inkml:trace>
  <inkml:trace contextRef="#ctx0" brushRef="#br0" timeOffset="204248.48">22976 4752 1785 0,'0'0'159'16,"0"0"-127"0,0 0-32-16,0 0 0 0,0 0 141 0,-5 0 23 0,0 5 4 0,0-1 0 15,-3 1-62-15,0 4-13 0,-3 1-2 0,1 4-1 16,-4 2-53-16,4 1-10 15,-6 4-3-15,5-2 0 0,-2 9-12 0,2-2-4 16,3 7 0-16,1-3 0 0,-1 8 19 0,2-5 3 0,6 7 1 16,3-7 0-16,-3 5-20 0,8 1-11 15,2-8 12-15,1 2-12 0,2-2 11 0,1-6-11 0,1-1 10 0,1-1-10 16,0-1 14-16,0-4-3 16,0 4-1-16,0-6 0 0,2-7-24 15,1-1-5-15,-1 1-1 0,4-9 0 0,1 0 20 0,-4-2 0 0,2-5 0 16,-2-1 0-16,-1-3 8 0,-2-3-8 0,0-8 0 15,0 6 0-15,-3-8 11 0,-3 1-11 0,-2-3 12 16,-5-4-12-16,-3 4 0 0,-5-7 0 0,-3-3 0 0,0 4 0 0,-3-1 0 16,-5 2 0-16,-2-2 12 15,-3 3-12-15,0 4 0 0,2 2 0 0,1 3 0 0,-1 2 0 0,1 5-9 0,-1 0-3 16,3 5 0-16,0 1 0 16,0 1-16-16,0 0-3 0,3 5-1 0,0 0 0 15,0 2-89-15,2 0-19 0,1 0-3 0,2 2-972 0</inkml:trace>
  <inkml:trace contextRef="#ctx0" brushRef="#br0" timeOffset="204596.08">23577 4611 2415 0,'0'0'107'0,"0"0"22"0,0 0-103 0,0 0-26 31,0 0 0-31,-5 0 0 0,-1 0 82 0,4 4 11 0,-3-1 3 0,-1 4 0 16,1 0-68-16,0 2-12 0,-6 1-4 0,3 9 0 0,-2 6-12 0,-1 1 0 15,-2 5 0 1,2 2-10-16,-2 4 10 0,2 3 0 0,-2 0 0 0,3 7 0 0,-4 3 0 0,6 4 0 16,-2 7 8-16,4-2-8 0,1 0 36 0,3-3 4 15,2 3 0-15,-3 2 0 16,6 3-26-16,-1-1-5 0,6-7-1 0,-3-8 0 0,3-1-8 0,3-3-12 16,2-8 2-16,0 4 1 15,1 4-95-15,4-6-18 0,6 2-4 0,-3-5-670 16,-2-4-135-16</inkml:trace>
  <inkml:trace contextRef="#ctx0" brushRef="#br0" timeOffset="206062.22">23720 5283 2286 0,'0'0'101'0,"0"0"21"0,0 0-98 0,0 0-24 0,0 0 0 0,10 0 0 0,4 0 56 0,2 0 5 31,-1 0 2-31,7 0 0 0,-4-2-32 0,9-5-7 0,-1 5 0 0,6-3-1 0,0 3-23 0,5-5 8 15,2 7-8-15,-2-8 0 16,0 6 0-16,-2-3 0 0,-1 3 0 0,3-5 0 0,3 7 0 16,-3-2 0-1,3-3 0-15,-3 5 0 0,2 0 8 0,-4-2-8 0,-1 2 8 0,-5 0-8 16,0 2 0-16,-5-2 0 0,-3 0 0 0,-5 5-8 16,0-3 8-16,-3 3 0 0,-2-3 0 0,-3 0 0 15,-3 3-120-15,-2-3-23 0,-3 6-4 0,-8-1-1 0</inkml:trace>
  <inkml:trace contextRef="#ctx0" brushRef="#br0" timeOffset="206438.39">23992 5535 2602 0,'0'0'57'0,"0"0"12"0,8 0 3 16,8 0 1-16,-3 0-58 0,6 5-15 0,0-3 0 0,-1 0 0 15,1-4 44-15,-4 2 7 0,4 0 1 0,-3 2 0 0,0 3-42 16,0-2-10-16,-1-3 0 0,-1 7 0 0,-4-3 0 0,1 1-17 31,-3 0 4-31,0-3 1 16,-3 7-39-16,-2 3-7 0,-1-2-2 0,-4-1 0 0,-1 5-12 0,-2-4-4 0,-1 4 0 16,-2 0 0-16,-2-2 62 0,2 4 14 15,0-4 0-15,-3-1 0 0,4 4 23 0,-1-1 5 0,2-5 0 0,-2 5 1 0,3-4 7 16,0-1 2-16,2-2 0 0,3 0 0 0,0 3 2 0,3-3 0 15,2 0 0-15,3-5 0 0,0 3 3 0,3-3 1 16,2-2 0-16,5 0 0 0,1 0-23 0,7-2-4 16,-2-3-1-1,5 3 0-15,0-5-30 0,0 0-6 0,3-3-2 0,-3 3 0 32,0-2-199-32,0-5-40 15</inkml:trace>
  <inkml:trace contextRef="#ctx0" brushRef="#br0" timeOffset="206742.49">23905 4651 2134 0,'0'0'95'0,"0"7"19"16,-3 0-91-16,3 0-23 16,-2 2 0-16,2-2 0 0,-3 10 82 0,1-1 12 0,2 5 2 0,-3-4 1 15,-2-1-77-15,2 8-20 0,0-8 0 0,-2 8 0 0,2-8 11 0,-2 6-2 16,2-6 0-16,-2 0 0 15,2-1-29-15,1-4-7 0,-3 3-1 16,2-4 0-16,-2 4-116 0,-1-5-23 0,4-2-5 0</inkml:trace>
  <inkml:trace contextRef="#ctx0" brushRef="#br0" timeOffset="206937.52">23961 4846 2602 0,'0'0'57'0,"0"0"12"0,5 2 3 0,3-2 1 0,2 0-58 0,-2 0-15 16,8-2 0-16,-2 2 0 0,-1-2 35 0,3-3 4 0,0 5 1 0,-1 0 0 31,1-7-64-31,0 7-13 0,-3-3-3 0,-2-1 0 16,2 1-147-16,-2 3-29 0,-3-2-7 0,0-3-709 15</inkml:trace>
  <inkml:trace contextRef="#ctx0" brushRef="#br0" timeOffset="207131.89">23990 4782 2156 0,'-3'-7'96'0,"3"7"19"0,3 0-92 0,-3 5-23 0,2-5 0 0,-2 2 0 0,3 1 62 0,0-3 8 16,2 0 2-16,0 7 0 0,-2-7-42 0,5 7-8 15,-3 2-2-15,0-2 0 16,3 0-20-16,-2 3-8 0,-1 4 0 0,3-5 0 0,-3 3-4 0,1 0-1 15,-1 0 0-15,-3-1 0 16,4 4-17-16,-4-6-3 0,1 5-1 0,2-5 0 16,-2 1-31-16,0 4-7 0,-1-5 0 0,1-2-873 0</inkml:trace>
  <inkml:trace contextRef="#ctx0" brushRef="#br0" timeOffset="207527.74">24178 4886 2527 0,'0'0'112'0,"0"0"23"0,0 0-108 0,0 0-27 0,5 0 0 0,3 5 0 15,-3-3 54-15,0 0 6 16,3-2 0-16,-2 7 1 0,-1-7-49 0,3 5-12 0,-3-3 0 0,0 6 0 16,1-6 0-16,2 5-10 15,0 0 2-15,-3-5 0 16,0 5-20-16,3-2-3 0,0-3-1 0,-3 5 0 0,1-4 32 0,-1 2 0 0,0-3 0 0,-5-2 0 15,0 0 0-15,3 0 0 0,-3 0 0 16,5 0 0-16,-5 0 20 0,3-2 9 0,0-3 3 0,-1-5 0 16,1 3-32-16,-1-2 0 0,-2-5 0 0,0 4 0 31,0-6-28-31,-2-5-11 0,2-3-2 0,0 1-1 16,-3 4-5-16,3-2-1 0,0-3 0 15,0 8 0-15,0-3 32 0,0 3 7 0,0 1 1 0,3 1 0 0,-3 7 33 0,0-2 7 0,2 2 2 0,-2 7 0 16,0 0-11-16,0 0-3 15,0 0 0-15,6-3 0 0,2 3-6 0,0 0-2 0,-3 0 0 0,0 3 0 16,3-3-12-16,0 5 0 0,-3-3 0 0,1 3 0 0,2-3-10 0,0 0 2 16,-1 5 0-16,1-7 0 15,0 5-98-15,3-3-19 16,-3 3-4-16</inkml:trace>
  <inkml:trace contextRef="#ctx0" brushRef="#br0" timeOffset="207812.68">24397 4806 2484 0,'0'0'55'0,"0"0"11"0,0 0 2 0,-2 2 1 0,2-2-55 15,0 7-14-15,-3 0 0 0,3 0 0 0,0-4 20 0,3 4 0 0,-3 0 1 0,2 0 0 16,-2-5-21-16,0 5 0 0,0-2 0 0,0 0-8 31,3 2-7-31,2 5-1 0,0-8 0 0,1 3 0 0,2 3-9 0,0-3-3 16,0 0 0-16,0 2 0 0,2-2 28 0,1 5 0 15,-1-7 0-15,1 2 0 0,-1 0 20 0,-2 0 5 0,3 0 2 16,-3-5 0-16,-3 5-7 0,3 1-2 0,-3-6 0 0,1 5 0 16,-4 0-18-16,-2-7 0 15,0 2 8-15,0 5-8 0,-2-2-12 0,-4-3-7 0,1-2-1 0,-3 0 0 16,-2 5-66-16,-1-2-14 0,-2-3-2 0,0 0-1 31,-1-3-91-31,1-2-18 0,0 3-4 0,2-3-1 0</inkml:trace>
  <inkml:trace contextRef="#ctx0" brushRef="#br0" timeOffset="207982.55">24350 4869 172 0,'13'-14'16'0,"-8"12"-16"16,0-3 0-16,6-4 0 0,0 7 319 0,2-3 61 15,-3-2 12-15,4 4 2 0,-1-4-236 0,0 0-47 16,0 7-10-16,3-2-1 0,-3 0-52 0,1-3-11 16,-1 5-1-16,0 0-1 0,0-7-35 0,-2 7 0 15,-3 0 0-15,2-2 0 31,-2 2-100-31,-2 0-28 0,-1-5-4 0,0 5-2 0</inkml:trace>
  <inkml:trace contextRef="#ctx0" brushRef="#br0" timeOffset="208450.38">24752 4710 172 0,'0'0'8'0,"0"0"1"0,0 0-9 0,5 2 0 0,3-2 0 0,-8 0 0 15,5 5 372-15,1-3 72 0,-1 0 14 0,0 5 3 0,-2-2-312 0,2 0-62 16,-2 2-13-16,2 5-2 16,-2-1-22-16,-1 6-4 0,4 2-1 0,-6-3 0 0,2 3-25 0,1 2-6 31,0-2-1-31,-1 4 0 0,4 6 9 0,-1-1 2 0,0 2 0 0,6 15 0 15,-1-3 3-15,1 3 1 0,2-3 0 0,-2 5 0 0,2-7-28 16,-3 8 0-16,1-1 0 16,-3 0 0-16,-3 0 0 0,-2 0 0 0,0 0 0 0,-6-5 0 15,3-2-10-15,-5 0-1 0,-1-2 0 0,-2-5 0 16,-2-1 19-16,-3-1 3 0,-6 4 1 0,6-16 0 16,-3 7-40-16,-5-5-8 0,0 3-2 0,-3-5 0 15,0 2-194-15,0-5-40 0,-34 24-7 16,18-19-1-16</inkml:trace>
  <inkml:trace contextRef="#ctx0" brushRef="#br0" timeOffset="209033.56">24924 4451 1785 0,'0'0'79'0,"0"0"17"16,0 0-77-16,0 0-19 0,2-3 0 16,1-1 0-16,-3 4 156 0,0 0 27 0,3-7 5 0,-3 7 2 15,0 0-130-15,0 0-27 0,0 0-5 0,0 0 0 0,0 0-28 0,5 7 0 16,-2 0 0-16,-3 2 0 0,0-2-12 0,0 0 12 0,0 3-10 0,0-3 10 16,-3 0-12-16,3 2 12 15,-3-2-13-15,1 3 5 0,2-6 8 0,-3-1 0 0,3-3 0 0,0 7-8 16,0-7 8-16,0 0 11 0,0 0-3 15,0 0 0-15,0 0-8 0,0 0-12 0,0 0 2 0,0 0 1 32,3-7-18-32,5 0-3 0,-3-5-1 0,0-2 0 0,1 0 6 0,1 2 1 15,1-2 0-15,-2-3 0 0,2 3 24 0,0 5 0 16,-3-5 0-16,0 7 0 0,0-3 28 0,1 3 0 0,-1 0 1 0,-5 7 0 16,0 0 12-16,0 0 3 15,0 0 0-15,8 7 0 0,0 0-4 0,-3 0 0 0,0 3 0 0,1 4 0 16,-4-5-32-16,4 8-8 0,-4-1 0 0,1-2 0 15,0 3 8-15,-1-1 0 0,-2 1 0 0,3-3 0 0,-3 2-8 16,0-2 0 0,-3 1 0-16,3-4 0 0,-2 6 0 0,2-10-11 0,-3 7 3 0,0-5 0 31,1 5-130-31,-1-4-26 0</inkml:trace>
  <inkml:trace contextRef="#ctx0" brushRef="#br0" timeOffset="210101.38">25053 3872 1843 0,'0'0'164'0,"0"0"-132"0,0 0-32 0,6-2 0 0,-1-3 49 0,0 5 3 16,-5 0 1-16,8 0 0 15,-2 0-29-15,-6 0-7 16,5 0-1-16,-5 0 0 0,5 0-2 0,3 7-1 0,-3-4 0 0,1 1 0 0,-1 3 19 0,0-2 3 15,0 2 1-15,1 5 0 0,-1-3-12 0,0 1-3 16,-2-1 0-16,2 5 0 16,-2 3-6-16,0-1-2 0,-1 5 0 0,1-2 0 0,0 5-2 0,-3 4-1 15,2-2 0-15,1 7 0 16,-3-3-10-16,0 8 8 0,0 2-8 0,0 0 8 16,-3 0 4-16,3 9 1 0,-2-2 0 15,2 0 0-15,-3 0-13 0,3 5 0 16,0-7 0-16,-3 9 0 0,1-2 0 15,2-1 0-15,0 3 0 0,2-4 0 0,1-3 0 0,0 7 0 0,4 2 0 16,1 8 0-16,0-3 0 0,6 3 0 0,-1-8 0 0,0 7 0 16,3 1 0-16,0-1 0 0,-6-1 0 0,1-6 0 0,-3 1 0 0,0-3 0 0,-6-5 0 0,1 5 0 15,-3 0 0-15,-3 0 0 16,-2-4 0-16,0-1 0 0,-3-4 0 0,-3-3 0 0,-2 3 0 0,-3-3-10 31,-5 3 10-31,0-5 0 0,-3-3 0 0,0-1 0 0,0 1 0 0,-2-4 0 16,0 0 0-16,-9-2 0 15,-2-8-98-15,5 1-14 0,-10-3-4 0</inkml:trace>
  <inkml:trace contextRef="#ctx0" brushRef="#br0" timeOffset="210797.06">23442 3771 172 0,'-8'-2'8'0,"8"2"1"0,-2-5-9 0,-4 5 0 0,1 0 0 0,0-5 0 0,-1 5 483 0,1 0 94 15,0 5 19-15,-1-5 4 0,-1 7-463 0,-1 0-93 0,0 0-18 0,-3 3-4 16,-2 6-22-16,2 1 0 0,-2 6 0 0,0 1 0 0,0 4 0 0,-1 5 0 31,-4 0-9-31,5 11 9 0,-3-4 0 0,0 7 0 0,3 3 0 0,-3-1 0 16,0 5 0-1,3 3 0-15,-6 2 0 0,3-1 0 0,3-1 0 0,0 2 0 0,0-1 0 16,2 6 0-16,0 4 0 0,3-4 0 0,3-6 10 16,3 11-10-16,-1 3 22 0,3-1-2 15,0-5-1-15,5 4 0 0,3-6-19 0,3-1-19 0,-1 8 4 0,3-3 1 0,1-2 14 0,2-2 0 0,2-1 0 16,-2 1 0-1,-3 4 16-15,6-2-3 0,-3 2-1 0,2-2 0 0,3-3-12 16,-2 1 0-16,-1 6 0 0,1-6 0 0,-3 6 0 0,2-6-13 16,-5-1 2-16,3-2 1 0,-2 3 10 0,-1-5 12 15,0 2-2-15,0-12-1 0,1 3-9 0,1-5 0 16,-1-5 0-16,1-2 0 16,1 0-86-16,-2 0-10 0,-1-2-1 0,0-5-904 0</inkml:trace>
  <inkml:trace contextRef="#ctx0" brushRef="#br0" timeOffset="214420.8">23905 6144 1612 0,'0'0'72'0,"0"0"14"0,0 0-69 0,0 0-17 0,0 0 0 0,0 0 0 16,8 0 162-16,0 0 29 0,3 0 5 0,4 0 2 15,1 0-126-15,3-2-26 0,-1-3-5 0,4 5-1 16,1 0-12-16,1 0-2 15,-3 0-1-15,-2 0 0 0,2 0-10 0,0 0-3 0,0 0 0 0,1 0 0 16,1 0-2-16,4 0-1 0,-1 5 0 0,3-3 0 0,-2-2-9 0,-1 0 0 31,-2 5 9-31,0-3-9 0,0 1 0 0,-3-3 0 0,0 0 0 0,-2 4 0 16,-6-1-16-16,0-3 0 16,-2 0-1-16,-3 4 0 0,-3-8-131 0,-5 4-25 0,0 0-6 0</inkml:trace>
  <inkml:trace contextRef="#ctx0" brushRef="#br0" timeOffset="214694.92">23847 6335 2368 0,'0'0'52'0,"0"0"12"0,0 0 1 0,0 0 1 0,0 0-53 0,8-3-13 15,5-1 0-15,6 4 0 0,2-5 36 0,5 0 4 0,3-2 0 0,6 0 1 16,4 5-28-16,-2-5-5 0,0 0-8 0,3 0 11 15,5-3-11-15,5 3 12 0,1 2-12 0,2-2 12 16,2 0-12-16,1 3 0 16,-1-1 0-16,-4 0 0 15,-4 3-88-15,-10-3-9 0,0 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06:55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7811 3788 2073 0</inkml:trace>
  <inkml:trace contextRef="#ctx0" brushRef="#br0" timeOffset="1071.57">8020 3731 230 0,'-6'0'20'0,"4"-2"-20"0,-4-3 0 0,4 0 0 15,-1 1 367-15,0-3 69 0,-2-3 13 0,0 1 3 16,5-3-310-16,-3 3-62 0,-5 2-13 0,6-5-3 16,-1-2-29-16,-2 0-7 0,-1 4 0 0,1-4-1 15,2 7-17-15,-2-5-10 0,-3 1 12 0,3 1-12 16,-6 1 16-16,3-1-3 0,3-1-1 0,-3 1 0 15,-5 3-12-15,2 0-13 0,1-2 2 0,-1 6 1 16,-2-4 10-16,0 0 0 0,2 0 0 0,1 5 0 16,-1-3 16-16,0 3-2 0,1 2 0 0,-1 0 0 15,1 7-14-15,-1-5 0 0,0 3 8 0,3 0-8 0,3 6 0 0,-3-8 0 16,3 6 0 0,0 5 0-16,2-4 0 0,3 11 0 0,-3-5 0 0,3 10 0 15,3-5 0-15,0 5 0 0,2 5 0 0,0-1 0 16,-2 1 0-16,5 4 0 0,2-4 0 0,-2 2 0 15,0 2 0-15,0 0 0 0,3 3 0 0,-3-5 0 16,-3 4 0-16,0-4 0 0,1 5-13 0,-1-5 4 0,3 0 9 16,-3 0 8-16,-2 2-8 0,-1-2 11 15,4 0 9-15,-4 0 1 0,-4 2 1 0,2 0 0 0,0 3 7 0,0-5 2 16,-6 0 0-16,1-3 0 0,0-1-14 0,0-1-2 16,-1 2-1-16,-2-1 0 0,-5-1-14 0,3 0 11 0,-1-2-11 15,0-3 10-15,-5 1-10 0,3-1 8 16,0-6-8-16,0 4 8 0,-3-9-21 15,3 0-5-15,-1-8-1 0,1 3 0 16,0-7-159-16,-3-2-32 0</inkml:trace>
  <inkml:trace contextRef="#ctx0" brushRef="#br0" timeOffset="1265.34">7186 4164 288 0,'0'0'12'0,"0"0"4"15,11 0-16-15,-3 0 0 0,7-5 0 0,4 5 0 0,2-2 478 0,8-5 93 0,6 0 18 0,2 0 4 16,0-3-435-16,0 3-87 0,0 0-18 0,3-2-3 16,-3-5-36-16,2 2-14 0,6-5 11 0,-5 1-11 15,-6 2 0-15,6 0 0 0,2 0 0 0,1-3 0 16,-6 1-133-16,-3-1-23 16,3 1-5-16</inkml:trace>
  <inkml:trace contextRef="#ctx0" brushRef="#br0" timeOffset="1503.4">8390 3689 1497 0,'0'0'66'0,"0"0"14"0,0 0-64 0,0 0-16 0,0 0 0 16,0 0 0-16,-8 2 220 0,3-2 41 0,2 5 8 0,-2-3 2 0,-1 5-187 0,1 0-36 16,-5 3-8-16,2-3-2 0,0 5-27 0,0-1-11 15,-5 1 8-15,-1 7-8 0,4 0 10 0,-3 2-10 16,-3 5 12-16,5 0-12 0,3 2 0 0,3 2-12 15,0-1 0-15,-1 11 0 0,4-10 12 0,2 8 0 0,5-5 0 16,0-3 0-16,0-4 0 0,6 5-12 0,5-8 12 0,-3 1-12 16,3 2 3-16,3-12 1 15,-1 0 0-15,3-5 0 16,0 1-93-16,1-3-19 0,-4 0-3 0,6-10-558 0,5-1-112 0</inkml:trace>
  <inkml:trace contextRef="#ctx0" brushRef="#br0" timeOffset="1925.4">8840 3851 2224 0,'-6'-9'49'0,"4"6"11"0,-3 3 1 0,2-4 1 15,-2 1-50-15,-1-1-12 0,4 4 0 0,2 0 0 16,0 0 72-16,-6 0 12 0,4 4 3 0,-1 3 0 16,0 3-52-16,1-1-11 0,2 8-1 0,0 4-1 0,0 2 5 0,2 3 1 15,1 5 0-15,-3-1 0 0,5 1-28 0,-2-3-14 16,-3 3 2-16,5-3 0 0,-5-2 12 0,3 0 0 15,-3-8 0-15,3 1 0 16,-3-2-20-16,2-3-2 0,-2-5 0 0,3 1 0 16,-3-10-30-16,0 0-7 0,0 0-1 0,0-10 0 15,3-6-12-15,-1-1-4 0,3-4 0 0,1-2 0 0,-1-6 41 0,0-1 8 16,3-3 2-16,0-2 0 0,0-1 73 0,3-1 14 16,-1 6 3-16,4 1 1 0,-1 1-19 15,3 1-4-15,0 9-1 0,-3 3 0 0,0-3-1 16,0 10 0-16,0-1 0 0,-2 3 0 0,2 7 4 0,3 0 1 0,-3 0 0 0,-2 10 0 15,2-3-30-15,-2 2-7 16,-1 5-1-16,1 3 0 0,-1-1 4 0,-2 8 0 16,0-1 0-16,-2 5 0 0,2-2-12 0,-6-2 8 15,6 2-8-15,-3-3 8 16,-2 5 0-16,2-4 0 0,1-1 0 0,-1-6 0 0,0-1-8 0,1 1 8 0,-4-8-8 0,1 8 8 31,2-10-92-31,-2 0-20 0,2 0-3 0,-2-5-672 0,-3-2-134 16</inkml:trace>
  <inkml:trace contextRef="#ctx0" brushRef="#br0" timeOffset="2194.55">9483 3381 2592 0,'0'0'57'0,"5"0"12"0,0 7 3 0,6 2 0 0,-1-2-58 0,4 5-14 0,2 7 0 0,2 0 0 15,1 4 52-15,-1 8 8 0,3 2 2 0,0 4 0 16,1-4-45-16,-4 0-9 0,1 5-8 0,-1-1 12 0,-2-1-12 0,-3-3-12 16,-2 7 2-16,-1-10 1 15,-2 3-35-15,-5 5-6 16,-3-5-2-16,0-3 0 0,-8 3-6 0,0-5-2 16,-5-2 0-16,-3 5 0 0,0-8 34 0,-2 1 6 15,-1-1 2-15,-2 1 0 0,0-5 18 0,-3 4 0 0,0 1 0 16,3-8 9-16,-5 5-31 0,2-4-6 0,0-8-2 15,5 8 0-15,1-10-120 0,2 5-24 0,-10 4-5 0,10-14-1 0</inkml:trace>
  <inkml:trace contextRef="#ctx0" brushRef="#br0" timeOffset="2542.38">10787 3524 1785 0,'0'0'159'0,"0"0"-127"0,-5 3-32 0,-3-3 0 16,-3 0 167-16,-2 4 27 0,0-1 6 0,-6 4 0 16,-2 2-113-16,0-2-23 0,0 7-5 0,0 0-1 15,-3 3-49-15,3 2-9 0,-3-3 0 0,3 12 0 16,2-9-10-16,1 5 10 0,2 4-12 0,0 0 12 0,5-4 0 0,1 6 8 15,-1 1 0-15,3-1 1 0,3 1-9 0,2-3 0 16,1 3 0-16,4 2 0 16,4-10 0-16,1 8 0 0,1-8 0 0,6-2 0 0,-4-2 8 15,6-2 0-15,3-1 0 0,2-2 0 0,3 0-8 16,-3-7 0-16,5-4 0 0,1 4 0 16,2-5-12-16,-3-2 12 0,3-2-10 0,-2-5 10 15,-1 0-136-15,-2 0-20 0,-3-10-5 0,-2 5-885 16</inkml:trace>
  <inkml:trace contextRef="#ctx0" brushRef="#br0" timeOffset="2747.57">10554 3882 2365 0,'-16'9'52'0,"11"-2"10"0,0 0 2 0,-1 3 4 0,1-3-55 0,5 0-13 0,0 0 0 0,3-5 0 16,5 5 72-16,2-2 11 0,1-3 2 0,5 3 1 15,0 0-34-15,5-5-6 16,0 0-2-16,5 0 0 0,4-3-28 0,4-4-7 0,-2 0-1 0,2 0 0 31,1-2-33-31,-4-1-7 0,4-4-2 0,2 5 0 16,0-5-170-16,2-3-33 0</inkml:trace>
  <inkml:trace contextRef="#ctx0" brushRef="#br0" timeOffset="3193.23">11700 3503 2602 0,'0'0'57'0,"-5"0"12"0,-3 7 3 0,0 0 1 0,0 0-58 0,0 3-15 0,0-3 0 0,0 7 0 0,0-5 35 0,0 8 4 0,0-1 1 15,0 1 0-15,0 1-40 0,0 1 0 16,3 7 0-16,0-2 0 0,5 4 0 0,-3-2-8 16,3 7 8-16,3 7-12 0,-1-10 12 0,6 10 0 15,-2 0 0-15,4-2 0 0,1 2 0 0,2-7 0 16,0-3 0-16,3 1 0 0,0-8 0 0,3 1 0 0,2-5 0 16,0-5 0-16,5 0 0 0,-2-5 8 0,3-2-8 15,2-4 11-15,0-3 2 16,0-5 1-16,0-2 0 0,-5-5 0 0,2 0-14 0,-5-9-16 0,1-2 3 0,-1-1 1 31,0-6-21-31,-5-6-4 0,0-1-1 0,-3 4 0 16,-2-5 6-16,-6 8 0 0,-3-10 1 0,-2 7 0 0,0-7 14 0,-5 2 2 15,-3-4 1-15,-2 2 0 0,2 2 26 0,-3-2 4 0,-2 7 2 0,0 3 0 16,-1-1 7-16,-1 5 2 0,1 0 0 0,-4 5 0 16,2 5-15-16,-5 2-4 0,2 7 0 15,-2 0 0-15,3 4-16 0,-4 3-4 0,1 0-1 0,0 7 0 16,3 3-25-1,-1-1-5-15,3 5-1 0,0-4 0 0,0 8-93 0,3-1-19 16,0-1-4-16,0 1-761 0</inkml:trace>
  <inkml:trace contextRef="#ctx0" brushRef="#br0" timeOffset="3531.87">12861 3143 748 0,'-15'12'67'0,"7"0"-54"0,-6-10-13 0,1 7 0 15,-3 6 360-15,0-1 70 16,-2-5 14-16,-1 8 2 0,1 6-309 0,-1-2-61 15,-2 3-13-15,0 4-3 0,0-4-47 0,0 13-13 0,2 3 0 0,3 0 0 16,-2 12 0-16,4 0 0 16,4 2 0-16,2 0 0 0,0 5-12 0,5-5 12 0,6 2-12 0,0 8 12 15,2-10-14-15,0 2 5 0,6-9 1 0,2 0 0 16,3-2-9-16,5-5-2 16,-2-7 0-16,4 0 0 0,4-10-26 15,2 1-6-15,3-8-1 0,-3 1-640 0,3-10-129 0</inkml:trace>
  <inkml:trace contextRef="#ctx0" brushRef="#br0" timeOffset="4089.63">13695 3590 1555 0,'0'0'138'16,"-3"0"-110"-16,-2-5-28 0,0 1 0 0,-3 1 264 0,-3-1 47 0,3 1 9 0,0-4 3 0,-2 5-201 0,-4-3-40 15,1-2-8-15,-3-2-2 0,-2 2-54 0,-1 0-18 16,1-3 10-16,-1 3-10 0,3 0 0 0,0-2-16 16,-2-1 3-16,2 3 0 15,-2-2-27-15,2 2-6 0,0 0-1 0,3 0 0 0,2 4 25 0,-2-1 5 16,5 1 1-16,-3 1 0 0,6 2 16 0,-3 0 0 0,8 0 0 16,-5 2 0-16,2 1-21 0,-2 4-1 15,5 0 0-15,0 7 0 0,0-7 35 0,5 5 7 16,-2-1 2-16,2 1 0 0,3 2-34 0,3-4-6 0,2 6-2 15,0-2 0-15,6 0 20 0,-4-2-8 0,4 7 8 16,-1-7 0-16,6 4-14 0,0 5 4 0,0-2 1 0,0-5 0 16,-1 7 31-16,-1-2 6 0,-4 2 2 0,3-2 0 15,-2 5-16-15,-1-1-3 0,-2 8-1 0,-3-1 0 16,-2 6-10-16,0 1-11 0,-6 1 3 16,0 2 0-16,-2 0 8 0,-6-3 11 0,1-1-3 0,-4 4 0 15,-2-3-8-15,0-4 8 0,-5 7-8 0,-3-2 8 16,-2-5-8-16,-3 0 0 0,-1-3 0 15,-1-6-11-15,-4-1 1 0,1-6 0 0,2-3 0 0,-3-5 0 16,4-4-14-16,-1 0-4 16,0-5 0-16,3-10 0 0,2 3 20 0,3-9 8 0,1-1-8 0,4-6 8 15,0-8 22-15,3 3 10 0,3-7 1 0,3-1 1 16,4 1-8-16,3 2-2 0,3 0 0 0,3 0 0 16,8-4-7-16,-1 4-1 0,3 5-1 0,3-5 0 0,2 7 8 15,1 2 1-15,5 1 1 0,2 2 0 0,-2-3-25 0,2 12 0 16,-2-9 0-16,2 7 0 15,-2 5-20-15,3-1-10 0,-1 1-2 0,-2 2 0 16,-1 0 0 0,4-3 0-16,-6 3 0 0,0 3-788 0,-3-6-157 0</inkml:trace>
  <inkml:trace contextRef="#ctx0" brushRef="#br0" timeOffset="4343.84">14195 3578 1785 0,'0'0'159'0,"0"0"-127"15,-5-4-32-15,-1-6 0 0,1 8 133 0,0-5 21 0,-3 0 4 0,3 0 1 16,-3 4-78-16,0-1-15 0,0 4-3 0,0 0-1 16,0 0-48-16,0 7-14 0,-3-3 0 0,3 6 8 15,0-1-8-15,3 8-12 0,-3-1 4 0,3 1 0 16,2 6 8-16,-2 5 0 0,5-2 0 0,0-2 0 16,0 2 33-16,5 4 9 0,1-2 2 0,1 1 0 15,4-6-29-15,0 8-6 0,2-8-1 0,0-2 0 16,0-2-8-16,3-2 8 0,3-3-8 0,-1-7 8 15,3-5-51-15,-2 5-10 16,2-9-3-16,-2-3-728 0,4-2-147 0</inkml:trace>
  <inkml:trace contextRef="#ctx0" brushRef="#br0" timeOffset="4705.5">14481 3632 2718 0,'0'0'60'0,"0"0"12"0,-6 5 2 0,4 2 2 0,-1-2-60 0,0 4-16 0,-2 1 0 0,5-1 0 0,-3 5 60 0,1-4 10 16,2 4 2-16,-3 2 0 0,3 1-58 0,0-1-14 16,0 3 0-16,3 0 0 0,-1-3 0 0,1 5 0 15,0-4 0-15,-1-1 0 16,1-2-29-16,0-2-9 0,2 0-2 0,-2-3 0 0,-3-2 16 0,2-4 4 16,-2-3 0-16,0 0 0 0,8-3 5 0,-2-4 2 15,1 3 0-15,-1-8 0 0,-1-2 13 0,3 4 0 0,0-4 0 16,0 0 0-16,0 5 10 0,2-5 2 0,1 2 0 15,2-2 0-15,-2 0 0 16,2 4 0-16,0 1 0 16,0-1 0-16,3 3-4 0,-5 0-8 0,0 3 12 0,-1-1-4 15,1 0 27-15,-3 5 5 0,0 0 0 0,-1 10 1 16,1-10-16-16,-2 11-3 0,-1-8-1 0,-2 11 0 0,-1-5-21 16,1 8 0-16,-3-1 0 0,-3 5 0 0,3-4 0 0,-2-1 0 0,-4 8 0 0,4-8 0 15,-4 5 0-15,1-4 0 0,0-3-10 0,0-2 10 31,2 2-104-31,-2-5-13 0,2 1-3 0,-2 1-1 16,2-8-83-16,-2 4-16 0</inkml:trace>
  <inkml:trace contextRef="#ctx0" brushRef="#br0" timeOffset="4896.22">14925 3430 2746 0,'0'0'60'0,"5"7"13"0,1 3 3 0,2 1 1 0,2-1-61 0,1 6-16 0,-1 3 0 0,4-5 0 16,-1 10 16-16,0-1 0 0,3 3 0 0,-5 5 0 0,-1 2-16 0,-2 2 9 15,0-2-9-15,0 0 8 0,-5 4-8 0,-3-1-14 16,-3-6 3-16,0 1 1 16,-5-1-74-16,0-4-16 0,-2 2-2 0,-3 1-1 15,-1-8-86-15,1 2-18 0,-3-4-3 0,0 5-651 0</inkml:trace>
  <inkml:trace contextRef="#ctx0" brushRef="#br0" timeOffset="5201.27">15192 3091 2833 0,'11'8'62'0,"5"3"13"0,5 1 2 0,5 9 3 0,6 5-64 0,0 2-16 0,2 5 0 0,1 0 0 15,-6 7 28-15,0 5 1 0,-3 7 1 0,1 2 0 0,-6 7-22 0,-2 2-8 16,-4-4 0-16,-7 12 0 31,-2-3-36-31,-9-2-12 0,-5-5-4 0,-8 5 0 0,-2-3 32 0,-6 8 7 0,-8-8 1 16,0 5 0-16,-5-4 12 0,3-8 0 0,0-6 0 0,-6-3 0 15,-8 0-28-15,-5-2-4 16,-10-10 0-16,-1-2 0 0</inkml:trace>
  <inkml:trace contextRef="#ctx0" brushRef="#br0" timeOffset="15927.72">8263 6067 1868 0,'-13'0'83'0,"13"0"17"0,0 0-80 0,0 0-20 15,-8 0 0-15,2 0 0 0,6 0 72 0,0 0 10 16,-2 7 2-16,2 0 1 0,5 2-54 0,-2-2-11 16,-1 3-3-16,1 4 0 0,0 2-17 0,-1 5 10 15,4 3-10-15,-1 2 8 0,-5 4-8 16,3-4 0-16,5 5 0 0,-6 2 8 16,1-3-8-16,2 1 0 0,-2-5 0 0,2 2 0 0,-2-5 0 0,2-4 8 15,-2-2-8-15,2-3 0 0,-2 2 0 0,-1-6 0 0,1-3 0 0,0 0 0 16,-3-7-20-16,5 0 0 0,-5 0 0 15,5-3 0 1,3-4-8-16,-3-2-2 0,1-3 0 0,2-4 0 0,-1-1 10 0,1-6 3 0,0-1 0 0,3 1 0 16,-3 6 6-16,2-2 2 0,-2 1 0 15,0 1 0-15,-2 8 9 0,2-1 0 0,2 3 0 0,-2 0 8 16,0 5 26-16,3 4 6 0,-3-2 0 16,-1 10 1-16,7-3 0 0,-4 7 0 0,1 2 0 15,2 1 0-15,3-1-13 0,-3 1-2 0,-5-1-1 0,5 5 0 16,1-7-14-16,-1 3-3 0,-3-3-8 0,-2-5 12 15,3 1-12-15,0-3 0 0,-1-5 8 16,-2-2-8-16,0 0 0 0,0 0 0 0,3-2 0 0,-1-8 0 0,-2-1 0 0,0-6-12 16,3 1 1-16,-4-1 0 0,-1-6-3 0,2-1-1 15,-6-6 0-15,4 4 0 0,-1-5 15 16,-2 1-12-16,-1 1 12 0,1 1-12 0,0-2 12 16,-1 6-11-16,1 1 11 0,-1-3-10 0,1 0-8 15,0-2-2-15,-1-3 0 0,1 5 0 16,0 0-34-16,-1-2-7 0,1 5-2 0,2-3-857 15</inkml:trace>
  <inkml:trace contextRef="#ctx0" brushRef="#br0" timeOffset="16788.81">9067 5408 1440 0,'0'0'128'0,"0"0"-103"0,0 9-25 15,0 3 0-15,0 0 150 0,0 2 25 0,0 3 5 0,3 4 0 16,-3 5-80-16,3 4-16 15,-6 3-3-15,3 0-1 0,-3 7-42 0,1 0-9 0,-4-2-1 0,1 6-1 16,-3-1-17-16,0 4-10 0,0-3 12 0,0 1-12 16,0 0 8-16,0-5-8 0,0 0 0 0,6-7 0 15,-6 4-12-15,5-4-5 0,-5-2-2 16,6-5 0 0,-4-3-37-16,6-2-7 0,-2-11-1 15,2-1-1-15,2 3 13 0,-2-10 2 0,6-2 1 0,-1-2 0 16,3-5 11-16,0-3 2 0,2-4 1 0,-2 0 0 0,3-2 35 0,2 2-8 0,0-3 8 0,1 8 0 15,-1-1 9-15,3-1 6 0,-6 6 1 0,4 0 0 16,-4 3 5-16,3 2 2 0,1 2 0 0,-1 3 0 16,-3 0 9-16,1 6 3 0,2 1 0 0,-2 2 0 15,5-4-11-15,-3 4-1 0,0 0-1 0,3-2 0 0,3-1-14 16,-1 1-8-16,-2-5 10 0,2 0-10 0,4 0 10 0,-7-7-10 16,1-2 10-16,0 2-10 0,0-5 0 0,0 3 0 15,-3-3 0-15,0-4 0 0,-2 2 0 0,0-7 0 16,-3 4 0-16,-3-2 9 0,0 1-9 0,-2-1 0 15,-3 0 9-15,0 0-9 16,-3 1 0-16,0-1 0 0,-2 0 0 0,0 3 8 16,-3 2-8-16,0 0 0 0,0 2 0 0,0 0 8 0,0 3-8 0,-2-3 0 15,2 5 8-15,0 7-8 0,0-7 0 16,0 10 0-16,0-3 0 0,0 4 8 0,0 1-8 16,3 5 0-16,-3-1 0 0,3 8 0 0,-1-1 12 0,6-2 4 15,0 3 0-15,0-5 1 0,0 4 10 0,6-6 1 0,-4 4 1 0,6-5 0 16,0-2-21-16,0-4-8 15,3-1 0-15,-1 3 9 0,1-7-9 0,2-1 0 0,0-4 0 0,3 0 0 16,0-4-17-16,0-1-6 0,0-7-1 0,0 3 0 31,-1-1-20-31,4-4-4 0,0 0 0 0,-1-2-1 16,-2-1 1-16,2 1 0 0,1-3 0 0,-1 0 0 0,1 7 32 0,0-2 8 0,-1 0 8 0,1 5-13 16,-6 2 13-16,0-3 0 0,3 3 0 0,-6 0 0 15,1 5 44-15,0-3 6 0,-3 5 1 0,2-2 0 16,-2 2 1-16,0 2 0 0,-3-2 0 0,1 5 0 15,-6-5-19-15,8 2-3 0,-3 5-1 0,-5-7 0 16,5 5-17-16,-5-5-4 0,5 5-8 0,-2-1 12 16,0 3-12-16,-3-7 0 0,0 0 0 0,0 0 0 0,0 0 0 0,0 0-13 15,8 0 1-15,0 0 0 16,-3-4-19-16,3 4-3 16,2-7-1-16,-2 2 0 0,3-7 16 0,0 5 3 0,-1-2 1 0,3 2 0 0,1-3 15 15,-1 3 0-15,0 0 0 0,3-2 0 0,0 2 0 16,-3 0 0-16,3 2 0 0,0 0 0 0,0 3 0 0,-1-3 12 15,-1 5-3-15,-1 0 0 0,3 0 3 0,-6 0 1 16,-2 5 0-16,0-3 0 0,0 5-1 0,0-4 0 16,3 4 0-16,-3 4 0 15,-3-1-4-15,0-1-8 0,-2 8 11 0,2-8-11 0,-5 10 9 16,3-3-9-16,-3 1 0 0,0 2 9 0,2-3-9 0,-2 5 0 16,-2-4 0-16,2 6 0 15,2-6-24-15,1 4-6 0,2-5-2 0,1 1-680 0,2-8-137 16</inkml:trace>
  <inkml:trace contextRef="#ctx0" brushRef="#br0" timeOffset="17368.07">11359 6149 1900 0,'0'0'169'0,"0"0"-135"0,-3 5-34 0,3-5 0 0,-3 4 132 0,3-4 19 15,0 3 4-15,0 4 1 0,6 2-100 0,-1-2-20 16,-2 3-4-16,4 4-1 0,-1-5-19 0,2 5-3 0,-3 7-1 0,0-4 0 16,1 2-8-16,-4-3 0 15,1-2 0-15,-3 3 0 0,0-1-8 0,0 1-4 16,-3-6-1-16,3 1 0 15,0-5-31-15,0 0-7 0,0-7-1 0,0 0 0 16,0 0 7-16,0 0 1 0,3-7 0 0,-1 0 0 0,4-2 23 0,-1 2 5 16,0-5 0-16,3-2 1 0,3-7 38 0,-3 4 7 15,5-2 2-15,3-2 0 0,0 5-3 0,0-8 0 0,2 8 0 16,1-1 0-16,-3 1-17 0,-1 2-4 0,-1 0-8 16,-1 4 12-16,0-4-12 0,0 9 8 0,1-2-8 0,-6 3 0 15,2 1 19-15,1 3-3 0,-3 0 0 16,2 3 0-16,-2 4 0 0,3 2 0 0,-3-2 0 15,-3 7 0-15,3-4-5 0,-3 6-2 16,1-2 0-16,-1 7 0 0,0-2-9 16,-2-2 8-16,2-1-8 0,0 1 8 0,-2 1-8 0,0-6 0 0,-1 5 0 15,4-6 0-15,-4 1-54 0,3 0-3 0,1-3-1 0,-1-2-666 16,0 0-134-16</inkml:trace>
  <inkml:trace contextRef="#ctx0" brushRef="#br0" timeOffset="17706.9">12367 6217 2718 0,'0'0'120'0,"-3"5"25"0,3 2-116 0,0 0-29 16,3-2 0-16,-3-5 0 0,5 4 32 0,3-1 0 15,-3-3 0-15,3 0 0 0,-8 0 0 0,8-3 0 16,-3-1 0-16,3 1 0 15,-2-4-59-15,-1 5-11 0,0-5-2 0,0 2-1 16,1-4-23-16,-1 6-4 0,0-1 0 0,-2 1-1 16,-3 3 22-16,5 0 5 0,1 0 1 0,-6 0 0 0,5 3 22 0,0 1 5 0,-2 6 1 0,2-1 0 15,-2-2 39-15,-1 10 8 0,1-3 2 0,2 0 0 16,-2 5-12 0,0-3-1-16,2 1-1 0,0-1 0 0,0-2-14 0,-2 0-8 15,2-4 8-15,1-1-8 0,-1-2 0 0,0-2-20 0,-5-5 4 0,6 0 1 31,-1-7-151-31,3 0-30 0</inkml:trace>
  <inkml:trace contextRef="#ctx0" brushRef="#br0" timeOffset="17839.9">12634 5947 2484 0,'0'0'55'0,"-5"7"11"0,-1 2 2 0,1 5 1 0,2-4-55 0,-2 1-14 0,2-1 0 0,3-1 0 15,0 1 9-15,0-3-1 0,3 2 0 0,0-2 0 16,-3-7-165-16,5 5-34 16,0-3-6-16,3 5-2 0</inkml:trace>
  <inkml:trace contextRef="#ctx0" brushRef="#br0" timeOffset="18071.37">12819 6074 1094 0,'0'0'48'0,"3"7"11"0,-1 0-47 0,-2 2-12 0,3-2 0 0,0 3 0 0,-1-3 275 0,4 2 53 0,-4 5 10 16,1-4 2-16,0 1-235 0,-1 1-47 0,1 2-10 0,-1-4-1 15,1 6-33-15,0-2-6 0,-1 3-8 16,4-1 11-16,-4-4-11 0,4 0 0 0,-1 2 0 0,0 0 0 16,3-2 0-16,-3-5 0 0,3 7 0 0,3-5 0 15,0 5 0-15,-1-4 10 0,-2-1-10 0,3 5 10 16,-1-4 10-16,-2-3 1 0,0 0 1 0,-3 0 0 16,1 2-9-16,-4-2-1 0,1 0-1 15,-3-4 0-15,0 4-11 0,-5 2 0 0,-1-2 0 0,-2 0-11 31,-2-2-41-31,-1 0-9 0,-2-5-2 0,0 7 0 0,0-3-171 16,-3-1-34-16,-13-1-8 0,2 3 0 0</inkml:trace>
  <inkml:trace contextRef="#ctx0" brushRef="#br0" timeOffset="19551.56">13925 5639 172 0,'-3'11'16'0,"3"-11"-16"0,-2 5 0 0,2 2 0 0,-3 0 426 0,3 0 82 0,0-4 17 15,0 4 3-15,3-3-376 0,-1 1-76 0,1 2-16 16,0 5 14-16,-1-8-74 16,1 4 11-16,-3 3-11 0,3-1 0 0,-1-1 0 15,-2 8 0-15,0-1 0 0,0 5 0 0,0 5 0 16,-2-2 0-16,2 9 0 0,-3 4 0 0,3 3 0 0,-3 0 0 0,3 0 0 15,0 0 8-15,0 0-8 0,0 2 0 0,0-2 9 16,3-4 5-16,2 4 1 0,1-10 0 0,-1 3 0 16,3 2-7-16,2-6-8 15,4-6 11-15,-1 1-11 0,0-3 0 0,0-5 0 0,3 1 0 0,3-8-9 16,-1-2-11-16,1-2-1 0,2-3-1 0,3-4 0 16,0-3-2-16,-1 3-1 0,4-5 0 0,-3-3 0 15,2-1 17-15,-2-6 8 0,0 5-8 0,-1-2 8 16,-1-7 11-16,-1 5 7 0,-3-3 2 0,-4-2 0 15,-1 2-7-15,0-2-1 16,-2 4 0-16,-6-4 0 0,0 2 1 0,-2 3 0 0,-1-1 0 16,1 3 0-16,-6 0 0 0,1 2 0 0,-1 1 0 0,1 4 0 0,-4 4 11 0,1-4 1 15,-3 7 1-15,0 5 0 0,0-3-26 0,-2 1 0 16,-1 4 0-16,0 4 0 0,-2-1 0 16,3 4 0-16,-4-2 0 0,6 4 0 15,-2 1 0-15,2-3 0 0,-3 0 0 0,3 0 0 0,3-2 0 0,2 2 0 16,1-5 0-16,2-2 0 0,2 0 0 0,4-4 0 0,-6-3 0 0,10 0 0 15,4 0 0-15,-1-3 0 16,3-1 0-16,2-1 0 16,-2-2-20-16,3 0-10 0,-4 0-2 0,1-3 0 0,0 3 32 0,0-7 0 15,3 7 0-15,-4-2 0 0,1-1 0 0,3 3 0 16,-1-2 0-16,1 2 0 0,-1 0 0 0,-2 0 0 0,-2 0 0 0,-1 4 0 16,0 1 17-16,-2-3 10 0,-3 5 1 15,-3-2 1-15,0 2-21 0,-2 0-8 0,-3 0 0 0,0 0 9 16,2 7-1-16,1-2 0 0,-6 6 0 0,3-1 0 15,0-3-8-15,3 2 0 0,-3 1 0 0,0 4 0 16,0-7 0-16,0 2 0 0,0-2 0 0,0-4 0 16,0 4 0-16,3 0 0 0,-1-5 0 0,6 3 0 15,0-3 0-15,0-2-11 0,3 5 3 0,2-5 0 16,0-5 8-16,0 5-8 0,6-7 8 0,-3 5-8 16,2-5 8-16,1 0 0 0,2 4 8 0,-2-4-8 15,4 0 0-15,-1-2 0 0,4 2 0 0,3 0 0 16,3 0 0-16,-3-3 0 0,3 3 0 0,-1-2 0 15,1 2 0-15,-3 0 0 0,0 2 0 0,-2-2 0 16,-1 0 0-16,-5 0 0 0,3-3 0 0,-5 3 0 16,-1 0 0-16,1 0 0 0,-3 5 0 0,-3-5 0 0,0 0 0 15,0 0 0-15,-5 0 0 0,0-3 0 16,0 3-24-16,-5 5-10 0,-3-5-2 0,0 0 0 16,-5 0-13-16,-1 4-3 15,1-4-1-15,-3 7 0 0,-3-2 17 0,6-3 4 0,-3 5 1 0,-2 0 0 0,2 0 31 0,-3 7 0 16,3-4 0-16,0 4 0 0,-2 0 10 0,2 2 8 15,0-2 2-15,0 7 0 0,3-4 28 0,-3 4 5 0,2 2 2 16,1 1 0-16,0 6-2 0,2-2 0 0,0 5 0 0,1 0 0 16,2 5-29-16,2-1-7 15,-2 1-1-15,3 2 0 0,0 0-6 16,-1-3-2-16,4 3 0 0,-4 5 0 0,1-5-8 0,-3 0 0 16,0 4 0-16,0-6 0 0,-3-1 28 0,1 1 3 15,-1-5 1-15,-2 0 0 0,-1-5-32 0,-4-2 0 0,2 2 0 16,-3-5 0-16,-2-2 0 0,0-2 0 15,-6-5 0-15,4 5 0 16,-1-7-20-16,-3-5-9 0,1 0-3 0,-1 0 0 16,3-3-10-16,0-4-2 0,3-2-1 0,0-5 0 15,5-3 9-15,3-4 3 0,2 0 0 0,3-2 0 0,5-6 15 0,1 6 3 16,7-3 1-16,3-2 0 0,0 2 14 0,7 2 0 0,4 1 0 0,-1-1 0 16,3 1 0-16,0-1 20 0,3 5-4 0,3-2 0 0,-1 2-3 15,3-2-1-15,0-2 0 0,5-1 0 16,1 1-12-16,2-1 0 0,-6 5 0 0,1-4 0 0,-5-1 8 0,-4 3 3 15,1-2 0-15,-3 4 0 16,3-2-11-16,-3-3-14 0,-3 8 3 0,-2-3 1 16,0 2 10-16,-3 3 0 0,-2 0 0 0,-6 0 0 0,-2 2 27 0,-3-2 4 15,-3 7 1-15,-3-2 0 0,-4-1-20 16,-1-1-3-16,-5 8-1 0,0-4 0 0,-5 5-8 0,0-3 0 16,-3 10 0-16,0-3 0 0,-2 3 0 0,2 0 8 15,-3 2-8-15,3 7 8 0,0 0-8 0,3-2 0 16,-3 4 0-16,3-2 0 0,0 3 8 0,2-1 0 15,1 5 0-15,2-2 0 0,-3 2-8 0,6 3 0 16,2-5 0-16,1 2 0 0,2-5 37 0,0 5 6 16,5-4 1-16,0-1 0 0,3-2-26 0,3-2-5 0,2 0-1 15,0-3 0-15,3-2 0 0,3-4 0 16,-1-1 0-16,3 3 0 0,3-3-4 0,0-2-8 0,0-2 11 0,-1 2-11 16,4-7 0-16,-3 7 0 15,0-7 0-15,-3 4-12 16,0-1-61-16,0-1-12 0,-2-2-3 0,-4 0-690 0,1 0-138 0</inkml:trace>
  <inkml:trace contextRef="#ctx0" brushRef="#br0" timeOffset="19707.99">16698 6683 2944 0,'-13'30'131'0,"10"-16"26"0,0 5-125 0,-2-2-32 0,-3 6 0 0,0 1 0 16,-5-8-19-16,0 5-9 0,-6-4-3 0,-2-1-1247 16</inkml:trace>
  <inkml:trace contextRef="#ctx0" brushRef="#br0" timeOffset="20337.34">19640 5227 2246 0,'-5'-7'100'0,"2"2"20"16,-2 0-96-16,0-2-24 0,-1 5 0 0,1-3 0 0,-3 3 58 0,0-5 7 15,-3 7 2-15,-2 0 0 0,-3-2-48 0,0-3-10 16,-5 5-1-16,3 5-8 0,-3-3 0 0,-1 5 0 16,1-5 0-16,0 5 0 15,3 5 11-15,-4 0-11 0,1 2 10 0,0 0-10 0,-3-2 14 0,3 4-3 16,-5 6-1-16,2 1 0 0,0 1-10 0,3 1 0 15,2 6 9-15,1 2-9 16,-1 7 8-16,3 0-8 0,1 7 8 0,1 0-8 0,6 0 14 0,0 7-2 16,6 0 0-16,-1 5 0 15,3 5 16-15,3-1 2 0,5-2 1 0,0 7 0 0,2 1-22 0,-2-6-9 16,0 5 8-16,3-4-8 0,-3-3 0 0,-3-2 0 16,3 4 0-16,-5-6 0 0,2 1 0 0,-3-6 0 0,-4 2 0 0,2-4 0 15,-3-6 0-15,-2-4 0 0,-3-2 0 16,0-3 0-16,-5-4-9 0,0-8-7 0,-6 1-2 0,-2-8 0 31,0-6-120-31,-3 2-24 0,0-5-5 0</inkml:trace>
  <inkml:trace contextRef="#ctx0" brushRef="#br0" timeOffset="20517.91">18381 6217 172 0,'5'-2'16'0,"5"-5"-16"16,4 0 0-16,4 0 0 15,3-3 479-15,3 3 93 0,0-2 18 0,5 2 4 16,8 0-422-16,0-3-85 0,6 8-17 0,4-3-3 16,3 3-51-16,1-3-16 0,-6 5 10 0,2 0-10 15,1-2-9-15,2-1-7 0,0-1-2 0,1 1 0 16,-4-1-126-16,4 1-26 0,-9-4-5 16,-2 5-761-16</inkml:trace>
  <inkml:trace contextRef="#ctx0" brushRef="#br0" timeOffset="20718.54">19764 5914 633 0,'0'0'28'0,"0"0"6"0,0 0-34 0,-2-7 0 0,-4 4 0 0,-1-1 0 16,-1 4 374-16,0-3 68 15,-3-1 14-15,-2 8 2 16,0-1-296-16,-1-3-59 0,-2 7-12 0,1 0-3 0,-1 2-38 0,3 1-8 16,-1 4-2-16,1 0 0 0,0 2-28 0,5 1-12 15,0 6 8-15,3-2-8 16,2 5 12-16,0-2-4 0,3 2 0 0,6-3 0 0,-1 8-8 0,3-1 0 0,0-4 0 0,5 5 0 15,3-1-15-15,0-4-5 0,0-2 0 0,2-1-1 32,3-2-177-32,1-2-35 0,-4-2-7 0,3-6-724 15</inkml:trace>
  <inkml:trace contextRef="#ctx0" brushRef="#br0" timeOffset="21082.22">20008 6017 2602 0,'-3'3'57'0,"1"4"12"0,-4 0 3 0,1 2 1 16,0-2-58-16,-1 10-15 0,1-6 0 0,2 1 0 0,-2 9 38 0,2-2 5 15,-2 0 1-15,3 0 0 16,-6 4-29-16,2-2-6 0,4-2-1 0,-4 5 0 0,4-8-8 0,-1 1-17 16,0-3 4-16,3-5 1 15,0-2-29-15,0 0-6 0,0-4-1 0,3 4 0 16,5-7 4-16,-3 0 0 0,1-7 0 0,2 7 0 0,-1-10 25 0,7 3 6 15,-4-2 1-15,4-5 0 0,1-3 35 0,1 8 7 16,0-5 2-16,0-3 0 0,3 1-10 0,-4 2-2 16,1-3 0-16,-2 8 0 0,4-5-6 0,-5 7-2 15,0-3 0-15,3 3 0 0,0 0 16 0,-3 7 4 16,1-2 0-16,2 4 0 0,-3-2-7 0,0 7-1 16,3 0 0-16,-6 3 0 0,4 4-13 0,-4 2-3 15,1 1-8-15,-3 4 12 16,2-2-12-16,-4 4-8 0,-4 1 8 0,1-8-13 0,0 5 1 0,-1-4 0 0,-2-1 0 0,-2-2 0 31,-1-4-103-31,0-1-20 0,1 3-4 0</inkml:trace>
  <inkml:trace contextRef="#ctx0" brushRef="#br0" timeOffset="21325.21">20513 5756 2304 0,'5'7'204'0,"1"-4"-163"0,4 8-33 0,1 1-8 16,2 0 145-16,0 4 27 0,6 3 6 0,-3 5 1 16,2 4-127-16,-2 0-26 0,3 3-5 0,-3-1-1 15,-3 8-20-15,-3-3 0 0,-2 3 0 0,0 2-12 16,-8 0-24-16,-2 9-4 0,-9-2-2 16,0 0 0-16,-4 0-71 0,-4 0-15 15,-2-7-2-15,0 0-1 0,-3 0 67 0,-3 0 12 0,-4 0 4 16,-4-2 0-16,1-8 20 0,2 1 5 0,0-5 1 0,1 4 0 15,2-6-38-15,5-5-7 16,-3 2-1-16</inkml:trace>
  <inkml:trace contextRef="#ctx0" brushRef="#br0" timeOffset="21751.01">21868 5940 2286 0,'0'0'101'16,"0"0"21"-16,0 0-98 0,0 0-24 0,0 0 0 0,-3-7 0 15,1 4 60-15,-4-4 6 0,1 0 2 0,-3 5 0 16,-3-5-39-16,1 0-7 0,-6 0-2 0,0 2 0 15,-2 0-20-15,-4 5 0 0,-4 0 0 0,-1 0 0 16,-2 5 8-16,0 0-8 0,-5 2 8 0,2 4-8 16,-2-1 0-16,2 2 0 0,3 2 0 0,2 2-8 15,1 5 0-15,0-2 0 0,2 2 0 0,3-2 0 16,-3 0 8-16,3 0 8 0,2-3-8 16,1 1 11-16,4-3-11 0,4 2 0 0,2-6 0 0,5 4 8 0,0 2 18 0,6-2 3 15,5-4 1-15,5 4 0 0,3 0-6 16,5-2-2-16,0-5 0 0,3 2 0 0,3 5-22 0,2-4 0 15,3-3 0-15,5 2 0 0,0-4 0 0,2-3-10 16,1 3 1-16,-3-3 0 0,-2 3-2 0,-4-3 0 16,-4-2 0-16,-1 3 0 15,-2-3-78-15,0 0-16 0,-6 0-3 0,3-3-632 16,-5-4-127-16</inkml:trace>
  <inkml:trace contextRef="#ctx0" brushRef="#br0" timeOffset="22342.82">21206 6513 2638 0,'0'0'117'0,"3"3"24"0,0 4-113 0,-1 0-28 0,4 2 0 0,2-2 0 15,2 0 75-15,3 3 9 0,-2-1 1 0,5-2 1 16,0 7-61-16,2-4-12 0,3-1-2 0,1 5-1 16,4 0 0-16,3-2 0 0,11 2 0 0,-1 0 0 15,1-4-10-15,2 4-17 0,-2-2 4 0,0-5 1 16,-6 4 12-16,3-1 0 0,0-3 0 0,0 0 0 15,0-5-10-15,-2 1 1 16,-1-3 0-16,1 4 0 16,-4-4-34-16,1 0-6 0,-3 0-2 0,-2-4-791 0,-6 4-158 15</inkml:trace>
  <inkml:trace contextRef="#ctx0" brushRef="#br0" timeOffset="23385.75">22656 5773 1461 0,'0'0'64'0,"0"0"15"0,3-7-63 0,0 4-16 16,2-4 0-16,-2 0 0 16,2-2 134-16,-3-1 24 0,1-2 5 0,2 3 1 0,-2-5-78 0,2 2-15 15,-7-2-3-15,2 5-1 0,0-5-39 0,0 4-7 16,-3-4-1-16,-2 7-1 0,-1-2 1 0,-1-1 1 16,-1 3 0-16,0 0 0 0,-3 5-21 0,0 2 0 15,1 0 0-15,-3 2 0 0,-1 7-8 0,1 3 8 0,-3 0-8 0,0 4 8 16,3 3 0-16,-3 0 0 0,-2 5 0 15,2 1 0-15,0-1-14 0,3 7 2 0,0 2 1 16,5-3 0-16,0 1 11 0,5-1 0 0,6-4 0 16,2 5 0-16,6-1 12 0,2-4 4 15,5-2 0-15,1-3 1 0,2-5-17 0,0 1 8 0,6-8-8 0,-1 1 0 32,3-3-90-32,3-3-25 0,5-1-5 0,-3-6-845 0</inkml:trace>
  <inkml:trace contextRef="#ctx0" brushRef="#br0" timeOffset="23906.96">23577 5580 1152 0,'0'0'102'16,"-5"-5"-82"-16,-1-2-20 0,1 5 0 15,3-5 359-15,-4 0 67 0,-2-1 14 0,0 4 2 16,0-3-334-16,0-5-68 0,-5 3-12 0,3-1-4 15,-1 1-24-15,3 2 0 0,-2 0 0 0,-1 0 0 16,0-1-19-16,1 6-9 0,-1-3-1 0,3 5-1 16,-2 0-3-16,2 0-1 0,0 7 0 0,0-2 0 0,0-2 34 0,0 6 0 15,3 3 0-15,-3-3 0 0,2 1 0 0,1 4 0 16,0-5 0-16,2 8 0 16,1-3 0-16,2 2 0 0,0-7 0 0,2 8 0 15,4-3 19-15,-1 3 10 0,3-1 3 0,0-2 0 16,2 3-32-16,4-3 0 0,-1 0 0 0,3-2 0 0,2 4 0 0,3 0 0 15,3 6 0-15,0-1 0 0,0 2 11 0,2 6-11 16,-5-1 12-16,1 5-12 0,1 0 0 0,-1 0 0 0,-4 4 0 0,1-4 0 16,-9 5 8-16,1-5-8 15,-3 4 0-15,-6-1 0 0,-4 1 0 0,-4 3 0 16,-7-7 0-16,0 2 0 0,-3-2 0 0,-5-2 0 0,-3-5-12 16,-2 0 3-1,-3-3-35 1,-1-2-6-16,4-4-2 0,-3-8 0 0,0 5-2 0,2-4-1 15,-2-3 0-15,0-7 0 0,-3 0 34 0,6-3 6 0,2-4 2 0,0-2 0 0,6-3 13 0,2-4 8 0,3-8 0 0,2 1-8 16,6-1 52-16,5-2 4 0,2-4 1 0,6-1 0 16,6-2-33-16,1 3-6 0,7 4-2 15,1-5 0-15,4 8-6 0,-1-1-2 0,1 1 0 0,2 4 0 0,3-5-8 16,2 3-11-16,3-2 3 0,0-1 0 16,5 1-39-16,3-1-7 0,-2 1-2 15,-1 4 0-15,-2-2-160 0,-1-3-32 16,1 5-6-16,0-2-2 0</inkml:trace>
  <inkml:trace contextRef="#ctx0" brushRef="#br0" timeOffset="24141.57">24252 5631 2026 0,'0'-9'90'0,"0"9"18"0,-3-7-86 0,-2 5-22 15,-1-5 0-15,1 0 0 0,-3-1 91 0,-2-1 13 16,-1 7 4-16,-2-3 0 0,-3 3-48 0,0-3-10 16,-2 10-2-16,-1-3 0 0,-2 5-11 0,-3 2-2 15,3 6-1-15,0 1 0 0,2 5-26 0,-2-2-8 0,5 5 0 16,3-1 0-16,2 8 16 0,3-5-3 15,6 9-1-15,-1-2 0 0,8 2 7 0,3 3 1 16,3-5 0-16,2 2 0 0,3-7-20 0,3 0 0 0,2-4 0 16,0-5 0-16,0 2 0 0,0-5-16 0,3-6 4 0,-3-1 0 31,0-2-95-31,-2-2-18 16,2-3-4-16,3-9-981 0</inkml:trace>
  <inkml:trace contextRef="#ctx0" brushRef="#br0" timeOffset="24501.69">24307 5679 2073 0,'0'0'92'0,"-5"7"19"15,0 0-89-15,-1 2-22 0,4 3 0 0,-4 0 0 16,4 2 173-16,-1 2 31 0,3 1 5 0,-2 6 2 16,-1 1-137-16,3-1-27 0,0 8-6 0,0-5-1 0,3-3-32 15,-1 1-8-15,1-1 0 0,-3-6 0 0,2 4 0 0,1-5-11 16,0-6 3-16,-1 4 0 15,4-7-32-15,-1-5-7 0,-5-2-1 0,5 0 0 0,3 0 26 16,-2-7 5-16,1 0 1 0,1-2 0 0,3-5 16 16,0-3 0-16,-1 5-8 15,1-9 8-15,-1 5 0 0,-2-8 0 0,0 8 0 0,3-5 0 0,-3-3 0 0,2 5 0 16,1-2 0-16,2 2 0 0,0-2 0 16,-2 5 0-16,2-1 0 0,0 8 0 15,-2-1 17-15,0 3 7 0,-4 3 2 0,4 1 0 0,-3 3 26 0,3 3 6 16,-6 4 1-16,3 0 0 0,0 2-20 0,0 5-4 15,-3 0-1-15,0 5 0 0,3 2-18 0,-5 3-4 16,2 2-1-16,0 0 0 0,-2 2-11 0,0-2 0 0,2-3 0 16,-2 1-11-1,-1-1-16-15,-2-6-3 0,3-1-1 0,-3-2 0 16,3-4-86-16,-6 4-18 0,3-12-3 0</inkml:trace>
  <inkml:trace contextRef="#ctx0" brushRef="#br0" timeOffset="24744.09">24823 5267 864 0,'11'12'38'0,"-6"-8"8"0,6 3-37 16,2 8-9-16,5 1 0 0,6 8 0 0,-3-1 514 0,3 10 101 0,0 5 20 0,-3 2 4 15,-2 2-508-15,-1 5-102 0,-2 5-20 0,0-3-9 16,-3 8 0-16,0-3 0 0,-5 2 0 0,-2 1 0 0,-4 6 0 15,-4-9 0-15,-4 3 0 0,-2-3 0 16,-5 2-35 0,-3 5-9-16,-7-4-1 0,-4-1-1 0,-13-4-13 15,6-17-2-15,-6 5-1 0,-7-2 0 0,-4 6-95 16,-7-4-19-16</inkml:trace>
  <inkml:trace contextRef="#ctx0" brushRef="#br0" timeOffset="27268.12">10893 7828 2487 0,'0'0'55'0,"0"0"11"0,0 0 2 0,5 2 2 0,3 6-56 0,0-4-14 15,0 1 0-15,3 7 0 0,2-3 52 0,0 0 8 16,3 8 2-16,-3-5 0 0,3-3-42 0,-3 1-8 15,-2-1-1-15,2 5-1 0,0-5-10 0,-2 6 0 16,-3-6 0-16,0 5 0 0,0-5 0 0,-3 3-11 16,3-7 3-16,-5 2 0 15,2 0-20-15,0-5-3 0,-5-2-1 0,8 5 0 0,-8-5 20 0,8-7 12 16,3 5-13-16,-3-3 5 0,-1-2 8 0,1-2 0 16,0 1 0-16,0 1 0 0,0-2 9 0,0 7 1 0,0-5 0 0,3 2 0 15,-3 3 2-15,2 2 0 0,1 0 0 0,-1 0 0 16,1 2 3-16,0 3 1 0,-1 2 0 0,3 2 0 15,3 0-8-15,-3-1-8 0,1 1 11 16,2-2-11-16,-3 2 8 0,0-2-8 0,0 1 0 16,0-4 0-16,1-4 0 0,-1-4 0 0,0 1 0 0,0-4 0 15,1-7 0-15,-1-2 0 16,3-3-15-16,-3-9 5 0,0 2-7 16,0-5-2-16,-2 0 0 0,-3-1 0 0,0 1 3 0,0-2 0 0,0 0 0 0,-6-2 0 15,4 2 16-15,-4-2 0 0,4-3 0 0,-4 5 0 16,1-2 0-16,2 9 0 0,-2-5 0 0,0 8 0 0,2-1 0 15,-3 1 0-15,4 4 0 0,-4 3 0 16,4-1 0-16,-4 3-10 0,4-2 10 0,-1 1-8 16,0 6-13-16,0-5-3 0,3 7 0 0,-2-3 0 15,2-4-2 1,-3 10-1-16,3-8 0 0,-3 5 0 0,3-3 19 0,-3 8 8 0,3-3-8 16,-2-2 8-16,2 7 0 0,-6-2 0 0,6 2 0 0,-3 0 0 0,1 7 8 0,2 2 6 15,-3 1 2-15,0 4 0 0,1 7 12 0,-1 5 4 16,0 0 0-16,-2 4 0 0,-1 8-8 0,1 2 0 15,0 0-1-15,-1 5 0 0,1-1-2 0,-3 3 0 16,3-7 0-16,-1 3 0 0,-2-8-5 0,3-2 0 16,0-3-1-16,-1-6 0 0,4 0-15 0,-4-8 0 15,1 0-12-15,2-9 12 16,3 1-40-16,-3-8 0 0,3 0-1 16,0-8 0-16,0-1 9 0,0-5 1 15,0-2 1-15,3-1 0 0,-3 1 17 0,-1-6 3 0,4 6 1 16,-3 4 0-16,0-2 9 0,3 0 0 0,-4 7 0 0,1-2 0 0,0 1 0 15,0 8 0-15,0 0 0 0,0 0 0 0,0 8 20 0,0-6-1 16,0 5 0-16,0 0 0 0,0 2 11 0,2 3 2 0,1-2 1 16,0-1 0-16,-1 3-18 0,1-3-4 0,2 1-1 0,0-1 0 15,0-2-1-15,3-7 0 0,0 7 0 0,0-7 0 16,3 0-9-16,-6-2 10 0,0-3-10 0,-2-2 10 16,2-2-10-16,-3 1 0 0,1-1-12 0,-3 2 12 15,0-2-37 1,-5 2 0-16,2-1 0 0,-3 1 0 0,-2 0 20 0,-2 5 4 0,-3-5 1 15,-1 7 0-15,-2 0 12 0,0 0 0 0,0 0 0 16,1 5 0-16,-1-1 0 0,-3 3 8 0,3 0 0 0,0 3-8 0,0 2 17 0,6-1-3 16,-4 4-1-16,6-1 0 0,3-3-4 15,0 8-1-15,-1-7 0 0,6 4 0 0,0-1-8 16,-3-6-14-16,1 3 3 0,2-8 1 0,2 3 10 0,3 1 8 16,3-8-8-16,3 0 11 0,-3-8-11 15,2 6 0-15,3-5 0 0,-2-2 0 16,-3 2-8-16,0-8 8 0,-1 8 0 0,-1-4 0 0,-1-1 0 0,-2 3 0 15,-1 1 0-15,1-1 0 0,-3 2 0 16,0 5 0-16,0-3 0 0,-3 3 0 0,0-5 0 0,-5 7 0 16,5 0 0-16,1 2 0 0,-1 5 0 0,3-2-9 15,-3 2 9-15,0 2-10 0,-2 1 10 0,2 6 16 16,-2-2-4-16,2 0-1 0,-5-2-11 0,0 4 0 16,0-1 9-16,0 1-9 0,0-2 0 0,0 0-18 0,0-2 3 0,0 0 1 15,0-8 14-15,0 3 0 0,0-7 0 0,0 0 0 16,0 0-9-16,0 0 1 0,0 0 0 0,3-2 0 15,2-5-12-15,1-7-3 0,-1 5 0 0,3-6 0 32,0 6-7-32,2-5-2 0,1-3 0 0,0 8 0 0,-1-5 32 0,1 2 0 15,-1 0 8-15,1 3-8 0,-1 2 8 0,1 0-8 0,2 5 0 0,-5-1 0 16,-8 3 24-16,11 0-3 0,-1 0 0 0,-2 3 0 16,-8-3-5-16,11 2 0 0,-3 5-1 0,0-2 0 15,-8-5-7-15,8 2 0 0,-6 5-8 0,-2-7 12 16,6 2-12-16,-6-2 0 0,2 7 0 0,-2-7 0 15,0 0 8-15,0 0-8 0,0 0 0 0,0 0 0 16,0 0 0-16,0 0 0 0,0 0 0 0,0 0 0 16,0 0 0-16,8-2 0 0,-3-3 0 0,3-4-10 0,-2 2 10 15,2 0 0-15,0-2 0 0,2 1 0 0,1-1 0 16,-1 2-10-16,4-2 10 0,-1 2 0 0,5-3 0 16,-2 3 0-16,3-2 0 15,-3-3 0-15,2 7 0 0,1-7 0 0,-3 5-8 0,-1-2 8 0,4 0 0 0,-3-6 0 16,-3 6 0-16,0-5 0 0,-2 5-17 0,2-6 3 15,-2 6 1-15,-3-5 0 0,0-3-9 0,-3 6-2 16,0-3 0-16,-5-1 0 0,-3 6 6 0,1 0 1 16,-6-3 0-16,0 0 0 0,-3 0 4 0,-2 3 1 15,0 7 0-15,-3-3 0 0,0-2 12 0,-5 7 0 0,0 0 0 0,0 7 0 16,-3 5-12-16,3-1 3 0,-1 6 1 0,1-1 0 16,3 6 8-16,2-1 16 15,-3-3-4-15,6 8-1 0,-3-4 1 0,6 1 0 16,-4 1 0-16,4-1 0 0,2 3-12 0,3-3 8 0,-1 1-8 0,4 0 8 15,-1-1 6-15,6-2 1 16,-1-4 0-16,1 1 0 0,5-3 5 0,0 1 0 0,2-7 1 0,1 6 0 16,2-8-21-16,3 0 8 0,3-5-8 0,-1 3 0 15,6-5 0-15,0 0 0 0,0-5 0 0,2 3 8 32,1-5-104-32,2 0-20 0,0 0-4 0,0-3-864 15</inkml:trace>
  <inkml:trace contextRef="#ctx0" brushRef="#br0" timeOffset="27667.32">14870 7489 2149 0,'0'0'95'0,"-8"-2"20"0,0 2-92 0,-3 0-23 16,1 2 0-16,-4 3 0 0,-2 0 79 0,1 2 11 15,-4 0 2-15,1 2 1 0,-1 8-49 0,0 4-9 16,4-5-3-16,-4 8 0 0,3 7-1 0,0-6-1 0,3 6 0 0,-3 7 0 16,6 2-30-16,-1 2 0 0,0-2 0 15,6 7 0-15,0 0 0 0,0-7-18 16,5 5 2-16,2-10 1 0,1 0 25 0,2-7 5 0,3 1 1 0,3-11 0 31,5 6-39-31,-3-10-7 0,0-4-2 0,6 1 0 16,-1-11-117-16,6-4-24 0,2-3-5 0</inkml:trace>
  <inkml:trace contextRef="#ctx0" brushRef="#br0" timeOffset="28831.29">16999 7957 2433 0,'0'0'53'0,"0"0"11"0,8-2 3 0,0-5 2 0,-2 0-55 0,-4 0-14 0,4-2 0 0,-4-1 0 0,1-4 29 0,-6 0 3 16,-2 2 1-16,0-2 0 0,-3 0-25 0,0-3-8 15,-3 6 0-15,1-1 0 0,2 3 0 0,-3-1 0 16,1 3 0-16,-4 0 0 0,4 7 0 0,-1 0 0 16,-2 0 9-16,2 7-9 0,-2-5 12 0,0 10-4 15,2 0-8-15,3 2 12 0,-2 3 19 0,2 4 3 16,0-3 1-16,0 4 0 0,0 1-35 15,3 1 0-15,5-1 0 0,-3-4 0 0,6 5 0 0,2-8 0 0,-2-2 0 16,5-4 0 0,2-1-18-16,3-2-10 0,-5 0-3 0,6-7 0 0,1 0 8 15,1 0 2-15,0 0 0 0,-3-7 0 0,3 5 10 0,0-5 3 0,3 0 0 0,-1-1 0 16,-2 6 8-16,0-5 0 0,5 7 8 0,-8-2-8 16,-2-3 0-16,2 5 9 0,0 0-9 0,1 5 0 15,-4-3 14-15,1 5-4 0,-1-5-1 16,1 6 0-16,-3-1 3 0,0 0 0 0,-3 0 0 15,0 2 0-15,1-7-12 0,-1 10 0 0,3-5 0 0,-3-2 0 16,3 2-63-16,0 0-14 16,-3-7-3-16,6 2-996 0</inkml:trace>
  <inkml:trace contextRef="#ctx0" brushRef="#br0" timeOffset="29844.29">18232 7861 2530 0,'0'0'112'0,"0"0"24"0,0 0-109 0,0 0-27 16,-2-7 0-16,-1 0 0 0,-2 2 63 0,0-7 7 16,-3 5 2-16,-3 3 0 0,0-8-55 0,1 5-17 15,-3 2 10-15,2-2-10 0,-5 2 0 0,0 3 0 16,3 2 0-16,-3 0 0 0,0 0-14 0,-2 7 5 15,-1 0 1-15,3 5 0 0,-2 4 8 0,5 3 0 0,-3 0 0 0,5 5-8 16,1 1 8-16,-1 6 11 0,0 0-3 0,6-1 0 16,0 1-8-1,0-3 12-15,2 3-12 0,0-3 12 0,3-2-12 16,0-3 0-16,6-6-12 0,2-1 12 16,-3-2-40-16,5-4-1 0,1-3 0 0,2-5 0 15,6-2-17-15,2-2-3 0,3-5-1 0,0-3 0 16,-1-4-1-16,-1 5 0 0,1-5 0 0,4-3 0 0,-3 3 31 15,2-3 7-15,-2 6 1 0,5-3 0 0,0-3 60 0,-2 3 13 16,-4 5 3-16,1-5 0 0,0 4 9 0,-3 3 3 0,0 0 0 0,-2 0 0 16,-3 5-32-16,0-5-7 0,-6 7-1 0,1 0 0 15,-1 0 13-15,-2 4 3 0,-8-4 0 0,6 5 0 16,-4 2-29 0,-2 2-11-16,-2 3 8 0,-1-2-8 0,-2-1 0 0,-3 5 0 0,-3-4 0 15,-2 6 0-15,-3-2-14 0,0 0 5 0,-2-2 1 0,2 2 0 16,0 0-16-16,0 0-4 0,-3-4 0 0,4-1 0 15,1 1 17-15,1-3 11 0,0 2-13 0,2-4 5 0,3-3-7 16,3-2-1-16,5 0 0 0,0 0 0 0,-3-7-6 0,6-2-2 16,5 2 0-16,0-10 0 0,3 1 4 15,7 1 1-15,1-3 0 0,2-4 0 0,3-1 11 16,-1 4 8-16,1-2-12 0,0-3 12 16,0 8 0-16,-3-3 0 0,0 5 0 0,0 0 0 0,-2 2 31 0,2 0 3 15,-2 8 1-15,-1-1 0 0,1-2 12 0,-4 7 2 0,-4 0 1 16,2 7 0-16,-5-2-11 0,0-1-3 15,0 4 0-15,-3 6 0 0,-2-5-4 0,0 7 0 0,-3 1-1 16,-3-3 0-16,0 7-14 0,-2-4-2 16,0-1-1-16,-3 1 0 0,0-1-14 0,3-2 8 15,-1-2-8-15,1 2 0 16,-3 0-26-16,5 0-11 0,1-2-3 0,-1-5 0 0,3 3 13 16,0-3 3-16,5 2 0 0,1-4 0 15,2-3-33-15,0 3-7 0,5-5 0 0,3-5-1 16,0-2 8-16,5 2 1 0,3-6 1 0,-1-1 0 0,6-2 41 0,-2-3 14 0,-1 1-9 0,-2-5 9 15,0 4 0-15,0-2 0 0,2-2 0 0,-2 0 0 16,0 2 10-16,2-2 7 0,-2 4 2 0,-3 1 0 16,-5 7 20-16,-3-1 4 0,1-2 1 0,-6 3 0 15,-3 2-3-15,0 0 0 0,-5 5 0 0,0-5 0 16,0 7-13-16,-8 0-4 0,0 0 0 0,-2 0 0 16,-3 4-24-16,-1 1 8 0,1 2-8 0,0 0 0 15,-3 0 0-15,3 3 0 0,-1 4 0 0,4 0 0 0,-1-3 0 0,1 6 0 16,2-3-11-16,0 3 11 0,3-1 0 0,-1-2 0 15,4 0 0-15,2-2 8 16,-3 4 9-16,8-1 3 0,-2 1 0 0,2-2 0 16,3 0 8-16,3-2 3 0,-1 2 0 0,6 3 0 0,0-8-15 15,0 3-2-15,5-3-1 0,0 1 0 0,-2-6-13 0,-3 3 8 16,2-4-8-16,-2-1 0 0,0-2 0 16,-5 0 0-16,-4 7 0 0,1-7 0 0,-8 0-16 0,0 0 3 15,0 0 1-15,0 0 0 16,-5 0-19-16,-3 5-3 0,-2-3-1 0,-4-2 0 15,-2 7 4-15,-2-4 1 16,-3-3 0-16,-3 7 0 0,0-7-79 0,3 7-16 0,-3-5-3 0,3-2-1 16,3 5-39-16,2-5-7 15,0 2-1-15,0-2-1 0</inkml:trace>
  <inkml:trace contextRef="#ctx0" brushRef="#br0" timeOffset="30076.41">19685 7696 2833 0,'0'0'62'0,"8"5"13"0,0-3 2 0,0 6 3 0,0-1-64 0,0 0-16 0,-3 2 0 0,-2 0 0 15,-3 6 39-15,-3-1 4 0,0 2 1 0,-2 3 0 16,-3 4-44-16,0 6 0 0,-2-3 0 0,2 6 0 16,-3-1-11-16,3 2 3 0,0 5 0 0,0-5 0 15,0-1-20-15,3-1-3 0,0 2-1 0,5 2 0 16,-3-7 23-16,3 3 9 0,3-3-8 0,-1-4 8 15,1-1-29 1,0-4-1-16,2-5 0 0,0 0 0 0,1-4-15 0,-1-3-3 16,0-5-1-16,0-4-725 0,1-10-145 0</inkml:trace>
  <inkml:trace contextRef="#ctx0" brushRef="#br0" timeOffset="30295.34">19352 7925 3207 0,'0'0'71'0,"5"9"14"0,3-2 3 0,2 0 2 0,4 2-72 0,2-1-18 15,2-4 0-15,6-1 0 0,0-3 0 0,2 0 0 0,6-7 8 16,2-1-8 0,1 4-39-16,2-8-11 0,-3 5-2 0,1-2-1 15,-1-6-71-15,-2 11-13 0,2-8-3 0,3 10-1 16,0-5-29-16,-2-1-6 0,-1 8 0 0,-5-7-1 0</inkml:trace>
  <inkml:trace contextRef="#ctx0" brushRef="#br0" timeOffset="30483.04">20339 8423 3409 0,'2'7'75'0,"3"0"15"0,6 3 3 0,-3-1 3 0,3-2-76 0,-3 0-20 0,2 0 0 0,1-7 0 15,-6-4-92-15,3-6-23 0,-5-2-4 16,2-11-1276-16</inkml:trace>
  <inkml:trace contextRef="#ctx0" brushRef="#br0" timeOffset="48453.83">3442 5733 1800 0,'0'0'80'0,"-8"0"16"16,0 0-77-16,-2 0-19 0,-1 0 0 0,3 4 0 15,0-1 76-15,0-1 12 0,6 3 3 0,-6-3 0 16,0 5-38-16,0 3-7 0,5-3-2 0,-5 2 0 15,6 5-33-15,-4 10-11 0,4-3 0 0,2 2 0 16,0 3 0-16,0 5 0 0,0 2 0 0,0 4 0 0,0-1 0 0,2 8 0 16,-2-1 0-16,6 1 0 15,-6 6 0-15,5-3 0 0,0 2-12 0,3 5 12 0,-5 0 0 0,5 0 0 16,0-2 0-16,-6 2 0 0,4 7 0 16,-1-4 0-16,3-3 0 0,-3 0 0 0,6-2 0 0,-9 2 0 15,6 0 0-15,-2 2 0 0,-1 6 0 0,0-4 0 16,3-1 11-16,-3 4-3 0,1 2 9 0,2 1 3 15,-6 4 0-15,1-2 0 16,5-3-11-16,-3 8-1 0,-2 0-8 16,2 1 12-16,-2 4-12 0,5-1 0 0,-6-4 0 0,4 6 0 0,-1 1 8 0,-2-3-8 0,2 5 0 15,0-2 9-15,-2 2-9 0,2 0 0 0,0 4 9 16,1-4-9-16,-4 0 12 0,4 7-1 16,-4 0-1-16,1 0 0 0,0 0-2 0,2 0-8 0,0 7 12 15,-5-2-4-15,3-3 2 0,2 1 0 0,-5 1 0 0,5-1 0 16,1 2-10-16,-6-3-9 0,8-2 9 0,-6 0-13 15,1 7 13-15,2-5 0 0,-2-2 12 0,5 8-12 16,-3-4 11-16,0-1-11 0,1-6 10 0,2 3-10 16,0-4 17-16,2 4-2 0,-2-7-1 15,3-3 0-15,-3-4-5 0,2 5-1 0,6-5 0 0,-5-3 0 16,-3-2-8-16,-3-2 0 0,8-2 0 16,-5-1 0-16,3-6 0 0,-1 1 0 0,1-6 0 0,2-5 0 31,-2-7-36-31,-3 0-5 0,2-5-2 0,-2-4 0 15,-3-5-183-15,1-7-37 0</inkml:trace>
  <inkml:trace contextRef="#ctx0" brushRef="#br0" timeOffset="49231.75">1471 10707 2714 0,'-24'4'120'0,"14"1"25"0,-1-2-116 0,1-3-29 0,2 4 0 15,0-1 0-15,5-3 12 0,3 0-4 0,0 0-8 0,0 0 12 16,5 0-12-16,9-3 0 16,-4-1-12-16,1 4 12 0,7-8 0 0,1-1 0 0,5 2 0 0,-6-5 0 15,9 0 0-15,-1 1 0 0,3-1 0 0,5 0 0 16,4 0 0-16,-1 3 0 0,5 0 0 0,-5 4 0 16,8 0 0-16,0 1 0 0,-5 4 0 0,10 0 0 15,-5 7 0-15,8-5 0 0,2 3 0 0,6-3 0 16,-11 3 0-16,9-3 0 15,4 3 0-15,1-3 0 0,7-2-23 0,-5 0 3 0,-2-2 0 0,5-3 0 16,-3 3 20-16,5-3 0 0,3-2-9 0,-2 2 9 0,-1-7 0 0,1 5 0 16,7-2 0-16,-5 2 0 0,3-2-12 0,5 1 2 15,-6-1 0-15,4 2 0 0,7-2 10 16,-5 4 0-16,-2-4 0 0,-4 6 0 0,12-2 24 16,-1 3 6-16,-2 2 2 0,2-2 0 0,3-3-32 0,-6 5 0 15,6 0 0-15,-2 0 0 16,-6 5 0-16,2-3 0 0,1 0 0 0,0-2 0 0,2 5 16 0,-8-2-4 15,3 4 0-15,8-5 0 0,-8 5 0 0,3-2 0 16,-3 2 0-16,3-3 0 0,5 3-3 0,-11 1-1 16,1 1 0-16,4-2 0 0,-2 0-8 0,3 2 0 15,-3-1 0-15,3-1 0 0,-6 2 25 0,6-2 3 16,-1-7 1-16,1 7 0 0,-6 0-21 0,3-4-8 0,3 4 0 16,-3-3 9-16,-3-1-9 0,1-1 0 0,2 3 0 15,0-3 0-15,0 3 0 0,-3-3 0 16,-2-2 0-16,2 2 0 0,1 3 0 0,-4-3-11 0,1-2 3 0,-3 5 0 15,0-2 22-15,3 1 5 0,0-1 1 0,-3-3 0 16,-5 0-20-16,-3 0 0 0,3 2 0 0,-1-2 0 16,-1 0 0-16,-1 0 0 0,-3-2 0 0,-5-1 0 15,-5-1 0-15,0 4 0 16,-3-3 8-16,1-2-8 0,-6 3 0 0,0-3 0 0,-3 3 0 0,-2 0 0 16,-9-3 0-16,-1 5 0 0,-7 0 0 0,1-2 0 15,-3-3 9-15,-5 5-9 0,0-2 0 0,-3-1 9 16,-2-1-9-16,-3 1 0 0,0 3-12 0,-3 0 12 15,0-4-43 1,-5 4-1-16,0 0 0 0,-2-3 0 16,-1-2-9-16,-5-4-3 0,0 7 0 0,0-5 0 0,-2 2-114 0,2-4-23 15,-3 6-5-15,-2-4-773 0</inkml:trace>
  <inkml:trace contextRef="#ctx0" brushRef="#br0" timeOffset="49599.78">8768 10314 288 0,'-18'0'12'0,"10"-2"4"0,-3-3-16 0,-2 5 0 16,-3 0 0-16,3-2 0 0,2-3 413 0,1 5 80 16,-3-2 16-16,2 2 3 0,6-3-359 0,-6-2-72 0,3 5-14 15,0 0-3-15,6 0-24 0,2 0-4 16,0 0 0-16,0 0-1 0,0 0-35 0,5 0 0 0,5 8 0 0,6-6 0 16,-2 3 0-16,4-3 0 0,1 5 0 0,4 2 0 15,1-2 0-15,0 1 0 0,2 1 0 0,-2-2 0 16,5 2 12-16,0 3-4 0,3-2 0 0,0-1-8 15,0 3 19-15,-1-3-3 16,1 1-1-16,0-1 0 0,-3-2 6 0,-2 2 2 16,-1-2 0-16,-2 1 0 15,0-1-4-15,-6 0-1 0,3 0 0 0,0 0 0 0,-2-3 3 0,0 4 1 16,-6-1 0-16,3 0 0 0,-6 0-1 0,1 0 0 0,-3-3 0 0,-3 3 0 16,0 1 3-16,-5 1 1 0,-2-2 0 0,-6 7 0 15,0-4-5-15,-5 4 0 0,-3 0-1 0,0 2 0 16,-5 3-7-16,-3-3-2 0,-5 8 0 0,-8 0 0 15,-8 6-10-15,-3-4 0 0,-7 5 0 0,-1-1-11 16,-2 3-13-16,-3 5-4 0,-5-1 0 16,-3-1 0-16,5 4-48 0,6-3-9 0,5-4-3 0,-2 5-732 15,-3-5-148-15</inkml:trace>
  <inkml:trace contextRef="#ctx0" brushRef="#br0" timeOffset="51134.16">11240 6965 2131 0,'-8'2'94'0,"5"-2"20"0,0 0-91 0,3 0-23 0,-2 0 0 0,2 0 0 16,0 0 101-16,0 0 16 0,13 7 3 0,0-4 1 15,3 4-95-15,2-3-26 0,1-1 8 0,7 4-8 16,4-5 0-16,1 5 0 0,1 0 0 0,2-2 0 16,6 0-8-16,0-5 8 0,0 4-13 0,-1-1 5 15,6-3-1-15,0 5 0 16,5-5 0-16,1 0 0 0,2 0 9 0,0 0 0 0,-3 0 0 0,3 0 0 16,0 0 0-16,5-5 0 0,0 5 0 0,3 0-8 0,-3 0 8 15,0 0 0-15,-2 5 0 0,-1-3 0 0,9-2 19 0,-1-2-1 16,1 2 0-16,-1-5 0 0,-2 5 0 0,3 0 0 15,-3 0 0-15,2 0 0 0,3 0-5 0,-5 0-1 16,-5-3 0-16,5-1 0 16,-1 4-4-16,1 0-8 0,0-3 11 0,-3 1-11 0,1-3 16 15,-1 5-3-15,0-2-1 0,0 2 0 0,0-5-12 0,1 5 0 16,-1 0 0-16,0 0 0 0,-2 0 12 16,-1 0-1-16,3 0 0 0,-2 0 0 0,5 0 1 0,-3 0 1 15,-2 0 0-15,-6 0 0 0,3 0 8 0,0 5 2 0,0-3 0 0,2-2 0 16,3 0-6-1,-2 0-1-15,-6 0 0 0,3 0 0 0,0 5-16 0,3-5 0 16,-1 0 0-16,1 0 0 0,2 0 10 0,-5 0-10 16,-3-5 8-16,0 5-8 0,3 0 0 0,0 0 0 0,0 0 0 0,0-2 0 15,0-3 0-15,-3 5 0 0,-5-2 0 0,3-3 0 16,-1 5 0-16,1-2 0 16,2 0 8-16,1-3-8 0,-1 5 0 0,-2-3 0 0,-6-1 0 15,0 4 8-15,3 0-8 0,-3-3 0 0,6-1 0 0,-6 1 8 16,1 3-8-16,-4 0 0 0,4-2 0 0,-6-3 8 15,-5 5 1-15,-1 0 0 0,-4 0 0 0,-1-2 0 16,-2-3-9-16,0 5 0 0,-6 0-12 0,1 0 12 16,-1 0-8-16,-2-2 8 0,-2 2 0 0,-7 0 0 31,-1 0-119-31,-1 0-19 0,-5 0-4 0</inkml:trace>
  <inkml:trace contextRef="#ctx0" brushRef="#br0" timeOffset="57723.54">6458 5457 2073 0,'-5'5'184'0,"0"-3"-147"0,0 6-29 0,-1 1-8 15,1-2 101-15,0 0 19 0,2 2 4 0,0 3 1 0,3 0-99 16,-2 2-26-16,-1-4 0 0,1 4 8 16,2 0-77-16,0-3-15 0,-6 4-4 0</inkml:trace>
  <inkml:trace contextRef="#ctx0" brushRef="#br0" timeOffset="57907.4">6556 5980 2710 0,'-8'14'120'0,"8"-7"25"0,-7 2-116 16,4 1-29-16,3 4 0 0,3-5 0 0,-1-2 0 0,-2 7 0 16,5-7 0-16,-5 3-10 15,0-1-43-15,3 3-9 0,0-3-2 0,-3-2-1068 0</inkml:trace>
  <inkml:trace contextRef="#ctx0" brushRef="#br0" timeOffset="58063.06">6369 6499 2073 0,'-6'10'184'0,"-2"-1"-147"0,-2 5-29 0,2-4-8 15,0 4 113-15,5 0 22 0,1-5 4 0,2 5 1 0,-6-4-124 0,6 4-16 16,6-2-19-16,-6-1-737 15,2 1-148-15</inkml:trace>
  <inkml:trace contextRef="#ctx0" brushRef="#br0" timeOffset="58212.76">6493 6951 2761 0,'-5'9'60'0,"-1"-2"13"0,-2 10 3 0,3-5 2 0,2-1-62 0,1 3-16 0,-1 1 0 0,6-4 0 16,-1 6-39-16,1-3-10 0,0 0-3 0,2 2-735 0,-2-6-147 0</inkml:trace>
  <inkml:trace contextRef="#ctx0" brushRef="#br0" timeOffset="58379.28">6509 7614 2718 0,'-16'26'120'0,"8"-17"25"0,3 10-116 0,-1-7-29 0,1 4 0 0,2-1 0 15,3-1 0-15,0-3-16 16,0 3 1-16,6-4-782 0,-4 2-157 0</inkml:trace>
  <inkml:trace contextRef="#ctx0" brushRef="#br0" timeOffset="58554.39">6585 8211 1958 0,'-15'29'174'0,"7"-15"-139"0,2-2-35 0,-2 4 0 0,1 0 180 0,1-1 30 16,4 1 6-16,2-2 0 15,2-4-231-15,1 4-46 0,0-5-10 0,-1 5-1073 0</inkml:trace>
  <inkml:trace contextRef="#ctx0" brushRef="#br0" timeOffset="58664.86">6607 8701 1728 0,'-6'14'153'0,"-2"-5"-122"0,8 8-31 0,-8-1 0 16,6 5 105-16,2-4 15 0,-3-1 4 0,1 1 0 31,-1-3-259-31,0 2-51 0,-2 10-10 0,0-2-3 0</inkml:trace>
  <inkml:trace contextRef="#ctx0" brushRef="#br0" timeOffset="58779.93">6548 9199 518 0,'-10'17'23'0,"7"-6"5"16,1 1-28-16,-1 2 0 0,0 0 0 0,1-2 0 0,4 0 442 0,1 0 83 16,0-5 17-16,2 0 3 15,5 2-531 1,-2-4-106-16,6-3-22 0</inkml:trace>
  <inkml:trace contextRef="#ctx0" brushRef="#br0" timeOffset="58977.64">6665 9493 2372 0,'-3'12'52'0,"-2"0"12"0,0 7 1 0,-1-3 1 0,4-4-53 0,-1 9-13 0,0-7 0 0,3-2 0 0,0 4 28 0,-5-2 4 15,5 0 0-15,-5-2 0 0,5 2-32 0,-5 0 0 16,-1 1 0-16,-2-4 0 15,3 3-30-15,0-4-12 0,2 4-2 0,0-5-1 16,-2 5-8-16,2-4-2 0,1 4 0 0,-1-5 0 16,1 1-164-16,-1-3-33 0,-2 9-6 15,5-16-2-15</inkml:trace>
  <inkml:trace contextRef="#ctx0" brushRef="#br0" timeOffset="59143.42">6583 9942 1836 0,'2'22'81'0,"-2"-13"17"0,-2 0-78 0,2 1-20 0,0 4 0 0,0 0 0 16,-3 0 104-16,3-2 16 0,3 4 4 0,-3-2 1 15,0 3-61-15,2-1-13 0,1 1-3 0,-3 4 0 16,0-5-12-16,0 1-4 0,0 6 0 0,0-6 0 16,-3 6 5-16,3-6 1 0,-2 4 0 0,-1-2 0 15,1 2-38-15,-1-2 0 0,0 4 0 0,-2-1 0 16,2-6-16-16,3 0 1 0,-2 1 1 0,2-1-777 16,-3 3-155-16</inkml:trace>
  <inkml:trace contextRef="#ctx0" brushRef="#br0" timeOffset="60180.9">6175 11318 172 0,'0'3'16'0,"0"-3"-16"0,0 0 0 0,0 0 0 16,0 0 441-16,0 0 86 0,0 0 17 0,0 0 3 16,0 0-378-16,0 0-75 0,0 0-15 0,0-3-3 15,0 3-34-15,3 0-6 0,-3 0-2 0,5 3 0 16,1-3-10-16,-1 4-1 0,3-1-1 0,0 4 0 16,2 0-11-16,-2 2-3 0,3 8 0 0,-3-1 0 15,0 8-8-15,2-3 0 0,-4 5 0 0,2-3 0 16,-6 8 0-16,1-5 0 0,0-3 0 0,-3 5-11 15,0-4 11-15,0-5-13 0,0 2 5 0,-3-5 8 16,3-6-14-16,-3 4 5 0,1-5 1 0,2-4 0 16,-6-5-17-1,6-5-3-15,-5-2-1 0,5-2 0 0,0-5-24 16,0-10-5-16,0 1-1 0,0-10 0 0,3 2 31 0,-1-2 5 0,4-2 2 16,-1-3 0-16,0 1 21 0,3 4 0 0,0-5-9 0,3 5 9 15,-1 0 0-15,1 3 0 0,2-1 0 0,-5 5 0 0,3 0-16 0,-1 5 3 16,1 0 1-16,-3 5 0 0,2 4 35 0,1 0 7 15,-3 7 2-15,2 1 0 0,1-3 8 0,-1 7 3 16,1 7 0-16,0-3 0 0,-1 1-5 0,-2 2-1 16,-3 7 0-16,3 0 0 0,0 3-21 0,-2 2-4 15,2 2 0-15,-3 2-1 0,-5 1-11 0,3 2 10 0,-1-3-10 0,3 3 10 16,-5 5-10-16,0-1 0 16,0 3 0-16,0-2-11 0,0-5-5 0,3 4 0 15,-3-2-1-15,0 1 0 16,3-6-22-16,-3 5-4 0,2-9-1 0,-2 2 0 15,3-2-76-15,0-5-16 0,-1-4-4 0,1 1-474 0,2-8-95 0</inkml:trace>
  <inkml:trace contextRef="#ctx0" brushRef="#br0" timeOffset="60600.95">6779 11542 864 0,'-3'35'38'0,"0"-23"8"0,3 4-37 0,0 5-9 0,-5-2 0 0,10-5 0 0,-5 3 414 0,3-3 81 16,0-5 16-16,2 5 3 16,0-4-411-16,1-3-83 0,-1 0-20 0,0-5 0 15,3 5-31 1,0-7-10-16,-3 0-3 0,3 0 0 0,0 0-6 0,0 0-2 0,0-7 0 0,-3 5 0 15,3-3 36-15,0-4 8 0,0 6 8 0,-3-4-13 0,1-2 13 0,-1-3 8 16,0 3 0-16,1-1-8 0,-4-4 44 0,-2 5 3 16,3-5 0-16,-6 0 0 0,3-3-21 0,-2 5-4 15,-1-4-1-15,0-3 0 0,1 3-21 0,-4-1 0 16,1 1 0-16,0-1 0 0,-3-4-13 0,3 5-7 16,-3-1-2-16,2 1 0 0,1 6 13 0,0 1 9 15,-1-3-12-15,4 5 12 0,-4 5 0 0,4-5 0 16,-1 7 0-16,1-3 0 0,-1-1 0 0,3 4 0 0,0 0 0 15,0 0 0-15,0 0-13 0,0 0 4 0,0 0 1 0,0 0 0 32,3 7-87-32,-1 2-17 0,3-2-3 0,-2 0-874 15</inkml:trace>
  <inkml:trace contextRef="#ctx0" brushRef="#br0" timeOffset="68756.69">3495 10448 57 0,'0'0'0'0,"0"0"0"0,0 0 0 0,0 0 0 0,0 0 0 0,0 0 0 15,0 0 184-15,0 0 31 0,0 0 6 0,0 0 2 16,0 2-127-16,0-2-26 0,0 0-5 0,0 7-1 15,0-7-32-15,0 0-6 0,0 0-2 0,0 0 0 16,0 0-24-16,0 0 0 0,0 0 0 0,3 5 0 16,-3-5 0-16,2 3 8 0,-2-3-8 0,0 0 12 15,0 0-12-15,0 0 0 16,0 0 0-16,0 0 0 0,0 0 0 0,6 0 0 0,-6 0 0 0,0 0 0 16,0 0 8-16,0 0 0 0,0 0 0 0,8 4 0 15,-8-4 20-15,0 0 3 0,0 0 1 0,2 3 0 16,-2-3-32-16,0 0 0 0,3 2 0 0,-3-2 0 15,5 0 0-15,3 0-8 0,-8 0-1 0,0-2 0 0,8-1 9 0,-8 3 12 16,0-4-2-16,0 4-1 0,0 0 2 0,0 0 0 16,0 0 0-16,5 0 0 0,-5 0 0 0,6 0 0 15,-6 0 0-15,0 0 0 0,0 0-2 0,0 0 0 16,0 0 0-16,0 0 0 0,2-3-1 0,-2 3 0 16,0 0 0-16,0 0 0 15,6-5-8-15,-6 5 10 0,0 0-10 0,2 0 10 0,1 0-10 0,-3 0 8 16,5-2-8-16,-5 2 8 0,0 0-8 0,0 0 0 15,3-5 0-15,2 5 0 0,-5 0 0 0,3-2 0 16,2 0 0-16,-5 2 0 0,0 0 0 0,0 0 0 0,0-5 0 0,0 5 0 16,0 0 13-16,0 0 1 0,5 0 0 0,-5 0 0 15,0 0-14-15,0 0 0 0,0 0 0 0,0 0 0 16,0 0 0-16,0 0-10 0,6-2 2 16,-6 2 0-16,0 0 8 0,0 0 9 0,0-5-1 15,2 5-8-15,-2 0 0 0,0 0 0 16,0 0 0-16,0 0 0 0,6-2 8 0,-6 2-8 0,0 0 0 0,2-5 0 15,-2 5 17-15,0 0-3 0,0 0-1 0,0 0 0 16,3-2-5-16,-3 2 0 0,0 0-8 0,0 0 12 16,0 0-2-16,0 0-1 0,0 0 0 0,0 0 0 15,0 0-9-15,0 0 10 0,0 0-10 0,3-3 10 16,-1-2-2-16,-2 5-8 0,0 0 12 0,3-2-4 16,2-3 11-16,-5 5 1 0,0 0 1 0,3 0 0 0,2-2-21 15,-5-5 0-15,3 7 0 0,-3 0 0 0,2-2 11 0,4-3 1 16,-6 5 0-16,0 0 0 0,2-2-12 0,4-3 0 15,-6 5 9-15,2 0-9 0,4 0 0 0,-4-2 8 16,-2 2-8-16,8-3 0 0,-8-1 0 0,8 4 8 16,-5 0-8-16,-3 0 0 0,0 0 0 0,8 0 0 15,-6 0 0-15,4 0 8 0,-4 0-8 0,6 0 9 16,-5 0-9-16,2 0 10 0,-5 0 3 0,3 0 1 16,2 0 0-16,0 0 0 0,1 0-3 0,2 0-1 0,-6 0 0 15,-2 0 0-15,0 0-2 0,3 0-8 16,-3 0 12-16,0 0-4 0,0 0-8 0,0 0 0 0,0 0 9 0,13 0-9 15,-13 0 0-15,13 4 8 0,1-4-8 16,-9 0 0-16,8 3 0 0,-5-3 0 16,5 0 0-16,-2 0 8 0,2 0-8 0,-2 0 0 15,5 0 0-15,-6-3 8 0,1 3 0 0,-1-4 0 0,3 4 0 16,-2-3 0-16,0-2 0 0,5 5 0 16,-9-7 0-16,4 7 0 0,2-4 1 0,1-1 1 0,-1-2 0 0,0 7 0 15,5-7 2-15,-7 5 0 0,5-1 0 0,2-2 0 16,-4-2-4-16,4 7-8 0,-2-2 12 0,0 0-4 15,0-3-8-15,2 5 8 0,1-7-8 16,-1 5 8-16,-4-3-8 0,2 3 12 0,-1-1-12 0,-1-2 12 16,-1 5-12-16,0-7 10 0,0 7-10 0,6-2 10 15,-9-3 3-15,4 5 1 0,2-2 0 0,-1 0 0 16,1-3-14-16,3 5 0 0,-1-7 0 0,1 7 0 0,-6-7 15 0,6 5-3 16,2-6-1-16,-8 1 0 0,5 5-11 0,1-5 12 15,2 0-12-15,-2 0 12 16,-1 2-3-16,1-2 0 0,-1 0 0 15,1-2 0-15,-3 2-9 0,2 0 0 0,-5-1 9 0,3-1-9 0,0 2 0 16,3 0 8-16,-6-2-8 0,3 2 0 0,0-3 0 0,2 3 0 16,-5 0 0-16,3-2 0 0,0 2 0 0,-3-1 8 15,1-1-8-15,4 2 0 0,-7 0 0 0,5 0 9 16,-3 0-9-16,3-3 0 0,0 3 8 0,2 0-8 16,-5 3 0-16,3-3 0 0,0 0 8 0,-3-1-8 15,1 1 12-15,-1 0-12 0,0-2 9 0,0 2-9 16,-2 0 0-16,2 2 9 0,0-2-9 0,0 2 0 15,-5-2 0-15,3-2 0 0,2 7 0 0,0-6 8 16,1 1-8-16,-1 0 0 0,-2 0 0 0,2 5 0 16,0-5 0-16,-2-2 0 0,4 1 11 0,-4 1-3 15,0-2-8-15,4 2 12 0,-1-2-12 0,-1 1 0 16,-2-1 0-16,4-3-10 0,-4 3 10 0,2 2 0 0,0 0 0 16,-2-3 0-16,5 3 0 0,-8 0 0 15,2-2 0-15,-2 2 0 0,6-3 8 0,-6 3 1 0,2 0 0 0,-2-2 0 16,0 7-9-16,3-6-11 0,-4 1 3 15,1 0 0-15,0 0 8 0,0 0 14 0,0-2-3 0,3 2-1 16,-3-3-10-16,2 3-11 0,1-2 3 0,0 0 0 16,-4-3 8-16,4 0 12 0,-3 0-2 0,3 3-1 15,-4-3-9-15,4 0 0 0,2 5 0 0,-5-2 0 16,0-1 0-16,3 1 0 0,-6-3 0 0,8 3 0 16,-10 2 0-16,2 0 0 0,6-3-10 0,-3 1 10 15,0 2 0-15,2-7 0 0,-4 7 0 0,4-3 0 16,1 1 0-16,-1-1 0 0,-2-1 0 0,3 6 0 15,-1-7 0-15,1 5 0 0,-3-2 0 0,0 2 0 0,2-3 0 0,-2 1 0 16,0 2 0-16,0 0 10 0,0-3-10 0,0 3 0 16,3-2 0-16,-3 2-11 0,-3 0 11 0,3-3 0 15,0 3 8-15,0 0-8 0,-3-2 0 0,3-3 0 16,3 3 0-16,-1 2 0 0,-5-3 0 16,3 3 0-16,0-2 0 0,0-5 0 0,3 7 0 0,-1-3 0 15,-2 1 0-15,0-5 0 0,3 7 0 16,-3-5 0-16,0 0 0 0,2 0 0 0,1 1 0 0,-3-1 0 15,5-2 0-15,-8 0 0 0,9 2 0 0,-4 0 0 16,6-4 0-16,-8 6 0 0,3-4 0 0,-1 2 0 16,1-2 0-16,-1 0 8 0,4-2-8 0,-9 2 0 0,5 2 0 15,1-2 0-15,-3-3 0 0,3-4 0 0,-4 5 0 0,1 4 0 16,3-2 0-16,-6-3 0 0,3 1 0 0,0-1 8 16,0-1-8-16,0 1 0 0,-3 1 8 0,3-1-8 15,0 1 9-15,0 2-9 0,3-3 12 16,-3 1-12-16,2 2 8 0,3-3-8 0,-7 1 0 15,4-1 0-15,-2 1 0 0,3-5 0 0,2 4 0 0,-2-2 0 16,-1-2 8-16,4-2-8 0,-1 4 0 0,-3-2 0 16,1-3 8-16,-1 5-8 0,4-2 0 0,-4 2 0 15,4-2 0-15,-4-2 8 0,3-1-8 0,1 5 0 16,-1-2 8-16,-3 2-8 16,4-2 0-16,-4-2 0 0,1-1 9 0,-1 1-9 0,1-1 0 0,0 1 9 15,-1-3-9-15,3-3 0 0,-7 6 0 0,2-3 0 16,2-5 0-16,-2 8 0 0,3-5 0 0,-3 0-11 15,2 2 11-15,-2-5 16 0,3 0-4 0,-1 1-1 16,1-3-11-16,-1 2 0 0,4 1 9 0,-4 2-9 0,1-8 0 0,-1 3-16 16,4-2 2-16,-4 0 1 0,1 0 21 15,-3-1 5-15,2 1 1 0,-2-3 0 0,3 5-14 0,-1-4 0 16,-2-3 0-16,3 7 0 0,0-5 0 0,-1-2 0 16,1 7 0-16,-3-4 0 0,5 4 0 0,-3-5 0 15,-2 3 0-15,3-3 0 0,-3 5 0 0,3-4 0 16,-4-3 0-16,1 0 0 0,0 2 0 0,3 5 0 15,0-2 0-15,-4 0 0 0,7-5 19 0,-6 4-3 16,2-4 0-16,3 3 0 0,-2-8-25 0,5 5-6 0,-6 0-1 0,6 0 0 16,0 7 26-16,0-4 5 0,0-3 1 0,0 0 0 15,-3 4-16-15,3-6 0 0,0 2 0 0,0 0 0 16,0 0-10-16,-3 7-5 0,3-4-1 16,-3 4 0-16,0-5 16 0,0 3 0 15,-2-3 0-15,2 5 0 0,-2 3 0 0,-1-3 0 0,1 2 0 0,0 1 0 16,-4 4 0-16,4-5 0 0,-6 8 0 0,3-1 0 15,3 5 0-15,-3-2 0 0,-3 5 0 0,3-1 0 16,-3 3 0-16,1-2 0 0,-1 8 0 0,-2-3 0 16,-3-1 0-16,2 5 0 0,1 5 0 0,-1-5 0 15,-2-1 0-15,0 8 0 0,0 0-10 0,0 0 10 16,0 0-128-16,0 0-19 16,-7 8-3-16</inkml:trace>
  <inkml:trace contextRef="#ctx0" brushRef="#br0" timeOffset="69427.28">8194 4966 288 0,'0'0'12'0,"0"0"4"0,0 0-16 0,0 0 0 0,-8 0 0 0,8 0 0 0,0 0 322 0,-2-7 62 16,-4 4 12-16,1-4 2 15,2 5-280-15,1-3-56 0,-4-2-11 0,1 5-3 16,0-5-20-16,0 0-4 0,2 5 0 0,-2-6-1 0,-3 1-23 0,2 7 8 16,1-7-8-16,0 7 0 0,-3-2 0 0,3 0 8 15,-3 2-8-15,0 0 0 0,-3 2 8 0,3 0-8 16,-2 3 10-16,2-3-10 0,0 5 0 0,0 3 0 15,0 2 0-15,0-3 0 0,3 5 0 0,-1-2 0 16,-2 2 0-16,6 2 0 0,-1 1 0 16,3-1-10-16,-3 1 10 0,3 4-8 0,0-5 8 15,3 1 0-15,2-1-9 0,1 1 9 0,-4-3 0 0,6 0 0 0,3-4-9 0,-3-1 9 16,2-2 0-16,4-2-12 0,1-3 12 0,1-2-10 31,0-2-21-31,3-3-4 0,-3-2-1 0,5 0 0 16,3 2-165-16,-3-7-34 0,21-6-6 0,-10 1-2 15</inkml:trace>
  <inkml:trace contextRef="#ctx0" brushRef="#br0" timeOffset="70062.72">8509 4933 1389 0,'11'-14'61'0,"-11"14"14"0,0-2-60 0,0-6-15 0,5 1 0 16,-2 0 0-16,-6-2 144 0,0 2 27 0,1 0 5 0,2 2 0 0,-3-7-84 0,-2 10-18 16,-1-5-3-16,1 0-1 0,2 7-32 0,-2-2-6 15,-3 4-2-15,0-4 0 0,3 2-30 0,0 2 8 16,-3 3-8-16,0-3 0 0,3 0 0 0,2 5-8 15,-5-7 8-15,3 7-13 32,-1-2-14-32,4 0-2 0,-1 2-1 0,3 0 0 0,-3 0 9 0,3-5 1 0,0 5 1 0,3 3 0 15,-3-3 19-15,3 5-10 0,-1-3 10 0,4 0-8 0,-1 6 8 0,0-1 0 16,1-3 0-16,-1 11 0 16,3-6 0-16,-3 3 0 0,3 0 0 0,-3-1 0 15,3 6 0-15,0 0 0 0,-3-1 0 0,1 1 0 16,-1 1 0-16,0-1 0 0,-2-1 8 0,-3 1-8 15,0 0 0-15,-3-3 9 0,1-3-9 0,-4-1 0 0,-2-3 18 0,3 3-3 0,-3-3-1 16,0 0 0-16,-2-2-22 0,2-3-5 16,-3-2-1-16,1 5 0 0,-4-8 2 0,4 3 1 15,-3-7 0-15,2 0 0 0,-2 0 11 16,2-7 0-16,-2-2 0 0,2 2 0 0,3-2 0 0,0-6 0 16,-2 6 0-16,5-5 0 0,5-3 0 15,0 1 9-15,-3 0-1 0,6 1-8 0,2-1 0 0,3 0 0 0,0 1 0 16,5-1 0-16,-2-3 0 0,2 3-11 0,0-6 11 0,3 6-10 15,0-7-1-15,0 6 0 0,2-4 0 0,3 2 0 32,-2-2-44-32,2 4-9 0,3 1-1 0,0-3-1 0,2 0-7 15,-2 3-2-15,0-3 0 0,0 5 0 16,-3-3 34-16,0 3 6 0,-5-2 2 0,0 7 0 0,-3-8 33 0,-3 3 0 16,1 5 10-16,-3-6-2 0,-3 6 41 0,1 0 9 0,-1-3 2 0,-3 5 0 15,-2 2 4-15,-2 0 0 0,-1-2 1 0,1 7 0 16,-4-2-18-16,1 2-4 0,-3 0-1 0,0 2 0 15,-3 3-24-15,1 2-5 0,2-2-1 0,-3 7 0 16,1-1-12-16,2 1 9 0,-3-3-9 0,3 1 8 0,6 6-8 0,-4-2 0 16,1-4 0-16,2 6 0 0,6-2 0 15,2 1 0-15,-5-6 0 0,6 5 0 0,4-5 0 16,-2 1 8-16,3-3-8 0,-1 0 0 0,4-5 0 0,-1 3 0 16,3-5 0-16,0 0 0 0,-1-5-10 0,1 1 10 15,3-3-13-15,-3 0 5 16,2-8-79-16,1 6-15 0,-1-5-3 0,-2 2-468 15,0-2-94-15</inkml:trace>
  <inkml:trace contextRef="#ctx0" brushRef="#br0" timeOffset="70379.23">9012 4773 1609 0,'0'0'71'0,"0"0"15"0,0 0-69 0,0 0-17 0,0 0 0 0,0 0 0 16,0 0 119-16,0 2 20 16,-6 5 4-16,4-4 1 0,-1 4-69 0,0 5-14 0,1-8-2 0,-3 10-1 15,2-4-34-15,0 4-6 0,-2-5-2 0,2 5 0 16,1-4-8-16,-4 4-8 0,6-5 12 0,-2 1-12 15,-4-3 0-15,4 5 0 0,2-8 0 0,0 3 0 16,0-7 0-16,0 0 0 0,0 0 0 0,0 0 0 16,0 0-12-16,5-2-2 0,0-3-1 0,3 3 0 15,0-7-4-15,0-3-1 0,0 0 0 0,3-2 0 16,-1 0 8-16,1 2 2 0,-1-4 0 16,4-3 0-16,2 2 10 0,-3 1 0 15,0 4 0-15,-2 0-8 0,2 3 8 0,-5 0 0 0,2 1 0 0,-2 1 0 16,-2 5 10-16,-6 2 4 0,5 0 1 0,-5 0 0 15,8 0 9-15,-3 2 3 0,0 5 0 0,-2-4 0 16,0 9-12-16,-1-3-3 0,1 0 0 0,-3 1 0 16,0 4-12-16,0 2 0 15,-3-2 8-15,3-4-8 0,0 6 0 0,-2-4 0 0,-1 0 8 0,0 0-8 16,3-3-13-16,-2 0-6 0,-1 1-1 0,3-3 0 16,0-7-164-16,0 0-34 0</inkml:trace>
  <inkml:trace contextRef="#ctx0" brushRef="#br0" timeOffset="70618.74">9422 4536 2358 0,'0'0'104'0,"0"0"22"0,0 0-101 0,0 0-25 16,0 0 0-16,0 0 0 0,0 7 83 0,0 4 11 15,2 1 2-15,1 0 1 0,-3 4-70 0,3 5-15 0,-6 3-2 16,3 2-1-16,-3 7-9 0,1-3 12 0,-3 8-12 0,-3 0 12 15,-3-3-21-15,-5 5-4 0,0 0-1 0,-2 0 0 32,-1 0-40-32,-2 5-8 0,0 2-2 0,-3-5 0 0,0 3-31 15,-5-3-6-15,-3-4-2 0,-5 2-570 0,3-1-115 16</inkml:trace>
  <inkml:trace contextRef="#ctx0" brushRef="#br0" timeOffset="72721.17">3630 10514 518 0,'0'0'46'0,"0"0"-37"16,0 0-9-16,0 0 0 0,0 0 203 0,0 0 38 15,0 0 8-15,0 0 2 16,0 0-168-16,0 0-34 0,0 0-6 0,0 0-2 15,0 0-27-15,-5-2-6 0,2-1 0 0,3-1-8 0,0-4 0 0,0 6 0 16,0-5 0-16,0 5 0 0,0-3 0 0,3-2 0 16,-3 2 0-16,5 1-9 0,-5-4 9 0,0 1 0 15,0 5 0-15,3-5-8 0,-1 0 8 0,4 5 0 16,-6-5 0-16,2-1 0 0,4 1 0 16,-1 5 0-16,-2-5 0 0,2 0 0 0,0 0 13 0,3-2 2 0,-5 6 0 0,5-4 0 15,0 0 6-15,2 0 2 16,-2-2 0-16,0 2 0 0,-3-1-3 0,3 1 0 15,3-2 0-15,-3 2 0 0,5 0-9 0,-2-3-3 16,-3 1 0-16,2 0 0 0,1-3-8 0,-1 3 8 0,4-6-8 16,-4 6 8-16,-2 2-8 0,0-2 0 0,3-1 9 0,-1 3-9 15,1-2 14-15,-3 2-2 0,0-5 0 0,2 7 0 16,-2-7 4-16,0 8 1 16,3-3 0-16,-6 0 0 0,6 0-4 0,-4-1-1 0,4 1 0 0,-3 0 0 15,-3-2 6-15,9 2 1 0,-7-3 0 0,4 3 0 16,-3-2-19-16,5 2 8 0,0-7-8 0,-2 4 0 15,2 3 15-15,0-2-4 0,1 0-1 0,-1-3 0 16,-5 2-10-16,5 3 0 0,3-2 0 0,-3 2 0 0,0-3 0 16,1 1 0-16,2 2 0 0,-1-2 0 0,-4-3 0 15,5 5 0-15,-3-3 0 0,0 1 8 0,6 0 4 0,-9-3 0 16,4 2 0-16,-1 1 0 0,0 0 1 0,3-3 1 16,-5 2 0-16,2 1 0 15,5 0-5-15,-4-3-1 0,-1 2 0 0,5-4 0 16,1 5 5-16,-6-5 1 0,6 4 0 0,-4 1 0 0,1-5-14 15,0 0 0-15,3-3 0 0,-1 1 0 0,1 4 0 0,-1-7 0 16,3 3 11-16,-2-1-11 0,-1 1 16 0,1 2-4 16,-3-3-1-16,2 1 0 0,1-1 1 0,-1 1 0 0,1-1 0 15,2 3 0-15,-2-2-1 0,-1 2 0 16,-2 2 0-16,0-2 0 0,5 0 5 0,-2 4 2 16,-1-4 0-16,1 3 0 0,2-1-18 0,0 2-11 0,0-4 2 15,-2 5 0-15,2-1 9 0,0-4 0 0,-2 7 8 16,-1-2-8-16,-2-1 9 0,0 3-9 0,2-2 12 0,-2-3-12 15,3 5 11-15,-3-2-11 0,-1 2 10 0,4-3-10 16,-3 3 8-16,2 0-8 0,-2-2 0 16,5 2 0-16,-2 0 8 0,-1-3-8 15,4 3 0-15,1-2 9 0,-4 2-9 0,2-3 0 0,3-4 0 0,-3 7 0 16,0-9 0-16,0 6 0 0,1-4 0 16,-1 5 0-16,3-5 0 0,-3 4 0 15,3-4 0-15,2 5 0 0,-2-1 8 0,2 1-8 0,1-3 8 0,-3 3-8 16,2-5 8-16,0 4-8 0,1 1 8 0,-1-1-8 15,-2-1 0-15,3-1 8 0,-9-2-8 0,6 0 0 16,-3 2 0-16,3-2 8 0,2-3-8 0,1 3 0 16,-1-2 0-16,6 2 0 0,-13-3 0 0,7 3 0 0,1-2 8 0,-1-1 0 15,0 5 0-15,4-6 0 0,-9 6 4 16,3-2 1-16,-3 0 0 0,3-3 0 16,-3 1-5-16,3 2-8 0,-1 4 11 0,1-4-11 0,0 2 17 15,2-2-3-15,1 0-1 0,-1 2 0 0,-2-2-13 16,3 0-15-16,-1-2 3 0,-2 6 1 0,2-6 11 0,-2 2 0 15,0-3 0-15,-3 1 0 0,3-1 12 16,0 1-3-16,0 2 0 0,2-3 0 0,0 1-9 0,-2 2 0 16,0 0 0-16,0-3-11 0,2 5 11 0,1-2-8 15,-1 0 8-15,1 0-8 0,-6 5 8 0,3-8 8 0,-3 8-8 16,3-5 11-16,-6 4-11 0,3-4 10 16,3 0-10-16,0 5 10 0,-3-8-10 0,3 8 0 15,0-5 9-15,2-1-9 0,1 4 12 0,-3-3-3 16,2-1 0-16,0-1 0 15,1 0-9-15,-3 1 0 0,-3 6 0 0,0-5 0 0,3-3 0 0,-3 1 0 16,3 4 0-16,-3-2 0 0,0 0 0 0,3 0 0 0,-3 4 0 0,3-6 0 16,2 7 0-16,-2-5 0 0,-3 4 0 0,1 1 0 15,4-3 0-15,-2 0 0 16,-3 0 0-16,0 3 0 0,0 0 0 0,3 2 0 0,-5-8 0 0,-1 8 0 16,1-2 0-16,-1 0 0 0,1-6 8 0,-1 8-8 15,3-4 0-15,3-3 0 0,0 4 9 0,0-2-9 16,-6-4 0-16,1 6 9 0,5-4-9 0,0 5 0 15,-3-5 8-15,3 4-8 0,-1-4 0 0,-1 5 0 16,-1-5 0-16,-3 4 0 0,1 1 8 0,2-5-8 16,0 2 8-16,-2 0-8 0,-4 1 9 0,7-1-9 15,4 0 12-15,-5 0-3 0,-2 1-1 0,2-1 0 16,3 2-8-16,-3-4 0 0,0 5 0 0,-2 2-11 0,2-3 11 0,-3 1 9 16,1 0-1-16,-1 2-8 15,1-5 8-15,-3 7-8 0,0-2 0 0,-1 0 0 16,1 0 0-16,0 0 0 0,-3-3 0 0,1 3 0 0,-4 5 0 0,1-3 0 15,2 3 0-15,-5-3 0 16,0 5 0-16,0-2 0 0,0 0 0 0,-6 2 0 16,4-5-68-16,-1 5-16 0,-2 0-4 0,-3 0-1096 15</inkml:trace>
  <inkml:trace contextRef="#ctx0" brushRef="#br0" timeOffset="73502.19">9517 7325 172 0,'0'-3'16'0,"0"-4"-16"0,3 0 0 0,-3 5 0 0,-3-5 210 0,3 0 39 16,0 5 8-16,0-3 2 0,-3-5-140 0,1 3-28 15,2 5-6-15,-3-3-1 0,3 5-52 0,-3-4-10 0,-2-1-2 0,3 3-1 16,2 2-19-16,-6 0 10 16,4-5-10-16,-4 5 8 0,4 0 11 0,-4 0 1 15,1-3 1-15,0 3 0 0,0 0 10 0,-1 0 1 0,4-4 1 0,-4 4 0 16,1 0 15-16,0 0 2 0,2-3 1 0,-2 3 0 16,2-2-7-16,-2-3 0 0,5 5-1 0,0 0 0 15,-3 0-27-15,-2 0-6 0,2 0-1 0,3 0 0 16,0 0-9-16,-5 0 0 0,0 5 9 0,-1-3-9 15,6-2 8-15,-5 3-8 0,-3 1 10 0,3-1-10 16,-3 9 24-16,3-8-2 16,-6 10 0-16,3-4 0 0,0 2 14 0,0-1 2 0,3 3 1 0,-3 3 0 15,3-1-18-15,-3 1-3 0,2 6-1 0,1 1 0 16,3-1-1-16,-4 1 0 0,4 4 0 0,-1 0 0 0,0 3-16 16,1 2 0-16,2-3 0 15,0 8 0-15,0-5 0 0,2 5 0 0,1-3 0 0,0 5 0 0,-1 5 19 16,4-5-3-16,-1 0-1 0,0 0 0 15,-2-3-15-15,2-4 0 0,0 0 8 0,1-2-8 0,-4 1 0 0,1-1-8 16,0-3 8-16,-1 1-13 0,-2-6 13 0,0-2 0 16,0-2 0-16,0 2 0 0,0-7-19 15,-2-2 3-15,-4-5 0 0,4 3 0 16,-4-3-46-16,1 0-9 0,0-7-1 0,-3 0-596 16,0-7-118-16</inkml:trace>
  <inkml:trace contextRef="#ctx0" brushRef="#br0" timeOffset="73699.13">9025 7868 403 0,'3'-7'36'0,"-1"7"-36"0,1-2 0 0,2-3 0 15,0 5 264-15,1 0 45 0,2 0 10 0,2-2 1 16,1-3-180-16,2 5-37 0,0 0-7 0,3 0-2 16,3-2-51-16,-1-1-11 0,-2 3-1 0,3-4-1 15,2 4-30-15,-3-3 0 0,1-2 0 0,2 5 0 16,5-2 8-16,1-3-8 0,-1 1 0 0,1-3 9 31,-1 0-184-31,-2-8-37 0,24-3-7 0,-17 1-1 0</inkml:trace>
  <inkml:trace contextRef="#ctx0" brushRef="#br0" timeOffset="73956.12">9708 7529 2509 0,'-16'17'111'0,"10"-10"23"0,-2 7-107 0,1-5-27 16,-1 6 0-16,2-1 0 0,-2-3 58 0,3 4 6 16,0-1 2-16,2-3 0 0,-2 6-53 0,2-3-13 15,-2 2 0-15,5-1 0 0,0 1 0 0,0-2-10 16,0 5 2-16,3-3 0 0,-1-1 8 0,6 1-10 16,-3 0 10-16,3 1-10 0,0-3 10 0,0 2 0 15,3-1 10-15,-1-6-10 0,4 0 0 0,-1-2-12 16,0 5 1-16,3-7 0 0,-3-5-7 0,0 5-2 15,3-5 0-15,0 0 0 16,-3-5-37-16,3 3-8 0,0-8-2 0,0-2-665 16,0 1-132-16</inkml:trace>
  <inkml:trace contextRef="#ctx0" brushRef="#br0" timeOffset="74334.86">10001 7489 403 0,'0'0'36'0,"0"0"-36"0,0 0 0 16,-2 5 0-16,-4-3 408 0,1 1 76 0,5-3 14 0,-3 7 3 15,1-2-317-15,-1 2-63 0,0 4-13 0,3-4-2 16,-2 8-71-16,2-4-15 0,0 1-2 0,0 0-1 16,0 7-17-16,0-3 0 0,2-4 0 0,-2 2 0 15,0 0 19-15,0-2 0 0,0 2 0 16,0-5 0-16,-2 3-33 0,2-7-6 0,0 2-2 0,-3 0 0 16,3-7 10-16,0 0 3 0,0 0 0 15,0 0 0-15,0 0-2 0,0 0 0 0,0 0 0 0,0 0 0 16,3-7 0-16,2 0 0 0,-2-3 0 0,2 1 0 0,0-5 11 0,1 5-10 15,-1-6 10-15,0-1-10 0,0 7 10 0,1-6 0 16,-1-1-9-16,3 2 9 0,-3 4 0 0,1 3 0 16,-1 0 0-16,-2-2 8 0,2 7 3 15,0-3 0-15,0 3 0 0,-5 2 0 0,0 0 10 0,6 2 3 16,-1-2 0-16,0 7 0 16,3 2-4-16,-5 3 0 0,2 0 0 0,0 0 0 0,1-1-9 0,-1 1-3 15,0 0 0-15,-2 2 0 0,2-5-8 0,-2 6 0 16,-3-6 0-16,3 3 0 0,-3-3 0 0,0 1-14 15,2-3 5-15,-2 0 1 16,0-5-54-16,0-2-10 0,0 0-3 0,0 0 0 16,0 0-184-16,0 0-37 0,0 0-7 0,0 0-1 0</inkml:trace>
  <inkml:trace contextRef="#ctx0" brushRef="#br0" timeOffset="74555.45">10237 7386 1861 0,'2'-7'82'0,"-2"7"18"0,6-7-80 0,-4 4-20 0,6-4 0 0,0 5 0 15,3-3 122-15,-1 5 21 0,1-2 4 0,2 2 1 16,0 2-76-16,1 5-14 0,-1 0-3 0,0 1-1 16,0 3-35-16,1 3-7 0,-4 3-2 0,3 4 0 15,-5 5-10-15,3 2 8 0,-6 0-8 0,0 8 8 16,-2-3 12-16,-3-1 1 0,-3 6 1 0,-2-3 0 16,-3 3-22-16,-8 2 0 0,-2 0 0 0,-3 5 0 15,-6-3-21-15,-2-2-9 16,-5 0-2-16,-1 0 0 0,-4 0-102 0,-4-2-21 15</inkml:trace>
  <inkml:trace contextRef="#ctx0" brushRef="#br0" timeOffset="75950.44">6580 8557 806 0,'0'0'72'0,"0"0"-58"0,0 0-14 0,0 0 0 16,0 0 190-16,0 0 35 0,5-7 7 0,-5 7 2 15,8 0-138-15,-5-7-28 0,5 7-6 0,3-2-1 16,-3 2-27-16,2 0-6 0,-2 0 0 0,3 2-1 16,-3 5-13-16,0-2-2 0,-1-3-1 0,1 8 0 15,-2-3 1-15,-1 7 0 0,-2-5 0 0,-3 8 0 16,-3-3-1-16,-2 2 0 0,-1 1 0 0,-7-1 0 15,3 1-3-15,-6-3 0 0,0 2 0 0,-3 5 0 0,3-4-8 16,-7-1 8-16,1-6-8 0,-4 6 8 0,2-9 4 16,3 3 0-16,2-3 0 0,1-7 0 0,2 0 8 0,0-7 1 15,6-3 1-15,-1 1 0 16,0-8-35-16,4-4-7 0,1 2-2 0,4-4 0 16,-1-1 12-16,3-4 10 0,3 5-13 0,-1 4 5 15,4-5 8-15,1 3-8 0,1 2 8 0,0-2-8 0,3 5 8 0,0 4 0 16,-6 0 0-16,5 0 0 0,1 1 27 0,2 1 4 15,-2 8 1-15,-1-3 0 0,4-2 2 0,1 7 1 0,-4 5 0 16,2-3 0-16,-2 5 2 0,2 0 1 16,-2 3 0-16,-1-1 0 0,-2 3-18 0,0 0-3 0,-3 2-1 15,3 2 0-15,-2 1-4 0,-4-1-2 0,1-2 0 0,-6 3 0 16,1-1-10-16,-4 1 8 0,1 1-8 0,2-6 8 16,-7 5-8-16,2-6-11 15,-5 1 3-15,-1 0 0 0,4-3 32 0,-3-2 6 0,-3 0 2 0,3-4 0 16,-1-3-32-16,1 0-16 15,2-7 1-15,-2 0 1 0,3 4 14 0,-1-11 0 0,3 2-10 16,6-6 10-16,-9 1-8 0,8-2 8 0,3-2-10 0,0 5 10 16,0-8-11-16,3 8 11 0,2-1-12 0,1-4 12 15,-1 5 0-15,3 4-8 0,2-7 8 16,4 3 0-16,-1 6 0 0,0-4 0 0,0 5 8 0,3-1-8 16,0 1 24-16,3 2-2 0,-4 0 0 0,1 2 0 15,5 3-5-15,-5 2-1 0,0 0 0 16,3 0 0-16,-3 2-7 0,-3 3-1 0,3-3-8 0,-6 5 12 15,-2 3-12-15,0-3 9 0,-5 0-9 0,2 2 8 16,-8 5 0-16,-2-4-8 0,-3 4 12 0,-5 2-4 0,-3-2-8 16,-2 3 0-16,-4-1 9 0,1-2-9 0,-3 3 0 0,1-8 0 15,1 8 0-15,-1-10 0 0,1 2 0 0,-1-2 0 16,4-2 0-16,3-3 0 0,0-2 0 0,6 0 0 16,-3-2 0-16,2-3 0 0,3-2 0 0,3-2 0 15,-1-1 0-15,1 1 0 0,5-3 0 0,0 3 0 16,3-5-9-16,2 4 9 0,0-4 0 0,3 5-9 15,-2-5 9-15,4 2 0 0,1 0 0 0,2 0 0 16,3-2 0-16,0 5 0 0,0-5 0 0,2 7 0 16,1-3 0-16,-1 3 0 0,3 0 0 0,-5 5 0 0,0-3 0 15,-3 5 0-15,1 0 0 16,-1 0 8-16,-3 5-8 0,-4-3 0 0,-6-2 0 0,0 7 0 0,0 3 0 0,-6-3 0 16,1 0 28-16,-3 2 5 15,-2-2 2-15,-1 3 0 0,0-3-35 0,1 4 0 16,-3-6 0-16,2 2 0 0,0 0 0 0,1-7-12 0,2 7 0 0,-3-7 0 31,6 0-164-31,-3 0-32 0,-5-14-6 0,2 5-2 0</inkml:trace>
  <inkml:trace contextRef="#ctx0" brushRef="#br0" timeOffset="80561.37">7914 5584 2001 0,'0'0'44'0,"0"0"8"0,0 0 3 0,0 0 2 0,8 5-45 15,0-5-12-15,-3 0 0 0,5 0 0 0,4-7 37 0,-4 0 6 0,-2 5 1 0,3-5 0 16,2 0-28-16,-2 0-4 0,2-1-2 0,0-1 0 15,0 2-10-15,1 5 0 16,4-5 0-16,-5-3 0 0,0 3 18 0,3 0-2 0,0 0 0 0,0 0 0 16,-5-2-25-16,5 9-6 0,2-8-1 0,1 1 0 15,-1 5 16-15,-2 0 0 0,3-3 0 16,-4 3 0-16,4-3 20 0,-3-2-2 0,0 7-1 16,0-2 0-16,-1-5 6 0,1 7 1 0,-2-8 0 0,1 8 0 15,4-2 8-15,-1-5 3 0,-4 5 0 0,2-3 0 16,5 3-27-16,-3-3-8 0,-2 5 0 0,3-2 0 15,-1-1 10-15,1-1-2 0,-1 4 0 0,3-8 0 0,-2 8-8 0,-1-2 0 16,1-3 0-16,-1 3 0 0,4 0 0 16,-4-3 0-16,1 3 0 0,-1-3 0 0,3 3 0 0,-2-5 0 15,2 7 0-15,-2-8-11 16,2 6 11-16,0-3 0 0,-3 3 10 0,1-5-10 16,-1 5 11-16,1-3-11 0,2-2 12 0,0 5-12 15,0-5 14-15,1-1-4 16,-1 1-1-16,-3 5 0 0,1-5-9 0,-1 5 12 0,1-3-12 0,-3-4 12 0,0 1-12 0,0 1 0 15,-1 3 9-15,1-3-9 0,0-5 0 0,0 7 0 16,3-2 0-16,-1 0 8 0,1 0-8 0,2 0 0 16,-5 0 0-16,2 0 0 0,1 2 0 0,-1-7 0 0,1 10 0 0,2-5 8 15,-3-2-8-15,1 2 0 16,-3-1 0-16,2-1 0 0,-2 0 0 0,0-3 0 0,-3 0 0 0,3 0 0 16,-3 3 0-16,1 2 0 15,-4 0 0-15,3-3 8 0,-2-4-8 0,0 5-8 16,-1 2 8-16,1-3-12 0,-3-4 12 0,2 5 14 0,-2-5-3 0,0 4-1 15,-3 1-10-15,3-5 0 0,-2 5 9 0,-1-6-9 16,0-1 20-16,1 2-1 0,-1-3 0 0,-3 6 0 16,1-8-28-16,0 7-6 0,-1-2-1 0,-2 0 0 15,0 2 24-15,-2-2 4 0,4 0 0 0,-2 4 1 0,-2-4-13 16,-1-2-15-16,0 4 3 16,1-2 1-16,-3 0 11 0,2 0 9 0,-2 4-1 15,-3-1-8-15,2-1 0 0,-2 5 0 0,3-5 0 0,-3 0 0 16,-2 3 0-16,2-1 8 0,0 3 0 0,-3-2-8 15,1 0 0-15,-1-3 0 0,-2 5 0 0,2-5 0 0,-2 0 8 16,0 0-8-16,0-2 0 0,-3 0 0 0,0 5 0 16,0-5 10-16,-3 2-10 0,3-2 8 0,-2 7-8 0,2-3 12 15,-2-4-12-15,-1 7 12 0,1 3-12 0,-1-1 0 16,-2-2 0-16,2 4 0 0,-2-1 0 0,3-6 0 16,-4 10-11-16,4-2 11 0,-3-3 0 0,2 5 0 15,1-2 0-15,-3 2 0 16,-3 0 0-16,0 0 0 0,-5 2 0 0,5-2 0 0,0 0 0 0,-2 5 0 15,-1-3 8-15,1 3-8 0,-3 0 0 0,2-5 0 16,1 4 0-16,2-1-12 0,-2 4 12 0,-1 0 0 0,3-5 0 16,-5 3 0-16,0-3 0 0,3-2 0 0,-3 5 0 0,2-3 0 15,-5-2 0-15,6 7 0 16,2-4 10-16,0-3-10 0,-2 0 0 0,2 4 0 0,5-4 0 0,1 3 0 16,-1-3 0-16,4 5 0 0,-4-3 0 0,3-2-10 15,-2 2 10-15,2 3 0 0,-3-5 0 0,1 2 0 16,2-2 0-16,-3 7 0 0,-2-2 0 0,3 0 0 15,2-1 0-15,0-1 0 16,-5 4 0-16,5 2 8 0,-3-2-8 0,6 0 0 0,-3 3 0 0,-2-3 8 16,2 0-8-16,3 2-12 0,-1-2 4 0,1 3 0 15,0-3 8-15,0 0 0 0,2 2 0 0,0-2 8 16,-2 5-8-16,3-3 0 0,2 1-8 0,-3-1 8 16,3 3 0-16,0 0 0 0,-2 0 0 0,2-1-8 15,0 3 8-15,0-4 0 0,-3 6 0 0,3-2 0 0,3 3 0 16,0-1 0-16,-6-2 0 0,3 3 0 15,0-3 0-15,3 3-8 0,-3-1 8 0,3-2 0 16,-3 3 0-16,5-1 0 0,1-2 0 0,-4 3 0 0,-2-6 0 0,6 3 0 16,4 3 0-16,-4-3-8 15,-4 0 8-15,4-2 0 0,2 4 8 0,0 1-8 16,-3-3 0-16,0 2 0 0,1 6 0 0,4-6 0 16,1 3 0-16,2 2 0 0,-5-5 0 0,0 1-12 0,6-1 12 15,-4 6 0-15,-2-4 10 0,3 4-10 0,0-6 8 0,2 0-8 16,-2 1 0-16,-1-1 0 0,1-1 0 0,2 1 0 15,0-4 0-15,1-1 0 0,-1 4 0 0,0-1 0 0,6-3 0 0,-3-3 0 32,0 6 0-32,0-5-8 0,5 0-1 0,-2 3 0 0,-1 0 9 0,1-5 0 15,-1 2 8-15,1-2-8 0,-1 5 0 0,1-2 0 16,0-1 0-16,-1-2-8 0,1 0 8 0,-3 0 9 0,0-2-1 16,0 2-8-16,2 0 0 0,-2 2-14 0,0-1 1 15,-3-4 0 1,1-1-74-16,-1 1-14 0,0 1-3 0,0 0-976 0</inkml:trace>
  <inkml:trace contextRef="#ctx0" brushRef="#br0" timeOffset="82716.75">9025 7475 878 0,'3'-16'39'0,"-1"9"8"0,-2-3-38 0,3 3-9 16,-3 3 0-16,3-3 0 0,-3 0 91 0,2-1 16 0,1 1 3 15,-3 0 1-15,2-2-19 0,1 2-3 0,0 0-1 0,-1-3 0 16,1 3-32-16,0-2-6 0,2 0-2 0,0-3 0 16,1 2-19-16,-1-4-4 0,3 5-1 0,-3-8 0 15,6 3-9-15,-3 3-3 16,0-6 0-16,2-2 0 0,1 8 2 0,-1-6 0 0,-2 1 0 15,3-3 0-15,-1 2 6 0,4 1 0 0,-1-1 1 0,0 3 0 16,0-2 5-16,3 4 1 0,0-2 0 16,0 0 0-16,2 4 7 0,1-4 2 0,0 7 0 15,2-2 0-15,-3-5-21 0,3 4-4 0,1 3-1 0,-1-2 0 16,3 2-10-16,-3 0 0 0,0 4 0 0,0-4 0 16,0 0 0-16,0 0 12 0,1 5-4 15,-1 0 0-15,2-3 4 0,1-2 0 16,0 0 0-16,5 4 0 0,-2-4 0 15,-1 5 1-15,-2-3 0 0,2 3 0 0,1-5 1 0,-1 4 0 0,-2-1 0 16,3 1 0-16,-4-1-2 0,-1 1 0 0,-1 3 0 0,0-2 0 0,0-3-3 16,3 5-1-16,-3 0 0 0,3 0 0 0,-3 0-8 0,0 0 10 15,0 5-10-15,1-3 10 0,-1-2-10 0,0 3 10 16,3 4-10-16,-3 0 10 0,0 0-10 0,0 0 10 16,-2 2-10-16,-1-2 10 0,-2 3-10 0,-3-3 8 15,3 2-8-15,-3 3 8 0,1 0-8 0,-1 2 0 16,0-5 9-16,-2 5-9 0,-1 3 0 0,1-3 8 15,2 2-8-15,-5 3 0 16,3-2 8-16,-1-3-8 0,-2 7 8 0,0-2-8 0,0-3 0 0,0 8-8 16,0-1 0-16,-3 1 0 0,0-3 33 0,1-2 7 15,-1 4 2-15,-2-1 0 0,-1-4-34 0,1 6 0 16,2-3 0-16,-2 3 0 0,0 1 0 0,-1-1 0 0,1-1 0 16,-3 3 0-16,3-2 0 0,-3-1 0 0,2 1 0 0,1-1 0 15,-3 1 0-15,0-1 0 0,2 1 0 0,-2-3 0 16,0 3 0-16,3-6 0 15,-3 6 0-15,0-1 0 0,0-1 0 0,0-4 0 0,0 6 0 0,0 0 0 16,3-1 0-16,-6 1 0 0,3-8-9 16,-3 8 9-16,3-8 0 0,-2 8 0 0,-1-8 0 0,1 7 8 15,-4-6-8-15,1-1 0 0,0 3 0 16,-1-7 0-16,1 4 0 0,-3 3 0 16,3-7-10-16,0 4 10 0,-3-1 0 0,2-1 0 0,-2-3 0 0,3 8 0 15,-3-7 0-15,0 5 0 0,0-1 0 0,0-2 0 16,-2 3 0-16,2-1 0 0,-3-2 0 0,3 3 0 15,-2-1 0-15,-4 1 0 0,4 4 0 0,-3-5 0 16,-1 1 0-16,1-3 8 0,0 2-8 0,0-2 0 16,-3-2 11-16,3 2-1 0,-6 0 0 0,3-2 0 15,0 2-10-15,0-4 0 0,1 1 0 0,-1 1 0 0,-3 0 0 0,3-3 0 16,-2 1-11-16,2-1 11 16,-3 3-9-16,4-3 9 0,-4 1-10 0,3-3 10 0,0 2 0 0,0-2 0 15,-2 7-8-15,2-4 8 0,-3-3 0 0,4 2 0 16,-4-2 0-16,1 3 0 0,-1-3 8 15,1 0 2-15,-4 0 0 0,4-5 0 0,2 5-10 0,-5-2 0 16,0-3 0-16,-1-2-11 0,4 3 11 0,-3 1 0 16,0-1 0-16,-1-3-8 0,1 0 8 0,3 0 0 0,-3 0 0 15,2 0 0-15,-2 0 0 0,0 0 8 0,0-3-8 0,-3 3 11 16,0 0-11-16,0-4 0 0,3 1 0 0,-3 1 0 16,0-3 0-1,1 5 8-15,1 0-8 0,1-7 8 0,0 7-8 0,3-5 0 0,-1 1 0 16,0-3 8-16,1 0-8 0,2 2 0 0,3-7 0 0,0 5 0 15,-3-2 0-15,5-1 0 0,1-4 9 0,-4-2-9 16,4 2 0-16,-1 2 0 0,3-5 0 16,-2-4 8-16,2 5-8 0,0-5 0 0,0-3 0 0,-3 1 0 15,1-3 0-15,2 2 0 0,0 1 0 0,3-1 0 16,-3-6 0-16,2 6 0 0,4-4 0 0,-4 0 0 16,1 2 0-16,2-5 0 0,1 5 0 0,-4-2 0 15,4-5 0-15,-1 3 0 0,1-1 0 0,-1 3 0 16,3-3 0-16,-3 1 0 0,-2-1 0 0,2 0 0 15,-2 3 0-15,2 0 0 0,1-3 0 0,-1 6 0 0,0 1 0 16,1-2 0-16,2 3 0 0,0 1 0 16,0-1 0-16,0-1 0 0,-3 6 0 0,6-4 0 0,-3 6 0 15,0 2 0-15,2-3 0 0,-2 8 0 0,0-5 0 0,0-3 0 16,0 8 0-16,3-5 8 16,0 2-8-16,-1-2 0 0,1 0-8 0,2 0 8 15,-2 2 0-15,2-2-8 0,1 0 8 0,-1 2 0 0,3 0 0 0,-3 1-10 16,0-4 10-16,1 1 0 15,-1 5-24-15,3-5 3 0,0-3 0 0,0 1 0 16,-3 2-111-16,3-3-23 0,0 6-4 0</inkml:trace>
  <inkml:trace contextRef="#ctx0" brushRef="#br0" timeOffset="104965.26">11160 4538 1555 0,'0'0'138'0,"0"0"-110"0,0 0-28 0,0 0 0 16,0 0 124-16,0 0 20 15,0 0 4-15,8-7 1 0,-3 4-86 0,3-1-18 16,3-1-3-16,-3 0-1 0,5-2-6 0,-2 5-2 16,2-5 0-16,0 7 0 0,0-7-9 0,3 4-1 0,3-1-1 0,2 1 0 15,-3 1-22-15,4-3 9 0,-7 5-9 0,7 0 0 16,-1 0 8-16,5 0-8 15,-5 0 0-15,3 0 0 0,0 0 18 0,-3 5 0 0,0-3 0 16,3-2 0-16,-3 3-7 0,1 1-2 16,-1-1 0-16,2 4 0 0,1-7 9 0,0 7 2 0,3-5 0 15,-4-2 0-15,4 7 5 0,-1-2 2 0,6 0 0 0,-3-5 0 16,3 4-19-16,-3-1-8 0,0-3 8 0,0 7-8 0,0-7 13 16,0 7-2-16,1-5-1 0,-1 3 0 15,2-3-10-15,1 5 8 0,3-7-8 0,-1 7 8 16,3 0-8-16,-3-4 8 0,-2 6-8 0,0-4 8 15,0-3-8-15,-1 5 12 0,1-2-12 0,3 0 12 16,2 2-12-16,0-2 8 0,2 2-8 0,1-3 8 0,-3 1 8 16,3-3 0-16,-3 5 1 0,0-7 0 0,2 7-3 0,1 1-1 15,0-6 0-15,0 5 0 16,2-5-4-16,0 3-1 0,1 2 0 0,-4-5 0 0,1-2-8 16,-3 7 12-16,3-4-12 0,-1-3 12 0,1 7-12 0,0-2 8 15,2-3-8-15,0-2 8 0,1 5-8 16,-1-3 0-16,0-2 9 0,-2 2-9 0,-3-2 0 0,5 5 0 15,-2-5 0-15,2 0 8 0,3 2 0 0,-2-2 0 16,-4-2 0-16,4 2 0 0,-4 2-8 0,-1-2 8 0,-1 0-8 0,2 5 8 16,1-3-8-16,0 1 0 0,-1 1 0 15,1-1-8-15,0-3 22 0,-1 0 5 16,-4 0 1-16,-1 0 0 0,3 0-12 0,-2 5-8 0,2-10 9 16,0 5-9-16,2 0 8 0,1 0-8 0,0 0 0 0,-1 0 9 15,-2 0-9-15,-2 0 10 0,-1 0-10 0,1 5 10 16,-1-3-10-16,0-2 0 0,3 7 0 15,1-5 0-15,-1-2 0 0,0 5 0 16,2-3 0-16,-2 5 0 0,-2 0 0 0,-1 1 0 0,-2-1 0 0,5 2 0 16,3-2 0-16,-3-5 0 0,-3 5 0 0,6 3 0 15,-1-3 0-15,1 2 0 0,0-2 0 16,-3 0 8-16,-3 0-8 0,3 1 0 0,0-6 0 0,3 5-11 16,-3-2 11-16,3-1 0 0,-1-4 0 0,-2 5 0 15,1-3 12-15,-4-2-1 0,0 0-1 0,1 0 0 16,-1 0-10-16,0-2 0 0,1-3 0 0,-1 5 0 15,1-2 0-15,-4 0 0 0,-1-3 0 0,1 3 0 0,-7 2 0 0,3-5 0 16,-1 5 9-16,-5 0-1 16,-2-7 0-16,-1 7 0 0,-2-3 0 0,0 1 0 15,0-3-8-15,0 3 0 0,-6-3 0 0,4 3 0 0,-4-5 0 16,1 5 0-16,-3-3 0 0,2 3 0 0,1-3 0 0,-3 2 0 16,-6-1 0-16,4 1 8 0,-4 3-8 0,-2 0 0 15,3-7 0-15,-3 7 8 0,0 0-8 0,0 0 0 16,0 0 8-16,0 0-8 0,0 0 0 0,-3-2 9 15,3 2-9-15,0 0 0 0,-5-5 8 0,0 3-8 16,5 2 0-16,-3-2 0 0,-2-3 0 0,0 3 0 16,-1-3 0-16,4 3 0 0,-4-3 0 0,4 2 0 15,-4 3 0-15,4-7 0 0,-4 5 0 0,4-3 0 16,-4-2 0-16,4 3-9 0,-1-1 9 0,1-2-8 16,-1 0 8-16,0-3-8 0,-2 1 8 0,5-5-10 0,-3 4 10 15,1-4-10-15,-4-2 10 0,6 2-10 16,-2-3 10-16,2 1-10 0,-6-3 10 0,6-2-8 15,-2-3 8-15,2 1-8 0,-6-10 8 0,4 0-12 16,-1-5 12-16,1-2-12 0,2-2 3 0,-3-3 0 0,3 8 0 0,-3-13 0 16,3 1 9-16,0-3 8 0,-2-4-8 0,-1 6 11 31,6-4-36-31,-3 7-7 0,-3-2-2 0,0 2 0 0,1-3 34 0,-1-1 0 16,0 8 0-16,1-4 0 0,-1 7 0 0,0 0 0 0,1 5 0 0,-3-5 0 15,-3 5 0-15,2-3 0 0,-2 1 0 0,3 4 0 16,-6-7 0-16,1 2 0 0,2 3 0 0,0-3 0 15,0 5 0-15,-3 0 0 0,4 3 0 16,-1-1 0-16,0 5 0 0,0-2 0 0,0-3 0 0,-3 6 0 16,3-1 0-16,-2 2 0 0,-4 1 0 0,1-6 0 0,3 13 0 15,-4-3-8-15,1-2 8 0,-3 2 0 16,3 7-12-16,0-6 12 0,-3 3-12 0,0 4 12 0,3-1-8 16,-3 0 8-16,-3 0 0 0,4 5 0 0,-4-4 0 0,1 4 0 15,-6 0 0-15,0-1 0 0,0 1-12 0,-2 3 4 16,2-3 8-16,-5 2-13 0,2-2 13 0,-2-3 0 15,3 3 0-15,-3 5 0 0,2-3 0 0,1-4 0 16,-1 2 0-16,-4-3 0 0,-4 3 0 0,-2 0 0 16,0-2 0-16,-3 0 0 15,-2 2 0-15,0-3 0 0,-1 5 0 0,-2-2 0 0,0-2 0 16,-2 0 0-16,-6-6 0 0,0 13 0 0,-5-7 0 0,2 4-9 16,1-2 9-16,-1 5 0 0,-2-6 0 0,-3 1 0 0,0 0 0 0,0 0 0 15,6 7 0-15,-1-9 0 0,1 7 0 0,-1-3 0 16,-2-5 0-16,2 3 0 0,-2 5 0 0,2-12 0 15,1 7 0-15,-1 5 0 0,-2-6 0 0,0 1 0 16,2 0 0-16,1 0 0 16,-1 7 0-16,3-9 0 0,0 7 0 0,0 2 0 0,-2-8-9 0,-1 8 9 15,1-7 0-15,2 7 0 0,0-2 0 0,3-3 0 16,-1 5-8-16,-1 0 8 0,-9 0 0 0,5 0 0 16,3 5 0-16,0-3-9 15,3-2 9-15,0 0 0 0,-1 3 0 0,4 1 0 0,-1-1 0 0,-2 2 0 16,5-5 0-16,0 0 0 0,5 2 0 0,3-2 0 15,3 0-8-15,-1 0 8 0,1-2 0 0,0 2 0 16,-3 0 0-16,0 0 0 0,0 0 0 0,2 0 0 16,3 0 0-16,1 0 0 0,-1 0 0 0,3 0 0 0,0 0 0 15,0 0 0-15,-1 2 0 0,1-2-10 0,3 5 10 0,-3-1 0 16,0-4 0-16,2 5 0 0,1 2 0 16,5-5 9-16,-1 5 0 0,7-4 0 0,-4 2-9 0,1-3-14 15,4 5 3-15,1-2 1 0,0 4 10 0,2-7 0 16,1 5 0-16,-1 1-8 0,3-1 8 0,-2 0 0 15,2-3-9-15,0 8 9 0,2-10 0 0,-2 8 0 16,3-3 0-16,-3 0 0 0,3 0-8 0,0 0 8 16,-1 2 0-16,4-1 0 0,-4-1 0 0,4-5 0 15,-4 7 0-15,1-4 0 0,3 4-8 0,-4-1 8 16,1-1 0-16,0 0 0 0,-1 0 0 0,-2 2 0 16,3-7 0-16,-3 8 0 0,0 2-9 0,0-5 9 0,0 2 0 0,-2 0 0 15,-1 6 0-15,3-6-8 0,-2 5 8 16,-1-4 0-16,3 6 0 0,-2-2 0 15,-1-5 0-15,3 8 0 0,-2-1 8 0,2-1 6 0,-3 1 1 0,3 0 0 16,0 6-25-16,3-8-5 0,-6 5-1 0,3-3 0 16,3 5 16-16,0-2 0 0,-1 2 0 0,1-2 0 15,-3-3 0-15,3 8 0 0,0-3 0 0,-1-2 0 16,1 4 0-16,2 6 0 0,-2-6 0 0,2 3 0 16,1 2 0-16,-1 1 0 0,3 1 0 0,-2 1 0 15,2-1 0-15,-3 1-9 0,3 4 9 0,0 5-8 16,0-2 8-16,3 4 0 0,-3-4 0 0,2 6 0 15,-2-1 0-15,0 6 0 0,0-11 0 16,3 6-8-16,-3-4 8 0,2 3 0 0,-2-3 0 0,0 4 0 0,0-4 0 16,0 0 0-16,3 3 0 0,0-3 0 15,-3-3 0-15,0 3 0 0,5-7 0 0,-2-2 0 0,-1 6 0 16,1-4 0-16,5 0 0 0,-3-2 0 0,0-1 0 0,3-4 0 16,-5 5 0-16,2-3 0 15,3-2 20-15,0-3 0 0,-2 1 0 0,-1-5 0 16,3 2-31-16,-3-2-6 0,0-7-2 0,-2-1 0 0,0 3 19 0,2-4 0 15,-2 2-8-15,2-3 8 16,-5-2-35 0,5 0-3-16,-2-2-1 0,-3-5 0 0,0 0-150 0,0 0-31 0</inkml:trace>
  <inkml:trace contextRef="#ctx0" brushRef="#br0" timeOffset="117395.53">10475 3915 403 0,'0'0'36'15,"0"0"-36"-15,0 0 0 0,0 0 0 16,0 0 182-16,0 0 30 0,0 0 5 0,0 0 2 16,0 0-109-16,0 0-22 0,0 0-4 0,0 0 0 15,0 0-27-15,0 0-5 0,0 0 0 0,0 0-1 0,0 0-17 0,0 0-3 16,0 0-1-16,0 0 0 0,5-5-16 16,-5 5-3-16,0 0-1 0,5-5 0 0,-5 5-10 0,0 0 10 15,6 0-10-15,2-2 10 16,-8 2-10-16,5-5 10 0,-5 5-10 0,5 5 10 15,1-5 1-15,-1-5 0 0,3 5 0 0,-3 0 0 0,3 0 4 0,0 0 1 16,0 0 0-16,0-2 0 0,0 2 4 0,0-5 0 16,2 3 1-16,1 2 0 0,-3 0-10 0,0-3-3 15,0 3 0-15,2 0 0 0,3-4-8 0,1 4 0 16,-4-3 0-16,6-1 0 0,-3 4 0 16,1-3 0-16,-1 1 8 15,0 2-8-15,0-5 0 0,1 5 0 0,-4 0 0 0,3 0 0 0,-2-2 0 0,0-3 0 0,-4 5 0 16,4 0 0-16,-3 0 0 0,0 0 0 15,0 0 0-15,-3 0 0 0,3 0 0 0,-3-2 0 16,1-3 0-16,-6 5 8 0,0 0-8 0,0 0 0 0,5 0 0 0,-5 0 8 16,8 0-8-16,-5-2 8 0,-3 2-8 0,0 0 8 15,5-3-8-15,-5 3 0 16,0 0 0-16,0 0 8 16,2-4-32-16,-2 4-6 0,3-3-2 0,-3 3 0 0,3-4-150 0,-3-3-30 0,2-3-7 15,-2 10-1-15</inkml:trace>
  <inkml:trace contextRef="#ctx0" brushRef="#br0" timeOffset="117657.34">11054 3416 345 0,'0'0'31'16,"0"0"-31"-16,0 0 0 0,0 0 0 0,0 0 96 0,0 0 12 15,0 0 4-15,0 0-282 16,-5 0-56-16</inkml:trace>
  <inkml:trace contextRef="#ctx0" brushRef="#br0" timeOffset="118304.48">11023 3404 172 0,'0'0'8'0,"0"0"1"0,-3-4-9 0,3 4 0 0,0 0 0 16,0 0 0-16,0 0 196 0,0 0 38 0,0 0 7 0,0 0 2 16,0 0-115-16,0 0-22 0,-13-3-5 0,5-4-1 15,8 7-36-15,-11 0-8 0,1-2-2 0,2-3 0 16,8 5-30-16,-11 0-5 16,3 0-2-16,-2 0 0 0,-1 0-17 0,0 5 0 0,1-3 0 15,-1-2 0-15,1 7 0 0,-1-4 0 0,-2 1 0 0,0-1 0 16,-1 6 0-16,1-4 0 0,-3-3 0 0,0 10 0 15,0-7 0-15,1 9 0 0,-4-5 0 0,3 3 0 16,-2-3 29-16,2 1-1 0,-3 4 0 0,1-5 0 16,7 5-9-16,-2 0-3 15,0-2 0-15,0-5 0 0,-1 7-16 0,1-2 0 0,0-5 0 0,2 10 0 0,1-6 0 16,-1 1 0-16,0 2 0 0,1 0 0 16,-1-2 0-16,3-5 0 0,0 5 0 15,1-3 0-15,1 1 0 0,1-1 0 0,0 3 0 0,-1-3 0 16,1-2 0-16,0 5 0 0,2-5 0 0,-2 0 0 15,2 3 0-15,1-3 0 0,-4 2 0 0,6 3 0 0,-2 0 0 0,-1-1 8 16,0-1-8-16,1-1 0 0,-1 3 10 16,0 0-10-16,3 2 8 0,0 0-8 0,-2 2 12 15,2-6-4-15,-3 4 0 16,3-2 0-16,0 2 2 0,0 0 0 0,3-2 0 0,-3 2 0 16,2-5-10-16,-2 5 8 0,3 0-8 0,0-4 8 0,-3 4-8 0,2-2 0 15,4-1 0-15,-4-4 0 0,1 3 0 0,2-1 8 16,0 1-8-16,1-3 0 0,-4 0 9 0,4 2-9 15,2-2 10-15,0 3-10 0,0-3 17 0,-1-3-2 0,1 3-1 16,0-2 0-16,0 0-4 0,0-3-1 16,0 5 0-16,0-2 0 0,3 0 6 0,-3-5 1 0,2 4 0 0,-2-1 0 15,0 1 0-15,3-1 1 0,-3-3 0 0,0 2 0 16,2-2 2-16,-2 5 0 0,3-5 0 0,-1 0 0 16,1 0-1-16,-1 2 0 15,1-2 0-15,0-2 0 0,2 2-1 0,-3 0 0 16,4-5 0-16,-4 3 0 0,3 2-5 0,-2-3 0 0,2-1-1 15,-2-3 0-15,-1 4-3 0,1-4 0 0,2 5 0 0,-2-5 0 16,-3 2-8-16,2-4 8 0,-2 6-8 0,3-1 8 16,-3-3-8-16,2 7 0 0,-2-10 0 0,0 8 0 15,-3-3 15-15,3 3-3 0,-2-3 0 0,2 3 0 16,-6 2-12-16,-2 0-13 0,6-3 2 0,-6 3 1 16,0 0 10-16,0 0 0 0,0 0 0 0,5 3 0 0,0-3 0 15,0 0 0-15,-5 0 0 0,0 0 0 0,0 0-25 0,6 2 0 16,-4 3 0-16,1-3 0 15,-3-2-101-15,3 7-20 0,-3-7-4 0</inkml:trace>
  <inkml:trace contextRef="#ctx0" brushRef="#br0" timeOffset="129509.98">6752 3303 1796 0,'-2'-9'80'15,"-1"2"16"-15,0 0-77 0,3 0-19 0,3-3 0 0,0 1 0 0,2 2 0 0,0-3 0 16,3 3 0-16,0 0 0 0,3 0 0 0,2 0 12 16,3 5-4-16,2 2-8 15,1 0 11-15,2 0-11 0,0 2 10 0,0 5-10 0,6 0 0 0,2 0 0 16,-3 0 0-16,1 3 0 0,2-1 0 0,0 1 0 16,-5 4 0-16,2-5 0 0,1-2 0 0,-4 2 0 0,4 3 0 15,-1 0 0-15,-2 0 0 0,3-5 0 16,-4 2 0-16,1 1 0 0,0 4 0 0,-3-5 0 15,-2 8 0-15,-1-3 0 0,1 2 0 0,-6 1 0 16,0-1 0-16,-2 5 0 16,-1-2 0-16,-2 5 0 0,3-3 0 0,-3 2 0 0,0 3 9 0,-3-2-9 0,0-1 8 0,1 3-8 15,-1-2 0-15,0-1 0 0,-2 5 8 0,2-9-8 16,-2 5 0-16,-3 4 0 0,3-2 0 0,-1-3 8 16,1 1-8-16,-1-1 0 0,-2 3 0 0,6-2 8 15,-4-1-8-15,4 5 0 0,-1-2 0 16,0-2 0-16,3-5 0 0,0 4 0 0,0 1 0 15,3-1 0-15,-1-2 0 0,1-2 0 0,-1 0-9 0,4 2 9 16,-1 3 0-16,-3-1 0 0,4 1 0 0,-4-1 0 16,-2 1 0-16,3-1 0 0,5 1 0 0,-11 4 0 15,-2-2 0-15,2-3 0 0,5-4 0 0,-4 5 0 16,-4-1 0-16,1 1 0 0,2-1 8 0,-2 1-8 16,-3-1 0-16,0 1 0 0,-3-1 0 0,3 1 0 15,0-1 9-15,0 3-9 0,-5-2 8 0,2-1-8 0,6 1 9 16,-6-1-9-16,1-1 10 0,-4-4-10 0,1 4 8 15,0-4-8-15,0 3 0 0,-1-4 9 0,-2-1-9 0,0 6 0 16,6-6 0-16,-6 3 8 0,0 2-8 16,0-5 0-16,3 8 0 0,-1-3 8 0,-2-2-8 0,1 2 0 15,-1-2 0-15,2-3 0 0,1 8 0 0,2-8 0 16,1 1 0-16,-1-3 0 0,0 2 0 0,1-8 0 16,-1 1 0-16,0 3 0 0,3-3 0 0,0-7 8 15,-2 5-8-15,2-2 0 0,0-2 0 0,-3 4 0 16,3-7 0-16,0 7 0 0,0-7 0 0,0 0 8 15,0 0-8-15,-2 2 0 0,2-2 0 0,0 0 0 0,0 0 0 0,0 0 0 16,0 0 0-16,0 0 0 0,0 0 0 16,0 0 0-16,0 0 0 0,5 5-14 0,0-5 2 15,0 2 0-15,1-2 20 0,-6 0 5 0,0 0 1 0,5 2 0 16,0-2-14-16,3 0 0 16,-8 0 0-16,6 7 0 0,-1-2 0 0,3-2 0 0,-3 4 0 0,0-5 0 15,-2 5 0-15,2 0 0 0,1-2 0 0,-1-1 0 16,-3-4 0-16,1 8 0 0,5-1-8 0,-5 0 8 15,-3 0 0-15,2 2 0 0,4 0 0 0,-6-1 0 16,-3 1 0-16,6-2 0 0,-3 0 0 0,2 2 0 16,1 8 0-16,-3-10 0 0,0 5 0 0,5-8 0 15,3 8 0-15,-3-2 0 0,-7-3 0 0,7 0 0 0,3-3 0 16,0 3 0-16,-5 1-8 0,-1-1 8 0,1 0 0 0,5 0 0 16,-3 0 0-1,-5-3 0-15,3 8 0 0,-1-5 0 0,6-2 0 0,0 2 0 16,-8 0 0-16,6 0 0 0,-1 0 0 0,3-4 0 15,-6 6-8-15,1-4 8 0,-3-5 0 0,5 7 0 0,3-5-15 0,-8-2 4 16,0 0 1-16,6 9 0 0,2-4-5 0,-3-2-1 16,-5-3 0-16,0 0 0 0,8 7 7 15,-8-7 1-15,0 0 0 0,5 7 0 0,-5-7 8 16,0 0 0-16,0 0 0 0,0 0-539 16,8 2-101-16</inkml:trace>
  <inkml:trace contextRef="#ctx0" brushRef="#br0" timeOffset="136403.35">15478 7866 288 0,'0'0'12'0,"0"0"4"0,0 0-16 0,0 0 0 16,0 0 0-16,0 0 0 0,0 0 464 0,0 0 91 15,0 0 17-15,0 0 4 0,0 0-420 0,0 0-85 16,0 0-17-16,0 0-3 0,3-5-36 0,-1-2-7 0,4 0-8 0,-4 2 11 16,6-2-11-16,0 0 0 0,0 2 0 0,0 1 0 15,0-3 0-15,0 2 0 0,0-2-9 0,-3 5 9 16,1-1 0-16,-6 3 0 0,5-5 0 0,-5 5 0 16,8 0 0-16,-8 0 0 0,5 0 0 0,-5 0 0 15,5 5 10-15,-5-5-10 0,6 3 10 0,-4 4-10 16,4-5 11-16,-4 3-11 0,1 2 12 0,2-3-12 0,-2 3 0 15,-1 1 0-15,1 1 0 0,0 3 0 0,-1-3 0 0,1 0 0 16,0 6 0-16,-1-6 0 0,1 5 0 0,0-4 0 16,2-1 0-16,-2 3 0 0,2-3 0 15,-3 1 0-15,4-3 0 0,-4 0 0 16,4 0 0-16,-1-5 0 0,0 5-9 0,3-5 9 0,-5-2-17 0,5 0 1 16,0-4 1-16,-3-1 0 15,3-4-37-15,0 2-8 0,-3-8-2 16,3 6-999-16</inkml:trace>
  <inkml:trace contextRef="#ctx0" brushRef="#br0" timeOffset="136594.78">15841 7482 2566 0,'-8'12'56'0,"8"-7"12"0,-3 2 3 0,0 7 1 16,3-5-57-16,3-2-15 0,-3 3 0 0,5-3 0 0,1 0 9 0,-1 0-1 0,0-5 0 0,3-2 0 15,0 7-8-15,0-7-17 0,0 0 4 0,0 0 1 32,2 0-204-32,-4 0-40 0,2 0-8 0,-3 0-604 0</inkml:trace>
  <inkml:trace contextRef="#ctx0" brushRef="#br0" timeOffset="136832.31">15912 7593 24 0,'0'7'0'0,"0"0"0"0,0 2 84 0,0-2 18 0,0 3 3 0,-3 4 1 16,1-5 286-16,-1 6 56 15,0-6 12-15,3 3 3 0,-5-3-279 0,5 1-55 0,-2-1-11 0,2 3-2 0,2-3-75 0,1 0-14 16,-1 1-3-16,1-3-1 0,2 0-12 0,1 2-3 15,-1 3 0-15,3-2 0 0,3-3 21 0,-1 2 4 16,3-2 1-16,1 3 0 0,-1-1-21 0,0-2-4 16,3 7-1-16,-3-5 0 0,0-1-8 0,-2 1 8 15,0 3-8-15,-1-8 8 0,1 3 0 0,-6 1 0 16,3 1 0-16,-5-2 0 0,2 0-8 0,-3 2 8 16,-2-1-8-16,-2 1 8 15,-1-2-8-15,-2 0 0 0,-3 0 0 0,0 2 0 0,-3-1-17 16,1-1-6-16,-6-5-1 0,-3 5 0 15,1 0-104-15,-1-5-22 0,-4 5-4 16,1-2-1-16</inkml:trace>
  <inkml:trace contextRef="#ctx0" brushRef="#br0" timeOffset="138570.17">14676 8195 1620 0,'0'0'72'0,"0"0"14"16,-5 7-69-16,3-2-17 0,2-5 0 0,0 0 0 0,-6 2 59 0,6-2 8 15,0 0 1-15,0 0 1 0,0 0-39 0,0 0-8 16,0 0-2-16,0 0 0 0,0 0-20 0,6 0 9 16,-6 0-9-16,7 0 0 0,-1 0 18 0,-1 0-3 15,-5 0-1-15,8 0 0 0,-3 0 18 0,1 0 4 0,-6 0 1 0,7 0 0 16,-1 2 12-16,-1-2 3 0,-5 0 0 15,8 5 0-15,-3-5 1 0,1 3 1 16,-1-3 0-16,3 4 0 0,-3-4-29 0,3 3-5 0,0-3-2 0,0-3 0 16,0 3-5-16,0-4-1 0,2 4 0 0,-2 0 0 15,0-3-4-15,0-4-8 0,0 5 11 16,3-3-11-16,-3-2 8 0,2 5-8 0,-2-5 0 16,3 4 0-16,-1-4 0 0,1 0 0 0,0 0 0 0,-1 0 0 15,3-2 0-15,-2 2 0 0,2-3 0 0,0-4 0 16,-2 7 0-16,2-2-16 0,0-6 2 0,-2 6 0 31,0 2-158-31,-1-5-31 0</inkml:trace>
  <inkml:trace contextRef="#ctx0" brushRef="#br0" timeOffset="146677.22">15264 9401 115 0,'0'0'10'0,"0"0"-10"0,0 0 0 0,0 0 0 0,0-4 203 0,-3 1 38 16,1-1 8-16,-1-6 2 16,3 8-120-16,-3-5-24 0,-2 0-5 0,2 0-1 15,1 0-9-15,-1 0-1 0,0-3-1 0,1 3 0 16,-4 5-26-16,4-5-4 0,-1-3-2 0,0 6 0 0,1-6-18 0,2 8-4 15,-3-5-1-15,3 2 0 0,0-4-4 0,3 2-1 16,-1 0 0-16,4 2 0 0,-1-7-9 0,0 5-1 16,3-2-1-16,3-1 0 15,-3-4-19-15,2 5 8 0,4-1-8 0,-4-1 0 0,3 1 0 16,1 3 0-16,2-2 0 0,2 2 0 16,-2 7 10-16,2-3-2 0,4 6 0 0,-4-3 0 0,1 7-8 0,-1 0 0 15,1 0 0-15,-1 5 0 0,1 2 0 0,-1 2 0 0,1 1 0 16,-3 6 0-16,0-2 0 0,-3-2 18 15,0 5-2-15,-2 4 0 0,-1-2-3 0,-2 4-1 16,-3 3 0-16,1 0 0 0,-4 3 2 0,4-1 0 0,-6 2 0 0,-3-4 0 16,0 0 6-16,-2 5 0 0,-3-5 1 0,0 4 0 15,-5-4-3-15,-3 0-1 0,0 5 0 16,-2-5 0-16,-3 0-17 0,2 2 0 0,-2-4 0 0,0-5 0 16,-1-1 8-16,1-1-8 0,-2-3 0 15,1-2 0-15,1-5 9 0,3 0-1 16,-4-4-8-16,4-1 12 0,-3-4 0 0,2-3-1 0,1-4 0 0,-1-3 0 15,1-2 5-15,-3-3 2 0,2-4 0 0,1-2 0 16,-1-8 3-16,0 1 1 0,4-3 0 0,1-5 0 16,4 1-14-16,-1 2-8 0,6-3 8 0,0 0-8 15,2 1 0-15,0-1 0 0,3 5 0 0,0-6 0 16,3-1 0-16,2-3 0 0,-2 1 0 0,2 0 0 16,3 2 0-16,0 0 0 0,3 2 0 0,-3 1 0 15,2 6-10-15,3 1 0 0,-2-1 0 0,0 8 0 31,2-1-43-31,-3 1-9 0,1 2-2 0,2 2 0 0,-2 0-128 0,-1 7-25 0</inkml:trace>
  <inkml:trace contextRef="#ctx0" brushRef="#br0" timeOffset="147022.6">16058 8985 2332 0,'0'0'52'0,"0"0"10"0,0 0 2 0,0 0 1 0,0 0-52 0,0 0-13 0,0 0 0 0,0 0 0 16,0 0 34 0,0 0 4-16,-3-2 1 0,-2 4 0 0,-3-2-19 0,0 10-3 0,-5-3-1 15,-1 9 0-15,-2-2-6 0,1 10-2 0,-4-1 0 16,3 3 0-16,0 5-8 0,3 9 8 15,0-3-8-15,2 6 8 0,3 4-8 0,3 0 12 0,0 4-12 0,5 1 12 16,2 2 0-16,1 3 1 0,0-3 0 0,5-5 0 16,2 5-13-16,1-7 0 0,-1 0-9 0,4-7 9 15,4 0-19-15,1-7 3 0,-1 3 0 0,1-11 0 32,4 1-44-32,-1-5-9 0,1 1-2 15,4-4-647-15,2-8-130 0</inkml:trace>
  <inkml:trace contextRef="#ctx0" brushRef="#br0" timeOffset="147524.63">16560 9279 2559 0,'0'0'56'0,"0"0"12"0,0 0 3 0,0 0 1 0,0 0-58 0,0 0-14 15,0 0 0-15,0 0 0 0,8 0 38 0,-2 0 5 0,-6 0 1 0,0 0 0 16,0 0-36-16,5 7-8 0,-3 0 0 0,-2 3 0 16,0 6 0-16,-2 3 0 0,2 0 0 0,-5 4 0 15,-1 8 8-15,-2-5 0 0,0 4 0 16,3 1 0-16,-3-5-8 0,3 2 0 15,0-9 0-15,-1-3 0 0,4-2 0 0,-4-4 0 0,6 2 0 0,-2-8 0 16,2 3 0-16,0-7-11 0,0 0 3 0,0 0 0 31,0 0-118-31,8 5-23 0,-3-10-5 0,5-2-1 0,4-4 115 0,-4-6 24 0,4-4 4 0,-1 2 0 16,3-2 12-16,-1-5 11 16,7 3-3-16,-6-1 0 0,-3 3 26 0,0-3 5 0,6 8 1 0,-4-1 0 0,-1 1 28 0,-4 7 5 15,1-3 2-15,2 5 0 16,-2 2-10-16,-3 0-1 15,2 5-1-15,-2 0 0 0,0 0-15 0,0 7-4 0,-3 0 0 0,3 0 0 0,-3 3-35 0,1-1-9 16,-4 5 0-16,1 3 0 16,2-1 8-16,-2 8 0 0,-3-3 0 0,0 3 0 0,3-1-8 0,-1 3 0 15,-2 0 0-15,0-3 0 0,0 1 0 0,0-1 0 16,3-2 0-16,0-2 0 16,-3-2-32-16,2 2-6 0,1-8-1 0,2 3 0 15,-2-4-93-15,-1-1-20 0,4-2-3 0,-1 0-948 0</inkml:trace>
  <inkml:trace contextRef="#ctx0" brushRef="#br0" timeOffset="147792.63">17320 8962 2761 0,'0'0'60'0,"5"7"13"0,-2 2 3 0,5 5 2 0,-3 3-62 0,5-1-16 16,1 1 0-16,0 6 0 0,4-2 44 0,1-2 7 15,0 5 1-15,5-1 0 0,-2 1-44 0,-1-1-8 0,1 1 0 0,-1-1 0 16,4 5 0-16,-4-4 0 0,-2-3 0 0,0 3 0 16,-3-1 0-16,-2 1 0 0,-3-1 0 0,-3 1 0 15,-2-1 0-15,-1 1 0 0,-4 4 0 0,-1-2 0 16,-5 0 0-16,-3 4 0 0,-4 1 0 0,-7-1 0 16,-1 1 0-16,-4-3 0 0,1 3 0 0,-6 2 0 15,0-3-92 1,-2 3-18-16,-1-2-4 15,-2-1-690-15,0-4-137 0</inkml:trace>
  <inkml:trace contextRef="#ctx0" brushRef="#br0" timeOffset="148751.41">14459 10338 1886 0,'0'0'84'0,"0"0"16"0,0 0-80 0,0 0-20 16,6 7 0-16,2-7 0 0,2-5 33 0,1 3 3 15,2-1 0-15,8-2 0 0,6-2-4 0,-1 5-1 16,6-7 0-16,2-3 0 0,6 2-12 0,0 1-3 15,-1 0 0-15,1-3 0 0,-3 3 6 0,3-1 1 16,2 1 0-16,3-3 0 0,0 5-3 0,3 2-1 16,-1 0 0-16,-4-2 0 0,-1 5 16 0,0-3 3 15,1 5 1-15,-1 0 0 0,3 0 5 16,3 0 0-16,-1 0 1 0,4 0 0 0,-6 0-9 0,2 5-1 0,-5-5-1 0,6 0 0 16,2 0-14-16,3 0-4 15,3 0 0-15,-3-5 0 0,-3 3-16 16,0 0 10-16,1-3-10 0,4-2 8 0,1 5-8 0,-1-6 0 0,-4 1 9 15,1 5-9-15,-4-5 0 0,0 0 0 0,-3 5 0 16,2-3 0-16,6 3 14 0,-3-3 8 0,1 5 2 16,-6 0 0-16,0 0-4 0,0 0 0 0,-6 0 0 15,1 0 0-15,-3 5-4 0,0-3 0 0,5-2-1 0,1 0 0 16,-3 0-15-16,-1 0 9 0,1 0-9 0,0 0 8 16,-3-2 20-16,-3-3 4 0,-2 5 1 15,0-2 0-15,-1-6-33 0,1 8-14 0,0-7 1 16,0 5 0-16,-3-5 13 0,0 0 0 0,0 5 0 15,0-3 0-15,-3-2 15 0,1 4-4 16,-3 1-1-16,-3-3 0 0,0 3-10 16,-2-3 0-16,2 5-10 0,0-2 10 0,0 0 0 0,3 2 0 0,0-5 13 0,-1 10-4 0,1-5-9 0,0 2 0 15,0-2 0-15,0 2 8 0,0-2-8 16,-1 0 10-16,-2 5-10 0,1-3 10 0,-1-2 10 0,-3 5 1 16,1-3 1-16,-1-2 0 0,1 0-22 0,-3 3-15 15,2-3 3-15,1 0 0 16,-3 0 12-16,2 0 0 0,1-3 0 0,-1 3 0 15,1 0 0-15,-1 0 0 0,1 0 8 0,-3 0-8 0,0-2 0 16,2-3 0-16,-2 5 0 0,0-2 0 0,0-3 0 0,0 3 0 16,-6-5 0-16,3 5 0 0,1-3 0 0,-4-2-17 15,-2 4 3-15,0-4 1 16,-3 0-101-16,1-2-20 0,-4 0-4 0,1-6-1 0</inkml:trace>
  <inkml:trace contextRef="#ctx0" brushRef="#br0" timeOffset="150614.51">18680 9444 2404 0,'0'0'107'0,"5"0"21"16,5 0-102-16,6-3-26 0,0-4 0 0,8 0 0 16,5-7 0-16,3 2-9 0,0-2 0 0,2-2 0 15,3 2 33-15,3 0 6 0,5 2 2 0,5-2 0 0,3 0-32 0,0 4 0 16,0 3 0-16,2 0 0 0,-4 2 0 16,7 1 0-16,-3-3 0 0,6 7 0 0,-5 0 22 15,2 0-2-15,-2 0 0 0,-4 0 0 16,-1 4 20-16,2-1 3 0,-6-3 1 0,1 4 0 0,0-1-26 0,-6-1-5 15,-5-2-1-15,0 5 0 0,-5-5-12 0,-3 0 0 16,-3 0 0-16,-2 0 0 0,0-5-12 16,-6 5-6-16,-2-2-1 15,-5-5 0-15,-3 4-118 16,-6-1-24-16,-2 4-5 0,-7-3-1 0</inkml:trace>
  <inkml:trace contextRef="#ctx0" brushRef="#br0" timeOffset="150973.45">18942 9032 2566 0,'0'0'114'0,"0"0"23"15,0 0-109-15,0 0-28 0,0 0 0 0,0 0 0 16,0 0 59-16,0 0 6 0,0 0 2 0,-3 0 0 15,-5 10-42-15,0-6-8 0,-3 6-1 0,-2-1-1 16,-8-2-15-16,0 10-12 0,-3-3 3 0,-8 2 0 16,1 8-27-16,-4-1-6 0,3 3-1 0,1 2 0 15,-1-2-1-15,3 2 0 0,2 1 0 0,4-1 0 16,1 3 29-16,6-3 6 0,-2 2 1 16,7 1 0-16,6-5 8 0,2-3 0 0,9 5 0 0,2-4 0 15,2-5 8-15,6-3 3 0,8 1 1 0,2-3 0 16,9-7-12-16,2 0-11 0,5-5 3 0,1 3 0 0,1-5 8 0,1-5 0 15,-2-2 0-15,4 5 0 16,6-7 0-16,0-3 0 0,3 2 0 0,-3-4 8 16,2 5-122-16,-4-8-24 0,-1 8-5 15,0 0-829-15</inkml:trace>
  <inkml:trace contextRef="#ctx0" brushRef="#br0" timeOffset="151372.15">21386 9112 3063 0,'0'0'68'0,"-8"5"13"0,3 2 3 0,-3-5 2 0,-2 1-69 0,-1-3-17 0,-2 0 0 0,-3 0 0 16,-5-3-12-16,-3 3-7 0,3 0-1 0,-6 3 0 15,-2-3-42-15,0 0-9 0,0 7-1 0,0-3-1 32,5 1 17-32,0 7 3 0,3-3 1 0,3 5 0 0,2-2 36 0,2 2 7 0,1 3 9 0,3-3-13 15,2 2 34-15,0 1 7 0,2-1 2 0,4 1 0 16,2-1 22-16,2 3 5 0,1-3 1 0,5 1 0 16,0 2-14-16,5-5-4 0,3 0 0 0,3-2 0 15,4 2-32-15,1-7-8 0,3 0 0 0,-1 0 0 0,-5-5 0 16,-2 5-12-16,2-4 2 15,-3 1 1-15,-2-1 9 0,-2 4 0 16,-1-7 0-16,-3 7 0 0,-4-5 0 0,-1 5 0 0,-5 0-11 16,-5-4 11-16,-3 11 0 0,-3-5 15 0,-2-2-2 0,-3 5 0 0,-2-3-29 0,-4 1-7 15,-4-1-1-15,-1 3 0 16,1-7-161-16,0 2-33 0</inkml:trace>
  <inkml:trace contextRef="#ctx0" brushRef="#br0" timeOffset="151938.54">21524 9484 2246 0,'16'5'200'0,"5"-3"-160"0,5-2-32 0,3 0-8 16,6-2 164-16,-3-6 31 0,-1-1 6 0,-2-3 2 16,1-4-151-16,-4-1-29 0,0 1-7 0,-2-5 0 31,0 2-55-31,-3-2-10 0,-5-3-3 0,-3 1 0 0,-2-1-24 0,-8 5-4 0,-3-4-2 0,-6 2 0 15,-2 2 22-15,-2 2 4 0,-3 6 0 16,-3-1 1-16,-3 5 43 0,1 0 12 0,-1 4 0 0,-2 3 0 16,0 3 34-16,-3 4 14 0,-2-5 4 0,-4 12 0 15,4 0 0-15,-3-2 0 0,2 7 0 0,1 0 0 16,-1-3-36-16,6 5-6 0,0-2-2 0,5 2 0 16,0-2-8-16,6 2-11 0,2-2 3 0,5 5 0 0,-2-1 16 0,5 1 3 15,5-3 1-15,1-2 0 16,1 2 6-16,7-5 2 0,2-2 0 0,2-2 0 15,3 0-20-15,3-5 0 0,3-2 0 0,-1-1 0 0,3-8 0 16,0 1 0-16,3-4 0 0,0-7 0 16,5-2 0-16,2-1-9 0,4-6 1 0,-1-1 0 0,6-6-13 0,-1 4-3 15,-2-5 0-15,-5-2 0 16,-3-4-22-16,0 4-5 0,0-7-1 0,-2 2 0 0,-4 5 32 0,-2 0 7 16,-2 3 1-16,-3-1 0 0,-3 5 12 0,-3 3 10 15,-4 2-2-15,-4 4 0 0,-5 1 38 0,1-1 7 16,-4 8 2-16,-2-1 0 0,-2 3-8 0,-1 0-2 0,-5 0 0 15,3 5 0-15,-6-3-14 0,1 5-3 16,-1-2-1-16,1 4 0 0,-1 3-27 0,-2 0 0 0,2 2 8 0,-2 4-8 16,2 1 0-16,1 5-12 0,4 4 2 0,1 2 1 15,0 3 9-15,2 5-13 0,3 2 5 16,3 4 8-16,2 3 0 0,0-7 0 0,1 5 12 0,4-5-4 16,4 0 0-16,1-3 0 0,-1 3 0 0,2-2 0 15,2-8-8-15,-2 1 0 0,0-3 0 0,0-9 0 16,0 2 0-16,-1 0-12 0,-1-7 4 0,-1-2 8 31,-3-1-151-31,1-4-22 0,-3-4-5 0</inkml:trace>
  <inkml:trace contextRef="#ctx0" brushRef="#br0" timeOffset="152193.04">22008 8959 3225 0,'0'7'71'0,"3"-2"14"0,-1 2 3 0,6 0 4 0,6 3-74 0,1-6-18 16,7-1 0-16,-1-3 0 0,3 0 12 0,-3-3 0 15,3-1-1-15,5-1 0 0,0-7-11 0,5 5 0 16,3-2 0-16,3-1-11 0,2-4-1 0,1 5 0 16,-4-5 0-16,-4 7 0 15,-1-3-27 1,-2 3-5-16,2-2-2 0,-5 2 0 0,3 4-74 0,-3-1-14 0,0 1-3 15,-5 3-682-15,-5-2-136 0</inkml:trace>
  <inkml:trace contextRef="#ctx0" brushRef="#br0" timeOffset="168115.57">12737 11078 2127 0,'-3'3'47'0,"1"-3"9"15,-1 2 3-15,0-2 1 0,3 0-48 0,0 0-12 0,0 0 0 0,0 0 0 0,0 0 13 0,0 0 1 16,3-5 0-16,0 1 0 0,-1-3-4 0,4 0-1 16,-1 4 0-16,0-4 0 0,-2 0-9 0,2 0 10 15,1 5-10-15,-1-5 10 0,-3 0-10 0,6 7 0 0,-2-3 9 0,-6 3-9 16,2-4 0-16,4 1 8 15,-6 3-8-15,5 3 0 0,3 1 14 0,-3-1-2 0,0 4 0 0,1-3 0 16,-1 1 3-16,0 2 0 0,1-2 0 16,2 2 0-16,-3-2-7 0,0-1-8 15,0-1 11-15,3 1-11 0,-2-1 11 0,-1 1-11 16,0-1 10-16,1-1-10 0,-1-2 0 0,-5 0 0 0,0 0 0 16,2 0-10-16,4 5 24 0,-6-5 5 15,0 0 1-15,0 0 0 0,0 0-4 0,0 0 0 0,0 0 0 16,0 0 0-16,0 0-3 0,0 0-1 0,-6 2 0 0,1 5 0 15,0-4-12-15,0 4 8 0,-1-3-8 0,4 3 0 0,-4-2 0 16,1 2 0-16,2 5 0 0,1-3 0 16,-4 1 0-16,4 6 0 0,-1-2 0 0,3 3 0 15,-2-1 0-15,-1 1-10 0,3 6 10 0,-3-2-8 16,3 3 8-16,-2 2 0 16,-1 0-9-16,0 4 9 0,3-6 0 0,-2 6 0 0,-1-4 0 15,0-2 0-15,-2-1 0 0,2 1 0 0,1-8 0 0,-4 5 0 0,4-7 0 0,-1-2 0 16,1 0 0-16,-1-3 0 0,0-6 0 0,3 4 0 15,0-7 0-15,0 0 0 0,0 0 0 0,0 0 0 16,-5-3-9-16,5-4 9 0,-3 0-16 0,3-7 4 16,0 5 1-16,0-8 0 0,3 1 11 0,0-5 0 15,2 2-9-15,0-5 9 0,-2 1 0 0,5-1-9 16,-3-4 9-16,0 7 0 0,3-7 0 16,3 4-8-16,-3 1 8 0,2-1 0 0,4-2 0 15,-4-4 0-15,3 4 0 0,3-2 0 0,-2 4 0 0,-1 1 0 16,3-1 0-16,2-2 0 0,-2 3 13 0,3 6-3 15,-6-4-1-15,0 5 0 0,0-1-9 0,0 8 0 16,-2-1 0-16,2 3 8 0,1 3-8 0,-4 1 8 16,1 3-8-16,-1 3 8 0,1 4 3 0,-3 0 0 15,0 7 0-15,0 2 0 0,0 3-3 0,0 2-8 0,-3 0 12 0,3 5-4 16,-3 0-8-16,0 5 0 0,-2 2 0 0,2-3 8 16,-2 1-8-16,0-1 0 0,-1 3 0 0,1-2 0 15,0 2 0-15,-1 0 0 0,-2 0 0 0,3-3 0 16,-1-2 0-16,1 1 0 0,0-6 0 0,2 1 0 15,0-1-8-15,1-2 8 0,-4-2 0 0,6-5 0 16,-2 3 0-16,1-3-9 0,1-5 9 16,-2 1 0-16,4 1-24 0,-2-1 1 0,0-3 1 0,3-5 0 15,-3 5-18 1,2-7-3-16,1 5-1 0,-1-5 0 0,1-5-108 0,0-2-21 0</inkml:trace>
  <inkml:trace contextRef="#ctx0" brushRef="#br0" timeOffset="168557.46">14139 11114 2091 0,'0'0'46'0,"0"0"10"0,0 0 1 0,6-7 2 0,-1 0-47 0,0-3-12 0,-2 3 0 0,2-2 0 0,-2-5 34 0,-3 4 5 0,0 3 1 0,0-2 0 16,-3-1-24-16,-2 3-5 0,0 0-1 0,-3 0 0 15,-3 5-10-15,0 2 10 0,-2 2-10 16,-5 3 10-16,-1 4-10 0,-5 1-12 16,-2 6 2-16,-3 5 1 0,-3-2 9 0,0 9 0 15,3-2-9-15,3 7 9 0,-3-2 0 0,5-1 12 0,0-4-2 0,3 5 0 16,2 2 9-16,3-3 1 0,1 3 1 15,4 2 0-15,3-2-21 0,3-2 0 0,-1-3 0 0,4 3 0 16,2-8 0-16,2 5 0 0,1-9-10 16,2 2 10-16,1-2-12 0,4-5 12 0,1 0-12 15,2-4 12-15,0-1-10 0,3 1 10 0,3-6-8 0,2-1 8 0,-3 1 0 16,1-4 0-16,2 0 0 0,0-4-8 0,0 4-2 16,1-3 0-16,-1-1 0 0,0 1 0 15,-3-4-34-15,1 0-8 0,-3 5 0 0,0-5-1 16,-3 0-99-1,-2 0-19-15,2-3-4 0</inkml:trace>
  <inkml:trace contextRef="#ctx0" brushRef="#br0" timeOffset="168798.96">13862 11396 979 0,'0'0'87'0,"-3"2"-70"16,-2 3-17-16,5-5 0 0,0 0 264 0,0 0 48 0,0 0 11 0,0 0 1 15,0 0-230-15,5 0-46 0,3-5-10 16,0 3-2-16,2-3-16 0,6-2-4 16,-3 5-1-16,6-5 0 0,-3 4-15 0,2-1 8 0,1-3-8 0,-1 4 0 15,6-4 0-15,-3 5 0 0,1-3 0 0,1 3 0 16,1-5 0-16,0 7-10 0,0-7 10 0,0 4-12 31,-1-1-44-31,1 1-10 0,0 1-2 0,0-3-576 16,0-2-116-16</inkml:trace>
  <inkml:trace contextRef="#ctx0" brushRef="#br0" timeOffset="169268.37">14925 10973 2368 0,'-5'7'105'0,"0"0"22"0,2 0-102 0,-2 0-25 16,2 2 0-16,-2-2 0 16,2 0 38-16,-2 3 2 0,-1-3 1 0,1 2 0 15,0 1-33-15,0 4-8 0,-3 2 0 0,2 5 0 0,1-2 0 0,-3 5 0 16,0 4 0-16,3 0 0 0,-3 0 0 0,3 3-16 16,-1-3 4-16,1 10 1 0,0 2 11 0,2 0 0 15,1-3 0-15,2 1 0 0,0 2 0 16,2-5 0-16,3 3 0 0,-2-8 0 0,5 1 0 15,-3-5 0-15,1-3 0 0,2-4 0 0,2 2 0 0,-2-7 0 16,3-2 0-16,2-5-8 0,0-2 8 0,0-5-12 0,1 0 12 16,1-5-12-16,1-4 12 15,3-5-8-15,2-3 8 0,0 3-8 0,-2-9 17 0,-1-1 4 0,1-2 1 0,-1 0 0 16,1-4-14-16,-3-8-16 0,0 8 3 0,-3-6 1 16,0-1 12-16,-5 4 10 15,3-5-2-15,-6 5 0 0,0 0-8 0,-2 0 10 16,-3-2-10-16,-3 7 10 0,-2 0-2 0,0 4-8 0,-3 1 12 15,0 6-4-15,-3 3 0 0,-2 2 0 0,-3-2 0 0,0 7 0 16,-2 5 1-16,-1-3 0 0,-2 5 0 0,2 7 0 16,1-7-9-16,-1 7 0 0,1 3 0 0,2-3 8 15,0 0-8-15,0 2 0 0,3-2-12 0,0 3 12 32,-1-3-32-32,4 0 0 0,-1 0 1 0,3 0 0 0,3-5-92 0,0 3-18 15,-1-5-4-15,6 0-797 0</inkml:trace>
  <inkml:trace contextRef="#ctx0" brushRef="#br0" timeOffset="169563.31">15679 10766 1843 0,'0'0'164'0,"0"0"-132"0,0 0-32 0,0 9 0 0,-2-2 105 0,2-2 15 0,-6 2 2 15,4-3 1-15,-4 4-83 0,4-1-16 0,-6 0-3 0,0 2-1 16,-3 0-12-16,1 6-8 16,-4-1 10-16,1 2-10 0,-3 5 0 0,3-2 0 15,-3 7 0-15,0 5 0 0,6-1 0 0,-1 3 0 0,1 5 0 0,-1-5 0 16,3 7 27-16,0 4 2 0,3-1 1 0,2 4 0 16,6 0-15-1,-1 2-3-15,4 3-1 0,2-10 0 0,0 5-11 0,2-7 0 0,1 0 0 16,5-9 0-16,0-1 0 0,2-4-11 0,1-2 1 0,-1-8 0 15,3 3-117 1,-2-7-23-16,2-3-5 0,0-2-794 0</inkml:trace>
  <inkml:trace contextRef="#ctx0" brushRef="#br0" timeOffset="170109.17">16018 11224 2530 0,'0'0'56'0,"-3"10"11"0,1-6 2 0,-1 3 3 0,3-7-58 0,0 0-14 16,0 0 0-16,0 0 0 0,3 3 17 0,-3-3 1 16,5 4 0-16,-5-4 0 0,5 5-6 0,0 0 0 15,-2-3-1-15,2 5 0 0,-5 3-3 0,3 4-8 16,-3-5 12-16,0 8-4 0,0-3 7 0,-3 7 1 15,1-2 0-15,-4 4 0 0,1 1-16 0,0 2 0 16,-3-5 0-16,3 2 0 0,-1-4 0 0,1 2 0 16,-3-4 0-16,3-3 0 15,2-5 0-15,-2 1 0 0,5-3 0 0,0-7 0 16,0 0-39-16,3-7-10 0,2-3-3 0,0-4 0 16,6-2-19-16,-1-8-4 0,4-4-1 0,-4 0 0 0,3-3 48 15,1-2 8-15,-1 3 3 0,3-3 0 0,-3 0 25 16,3 2 4-16,0-2 2 0,0 5 0 0,-1 2 47 15,4 3 10-15,-6-1 1 0,3 10 1 0,-3-2-9 0,0 4-1 0,1 0-1 0,-4 10 0 16,-4-5-3-16,2 7-1 0,2 4 0 0,-2 1 0 16,-5 2-39-16,2 7-8 0,0-4-2 15,1 6 0-15,-4 1-9 16,1 6 8-16,0-2-8 0,2 3 8 0,0-1-8 0,0 1 0 16,-5 2 0-16,3-3 0 0,2 1 0 0,1 2 0 0,-4-3 0 0,-2 1 0 15,3-3 0-15,2-2 0 0,-2-5 0 0,-1 2-11 16,1-2-22-16,0-4-5 0,2-3-1 0,0 0 0 15,-5-7 6-15,0 0 1 0,8 2 0 0,0-2 0 16,-8 0-43-16,6-2-8 0,1-5-1 0,1-3-1 16,0-4-171-16,0-2-35 15,3-22-6-15,-3 5-476 0</inkml:trace>
  <inkml:trace contextRef="#ctx0" brushRef="#br0" timeOffset="170368.14">16711 10669 1728 0,'5'10'76'0,"1"-3"16"0,2 0-73 0,-3 2-19 0,3-2 0 0,2 3 0 15,4 1 198-15,4 1 36 0,-5 2 7 0,3 0 2 16,0-2-169-16,0 4-34 16,-3 6-6-16,3-6-2 0,-3 1-32 0,1 6 0 15,-1 1 0-15,-3-1-9 0,-2 8 17 0,3-1 4 0,-3 6 1 0,0 1 0 16,0 1-13-16,-6 2-13 0,1-5 2 0,0 5 1 15,-3-2 10 1,-3-1 8-16,0 6-8 0,-2-3 11 16,-3 7 5-16,-2-3 0 0,-4-1 1 0,1 1 0 0,-3-8-17 0,-2 4 8 0,-9-3-8 0,-2-4 0 15,-5 7-103 1,-3-9-27-16,-6 6-6 0</inkml:trace>
  <inkml:trace contextRef="#ctx0" brushRef="#br0" timeOffset="171388.84">19873 10368 633 0,'0'0'56'0,"0"0"-44"0,0 0-12 0,0 0 0 0,0 0 412 0,0 0 80 16,0 0 16-16,0 0 3 0,0 0-330 0,0 10-65 15,-5-1-14-15,-1 5-2 0,-2 7-48 0,0-2-10 16,-5 9-2-16,0 0 0 0,0 10-32 0,-3 2-8 15,0 7 0-15,-3 0 0 0,4 3 0 0,-4 6-11 16,-2-4 3-16,2 2 0 0,-4-2 8 0,1-1 0 16,4-4 0-16,-1-4 0 15,-2-3-30 1,3 0-4-16,2-10-1 0,3-4 0 0,-1-2-77 0,4-10-16 16,-1 0-4-16,3-7-990 0</inkml:trace>
  <inkml:trace contextRef="#ctx0" brushRef="#br0" timeOffset="171626.36">19958 10399 3196 0,'0'2'71'0,"0"12"14"0,0-4 3 0,2 6 1 0,6 5-71 0,0-2-18 0,0 5 0 0,3-1 0 16,-1 1 19-16,1 6 0 0,-1 1 0 0,1-1 0 15,-1 3-11-15,1 0-8 0,2 0 12 0,-2 5-12 16,-1-1 0-16,1-4-16 0,0 0 2 0,-3 0 0 15,0 5-2-15,-1-5 0 0,-1 0 0 0,-1 2 0 16,0-2-38-16,1-3-8 0,-4-1-2 0,1 1 0 16,0-6 0-1,-1-1 0-15,-2-2 0 0,0-4 0 16,-2-5-51-16,-1 2-10 0,0-7-3 0,3-7-952 0</inkml:trace>
  <inkml:trace contextRef="#ctx0" brushRef="#br0" timeOffset="171795.04">19868 10766 2973 0,'-3'9'65'0,"0"-2"14"0,1 7 2 0,-1-4 3 0,0 4-67 0,6-5-17 0,0 5 0 0,2-4 0 15,3-1 22-15,5-2 1 0,0 0 0 0,3-2 0 16,3-3-23-16,2 1 8 16,3-6-8-16,2-4 0 15,1 0-56-15,-1 0-16 0,3-5-4 0,0-2-786 16,0-2-158-16</inkml:trace>
  <inkml:trace contextRef="#ctx0" brushRef="#br0" timeOffset="172015.75">21011 10606 2419 0,'2'9'107'0,"1"-2"22"15,0 3-103-15,-3-3-26 0,2 2 0 0,3 5 0 16,3-5 183-16,3-1 31 0,0 1 6 0,2-2 2 16,3 0-174-16,0 0-34 0,-1-5-14 0,-1 6 11 15,2-8-52-15,-6 4-11 16,1-1-1-16,-3 1-1 0,0-1-147 16,-1-3-30-16</inkml:trace>
  <inkml:trace contextRef="#ctx0" brushRef="#br0" timeOffset="172217.24">21347 10370 3060 0,'0'0'68'0,"-3"8"13"0,0 1 3 0,-2-2 1 0,2 7-68 16,-2 3-17-16,0-1 0 0,-3 5 0 0,0 3 48 0,-3 4 5 0,-2 2 2 0,-3 10 0 16,-2 5-39-16,-1 5-7 0,1 1-1 0,-4 1-8 15,-1 9 0-15,-6 0-14 0,-1 3 1 0,1-1 0 16,3 3-3-16,-1-9 0 0,4 4 0 15,-1-5 0 1,0 1-83-16,0-6-17 0,3-8-3 0,0-3-1 16,0-7-6-16,2-5-2 0,3-9 0 0,3-5-964 0</inkml:trace>
  <inkml:trace contextRef="#ctx0" brushRef="#br0" timeOffset="172863.12">21373 10759 3207 0,'5'23'71'0,"-5"-11"14"0,3 0 3 0,-3 2 2 0,5 0-72 0,-2-2-18 0,5-5 0 0,0 2 0 0,2-2 22 15,1-7 1-15,2 0 0 0,0 0 0 16,3-2-58-16,3-5-11 0,-1-3-2 0,1-4-1 16,-1 5-15-16,1-5-4 0,-3-1 0 0,0-1 0 15,0 7 20-15,-3-5 4 0,0 4 1 0,0-4 0 0,0 2 43 0,1-2 0 16,-6 0 0-16,2 7 0 0,-5-2 0 0,1-1 14 15,-1 1-2-15,-2 2 0 0,-1 0 7 0,-2 0 1 16,-2 0 0-16,-1-1 0 0,-2 4-20 0,-3-3 0 16,0 0 0-16,0 0 0 15,-5 0 0-15,0-1-16 0,-6-1 4 0,3 2 0 16,-2 5-23-16,-4-3-4 0,1 3-1 16,-3 4 0-16,6-2 48 0,-1 7 10 0,1 2 2 15,-1 6 0-15,3 1 0 0,3 5 0 0,3-2 0 0,-1 9 0 0,6-2-7 0,2 2-1 16,1 1 0-16,4-6 0 0,1 5-12 0,5-4 0 15,2-5 0-15,6-3 0 0,3 1 0 0,2 1 0 0,5-6-9 0,1-5 9 32,2 0-54-32,5-7-5 0,-2 0-1 15,2-7 0-15,-2 0 24 0,3-2 4 0,-4-5 0 0,6-3 1 16,6-6 4-16,-1-1 1 0,0 1 0 16,1-3 0-16,-1-3 14 0,-2 4 4 0,-6 1 0 15,1 1 0-15,-6 4 33 0,-3-2 7 0,-5 6 2 0,3 6 0 0,-8-5 40 16,0 5 8-16,-3 1 2 0,-2 6 0 0,-6-3-22 0,0 3-4 0,-5 2-1 0,0 0 0 15,0 0 0-15,-5 9 0 0,-3-1 0 16,0 6 0-16,0 2-26 0,-2 1-6 0,-1 6-1 0,3-2 0 0,-3 5-14 16,3-2-10-16,1 2 12 0,-1-3-12 0,2 1 0 15,1-1 0-15,0 1 0 0,5-3 0 16,0-2 0-16,2 2 0 0,4-2 0 0,-1-3 0 16,6 3 0-16,-1 0 0 0,3-3 0 0,3 1 0 15,3 4 0-15,2-5 0 0,3-2 0 0,0-2 0 0,-3-5 0 0,0 0-9 16,0 3 9-16,-2-3 0 0,-1 0 0 0,-5 0 0 15,1-5 9-15,-7 3-9 0,1-3 0 0,-8-2 0 16,0 0-12-16,-5 7 3 16,-3-4-55-1,-2 4-10-15,-4-3-2 0,-12-1-1 0,-6 6-80 0,-10-2-16 0</inkml:trace>
  <inkml:trace contextRef="#ctx0" brushRef="#br0" timeOffset="173371.72">19894 12108 2757 0,'0'0'60'0,"0"0"13"0,-3 8 3 0,3-4 2 0,-2 3-62 0,-1 7-16 0,3-4 0 0,0 6 0 0,0 5 52 0,0 3 7 15,0-1 1-15,0 3 1 0,3 7-41 0,-3 3-9 16,0-1-2-16,2 2 0 0,1 3-9 0,-3 5 0 15,3 5 0-15,-3-8 0 0,2 5 0 0,-2 0-11 0,0-7 11 0,-2 0-12 16,2-10 2-16,-3 1 0 16,0-10 0-16,3-2 0 15,-5-10-158 1,2-2-31-16,3-7-6 0,-2-7-899 0</inkml:trace>
  <inkml:trace contextRef="#ctx0" brushRef="#br0" timeOffset="173767.87">19965 11930 172 0,'0'0'16'0,"3"4"-16"0,-3 6 0 0,3-1 0 0,-3 5 589 16,2-4 115-16,1 6 24 0,2-2 4 16,1 0-509-16,2-2-102 0,0 2-20 0,-1 3-4 0,4-5-57 15,2-1-11-15,0 1-2 0,-2-3-1 0,2 1-26 0,-2-3 0 16,-1 0 0-16,1 0 0 0,0-2-12 0,-3-1-7 16,0-1-1-16,-3 4-1 15,0-7-34-15,0 7-6 0,-2-5-2 0,-3 5 0 16,0 0 9-16,0 3 2 0,-3 2 0 0,1-3 0 0,-1 0 38 0,-2 8 14 15,-3-3-9-15,0 0 9 16,0-2 0-16,0 4 0 0,0-2 0 0,-2 0 8 0,2 1 0 16,0-4 0-16,-3 3 0 0,3-4 0 15,0 6-8-15,3-4 0 0,-3 0 0 0,5 2 0 0,1-5 11 0,2 5 1 16,-3 1 0-16,6-4 0 0,-1 3 21 0,4-4 5 0,2 6 1 16,-1-2 0-16,4 1-27 0,0 1-12 15,-1-2 10-15,3-2-10 16,3 4 11-16,-2-2-11 0,-1 1 12 0,3-4-12 0,0 3 8 0,-1 3-8 15,1-5 0-15,3-1 0 0,-6-1 0 0,6 4 0 16,-4-5 0-16,-1 5 0 0,-1 1 0 0,-3-6 0 16,1 7 0-16,-6-6 0 0,-2 4 0 0,-3-5 0 15,-3 5 8-15,-5-4-8 32,0 2-20-32,-5-3-7 0,0 0-1 0,-3-1-1 0,0 1-74 0,0-2-14 0,-2-2-3 0,-3-1-1 15,0 1-96-15,2-3-19 0,-23 6-4 0,7-4-1 0</inkml:trace>
  <inkml:trace contextRef="#ctx0" brushRef="#br0" timeOffset="174519.32">21325 12402 2804 0,'0'0'62'0,"0"0"13"0,0 0 2 0,0 0 1 0,0 0-62 0,0 0-16 0,0 0 0 0,0 0 0 0,0 0 41 0,-2 0 6 16,2 0 1-16,-6 0 0 0,4 3-30 0,-6 4-6 0,3 0 0 0,-3 2-1 15,2 5 1-15,-2 3 1 16,1-1 0-16,-1 8 0 0,0 4 14 0,2 0 2 15,-2 3 1-15,0-1 0 0,3 3-30 0,0 3 0 16,-3-3 0-16,3-3 0 0,-1-4 0 0,1-2 0 0,0-6 0 0,2-4 0 31,0-4-23-31,1-3-7 0,2-7-2 0,0 0 0 16,0 0-24-16,8-7-4 0,0-5-2 0,2-4 0 16,4-5 25-16,-1-5 5 0,3-3 0 0,0-4 1 0,-1 3 31 0,1-1 0 0,0-2 0 15,0 3 0-15,-3 4 0 0,0 2 0 16,3 1 0-16,-2-1 0 0,-1 10 0 0,-3-2 13 0,4 6-1 15,-4 3 0-15,1 5 38 0,2 2 7 0,0 2 2 0,-2 5 0 16,-1 0-2-16,1 3 0 0,2 4 0 0,-5 0 0 16,3 3-25-16,-6 1-6 0,0 4-1 0,1-4 0 15,2 6-15-15,-6-1-10 0,1 1 12 0,-1-1-12 16,-2-6 0-16,3 4 0 0,0-4 0 0,-3-8 0 16,0 5-14-16,2-5-6 0,-2 1-2 0,3-5 0 15,-3-5-28-15,5 0-6 0,1-5 0 0,-1 3-1 16,6-6-18-16,-1-1-3 15,3-5-1-15,6-3 0 0,-1-6 19 16,1 4 3-16,2-4 1 0,0-6 0 0,0 6 32 0,6-1 6 0,-3 1 2 0,5 4 0 16,3-2 31-16,-1 4 6 0,-2 1 2 0,3 2 0 0,0 4 43 0,-3 3 9 15,-3 0 1-15,-2 7 1 0,0 0-8 0,-8 7-1 16,0 0-1-16,0 3 0 16,-6-3-29-16,-2 9-6 0,-2-2 0 0,-1 3-1 0,-5 6 1 15,0 3 1-15,0-2 0 0,-3 6 0 0,-5-1-25 0,0-1-8 16,0 0 0-16,-5-2 0 0,0 2 0 0,-3-2 0 15,0-7 0-15,0 2 0 0,-2-7 0 0,2-2-11 16,3 0 11-16,-1-3-13 0,-1-7-5 0,1 3-1 16,1-5 0-16,0-5 0 15,0 3-15-15,2-7-3 0,3-3-1 0,0 0 0 16,6-2 6-16,-1-7 0 0,0 2 1 0,6-7 0 16,0-2-17-16,2 2-3 0,0-4-1 0,3-1 0 15,0 0-138-15,0 5-28 0,5-28-6 0,-2 14-778 0</inkml:trace>
  <inkml:trace contextRef="#ctx0" brushRef="#br0" timeOffset="184221.18">12922 11890 1900 0,'0'0'169'0,"0"7"-135"0,3 0-34 0,0 2 0 15,-1-2 100-15,3-2 14 0,1-3 2 0,2 1 1 16,2-3-105-16,-2-3-22 0,3-4-4 16,2 5-1-1,0-3-129-15,3-4-25 0,0 2-6 0,-3-3-657 0</inkml:trace>
  <inkml:trace contextRef="#ctx0" brushRef="#br0" timeOffset="184307.84">13264 11746 172 0,'8'5'8'0,"-6"-3"1"0,3 1-9 0,1-3 0 0,-1 0 0 0,0 7 0 16,1-7 281-16,2 4 55 0,-3-1 10 0,0-3 2 16,0 2-220-16,1 3-44 0,-1-5-8 0,-2 2-3 0,2-2-30 15,-5 0-7-15,5 0 0 0,-2 0-1 0,2-2-35 0,-2 2 0 16,2-5 0-16,-2 3-808 16</inkml:trace>
  <inkml:trace contextRef="#ctx0" brushRef="#br0" timeOffset="184833.99">12345 11871 921 0,'0'0'82'0,"0"0"-66"0,0 0-16 0,3 7 0 0,0-2 306 0,-1 2 58 16,-2-7 11-16,6 0 2 0,-1 7-281 0,3-2-56 15,-3-3-11-15,1 0-2 0,1-2-15 0,-1 5-4 16,-1-5 0-16,3 0 0 0,0 0-8 0,-3-5-16 15,3 5 4-15,-3 0 1 16,3-2-126-16,0 2-26 0,-2-2-5 0,2-3-714 0</inkml:trace>
  <inkml:trace contextRef="#ctx0" brushRef="#br0" timeOffset="184993.15">12671 11904 1134 0,'3'0'50'0,"-1"0"10"0,1 2-48 0,-1-2-12 0,4 0 0 0,-6 0 0 16,0 0 73-16,0 0 12 0,0 0 3 0,13 0 0 15,-13 0-71-15,13-2-17 0,0 0 0 0,-2-3 0 16,0-2 0-16,-1 0-19 0,1-3 4 0,-1 3-616 16</inkml:trace>
  <inkml:trace contextRef="#ctx0" brushRef="#br0" timeOffset="185204.18">12978 11850 1422 0,'10'14'63'0,"-4"-12"13"0,-1 10-61 0,0-3-15 0,1-2 0 0,-1 1 0 0,3-4 67 0,2 3 10 15,-2 0 3-15,0 0 0 0,0-4-39 0,0 4-7 16,0-3-2-16,-3-1 0 0,3-3-32 0,3 2 0 16,-1 3 0-16,1-5 0 0,0 0 0 0,2 0 0 15,-3 0-12-15,1 0 3 16,0 0-26-16,2 0-5 0,-3 0 0 0,4 0-1 0,-4 0 14 0,1 0 3 16,2-5 1-16,-2 5 0 15,-1-2-5-15,1 2 0 0,-1-7-1 16,4 7 0-16,-4 0 29 0,1-3 0 0,2-1 0 0,0 4 0 15,0 0 0-15,1 0 0 0,-1 0 0 0,0 0-439 16,-5 4-81-16</inkml:trace>
  <inkml:trace contextRef="#ctx0" brushRef="#br0" timeOffset="185726.3">12674 12355 2347 0,'-3'3'52'0,"0"-3"10"0,-2 4 2 0,0-4 2 0,-1 0-53 0,1 0-13 16,0 0 0-16,0 3 0 0,-1-3 34 0,1 0 4 16,0 7 1-16,-1-7 0 0,1 7-39 0,0 0 0 15,-3 0 0-15,0 2 0 16,5 1-21-16,-2-3-6 0,-3 7-1 0,3-2 0 0,-1 7 18 0,4-3 10 15,-1 3-12-15,0 4 12 0,1 1-13 0,2-1 4 0,2 8 1 0,-2-5 0 16,3-3 8 0,2 8-8-16,1-5 8 0,-1 4-8 15,3-1 8-15,0-3-8 16,0-1 8-16,0-1-8 0,2 4 8 0,-2-2 0 0,0 2 0 0,3-2 0 0,-3 0 0 16,-3-3 0-16,0 1 0 0,3-3 0 0,-2-2 0 0,-4-3 0 0,-2 3 0 0,3-2-8 15,-3-1 8-15,2 1 0 0,-4-3 10 0,2-2-10 16,-3 2 0-16,-2-5 0 15,2 0 0-15,-2-2 0 16,-3 1-24-16,3 1-10 0,-3-2-2 16,0-7-627-16,-3 0-125 0</inkml:trace>
  <inkml:trace contextRef="#ctx0" brushRef="#br0" timeOffset="185907.33">12364 12840 2206 0,'0'0'48'0,"0"0"11"0,5 7 1 0,1-2 3 0,2-3-51 0,-1 5-12 0,4-7 0 0,0 2 0 0,2-2 20 0,0 0 0 15,0 0 1-15,1-2 0 0,1 0-21 0,4-3 0 16,-1-2 0-16,4 5 0 16,-1-5-108-16,0-1-22 0,5-1-5 0,-2 2-741 0</inkml:trace>
  <inkml:trace contextRef="#ctx0" brushRef="#br0" timeOffset="186143.74">12909 12609 403 0,'0'0'36'0,"0"0"-36"0,-3 10 0 0,-2-3 0 16,2 5 397-16,-2-8 73 0,3 3 14 0,-4 0 4 16,1 3-348-16,2-3-68 0,-2 5-15 0,2-8-2 15,-2 8-39-15,2-2-7 0,-2-1-1 0,2 5-8 16,1 3 0-16,-1-8 0 0,3 7 0 0,0-1 0 15,-2 1 0-15,2 0 0 0,0 1 0 0,2-3 0 16,1 2 0-16,-1-1-9 0,1-1 9 0,2-3 0 16,1 4 0-16,2-6 0 0,-3 3 0 0,3-8-8 15,0 3 8 1,0 1-12-16,2-1 12 0,4-7-12 16,-1-5-81-16,3 3-17 0,0-6-3 0,-1 1-810 15</inkml:trace>
  <inkml:trace contextRef="#ctx0" brushRef="#br0" timeOffset="186520.62">13145 12591 2379 0,'-3'9'52'0,"-2"0"12"0,-1 8 1 0,1-5 2 0,0-1-54 0,2 1-13 16,-2-2 0-16,2-1 0 0,3 0 27 0,0 3 2 15,-3-2 1-15,6-1 0 0,-3 0-30 0,3 5 0 16,-1-4 0-16,-2 2-10 0,3-1 10 0,0-4-10 15,-3 8 10-15,2-8-10 0,-2 2-3 0,3-2-1 16,0 0 0-16,-1 0 0 0,-2-7 3 0,0 0 1 16,0 0 0-16,0 0 0 0,0 0-6 0,0 0 0 0,0 0-1 0,0 0 0 15,6-5 1-15,-4-2 0 0,1 0 0 0,2-2 0 16,0-7 4-16,1 1 0 0,-4 4 1 0,4-3 0 16,-1-1 11-16,0-1-12 15,1 7 12-15,-4-6-12 16,3 6 12-16,1-5 0 0,-1 7 0 0,-2 2 0 15,2 0 16-15,-5 5 6 0,0 0 1 0,5 0 0 0,-5 0 21 0,6 0 5 0,-4 8 1 16,6-6 0-16,-5 5-17 16,2 0-3-16,-2 2-1 0,2-2 0 0,0 0-18 0,1 3-11 0,-4 2 12 0,4-3-12 15,-4 0 0-15,1 6 0 0,0-6 0 0,-1 5 0 16,1-4-16-16,-3-1-3 0,0-2-1 0,2 2 0 31,-2-2-95-31,0-7-19 0,0 0-4 0,0 0-832 0</inkml:trace>
  <inkml:trace contextRef="#ctx0" brushRef="#br0" timeOffset="186729.08">13401 12435 1652 0,'0'0'73'0,"5"-2"15"0,1 2-70 0,-1 0-18 16,0 0 0-16,1 2 0 0,2 5 145 0,-3 0 26 16,3 1 5-16,0 1 0 15,0 0-88-15,0 8-17 0,0 2-4 0,-1-1-1 0,1 4-42 0,0 1-9 16,0 5-2-16,-2 1 0 0,2 1-13 0,-6-2 0 15,3 8 0-15,-2-3 0 0,-6 0 0 0,3-3 0 16,-2 3-13-16,-3-2 4 16,-1-1-19-16,-4 1-3 0,2-3-1 0,-3 3-704 15,1-1-140-15</inkml:trace>
  <inkml:trace contextRef="#ctx0" brushRef="#br0" timeOffset="187416.71">15894 11904 2732 0,'0'9'60'0,"-6"-2"13"0,4 3 3 0,2-3 0 0,0 0-61 0,2-5-15 0,1 3 0 0,2-3 0 0,0-2 0 0,1 0 0 16,-1 0-9-16,3-7 9 15,0 2-99-15,3-6-13 0,-1 1-4 0,1 3 0 16,-1-9-111-16,1 6-22 0,5-20-5 0,0 13-1 0</inkml:trace>
  <inkml:trace contextRef="#ctx0" brushRef="#br0" timeOffset="187541.71">16118 11857 172 0,'0'0'16'0,"0"0"-16"0,3 7 0 16,0-5 0-16,-1 5 364 0,-2-7 69 0,6 7 15 0,-6-7 2 16,5 3-338-16,-2-3-67 0,2 0-13 0,-2-3-4 15,-1 1-28-15,3-3 0 16,1 3 0-16,-1-5-556 0,3 0-118 0</inkml:trace>
  <inkml:trace contextRef="#ctx0" brushRef="#br0" timeOffset="187849.02">16338 11817 2343 0,'13'16'104'0,"-7"-9"21"0,-6 3-100 0,2-3-25 0,3 2 0 0,1-2 0 0,-1 0 53 0,3-4 6 0,-3 1 1 0,3-4 0 16,-2-4-44-16,1 4-16 0,-1-5 11 0,2-2-11 15,0 0-36-15,0-3-14 0,-3-1-2 0,3 1-1 32,0-4-105-32,0 5-21 0,0-1-4 0,0 1-1 0,-1-3 91 0,1 3 17 0,3 2 4 0,-3 4 1 0,0-1 55 0,0-1 16 15,2 0 0-15,-2 5 0 0,0 0 53 0,0 0 19 16,3 0 3-16,-3 0 1 16,0 0-6-16,2 0-1 0,1 0 0 0,-1 0 0 15,4-2-38-15,-4 2-8 0,-2-5-2 0,0 5 0 0,5 0-21 0,-5-2 0 16,-5 2 0-16,5-5 8 0,0 5-8 15,-3 0 0-15,-5 0 0 0,0 0 8 0,0 0-8 0,0 0 0 16,0 0 0-16,0 0-612 16,0 0-124-16</inkml:trace>
  <inkml:trace contextRef="#ctx0" brushRef="#br0" timeOffset="188821.67">16343 12348 403 0,'-13'0'36'0,"13"0"-36"0,0 0 0 0,0 0 0 15,0 0 337-15,0 0 61 0,0 0 12 0,0 0 2 16,5-2-275-16,-5 2-55 0,0-5-11 0,0 1-3 16,3-3-1-16,-3 2-1 15,-5-2 0-15,-1 2 0 0,6-2-13 0,-2 2-2 16,-1-2-1-16,-2 3 0 0,-3-1 3 0,3-2 1 0,-3-3 0 0,-3 3 0 16,-2 0-26-16,2-2-4 0,1 2-2 0,-4 0 0 15,4-3-22-15,-1 1 8 0,-2 0-8 0,3 1 0 16,-1 1 0-16,0 0 0 0,1 5 0 0,-1-3 0 15,3 3-12-15,0-3-6 0,3 5-2 0,-3 5 0 16,3-3-19-16,-1 5-4 16,4 0-1-16,-1 3 0 0,3-1 29 0,0 3 6 0,3 0 1 0,-1 2 0 0,1 2 8 0,5-2 0 15,-3 3 0-15,1-1 0 16,2 1 0-16,0-3 11 0,2 2-3 0,1 1 0 0,-1-3 4 0,4 0 0 16,-1-2 0-16,0 4 0 0,-5-2 5 0,2 1 2 15,4-4 0-15,-1 3 0 0,-2 3-19 0,-4-1 0 16,1 8 0-16,0-3 0 0,-2 3 0 15,-1 1 0-15,-2-1 0 0,2 9 0 0,3-3 0 16,-6 3 0-16,-7 5 0 0,3-5 0 16,2 2 0-16,-6-2 0 0,-2 2 0 0,-5 1 0 15,0-3-24-15,0-3-3 0,-1-4 0 0,1 0 0 0,-3-5 9 0,0-4 2 16,3-1 0-16,0-2 0 16,2-4-14-16,1-3-2 0,-3-7-1 15,5-7 0-15,-3 4 17 0,3-9 3 0,0 3 1 16,3-7 0-16,0-8 20 0,2 5 4 0,0-2 0 0,1-2 1 0,2-1 13 0,0 0 2 15,2 1 1-15,4 4 0 0,-1-4-1 0,0 1-1 0,0-1 0 0,3 6 0 16,0-1 5-16,3-3 2 0,-3 6 0 16,2-1 0-16,-2-1-17 0,3 8-3 0,0-5-1 0,-1 5 0 15,1-1-13-15,-1-2 8 0,1 3-8 16,-1 2 0-16,1 0 0 0,0-3 0 0,2 8-13 0,3-5 4 31,-3 2-46-31,3 1-9 0,-3-1-1 0,3-2-1 16,0 7-24-16,0-2-5 0,-6 2-1 0,3-5 0 15,1 2-91-15,-1 3-18 0,-2-7-4 0,-4 7-319 0,1-7-63 0</inkml:trace>
  <inkml:trace contextRef="#ctx0" brushRef="#br0" timeOffset="189072.25">16632 12221 288 0,'0'0'25'0,"0"0"-25"15,0 0 0-15,0 0 0 0,0 0 442 0,0 0 83 16,-6 5 17-16,-2 0 3 0,3-1-373 0,-3-1-76 15,3 4-14-15,-3 2-3 0,0-2-47 0,0 3-10 16,3 4-2-16,2 0 0 0,-5-5-20 0,3 8 0 16,2-3 0-16,1 2 0 0,-4 1 0 0,6-1 0 15,0 1 0-15,0-3 0 0,6 2 0 0,-4 1 0 16,1-1 0-16,0-2 0 0,2 3 0 0,0-3 0 16,3-5 0-16,0 1 0 0,3 2-10 0,-3-5 10 15,2-3-12-15,-2 1 12 16,3-3-103-16,-3-2-13 0,5-2-4 0,-5-5 0 15,0 0-112-15,0-2-22 0,13-15-5 16,-11 3-1-16</inkml:trace>
  <inkml:trace contextRef="#ctx0" brushRef="#br0" timeOffset="189423.13">16767 12214 1594 0,'0'0'71'0,"0"0"14"0,-3 0-68 0,3 0-17 0,-3 7 0 0,1-2 0 15,-4 0 149-15,6 2 27 0,0 0 4 0,-2 2 2 16,-1 5-78-16,0-4-16 0,3-3-4 0,0 7 0 15,-2 0-30-15,2-2-6 0,2 4-2 0,1-2 0 16,-3 3-37-16,0-3-9 0,0 2 0 0,0-6 0 0,3 4 0 0,-1-5 0 16,-4 1 0-16,2-3 0 15,5 0 0-15,-5-7 0 0,-5 7 0 0,5-7 0 32,0 0-24-32,0 0-6 0,0 0-2 0,2-7 0 0,1 0 7 0,2-3 1 0,1-4 0 0,-4 3 0 15,1-6-21-15,2-2-4 0,3 0-1 16,0-2 0-16,-3 5 30 0,1-1 5 0,4 3 2 0,-2-2 0 15,0 6 13-15,0 1 8 0,-3 4 0 0,1 1-8 16,-1-1 52-16,0 5 3 16,-5 0 1-16,6 0 0 0,-1 7 6 0,0 2 2 0,-2-2 0 0,-1 3 0 0,1 2-32 0,0-1-7 15,-3 3-1-15,0 3 0 0,0-3-13 0,0 2-3 16,2 1-8-16,-4-1 12 16,-1 1-21-16,3-1-5 0,-3 1-1 0,1-3 0 0,-4 0-7 0,4-5-2 15,2 6 0-15,-3-6 0 16,3-2-113-16,-2-5-23 0,2-2-5 0,0 0-877 15</inkml:trace>
  <inkml:trace contextRef="#ctx0" brushRef="#br0" timeOffset="189647.58">16986 12101 1785 0,'6'15'79'0,"-6"-11"17"0,2 3-77 0,1 0-19 0,2 3 0 0,-2-3 0 15,5 5 208-15,-3-3 39 0,0 0 7 0,3 1 2 16,3 2-188-16,-1-1-38 0,1 3-7 0,0 1-2 16,-1-4-21-16,1 3 0 0,-1 3-10 0,-2-1 10 15,-2 1 0-15,-1 6 0 0,3 1 0 0,-6-1 0 16,-2 1-8-16,-2-1 8 0,2 1 0 0,-3-1 0 0,-7 6-12 0,-1-3 12 16,-2-3-12-16,0 3 12 15,-3-3-106-15,-3 1-14 0,-5-1-4 0</inkml:trace>
  <inkml:trace contextRef="#ctx0" brushRef="#br0" timeOffset="-203190.66">19119 11495 1785 0,'2'4'159'0,"-2"-1"-127"0,0-3-32 0,0 4 0 15,0-1 91-15,3-3 12 0,0 0 2 0,2 0 1 16,0 0-65-16,3 0-13 0,3-3-2 0,-3-1-1 0,2 4-17 0,4-7-8 15,-1 4 0-15,3 1 8 16,-3-3 7-16,3 5 1 0,0 0 0 0,2 0 0 0,1 0 16 16,-1 0 4-16,1 7 1 0,-1-4 0 0,3-3 1 0,1 7 0 15,1-7 0-15,1 7 0 0,3-5 3 0,-1 5 1 16,-5-2 0-16,6-3 0 16,-3 5-21-16,2 0-4 0,3-4-1 0,-2 1 0 15,-1-1 20-15,1-3 3 0,-1 4 1 16,-2-1 0-16,2-6-40 0,3 3-12 0,3 0 0 0,0-4 0 0,-3 4 12 0,3 0 16 15,-3 4-4-15,3-4-1 0,-1 3-2 0,-2-1 0 16,-2-2 0-16,-1 5 0 0,1-3 6 0,-1 3 1 16,-2-3 0-16,8 5 0 0,-3-4-8 0,3 4-8 15,-3 0 11-15,0 2-11 0,3-2 9 0,-1 3-9 16,1 1 0-16,-3-1 9 0,0-1-9 0,-2-2 0 0,-1 3 9 16,1 4-9-16,-3-5 0 0,2 3 9 15,3-3-9-15,-2 1 0 0,2 4 8 16,0-5-8-16,0 1 0 0,0-3 0 15,0 0 0-15,-2-5-9 0,-4 5 1 0,1-2 0 0,3-3 8 0,-4-2 16 16,4 5-4-16,2-5-1 0,5-5-11 0,3 5 0 0,-5 0 9 0,5-2-9 16,-2-3 0-16,2-2 9 0,-3 2-9 0,-2-2 0 15,-3 0 17-15,3 0-3 0,-1-2-1 0,4-1 0 16,-1-1-13-16,1 4-15 0,2-3 3 0,0 1 1 16,0 2 19-16,0-3 4 0,-5 3 1 0,-1-2 0 0,1-3-13 0,-3 3 0 15,0 2 0-15,6-5 0 16,2 0-8-16,-3-4-2 15,3 4 0-15,0-7 0 0,3 7 10 0,-3-4 0 0,3-3 0 0,-9 3 0 0,4-8 12 16,-4 5 4-16,4-2 0 0,-1 2 1 16,6-2-26-16,-3-2-6 0,0 4-1 0,0-2 0 15,-3-3 16-15,-2 1 13 0,-5-1-2 0,-1 1-1 0,-5-1-10 16,0 1 0-16,-2-3 0 0,-1 2 0 0,-2 1-10 0,-2-1 10 16,1-2 0-16,-1 3-9 0,-4-1 9 0,-2 1 0 15,-2-1 10-15,-1 1-10 0,-5-1 12 0,0 1-4 16,-3-1-8-16,1-2 12 0,-6-2-12 15,0 2-8-15,-6-4 8 0,4-1-13 0,-6 5 13 0,0-4 0 16,0-1 0-16,-2 5 0 0,-3 0 0 16,-6 3 0-16,-5-6 0 0,1 6 0 0,-6 4-12 0,-1-2-4 0,4-3 0 15,0 8 0-15,2 0 16 0,0 1-11 0,3-1 11 16,-3 4-10-16,-5-7 10 0,0 10 0 0,0 0 0 0,-2-6 0 16,-1 4 0-16,-3-1 0 0,4 0 0 0,2 0 0 15,2 3-13-15,-4 0 2 0,-1 2 1 0,-5-3 0 16,-3-2 18-16,1 3 3 0,-4 2 1 0,1-2 0 15,3 1-22-15,-4 1-4 16,1 5-1-16,0-3 0 0,-3 1 15 0,0-1 0 0,0 3 0 16,5-3 10-16,3 5-10 0,0 0 0 0,0 0 0 0,-7 0 0 15,-1 0 0-15,0 0 0 0,-3 5 0 0,3-3 0 16,3 7 0-16,-8-2 0 0,-11 0 0 0,0 8 0 16,0-6-16-16,3 5 0 0,0-2 1 0,0 2 0 15,-5 2-1-15,4 1 0 0,-1 2 0 0,4 0 0 16,6-3 16-16,0 0 0 0,2-1 0 0,1 1 0 0,-1-7 0 0,0 6 0 15,6 1 0-15,3-7 0 0,2 6-21 16,-3-6-2-16,0 3 0 0,3-3 0 16,0 1 11-16,0-3 3 0,0 2 0 0,6-2 0 0,4-2 9 15,1-1-10-15,5 3 10 0,5 1-10 0,3-1 10 0,0-5-12 16,2 5 12-16,3 0-12 0,3 2 12 0,2 3-13 16,1 0 5-16,2 2 8 0,5 3-9 0,-2-1 9 15,5 12 0-15,0 0 0 0,3 3-10 0,-1 2 10 16,4 2-8-16,1 1 8 0,1 4 0 0,3 4 0 15,-3-1 0-15,5 4 0 0,0-7-9 0,1 7 9 16,2-7-10-16,2-3 10 0,3 3 0 0,3-7 18 0,-3-2-2 0,3 2-1 16,-3-3 1-16,3-2 0 15,2-2 0-15,-2 0 0 0,3-5 11 0,-3-2 2 16,-1-5 1-16,4 0 0 0,-3-4-30 0,-3-1 0 0,0-2 0 0,0-2 0 16,0-3-12-16,3-2-8 0,-3-2-1 15,0-3-1 1,1 5-16-16,-4-2-3 0,1-3-1 0,-4 3 0 15,-1-5-91-15,2 7-19 0,-6-7-3 0</inkml:trace>
  <inkml:trace contextRef="#ctx0" brushRef="#br0" timeOffset="-200629.09">2281 690 748 0,'-8'0'67'0,"5"0"-54"0,-5 3-13 0,3-3 0 16,2 4 196-16,-5 1 37 0,6 0 7 0,-4 2 2 16,4 0-183-16,2 2-37 0,-6 8-7 0,4-8-2 15,2 15-13-15,0-3 0 0,0 2 0 0,0 3 0 0,0 5 0 16,2-5 0-16,4 4-8 0,2 3 8 0,-6-2 0 0,6-1-12 15,0 3 12-15,-5 5-10 0,5-3 10 0,0 0 0 16,0-2 0-16,-3 0-8 0,0-2 8 0,3-5 0 16,0-3 0-16,-3 1-8 15,9-3-32-15,-4-9-7 16,-2 2-1-16,3-5-624 0</inkml:trace>
  <inkml:trace contextRef="#ctx0" brushRef="#br0" timeOffset="-200143.42">2707 702 1800 0,'0'0'40'0,"-8"5"8"0,2-5 1 0,-1 7 1 16,-1 2-40-16,2-2-10 0,1 3 0 0,-3-1 0 15,3-2 25-15,-1 10 3 0,1-1 1 0,3 3 0 16,-4 0-21-16,4 4-8 0,2 3 0 0,0-2 9 16,0-1-9-16,2 5 0 0,4-4 0 0,-6-1 0 15,7 1 0-15,-4-5 0 0,5 4 0 0,-5-6 0 16,5 4-9-16,2-5 9 0,-2-6 0 0,0 4 0 16,3-7 0-16,-1-5-8 0,4-2 8 0,-4 0 0 15,6 0 0-15,-5-7 0 0,-1 0 0 0,6-5 0 16,-3-2 10-16,3 0-10 0,0-5 10 0,-3-2-10 0,8-2 10 0,-10-1-10 15,2-2 10-15,0-4-10 0,-5 4 0 16,-2-7 0-16,2 5 0 0,-3 2 0 0,0-5 10 0,0 1-10 16,-5 4 10-16,0 2-10 0,-5 1 12 0,0-1-4 15,5 1-8-15,-8 6 12 0,0 1-12 16,-3-1 8-16,3 3-8 0,-2 5 0 0,-3 2 9 0,2 0-9 16,1 0 8-16,-1 4-8 0,-2-1 0 0,2 8 0 15,3-4 8-15,-2 3-8 0,-1 4 0 0,0-5 0 16,3 3 0-16,1-3 0 0,-4 5-19 0,3 3 4 15,3-3 1-15,-1 2 0 16,-1-4-31-16,1 2-7 0,4 2 0 0,-4-2-763 0</inkml:trace>
  <inkml:trace contextRef="#ctx0" brushRef="#br0" timeOffset="-199217.21">4392 502 403 0,'-5'-7'36'0,"5"5"-36"0,-8-5 0 0,8 7 0 16,-8-7 367-16,3 0 66 0,2 4 14 0,0 3 2 15,-7 0-346-15,2 0-70 0,-5 3-13 16,2 1-4-16,-5 6-27 0,3-3-5 0,-6 2-2 0,1 8 0 31,-6-1-35-31,3 5-7 0,-3 3-2 0,3-1 0 16,-6 1 6-16,9 2 0 0,-6 4 1 0,6 3 0 0,-1 7 44 0,3 0 11 15,3 5 0-15,5-5 0 0,-3-7 29 0,4 7 8 16,-1-3 2-16,5 3 0 0,0-7 18 0,3 5 4 16,3-3 1-16,2 0 0 0,3-2-12 15,3 0-2-15,2-2-1 0,5-8 0 0,1 1-27 0,2-8-6 0,3-6-1 16,2-1 0-16,4-2-13 0,-1-7 0 0,-3-7-9 0,6-2 9 16,-8-1-128-1,5-6-19-15,0-5-4 0</inkml:trace>
  <inkml:trace contextRef="#ctx0" brushRef="#br0" timeOffset="-199005.37">3963 1132 2142 0,'0'0'47'0,"0"-4"9"0,0 4 3 0,0 0 1 0,0 0-48 0,6 0-12 0,7-3 0 15,-5-4 0-15,5 0 51 0,6 0 7 0,4 5 2 0,4-8 0 16,-1-1-20-16,4-1-3 0,7 0-1 0,0-4 0 16,-3 6-28-16,3-6-8 0,5-5 0 0,-5-3 0 31,3 5-143-31,0-4-29 0</inkml:trace>
  <inkml:trace contextRef="#ctx0" brushRef="#br0" timeOffset="-198515.87">4966 606 1785 0,'-8'9'159'0,"3"-4"-127"15,-3-5-32-15,3 7 0 0,-3-5 82 16,0 7 10-16,3-1 3 0,-3-1 0 16,2 7-56-16,1-5-11 0,-3 5-3 0,3 3 0 0,2-1-12 0,1 1-2 15,2 6-1-15,0 3 0 0,0 2-21 0,5-2-4 16,0 7-1-16,3-5 0 0,-3 3 16 0,9 2 0 16,-9-7-10-16,8 11 10 0,-2-4 0 0,7 0-11 15,-2-5 11-15,3-2-8 0,-1-2 8 16,3-3 0-16,0-5-9 0,1 1 9 0,-1-8 0 15,0 5 0-15,3-11 12 0,-3-3-4 0,3-3 9 0,0-4 2 0,-1-7 0 16,1-2 0-16,0 2-19 0,0-8 0 16,-3-6-13-16,-2 5 5 0,2-3 8 0,0-5 11 0,-3 1-3 15,1-1 0-15,-9-2-8 16,6 0 0-16,-10-4 0 0,2-3 0 0,-3 7-14 0,-5 0-5 0,-5 2-1 16,-1 1 0-16,-2 4 20 0,0-5-10 0,-5 8 10 15,3-1-8-15,-9 3 8 0,3 2 0 0,0 3 0 16,0 2 0-16,1 4 0 0,-1 1 0 0,-3 4 8 0,6 3-8 15,-6 2 0-15,4 0 0 0,4 0 0 0,-8 2 0 16,6 7 0-16,0-1-13 0,-3-1 1 0,6 7 1 31,-1-5-19-31,3 1-4 0,-3-3-1 0,4 7-580 0,1-7-116 0</inkml:trace>
  <inkml:trace contextRef="#ctx0" brushRef="#br0" timeOffset="-198180.37">5993 295 2257 0,'0'0'49'0,"0"0"11"0,-3 0 1 0,-2 0 3 0,0 2-51 0,-1 6-13 15,1-1 0-15,-3 0 0 0,-3 0 32 0,6 4 4 16,-13 6 1-16,4-3 0 0,1 7-27 0,-5 3-10 15,-1 4 0-15,1 0 9 0,2 3-9 0,0 2 0 16,0 0 0-16,5 7 0 0,-2 0-12 0,8 7 12 16,-3 7-12-16,3 0 12 0,-1-5 0 0,4 8 0 15,4 4 0-15,1-5 0 0,5 1-13 0,-3 4 5 0,1-7 8 16,4-5-13-16,3-2 13 0,3-4 0 0,0-3 0 0,3-10 0 16,-1 3-9-16,1-5-3 0,2-4 0 0,-3-5 0 31,6-5-48-31,-8 0-11 0,5-7-1 0,0-2-567 15,1-5-113-15</inkml:trace>
  <inkml:trace contextRef="#ctx0" brushRef="#br0" timeOffset="-197719.41">6289 669 2354 0,'0'0'52'0,"0"7"10"0,-2 0 2 0,2 0 3 0,-3 5-54 0,3-5-13 16,3 7 0-16,-3 3 0 15,2-1 32-15,-2 5 4 0,3 3 1 0,-3 2 0 0,0 4-23 0,0-4-5 16,2-2-1-16,-2 4 0 0,0 0-8 0,0-7-11 16,0 3 3-16,0-1 0 0,0-4 8 0,-2-7 0 15,2 0 0-15,0-1 0 16,0-4-71-16,0-2-12 0,0-5-2 0,0 0-1 15,0 0 34-15,2-5 8 0,1-6 0 16,0 4 1-16,2-10 30 0,0 5 13 0,1-2-12 0,2-7 12 0,-6 2 0 16,3-4 16-16,1-1 0 0,-1-6-1 15,3 6 1-15,-3-2 1 0,9 3 0 0,-9-1 0 0,3-4-6 0,0 9-2 0,2 3 0 0,-2-5 0 16,3 9-9-16,-3 5 10 0,0-5-10 0,0 3 10 16,0 6 12-16,-1 3 2 0,4-4 1 0,0 4 0 15,-3 4-12-15,2-1-2 16,1 1-1-16,-1 6 0 0,4-1 0 0,1 5 0 15,-7 3 0-15,3-1 0 0,-3 1-10 0,2 6 0 0,-2 1 0 0,0-1 0 16,0 8 8-16,-2-8 2 0,-1 1 1 0,3-1 0 16,-3 1-3-16,0-5-8 0,-2 2 12 0,0-5-4 15,-1 3-8-15,-2-7 0 0,0 4 9 0,0-6-9 16,-2 4-15-16,2-7-7 0,0 2-2 0,-3-2 0 16,0-4-179-1,3-3-36-15,0 0-7 0,-8-3-2 0</inkml:trace>
  <inkml:trace contextRef="#ctx0" brushRef="#br0" timeOffset="-197451.59">6898 366 2433 0,'0'0'108'0,"2"2"22"0,4 7-104 0,2 3-26 15,2 5 0-15,6-1 0 0,-3 3 68 0,6-5 9 16,-6 10 2-16,6-1 0 0,-1 3-54 0,1 2-10 0,2-4-3 0,-8 2 0 31,5 4-12-31,-4 3 0 0,-1 0 0 0,-2-2 0 0,-1 9 0 0,1-3 0 16,-6-4 0-16,-2 5-10 31,-3-5-24-31,0 4-5 0,-3-11-1 0,-2 5 0 0,-9 2 23 0,-1-3 4 0,-1 3 1 16,-8 0 0-16,3-2 0 0,-6 6 0 0,-2-4 0 0,0 5 0 15,-3-5-41-15,1-3-8 0,-4-4-2 0</inkml:trace>
  <inkml:trace contextRef="#ctx0" brushRef="#br0" timeOffset="-196451.37">9004 147 115 0,'-6'0'10'0,"1"0"-10"0,-3 0 0 15,3 5 0-15,-3-3 488 0,3 5 96 0,-6 0 20 0,3-5 3 16,0 13-464-16,0-6-93 0,-5 7-18 0,0 1-4 15,0 4-28-15,-1 3 0 0,-1 1 0 0,-4 6 0 16,6 2 0-16,-3-2 0 0,0 6 0 0,0-4 0 16,3-2-9-16,0-5-1 0,-3 4 0 0,0-4 0 31,5 2-58-31,1-4-11 0,-6-5-2 0,5 4-1 0,-2-2-38 0,3-4-8 0,2-8-2 0,-3 5 0 31,0-7 18-31,6-4 3 0,2 4 1 16,1-14-493-16</inkml:trace>
  <inkml:trace contextRef="#ctx0" brushRef="#br0" timeOffset="-196268.71">8816 302 921 0,'11'-21'82'0,"-6"12"-66"16,0-6-16-16,3 6 0 0,0-7 165 0,0 2 30 15,0 4 5-15,2-4 2 0,-2 5-50 0,3-1-11 16,0 3-1-16,-1 0-1 0,1 0-60 0,-1 5-12 0,1 2-3 0,-1 0 0 16,6 2-28-16,-2 7-5 0,-1-2-2 0,3 8 0 15,-3 3-16-15,0-3-3 0,3 8-1 0,-3 8 0 16,0-8-9-16,1 8 0 0,-1 2-10 0,-3 0 10 15,1 4 0 1,0-2 0-16,-1-4 0 0,-2 2 0 0,-3-5-12 0,3-2 12 0,-2-5-13 0,-1 3 5 31,-2-5-36-31,-1 2-8 0,1-5 0 0,-3-6-1 0,0 4-134 0,-3-7-26 16</inkml:trace>
  <inkml:trace contextRef="#ctx0" brushRef="#br0" timeOffset="-196050.33">8909 446 2379 0,'0'0'52'0,"0"0"12"0,0 0 1 0,0 0 2 0,0 0-54 0,7 2-13 0,1-2 0 0,3 0 0 0,0 0 24 0,2 0 3 16,0-2 0-16,3 2 0 0,-3 0-27 0,6 0 8 15,-1 0-8-15,1 0 0 16,2 0-148-16,-3-5-34 0</inkml:trace>
  <inkml:trace contextRef="#ctx0" brushRef="#br0" timeOffset="-195823.4">9501 279 1555 0,'0'0'138'0,"0"0"-110"0,0 0-28 0,0 0 0 0,0 0 109 0,0 0 17 0,0 0 3 0,0 0 1 16,0 0-58-16,5 2-12 0,1 7-3 0,2-4 0 16,0 2-25-16,-3-4-4 0,0 6-2 0,3-2 0 15,0 0-10-15,0 0-3 0,0 0 0 0,0-4 0 16,3 6-13-16,-4-4 0 0,1-5 0 0,3 7 0 16,-3-7-19-16,2 2-3 0,-2 3-1 0,0-5 0 31,3 0-11-31,-3-5-2 0,-3 5-1 0,6 0 0 15,-3-2-110-15,0 2-21 0</inkml:trace>
  <inkml:trace contextRef="#ctx0" brushRef="#br0" timeOffset="-195557.5">9776 168 2131 0,'-2'2'189'0,"-1"6"-151"15,0-1-30-15,-2 0-8 0,2-5 79 0,3 7 14 16,-2-4 3-16,2 5 1 0,0-1-73 0,-3 3-14 16,3-3-10-16,-2 5 12 0,-4 3-12 0,1-1 0 15,-3 1 0-15,0-1 8 0,0 10-8 0,-2 2 0 16,-1-4 0-16,0 2 0 16,-2 4-25-16,0-4-7 0,0 2-2 15,-1-4 0-15,1-1 4 0,0 1 1 0,-3-5 0 0,6 4 0 0,-1-6 13 0,-2 4 4 16,2-5 0-16,1-6 0 15,2 4-87-15,2-7-17 0,1 0-3 0,5-5-756 16</inkml:trace>
  <inkml:trace contextRef="#ctx0" brushRef="#br0" timeOffset="-194959.98">9887 359 2271 0,'8'-5'50'0,"0"0"10"0,0 1 3 0,3 1 1 0,-1-4-52 0,4 0-12 0,-1 0 0 0,3 5 0 15,2 2 48-15,-2-7 6 0,-3 7 2 0,3-7 0 16,0 7-43-16,-3-8-13 0,1 8 8 0,-1-2-8 0,-3 2 0 0,4-5-16 16,-4 5 4-16,1-9 0 15,-3 7-108-15,0 2-22 16,-6-7-4-16,1 0-1 0,-3 4 59 0,0-2 12 0,-5 3 3 0,-1-3 0 16,1 3 41-16,-3-5 8 0,0 7 1 0,-2-2 1 0,-1-3 70 0,-2 5 15 15,0-2 2-15,-1 2 1 16,-1-5-1-16,1 5 0 0,-2-2 0 0,3 2 0 0,0 2-17 0,-3 3-4 15,6-5-1-15,-4 2 0 0,4 5-27 16,-1 0-6-16,-2 0-1 0,2 3 0 0,3 4-9 0,0-3 0 16,3 1-12-16,2 5 12 0,1-1-12 0,2 3 12 15,2-5-12-15,1 7 12 0,8-2-12 0,-1-3 12 16,1 1-10-16,2-3 10 0,3 0-12 16,3-4 3-16,-1-3 1 0,3-5 0 15,0 3-40-15,6-10-7 0,-1-4-1 0,1 2-1 16,2-10 16-16,0 8 3 0,3-8 1 0,2 1 0 0,-2 2 37 15,-3-3 0-15,3-4 9 16,-6 2-1-16,-2-2 30 0,0 5 6 0,-6 1 2 0,-2 4 0 0,0-6 30 16,-5 5 5-16,-1 3 2 0,-2 0 0 0,-5 2-31 0,2 0-5 0,-2 7-2 0,-3 0 0 15,0 0-10-15,0 0-3 16,0 0 0-16,0 0 0 0,-8 7-17 0,0 0-4 16,-3-5-1-16,3 12 0 0,0-5-10 0,-2 8 0 0,2-1 0 0,3-1 0 15,-3 1 28-15,2 5 3 16,4 3 1-16,-4-6 0 0,6 4-20 0,0-4-3 0,0 4-1 0,6-8 0 15,-1-2-8-15,0 4 0 0,3-9 0 0,0 7 0 16,3-7 0-16,-1 5 0 0,1-5 0 0,2 0 0 16,-2-2 0-16,2-1 0 0,0 1 11 0,-2-2-11 15,-3-3 0-15,0 4 0 0,-8-4 0 0,0 0 0 16,-3 10 0-16,-2-3 0 0,-3-5 0 0,-5 12 0 16,-6-7-26-1,-2 5-11-15,-6 0-3 0,-4-3-754 0,-9 8-151 0</inkml:trace>
  <inkml:trace contextRef="#ctx0" brushRef="#br0" timeOffset="-194591.32">8853 1128 2422 0,'0'0'53'0,"0"0"11"0,0 14 3 0,0-5 1 0,-3 8-54 0,6 4-14 0,-3-2 0 0,5 9 0 0,-5 5 27 0,3 0 2 15,0 4 1-15,-1 3 0 16,-2-2-30-16,3 2 0 0,-3 2 0 0,2-2 0 16,1 0 0-16,-3-2 0 15,0-5 0-15,0-5 0 0,3-2-66 16,-1-3-19-16,-2 1-4 0,3-15-946 0</inkml:trace>
  <inkml:trace contextRef="#ctx0" brushRef="#br0" timeOffset="-194171.56">9001 1219 1670 0,'3'-4'148'0,"-1"-3"-118"16,4 4-30-16,-4-1 0 0,4-6 181 0,-4 8 31 0,-2 2 5 15,6-5 2-15,-1 0-92 0,0 1-19 0,0 4-3 0,3 0-1 16,-2-3-60-16,2-1-12 0,0 4-2 0,0 0-1 15,-3 0-21-15,3 4-8 16,2-1 0-16,-2 1 9 16,0 6-39-16,0-8-8 0,-3 3-2 0,3 4 0 15,-2-2-28-15,-6 5-7 0,2-7-1 0,-2 4 0 16,0 5 10-16,-2-2 2 0,-1 2 0 0,-2 0 0 0,-1-4 40 0,1 4 8 16,-3-5 1-16,3 8 1 0,-3-10 14 15,0 7 0-15,0-2 0 0,3-5 0 0,-3 0 9 16,0 7 2-16,5-7 0 0,-2 0 0 0,0 2 9 0,5-6 1 0,0 6 1 0,2 3 0 15,1 0 14-15,2-5 4 0,1 0 0 0,2 7 0 16,-1-7-27-16,4 2-5 0,-3-2 0 0,3 3-8 16,2-3 12-16,-3 2-4 0,1 1 0 0,0-6-8 15,-1 3 8-15,-5 0-8 0,6 3 0 0,-3-8 0 16,-3 5 0-16,1-2 0 0,-6-5 0 0,2 9 0 16,1-6 8-16,-1 4-8 0,-2 2 0 0,-2-2 0 0,2 3 0 0,-3-6 0 15,-2 3-8-15,0-4 8 16,-3 4-48-16,-3 0-4 0,3-7-1 0,-2 2 0 15,2-2-162-15,-6 0-32 0,-12-2-6 0,10-12-2 16</inkml:trace>
  <inkml:trace contextRef="#ctx0" brushRef="#br0" timeOffset="-193544.36">9700 1196 2732 0,'0'0'60'0,"0"0"13"0,0 0 3 0,8 5 0 0,-3-1-61 0,3 3-15 0,0 0 0 0,0 3 0 15,0-8 44-15,-3 10 7 0,0 0 1 0,0 2 0 16,-2 0-32-16,-3 2-7 0,0 3-1 0,-3 2 0 16,-2-4-12-16,0 6 0 0,-3-6-12 0,3 6 12 31,-1-6-30-31,-2 9 1 0,1-8 0 0,-1 1 0 15,0-2-5-15,2 4-1 0,1-5 0 0,0-2 0 0,-1-2 14 0,1 0 2 0,3-3 1 0,-1-2 0 16,3-4 18-16,0-3 0 0,0 0 0 0,3-7 0 16,-1 4 0-16,6-11 8 0,3 0-8 0,2-5 0 15,0-2 16-15,0 2-2 16,6-9-1-16,-1 5 0 0,-4-3-31 0,4 2-6 16,1 1-2-16,-1-1 0 0,-2 1 18 0,3-1 8 0,-4 8-8 0,1 2 8 15,0-3 0-15,-3 5 0 0,1 5 0 0,-4-2 0 16,1 2 15-16,-1 2 5 0,1 5 0 0,0 0 1 15,-3 5 13 1,-1 2 2-16,1 2 1 0,-2 1 0 0,-1 6-9 0,0-2-3 0,1 0 0 0,-1 3 0 0,-2-1-16 0,-1-6-9 16,3 6 10-16,-5-2-10 15,3-4 0-15,-3 4 0 0,3-7 0 0,-3 0 0 16,2 2-50-16,-2-9-3 0,0 3-1 0,0-3 0 16,0 0-26-16,8 0-4 0,0 0-2 0,3-3 0 15,-3-4 34-15,2 0 6 0,4-2 2 0,-1-1 0 0,3-1 44 16,0-1 0-16,-1-2 0 0,4 0 0 0,0-3 54 0,-1 8 7 15,3-5 2-15,0 4 0 0,1 6-22 0,-1-6-4 0,0 8-1 16,-3-3 0-16,1 3-3 0,-3 4-1 16,0 3 0-16,-3-3 0 0,0 12-16 0,-2-4-3 15,-1 4-1-15,-4 0 0 0,-1-2 3 0,0 9 0 16,-5-5 0-16,-2 1 0 0,-1-1 12 0,-2 5 2 0,-6-4 1 0,0 2 0 16,-2 2-9-16,-3-5-1 15,0 1-1-15,-2-1 0 0,-3-2-19 0,0-4 0 16,-3 4 0-16,3-12 0 0,-1 5-10 0,1 0-6 0,3 0 0 15,-6-7-1 1,0-4-89-16,0 1-18 0,3-4-3 0,-3 0-669 0,3 0-133 0</inkml:trace>
  <inkml:trace contextRef="#ctx0" brushRef="#br0" timeOffset="-191621.46">1757 178 806 0,'-8'-3'72'0,"0"-2"-58"0,0 3-14 0,0-3 0 0,-2 3 318 0,-1 2 61 16,3-7 12-16,-3 7 2 0,3 0-267 0,1 0-54 0,-1 0-10 16,-3 7-2-16,0-5-38 0,3 3-7 0,-2 5-2 15,-3-1 0-15,-1-2-13 0,7 9 0 0,-9-1-12 0,5 1 12 16,-5 0 0-16,6 6 0 0,-6 1 0 0,2 3 0 15,1 5 0-15,3-1 0 16,-1 3 0-16,1 0 0 0,-6 7 0 0,5-2 0 0,0-5 0 0,-2 11 0 16,3 6 0-16,-1-3-8 0,3 0 8 0,5 2 0 15,-4 5 0-15,7-4 0 0,-8 6-8 0,8-4 8 16,0-10 0-16,0 12 0 0,2 0 0 16,4-7 0-16,1 0 0 0,-1-4 0 0,2 1 0 0,0-1 0 15,0-3 0-15,0-3 0 0,2 1 0 0,-2-3 0 16,0 3 0-16,3-5 0 0,-3-3 0 0,-1 1 0 15,-1-5 0-15,2 4 0 0,0-6 0 0,2-1 0 0,-2 1 0 0,0-8 0 16,0 8 0-16,0-10 0 0,3 3 0 0,-4-1 0 16,1 0 0-16,3-6 0 0,-3 4 9 15,3-5-9-15,-4 5 8 0,4-4-8 16,0-3 0-16,-1 2 0 0,3 1 0 0,-2-3 0 16,0 0 0-16,-1 0 0 0,3 0 0 0,1-5 0 0,2 5 0 0,-1-2 0 15,4 0 0-15,-1-1 0 0,4 4 0 0,1-4 0 16,-1 3 0-16,1-2 0 0,4-3-8 0,-1 3 8 15,1 0 0-15,-3-5 0 0,7 0 0 0,4-5 0 16,2 0 8-16,0 3-8 0,2-3 0 0,4 3-11 16,2-3 1-16,-3-4 0 0,3 2 10 0,0-3 0 0,3 3 0 15,-1 5 0-15,12-5 0 0,-9 0 0 16,0 7 0-16,3-7 0 0,-5 7 8 0,5 0 3 0,-1 0 1 16,4 0 0-16,5 0-12 0,2 0-17 0,-7 0 4 0,5 0 1 15,-6-3 12-15,9-1 0 0,7-6 9 0,-7 8-9 16,-1-3 12-16,1 3-4 0,-1-3-8 0,6 3 12 15,-3 0 4-15,3-3 0 0,-5 5 0 0,2-3 0 16,2-1-1-16,1 1 0 16,3-4 0-16,-4 5 0 0,4-3 5 0,-6 3 2 0,6-5 0 0,-1 0 0 15,3 0-6-15,-5 4 0 0,2-1-1 16,-5-6 0-16,6 8 0 0,-1-10 0 0,1 8 0 0,-1-1 0 16,-5 2-15-16,6-1 9 0,-1 1-9 0,3 1 8 15,0-3-8-15,0 5 10 0,-2-2-10 0,7 2 10 0,1 0-10 0,-6 0 0 16,-3 2 0-16,3-2 8 15,3 5-8-15,0 0 0 0,2-1 0 0,-2-1 0 16,-6 4 0-16,1-5 0 0,2 10 8 0,-3-10-8 16,-2 8 0-16,-3-6 0 0,-5 3 0 0,0 1 0 15,-3 1 0-15,0 0 0 0,-2-2 9 0,-1 0-9 0,-2 3 0 0,-2-3 0 16,-1 0 0-16,0-5 8 0,0 3 0 0,1 0 1 16,-1-5 0-16,0 0 0 0,-2 4-9 15,-3-4 0-15,2 0 0 0,-2-4 0 0,8-1 0 0,-2 0 0 16,-1 3 0-16,-3-5 8 0,-2 0-8 0,-2 0 0 15,2 4 0-15,-6-4 8 0,-2 5-8 0,6-3 0 16,2 5 0-16,-3 0 0 0,-2 0 17 0,0 0-1 0,2 0-1 16,0 0 0-16,-2 0-15 0,-3 5 0 0,0-3 0 15,3 1 0-15,5 1 0 0,0-1-16 0,-3 2 3 16,0-3 1-16,1 0 12 0,-1 5 16 16,0-2-3-16,-2-3-1 0,2 8-12 0,-2-6-15 15,5-1 3-15,0 4 1 0,-5-2 11 0,2-1 16 0,0 3-4 0,-2-2-1 16,-3-3-11-16,0-2-12 15,3 5 2-15,-1-3 1 0,4-2 9 0,-1 3 0 0,3-3 8 0,-3 0-8 16,-2 0 15-16,2-3-2 16,-2-4 0-16,2 5 0 0,3-3-13 0,0 3-13 0,-2-5 2 0,-1 0 1 15,3 0 10-15,0 4 14 0,0-11-3 0,-5 7-1 16,2-2-10-16,-2 2 0 0,2 0 0 0,0 2 0 16,1 0 0-16,-1-2 0 0,0 7 0 0,1 0 0 15,-4-2 0-15,-2 2 0 0,0 0 0 16,1 2 0-16,-1-2 0 0,0 7 0 0,0-7 0 0,2 0-11 15,1 5 11-15,-3-5 11 0,3 0-3 0,-6 0 0 0,3-5-8 0,-2 5 0 16,-1 0 0-16,0-2-11 0,1-3 11 0,-3 5 0 16,5-2 0-16,-3-3-8 15,-2 1 8-15,-1-1 0 0,1-2 10 0,-3 4-10 0,-2-1 12 16,-3-6-4-16,-1 8-8 0,-1-10 12 0,-4 8 4 16,6-4 1-16,-6 1 0 0,4 0 0 0,-1-2-3 0,-3 0-1 15,3-3 0-15,-5 5 0 0,3-5-13 0,-3-5 11 16,2 3-11-16,1-2 10 0,-6-5-1 0,3 4 0 15,0-6 0-15,-3-1 0 0,0 5-9 0,-2-4 0 0,-1-1 0 16,1 1 8-16,-3-5-8 0,0-5 0 16,0 7 0-16,-3-2-11 0,0-8 11 0,1-1 0 15,-1-3 0-15,0-3 0 0,-2-1 8 0,2-3-8 16,-2 0 8-16,-1 4-8 0,1-4 0 0,0 3 0 0,-1-6 0 0,-2 1 8 16,0-5-8-16,0 4 0 15,0-1 0-15,-2 4 0 0,-4 4 0 16,4-4 0-16,-6 0 0 0,0 0 8 0,-3 0-8 0,1 0 0 0,2 7 0 0,-3 2 0 15,1-2 8-15,-1 0-8 0,0 8 8 0,4 1-8 16,-1 0 0-16,0-4 0 0,2 5-10 0,-2-3 10 16,6 2-16-16,-3-2 4 0,5 5 1 0,0 4 0 31,2 1-67-31,1 4-14 0,2 3-2 0,0 1-1 0,1 8-53 0,-1 5-12 16,0-3-1-16</inkml:trace>
  <inkml:trace contextRef="#ctx0" brushRef="#br0" timeOffset="-170685.55">3019 83 172 0,'0'0'16'0,"3"0"-16"0,2 0 0 0,-5 0 0 16,0 0 92-16,0 0 15 0,0 0 3 0,0 0 1 15,5 0-19-15,-5 0-3 0,0 0-1 0,0 0 0 16,0 0-20-16,0 0-5 0,0 0 61 16,-5 5-83-16,5-2-4 0,-5 4-1 0,2 0 0 15,-5-5-16-15,3 7-4 0,-1-4-1 0,-2-3 0 16,1 5-7-16,4 1-8 0,-5-1 11 0,3-5-11 0,2 5 13 0,0 2-4 15,-5-2-1-15,0 1 0 0,3-1-8 0,3 0 8 16,-1 0-8-16,-5-3 8 0,3 3 3 0,2 1 0 16,-5 1 0-16,5-2 0 0,-2 0 1 0,2 0 1 15,-2 0 0-15,3 0 0 16,-1-4-13-16,3 4 9 16,0-7-9-16,-5 9 8 0,2 0-8 0,3-4 0 0,0-5 0 0,0 7 8 0,-5 3-8 0,5-3 0 15,0-7 0-15,0 2 8 0,-3 12-8 0,3-7 8 16,0 0-8-16,0 3 8 0,3-3-8 0,-3-5 0 0,5 7 0 15,-5-4 0-15,3 2 28 0,2 3 4 16,-5-3 1-16,3 0 0 0,4 2-12 0,-7-2-2 16,0-4-1-16,3 6 0 0,-3-4 19 0,5 2 4 0,-5 0 1 15,0 2 0-15,3-6-24 0,-3 1-5 0,5-1-1 0,-2 6 0 16,-3-9-12-16,0 0 11 0,0 0-11 0,0 5 10 16,3 2-10-16,-3-7 0 0,0 0 0 15,5 2 8-15,-5-2-8 0,0 0 0 0,0 0 0 0,8 7 0 16,-3-7 0-16,-5 0 0 15,5 0 0-15,3-7 0 0,3 0 0 0,-3 5 8 0,0-3-8 0,2 3 0 16,-2-12 0-16,3 11 8 0,-3-11-8 0,0 12 0 16,-6-10 0-16,6 3 0 0,0-1 8 0,-2 3-8 15,-1-2 0-15,3 2 0 0,-5-8 0 16,2 13 8-16,-5-7-8 0,2 2 0 0,1 0 0 0,2-7 0 0,-5 11 0 16,0-11 0-1,0 7 0-15,0 5 0 0,0-5 0 0,0-3 0 0,-5 3 0 0,2 2 0 16,1 1 0-16,2-1 0 0,-5 3 0 0,2-3 0 15,-2 3 0-15,2 2 0 0,-8-7 0 16,3 7 0-16,0 0 0 0,1 7 0 0,-4-7 0 0,0 0 8 16,3 7-8-16,-2-7 0 0,-6 2 0 0,5 7 0 0,3-9 0 0,-7 5 8 15,7-3-8-15,2 6 0 0,-2-1 0 0,0-7 8 16,-2 7-8-16,2-5 0 0,0-2 0 0,5 7 0 16,-5-7 0-16,1 7 0 0,7-7 0 0,-6 0 0 15,6 0 0-15,0 0 0 0,0 0-14 0,0 0 5 16,-2 0 1-16,2 0 0 15,0 0-18-15,0 0-3 0,0 0-1 0,0 0-786 16</inkml:trace>
  <inkml:trace contextRef="#ctx0" brushRef="#br0" timeOffset="-123228.3">8319 820 1659 0,'0'0'73'0,"0"0"16"16,0 0-71-16,0 0-18 0,5 7 0 0,3-7 0 15,-8 0 64-15,8 7 8 0,0-5 3 0,0 3 0 16,-1-5-41-16,4 2-8 0,-3-2-2 0,3 5 0 0,-1-3-11 0,1-2-2 16,-1 0-1-16,4 0 0 15,1 7-10-15,-1-7 0 0,-1 0 0 0,5 0 0 0,4 7 0 16,-4-7 0-16,-2 0 0 0,0 0 0 0,0 3 0 0,2 1 0 16,3 1 0-16,-2 0 8 0,-1-3 7 0,4 3 1 15,-1 2 0-15,-3-2 0 0,3-1 8 16,-2-1 1-16,0 4 1 0,-1-3 0 0,6-1-6 15,-6 4 0-15,4-5-1 0,1-2 0 16,-1 7-5-16,1 0-1 0,1-7 0 0,-3 7 0 0,3-4 3 0,0-3 1 16,0 9 0-16,0-9 0 0,-3 5-1 0,0-5-1 15,3 0 0-15,-6 0 0 0,3 0-2 0,-2 0 0 16,-3-5 0-16,2 5 0 0,1 0-3 16,-1-5-1-16,1 1 0 0,-1 4 0 0,4 0-9 0,-1-3 10 15,-3 3-10-15,1 0 10 0,-1-4-10 0,3 4 12 0,-2-3-12 0,0 3 12 16,-1-7-12-16,1 7 0 0,-1 0 0 0,-2-2 8 15,0-3-8-15,0 5 0 0,2-2 9 0,-2-5-9 16,0 4 0-16,2-1 0 0,1 1 0 0,-3-1 0 16,2 4 0-16,1-3 0 0,-1 3 0 0,1-4 0 15,-1 1 0-15,1 1 0 0,0-3 0 0,-1 5 8 16,1 0-8-16,-1 5 0 0,1 0 0 0,2-1 0 16,0-4 0-16,-3 3 0 0,1 4 0 0,0-3 0 15,-1 1 0-15,1 2 0 0,-1-2 0 0,3-3 0 16,0 5 0-16,1-7 0 0,-1 3 0 0,3 1 0 15,-3-4 0-15,3 0 0 0,-1-4 0 0,1 1 8 16,0 3-8-16,2-7 0 0,-2 5 0 0,0-3 0 16,-3 3 0-16,0-5 9 0,-2 0-9 0,2 0 0 15,-2 4 10-15,-1-6-10 0,1 4 8 0,-1-4-8 16,-2-1 9-16,3 3-9 0,-1 0 10 0,1-7-10 0,-1 5 8 16,1-5-8-16,-3 4 0 0,2 1 9 0,1-3 8 0,-4-4 2 15,4-1 0-15,-3 8 0 0,0-8-29 16,-3 3-6-16,3 5 0 0,-3-8-1 0,-2 3 17 15,-1 5 0-15,1-12 0 0,-3 9 0 0,2-2 8 0,-2-3-8 16,0 1 0-16,0 2 9 0,-3-3-9 0,1-4 0 16,-4 5 0-16,4-3 8 0,-4-2 2 0,1 6 0 15,-3-1 0-15,3 0 0 0,-3-1-10 0,-3 1-9 0,3 1 9 16,-3-1-13-16,1 7 13 0,-4-5 0 16,4-3 0-16,-1 8 0 0,-5 2 0 0,3-8 0 0,0 4 0 15,-1 4 0-15,1-7 0 0,0 4 0 16,-3-4 0-16,0 7 0 0,2-2 0 0,-1-6 0 15,-4 8 0-15,3-2 0 0,-3 0 0 0,-2-6 0 0,3 6 0 0,-1-5 0 16,-2 5 14-16,0-6-1 0,-1 4 0 0,1-1 0 16,3 0-13-16,-4 5 0 0,1-7 0 0,-3 5 0 15,0 2 0-15,0-8 0 0,1 8 0 0,-1-2 0 16,0 7 0-16,0-13 0 0,0 8-12 16,-2 5 12-16,2-5 0 0,-3-2 0 15,1 4 0-15,-6 3 0 0,3-5 0 0,-6 7 0 0,1-8 8 0,2 6-8 16,-3 2 0-16,1-5 0 0,0 3 0 0,-4 2 0 0,1-5 0 15,3 5-10-15,-1 0 2 0,4 0 0 16,-4 0 8-16,-2 0 12 0,3-4-2 0,-3 4-1 0,-1 4-9 0,1-4 0 16,-2 0 0-16,1 0 0 15,-1 0 0-15,2 0 0 0,-1 5 0 0,1-5 0 0,0 0-12 16,3 7 3-16,-3-7 0 0,2 2 0 16,1 8 9-16,-3-5 0 0,-3 2 0 0,3-5 8 0,-3 5-8 0,0 0 0 15,1-5 0-15,1 5 0 16,1 8-26-16,3-13 0 0,-1 12 0 15,4-12 0-15,-1 5 26 0,-3 3-8 0,4-5 8 0,-1 2 0 0,-3-5 0 0,1 5 0 16,-1-5 0-16,1 3 0 0,2-3 0 16,0 3 0-16,0-2 0 0,1-3 0 15,-1 7 0-15,0-7 0 0,0 2 0 0,3 3-12 0,0-3 12 0,-3-2 8 16,3 9-8-16,0-4 11 0,-3-3-11 0,0 5 0 16,-2 1 0-16,-1-1 0 0,-2-5 0 0,3 3-11 15,2 4 11-15,-3-2-8 0,1-5 8 0,2 6 0 16,6 1 0-16,-1-2 0 0,-2 2 0 0,5-2 0 0,-2 1 0 15,2 6 0-15,2-12 0 0,-1 12 0 0,-1-7 0 16,2-5 0-16,1 13 0 0,0-8 0 0,-3 4 0 0,0 1-8 16,8 0 8-16,-5 2 0 0,-3 0 0 15,3-2-8-15,5 0 8 0,0-1 0 0,0-4 0 16,-2 10-8-16,2 4 8 0,0-7 0 0,5 3 0 0,-2-1-8 16,-3-6 8-16,5 6 0 0,3-2 0 15,0 0-8-15,-2 3 8 0,-1-6 0 0,6 1 0 0,2 5 0 16,-3-8 0-16,4 5 0 0,-4 3 0 0,4-8 0 15,2 8 0-15,-3-1 0 0,3-2 0 0,2 3 8 16,4 4-8-16,-4-5 0 0,1-6 8 0,2 6-8 0,-2 1 0 0,2-1 0 16,-3-4 0-16,1 0 8 0,0 2-8 15,-1 0 0-15,3-7 0 0,-2 2 0 0,0-2 0 16,-1 0 0-16,3-2 0 0,-2 0-8 16,-3-3-65-16,5 5-13 0,3-2-2 0</inkml:trace>
  <inkml:trace contextRef="#ctx0" brushRef="#br0" timeOffset="-116805.7">12279 740 2055 0,'16'-7'91'0,"-8"4"19"0,5-1-88 0,6 1-22 16,-1 1 0-16,4-3 0 0,1 3 53 0,1 2 7 16,5 0 0-16,3-5 1 0,10 3-37 0,-2 2-7 31,2 0-1-31,1 0-1 0,-1 0-15 0,3 0 0 0,0 0 0 0,3 0 0 0,2 0 0 0,3 0 0 0,0 0-8 15,2 0 8-15,-2 0 0 0,3-5 0 0,-3 5 0 16,2-9 0-16,6 9 0 0,0-7 0 0,0-3 0 16,2 3 0-16,-2-2 0 0,5-1 0 0,0 3 0 0,3-7 0 15,0 5 0-15,0 4 0 0,-8-4 0 0,2 2 0 16,1-3 28-16,-1 3 0 16,-2 5 0-16,-3-3 0 0,-7 3 0 0,-1-5 0 0,-5 4 0 15,2-1 0-15,-2 1-17 0,-2-4-11 0,-1 0 12 16,-2 7-12-16,-6-2 9 15,-2-3-9-15,-6 3 0 0,-2 2 9 0,-5-5-86 16,-6 5-18-16,-2 0-3 0,-11 0-601 0,0 0-120 0</inkml:trace>
  <inkml:trace contextRef="#ctx0" brushRef="#br0" timeOffset="-116371.97">12446 890 2415 0,'8'7'107'0,"-3"0"22"0,6-7-103 0,2 3-26 16,6 1 0-16,4-1 0 0,6-3 77 0,6 4 11 0,-1-1 1 0,3 4 1 15,3-7-46-15,0 2-8 0,-1-2-3 0,1 0 0 16,0 5-17-16,2-3-4 0,0-2-1 0,3 0 0 16,3 7 2-16,0-7 1 0,-3 3 0 0,-3 1 0 15,0-4-14-15,1 0-16 0,-1 0 3 0,3-4 1 16,0 1 1-16,3 3 1 0,-3-7 0 0,0 0 0 31,-3 5-16-31,-2-12-3 0,-1 4-1 0,1-4 0 16,0 5-11-16,-1-8-3 0,-2 1 0 0,0 2 0 0,-2-3 10 0,-3 1 2 0,-1-5 0 0,-4 11 0 15,-3-4-90-15,-6-2-18 16,-2 6-3-16,-5-4-818 0</inkml:trace>
  <inkml:trace contextRef="#ctx0" brushRef="#br0" timeOffset="-115973.1">12631 185 2361 0,'-13'2'210'0,"-3"3"-168"0,3 2-34 0,-3 2-8 16,3-2 104-16,0 5 20 15,2 0 3-15,-5 4 1 0,0-6-82 0,-2 11-16 16,-3 5-3-16,-3-3-1 0,-3 8-14 0,-2 2-2 16,0 4-1-16,3-1 0 0,-1 1-23 0,3-4-5 0,1 5-1 15,-4-3 0 1,6 0-16-16,0 1-4 0,5-1-1 0,3 0 0 0,2 3 16 0,3-12 3 0,0 4 1 0,6-4 0 15,-1-5 21-15,3 0 0 0,5-4-9 0,3 2 9 16,3-3 0-16,5 1 0 0,2-3 0 16,3 0 0-16,3-5 24 0,5 5 1 0,6-2 1 15,2-5 0-15,0 5-16 0,0-3-10 0,2-2 12 0,6 3-12 16,3-3 12-16,5 0-12 0,0 2 12 0,0-2-12 16,0-4-50-16,2 6-17 15,1-2-3-15</inkml:trace>
  <inkml:trace contextRef="#ctx0" brushRef="#br0" timeOffset="-111213.12">17679 345 288 0,'0'-3'25'0,"3"-2"-25"16,0 3 0-16,-3-5 0 0,0 5 187 0,0 2 32 15,0 0 6-15,0 0 2 0,0-5-156 0,0 5-31 16,0 0-7-16,0 0-1 0,0 0 18 0,0 0 3 0,0 0 1 0,0 0 0 15,0 0-35-15,0 7-7 0,-6 0-2 16,6 3 0-16,-2 4 24 0,-1-5 5 16,1 5 1-16,2 3 0 0,-3-1-22 0,3 10-4 0,-3-5-1 0,3 3 0 15,3-1-5-15,-3 1 0 16,0-1-8-16,3 3 12 0,-3 2-12 0,2 5 0 0,1-7 8 16,-1 14-8-16,1 5 0 0,0-5 0 0,-1-3 0 15,4 3 0-15,-4-4 8 0,1 4-8 0,2-3 11 0,-2 3-11 16,2 0 0-16,1 0-12 0,-4 5 0 0,3-3 0 15,1 5 12-15,-1-2 0 0,0-3 0 0,3 8 10 16,-2-6-10-16,-1 6 0 0,0 1 0 0,0 1 0 16,3 0 0-16,-2-5 0 0,2-5 0 0,-3 5 0 15,3 7 0-15,0-7 0 0,-3 3 0 0,3-1 0 0,0 3 0 16,-3-3 0-16,3-4 0 0,-3 2 8 16,3-2-8-16,-2 7 0 0,-1-13 0 0,3 9 0 0,-3-6 12 15,3 3-2-15,0-3-1 0,-3 3 0 0,1-5 10 16,-4 0 1-16,4 2 1 0,-1 3 0 15,0-3-21-15,3 3 9 0,-3-5-9 0,3 4 0 0,0-4 12 0,0-5-4 16,0 10 0-16,0-10-8 0,3 3 8 0,-3 0-8 16,0-3 0-16,-1 0 0 0,1 1 0 0,0 1 0 15,-2-4 0-15,2-2 0 0,-3-1 0 0,0-4 0 16,3 2 0-16,-3-6 0 0,1 1 0 0,-4 1 0 16,4-3 0-16,-1-5 0 15,0 1-38-15,-2-1-11 0,2-2-3 0,-2-4-707 0</inkml:trace>
  <inkml:trace contextRef="#ctx0" brushRef="#br0" timeOffset="-110526.29">17523 709 1094 0,'0'-23'97'0,"0"13"-77"0,6 1-20 0,-4-5 0 0,4-1 35 0,-1-1 3 15,3-3 1-15,-3-2 0 16,3 5-137-16,-3-1-27 0,1-4-6 0,-1 2-1 16,-2 3 29-16,2-8 6 0,0 8 1 0,0-5 0 15,-2 11 18-15,2-6 4 0,-2 2 1 0,0 4 0 0,2-6 85 0,-2 4 16 16,-1 0 4-16,1 5 1 16,2-7 73-16,-2 12 14 0,-1-5 4 0,1 0 0 0,0-1-16 0,-3 8-4 0,0 0 0 0,0 0 0 15,0 0-22-15,0 0-5 16,0 0-1-16,0 0 0 15,0 0-14-15,0 8-3 0,-6 1-1 0,4 3 0 0,-3 4-16 0,-1 1-3 0,-2 1-1 0,0 4 0 16,-5 1-12-16,0 1-2 16,0-1-1-16,-1 1 0 0,-1-1-23 0,1 1 0 0,-2-5-12 15,1 4 4-15,-1-6 8 0,3-1 8 0,-3-2-8 0,5 3 11 32,0-3-42-32,1-7-8 0,2 0-1 0,0 2-1 15,0-9-19-15,8 0-4 0,0 0-1 0,-3-7 0 16,-2 5 9-16,5-5 1 0,0 0 1 0,0-7 0 0,5 4 45 15,-2 1 9-15,2-8 0 0,3 3 0 0,0-2 44 0,0-8 7 0,5 3 1 16,-2 2 0-16,5-4 0 0,-3-1 0 0,0 1 0 0,1 1 0 16,-1 4-14-16,0-4-2 0,0 4-1 0,0 6 0 15,3-5-2-15,-2 6 0 0,-4 4 0 16,1-7 0-16,-1 6 10 0,1 6 1 0,-1-3 1 0,-2-4 0 0,3 9-4 0,0 0-1 16,-3 0 0-16,5 5 0 0,-3-1-17 15,1 1-4-15,2-3-1 0,0 13 0 16,1-6-9-16,1 5-1 0,1 0-8 0,0 3 12 0,0 1-12 0,0 4 0 15,3-4 0-15,-4 4 0 0,1-6-16 0,0 1 0 16,0 4 0-16,0-2 0 16,0-3-130-1,-3-2-26-15,13 17-4 0,-4-8-2 0</inkml:trace>
  <inkml:trace contextRef="#ctx0" brushRef="#br0" timeOffset="-109435.14">16687 2845 403 0,'0'0'36'0,"0"0"-36"0,0 0 0 0,0 0 0 15,8 0 373-15,0 0 68 0,-3-3 14 0,9-2 2 16,4 5-327-16,1 0-66 0,-3-2-12 0,-1-3-4 16,4 5-25-16,2-4-6 0,-5-1-1 0,5 3 0 15,-2-3-16-15,5 3 8 0,-1-5-8 0,4 7 0 16,-1-8 0-16,9 6 0 0,2-3 0 0,0 3 0 16,5-5 8-16,-2 5-8 0,2-3 0 0,-2 3 0 0,2-3 0 0,3 3 0 15,0-5 0-15,5 4 0 16,1-2 0-16,-1-2 0 0,-2 7 0 0,2-9 0 15,0 7 12-15,3-5-2 16,0 0 0-16,2-1 0 0,6 1 1 0,-5-2 0 0,-1 2 0 0,4 5 0 0,-4-8 10 0,6 3 3 16,5 0 0-16,-5 2 0 0,0-4-16 0,0 2-8 15,-3-2 10-15,8 1-10 16,0 6 8-16,-2-7-8 0,-3 4 0 0,-1-2 0 0,1 5 0 16,3-5 0-16,2-1 0 0,-3 8 0 0,4-2 0 15,-4-3 8-15,1 5-8 0,-1 0 0 0,-2-2 8 0,2-3 0 16,4 5-8-16,-7 0 12 0,-1 0-1 0,2 0-1 15,2 0 0-15,1 0 0 0,-4 0 7 0,1-4 2 16,-3 4 0-16,-2 0 0 0,2 0-19 0,3 0 10 16,0-5-10-16,2 5 8 0,1-2 13 0,-3 2 3 0,0-12 0 0,-1 9 0 15,4-4-24-15,-1 5 0 16,-2 2 0-16,0-7 0 0,-8 0 0 0,8 5 0 0,5-3 0 16,0 3 0-16,-2-5 11 0,-3 4-3 0,-3-2 0 0,0 3 0 15,0-3-8-15,3 3 0 0,0-3 0 0,-3 5 0 16,0 0 0-16,-5 0 0 15,-2 0 0-15,1 0 0 0,4-4 0 0,0-1 0 0,-1 5 0 0,-2 0 0 16,-3 0 0-16,1 0 0 0,-9 0 0 16,6 0 0-16,-3 0 0 0,0 5 0 0,2-1 0 0,-2-4 0 15,-3 0 0-15,-2 0 0 0,-3 5 0 0,-2-5 0 16,-6 0 0-16,-3 0 0 0,1 0 0 0,-4-5 0 16,-1 5 0-16,-4 0 0 0,3 0 0 0,-5-4 0 15,0-1-32-15,-5 3-9 0,-1 2-2 0,-5-7 0 16,3-1-69-16,-5 8-13 0,-3-7-3 0,-3 5-563 15,1-3-112-15</inkml:trace>
  <inkml:trace contextRef="#ctx0" brushRef="#br0" timeOffset="-109124.62">22138 2320 2268 0,'0'0'100'0,"0"0"21"0,0 0-97 0,0 0-24 0,0 0 0 0,0 0 0 16,8 0 51-16,0 2 5 0,0-2 0 0,2 5 1 16,1-3-39-16,-1 6-8 0,6-6-2 0,0 3 0 15,3 2-8-15,2 2 0 0,3-7 0 0,-1 5-11 32,1 8-22-32,3-13-5 0,-1 7-1 0,1-2 0 15,-1 0 11-15,-2 3 1 0,-3-3 1 0,-3 0 0 0,4 2 26 0,-6-2 0 0,-3 0 0 0,0 1 0 16,-2 1 0-16,-4 0 0 0,-4-4 0 0,2 4 0 15,-5-1 16-15,-2-1 4 0,-4-5 2 0,-1 5 0 16,-7 2-10-16,-4-2-1 0,-3 0-1 16,-8 3 0-16,-6-3-10 15,-2 2 0-15,-5-2 0 0,-1 5 0 16,-2 0-182-16,0 0-32 0,-44 7-6 0,14-3-2 16</inkml:trace>
  <inkml:trace contextRef="#ctx0" brushRef="#br0" timeOffset="-108430.02">17576 1248 979 0,'0'0'43'0,"0"0"9"0,0 0-41 0,0 0-11 15,0 0 0-15,8 4 0 0,3-4 196 0,-1 0 38 0,6 0 7 0,0 0 2 16,0 0-167-16,3-7-34 16,-1 0-6-16,3 5-2 0,3-3-23 0,2 3-11 0,4-3 10 0,-1-4-10 15,2 6 9-15,1-1-9 0,0-3 8 0,2-3-8 31,1 8-18-31,-1-3-9 0,-5 0-1 0,-2 1-836 16</inkml:trace>
  <inkml:trace contextRef="#ctx0" brushRef="#br0" timeOffset="-107960.83">16362 1128 2016 0,'-16'0'89'0,"11"0"19"0,2 4-87 0,3-4-21 0,-3 5 0 0,1 0 0 15,-4-3 34-15,6 12 2 0,0-4 1 0,0 4 0 16,-2 5-13-16,-3-5-2 0,5 9-1 0,-3 1 0 16,-2 6-21-16,-1-6 0 0,6-1 0 0,0 3 8 15,-2-2-83-15,-1-1-16 0,3 1-3 0</inkml:trace>
  <inkml:trace contextRef="#ctx0" brushRef="#br0" timeOffset="-107587.64">16656 1125 1785 0,'-14'-4'79'0,"14"4"17"0,0 0-77 0,0 0-19 15,-2 4 0-15,-4-1 0 0,6 11 113 0,0-12 19 16,0 12 4-16,-2-4 1 0,2 6-90 0,0 1-19 0,0 6-3 0,0-4-1 16,0 0-16-16,0 7-8 15,8-8 0-15,-6 1 8 0,1-2-8 0,2-3 0 0,1-5 0 0,1 5 0 16,1-7-13-16,3-4 1 16,-6 1 1-16,3-4 0 0,5-4-6 0,-2 1-2 15,-6-4 0-15,6-7 0 0,-1 5 19 0,1-5-8 16,-6-3 8-16,3 1 0 0,-2-1 0 0,-1-4 0 0,-2 2 0 0,-3-2 0 15,-6 2 8-15,4-2-8 0,-1 5 11 0,-2-1-11 16,-3 1 11-16,-3-1-11 0,3 1 10 0,0 2-10 16,-5 0 0-16,2-3 0 0,1 10 0 0,2-5 0 15,-3 5 0-15,1 0 0 0,-1-2-13 0,3 4 4 16,0 3-12-16,-2-5-3 16,-1 0 0-16,3 7 0 0,3 0-6 0,-3-3-2 15,3-1 0-15,-3 4 0 0,8 0-28 16,0 0-7-16,0 0-1 0,0 0-504 0,0 0-102 0</inkml:trace>
  <inkml:trace contextRef="#ctx0" brushRef="#br0" timeOffset="-107205.77">17055 653 921 0,'5'-10'40'0,"-5"10"10"0,0-9-40 0,0 4-10 16,3 3 0-16,-3 2 0 0,-5-5 278 0,2 3 54 15,3 2 10-15,0 0 2 0,-8 0-244 0,0 0-50 16,0 7-10-16,-2-5-1 0,-1 7-27 0,0-1-4 16,1 6-8-16,-3 2 11 0,5 1-11 0,-3 6 0 15,1 8 0-15,-1-8 0 0,3 8 0 0,0-5 0 16,0 4 0-16,3-4 0 0,2 2 0 0,1-4 0 0,-1-5 0 0,0-3 0 16,3 5 0-16,0-11 0 15,6 4 0-15,-4-7 0 0,4 2 0 16,-1-2 0-16,3-7 0 0,2 3 0 0,-2-6 0 15,0 3 0-15,3 0 0 0,2-7 0 0,0 0 0 0,-2 0 8 0,2-2-8 16,-2-5 0-16,-1 7 0 0,1-5 0 0,-6 0 0 0,3 0 0 16,0-2 0-16,-3 5-12 0,-7-5 4 0,-1 0 8 15,-2-3-10-15,-1 10 10 16,-4-5 0-16,2-2-9 0,-5 7 0 0,2 0 0 0,3 2 0 16,-2 1 0-1,-1-3-23-15,0 7-5 0,3 0-1 0,-2 7 0 0,-1-3-104 0,3 6-21 16,0-8-4-16</inkml:trace>
  <inkml:trace contextRef="#ctx0" brushRef="#br0" timeOffset="-106469.16">14772 1584 1497 0,'0'0'133'0,"8"0"-106"0,0 0-27 0,2-5 0 16,1 5 88-16,2-2 13 0,0-3 3 0,3 3 0 0,3-5-33 0,2 4-7 0,0-4 0 0,5 3-1 15,1-6-44-15,2 8-9 16,-3-10-2-16,6 7 0 16,0-2-32-16,2-7-6 0,-5 7-2 0,3-2 0 15,-3 2-51-15,0 0-10 0,0 0-3 0,1-3 0 16,-1 8-22-16,2-12-5 0,1 11-1 0,0-4-295 0,2 0-59 16</inkml:trace>
  <inkml:trace contextRef="#ctx0" brushRef="#br0" timeOffset="-105355.66">16079 1342 460 0,'13'0'41'16,"0"0"-33"-16,0-3-8 0,9 3 0 16,-1 0 81-16,0 0 15 0,0 0 2 0,0 0 1 15,3 0-75-15,0 0-14 0,-3 0-10 0,0 0 12 0,0 0-12 0,-2 3 0 16,2-3 0-16,-2 0 0 0,-4 0 0 0,1 4 0 16,3-4 0-16,-1 3 0 0,-7-3 12 0,5-3 1 15,2 3 0-15,-2-4 0 0,-3 4 58 0,3 0 11 16,3 0 2-16,-1 0 1 15,4-3-23-15,-4 3-5 0,-2-4-1 0,2 1 0 0,4 1-38 0,-1-3-8 16,-5 5-2-16,5-2 0 0,0-3-8 0,0 5 0 16,-2-2 0-16,-3 2 0 0,2 0 0 0,3-5 0 15,-5 3-12-15,3-1 12 0,-3-1-9 0,2 1 9 16,3-1 0-16,0 1 0 0,-2-6 0 0,-1 4 0 16,6 3 0-16,-3-5 0 0,1 0 12 0,-1 0-3 15,5 4-1-15,1-4 0 0,-4 0-8 0,4 5 0 0,-6-3 9 16,3 3-9-16,-3 2 0 0,0-5 0 0,0-4 0 0,-2 6 0 15,2-1 0-15,0 1 0 16,0-1 0-16,1-6 0 0,-1 10 0 0,0-2 9 0,0 2-9 16,-2-5 0-16,2 3 0 15,0 2 0-15,0-3 0 0,0-1 0 0,-2 4 20 0,2 0 9 0,-5 0 3 0,2 0 0 16,-2 0-32-16,0-3 0 0,0 3 0 0,0-4 0 16,-3 4 14-16,0 0-3 0,3 0-1 15,3 4 0-15,-3-8-10 0,-1 4 0 0,4 0 0 0,0 0 8 16,-4 0-8-16,1 0 0 0,0 0 0 0,3 0-11 15,-3 0 11-15,5 0 8 0,-3 0-8 0,1 0 11 16,-1 0-11-16,-2-3 0 0,3 3 0 0,-1-7 0 16,-2 7 8-16,0-2-8 0,-3-3 12 0,3 5-4 0,0-2 11 15,0-3 1-15,2 5 1 0,1 0 0 0,-1-2 7 16,1-3 0-16,-1 5 1 0,4-9 0 16,-4 9-21-16,3 0-8 0,0-3 0 0,1-1 9 0,-1 1-9 15,-3 3 8-15,3-7-8 0,1 7 8 0,-4-7-8 0,1 7 0 16,2-2 0-16,-3 2-11 0,1-5 11 0,-1 3 0 15,4 2 8-15,-1-3-8 16,3-1 13-16,-1 4-1 0,1-3-1 0,3-1 0 0,-4 4 8 0,4-3 1 16,-1 3 1-16,-2-7 0 0,3 5-1 0,-1-3 0 15,-2 5 0-15,0-2 0 0,-1-3-20 16,1 5-10-16,3 0 1 0,-1-2 0 0,1-3 9 0,2 5 0 0,0 0 0 16,0-5 0-16,3 1 0 0,-3 4 0 0,0 0 0 0,0 0 0 15,0 0 0-15,-2 0 0 0,-1-3 0 0,1 3 0 16,-1 0 0-16,0 0 12 15,4-4-2-15,-1 1-1 0,0 3-9 0,0-7 0 0,0 7 0 0,0-2-11 16,0-3 19-16,0 5 3 0,-2-2 1 0,2 2 0 16,-3-5-12-16,1 3 0 0,-1-1-10 0,3-1 10 15,0 1 0-15,1-1 0 0,-1 1 0 0,2-1 0 16,-2 1 0-16,3-4 0 0,0 0 0 0,0 7-9 16,-3-2 9-16,3-3 14 0,-3-4-3 0,2 2-1 15,1-3-10-15,3 3 0 0,-1 5 0 0,0-8 0 16,6-1 0-16,-3 8 12 0,0-4-2 0,0 0 0 15,-2 0-10-15,-4 5 0 0,1-8 9 0,0 3-9 16,2 0 12-16,1-2-1 0,2 2-1 0,-3 0 0 16,3 0 4-16,0 0 1 0,-2 4 0 15,-4-1 0-15,1-1 1 0,0 0 0 0,0 3 0 0,2-5 0 16,3 7-16-16,3-5 0 0,-3-4-12 0,2 6 12 0,1-4 0 0,0 0 0 16,-3 0 8-16,-3 5-8 15,1-5 0-15,-1-3 0 0,3 6 0 0,0-3 0 0,3-3 0 0,-1 8 0 16,4-5 0-16,-4-3 0 0,-1 3 11 0,-1 0 2 15,-6 0 1-15,4 0 0 0,-4 5-14 16,7-5 0-16,-1 0 0 0,2 0 0 0,-2 4 8 0,0-2-8 16,3-4 0-16,-3 7 9 0,0-5-9 0,-3 2 0 15,-2-4 9-15,3 6-9 0,-6-4 0 0,5 0 0 16,3-2 0-16,0 2-8 0,6 0 8 0,-4 0 0 16,1-1 0-16,-3-1 0 0,-3 7 0 0,1-5 9 15,-3 2-9-15,5-4 10 0,-3 1-1 0,6-1 0 16,-6 2 0-16,3 5 0 0,0-5-9 0,0 0 12 15,-5 0-12-15,2 7 12 0,-5-3-12 0,-2-2 0 0,2 3-10 0,-3-5 10 16,1 7 0-16,-1-2 0 0,3-3 8 16,1 3-8-16,-4-3 0 0,-2 0 0 0,2 1 0 0,-2 4 0 15,0-3 0-15,-3 3 0 0,-2 0 0 0,-1 0 0 16,1-5-11-16,-1 5-5 0,-2 0-2 0,-3-2-678 16,-2 2-136-16</inkml:trace>
  <inkml:trace contextRef="#ctx0" brushRef="#br0" timeOffset="-101783.1">17851 2917 288 0,'8'0'25'16,"-2"-9"-25"-16,-1 9 0 0,3-2 0 0,-3-10 141 0,3 3 23 0,-3 6 5 0,3-11 1 15,0 5-122-15,3-1-25 0,-1-2-5 0,-2 1-1 16,3-1-17-16,0 3 0 0,-3-1 0 0,-1-4 0 31,1 7-28-31,3-2-10 0,-6-6-2 0,3 8 0 0,-3-2 13 0,1 2 3 0,-1-2 0 0,0 1 0 16,1 1 50-16,-4-2 10 0,4 2 3 0,-4 5 0 15,1-5 40-15,2-1 8 0,-2 1 1 0,-1 5 1 16,-2 2-14-16,3-5-3 0,-3 5-1 0,3-4 0 16,-1-1-24-16,1 3-5 0,-3 2-1 0,3-7 0 15,-1 0-20-15,-2 4-4 0,3-2-1 0,0 3 0 16,-3-3-16-16,2 1 10 0,-2-1-10 0,0 3 8 15,3-3-8-15,0 3 0 0,-3-5 0 0,2 4 0 16,1-2 0-16,-3-2 0 0,5 5 0 0,-2-3 8 16,-3 1 1-16,5-3 0 0,-2 0 0 0,-1-1 0 0,4 1 7 15,-1 0 0-15,0-2 1 0,1 0 0 16,1-6 6-16,-1 6 1 0,2-5 0 0,0 5 0 0,-3-6-6 16,6 4-1-16,-6-1 0 0,3 0 0 0,0 5-9 0,-3-5-8 15,3 1 9-15,-3-4-9 0,3 6 8 16,3-5-8-16,-1 0 0 0,1 2 0 0,-1-4 24 0,1 1 0 15,0 1-1-15,2 3 0 0,0-3-23 0,0-1 0 16,1 1 0-16,-1 3 0 0,0-4 10 0,0 1-2 16,0-2-8-16,1-1 12 0,-1 3-2 0,0-5-1 0,3 3 0 0,-3-5 0 15,1 2 2-15,-1-2 0 0,0 2 0 16,-2-2 0-16,2 7-3 0,-3-10-8 0,4 5 12 0,-4 3-4 16,3-5 0-16,1 4 0 0,-1 1 0 0,0-3 0 15,3 0 10-15,0 0 2 0,0-2 0 16,-3 2 0-16,-2-2-20 0,4 5-19 15,-1 2 4-15,-1-10 1 0,0 5 14 0,0 3 0 0,-2-5 0 0,5 4 10 16,-3-2-2-16,0 3-8 0,0 2 12 16,-2-3-4-16,2-4 1 0,1 5 0 0,-4-3 0 0,3 5 0 15,1-7-9-15,-4 4 0 0,3 1 0 0,-2-3 0 16,0 0 0-16,-1 0 8 16,3 3-8-16,1-5 0 0,-1 2 0 0,3-2 0 0,0-3 0 0,-1 1 0 15,1 4 0-15,0-2 0 0,-3 7 0 0,1-8 0 16,2 4 10-16,-1-1-10 0,1-2 12 0,-3 4-12 15,3-2 0-15,0 3 0 0,0 2 0 0,0-3 0 16,0-4 8-16,-3 5-8 0,0-1 0 0,3 1 0 16,-3-8 8-16,3 8-8 0,-2-8 9 0,-1 3-9 15,0 2 9-15,0-4-9 0,0 2 8 0,1 4-8 0,-1-6 8 0,0 6-8 16,0 1 0-16,1-1 8 0,-4 1-8 16,3-1 0-16,3 3 9 0,-2-2-9 0,-1 2 8 0,0-1-8 15,0-1 8-15,0 0-8 0,1 6 0 16,-1-6 0-16,0-1 0 0,-2 3 0 0,-1 5 0 0,4-3 0 15,-4 0 0-15,1-2 0 0,-1 5 0 0,1-5 0 16,-3 4 0-16,0-4 8 0,0 7-8 0,0 0 0 0,0-2 0 16,-3 1 0-16,0-1 0 0,3 2 0 0,-5 5 0 0,2-5 0 15,0 0 0-15,1-1 0 0,-4 6 0 16,1-3 0-16,0-4 0 0,-1 7 0 16,-2 2 0-16,5-5 0 0,-2 3 0 0,-3 2 0 0,3-5 0 0,-3 5 0 15,0 0 0-15,0 0 0 0,0 0 0 16,0 0 0-16,0 0 0 0,0 0 0 15,0 0 0-15,0 0-8 0,0 0 8 0,0 0 0 0,0 0 0 0,0 0-8 16,0 0 8-16,0 0 0 0,0 0 0 0,-3 7 0 16,3 0 0-16,-3-2 0 0,1-1 0 0,-3 3 0 15,2 1 0-15,-2-1 0 0,2 0 0 0,-2-5 0 16,-3 5 0-16,0 2 0 0,2-1 0 0,-1 1 0 16,-1-2 0-16,0 0 0 0,-3 2 0 0,3-1 0 15,0 6 0-15,0-7 0 0,-2 0 0 0,-1 2 0 16,3-2 0-16,-2-4 0 0,-1 11 0 0,0-7 0 15,1 0 0-15,-3 2 0 0,-1 1 0 0,4-1 0 16,-1-2-8-16,1 7 8 0,-1-7-8 0,0 5 8 16,1 0 0-16,-1-5 0 0,1 2 0 0,-1 1 8 0,3 4-8 0,-2-5 0 15,2 5 0-15,-3-2 0 16,3 0 0-16,-2 0 0 0,2 2 0 0,0 0 0 0,-3-5-8 0,3 8 8 16,-2-3-8-16,2-5 8 15,0 8-14-15,-3-3 2 0,3 0 1 0,0 2 0 0,0-4 11 16,0 0-8-16,-2 0 8 0,2-1-8 15,0 1 8-15,-3-5 0 0,1 10 0 0,2-6 0 0,0-1 0 0,0-1 0 0,0 5 0 16,0-4 0-16,3 4 0 0,-3-7 0 16,3 5 0-16,-3-1 0 0,2 1 0 0,-2 0 0 15,3-3 0-15,-3 1 0 0,0 6 0 0,3-2 0 0,-3-4 0 0,3 4 0 16,-3-5-9-16,2 5 9 16,-1-4-10-16,1 4 10 0,-2-2 0 0,0-1 0 0,0 1 0 15,-2-5 0-15,2 7-12 0,0 0 3 16,0 3 1-16,0-5 0 0,0-5 8 0,0 4 11 15,-2 1-3-15,2 0 0 0,0 0-8 0,2-3-11 0,-1 5 3 0,-1 0 0 16,0-7 8-16,0 3 11 0,0-1-3 0,2 5 0 16,-1-4-8-16,1-1-11 0,-2 3 3 15,0 0 0-15,0 2 8 0,3 0 0 0,-3-5 0 0,3 5 0 16,-3-4 0-16,0 4 0 0,0-2 0 0,-2 2 0 16,4 0 0-16,-2-5 0 0,0 5 0 0,-2-4 0 0,2 4 0 15,0-2 0-15,-3 2 0 0,3 0 0 16,-2-5 0-16,2 5 0 0,-3-7 0 0,3 5 11 0,0-5-11 0,0 7 0 15,1-4-10-15,-4-3 10 0,0 2 0 16,1 3 0-16,-1-3 0 0,3 1 10 16,-2-3-10-16,2 2 0 0,0 1 0 0,-3-6-11 0,3 6 11 0,0-1 9 15,0-2-1-15,-2 0-8 0,2 7 0 0,0-4 0 16,0-1 0-16,0-2 0 16,-3 7 0-16,4-4 0 0,1 4 0 0,-2-5 0 0,0 5 0 15,0-4-12-15,0 6 3 0,1-2 1 0,-1-4 8 0,-3 4 0 16,3 0 0-16,-2-2 0 0,-1 2 0 0,-2-5 0 15,2 5 0-15,-2-4 0 0,0 6 0 0,-3-2 16 16,3-4-4-16,-3 4-1 0,0-5-11 16,3 5 0-16,-3-4 0 0,2 4 0 0,1-5 0 0,0 6 0 15,0-4 0-15,0 1 0 0,-1-3 0 0,1 6 0 16,0-4 0-16,2 3 0 0,1 1 0 0,-1-4 0 16,3 1 0-16,-2 5 0 0,-1-8 0 0,3 7 0 0,0-1 0 0,0-1 0 15,0 2-12-15,0 1 0 0,3-8-1 0,-3 7 0 16,0 6 13-16,0-11 16 15,0 3-3-15,0 3-1 0,0-1-12 0,-2-2-16 0,2 3 3 0,0-3 1 16,0 0 12-16,-3 3 0 0,1-1 0 0,-1-4 0 16,1 7 0-16,-1-8 0 0,3 11 0 0,-2-8 0 15,-1 2 8-15,0 1 5 0,3-6 1 0,-2 8 0 16,-1-2-14-16,1-1 0 0,-4 1 0 0,1 1 0 16,0-3 0-16,0 6 0 0,0-5 0 0,-1 1 0 15,4 1-13-15,-3-3 1 0,-1-1 0 0,4 2 0 16,-4-2 12-16,4 3 0 0,-1-6 0 0,1 8 0 15,-3-2 0-15,2 2 0 0,-2-3 0 0,-1 0 0 0,1 8 0 16,0-8 0-16,-3 8 0 0,0-10 0 0,0 7 0 16,1-2 0-16,1 2 0 0,-2 3-9 15,-2-8 9-15,2 3-13 0,0-3 5 0,3 8 8 16,-6-5-13-16,4 0 5 0,4-3 8 0,-5 5-13 0,3-2 13 0,0-2 0 16,-1 4-10-16,4-5 10 0,-3 1 0 0,2-1 0 15,0 1 0-15,-2 4 0 0,3-5 0 0,-1 1 0 16,0-1 0-16,1 1 0 0,-1 1 0 0,1-6 0 15,-1 9 0-15,0-9 0 0,-2 2 0 0,3 0 0 16,2 0 0-16,-3-2 0 0,1 2-8 0,-1-4 8 16,-2 4-10-16,5-5 10 0,-3 5-24 0,3-4 2 15,-2 4 0-15,2-2 0 0,2 2 22 0,1-5-11 16,-8 5 11-16,5 0-8 0,3 3-12 0,-1-3-1 0,-7 2-1 0,3-4 0 16,2 2 22-16,0 3 0 0,0-1-9 0,-3 1 9 15,3 1 0-15,-2-1 0 0,2-1-8 16,0 3 8-16,0-2 0 0,0-3 0 0,3 2 0 0,-3-2 0 15,0 3-10-15,0-3 2 0,3 2 0 16,-1-2 0-16,-2 3-4 0,3-5 0 0,-3 9 0 16,3-2 0-16,0-5 12 0,-1 2-10 0,1 1 10 15,0 4-10-15,-1-2 10 0,4-5-10 16,-6 2 10-16,2 1-10 0,4-3-5 0,-3 0-1 0,-3-2 0 0,2 2 0 16,-2-5 0-16,3 5 0 0,0-4 0 0,-8 11 0 15,7-12 5-15,1 1 11 0,0-3-10 16,-6 0 10-16,6 2-13 0,0-2 5 0,2 0 8 15,-2 0-15-15,-1 0 5 0,4-4 1 0,-1 6 0 0,0-4 9 0,1-3-8 16,-4 3 8-16,6-5-8 16,0 0-22-16,0 0-4 0,0 0-1 0,0 0 0 0</inkml:trace>
  <inkml:trace contextRef="#ctx0" brushRef="#br0" timeOffset="-98915.08">20981 3155 1785 0,'0'0'159'0,"0"-5"-127"15,0 1-32-15,-2 4 0 0,-1-3 71 0,3-4 8 16,-2 2 1-16,-1 3 1 16,0-5-31-16,1 5-6 0,-4-5-2 0,1 0 0 15,0 4-23-15,-3-1-5 0,2-4-1 0,-1 6 0 0,-4 0-13 0,0-3-8 16,-2 5 8-16,0 0-13 15,-3 0 13-15,-2 5 0 0,2-1 0 0,-3 4 0 0,-2-1 0 0,2 0 8 16,4 2 1-16,-1 0 0 0,-3 6-9 0,3-1 0 16,3 2 0-16,0 1 0 15,0 6 0-15,5 3-11 0,0-2 3 0,2-1 0 0,4 5 8 0,2-4 0 16,5-5 0-16,3 4 8 0,3 1-8 0,4-1 8 16,4-6-8-16,2-1 8 0,3-2-8 15,0 3 0-15,2-8 0 0,-2 3 0 0,0 0 0 0,0-5 0 16,-6 0 0-16,3 0 0 0,1 0 0 0,-1-5 0 15,-3-2-9-15,3 5 9 16,1-3-31-16,-4-2-1 0,6-2-1 0,-6-3 0 16,1 5-169-16,-3 0-34 0,10-7-6 0,-10-2-2 0</inkml:trace>
  <inkml:trace contextRef="#ctx0" brushRef="#br0" timeOffset="-98639.22">21434 3266 979 0,'0'0'43'0,"0"0"9"0,5 0-41 0,3-3-11 0,-3 1 0 0,3 2 0 15,0-5 204-15,-2 5 38 0,-1 0 8 0,-5 0 2 16,0 0-163-16,0 0-32 0,5 0-6 0,-5 0-2 0,0 0-21 0,0 0-5 15,3 5-1-15,-3-5 0 0,0 0-22 0,0 0 0 16,0 0 0-16,0 0 8 16,0 0-169-16,0 0-34 0,-8 5-6 0,8-5-2 0</inkml:trace>
  <inkml:trace contextRef="#ctx0" brushRef="#br0" timeOffset="-98495.77">21386 3524 1731 0,'0'0'76'0,"0"0"17"0,0 3-74 0,0-3-19 0,0 7 0 0,3 0 0 16,-3-7 40-16,3 7 5 0,2 0 1 0,-5-7 0 15,0 0-46-15,8 0-10 16,-3 0-2-16,3-5 0 0</inkml:trace>
  <inkml:trace contextRef="#ctx0" brushRef="#br0" timeOffset="-98197.39">21960 3028 2170 0,'0'0'96'0,"0"0"20"0,0 0-92 0,3 7-24 15,0 0 0-15,-1 2 0 0,4-1 46 0,-4 1 5 16,4 3 1-16,-6-1 0 15,2 11-40-15,-2-6-12 0,-2 10 0 0,2-5 0 0,-3 10 12 0,0-5-4 16,1 4 0-16,-4 1-8 16,6 4 0-16,0-4-17 0,-2 2 1 0,-1 4 1 15,3 3 2-15,0-2 0 0,0-1 0 0,0-1 0 0,3-3 4 0,-3 4 1 16,2-11 0-16,-2 5 0 16,0-3-30-16,0-5-6 0,0-4 0 0,-2 5-599 15,4-8-119-15</inkml:trace>
  <inkml:trace contextRef="#ctx0" brushRef="#br0" timeOffset="-96287.85">19180 257 633 0,'0'0'56'0,"0"0"-44"15,0 0-12-15,2 0 0 0,4 0 160 0,-6 0 31 16,0 0 5-16,0 0 2 16,2 0-87-16,-2 0-18 0,0 0-3 0,3 8-1 0,0-1-42 0,-3 0-9 15,-3 0-2-15,6 2 0 0,-3-7-36 0,0 13 0 16,-3-8 0-16,3-5-12 15,0 12 12-15,0-7 0 0,0 5 0 0,0-5-8 16,0 5-36-16,0-1-6 0,0 4-2 0,0-6-681 16</inkml:trace>
  <inkml:trace contextRef="#ctx0" brushRef="#br0" timeOffset="-96102.45">19248 730 288 0,'3'10'12'0,"-3"4"4"0,0-7-16 0,0 5 0 0,0-1 0 0,0 6 0 15,0-8 180-15,-3 8 32 0,3-3 8 0,-2 2 0 16,-1-2-152-16,1-2-30 0,-1 2-6 0,0 0-2 16,-2 3-30-16,2-8 0 0,-2 8 0 0,0-1 0 15,-1-2 0-15,1-4-16 0,0 6 1 0,2-2 1 32,-2 3-32-32,0-1-6 0,2-2-2 0,0 0 0 0,1 3 2 0,2-1 0 0,-6-6 0 0,6 4-317 15</inkml:trace>
  <inkml:trace contextRef="#ctx0" brushRef="#br0" timeOffset="-95859.84">19259 1426 345 0,'5'10'31'0,"-5"-8"-31"15,0 10 0-15,3-10 0 0,-3 8 207 0,0 1 35 16,0-4 7-16,0 3 2 0,0-1-134 0,-3 5-26 16,3-7-6-16,0 3-1 15,-2-1-48-15,2 1-9 0,-3 1-3 0,0 1 0 0,1-5-24 0,2 5 0 16,-3-3 0-16,0 1 0 0,1 4 0 0,-1-2-9 15,3-1 9-15,0 1-13 16,-2 0-14-16,2 0-2 0,0 2-1 0,0 0 0 16,0-2-3-16,0-5-1 0,0 9 0 0,2-4 0 15,-2 0 2-15,0-1 0 0,3 1 0 16,-3 0 0-16,0 0 4 0,2-5 2 16,-2 7 0-16,3-5-333 0,0 5-66 0</inkml:trace>
  <inkml:trace contextRef="#ctx0" brushRef="#br0" timeOffset="-95691.67">19338 2123 1220 0,'0'0'27'0,"0"0"5"0,3 2 2 0,0 7 0 0,-3-9-34 0,0 5 0 0,2 2 0 0,-2-5 0 16,3 8 23-16,-3-6-3 0,-3 4 0 0,3-1 0 16,0-3-20-16,0 3 0 0,0 0 0 0,0 0 0 15,0 3-10-15,0-1-6 0,0 3-2 0,0-3-354 16,0 1-72-16</inkml:trace>
  <inkml:trace contextRef="#ctx0" brushRef="#br0" timeOffset="-95509.78">19418 2647 288 0,'0'0'12'0,"2"9"4"0,1-4-16 0,0 4 0 16,2-1 0-16,0 1 0 0,-2-2 101 0,2 7 18 15,1-4 3-15,-1 4 1 0,0-3-75 0,-2 1-14 16,-1-2-3-16,4-1-1 0,-1 5-7 15,-2 0-2-15,-1-2 0 0,4 0 0 0,-6-1 7 0,2-3 0 16,1 6 1-16,-3-7 0 0,3 2-13 0,-1 1-4 16,-2-6 0-16,3 1-320 15,-3-5-65-15</inkml:trace>
  <inkml:trace contextRef="#ctx0" brushRef="#br0" timeOffset="-95070.42">19426 3324 230 0,'0'0'20'0,"0"0"-20"0,-3 5 0 0,-2 0 0 0,2 2 322 0,0 2 60 16,1-2 12-16,-1 3 2 0,1 4-236 0,-1-5-47 15,0 8-9-15,1-1-3 0,-1 1-70 0,0 1-15 16,1 1-2-16,-4 2-1 0,4-2-13 0,-1 5 0 16,0-1 0-16,1 3 0 0,-1-5 0 0,-2 0 0 15,2-2 0-15,3-2 0 16,-2-3-28-16,2 0-8 0,0-5-1 0,0 1-554 15,0-3-110-15</inkml:trace>
  <inkml:trace contextRef="#ctx0" brushRef="#br0" timeOffset="-94692.02">19616 3397 2160 0,'0'0'48'0,"0"0"9"0,0 0 3 0,0 0 0 0,0 0-48 0,0 0-12 0,0 0 0 0,0 7 0 15,0-4 45-15,0 11 7 0,0-5 2 0,-2 8 0 16,-1 4-38-16,0-5-7 0,1 3-1 0,-1 5-8 16,3-3 0-16,0 2 0 0,3-4 0 0,-1 5 0 0,4-3 0 0,-1-5 0 15,0 1 0-15,0-1 0 0,1-9-20 0,2 3 3 16,0-3 0-16,0-3 0 16,2-1 9-16,-2-3 8 0,3-3-12 0,-1-4 12 15,1 0 0-15,2-7 0 0,-2-2 0 0,-1-1 9 16,3-6-9-16,-2 6 0 0,0-4 0 0,-3-5-11 0,-1 3-10 15,1-1-3-15,-2 1 0 0,-1 6 0 0,-2-6 8 0,-3 9 0 16,0-3 1-16,0 1 0 0,-3-1 15 16,-2 8 0-16,-1-5 0 0,1 4-9 0,-3 3 18 0,3-2 4 15,-3 4 1-15,0-2 0 0,0 2 10 0,0 1 3 16,-2 1 0-16,2-1 0 0,-3 1-27 0,0-4 0 16,4 7 0-16,-4-2 0 0,3-3 0 0,0 5 0 15,0-2 0-15,3 2 0 16,-3 0-46-16,3 0-14 15,-1 0-4-15,4 0-575 0,-1 2-115 0</inkml:trace>
  <inkml:trace contextRef="#ctx0" brushRef="#br0" timeOffset="-94121.02">20016 2894 403 0,'0'0'36'0,"0"0"-36"16,2-5 0-16,-2 1 0 0,0 1 182 0,0-2 30 15,-2 1 5-15,-1-1 2 0,3 5-127 0,-3-2-26 16,-2-3-5-16,3 5-1 0,-6 0-12 0,0 0-4 16,2 5 0-16,-2-3 0 0,0 3 16 0,1-1 2 15,1 4 1-15,1 1 0 0,-6-2-14 0,3 0-2 16,-2 2-1-16,2 6 0 0,-3-1-6 0,1-5 0 16,2 5-1-16,0-2 0 15,0 2-25-15,0 0-5 0,3 3-1 0,-1-1 0 0,1 1-8 16,2-1 0-16,-2 0 0 0,5 3 8 0,-2-2-8 0,2-1 0 15,0-4 0-15,0 2-11 16,2-5-4-16,-2 6-1 0,5-6 0 0,-2 3 0 0,0-3 3 0,2-2 0 0,0-4 0 16,1 6 0-16,-1-4 13 0,0 2 0 0,3-7 0 15,3 2 0-15,-3-2 0 0,2 0 0 16,-2-2 0-16,0-3 0 0,3 3 0 0,-3-3 0 0,2 0 0 16,-2-2 0-16,5 0 0 0,-5 0 0 15,0-2 0-15,0 2 0 16,0 0-17-16,-3-3-7 0,-2 3-2 0,2-2 0 0,-5 2 18 15,0 2 8-15,0-4-8 0,0-1 8 0,-2 3 0 0,-4 0 0 0,1 0 0 0,0-2 0 16,0 2 0-16,-3 7 0 16,2-8 0-16,-2 8-8 0,0-2-4 0,3 0 0 0,0 2 0 0,0 0 0 0,-1 2-6 15,1-2-2-15,-3 2 0 0,0-2 0 32,3 5-105-32,0-2-22 0</inkml:trace>
  <inkml:trace contextRef="#ctx0" brushRef="#br0" timeOffset="-90528.84">19542 610 115 0,'0'0'10'0,"0"0"-10"0,0 0 0 0,0 0 0 16,0 0 170-16,0 0 32 0,0 0 6 0,0 0 2 15,0 0-106-15,0 0-22 16,0 0-4-16,0 0-1 0,8 0-20 0,0-4-4 0,-3 4-1 0,-5 0 0 16,6-3-10-16,-1-1-2 0,-2 1-1 0,-1-4 0 15,-2 7 0-15,3-7 0 0,2 5 0 0,-2-5 0 16,-1 0-11-16,1 4-3 0,0-4 0 0,-1 0 0 16,1 0 0-16,0 5 0 0,-1-5 0 0,4-7 0 15,-4 11-13-15,1-11-4 0,0 7 0 0,-1 0 0 0,1-2-8 0,2 2 0 16,-5-1 0-16,3-1 0 15,-1 7 0-15,1-10 12 0,0 3-2 0,-1 1 0 0,1-1 1 0,0 2 0 16,-1 5 0-16,4-5 0 16,-4 0-11-16,3-1 12 0,-2 1-12 0,2-2 12 15,1 7-12-15,-1-5 10 0,3 2-10 0,-3-4 10 16,1 1-10-16,-1-1 8 0,3 2-8 0,0 5 8 0,-3-5-8 0,3-3 0 16,0 3 0-16,0 2 0 0,0-4 0 0,0 2 0 15,2 5 0-15,-2-8 0 0,0 3 0 0,3 2 0 16,-3-4 0-16,2 2 0 0,1 5 0 0,-3-3 0 15,2-4 0-15,-2 6 0 0,3-2 0 0,-3 3 0 16,2-3 0-16,-2-4 0 0,-2 7 0 0,2-3 0 16,-3 3 0-16,0-8 0 0,3 5 17 0,-3-2 2 15,-2 5 0-15,2-5 0 0,1 0-19 0,-4 5-19 16,-2 2 4-16,0 0 1 0,3-5 25 0,-3 5 5 16,0-2 0-16,0 2 1 0,0-8-17 0,0 8 0 0,0 0 0 0,0 0 0 15,0-7 0-15,0 7-12 16,0 0 3-16,0 0 1 0,-3-2 8 0,3 2 0 0,0 0 0 15,0 0 0-15,0 0 0 0,0 0 0 0,0 0 0 0,-5 0-8 16,0 0 8-16,-1 0 0 0,1 2 0 0,5-2 0 16,0 0 0-16,-5 0 14 0,-3 5-2 0,3-3 0 15,2 6-12-15,-5-8 0 0,3 7 0 16,-1-7 0-16,1 2 0 0,0 5-12 0,-3 0 3 0,3 0 0 16,-3-5 9-16,2 6 8 0,-2-1-8 0,3 0 11 15,-3 0-11-15,3 2 0 0,-3 1 0 0,0-1 0 16,3 3 0-16,-1-1 0 0,-2 1 0 0,1 0-11 15,1 0 11-15,-2-1 0 0,3 4 0 0,-3-6-8 0,0 5 8 0,3-4 0 16,-3 11 0-16,0-10 0 16,3 1 0-16,-6 5-13 0,3-8 5 0,-2 8 8 15,2-3-16-15,-3-5 4 0,0 5 0 0,4-4 1 16,-4 4 11-16,3-5-10 0,-3 0 10 0,4-1-10 0,-4 6 10 0,3-7 0 16,-3 0 0-16,3 2 0 0,3-6 0 0,-3 1 0 15,3-1 0-15,0 4 0 0,-3-5 0 0,5 3 0 16,-2-5 0-16,2 2 8 0,0-2-8 0,3 0 0 15,0 0 0-15,0 0 0 0,0 0 0 0,0 0 0 16,0 0 0-16,0 0 0 0,0 0 0 0,0 0 0 16,0 0 0-16,6-2 0 0,2-5 0 0,0-3 0 15,2 3 0-15,1-7 0 0,-1 7 0 0,1 0 0 0,2-5 0 16,-2-2 0-16,2 0 0 0,0-2 0 16,0 6 8-16,1-6-8 0,2 2 0 15,-6-3 0-15,6 1 0 0,-5-1 0 0,2 3 0 0,0 0 8 0,0 2-8 0,3-4 0 16,-3 2 0-16,1-1 8 15,2-1-8-15,-1 7 0 0,-1-6 0 0,-1 6 0 0,3-5 0 0,-3 5 8 16,-2-6 8-16,-1 8 3 0,3-2 0 0,-2 0 0 16,0-1-19-16,-4 3 0 0,4 0 8 0,-3-2-8 15,0 2 0-15,-3 0-16 0,3-1 4 0,-3 1 0 16,1 5 12-16,-1-3 16 0,0-4-3 0,-5 9-1 16,0 0-3-16,3-2-1 0,0-3 0 0,-3 5 0 15,0 0-8-15,0 0 0 0,2-2 0 0,-2 2 0 16,0 0 0-16,0 0 0 0,0 0 0 0,0 0 0 15,0 0 0-15,0 0 8 0,0 0-8 0,0 0 8 0,0 0-8 0,0 0 0 16,0 0 0-16,-2-7 0 0,2 7 0 0,0 0 0 16,-3 0 0-16,3 0 0 0,-3 0 0 15,-2 0-11-15,2 0 3 0,-2 0 0 0,-3 0 8 0,6 7 0 16,-6-7 8-16,2 7-8 0,-2-5 0 16,0 3 0-16,0-1 0 0,1 1 0 0,1 2 0 0,-2 3 0 15,-2-3 0-15,-1 2-12 0,3-2 1 16,-2 2 0-16,-1-1 0 0,-2 6 0 15,0-3-35-15,2 1-7 0,0 0-2 0,-2 0-504 16,3 4-101-16</inkml:trace>
  <inkml:trace contextRef="#ctx0" brushRef="#br0" timeOffset="-68641.47">447 3273 1785 0,'-5'-7'79'0,"5"7"17"0,-5-3-77 0,5 3-19 0,0-2 0 0,0 2 0 16,-3-5 57-16,3 3 8 15,0-5 2-15,0 2 0 0,3 0-38 0,-3 1-7 0,5 1-2 16,-2-4 0-16,-1 2-11 0,6 3-9 16,0 2 12-16,0-2-12 0,3-3 8 0,-1 5-8 15,3-2 0-15,-2-3 0 0,5 0 0 0,-3 1 0 0,3 1 0 16,5-1 0-16,-2-4 0 0,4 4 0 15,-4-3 0-15,-1 0 0 0,-2 2 0 0,-2-4 0 0,1 6 0 16,1-9 0-16,-2 10 9 0,1-5-9 0,-4 5 0 16,5-8 9-16,0 6 19 0,-6-3 4 0,6-1 1 15,-3 4 0-15,3-1-23 0,-5 3-10 0,-1-3 8 16,6-2-8-16,-8 7 10 0,3-9-10 0,-1 6 12 0,-2 3-12 16,0-5 8-16,0 3-8 0,0 2 0 0,-8 0 0 15,0 0 0-15,0 0 0 0,3 0 0 0,-3 0 0 16,0 0 13-16,5 7-4 0,-5-4-1 0,0 6 0 0,0 3-8 15,-5-3 0-15,2 1-10 0,3 4 10 16,-5-5 0-16,2 5 0 16,-5 0 0-16,6 3 0 15,-4-1 0-15,4 8 0 0,2-1 0 0,-6 1 0 16,6 2 9-16,-2-1-9 0,2 11 0 0,0-6 9 0,0 6-9 0,0 1 0 0,0 3 9 0,0 0-9 16,0 0 0-16,2 0 0 0,4 0 0 0,-4-2 0 0,6-1 0 0,-8-1 0 15,8 4 0-15,-5-7 0 0,2-3 0 0,3 1 0 16,-3-1 0-16,3-4 0 0,0 5 0 0,0-5 0 15,0-3 0-15,0 1 0 0,-3-1 0 0,3-6 0 16,0 1 0-16,0-6 0 0,0 2 0 0,-5-4 0 16,5-1-10-16,-6-2 10 15,4 0-53-15,2-7-4 0,-8 0-1 0,0 0-596 0,0 0-119 0</inkml:trace>
  <inkml:trace contextRef="#ctx0" brushRef="#br0" timeOffset="-68237.97">381 3769 1382 0,'0'0'61'0,"-8"-5"13"16,8 5-59-16,-3-9-15 0,-2 6 0 0,5-8 0 16,0 1 94-16,0 3 16 0,5-2 3 0,-2-5 1 0,2 4-78 0,-2-4-16 15,5 5-4-15,-5-5 0 0,5 2 4 0,-1-2 0 16,1 7 0-16,0-3 0 16,3 1 6-16,0 2 2 0,-1 2 0 0,1 0 0 0,5-2-6 0,2 7-1 15,-2-7 0-15,2 0 0 0,4 0 0 0,-1 0 0 16,0-2 0-16,3 2 0 0,0 0-11 0,-1 2-2 15,-4-2-8-15,-1 0 12 0,1 2 2 0,-3-4 0 16,2 6 0-16,-2-8 0 0,-3 8-22 16,3-4-5-16,0 5-1 0,-5 2 0 15,-1-7-18-15,-2 0-3 0,3 7-1 16</inkml:trace>
  <inkml:trace contextRef="#ctx0" brushRef="#br0" timeOffset="-68050.96">524 3832 2242 0,'-5'7'49'0,"5"-4"11"0,-3 4 1 0,3-7 3 0,0 0-52 0,0 0-12 0,3 2 0 0,5 5 0 15,2-2 31-15,3-3 3 0,-2-2 1 0,5 0 0 16,-3-2-23-16,3-3-4 0,2-2 0 0,1 2-8 15,-1-2 8-15,6-4-8 0,-5 1 0 0</inkml:trace>
  <inkml:trace contextRef="#ctx0" brushRef="#br0" timeOffset="-67357.12">1741 3254 2088 0,'0'0'92'0,"0"0"20"0,0 2-90 16,0-2-22-16,-5 5 0 0,5 0 0 0,0 2 42 0,0 0 4 0,0 7 1 0,5-5 0 0,-5 8-31 0,0-3-5 15,0 2-2-15,0 1 0 0,0-1-9 0,0 5 8 16,0-2-8-16,0-2 8 0,0 11-8 0,0-12 0 16,-5 3 0-16,2-5 8 0,3 3-8 0,0-3 0 15,0-5 0-15,0-2 0 16,-3 7 0-16,3-11 0 0,-5 1 0 0,5-4 0 0,0 0 8 0,0 0-8 15,0 0 0-15,0 0 8 0,5-7-8 0,-5-7 10 16,0-2-10-16,3-5 10 0,0 2-10 0,2-5 0 16,-2 1 0-16,5-3 0 0,-1-2 0 15,4 4 8-15,-3-2-8 0,8 3 0 0,-6-6 0 0,-2 11 0 0,3-3 0 16,5 2 0-16,-6 2 0 0,-2-4 0 16,3 9 0-16,0 1 0 0,-4-1 12 0,1 5-2 15,0 0-1-15,0 2 0 0,3 5 7 0,-11 0 0 16,8 0 1-16,0 5 0 0,-6 2-3 0,6-5-1 15,0 12 0-15,-5 0 0 0,0-2-4 0,2 9-1 0,-2-4 0 0,2 2 0 16,-3 2-8-16,-2-3 0 0,6 6 9 16,-4-3-9-16,-2 0 0 0,0-2 0 0,0 7 0 0,0-5 8 15,3-4-8-15,2 6 0 0,-5-2 0 16,0-2 0-16,3-2 0 0,2-1 0 0,-5-2-11 0,3 0 11 16,0-2-194-16,-3-5-33 15</inkml:trace>
  <inkml:trace contextRef="#ctx0" brushRef="#br0" timeOffset="-66936.45">2326 3303 2098 0,'0'0'93'0,"0"0"19"0,0 0-89 0,0 0-23 16,0 0 0-16,0 0 0 0,0 0 37 0,0 0 3 15,0 0 1-15,0 7 0 0,0 0-23 0,0 0-5 16,-6 3-1-16,6-1 0 0,0 1-12 0,0 4 0 16,0 0 0-16,0-2 0 0,6 2 0 0,-6 2 0 15,0 1 0-15,2-3 0 0,4 0 0 0,-1-5 0 16,0-2 0-16,-5 3 0 0,8-1 0 0,-5-9 0 0,5 5 0 0,0-3 0 16,-6-2 0-16,6-2 0 0,0-3 0 15,0 0 0-15,3-2 22 0,-3-7 2 16,0 5 0-16,2-5 0 0,-2 0-11 0,3-3-1 15,-3 1-1-15,0-1 0 0,2 1 6 0,-7-5 2 16,5 4 0-16,-3-2 0 0,-2-2-19 0,-1 5-19 0,-2-1 4 0,0 1 1 16,-2 2 14-16,-1 4 0 0,-5-4 0 0,0 5 0 15,0-5 16-15,0 6-4 0,0-1-1 16,-2 7 0-16,-1-3-19 0,3 5-4 16,-2 0-1-16,2 5 0 0,-3-3 21 0,3 5 5 0,-2 0 1 0,-4 0 0 15,4 3-48 1,2-3-10-16,0 0-1 0,3 2-1 15,-9-2-68-15,9 5-14 0,-3-7-2 0,0 2-1 0,0 0-86 0,6-2-18 0,-12 2-3 16,12 0-1-16</inkml:trace>
  <inkml:trace contextRef="#ctx0" brushRef="#br0" timeOffset="-66672.49">2918 3437 1612 0,'0'0'72'0,"-5"3"14"0,2 1-69 0,-2-1-17 0,2 4 0 0,3 2 0 15,-5-2 179-15,5 0 32 16,-2 7 6-16,-1-2 2 0,3 2-173 0,-8 3-34 15,3 4-12-15,2-9 0 0,-8 11 0 0,4-9 0 16,-1 7-15-16,-3-2-695 0,0 2-139 0</inkml:trace>
  <inkml:trace contextRef="#ctx0" brushRef="#br0" timeOffset="-66070.74">3712 2821 2160 0,'0'-7'96'0,"-5"5"19"0,2-5-92 0,-2 7-23 16,0-8 0-16,-1 6 0 0,4-3 58 0,-6 3 7 0,5-5 2 0,-5 7 0 16,-2-2-43-16,2-3-8 0,0 5-1 0,-8 0-1 15,3 5-14-15,-1-3 0 0,1 7 0 0,-5-2-10 16,2 8-3-16,-3-1-1 0,1-3 0 0,-1 11 0 16,-2-4 5-16,2 4 1 0,-2-4 0 15,3 11 0-15,-1-6 8 0,9 3-8 0,-6 2 8 0,0 5-8 16,5 0 8-16,1 0 0 0,2 0 0 0,3-2 8 15,2 1 6-15,3 4 2 0,3-10 0 0,4-3 0 16,-1 3 10-16,4-7 2 0,6-3 1 0,3 1 0 16,-1-8 3-16,9 5 1 0,-6-11 0 15,5 1 0-15,-2 1-1 0,0-5-1 0,2-9 0 16,6 6 0-16,-5-8-18 0,-1 1-3 0,3 1-1 16,6-5 0-16,-9 4-9 0,6-6 0 0,0 2 0 0,-6-3 0 15,3 1 8-15,-2 2-8 0,-9-3 8 16,1 3-8-16,-1 2 0 0,-2 0 0 0,-5 3 0 0,-1 2 0 15,-2-2-79-15,0 2-8 0,0 4-1 0</inkml:trace>
  <inkml:trace contextRef="#ctx0" brushRef="#br0" timeOffset="-56634.28">1688 3938 1414 0,'-8'7'63'0,"5"-7"13"0,-4 7-61 0,4-2-15 16,-2 0 0-16,2 2 0 0,-5-3 48 0,8-4 6 16,-8 3 2-16,5 4 0 0,-2-5-7 0,2 5-1 15,3 3 0-15,-5-6 0 16,5 3-32-16,0 0-6 0,0-2-2 0,5 0 0 0,-2-3-8 0,2 5 0 15,6-7 9-15,-3 5-9 0,3-5 25 0,4-5 1 16,-4 5 0-16,8-2 0 0,2-3-6 16,2-2-2-16,4 5 0 0,-6-8 0 0,6-1-9 0,-1 1-1 15,-2 1-8-15,2-1 12 0,-5-1-2 0,6 1-1 0,-1 1 0 16,-4-1 0-16,1 3-9 0,4-4 0 16,-6 1 0-16,3 1 0 0,-3-1 0 0,3 3 0 15,2 0 0-15,-7-2 0 0,2-3 0 0,3 7 18 16,-6-2-2-16,-2 0 0 0,-3 3 2 0,3 4 0 15,0-10 0-15,-5 8 0 0,-1-3-7 0,1 3-2 0,-3-5 0 16,0 7 0-16,0-3-9 0,0-1 0 16,-6 4 9-16,6 0-9 0,0 0 0 0,-5 0 8 15,-3 0-8-15,0 0 0 0,0 0 0 0,0 0 0 0,0 0 0 0,5 0-657 16,-5 0-124-16</inkml:trace>
  <inkml:trace contextRef="#ctx0" brushRef="#br0" timeOffset="-55774.69">3342 3752 230 0,'0'0'10'0,"0"0"2"0,0 0-12 0,0 0 0 16,0 0 0-16,0 0 0 0,0 0 276 0,0 0 52 15,0 0 10-15,2 0 2 0,6-7-228 0,0 3-47 16,-2 4-9-16,7-10-1 0,-5 8-15 0,5-3-2 16,-3 5-1-16,4-5 0 0,-1 1-20 0,0-3-4 15,6 7-1-15,-9-7 0 0,6 7-12 0,3 0 9 16,-6-3-9-16,3 1 8 0,2-3-8 0,1 3 10 15,-1-3-10-15,1-2 10 0,-1 7 2 0,4-5 0 0,1 1 0 0,1 1 0 16,-8-4 16-16,5 0 4 0,3 0 1 16,0 0 0-16,0-2 4 15,-3 6 1-15,0-4 0 0,-2 0 0 0,2 0-14 0,-5 0-2 0,2 0-1 16,-7-2 0-16,5 2-9 0,-9-3-1 0,7 3-1 0,-1 5 0 16,0-5-10-16,-2 0 10 0,2 0-10 0,-5 0 10 15,5 4-10-15,-2-4 0 0,2 0 0 0,-2 7 0 16,-1-2 0-16,6-3 0 0,-8 5 0 0,3-5 0 15,-1 1 0-15,1 1 0 0,2 3 0 0,-5 0 0 16,2 0 0-16,-2 0 0 16,3 0-9-16,-3 0 9 15,-3 0-148-15,0 0-24 0</inkml:trace>
  <inkml:trace contextRef="#ctx0" brushRef="#br0" timeOffset="-49147.34">1831 3976 864 0,'-11'0'76'0,"3"0"-60"0,0-3-16 0,-2 3 0 15,-3 0 120-15,2 3 22 0,0-3 4 0,1 0 1 16,-3 0-92-16,7 0-19 0,-7 0-3 0,8-3-1 15,-3-1-3-15,-3-3-1 0,3 4 0 0,-5-4 0 16,3 0-11-16,-1 0-2 0,0-2-1 0,3 2 0 16,-2-5-14-16,-6 0 0 0,5 0 8 0,4 1-8 15,-4-1 0-15,-5 0 0 0,5-4 0 0,-2-1 0 16,3 1 0-16,-1 2 0 0,0-5 0 0,-4 2 0 16,4-11 0-16,-5 5 0 0,0-1 0 0,3-4 0 0,-3 0 0 15,6 4 0-15,-1 5 0 0,-5-9 0 16,6 2 0-16,-4-4 0 0,9 6 0 0,-8-6-10 0,8 6 10 0,-3-2 0 15,2 3 0-15,4-3 0 16,-6 2 0-16,8-6 0 0,-3 6 0 0,6 3 0 0,-3-5 0 16,8 3 0-16,-6-1 0 0,12 1-8 0,-4-1 8 0,3 1 8 15,3 4-8-15,3-5 11 16,-1-4-11-16,1 4 0 0,-1 1 0 16,6-3-11-16,-5 3 11 0,-1 4 0 0,9-9 8 0,-4 9-8 0,-1-2 0 0,4 6 0 15,-5-3 0-15,6 3 0 0,4-1 0 0,-1 7 0 0,-1-5 0 16,2 4-8-16,-2 5 8 0,1-6 0 15,-4 6 0-15,0-2 0 0,4 5 0 0,1-1 0 0,-4-2 0 16,-1 5 8-16,3-2-8 0,-2 2 0 16,2 0-8-16,3 0 8 0,-3-5 0 0,5 3-8 0,-5 2 8 0,-2 0 0 15,-1 0 0-15,-5 2 0 16,3 3 0-16,3-3 0 0,-6 3 0 0,3-2 0 0,-3 4 0 0,3 0 0 16,-3-5 0-16,-3 7 0 0,6-2 0 0,-5 1 0 15,-1 6 0-15,1-5 0 0,-3 5 0 0,2-4 0 16,1 6 8-16,-6 0-8 0,0 6 8 15,-2-6-8-15,-3 8 0 0,-1-6 8 0,4 11-8 0,-8-6 0 16,2 3 0-16,-2 5 9 0,-1-1-9 0,4-4 0 16,-6 5 10-16,0-1-10 0,0 1 8 0,-6 2-8 15,4-7 8-15,-1 4-8 0,-5 3 0 0,3 0 8 16,-1 2-8-16,-7-2 0 0,3 0 0 0,-1 0 8 16,1-2-8-16,-6 2 0 0,5-3 0 0,-5-2 8 0,6 1-8 15,2-6 0-15,-3 5 0 0,-2-9 8 0,8-2-8 0,-3 4 0 16,0-7 0-16,-3 2 0 0,6-4 0 15,2-5 0-15,-2 0-12 0,2-2-499 16,3-5-99-16</inkml:trace>
  <inkml:trace contextRef="#ctx0" brushRef="#br0" timeOffset="-48366.1">3630 3668 633 0,'-5'9'56'16,"-6"-9"-44"-16,1 7-12 0,2 0 0 0,-3 0 126 0,-5 0 23 16,6 0 5-16,-4 0 1 15,1-2-81-15,0 2-16 0,0-2-3 0,-3 0-1 0,3-5-2 0,-1 4-1 16,-4 3 0-16,-1-7 0 0,-2-4-12 0,3 1-3 16,2-1 0-16,-3 4 0 0,1-10-7 0,2 3-1 15,-3-2-1-15,3 2 0 0,3-10-13 0,-5 3-2 16,5 2-1-16,-1-4 0 0,6-5-3 0,-2-3-8 0,2 1 12 0,3-3-4 15,2-7-8-15,-2 2 0 16,5-6 0-16,0-1 0 16,5 3 0-16,-2-5 0 0,2 0 0 0,3 0 0 0,-3 2 0 15,3 1 0-15,3 1 0 0,2 1 0 0,-3 2 0 0,1 0 0 16,5 3 0-16,0-1 0 0,-6-2 0 0,1 2 0 16,5 1 0-16,-6 4 0 0,6 0-9 0,-3 3 9 15,3-1 0-15,3-4 0 0,-3 4 0 0,2-1 0 0,1 1 12 0,-6 5-3 16,3 0 0-16,2-4 0 0,1 6 0 0,-6 1 0 15,6-1-1-15,-1 3-8 16,1 3 12-16,-3-6-4 0,2 5-8 0,3 3 0 0,-2 2 0 0,5 0 8 16,-6 5-8-16,3 2 0 0,3 2 0 0,-3 5 0 15,3 0 0-15,3 7 0 0,-9-5-9 0,3 6 9 16,3 1 0-16,-5 1 0 16,-1-1 0-16,-2 0 0 0,2 8 0 0,1-1 0 15,-6 1 0-15,3 0 0 0,0 1 0 0,2-3 8 16,-4 3-8-16,2 4 0 0,-1-3 0 0,-7 4 0 0,6-4 0 0,-6 2 0 0,0-2 0 15,-1 7 0-15,-4-2 0 0,-3-1 0 0,5 3 14 0,-5-2-3 16,0-1-1-16,-5 1 0 0,2 2 3 0,-4-7 1 16,-1 4 0-16,5 1 0 15,-5-5-14-15,-3-3 8 0,3 1-8 0,-2 2 0 16,2-3-76-16,0 1-22 0,-3 4-4 16,3-5-701-16</inkml:trace>
  <inkml:trace contextRef="#ctx0" brushRef="#br0" timeOffset="-46419.5">20452 3903 1796 0,'-8'0'80'0,"6"0"16"0,-4-5-77 0,4 5-19 0,-4 0 0 0,6 0 0 15,0 0 69-15,0 0 11 0,0 0 1 0,0 0 1 16,8 0-33-16,0-2-6 0,0-3-2 0,3 3 0 16,-1 2-14-16,4 0-3 0,-1-3-1 0,0 3 0 15,6 0-13-15,-3 0-2 0,2 3-8 0,3-3 12 16,0 2-12-16,9 3 0 0,1-3 8 0,4-2-8 16,-1 7 0-16,-2-7 0 0,5 10 0 15,-3-10 0-15,1 4 0 0,2-1 0 16,0 1 0-16,5-4 0 0,3 3 0 0,3-3 0 0,-1 0 0 0,4 0-10 15,-6 0 10-15,0 0 0 0,-1-3 8 0,1 3-8 16,6-4 10-16,-1 1-2 0,3-1-8 16,-3 4 12-16,-2 0 24 0,-3 0 5 0,-6-5 1 15,6 0 0-15,0 5-20 0,0-2-4 0,3-3-1 0,0 5 0 0,-1 0 13 16,-4 0 2-16,-1 0 1 0,-2-2 0 16,-1 2-33-16,-2 0 0 0,3 0 0 15,0 0 0-15,2 0 11 0,-5 2-2 0,0-2 0 0,-5 0 0 0,-3 0-9 16,-3 0 0-16,-4 0 0 0,-1 0 8 0,-3 0-8 15,-4 0 0-15,-1 0 0 0,-3 5 0 0,1-10-14 0,-6 5-5 16,1 0-1-16,-6 0 0 16,0 0-174-16,0 0-35 0</inkml:trace>
  <inkml:trace contextRef="#ctx0" brushRef="#br0" timeOffset="-45222.95">23667 3353 172 0,'-11'0'8'0,"3"0"1"0,3 0-9 0,-3 0 0 0,3 0 0 15,-3-3 0-15,3 1 209 0,-1-3 40 0,1 3 8 0,2-3 2 16,-2 3-172-16,3-3-35 0,-1-4-6 0,3 6-2 15,3-9 32-15,-3 3 7 16,2 7 1-16,-2-8 0 0,5-1-8 0,1 4 0 16,-1-3-1-16,3 8 0 0,0-10 6 0,0 7 2 0,-3 1 0 0,3 1 0 15,-3-1-21-15,3 1-4 0,0 3-1 0,-2 3 0 16,2 1-13-16,-1 8-2 0,-1-5-1 0,-1 5 0 16,-2 0-17-16,2 9-3 0,-5-5-1 0,0 3 0 15,0 0-20-15,-3 4 0 0,1-4 0 0,-4 7 0 16,1-2 0-16,-3 4 0 0,-2-5 0 0,2-4 0 15,-3 5 0-15,0-8 0 0,4-2 0 0,-4 3 0 16,6-8 0-16,-3-2-8 0,2 5 0 0,1-7 0 0,2-5-4 16,3 0 0-16,-2-3 0 0,4-4 0 31,-2-2-16-31,3-5-3 0,5-3-1 0,0-2 0 0,3-4 8 16,4-5 2-16,-1 2 0 0,2-5 0 0,2 5 22 0,1-2 0 0,-4-2 0 15,4 1 0-15,0 1 10 0,-4 2 0 0,-1 3 0 0,-1 2 0 0,0 4 20 16,0 1 4-16,-2 6 1 0,2 3 0 15,-5-2-3-15,3 4 0 0,-1 3 0 0,1 2 0 0,-6 7-22 0,3-5-10 16,-3 7 8-16,1-1-8 0,-4 8 16 0,-2-2-1 16,3 12-1-16,-6-7 0 0,3 4-22 0,0-2-5 15,-5 8-1-15,2-6 0 0,3 1 14 0,-5-1 0 16,0 1 0-16,2-1 0 16,0 1-28-16,1-5-5 0,-3 2-2 0,2-5 0 15,0 1-103-15,1-8-21 0,2 5-4 0</inkml:trace>
  <inkml:trace contextRef="#ctx0" brushRef="#br0" timeOffset="-44888.49">24024 3538 2710 0,'-8'17'120'0,"6"-15"25"0,-1 12-116 0,3-4-29 0,0 4 0 0,3 0 0 16,-1-2 22-16,4 2-2 0,-1-5 0 0,3 1 0 15,-3 4-11-15,3-5-9 0,0-2 12 0,3-2-12 16,-4-3 0-16,4-2-12 0,0 0 0 0,-1 0 0 16,1-7-42-16,-1 0-8 0,1-5-2 0,0-2 0 15,-4 5-7-15,1-5-1 0,0 0-1 0,0 2 0 16,-5 0 53-16,2-4 12 0,-2-1 8 0,-3 5-12 16,0-2 50-16,-3 0 10 0,1 5 1 0,-4-1 1 15,4 3-10-15,-4-7-1 0,1 7-1 0,0 5 0 16,-3-5-27-16,-3 0-11 0,3 0 8 0,-2 0-8 0,-4 4-8 0,4-4-8 15,-3 5 0-15,2-3-1 16,1 3-30-16,-1-3-5 0,0 5-2 0,3 0 0 16,0-9-14-1,3 9-4-15,0 0 0 0,0-3 0 0,5 3-145 0,0 0-30 0,-8 0-5 0,8 0-2 16</inkml:trace>
  <inkml:trace contextRef="#ctx0" brushRef="#br0" timeOffset="-44714.02">24397 3254 2422 0,'0'0'108'0,"0"0"21"0,0 2-103 0,3 8-26 0,-3-6 0 0,0 3 0 16,3-4 47-16,-1 4 4 0,-2 0 1 0,0-5 0 16,0 3-44-16,0-5-8 0,-2 4 0 0,2-4 0 15,2 8-166-15,-2-8-30 0,0 0-7 16,0 0-1-16</inkml:trace>
  <inkml:trace contextRef="#ctx0" brushRef="#br0" timeOffset="-44528.92">24381 3491 2412 0,'0'0'107'0,"6"3"21"0,-4 6-102 0,4-4-26 15,-1-3 0-15,3 5 0 0,-3-2 25 0,3 0 0 16,-3-5 0-16,1 7 0 0,2-7-25 0,-6 0 0 15,-2 0 0-15</inkml:trace>
  <inkml:trace contextRef="#ctx0" brushRef="#br0" timeOffset="-44268.87">24815 3103 2268 0,'-10'7'100'0,"10"-7"21"0,0 0-97 0,0 10-24 0,-3-3 0 0,0 2 0 16,1 5 54-16,-1 3 6 0,0-6 0 0,1 11 1 15,-3 1-46-15,2 8-15 0,-2-5 8 0,2 11-8 16,-2-6 0-16,2 4 0 0,-2 5 0 0,5-2 0 31,-3-5-32-31,0 0 0 16,1 2 0-16,2-7 0 0,0 3-11 0,0-8-2 0,0-2-1 0,5-4 0 15,-2-3-12-15,-1-2-2 0,4-5-1 0</inkml:trace>
  <inkml:trace contextRef="#ctx0" brushRef="#br0" timeOffset="-43835.57">24892 3174 2574 0,'0'0'114'16,"-3"4"23"-16,1 4-109 0,-1-1-28 0,3 2 0 0,-3-2 0 0,3 0 37 0,0 7 3 0,0-11 0 0,0 11 0 15,0-5-32-15,0 5-8 16,3 0 0-16,-3-2 0 15,0 5-31-15,3-1-7 0,-3 3-2 0,5-3 0 0,-2 3 13 0,-1 2 3 16,1-4 0-16,2-1 0 0,1 1 24 0,1-1 0 16,-1 1 0-16,2-1 0 0,0-9 0 0,-3 5 0 0,3-7 0 0,0 2 0 15,0 0 0-15,0 0 14 16,0 0-2-16,0-7 0 0,-3 0 0 0,3-5 0 16,-3 0 0-16,3-6 0 0,0 1-12 0,-3-4 0 0,1 2 0 15,1-6 0-15,-1 1-16 0,-1-2-7 0,0-2-1 0,-2 5 0 16,2-8-25-1,-2 8-6-15,-3-8-1 0,3 5 0 0,-3-4 45 16,0-1 11-16,-3 3 0 0,3 2 0 0,-3 0 16 0,1 8 4 0,-1-3 2 0,0-1 0 16,1 6 10-16,-1 0 1 0,0 4 1 0,-2-7 0 0,2 8-34 15,-2-4 0-15,0 6 0 0,0 0 0 16,-3-3-28 0,2 10-13-16,-2-3-3 0,-2-2 0 0,2 7-14 15,0-4-3-15,-3 1-1 0,1-1 0 0,-1 6-122 0,3-4-24 16,-2 2-4-16</inkml:trace>
  <inkml:trace contextRef="#ctx0" brushRef="#br0" timeOffset="-43430.26">25149 2743 979 0,'0'0'87'0,"0"0"-70"0,-3 0-17 0,3 0 0 0,-3-9 320 0,3 9 60 0,0 0 12 0,-2 0 2 16,-1-2-280-16,-2 2-56 0,2-5-11 0,-2 5-3 16,0 5-44-16,-1-3 0 0,1 7-15 0,2-4 4 31,-2 5-17-31,0 4-4 0,-1-5-1 0,1 7 0 0,3 8 15 0,-1 0 3 16,-2-1 1-16,2 3 0 0,3-3 14 0,-3-1 0 15,1 1-10-15,2-4 10 0,0 2 0 0,0-4 0 0,0-1 0 16,2-2 0-16,1-4 12 0,-3 4-2 0,3-5-1 0,2 0 0 15,-2-1-1-15,-1-4 0 0,-2-4 0 0,5 3 0 16,3-3-8-16,-2 0 10 0,2-3-10 0,0-4 10 16,-1 0-10-16,1-2-17 0,3-3 4 0,-3 0 1 15,0-2-12-15,0 5-3 16,0-12 0-16,-3 11 0 0,0-6 10 0,-2 2 1 16,2-3 1-16,-5 8 0 0,0-5 6 0,0-1 1 0,-2 6 0 0,-1 7 0 15,0-10-3-15,-2 12 0 0,0-9 0 0,-3 9 0 16,0 0-24-16,0 4-5 0,-3 1 0 0,3 0-1 15,-2 2-96-15,-1 4-19 0,1-6-4 16,-1 2-1-16</inkml:trace>
  <inkml:trace contextRef="#ctx0" brushRef="#br0" timeOffset="-40953.26">21016 4411 2365 0,'0'0'104'0,"0"0"23"0,0 0-102 0,0 0-25 16,-5 0 0-16,-3-2 0 0,5-3 52 0,-2 2 4 16,-3-1 2-16,2 1 0 0,-1 1-40 0,-1-3-8 15,-3 3-2-15,0-3 0 0,-2 5-8 0,-3 0 0 16,-2 0 0-16,-3 5 0 16,-6-3-14-16,1 5-5 0,-1 3-1 0,1-1 0 15,-3 10 5-15,2 0 1 0,6-3 0 0,0 5 0 0,0-2 5 0,2 2 1 16,6-2 0-16,2 5 0 0,1-1 16 0,5 8 4 15,2-8 1-15,3 8 0 0,5-5-1 16,3-3 0-16,3 1 0 0,5-3 0 0,2-2 1 0,3-3 0 0,3-2 0 16,3 3 0-16,-1-8-13 0,3-2 9 15,0-7-9-15,0 7 8 0,-2-7-8 0,-3 0 0 16,2-2 0-16,-2-3 0 0,0-2 15 16,2-2 1-16,1 2 0 0,-1 0 0 15,0-3-52 1,-2 3-11-16,-3 5-1 0,-2-5-1 0,0 0-1 0,-4 0 0 0,1 4 0 15,-3-4 0-15,3 0-108 0,-5 0-22 0,0 3-4 0</inkml:trace>
  <inkml:trace contextRef="#ctx0" brushRef="#br0" timeOffset="-40742.7">21537 4437 2869 0,'0'0'127'0,"0"0"26"15,3 0-122-15,-1 7-31 0,1 0 0 0,2 2 0 0,1-4 24 0,-1-3-2 16,-5-2 0-16,3 7 0 0,-3-7-22 0,5 5 0 16,-5-5 0-16,0 0 0 15,0 0-180-15,0 0-38 0</inkml:trace>
  <inkml:trace contextRef="#ctx0" brushRef="#br0" timeOffset="-40626.28">21505 4761 2361 0,'0'0'52'0,"0"0"10"0,0 12 2 0,3-3 4 0,-3-9-55 0,3 10-13 16,-1-3 0-16,6 0 0 0,-2 0 48 0,-1-5 6 15,3 3 2-15,-3-3 0 16,3-4-88-16,0-3-18 0,-3 5-3 0,-2-7-1 0</inkml:trace>
  <inkml:trace contextRef="#ctx0" brushRef="#br0" timeOffset="-39637.22">22143 4364 1666 0,'0'0'74'0,"0"0"15"0,0 0-71 0,0 0-18 0,0 0 0 0,-3 7 0 16,-2-5 109-16,2 10 19 0,-2-3 3 0,2 1 1 16,1-3-50-16,-1 2-10 0,1 8-1 0,-1-3-1 15,0 0-35-15,3 2-7 0,0 1-2 0,0 4 0 16,0-2-26-16,3-3 0 0,-3 8-14 0,3-3 5 15,-1 3 9-15,-2-1 11 0,3 3-3 0,-1 0 0 16,-2-3-8-16,3-2-14 0,-3-2 3 0,3 5 1 16,-3-3 2-16,2-5 0 0,1 1 0 0,-3-1 0 15,3 1-40-15,-3-5-7 16,0-3-1-16,2-2-628 0,1 0-124 0</inkml:trace>
  <inkml:trace contextRef="#ctx0" brushRef="#br0" timeOffset="-39237.51">22326 4498 518 0,'0'0'46'0,"0"0"-37"16,-6 0-9-16,4 9 0 0,2-2 464 0,0 3 90 0,-3-3 18 16,6 0 4-16,-3 2-441 0,2 5-89 0,1 0-18 0,-3 3-3 15,0 2-12-15,3-5-2 16,-3 2-1-16,2 1 0 0,1 6-10 0,-1-6-17 0,1 4 4 15,2-7 1 1,-2-2-12-16,2 0-3 0,-2-3 0 0,2 0 0 0,1-2 14 0,-1 1 2 16,-2-6 1-16,2 3 0 0,-5-5 10 0,5 0 0 0,3-5 0 0,-3-2 0 15,6-3 20-15,-3-4-1 0,5-5 0 0,-2-2 0 16,5-5-19-16,-1 1-16 0,-4-4 4 16,2 3 0-16,0-2-10 0,-2-5-2 15,0 3 0-15,-1 4 0 16,-2-5-31-16,3 1-6 0,-3-3-2 0,-3 9 0 0,3 1 37 0,-5-1 7 0,2 8 2 0,-3-1 0 15,-2 8 29-15,0-5 5 0,0 7 2 0,-2 0 0 16,-1 7 14-16,1-10 3 0,-4 8 1 0,1 2 0 0,0-5-21 16,-1 5-5-16,-2 5-1 0,3-3 0 15,-5 3-10-15,2 0 0 0,0-1-12 0,0-1 12 16,-3 4-43-16,3 2-1 0,-2-4 0 16,2-3-645-16,0 3-130 0</inkml:trace>
  <inkml:trace contextRef="#ctx0" brushRef="#br0" timeOffset="-38825.97">22744 3959 1843 0,'0'0'164'0,"0"0"-132"0,0 0-32 0,0 0 0 15,0 0 108-15,0 0 16 0,-3 3 2 0,0 4 1 16,-2 0-84-16,0 2-17 0,-3 3-3 0,-3-3-1 15,1 1-22-15,-1 6 0 0,-2-2 0 0,0 3 0 16,2 4 0-16,0-2 0 0,1 2 0 0,-3-2 0 16,2 4 0-16,3-2-10 15,-3 3 10-15,4-1 0 0,1 1 0 0,1-5-8 0,0 4 8 0,2-6 0 16,3 4 0-16,0-5 0 0,0-6 0 0,3-1 0 16,2 5 0-16,-2-7 0 0,-1-4 0 0,4 4 0 15,4-7 9-15,-2 0-9 0,3 0 8 0,2-7-8 16,0-3 0-16,0 3 0 0,3-9 0 0,-3 6 0 15,3-4-17-15,-2-2-6 0,1 2-1 0,-4-3 0 16,-3 6 24-16,0-4-11 0,-3 1 11 0,0 5-8 16,-5-5 8-16,0 7-10 15,0-3 10-15,-2 3-10 0,-3 0 24 0,2 5 5 0,0-5 1 0,-2 4 0 0,2 3-20 0,-2-7 10 16,5 7-10-16,-5 0 8 16,-1-4-8-16,1 8-16 0,0-4 4 0,5 0 1 15,-5 3-109-15,-1 1-21 16,1-1-5-16</inkml:trace>
  <inkml:trace contextRef="#ctx0" brushRef="#br0" timeOffset="-37843.29">23826 4324 1555 0,'0'0'138'0,"0"0"-110"0,0 0-28 0,0 0 0 16,0 0 135-16,0 0 21 0,0 0 5 0,0 0 1 15,0 0-73-15,0 0-14 0,0 0-3 0,0 0-1 16,2 7-37-16,-2 2-7 0,0 5-2 0,-2 3 0 16,-1-1-25-16,0 8 0 0,-2 2 0 15,0 2 0-15,-3-2 12 0,3 7-2 0,-6-10-1 0,3 8 0 16,-2-3-9-16,2-2-16 0,0-3 4 0,0-4 1 16,0 2 11-16,2-4 16 0,-1-8-4 0,4 3-1 0,-2-7-11 0,2 2 0 15,-2-2 0-15,5-5 0 16,2-12-32-16,1 2-8 0,0-8-1 0,5-4-1 15,-3-8-125-15,3 4-25 16,2-5-4-16,-2 5-2 16,3-4 138-16,-1-1 27 0,1-2 5 0,0 3 2 0,-3-3 26 0,2 2 11 0,3 5-1 0,-2 3 0 0,0 2 55 15,-1 2 11-15,3 3 3 0,1 1 0 0,-4 1 29 16,1 7 5-16,-1-2 2 0,1 6 0 16,-3-1-39-16,2 4-8 0,-2 4-2 0,0-1 0 0,0 6-14 0,-2-2-2 15,-1 7-1-15,-3 3 0 0,4-1-37 0,-4 1-12 16,1 6 0-16,-3-2 0 0,0 3 0 0,-3 0 0 15,3-6 0-15,-2 6 0 0,-1-1 0 0,0-1 0 16,1-4 0-16,-1 6 0 0,1-3 0 0,2-2 0 0,-3-3 0 0,3 1 0 16,0 4 0-16,0-5 0 0,0-1 0 0,0-4 0 15,0 3-12-15,3 0 12 0,-1-4-13 0,3-1 5 32,1-2-88-32,-4 0-16 0,4 0-4 0,-1-4-956 0</inkml:trace>
  <inkml:trace contextRef="#ctx0" brushRef="#br0" timeOffset="-37458.08">24212 4561 288 0,'0'0'12'0,"0"0"4"15,-3 5-16-15,1 0 0 0,2 2 0 0,-3 0 0 0,3-7 520 0,0 7 102 16,0-5 20-16,0 5 4 0,0 3-519 0,0-6-104 16,-3 4-23-16,3 1 0 0,-2 0 0 0,2-2-13 15,0 8 4-15,-3-4 1 0,3 1 8 0,3-3 0 16,-3 1 0-16,0-3 0 0,2 2 0 0,1-2-8 16,0 0 8-16,-1 0 0 0,4-4 0 0,-4 2 0 15,1-3 0-15,2-2 0 0,-5 0 8 0,8-2-8 16,-3-6 10-16,1 1-10 0,-1 0 0 15,0-2 0-15,1-5 0 0,-4 4 0 16,4-4-25-16,-4-2-5 0,1-1-1 0,-3 3 0 16,-3 3-21-16,3-1-4 0,-5-5 0 0,2 8-1 15,1-5 21-15,-4 4 4 0,1 3 0 0,0 0 1 0,-1-2 31 16,4 2 12-16,-6 4-1 0,5-1 0 0,-5 4-11 16,6 0 0-16,-6-5 9 0,2 0-9 0,4 5-10 0,-1 0-6 15,3 0-2-15,0 0 0 16,0 0-166-16,0 0-32 0,0 0-8 0,0 0-504 0</inkml:trace>
  <inkml:trace contextRef="#ctx0" brushRef="#br0" timeOffset="-37273.51">24617 4371 2804 0,'0'0'62'0,"0"2"13"0,2 5 2 0,1 0 1 0,0 0-62 0,-1-4-16 15,1 4 0-15,0 0 0 0,-3-7 0 0,0 2 0 16,0 5 0-16,0-7 0 16,0 0-240-16,0 0-52 0</inkml:trace>
  <inkml:trace contextRef="#ctx0" brushRef="#br0" timeOffset="-37103.42">24633 4606 2574 0,'0'0'56'0,"0"0"12"0,5 5 3 0,0 2 1 0,1-2-57 16,-4-3-15-16,4 3 0 0,-1-1 0 0,0 1 35 0,-2-3 4 0,-3-2 1 0,0 0 0 31,5 0-116-31,-5 0-22 0,0 0-5 0</inkml:trace>
  <inkml:trace contextRef="#ctx0" brushRef="#br0" timeOffset="-36915.97">25059 4227 2372 0,'0'0'105'0,"0"0"22"16,0 0-102-16,0 0-25 0,0 0 0 0,5 7 0 16,-2-4 88-16,-3 6 13 0,2 3 3 0,-2 0 0 0,0 4-74 0,0 5-14 15,-2 3-4-15,2 6 0 16,-3 6-12-16,-2 4 0 0,2 4 0 0,-2-1 0 15,-1 4 0-15,1 0-10 0,3 9 2 0,-1-2 0 16,0-2-29-16,1-7-6 0,2-1-1 0</inkml:trace>
  <inkml:trace contextRef="#ctx0" brushRef="#br0" timeOffset="-20946.17">1778 3802 1094 0,'-19'0'97'0,"12"0"-77"15,-4 2-20-15,0 3 0 0,3-5 189 0,1 2 35 16,-4-2 6-16,6 7 2 0,2-7-132 0,3 0-25 16,0 0-6-16,0 0-1 0,-3 10-36 0,3-6-7 15,-5 3-1-15,5-4-1 0,5 4-23 0,-2-5 0 16,0 5 0-16,2-7 0 0,6 7 0 0,-1-7-12 15,1 5 4-15,5-5 0 0,2-5 8 0,1 5 8 0,4-2-8 16,-4-3 11-16,-1 5-11 0,4 0-11 0,-1-2 3 0,0-3 0 16,-3 5 8-16,6 0 0 0,-3 0 0 0,3 0 8 15,-3 0 14-15,3 5 3 0,3-3 1 16,2-2 0-16,-3 0-2 0,6 0-1 16,0 0 0-16,2-2 0 0,-5-3-11 0,0 5-1 0,3 0-1 15,-3-5 0-15,6 1-10 0,-4 1 0 0,1-8 0 16,5 1 8-16,-2 8-8 0,-4-3 0 0,4-4 0 0,-1 6 0 15,-7-1 0-15,2-3 8 0,0 2-8 0,3 0 0 16,-6-2 0-16,0 5 0 0,6-3 0 0,0-4 0 0,-3 6 8 16,-3-1-8-16,4-3 8 0,1 2-8 15,-2 0 14-15,1-2-2 0,22-2 10 16,-25 6-11-16,-1-1 0 0,1 1 0 0,-1-1 0 16,1 4-11-16,-6-3 12 0,3 3-12 0,5 0 12 15,-8 0-12-15,5 3 8 0,-2 1-8 0,3-1 8 16,-9 4-8-16,9-3 0 0,-9 1 0 0,1 0 8 0,-1-3-8 0,1 8 0 15,-1-10 0-15,1 4 8 0,-3 3-8 0,2-7 0 16,1 0 0-16,2 3 0 0,0-3 8 0,0-3-8 16,-2-1 0-16,5 1 8 0,2-1-8 0,3-6 0 15,-2 3 0-15,-1 2 0 0,1-2 8 0,-4 0-8 0,1 0 0 16,0 0 8-16,-6 0-8 16,4 0 0-16,-4-2 0 0,6 2 8 0,-5-3 12 0,-1 3 1 15,3 0 1-15,3-2 0 0,-5-1-22 16,2 1-18-16,0-3 3 15,3 5 1-15,-3-5 14 0,0 1 0 0,0 1 0 0,0-2 0 0,-2-2 0 0,-1 0 0 0,1 5 0 0,-6-5 0 16,3-3 0-16,0 8 0 0,-3-5 0 0,3 4 0 16,0 1 11-16,-3-3-11 15,0 5 10-15,6-2-10 0,-9 6 0 0,6-11 0 0,-8 7 0 0,11-5 0 16,-9 1 0-16,4 4 8 0,-1-3 0 16,-3-4 1-16,1 2-9 0,-3-2 0 0,2 0 0 15,4-2 0-15,-4-1 0 0,-2 3 0 0,0-2 0 0,3-1 0 16,-3-2-9-16,-3-2-7 0,8 7-2 0,-10-5 0 15,2 3 18-15,0-5 0 0,1 4-8 0,-6 3 8 16,0-5 0-16,2 3 0 0,-2-5 0 0,-2 4 0 16,-4-2 0-16,1-2 0 0,0 2 0 15,-3-4 0-15,0-1 0 0,3 3 0 0,-3-2 0 16,-3-1 0-16,3 0 0 0,-5 8 0 0,8-7 0 0,-9 8 0 16,1-1 0-16,-3-1 9 0,6 1-9 0,-9 7 8 15,3-8-8-15,1 5 0 0,-4 1 0 0,6-3-11 0,-8 6 11 16,2-1 0-16,1 0 0 0,-1 2 0 0,-2 0 0 0,2-3 0 15,-7-2 0-15,-1 8 0 0,1-3 17 16,-3 2-1-16,2-2 0 0,-4 2 0 0,2 0-16 0,-1 3 0 16,4-5 0-16,-6 5 0 0,8-3-9 15,-7 5-6-15,-1 0-1 0,0-2 0 0,-2-3 16 0,2 5 0 16,-2 0 0-16,-1 5 0 0,1-3 10 0,2-2 5 16,0 0 1-16,1 5 0 0,-1-5-26 0,3 2-5 15,0-2-1-15,-3 2 0 0,0 3 16 0,-2-5 0 16,-3 2 0-16,2 3 0 0,6-3 10 0,-5-2 5 15,-1 8 1-15,6-6 0 0,-2 3-26 0,-1-3-5 16,5 3-1-16,-4-1 0 0,2-4 16 0,-6 5 0 16,3-3 0-16,-2 3 0 0,-3-3 10 0,3 8 5 0,-1-5 1 0,6 2 0 15,-5-5-16-15,-1 7 0 0,6-4 0 0,-5-3 0 16,2 6-10-16,-2-1-5 0,-3 0-1 0,0-5 0 16,-3-2 16-16,8 9 0 15,-2-9 0-15,-1 5 10 0,1 2-10 0,2 0 0 0,-2 3-12 0,5-3 12 16,-6 2-8-16,-2 0 8 0,-5-1 0 15,7 6 0-15,4-3 8 0,-4 1 7 0,1 0 1 16,5 2 0-16,-6 2-28 0,6-1-6 0,-2-1-1 0,-1-3 0 16,5 4 19-16,-7-6 0 0,0 5 0 0,4-4 0 15,1-1 0-15,3 5 0 0,-1-5 0 0,1-2 0 16,2 5 0-16,3-2 0 0,-5-3 0 0,7 2 0 16,1-2 0-16,-6 5 0 0,5-7 0 0,1 4 0 0,-1 0 0 15,1-1-8-15,-1 6 8 0,-5-5 0 0,6 5 0 16,-1-4 0-16,-2 4-8 0,3-5 8 0,2 8 0 0,-3-1 0 15,9-2 0-15,-6 0 0 0,5 3 0 0,-5-1 0 16,6 1-8-16,2-1 8 0,-3 8 0 0,6-3 0 16,0-5-8-16,-3 8 8 0,8-8 0 0,0 3 0 15,0 2 0-15,0-4 0 0,0 6 0 0,0-2-8 16,2-2 8-16,4 5 0 0,-1 2 0 0,0 2 0 16,3-2-8-16,0-3 8 0,-3 1 0 0,3-1 0 15,0 5 0-15,0-2 0 0,-5-7 0 0,5 5 0 16,0-6 0-16,0 4 0 0,2-8 0 0,-2 2 0 15,3 1 0-15,-1-1 0 0,-2-2 0 0,3 7 0 16,2-9 0-16,-2 2 0 0,-3-4 0 0,5 4-8 0,0-5 8 0,-2 3 0 16,4-7 0-16,-1 2 0 0,2-3 0 15,-1-1 0-15,-4-3 0 0,8 4 0 0,-4-8 0 0,-1 4 0 16,2 0 0-16,2-3 0 16,1 3-8-16,-4-7 8 0,4 3-11 0,-1-6 2 15,1 3 0-15,2 0 0 16,3 2-31-16,-6-6-5 0,4 1-2 0,-1 3-680 0,-3-2-136 0</inkml:trace>
  <inkml:trace contextRef="#ctx0" brushRef="#br0" timeOffset="2063">5080 12365 1393 0,'-19'0'61'0,"14"5"14"0,-3-3-60 0,3-2-15 0,-3 7 0 15,0-5 0-15,-2 5 42 0,2 0 6 0,-3-2 0 0,3 0 1 16,0 9 11-16,-2-5 1 0,2 3 1 0,-3 0 0 16,3 9 0-16,0-5 0 0,0 6 0 0,0 4 0 15,6-1-28-15,-9 6-6 0,8 9 0 0,-2-2-1 16,5 4-19-16,-5 3-8 0,5-3 8 0,0 5-8 16,5 7 0-16,0-5 8 0,1 6-8 0,2 1 0 15,-3-4 32-15,3-3 0 0,0 0 1 0,2-1 0 0,4-4-19 16,-1-1-4-16,0-11-1 0,0 4 0 15,6-6-9-15,-1-4 0 0,3-2 0 0,-2-5 0 0,0-5 0 0,2-5 0 16,-3-2-10-16,6 0 10 16,-5-9 0-16,7-3-9 0,-5-2 9 0,3-2 0 0,2-5-8 0,-4-3 8 15,1-2-8-15,-1-4 8 0,1-5 0 0,-4-5 8 16,2 7 0-16,-2-5 0 16,-1-6-8-16,1 4-10 0,-3-5 10 0,-1-2-13 15,-7 0 13-15,3 0 12 0,0 0-3 16,-4 0 0-16,1 0-1 0,-8 2 0 0,0-2 0 0,0 8 0 15,-8-6 14-15,3-2 2 0,-5 7 1 0,-4-5 0 0,-2-2 9 0,1 7 2 16,-7 1 0-16,4 1 0 0,-9 0-21 0,4 8-4 16,1-1-1-16,-4 8 0 0,2-1-10 0,0 3 12 15,3 5-12-15,-3 2 12 0,3-3-12 0,-3 10 0 16,3-2 0-16,3 2 0 0,-3 0-13 0,2 2 1 0,1-2 1 16,-6 0 0-16,8 0-1 0,-3 0-1 0,-4 0 0 0,7-7 0 31,0 7-11-31,3-7-1 0,5 5-1 0,-6-5 0 15,4 0-11-15,2 5-3 0,5-3 0 0,1 0 0 16,-1 0-86-16,3 5-18 0,3-7-3 0</inkml:trace>
  <inkml:trace contextRef="#ctx0" brushRef="#br0" timeOffset="2698.68">6175 12927 2210 0,'0'0'98'0,"0"0"20"0,0 7-94 0,3 0-24 0,-3-7 0 0,5 5 0 15,9-1 35-15,-1 1 2 0,5-3 1 0,1-2 0 16,2 0 1-16,0-2 0 0,3-3 0 0,0 5 0 0,2-4-39 16,1-1 0-16,2 3-12 0,3-3 4 0,-1-2 8 0,4 7 11 15,-1-2-3-15,-2-5 0 0,0 7-8 0,-1 0-11 16,-2-3 3-16,-2 3 0 16,-1-5 8-16,-2 5 0 0,0 0 0 0,-3 0 0 0,3-2 0 0,-3 2 0 15,-2-5 0-15,2 5 0 16,3 0 0-16,-6 0 11 0,1-2-11 0,-3 0 12 15,-1-3-12-15,1 5 0 0,-2 0 0 16,-1-2 0-16,0-3-48 0,-2 5-4 0,-1-2-2 0,1 2-647 0,-11 0-130 0</inkml:trace>
  <inkml:trace contextRef="#ctx0" brushRef="#br0" timeOffset="3108.86">6043 13336 1843 0,'0'0'164'0,"5"0"-132"15,6 0-32-15,-3 0 0 16,5-7 49-16,6 5 3 0,7-5 1 0,-5 0 0 15,6-3-30-15,4-2-7 0,4 3 0 0,5 0-1 0,-9-5-6 0,9 6-1 16,-6-1 0-16,6 0 0 0,2 2-8 16,1-3 0-16,2 3 0 0,-3 0 0 0,0 0 15 15,3 0 4-15,-8 5 1 0,3-5 0 0,-3 7-4 16,3-7-1-16,2 4 0 0,1-2 0 0,-4 5 9 0,-2-2 1 16,3 2 1-16,-3 2 0 0,-3-2-6 0,-2 0 0 15,0 0-1-15,0 0 0 0,-1-2 3 16,1 2 1-16,0-2 0 0,-3-3 0 0,0 5-23 0,0-2 0 15,-2-3 0-15,-4 5 0 0,1 0 0 16,-5 0 0-16,-1-2 0 0,-4 2 0 0,-1 0-11 0,-5-5-6 16,-3 5-2-16,-5 0 0 15,0 0-12-15,0 0-2 0,0 0-1 0,0 0-662 0,-3 0-132 0</inkml:trace>
  <inkml:trace contextRef="#ctx0" brushRef="#br0" timeOffset="3610.99">7017 12598 172 0,'0'0'16'0,"0"0"-16"0,0-5 0 0,0 3 0 0,-6-3 260 0,6 5 50 15,0 0 10-15,0-7 1 16,-5 7-155-16,5 0-31 0,0 0-7 0,0 0 0 16,-2 0-16-16,2 0-4 0,0 0 0 0,-3 7 0 0,3 0-36 0,0 2-8 15,5 5-2-15,0-4 0 0,1 6-30 0,-1-2-7 16,6 3-1-16,-1-1 0 0,9 8-12 0,-1-1-4 15,1 1 0-15,2-3 0 0,-3-2-8 0,1 4 0 16,2-1 0-16,-2-4 0 0,2-1 0 0,0 2 0 16,0-3 0-16,3 1 0 0,0-1 0 0,0-2 0 15,2-2 0-15,-2 4 0 0,0-4 0 16,-3-2 0-16,3-1 10 0,-6 5-10 0,1-7 18 0,-1 3-3 16,-5-3-1-16,1 2 0 0,-4-2 19 0,1-5 4 0,-3 5 1 15,-3 1 0-15,-2 1-24 0,-1-2-5 0,-4 0-1 16,-4 2 0-16,1 3 0 0,-3-2 0 0,-8 4 0 15,-5-2 0-15,-5 4-8 0,-3 5 8 0,-6-4-8 0,1-1 8 32,-3 1-49-32,-3-1-11 0,3 5-1 0,0-4-1 15,-3-1-10-15,6 1-1 0,-3-1-1 0,2-2-663 0,6-4-133 0</inkml:trace>
  <inkml:trace contextRef="#ctx0" brushRef="#br0" timeOffset="4074.3">6374 12680 1872 0,'-16'0'41'0,"8"5"9"0,-3-3 2 0,1-2 0 0,-6 2-42 15,-3-2-10-15,4 5 0 0,-4-3 0 0,-2-2 65 0,2 0 11 0,1 7 3 0,-3 1 0 16,2-6-45 0,-2 5-9-16,5 2-1 0,-5 5-1 0,2 1-23 0,1-1 9 15,2-3-9-15,0 6 0 0,-2 4 0 0,2-4 0 16,5 4 0-16,-7 0 0 0,7 2-15 0,-2 6 3 0,0-4 1 0,-1 8 0 15,1-4-1-15,0 1-1 0,2-2 0 0,3 8 0 16,0-8 13-16,3 3-9 16,0-8 9-16,5 1-8 0,0-1 8 0,3-2 0 0,4-2 0 15,7-2 0-15,-9-1 23 0,11-2 3 0,-3-5 1 0,6 3 0 16,2-5-2-16,0-2 0 0,3-5 0 16,2 0 0-16,3-2-17 0,3-5-8 0,5 0 8 0,-2-1-8 15,4 4 8-15,-2-3-8 0,0 0 8 0,-5 0-8 31,0-3-20-31,0-2-10 0,2 3-2 0,0 2-646 0,3-2-130 16</inkml:trace>
  <inkml:trace contextRef="#ctx0" brushRef="#br0" timeOffset="4937.27">9176 12579 172 0,'0'0'16'0,"-3"5"-16"15,3-3 0-15,0-2 0 0,0 0 464 0,0 0 91 16,0 0 17-16,0 0 4 0,0 0-441 0,0 0-89 15,0 0-18-15,-3 7-3 0,-2-7 2 0,0 5 0 0,0-3 0 0,-6 0 0 16,-2 5-7-16,0-2 0 0,-3 0-1 0,0 7 0 16,-5-3-7-16,-1 0-2 0,-1 6 0 0,-1-6 0 15,-3 7-10-15,1-2 0 0,-1 3 0 0,-2 4 0 16,3-2 0-16,-3 2-9 0,0-2 9 16,0 2-13-1,-3-2 13-15,5 2 0 0,4-4 0 16,1 4 0-16,-1-2 0 0,1-3-12 0,7 0 3 0,1-1 1 0,6-1-3 0,-2-3 0 0,-1 4 0 0,6-6 0 15,2-2 11-15,1 0 0 0,-1 2 0 0,6-1-8 16,5-1 8-16,0 0 0 0,-1 0 8 0,4 0-8 16,2-3 11-16,6 3-3 15,-1-2 0-15,1-2 0 0,2 6 1 0,3-2 0 0,-3 0 0 0,3 0 0 16,2 0-9-16,-2-4 8 0,0 6-8 0,-3-4 8 0,3 2-8 16,2-5 10-16,-5 5-10 0,3-5 10 15,-3 6-10-15,3-8 0 0,-5 4 9 0,-3-1-9 16,0-3-12-16,-1 4-6 0,-1-1-2 0,2-3 0 15,-3 0-120-15,-3 0-25 16,4 0-5-16</inkml:trace>
  <inkml:trace contextRef="#ctx0" brushRef="#br0" timeOffset="5385.09">8647 13463 172 0,'-16'0'8'0,"16"0"1"15,0 0-9-15,0 0 0 0,-6-2 0 0,1-3 0 16,0-2 412-16,5 5 81 0,-3-5 16 0,1 0 3 15,-4 0-376-15,4 4-76 0,2-4-16 0,0 7-2 16,-3-2-3-16,3 2-1 0,0 0 0 0,0 0 0 16,0 0 17-16,5 2 3 0,3 5 1 0,3-4 0 0,2 4-28 15,0 4-6-15,3-6-1 0,3 7 0 16,-1-3 7-16,3 1 1 0,0 4 0 0,1-5 0 16,1 1-32-16,1-3 0 0,0 4 0 0,3-6 0 15,-1 7 0-15,0-10 0 16,6 5 0-16,-3-4 0 0,0 4 0 15,3-3 0-15,-3-1 0 0,-2-1 0 0,-1-2-9 0,1 5-5 16,-6-5-1-16,0 0 0 0,-2 0 15 0,-1 0 0 0,-2 0 0 0,0 0 0 0,-3-5 0 0,3 5 0 16,-3-2-10-16,-2-1 10 15,2-1-26-15,-5 1-1 16,2-1 0-16,-2-3 0 0,0 2-173 0,-2-7-36 16,-4-14-6-16,-4-4-2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15:06.4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13417 2734 2559 0,'0'0'113'0,"0"0"24"0,0 0-109 0,0-2-28 0,3-3 0 15,2-2 0-15,0 2 48 0,3-2 5 0,0-2 1 0,3-3 0 16,-1 5-29-16,1-3-5 0,-1 1-2 0,1-5 0 16,0 12-18-16,-1-12 0 0,-2 6 0 0,3-1 0 31,-3 0-19-31,0 2-7 0,0 0-2 0,-1-1 0 0,-1-1-29 15,-1 4-7-15,-2-4 0 0,2 7-1 0,-5 2 14 0,0 0 3 0,0 0 1 0,0 0 0 16,0 0 35-16,0 0 12 0,-3 7-9 0,3 2 9 16,-5 0 20-16,5 8 10 0,-3-1 2 0,1-1 0 15,-1 10 4-15,3-1 2 16,0 4 0-16,0-2 0 0,3 2-12 0,-1-2-2 0,1 5-1 0,-3-8 0 16,5 1-10-16,-2-1-1 0,0-4-1 0,2 2 0 15,0-4 1-15,1-6 0 0,1 4 0 0,1-6 0 16,0 3-45-16,0-10-9 0,0 5-2 15,3-7 0-15,2-2-22 0,0-3-5 16,0-4-1-16,3-5-993 0</inkml:trace>
  <inkml:trace contextRef="#ctx0" brushRef="#br0" timeOffset="173.35">13782 2273 2131 0,'-13'0'94'0,"8"0"20"0,-1 2-91 0,-2 3-23 0,3-3 0 0,2 5 0 0,3-7 89 0,-2 8 14 16,2-6 2-16,0 7 1 15,0 3-293-15,2-10-58 0,1 13-12 0,8-13-3 0</inkml:trace>
  <inkml:trace contextRef="#ctx0" brushRef="#br0" timeOffset="477.3">14002 2424 2746 0,'-6'2'122'0,"6"-2"25"16,-2 7-118-16,-3 0-29 0,2 0 0 0,0-5 0 16,3 5 51-16,-5-4 4 0,5 4 1 0,-3 0 0 15,1-2-39-15,-1 4-7 0,-2 0-2 0,2 1 0 0,0 2-8 0,1-1-12 16,-1 3 2-16,3 3 1 31,0-3-18-31,3 0-3 0,2 3-1 0,0-1 0 0,3 1 14 0,0 1 2 0,3-4 1 0,-1 3 0 16,1-3 14-16,2 0 0 0,0 3 0 0,3-6 0 0,-2 4 0 0,1-1 10 15,-1-5-10-15,2 0 8 0,-3-2 12 16,3 8 1-16,-3-8 1 0,-3 4 0 0,-2-4-10 0,0 1-1 16,0-1-1-16,-2 2 0 0,-4-2-10 0,-2 0 0 15,0 0 0-15,-5 0 0 0,-3-2 0 0,-3 2-14 16,1-2 5-16,-1-3 1 16,-5 7-32-1,-2-9-5-15,2 5-2 0,-3-3 0 0,1 3-38 0,-1-2-8 16,-2-3-2-16,3 4 0 0,-1-4-79 0,3-4-16 0,-13 4-3 0,13-10-1 0</inkml:trace>
  <inkml:trace contextRef="#ctx0" brushRef="#br0" timeOffset="663.74">15079 2518 2937 0,'10'2'261'0,"-5"-2"-209"0,1 9-41 0,4-2-11 15,1 3 61-15,0 4 11 0,2-5 1 0,0-2 1 16,-5 0-61-16,0 1-13 0,-5-1 0 0,-3-7 0 16,0 0-148-16,0 2-28 15</inkml:trace>
  <inkml:trace contextRef="#ctx0" brushRef="#br0" timeOffset="816.59">15229 2894 3200 0,'0'12'71'0,"6"-10"14"0,-4 7 3 0,4 3 1 0,-1-2-71 0,3-3-18 15,-3-5 0-15,0 5 0 16,-5-7-28-16,6 0-10 0,2 0-2 0,-3 0-1342 0</inkml:trace>
  <inkml:trace contextRef="#ctx0" brushRef="#br0" timeOffset="1210.01">16859 2362 2847 0,'0'0'63'0,"0"0"13"0,0 0 2 0,0 0 2 0,6 0-64 0,-6 0-16 0,0 0 0 0,0 0 0 15,-6 0 34-15,-4 0 4 0,-9 7 1 0,1-7 0 16,-11 3-39-16,-1 2 0 0,1 2 0 16,-5-5 0-16,-3 12-43 0,2-5-3 15,1 6-1-15,0 1 0 0,-3-2 25 0,0 5 5 0,2 2 1 0,1-4 0 16,2 6 5-16,3 1 2 0,-3-6 0 0,6 6 0 16,2-1 9-16,3 10 12 15,2-2-2-15,6 0-1 0,2-1 6 0,4 3 1 0,1-2 0 0,9 2 0 16,0-3 19-16,7 1 4 0,6-8 1 0,2 3 0 15,4 0-30-15,1-3-10 0,12 1 0 0,-3-1 9 0,-1-6-9 16,-2 4 10-16,6-4-10 0,-1-3 10 0,-2-5-10 16,5 5 8-16,3-11-8 0,-1 6 8 15,1-4-8-15,-3-3 0 0,0 3 0 0,-2-5 0 0,-4-5 0 16,-2 3 0-16,-5-3 0 0,0-4 0 16,-5 2 0-16,-1-3-17 0,-7 3 4 0,-1-2 1 15,-4-1-162-15,-1-2-32 0,-5 3-6 0</inkml:trace>
  <inkml:trace contextRef="#ctx0" brushRef="#br0" timeOffset="1473.26">16280 2861 979 0,'13'5'43'0,"-13"-5"9"15,0 0-41-15,8 9-11 0,11-2 0 0,-1 5 0 0,8-7 455 0,1 2 89 0,-1-5 17 0,4 7 4 16,-1-9-409-16,2 0-83 0,-2 0-16 0,6 0-3 16,2-4-54-16,0-3 0 0,-5 0-8 0,2-3 0 31,3 3-37-31,-5-7-7 0,-6 5-2 0,1-5 0 16,-3 4-109-16,-3 1-21 0,-3 2-5 0</inkml:trace>
  <inkml:trace contextRef="#ctx0" brushRef="#br0" timeOffset="56753.31">2056 11090 1440 0,'-11'-7'64'0,"11"7"12"16,-5 0-60-16,2 0-16 0,-2-2 0 0,2 2 0 15,-5 0 91-15,6-3 15 0,-6 3 3 0,3 3 1 16,-1-3-49-16,-2 2-9 0,0-2-3 0,0 7 0 16,1 0-16-16,-1 0-3 0,2 3-1 0,-2-1 0 0,-2 5-17 15,-3 3-3-15,5-1-1 0,2 5 0 0,-2-2-8 16,0 5 0-16,6 4 0 0,-6-2 0 0,3 7-8 0,2 2 8 15,3 5-10-15,0 2 10 16,0 10 0-16,8-3 0 0,0 1 0 0,-3 6 0 16,3-2 0-16,0 0 12 0,3 0-1 0,2-4 0 0,-3-1 6 0,4-4 2 15,1-5 0-15,4-7 0 0,5 0-19 0,2-3 0 16,-5 1 8-16,14-8-8 0,-6 1 0 0,8-8 0 16,-3 1-13-16,3-1 5 0,-2-4 8 0,2-3-8 15,-3-1 8-15,1-6-8 0,-4 3 20 0,4-10 4 0,-1 5 0 16,-5-7 1-16,6 4-27 0,-6-6-6 15,-3-3 0-15,1 1-1 0,-4-4 27 0,-1-1 6 16,-4 0 0-16,1-6 1 0,-3 4 23 0,-1-11 5 16,-4 3 1-16,0-4 0 0,-1-8-11 15,3 3-3-15,-7-10 0 0,2 5 0 16,-3 0-13-16,-5-2-3 0,0-3-1 0,0 5 0 0,-5-7-5 0,2 0-1 0,-8 5 0 0,3-3 0 16,-5 3-1-16,0 2 0 15,-3 2 0-15,-5 1 0 0,-3 4 0 16,-5 0-8-16,-3 2 12 0,3 1-4 0,0-1 2 0,0 5 0 0,-5 3 0 0,2-1 0 15,3 1-10-15,0 4 0 16,-3-2-12-16,3 7 12 0,-6-3 0 0,4 8 0 0,-4-5 0 0,-2 7 0 16,5 2 0-16,3 0-9 0,0-2 9 0,3 7 0 15,-1-2 0-15,4-1-8 0,1 3 8 0,4 3 0 16,2-1 0-16,3 5 0 0,-3-2-8 0,-3 4 8 16,9-2-15-16,-6 5 1 0,0-5 0 0,5 7 0 15,1 0-14-15,-3-2-4 0,2 5 0 16,3-3 0-16,5 0-20 0,1 2-5 0,-3-2-1 15,5-2 0-15,5 2-130 16,-3 0-25-16</inkml:trace>
  <inkml:trace contextRef="#ctx0" brushRef="#br0" timeOffset="58372.05">8927 2755 921 0,'-16'-5'40'0,"11"3"10"0,-3-3-40 0,3 1-10 0,-1-1 0 0,-2 3 0 16,8-5 232-16,0 0 45 0,0 4 9 0,3-2 2 16,5 3-207-16,3-7-41 0,4 2-8 0,4 2-1 15,2-2-31-15,3 2 8 0,2 0-8 0,4-2 0 16,1 0 0-16,4 3 0 0,2-1 0 0,0 3 0 0,2-5 0 0,4 0 0 15,4-1 10-15,1 6-2 0,2-5-8 0,1 0 11 16,-6 0-11-16,2 5 12 16,-2-3-3-16,5 0 0 0,-2 0 0 0,0-2 0 15,-1 5 4-15,-4-3 1 16,-1 1 0-16,-5-1 0 0,-3 3 9 0,-2-3 1 0,0-2 1 0,-3 4 0 0,3-4-3 0,-6 7-1 16,1-2 0-16,-4 2 0 0,-1-5-5 0,-1 3-2 15,-3 0 0-15,-2-3 0 0,3 5-14 0,-3 0 0 16,-1-2 8-16,1-3-8 0,0 5 0 15,-5 0 0-15,2-2 0 0,-2 2-715 0,-3 0-141 16</inkml:trace>
  <inkml:trace contextRef="#ctx0" brushRef="#br0" timeOffset="63237.6">4937 9489 57 0,'0'4'0'0,"-10"3"0"16,4 0 0-16,-2 3 0 15,0-3 344-15,3 5 63 0,-3-3 13 0,0 0 2 0,3 1-284 0,0-3-57 16,5 0-11-16,-6 2-2 0,6-2-35 16,0 0-6-16,0 0-2 0,6-4 0 15,-4 4-15-15,4-2-10 0,4-3 12 0,-2 0-12 0,-3 5 0 0,9-7 0 16,4 5 0-16,-2-3 0 0,3 3 10 0,4-3-10 16,4-2 8-16,5 0-8 15,-6-2 20-15,0-3-2 0,1 5 0 0,2-2 0 0,0-3-5 16,0-2-1-16,3 5 0 0,-3-5 0 0,5 5-12 15,1-3 8-15,2 2-8 0,-5-1 0 0,-1-1 13 16,1 0-3-16,-3-2-1 0,3 5 0 0,-3-5 6 0,0 0 1 16,0 4 0-16,-2-1 0 0,-3 1 9 0,2-4 3 0,3 7 0 0,0 0 0 15,-2 0-5-15,-3 0-1 0,2 0 0 16,-5 5 0-16,3-3 0 0,-3 1 0 16,-2-3 0-16,-1 0 0 0,1 4-4 0,-3-1-1 0,-1-3 0 15,4 7 0-15,2-7-17 16,-8 7 8-16,6-5-8 0,-3-2 0 15,2 7 0-15,1-7 0 0,-6 0 0 0,0 0 0 0,1 7 0 16,-1-4 0-16,3-3-12 0,-6 0 12 0,6 4 0 0,-5-1 0 0,-1-3 0 0,1 5 0 16,2-3 0-16,-5-2 8 0,3 0-8 0,-3 5 0 15,-1-5 9-15,4 0-9 0,-3 0 0 0,3-5 9 16,-6 5-9-16,3 0 0 0,0 0 0 0,0-2 0 16,0-3 0-16,0 2 0 0,-3-1 8 0,5 1-8 15,-2-4 0-15,0 7-12 0,0-7 2 0,5 0-726 16,1 3-146-16</inkml:trace>
  <inkml:trace contextRef="#ctx0" brushRef="#br0" timeOffset="66187.97">5151 8383 770 0,'0'0'34'0,"0"0"7"0,0 0-33 0,0 0-8 0,0 0 0 0,0 0 0 15,0 0 51-15,3-7 8 0,5 5 1 0,-8-3 1 16,5 0-10-16,-2 1-3 0,2 1 0 0,1-1 0 16,1 4-14-16,-7 0-3 0,0 0-1 0,6 0 0 15,-1 0 5-15,3 0 1 0,0 0 0 0,-3 4 0 16,3-1 5-16,-3 1 2 0,6 1 0 0,-3 0 0 15,0-3-4-15,3 3-1 0,2-3 0 16,0 5 0-16,-5-4 0 0,10 1 0 0,1-1 0 0,-1 1 0 16,4-1-12-16,1-1-2 0,-1 3-1 0,4-5 0 0,-2 2 8 0,2-2 1 15,-2 0 1-15,3-2 0 0,-1 2-11 0,1-5-2 16,-1 3-1-16,3-1 0 16,-2-1-11-16,-1 1-8 0,0-1 12 0,1 4-12 0,-1-3 24 0,-2 3-3 15,3 0 0-15,-6 0 0 0,0 0 3 0,0 0 0 16,-2 0 0-16,-1 0 0 0,1 3-7 15,-3-3-1-15,5 0 0 0,0 0 0 0,0 0 1 0,0 0 0 16,0 0 0-16,3 0 0 0,0 0-9 0,0 4-8 16,0-1 12-16,-1-3-12 0,1 4 9 0,3-1-9 15,-3-1 0-15,2 3 9 0,-5-5-9 0,3 0 0 16,-5 2 0-16,2-2 0 16,3 0 15-16,-3 0-3 0,2 0 0 0,1 0 0 0,-3 5-12 0,1-5 0 15,1-5 8-15,-4 5-8 0,2 0-8 0,0 0-5 16,-2 0-1-16,-1 0 0 0,-2 0 14 0,0-2 0 15,0-3 0-15,-3 5 0 0,-2-2 13 0,-1-5-4 0,1 7-1 16,0-7 0-16,-4 7 2 0,1-3 0 0,0 3 0 0,-5-5 0 16,2 3-10-16,-5 2 8 0,0 0-8 0,3 0 8 15,-3 0-8-15,0 0 0 0,0 0 0 0,0 0-748 32,0 0-150-32</inkml:trace>
  <inkml:trace contextRef="#ctx0" brushRef="#br0" timeOffset="89006.74">4953 7245 1267 0,'0'0'56'0,"0"0"12"0,-8 0-55 0,8 0-13 15,0 0 0-15,-8 5 0 0,0-3 130 0,8-2 23 16,0 0 5-16,0 0 1 0,-8 0-76 0,8 0-15 16,0 0-4-16,0 0 0 0,0 0-33 0,0 0-7 15,0 0-2-15,0 0 0 0,0 0-22 0,0 0 8 16,6 5-8-16,-1-3 0 0,3 0 0 0,0 3 0 0,8-3 0 16,-8 3 0-16,5-3 0 0,3 5 0 15,0-4 0-15,2 4 0 0,-5 0 0 0,3-5 0 16,0 3 0-16,3-3 0 0,-6 5 0 0,3 0 0 15,0-4 10-15,2 2-10 0,-5-3 21 0,3-2-1 0,0 0-1 16,5 0 0-16,-2-2 5 0,2-3 2 0,3 5 0 0,-3-3 0 16,3-4-13-16,-1 5-2 0,4-3-1 15,-1-2 0-15,1 3-10 0,-1-1 10 16,-2-2-10-16,3 4 10 0,-4-4-10 0,-1 0 0 0,1 5 0 16,-1-3 0-16,4 1 0 0,-2-1 0 0,0-2 0 0,-3 4 0 15,3-1 0-15,-1 1 0 16,1 1 0-16,0-3 0 0,0 5 0 0,0 0 0 0,-3 0 0 0,0 0 0 15,-2 0 16-15,2 0 12 0,-8 0 1 0,5 0 1 16,-4 0-30-16,4 5 0 0,-5-3 0 0,1-2 0 16,4 0 12-16,-5-2-3 0,1 4-1 0,4-2 0 0,-2 0-8 15,0 0 0-15,0 0 0 16,-3 0 8-16,6 0-8 0,-4 3 0 0,1-3 0 0,-3 0 0 16,1 0 0-16,2 0 0 0,-6 0 0 0,6 0 8 0,-5 0-8 15,2 0 0-15,0 0 0 0,0-3 0 0,1 1 0 0,-7-3 0 16,7 3 0-16,-4-3 0 15,4-2-8-15,-7 3-4 0,7-8-1 0,-1 9-727 16,-2-4-146-16</inkml:trace>
  <inkml:trace contextRef="#ctx0" brushRef="#br0" timeOffset="90202.36">4921 10613 1843 0,'-2'2'164'0,"-4"5"-132"0,1 0-32 0,0 0 0 15,2 0 47-15,6-2 2 0,-3-5 1 0,5 7 0 16,6-2-27-16,-3-3-6 0,2 0-1 0,6 3 0 15,5-5 9-15,6-5 2 0,2 5 0 0,2-2 0 16,7 2-19-16,-4 0-8 0,6 0 0 0,5 0 8 16,2 0-16-16,6 0-4 0,0 0-1 0,3-2 0 15,2 2 13-15,0 0 12 0,0 0-3 16,3 0 0-16,0 0-9 0,-5 0 0 0,2 2 0 0,-5-2-11 16,2 0 11-16,-2 7-12 0,0-5 12 0,3-2-12 0,-1 8 12 0,-2-8 0 15,-3 7 0-15,-2-5 0 16,-6 5 0-16,3 0 0 0,0-7 0 0,0 9 8 0,3-4-8 15,-6 2 0-15,3 0 8 16,-5-2-8-16,-3 2 25 0,-3 0 1 0,3-5 0 16,-5 6 0-16,0-8-26 0,2 4 0 0,-2-1 0 15,-6-3 0-15,1 0 0 0,-3 0 0 0,0 0 0 0,-3 0 0 0,-3 0 0 0,1 0 0 16,-3 0 0-16,-1 0 0 0,-1 0-10 16,-6-3-1-16,2-1 0 0,-2 1-648 15,0-2-129-15</inkml:trace>
  <inkml:trace contextRef="#ctx0" brushRef="#br0" timeOffset="96348.24">3744 4919 2062 0,'0'0'92'0,"-3"-2"18"0,1-3-88 0,-6 2-22 0,2 1 0 0,1-3 0 16,5 5 54-16,-8-2 6 0,0-3 2 0,0 5 0 16,0 0-38-16,-2 0-8 0,-1 0-2 0,1 5 0 15,-4-3-14-15,4 5 9 0,-1 3-9 0,-2 2 8 16,8-3-8-16,-9 0-16 0,9 6 4 0,-3 1 1 16,-2-2 0-16,4 5 0 0,4-3 0 0,-6 8 0 15,2-1-1-15,4 1 0 0,-1 4 0 0,3 0 0 16,-5 3 12-16,2 2-10 0,3-5 10 0,0 5-10 15,3-2 10-15,-3 2 0 0,5-1 0 0,0 4 0 0,1-1 0 16,2 3 0-16,-6-3 0 0,4 0 0 0,4-2 8 0,-2-2 3 16,3-5 1-16,-3 4 0 0,-3-4-12 15,3-2-16-15,0-1 4 0,-3-6 1 0,-2 6 11 0,5-2 16 16,-8-2-4-16,0-5-1 0,0 3-11 16,0-1 0-16,-6-2 0 0,1 0 0 15,0-2-139-15,-3 0-33 0,-13 0-6 16,2-5-2-16</inkml:trace>
  <inkml:trace contextRef="#ctx0" brushRef="#br0" timeOffset="96545.02">3262 5504 2016 0,'0'0'179'0,"0"0"-143"16,8 0-36-16,3-2 0 0,-1-3 73 0,6 3 8 0,-2-5 2 0,7 0 0 15,-3 2-31-15,9-2-7 16,-4 0-1-16,4 0 0 0,-1 0-30 0,1-2-6 0,-1 2-8 0,3 0 11 31,3-3-59-31,-3 3-12 0,6-2-3 0,-1-1-983 0</inkml:trace>
  <inkml:trace contextRef="#ctx0" brushRef="#br0" timeOffset="96793.14">4149 4989 115 0,'0'0'0'0,"0"0"10"0,-6 0-10 0,1 0 0 0,2 0 0 0,-4 0 0 0,-1 0 431 0,0 5 84 15,5-3 17-15,-8 6 3 16,3 1-411-16,-2 0-83 0,2 3-16 0,0 0-3 0,-3 9-22 16,-2 3 0-16,5-1 0 0,3 1 0 0,-3 1 0 0,0 4 0 15,5-1 0-15,-2 2 0 0,3 1 0 0,2 0 0 16,0 2 0-16,0-3 0 15,0 1 0-15,7-3 0 0,-4 2 0 0,5-6 0 0,0 0 0 0,5-1 0 16,0-6 0-16,1-1 0 0,2-2 0 0,2-5 0 16,3-4 0-16,0-2-8 15,3-3-99-15,3 0-19 0,-4-8-4 0</inkml:trace>
  <inkml:trace contextRef="#ctx0" brushRef="#br0" timeOffset="97241.86">4355 5074 2041 0,'0'0'90'0,"-5"2"19"0,-3 3-87 0,3-3-22 15,2 8 0-15,-2-3 0 0,2 0 52 0,0 2 7 16,1-2 1-1,2 8 0-15,0 1-44 0,2 1-8 0,-2 6-8 0,6-7 12 16,-1 8-12-16,-5 0 0 0,3-1 0 0,2-6 0 16,-5 6 0-16,2-2 0 0,1-2-12 0,0-3 12 15,-3-1-44-15,2-1 0 0,1-3-1 0,-3-3 0 16,0 1-5-16,0-9-1 0,0 0 0 0,0 0 0 0,0 0 51 16,0 0 0-16,0-5 0 0,0-2 9 0,0-2 14 0,5-3 2 15,-5-4 1-15,0 1 0 0,3-1-26 0,0-1 0 16,-1 1-12-16,4-7 12 0,-1 6 0 0,3-6 0 15,-3 6 14-15,3-4-4 0,0 9-2 0,-3-2-8 16,6 0 12-16,-3 5-4 0,2-1 1 0,-2 3 0 16,3 5 0-16,-1-3 0 15,1 5 6-15,2 0 1 0,-5 7 0 0,3-5 0 0,2 5-8 0,-5 1 0 0,0 1-8 0,0 5 12 16,0-5-12-16,0 8 8 0,2-3-8 0,1 2 0 16,-6-1 8-16,6 1-8 15,-3 1 0-15,-6-3 9 0,1 2-9 0,2-2 0 16,-5-2 0-16,3 2 0 15,2-5-77-15,-5 6-21 0,0-6-4 0</inkml:trace>
  <inkml:trace contextRef="#ctx0" brushRef="#br0" timeOffset="97506.57">4749 4860 1324 0,'0'2'118'0,"0"8"-94"15,0-3-24-15,8 0 0 0,-5 2 228 0,2 8 42 16,3-3 8-16,3 7 2 16,-3-2-194-16,5 4-38 0,-3 8-8 0,6 0-2 0,0 1-21 0,-8 1-4 15,5 5-1-15,-2-5 0 0,-3 5-12 0,0-5-12 16,-3 4 3-16,0-2 0 16,-2-4-53-1,-6 2-10-15,-2 5-3 0,5-6 0 0,-8 6-5 0,-5-5-2 16,2 0 0-16,-2 2 0 0,0-7 46 15,0 1 8-15,-6-3 3 0,1-3 0 0,4-2 16 0,1-2 9 0,-5-5-10 16,4-4-529-16,1-1-105 0</inkml:trace>
  <inkml:trace contextRef="#ctx0" brushRef="#br0" timeOffset="97841.88">5323 5161 2289 0,'0'0'101'0,"0"0"22"0,0 0-99 0,0 0-24 0,0 0 0 0,0 0 0 16,0 0 48-16,6 2 4 0,2-2 0 0,-3 0 1 15,3-2-32-15,-3-3-6 0,0 3-2 0,-5 2 0 0,3-7-13 16,2 7 0-16,3-2 0 0,-8 2 0 31,0 0-29-31,6-5 1 0,-6 5 0 0,0 0 0 0,0 0 8 0,0 0 3 0,5 5 0 0,-2 2 0 16,2-3 17-16,0 3-12 0,0 3 12 0,-5 4-10 15,3 0 19-15,2 3 4 0,-5-3 1 16,0 2 0-16,0-4 5 0,0 2 1 0,3 2 0 16,0-1 0-16,-3-6-6 0,2-2-1 0,1 2 0 0,-3-2 0 15,3 1-102-15,-3-8-21 0,0 0-4 0</inkml:trace>
  <inkml:trace contextRef="#ctx0" brushRef="#br0" timeOffset="98014.52">5485 4825 1785 0,'0'0'159'0,"-3"7"-127"0,3 0-32 0,0 2 0 0,3-2 89 0,-1 0 12 0,1-2 3 0,2 0 0 16,-5 2-84-16,8 5-20 15,-8-3 0-15,3 0-957 0</inkml:trace>
  <inkml:trace contextRef="#ctx0" brushRef="#br0" timeOffset="98299.38">5572 5192 2343 0,'0'0'52'0,"0"0"10"0,5 4 2 0,3 3 2 0,-2 0-53 0,-1-7-13 0,3 8 0 0,0-6 0 15,5 3 41-15,-5-3 6 0,3 3 1 0,2-3 0 16,-3 3-48-16,4-1 0 0,-4-4 0 0,3 7 0 16,3-7-13-16,-8 0 1 0,5 5 0 0,-2-2 0 15,2-1-18-15,-2 3-3 0,-1 2-1 16,1-5 0-16,2 3 18 0,-7-1 4 16,1 1 1-16,1-3 0 0,-2 6 11 0,-1-1 0 0,-2-5 0 0,-1 5 0 15,1 0 19-15,-3 2 2 0,-3-2 1 0,1 8 0 16,-1-8 6-16,-2 2 2 0,-3 0 0 0,2-1 0 15,1 1-50-15,-3-2-11 16,-2 5-1-16,2-8-1 0,0 4-95 0,-3 1-20 0,3-2-3 0,-2 0-1 16,2-7-64-16,-5 7-14 15,-1-5-2-15</inkml:trace>
  <inkml:trace contextRef="#ctx0" brushRef="#br0" timeOffset="98782.96">6506 4982 2246 0,'0'0'49'0,"0"0"11"0,0 0 1 0,-3 0 3 0,-7 7-52 0,7-7-12 0,-2 7 0 0,0 1 0 16,-3-6 27-16,2 12 2 0,-2-7 1 0,8 2 0 0,-10 8-30 0,7-1 0 15,3 1 0-15,0 6 0 0,0 1 0 16,0-1 0-16,0 6 0 0,3-4-10 0,0 4 10 0,4-3 0 16,-7-1 0-16,6-1 0 0,2-3 9 0,0-2-9 15,-3-3 12-15,6 3-12 0,-1-7 9 0,1 2-9 16,-1-4 0-16,1-1 9 0,-1-2-9 0,4 0 0 15,-1-7 0-15,0 0 0 0,-2 0 12 16,5-7 4-16,-3-2 1 0,3-1 0 0,0-4-17 16,-1 0 0-16,-1-3 0 0,-1-6 0 0,-3 4-12 0,1-9 1 15,-3 4 0-15,-3-1 0 0,1-1 11 16,-4-3-10-16,-2 6 10 0,0-1-10 0,-2-1 10 0,-4 1 0 0,-2 3 10 16,0 4-10-16,-5 1 12 0,0-1-3 0,-3 3-1 15,0 5 0-15,-2 2-8 16,2-3 0-16,0 8 9 0,0-3-9 0,0 3-9 0,0-3-7 0,3 5 0 0,-3 0-1 31,3 5-11-31,0-3-3 0,2-2 0 0,1 7 0 16,-1-7-105-16,0 0-22 0,3 3-4 0,8-3-1 15</inkml:trace>
  <inkml:trace contextRef="#ctx0" brushRef="#br0" timeOffset="99040.02">6980 4862 1555 0,'0'0'138'16,"0"0"-110"-16,0 0-28 0,0 0 0 16,5 5 143-16,-5-5 23 0,0 0 5 0,0 0 1 0,0 0-103 0,3 5-20 15,-9 2-4-15,1 0-1 0,0 7-34 0,-8-2-10 16,2 2 0-16,-2 2 0 16,0 6 0-16,-1-4-16 0,1 6 2 0,0 6 1 15,2 1 13-15,1 2 0 0,2 0 0 0,0 2 10 0,0 0 8 0,5 3 2 16,1-5 0-16,2 0 0 15,-3 2-4-15,6-2 0 0,-1 0 0 0,6 0 0 0,-3-2-2 0,3-1-1 16,0-4 0-16,3 5 0 16,2-6-45-16,3 4-10 0,0-11-2 0,2 6-664 15,4 0-134-15</inkml:trace>
  <inkml:trace contextRef="#ctx0" brushRef="#br0" timeOffset="99268.63">7390 5036 2592 0,'0'10'57'0,"0"-3"12"0,-3 0 3 0,1 0 0 0,4 7-58 0,1-2-14 0,2 4 0 15,0 6 0-15,1-1 37 0,-1 0 5 0,0 7 1 0,1-2 0 16,-4 2-35-16,4-2-8 0,-4 0 0 0,3-3 0 31,-5-1-94-31,0 1-21 0,0-4-4 0,-2 4-622 0,-1-6-125 0</inkml:trace>
  <inkml:trace contextRef="#ctx0" brushRef="#br0" timeOffset="99519.72">7641 4862 2588 0,'13'0'115'0,"-2"0"23"0,2-2-110 0,6 4-28 0,2-2 0 0,0 7 0 15,3-4 59-15,2 4 6 0,-2 5 2 0,-3-1 0 0,3 4-28 0,-3 1-6 16,3 0-1-16,-5 8 0 16,-6 2-18-16,3 4-4 0,0 6-1 0,-8-1 0 0,-1 5-9 0,-4 0-11 15,0 0 3-15,-3 0 0 16,-6 2-20-16,-1 1-3 0,-4 6-1 0,-5-2 0 15,-2 0 0-15,-6 0 0 0,-3 2 0 0,-4-2 0 16,-4 1-89-16,-7-1-19 0,-8 0-3 0</inkml:trace>
  <inkml:trace contextRef="#ctx0" brushRef="#br0" timeOffset="100663.32">9279 5352 288 0,'0'0'25'0,"8"0"-25"0,5-5 0 0,3 3 0 0,8 2 366 16,8 0 68-16,-1 0 14 0,12 0 2 0,-1-3-312 0,3 3-62 15,8-5-13-15,5 5-3 0,3-7-36 0,2 7-8 16,-2-2-2-16,3-5 0 0,-1 0-14 16,1 5 0-16,2-3 8 0,-3-4-8 0,6 6 0 0,-5-4 0 15,-1 0 0-15,-2 0 0 0,-3 0 17 16,3-2 1-16,3 1 0 0,-4 1 0 0,-7 3-18 0,-2-3-19 15,-6 0 4-15,0 0 1 0,-6-1 14 0,-2 6 8 0,-5-3 0 16,0 3-8-16,-6 2 11 16,-2-5-11-16,-8 5 10 0,-3 0-10 0,-2 0 0 0,-6-2-15 15,-5 2 2-15,-5-7-971 0</inkml:trace>
  <inkml:trace contextRef="#ctx0" brushRef="#br0" timeOffset="101002.87">9570 5173 2386 0,'-19'-2'106'0,"9"-1"22"15,-3 3-103-15,-1 0-25 0,-1-5 0 0,1 5 0 0,-2 8 24 16,-2-1-1-16,2 0 0 0,-2 2 0 0,-4 5-23 0,1-2 8 15,-3 7-8-15,1 0 0 16,-1-3-48-16,0 8-15 0,5-3-2 0,-2-3-1 16,3 6 15-16,2 0 3 0,-3-1 1 0,3 1 0 0,1-1 35 0,4 1 12 15,0-6 0-15,6 6-9 0,2-3 9 0,6 3 8 16,2-8-8-16,9 8 11 16,-1-3 37-16,8-2 7 0,3-3 1 0,5 1 1 0,5-1-28 15,11-2-5-15,3-5-2 0,2 3 0 16,3-5-22-16,3-4 0 0,5-6 0 0,-1-1-703 15,7 1-135-15</inkml:trace>
  <inkml:trace contextRef="#ctx0" brushRef="#br0" timeOffset="101421.65">12912 4940 2534 0,'-14'2'112'0,"9"5"24"0,-5 0-109 0,2 3-27 16,-8 6 0-16,0 6 0 16,0 3 97-16,-3 6 15 0,1 9 2 0,-3 7 1 0,-3 0-87 0,0 0-16 15,-2 2-4-15,-1-2-8 0,1 10 0 0,-1-3-12 16,1 2 0-16,5-4 0 15,0-5-90-15,2-4-18 0,3-6-3 0,3-2-670 16,0-4-135-16</inkml:trace>
  <inkml:trace contextRef="#ctx0" brushRef="#br0" timeOffset="101595.72">12856 4971 1785 0,'0'0'159'0,"0"0"-127"0,0 0-32 0,11 2 0 15,-3 7 263-15,2-2 46 0,3 0 10 0,3 10 1 16,0-1-201-16,3 6-41 0,2 3-8 0,-3 6-2 16,4 2-48-16,-4 0-11 0,-5 9-1 0,1-7-8 15,-1 5 0-15,0 0 0 0,-2 0-10 0,-1 5 10 16,-2-5-86 0,0 0-10-16,-3 0-1 0,1-2-1 0,-1 2-49 0,-5-7-9 15,0 0-3-15,-3-3 0 0,-2 1 4 0,0-5 1 0,-6-3 0 0,3-6-697 16</inkml:trace>
  <inkml:trace contextRef="#ctx0" brushRef="#br0" timeOffset="101768.59">12753 5542 2386 0,'0'0'52'0,"-3"-7"12"0,3 7 1 0,-2-2 3 0,-1-3-55 0,3 5-13 16,0 0 0-16,0 0 0 0,0 0 83 0,5-2 13 15,3-3 4-15,3 3 0 0,-1-5-64 0,6 7-12 16,-3-8-2-16,9 8-1 15,-1-7-21-15,3 5 0 0,5-5-10 0,2 0-823 16,4 2-165-16</inkml:trace>
  <inkml:trace contextRef="#ctx0" brushRef="#br0" timeOffset="102021.89">14293 5283 3171 0,'0'0'70'0,"0"0"14"0,2 7 4 0,4 1 0 15,-4 1-70-15,6-2-18 0,0 5 0 0,3-3 0 16,-1 1 10-16,1-1-2 0,2 5 0 0,-2-5 0 15,-1 3-56-15,1-7-11 0,0 2-2 16,-1 5-1-16,-2-3-138 0,3 1-27 0,-1-1-5 0</inkml:trace>
  <inkml:trace contextRef="#ctx0" brushRef="#br0" timeOffset="102213.19">14719 5147 2361 0,'0'0'104'0,"0"0"23"0,0 0-102 0,0 0-25 15,0 0 0-15,0 0 0 16,0 0 109-16,-3 7 17 0,-5-5 3 0,0 13 1 0,-2-1-60 0,-4 4-12 16,-1 6-2-16,-4-1-1 15,-2 10-43-15,-3-2-12 0,3 0 0 0,-3 9 0 0,0-8 0 0,0 8 0 0,-2 0 0 0,0 3 8 16,-6-3-20-16,3-5-3 16,0 0-1-16,-1-6 0 15,4 1-147-15,2-2-29 0,0-2-7 0</inkml:trace>
  <inkml:trace contextRef="#ctx0" brushRef="#br0" timeOffset="102747.85">14772 5464 2988 0,'24'0'132'0,"-11"0"28"0,0-7-128 0,5 7-32 0,1-2 0 0,2-5 0 15,0 0 46-15,1-2 3 0,-1-1 1 0,0 1 0 16,-5-3-38-16,0 3-12 0,-1-1 8 0,-1-2-8 15,-4-4-50-15,-2 7-14 0,-2-1-2 0,-4-4-1 32,-2 0 5-32,-2 5 1 0,-4-6 0 0,1 6 0 0,-3 2-11 0,-3-2-3 0,-2 9 0 0,0-3 0 15,0-2 75-15,-1 10 0 0,-1-2 12 0,-1 6-1 0,0-2 9 0,-3 2 1 16,3-2 1-16,1 8 0 0,-1-1 16 0,0-3 3 16,0 4 1-16,0 1 0 0,3 0-34 15,2 6-8-15,1-4 0 0,2-1 0 0,2 4 0 0,4-4 0 16,-1 6 0-16,6-2 0 0,-1-4 0 0,4-1 0 15,2-2 0-15,2-2 0 16,4 2-24-16,4-4-6 0,1-3-2 16,-1-5 0-16,6-4 7 0,0-5 1 0,5-3 0 15,3-4 0-15,5 5-17 0,2-8-3 0,1-4-1 0,0-3 0 16,-3 8 5-16,0-8 0 0,-3 8 1 0,-2-3 0 0,-6 3 39 16,3-3 12-16,-5 7 0 0,-3-2 0 0,-5 5 41 0,0 2 9 15,-3 0 2-15,-2-1 0 0,-6 8 0 16,1-7 0-16,-1 7 0 0,-5 0 0 0,0 0-26 0,0 0-5 0,0 0-1 0,0 0 0 15,-3 7 6-15,-5 8 1 0,0-6 0 16,3 5 0-16,0 3-23 0,-3 4-5 16,5 0-1-16,-2 2 0 0,2 6 4 0,3-3 1 0,0-3 0 15,3 5 0-15,0-7-4 0,4 3-1 0,1-3 0 0,0 0 0 16,0-2-10-16,6-2 0 0,-1-1 0 16,0-2 0-16,-5-4 0 0,5 4 0 0,0-5 0 0,1 0 0 15,-6-1-12-15,-1-1-8 0,-1 2-2 0,-6-2 0 16,-6 0-86-1,-1 3-16-15,-7 4-4 0,-7-5-1088 0</inkml:trace>
  <inkml:trace contextRef="#ctx0" brushRef="#br0" timeOffset="103063.24">12562 6897 3020 0,'6'12'67'0,"-4"-8"13"0,1 3 4 0,5 5 0 0,0 0-68 0,2 9-16 0,6-2 0 0,0 9 0 16,-3-2 0-16,3 7 0 0,0 4 8 0,0 1-8 16,-5 2 0-16,-1 0-11 0,-4-5 2 0,1 5 0 31,-1-9-80-31,-4 2-16 0,1-3-3 0,0 1-714 0,-1-5-142 0</inkml:trace>
  <inkml:trace contextRef="#ctx0" brushRef="#br0" timeOffset="103476.44">12750 6692 2764 0,'0'0'246'16,"3"7"-197"-16,0 0-39 0,2 3-10 0,3-3 145 0,0 0 27 16,2 2 6-16,4-2 1 0,-1 0-118 0,0 3-23 15,0-3-5-15,3 0-1 0,-3 0-32 0,3 2 0 16,-3-2 0-16,1 0 0 15,-1 0-72-15,-3 3-22 0,-2-1-4 0,0 5-1 16,-5 0-21-16,-3-2-4 0,0 9 0 0,-3-4-1 16,-2-1 65-16,2 6 14 0,-2-4 2 0,0 3 1 0,2-2 43 0,-2 2 9 15,0-2 2-15,-1 2 0 0,4-2 42 0,-4 2 9 16,4-4 2-16,-1-1 0 0,0 1-16 0,3-3-4 16,0 0 0-1,3-2 0-15,0 4-19 0,5-2-4 16,-3 0-1-16,3-4 0 0,5 4-20 0,0-2 0 0,6 0 0 0,-1-1 0 0,4-4 0 0,-1 7 0 0,0-4 0 0,0 4 0 15,0-5 0-15,-2 5 0 0,-1-4 0 0,1-1 0 16,-3 3 0-16,-3-3 0 0,-5 1 0 0,0 4 0 16,-3-5 0-16,-2 6 0 0,-3-6 0 0,-3 7 0 31,-2 1-21-31,-1-3-9 0,-1-5-2 0,-1 5 0 0,-3-4-19 0,-2-3-4 16,-3 2-1-16,0-2 0 0,3 0-120 15,0 1-24-15,-3-6-4 0,0 3-811 0</inkml:trace>
  <inkml:trace contextRef="#ctx0" brushRef="#br0" timeOffset="104139.56">14372 6706 3394 0,'0'0'75'0,"3"10"15"0,2 1 3 0,3 1 3 0,-3 2-77 0,1 3-19 0,2-1 0 0,-6 5 0 0,4-2 0 0,-4 2 10 0,-2-4-10 0,0 6 8 16,-2-1-32-16,-1 1-6 0,-2-2-2 0,-3 3 0 16,-3 4 0-16,3-2-1 0,-2 2 0 0,-4-2 0 15,1-10-2-15,0 8 0 0,2-3 0 0,3-2 0 0,3-5 23 0,0-2 12 0,-3 2-12 16,5-7 12-16,1 0 0 0,2-7 0 15,0 0 12-15,0 0-3 0,7 0-9 0,4-7 0 0,0-2 0 0,4-6 8 16,1-3-8-16,3-4-16 16,2-8 4-16,-2-1 1 0,-1 8 2 0,3-3 0 15,-2 0 0-15,-1-2 0 0,1 4 9 0,-1 5-8 16,4-2 8-16,-1 5-8 16,0 6 17-16,0-4 4 0,0 7 1 0,-2 5 0 0,-1-3 22 0,1 5 5 15,-3 5 1-15,-1-3 0 0,1 5-16 0,-2 0-3 0,-1 0-1 0,0 3 0 16,-5-1-22-16,3 5 8 0,-3-4-8 0,-6 2 0 15,3-1-8-15,-5 3-7 0,3-4-1 16,-6 6 0-16,3-4-40 16,0-3-8-16,0 1-1 0,0-3-1 15,3 2-29-15,2-2-5 0,-2-2-2 0,-3-5 0 0,0 0 27 16,8-5 6-16,3 3 1 0,-1-3 0 0,3-4 83 0,1 2 17 16,-1-3 3-16,5-4 1 0,1 5 28 0,2-5 7 0,3 4 1 0,2-4 0 15,3 5 0-15,1-5 0 0,-4 4 0 0,3 3 0 16,0 0-20-16,0 3-4 0,-2-1-1 0,-6 5 0 15,3-3-31-15,-6 6-5 0,1-3-2 0,-3 7 0 0,-3-5-9 0,0 10 8 16,0-3-8-16,-5 1 8 0,0 4 2 0,-3-5 0 16,1 8 0-16,-4 4 0 0,-4-5 0 0,-4 3 0 15,1 5 0-15,-3-3 0 0,-2 2 18 0,-4-4 3 16,4 2 1-16,-3-4 0 0,-3-1-20 0,0 1-3 16,0-10-1-16,0 2 0 0,0-2-8 0,0 0-11 15,1-7 3-15,1 5 0 16,1-10-28-16,0 5-4 0,5-2-2 0,-3-3 0 15,3-2-62-15,3 3-12 0,2-3-2 16,1-5-776-16,2 2-155 0</inkml:trace>
  <inkml:trace contextRef="#ctx0" brushRef="#br0" timeOffset="145262.09">12097 6088 2386 0,'0'0'52'0,"0"0"12"0,10 2 1 0,4 3 3 0,1-3-55 0,4 3-13 0,2-3 0 0,6-2 0 16,2 3 9-16,5 1-1 0,0-1 0 0,4-3 0 15,-4 4-8-15,0-1 0 0,1 6 0 0,2-4-11 32,5 2-16-32,0 0-3 0,3-2-1 0,-2 2 0 15,2 0-8-15,-3 2-1 0,0-2-1 0,3 0 0 0,3 3 21 0,0-6 5 16,-1 3 1-16,4-2 0 0,-1 0 14 0,0-3 0 0,-5 5 0 15,5 0 0-15,-2-4 16 0,2 4 7 16,0 0 1-16,1-7 0 0,2 7 12 16,2-7 4-16,-5 2 0 0,6-2 0 0,0 0-22 0,2-2-4 0,0 2-1 15,3-3 0-15,0-1-13 0,-3-3 0 0,0 7 8 0,0-3-8 0,1-1 0 16,-1-1 0-16,3 0 0 0,-3 3 0 16,-5-3 0-16,2 3-8 0,4-3 8 0,1 3 0 15,1-5 0-15,-3 7 0 0,1-7 0 0,-4 7 9 16,1-3-9-16,2-4 0 0,3 7 0 0,-3-2 0 15,0-3 0-15,-2 5 0 0,-1 0 0 0,1 0 0 0,0-2 0 0,2-3 0 16,-3 5 0-16,-2-2 0 0,0-1 0 0,-5-1 0 16,-3 1 8-1,-3-1-8-15,3-3 25 0,0-3 0 0,0 3 0 0,0-2 0 16,-3-5-8-16,-2-3-1 0,-6 1-1 0,1-1 0 0,-3-4-1 0,-1-5 0 16,1 3 0-16,-3-3 0 0,0-5-2 0,0 1-1 15,0-3 0-15,-2 2 0 0,-9-6 11 0,1 4 2 16,-3 0 1-16,-3-7 0 0,-5 0-25 0,0-5 8 15,-5 5-8-15,-1 0 0 0,1 0 10 0,-8 0-10 0,-1-2 12 0,-2-1-12 16,-2-1 0-16,-3-3 0 0,-1 0-10 0,-7 2 10 16,3 5 0-16,-1 2 0 15,-2-2 0-15,-3 7 0 0,0 1 12 0,0-6-2 0,-7 7-1 16,-4-2 0-16,-4 3-9 0,-6 2 0 0,0-1 0 16,-3 4 0-16,6-4 0 0,-6 10 0 0,-2-2 0 0,0 5 0 15,-6-1 0-15,-2 1 0 0,-3 2 0 16,0-3 0-16,3 8 0 0,-6-5-12 0,1 7 4 0,-3-10 8 15,-3 10-8-15,3-2 8 0,5 2 0 0,-3-3 0 16,-4 3 0-16,2 0 0 0,-1 5 0 0,7-5 0 16,4 0 0-16,-5 0 8 0,-5 2-8 0,-3 0 0 15,3-2 0-15,0 5 0 0,0-3 0 0,0 3 0 16,-3 2 0-16,-3-2 0 0,6 2 0 0,-3-5 0 16,3 5 0-16,-3-3 0 0,-2-1-9 0,0 1 9 15,-1 3-8-15,3 3 8 0,1-3 0 0,-1 0 0 0,0 7-12 0,-2-7 4 16,-6 7 8-16,3 0-13 15,5 0 13-15,-2 5 0 0,2 0 0 0,-3-1-9 16,6 8 9-16,5-2 0 0,3 1 0 0,0 6-8 0,-3-1 8 0,5 8 0 16,4-5 0-16,1 4 0 15,1 3 0-15,8 3 0 0,-1-3 0 0,6-1 0 0,0-1 0 0,3 0-8 16,-3 2 8-16,5-1 0 0,0 6 0 0,3-3 17 16,3 3-2-16,5-5-1 0,2 7-22 0,3-5-5 15,3-2-1-15,2-2 0 0,3-3 14 0,3 2 0 16,5 1 12-16,0 2-12 0,3 0 9 0,2 5-9 15,3-6 0-15,0-1 9 0,3 7-9 0,2-3 8 0,3-4-8 16,2-1 8-16,1 1-8 0,2-5 0 0,-3 2-12 16,4-2 12-16,-1 0 0 0,0-3 0 0,0 1 0 0,-2 4 0 15,4-9 0-15,1 4 0 0,3 1 0 0,-1-3 0 16,1-2 0-16,-1 4 13 0,0-6-1 0,4 4-1 16,-4-2-11-16,3-1-9 15,3-1 9-15,-6-1-13 0,-2-4 13 0,3 7 0 0,-4-7 0 0,1 2 0 16,3 2 0-16,2-2-9 0,0-2 9 0,3 7-12 31,-1-7-163-31,1 2-33 0</inkml:trace>
  <inkml:trace contextRef="#ctx0" brushRef="#br0" timeOffset="151303.12">7268 5695 288 0,'-8'7'25'0,"8"-7"-25"0,-2 0 0 0,-1 5 0 15,0-3 203-15,3-2 35 16,-5 0 7-16,5 0 2 0,0 0-138 0,-3 5-27 0,1-3-6 0,2-2 0 15,0 0-24-15,0 0-4 0,0 0 0 0,0 0-1 16,0 0-12-16,0 0-3 0,0 0 0 0,0 0 0 16,0 0-8-16,0 0-1 15,0 0-1-15,0 0 0 0,0 0-2 0,5 2-1 0,6-2 0 0,-4 0 0 16,4 0-11-16,0 0-8 0,2-2 12 0,5 2-12 16,-4 0 35-16,4-2 0 15,-2-3 0-15,3 5 0 0,-1-2-35 0,1-3 0 0,-1 5 0 16,3-2 0-16,-2-3 8 0,-1 5-8 0,-2-5 12 0,0 1-12 15,0-3 0-15,0 4 0 0,-3-4 0 0,0 0 0 16,0 5 0-16,-2-3 0 0,-3 0 0 0,0 1 0 16,0-3 0-16,-3 7 8 15,-5 0-8-15,5-8 0 0,-5 8 9 0,0 0-9 0,0 0 0 0,0 0 9 16,0 0-9-16,0 0 10 0,-5 0-10 0,-3 0 10 0,3 0-10 0,-3 5 0 16,-3-2 0-16,1-3 8 15,-3 7-8-15,-1-3 0 0,-4 1 0 0,2 0 0 16,-3 2 0-16,1-3 8 0,-3 4-8 0,0-1 0 0,-1 0 0 0,1 0 8 15,0 2-8-15,0-2 0 0,-3-5 0 0,6 6 8 16,-1-1-8-16,1 0 0 0,-1-5 0 0,1 5 0 16,4 0 0-16,1 3 0 0,2-3 0 0,1-3 0 15,-3 1 0-15,5 0 0 0,0-3 0 0,0 5 0 16,3 0 0-16,-1-4 0 0,4-3-9 0,-1 4 9 16,3-4 0-16,0 0 0 0,0 0 0 0,3 3 0 15,2-3 0-15,3 4 0 0,0-4 0 0,0-4 0 16,2 4 0-16,1 0 0 0,2-3 0 0,0-1 9 0,3 4-9 15,3-5 12-15,2 0-12 0,0-2 12 0,3 5-12 0,0-5 12 16,0 0-12-16,2 0 0 0,-2 4 0 0,0-4 0 16,-1 0 0-16,1 0 0 0,-3-2 8 0,-2 2-8 15,2-1 0-15,-2 4 0 16,-1-1 0-16,-2-2 0 0,0 0 0 0,0 5 0 16,0-1 0-16,0-1 8 0,-6 1-8 0,1-1 0 0,-1 1 0 15,-2-2 0-15,-3 3 9 0,1 2-9 0,-6 0 10 0,0 0-10 16,2 0 8-16,-2 0-8 0,0 0 0 0,0 0 0 15,0 0 9-15,-8 7-9 16,-2-4 8-16,-3 4-8 0,2-3 16 0,1 1-1 0,-1-5-1 0,-2 7 0 16,2-2-14-16,-2-3-16 0,2 3 3 0,1-1 1 15,-4-4 12-15,4 5 0 0,-1-2 0 0,-2-3 0 16,0 7 0-16,2-7 0 0,-2 4 0 16,0-1 0-16,0-3 0 0,-1 0 0 0,-2 2 0 0,6-2 0 0,-3 0 8 0,-1 0 5 15,1 0 1-15,5 0 0 0,0 5-14 0,0-3-16 16,-2-2 3-16,2 5 1 0,3-3 12 0,-1-2 16 15,1 0-3-15,5 0-1 0,0 0-12 0,0 0 0 16,0 0 0-16,0 0 0 0,0 0-15 0,5 7-2 16,1-4-1-16,-1-3 0 0,3 4 18 15,-3-1 0-15,8-3 0 0,-2 0 0 0,5 0 0 0,0-3 0 16,-3-1 0-16,3 4 0 0,0-3-8 0,0-4 8 16,-3 7 0-16,0-7 0 0,3 5 0 0,-3-3-8 15,0-4 8-15,-2 2 0 0,-1 4 0 0,1-4 0 16,0 0 0-16,-3 0 0 15,0 5 0-15,-1-5 0 0,-1 0 0 0,-1 4 0 0,-2-1 0 0,-1 1 0 0,1-4 0 16,-3 7 0-16,0-2 0 0,0 2 0 16,0-5 0-16,0 5 0 15,0 0-45-15,0 0-6 0,-5-7-1 0,5 7-862 0</inkml:trace>
  <inkml:trace contextRef="#ctx0" brushRef="#br0" timeOffset="152687.91">7210 5813 921 0,'-5'7'82'0,"2"-7"-66"0,-2 0-16 0,-1 0 0 15,6 0 81-15,0 0 13 0,-5 0 2 0,5 0 1 16,-5-7-39-16,0 4-8 0,2-4-2 0,0 0 0 16,1 0-19-16,2 0-4 0,-3-2-1 0,3 2 0 15,-3-3-3-15,3-4-1 0,-2 5 0 0,2-6 0 16,-3 6 1-16,3-5 0 0,-3-2 0 0,3-1 0 0,0 1 2 0,0-1 0 15,0-4 0-15,-2 4 0 16,2 1 2-16,0-3 1 0,0-2 0 0,0 2 0 0,0-2 0 0,2 7 0 16,-2-5 0-16,0-2 0 15,0 5-9-15,0-1-1 0,0 1-1 0,0-1 0 0,-2 1-1 16,2-1 0-16,0 1 0 0,0-3 0 0,0 2-2 0,0 1-1 16,0-8 0-16,0 8 0 15,0 0-3-15,0-1-8 0,-6 1 12 0,6 2-4 0,0-1-8 0,-2 4 10 16,-4-3-10-16,6-1 10 0,-2 6-10 0,-1-5 0 15,1-3 9-15,2 8-9 0,-3-5 0 0,3-3 0 16,-3 3 0-16,3-2 8 0,0-1-8 0,-2 1 0 16,2 2 0-16,0-3 0 15,2 1 0-15,-2-3 0 0,3-2 0 0,0 4 0 0,-1-4 0 0,-2 5 0 16,3-3 0-16,-1 3 0 0,-2 1 0 16,3-1 0-16,-3 2 0 0,0-3 0 0,3 8 0 0,-3 0 0 0,0-3 0 15,0 2 0-15,2 3 0 0,-2-2 0 16,0 0 0-16,0 2 0 0,6-1 0 0,-6 1 0 15,0 0 0-15,2 0 0 0,1 3 0 0,0-1 0 0,-1-2 0 16,1 0-8-16,2 2 8 0,1 0 0 16,-1-2 0-16,0 0 0 0,6 5 0 0,-9-5 0 0,4 4 0 15,2-1 0-15,-1-1 0 0,1 0 0 0,0-2 0 0,3 5 0 16,-6-3 0-16,3 5 0 0,3-2 0 0,-1 0 0 16,-2-3 0-16,0 5 0 0,3-2 0 0,2-3 0 0,-2 5 0 15,-1-3-8-15,-2-1 8 0,3 4 0 16,-1 0 0-16,1-5 0 0,-1 0 0 0,1 5 0 0,-6 0 0 0,3 0 0 15,3-2 0-15,-1 2 0 16,-2-5 0-16,3 5 0 0,-3 0 0 0,0 0 0 0,2 0 0 0,-2 0 0 16,0 0 0-16,3 5 0 0,-3-5 0 0,0 2 0 15,0-2 0-15,0 5 0 0,-8-5 0 0,10 5 0 16,-2-5 0-16,3 0 0 0,-6 0 0 0,3 7 0 16,-3-7 0-16,3 5 0 0,-3-3 0 0,3-2 0 15,-8 0 0-15,6 7 0 0,-6-7 0 0,2 2 0 16,4 3 0-16,-6-5 0 0,0 0 0 0,5 2 0 15,-2 5 8-15,-1 0-8 0,-2-7 8 0,3 3-8 0,-3 4 8 16,0 0-8-16,0 0 8 0,0 0-8 0,-3 0 8 0,1-2-8 16,2 2 0-16,-3 5 9 15,3-8-9-15,-3 3 0 0,3 3 0 16,0 2 0-16,-2-3 0 0,2 0 0 0,-3 5 0 0,3 1 0 16,0-4 0-16,0 6 0 0,0-3 0 0,0 2 0 15,3 1 0-15,-1 4 0 0,-2-5 0 0,0 1 0 0,0-1 0 0,3 1 0 16,-3 4 0-16,3-5 0 0,-1 1 0 15,1-1 0-15,-3 1 0 0,3 4 0 0,-3-2 0 0,0 2 0 16,5 3 0-16,-3-1-12 0,-2-4 0 0,3 9 0 16,0-2 12-16,-3 5 0 0,2-6 0 0,1 6 0 15,0-8 0-15,-3 8 16 0,2-7-3 0,1 1-1 16,-3-1-12-16,3 4 0 0,-3-2 0 0,0-2 0 16,0 1 0-16,0 4-16 0,0-6 3 0,-3 1 1 15,3-1 12-15,-3-4 16 0,3 5-3 0,-2-8-1 0,2 0 4 16,0 3 1-16,0-2 0 0,0-5 0 0,0 2-17 15,0-5-19-15,-3 5 4 0,6-4 1 0,-1-3 22 16,-2 0 5-16,0 0 1 0,0-5 0 16,6 5-42-16,-6-7-9 0,5 2-2 0,0-2-921 0</inkml:trace>
  <inkml:trace contextRef="#ctx0" brushRef="#br0" timeOffset="185918.6">19534 1017 345 0,'0'0'31'0,"0"0"-31"0,0 0 0 0,0 0 0 15,0 0 165-15,0 0 27 16,3-2 6-16,-1-5 1 0,-2 7-102 0,3-7-20 16,-3 7-4-16,0-7-1 0,3 4 0 0,-3-6-1 15,2 2 0-15,1 0 0 0,-3 2-9 0,0-4-2 0,0 2 0 0,0-3 0 16,0 3-37-16,0 0-8 0,0-2-2 0,0 2 0 16,0 4 4-16,-3-4 1 15,3 0 0-15,0 7 0 0,0 0 15 0,0 0 3 0,0 0 1 0,-2 10 0 16,-4-3-19-16,1 7-4 15,0 2-1-15,0 1 0 0,2 4-13 0,-2 2 0 0,2 3 8 16,-2 0-8-16,2 5 0 0,-2-1 0 0,2 10 8 0,1-2-8 16,-4 4 0-16,4 3 0 0,-1-5 0 0,0 7-10 15,1-5 10-15,2 3 0 0,0 2 0 0,0 0 0 16,2 0 0-16,1 2-8 0,2-6 8 0,3 4-8 16,-5 0 8-16,2 5 0 0,3-1 0 0,-3 1 0 15,3 4 0-15,0-6 0 0,0 4 0 0,0 0-8 16,0-2 8-16,0 2 0 0,0 2 0 0,0 3 0 15,5-2 0-15,-5 1 0 0,3 3 0 16,-1-4 0-16,1 6 0 0,2 6 0 0,-5-6 0 16,0 1 0-16,-3-6 0 0,0 11-8 15,1 1 8-15,-1-4 0 16,-2 2 0-16,-1-2 0 0,-4 7 0 0,-1 2-8 16,0 1 8-16,-2 1 0 0,0-6 0 0,-3 6 0 0,-3 1 0 0,3-3 0 0,-2 5 0 0,2-2 8 0,0-1 4 0,0-4 0 15,3 7 1-15,-3-5 0 0,5-2 2 0,-2 0 0 16,-1-4 0-16,1 6 0 0,3-5-15 0,2 1 11 15,0-1-11-15,0-1 10 0,2-1-10 0,-2 2-14 16,3 1 3-16,2 2 1 0,-2-3 10 0,2 1 0 16,0 0 0-16,1-1-8 0,-4 3 17 0,4-5 4 15,-1-4 1-15,-2-1 0 0,2 3 5 0,-3-2 1 16,1-1 0-16,0-2 0 0,-1-4-29 0,1-3-6 0,-3 0-1 16,0-2 0-16,-5 2 16 0,2-7 0 0,-2 2 0 0,0-2 0 15,-1 0 12-15,-2-7-4 0,3 5 0 0,-3-5-8 16,3 0 15-16,-3 0-4 0,3-7-1 0,-1 2 0 15,-2-7-2-15,3 3 0 16,2-3 0-16,-2-9 0 16,0 4-60-16,2-6-13 0,0-8-3 0,1 3 0 0</inkml:trace>
  <inkml:trace contextRef="#ctx0" brushRef="#br0" timeOffset="186509.87">17605 5156 2559 0,'0'0'56'0,"0"0"12"0,0 0 3 0,8 5 1 0,3-5-58 0,2 2-14 0,3-2 0 0,5-2 0 15,-2-3 0-15,5 5 0 0,7 0 0 0,1 0 0 16,8-2 0-16,2 0-10 16,6-3 10-16,-1 5-8 0,4-7 0 0,1 7 0 15,1 0 0-15,8 0 0 0,3-2 8 0,-1-3 0 16,1 5 0-16,5 0 0 0,5 0 0 0,0 0-10 0,5 0 1 15,0 0 0-15,-4 5 9 0,9-3 0 0,4 5 0 0,4-2 0 16,-2-3 11-16,3 0 1 0,2-2 0 16,0 0 0-16,0 5-4 0,3-3 0 0,3 6 0 0,-1-1 0 15,1-5 4-15,5-2 0 0,8 7 0 0,-3-7 0 16,0 7-2-16,0-5 0 0,3-2 0 0,-1 7 0 16,1-2 10-16,-3-3 1 0,3 8 1 0,0-3 0 15,2 0-8-15,-5 2-2 0,-2 6 0 0,2-6 0 16,5 3 8-16,-4-3 2 0,-9 1 0 0,5 4 0 15,6-5 6-15,-5 0 0 0,-6 6 1 0,3-6 0 16,2 7-17-16,-7-4-3 0,-11 0-1 0,5 2 0 0,0-5-8 16,-5 3 12-16,-3 0-12 0,-5 0 12 0,0-1-4 0,0-3-8 15,-2 6 12-15,-4-5-4 0,-4-2-8 16,-6 3 0-16,-5-3 0 0,0 0 0 0,-3 0 0 0,-2 2 0 16,-6 1 0-16,-5-3 0 0,-8-7-10 0,-3 7-1 15,-5-5 0-15,-2-2 0 16,-6 5-102-16,-3-5-21 15,-4 0-4-15,-1 0-1 0,-5 2-120 0,0-2-24 0,-8 0-5 0,-8-12 0 0</inkml:trace>
  <inkml:trace contextRef="#ctx0" brushRef="#br0" timeOffset="186818.16">23453 5220 2790 0,'0'0'61'0,"0"0"13"0,0 0 2 0,8 0 3 0,2 0-63 0,3 0-16 0,6 0 0 16,2 5 0-16,0-3 12 0,3 5 0 0,5 0 0 0,3-5 0 15,0 10-12-15,2-7 0 0,-5 2 0 0,3 0 0 16,-3 2 0-16,0-2-10 0,3 1 2 0,0 1 0 16,2-2-13-16,0 5-3 15,-4-8 0-15,1 8 0 0,-4-7 24 0,-1 2 0 0,-2 0 0 0,-3 2 0 16,-5-4 0-16,-3 2 0 0,-2-4 0 0,-3 6 0 15,0-4 21-15,-6 2 9 0,-2 0 2 0,-2-3 0 16,-9 11 4-16,-5-6 2 0,-8 3 0 0,-7-1 0 0,-12 6-38 0,-4-3 0 16,-1 0-12-16,-7 3 4 31,-14-3-88-31,-5 2-18 0,-8 3-3 16,8-3-683-16,0 6-137 0</inkml:trace>
  <inkml:trace contextRef="#ctx0" brushRef="#br0" timeOffset="187420.88">19328 900 2304 0,'8'-5'51'0,"-3"0"10"0,0 5 3 0,1-2 0 0,2-3-52 0,-3 5-12 16,3 0 0-16,0 0 0 0,0 7 50 0,-6-7 7 0,4 7 2 15,-4 0 0-15,-2 3-44 0,0 4-15 0,-2-5 9 16,-4 8-9-16,-2 6 0 0,-2-2 0 0,-3 5 0 0,-3 5 0 15,0-5-12-15,-3 2-8 0,-2 5-2 0,0-7 0 32,-3 7-106-32,6-3-20 0,-4-6-5 0,7-1-1 15,-1-2-30-15,5-11-7 0,1-1-1 0,-1-2-459 0</inkml:trace>
  <inkml:trace contextRef="#ctx0" brushRef="#br0" timeOffset="187616.34">19309 1015 403 0,'19'-38'36'0,"-11"24"-36"0,2-2 0 0,1-3 0 16,2-2 322-16,0 4 58 0,3 3 11 0,0-2 2 0,-3-1-205 0,9 10-40 15,-7-2-9-15,4 2-2 0,-3 7-45 0,0-3-8 16,0 6-3-16,-3 4 0 0,3 7-21 0,0-5-4 16,-3 5 0-16,3 5-1 15,0 2-13-15,-1 3-2 0,1-8-1 0,-3 8 0 0,-2-1-27 0,2 3-4 16,-2-2-8-16,-1-1 11 16,-2 5-3-16,0-2-8 0,3-2 12 0,-3-1-4 15,0-4-8-15,0 2-17 0,2-2 4 0,1-5 1 16,-1 3-67-16,1-1-13 0,0-4-2 15,2 0-722-15,0-5-145 0</inkml:trace>
  <inkml:trace contextRef="#ctx0" brushRef="#br0" timeOffset="188587.83">20484 441 1706 0,'-3'-12'76'0,"1"7"15"0,2 3-73 0,0-5-18 15,0 0 0-15,-3 5 0 0,0-5 86 0,3 0 14 16,0-1 2-16,0 6 1 0,-2-12-51 16,2 12-11-16,-3-10-1 0,1 3-1 0,-4 1-13 0,1-1-2 15,0 2-1-15,-3 0 0 0,-3-2-4 0,1 1-1 16,-4 6 0-16,4-3 0 0,-6-4-18 0,3 9 0 16,-1-2 8-16,4 4-8 0,-1-2 0 0,1 9 0 0,-4-4 0 0,4 5 0 15,-1 6 0-15,1 8 0 16,2-1 0-16,0 15 0 0,0-3 0 0,5 3 0 15,-2 2 8-15,5 7-8 0,0 7 0 0,5-5 0 16,1 12 8-16,-1-2-8 0,3-5 9 16,0 0-1-16,2-7-8 0,-2 3 12 0,0-3 6 15,0-7 1-15,0 4 0 0,-3-4 0 0,1 0-31 0,-4-7-7 0,-2 5-1 16,-2-8 0-16,-4-4-12 16,1-2-2-16,-6-1-1 0,1-9 0 15,-3-2-137-15,-3 0-27 0</inkml:trace>
  <inkml:trace contextRef="#ctx0" brushRef="#br0" timeOffset="188748.37">19958 1121 403 0,'-6'-29'17'0,"6"18"5"0,0-6-22 0,0 8 0 0,3-8 0 15,2-4 0-15,3 5 424 0,3-1 81 0,-1 1 16 0,6 2 3 0,3-3-360 0,2 3-72 16,-3-2-14-16,6-1-3 0,0 3-51 0,2-5-9 16,4 5-3-16,1-2 0 0,6 2-20 0,-2 2-5 15,2 0-1-15,2 0 0 16,-1-2-129-16,-4 5-25 0,0-5-6 0,-2 4-786 0</inkml:trace>
  <inkml:trace contextRef="#ctx0" brushRef="#br0" timeOffset="188931.75">20759 615 2034 0,'0'0'44'0,"0"0"10"0,0 0 2 0,0 0 1 0,0 0-45 0,0 0-12 16,-8 0 0-16,0 0 0 0,3 0 80 0,-6 0 15 16,1 5 2-16,-1-3 1 0,1 5-45 0,-1 0-9 0,1 3-1 0,-4 4-1 15,4-5-19-15,-1 12-4 0,3-2-1 0,0 5 0 16,-2-1-18-16,4 10 0 0,1-5 0 0,0-2 0 15,0-2 0-15,2-1 0 0,3 1 0 16,-3-3 0 0,6-5-102-16,0 1-24 0,-1-8-5 15,3 5-1-15,3-11-147 0,-2 4-29 0,7-7-7 16,0-3-1-16</inkml:trace>
  <inkml:trace contextRef="#ctx0" brushRef="#br0" timeOffset="189253.63">20765 820 1879 0,'10'-17'83'0,"-7"8"17"0,-1-1-80 0,1-1-20 0,2-1 0 16,1 0 0-16,-6 3 117 0,2-1 19 0,-2 1 4 0,0 2 1 15,3 2-65-15,-6 3-12 0,3-3-4 0,0 0 0 16,0 5-22-16,0 0-5 0,-2 5-1 0,-4 0 0 16,4 4-32-16,-1 5 0 0,-2-4 0 0,2 6 0 15,-2 1 0-15,0 4 0 0,-1-5 0 0,4 1 0 0,-1-1 0 16,0 1 0-16,3-1 0 0,0-9 0 31,0 0-37-31,6 3-5 0,-1-6-1 0,0-1 0 0,3-3-13 0,0-3-2 0,3-1-1 0,-1-6 0 16,1 3-3-16,5-5-1 0,-6-2 0 0,3-2 0 15,1-5 41-15,-4 4 8 0,4 3 2 16,-4-5 0-16,3 3 40 0,-2-5 9 0,-1 4 2 0,1 3 0 16,0 2 37-16,-1-2 7 0,-2 7 1 15,0 0 1-15,3 5-17 0,-3-5-3 0,0 7-1 0,0 0 0 0,-1 0-32 0,1 7-6 16,-2 0-2-16,2 0 0 0,-3 5 7 0,0-1 1 0,3 6 0 16,-3-5 0-16,-2 2-32 0,2 2 0 0,-2 5 0 15,0-4 0 1,-1 2-29-16,-2-1-12 0,0-1-3 0,-2-1 0 15,2-4-116-15,0-5-24 0,-3 5-5 0,3-3-861 0</inkml:trace>
  <inkml:trace contextRef="#ctx0" brushRef="#br0" timeOffset="189469.93">21325 422 2602 0,'0'0'57'0,"0"0"12"0,6 0 3 0,-1-7 1 0,0 14-58 0,3-7-15 0,0 7 0 0,3-4 0 16,-1 11 48-16,1 0 6 0,2 5 2 0,-2 11 0 15,-1-4-39-15,-2 12-7 0,0-1-2 0,-3 13 0 16,-5 4-8-16,-2 2 0 0,-3 1 0 0,-3 6 0 16,-3-2-59-16,-2-2-13 0,-3 9-4 0,-5-4-717 15,-3-1-144-15</inkml:trace>
  <inkml:trace contextRef="#ctx0" brushRef="#br0" timeOffset="190698.48">18336 5850 518 0,'0'0'23'0,"0"0"5"0,0 0-28 0,0 0 0 0,0 0 0 0,0 0 0 0,0 0 476 0,0 0 91 16,0 0 17-16,0 0 4 0,0 0-448 0,0 0-91 15,0 0-17-15,0 0-4 0,2-7-28 0,1-7 0 16,0 5-9-16,-1-5 9 0,1-3-22 0,2 1 2 16,-2-8 1-16,2 1 0 0,0-10-1 0,3-5 0 15,0-2 0-15,3 0 0 0,2-2 9 0,0-3 2 16,1-2 0-16,1 0 0 0,4-10 9 15,-1 1 0-15,4-5 0 0,1 4-8 0,7 1 8 16,4-5 0-16,3 4 0 0,3 1 0 0,7 0 0 0,-2 1 0 0,-2 1 8 16,2 7-8-16,0 0 16 0,5-2 0 15,3 2-1-15,5 5 0 0,0-3 13 0,3 5 4 16,-3 0 0-16,6 0 0 0,2 2-3 0,3 5 0 0,-3 0 0 16,3 3 0-16,-3-1 5 0,-3 1 1 15,3 4 0-15,1 2 0 0,-1 8-35 0,-5 2 0 0,-6 2 0 0,1 7 0 16,-3 3 0-16,2 4 0 0,-2 8 0 0,5 1 0 15,-2 6 12-15,-3 2-4 0,-6 4 0 0,1 1-8 16,-3-1 27-16,0 8-2 16,3 2 0-16,-3-3 0 0,0 1-4 0,-3 2-1 0,0-3 0 0,-7 1 0 15,-4-5 0-15,-2-3 0 0,1 1 0 0,-1 2 0 16,8-12-20-16,-3 2 0 0,3-2 0 0,0-4 0 16,3-1 0-16,-3-2 0 0,0 0 0 0,0-7 0 0,-3 0 0 0,1 0 0 15,-1-7 0-15,3 0 8 16,6-2-8-16,-1-3 0 0,-2-7 0 0,-1 3 0 0,4-8 0 0,-4-9 0 15,-4 0 0-15,2-7 0 16,0-4 0-16,2-3 8 0,4 0-8 0,-4-10 0 16,1 1 0-16,-3-5 0 0,-2 2-12 0,-1-2 4 0,-2-3 0 0,-6 1 0 15,-2-8 0-15,-3 1 0 16,-2 4-18-16,-1-5-3 0,-2 10-1 0,0-5 0 16,2 0 30-16,-4-2 0 0,2 7 0 0,2-3 0 0,-2 6 0 0,3-3 15 15,2 4-3-15,-3 1-1 0,1 4-11 0,2-5 0 16,0 1 9-16,-2 7-9 0,2 2 17 0,0 2-1 0,-3 3 0 0,1 2 0 15,-1 0-16-15,-2 4 0 0,3 3 0 16,-3 3 0-16,0 6 14 0,-1-2-4 0,4 10-1 16,2 2 0-16,0 2-9 0,1 5 0 15,1 7 0-15,1 0 0 0,-3 7 0 0,0 5 0 16,1 9 0-16,-1 3 8 0,0 1-8 0,3 6 0 0,-3 2 0 0,0 7 8 16,0-2-8-16,-2 2 0 0,-1 0 0 0,1 4 0 15,-1-1 0-15,4 4 0 0,1-7 9 0,1 0-9 16,3-3 0-16,-4-2 0 0,4-4 0 0,-1 2 0 15,1-10 0-15,2 6 0 0,-3-6 0 0,3-6 8 16,-2-1 3-16,-3-6 1 0,2 1 0 16,1-6 0-16,-1-5-12 0,3-2 8 0,3-8-8 0,2-4 8 15,1-7 7-15,4-3 1 0,1-1 0 0,2-13 0 16,-2-4 0-16,2-12 0 0,-2-1 0 0,3-3 0 16,1-4-29-16,4-1-6 0,2-1-1 0,1-6 0 15,-4 4 10-15,-2-4 2 0,0 1 0 0,3 1 0 16,5 0 8-16,0-3-8 0,0 8 8 0,2-1-8 0,-5 8 8 0,-2-5 0 15,0 2 0-15,-11 14 0 16,0 3 8-16,8-3 3 0,0 3 1 0,0-3 0 0,0 5-12 0,0 0 0 16,-6 3 0-16,14-20 0 0,-8 15 0 0,0-3 0 15,-2 15 0-15,-4-6 0 0,1 8 0 16,-6 5-14-16,3-3 3 0,-2 9 1 16,-6 1-17-16,0 2-3 0,-5 4-1 0</inkml:trace>
  <inkml:trace contextRef="#ctx0" brushRef="#br1" timeOffset="204138.09">18341 3202 1407 0,'0'0'62'0,"0"0"14"0,0 0-61 0,0 0-15 16,0-5 0-16,0 5 0 15,3-4 57-15,-1-3 9 0,4 7 2 0,-4-3 0 0,3-2-24 0,1 3-5 16,-1 0-1-16,0 2 0 0,1 0-16 16,-6 0-3-16,5 2-1 0,3 0 0 0,0-2-7 0,-3 5-2 15,3-2 0-15,-3 4 0 0,3-3-1 0,0 6-8 16,0-8 12-16,0 7-4 0,3 6-8 0,-3-6 0 16,2 5 9-16,-2-4-9 15,5 4 12-15,-2 0-1 0,-1-3-1 0,4 4 0 16,-4 6 2-16,6-9 1 0,0 9 0 0,0-5 0 15,0 10 4-15,0-12 1 0,2 10 0 0,3-1 0 0,-2 3 2 0,-1-2 1 16,4 4 0-16,-4-2 0 0,3 4 2 0,-2 1 0 16,2-5 0-16,-3 7 0 0,1-10-7 15,0 8-2-15,-4-3 0 0,1 0 0 0,0 0-3 0,0-2-1 16,-3 0 0-16,6 2 0 0,-1-2 4 0,1 5 1 0,2-5 0 0,0 4 0 16,0-6-3-16,0 9 0 0,-2-10 0 15,5 1 0-15,-6 6 1 0,6-6 0 0,-3 6 0 16,0-4 0-16,1-2-13 0,-1 4 0 0,0-2 0 0,0 4 0 15,0-4 8-15,-2-2 0 0,2 9-8 0,-2-12 12 16,2 2-1-16,0 1-1 0,-3-5 0 0,6 4 0 16,-3 1-10-16,1-1 0 0,-7 1 0 0,1 4 0 15,0-2 0-15,0 0 0 0,3-3 8 0,-4 6-8 16,1-4 0-16,0 6 0 0,0-5 0 16,0-3 8-16,0 1-8 0,0-1 8 15,-3-1-8-15,0-4 8 0,3 6-8 0,-3-1 8 0,0 1-8 0,3-1 8 16,0-1-8-16,0-4 8 0,0 6-8 0,2 4 8 15,1-4-8-15,0 2 0 0,-4-1 9 0,4-1-9 16,-6-3 8-16,6 3-8 0,-3-6 10 0,-1 4-10 16,4-4 12-16,-1-1-4 0,1 2-8 0,-1-8 12 15,1 6-4-15,-3-3-8 0,0 3 11 0,2-3-11 0,-2-5 12 16,0 0-12-16,3-2 12 0,-4 5-12 0,7-7 15 16,-1 2-4-16,-3-2-1 0,1-3 0 0,-1 0-10 0,1 3 0 15,2-5 0-15,3 0 0 0,0 0 0 0,-1-7 0 16,-4 7 0-16,2-7 0 0,0 0 0 15,-2-2 0-15,-1 1 8 0,-2-1-8 0,-3 0 8 0,3-5 0 16,-5-1 0-16,2 6 0 0,-2-7-8 0,2 1 0 16,-2-3 0-16,-1-4 0 0,1 6 0 0,-3-7 0 15,2-8 0-15,-2 7 0 0,3-4 0 16,-1-2 0-16,1-1 0 0,-3-2 0 0,0-2 0 16,0 2 0-16,2 2 0 0,1-2 0 0,-3 3 0 15,5-3 0-15,-8-7 0 0,3 7 0 0,0-5 0 16,0 5 0-16,-5 1 8 0,2 1-8 0,0-7 0 0,1 12 0 0,-4-4 0 0,4-1 0 15,-4 3 0-15,1-2 0 0,2-1 0 0,-5 0 0 16,3-2 0-16,2 3 0 0,-2-1 8 16,-1 1-8-16,1 1 0 0,0-1 0 0,2 2 0 15,-2-5 0-15,-1 2 9 0,1 3-9 0,0 0 10 0,-1-3-10 16,4-2 8-16,-4 3-8 0,1 4 0 0,2-5 0 16,-2-2 0-16,2 3 0 0,-2-1 0 0,2 5 0 15,0-4 0-15,1-1 0 0,-4 3 0 0,4-3 0 16,-4-2 0-16,3-2 0 0,-2 5 0 0,2-3 0 15,1 2 0-15,-1-4 0 0,3-3 0 0,0 12 0 16,0-11 0-16,0 6 0 0,0 1 0 0,2 4 0 0,-2-5 0 16,3 0 0-16,2 6 0 0,3 1 0 15,0 1 0-15,2 4 0 0,1-2 0 0,-1 2 0 16,3 0 0-16,-2 3 0 0,0-1 0 0,-4 5 0 0,7 1 0 0,-1-1 0 16,0 5 0-16,0-5 0 0,0 3 0 0,0 6 0 15,-2-4 0-15,-1 2 0 0,1 3 0 0,-1 2 0 16,1 0 0-16,2 0 0 0,0 0 0 0,3 7 0 15,3 0 0-15,-4-4 0 0,-1 1 0 0,1 1 0 16,1 0 0-16,0 2 0 0,2 2 0 0,-2-2 0 16,-3 3 0-16,-2 4 0 0,-1-7 0 0,4 5 0 0,-6-1 0 0,2 6 0 15,-2-6 0-15,2 4 0 16,1-1 0-16,2-5 0 0,0 8 0 0,3-1 0 16,0 1 0-16,-3 1 0 0,-2-1 0 0,2 2 0 0,0 2 0 0,0-9 0 15,0 11 0-15,0-6 0 0,1 6 0 0,-4-9 0 16,1 10 0-16,-3-1 0 0,-1-6 0 0,1 6 0 15,0 1 0-15,0-3 0 0,-3-2 0 0,6 2 0 16,-1-2 0-16,1 2 0 0,-1-5 0 0,6 3 0 16,-3-5 0-16,0 3 0 0,1-1 0 0,1 1 0 15,1-3 0-15,-3 2 0 0,-2-2 9 16,-1-4-9-16,1 4 0 0,0-5 0 0,-4 5 0 0,1-4 0 16,-2 6 0-16,1-4 0 0,-1 0 0 0,1-3 0 15,1 5 0-15,0 0 8 0,0-4-8 0,3-1 0 16,-3 5 0-16,5-4 0 0,0 4 0 0,-3-5 0 15,1 8 11-15,-1-6-3 0,-2-1-8 0,3-1 12 0,-1 5-12 0,1-4 0 16,-1 4 0-16,-2-5 0 16,0 1 0-16,-3 1 0 0,-2-4 0 0,2-2 0 15,0 2 0-15,-2 0 0 0,0 3 0 0,-1-3 0 16,1 0 0-16,-1 0 0 0,1-5 0 0,-1 5 0 0,1 3 0 0,2-6 0 16,-2 3 0-16,2-4 0 0,-2 1 18 0,-1 1-2 15,1-5-1-15,2 7 0 16,0-2-15-16,-2-3 9 0,2 3-9 0,-2-3 8 0,-1 1 2 0,1-3 0 15,-3 4 0-15,0-4 0 0,2 3-10 0,-2-3 0 16,0 0 9-16,0 0-9 0,3 0 11 0,-3 0-3 16,0 0 0-16,2 0 0 0,-2-3-8 0,0-1 0 15,-3 4 0-15,3-3 0 0,0 1 0 0,0-3 8 16,0 5-8-16,-3-7 8 0,3 0 0 0,-2 2-8 16,-1-2 12-16,0 0-4 0,0-2 6 0,1-3 1 15,-1 3 0-15,0-5 0 0,1 4-15 0,2-6 0 0,-3-5 0 0,0 2 0 16,0-2 0-16,1-3 14 15,-1 1-2-15,-2 4-1 0,2-5-11 0,0 3 0 0,1-2 0 0,-4 6-11 16,4-2 11-16,-1-2 0 0,-3 5 0 16,4 2 0-16,-1-5 0 0,0 2-12 0,3-4 4 0,-2 5 0 15,-1 2 8-15,0-8 12 0,0 4-2 0,1 1-1 16,-1-2-9-16,-2-2-14 0,2-2 3 0,0 4 1 16,-2-2 18-16,2 2 4 0,0-2 1 0,-2-3 0 15,0 1-13-15,2-1 0 0,-5 1 0 0,3 4 0 16,-1-2 17-16,1-3 1 0,0 1 0 0,-1 4 0 15,1-5-18-15,0 1 0 0,-1-1 0 0,1 1 0 16,0 2 0-16,-1-3 0 0,3 0 8 0,-2 1-8 0,2-1 0 0,1 6 0 16,-4-6 0-16,1 3 0 0,0-5-12 0,2 3 3 15,0-1 1-15,0 1 0 0,1-1 8 0,-1-7 12 16,3 8-2-16,-3-10-1 0,3 7-9 16,0-4-11-16,3-1 3 0,-3 0 0 0,2 3 8 0,1 0 0 15,-3-3 8-15,0 6-8 16,0-6 8-16,2 0-8 0,-2 3 10 0,0-2-10 0,0-3 0 0,-3 2 0 15,1 0 0-15,-1 1 0 0,0-1 0 0,1-2 0 16,-1 8 0-16,-3-4 0 0,1-4 0 0,2 10 0 0,-5-3 9 16,3-5-9-16,0 1 0 0,-1 4 0 15,1-2 8-15,2-5-8 0,1 2 0 0,-4-2 0 16,4 7 0-16,-4-4-11 0,3-1 11 0,-2 8 0 16,2-3 0-16,1 2 8 0,-1-6-8 0,0 6 0 0,1-6 0 15,-1 4 0-15,-3-5 0 0,1 5 0 0,2 3 0 16,1-1 0-16,-4 1 0 0,4-5 11 0,-1 2-3 0,-2 7 0 15,-1-2-8-15,1 4-12 0,0-4 2 0,2 2 1 16,-3-2 9-16,4 5 0 0,-4 2 0 0,4-10 0 16,-1 8 0-16,3-3 0 15,-5-5 0-15,5 3-8 0,-3 2 8 16,3-2 11-16,-3 9-3 0,3-2 0 0,0-2-8 0,-3-5-12 0,6 4 2 0,-3 8 1 16,0-8 9-16,0 3 0 0,0 5 0 0,-1-5 0 15,4 4 0-15,0-6 0 0,-1 4 0 0,1 0 0 16,-3-2 0-16,2 7 0 0,-4-5 0 0,4 1 0 15,-5 4 0-15,6-3 0 0,-6 1 0 0,3-5-12 16,0 11 12-16,-2-11 0 0,-1 7 0 0,3 0 0 16,-3-2 0-16,0 2 0 0,1 0 0 0,-1-3-8 15,0 3 8-15,1 0 0 0,-4 2 0 0,3 1-8 16,-2 1 8-16,-3 3 0 0,3-7-9 0,-1 7 9 16,4-7-14-16,-6 0 2 0,0 7 0 0,0 0 0 15,0 0-21-15,0 0-4 0,0 0-1 0,0 0 0 16,0 0-157-16,0 7-31 15</inkml:trace>
  <inkml:trace contextRef="#ctx0" brushRef="#br1" timeOffset="206833.64">23299 218 1839 0,'0'0'40'0,"0"0"9"0,0 0 2 0,0 0 1 0,3 0-42 0,-3 0-10 0,5-8 0 0,-5 8 0 16,0 0 51-16,0 0 8 0,5 0 1 0,-5 0 1 15,0 0-37-15,0 0-8 0,0-2-2 0,0 2 0 16,-2-5-14-16,-1-4 8 0,-2 9-8 0,0-2 0 16,-1 2 0-16,-4 0 0 0,-1-5 0 0,-2 3 0 15,2 4-10-15,-2 3 10 0,0-5-8 0,0 2 8 16,-1 7 0-16,1-4 0 0,-3-3 0 0,3 6 0 16,0-1 0-16,2 2 0 15,1-2 0-15,-4 7 0 0,6-4 0 0,1 6 0 0,-1-2 0 0,2 3 0 16,1-1 0-16,2 1 0 0,1-1 0 0,4 0 0 15,1-1 0-15,2 1 0 0,3-2 0 0,0 0 0 0,3-2 0 0,5-5 0 16,0 7 0-16,-1-11 0 0,1 4 0 0,3 0-13 16,-1 0 3-16,1-5 1 15,2-2-43-15,0 0-9 0,-2 0-2 16,2-2 0-16,-3-3-113 0,1 3-22 16,13-12-5-16,-6 4-1 0</inkml:trace>
  <inkml:trace contextRef="#ctx0" brushRef="#br1" timeOffset="207448.19">23678 257 2070 0,'0'0'45'0,"0"0"10"0,0 0 1 0,0 0 3 0,5 0-47 0,0-2-12 0,-2-3 0 0,-1 3 0 16,1-5 44-16,0 0 6 0,-3 7 2 0,2-7 0 15,1-2-44-15,-3 1-8 0,0 1 0 0,0-2 0 16,0 2-15-16,0-2 3 0,-3 1 1 0,1 1 0 16,-1-2 20-16,0 2 4 0,-2 0 1 0,3-3 0 15,-1 8-14-15,-2-3 0 0,2 3 0 0,3 2 0 0,-5-5 0 0,5 5 0 16,-6 0 0-16,1 5 0 15,0-5 0-15,-1 2 0 0,1 5 0 0,0 8 0 0,0-8 0 0,2 2-8 16,-5 0 8-16,3 6 0 0,-1-6-9 0,1 5 9 16,5-4 0-16,-3 4-9 15,-2-5 9-15,5 5 9 0,-2-7-1 0,2 3-8 16,0-1-12-16,2 0-10 0,1-4-2 16,-1 2 0-16,1 3 24 0,2-8 0 0,-2 3-9 0,2-3 9 0,1 3 0 0,-1-3 0 15,0 5 0-15,3 0 0 16,-3-7 0-16,3 0 0 0,0 3 0 0,-2 1 0 0,2 1 0 0,-3 0 0 0,0 4 0 0,0 0 0 15,1-2 0-15,-1 1 0 16,-2 8 0-16,-1 0 0 0,-2 6 0 0,-2-6 0 16,2 1 0-16,-6 6 0 0,1-6 0 0,0 6 0 15,-3-6 0-15,0 4 0 16,-3-2-29-16,-2 2 1 0,-3-5 0 0,-2 1 0 16,4-1-60-16,-1 1-12 0,-4-1-3 0,1-2 0 15,-1 0-16-15,1 3-3 0,-1-8-1 0,3 5 0 16,0-7-101-16,3 5-21 0,0-7-4 0,0 2-1 15,2-5 174-15,3 3 36 0,0-5 6 0,3-5 2 0,0 5 190 0,-1-7 38 0,6 0 8 0,-2-5 2 16,4 5-26-16,1-9-4 0,0-1-2 0,2-4 0 16,3 7-94-16,2-5-20 0,1 3-3 0,2-5-1 15,6 4-41-15,-1 3-15 0,1-5 9 0,5 3-542 16,-3-1-109-16</inkml:trace>
  <inkml:trace contextRef="#ctx0" brushRef="#br1" timeOffset="207715.81">24022 241 1897 0,'-8'-2'84'0,"5"-3"17"0,0 5-81 0,3-2-20 16,-2 2 0-16,-1-5 0 0,-2 3 56 0,-1-5 6 15,1 7 2-15,0-3 0 0,0 3-48 0,-1 0-16 16,1 3 9-16,0-3-9 0,-1 7 0 0,1-5 0 15,2 3 0-15,1-3 0 0,-3 12-9 0,2-7 9 16,-2 3 0-16,5 4 0 0,-3-3 0 0,6-4 0 16,-3 8 0-16,2-6 0 0,4-2 0 0,-1 7 0 0,-3-2 0 0,6-7 0 15,0 2 0-15,0-5 0 0,-2 7 0 0,4-9 0 16,-2 5-12-16,0-3 12 0,3 3-12 0,-3-5 12 31,-1 3-167-31,1-6-26 0,8-2-6 0,-16 5-1 16</inkml:trace>
  <inkml:trace contextRef="#ctx0" brushRef="#br1" timeOffset="208096.5">24080 248 1094 0,'0'0'97'15,"0"0"-77"-15,0 0-20 0,0 0 0 16,5 0 216-16,0-7 39 0,1 7 8 0,-6 0 1 0,0 0-187 0,0 0-37 16,5 0-8-16,0 7-2 15,-5-7-30-15,5 0 0 0,1 7 0 0,-4-5 0 16,1 6 0-16,0 1 0 0,-1-2 0 0,-2 2 0 0,3-2-9 15,-3 1-2-15,3 1 0 0,-3-2 0 16,0 0-23-16,0 2-5 0,2-1-1 0,-2 1 0 16,0-4 23-16,0-5 4 0,0 0 1 0,3 2 0 0,0 3 12 0,-1-3 8 15,-2-2 0-15,0 0-8 0,0 0 20 0,0 0-4 16,0 0 0-16,3 0 0 16,2-2-7-16,0 2-1 0,1-7-8 0,-4 2 12 0,6-4-12 0,-5 6 0 15,2-4 0-15,1-2 0 16,-1 2 0-16,3 2 0 0,-6 3 8 0,4 2-8 0,-1-7 10 0,-2 4-1 15,-3 3 0-15,0 0 0 0,0 0 12 0,0 0 3 16,2 3 0-16,4 4 0 0,-6-7-15 0,2 7-9 16,-2-5 12-16,3 5-12 15,-3 0 8-15,0 0-8 0,0 0 0 0,-3 3 0 16,3-3 0-16,-2-5 0 0,2 7 0 0,0-2 0 16,0-7-21-16,-3 5-5 0,3-5-1 0,3 10 0 15,-3-8-86-15,0 3-18 0,0-3-3 0,0-2-1 0</inkml:trace>
  <inkml:trace contextRef="#ctx0" brushRef="#br1" timeOffset="208403.94">24418 116 2217 0,'0'0'98'0,"11"5"21"0,0 2-95 0,-1 3-24 0,3-3 0 0,1 0 0 15,-1 2 74-15,3 0 10 0,-3-1 3 0,0 6 0 16,-2-3-60-16,-1 1-12 0,-2 5-3 0,0-8 0 0,0 7-12 0,0 1 0 16,-5-1 0-16,2-1-10 15,-5 6-2-15,3-2 0 0,-6 4 0 0,-2-2 0 16,-1-2-28-16,-1 5-7 0,-4-3-1 0,-2-2 0 0,-3 4 20 16,-3 1 3-16,-2-3 1 0,0-2 0 15,-3 4-23-15,-2 1-4 0,-3-1-1 0,-1 1 0 16,-1-1-70-1,2 8-14-15,-24 18-4 16,10-4-640-16</inkml:trace>
  <inkml:trace contextRef="#ctx0" brushRef="#br1" timeOffset="212862">23651 2866 2098 0,'0'0'93'0,"0"0"19"16,0 0-89-16,0 0-23 0,0 7 0 0,0-7 0 15,0 9 61-15,0-6 8 0,0 6 2 0,0-4 0 16,0-5-49-16,0 0-10 0,0 7-1 0,0-5-1 16,0-2-25-16,3 9-5 0,-3-9 0 0,2 0-1 31,4 7-116-31,-1-7-23 0,-5 0-5 0,8 8-698 0</inkml:trace>
  <inkml:trace contextRef="#ctx0" brushRef="#br1" timeOffset="213106.34">23582 2932 2610 0,'0'0'116'0,"0"0"23"0,-2 7-111 0,2-7-28 0,0 7 0 0,0-7 0 16,2 2 8-16,1 5-8 16,-3-7 8-16,5 2-8 0,3 5-12 0,-3-2-7 0,-5-5-1 0,6 0-1 31,-6 0-141-31,8 0-28 0,-8 0-6 0,5 0-740 0</inkml:trace>
  <inkml:trace contextRef="#ctx0" brushRef="#br1" timeOffset="213298.85">23683 2957 345 0,'0'0'31'0,"-3"5"-31"0,-2 2 0 0,0-4 0 16,-1 1 396-16,1 1 72 0,2 0 16 0,-2-3 2 0,2 3-304 0,-2-3-61 15,3 5-12-15,-1-5-2 16,0 6-85-16,1-4-22 0,-4-1 0 0,6-3 0 16,0 0-62-16,0 0-19 0,0 0-4 0,0 0-1 15,0 0-142-15,0 0-28 0</inkml:trace>
  <inkml:trace contextRef="#ctx0" brushRef="#br1" timeOffset="213467.16">23730 3004 1652 0,'0'0'73'0,"0"0"15"0,0 0-70 0,0 0-18 16,-2 8 0-16,2-1 0 0,0 2 103 0,0-2 17 0,0 7 3 0,-3-4 1 15,3-1-56-15,-2 3-12 0,2-1-1 0,-3 1-1 32,0-2-32-32,1-1-6 0,2-2-2 0,-3 7 0 15,3-11-66-15,-3 6-12 0,3 3-4 0</inkml:trace>
  <inkml:trace contextRef="#ctx0" brushRef="#br1" timeOffset="213636.66">23659 3430 2451 0,'0'0'54'0,"-3"10"11"0,3-3 3 0,-2 4 0 0,4-1-54 0,-2-3-14 0,3-2 0 0,0 2 0 15,-3-7-68-15,5 4-16 0,-5-4-3 0,0 0-914 16</inkml:trace>
  <inkml:trace contextRef="#ctx0" brushRef="#br1" timeOffset="213769.58">23757 3604 1785 0,'0'10'159'0,"-3"4"-127"0,1 0-32 16,-1-2 0-16,3 2 118 0,0 0 18 15,0-5 3-15,0 5 1 0,0-4-100 0,0 4-20 0,0-2-4 16,0-8-1 0,0 3-79-16,3 0-16 0,-3-2-4 0</inkml:trace>
  <inkml:trace contextRef="#ctx0" brushRef="#br1" timeOffset="213931.78">23789 4077 1796 0,'0'7'40'0,"0"2"8"0,2 1 1 0,-2-1 1 0,3-2-40 0,0 7-10 0,-3-4 0 15,2-1 0-15,1 3 0 0,0-5 0 0,-3-2 9 0,2 2-809 16</inkml:trace>
  <inkml:trace contextRef="#ctx0" brushRef="#br1" timeOffset="214103.66">23802 4531 403 0,'-3'7'36'0,"3"0"-36"0,-2 2 0 0,2 3 0 0,2-7 422 0,1 2 78 15,0 2 15-15,-1-2 3 16,1 0-540-16,0 3-108 0</inkml:trace>
  <inkml:trace contextRef="#ctx0" brushRef="#br1" timeOffset="214273.33">23744 4978 1324 0,'-6'11'118'15,"1"-1"-94"-15,0 4-24 0,2 2 0 0,1-1 263 0,2-6 48 0,0 3 9 0,0-3 3 32,2-2-351-32,1-5-71 0,-1 6-13 0</inkml:trace>
  <inkml:trace contextRef="#ctx0" brushRef="#br1" timeOffset="214467.86">23744 5377 2530 0,'-3'8'56'0,"3"1"11"16,0-2 2-16,0 7 3 0,0-4-58 0,0 6-14 0,3-4 0 0,-1-1 0 0,-2-3 0 0,3 1-16 16,0-2 3-16,2 0-730 15,-2 0-145-15</inkml:trace>
  <inkml:trace contextRef="#ctx0" brushRef="#br1" timeOffset="-200850.36">23508 6001 345 0,'0'0'31'0,"0"0"-31"16,0 0 0-16,0 0 0 0,0 0 428 0,0 0 80 16,0 0 16-16,0 0 4 0,0 0-372 0,0 0-73 15,0 0-15-15,0 0-4 0,0 0-29 0,0 0-7 16,0 0 0-16,0 0-1 0,8 2-19 0,-3 3-8 15,1 2 0-15,-1-2 8 0,0 2-8 0,1 4 0 0,-4 1-12 0,1 2 12 16,0 0 0-16,-3 3 0 0,0 2 0 0,-3-3 0 16,0 8 0-16,1-6 0 0,-4 1 0 15,1 5 0-15,0-8-10 0,-1 1 10 0,1-1 0 16,0-2-9-16,0-4 9 0,2 1-12 16,-2-6 12-16,2 2-12 15,3-7-13-15,0 0-3 0,-3-2-1 0,1-3 0 0,-1-4-10 16,0 2-1-16,3-3-1 0,3-4 0 0,0-2 23 0,-1 4 5 0,1-7 1 0,2 3 0 15,1-1 22-15,-4 1 5 0,4 2 1 0,-4-3 0 16,3 1 5-16,1 2 2 0,2 2 0 0,-3-2 0 16,0 4 13-16,1 1 2 0,-4-3 1 0,4 10 0 15,-1-5 13-15,-3 0 4 0,4 7 0 0,-6 0 0 16,0 0-31-16,0 0-5 0,0 0-2 0,5 0 0 0,0 7-3 16,1 2-1-16,-6-2 0 0,5 3 0 15,-2 4-14-15,-1-5 0 0,1 5 0 0,-1-4 0 0,-2 4 0 16,3 0-10-16,0-2 2 0,-1 6 0 0,4-6-4 0,-4 5 0 15,1-1 0-15,2-2 0 0,1 3 0 0,2-3 0 16,-1 0 0-16,1-2 0 16,0 2-108-16,3-5-23 0,-3 3-4 0</inkml:trace>
  <inkml:trace contextRef="#ctx0" brushRef="#br1" timeOffset="-200465.23">23937 6154 1670 0,'-5'7'148'0,"5"0"-118"0,-6 0-30 0,4 0 0 16,-1 2 238-16,3 5 42 0,0-2 8 0,3 0 1 0,-3 0-225 0,2 2-46 0,1-5-9 0,-3 8-1 15,3-3-8-15,2-5 0 0,0 5 0 0,0-4 8 31,3-3-42-31,0 0-8 0,3 0-2 0,-3-5 0 0,2 3-5 0,-2-3-2 0,3-2 0 0,0 0 0 16,-1-7 34-16,-2 5 6 0,3-5 2 0,-1-3 0 16,1 1 33-16,-1-3 6 0,-2-4 2 0,0 6 0 15,0-4 0-15,-3-2 0 0,-2 2 0 16,2 4 0-16,-2-4 0 0,0-2 0 0,-3 6 0 0,2-4 0 16,-4 2-32-16,2 1 0 0,-3-6 0 0,0 10 0 15,-5-2-12-15,3 2-9 0,0-3-2 16,-3 3 0-16,-3 5-6 0,3-3-2 0,-2 5 0 15,-1 0 0-15,1 0 7 0,-4 5 2 0,7-3 0 0,-4 3 0 16,0 0-5 0,3 2-1-16,-2-3 0 0,-1 3-679 0,3-2-136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19:12.3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4625 4451 460 0,'-11'7'41'0,"9"-5"-33"0,-4 3-8 0,4 2 0 15,-9 0 238-15,9-2 46 0,2-5 8 0,0 0 3 16,0 0-208-16,0 0-42 0,2 7-8 0,9-7-1 16,-9 5-21-16,9-5-4 0,2 0-1 0,-5-5 0 15,5 5-10-15,3 0 0 0,-5-7 0 0,5 7 0 16,2-5 0-16,-5 0 8 0,3-2 0 0,0 0 0 15,3 5-8-15,-3-5 0 16,2 0 0-16,3 0 0 0,-2 2 0 0,-1-2 0 0,1 0 0 0,-1 0 0 16,1 0 0-16,2 4 0 0,0-1 0 15,3 1 0-15,0 1 0 0,0 2 0 0,-1-5 12 0,1 5-4 0,-5-2 12 16,5-3 3-16,-3 3 0 0,3-3 0 16,-1 5-9-16,1 0-2 0,0-2 0 0,0 2 0 15,-3-2-4-15,0-3 0 0,3 5-8 0,2-3 12 16,-4-1-12-16,1 4 0 0,-4-3 0 0,2-1 0 0,-2-1 0 0,-1 0 0 15,-5-2 0-15,1 5 0 0,-1-3 0 16,-3 3 0-16,1 2-13 0,-6 0 4 16,-5 0-23-16,0 0-4 0,0 0 0 0,0 0-750 15</inkml:trace>
  <inkml:trace contextRef="#ctx0" brushRef="#br0" timeOffset="367.68">4657 4745 1090 0,'0'0'48'0,"0"-3"11"0,0-4-47 0,0 0-12 16,2 0 0-16,-2 3 0 0,3-3 21 0,2 2 3 15,-5-2 0-15,3 2 0 16,-3-2-24-16,5 2 0 0,-5-2 0 0,0 7 0 15,0 0-13-15,0 0-7 0,0 0-2 0,0-2-479 16</inkml:trace>
  <inkml:trace contextRef="#ctx0" brushRef="#br0" timeOffset="573.51">4723 4646 345 0,'0'0'31'0,"0"0"-31"0,0 0 0 0,8-5 0 0,0 5 277 0,0 0 50 16,2 0 9-16,-2-2 3 0,0 2-213 0,3-5-42 15,2 5-9-15,0 0-2 0,0 0-14 0,3 0-3 16,0 0-1-16,3 0 0 0,-1 0-55 15,-2 0 0-15,3 0 0 0,4 0-8 0,-1-2 8 16,4 0 9-16,-2-3-1 0,2 5-8 0,1-7 14 0,-3 7-4 16,-1 0-1-16,-1-3 0 0,1-1 4 0,-2 4 1 15,1 0 0-15,1 0 0 0,-1 0-14 16,1-5 9-16,-4 5-9 0,-1-5 8 0,1 5-8 16,-3 0 0-16,2 0 0 0,-7 0 8 0,2 0-8 0,0 0 0 0,-5 0 0 0,3-2 0 31,-3-3-19-31,-8 5-5 0,0 0-2 0,0 0-591 0,0 0-119 15</inkml:trace>
  <inkml:trace contextRef="#ctx0" brushRef="#br0" timeOffset="980.29">4950 4126 1440 0,'-5'5'128'0,"5"-3"-103"0,-8 1-25 0,3 4 0 16,0 0 110-16,-1 2 17 0,4-2 3 0,-6 3 1 0,0-3-60 0,0 4-12 16,5-1-3-16,-7-1 0 15,2 8-30-15,0-3-6 0,-3 5-2 0,3-5 0 0,-2 2-18 0,2 1 0 16,-3 4 0-16,-2-2 0 0,2-5 0 0,1 2-9 15,-4 1 1-15,4-3 0 0,-3 7-10 0,5-9-2 16,-6 4 0-16,4-2 0 0,-1-4 20 0,3 4-10 16,0-5 10-16,0 8-8 0,3-10 8 0,-3 7 0 15,8-5 0-15,-5-2 0 0,5 3 11 0,-3 4-3 16,6-5 0-16,2-2 0 0,-2 7-8 0,2-4 0 16,0-1 0-16,3 5 0 0,3-4 0 0,2 4 0 0,-5-5 0 15,5 3 0-15,3-7 0 0,0 7 0 0,3-5 0 0,2-3 0 16,3 3-9-16,-6-7 9 0,3 0-12 15,6 5 12 1,-3-10-112-16,2 5-16 0</inkml:trace>
  <inkml:trace contextRef="#ctx0" brushRef="#br0" timeOffset="1445.82">4149 5029 1360 0,'-11'0'60'0,"11"0"13"0,0 0-58 0,0 0-15 16,0 0 0-16,0 0 0 0,0 0 73 0,0 0 12 0,0 0 3 15,0 0 0-15,0 0-40 0,0 0-8 0,16 0-2 0,-3 0 0 16,3 0-24-16,3-2-5 15,4-3-1-15,-4 5 0 0,2-2-8 0,3 2 10 0,-3-7-10 0,3 5 10 16,-3-3-10-16,3 5 0 0,2-7 0 0,1 4 0 16,-1-4 0-16,1 5 0 15,-3-5 0-15,-1 5 8 0,4-3-8 0,-1-2 0 0,-5 5 0 0,3-3 0 16,-5 2 0-16,-1-4 0 0,-2 7 0 0,0-2 0 16,-3-3 0-16,0 5 0 0,1-2 0 0,-6 2 0 15,2-5-36 1,-7 5-4-16,2 0 0 0</inkml:trace>
  <inkml:trace contextRef="#ctx0" brushRef="#br0" timeOffset="11926.19">4350 4615 936 0,'0'0'41'0,"0"-4"9"16,-3-1-40-16,6-2-10 0,-3 2 0 0,0-2 0 15,-3 3 65-15,3-4 11 0,-3 1 3 0,1 0 0 16,2 0-7-16,0 0 0 0,0-2-1 0,0 2 0 16,0 0-13-16,0-3-2 0,0 1-1 0,0-5 0 0,0 7-1 0,0 2 0 15,0-7 0-15,0 5 0 0,0-2-10 0,0 2-3 16,0 0 0-16,2-5 0 0,-2 5-29 0,3-2-12 16,0 1 11-16,-3 1-11 0,0 0 0 0,2 0 0 15,-2 0 0-15,0 7 0 0,0 0 0 0,0 0 0 16,0 0 0-16,-2 7 0 0,-1 5 24 0,-2 0 0 15,0 9-1-15,2-2 0 0,-5 4-7 0,3 1-2 16,-1 4 0-16,-2 0 0 0,3 0-2 0,0 3-1 0,0-3 0 16,2 8 0-16,-2-8-11 0,-1 7 12 15,4-7-12-15,-1 3 12 0,0-3-12 0,-2-4 0 0,2-1 0 0,1-4 8 16,2 2-8-16,0-4 0 0,0-1 0 16,0-7 0-16,0 6 0 0,0-6 8 0,0-2-8 15,0-5 0-15,0-2 0 0,0 0 0 0,0 0 0 0,0 0 0 16,0 0 8-16,5-2-8 0,0-5 8 0,1-7-8 15,-4 4 8-15,1-6-8 16,0 0 0-16,2-6 8 0,-5-1-8 0,3-1 0 0,2-2 0 16,-5-4 8-16,0 4-8 0,2-5 0 0,-2 1 0 0,3-1 0 15,0 3 0-15,-3 0 8 0,0-3-8 0,2 5 0 16,-2 3 8-16,0-3-8 0,0-2 0 0,3 4 8 16,-3 8 7-16,0-1 1 0,0 1 0 0,5-1 0 15,-5 3-5-15,0 7-1 0,3-2 0 0,-3 2 0 16,3 0-10-16,-1-3 10 0,-2 3-10 0,6 5 10 0,-6 2-10 15,0 0 0-15,0 0 0 0,0 0 0 0,0 2 0 0,5 15 0 16,-5-10 0-16,0 16 0 0,-5 1 0 0,5 4 0 16,-3 0 0-16,0 10 0 0,1-5 20 0,-1 7 0 15,0 7-1-15,-5-2 0 0,3-3-28 0,0 5-6 16,-3-2-1-16,3-3 0 0,-3-2 16 0,2-2 0 16,-2-6 0-16,3 6 0 15,-5-5 0-15,7-2 0 0,-8-6 0 0,3-1 0 0,3-8 0 0,-3 1 0 0,6-3 8 16,-1-7-8-16,-2 2 11 0,2-4-2 15,3-5 0-15,0 0 0 0,0-7 2 0,3-7 0 16,-6 0 0-16,6-3 0 0,2-6-11 0,0-3 0 0,0-5 0 0,3 1 8 16,0-3-8-16,-2 0 0 0,-1-7 0 0,3-5 0 15,0-2 0-15,2 5 0 0,-4-3 0 16,7 3 0-16,-5-3 0 0,-3 10 0 0,8-3 0 16,-10 1 0-16,5 1 0 0,0 6 0 0,-5-1 0 15,2 8 0-15,-3-1 0 0,4 1 0 0,-6 6 0 0,5 8 0 16,-5-5 0-16,5 7 0 0,-5-3 0 0,0 3 0 15,0 5 8-15,0 2-8 0,0 0 8 0,0 2-8 16,-5 5 14-16,0 7-2 0,2 3-1 0,0 6 0 16,1 3-2-16,-6 5 0 0,3 2 0 0,-1 7 0 15,1 0-9-15,-3-3 8 0,3 13-8 0,-1-10 8 0,-1 7-8 16,4-3 0-16,-8-4 0 16,6 0 8-16,2-7-8 0,-5-2 0 0,3-8 0 0,0 3 0 0,0-7 0 0,2-7 0 15,-2 4 8-15,2-9-8 16,0 0 0-16,3-7 8 0,0 0-8 0,0 0 8 15,3-7-8-15,0-4 0 0,-3-8 0 0,5 2 8 0,-2-6-8 0,2-5-9 16,-2-3 9-16,2-7-13 0,0 6 13 0,0-6-9 16,1 5 9-16,-1-5-8 0,3 5 8 0,0 0 0 15,-3 1 0-15,3-4 0 0,-3 13 0 0,1-3 0 16,-1 2 0-16,3 8 0 16,-5 2-14-16,2 7 2 0,-3 7 1 0,1 0-757 15,0 0-152-15</inkml:trace>
  <inkml:trace contextRef="#ctx0" brushRef="#br0" timeOffset="23815.9">3725 5495 691 0,'0'0'61'15,"0"0"-49"-15,0 0-12 0,0 0 0 16,0 0 202-16,0 0 38 0,0 0 7 0,14 0 1 16,-9 0-136-16,3 0-27 0,5-2-5 0,-2-3-2 15,-1 5-30-15,1 0-5 0,2 0-2 0,6-2 0 0,-9 2-14 0,3 0-3 16,1 2-1-16,-1-2 0 0,3 0-23 15,0 0 8-15,-6 0-8 0,6 0 0 0,-3 5 19 0,0-3-1 16,6-2 0-16,-6 0 0 0,6 0 2 0,-1-2 1 16,3 2 0-16,-2 0 0 15,2 0-5-15,-2 0 0 0,-1-5-1 0,1 5 0 16,2 5-2-16,-3-5 0 0,4-5 0 0,-4 5 0 16,1 0 2-16,-1 0 0 0,1 0 0 0,-4 5 0 0,4-5-2 15,0 2 0-15,-1-2 0 0,1 0 0 0,-1 2 4 16,1-2 1-16,2 5 0 0,0-3 0 0,-3-2-18 0,6 5 0 15,-5-2 8-15,-1-3-8 0,1 0 10 0,2 4-2 0,0-4 0 16,3 3 0-16,-3-3-8 0,0 0 8 16,-2 0-8-16,2 0 8 0,0 0-8 0,-2 0 8 15,-1 0-8-15,-2 0 8 0,3 0 0 0,-1 0 0 0,1 0 0 0,-1 0 0 16,-2 0 1-16,3 2 0 0,-1-2 0 0,1 5 0 16,-1-5 11-16,-5-5 1 0,9 5 1 15,-4 0 0-15,1 0-22 0,-1 0-18 0,3 0 3 16,-2 0 1-16,2 0 14 0,-3-2 0 0,1-1 0 0,0 3 0 15,-1 0 0-15,-2 0 0 0,0 0 0 0,2 0 0 16,3-4 8-16,-2 4-8 16,-3 0 0-16,5 0 0 0,-5 0 12 0,5-3-2 0,0-2 0 0,0 5 0 15,3-2-10-15,0-3-12 0,0 3 2 0,0 2 1 16,-3 0 9-16,3 0 0 0,-3 0 0 0,3 0 8 16,-3 0-8-16,0 0 0 0,0 0 0 0,0 0 0 15,3 0 0-15,-3 0 0 0,-2 2 0 0,2-2 0 0,3 0 0 16,0-2 11-16,2 2-11 0,-2 0 12 0,0 0-12 0,-3 0 0 15,0-2 0-15,-2-3 0 16,2 5 0-16,-3-2 10 0,-2-3 1 0,0 5 0 0,-3-2-11 0,3-5 0 16,0 7 0-16,-3-3 0 0,0-2 0 0,1 5 0 15,-1 0-9-15,0-2 9 0,0-3 0 0,-2 5 0 16,2-2 0-16,-8 2 0 0,3-2 0 0,0 2 0 16,-5 0 0-16,2 0 0 0,-5 0 0 0,6 2-12 15,-6-2 12-15,0 0-10 16,0 0-190-16,0 0-39 0</inkml:trace>
  <inkml:trace contextRef="#ctx0" brushRef="#br0" timeOffset="24684.62">3834 5307 115 0,'0'0'10'0,"0"0"-10"0,-3 5 0 0,1-3 0 0,2-2 220 0,0 0 43 0,0 0 8 0,0 0 1 16,0 0-165-16,0 0-34 0,-6 0-6 0,6 0-2 16,0 0-13-16,0 0-2 0,0 0-1 0,0 0 0 15,-2 0 11-15,2 0 1 0,-8 0 1 0,5 0 0 16,3 0-15-16,0 0-3 0,0 0-1 0,0 0 0 16,-8 5-17-16,0-3-3 0,3-2-1 0,2 5 0 15,-5-3-14-15,6 0-8 0,-9-2 10 0,6 7-10 16,-3-7 0-16,0 8 8 0,3-6-8 0,-3 5 0 15,-3 0 0-15,3 0 9 0,-5 0-9 0,0 0 8 16,2 0 0-16,-2-2-8 0,2 2 12 0,1 5-4 16,-1-8 0-16,3 4-8 0,-2 1 12 0,2-2-4 0,2 0-8 15,4 2 0-15,-6-2 0 0,5 1 0 0,-5 1 0 16,8-2 0-16,-8 0 0 0,6 0 0 0,-1 0 0 16,3 0-14-16,-3-2 3 0,3 2 1 0,3 0 10 0,0-2 11 15,-1-3-3-15,1 0 0 16,2 6-8-16,-2-1-12 0,2 0 2 0,0-5 1 15,1 5 9-15,2 0 0 0,2-5 0 0,1 5 8 0,-1 1 4 16,4-4 0-16,-1 1 1 0,0 0 0 16,6-3-4-16,-1 3-1 0,-10-3 0 0,11-2 0 0,-6 0-8 15,5 5 10-15,1-5-10 0,2 2 10 0,-2 0-10 0,-1 3 0 16,1-2 0-16,-1 1 0 0,-2-1 0 0,2 1 0 16,-4-1-10-16,4-1 10 15,-5-2-161-15,6 0-27 0,7 0-4 0,-2 0-2 0</inkml:trace>
  <inkml:trace contextRef="#ctx0" brushRef="#br0" timeOffset="59840.76">4543 5893 230 0,'0'0'20'0,"0"0"-20"0,0 0 0 0,0 0 0 15,0 0 216-15,0 0 40 0,3 0 7 0,-3 0 1 16,0 0-156-16,0 0-32 0,0 0-7 0,2 0-1 0,-2 0-33 0,0 0-7 16,0 0-2-16,0 0 0 15,0 0-14-15,5 4-2 0,1-4-1 0,2-4 0 16,-6 4 7-16,6 0 2 0,0 0 0 0,0 0 0 0,3-3 0 0,-1 1 0 16,6 2 0-16,-8-5 0 15,5 5-7-15,3-2-2 0,-8-3 0 0,5 5 0 0,1-2 9 16,-1 2 2-16,-3-5 0 0,4 5 0 0,-4-2-2 15,1-1 0-15,-1-1 0 0,-2 4 0 0,3 0 2 0,2-3 1 16,-2 3 0-16,-1 0 0 0,4-4 4 0,-4 4 1 16,1 0 0-16,-1 0 0 0,4 0-15 15,-1 0-3-15,-3 0-8 0,4 0 12 0,-6-3-12 16,2 3 0-16,1 3 0 0,5-3 0 0,-8-3 0 0,5 3 0 16,0 0 8-16,0 0-8 0,-2 3 13 0,2-3-3 0,0 4-1 15,0-1 0-15,-2-3-9 0,0 0 8 16,5 0-8-16,-6 4 8 15,1-1-8-15,2-1 0 0,-2 3 0 0,2-3 0 0,0-2 0 0,0 0 0 0,0 0 0 0,3 5 0 16,-2-3 0-16,1-2 0 0,4 0 8 0,-1 5-8 16,-4-10 0-16,-1 5 0 0,0 0 0 0,3 0 0 15,0 0 0-15,2 0 0 0,1 0 0 0,-1-2 0 16,-2 2 0-16,3 0 0 0,-1 0 0 16,1 0 0-16,-6-5 0 0,0 5 0 15,6-2 8-15,-6 2-8 0,0 0 0 0,6 0 12 0,-9 0-12 0,4-5 12 16,-1 5-2-16,0 0 0 0,0-2 0 0,1 2 0 15,-1-3 8-15,-3-1 2 0,4 4 0 0,-4 0 0 16,1 0-20-16,-1-3 0 0,1-1 8 0,-3 4-8 0,0 0 0 16,0 0-17-16,-3 0 3 0,3 0 1 0,-8 0 13 0,5 0 16 15,-5 0-3-15,0 0-1 16,0 0-22-16,3 0-5 0,-3 0-1 0,0 0 0 16,0 0-115-16,0 0-23 0,0 0-5 15,-3 4-1-15</inkml:trace>
  <inkml:trace contextRef="#ctx0" brushRef="#br0" timeOffset="60774.52">4784 5655 288 0,'0'0'12'0,"0"0"4"0,0 0-16 0,0 0 0 0,0 0 0 0,0 7 0 16,-8 0 287-16,8-7 54 0,-3 2 11 0,3-2 3 16,0 0-259-16,-3 8-52 0,1-1-11 0,-1 0-1 15,3-7 0-15,0 2 1 0,0 5 0 0,0 0 0 16,-5-2-33-16,2-1 0 0,3-4 0 0,0 8 0 15,-5-4 0-15,0 3 0 0,-1-2 0 0,4 2 0 16,-4 0 0-16,-2 3 0 0,3-3 0 0,-3 0 0 0,0 2 0 0,0-2 0 16,-2 3 0-1,-1-3 0-15,-2 4 0 0,2-1 0 0,1-3 0 16,2 2 0-16,-3-2 0 0,1 3 0 0,2-1 0 16,-3-2 0-16,6 0 0 0,-3-4-9 0,5 4 9 15,-2 0 0-15,0-3 0 0,-3 1 0 0,8 2 9 0,0-2-9 0,-8-3 0 16,8-2 0-16,0 0 0 0,0 0 0 15,-3 7 0-15,1-4 0 0,-1 4 0 0,3-7 0 0,0 0 0 16,0 0 0-16,0 0 0 0,0 0 0 0,0 0 0 16,0 0 0-16,0 0 0 0,0 0 0 0,3 0 8 0,-3 0 2 15,2 7 0-15,-2-7 0 0,0 0 6 0,0 0 0 16,0 0 1-16,3 2 0 0,-3-2-5 0,2 7-2 16,-2-7 0-16,6 5 0 0,2-3-2 0,-8 5-8 15,10-4 12-15,-7 4-4 0,5-7-8 0,-3 7 12 16,6 0-12-16,-3-5 12 0,2 5-12 0,-2-7 10 15,3 7-10-15,-1-4 10 0,1 4-10 0,2 0 0 0,-5-3 0 16,5-1 8-16,-2-1 0 0,2 3 0 0,-5-3 0 0,3-2 0 16,-1 7-8-16,1-2-14 0,-1-3 3 15,4 1 1-15,-1-3 10 0,0 0 11 0,0 0-3 0,-2 0-601 16,2 4-121-16</inkml:trace>
  <inkml:trace contextRef="#ctx0" brushRef="#br0" timeOffset="65042.04">6226 5599 172 0,'0'0'16'0,"0"0"-16"0,0 0 0 0,2-3 0 16,4-4 239-16,-6 7 45 0,0 0 8 0,0 0 3 0,0 0-147 16,-6 2-30-16,6 6-6 0,-2 1 0 15,-1 3-36-15,3-1-6 0,0 4-2 0,0 1 0 0,-3 5-30 0,3-2-6 16,3-3-2-16,-3 8 0 16,0-8-22-16,0 8-8 0,0-3 0 0,0 3 0 0,0-1 0 0,-3 1 0 15,3-5 0-15,-2 2 0 16,-1-5 8-16,3 1-8 0,-5-1 0 0,5-2 0 15,-3-4 9-15,0 4-9 0,1-5 8 0,2-2-8 0,0 0-14 0,0-7-8 16,0 0-2-16,0 0 0 0,0 0 4 0,0 0 1 16,2-4 0-16,9 1 0 15,-6-4 8-15,3-2 2 16,3-5 0-16,-1 4 0 0,1 1 9 0,0-3 0 16,-1 3 0-16,3 2 0 0,-2-3 0 15,2 1 11-15,-2 2-1 0,2 0 0 0,-2 4 6 16,-1-1 0-16,1 4 1 0,-1-3 0 0,-2 3 7 0,0 3 2 0,6-3 0 0,-9 4 0 0,3-1-26 0,-3 1 0 0,0-1 8 15,1-1-8-15,-1 5 0 0,-2-2 0 16,-1-3 0-16,3 5 0 0,-5-4 0 0,0 4 0 16,-5 2 8-16,3-2-8 0,-4 0 0 0,-2 0 0 0,0 0 0 0,0 3 0 31,1-1-65-31,-7-2-12 0,4 3-3 0,-4-3 0 0,1 0 11 16,0 0 1-16,2-5 1 0,3 3-637 0</inkml:trace>
  <inkml:trace contextRef="#ctx0" brushRef="#br0" timeOffset="65335.65">6596 5820 1555 0,'0'0'68'0,"0"0"16"0,0 0-68 0,0 0-16 0,3 0 0 0,-3 0 0 0,5 0 127 0,3-3 21 15,-3-1 5-15,3 4 1 0,0-7-91 0,-3 4-19 16,3-4-3-16,-2 5-1 15,2-3-32-15,-3 3-8 0,0-5 0 0,3 4 0 0,-3-1 0 16,-5 4 0-16,3-3 0 0,-3 3 0 16,0 0-28-16,0 0-8 0,0 0-2 0,0 0 0 0,0 0 20 0,3 7 4 15,-1 3 1-15,4-3 0 0,-6 2 13 0,2 1 0 16,-2-3 0-16,3 7 0 16,0-5 0-16,-3 1 0 0,2-3 12 0,1 2-12 0,-1-2 8 0,1 0-8 15,0 0 0-15,-3-7 0 16,5 3 0-16,-5-3 0 0,5 4 0 0,1-4-12 15,2-4-130-15,-3 4-26 0</inkml:trace>
  <inkml:trace contextRef="#ctx0" brushRef="#br0" timeOffset="65508.5">6792 5549 1094 0,'-5'3'48'0,"2"4"11"16,0 2-47-16,1-2-12 0,-4 2 0 0,6 6 0 15,0-6 153-15,0-2 29 0,-5 7 6 0,5-4 0 16,5 1-142-16,-5 1-29 0,0-5-5 0,3 3-2 16,0-3-86-16,2 0-16 0,0-5-4 0</inkml:trace>
  <inkml:trace contextRef="#ctx0" brushRef="#br0" timeOffset="66641.5">6906 5874 979 0,'0'7'87'0,"-3"2"-70"16,0 1-17-16,1 4 0 0,-1-5 198 0,0-2 36 15,1 3 7-15,2-3 2 0,0-7-156 16,0 0-31-16,0 0-7 0,0 0-1 0,0 0-32 0,0 0-8 16,0 0 0-16,0 0-8 15,0 0-16-15,8-7-11 0,-3 4-1 16,0-6-1-16,3-3-32 0,0 3-7 0,-3-5 0 16,1 4-1-16,2-4-10 0,2 5-1 0,-2-6-1 0,3 6 0 15,-6 0 33-15,0-1 6 0,3 3 2 0,-2 0 0 16,2 0 40-16,-1 0 22 0,-1 5-2 0,-1 2-1 0,0-5 36 0,-5 5 7 0,0 0 2 0,0 0 0 15,6 5-4-15,2-3-1 0,-8-2 0 16,8 7 0-16,-3 0-17 0,3 3-3 0,-8 1-1 16,5-1 0-16,0-1-16 0,1 5-3 15,-4-2-1-15,4 2 0 0,1 0-18 0,-1 3 0 0,2-8 8 16,-3 8-8-16,3-6 0 0,3 1 0 0,-4-5 0 0,7 3-9 16,-9-3 9-16,6 0 0 0,-1-7 0 0,1 7 0 15,2-7-14-15,0 0-4 0,0 0-1 0,-2-7 0 16,0 0 3-16,2 0 1 0,0-3 0 0,3-4 0 15,0 5 15-15,-3-5 0 0,3-3 0 0,0 5 0 16,-6-4 0-16,4 2 0 0,-4-3 9 16,-2 3-9-16,-3 0 0 0,1-2 8 0,-1 9-8 0,-5-3 0 15,-3 1 10-15,1 4-1 0,-4-4 0 0,1 9 0 16,-3-3 7-16,-2-1 2 0,2 8 0 16,-6-1 0-16,4-3 5 0,-3 7 1 0,2 0 0 15,-2 0 0-15,2 2-10 0,1-2-2 0,4 3 0 0,-2-1 0 16,0 5-12-16,1-4 0 0,4-3 0 0,-2 7 0 0,2-5 0 0,3 1-10 15,0 4 10-15,0-7-8 0,3 0 8 0,2-5-12 16,0 5 12-16,0-7-12 0,6 0 0 0,0 0 0 16,-3-7 0-16,5 7 0 0,5-7 12 0,-2-2 0 15,0 2 0-15,0-3 0 0,0-4 0 0,0 7 0 16,0-2 0-16,-1 2 11 0,-1-3-11 0,2 3-9 16,-3 0 9-16,-3 2-13 0,1 1 21 0,0-3 4 0,-4 4 0 0,1-1 1 15,-8 4 5-15,0 0 1 16,0 0 0-16,0 0 0 0,6 7-4 0,-1-3-1 0,-5-4 0 15,5 7 0-15,-5-2-5 0,3 2-1 0,-6 0 0 0,3 0 0 16,-2 0-8-16,-1 0 0 0,3-2 0 0,-3 2 0 16,3-7 0-16,0 0 0 15,0 7-12-15,0-7 12 16,0 0-33-16,0 0 1 0,0 0 0 0,0 0 0 16,0 0-1-16,8-7 0 0,0 7 0 0,0-7 0 0,0 5 13 0,0-5 4 0,0 0 0 15,0 4 0-15,-3-4 16 0,3 7 0 0,-3-7 11 0,1 7-11 16,-1 0 17-16,-5 0-3 0,8 0-1 0,-3 0 0 15,-5 0 14-15,6 7 2 0,-1-5 1 0,0 6 0 16,-2-1-2-16,-1 2-1 0,1-2 0 0,0 0 0 16,-1 0 0-16,1 0 0 0,0-4 0 0,-1 4 0 15,1 0-39-15,0 0-7 0,-3-7-1 0,2 2-1 16,4-2-11-16,-1 0-3 16,-3 0 0-16,4 0 0 0,2-2-7 0,-3-3-2 15,3 0 0-15,-3-2 0 0,0-4 26 0,3 6 5 0,0-2 1 16,0 0 0-16,-5 0 12 0,5-3 0 0,5 6 0 0,-5-6 0 15,-5 3 0-15,-1 5 10 0,6-3-2 0,-2 5 0 0,2-2 13 0,-3-5 3 16,-3 7 0-16,4-3 0 16,4-1-3-16,-4 4 0 0,-6 0 0 0,0 0 0 0,13 0-21 0,-5 0 8 15,-8 0-8-15,8 4 0 0,0-1 0 0,0 4 0 16,-3 0 0-16,3 2-12 0,-3 1 0 0,3 6 0 0,3 8 0 16,-6-1 0-1,0 8-35-15,1-1-7 0,-1-4-2 0,0 5 0 16,-2-3 21-16,-3 0 4 0,2 0 1 15,-2-2 0-15,-2 5 30 0,-4-5 12 0,4 4-1 0,-3-6 0 0,-3 2 19 0,0-3 4 0,-6 1 1 16,1-3 0-16,5-2-20 0,-2 2-4 0,-9-5-1 0,3 5 0 16,3-9-2-16,-3 5-8 0,-2-10 12 0,-4 7-4 15,4-7 17-15,2 0 3 0,0-5 1 0,0 5 0 16,-2-7 31-16,2-2 7 16,3-3 1-16,-1-2 0 0,4 0-30 0,-1-2-6 0,3-5 0 15,0-3-1-15,3 1-3 0,2-1-1 0,3-2 0 0,3 1 0 16,2-1-16-16,3-2-3 0,3 4-8 0,5 1 12 15,2-1-12-15,4 3 0 0,-1-2 0 0,8-1 0 16,0 1 0-16,5 2 0 0,-2-3 0 0,0 1 0 16,2-3-192-1,1-2-39-15</inkml:trace>
  <inkml:trace contextRef="#ctx0" brushRef="#br0" timeOffset="67731.35">8758 5622 2404 0,'0'0'107'0,"0"0"21"0,0 0-102 0,0 0-26 0,0 0 0 0,0 0 0 0,-3 0 49 0,0 0 5 15,-2 0 1-15,0 0 0 0,-6 5-19 0,1-3-3 16,-1 0-1-16,-2 6 0 16,-3-1-60-16,0 2-13 15,3-2-3-15,-3 7 0 0,5-4-24 0,1-1-4 0,-6 5-2 0,5-5 0 0,3 6 42 0,1-6 9 0,-7 5 2 0,4-4 0 16,2 4 21-16,2-5 0 15,-1 5 0-15,1 0 0 0,4-4 17 0,-1-1 8 16,6 5 2-16,-3-4 0 0,0-1-3 0,5-2 0 0,3 0 0 16,0 0 0-16,0-4-16 0,2 4-8 15,6-7 0-15,0 4 8 0,-3-1-8 0,3-3 0 16,0 0 0-16,3 0 0 0,-4 4 0 0,1-4 0 16,-5 0-14-16,2 3 5 0,-5-1-12 0,0 5-3 0,-5 0 0 0,-1-4 0 15,-2 4 24-15,-5 0 0 0,-3 0 0 0,0 0 0 16,-5 2 0-16,2-2 0 0,-2 3 0 0,-3-3 0 15,-2 2-23-15,2-2 0 0,3 0 0 0,-1-4 0 32,-7 4-23-32,5-7-5 0,3 4-1 0,2-1 0 15,1 1-50-15,2 1-10 0,8-5-3 0,0 0 0 0,0 0 20 0,0 0 4 0,0 0 1 0,5 0 0 16,6 5 56-16,-1-3 11 0,4-4 3 0,2 2 0 0,5 0 48 0,0-5 9 16,0 3 3-16,0-5 0 0,3 0-15 0,2-5-2 15,4 0-1-15,-7-4 0 0,4 6 8 16,-1-4 2-16,1-2 0 0,-1 2 0 0,1-3-32 15,2 1 8-15,-3 6-8 0,-2-6 0 0,0 2 9 0,-3-3-1 16,-2 3 0-16,-4 5 0 0,1-5 8 0,-2 4 0 16,-4 3 1-16,-5-2 0 0,1-1 47 15,-1 3 8-15,-2 0 3 0,-6 0 0 16,0 0-27-16,-5 7-6 0,0-2-1 0,-2-1 0 0,-1 3-15 16,-2 0-3-16,0 3-1 0,0-1 0 0,-1 3-22 0,-2 2 0 15,3 2 0-15,-3-2 0 0,3 3 0 0,0-1 0 16,0 8 0-16,2-3 0 0,1 0 0 0,2 2 0 15,0 3 0-15,0 0-8 0,2-3 8 0,4 1-8 0,-1-1 8 16,3 1-8-16,0-1 8 0,5-2-12 0,1-4 12 0,-1-1-12 16,6 3 0-16,2-10-1 0,3 1 0 15,2-3 0-15,1-3 4 0,2 1 1 16,-3-10 0-16,6 3 0 16,0 2-19-16,3 0-3 0,-4-3-1 0,1 1 0 0,0-5 8 0,-3 0 2 15,-2 2 0-15,-3-2 0 0,-3 7 21 0,3-3 0 0,-6 1 0 0,1 2 0 16,-1-3 28-16,-4 6 11 0,2-3 1 0,0 4 1 15,-6-2 3-15,-2 5 1 0,0 0 0 0,0 0 0 16,0 0-16-16,0 0-3 0,0 0-1 0,0 0 0 16,0 0-14-16,0 0-3 0,0 0-8 0,-2 8 12 15,-4-1-12-15,4 0 8 0,2 0-8 0,-3-5 0 16,0 5 0-16,1 0 0 0,2-7-11 0,0 3 11 16,0-3-12-16,0 0 12 0,0 0-12 0,0 0 12 15,0 0-14-15,0 0 5 0,2 4 1 0,6-4 0 0,-2-4 8 16,1 4 0-16,1-3-9 0,0 1 9 0,6-3 0 15,-4-2 0-15,3 7-9 0,1-2 9 0,-4 2 0 0,6 0 0 16,-3 0 0-16,3 2 0 0,-3 5 0 0,-2 0-12 16,2 3 12-16,-2-3-10 0,-3 2 10 0,0-2 0 15,0 7 0-15,-3 3 0 0,0-1 0 16,0 1 0-16,-2-3 0 0,0 0 0 16,-3-2 0-16,0-5 9 0,-3 7-9 0,0-12 0 0,1 5 12 15,-3 0-12-15,2-7 12 0,0 0-12 0,-2 0 9 0,2 0-9 16,-2-2 0-16,2-5 9 0,1 0-9 0,-1-7-9 0,0 4 9 0,1 1-13 15,2-3 13-15,0 0 0 0,2-2-10 16,1 0 10 0,0 7 0-16,2-5 0 0,0-2-9 0,1 5 9 0,2-5 0 0,-1 7-8 0,-1 0 8 0,2-3 0 15,2 3-8-15,-2 0 8 0,0 5 0 0,0-5 0 16,0 7 0-16,0-7-8 0,-3 7 8 16,3-3 0-16,0 3 0 0,0 0-12 0,0 0 12 0,0 0-10 15,0 0 10-15,2 0-10 0,-2 3 10 0,3-3-10 31,0-3-13-31,-1 3-2 0,3 0-1 0,1-5 0 0,-1 5-162 16,3-2-33-16,10-5-7 0,-2 0 0 0</inkml:trace>
  <inkml:trace contextRef="#ctx0" brushRef="#br0" timeOffset="67992.22">10136 5820 2505 0,'0'0'111'0,"-5"0"23"0,-3 4-107 0,3-1-27 15,-3-3 0-15,0 0 0 16,0 0 62-16,0 0 7 0,0-3 2 0,-3 3 0 16,1-4-57-16,-1 4-14 0,1 0 0 0,-1 0 0 15,-2 0-32-15,2 0-10 0,1 0-2 0,-1 4 0 16,1-1-9-16,-1 4-3 0,0 0 0 0,3 2 0 16,0 1 33-16,3 4 7 0,0-5 0 0,2 8 1 0,1-3 15 0,2-5 10 15,0 8-2-15,0-6 0 0,5 1 19 0,0 2 3 16,0-4 1-16,3 1 0 15,3-6-31-15,-3 2 0 0,3-2 0 0,2-5 0 16,0-5-104-16,3-4-26 16,2-5-6-16,-2 4-832 0</inkml:trace>
  <inkml:trace contextRef="#ctx0" brushRef="#br0" timeOffset="68379.91">10472 5321 2372 0,'0'0'52'0,"0"0"12"0,-2 0 1 0,-4 0 1 0,-2 0-53 0,3 0-13 0,-3 7 0 0,0-5 0 0,0 5 89 0,-2 1 15 0,-1 6 4 0,-5-3 0 16,3 4-82-16,-3 8-16 0,-2 1-10 0,-1 6 12 15,1 3-12-15,2 5 0 0,2 4-12 0,1-2 12 16,-3 0-11-16,0 5 11 0,6-5-8 0,-1 2 8 16,-2 0-12-16,2-6 4 15,1 4 0-15,2-7 0 0,0-3 8 0,3 1 0 0,-1-8 0 16,4-2 0-16,-4-2-32 15,6-5-5-15,0-4-1 0,0-1 0 0,3-4 16 16,-3-5 3-16,5 0 1 0,6-5 0 0,-3 3-15 0,3-12-3 0,2 4-1 0,0-6 0 0,-5-1 24 16,5-4 5-16,0 5 8 0,3-1-13 0,-3-4 13 0,6 5 8 15,-3-1 0-15,0 1-8 16,0 2 36-16,-3 4 1 0,0 1 0 0,-2 2 0 0,-1 0-16 16,1 7-3-16,-3-3-1 0,2 6 0 0,-2 1-5 15,0 1 0-15,-2 2-1 0,1 5 0 0,1 0-11 16,-2 4 0-16,-1-2 0 0,0 10 0 0,1-3 0 0,-4-2 0 15,1 4-9-15,0 3 9 0,-1-2 0 16,-2-3 0-16,0-2-8 0,0 2 8 16,0-7-53-16,0-2-7 0,0 2-2 0,0-5-1030 0</inkml:trace>
  <inkml:trace contextRef="#ctx0" brushRef="#br0" timeOffset="69296.64">9263 5754 1220 0,'0'0'54'0,"0"0"11"0,0 0-52 15,0 0-13-15,0 4 0 0,0-4 0 0,0 0 40 0,0 0 4 16,0 0 2-16,0 0 0 0,0 8-34 0,0-8-12 0,0 0 9 0,0 0-9 16,0 0 10-16,0 0-10 0,0 0 12 0,0 0-12 15,-5 4 31-15,2-1-1 0,3-3 0 0,0 0 0 16,-5 0 36-16,0 0 7 0,-1 4 2 0,4-4 0 15,-4-4-17-15,1 4-3 0,0-3-1 0,2-1 0 0,-2 1-31 0,2 3-7 16,-2-5 0-16,2 3-1 0,-2 2-15 0,0-7 0 16,2 7 0-16,-2-2 0 0,-1 2 0 0,1 2 0 15,0-2 0-15,2 7 0 16,-2 0-9-16,0-4 9 0,-1 8-13 0,4-1 5 0,-1-1 8 0,0 8-8 16,1-1 8-16,2-2-8 0,0 10 8 15,0-8 0-15,0 8 0 0,2-8 0 16,1 5 0-16,2-4 0 0,-2-1 0 0,0 1-8 0,2-3 8 0,-2-5 0 15,2 1 0-15,0 1 0 0,-2-6 0 0,2 0 0 16,-5-5 0-16,8 0 0 0,-3 0 0 0,3-5 0 16,0 3 0-16,-3-5 0 0,3 0 0 0,-2-3 0 15,2 3 0-15,-3-5 0 0,0 1 0 0,3-1 0 0,-5 0 0 16,5 0 0-16,-6 1 0 0,1-1 9 16,0 0-9-16,-1 3 0 0,1 2 14 0,0 0-4 15,-3 7-1-15,0 0 0 0,-3-5 4 0,3 5 1 0,0 0 0 0,0 0 0 16,0 0-2-16,0 0-1 0,0 0 0 0,-3 5 0 15,3 2-3 1,-2 0-8-16,2 2 12 0,0 3-4 0,0-3-8 0,0 1 10 0,0-1-10 0,0 3 10 16,5 0-10-16,-2 2 0 0,-3 2 0 0,5-6 0 15,-2 4 0-15,2 0 0 0,0-5 0 16,3 1 0-16,-3 1 0 0,3-4 0 16,3-2 0-16,-1 2 0 0,1-2-19 0,0-3 1 0,-1 1 0 0,1-6-614 15,2 3-124-15</inkml:trace>
  <inkml:trace contextRef="#ctx0" brushRef="#br0" timeOffset="87706.65">4456 6398 709 0,'0'0'31'0,"0"0"7"0,0 0-30 16,0 0-8-16,0 0 0 0,0 0 0 0,0 0 97 0,0 0 19 0,0 0 3 0,0 0 1 15,0 0-32-15,0 0-7 16,0 0-1-16,0 0 0 0,0 0-20 0,0 0-4 16,0 5 0-16,-3-3-1 0,3-2-8 0,0 10-2 0,0-6 0 0,0-1 0 15,3 4-15-15,-3-7-3 0,2 7-1 16,1-5 0-16,0 5-14 0,2 0-4 0,-3 0 0 0,4-4 0 16,-4 1-8-16,4-1 0 0,-1 4 9 0,0-5-9 15,-5-2 0-15,3 7 0 0,2 0 0 0,1-2 0 16,-1 0 11-16,-3-1-3 0,4-1 0 0,-4 4 0 0,1 2 14 15,2-2 2-15,-2 0 1 0,2 0 0 16,-5 0-3-16,3 3-1 0,0-1 0 0,-1-2 0 16,3 3-5-16,1-3-2 0,-6 7 0 0,0-5 0 0,0 1-4 0,0 4-1 15,0-5 0-15,0-2 0 16,0 7-1-16,2-4-8 0,-2 4 12 0,6-5-4 16,-6 5-8-16,0-4 8 0,0-1-8 0,0-2 8 0,0 5-8 0,0 0 10 15,0-5-10-15,0 7 10 16,0-5-10-16,-6 1 0 0,6-3 9 0,0 2-9 15,6 3 0-15,-6-3 9 0,0 1-9 0,0-1 0 0,0 3 10 0,0-3-10 16,0-2 8-16,0 3-8 0,2-1 8 0,1 3-8 16,2-3 0-16,-5 1 8 0,3-1-8 0,2 3 0 15,-5-3 0-15,3 1 8 0,0 2-8 0,-1-1 0 16,-2 1 0-16,5 0 0 0,1 2 0 0,-6-5 0 16,0 5 0-16,2 1 0 0,4-4 0 0,-6 6 8 15,5-3-8-15,0 0 8 0,-5-2-8 0,3 2 0 16,-3 0 0-16,5 2-11 0,-5-1 11 0,0-4 0 0,0 6 0 15,3-3 0-15,-3 0 0 0,0-2 0 0,0 2 0 0,0 2 0 16,3-2 0-16,-3-4 0 0,-3 4 0 0,3-5 0 16,-3 8 0-16,3-5 0 0,0-1 0 0,-5 1 8 15,5 0-8-15,0 2 0 0,-3-5 8 0,3 6-8 16,0-1 0-16,-5-3 0 0,2 1 0 0,1 0 8 16,2-5-8-16,0 7 0 0,-6-5 0 0,4 6 0 15,2-4 0-15,-6 1 0 0,4-2 0 0,-3-1 8 16,2 7-8-16,0-4 0 0,-2 0 0 0,2 0 0 15,-5-1 0-15,6 1 0 0,-4 0 0 0,4 0 0 16,-4-1 0-16,4-1 8 0,-1 4-8 0,-2-5 0 16,2 3 0-16,-2 0 0 0,2 0 0 0,-5-3 0 15,6 0 0-15,-6 1 0 0,8 2 0 0,-5-1 8 16,-3 1-8-16,5-2 0 0,0-1 0 0,-2-2 0 16,2 2 0-16,-2 6 0 0,2-6-8 0,1-2 8 0,-4 2 0 15,4 6 0-15,-3-8 0 0,2 2 8 0,-2-2-8 0,-1 2 0 16,6 3 0-16,-5 0 0 0,0 0 0 15,-1-1 0-15,4 1 0 0,-6 0 8 0,3 2-8 0,-1-4 0 16,1 4 0-16,2 0 0 0,-2-2 0 0,-3 2 0 16,3-5 0-16,0 5 0 0,2 0 0 0,-5-2 0 0,3 2 0 15,-1-4 0-15,1 6 0 16,-3-4 0-16,3 0 0 0,-3 4 0 0,3-2 0 0,-3 0 0 16,2 3 0-16,-2-3 0 0,0 2 0 0,1-4 0 15,-4 2 0-15,3 3 0 0,0-1 0 0,0-2 0 0,3 3 0 0,-3-1 0 16,-3-2 0-16,3 3 0 0,0-8 0 0,1 5 0 15,-4 3 0-15,3-3 0 16,0-5 0-16,0 8 0 0,-2-6 0 0,2 1 0 0,5 2 0 0,-8-4 0 16,3 4 0-16,-5 0 0 15,8-2 0-15,-8 4 0 0,7-4 0 0,-2 0 0 0,-2 2 0 0,5 0 0 16,-3-2 0-16,0-5 0 0,2 7 0 0,1-7 0 16,2 0 0-16,-2-5 8 0,5-2-8 0,0 0 0 15,0 0 0-15,0 0-8 0,0 0 0 0,0 0 0 16,0 0-123-16,0-7-24 15</inkml:trace>
  <inkml:trace contextRef="#ctx0" brushRef="#br0" timeOffset="88290.91">5088 7522 1382 0,'0'0'123'0,"-3"0"-99"0,1 0-24 0,2 0 0 0,-3-2 197 0,3 0 35 0,0-5 6 0,0 0 2 16,0-3-171-16,5-2-33 0,-2 3-8 0,8-5 0 15,-9-3-20-15,3 1-8 16,6-1 8-16,-8 1-8 0,5-5 0 0,0 4 0 0,0 1 0 0,-3-1 0 15,3-4-22-15,0 5 3 0,-3-1 1 0,3 1 0 16,-3 2 5-16,0 4 1 0,-2 1 0 0,0 2 0 16,-1 0 12-16,-2 5 0 0,3-3 0 0,-3 5 0 15,0 0 9-15,0 0 2 0,0 0 0 0,-5 12 0 16,-1-1 5-16,6 3 2 0,-5 1 0 0,3 3 0 0,-1-1-7 16,0 6-2-16,3-1 0 0,0 3 0 0,0 6-9 15,3 2 0-15,-3 5 0 0,5 4 0 0,0 3 0 0,-2 2 0 16,2 0 0-16,1 2 0 0,-1 0 0 0,0-2 0 15,1 8 0-15,-4-8 0 0,4 2 0 0,-4-2 0 16,3-2 0-16,-2-3 0 0,0-4 0 0,2-5 0 16,-2 4 0-16,-3-4 0 0,5 0 0 0,-2-5 0 15,-1-4 0-15,1-5 0 16,0 4-36-16,-1-9-2 0,1-4-1 0,-3-1 0 16,3-2-132-16,-3-7-26 0,0 0-6 0,2-2-583 0</inkml:trace>
  <inkml:trace contextRef="#ctx0" brushRef="#br0" timeOffset="88870.6">5228 7482 1612 0,'0'0'144'0,"0"0"-116"0,0 0-28 0,0 0 0 16,0 0 127-16,0 0 19 0,0 0 4 0,0 0 1 15,0 0-72-15,5-2-15 0,1-3-2 0,-1 3-1 16,3-5-36-16,3 5-7 0,-1-3-2 0,3 5 0 15,1-2-3-15,-4 2-1 0,3-5 0 0,6 10 0 16,-8-5-21-16,4 2-5 0,-4 3-1 0,2-3 0 16,3 7-9-16,-5-2-3 0,2 0 0 0,-10 0 0 15,2 3 0-15,0 2 0 0,-8-8 0 0,1 10 0 0,-1 1 27 16,-2-4 0-16,-6 3 0 0,-2 1 0 0,0 1 0 0,5-7 0 16,-11 8 9-16,6-5-9 15,0-1 12-15,-6-4-4 0,6 3 0 0,0-3-8 0,0-2 0 0,0-3 0 16,-1-2 0-16,9 0 0 0,-11-7 0 15,8 5-16-15,0-5 4 0,0-1 0 16,6-6-17-16,-1 5-3 0,3-5-1 16,0 2 0-16,3-4 5 0,-1 2 2 0,4-1 0 0,-1 4 0 0,5-3 26 15,-2-3 0-15,3 3 0 0,2 0 0 0,0 4 0 0,6 1 0 16,-3-5 0-16,0 7 0 0,0-3 0 0,2 3 0 16,1 0 0-16,4 3 0 0,-7-1 9 0,3 3-9 15,-1-3 12-15,4 5-12 0,-7 0 28 0,1 7 0 16,-2-2-1-16,1-1 0 0,-7 3 1 0,3 3 1 0,-3 4 0 15,-3-5 0-15,0 5-11 0,-2 3-2 0,-3-1-1 16,0-2 0-16,-3 3-1 0,1-1 0 0,-6 1 0 16,0 4 0-16,0-5-6 0,-3 1 0 15,1-3-8-15,-3-5 12 0,-1 6-12 0,6-6 8 0,-7 0-8 16,1-2 0-16,1-7 9 0,0 5-9 0,0-5 8 0,2 0-8 16,0-5 0-16,4-2 0 0,1-2 0 0,1-5 0 15,-3-3-18-15,5 1-6 0,3-3 0 0,3-2-1 16,5 5-29-16,-5-1-6 0,5-4 0 15,2 2-1 1,1-2-108-16,5-3-22 0,-1 8-4 0,-4-3-1 16,5-2-2-16,-3 7-1 0,0-5 0 0</inkml:trace>
  <inkml:trace contextRef="#ctx0" brushRef="#br0" timeOffset="89120.25">5776 7052 403 0,'0'0'36'0,"0"-5"-36"16,0 5 0-16,0-7 0 0,-3 3 230 0,3-1 39 15,-2-2 8-15,2 7 2 0,0 0-125 0,-6 0-25 16,1 0-5-16,0 0 0 0,2 4-40 0,-2-1-8 16,-1-3-2-16,1 7 0 15,0 0-23-15,0 2-5 0,2 1-1 0,0 4 0 0,-5 2-18 0,6 1-4 16,-1 4-1-16,0-2 0 0,1 4-11 0,2 6-3 16,5 1 0-16,-2-2 0 0,-1 3-8 0,1 2-9 15,2-3 9-15,-2 1-13 0,0 2 13 16,-1-3 0-16,4 1 0 0,-4 0 0 0,1-6 8 15,5 1-8-15,-8-2 9 0,5-1-9 16,-2-1-27-16,-1-6-11 0,1-2-2 16,2-4-1-16,-5-1-155 0,3-2-30 0,0 2-6 0,-3-9-2 15</inkml:trace>
  <inkml:trace contextRef="#ctx0" brushRef="#br0" timeOffset="89277.82">5861 7457 1324 0,'0'0'118'16,"2"2"-94"-16,1-2-24 0,-1 7 0 15,1-2 184-15,-3-1 33 0,5 3 7 0,1 7 0 16,-1-4-132-16,-2 4-28 0,2-5-4 0,3 1-2 16,-3 4-42-16,0 0-16 0,3 0 11 0,-2-2-11 15,2 0 0-15,-3-1 0 0,3 4 0 0,-3-6-10 16,3-2-162-16,-3 0-32 0</inkml:trace>
  <inkml:trace contextRef="#ctx0" brushRef="#br0" timeOffset="89523.97">6170 7261 2487 0,'-8'17'110'0,"6"-10"23"0,-4 7-106 0,1-5-27 16,-3 8 0-16,5-3 0 0,-2 2 70 0,-3 8 9 16,3-8 1-16,-3 8 1 0,3 6-53 0,-1-4-12 15,-2 3-1-15,0-4-1 0,3 8-14 0,-5 3 0 16,-1-3 0-16,3-1 0 0,-5 1-9 0,2 5-2 15,-2-5 0-15,0 7 0 16,2 0-41-16,-7-2-8 0,-1 2-1 0,1-8-1 16,-1 8 8-16,3-9 2 15,-8 2 0-15,6-10 0 0,2 1 27 0,0-1 5 0,0-6 2 0,3-3 0 16,8 0-94-16,-3-4-18 0,5-6-4 0</inkml:trace>
  <inkml:trace contextRef="#ctx0" brushRef="#br0" timeOffset="90225.28">6244 7409 2592 0,'-8'3'115'0,"6"4"23"0,-4 7-110 0,6-5-28 0,-2 6 0 0,2-1 0 0,2-3 47 0,4 3 4 16,-6-4 1-16,2 6 0 15,1-2-33-15,0 3-7 0,-3-1 0 0,2 1-1 16,-2 4-11-16,0-5 0 0,-2 8-10 0,-1-8 10 15,0 1-34-15,1-1-1 0,-9 6 0 0,8-6 0 16,-2 0-10-16,-3-1-3 0,0-1 0 16,3-3 0-16,0-1 28 0,5-3 4 0,-8 0 2 0,8-7 0 0,0 0 14 0,0 0 0 15,0 0 0-15,0-7 0 0,2-2 12 0,4-1-4 16,-1-4 0-16,3 0-8 0,0-5 8 0,2-2-8 16,4 4 0-16,-1-6 0 0,3-1 11 15,0 1-11-15,-3 4 10 0,0-2-10 0,-2-3 0 0,2 8 0 16,-3-1-11-16,1 1 11 0,-3 2 0 15,3 2 0-15,-6 0 0 0,3 10 12 0,0-3 17 16,-3 3 4-16,3 2 1 0,-3 2 0 0,1 3-6 0,-1 2-2 0,-3 0 0 0,4-2 0 16,-4 9-15-16,4 0-3 15,-1-2-8-15,-5 2 12 0,3 7-12 16,-1-4 0-16,1-1 0 0,0 0 0 0,-6 1 0 0,3-1 8 16,0 1-8-16,3-3 0 15,-1 2-68-15,3-1-20 0,-5-6-4 0,6 0-1 16,2-4-15-16,-3-3-2 0,0-2-1 0,3 0 0 15,5-7 6-15,-5-2 1 0,6 0 0 0,-1-6 0 16,3-1 38-16,-3 2 8 0,0-3 2 0,3 1 0 0,0-1 56 0,0 1 0 0,2-5 15 0,-2 4-3 16,-3 6 63-16,3-8 13 0,-2 2 2 0,-1 8 1 15,-3-5 9-15,1 9 1 0,-3 0 1 0,0 3 0 16,0-3-22-16,-8 5-5 0,0 0-1 0,5 7 0 16,0 0-16-16,1 3-3 0,-6 6-1 0,2-2 0 0,-2 3-29 15,-2-3-5-15,-4 5-2 0,1 2 0 16,0-5-8-16,-3 6-2 0,0-4 0 0,0-1 0 15,-3-1-8-15,-2-1 0 0,3-1 0 0,-4-3 8 16,6-4-8-16,-10 5 0 0,7-7 0 0,-5 2 8 0,3-7-8 0,-3 5 0 16,6-10 0-16,-1 5 0 15,-2-7-38-15,5 2-3 0,3-7-1 16,-1 3 0-16,1-5 29 0,2-3 13 0,3 1-12 0,3-3 12 16,0-4-28-16,-1 1 3 0,6-1 0 0,0 4 0 15,3-2-6-15,-1 0-1 0,1 4 0 0,0 1 0 16,2-1 4-16,0 3 0 0,0 3 0 0,1-1 0 15,1 2-8-15,-7 3 0 0,6 3-1 0,-1-1 0 16,-3-2-123-16,4 7-24 0,-4-2-4 0,1-3-571 0</inkml:trace>
  <inkml:trace contextRef="#ctx0" brushRef="#br0" timeOffset="91059.57">6882 7412 230 0,'0'0'20'0,"0"0"-20"0,0 0 0 0,0 0 0 0,0 0 309 0,0 0 58 0,0 0 11 0,0 0 2 16,8 0-221-16,-3 0-45 0,0 0-9 0,1 0-1 15,-6 0-48-15,5 0-8 0,0-3-3 0,3 3 0 16,-8 0 10-16,5 0 1 0,3 0 1 0,0 0 0 16,0 0-14-16,-2 3-3 0,1 4-1 0,-1-2 0 15,-1 2-24-15,0 2-5 16,1 0-1-16,-1 1 0 0,0 6-9 0,-2-2 10 0,-3 1-10 0,0-1 10 16,0 2-10-16,-3-4 12 0,-2 9-12 0,0-4 12 15,2-1-12-15,-2 0 0 0,-1 1 0 0,4-3 0 16,-6-5 0-16,3 6 0 0,2-8 0 0,0 0 0 15,-2-5 0-15,0 5 0 0,5-7 0 0,0 0 0 16,0 0-10-16,0 0-1 0,0-7 0 0,0-2 0 0,2-6 11 16,1 1-12-16,2-2 12 0,1-1-12 0,-1 1 12 15,3 2 0-15,-3-5 0 0,3-2-8 16,0 4 8-16,-3 6 0 0,1-8 0 0,1 7 0 0,-1 0 0 16,2 3 0-16,-3 2 0 0,0 5-8 0,-5 2 23 0,0 0 5 15,0 0 0-15,11 2 1 0,-11-2 21 16,8 7 4-16,0 0 1 0,-6 2 0 0,1 8-21 0,0-5-4 15,-3-1-1-15,0 3 0 0,-3-4-4 0,3 6-1 0,-3-4 0 16,1-2 0-16,2-1-16 0,-6-2 0 16,4 0 8-16,-1-5-8 0,3 3-16 0,0-5-8 15,0 0 0-15,0 0-1 16,3-5-23-16,-1-4-4 0,4 2 0 0,-1-5-1 0,0 0 25 0,1-4 4 0,2-1 2 0,-1 3 0 16,7 3 22-16,-9-4 0 0,6 1 0 15,-1 3 0-15,-2-1 0 0,3 2 10 0,-3 1 1 16,0 2 0-16,0 0 20 0,-1 0 4 0,1 5 1 0,-2-3 0 15,-1 5-7-15,-5 0-1 0,5 5 0 0,1-3 0 16,-1 5-5-16,-3 2-2 0,1-2 0 0,-3 0 0 16,5 3-11-16,-5 4-2 0,0 0-8 0,-2-2 12 15,-1 7-12-15,3-8 0 0,-3-4 0 0,1 3 0 16,-1 4 0-16,3-7-18 0,-2 2 4 0,2-1 1 16,0-8-12-1,0 7-3-15,0 2 0 0,0-2 0 0,0-7-29 0,2 2-7 0,3 5 0 16,-2-2-1-16,2-3 25 0,1-2 6 0,-1 0 1 0,3 0 0 0,0 0 24 15,0-7 9-15,2 5 0 0,-2-3-9 16,6 3 22-16,-4-5 5 0,1 5 1 0,-1-5 0 16,4 2-4-16,-4-5-1 0,1 3 0 0,-1 0 0 15,1 3-2-15,-1-3 0 0,1-5 0 0,0 2 0 0,-3 3-12 0,0-2 9 16,-1 2-9-16,-1 0 8 0,2-3-8 16,-3 3 0-16,0 5 0 0,1-3-11 0,-6 5 11 0,5-2 0 15,-5 2 0-15,0 0 0 0,0 0 0 16,0 0 0-16,2 2 0 0,4 5 0 0,-4 0 0 0,1 3 0 15,0 4 8-15,-1-5-8 0,-2 5 20 0,3-4 0 16,-3 4 0-16,3-5 0 0,-1 6-20 0,-2-6 0 16,3 3 0-16,0-3 0 0,-1-2 0 0,1-2 0 15,-3-5 0-15,0 0 0 0,0 0 0 0,0 0-15 0,0 0 3 0,5-3 0 32,0-6-102-32,3 2-20 0,-2-7-4 15,-1 5-1-15,3-8-101 0,0 1-20 0,2-24-4 16,-2 4-386-16</inkml:trace>
  <inkml:trace contextRef="#ctx0" brushRef="#br0" timeOffset="91188.76">7615 7285 172 0,'2'-7'16'0,"-2"-3"-16"16,3 3 0-16,0-2 0 0,-3 2 340 0,2 0 66 0,-2 4 13 0,0-4 2 16,0 5-240-16,0 2-48 0,0 0-9 0,0 0-3 15,0 0-69-15,0 0-15 0,0 7-2 0,3-2-1 16,-3-5-43-16,3 7-9 0,-1 0-2 0,1 2 0 31,0 3-145-31,2 0-30 0,0-5-5 0,-2 7-2 0</inkml:trace>
  <inkml:trace contextRef="#ctx0" brushRef="#br0" timeOffset="91753.79">7826 7475 1681 0,'0'0'74'0,"0"0"16"0,0 0-72 0,0 0-18 0,0 0 0 0,0 0 0 0,0 0 87 0,0 0 13 15,6-4 4-15,-4-3 0 0,-4 2-61 0,-4-2-12 16,6 7-3-16,-2-3 0 0,-6-4-20 16,5 7-8-16,3 0 0 0,-5-2 9 0,-8 4-9 0,5-2 0 15,0 5 0-15,0-3 8 16,0 8 1-16,-3-3 0 0,3 2 0 15,0 3 0-15,3-3 12 0,-3 1 3 0,0 2 0 0,3-3 0 0,2 0-10 0,1 1-2 16,-1-3 0-16,3 0 0 0,0 0-12 16,0-7 0-16,0 0 0 0,5 2 0 15,3-4 0-15,0-3 0 0,3 3 0 0,-1-5 0 0,1 0 0 0,0-3 0 16,4 1 0-16,-1 0 0 0,-6-3-10 0,0 5 2 16,5-3 0-16,0 1 0 0,-2 2 8 0,-1 0 0 0,1 0 0 15,-1 5 0-15,1-6 10 0,-3 8 1 16,-8 0 0-16,8 0 0 0,0 0 7 0,-8 0 2 0,0 0 0 0,2 8 0 15,4-1 0-15,-1 0 0 0,-5-3 0 16,0 3 0-16,0 7-10 0,3-4-2 16,-1-3 0-16,-2 2 0 15,-2 3-8-15,2-2 0 0,5-3 0 16,-5 2 0-16,3-2 0 0,-3-7-9 0,0 0 9 0,7 2 0 0,1-2-31 0,0 0 1 16,0-7 0-16,0-2 0 0,3-5-39 0,-1-3-8 0,-2-1-2 15,6-4 0 1,4-1-49-16,-5-1-9 0,1-2-3 0,-1 1 0 0,3-4 31 0,2-4 5 15,-5 3 2-15,1-3 0 0,-1 2 110 0,0 1 21 0,0-3 5 0,-2 2 1 0,-6 5 74 0,0-4 15 16,6 6 4-16,-6 6 0 16,-5-4-17-16,0 8-3 0,6 2-1 0,-6 1 0 0,-6 1-17 0,4 8-3 15,-4-3-1-15,6 5 0 16,0 0-20-16,-5 7-4 0,-5 3-1 0,4 4 0 0,-2 0-33 0,3 5-8 16,-8 2 0-16,5-2-1 0,0 9-6 15,0-2-1-15,0 7 0 0,3-3 0 0,-1 3-12 16,1 5 0-16,2-5 0 0,3 4-10 0,-2 1 10 15,7-3 0-15,-2 5 0 0,5-2 8 0,-6 0-8 0,6-3-16 16,6-5 4-16,-4-6 0 16,1-1-35-16,-1-1-7 15,6-6-2-15,0-4 0 0,-3 2-84 0,6-7-16 0,-1-5-4 0</inkml:trace>
  <inkml:trace contextRef="#ctx0" brushRef="#br0" timeOffset="118211.09">1254 7701 687 0,'0'0'30'0,"0"0"7"0,0 0-29 0,0 0-8 16,0 0 0-16,3 0 0 0,5 0 55 0,0 2 9 16,-6-2 3-16,6 0 0 15,0 0-29-15,0 0-6 0,3 0 0 0,-3 5-1 0,0-5-17 0,2 3-3 16,-2-3-1-16,3 2 0 0,-1 3 5 0,6-5 1 16,-8 2 0-16,3-2 0 0,-1 5-8 0,6-3-8 15,-5-2 11-15,-1 5-11 16,4-3 20-16,-4 0-4 0,1 5 0 0,5-7 0 0,-9 7 19 0,4-7 3 15,-3 8 1-15,3-6 0 0,4-2-7 0,-4 5-2 16,0-3 0-16,5 3 0 0,-6-3-10 0,6-2-3 16,-3 0 0-16,3 5 0 0,3-5-1 0,-4 2-1 15,-4-2 0-15,0 0 0 0,5 0-3 0,-1 0 0 0,-1 0 0 0,1 0 0 16,4-2 1-16,-3 2 0 16,-6 0 0-16,6 0 0 0,-2 0-1 0,1 0 0 0,-4 0 0 0,5 0 0 15,-8-5-2-15,5 5-1 0,0 0 0 0,-2 0 0 16,5 0 2-16,-6-2 0 0,1 2 0 0,0-5 0 15,4 5 1-15,-7 0 0 0,6 0 0 0,1 0 0 16,-4 0-2-16,2 0 0 16,0 0 0-16,1-2 0 0,-14 2-2 0,18 0-8 0,-7-5 12 0,7 5-4 15,-2 0 0-15,-3-2-8 0,3-1 12 0,0-2-4 0,-3 3-8 16,3-3 10-16,0 3-10 0,-3-3 10 0,3 5-10 16,-5-2 10-16,5 0-10 0,-6-3 10 15,1 5-10-15,5-2 12 0,-8-3-12 0,2 5 12 16,1-2 0-16,2 2 1 0,-2-7 0 0,-1 7 0 15,1-3-13-15,2-2 0 0,-2 5 8 0,-3-2-8 0,5-3 10 16,0 5-1-16,-2 0 0 0,2-2 0 0,0 2-9 0,0 0 8 16,1-2-8-16,-1-3 8 0,0 5-8 15,-2 0 0-15,2 0 9 0,0 0-9 16,0-2 0-16,1-3 8 0,4 5-8 0,-7-2 0 0,4-3 0 0,-1 3 0 16,2-6 0-16,-1 6 8 0,-4-3-8 0,2-2 0 15,1 5 0-15,-1-5 8 0,0 5 0 0,0-5 0 16,0-1 0-16,1 6 0 0,2-3-8 0,-6-2 0 15,6 5 0-15,-5-5 0 0,4 7 0 16,-4 0 11-16,0-2-1 0,-1-3 0 0,3 5 3 0,-2 0 1 0,-3-2 0 0,5 2 0 16,0 0-2-16,-2-5-1 0,5 5 0 0,-6 0 0 15,1 0-11-15,5 0 12 0,-8 0-12 0,5 0 12 16,-2 0-12-16,2 5 0 16,-3-5 9-16,1 0-9 0,0 0 0 0,2 0 0 0,-3 0 0 0,1 0 8 15,0 2-8-15,2-2 0 0,-5 5 0 0,2-3 0 16,-2-2 0-16,3 7 0 15,-1-5 0-15,1-2 0 0,2 7 0 0,-7-7 0 0,7 7 8 0,-3 1-8 16,6-6 0-16,-5 5 0 0,-1-2 0 0,1-1 0 16,2 3 0-16,-2-2 0 0,-3-3 0 0,2 6 0 15,1-6 0-15,0 5 0 0,2-2 0 0,-3-3 0 16,6 3 0-16,-5-3 9 0,-3 0-9 0,2-2 0 16,1 5 12-16,-1-3-12 0,-2-2 12 0,3 0-12 0,2 0 12 15,-5 0-12-15,-3 0 12 0,3-2-12 16,0 2 9-16,3-5-9 0,-3 5 0 0,-3 0 9 0,6 0-9 15,-3-2 0-15,-3 2 9 0,3-2-9 0,-3-3 8 0,3 5-8 16,-3 0 8-16,3 0-8 16,-2-2 0-16,2 2 0 0,2-5 0 0,-7 5 8 0,5 0 0 15,0 0 0-15,0-2 0 0,0-3 0 16,2 5-8-16,-2 0 0 0,-3 0 0 0,3 0 0 0,0 0 16 0,0-2 1 16,0 2 1-16,0 0 0 0,3 0-18 15,-3 0 0-15,-6 0 0 0,6 0 0 0,0 0 0 0,0 0-19 16,3 0 3-16,-3 0 0 15,-3 0 16-15,8 0 0 0,-5 0 0 0,-3 0 0 0,9 0 0 0,-9 0 0 0,3 0 0 16,2 0 0-16,-2 0 0 0,0 0 0 16,3 0 0-16,-3 0 0 0,0 0 0 0,2 0 0 15,-2 0 0-15,0 0 0 0,0 0 8 0,0 0 6 16,-3 2 1-16,3-2 0 0,0 0-15 0,0 0 0 16,0 0 8-16,0 0-8 0,0 0 0 0,3 0 0 0,-4 0 0 0,4 0 0 15,-3 0 0-15,3 0 0 0,-1 0 0 0,-2 0 0 16,3 0 8-16,-1-2-8 0,3 2 11 0,-5-3-11 15,3-2 8-15,0 5-8 0,4 0 0 0,-7 0 0 16,3 0 0-16,0-2 0 0,-4-3 0 0,4 5 0 16,0 0 0-16,2 0 0 0,-8-2 0 0,8 2 0 15,-5 0 0-15,3-5 0 0,-3 5 8 0,0 0-8 16,2 0 0-16,-2 0 0 0,3 0 0 0,-3 0 0 16,-3 0 0-16,3 0 0 0,0 0 0 0,-3 0 0 15,6 0 0-15,-11 0 0 0,8-2 0 0,-3 2 0 16,3 0 0-16,0-2 0 0,0-3 0 0,0 5 0 15,0-2 8-15,-3 2-8 0,3-5 0 0,0 5 0 0,0 0 0 0,0 0 0 16,0-2 0-16,0 2 0 0,2-5 0 16,-7 2 0-16,2 3 0 0,6 0 0 15,-9 0 11-15,4 0-11 0,2-2 10 0,-3 2-10 0,0 0 0 0,3 0 0 16,-2-5 0-16,-1 5 0 0,3 0 0 0,-3 0 0 16,0 0-8-16,-2 0 8 0,2 0-19 0,1 5 3 15,-6-5 1-15,2 0 0 16,3 0-105-16,1 0-20 0,2 2-5 0,-3-2-500 15,-5 0-100-15</inkml:trace>
  <inkml:trace contextRef="#ctx0" brushRef="#br0" timeOffset="135553.07">3945 9378 115 0,'0'0'0'0,"0"2"10"0,0-2-10 0,-3 7 0 15,1-4 0-15,2-3 0 0,0 0 279 0,0 0 53 0,0 0 12 0,0 0 1 16,0 0-256-16,0 0-51 0,0 0-10 0,0 0-3 15,0 0 9-15,10 4 2 0,-2-4 0 0,0 0 0 16,0 0-23-16,0-4-4 0,-3 4-1 0,3 0 0 16,0 0-8-16,0-3 0 0,0 1 0 0,3-3 8 15,-1 5-8-15,3 0 0 0,-2 0 0 0,2 0 0 16,0-2 12-16,-5 2 0 0,6-5 0 16,-4 5 0-16,3 0 7 0,1 0 1 0,-1 0 1 15,0 0 0-15,0 0-1 0,6-2 0 0,-9 2 0 0,6-5 0 16,-2 5-8-16,-1 0-1 15,3 0-1-15,-3 0 0 0,0-2-2 0,3 2 0 0,0-2 0 0,-6-3 0 0,6 5 0 0,-2 0-8 16,-1-3 12-16,5 3-4 16,-7-4-8-16,5 4 10 0,2 0-10 0,-4 0 10 15,4 0-2-15,-2 0-8 0,0-3 12 16,2 3-4-16,-2 0 2 0,3 0 0 0,-1 0 0 0,-5 0 0 0,6 0-2 0,-3 0-8 16,0 0 12-16,-3-4-4 0,3 4 5 0,0 0 1 15,-3 0 0-15,0 4 0 0,0-4-14 0,-2 0 0 16,2 0-12-16,0 0 12 0,1 0 0 0,-4 0 0 15,6-4 0-15,-5 4 0 0,2 0 0 0,0-3 9 16,-2 3-9-16,-1-2 8 0,1 2-8 0,2-5 0 16,-5 5 0-16,0 0 8 0,5 0-8 0,-5 0 0 0,0 0 0 15,0 0 0-15,-5 0 0 0,2 0 0 0,6 0 0 0,-11 0 8 16,0 0-16-16,0 0-4 16,0 0-1-16,0 0 0 15,0 0-119-15,0 0-23 0,0 0-5 0,-11 0 0 0</inkml:trace>
  <inkml:trace contextRef="#ctx0" brushRef="#br0" timeOffset="136208.69">4157 9143 1209 0,'0'0'108'0,"-8"2"-87"0,2 5-21 0,1 0 0 0,-3 3 92 0,3-3 13 15,0 0 3-15,2 0 1 0,-5 0-40 0,3 0-8 0,-1 0-1 0,1-2-1 16,2 2-41-16,-7 0-8 0,5 0-2 0,2 0 0 15,-5-5-8-15,3 5 0 0,-1 0-12 0,-2-4 12 32,-2 4-55-32,5 0-3 0,-3-5-1 0,-3 5 0 15,3 0 11-15,0 0 3 0,-2-4 0 0,2 4 0 0,0 0 45 0,2-5 0 0,-1 5 0 0,-4 0 0 16,3-7 9-16,0 7 5 0,3-4 1 0,2 1 0 16,0-1-7-16,3-3-8 15,0 0 11-15,0 0-11 0,0 0 0 0,0 0 0 0,0 0-12 0,0 0 3 16,6 0 9-16,-1 4-13 0,3-1 5 0,-3-3 8 15,3 0 0-15,0 0 10 0,0 0 1 0,0 5 0 16,0-3-3-16,0 0-8 0,3-2 12 0,-4 5-4 16,4-3 6-16,-3 5 1 0,5 0 0 0,0-4 0 15,-2 4 5-15,0 0 2 0,4 2 0 0,-1-2 0 0,-1 3 3 16,5 1 1-16,-7-1 0 0,5-1 0 0,2-2-14 0,1 3-2 16,-6-3-1-16,8 2 0 0,-7-2-9 0,4 0 0 15,-2 0 0-15,0-4-11 16,2 4-121-16,-4-7-25 0</inkml:trace>
  <inkml:trace contextRef="#ctx0" brushRef="#br0" timeOffset="142176.35">5509 8995 2127 0,'-11'7'94'0,"8"0"20"15,-5 0-91-15,3-5-23 0,0 10 0 0,0-3 0 0,-3 1 48 0,2 4 4 16,-2 0 2-16,3-2 0 0,0 4-22 0,0 3-5 15,2 0-1-15,-2 2 0 0,5 2-26 0,0 3 8 16,5-2-8-16,-5 2 0 0,5-3 0 0,0 8 0 16,3-1 0-16,0 1 0 0,-2-3 0 0,2 3 0 15,2-8 0-15,-2 1 0 0,0-1 0 0,3-2 0 16,-3-4-9-16,2-3 9 0,-2-2 0 0,0-5 0 16,0 0 0-16,3-5 0 0,-6-4 0 0,5-5 0 0,1-3 0 0,0-4 0 15,-3-4 13-15,2-4 7 16,3-3 0-16,-7-4 1 0,4 3-21 0,1-4-20 15,-6 6 4-15,8-6 1 0,-7 4 25 0,2-5 5 0,-1 1 1 16,-1 6 0-16,2-2-16 0,2 0 0 0,-7 3 0 0,0 2 0 16,2 2 0-16,-2 0 0 15,-1 10 0-15,1-5 0 0,-1 2 0 0,4 5 0 0,-6 0 0 0,0 0 0 16,2 0 0-16,-2 7 0 16,0 0 0-16,0 0 0 15,0 0-76-15,0 0-16 0,6 4-2 0,-4-1-584 0,-2-3-117 0</inkml:trace>
  <inkml:trace contextRef="#ctx0" brushRef="#br0" timeOffset="143018.78">5927 9279 1497 0,'5'12'66'0,"0"-5"14"0,3-2-64 0,-5 2-16 16,5 0 0-16,0 2 0 16,0-2 170-16,0-7 30 0,2 7 7 0,-5-7 1 15,3 0-141-15,3 0-28 0,-6 0-6 0,3-2-1 0,0-3-11 0,-5-2-2 16,-1 5-1-16,1-5 0 0,-3 0-28 0,3 0-6 15,-6-3 0-15,0 3-1 16,1 0-43 0,-1 2-8-16,-5-6-1 0,3 4-1 0,-3-3 8 0,0 3 2 0,0 5 0 0,0-3 0 0,-2 3 28 0,2 2 7 15,-3 2 1-15,0 3 0 0,6-3 42 0,-8 3 9 16,8-3 1-16,-6 8 1 0,3-3 13 0,3 0 2 16,2 2 1-16,-2 3 0 0,2-3-29 0,3 1-7 15,3-3-1-15,-3 2 0 0,5 5-8 0,1-4 0 16,-1-3 0-16,0 2 0 0,6-2 0 0,-6 5 0 15,3-7-10-15,2-1 10 0,-2-1-12 0,3-3 3 0,2 0 1 16,-2 0 0-16,2-7 8 0,3 4 0 0,0-4 0 0,2 0 0 16,-4 0 0-16,4-2 0 15,3 2 0-15,-2 0-8 0,-6-3 8 16,3 3 0-16,0 5 0 0,0-5 0 0,-6 0 0 0,6 4 0 0,-5-1 0 16,2 1 0-16,-3-4 15 0,1 7 5 0,-3-7 0 0,3 7 1 15,-9-2-1-15,4-3 0 16,-6 5 0-16,5 0 0 0,-5 0-20 0,0 0 8 15,0 0-8-15,0 0 0 0,0 0 16 0,0 0-2 0,0 0 0 0,0 0 0 16,0 0-22-16,0 0-5 0,0 0-1 0,0 0 0 16,0 0 14-16,8 0 0 0,-8 0 0 0,5 5 0 15,3-5 8-15,3 0 4 0,-6-5 0 0,3 5 1 0,0-2-25 16,-3-1-6-16,3-1-1 16,3 4 0-16,-6-3 19 0,3-1 0 0,2 4-8 0,1-3 8 15,0-1 0-15,-4 4 0 0,4-3 0 0,0-4 0 0,4 7 0 0,-7-7 0 16,6 0 0-16,-1 2 0 0,0-6 0 0,3 6 0 15,0-7 0-15,0 3 0 0,-3-5-13 0,0 4 4 16,3-4 1-16,0 2 0 0,0-2-12 0,0 0-3 16,0-2 0-16,-3 2 0 0,-3 4 7 15,1 1 2-15,0-5 0 0,-1 7 0 16,-2-3 14-16,-3 8 0 0,1-3-10 0,-6 5 10 0,0 0 0 0,8 7 0 16,-6 3 0-16,4 1 0 0,-4 8 12 0,1-2 3 15,-3 6 1-15,0 5 0 0,2 5 6 0,-2 0 2 0,3 0 0 0,-3 7 0 16,0 5 16-16,-3-3 4 0,1 5 1 15,-1 0 0-15,-2-2 3 0,0-3 0 16,-3-2 0-16,2 0 0 0,-7-4-30 0,3-4-6 0,-1-1 0 16,0-3-1-16,1-4-11 0,-3-1-16 0,-3 1 4 0,2-3 1 31,-1-2-19-31,1-5-4 0,-2-5-1 0,1-2 0 0,1-2 12 0,1-3 3 16,0-2 0-16,0 0 0 0,-1-7 20 0,4 0 0 0,2-4-9 0,0-6 9 15,-3-2 18-15,3-4 7 0,8 4 2 0,0-2 0 16,0-3-11-16,0-2-3 0,6 8 0 0,2-6 0 15,2 1-5-15,4-1 0 0,1 1-8 0,1-1 12 16,5 3-12-16,-5 2 11 0,5-2-11 0,1 2 10 16,4-2-10-16,1 7 12 0,-4-3-12 0,4 1 12 15,-1 2-36-15,-2-3-8 0,0 5 0 0,0-2-685 16,0 0-137-16</inkml:trace>
  <inkml:trace contextRef="#ctx0" brushRef="#br0" timeOffset="143513.24">7583 8868 2300 0,'0'0'102'0,"-8"4"21"0,5-1-99 0,-2-3-24 0,0 4 0 0,0 1 0 15,-1 2 72-15,4 5 10 0,-4 0 2 0,1 4 0 16,0 5-42-16,-1 5-8 0,1 5-2 0,0 2 0 16,-3 7-32-16,0-3 0 0,0 8 0 0,0-3 0 31,0-2-19-31,0 0-10 0,0 0-3 0,0-2 0 0,0-5 14 0,3 0 2 0,0-5 1 0,0-2 0 15,2-5 15-15,-2-5-11 0,5-1 11 0,0-4-10 16,0-4 10-16,0-7-8 0,0 0 8 0,5 0-8 16,3-7 0-16,2 0 0 0,1-2 0 0,2-5 0 15,0-5-12-15,3-2-3 0,0 4 0 0,0-6 0 16,0 6 23-16,2 1-9 0,-2-1 9 0,0 3 0 16,-3 7 0-16,3-2-8 0,-2 9 8 0,1-3 0 15,-4 3 0-15,2 3 0 0,-2 4 0 0,-3 0 0 0,-6 2 25 0,4 1-1 16,-4 4 0-16,-2 2 0 0,-2 5 12 0,-4-2 1 15,-2 2 1-15,1-2 0 16,-4-2-10-16,0 2-1 0,1-3-1 0,-3-4 0 0,-1 2-26 16,1-5 0-16,0 5 0 0,0-4 0 15,-3-5-136-15,0 2-25 16,0-5-6-16,3 0-535 0,-3-2-107 0</inkml:trace>
  <inkml:trace contextRef="#ctx0" brushRef="#br0" timeOffset="144272.01">7924 9373 1983 0,'0'0'88'0,"0"0"18"0,8-2-85 0,0-3-21 0,-3 5 0 0,-5 0 0 15,0 0 100-15,0 0 16 0,0 0 4 0,0 0 0 16,0 0-58-16,0 0-11 0,0 0-3 0,-7 0 0 16,-7 7-28-16,1-2-5 0,2-3-2 0,-2 8 0 15,0-3-32-15,0 2-6 0,-3 5-2 0,8 0 0 16,0-4-8-16,3 6-1 0,-3 1-1 0,3-3 0 15,7 2 16-15,-2-2 3 0,-2 1 1 0,2-4 0 16,5 3 17-16,0-4-8 0,-2-3 8 0,5 2 0 16,-3-2-8-16,3-2 8 0,2-5 0 0,4 0 0 15,-4-5 0-15,6-2 12 16,3-2 0-16,-3 2 0 0,2-5-12 0,-2-2 0 0,2 0 8 0,1 0-8 0,-3-3 0 16,0 6 0-16,0-4 0 0,0 6 0 0,2-3 0 0,-5 8 0 15,-2-4 0-15,2 4 0 0,3 4 0 16,-3-3 0-16,-8 3 0 0,3 0 0 0,3 0 0 0,-6 3 0 15,-2-3 0-15,5 7 0 0,2-2 0 16,1-1 0-16,-8 1 0 0,-1 2 0 0,-2 2-11 16,3 1-8-16,2-1-1 0,1 5-1 0,-4 0 6 15,6 1 2-15,3-4 0 0,2 6 0 16,-2-3-33-16,2 0-6 0,0-5-2 0,3 1 0 0,-3-3 43 0,0 0 11 16,1-5 0-16,-1 3 0 0,3-5 0 0,-3-5 14 0,0 3-3 15,0-5-1-15,3-3 7 0,0-4 2 16,-3 0 0-16,3-2 0 0,0-1 3 0,-3 1 1 15,1-8 0-15,-4 8 0 0,1-8-23 0,-1 8 0 0,4-5 0 16,-9 4 0-16,-5 1 0 0,2 6 0 16,1-4 8-16,-6 7-8 0,-2-2 11 0,-3 2-3 0,3 4 0 0,-3-1 0 15,-5 4 14-15,2 0 2 0,-2 4 1 0,2-1 0 16,1 4 7-16,-1 2 0 0,1 3 1 0,-1 0 0 16,3 2-13-16,3 2-4 0,-3 1 0 15,3-1 0-15,-1-2-16 0,4 3 0 16,-1-3 0-16,3-5-9 0,0 1 9 0,3-3-13 0,-3-7 5 0,0 0 8 15,10 0-17-15,1 0 4 0,2-7 1 0,-2-3 0 16,2-6 12-16,3-1-12 0,5-4 12 0,0-5-12 16,-2-4 2-16,4-1 1 0,1-9 0 0,0 5 0 15,2-10-6-15,1-2-1 0,-6 0 0 0,3 0 0 0,-6-2 1 0,-2 2 0 16,0 0 0-16,-3 4 0 16,-2-1 15-16,-3 4 0 0,0 0 0 0,-3 7 0 15,-2 9 0-15,-1 3 0 0,-2 5 12 0,0 6-12 0,-2 3 35 16,-1 7 0-16,-2 7 0 0,-3 7 0 0,3 5 13 0,-1 9 4 15,-2 5 0-15,0 7 0 0,3 0-18 16,0 10-3-16,-3 4-1 0,5 2 0 0,1 5-30 16,2-2 0-16,2 0-13 0,1-3 4 0,2 1 9 0,1-3 0 15,1-5 0-15,1-4-808 16,0-3-159-16</inkml:trace>
  <inkml:trace contextRef="#ctx0" brushRef="#br0" timeOffset="145163.59">6268 9129 2257 0,'0'0'100'0,"0"0"20"0,0 0-96 0,-3 7-24 0,-2-7 0 0,5 0 0 0,0 0 36 0,0 0 1 16,0 0 1-16,0 0 0 15,0 0-10-15,8 4-1 0,-8-4-1 0,11 0 0 16,-3 0-26-16,-1 0 0 0,4 3 0 0,-3-1 0 0,-3 5 0 0,3 0 0 15,0 3 0-15,0-3 0 0,0 9 0 0,-3-2 0 16,3-4 0-16,-2 6 0 16,-6-2 0-16,2 3 0 0,-2-1 0 0,0-2 0 15,0 3 17-15,-2-3-1 0,-4 0-1 0,4-2 0 16,-4 0 27-16,1-3 6 0,0 0 0 0,-1-2 1 0,4-4-33 0,-4 4-6 16,4-7-2-16,-3 0 0 0,5-3-8 15,-6-1 0-15,4-6 0 0,2 1 0 0,-3-5 0 16,3 0-11-16,0-3 3 0,3-2 0 0,-1-2-5 0,4-2-1 0,-4-1 0 15,3 1 0-15,-2-3 14 0,5 0 15 16,0-2-3-16,0 4-1 0,3 1-11 0,-4-1 0 16,7 1 0-16,-4 6 0 15,4 1-24-15,1 2-6 0,1-3-2 0,0 5 0 16,0 1-14-16,3 1-3 0,2 1-1 0,-3 2 0 16,1 0-177-16,-1 0-35 0</inkml:trace>
  <inkml:trace contextRef="#ctx0" brushRef="#br0" timeOffset="148786.7">3977 10013 172 0,'0'0'16'0,"0"0"-16"0,0 0 0 0,0 0 0 15,0 0 285-15,0 0 55 0,0 0 10 0,0 0 2 16,5-7-242-16,0 7-49 0,1-7-9 0,2 5-3 0,-1-6 0 0,4 6 0 16,-3-3 0-16,3 3 0 0,-1-3-18 0,1 1-4 15,5-1-1-15,-1-2 0 0,-1 7 10 0,2-7 1 16,-1 7 1-16,4 0 0 0,-3 0-25 0,2 0-5 15,1 0 0-15,-1 7-8 0,-4-7 28 0,4 7 0 0,-2 0-1 0,3-5 0 16,-4 5 2-16,1 0 1 0,3 1 0 16,-1-1 0-16,1 0-7 0,-3-3-2 15,2 3 0-15,3 0 0 0,1 0-6 0,-1 1-2 0,3-6 0 16,-1 5 0-16,-1 0-13 0,1-5 8 0,4 5-8 0,-1-2 0 16,-5-3 13-16,3 6-3 0,3-6-1 0,-9 3 0 15,3-3 5-15,-2 3 1 0,-1-3 0 0,1 0 0 16,2 3-15-16,-2-3 0 0,-6 3 8 15,0-3-8-15,6-2 0 0,-6 0 0 0,0 5 0 16,-5-2 0-16,3-1 0 0,-3-2 0 0,2 0 0 0,-7 0 0 16,5 0-31-1,-3 5 1-15,-2-5 0 0,-3 0 0 0,0 0-4 16,0 0-1-16,0 0 0 0,0 0 0 0,0 0-198 0,-8 0-40 0</inkml:trace>
  <inkml:trace contextRef="#ctx0" brushRef="#br0" timeOffset="149257.1">4138 9712 115 0,'0'0'10'0,"0"0"-10"0,-3 0 0 0,-4 2 0 0,1-2 354 0,1 0 69 0,0 0 13 0,2 5 4 16,-2-3-307-16,-1-2-61 0,1 7-12 0,-3-7-2 15,3 7-21-15,0 1-4 16,-6-1-1-16,3-3 0 0,0 8-32 0,-2-3 0 0,-1 1 0 0,3 6 0 15,-3-2 0-15,-2 1 0 0,3-4 0 0,-1 8 0 16,0-7 0-16,4 4 0 0,-4-2 0 0,3 1 10 16,0-4-10-16,-3 3-16 0,4 1 4 0,1-6 1 15,-2 5 11 1,6-5 0-16,-1 1 0 0,3 2-8 0,3-8 8 0,-3 3 0 0,2 0-9 16,4 3 9-16,2-3-12 0,-1-2 3 15,-1-3 0-15,7 5 0 0,-8-5 9 0,9 5 0 0,-7-2 8 0,7-3-8 0,-1 6 16 16,0-6-2-16,3 5 0 0,0 0 0 0,5 0 3 0,0 0 1 15,3 0 0-15,-3-2 0 0,0 7-6 0,3-3-2 16,0 0 0-16,0-2 0 0,-3 3-10 0,0 2-16 16,3-3 4-16,-3-2-910 0</inkml:trace>
  <inkml:trace contextRef="#ctx0" brushRef="#br0" timeOffset="149820.82">5839 9926 2394 0,'-2'0'52'0,"-12"0"12"0,4 0 1 16,2 0 3-16,0 0-55 0,-3 0-13 0,4-7 0 0,-4 7 0 0,3-2 0 0,-3-3 11 15,3 2-11-15,-5-1 10 16,5 1-10-16,-5 3 0 0,8 0 0 0,-8 0 0 0,5 0-16 0,2 3 5 16,-4 4 1-16,4-2 0 0,-1-3 10 0,-1 7 9 15,2 3-1-15,1 0-8 0,2 2 0 0,-2 0 0 16,0 5-10-16,-1 2 10 0,4 3 12 0,2 1 9 15,0 4 3-15,2-1 0 0,-2 9-6 0,3 1-1 0,2 2 0 16,3 0 0-16,-5 2-17 0,2-2-9 0,6-2 1 16,-3 2 0-16,0 0 8 15,2-2 11-15,-4-5-3 0,2 4 0 16,-3-4-8-16,3 0 0 0,-3 0 0 0,0-5 0 16,-2-2-11-16,2 2 3 0,-5-9 0 0,0-2 0 15,0-1-17-15,-5-4-3 0,0-3-1 0,2-6 0 16,3-3-99-16,-5 0-20 0,-6-3-4 0,1-11-750 0</inkml:trace>
  <inkml:trace contextRef="#ctx0" brushRef="#br0" timeOffset="149990.84">5432 10328 864 0,'0'0'76'0,"0"0"-60"0,0 0-16 0,0 0 0 0,0 0 252 0,0 0 48 16,0 0 10-16,0 0 2 15,0 0-204-15,5 0-40 0,3 0-8 0,5-5-1 16,-2 5-31-16,2 0-5 0,3 0-2 0,3 0 0 0,-1 0-21 0,3 0 0 15,0-2 0-15,3 2-8 16,5 0-142-16,-2 0-28 0,23-7-6 16,-10 0 0-16</inkml:trace>
  <inkml:trace contextRef="#ctx0" brushRef="#br0" timeOffset="150307.01">6059 10300 345 0,'0'0'15'0,"0"0"4"0,0 0-19 15,0 0 0-15,-3 7 0 0,3-7 0 0,0 0 432 0,0 0 82 0,0 0 17 0,-5 0 3 16,0 0-381-16,-1 0-76 0,1-2-15 0,-3-3-3 15,0 5-48-15,0 0-11 16,0 0 0-16,0 7 0 0,3-2-20 0,-3-3-4 0,-2 5-1 0,2 0 0 16,2 0 5-16,-2 3 2 15,3-1 0-15,0 0 0 0,-3 3 7 0,5 0 2 0,1-5 0 0,2 7 0 16,0-5 9-16,0 1 0 16,0 2-9-16,0-3 9 0,5 0 0 0,0-1-9 15,-2-1 9-15,2-5 0 0,3 3 0 0,0-3 0 0,3-2 0 16,-3-2 0-16,2-3 0 0,-2-4 0 0,3 1 0 0,2 1 0 15,-5-2 0-15,2 0 0 0,6-6 0 0,-5 8 0 16,2-4 0-16,0-1 0 0,1 3 0 0,4 1 9 16,-10 1-9-16,0 5 0 0,3-5 0 0,-3 7 0 0,2 0 0 15,-7 0 0-15,2 0 0 0,0 0 0 16,1 7-23-16,-4-5-6 16,1 3-2-16,2-3 0 0,0 3-137 0,6-2-28 0,-6 1-6 0,3-1-1 15</inkml:trace>
  <inkml:trace contextRef="#ctx0" brushRef="#br0" timeOffset="150754.81">6490 10236 2041 0,'0'0'90'0,"0"0"19"0,-5 7-87 0,2-2-22 0,-2-2 0 0,0 4 0 0,-1 0 88 0,1 0 12 16,2-3 4-16,-10 3 0 0,5 0-57 0,0 3-11 15,0-3-3-15,1 7 0 0,-1-5-33 0,2-1 0 16,-2 6 0-16,0-3 0 0,3 4 0 0,0-1 0 15,0 2-15-15,-1-2 5 0,6-2-4 0,0 4-1 16,0-1 0-16,6-6 0 0,-6 5-3 0,2-5-1 0,3-1 0 0,1 1 0 31,2-2-9-31,2-2-3 0,-2-3 0 0,5-4 0 16,1-3-24-16,2-2-5 0,-1-2 0 0,4-3-1 16,-1-7-2-16,6-5 0 0,-3 6 0 0,1-8 0 15,1-2-6-15,-1-3-2 0,1-2 0 0,1 0 0 16,-3 0 15-16,1-2 4 0,1 2 0 0,-7 2 0 0,0 3 52 15,-3-2 21-15,3 1-1 0,-5 1 0 0,2 0 80 0,-5 9 15 16,0-2 3-16,0 7 1 0,-3 2-27 0,-2 0-6 0,-1 3-1 0,-2 2 0 16,0 7-19-16,0 0-4 0,-5 7-1 0,-3 0 0 15,0 2-16-15,3 5-3 0,-3 3-1 0,0 4 0 16,0-2-26-16,0 9-6 0,-2-2-1 0,4 5 0 0,1 2-8 16,0-1 0-16,-1 6 0 0,1 0 0 15,3-3 0-15,2 5-9 0,-3-2 9 16,3-1-10-16,3-4-2 0,-1 0 0 0,1-7 0 0,2 5 0 15,-2-10-61-15,2-3-13 0,0-1-2 0,-2-3-1 16,2-5-1-16,-2 3 0 0,0-7 0 0,-3-5 0 16,0 0-16-16,2-5-3 0,1-2-1 0,-3-5-612 15</inkml:trace>
  <inkml:trace contextRef="#ctx0" brushRef="#br0" timeOffset="151146.64">6638 10338 172 0,'-5'-3'16'15,"-3"-2"-16"-15,0 3 0 0,0-3 0 0,6 3 311 0,-4-5 59 16,1 7 12-16,2 0 2 0,-2-7-228 0,5 7-47 0,0 0-9 0,0 0-1 15,0 0-34-15,0 0-6 0,8 5-2 0,3-5 0 16,-1 0-43-16,6 0-14 16,0 0 8-16,0-5-8 0,2 5 0 0,4-2-9 15,-4-3 1-15,1 5 0 16,2-2-17-16,0-1-3 0,0-2-1 0,3 3 0 16,0-3 4-16,0-2 1 0,-1 5 0 0,1-5 0 15,0 5 24-15,-6-3 0 0,1 5 9 0,0-2-9 0,-1-3 16 0,-2 5-4 16,-3 0-1-16,-2 5 0 0,2-3 13 0,-5 3 4 0,2 2 0 0,-4-3 0 15,-4 8-10-15,4 0-2 0,-6 0 0 0,0-1 0 16,0 4-8-16,-6 1-8 0,1 5 9 0,2-2-9 16,-4-3 0-16,1 1 0 0,1-3 0 0,-3 2 0 15,3 1 0-15,-6-3 0 0,1-5 0 0,4 6 0 16,-2-6 0-16,3-2 8 0,0 0-8 0,5-5 0 0,0-2 0 0,-8 0 0 16,3-2 8-16,5-5-8 15,2-2 0-15,-2-1 0 0,0-4 0 16,3-2 0-16,-1-6 0 0,4 6 0 0,-4-8 8 0,4 1-8 0,-1-1 10 0,3 1-10 15,0-1 10-15,2 1-10 0,1-1 0 0,0 6 0 16,-1-4 0-16,3 6 0 0,-5 4 0 16,3 0-10-16,-3 3 10 0,2 0-12 15,-2 4-32-15,3-2-6 0,-3 4-2 16,0 3 0-16,-3 3-124 0,3 4-26 0,3-2-5 0</inkml:trace>
  <inkml:trace contextRef="#ctx0" brushRef="#br0" timeOffset="151438.03">7284 10382 1440 0,'0'0'128'0,"0"0"-103"0,0 0-25 0,0 0 0 0,0 0 202 0,0 0 35 16,0 0 7-16,0 0 2 0,8-4-155 0,-3-4-31 0,1 1-7 0,-4-2-1 16,6 2-37-16,-3-2-15 0,1 1 11 0,-4 1-11 15,4 5 0-15,-4-5 0 0,4 5-8 16,-6 2 8-1,0 0-38-15,0 0-1 0,5 0 0 0,-5 0 0 0,2 2 12 0,4 5 3 0,-1 0 0 0,0 3 0 16,-2-1 24-16,2 3 0 0,-5-1 0 0,3 4-8 16,-3-6 8-16,3 3 0 0,-3-3 0 15,0 1 0-15,2-1 0 0,-2-4 0 16,0-5 0-16,0 0-8 16,0 0-48-16,0 0-10 0,0 0-2 0,0-5 0 15,0-4-139-15,3-6-28 0,-3-1-5 0,0 4-2 0</inkml:trace>
  <inkml:trace contextRef="#ctx0" brushRef="#br0" timeOffset="151550.82">7411 10173 576 0,'5'-10'51'0,"-5"10"-41"0,3-7-10 0,0 0 0 0,-1 5 193 0,-2 2 37 16,0 0 7-16,0 0 2 16,0 0-79-16,0 0-16 0,8 0-4 0,0 2 0 0,-3 3-59 0,1-3-12 15,2 5-2-15,-3 3-1 0,0-3-53 0,3 0-13 16,0 0 0-16,0 0 0 16,3 3-108-16,-3-8-25 0,2 5-5 0,1 0-691 0</inkml:trace>
  <inkml:trace contextRef="#ctx0" brushRef="#br0" timeOffset="152112.17">7710 10323 230 0,'0'0'20'0,"0"7"-20"0,0 1 0 0,0 1 0 0,-3-2 403 0,3 0 76 0,0-7 15 0,-5 2 3 15,2 5-363-15,-2-7-73 0,0 8-14 0,0-8-3 16,-1 4-44-16,-2-1-20 0,3-3 1 0,0 0 1 31,-3-3-7-31,2 3-2 0,1 0 0 0,0 0 0 16,2 0-37-16,3 0-8 0,0 0-2 0,-2 5 0 15,-4-5 30-15,6 0 7 0,0 0 1 0,0 0 0 0,3 7 48 0,-3-7 9 0,0 0 3 0,0 0 0 16,8 5 19-16,2-10 4 0,-2 5 1 16,3-2 0-16,2-3-8 0,-2-4 0 0,-1 1-1 0,6-1 0 15,3-5-30-15,-3 5-9 16,-6-1 0-16,3 1 0 16,3-3-16-16,-2 3-11 0,-6-6-1 0,-3 8-1 0,3 3 1 15,-3-3 1-15,3 2 0 0,-8 5 0 0,0 0 27 0,0 0-8 0,3 7 8 0,-3-7 0 16,-3 5 32-16,3 4 12 0,3-2 3 0,-3 3 0 15,-6-1 22-15,4 3 5 0,2-1 1 16,2 4 0-16,1-6-41 0,-3 0-8 0,-3 6-2 0,3-6 0 16,6-2-24-16,-1 0 0 0,-8 0 8 0,3-7-8 15,8 2-49-15,-8-2-12 0,0 0-3 0,0 0 0 16,8-4-106-16,3-3-22 0,-3-5-4 0,0 3 0 16,-3-6 91-16,5 4 18 0,1-3 4 0,0-5 1 15,-3-2 29-15,0-1 5 0,2-3 2 0,-2 6 0 0,-3-5 46 0,3 1 10 16,0-1 2-16,0 3 0 0,-3-3 67 15,1 6 13-15,-4-4 4 0,4-1 0 0,-6 6-23 0,2 1-4 16,-2 2-1-16,0 5 0 0,0-1-5 0,0 3-2 0,-2 2 0 16,-4 3 0-16,6 2 27 0,-5 7 4 15,-3 0 2-15,3 5 0 16,0 2-17-16,-1 2-3 0,1 1-1 0,0 4 0 16,-3-2-17-16,2 4-3 0,4 1-1 0,2 4 0 15,-5 0-12-15,2 3-4 0,6 0 0 0,-1-1 0 16,1 1-49-16,2-3-11 0,0 2-1 0,3-1-1 0,0-3 5 0,3-5 1 0,-3-2 0 0,2 2 0 31,6-10-138-31,-3 6-27 0,1-5-6 0,2-3-449 0,-1-2-91 0</inkml:trace>
  <inkml:trace contextRef="#ctx0" brushRef="#br0" timeOffset="154448.95">9430 10163 2080 0,'0'0'46'0,"0"0"10"16,0 0 1-16,0 0 1 0,0 0-46 0,0 0-12 0,0 0 0 0,8 3 0 0,-3 2 13 0,0-3 1 16,1 5 0-16,2 2 0 0,-3 3 16 0,3 0 3 15,-3 2 1-15,3 7 0 0,-3-2-7 0,3 4-2 16,-3 1 0-16,-2 0 0 16,0 1 12-16,2 6 3 0,-2-8 0 0,-1 1 0 0,-2 0-26 0,-2-8-5 0,2 0-1 0,-3 1 0 15,0-3-8-15,1-5 8 0,-1 3-8 0,0-9 8 16,3-3 0-16,0 0 0 15,-5-8 0-15,3-1 0 0,2-5-22 0,-3-5-5 16,0-9-1-16,6 2 0 0,0-7-3 0,2-4-1 16,-3-3 0-16,6 2 0 0,0-2 12 0,3 5 1 15,0-3 1-15,-1 5 0 0,3 0 10 0,-2 5-10 0,2-3 10 16,-2 8-10-16,2 6 10 0,-2 1 0 0,-1-1 0 16,1 10 0-16,2 0 0 0,-2 3-8 0,2-1 8 0,-5 5 0 15,5 5-10-15,-2-1 10 0,-1 3-12 0,1 3 12 16,-3 4-147-16,2-5-22 15,-2 5-5-15</inkml:trace>
  <inkml:trace contextRef="#ctx0" brushRef="#br0" timeOffset="155936.01">9734 10361 230 0,'0'9'10'0,"3"-1"2"0,-3-1-12 0,2-5 0 0,-2-2 0 0,6 7 0 0,2-2 462 0,-1-3 90 15,1-2 17-15,6 0 4 0,-1-2-417 0,0-3-83 16,0-2-17-16,1-2-3 0,-1 1-44 0,3-1-9 15,-3 0 0-15,0-5 0 0,6-1 0 16,-6 4-9-16,0-3 9 0,0-1-8 0,-2-1 0 0,-3 7 0 16,0-6 0-16,-3-1 0 0,0 9-7 0,-2-2-1 15,-3 1 0-15,0 1 0 0,-5 5 16 0,-1-3 0 16,-1 3 0-16,-4 2 0 0,0 0 13 0,-2 2-4 16,0 3-1-16,-3-3 0 0,3 5 8 0,0 1 2 15,-1-1 0-15,1 0 0 0,3 2-18 0,2 0 0 16,-3-1 8-16,6 1-8 15,-1 5-28-15,4-5-8 0,2-2-3 0,2 3 0 0,1 2 16 0,5-1 3 0,0 1 1 16,3 0 0 0,-1 0-9-16,6-1-3 0,2-3 0 0,1 1 0 0,2 3 7 15,-2-10 2-15,2 5 0 0,-3-5 0 0,4-2 11 0,-1-2 3 0,0 0 0 16,0-3 0-16,3-2 8 0,-3 0 0 0,3-2 0 0,-3-1 8 16,-2 1 12-16,-1-3 4 0,-2 5 0 0,0-3 0 15,0 1 9-15,-3-5 3 0,-3 5 0 0,-2-6 0 16,0 6-28-16,-2-5-8 0,-4 5 0 0,-2 1 0 15,0-1 8-15,-2 0-8 0,-4 2 0 0,-2 2 0 16,0 3 0-16,3-1 0 0,-3 3 0 0,0 3-12 0,-2-1 12 16,2 3-12-16,3-3 12 0,-3 5-12 15,0 2 12-15,2-2 10 0,-2 1-2 0,0 1 0 16,6 3-8-16,-3-3 8 0,2 0-8 0,0-1 8 0,3-1-8 16,0-5 8-16,0 5-8 0,6 0 8 15,-1-7-8-15,3 2 0 0,0-2 0 0,0 0 0 0,2 0 0 0,-2 0 0 16,3 0 0-16,-1-2-11 0,1 2 11 15,-1-2 0-15,4 4 0 0,-1-2 0 0,0 0-9 16,0 0 0-16,1 0 0 0,-1 0 0 0,0 0 9 0,0 0 0 16,1 0 0-16,-4-2 0 0,3-3 0 15,-2-2 0-15,0-2 0 0,-1-6-8 0,1-1-4 0,-1 0 0 16,4-1 0-16,-4-4 0 16,3-3-14-1,1 1-3-15,-4 2-1 0,3-8 0 0,1-1-19 0,-4-3-4 16,3 2-1-16,-5-2 0 0,6 1 22 0,-6-1 5 0,2-3 1 0,-2 3 0 0,-3 8 26 15,1-4 16-15,-4 6-3 0,-2-1 0 0,0 8 36 0,-2-1 7 16,2 1 2-16,-3 9 0 0,0 0 6 0,1 2 2 0,-4 0 0 0,-2 10 0 16,1 0-9-16,-1 2-1 0,0 0-1 0,-3 9 0 15,0 1-34-15,4 4-6 0,-1 5-2 0,0 2 0 16,-3 0-13-16,6 10 0 0,-3 0 0 0,3-3 0 16,-1 2 0-16,4 3 0 0,-1-7 0 0,0 5 0 15,3-5 0-15,0-3-10 16,3 1 10-16,0-5-8 0,-3-3-9 0,2-1-2 0,4-6 0 0,-4 1 0 15,3-8-27 1,1 3-6-16,2-8 0 0,0-4-1 0,2 0-7 0,1-2-2 16,5 2 0-16,-3-7 0 0,0-2 24 0,3-6 5 15,-3 1 1-15,3-2 0 0,0-8 15 0,3 6 3 0,-1-6 1 0,1-4 0 16,-1 2-15 0,1 0-2-16,-4-2-1 0,1-5 0 0,-2 2 3 0,-1 6 1 0,0-6 0 15,-2 7 0-15,-3 1 18 0,0-1 9 0,-1 8-10 0,-1-1 10 16,-4 1 11-16,1 2 8 0,0 7 1 0,-1-3 1 15,-4 3 50-15,2 0 9 0,-3 5 3 0,3 2 0 0,-3-7-11 0,1 7-3 16,-4 0 0-16,1 5 0 16,0-3-33-16,0 5-6 0,-3 2-2 0,0 1 0 0,0 6-28 0,2 5 0 15,-1-4 0-15,-1 6 0 0,2 8-9 0,-2-5-5 16,3 2-1-16,0 0 0 0,-1 3-1 0,4-1-1 16,-1-4 0-16,3 5 0 0,-2-3 8 0,2-2 9 15,0 0-13-15,2-3 5 0,-2 1 8 0,5-8 0 16,-2-2 0-16,0-4-8 0,2-3-1 0,0 0 0 0,1 0 0 0,2-9 0 15,0-3-11-15,2-4-1 16,-2-6-1-16,0 1 0 16,0-4-34-16,3-4-8 0,-1-1 0 0,1-1-1 15,2-2-63-15,-3 3-13 0,1-1-3 0,2 6 0 16,-2-4 7-16,-1 6 1 0,-2 0 0 0,3 1 0 0,-3 8 124 0,0 0 24 16,-3 3 6-16,3-1 1 0,-3 10 145 0,-2-1 30 15,5 1 6-15,-5 4 0 0,2 1-48 0,-2 2-11 0,-1-1-1 0,3 1-1 16,-2 0-75-16,2 4-14 0,-5-2-3 0,3 3-1 15,-3-1-31-15,5-2-7 0,-5 3 0 0,0-3-8 16,0-5 0-16,3 1 0 0,0 4-10 0,-3-7 10 16,2-5-46-16,-2-2-2 15,3 5 0-15,0-5 0 0,2-5-62 0,0 5-13 16,0-9-2-16,3 2-1 0,0 0-10 16,0-3-1-16,3 1-1 0,2 0 0 0,-2-3 30 0,2 5 7 15,-3 2 1-15,1 0 0 0,0-2 89 0,-1 5 19 0,1 2 3 16,-3 2 1-16,0-2 86 0,2 7 18 0,-4 0 3 0,2 8 1 15,-6 1 10-15,3 1 2 0,-5 6 1 0,0 1 0 0,-2 6-58 0,-1 1-12 16,-2 2-3-16,0 0 0 0,-3-1-28 0,-3 8-7 16,-2-2-1-1,-3 2 0-15,-3 2-4 0,1 3 0 0,-3-5-1 0,-3 5 0 0,-3-3-35 0,1-2-6 16,2-7-2-16,-2 5 0 16,2-8-31-16,3-4-6 0,0 2-2 0,2-4 0 0,1-5 44 0,2-3 9 15,0-2 2-15,0-4 0 0,3-3 32 0,2-5 6 16,1-4 2-16,-1-5 0 0,3-10 9 0,3 3 3 0,-1-5 0 15,6-2 0-15,0-5-8 0,6-4-2 16,2-1 0-16,2-2 0 0,3-5-14 0,1 3-2 16,4-2-1-16,1-1 0 0,2 3-17 0,3 2-14 0,2 2 2 15,6 1 1 1,2 4-21-16,3-2-4 0,-2 4 0 0,2 5-1 16,-3-2-113-16,1-3-22 0,-1 8-5 15</inkml:trace>
  <inkml:trace contextRef="#ctx0" brushRef="#br0" timeOffset="156332.18">12105 9576 3063 0,'-8'28'136'0,"2"-7"28"0,1-5-132 16,-3 8-32-16,3-1 0 0,0 1 0 15,-3-1 42-15,0 3 2 0,0-2 0 0,0 6 0 16,0 1-44-16,-3-5-11 0,1 4-1 0,-1 3 0 16,1-2-67-16,-4 0-13 0,4-6-4 0,-3 6 0 15,2-5 0 1,-2 2 0-16,0-4 0 0,5-1 0 0,0-4 33 16,0 4 7-16,0-6 0 0,3-3 1 0,2 2 55 0,0-6 0 0,3 2 11 0,0-10-2 0,0 5 29 0,6-5 6 15,-1-2 0-15,3 0 1 0,2 0-35 0,4-4-10 16,-1-1 0-16,3-2 0 15,0-2-21-15,2 1-9 0,1 1-2 0,-4 3 0 0,4-3 20 0,-3 2 3 16,0-2 1-16,-3 7 0 0,0 0-13 0,-2 5-3 16,-1-3 0-16,1 5 0 0,-6 2 24 0,1 6 15 15,-4-6-3-15,-2 7 0 0,0 3 39 0,-5-2 7 16,0 1 2-16,-3 4 0 0,0-4-25 0,-3-1-5 16,-2 4-1-16,0-4 0 0,-3-1-29 15,-3 0-15-15,-2-4 2 16,0 0 0-16,-3 2-35 0,3-4-6 0,-3-1-2 0,3-2 0 15,0 0-39-15,0 0-8 0,5-5-1 0,0-2-846 0</inkml:trace>
  <inkml:trace contextRef="#ctx0" brushRef="#br0" timeOffset="156938.79">12319 10281 403 0,'24'7'36'0,"-14"-5"-36"0,-2-2 0 0,0 8 0 16,3-6 435-16,-6 3 80 0,3-3 16 0,-8-2 3 15,5 5-373-15,-5-5-74 0,0 0-15 0,0 2-4 0,-5 5-54 0,0-5-14 16,-3 5 0-16,-3-7 0 16,-2 5-42-16,2-2-11 15,-2-1-3-15,0 5 0 0,2 0-22 0,1-2-5 0,-1-1-1 0,3 11 0 16,-2-6 13-16,2-2 3 0,3 7 0 0,-1-5 0 16,4 1 58-16,-1 4 10 0,0-5 0 0,6-2 10 0,-3 1 15 0,3 1 3 15,2-2 1-15,0-2 0 0,3-3-15 0,0-2-3 16,0 0-1-16,3 0 0 0,2-2-24 0,0-3-5 15,0-2-1-15,3-2 0 0,0 1 10 0,3 1 2 0,-4-2 0 16,-1 0 0 0,1-6-39-16,-1 8-7 0,-1-2-2 0,-2 2 0 15,-1 5-16-15,1-3-3 0,-1 5-1 0,-2 0 0 0,3 5 45 0,-6-3 9 0,6 5 2 16,-1 2 0-16,1-2 67 0,-3 3 13 0,2 2 4 16,1-1 0-16,0 4 0 0,-1-1 0 0,1 0 0 15,-1-2 0-15,4 2-55 0,-1 0-9 0,-3-3 0 0,1 6 0 16,5-1 0-1,-3-1 0-15,-2 1 0 0,2 0 0 0,-3-1 0 0,1-6 0 0,2-2 0 0,-2 2 0 16,-1-2 0-16,4-2 0 0,-1-5 0 0,-3 0 0 16,1-5 0-16,0-2 0 0,-3 3 0 0,2-8 0 15,1 0 22-15,-3-2-1 0,0-2 0 0,0-6 0 16,-1 6 18-16,1-8 3 0,-2 1 1 0,-4-1 0 0,4 1-35 16,-4-1-8-16,-2-1 0 0,-2 1 0 15,2 1 0-15,-3-1 0 0,-2 8 0 0,2 1 0 16,-2 6-20-16,2 2-7 15,-2 0-1-15,5 7 0 0,-3 7 45 0,-2 0 9 0,0 2 2 0,-1 8 0 0,4 6-16 16,-1 1-4-16,0 4 0 0,3 3 0 16,0-3 39-16,0 3 7 0,0-3 2 0,3 0 0 0,0-5-26 0,-1 1-5 15,1-3-1-15,0-4 0 0,2-8-12 16,0-2-4-16,0 0 0 0,3-14 0 16,3-7-32-16,2-2-6 0,0-15-2 0,3-4 0 15,3-12-128-15,-1-10-25 0,6-6-6 0,-3-6-1 0</inkml:trace>
  <inkml:trace contextRef="#ctx0" brushRef="#br0" timeOffset="157108.45">13258 9136 748 0,'3'-31'67'0,"0"-2"-54"16,-1 3-13-16,-2-3 0 0,3 9 350 0,0 5 67 0,-3 5 14 0,0 7 2 15,-3 0-240-15,3 7-48 0,-5 12-9 0,-1 7-3 16,1 7-53-16,-3 16-10 0,-3 10-2 0,1 11-1 16,-1 8-53-16,1 9-14 15,2 14 0-15,0 0 0 0,0 9-14 0,3 1-8 16,-3-1-2-16,5-2 0 15,-2 3-22-15,5-10-5 0,5-5-1 0,-2-11 0 16,5 0-29-16,-3-13-7 0,3-1 0 0,0-10-1051 0</inkml:trace>
  <inkml:trace contextRef="#ctx0" brushRef="#br0" timeOffset="157826.82">3397 10900 2131 0,'0'0'189'0,"0"0"-151"16,0 9-30-16,8-4-8 0,-5-3 56 0,7 5 11 15,4-5 1-15,4 3 1 0,1-2-53 0,-1-3-16 16,9 0 8-16,-1 0-8 0,3 0 0 0,8 0 9 0,0 0-9 0,6 0 0 16,10 0 0-1,-8-3 0-15,2 3 0 0,1-5 0 16,-3 3-27-16,5 2 1 0,-5-2 0 0,0-3 0 16,0 5-18-16,-5 0-4 0,-1 0-1 0,-10 7 0 15,-2-5-15-15,-1 6-4 0,-12-4 0 16,-1-1-518-16,-3 1-104 0</inkml:trace>
  <inkml:trace contextRef="#ctx0" brushRef="#br0" timeOffset="170318.88">14311 1396 1825 0,'-13'-7'80'0,"5"7"18"0,-2-3-78 0,-1 3-20 16,0 0 0-16,3 0 0 0,-2 3 104 0,-1-3 16 0,1 7 4 0,-1 0 1 16,3-5-86-16,-2 5-18 15,-1 7-3-15,0-2-1 0,1 12-17 0,-3-3 0 16,-1 9 8-16,4 6-8 0,-6 1 0 0,3 3 0 15,-1 7 0-15,4 3 0 0,-3 1 0 0,2-1 0 0,3 4 0 0,3-5 0 16,2 12 0-16,3-14 0 0,3 1 0 0,5-6 0 16,2-5 0-16,4-4 0 15,4-7 12-15,3 3-12 0,0-11 33 0,6-4 0 0,2 3 0 16,3-8 0-16,5-9-18 0,0 0-4 0,0-9-1 0,0-8 0 16,-5 3 6-16,2-4 2 0,-5-6 0 0,3-4 0 15,0 2-4-15,-1-7-1 0,-1-5 0 0,-7 8 0 16,-1-6 1-16,-4-1 0 0,-2-1 0 0,-5 3 0 15,-4-3-2-15,-1 5 0 0,-9-4 0 0,0 4 0 16,-2-7 0-16,-3 2 0 0,-5-2 0 0,-3 5 0 16,-2-3-12-16,-1 5 0 0,3-4 0 0,-2 11-10 0,-1 2 10 15,3 1 0-15,0-1 0 0,3 3-8 0,-3 5 8 0,3 2 0 16,0 2-9 0,0-2 9-16,2 7 0 0,0 0 0 0,-2 4 8 0,5 1-8 15,0 2-88-15,3 2-24 0,0 5-4 0,2 0-627 16,3-2-125-16</inkml:trace>
  <inkml:trace contextRef="#ctx0" brushRef="#br0" timeOffset="170587.39">15327 1229 2268 0,'0'0'50'0,"3"-5"10"0,0-4 3 0,-3 9 0 0,0 0-51 0,0 0-12 0,0 0 0 0,0 0 0 15,-6 9 62-15,4-4 10 0,-6-3 1 0,0 12 1 16,-3 0-44-16,1 3-9 0,-4 2-1 0,4 4-1 16,-6 1-19-16,0 9 10 0,3-3-10 0,-3 8 8 15,3 2-8-15,0 0 0 16,2 9 0-16,6-2-11 0,-1 0 11 0,6 0 0 0,0 0 0 0,3 3-8 16,2-13 8-16,3 13 0 15,0-13 0-15,5 3 0 0,1 0-9 0,1-7 9 0,-1-2-10 0,2-8 10 16,-1 1-42-16,4-1-2 0,0-6-1 15,4-5-691-15,1-3-137 0</inkml:trace>
  <inkml:trace contextRef="#ctx0" brushRef="#br0" timeOffset="170787.67">15872 1412 2646 0,'0'0'58'0,"0"0"12"0,-2 7 2 0,-1 3 3 0,3-1-60 0,0 10-15 16,0 0 0-16,0 9 0 0,0-2 38 0,3 7 5 16,-3 4 1-16,0 3 0 0,0-7-32 0,-3 5-12 15,3-5 8-15,0 0-8 0,0 0 0 0,3-5-11 0,-3-2 1 0,0 7 0 32,0-12-150-32,0 2-31 0</inkml:trace>
  <inkml:trace contextRef="#ctx0" brushRef="#br0" timeOffset="171016.95">16253 1236 2246 0,'14'-5'200'0,"-1"3"-160"0,0-3-32 0,6 0-8 16,4 5 125-16,4 0 24 0,-3 0 5 0,-1 5 1 15,-1 0-89-15,-1 4-18 0,0 8-3 0,0-1-1 16,-2 5-30-16,-3 3-6 0,5-1-8 0,-3 3 11 15,-7 12-11-15,-1-3 0 0,1 12 0 0,-3 5 0 16,-5-3 0-16,-6 5 0 0,-2-4 0 0,-6 11 0 16,0-2-13-16,-7 2 5 0,-3 0 8 15,-3-2-13-15,-5 2-63 0,-6 5-12 0,-10 2-2 16,-7-2-1130-16</inkml:trace>
  <inkml:trace contextRef="#ctx0" brushRef="#br0" timeOffset="171755.05">14219 3611 1872 0,'-14'3'83'0,"9"-3"17"0,-3 7-80 0,0-7-20 16,0 7 0-16,0 0 0 0,-2 0 116 0,-1 2 20 15,3 5 4-15,-2-2 1 0,2 7-89 0,0 0-17 16,0 7-4-16,0 11-1 0,0 3-14 0,3 12-2 0,-1 4-1 16,4 3 0-16,-1 5-3 0,6-1-1 15,2 1 0-15,3-3 0 0,3 0-9 0,2-9 8 16,3-5-8-16,2-7 8 0,3-10-8 15,3-1 12-15,3-11-12 0,4-4 12 0,4-11-12 0,-1 2 12 0,1-13-12 0,-4-6 12 16,1-12-12-16,-3-6 8 16,0-6-8-16,0-7 8 0,3-2-8 0,-5-2 0 15,-1 2 0-15,-2-3 0 0,-3-4-20 0,-2 0-2 16,-6-2-1-16,-3 2 0 0,-2 7 12 0,-5-10 3 0,-6 3 0 0,1 5 0 16,-4-1 8-16,-1 3 0 0,-4 3 0 0,-2 4 8 15,-1 0-8-15,-1 9 0 0,-4 5 0 16,1 3 0-16,-1 4 0 0,3 5-16 0,-2 0 4 0,-1 11 0 15,1 3 2-15,-1 0 0 0,1 3 0 0,-4 6 0 16,-1-2 0-16,1 0 0 0,1 7 0 0,3 3 0 16,-1-3-34-1,3 2-6-15,6 3-2 0,-1-2-634 0,6-3-127 0</inkml:trace>
  <inkml:trace contextRef="#ctx0" brushRef="#br0" timeOffset="172350.17">15706 3393 2257 0,'-3'-10'49'0,"0"8"11"0,1-5 1 0,2 0 3 0,-3-3-51 0,0 3-13 0,1 0 0 0,2 0 0 15,-3 0 32-15,-2-2 3 0,2 6 1 0,-2 3 0 16,-3-4-24-16,3 4-4 0,-6 4 0 0,3-4-8 16,-2 3 0-16,-1 6 0 0,0 3 0 0,-2-5 0 15,3 5 0-15,-1 9-11 0,-2 2 0 0,2 3 0 16,1 12 19-16,-4 2 3 0,4 7 1 0,-1 2 0 0,3 8 6 15,0 1 2-15,6 1 0 0,-4 2 0 0,4-2-7 0,2 5-1 16,0-10 0-16,0 2 0 0,2 3-3 0,1-10-1 16,0-2 0-16,-1-4 0 0,6-3-8 0,0 0 0 15,3-10-10-15,-1 1 10 0,4-5-8 16,-1-3 8-16,3 1 0 0,2-3-9 0,-2-2-3 0,3-5 0 16,-1 0 0-16,1-5 0 15,2 1-21-15,-3-3-5 16,4 2-1-16,-4-2 0 15,3-2-105-15,0-3-22 0,3 3-4 0</inkml:trace>
  <inkml:trace contextRef="#ctx0" brushRef="#br0" timeOffset="173066.6">16431 3374 2343 0,'0'0'104'0,"0"0"21"0,0 0-100 15,0 0-25-15,-6 0 0 0,6 0 0 0,0 0 46 0,-2 0 4 0,-6 2 1 0,2 3 0 16,1 2-36-16,0 2-7 0,-3 1-8 0,0 6 11 0,-3 5-11 15,3 3 0-15,3 6 0 0,0-1-11 16,-3 1 11-16,3 8-8 0,5 2 8 0,-3 2-8 0,0-4 8 0,1 2 0 16,4 0 0-16,1 4 0 15,0-8 0-15,-1-6 0 0,4 1 0 0,2-5 0 16,5 4-17-16,-3-6 1 0,1-8 1 0,5 5 0 0,-3-9 15 0,6 2 0 16,-6-9 0-16,5 0 0 0,1-5-12 0,-1-5 1 15,4-7 0-15,1 3 0 0,4-5-8 0,-1-5-1 16,1 2-1-16,-3-11 0 15,2 5 21-15,0-3-9 0,-2-5 9 0,0 8 0 0,-3-1 0 0,-5 1 0 16,3-1 0-16,-6 1 0 0,-5 4 0 0,0 2 0 0,0-4 0 0,-6 5 0 16,-2-1 8-16,0 3 1 0,-2-2 1 0,-4 6 0 15,1 3 10-15,-3 0 3 0,-5 0 0 16,2 7 0-16,1 5-11 0,-1-3-1 0,-5 5-1 0,0 7 0 16,3-2-10-16,3 7 10 0,-4 0-10 15,1 7 10-15,0-3-10 0,2 8-11 0,3 6 3 16,3-4 0-16,-3 0 8 0,3 5 9 15,8-1-1-15,-1 3-8 0,-2-4 0 0,5-1 0 0,3-2 0 0,3 0 0 16,-6 4 0-16,3-11 0 0,0 7 0 0,3-2 0 16,-1-1 0-16,1-4 15 0,-6 5-2 0,-2-3 0 0,5 0-13 15,-6-4 8-15,-2-1-8 0,0 1 0 16,0-3 0-16,-5-2 0 0,-8-3 0 0,2-2 0 0,-5 0-16 0,1-4-4 16,-1-1 0-16,-5-2 0 15,-1-7-58 1,1 0-12-16,0 0-2 0,3 0-1 0,-1-7 69 15,0 0 13-15,6-2 11 0,-3-1-13 0,3-4 42 0,0-2 9 0,5-3 2 0,0-2 0 16,5-3 7-16,1 1 1 0,-1 4 1 0,6-2 0 0,2-3-21 0,3 1-4 16,0 4 0-16,0-2-1 0,5 4-15 0,3 1-8 15,0-5 10-15,2 4-10 0,4 1 0 0,4-1 0 16,0-4 0-16,4 5 0 16,-4-3-28-16,0-2-3 0,6-3 0 0,-3 5 0 15,-2-2-180-15,-1-2-36 0</inkml:trace>
  <inkml:trace contextRef="#ctx0" brushRef="#br0" timeOffset="173403.87">17153 3769 518 0,'0'0'23'0,"0"0"5"15,0 0-28-15,0 0 0 0,0 0 0 0,0 0 0 0,0 0 422 0,0 0 79 0,0 0 16 0,5 2 3 16,-5-2-344-16,3 12-68 0,0-3-15 0,-6 1-2 16,0 6-57-16,-2-2-11 0,2 0-3 0,1 5 0 15,-1-2-12-15,-2-1-8 0,-3 1 8 0,5-3-8 16,0 2 0-16,-2-2 0 0,-3-4 0 0,6 4 0 15,7-12 0-15,-5 5 0 0,0-7 0 16,0 0 0-16,0 0 0 0,0 0-16 0,0 0 2 0,3 0 1 16,-1-7 13-16,6-2 0 0,0-1-10 0,3-4 10 15,-3 0-11-15,2 2 3 0,3-9 0 0,-2 5 0 16,2 2-7-16,-2 4-1 16,2-4 0-16,-2 2 0 0,-1 1 26 0,3-6 5 0,-2 8 1 15,0 2 0-15,-3 4-16 0,2-1-10 16,-2 4 2-16,0 0 0 0,0 0 22 0,0 4 5 0,0 3 1 15,2 3 0-15,-2-1-20 0,0 8 0 0,-2-3 0 0,1 2 0 0,1 1 0 0,-2 6 0 16,-1-2 0-16,0-9 0 16,1 2-8-16,-1-4-6 0,0 4-1 0,0-5 0 15,-2-2-126-15,2 3-26 0,-2-3-5 0,-3-7-858 16</inkml:trace>
  <inkml:trace contextRef="#ctx0" brushRef="#br0" timeOffset="173623.52">17634 3545 2271 0,'6'-7'50'0,"2"-4"10"0,2-1 3 0,1 0 1 0,-1 0-52 0,4-2-12 0,-1 5 0 0,3 2 0 0,-3 0 62 0,3 0 10 0,2 7 1 0,1 0 1 15,2 7-25-15,0 0-5 0,3 2 0 0,-5 8-1 16,-1-1-14-16,1 8-2 0,-1 6-1 0,-5 3 0 16,1 5-7-16,-4 2-2 0,1 0 0 0,-6 7 0 15,-2 7 9-15,-6-5 2 0,-2 8 0 0,-3-3 0 16,-3 2-28-16,-5 8 0 0,-10-10 0 15,-1 2 0-15,-4 8 12 0,-1-3-4 16,-2-5 0-16,-1 1 0 16,-2-10-96-16,-5 0-19 0,-8 5-4 0,-1-5-1100 15</inkml:trace>
  <inkml:trace contextRef="#ctx0" brushRef="#br0" timeOffset="174860.09">14330 5933 2487 0,'-3'4'55'0,"-5"-4"11"0,-2 0 2 0,-1-4 2 0,1 8-56 0,-1-4-14 16,3 0 0-16,-3 3 0 0,1 1 32 0,-1-1 3 15,1 6 1-15,-1 5 0 0,0 0-36 0,1 5 0 0,-1 5 0 0,3-1 0 16,0 12 0-16,3 5-9 16,-3 3 9-16,6 11 0 0,2 2-15 0,2 1 3 0,6 6 0 0,3-2 0 31,2-2 12-31,0-5 0 0,6-2-10 0,-1-10 10 0,6-4 0 0,0-5 0 16,2-3 8-16,1-6-8 0,-1-8 0 0,-2-1 0 15,0-6 0-15,0-7-11 0,-3-2 11 0,0-7 0 0,-2-2 0 16,4-10 0-16,4-2 0 0,-3-3 0 0,2-9 0 15,-5-4-8-15,0 1 8 0,-2-6 0 0,-1 2 0 0,-4-2 0 16,-1-5-12-16,-3 0 4 0,-2-3 0 16,-5 6 0-16,0 1 8 0,-3-1 0 15,-6 4 0-15,-2 0 8 0,-5 0-8 0,3-3 0 0,-6 6 8 0,0-1-8 16,-5 5 0-16,-3 3 0 0,0-1 0 0,0 8 0 16,1 6 0-16,-1 8-12 15,3 2 2-15,-6 4 0 0,1 3 10 0,-1 3-8 0,-2 4 8 16,0 2-8-16,2-2 8 0,4 7 0 0,-1 0-9 0,5-2 9 15,1 5-23-15,5-1 0 0,-3-2 0 0,8 3 0 16,0-1-153-16,5-2-30 16,3 0-6-16,3-2-2 0</inkml:trace>
  <inkml:trace contextRef="#ctx0" brushRef="#br0" timeOffset="175202.13">15687 5608 2714 0,'-10'14'120'0,"2"-7"25"0,0 3-116 0,0 1-29 0,-3 1 0 15,1 2 0-15,-1 0 32 0,-2 3 1 0,0 2 0 0,-1-3 0 16,1 5-1-16,3 5 0 0,-4 2 0 0,6 5 0 31,-2 5-52-31,2 2-12 0,3 7-1 0,2 2-1 0,0 1 34 0,3 4 0 0,3 2 0 0,5 8 0 16,0 4 0-16,0 2 0 15,5 3 0-15,0 0 0 0,3-2-20 0,0-1-3 0,0-4-1 0,2-5 0 16,1-4 13-16,-1-10 3 16,1 2 0-16,2-2 0 0,0-9-28 0,3-5-6 15,0 2-1-15,2-7 0 0,6-4-78 16,0-1-16-16,2-6-3 0</inkml:trace>
  <inkml:trace contextRef="#ctx0" brushRef="#br0" timeOffset="178363.61">16441 6128 748 0,'0'0'67'0,"3"-3"-54"16,-3 3-13-16,0 0 0 0,0-4 292 16,3 1 55-16,-1-1 11 0,1 1 2 15,-3 3-245-15,2-7-50 0,1 7-9 0,-3 0-3 0,0 0-18 0,0 0-4 16,0 0-1-16,0 0 0 0,0 0-19 0,0 0-11 16,3 3 12-16,-1 8-12 0,1 1 11 0,0 2-11 15,-3 7 10-15,2 5-10 0,-2 5 12 0,0 2-4 16,0 4-8-16,-2 3 12 15,2 0 1-15,-3-2 0 0,-2-3 0 0,-1-2 0 0,4-2-2 16,-3-3-1-16,-1-2 0 0,1-3 0 0,-3-6 0 0,5-1 0 16,-2 1 0-16,2-6 0 0,-5-6-10 0,6 2 0 15,2-7 0-15,-5-7 0 16,-3 5-28-16,5-12 1 0,0 4 1 0,3-6 0 16,0-5-10-16,0 2-1 0,3-5-1 0,2-6 0 0,1 6 26 0,1-6 12 0,-1 4-12 15,-1-5 12-15,6-2 0 0,-1 3 0 16,-2-1 14-16,3 8-4 0,2-1 5 0,0 1 1 0,-2 6 0 0,-1 5 0 15,4-2 20-15,-1 0 5 0,0 7 1 0,0-2 0 16,-2 6 10-16,2-1 3 0,3 1 0 0,0-1 0 16,-6 4-32-16,4 4-7 15,-1-1 0-15,0 4-1 0,-2-3-4 0,2 1-1 0,0 2 0 16,0 0 0-16,1 3-10 0,-4 4 0 0,-2-5 0 0,3 8 8 16,-3 4-8-16,-3-5 0 0,-2 1 0 0,-1 6 0 0,1-2 0 15,-3-2 0-15,-3 5 0 0,3-1 0 16,0 1 0-16,0-3 0 0,-2-2 0 0,-1 2 0 0,0-5 0 15,3 1 0-15,3-1 0 0,0-2 0 16,-3-2-17-16,5 0-6 0,3 0-1 0,2-5 0 16,-2 0-131-16,3-5-26 0,2 3-6 0</inkml:trace>
  <inkml:trace contextRef="#ctx0" brushRef="#br0" timeOffset="179090.76">17211 5747 1785 0,'0'0'79'0,"5"0"17"0,3-5-77 0,-2 5-19 0,2-2 0 0,2-1 0 15,1 3 143-15,2-4 25 0,3 8 4 0,-3-1 2 16,3-1-79-16,0 3-16 0,0 4-3 0,0 1-1 16,5 4-43-16,0 2-9 0,0 8-2 0,3-1 0 15,-3 10-21-15,3 2 0 0,-6 5 0 0,4 3 8 16,1-3-8-16,-4 7 0 0,-3-3 0 0,0 6 0 16,-3-1 0-16,-3 5 0 0,-4 0 0 15,-1 0 0-15,-5-2 0 0,-5 2 0 0,-3 0 0 0,-8 3 0 16,-10-3 13-16,-1 2-1 0,-2-6-1 0,-5 4 0 15,-6-5-11-15,0-2 0 0,0 5 0 0,-4-3-832 16,-12-2-164-16</inkml:trace>
  <inkml:trace contextRef="#ctx0" brushRef="#br0" timeOffset="181020.56">14600 8487 2602 0,'-27'16'57'0,"17"-9"12"0,-4 7 3 0,1 0 1 0,0 5-58 0,-3 5-15 0,0 2 0 0,0 11 0 16,0 3 0-16,1 7 0 0,-1-2 0 0,0 4 0 0,5 1 0 0,3 4 0 15,3 2 0-15,5 5 0 0,0-2 0 0,5 2 0 0,6-4 0 0,2-6 0 16,0-1 0-16,3-8 0 15,0 3 0-15,3-5 0 0,2-7 0 0,3-3 9 16,7-6-9-16,-2-3 8 0,3-9 0 0,-3-3 0 0,3-4 0 0,2-5 0 16,-4-7 10-16,1-10 2 0,-7-4 0 0,3-7 0 15,-1-7-7-15,1-1-1 16,-4-4 0-16,1-4 0 0,3-3-12 0,-4-7 0 0,-1 2 0 16,-4-2 0-16,-2 0 0 0,-3 0 0 0,-2 4 0 0,-9 3 0 15,4-2 0-15,-9 4 0 16,-2 5 0-16,-6 0-10 0,-2 7 10 0,-3 3 0 0,-2 6 0 15,-4 1 0-15,4 6-8 0,-3 3 0 0,0 5 0 0,-3 2 0 16,0 7-20-16,0 0-3 0,-2 4-1 16,2-1 0-16,0 4 18 0,3 0 3 0,0 2 1 0,5-2 0 15,0 3-104-15,0-3-21 0,6 0-4 0,-1-5-861 16</inkml:trace>
  <inkml:trace contextRef="#ctx0" brushRef="#br0" timeOffset="181299.71">15872 8075 1612 0,'-5'17'144'0,"0"-10"-116"16,-1 7-28-16,1 2 0 0,-3 1 274 0,0-1 49 15,0 8 9-15,0-1 3 0,-5 3-259 0,3-3-51 0,2 8-10 16,-3 0-3-16,1 2-12 0,2-3-10 0,-3 3 2 0,3 7 0 15,0-2 8-15,0 9 0 0,3 2 0 0,2 12 0 16,1 5-21-16,2 2-3 0,2-2 0 0,4 9 0 31,-1 1-19-31,8-6-4 0,-2 3-1 0,2-2 0 0,5-8 21 0,1 1 4 16,2-3 1-16,3-5 0 0,0-4 22 0,2-3-9 0,-2-9 9 0,5-2 0 16,-2-5-45-16,-1-7-3 15,3-3 0-15,0-6-1008 0</inkml:trace>
  <inkml:trace contextRef="#ctx0" brushRef="#br0" timeOffset="181778.15">16436 8898 1324 0,'-5'7'118'0,"-1"-4"-94"0,1 1-24 0,2-1 0 16,-2-3 333-16,5 0 63 0,0 0 12 0,0 0 2 0,5 7-323 0,3-7-65 16,-8 0-13-16,8 7-9 15,3-7 0-15,-3 2 0 0,-3 3 0 0,0-3-9 16,1 5-14-16,-1 3-2 0,-2-3-1 0,-1 2 0 0,-4 5 26 0,-1 3 0 16,0-1 0-16,-2-2 0 0,0 3 0 0,2-1 0 15,-2 1 0-15,-3-3 0 0,3-5 0 0,2-2 0 16,0 0 0-16,3-7 0 0,-5 5 0 0,5-5 0 0,0-12 0 0,3 3 0 31,-1-12-53-31,4 2-9 0,-1-7-2 0,5-2 0 16,1-3-35-16,2-2-7 0,-2 3-2 0,-1-3 0 15,1 0 36-15,2 2 6 0,0 1 2 0,1 4 0 0,-1 2 92 16,0 3 20-16,0 9 3 0,-5 1 1 0,3 1 68 16,-3 3 15-16,2 7 2 0,-2 0 1 0,-2 0-40 0,-1 7-8 0,3 0-2 0,0 3 0 15,-6 4-42-15,4 2-9 0,2 1-1 0,-6 6-1 16,1 5-25-16,0-2-10 0,-1 0 8 0,1 5-8 15,0 2 0-15,-1-3 0 0,-2 8 0 0,6-5 0 16,-1 0 0-16,-3-3 0 0,-2 1-14 0,0-5 5 16,6 2-29-16,-4-5-6 15,1-4 0-15,0-2-1 16,-1-1-134-16,6-4-26 0,5-7-6 0</inkml:trace>
  <inkml:trace contextRef="#ctx0" brushRef="#br0" timeOffset="182494.9">17283 8317 2804 0,'-16'10'62'0,"8"-8"13"0,-3 5 2 0,1 3 1 0,-1-3-62 0,0 0-16 0,-2 0 0 0,8-5 0 15,-3 5 9-15,3-2-1 16,-3-3 0-16,2 5 0 0,4-4-24 0,-3 4-4 15,-1 2-2-15,4-2 0 16,2 5-30-16,-3 0-7 0,-2 4-1 0,-1 5 0 0,4 3 36 0,-1 2 8 16,0 11 0-16,1-4 1 0,-1 7 15 0,3 7 12 0,3 0-3 0,2 0 0 15,-2 0 7-15,2-4 2 16,3 1 0-16,3-1 0 0,-4-3 16 0,4-3 3 16,2-4 1-16,1-5 0 15,-1-2-30-15,3-5-8 0,-1-4 0 0,4-5 0 16,-3-5-24-16,0-3-7 0,5-8-1 0,-3-3 0 0,4-5 7 0,-1-9 1 0,3 2 0 0,2-9 0 31,3 2-4-31,-5-5-1 0,2 1 0 0,-2 4 0 0,0-5 14 0,-5 1 3 16,-1 4 1-16,-2-5 0 0,-3 8 35 0,-2-1 6 0,-1 5 2 0,-4 3 0 15,-4-3 1-15,1 7 1 0,-3 1 0 0,-3 6 0 16,1-2 13-16,-1 2 2 0,0 3 1 0,-5 2 0 0,0 0-30 16,1 2-7-16,-1 5-1 0,-3 3 0 15,-2 4-12-15,0 0 0 16,2 2 0-16,0 5 0 0,1 1 9 0,2 1-1 0,-3 1 0 15,6 6 0-15,-3 1-8 0,5-1-11 0,1 3 3 0,2 0 0 0,2 5 8 16,1-5 0-16,2 0 0 0,-2 2 0 0,5-2 0 0,0 0 8 16,2-3-8-16,1 1 0 0,2-3 0 0,-2 3 0 15,2 4 0-15,-2-7-8 0,-1 3 8 16,1-8 0-16,-3 1 0 0,-3-1 0 0,0-6 0 0,-2-1 0 16,-3 1 0-16,0-3 0 0,-5-5-8 0,-1 3 0 15,-2-7 0-15,-5 2 0 0,-3 0-13 0,1-2-3 16,-7-3 0-16,1 0 0 15,-3-4-1-15,3 2-1 0,0-7 0 0,0 5 0 0,5-6 26 0,-3-1 12 0,4-5 0 0,1 0-1 16,1-3 13-16,3 1 2 0,2-5 1 0,0 4 0 16,2 1-27-16,4-3 8 0,2-2-8 0,2 4 0 15,1-4 8-15,5 5-8 0,0-3 0 16,2-2 8-16,6 2-8 0,0-2 0 0,5-3 0 0,6 1 0 16,-3-1 0-16,2 5-14 0,3-4 5 0,0 2 1 31,0-3-32-31,1 1-7 0,-1-1-1 15,-3 5 0-15,1-2-85 0,-4 2-18 0,6-2-3 0,-2 5-1 0,-1 2-89 16,1-3-19-16,20-11-3 0,-9 4-1 0</inkml:trace>
  <inkml:trace contextRef="#ctx0" brushRef="#br0" timeOffset="182820.85">18098 8788 403 0,'5'0'36'0,"0"-7"-36"0,0 2 0 0,1-2 0 16,-1 2 351-16,0-2 63 0,-2 5 13 0,0-5 2 0,-3 7-241 0,0 0-48 16,0 0-9-16,0 0-3 0,0 0-28 0,0 0-5 15,0 9-2-15,0-2 0 0,0 7-23 0,-6 3-5 16,4-3-1-16,-4 5 0 0,4-3-36 0,-4 5-8 15,1-2-2-15,0 2 0 0,0 0-18 0,-1-2 10 16,4 2-10-16,-4-2 8 0,1-2-8 0,2-1 0 16,1-2 0-16,-1-4 0 0,0 1 0 0,3-6-9 15,-2 2 9-15,2-7-13 0,0 0-8 0,0 0-2 16,5-9 0-16,0-1 0 16,3-4-13-16,-2 0-4 0,2-2 0 0,-1-1 0 15,1 1 23-15,0-1 4 0,0-4 1 0,0 2 0 16,3-2 12-16,-3 2 0 0,0-2 0 15,0 5 0-15,0-1 8 16,-1 3 5-16,-1 5 1 0,2-1 0 0,-6 3 19 0,4 0 4 0,-1 0 1 0,0 7 0 0,1 0-8 0,-1 5-2 0,0-3 0 0,3 5 0 16,-3 3-18-16,1 4-10 0,-1 0 10 0,0 2-10 15,0 1 0-15,1 2 0 0,-1-3 0 0,0 5 0 16,1 0 0-16,-1-2 0 0,-2 5 0 16,2-8 0-16,0 5 0 0,-2-4 0 0,2-1 0 0,-2-6 0 15,2 4-83 1,-5-7-9-16,3 2-3 0,-3-6-753 0,0-3-150 0</inkml:trace>
  <inkml:trace contextRef="#ctx0" brushRef="#br0" timeOffset="183090.25">18600 8280 2833 0,'0'0'62'0,"6"2"13"0,-1 5 2 0,3 0 3 0,2 3-64 0,4-3-16 15,1 2 0-15,4 5 0 16,-1-4 29-16,1 4 3 0,0 2 0 0,-1 1 0 0,1 4-32 0,-1 2 0 16,1 1 0-16,-4 2 0 15,1 7-20-15,0 2-9 0,-5 0-3 0,-1 12 0 0,-2 0 32 0,-2 3 0 16,-4 1 0-16,-2-1 0 0,0 6 0 16,-5-2 0-16,-6 3 0 0,-2 6 0 0,-5 1 18 0,-6 6 10 15,0-2 1-15,-5 3 1 16,-5-5-22-16,-1 4-8 0,-2-6 0 0,0-1 0 15,-5-6-96-15,-6-1-26 0,-7 3-5 0</inkml:trace>
  <inkml:trace contextRef="#ctx0" brushRef="#br0" timeOffset="184076.2">14854 10874 2361 0,'-21'19'210'0,"7"-3"-168"0,-2-2-34 0,-2 10-8 0,-6 2 99 16,3 2 17-16,-3 2 4 0,3-1 1 0,0 6-79 0,5 0-16 0,0 3-3 0,3 2-1 15,2 0-22-15,6 9-15 0,2-2 3 0,3 7 0 16,6-4 12-16,4 4 0 16,1 0 0-16,5-7 0 0,5 0 0 0,0-5-11 0,5-2 0 15,1-2 0-15,-3-8 11 0,2-6-8 16,-2-5 8-16,0-5-8 0,2-5-10 0,-2-4-2 0,0-10 0 16,2 3 0-16,3-12 5 0,-2-3 1 0,-3-6 0 15,2-8 0-15,-2 3 22 0,2-10 5 0,-4-6 1 0,-1-6 0 16,0-4-5-16,-3 0-1 0,-4 2 0 0,-1-2 0 15,-3 5-8-15,-2-3-11 0,-8 3 3 16,0-1 0-16,-2 3 8 0,-6 3 0 0,-3 4 0 0,-2 2 0 16,-5 5 0-16,-4 7 11 0,-1 3-3 15,-1 6 0-15,-3 3 4 0,1 5 0 16,2 4 0-16,3 3 0 0,0 4-4 0,2-2 0 0,1 7 0 0,4 2 0 0,-1 3-8 16,4 0 0-16,0 2-12 0,6-4 12 15,-3 8-98 1,5-6-12-16,3 5-2 0,0-3-1019 0</inkml:trace>
  <inkml:trace contextRef="#ctx0" brushRef="#br0" timeOffset="184346.69">16068 10566 2448 0,'0'0'108'0,"5"7"23"0,-2-3-105 0,0 3-26 15,-3 1 0-15,-3 1 0 0,3 5 35 0,-3-5 1 0,-2 6 1 0,0 1 0 16,-3 5-17-16,0-2-4 0,-5 5-1 0,0 6 0 16,2 1-15-16,-2 2-13 15,2 4 2-15,1 3 1 0,-1 3 33 0,6 8 6 0,-3-1 2 0,8 4 0 16,2 2-14-16,4 1-2 16,-1-1-1-16,6 5 0 0,-1 3 0 0,6-1 0 0,3 1 0 0,-1-3 0 15,3-5-14-15,0-2 0 0,3-4-12 0,3-8 12 31,-1 0-32-31,6-9 1 0,2-7 0 0,-2-2-777 16,0-8-155-16</inkml:trace>
  <inkml:trace contextRef="#ctx0" brushRef="#br0" timeOffset="184815.89">16896 11064 2948 0,'-8'10'131'0,"8"-10"26"0,0 4-125 0,-2 1-32 0,2 2 0 0,0-7 0 16,0 5 40-16,0 0 1 0,0 2 1 0,0 0 0 0,2 2-24 0,-2 5-5 16,0-4-1-16,0 4 0 0,0 2-12 0,-2 1 0 15,2 4 0-15,0-2 0 16,-3 4 12-16,0-2-3 0,-2-2-1 0,2 5 0 0,-2-1-22 0,0-2-5 0,-3-2-1 15,3 5 0-15,-1-8-2 0,1-2-1 16,0 3 0-16,0-10 0 16,2 2-13-16,3-9-4 0,0 0 0 0,0 0 0 15,5-12-4-15,0-2-2 0,-2-9 0 0,2 4 0 16,6-9 11-16,0 4 3 0,-1-6 0 0,1 1 0 0,2-6 32 0,0 2 0 16,3 3 0-16,-3-3 0 0,3 7 20 0,0-2 12 0,3 4 1 0,-1 5 1 15,-2 5 9-15,2 0 1 0,4 9 1 0,-6 1 0 16,-1 1 6-16,1 6 1 0,-5 6 0 0,2-2 0 15,3 10-18-15,-3-3-3 0,-5 7-1 0,3-2 0 16,2 4-17-16,-2 1-3 16,-1 6-1-16,-2-4 0 0,3 5-9 0,-3-1 8 0,-1 3-8 0,1 0 8 15,-2 2-8-15,2-2-17 0,0 0 4 0,-3-2 1 16,0-5-43-16,0 2-8 0,1-9-1 0,-1 2-1 16,-2-9-116-1,2 2-23-15,0-5-5 0</inkml:trace>
  <inkml:trace contextRef="#ctx0" brushRef="#br0" timeOffset="185701.15">17370 10584 2379 0,'0'0'52'0,"0"0"12"0,0 0 1 0,0 0 2 0,0 0-54 0,0 0-13 0,5-2 0 0,0-5 0 16,-2 7 88-16,5-2 14 0,-3-3 3 0,1 5 1 16,-1 0-37-16,3-2-7 0,-3 2-2 0,0 2 0 15,-5-2-44-15,8 0-16 0,-2 0 9 0,-1 7-9 16,-2-5 0-16,2 5 0 0,-5 1 8 0,-3-1-8 16,1 2-8-16,-4 5-4 0,-2-4-1 0,0 6 0 31,1-2-22-31,-1 0-4 0,-6-2-1 0,1 2 0 0,3 3 20 0,-4-1 3 0,1 0 1 15,3-1 0-15,-1 1 16 0,0-4 0 0,1 0 0 0,4-1 0 0,-1-6 0 0,4 2 0 16,0 0 0-16,3-7 0 0,0 0 0 0,3 7 0 16,5-4 0-16,0 4 9 0,0-7 3 15,2 4 0-15,1-4 0 0,2 0 0 0,3 0-4 0,0-4 0 16,2 4 0-16,1 0 0 0,-1-3-8 0,6-1 0 16,-3 1 0-16,6-4 0 0,-3 0-22 15,-1 0 0-15,1 2 0 0,-3-2 0 16,1-5-238-16,-7 3-48 0</inkml:trace>
  <inkml:trace contextRef="#ctx0" brushRef="#br0" timeOffset="185957">17806 10479 1555 0,'3'16'68'0,"0"-6"16"0,-1 4-68 0,-2 2-16 0,3 1 0 0,2-1 0 15,1 8 328-15,2-3 63 16,0-2 12-16,2 4 2 0,1 1-308 0,-1-1-61 0,-2 1-13 0,3 6-3 16,-3-4-20-16,0 5 0 0,0 2 0 0,-3 4 0 15,0-4-17-15,-2 7-2 0,-8 7 0 16,-1 0 0-16,-4 0-3 0,-4 3-1 0,1-3 0 0,-5 0 0 31,-3 0-5-31,2 4 0 0,-2 1-1 0,-3-5 0 0,0 0-55 0,-5 0-12 16,-3-7-1-16</inkml:trace>
  <inkml:trace contextRef="#ctx0" brushRef="#br0" timeOffset="186575.48">15946 11904 2818 0,'-2'16'62'0,"-1"1"13"0,-2-1 2 16,0 5 3-16,2-6-64 0,0-4-16 0,1-4 0 0,2 0 0 15,0-7-61-15,0 0-15 0,0 0-4 0,10-7-707 16,-2 0-141-16</inkml:trace>
  <inkml:trace contextRef="#ctx0" brushRef="#br0" timeOffset="186742.06">16010 12226 2257 0,'-5'33'49'0,"2"-17"11"0,-2 1 1 0,2-1 3 0,0-2-51 0,-2-4-13 0,5 4 0 0,0-5 0 15,0-2-100-15,0-7-22 0,0 0-5 16,0 0-1-16</inkml:trace>
  <inkml:trace contextRef="#ctx0" brushRef="#br0" timeOffset="186850.03">16021 12506 403 0,'2'14'36'0,"-4"3"-36"15,-1-3 0-15,0 2 0 0,1-4 418 0,-1 2 77 16,-2-5 15-16,5-2-938 15,-3 0-188-15</inkml:trace>
  <inkml:trace contextRef="#ctx0" brushRef="#br0" timeOffset="187521.21">15081 12981 2401 0,'-2'24'52'0,"-1"-10"12"0,-2 2 1 0,-3 3 3 0,0 0-54 0,0 0-14 0,0 4 0 0,-3 3 0 0,3-3 45 0,0 1 7 16,1-1 0-16,1 8 1 0,1-7-8 0,0 6-1 16,-1 34 42-1,6-31-78-15,0 4-8 0,3-4 0 0,0 7 0 16,2-7 0-16,3-2 0 0,0 2 0 0,0-10 0 0,5 1-9 0,-2-3 9 0,-3-7-12 15,7-2 12-15,1-5 0 0,3 0 0 0,-1-7 0 16,1-7 0-16,-1 0 0 0,1-5 0 16,-1-7 0-16,1-7 0 0,-3 0 0 0,0-9 0 0,-3-5 0 15,0 0 0 1,0-7-29-16,-2 7 1 0,0 0 0 0,-1 0 0 0,-5 0 4 16,3 0 2-16,-2 0 0 0,-4 3 0 0,1-3 11 0,0 9 3 0,-3-2 0 15,-3 7 0-15,0 3 8 0,1 1 0 16,-4 6 8-16,-4 0-8 0,2 1 12 15,-3 11-1-15,-2-3-1 0,-3 2 0 0,0 5-1 16,-2 0 0-16,-6 7 0 0,3 2 0 0,-6 3-9 0,6 0 0 0,0 4-10 0,-3 6 10 16,3-6-27-16,0 1 1 15,5-1 0-15,0 0 0 0,3-1-106 16,0-1-20-16,5-5-5 0,2 0-787 0</inkml:trace>
  <inkml:trace contextRef="#ctx0" brushRef="#br0" timeOffset="187811.85">15804 12791 57 0,'5'7'0'0,"-2"0"0"16,-1 0 0-16,1-3 0 0,2 3 471 0,-2 5 89 15,-3-7 17-15,0 7 4 0,0-3-429 0,-3 0-87 16,-2 6-17-16,2-6-3 0,-5 7-18 0,0 6-4 0,0 1-1 0,0 3 0 15,-2 5 13-15,2 2 2 0,0 6 1 0,0 1 0 16,3 0 22-16,-1 0 4 0,1 7 0 0,5 1 1 31,-3 3-36-31,3 1-7 0,3 2-2 0,0 0 0 0,5-7-8 16,0 0-1-16,0-4-1 0,2 1 0 0,6-1-10 0,3-6 0 16,-1 1-12-16,6-5 12 15,0-3-108-15,2-6-15 0,6-5-2 0,-3 2-643 16,0-9-129-16</inkml:trace>
  <inkml:trace contextRef="#ctx0" brushRef="#br0" timeOffset="188304.21">16566 13033 2577 0,'0'0'114'0,"0"0"24"0,2 4-110 0,4 1-28 16,1-2 0-16,1-3 0 0,3 0 59 0,0 0 6 15,4 0 2-15,1 0 0 0,0-3-25 0,-3-2-5 16,3 5-1-16,3 0 0 0,2 0-22 0,-3 0-5 16,-4 5-1-16,2-2 0 0,2 4-8 0,-5 2 0 15,1 5 0-15,-4 3 0 0,1-1 0 0,-3 0 8 0,-3 8-8 0,-2 4 8 16,-6-2-8-16,0 0 0 15,1 5-10-15,-9 1 10 0,-5 4-12 0,0-1 12 0,0 3-13 0,-5-1 5 32,0-1-21-32,-3-6-4 0,3 1-1 0,-3-5 0 15,1-3-8-15,1 1-2 0,4-8 0 0,-1-2 0 16,3 0 12-16,3-4 3 0,0-3 0 0,2-5 0 16,1-2 0-16,-1 5 0 0,3-10 0 0,0 5 0 0,6-2 17 0,2-5 3 0,0 0 1 15,0 0 0-15,2-3 25 0,6 3 6 0,0-2 1 0,0-1 0 16,3-1 0-16,-1 1 1 0,9 3 0 0,-1-2 0 15,-2 2 11-15,5 0 3 0,6 4 0 0,2 3 0 16,-5-4-12-16,2 4-3 0,6 4 0 0,-3-1 0 16,-2-3 7-16,-4 7 1 0,4-7 0 0,-3 7 0 15,2-5-32-15,-2 5 0 0,0-7 0 0,0 7 0 16,5-7-15-16,-6 5-9 16,-4-3-1-16,2-4-1 0,0-3-51 15,-2 3-11-15,2-3-1 0,-5-4-1 0,0-5-136 0,-3-3-27 16</inkml:trace>
  <inkml:trace contextRef="#ctx0" brushRef="#br0" timeOffset="188749.9">17129 12734 864 0,'-8'14'76'0,"8"-9"-60"16,0 2-16-16,0 0 0 0,0-7 424 0,0 0 83 0,0 0 16 0,0 0 3 15,3 7-395-15,-3-7-79 16,0 0-16-16,5 2-4 0,0-2-32 0,-5 0-12 0,0 0 0 0,0 0 0 16,8 5 12-16,-2-3 13 0,-6 8-2 0,0-3-1 15,0 5-10-15,0-1-14 0,-3 1 3 0,3 0 1 16,-5 2 10-16,5-5-8 16,-3 6 8-16,-2-1-8 0,-6-3 8 0,9-3 0 15,2 1 0-15,0-9 0 0,-6 7 0 0,6-7 0 0,0 0 0 0,3-7-8 31,0-2-34-31,-1-6-6 0,1-1-2 0,2-1 0 16,6-6 10-16,-3-1 1 0,2-6 1 0,1 4 0 0,2 0 27 0,0-2 11 0,1 2-8 0,-4 5 8 16,6 2-14-16,-5 3 2 0,2 1 1 15,-3 6 0-15,-2 2 43 0,3 5 9 0,-3-3 2 0,0 12 0 0,0-5 18 0,-3 10 4 16,3 0 1-16,0 9 0 0,-3-2-14 16,0 2-2-16,1 3-1 0,-1-1 0 15,-2 3-13-15,2-3-4 0,-2 6 0 0,2-3 0 16,-2-3-13-16,-3 1-3 0,2-1-1 0,1-4 0 0,-3 2-15 15,2-4 0-15,1-8 0 0,-3 5 0 16,0-7-24-16,0-7-8 0,3 2-36 16,-3-2-65-16,2-2-20 0,1-5-4 0,0-2-654 15,-1-3-130-15</inkml:trace>
  <inkml:trace contextRef="#ctx0" brushRef="#br0" timeOffset="188982.1">17595 12626 2390 0,'8'16'106'0,"-3"-9"22"0,0 0-103 0,3 3-25 0,-2 4 0 0,4-5 0 15,1-2 88-15,-1 8 12 0,1-6 2 0,2 5 1 16,-2 0-35-16,2-2-6 0,-2 4-2 0,-1 1 0 16,1 4-3-16,-1-5-1 0,1 8 0 0,-1 0 0 15,-2 8-40-15,-2 4-8 0,-1 6-8 0,-2-2 12 16,-1 5 1-16,-7 4 1 0,0-2 0 0,-3 3 0 15,-6 4-30-15,-1 0-5 0,-1 2-2 0,-8 1 0 16,-8-1-56-16,-5-2-11 0,-10 0-2 16,-4-4-1224-16</inkml:trace>
  <inkml:trace contextRef="#ctx0" brushRef="#br0" timeOffset="190593.14">20016 12553 1324 0,'-3'-7'118'0,"-5"5"-94"16,0-3-24-16,3 3 0 0,-3-6 131 0,0 8 21 15,-5 0 5-15,-3 8 1 0,0-1-15 0,-18 18 136 16,18-1-140-16,-3 7-33 0,3 1-6 0,-2 8-2 0,2 5 0 15,0 5-34-15,3 4-8 16,0 4 0-16,5 6-1 0,-3 6-24 0,6-6-5 16,2-1-1-16,3 8 0 0,0-7-25 0,6 4 0 0,-4-5 0 0,6-6 0 15,3-10 0-15,-3-7 0 16,2-7 0-16,6-10-11 0,-3-2 3 0,3-4 0 16,5-10 0-16,1-5 0 15,4-9-19-15,0-5-3 0,1-9-1 0,-1-9 0 16,1-3-1-16,-1-14-1 0,-2-7 0 15,3-3 0-15,-6 3-5 0,0-5-1 0,0-4 0 0,-5-1 0 0,0 1 13 0,-3 4 2 0,-5 2 1 0,0 8 0 16,-5 2 23-16,-1 0 0 0,-2 9 0 0,-5 3 0 16,0 2 48-16,-1 5 7 0,-4 4 1 15,-1 8 1-15,-2 2 15 0,-3 4 4 16,3 3 0-16,-6 5 0 0,1 2-36 0,-3 2-8 0,-3 5 0 16,0 1-1-16,3-1-19 0,0 2-3 0,-1 0-1 0,-1-2 0 0,1 0-24 0,4 3-6 15,2 4-1-15,3-7 0 16,-3-5-89-16,5 5-19 0,3-7-3 15,3 0-1-15,3-7-110 0,-1 0-23 0</inkml:trace>
  <inkml:trace contextRef="#ctx0" brushRef="#br0" timeOffset="190853.89">20778 12412 2757 0,'2'14'122'0,"-2"-7"26"0,-2 2-119 0,-1 1-29 16,0 4 0-16,-2 0 0 0,-3-2 56 0,-2 2 6 0,-1 2 1 0,-2 6 0 16,0-4-35-16,-1 6-8 15,-2-1 0-15,3 8-1 0,-3 0-19 0,3 1 0 0,0 1 0 0,2 7 0 16,-2 5 0 0,5 2-12-16,3 3 0 0,0 11 0 0,2 2 1 0,0 1 1 15,9 2 0-15,-4-3 0 0,6 8 1 0,0-3 0 16,3-2 0-16,5-10 0 0,-3-2 9 0,3-7 0 0,0-14 0 15,-1-5 0 1,4-4-62-16,5-8-14 0,8-4-2 0,-1 0-1154 0</inkml:trace>
  <inkml:trace contextRef="#ctx0" brushRef="#br0" timeOffset="191462.08">21241 12830 2948 0,'-3'5'65'0,"3"0"14"0,0 7 2 0,-3-3 1 0,3 0-66 0,0 1-16 0,3 4 0 0,-3-5 0 0,3 6 28 0,-3 1 1 0,0-2 1 0,2 0 0 16,-2 3-30-16,0 1 0 0,0 4 0 0,0-4 0 15,0 6 0-15,-2-1 0 0,-1 1 8 0,-2 4-8 16,2-2-12-16,-2-2-4 0,0-1-2 0,-1-4 0 16,1 2 3-16,2-4 1 0,-2-8 0 0,0 5 0 31,-1-7-49-31,6-7 29 0,0 0 0 0,0-9 4 0,3-5 1 0,2-8 0 0,3 4 0 31,0-11-3-31,6 1-1 16,-4-7 0-16,6 0 0 0,0-3 33 0,-3-2 0 0,0 7 0 0,3-5 0 0,0 8 0 0,-3 2 0 0,1-1 0 0,-4 6 0 15,3 6 28-15,-5 3 10 0,3 5 2 0,-1 2 0 16,-2 0 12-16,0 7 4 0,0 5 0 0,-2 4 0 0,1 0 4 0,-1 5 0 16,-1 8 1-16,0-4 0 15,-2 6-41-15,2 4-9 0,1 0-2 0,-1 8 0 16,-2-3-9-16,-1 0 0 0,1-1 0 0,-1 6 0 0,4-5 0 0,-4 0 0 16,1-2 0-16,2-8 0 15,-2 5-32 1,0-9-4-16,-1 2-2 0,1-4 0 0,0-6-46 0,2 4-8 0,-2-8-3 0,2-5 0 15,-5-2-129-15,5-2-25 0</inkml:trace>
  <inkml:trace contextRef="#ctx0" brushRef="#br0" timeOffset="191715.25">21847 12626 2718 0,'0'0'60'0,"0"0"12"0,0 0 2 0,0 7 2 0,2-2-60 0,-2-1-16 0,0 3 0 15,3 5 0-15,0 0 12 0,-1 0 0 0,1-1 0 0,2 6 0 16,-2 4-3-16,2 3-1 0,-2-1 0 0,-1 3 0 16,1 7-8-16,2-3 8 0,-2 8-8 0,2 2 8 15,1 0-8-15,-4 0 0 0,1-7 0 0,0 7-11 16,-1-9-33-16,-2 1-6 0,0-8-2 0,0-1-743 15,0-1-149 1</inkml:trace>
  <inkml:trace contextRef="#ctx0" brushRef="#br0" timeOffset="191880.83">21992 13463 172 0,'5'40'16'0,"-2"-23"-16"0,-3 6 0 0,0-2 0 0,-5-2 602 0,2 2 118 15,3-4 23-15,-2-8 5 0,2 5-594 0,0-7-118 16,-3-4-24-16,3-3-12 16,0 0-26-16,0 0-12 0,0 0-2 0,3-10-1 15,-1-4-111-15,1 5-23 0,-3-5-4 0,0 2-860 0</inkml:trace>
  <inkml:trace contextRef="#ctx0" brushRef="#br0" timeOffset="192253.38">22251 12497 3056 0,'3'2'68'0,"2"12"13"0,3-5 3 0,3-2 1 0,2 8-68 0,3-4-17 0,3 3 0 0,2 3 0 0,3-1 0 0,-3-2 0 16,3 8 8-16,-1-4-8 15,-2-1 0-15,1 6-11 0,-1 8 2 0,-5 0 0 16,0 2 9-16,-3 4 0 0,-3 3-9 0,-2 2 9 0,-2 10 0 0,-1 0 0 16,-2 9 0-16,-6-4 0 15,-2-1 0-15,-6 5 0 0,-7 3 0 0,-4-1 8 16,-7 1 1-16,-5-8 0 0,-6-2 0 0,-2-7 0 15,-1-4-62-15,1-6-13 0,-3-4-2 0,-8-2-1227 0</inkml:trace>
  <inkml:trace contextRef="#ctx0" brushRef="#br0" timeOffset="-178272.5">14478 4688 230 0,'0'0'20'0,"-5"0"-20"0,-1-2 0 0,-2 2 0 0,1 2 315 0,-4 5 58 15,-2-4 12-15,2 9 3 0,-2-3-231 0,0 0-45 16,-1 8-10-16,1-1-2 0,0 5-48 0,2 3-11 15,1 2-1-15,2 4-1 0,0 1-20 0,3 0-4 16,-1-6-1-16,4 8 0 0,2 7-14 0,0-2 0 16,2-5 8-16,4-3-8 15,2 3 0-15,2-4 8 0,1-4-8 0,2-1 0 0,3-3 8 16,-3-2-8-16,3-3 0 0,0-1 9 0,0-6-9 0,2-2 0 0,1-7 0 0,-1 0 0 16,3 0 0-16,6-7 0 0,-1-2 0 0,1-6 0 15,-1-1 0-15,1-8 0 0,-1 1 0 16,1-3 0-16,-1-4 0 0,1-1 0 15,-6-2 0-15,0-5 0 0,-3 5 0 0,-4 3 0 16,-1-5 0-16,-5-1 0 0,0-4 0 0,-6 7 0 0,1-7 0 16,-3 8 0-16,-3 1 9 0,-2 5 0 0,0-2 0 0,-3 4 0 15,-3 8 3-15,-2-3 0 0,-3 3 0 16,0 1 0-16,-2 6-4 0,-1-3 0 0,-2 10 0 16,3-3 0-16,2 3-8 0,0 2 0 0,0 0 0 0,0 0 0 0,-2 2 0 15,2 3-16-15,5-3 4 0,-2 5 1 16,2 3-42-16,3-3-9 15,3 0-2-15,0 2-881 0</inkml:trace>
  <inkml:trace contextRef="#ctx0" brushRef="#br0" timeOffset="-178003.96">15526 4601 2257 0,'0'0'49'0,"0"0"11"0,0 0 1 0,0 0 3 0,-3 5-51 0,-2 0-13 0,2 2 0 0,-2 0 0 16,0 2 22-16,-3 5 2 0,0-4 0 0,-3 6 0 15,3-2-11-15,0 3-1 16,-2-1-1-16,-1 5 0 0,-2 3-11 0,0 2 0 0,2 4 0 0,0-4-11 16,1 5 11-16,-1-1 0 0,3 1 8 0,3 2-8 15,0 0 0-15,-1-3 0 0,6 3 0 0,0 3-12 16,6-3 12-16,-4 0 0 0,6-8 0 0,0 6-8 15,6-8 8-15,1 1-8 0,4-8 8 16,-1 6-8 0,4-8-74-16,1-3-14 0,4 4-4 0,2-8-841 0</inkml:trace>
  <inkml:trace contextRef="#ctx0" brushRef="#br0" timeOffset="-177470.93">16129 5044 1292 0,'0'0'57'0,"0"0"12"0,0 0-55 0,0 0-14 0,0 0 0 0,0 0 0 0,0 0 73 0,0 0 12 15,0 0 3-15,0-8 0 0,3 1-30 0,-3 5-6 16,0-3 0-16,2 3-1 0,1-5 4 0,0 5 1 15,-3 2 0-15,0 0 0 0,0-5 3 0,0 5 1 0,0 0 0 0,0 0 0 16,0 0-20-16,5 5-4 0,0-3-1 16,-2 7 0-16,2 3-7 0,0 0 0 0,-2 2-1 0,5 2 0 15,-5 1-12-15,2 4-3 16,0-2 0-16,1-5 0 0,-4 2-12 0,3 1 8 16,1-5-8-16,-1-1 0 0,-2-4 0 0,-1 3 0 0,6-3 0 15,-2-2 0-15,-6-5 0 0,5-5 0 16,0 3 0-16,3-5 0 0,0-8-27 15,-3 6-1-15,1-7-1 0,2-6 0 0,-3 6 20 0,0-3 9 0,-2-4-8 0,-1 1 8 16,1-1 0-16,0 4-10 16,-3-2 10-16,5-3 0 0,3 6 0 0,-5-4 0 0,-6-1 0 0,3 6 0 15,3 1 18-15,-1-5-2 0,4 11-1 0,-4-4 0 16,-2 10-4-16,5-3-1 0,3-1 0 0,0 1 0 16,-8 7 6-16,11 0 2 0,5 0 0 0,-3 0 0 15,3 3-18-15,0 1 0 0,0-1 0 0,2-3 0 16,-2 5 0-16,5-3 0 0,-2-2 0 0,2 0 0 15,5 0 0-15,-2-2 0 0,0 2 0 0,2-5 0 0,4 5 0 0,-1-7 0 16,-6 4 0-16,4 3 0 0,-1 0-13 16,-2-7-7-16,-3 5 0 0,1-3-1 15,-1 3-21-15,-5 2-4 0,-1-7-1 16,-1 7 0-16,-6 0-100 0,2 0-20 0,-2 0-4 16</inkml:trace>
  <inkml:trace contextRef="#ctx0" brushRef="#br0" timeOffset="-177052.21">16613 5114 2322 0,'0'0'51'0,"0"0"10"0,0 0 3 0,0 0 1 0,0 0-52 0,0 0-13 0,0 0 0 0,0 0 0 15,11 0 40-15,-1 0 4 0,-2-5 2 0,0 5 0 16,5 5-46-16,-5-3-12 0,0-2 0 0,0 7-1 15,0 1 13-15,-2 1 16 0,-1-2-3 0,-5 2-1 32,0 6-36-32,-3-6-8 0,6 7-2 0,-6-2 0 0,-5-4 25 0,3 4 9 0,5-5 0 0,-3-2-9 15,1 3 9-15,-1-3-13 0,3-7 5 0,0 0 8 16,0 0 0-16,0 0 0 0,0 0 0 0,0 0 0 16,5 0-20-16,3-7 4 0,-5-3 1 0,2 1 0 31,3-5-11-31,3-3-2 0,-1 1-1 0,3 0 0 0,3-6 14 0,0 6 3 0,0-8 1 0,-3 8 0 15,1-1 11-15,-1 8 0 0,-3 0 0 0,1 2 8 0,-3 0 23 16,0 2 5-16,2 3 0 0,-2-1 1 16,0 3 2-16,-2 3 0 0,2-1 0 0,-1 5 0 0,1 0-17 0,-2 2-3 15,2 5-1-15,-3 1 0 0,3-4-10 0,0 3-8 16,-3-4 9-16,-2 4-9 16,5 2 0-16,-6 1 0 0,1-3 0 0,0 2 0 0,2-6 0 15,-2 4 0-15,-3 2-11 0,2-8 11 16,-2 1-55-16,0-2-3 0,0-7-1 0,0 0-980 0</inkml:trace>
  <inkml:trace contextRef="#ctx0" brushRef="#br0" timeOffset="-176780.46">17399 4768 2476 0,'0'0'110'0,"3"7"22"0,2 3-105 0,0-3-27 15,1 0 0-15,1 2 0 0,7 5 64 0,-1 3 8 0,3-1 2 0,-3 1 0 16,0-3-55-16,-2 2-11 0,-1 6-8 0,1-4 9 16,-3 6-9-16,-3-1 0 0,1 6 0 0,-6-1 0 15,-6 7 0-15,1 0-17 0,-3 1 4 0,-8-1 1 32,-2 5-36-32,-6-2-6 0,0 2-2 0,-2-3 0 0,-4 3 10 15,-1-5 2-15,-4 5 0 0,-4-2 0 0,-9 2 44 0,3-7 0 16,5 5 0-16,-2-8-704 0,-3-4-137 15</inkml:trace>
  <inkml:trace contextRef="#ctx0" brushRef="#br0" timeOffset="-155970.86">18719 606 288 0,'0'0'12'0,"-2"-3"4"0,2-1-16 0,-3-6 0 16,0 3 0-16,3 5 0 15,-5-12 235-15,5 7 44 0,-3-1 9 0,3-1 1 0,-2 7-181 0,-1-10-36 16,0 3-7-16,3 6-1 0,-2-4 1 0,2 0 1 15,-3 0 0-15,3 7 0 0,0 0-2 0,0 0-1 16,0 0 0-16,0 0 0 0,0 0-31 0,-2 7-5 16,-1 0-2-16,-2 3 0 0,5 11-15 0,-3-5-10 15,0 8 12-15,1 2-12 0,2 2 8 0,0 7-8 16,-3 3 0-16,3 9 0 0,0 0 8 0,-3-5-8 16,3 5 0-16,0-2 0 0,0 4 0 0,3-2 0 0,-3 0 0 15,3 0 0-15,-3 3 0 0,5 4 0 16,-2-7 0-16,-1 0 0 0,4 0 0 0,-1 0 0 0,0 2 0 0,6 1 0 15,-3 4 0-15,0 0 0 16,-3-5 0-16,0 5 0 0,6 3 0 0,-3-1 0 0,2 5 0 0,1-4 0 16,-3-1 8-16,2 5-8 0,1-6 0 15,2 1 0-15,-2 0 0 0,-1 1 0 0,1 4 0 16,2-5 0-16,-5-1 0 0,0-1 0 0,0 2 0 0,0 1 0 16,0-1 0-16,-3 8 0 0,0-8 0 0,3-2 0 15,-5 2 28-15,2 1 0 0,-2 4-1 0,0-4 0 16,-1 4 5-16,1-5 2 0,2 5 0 0,0-4 0 15,-2 2-18-15,0 2-4 0,5 0-1 0,0-2 0 16,-3-5-11-16,3 7 0 16,-5-2 9-16,2-3-9 0,3 5 16 0,-6 0 0 0,1-2-1 0,2 0 0 15,-5 0-15-15,3-3 0 0,-6 5 0 0,1 3 0 16,-1 2 0-16,3-5 0 0,-3-5 8 0,1 1-8 0,-4 6 0 0,4-4 0 16,-1 0 0-16,3-3-10 15,-2-2 10-15,-1 0 12 0,3-4-2 16,0 4-1-16,-3 2-9 0,3-2-11 0,3 3 3 0,0-1 0 0,-1-4 8 15,1-2 0-15,-3 6 0 0,2-2 0 0,-2 0 12 16,6 3-3-16,-6-1 0 0,2-2 0 0,1-4-9 0,0 8-12 16,-3 1 2-16,0-2 1 0,0 6 9 0,0-2 12 15,2-4-2-15,-4 4-1 0,-1-2-9 0,3 4 0 16,-3 1 0-16,1-1-11 0,-1-2 11 0,0 3 0 16,3-3 0-16,0 2 0 0,-2 3 9 0,4-5-9 15,1-4 12-15,2 4-12 16,-2-5 0-16,0 1 0 0,2-1 0 0,0 1-9 0,3 4 9 0,-3-5 0 0,1-2 0 15,2 3 0-15,-3-1 0 0,0 8 0 16,1-1 0-16,-1-2 0 0,3 1 0 0,-3-4 0 0,0 6 0 0,1-3 0 16,-1 0 0-16,0-2 0 0,3-3 0 0,-2-1 0 15,1-6 0-15,1 5 0 0,-2-2 0 16,-1 0 0-16,3 2 0 0,0-5-16 0,0-2 4 16,0 5 0-16,0-3 1 0,2-2 0 15,-2 0 0-15,3 3 0 0,-1-3 11 0,1 4 0 0,0-1 0 0,-1-3 0 16,1 0 0-16,-1 0 0 0,-2 2 0 15,0 1 0-15,3 1 0 0,-3-1 0 0,-3-1 0 0,3-2 8 16,-3 0-8-16,3 0 0 0,-5 0 8 0,2 3-8 16,3 4 8-16,-3-7-8 0,1 2 10 0,-4-2-10 15,4 0 10-15,-1 0-10 0,-3 3 10 0,4 1-10 16,-4-1 0-16,4 2 8 0,-1-3-8 0,0-2 0 16,1 0 0-16,-1-5 0 0,0 5 0 0,0 0 0 0,1 3 0 15,-4-3 0-15,4 0 0 0,-4 0 0 16,4-2 0-16,-4-3-8 0,1 5 8 0,0-2 0 15,-1 4 0-15,1-7 0 0,-3 5 0 0,0 1 0 0,0-1 0 0,-3-7-12 16,3 0 12-16,0 0-13 16,0 4 13-16,0-4 0 0,3-2 12 0,-6-3-12 0,3-4 0 0,0 2 0 15,0 4 0-15,0-11 0 0,0 2 9 16,0-2-9-16,0-2 0 0,3-1 9 0,-3-6-9 16,0 6 0-16,0-2 0 0,0-2 0 15,2 2 0-15,1-2 0 0,-3 2 0 0,0-2 0 0,0 5-10 0,3-3 10 0,-3-2-13 16,0-3 5-16,-3 8-2 0,3-6 0 15,0 1 0-15,0-2 0 0,0 4 10 0,0-2 0 16,3-5 0-16,-3 2 0 0,5-2 9 0,-5-2 4 0,3 2 1 0,-1 0 0 16,4-4-14-16,-4 4 0 0,4-5 0 15,-4 1 0-15,4 4 0 0,-1-5 16 0,3 3-4 16,-3-3 0-16,0 1-12 0,3-1 0 0,0-2 0 0,0 5 0 16,-3-7 8-16,1 6-8 0,2-1 11 15,-3-3-11-15,3 0 16 0,0 2-4 0,2-6-1 0,1 4 0 16,0 0 2-16,-1 0 1 0,1 0 0 0,2-5 0 15,0 5 10-15,3-4 1 0,-3 1 1 0,3-1 0 16,0-3-14-16,3 0-4 0,-1 0 0 0,3 0 0 16,0-7-8-16,6 7 8 15,2-5-8-15,-3 0 8 0,1-2 0 0,-1 0 0 0,6 3 0 0,0-4 0 16,-3 1 4-16,3 3 0 0,-3-6 0 0,0 8 0 0,3-3-12 16,2 3 0-16,0-5 0 0,4 7 0 15,4-7 27-15,0 7 3 0,3-7 1 0,-3 4 0 16,3-4-31-16,-2 0 8 0,-1 7-8 0,3-7 0 0,5 7 9 15,1-5-1-15,-1 1 0 0,-2 1 0 16,-6-1-8-16,0-3 8 0,-2 4-8 0,8 1 8 0,4-3-8 0,1-2 0 16,0 7 9-16,-2-7-9 0,-4 5 8 0,3-5-8 15,-5 7 10-15,6-7-10 0,2 2 0 0,2-2 8 16,1-5-8-16,-6 7 0 0,-2-2 0 0,-1 0 8 16,1-2-8-16,2 2 0 0,3 0 0 0,3-3 0 0,-3 3 0 15,-3 0 0-15,0 0 0 0,-5 0 11 16,0 0-11-16,0 5 10 0,8-5-10 0,-3 7 0 15,3-7 0-15,-3 4 0 0,1-1 0 0,-4 1 12 16,-2 1-12-16,3-3 12 0,2 3-12 0,0-3 8 16,1 3-8-16,-1-3 8 0,-2 3-8 0,-3 2 12 0,-6-3-12 0,6-1 12 15,0 4-12-15,0-7 0 0,3 7 0 0,2-3-11 16,-2 1 11-16,-1-3 0 0,-4 3 0 16,-1-3 8-16,0 5 10 0,1-2 2 15,2-3 1-15,2 5 0 0,1 0-21 0,0 5 0 16,-3-10 0-16,0 10 0 0,-8-5 0 0,0 2-13 0,0-2 3 0,2-2 1 15,1 2 9-15,0 2 0 0,-1-2 0 0,1 0 0 16,-3 0 0-16,-2 5 0 0,-4-5 0 0,1 2 8 16,-6-2-8-16,6 0 0 0,-3 5 0 0,3-3 0 15,2 1 0-15,1-3 0 0,-3 7 0 0,-1-7 8 16,6 7-8-16,-2-5 0 0,-3 3 0 0,-3-3 0 16,0 5 8-16,-3-2-8 0,1 0 8 0,-1-1-8 15,3-1 0-15,-5 1 0 16,0-1 0-16,2 1-8 0,1-1 8 0,5-1 0 0,-3 5 0 0,0-7 0 0,2 7-10 0,4-2 10 15,-3 0-12-15,-1-1 12 0,-4-1-13 0,-1 4 4 16,1-5 1-16,-1 3 0 0,3-3-4 0,0 5 0 16,1-2 0-16,-4-3 0 0,3 1-4 15,-2 1 0-15,-1-1-1 0,3-3 0 16,-2 0-31-16,-1 4-7 0,0-1-1 0,-10-3 56 16</inkml:trace>
  <inkml:trace contextRef="#ctx0" brushRef="#br0" timeOffset="-153234.52">16216 4670 460 0,'0'0'20'0,"0"0"5"0,0 0-25 0,0 0 0 16,0 0 0-16,0 0 0 15,0 0 334-15,0 0 62 0,3-5 12 0,5-2 2 16,5-3-300-16,3 3-60 0,-3 0-12 0,3 3-2 16,3-8-5-16,2 5-1 0,0-3 0 0,3 1 0 0,0 2-7 0,-1-3-2 15,7 3 0-15,-1 0 0 0,0 0-5 0,8 5-2 16,5-3 0-16,0 3 0 0,1 0-14 0,4-3 0 15,4 3 0 1,-1-3-10-16,0 5 10 0,3-3-8 0,0-1 8 0,3 4-8 0,2-5 8 0,3 0 0 16,-6 3 8-16,-2-3-8 15,-3 3-48-15,1-5-13 0,-1 0-3 0,0-3-575 0,-2 3-114 16</inkml:trace>
  <inkml:trace contextRef="#ctx0" brushRef="#br0" timeOffset="-142885.75">19793 606 1267 0,'0'0'112'0,"0"0"-89"0,0 0-23 0,0 0 0 15,0 0 144-15,0 0 24 0,0 0 4 0,0 9 2 16,3 3-98-16,0-1-20 0,-1 4-4 0,-2 6-1 16,3 7-19-16,-3-4-4 0,0 6-1 15,0 3 0-15,0 2-8 0,0-2-2 16,-3 0 0-16,3-2 0 0,-2-1-17 0,-1-4 10 15,0 5-10-15,1-8 8 0,-1 3-8 0,-2-2 0 32,0-1 9-32,2-2-9 0,-2-2 10 0,-1 2-2 15,1-4-8-15,0-3 12 0,0 2-12 0,-1-4 0 0,1-5 0 16,0 0 0-16,2 0 0 0,0 0-10 0,3-7 2 0,0 0 0 0,0 0-12 0,0 0-3 0,0 0 0 0,3-7 0 16,2-2 7-16,1 2 0 0,2-7 1 0,-1 4 0 15,4 1 15-15,0-3 0 0,-1 3 0 0,6 2 0 16,0 0 0-16,-3-3 8 0,3 3 1 0,0 5 0 15,0 2 23-15,-3 0 4 0,3 0 0 0,-3 0 1 0,0 2-15 16,1 5-3-16,-1-7-1 0,0 10 0 0,3-3-10 0,-5 0-8 16,-1 2 12-16,3-2-12 15,-5 3 8-15,-2 1-8 0,1 1 0 0,-4-5 0 0,0 5 8 0,-3-3-8 16,-3 1 0 0,0 4 0-16,-4-2 0 0,-1-1 0 0,-3-4 0 0,-2 3 0 0,0-1 0 0,-1-2 0 15,1 3-13-15,0-3 5 16,-3 0-16-16,3 0-4 0,0-5 0 15,-1-2 0-15,1 0-33 0,5 0-7 0,-2-2-2 16,-1-3 0-16,3-4-124 0,5 2-25 0,-5-17-5 0,8 5 0 0</inkml:trace>
  <inkml:trace contextRef="#ctx0" brushRef="#br0" timeOffset="-142175.28">20291 1041 230 0,'18'-3'20'0,"-10"3"-20"0,-2-4 0 0,-1 1 0 15,6 3 358-15,-4-7 67 0,1 7 14 0,3-7 2 16,-3 5-274-16,-3-3-55 0,1 0-12 0,-6 5-1 16,2-4-56-16,-4-3-11 0,-1 4-3 0,-2-4 0 15,-3 0-17-15,0 7-4 0,-3-7-8 0,-2 7 12 16,-3 0-26-16,3 0-6 16,-6 5 0-16,3-3-1 0,-2 8 5 0,2-3 0 0,3 0 1 0,0 7 0 15,2-5 15-15,0 5-11 0,1-2 11 0,2 0-10 16,0 4 10-16,5-6 0 0,-2 4 0 0,2-5-8 15,-2 5 8-15,5-2 0 0,3-5 0 0,-1 0 0 16,1 0 0-16,2 0 0 0,3-7 0 0,3 0 0 16,-1 0 11-16,1-4-3 0,5 1 0 0,0-4 0 15,5 5 1-15,-3-3 0 0,-2-2 0 0,3-2 0 16,-1 6 5-16,1-4 1 0,-1 0 0 16,1 0 0-16,-3 5-15 0,-3 2 8 0,0-7-8 15,-5 7 0-15,3 0 0 0,-11 0 0 0,0 0 0 0,5 2 0 0,-5-2 0 0,0 0 0 16,3 7 0-16,-1 0 0 0,-2 0 0 0,0 3 0 15,-2-1 0-15,-4-4 0 0,4-3 0 0,-1 5 0 16,0-2 0-16,3-5 0 16,0 0-28-16,0 0 2 0,0 0 0 0,0 0 0 15,11 2-23-15,0-2-5 0,-1 0-1 0,3-7 0 16,1 0-16-16,-1 0-3 0,0-2-1 0,0-1 0 16,3 3 34-16,-3-2 6 0,1-5 2 15,2 4 0-15,-3-4 41 0,0 5 8 0,0-5 1 0,0 4 1 0,1 1 52 0,-1 2 10 16,-5 0 3-16,0 0 0 0,0 0-5 0,0 4-1 15,-6-4 0-15,-2 7 0 0,0 0-29 0,0 0-7 16,0 0-1-16,0 0 0 0,-10 0-7 0,2 7-1 0,0-7-1 0,-3 3 0 16,3 4-31-16,0 2-15 0,0-2 2 0,3 0 0 15,0 3 13-15,0-3 0 0,2 2-10 0,0-2 10 16,1 0 0-16,4 3 0 0,1-3 0 0,0 0 0 16,-1 7 0-16,6-12 18 0,-3 5-2 0,3 7 0 15,3-11-27-15,-3 6-5 16,0-2-2-16,5 0 0 0,-2-2 18 0,2 4 0 0,-3-6 0 0,1 1 0 15,-6-1 11-15,3 4 5 0,0-5 2 0,-2 5 0 16,-4-2-18-16,-2 0 0 0,3-1 0 0,-3 3 0 16,-3 0 0-16,-2 3 0 0,-3-8 0 0,0 5 0 0,-3 3 0 0,-2-3-16 15,0 0 4-15,0 2 0 0,-3-2 12 0,3 3-9 16,-1-6 9-16,4 3-8 0,-1-4-8 0,1 1-2 16,2 1 0-16,0 0 0 15,0-5-33-15,0 0-6 0,3 0-2 16,2-5 0-16,0 3-130 0,3-1-27 0,3-1-4 0,2 1-2 0</inkml:trace>
  <inkml:trace contextRef="#ctx0" brushRef="#br0" timeOffset="-141869.99">20802 1168 403 0,'21'-3'36'0,"-11"-4"-36"15,-2 0 0-15,3 5 0 0,-1-3 316 0,1-2 56 0,0 2 11 0,2 1 2 16,0-3-216-16,-2-3-43 0,-1 3-9 0,6 5-1 16,3-5-58-16,-1 0-11 15,1 0-3-15,-3 0 0 0,-1-3-30 0,4 3-6 0,-3 5-8 0,-3-8 11 16,3 3-11-16,-6 0 0 0,-4 0 0 0,-1 0 8 15,0 0-8-15,1-2-16 0,-4 2 4 0,4 4 1 32,-6-4-16-32,0 0-3 0,-3 0-1 0,-2 7 0 0,-6-2 6 0,-2 2 1 0,0-5 0 0,-3 5 0 15,-3 5 24-15,3-5-8 16,-2 2 8-16,2 5 0 0,3 0 8 0,-1 0 8 0,1 0 0 16,3 3 1-16,2-3 3 0,0 2 0 15,2-2 0-15,-1 3 0 0,4 4-20 0,0-5 8 0,1 8-8 16,-1-1 0-16,0-2 11 0,3 3-11 0,3-1 10 0,0 5-10 0,-1-7 13 15,4 3-3-15,1-1-1 0,1-4 0 16,6 0-9-16,4-3 0 0,1 1 0 0,2-3 0 16,8 0-67-16,-3 0-18 15,-2-7-4-15</inkml:trace>
  <inkml:trace contextRef="#ctx0" brushRef="#br0" timeOffset="-140579.11">22347 1111 1036 0,'0'0'92'0,"0"0"-73"16,0 0-19-16,5 0 0 0,-2-7 105 0,2 5 18 0,-5 2 3 0,3-5 1 16,-3-4-78-16,0 6-15 0,0-1-3 0,0 1-1 15,0-4-4-15,-3 0-1 16,3 5 0-16,0-3 0 0,-3 3 35 0,1-3 8 0,2-4 0 0,-3 6 1 16,0-1 0-16,1 1 0 0,-1-4 0 0,3 0 0 15,-3 5-19-15,1 2-4 0,-1-5-1 0,0 3 0 16,1-5-21-16,-3 7-5 0,2-3-1 0,3 3 0 15,-5-4-9-15,2 4-1 0,-2 0-8 0,2 0 12 16,-2-3-12-16,5 3 0 0,-6 0 0 0,6 0 0 16,0 0 12-16,0 0 0 0,-2 0 0 0,2 0 0 0,0 0-12 0,0 0-16 15,-3-7 3 1,3 0 1-16,0 7 12 0,0-2 0 0,0-5 0 0,5 2 0 16,-2-4 0-16,5-1 0 0,-3 3 0 0,1-2 0 0,2-5 0 15,-1 4 8 1,-1-4-8-16,2 5 0 0,0-5 0 0,0 4 0 0,0-6 0 15,-1 2 0-15,1 0 13 0,3 2-4 0,-3-9-1 0,0 4 0 0,2 3-8 16,-2-5 0-16,3-2 0 0,-3 2 0 0,0-2 0 0,0 2 0 16,0-2 0-16,-3-2 0 0,0 4 0 0,1-2 0 0,-1-3 0 15,0 1 0-15,-2 4-12 0,-1-2-5 16,-2 4-1-16,0 1 0 0,0 2 18 0,-5-3 0 16,3 10 8-16,-1-2-8 0,-2 2 16 0,-1-1-2 15,1 8-1-15,-3 0 0 0,3 0-26 0,-3 8-6 16,0-1-1-16,-5 2 0 0,2 7 11 0,1 6 9 15,-1 4-13-15,-2 4 5 0,-1 8 8 0,1-3 0 0,3 10-9 0,-1 2 9 16,-2 0-9-16,2 2 9 0,3 5-12 0,0-4 12 16,0-3 0-16,3 2 0 0,5-11 0 15,0 11 9-15,0-11-9 0,3 6 0 0,-1-8 0 16,4 1 0-16,2-11 0 0,5 2 0 0,-5-4 0 0,5-5 0 16,-2-3 0-16,2-2 0 15,0-4 0-15,3-6 0 0,0-1 0 0,2-6-9 0,-2-1 9 16,3-6 0-16,2-4-26 0,-3-2 2 0,1 2 0 0,0-12 0 15,2 9-3-15,0 1 0 0,3-8 0 0,2 8 0 16,1-5 27-16,-1 4 0 0,3 3 0 0,-2-2 0 16,-6 6 20-16,-3 1 8 0,1 2 3 0,-3 0 0 0,2 7-12 15,-5-3-3-15,1 3 0 0,-4 0 0 0,1 3-8 0,-1 4-8 16,-4 0 12-16,-4-5-12 16,4 12 9-16,-4-7-9 0,-4 10 0 0,-1-8 9 0,0 5-1 0,-2-4-8 15,-6 6 12-15,4-2-4 0,-7-4-8 16,4 4 8-16,-1-5-8 0,-2 1 8 0,2-3 9 0,1 0 2 15,-6 0 0-15,3 0 0 0,-1-5-19 16,1 3 0-16,0-5 0 0,2-5 0 0,3 5-14 0,3-2 0 16,0-10 0-16,0 7 0 0,7-2 4 0,3-7 1 15,3 5 0-15,3-5 0 0,5 4-3 0,2 1-1 0,-2 2 0 16,5-7 0-16,3 4 13 0,3-4 0 16,-3 5 0-16,2-5 0 0,0 4 0 0,1-4 0 15,2 2 0-15,0 1 0 0,3 1 10 0,-3-4 5 0,0 7 1 16,0-2 0-16,-2-1 4 0,-4 3 2 0,-1-2 0 0,-1 2 0 15,-5-3-14-15,0 6-8 0,-9 1 10 0,1-4-10 16,-2 5 8-16,-6 2-8 0,0 0 0 0,0 0 9 16,-6 2-9-16,1 1 10 0,-5 4-10 0,-1 0 10 15,0 0-10-15,1 2-11 0,-1 5 3 0,1-4 0 16,2 6 8-16,0 5 0 0,0-7 8 0,3 5-8 16,-1 2 8-16,1 3-8 0,2 2 8 0,3 0-8 15,-2 2 8-15,4 0-8 0,-2 7 10 0,3-4-10 16,2 2 8-16,1-3-8 0,-4 3 0 0,1 3 9 15,5-1-9-15,-3 5 0 0,0-7 0 0,1 0 0 16,4 4 0-16,-5-11 0 0,1 5 0 0,-4-1 0 16,1-11-8-16,-3 2 8 0,-3-4-10 0,-2-1 10 0,0 1-10 15,-3-3 10-15,3-5-10 0,-9 3 10 0,4-3-23 16,-6-6 2-16,0-3 0 0,0 0 0 16,0 0 2-16,0-3 1 0,1-6 0 0,-1-3 0 0,2 5 6 15,4-5 0-15,-3 1 1 0,2-6 0 0,0-2 11 0,6-2 16 16,-3-2-4-16,3 4-1 0,2-12 21 15,1 8 5-15,4 2 1 0,1-5 0 0,5 2-10 0,0 8-1 16,2-1-1-16,6 3 0 0,3 0 2 0,2 5 1 16,5 2 0-16,4-3 0 0,-1 3-21 15,0 5-8-15,5-8 0 0,1 3 0 16,-4 0-75-16,-2-7-21 0,-2 12-4 16</inkml:trace>
  <inkml:trace contextRef="#ctx0" brushRef="#br0" timeOffset="-138901.37">21116 2845 518 0,'6'-8'46'0,"2"1"-37"16,0-4-9-16,0-3 0 0,-3 4 388 0,0-4 76 15,0 0 16 1,1-3 2-16,-1-1-328 0,0 1-66 0,-2-4-12 0,0 7-4 0,-3-3-44 0,-3 1-10 16,0 0-2-16,1 1 0 0,-1-1-8 0,-2 7-8 15,-1-6 12-15,1 8-12 0,-3-2 8 0,-2 7-8 16,-4-3 0-16,1 3 0 0,0 4 0 0,0 3 0 16,-1-3 0-16,1 12 0 0,0-5 32 0,2 8 0 0,-2 4 0 0,3-2 0 31,2 4-51-16,0 1-10-15,0 7-3 0,5-6 0 0,0 6 32 0,6 0 0 0,0-6 0 0,2-1 0 0,3-3 0 0,3-2 0 16,2-7 0-16,8-5 0 0,3-3 0 0,0-8-9 16,2-3 9-16,1-5 0 0,4-7-23 0,1-7 1 15,0-4 0-15,0-8 0 16,-1 0-62-16,1 3-12 0,-3-10-2 0,3 5-1 16,2-2 11-16,-2-3 3 0,-6 3 0 0,1-5 0 15,-3 2 85-15,-3 3 28 0,-5-3 0 0,0 5 0 16,-3 0 59-16,-3 7 12 0,-2 1 2 0,-2 3 1 0,-4 6-26 0,-2 4-4 15,-2 5-2-15,-4 7 0 0,-2 4-14 16,1 3-4-16,-4 3 0 0,-2 13 0 0,-1-2-27 0,1 12-5 0,-3 2-2 16,1-2 0-16,1 12-18 0,-2 0 0 0,1 6 0 0,4 1 0 0,-2 2 0 15,5 0 0-15,-3-5 8 0,3 3-8 16,0-10 0-16,3 3-9 0,0 2 1 0,-1-7 0 16,4-3-13-16,2-6-3 0,2 0 0 0,1-8 0 15,2-2-56-15,6-5-12 0,2-1-3 0,0-8 0 16,6-3 35-16,-3-4 6 15,2 0 2-15,1-2 0 0,2-3 31 0,3-5 6 0,0 6 2 0,-1-3 0 0,1-1 34 16,-3-1 7-16,-2 7 2 0,-1-6 0 0,-2 8 29 0,-2 0 5 16,-1-2 2-16,-3 7 0 0,1 2-34 15,-3-5-6-15,0 3-2 0,0 2 0 0,-3 0-12 0,-5 0-4 16,0 0 0-16,0 0 0 0,3 7-8 0,-3-5 0 16,-3 7 0-16,-2-2 0 0,0 0 0 0,-1 3 0 15,-2-3 0-15,-2 5 0 0,-4-3 0 0,1 1 0 16,-3 4 0-16,0-3 0 0,-5-6-14 0,0 2-5 0,0 0-1 15,0-2 0 1,5 2-28-16,3-2-7 0,-3-3-1 0,5-2 0 16,1 0-22-16,2 0-5 0,8 0-1 15,0 0 0-15,0 0 4 0,5 0 0 0,3 0 0 0,5-2 0 0,3-3 80 0,3 5 9 0,4-2 6 0,1-3 1 16,3-4 32-16,-4 1 8 0,7 1 0 0,-1-2 1 16,2 0-21-16,4-6-5 0,2 8-1 0,3-9 0 15,-3 7 2-15,0-6 1 16,-3 4 0-16,-2-1 0 0,-3 3 10 0,-5-1 1 0,-3-4 1 0,-5 7 0 15,0 0-14-15,-6-3-3 0,-2 3-1 0,-3 5 0 16,-2-3-15-16,0-4-4 0,-6 7 0 0,-2 2 0 0,0-5-8 16,-6 3 0-16,0 2 0 0,-2 0 0 15,-5 0 0-15,-1 2-11 0,1 3 3 16,-4-5 0-16,1 2 8 0,5 7 0 0,3-2 0 0,3 0 0 16,-4 1 0-16,1 1 0 0,0-2 0 0,2 7 0 15,3-7 0-15,0 3 0 0,6-1 0 0,-1 0-8 0,0-2 8 16,6 5 0-16,-3-2 0 0,5-8 0 0,3 5 0 0,0 2 0 15,0-4 0-15,3-3 0 16,2-2 0-16,6 0 0 0,-1-2 0 0,3-3 0 0,3 1 0 16,0-3 0-16,2 0 0 0,-2-3 0 15,3 3-24-15,2-5-10 0,2 3-2 0,1 0 0 16,3-6 24-16,-1 6 12 0,-2-5-12 0,-3 5 12 0,0-1 0 0,-5 3 0 16,-6-2 0-16,-2 2 0 0,-3 0 0 0,-2-1 9 15,-6 8 1-15,-5 0 0 16,0 0 18-16,-5-2 3 0,-3-3 1 0,-3 12 0 0,-2-7-10 0,0 10-2 15,-6-5 0-15,1 6 0 0,-1-6-12 0,-2 4-8 16,3 6 8-16,-1-6-8 0,1 5 0 0,-1-4 0 16,6 4 0-16,0-3 0 0,2 3 0 0,3 3 0 15,0-3 0-15,6 3 0 0,-1-3 11 0,3-3-3 0,3 4 0 16,5 1 0-16,2-2 29 0,1-5 6 0,5 6 1 0,2-6 0 16,3 0-20-16,0-2-4 0,1 5-1 0,-1-2 0 15,0-8-19-15,0 5 0 0,-2-7 0 0,-4 7 0 16,1-7 0-16,-2 2 0 0,-6 3 0 0,-1-5 0 15,1 0 0-15,-8 0 0 0,0 0 0 0,0 0 0 16,-5 3 32-16,2 1 0 0,-4 1 0 0,-4-5 0 16,-2 5-51-1,-1-3-10-15,1 3-3 0,-3-5 0 0,3 0 7 0,0 2 1 0,-3-4 0 16,3 2 0-16,0 0-21 16,2 0-4-16,0-5-1 0,1 3 0 0,2-3-13 0,3 5-2 0,2-9-1 0,3 6 0 15,5-4-17-15,3 0-3 0,5 0-1 16,1-2 0-1,2-1 27-15,5-2 4 0,0 1 2 0,3-3 0 0,-1 4 54 0,1-4 0 0,0 0 0 0,0-3 0 0,-3 10 68 0,3-9 8 16,2 4 1-16,-2 5 1 0,0-7 19 16,0 7 4-16,-3 0 1 0,0 5 0 0,-5-1-35 15,0-2-7-15,-6 10-2 0,1-2 0 0,-3-3-22 0,-3 7-5 16,-2-7-1-16,0 2 0 0,-6 5-18 0,0 7-3 16,1-12-1-16,-4 8 0 0,-2 2-8 0,0-1 10 15,1-4-10-15,1 1 10 0,-2 1-10 0,0-2 0 16,3 0 0-16,2 0 0 0,3-7 0 0,0 0-14 15,0 0 5-15,0 0 1 16,0 0-22-16,0 0-4 0,6-2-1 0,2-3 0 16,2-2-1-16,-2 0-1 0,3-2 0 0,-1-1 0 0,1 1 28 0,-3 2 9 15,2-7 0-15,1 6 0 0,0-1 0 0,-1 2 12 0,1 0 0 0,-1 7 0 16,-2-2 24-16,0 2 4 0,-2 0 0 16,-6 0 1-16,7 2-22 0,-1-2-5 15,-1 7-1-15,0 0 0 0,-2 0-1 0,0-5 0 0,-1 6 0 16,1 1 0-16,0-4-12 0,-1 2 9 0,-2-3-9 15,0-4 8 1,0 0-86-16,0 0-18 0,0 0-3 0,6-4-1066 0</inkml:trace>
  <inkml:trace contextRef="#ctx0" brushRef="#br0" timeOffset="-138726.24">23037 2233 2761 0,'-8'17'122'0,"6"-15"26"0,-1 12-119 0,0 0-29 16,1 3 0-16,-1-6 0 0,0 3 22 0,1 3-2 16,2-3 0-16,-3-5 0 15,3-2-73-15,0 8-15 0,0-13-4 16,0-2-1115-16</inkml:trace>
  <inkml:trace contextRef="#ctx0" brushRef="#br0" timeOffset="-138552.5">23312 2337 2602 0,'3'9'116'0,"0"0"23"0,-3-2-111 0,2 10-28 0,1-1 0 0,-3-2 0 16,0 10 88-16,-3-8 13 16,-2 8 3-16,0-1 0 0,0 6-73 0,-3-3-15 0,2-3-2 0,-2 3-1 15,0 5-13-15,3-6 8 0,-3 4-8 0,3-4 0 16,2-1 0-16,1 0-13 0,-4-8 1 0,6 5 0 31,-2-4-93-31,2-3-19 0,0-3-3 0,2-3-1 16,-2-8-139-16,0 0-28 0,0 0-5 0,11-15-2 0</inkml:trace>
  <inkml:trace contextRef="#ctx0" brushRef="#br0" timeOffset="-138381.97">23125 2546 2948 0,'0'0'131'0,"5"12"26"0,3-5-125 0,2 2-32 15,4 0 0-15,2 6 0 16,5-8 32-16,2 2 0 0,1-2 0 0,3-5 0 0,-1 3 4 0,3-5 2 15,-2-5 0-15,-1 3 0 16,6-3-118 0,0-4-24-16,5 2-5 0,0-2-1 0</inkml:trace>
  <inkml:trace contextRef="#ctx0" brushRef="#br0" timeOffset="-136609.64">24151 2494 2516 0,'0'0'56'0,"0"0"11"0,0 0 2 0,0 0 1 0,5 2-56 0,-5-2-14 0,0 0 0 0,6 5 0 16,-4 0 48-16,4 0 6 0,-6 2 2 16,2-5 0-16,-2 7-39 0,3-2-7 0,-3 0-2 0,0 8 0 15,0-8-8-15,-3 2 0 0,1 5 0 0,-1-2 0 16,0 2 0-16,-2 0 0 0,0 5 0 0,0-3 0 0,-1 1 0 0,1-3 0 16,-3 0 0-16,3 3 0 15,-3-3 0-15,2-3 0 0,1 1 0 0,-3-2 0 0,3-3 0 0,2-5 8 16,1 3-8-16,2-5 8 0,0 0-8 0,0 0 0 15,2-12 0-15,6 0-11 16,-2-7-23-16,1 3-5 0,4-3-1 0,0-2 0 16,-1 2-2-16,1-2-1 0,-1 5 0 0,1-1 0 0,0 1 27 0,-1 1 6 0,1 6 1 15,-1 0 0-15,1 2 29 0,-3 2 7 16,0-2 1-16,0 4 0 0,0 6 4 0,-3 2 2 16,0 2 0-16,-2-5 0 0,2 7 10 0,-2-2 1 15,-1 0 1-15,1 8 0 0,-3-6-5 0,0 5-1 0,0-4 0 16,0 4 0-16,-3-3-20 0,3-4-4 0,0 5 0 0,0-2-1 15,-2-8-15-15,2-2-13 0,0 0 2 16,0 0 1 0,0 0-90-16,0 0-19 0,0 0-3 0,5-2-1 15,0-5 42-15,1-1 8 0,-1 6 1 0,3-5 1 0,0 2 29 16,0-4 6-16,0 2 0 0,2-2 1 0,-2 6 47 0,0-2 10 0,3 3 2 0,-3-5 0 16,-6 5 36-16,4-3 7 0,2 5 1 0,-3 0 1 15,-5 0-27-15,5 0-6 0,-5 0 0 0,5 7-1 16,1 0 2-16,2-5 1 0,-6 6 0 0,4-1 0 15,-4 0-29-15,4-5-9 0,-1 7 0 0,0-4 0 0,3-3 0 0,-3 5 0 16,-5-7-15-16,8 0 5 31,3 5-17-31,-3-2-3 0,0-1-1 0,0-2 0 0,-8 0 6 0,8-2 1 0,-3-1 0 16,-5 3 0-16,5-5 12 0,-5 5 4 0,6-7 0 0,-4 5 0 0,-2-3 8 0,0-4 0 16,0 7 0-16,0-5 0 15,-2 0 0-15,-1-1 0 0,-2 6 0 0,2 2 0 0,-2-7 0 0,-1 5 0 16,1-3 0-16,0 5 0 0,2-2 0 0,-2 4 0 15,0-2 0-15,-1 5 0 0,4-1 0 0,-1 3 8 16,0 1-8-16,1 1 11 0,-1-2 2 0,3 2 1 0,0 3 0 16,3-2 0-16,-1-1-2 0,1-2 0 15,2 7 0-15,1-7 0 0,-1-4-12 0,3 4 0 0,0-5 0 16,2 3-10-16,1-5 2 0,-1 0 0 0,1 0 0 0,0-5 0 16,2-2-4-16,-3 2 0 0,4-2 0 15,-4 0 0-15,3-2 1 0,-2 2 0 0,2-8 0 0,-2 8 0 16,2 0 11-16,-5-2 0 15,3 7 0-15,-3-10 8 0,0 7 0 0,-3-2 0 0,0 2 0 16,0-4 0-16,-2 9 0 0,-3 0 1 0,0 0 0 0,0 0 0 16,0 0 10-16,0 0 1 0,-5 0 1 0,-3 7 0 15,3 0 4-15,-1-5 1 0,1 6 0 0,0 1 0 16,-1-2-26-16,4 2 0 0,-4-2 0 0,4 0 0 16,-1 3-11-16,0-5-7 0,3-5-2 0,3 2 0 15,-3-2-8 1,0 0-3-16,0 0 0 0,3 0 0 0,2 0-14 0,0 0-3 0,3-7-1 0,0-3 0 15,3 3-27 1,-1 0-4-16,1-4-2 0,2-3 0 0,3 4-18 0,-3-4-4 16,1-2-1-16,-7 1 0 0,1 4 72 0,3-3 14 0,0-3 3 0,-1-4 1 15,1 2 62-15,2 3 12 0,-2-3 2 0,-1 2 1 0,1-1 29 0,-3 3 5 16,-3 1 2-16,0 5 0 0,1 7-6 0,-4-3-2 16,-2-2 0-16,0 7 0 0,0 0-30 0,0 0-7 15,-5 12-1-15,0-1 0 0,-3 1-35 16,0 5-7-16,0-3-2 0,-3 4 0 0,1 8-8 0,2-12 0 15,2 8 0-15,1-4 0 0,0 6-10 0,-3-1 10 16,3 1-13-16,-3 2 5 0,5-3 8 0,-2 8 0 16,2-8 0-16,0 1 0 0,6-3 0 0,0-4 0 0,2-1 0 15,0-7-8 1,-2-1-15-16,2-6-2 0,3 5-1 0,3-7 0 16,2 0-1-16,0-7 0 0,3 2 0 0,3-2 0 15,-1-7-4-15,1 0-1 0,-3-3 0 16,-1 1 0-16,4 0 14 0,-6-3 2 0,3 0 1 0,-3 2 0 15,0-1 15-15,-2 1 0 0,0 1 0 0,-3 2 0 16,0-3 15-16,-3 5-1 0,-3-4 0 0,1 4 0 0,0 5 6 0,-3-7 2 0,0 7 0 0,-3 5 0 16,0-5-11-16,3 7-3 0,0 0 0 0,0 0 0 15,-7 0-8-15,-1 7 0 0,0-5 0 0,2 5 0 16,1 7 0-16,-3-5 0 0,3 6-8 0,0-4 8 16,2 3 0-16,-2 3 0 0,2 4 8 0,0-4-8 15,1 1 0-15,2-6 0 0,0 5 0 0,0-8 0 16,0 5-11-16,2-2 11 0,1 2-8 0,0-5 8 15,-1-2-24-15,1 1 1 0,2-4 0 0,0 1 0 16,-2 0-16-16,5-5-3 16,-3 0-1-16,1 0 0 15,2-5-5-15,0 5-2 0,2-2 0 0,-2 2 0 0,3-7 29 0,-1 7 5 0,3-8 2 16,-2 8 0-16,0 0 22 0,-1-2 5 0,1-3 1 0,-1 5 0 16,1 0 34-16,0 0 8 0,-4 5 0 0,1-3 1 0,-2-2-17 15,-1 0-4-15,0 0-1 0,-2 0 0 0,0 8 1 0,-1-4 0 16,-2-4 0-16,3 5 0 0,-3-5-20 0,0 0-3 15,0 0-1-15,-3 7 0 0,1 0-12 0,2 0 0 16,0-7 0-16,-3 7 0 0,3-7 0 0,-3 7 0 16,-2 3 0-16,2-1 0 0,1 0 0 0,-1-2 9 0,3 8-9 15,-3-6 8-15,3 7-8 0,0 1 0 0,0-5-12 16,0-1 12-16,0-4-16 0,3 8 4 0,0-6 0 0,-1-2 1 16,1 0 11-16,0 0-10 0,-1-7 10 0,4 0-10 15,-1 0 10-15,3-7 0 16,-3 0 8-16,3-2-8 0,0-1 0 0,3-2-12 0,-4-4 2 0,4 2 0 15,0-7 10-15,2-3 0 0,-3-4 0 0,4 2 0 16,-4 3 0-16,1-6 0 0,-3 11 0 0,0 1 0 31,-6 12-27-31,-2 5-3 0,0 0-1 0,0 0 0 0,0 0 14 0,0 0 17 0</inkml:trace>
  <inkml:trace contextRef="#ctx0" brushRef="#br0" timeOffset="-136282.55">24633 2583 2577 0,'0'0'114'0,"0"0"24"0,2 0-110 0,1-7-28 0,2 5 0 0,3-3 0 0,3 5 43 0,2-9 3 16,3 7 1-16,2-5 0 0,4-1-35 0,-7 8-12 16,7-2 9-16,-1-3-9 0,5 5 0 0,1-2 0 15,2 2 0-15,0 0 0 0,0-5 0 0,11 3 0 0,-6-5 0 0,6 5 0 31,0-3-57-31,2 3-17 0,-2-5-3 0</inkml:trace>
  <inkml:trace contextRef="#ctx0" brushRef="#br0" timeOffset="-133120.58">4090 575 1324 0,'-5'5'118'0,"0"-5"-94"16,2 2-24-16,-2 5 0 0,0-7 72 0,2 7 11 15,3 0 1-15,-8-4 1 0,0 11-22 16,5-7-5-16,-7 0-1 0,2 5 0 0,3 2-5 0,-3 2-2 16,2 1 0-16,-1 6 0 0,-4 8-33 0,3-1-6 15,0 6-2-15,0 1 0 16,0 3-9-16,0 0 0 0,0 0 9 0,6 5-9 0,-1-3 0 16,3 5 0-16,0 0 0 0,0 3 0 0,3-8 0 15,-1-7 0-15,4 3 0 0,2-8 0 0,2-1 0 0,1-6 0 16,2-4 0-16,5-7 0 0,4 4 0 0,1-4 0 15,4-7 0-15,2-5 8 0,-3-5-8 0,4-2 12 16,-1-7-4-16,2-3 0 0,-4 1 6 0,-1-8 2 0,3-9 0 16,-2 3 0-16,-1-8 4 0,-4 3 2 15,1-3 0-15,-2-2 0 0,-2 3-6 16,-3 1 0-16,0-1-1 0,-11-1 0 0,3 3-15 0,-8-3 9 16,0 1-9-16,-5 6 8 0,-3-2 2 0,-5 3 0 0,-1 1 0 15,1 1 0-15,-5 9-2 0,4-2 0 0,-4 7 0 0,-1-2 0 16,1 4 7-16,2 5 1 0,-3 0 0 15,-4 0 0-15,4 0 2 0,1 4 1 0,-1-4 0 16,0 0 0-16,4 5-19 0,-4-3 0 0,3 3 0 16,3-3 0-16,2 0-32 0,3 1-12 0,-2 4-4 15,10 0-1009-15</inkml:trace>
  <inkml:trace contextRef="#ctx0" brushRef="#br0" timeOffset="-132775.89">4969 392 2516 0,'-5'7'56'0,"-1"0"11"0,1 2 2 0,-3 5 1 16,3 3-56-16,2 1-14 0,-7 6 0 0,2-1 0 0,-3 6 12 0,3 4 0 0,-5-3 0 15,0 10 0-15,-1 0-12 0,1 7 0 16,0 3 0-16,-3 4 0 0,8 0 0 0,-5 5 0 16,0-1 0-16,2 1 0 0,6 2 0 0,2 3 0 15,-2-8 0-15,5-2 0 0,0-2 0 0,5 2 0 0,0-7 0 16,3 0 0-16,3-2 0 0,5-5 0 16,0 0-12-16,5-14 12 0,-3 4-27 0,4-6 2 15,4-1 0-15,3-13 0 16,0 4-89-1,6-7-18-15,-1-5-3 0</inkml:trace>
  <inkml:trace contextRef="#ctx0" brushRef="#br0" timeOffset="-132102.68">5797 361 2530 0,'-5'5'56'0,"-6"-5"11"0,3 2 2 0,0-2 3 0,0 0-58 0,3 0-14 0,0 0 0 0,-6 0 0 0,1 5 16 0,-1 4 1 16,-2-2 0-16,0 5 0 0,2 2-17 0,-2 3 0 15,-3 4 0-15,0-2 0 0,3 4 0 0,0 5 0 16,-3 0 0-16,5 3-9 0,-2 2 9 0,0-2-8 15,5 9 8-15,-3 4-8 0,3-4 8 0,3 0 0 16,0 0-9-16,2 0 9 0,3 0 0 16,3-7 0-16,2-2 0 15,-2-1 0-15,4 1 0 0,4-8 0 16,0 1 0-16,2-8 0 0,5 3-10 16,-2-7 10-16,8-3 0 0,0-2-9 0,2-7 9 0,3 0-10 0,1-4 10 0,1-6-10 0,-2 1 0 0,0-5 0 0,3-3 0 0,-5 8 0 15,-6-8 10-15,3 3-13 0,-6 0 5 16,-2 7 8-16,0-5-9 0,-3-2 9 15,0 5 0-15,-5-5 0 0,-2 7 0 0,-1 0 0 0,-2-3 0 0,-1 8 0 16,-2-3 0-16,-2 3 0 0,2-8 0 0,0 10 9 16,0 0-9-16,0 0 0 15,-8 0 0-15,2 5 8 0,1 0-8 16,0-3 0-16,-1 5 0 0,1 7 0 0,0-4 0 16,0 6 0-16,2 5 0 0,-2-2 0 0,5 9 8 0,-3 5 4 0,3 0 0 0,3 5 0 15,-1 2 0-15,4 0 0 0,-1 0 0 0,0 0 0 16,0 0-3-16,1 0 0 0,-1-3 0 0,0-4 0 15,1 5-9-15,-1-12 8 0,0 4-8 0,3 1 8 16,-8-8-8-16,0 1 0 0,0-5 9 0,0 4-9 16,-5-6 0-16,2 4 0 0,-2-12 0 0,-3 5 0 15,0-7-12-15,-3-2 0 0,-2 2 0 0,0-2 0 16,-3-5 1-16,0 0 0 0,-2-5 0 0,-1-2 0 0,1-2 11 16,-6 2 0-16,3-10 0 0,0 6 0 0,2-4 0 0,3-6 0 15,0 2 0-15,3-4 0 0,0-1 10 16,5 1-2-16,3 6-8 0,2-4 12 15,3 5-12-15,3 2 0 0,2-3-12 0,0 5 12 0,6 1 0 0,-3 1-8 16,5 1 8-16,3-1 0 0,2 3 0 0,3-4 0 16,1-1 0-16,-1-2 0 0,3 7 0 0,-3-5 0 0,3-2-8 15,-3 0-744 1,3 4-148-16</inkml:trace>
  <inkml:trace contextRef="#ctx0" brushRef="#br0" timeOffset="-131510.61">5723 954 1792 0,'0'0'80'0,"0"0"16"0,0 0-77 0,0 0-19 16,5-3 0-16,1-1 0 0,-6 4 62 0,7-3 9 15,-1 3 1-15,-1 0 1 0,3 0-42 0,0 7-9 16,-3-4-2-16,3 1 0 0,3 6-20 0,-6-1 0 15,-2 1 0-15,2 1 0 0,0-1 0 0,1-1-8 16,-4 5 8-16,-2-4 0 0,0 4 0 0,0-5 0 0,-2 5 0 0,-4-4 0 16,-2 4 0-16,0-5 0 0,6 5 0 0,-9-7 0 15,1 3 0-15,-1-3 12 0,3 0-4 0,-3-2 0 16,1-1 0-16,-1-1 1 16,1-3 0-16,2 0 0 0,-3 0 5 0,3-3 1 0,3 3 0 15,-3-7 0-15,3 0-2 0,-1 0 0 16,4 0 0-16,-3-5 0 0,5-2-13 0,0 5 0 0,0-5 0 0,5 4-10 15,-5-4 10-15,8 5 0 0,2-1 8 0,-4 3-8 16,4 0-96-16,1-2-23 0,-1 2-5 16</inkml:trace>
  <inkml:trace contextRef="#ctx0" brushRef="#br0" timeOffset="-131136.72">6170 1339 1785 0,'0'0'79'0,"0"0"17"0,0 0-77 0,0 0-19 16,3-4 0-16,5 1 0 0,2 3 166 0,1-2 30 0,2-3 5 0,-5 5 2 15,5 0-143-15,-2-2-29 16,2-3-6-16,-8 5-1 0,3 0-11 0,-8 0-2 15,0 0-1-15,8 0 0 0,-8 0-18 0,0 0-4 0,0 0-1 0,0 0 0 32,-2 7-38-32,2 0-7 0,-11 0-2 0,3 0 0 15,0-2 9-15,-2 7 2 0,2-5 0 0,0 2 0 0,0-2 38 0,0-4 11 0,-3 11 0 0,6-12 0 16,0 5 16-16,5 0 8 16,-8 0 2-16,5-4 0 0,6 4 23 0,5 0 5 0,-6 0 1 15,9 0 0-15,13 2-16 0,-8-6-23 0,2 1-1 16,3-4-7-16,3 0 0 0,-5 0-8 0,-4 0 12 15,7 0-12-15,-1-7-8 0,3 3 8 0,-1-6-763 16,6 3-145-16</inkml:trace>
  <inkml:trace contextRef="#ctx0" brushRef="#br0" timeOffset="-130277.65">6686 646 2059 0,'0'0'91'0,"0"0"19"0,0 0-88 0,0 0-22 16,0 0 0-16,0 0 0 0,0 0 81 0,0 0 12 0,0 0 3 0,0 0 0 15,0 0-61-15,3 7-12 0,-1 7-3 0,1-5 0 16,0 5-8-16,-3 3-3 15,2 6 0-15,-2 1 0 0,0 2-9 0,0 7 0 0,0-3 0 0,0 3 0 16,-2-5 0-16,-1-2 0 0,0-5 0 0,1-2 0 16,2 2 0-16,0-7 0 0,-3-2 0 15,3-5 0-15,-3 3 0 0,3-3 8 0,0-7-8 0,0 0 0 16,0 0 0-16,0 0 0 0,0-7 0 0,3-3 0 16,0 1 0-16,-1-5-17 0,1 0 2 0,0-3 1 15,-1-2 14-15,4-2-12 0,-4-2 12 0,3-1-12 16,1 5 12-16,-1-9 0 0,0 5 0 15,1-1 0-15,-1 5 0 0,3 3 0 0,0-1 8 0,-3 10-8 16,3-7 15-16,-3 12-1 0,3-5 0 0,-2 2 0 16,-1 5 7-16,3 0 2 0,0 5 0 0,2-5 0 0,1 7-10 15,2 5-1-15,-2 2-1 0,2 2 0 16,0 1-11-16,3 4 0 0,-5-2 0 0,2 4 0 0,-3 1 0 0,4-1-14 16,-6 1 2-16,0-1 0 15,-1-2 12-15,-1-2 0 0,-1 2 0 0,-2-2 0 16,-3-5-100-16,2 0-16 15,1-7-4-15,-3 3-576 0,-3-8-116 0</inkml:trace>
  <inkml:trace contextRef="#ctx0" brushRef="#br0" timeOffset="-130059.16">7075 636 1612 0,'5'-7'144'0,"3"5"-116"0,0-10-28 0,3 3 0 15,-3 6 127-15,5-4 19 0,-3-2 4 0,4 4 1 16,-4 3-62-16,4 2-12 0,-4 0-2 0,3 0-1 15,1 7-31-15,-1 2-7 0,3 1 0 0,-3 6-1 16,3 0-16-16,0 6-3 16,0 4-1-16,-6 4 0 0,3 8-15 0,-5 2 0 0,-2 0 0 0,-4 7 0 15,-2 0 0-15,-2-5 0 0,-6 10 0 0,-6-3 0 16,1 5 10-16,-5-4-1 16,-1 4 0-16,-2-7 0 15,2-5-41-15,-4 5-8 0,4-7-1 0,-2-2-715 16,-3-5-142-16</inkml:trace>
  <inkml:trace contextRef="#ctx0" brushRef="#br0" timeOffset="-129235.83">9133 620 2592 0,'-10'-14'115'0,"7"11"23"15,-7-4-110-15,2 0-28 0,-3 5 0 0,1-5 0 0,-1 2 26 0,0 3 0 16,1-5 0-16,-6 0 0 0,-3 4-14 0,3 3-4 16,-5 0 0-16,3 0 0 15,-1 3-54-15,1 1-11 0,-1 6-3 0,1-3 0 16,-1 0-14-16,1 2-3 0,2 1-1 0,-3 6 0 15,3-2 2-15,1 0 1 0,1 3 0 0,-2-1 0 0,6 8 61 0,-1-8 14 16,1 8 0-16,2-8 0 0,2 5 65 0,4-2 14 0,2 5 2 16,2-1 1-16,4-2-4 0,2-2-1 15,0-2 0-15,5 4 0 0,0-2-37 16,0-3-8-16,1-2-2 0,1 0 0 0,4-4-21 0,-1 4-9 0,-4-5 8 16,2 5-8-16,-1-7 0 0,1 3 0 0,-2-3 0 0,-1 2 0 15,-3-2 0-15,1-4 0 0,-3 8 0 0,-3-1 0 16,0-8-9-16,-5 3-1 15,-2 4 0-15,-1-2 0 0,-5-4 10 0,-5 6 0 0,2-4 0 0,-4 4 0 16,-4 5 0-16,-2-7-12 0,-3 0 12 16,0 3-12-16,-2-3-8 0,-3 2-3 0,2-2 0 0,-2-4 0 15,0 6-100-15,8-9-20 16,5 5-4-16</inkml:trace>
  <inkml:trace contextRef="#ctx0" brushRef="#br0" timeOffset="-128434.5">9189 1041 2145 0,'24'-17'95'0,"-11"8"20"0,3-5-92 0,2 0-23 16,4-3 0-16,-1-2 0 0,5-2 104 0,-5-2 17 15,-2 4 3-15,-3-2 1 0,0 2-57 0,-3-2-11 16,-5 4-2-16,-3 3-1 0,-2-2-38 0,-3-1-8 16,-3 8-8-16,-2-5 11 0,0 4-11 0,-3 3 0 0,-3 0 0 0,0 5 0 15,1 2 0-15,-3 2 0 16,2-2-12-16,-2 10 12 0,0-3-17 0,5 7 4 15,-3-5 1-15,-2 5 0 0,5 0 12 0,-3 5 0 0,3-2 0 16,3 6-9-16,-3-2 9 0,3-2 0 16,0 5 0-16,2-3-8 0,0-5 8 0,1-2 0 15,2-2 0-15,0 5 0 0,2-6 0 0,1-1-10 16,2-1 10-16,0-4 0 0,3-3-12 16,3 5 4-16,0-7 8 0,-1 0-13 0,6-7 13 0,-3 7 0 0,3-7 9 15,0 5-9-15,-3 2 0 0,0-7 0 16,-2 0 0-16,2 4 0 0,-5-1 0 0,3 1 0 0,-3-1 0 0,0-1 0 15,0 0 0-15,0-2 0 0,-6 5 0 0,6 2 0 16,-3-5 0-16,1-4 0 0,-1 6 0 0,0-1 0 16,1 1 8-16,-4-4-8 0,4 5 0 0,-4-3 0 15,3-2 0-15,1 2 0 0,-1-2 0 0,0 3 0 16,1 1 0-16,-1-1 0 16,0-1 0-16,3 0 0 0,-8 5 0 0,8 0 0 0,-3 0 0 0,-5 0 0 15,8 5 0-15,-8-5 0 0,6 9 0 0,2-6 0 0,-3 4 0 16,0 2 0-16,-2-2-8 0,-3-7 8 0,0 0 0 15,5 7 0-15,0 0 0 0,-5-7 0 0,0 0 0 0,8 0 0 16,0 3 0-16,0-3 0 0,3-3 0 0,-3 3 0 16,5-7 0-16,0 7 0 0,0-2-9 0,1-3 9 15,2 3 0-15,-3-5-9 0,3 7 9 16,2 0 8-16,1-3-8 0,-6 6 11 0,0 4-11 0,0-7 0 16,1 2 0-16,-1 5 0 0,0 0 0 0,3-7 8 15,-6 7-8-15,4-7 0 0,-1 3 0 0,0 1 0 0,0 1 0 0,1-5 0 16,-1 0 0-16,3 0 0 0,-3 0 0 0,5-9 0 15,-2 6 0-15,3-4-12 16,2 0 0-16,0-2 1 0,3-5 11 0,0 4 11 0,0-4-3 0,-3 0 0 16,5-2-8-16,-2-1 0 0,0 1 0 15,0 6 0-15,-3-6 0 0,0 4 0 16,-2 0 9-16,-6-4-9 0,0 2 0 0,-2 0 0 0,-6 7 0 16,0-3 0-16,-2 3 0 0,-3 0 0 0,-3-2 0 0,-2 2 0 15,-6 4 0-15,1-4 0 0,-9 0 0 0,1 7 0 31,-3 0-21-31,-1 0-9 0,1 0-2 0,0 0 0 0,0 7 32 0,2 3 12 0,-2 1-1 0,5 1 0 16,-2 2 4-16,5 3 1 0,2 4 0 0,0-2 0 16,3 4-6-16,6 1-1 0,-3-3 0 0,5 2 0 15,2 1 0-15,3-5 0 0,1 4 0 0,7-6 0 0,0-1-9 16,6-2 8-16,-3-4-8 0,7-3 8 16,4 2-8-16,2-4 0 0,0-3 0 0,3-4 0 15,0-3-97-15,-1-4-12 0,1 2-3 0,0-3-1006 16</inkml:trace>
  <inkml:trace contextRef="#ctx0" brushRef="#br0" timeOffset="-127606.02">8842 1657 403 0,'-5'-3'36'0,"0"-1"-36"0,-3 4 0 0,0 0 0 15,0 0 492-15,0-3 92 0,0 3 19 0,0 0 3 16,-2 0-457-16,-1 3-91 0,-2 1-18 0,0 6-4 16,-1-8-22-16,-2 15-4 0,-2-6-1 0,2 6 0 15,3-1-9-15,0 1-11 0,-6-1 3 0,6 8 0 16,5-8-40-16,0 5-7 0,0-2-1 15,3 2-1-15,2-4 14 0,3 2 3 0,3-12 1 0,2 7 0 16,-2-5 15-16,5-4 4 0,7-3 0 0,1-2 0 16,-2 0 20-16,4-7-9 0,3 0 9 0,0-2 0 15,-2-1 11-15,5 1 9 0,-6 2 1 16,3-7 1-16,-5 4 9 0,3-4 1 0,-1 5 1 0,-2 2 0 0,-3-3-14 16,1 3-3-16,-1 3-1 0,-2-6 0 0,-4 8-15 15,1-3 0-15,0 3 8 0,0-3-8 0,0 3 0 16,-5 2 0-16,5 0 8 0,-6 2-8 0,4-2 0 0,2 5 0 15,-6-5-9-15,4 2 9 0,-1 3-16 0,0-5 4 16,0 0 0-16,3 2 0 0,-2-2-4 0,4 0-1 16,-2-2 0-16,0 2 0 0,3 0 0 0,2 0 0 15,-2-5 0-15,-1 3 0 0,1-3 17 0,-1 3 16 16,-2 2-4-16,0 0 0 0,0-3 7 0,-3-1 1 0,-5 4 0 16,0 0 0-16,0 0-20 0,0 0 0 15,0 0 0-15,0 0 0 0,0 0 0 0,0 0 0 0,0 0 0 0,0 0 0 16,0 0 0-16,0 0 0 0,0 0 0 0,8 7 0 15,-2-5 10-15,-4 10-2 0,1-10 0 0,0 8 0 16,-3-3-8-16,2 7 8 0,1-5-8 0,-3 3 8 16,5 0 4-16,-2 2 1 0,5 5 0 0,-3-8 0 15,3 6 5-15,3-3 1 0,-3-2 0 0,2 4 0 0,1 1 1 16,2-10 0-16,0 5 0 0,0-3 0 0,3-2-12 0,3 0-8 16,-3-2 12-16,2-1-12 15,-5-4 12-15,3 3-12 0,-5-3 12 0,-1 5-12 16,-2-5 0-16,0 0 0 0,-5 4 0 0,-3-4 0 15,0 0 0-15,0 0 0 0,-8 0 0 0,0 0 0 16,-5 7-21-16,0-2-8 0,-6-5-2 0,3 2 0 16,-2 3-32-1,-1 0-6-15,1-5-2 0,-1 4 0 0,1-1-161 0,-4-3-33 0,-20 7-7 16,13-7 0-16</inkml:trace>
  <inkml:trace contextRef="#ctx0" brushRef="#br0" timeOffset="-127132.25">9853 1603 2131 0,'-5'4'189'0,"0"-1"-151"0,2 4-30 15,-2 0-8-15,-3 0 154 0,2 2 30 0,-2-2 5 0,0-4 2 16,-5 11-137-16,3-5-27 0,-4 5-6 0,1-4-1 16,3 4-20-16,-4 2 0 0,4-6 0 0,-3 11-12 15,2-2-7-15,0 4-1 0,1 6-1 0,2 3 0 16,0 8 21-16,0 0 0 0,3 3 0 0,5 1 0 16,-3-1 0-16,6-6 0 0,2 1 0 0,0-3 0 15,3 1 0-15,5-3 0 0,1-8 0 0,2-1 0 16,2-1 0-16,3-6 0 0,0-3-9 15,1-7 9 1,-1-5 0-16,3-4 0 0,-1-12 0 0,4-3 0 16,-3-4-13-16,-1-5 1 0,-1 1 0 0,-1-6 0 0,0-7-37 0,-3-2-7 0,-2 0-2 0,-2 3 0 15,-4-6 11-15,-5 6 3 0,1-3 0 0,-4 7 0 0,-2 0 35 0,-2 2 9 16,-4 1 0-16,1 4 0 0,0-2 28 0,-3 4 7 16,-3 5 1-16,3-4 1 0,-2 2 16 0,-1 4 3 15,-2-2 1-15,0 8 0 0,-3-1-36 0,3 5-7 16,-3 0-2-16,0 0 0 0,0 4-12 0,0 3 0 15,0 3-9-15,3-3 9 16,0 7-48-16,-3-5-4 0,5 5-1 0,-2 0 0 16,3-2-149-16,2 0-30 0</inkml:trace>
  <inkml:trace contextRef="#ctx0" brushRef="#br0" timeOffset="-126808.3">10575 1335 2761 0,'-5'4'60'0,"-3"-1"13"0,3 4 3 0,-3 7 2 0,-3-2-62 0,1-1-16 0,-3-1 0 0,-3 6 0 15,2 1 19-15,1 6 1 0,-3 1 0 0,0-1 0 0,-2 8-20 16,-1-1 0-16,1 3 0 0,2 10 0 15,-2-6 0-15,-1 3 0 0,3 0 0 0,0 7 0 0,6 0 0 16,-1 3 0-16,0-6 0 16,6 3 0-16,5 0-9 15,3-7-6-15,-1 3-1 0,4-6 0 0,-1 1-1 0,6-5-1 0,-1-2 0 16,3-3 0-16,3 0-16 0,0-4-3 0,0-1-1 0,3-6 0 16,-4 1-92-16,4-6-18 0,0-10-4 15</inkml:trace>
  <inkml:trace contextRef="#ctx0" brushRef="#br0" timeOffset="-126033.7">10930 1436 403 0,'0'0'36'0,"-3"-3"-36"0,1-1 0 0,-1 1 0 15,-2 3 454-15,2-7 84 0,3 7 17 0,-3-2 3 16,1-3-410-16,-1 3-81 0,-2-3-17 0,2 5-3 15,-2-2-39-15,0 2-8 0,-1 2 0 0,1-2 0 0,0 7-9 0,-1 3-2 16,-1-3 0-16,1 7 0 0,-2 0 11 0,3 5 0 16,-3 2 0-16,3 2-8 0,-3 6 8 0,3-6-8 15,-1 5 8-15,1-2-8 0,2 7 8 0,1-5 0 16,2-2 0-16,0-2 0 0,2-1 0 0,4-2 0 16,-4-4 0-16,6-1 0 0,-3-6 0 15,3 4 0-15,3-12 0 0,0 5 0 0,-1-7 0 0,6 5 0 16,-3-5 0-16,3-5 0 0,0 3-9 15,3-3 0-15,-1-2 0 0,1-2 0 0,-1 2 9 0,1 0 0 16,-4-3 10-16,4 1-10 0,-3-5 9 0,-3 7-9 0,3-5 8 16,-5 5-8-16,-3-7 0 0,-1 7 0 0,-4 0 0 15,2-5 0-15,-5 5 0 0,0 0 0 16,-5 7 0-16,2-7 0 0,-2 7 8 0,0-3-8 16,-6 3 8-16,3 3-8 0,-2 1 0 0,-1 1 0 15,1 7 0-15,2-5 0 0,-3 5 13 16,0 2-2-16,1 2-1 0,2 1 0 0,-3 6 10 0,3 1 1 15,1-1 1-15,4 8 0 0,-2 2 4 0,-1 0 1 0,6 2 0 0,-2 0 0 16,2 5-19-16,0-4-8 0,0-1 0 0,2-5 8 16,-2 3-8-16,3 0 0 0,2-4 0 0,1 1-11 15,-4-2 11-15,1 1 0 0,-1-4 0 0,1 4 0 16,-3-6 0-16,-3-4 0 0,1 4 0 16,-1-6 0-1,-2-3-23-15,0-5-2 0,-3 1-1 0,0-3 0 0,0 0 3 0,-3-7 1 16,3 0 0-16,-2 0 0 0,-1-7 11 0,0 5 3 0,1-13 0 0,-3 6 0 15,2-5 8-15,1-3 0 0,2-6 0 0,-3 6 0 0,6-4 10 0,-3-5 7 16,5 3 2-16,0-1 0 16,3-1 10-16,0 1 3 0,6 1 0 0,-1-1 0 15,3 3-20-15,3 2-3 0,-1-5-1 0,3 8 0 0,1-7-8 16,1 1 0-16,4 4 0 0,2 1 0 0,0-2 0 16,1 7-11-16,-1-2 3 0,2 5 0 0,-1-5 8 0,4 4 11 15,-2 6-3-15,0-6 0 16,-3 8-35-16,0-5-7 0,-2 0-2 0,-1 7 0 15,-2 0-169-15,0-2-35 0</inkml:trace>
  <inkml:trace contextRef="#ctx0" brushRef="#br0" timeOffset="-125487.18">11266 2092 2016 0,'0'0'179'0,"0"0"-143"0,5 2-36 0,1-2 0 0,4 0 128 0,1 0 20 0,-1-2 3 0,4 0 1 0,-1-3-65 16,0-2-13-16,0 7-2 0,0-3-1 15,3-6-51-15,-2 4-9 0,-1-2-3 0,-5 0 0 16,0 7-20-16,0-4-5 0,-3-1-1 0,-2 5 0 16,2-3-36-16,-5 3-7 0,0 0-2 0,0 0 0 15,0 0 15-15,0 0 2 0,0 3 1 0,0 6 0 16,-5 3 45-16,-1-10 0 0,1 12 0 0,-3-6 0 16,0 3 23-16,-3 1 7 0,6-3 2 0,-3 1 0 0,0 4-13 0,0-5-3 15,0 5 0-15,3-4 0 16,0 4-8-16,0-5-8 0,2 1 9 0,0-3-9 15,3 2 0-15,3 3 0 0,0-3 0 0,2-1 0 0,0-6 9 0,3 10-1 16,3-3 0-16,-1-7 0 0,1 5 20 0,-1 0 3 16,1 1 1-16,2-8 0 0,0 2-7 0,1 3-1 15,2-1 0-15,-1-4 0 0,-1 5 10 16,-4-3 2-16,1 3 0 0,-3-5 0 0,0 2-36 16,0-2 0-16,-8 0 0 0,5 7 0 0,-5-7 0 15,-3 8 0-15,1-6 0 0,-6 5 0 0,2 0 0 0,-4 2 0 16,-6-2 0-16,3 3 0 0,2-3 0 0,-5 2 0 0,0-2 0 0,-5 0 0 31,0 8-19-31,-3-6-10 0,3 5-3 0,0-7 0 16,2 3-24-16,1-1-6 0,2 0-1 0,-3-4 0 15,4 2-81-15,1-7-16 0,1 2-3 0,0-2-831 0</inkml:trace>
  <inkml:trace contextRef="#ctx0" brushRef="#br0" timeOffset="-124425.83">11623 1723 1836 0,'0'0'81'0,"0"0"17"0,0 0-78 0,0 0-20 0,0 0 0 0,0 0 0 15,0 0 104-15,0 0 18 0,0 0 3 0,0 0 1 16,0 0-42-16,0 0-9 0,0 0-2 0,0 0 0 16,0 0-15-16,0 0-3 0,0 0-1 0,3 4 0 15,-1 6-40-15,-2-1-14 0,0 3 9 0,0 4-9 16,0-6 0-16,-2 11 0 0,-1-2 0 0,1 2 0 15,-1-2 12-15,-2 4-4 0,-1 1 0 0,1-1 0 16,0-6-8-16,-1 4 8 0,4-5-8 0,-4-1 8 16,4-6-8-16,-1-2 0 0,3 0 0 0,-5-2 0 15,5-5 0-15,0 0 0 0,0 0 0 0,0 0 0 16,3-10-17-16,-1 3-6 0,3-2-1 0,1-5 0 16,2-3-5-1,-3 1-2-15,3-1 0 0,3-4 0 16,-4 2 18-16,4 3 3 0,0-5 1 0,-1-3 0 0,3 5 9 0,1-2 0 0,2 2 0 0,-3-2 0 0,3 5 0 0,2 2 8 15,-5-3-8-15,3 8 11 0,0-5 25 0,-3 11 4 16,1-6 2-16,-4 4 0 0,1 3-21 0,2 2-4 16,-2 2-1-16,-1 3 0 0,-2 4-6 0,0 1-2 15,0 4 0-15,-3-2 0 0,3 2-8 16,-5 9 0-16,2-2 0 0,-2 3 0 0,-1 2 0 16,-2 0 0-16,-2 2 0 0,2-5 0 0,-3 3 25 0,-2 0 7 0,0 2 0 0,-1-9 1 31,1 0-105-31,0 2-20 0,-3-7-5 0,0 0-718 0,-3-6-143 15</inkml:trace>
  <inkml:trace contextRef="#ctx0" brushRef="#br0" timeOffset="-124156.48">12166 1332 2592 0,'7'7'230'0,"1"-4"-184"0,6 4-37 0,2 7-9 16,-1-2 109-16,7 2 20 0,1 7 4 0,1-2 1 16,3 2-84-16,-4-5-17 0,-1 8-3 0,-4-1-1 15,-2 1-29-15,-3 2 0 0,0 4 0 0,-2 3 0 16,-3 5-29-16,-3-3-3 0,1 3 0 0,-4 6 0 16,1 4 3-16,-3-4 0 0,-5 10 0 0,-3-7 0 15,-6 7-9-15,-4-4-2 16,-9-3 0-16,-2 7 0 0,-2 0 20 0,-6-5 3 0,-3 6 1 15,0-6 0-15,-2 3 16 0,-6-3 0 0,-2-2 0 0,-8-5-1224 16</inkml:trace>
  <inkml:trace contextRef="#ctx0" brushRef="#br0" timeOffset="-120257.56">5432 1901 1382 0,'-11'-4'123'0,"3"4"-99"0,-5 0-24 0,3 0 0 16,-1-5 129-16,3 0 21 0,0 5 4 0,5-2 1 15,-7 2-75-15,7 0-16 0,-2-5-2 0,5 5-1 16,0 0-22-16,0 0-5 0,0 0-1 0,0 0 0 16,0 0-33-16,11 5-11 15,4-5 0-15,-1 0 0 0,4 2 11 0,3-2 0 0,3 5 8 0,3-5-8 16,4 0 0-16,-4 0 0 0,10 0 0 0,0-5 8 15,0 5 0-15,8-2 0 0,3-3 0 16,-1-2 0-16,1 3 6 0,-1-4 2 0,-2 1 0 0,0 0 0 16,6-2 9-16,-1 0 3 0,3-3 0 0,-3 5 0 0,-5-5-6 0,-5-2-1 15,-1 7 0-15,-2-3 0 16,1 1-5-16,-7 2 0 0,1-7-1 0,0 7 0 16,-3 0-15-16,-3-3 0 0,-2 1 0 0,0 2 0 0,-3 0 0 15,-2-3 0-15,-1 3 0 0,-2 0 0 16,-3 0-28-16,3-2-8 0,-3 6-1 15,1-4-1-15,-4-2-98 0,3 2-19 0,1 0-4 0,-1 0-764 0</inkml:trace>
  <inkml:trace contextRef="#ctx0" brushRef="#br0" timeOffset="-119443.42">10612 2993 1220 0,'0'0'54'0,"0"0"11"0,-7-5-52 0,-1-2-13 0,0 7 0 0,0-9 0 16,2 6 112-16,1-2 19 0,0-2 4 0,2 5 1 16,1-5-40-16,2 5-7 0,0-5-1 0,0 0-1 15,2-1-40-15,1 1-8 0,-1-2-2 0,4 7 0 16,-1-5-1-16,3 2 0 0,-3-7 0 15,6 5 0-15,-3 0-18 0,5 0-4 0,0 5-1 0,6 2 0 16,-1-7-3-16,6 7-1 0,-3-3 0 0,3 3 0 16,0 3 1-16,2-1 0 0,-2 3 0 15,3-5 0-15,-1 2 8 0,1-2 2 0,2 5 0 16,2-3 0-16,1-2 3 0,0 0 1 0,5 0 0 0,-3 0 0 0,1 0-2 0,-4 0 0 16,4 0 0-16,-3-7 0 0,2 7 2 15,0-2 1-15,3-5 0 0,-2 0 0 16,-3 4-7-16,-1-2-2 0,1-2 0 0,0 7 0 15,-3-9-8-15,-3 9-8 0,-2-2 9 0,-3-5-9 0,-2 2 0 0,-1 3 8 16,-2-1-8-16,0-2 0 0,-3 3 0 16,1 2 0-16,-1-5 8 0,-3 3-8 0,4 2 0 0,-4-2 0 15,-2-3 0-15,0 5 0 16,-3 0-9-16,1 0-5 0,-6 0-1 0,0 0 0 16,0 0-34-16,0 0-7 0,0 0-2 0,0 0 0 15,0 0-109-15,0 0-21 0,0 0-5 0</inkml:trace>
  <inkml:trace contextRef="#ctx0" brushRef="#br0" timeOffset="-115322.59">19939 3973 1785 0,'0'0'79'0,"-5"3"17"0,-1-1-77 0,-2 5-19 0,3 0 0 0,-3 3 0 16,3-10 143-16,-3 11 25 0,5-8 4 0,-2 6 2 15,0 5-122-15,0 0-25 16,-3 5-5-16,0-2-1 0,0 6-13 0,2 1-8 0,-2 6 8 0,-2 3-8 16,2 5 0-16,-3 9 0 0,3-5 0 0,-2 5 0 15,-1 0 0-15,1 0 0 16,-1 0-9-16,3 0 9 0,-2 3 0 0,2-6 0 0,-3-1-9 0,3-3 9 16,3 4 0-16,0-11 0 0,-1 0 0 15,4-2 0-15,2-8 0 0,0 1 0 0,2-8 0 0,1 1 0 0,5-3 0 16,0 0 0-16,2-7 0 0,4-5 0 15,-1-2 0-15,3 0 0 0,5-7 12 0,0 0-3 0,3-4-9 16,0-4 0-16,-1 1 0 0,1-2 0 0,0-3-23 0,3-2 0 16,-4 2 0-16,1-2 0 15,0 0 7-15,-3 4 0 0,0-1 1 0,-5-4 0 16,0 6 15-16,0-1 0 0,0 3 0 0,-3-2 0 0,-2 6 0 16,-1-4 0-16,1 7 0 0,-6-2 0 0,3 2 9 0,-3 0-1 15,-2 4-8-15,-3 3 12 0,0 0 11 0,0 0 1 16,0 0 1-16,0 0 0 0,-3 3-34 0,-5 4-7 15,3 0-2-15,-3 0 0 16,3 2-10-16,-3 3-3 0,3-3 0 16,-1 1 0-16,1-1-10 0,0 5-3 0,2-4 0 0,3 4 0 0,-3-5 20 15,3-2 4-15,3 8 1 0,0-6 0 0,2 0 19 0,0 5 0 16,3-4 0-16,0 2 0 0,3-3 16 0,2 0 4 0,3-2 1 16,2 3 0-16,1-3 13 0,5 0 2 15,-6-5 1-15,3 5 0 0,1 0-13 0,-1-4-2 16,-3 4-1-16,1 0 0 0,-3-2-21 15,0-1 8-15,-3 1-8 0,-3-3 0 0,-2 5 8 0,-2 0-8 0,-4 3 8 16,-2-3-8-16,-5 2 11 0,2 5-3 0,-5 1 0 0,-2 1 0 16,-1 3-8-16,-5 4 0 0,0 1 0 0,1-1 0 15,-1 1 0-15,2-1 0 0,1-1 0 0,-3 1 0 16,0-4-9-16,1 4-4 0,1-6-1 0,4-1 0 16,-1-4 14-16,-2-2 16 0,5-1-3 0,0-4-1 15,0-3-12-15,0-2 0 0,3-2 0 0,0-3 0 0,2-4 0 16,0-6 0-16,-2-1 0 0,2-8 9 15,3 1 9-15,0-3 2 0,0-4 0 0,3 4 0 16,0-3-35-16,2 6-6 0,0-1-2 0,1 1 0 31,-1 6-7-31,3 1-2 0,0 2 0 0,2 4 0 0,-2-6-15 16,3 9-3-16,-1-3-1 0,1 1 0 0,5 2 5 0,-3 2 1 0,0 3 0 0,3-5 0 16,0 7 8-16,3-2 1 0,-1-3 1 15,1 5-794-15</inkml:trace>
  <inkml:trace contextRef="#ctx0" brushRef="#br0" timeOffset="-115009.79">20704 4956 2750 0,'0'0'122'0,"2"8"25"0,4-1-118 0,2 0-29 0,2-3 0 0,1 1 0 16,-1-3 50-16,1 3 4 0,2-3 1 0,0-2 0 15,1 3-44-15,-1-6-11 0,-3 3 0 0,4 0 0 32,-6-2-100-32,-1-3-23 0,1 5-4 0,-8 0-1 0,0 0-96 0,0 0-19 0,0 0-4 0,0 0-1 31,0 0 53-31,-2 7 11 0,-1 3 1 0,0-3 1 0,-2 0 234 0,0 0 46 0,2 0 10 0,1 3 1 16,-4-1 117-16,6-2 23 0,0 2 5 0,0-2 1 15,3 3-127-15,0-3-24 0,5 0-6 0,-3 0-1 16,3 2-26-16,0-4-6 0,2-3-1 0,-2 3 0 15,3-2-19-15,-1-3-4 0,-2-8-1 0,0 8 0 16,5-2-99-16,-5-3-20 16,0-2-4-16,3 5-1156 0</inkml:trace>
  <inkml:trace contextRef="#ctx0" brushRef="#br0" timeOffset="-114201.98">21302 4364 2502 0,'0'0'111'0,"2"5"22"0,1-1-106 0,0 3-27 16,-1 0 0-16,1 3 0 0,-1 2 36 0,1-1 1 0,-3 6 1 0,0-3 0 15,-3 2-22-15,3 5-4 0,-5-2 0 16,0 2-1-16,0-2 0 0,-1 2 0 0,-2-2 0 0,0 0 0 31,1-2-30-31,-1-1-5 0,2-7-2 0,1 6 0 0,-3-6 6 0,5-7 2 0,1 5 0 0,2-7 0 16,0 0 5-16,0 0 1 0,0 0 0 16,2-7 0-16,4-2 3 0,2-1 1 0,0-4 0 0,2 3 0 15,-2-4 8-15,3-1 8 0,-1-5-8 0,3 4 11 16,-2-1 1-16,2-1 0 0,1-5 0 0,-1 8 0 15,0-1-12-15,0 8 0 0,3-1 0 0,0-1 8 16,-5 11 7-16,4-10 1 0,-1 15 0 16,-1 0 0-16,-3 2-7 0,1 7-1 0,0 2 0 15,-3 1 0-15,0 6 10 0,-3 1 2 0,0-1 0 0,-2 3 0 0,-1-2-20 16,1-1 0-16,-6 6 0 0,3-4-802 16,-5-1-164-16</inkml:trace>
  <inkml:trace contextRef="#ctx0" brushRef="#br0" timeOffset="-113330.4">19889 4782 1796 0,'0'0'80'0,"0"0"16"0,0 0-77 0,0 0-19 16,0 0 0-16,0 0 0 0,0 0 64 0,0 0 10 15,5-2 2-15,-5 2 0 0,0 0-47 0,5-5-9 16,1 3-1-16,-6 2-1 0,5-5-3 0,0 5-1 16,-5 0 0-16,5 0 0 0,-5 0 5 0,6 0 1 15,-1 7 0-15,0-7 0 0,-2 7-20 0,0 1 0 16,-1-1 0-16,1-5 0 0,-3-2 0 0,3 7 0 0,-3-7 0 0,0 7 0 31,0-5 0-31,0-2 0 0,0 7 0 0,0-7 0 0,0 7 0 0,0-7 0 0,0 0 0 0,-3 3 0 16,3-3 12-16,0 0-12 0,0 0 12 0,0 0-12 15,0 0 9-15,-5 0-9 0,-1 0 0 0,1-3 9 16,0-1-9-16,-1 1 0 16,1 3 0-16,3-7 0 0,-4 5 0 0,1-3 0 0,0-4 0 0,2 7 0 15,0-3 0-15,1-2 0 0,-1 2 0 0,3-2 8 16,0 0-8-16,3-2 0 0,-3-3 0 0,2 2 0 16,1 3 0-16,0 0 0 15,-1-2 0-15,4 2 0 0,2 0 10 0,-6-3-10 16,3 8 12-16,1-5-12 0,-1 2 11 0,3 3-11 0,-5-5 10 0,2 7-10 15,-5 0 8-15,0 0-8 0,0 0 0 0,0 0 0 16,0 0 8-16,0 0-8 0,0 0 0 0,0 0 0 16,0 0 16-16,5 5-4 0,1-1 0 0,-1 3 0 15,-3 0 10-15,1 7 2 0,0-4 0 0,-1 6 0 16,-2-2-24-16,-2 1 0 0,2 1 0 0,0 1 0 0,-3 1-12 0,0-4-1 16,-4 3 0-16,1-1 0 0,4 1 21 0,-4-3 4 15,-2 0 0-15,-2-5 1 0,2 1-13 0,-3 4-8 16,1-7 8-16,-4 2-13 0,4-2 13 0,-1-4 0 15,-2 4 0-15,5-2 0 0,-2-3 0 0,-1-2 0 16,3-2 0-16,0-3 0 0,0-2 0 0,3 2 0 16,0-7 0-16,2 5 0 15,-2-9-13-15,5 4-7 0,-3-2 0 0,6 0-1 16,-3-3-37-16,5 3-7 0,-2-2-2 0,-1-1 0 16,3 1-129-16,1 2-25 0</inkml:trace>
  <inkml:trace contextRef="#ctx0" brushRef="#br0" timeOffset="-112947.58">22191 4479 2732 0,'0'0'60'0,"5"2"13"0,5 1 3 0,-2 1 0 0,6-1-61 0,-1 2-15 16,3-5 0-16,0 2 0 0,2-2 18 0,1 0 1 15,-1 2 0-15,-2-2 0 16,0 0-75-16,-3-2-14 0,3 2-3 0,-3 0-1 16,1 0-130-16,-4-2-27 0,6-6-5 0,-5 4 0 0</inkml:trace>
  <inkml:trace contextRef="#ctx0" brushRef="#br0" timeOffset="-112774.73">21992 4712 2790 0,'0'0'124'0,"3"5"24"0,2-1-118 0,6 3-30 0,2-7 0 0,3 7 0 15,5-7 41-15,0 0 3 0,0-7 0 0,3 7 0 16,0-7-112-16,5-2-23 0,0 2-4 0,0 0-1119 15</inkml:trace>
  <inkml:trace contextRef="#ctx0" brushRef="#br0" timeOffset="-112311.17">22820 4759 2055 0,'0'0'45'0,"0"0"10"0,0 0 1 0,6 7 2 0,-1-5-46 0,3-2-12 0,0 0 0 0,2 0 0 16,4 0 20-16,-1 0 1 0,3 0 1 0,-3 0 0 15,3 0 10-15,2 0 1 0,3 0 1 16,1-2 0-16,4-3-14 0,3 5-4 0,6-2 0 0,4 0 0 16,1 2 26-16,2 0 5 0,1 0 1 0,-1 0 0 15,3-5-13-15,3 5-3 0,2 0 0 16,5 0 0-16,4-2 0 0,-4-3 0 15,3 5 0-15,-2-3 0 0,-3-1-16 0,2 1-3 0,4-4-1 0,-1 0 0 16,0 5-3-16,-5-5-1 0,-3-3 0 0,-2 3 0 16,5 0-8-16,-6 5 0 0,4-3 0 0,-4-2 0 15,1-2 0-15,-6 7 0 0,-2-6 11 0,-6 1-11 16,-2 5 0-16,-3-3 0 0,-5 5 0 0,0-7 0 16,-3 7-108-16,-5-4-14 15,-6-1-3-15</inkml:trace>
  <inkml:trace contextRef="#ctx0" brushRef="#br0" timeOffset="-111523.54">22982 4491 2487 0,'0'0'55'0,"0"0"11"0,0 0 2 0,0 0 2 0,5 0-56 0,3 0-14 0,0-7 0 0,0 4 0 0,2-6 12 0,1-3 0 16,0-4 0-16,2 4 0 0,3-7-12 0,0 3-16 16,-1-1 3-16,4-2 1 15,2-2-25-15,-5-2-5 0,3-1-1 0,-4 1 0 0,1-1 26 0,0 5 5 16,-3-9 0-16,3 5 1 0,0-3 11 0,-3 2 14 15,1-2-3-15,-6-4-1 0,2 4 27 0,-2-2 6 16,-3 2 1-16,3-2 0 16,-2 2-21-16,-4 0-4 0,1-2-1 0,-1 4 0 15,1 5-10-15,-3-4-8 0,-3 2 12 16,1 4-12-16,-1-2 0 16,-2 1 0-16,2 1 0 0,-2 1 0 0,0 6 0 0,-3-4 0 0,0 7 0 0,0-2 0 15,-3 6 0-15,3-4 0 0,-2 0 0 0,-3 10 0 0,2 1 12 0,0 3-12 0,1 5 12 0,-3 0-12 16,-1 0 8-16,1 9-8 0,-3-2 0 0,3 4 0 15,2 8 0-15,-2 2 0 0,3 2 0 0,-1 0 0 16,6 3 0-16,-3-5 0 0,5 0-12 16,-2-3 3-16,5-2 9 0,0 1-10 0,2 1 10 0,4 1-10 15,-1-5 10-15,3-3 0 0,5-2 0 0,-2-2 0 16,2 5 0-16,0-10 0 0,-2-5 0 0,5 5 0 16,0-7 0-16,-1 0 0 0,4-4 0 15,0 4 0-15,-1-7-8 0,-2 0-4 0,0 0 0 16,0-7 0-16,0 4-94 0,-3-4-19 0,0 0-4 0,0 0-1 15,-2 0-131-15,-1-2-27 0,6-5-4 0,-5-3-2 0</inkml:trace>
  <inkml:trace contextRef="#ctx0" brushRef="#br0" timeOffset="-111198.8">23487 4187 288 0,'0'0'25'0,"0"0"-25"15,0 0 0-15,0 0 0 0,0 0 359 16,0 0 66-16,0 0 14 0,3 3 2 0,-1 6-259 0,1-2-52 16,-3 0-10-16,3 3-3 0,-3-3-49 0,2 0-11 15,-2 2-1-15,0 8-1 0,3-10-30 0,0 5-5 16,-3-1-2-16,2 3 0 0,1-4-18 0,0-1 8 0,-1-2-8 0,1 0 0 15,-1 3 0-15,1-6 0 16,-3-4 0-16,0 0 0 0,0 0 0 0,5 0-16 0,1-4 5 0,2-1 1 31,-3-2-38-31,-2 0-7 0,-1-3-1 0,4-1-1 16,-4 1-8-16,1-4-2 0,-1 5 0 0,-2-5 0 0,3 4 53 0,-3-4 14 16,0 2 0-16,0 3 0 0,3-3 34 0,-1 3 12 0,-2 2 2 0,0 0 1 15,0 4 10-15,0 3 1 0,0 0 1 0,0 0 0 16,0 0-17-16,0 0-3 15,0 0-1-15,-5 7 0 0,2-4-7 0,1 4-1 0,-1 0-1 16,1 2 0-16,-4 5-19 0,4-2-3 0,2 2-1 0,-3 3 0 16,3-1-8-16,-3-2 12 0,3 3-12 0,3-3 12 15,0 0-12-15,-1-2 0 0,1-5 0 0,0 2 0 16,-1 5 0-16,3-7-12 0,-2-4 0 0,-3-3-807 16,0 0-161-16</inkml:trace>
  <inkml:trace contextRef="#ctx0" brushRef="#br0" timeOffset="-110649.52">24016 3945 2257 0,'0'0'100'0,"3"0"20"0,2 5-96 16,0-3-24-16,1-2 0 0,-1 5 0 0,3 0 92 0,0 2 12 0,-3 0 4 0,3 0 0 15,-3 2-55-15,1 5-10 0,-4-4-3 0,1 6 0 16,0 1-28-16,-3-1-12 0,-3 3 8 0,0 0-8 16,1-5 0-16,-1 2 0 0,-2 1 0 0,0-8 0 15,-1 8 8-15,-2-6-8 0,3-4 8 0,0 3-8 16,-1-1 0-16,4-4 0 0,-4 0 0 0,6-5 0 16,-2 0 12-16,2 0-4 0,0 0 0 0,0-3 0 15,2-4-8-15,4-7 0 0,-4 5 0 0,6-5 0 0,11-19-11 16,-9 14 3-16,1-2 0 15,2-3 0-15,-2 5 0 0,-3-2 0 16,2-2 0-16,1 9 8 0,0-10 0 0,-1 8 0 16,1 6 0-16,-3 1 8 0,2 2 3 0,-4 0 1 0,1 7 0 15,1-3 20-15,-2 3 4 0,-1 3 0 0,0 4 1 16,3-5-15-16,-5 10-3 0,2 0-1 0,-2 2 0 0,2 2-18 0,-2 8 0 16,-1-1 0-16,1 1 0 15,-3 2 10-15,0-5-10 0,3 5 8 0,-3-3-8 16,0 5 0-16,0-9 0 0,0 5 0 0,0-1 0 15,0 6-59-15,2-6-17 0,-2-4-3 16,3 7-776-16,2-12-155 0</inkml:trace>
  <inkml:trace contextRef="#ctx0" brushRef="#br0" timeOffset="-109487.92">23051 5591 2559 0,'0'0'56'0,"0"0"12"0,0 0 3 0,5 5 1 0,-5-5-58 0,5 3-14 16,0-3 0-16,3 0 0 0,3 0 44 0,-1 0 7 0,4-3 1 0,-1-2 0 15,3-4-33-15,-3 2-7 0,-2-2 0 0,2-8-1 16,5 1-2-16,-2-1 0 0,3-4 0 0,-1 5 0 16,1-10-9-16,-1 2 8 0,1 1-8 0,-1-6 8 15,-2 4-8-15,-3-6 0 0,1 0 0 0,2-1 0 16,-6 1 0-16,1-4 0 0,-3-1 0 0,2 3 0 0,-2 1 0 15,0 1 0-15,0-2 0 16,0 2 0-16,-3 1 0 0,1 6 0 0,-4-1 0 16,4 3 0-16,-6 6 0 0,0-1-11 0,0 3 3 15,-6 5 0-15,4 7 8 0,-1-3 0 0,-5 5 0 0,0 7 0 16,0 0 0-16,0 2 0 0,-2 3 0 0,-1 0 0 0,0 9 0 0,-2-2-8 16,3 4 8-16,-6 8-8 0,3 0 8 15,-3 1 0-15,0 6 0 0,3 2 0 0,-3 2 0 16,2-2 0-16,4 3 0 0,-1-8 0 0,1 5-8 0,4-7 0 15,1 5 0-15,5-8 0 0,3 1 8 0,2-5 0 16,3-5 0-16,5-2 0 0,0-3 0 16,3 0 11-16,0-4-3 0,3-5 0 0,-1-2-8 0,-2-5 0 15,3-5 0-15,-1 1 0 0,1 1 0 0,2-9-17 16,0 3 4-16,0 0 1 16,0-5-41-16,1 6-8 0,-4-8-2 0,1 7 0 15,-4-6 13-15,1-1 2 0,0 2 1 0,0 5 0 0,-3-3 23 0,-2 0 5 16,-3 3 1-16,0-1 0 0,-3 3 18 0,0 0 0 15,-2 0 0-15,0 5 9 0,-3 2 39 0,0 0 8 0,0 0 2 0,0 0 0 16,0 0-1-16,0 0 0 0,0 0 0 0,0 0 0 16,0 0-29-16,0 7-5 0,0-3-2 0,0 3 0 15,-3 5-21-15,3-2 0 0,0-1 0 0,0 0 0 16,-3 8 8-16,3-3-8 0,-2-5 8 0,2 6-8 16,-3 1 8-16,3-2-8 0,-3 0 8 0,3-4-8 15,0-1 0-15,-2-2 0 0,-1-5 0 0,3 6-8 16,0-4 8-16,0-4 0 0,0 0 0 0,0 0 0 0,0 0 0 0,5 0 0 15,1-4 8-15,-1-4-8 0,3-1 0 0,0 0-8 16,0-1 0-16,2-4 0 0,1 0-10 0,0-2-2 16,-1-1 0-16,3 1 0 15,-2 2 0-15,2-3 0 0,0 1 0 0,1 1 0 16,-4 6 8-16,1 0 2 0,-1 2 0 0,1 0 0 0,0-1 32 0,-4 6 6 16,4-3 2-16,-3 5 0 0,0 0-5 0,-3 5-1 15,1-3 0-15,-1 6 0 0,0 1 12 0,-2-2 3 16,-1 2 0-16,1 6 0 0,-3-6-25 0,0 10-5 15,3-7-1-15,-3 4 0 0,-3-2-8 0,3 3 0 16,0-3 0-16,0-3 0 16,0 4-17-16,-3-6-9 15,3 3-2-15,0-3 0 0,3-7-109 0,-3-2-23 0,3 8-4 0</inkml:trace>
  <inkml:trace contextRef="#ctx0" brushRef="#br0" timeOffset="-109114.62">24162 5152 2944 0,'0'0'131'0,"0"0"26"0,2 4-125 0,6 3-32 0,-2-7 0 0,4 5 0 16,1-5 32-16,-1 0 1 0,1 3 0 0,2-6 0 15,0-2-33-15,3 3-14 16,3-3 1-16,-3 5 0 15,2-2-32-15,-5 2-7 0,3 2 0 0,-5-2-1 0,-1 5 17 0,-2-3 3 0,0 6 1 0,-2 1 0 16,-4-2 1-16,1 2 1 0,-6-2 0 0,1 5 0 0,-4 0 30 0,-2 2 13 16,-2-5-1-16,-1 6 0 0,1-6 10 0,-1 5 2 31,1-4 0-31,-1-1 0 0,0 5-4 0,3-5-1 0,-2-2 0 0,5 1 0 0,-1 1-19 16,1-2 0-16,2 0 0 0,3-5 0 15,0-2 13-15,6 7-4 0,2 1-1 0,5-1 0 0,3-5 31 0,5-2 5 16,3 7 2-16,2-2 0 0,-2-3-4 15,8 3-1-15,-3-3 0 0,2 0 0 16,-1-2-27-16,1 0-6 0,1-2 0 0,0 0-8 16,0-3 0-16,5-2 0 0,0 5 0 0,-14-3-12 15,4 3-189-15,-6-5-38 0</inkml:trace>
  <inkml:trace contextRef="#ctx0" brushRef="#br0" timeOffset="-105919.04">19883 6817 1177 0,'3'-24'52'0,"-3"17"11"0,-3-2-51 0,3 2-12 0,0-5 0 0,-2 0 0 0,-1-4 99 0,1 2 17 16,-1 4 3-16,0-4 1 15,-2 5-20-15,0-1-3 0,-1-4-1 0,1 7 0 16,0-2-10-16,-1 2-2 0,1 4-1 0,0-1 0 0,-3 4-39 0,3 0-7 15,-1 0-1-15,1 4-1 0,2-1-5 0,-2 4-1 16,0 7 0-16,0 2 0 0,-1 1-12 0,1 9-2 16,2 2-1-16,1 2 0 15,-1 3-4-15,-2 0-1 0,2 7 0 16,3 0 0-16,-3 0-9 0,1 5 0 0,-1 2 0 0,1-5 8 16,-1 5-8-16,0-7 0 0,1-2 0 0,-4 0 0 0,4-5 0 0,-1-3 0 15,0-4 0-15,1-3 0 0,2 1 0 0,0-8 0 16,-3 1 0-16,6-8 0 0,-3-2 0 0,2 0 0 15,-2-7 0-15,0 0-11 0,8-2 31 0,0-3 7 0,3-4 1 0,2-5 0 32,0 2-60-32,3-7-11 0,0 3-2 15,3-1-1-15,-1-6 18 0,3 4 4 0,0-2 1 16,3-3 0-16,-3 6 13 0,1-4 10 0,1 8-13 0,1-2 5 0,-3 4 8 16,0-2 0-16,-2 0 0 0,0 4 0 0,-1 1 28 0,-2-3 0 0,0 3 1 0,-3 6 0 15,0-1-1-15,0 1-1 0,-2-4 0 0,2 7 0 16,-2-2-19-16,-1 2-8 0,-2 0 8 0,0 0-8 15,0 2 0-15,-8-2 8 0,0 0-8 0,0 0 0 16,0 0-19 0,-2 7-9-16,-1 3-1 0,-2-1-1 0,-1-2-15 0,1 5-3 0,0-3-1 0,-3 1 0 15,3-1 37-15,-1 5 12 0,1-4 0 0,2 2 0 16,1-3 0-16,-1-2 0 0,0 0 8 0,3-2-8 16,3 7 37-16,-3-5 2 0,5-3 0 0,1 3 0 0,-1 0-18 0,3 3-3 15,0-3-1-15,2 0 0 0,1 0-1 16,2 2-1-16,0-2 0 0,3 1 0 0,0 1-4 15,-3 0-1-15,3-2 0 0,-2 7 0 0,4-4 10 16,-2-1 1-16,2 5 1 0,-2-4 0 0,3 4-22 0,-3 2 0 16,0 1 0-16,-3-1 0 0,3-2 0 15,-6 3-15-15,-2-1 3 0,0 6 0 0,0-4 12 0,-3 1 16 16,-5 0-3-16,0-3-1 0,0 1-12 0,-2 4 0 16,-6-4 0-16,0-1 0 0,-3-2 0 0,1 3 0 15,-6-3 0-15,0-3 0 0,-3 4 0 0,-2-6 0 16,3 5 0-16,-3-5 0 15,-6-1-23-15,3-1-7 0,-2 0-2 0,-1-5 0 0,6-2 7 16,-3 0 1-16,6 0 0 0,-1 0 0 0,1-2 12 16,5-3 4-16,-1-4 0 0,4 1 0 0,2-1 8 0,0 0 11 15,5-3-3-15,3-5 0 16,0 8 13-16,3-5 3 0,2-3 0 0,3 6 0 0,0-8-8 0,5 2-2 0,3 1 0 16,3-1 0-16,2 1-14 0,5 0 8 15,1 1-8-15,-1-1 0 0,1 2 16 0,-1-3-4 16,3 1 0-16,0 2 0 0,-2 2-140 15,-1-2-29-15,-2 5-6 0</inkml:trace>
  <inkml:trace contextRef="#ctx0" brushRef="#br0" timeOffset="-105409.35">20815 7315 2516 0,'0'0'56'0,"0"7"11"0,5-4 2 0,-2-3 1 0,2 5-56 0,0-3-14 0,1-2 0 0,2 0 0 16,-3 5 48-16,3-3 6 0,-3-2 2 0,-2 5 0 0,-3-5-45 0,0 0-11 15,0 0 0-15,2 4 0 16,1 1-24-16,-3-3-6 0,0 5-2 0,0 3 0 16,0-3 0-16,-3 2 0 0,1-2 0 0,-1 0 0 15,0 3 0-15,1-3-1 0,-1 0 0 0,-2 2 0 0,5-2 33 0,-3 0-8 0,1 3 8 0,2-3 0 16,0 0 0-16,0-5 17 0,0 5-3 0,0 0-1 16,0-7 7-16,2 5 0 0,3 0 1 0,1 0 0 15,-1-3-21-15,0 3 0 0,1-3 0 0,-1-2 0 31,3 5 0-31,-3-3 9 0,0 0-9 0,3-2 0 0,-2 7 11 16,2-2-11-16,-3-3 10 0,0-2-10 0,3 8 16 0,-3-6-4 16,-2 5 0-16,0 0 0 0,2 0 2 0,-2 2 0 0,2-1 0 15,-2-1 0-15,-3 2-14 0,0-2 9 0,-3 2-9 0,0-2 8 16,1 3-8-16,-6 2 0 0,5-3 0 0,-5 0 8 0,-2 1-20 16,2-3-5-16,-6 5-1 0,1-3 0 15,-3-2-18 1,-2-2-3-16,-1 2-1 0,3-2 0 0,3-3-138 15,0-2-28-15,-3 0-6 0,3 0 0 0</inkml:trace>
  <inkml:trace contextRef="#ctx0" brushRef="#br0" timeOffset="-104968.31">21352 7094 864 0,'3'12'38'0,"-3"-7"8"0,0 2-37 0,0 2-9 0,0 3 0 0,0-3 0 16,0-2 475-16,0 1 93 0,2-1 18 0,1-3 4 15,-3 3-472-15,0 0-94 0,0 3-24 0,0-3 0 16,0 2 0-16,-3-2-15 0,1 0 3 0,-1 3 0 31,-2 4-23-31,2-5-4 0,-2 3-1 0,2-3 0 16,-2 1 29-16,2-1 11 0,-2-2-8 0,2 0 8 0,-2 0 0 0,2-4 0 0,1 2 0 0,2-5 0 15,0 0 0-15,0 0 0 0,0 0 0 0,-3-5 8 16,3-5-8-16,3 3 0 0,2-4-8 0,-3-4 8 31,4-1-32-31,-1-5-2 0,3 4 0 0,-3-6 0 16,3 4 4-16,0-2 1 0,0 2 0 0,3-2 0 0,-3 4 20 0,0 1 9 16,2 2-8-16,-2 4 8 15,0 3 18-15,3 0 9 0,-3 7 1 0,2-2 1 0,-2-3 23 0,3 10 4 16,-1-3 0-16,1-2 1 0,-1 7-26 0,4-4-6 0,-1 4-1 15,-3 0 0-15,1 2-14 0,-3-2-10 0,5 7 12 16,-2-4-12-16,-1 4 8 0,1-5-8 0,0 1 0 0,-4 4 0 0,1 2 0 0,0 1 0 16,0-1 0-16,-2-2 0 15,2 0-24-15,-3 1-12 0,3-4-3 0,-3-4 0 16,0 3-91-16,3-3-18 0,0 2-4 0,-3-4-955 16</inkml:trace>
  <inkml:trace contextRef="#ctx0" brushRef="#br0" timeOffset="-104739.53">22058 7064 2977 0,'0'0'65'0,"0"0"14"0,0 0 2 0,3 7 3 0,0 0-67 0,2 2-17 0,0-2 0 0,3 0 0 16,0-7 12-16,3 0 0 0,-1 0-1 0,-2 0 0 15,3 0-25-15,2-2-5 0,-2-3-1 0,-1-2 0 32,3 5-78-32,1-5-16 0,-1 0-3 0,0 0-685 0,3 2-137 0</inkml:trace>
  <inkml:trace contextRef="#ctx0" brushRef="#br0" timeOffset="-104567.71">22103 7285 2948 0,'3'7'65'0,"0"0"14"0,-1 0 2 0,6-5 1 0,0 5-66 0,3 0-16 15,2-4 0-15,3-3 0 0,2 0 0 0,3 0 0 16,9-3 0-16,-1-4 0 16,2 0-60-16,6-2-16 0,1 0-4 0,-4-3-745 15,3 2-150-15</inkml:trace>
  <inkml:trace contextRef="#ctx0" brushRef="#br0" timeOffset="-104203.86">23119 7155 2293 0,'0'0'50'16,"8"0"10"-16,0 0 3 0,5 0 2 0,1 3-52 0,4-3-13 0,-2-3 0 0,8-1 0 0,2 4 65 0,1-3 11 0,5-4 1 0,-1 7 1 16,6-7-30-16,3 5-7 15,2-5-1-15,9 0 0 0,2 7-32 0,-1-7-8 0,1 2 0 16,-2 0 0-16,-1-2 0 0,0 5 0 0,3-3 0 0,3 3 0 15,-3-5 0-15,-1 7 0 0,-4-7 0 0,0 7 0 16,-3-7 0-16,2 7 0 0,1-3 0 0,2 3 0 16,0-7 0-16,-2 7 0 0,-3-7 0 15,-5 5 0-15,-3-5 0 0,-3 0 0 0,-2 0 0 0,0 4 0 16,-6-4-103-16,1 0-22 16,-9 0-5-16</inkml:trace>
  <inkml:trace contextRef="#ctx0" brushRef="#br0" timeOffset="-103487.39">23143 6932 2552 0,'0'0'56'0,"8"-5"12"0,3 5 3 0,-1 0 0 0,3-7-57 16,3 0-14-16,3 5 0 0,-1-5 0 0,4 0 40 0,-4-3 4 0,3-4 2 0,-2 5 0 15,-1-5-37-15,1 2-9 0,-1-4 0 0,1-3 0 0,-3 2 0 16,2-6 0-16,1 4 0 0,-1-2 0 16,-2 2-24-1,3-2-6-15,-1 4-2 0,-2-6 0 0,-3 6 32 0,1-4 0 0,-7 5 0 0,1-3 0 0,-2 2 20 0,-1-4 9 16,0 2 3-16,-2-2 0 0,-3-2-20 0,0-1-3 15,0 1-1-15,0-1 0 0,0 1-8 0,0-1 0 16,-3 1 0-16,1-1 0 0,-1 1 0 16,-2 4 0-16,2-2 0 15,-2 4 0-15,-1 1 0 0,1 2-12 0,-3 2 2 0,3 5 1 16,-3 0 9-16,3 0 0 0,-3 0 0 0,2 7 0 16,-1 0 8-16,-4 4 0 0,3 3 0 0,-3 3 0 0,1-1-8 0,-1 5-12 0,3 5 4 15,-2 5 0-15,-1-1-4 0,3 8 0 0,-2 2 0 16,2 2 0-16,0-2 20 0,2 0 3 0,-1 0 1 15,1-3 0 1,1 3-36-16,0 2-6 0,2-6-2 0,3 6 0 0,-3-7 32 16,3 0 0-16,3-4 0 0,0-1 0 15,-1 1 20-15,1-5 9 0,2-3 3 0,3 1 0 0,0-3-32 16,3-5 0-16,-1 3 0 0,4-5 0 0,-1-2 0 0,5-5 0 16,1 0 0-16,2 0 0 0,3-3 12 0,-3 1-3 0,3-5-1 0,0 2 0 15,2-4-8-15,-2 2 0 0,0-3 0 0,-1-4 0 31,1 5-30-31,-3-5-8 0,-2 2-2 0,-1-2 0 16,-2 0-44-16,-2 0-10 0,-1-3-2 0,0 5 0 0,0 1-102 0,-2-6-21 0,-1 8-4 0,1-5-1 16</inkml:trace>
  <inkml:trace contextRef="#ctx0" brushRef="#br0" timeOffset="-103098.49">23934 6563 403 0,'0'0'36'0,"0"0"-36"15,0 0 0-15,0 0 0 0,0 0 390 0,0 0 71 16,0 0 15-16,0 0 2 0,0 0-347 0,0 0-70 15,6 0-13-15,1 2-4 0,-1-2-33 0,-1 5-11 16,3-3 0-16,0-2 0 0,-3 7 19 0,3 0-3 16,-3 0-1-16,3 3 0 0,-2-1 18 0,-1 3 4 0,-2 0 1 0,-1 4 0 15,1-2-12-15,-3 3-2 0,3 4-1 0,-3-5 0 16,-3 1 15-16,3-3 3 0,-3-2 1 0,3 2 0 16,-2-5-33-16,-1 5-9 15,0-4 0-15,3-3 0 0,-2-2 0 0,2-5 8 0,0 0-8 16,0 0 0-16,0 0 0 0,0-5 9 0,2-2-9 0,1-3 0 31,0 1-24-15,-1-5-11-16,4 0-2 0,-4-5-1 0,3-2 24 15,3 4 5-15,0-6 1 0,0-1 0 0,3 5 8 0,-1-2 0 16,-2 2 0-16,3-2 0 0,0 5 0 0,-4 2 0 0,1-3 0 0,0 8 0 0,0-1 14 0,-2 3-2 16,-1 3 0-16,0 1 0 0,-5 3 18 0,0 0 3 0,0 0 1 0,0 0 0 15,8 3-14-15,-3 4-4 0,1 0 0 0,-1 2 0 16,-2 3-6-16,2 0-2 0,-2 2 0 0,-1 2 0 15,1 1-8-15,0-1 0 0,-1 5 0 0,1-4 0 16,-3-1 0-16,2 5 0 0,-2-4 0 0,3-1 0 16,-3-6 0-16,0 6 0 0,0-2 0 0,0-4 0 15,0-3-75 1,0 2-17-16,0-9-3 0,0 7-1068 0</inkml:trace>
  <inkml:trace contextRef="#ctx0" brushRef="#br0" timeOffset="-101664.24">24641 6281 2080 0,'0'0'92'0,"0"0"20"0,0 0-90 15,0 0-22-15,0 0 0 0,5 4 0 0,0-1 95 0,3-3 14 16,-3 4 3-16,1-1 1 0,-1 6-81 16,-2-2-16-16,2 0-3 0,-2 3-1 15,-3 4-12-15,0 2 0 0,2-2 0 0,-4 3 0 0,-1-1 0 0,0 1 0 16,1-1 0-16,2-2 0 15,-3-4 0-15,-2 6 0 0,2-9 0 0,3 5 0 0,-3-7 0 0,3-5 0 16,0 0 8-16,0 0-8 0,0 0 8 16,0 0-8-16,0 0 11 0,0 0-11 0,-2-3 0 0,-1-4-11 15,3-7 0-15,3 5 0 16,-3-1-17-16,5-6-4 0,-2-5-1 0,2 4 0 16,0-6 4-16,3-1 1 0,0 1 0 0,0 4 0 15,3-2 28-15,-1-3 0 0,1 5 8 0,2-2-8 0,0 7 37 16,-2 5 1-16,0 2 0 0,-1-3 0 15,-2 3 0-15,-3 7 0 0,-5 0 0 16,0 0 0-16,3 0 3 0,0 0 1 0,-1 5 0 16,1-3 0-16,0 8-27 0,-1 4-6 0,-2-5-1 0,3 8 0 15,0 4 0-15,-3-2 0 0,2-1 0 0,1 1 0 0,-1 5 0 0,1 2 0 16,0-3 0-16,-1-2 0 0,4-4 19 0,-4 4 3 0,4-2 1 0,-4-3 0 16,4-2-31-16,-4 0 8 0,3-2-8 0,-2 0 0 15,2-3 0-15,-2 1 0 0,2-3 0 0,-2 0 0 31,0-5-120-31,2 3-28 0,-5-5-4 0</inkml:trace>
  <inkml:trace contextRef="#ctx0" brushRef="#br0" timeOffset="-100562.27">23228 8028 345 0,'0'0'31'0,"0"0"-31"0,0 0 0 0,0 0 0 0,8 0 448 0,0-2 84 16,2-3 17-16,3-4 3 0,3 1-408 0,-2-1-81 15,1-5-17-15,-1 2-3 16,2 0-28-16,-3-4-6 0,3 4-1 0,0-2 0 0,2 0 2 0,-2-2 0 15,5-3 0-15,-2 0 0 0,4 0 14 0,-1-2 4 16,1 2 0-16,1-2 0 16,-3-3-6-16,3 1-1 0,-3-1 0 0,1 1 0 0,-4-1-9 0,1 1-3 15,-4 2 0-15,-1-8 0 0,-4 6 3 16,1-1 0-16,-3 1 0 0,0 4 0 0,-3-2-12 0,-2 4 0 16,-1 1 0-16,-4 2 0 0,2 4 8 0,-3 1 0 15,-2-3 0-15,-1 8 0 0,1-3-8 0,-3 2 0 16,-2 2 0-16,-1 3 0 0,0 3 0 15,-2-3 0-15,0 7 0 0,0 2 0 0,-3 3 0 0,3 5 0 16,-1-1 0-16,4 3 0 0,-3 4 0 0,2 1 8 0,3 6-8 16,0 1 8-16,3 2-8 0,0-3-9 0,2 1 9 15,3-5-13-15,3 5 13 0,2-6-9 0,3-1 9 0,0-3-8 16,0-2 8-16,2 0 0 0,1-8 0 16,5 6 8-16,0-10-20 0,2 0-3 15,1-2-1-15,-1-5 0 16,1-5-22-16,-3 3-5 0,2-5-1 0,-2-3 0 0,0-2-31 0,0 1-6 15,0-3-2-15,-1-1 0 16,-1-1-18-16,-4 2-4 0,3 4-1 0,-2-4 0 16,0 3 57-16,-3-3 11 0,0 6 2 0,-1 1 1 0,1-2 51 0,-2 2 9 0,-4 5 3 0,4-3 0 15,-1 3 56-15,-5 2 11 0,0 0 2 0,0 0 1 16,0 0-16-16,0 0-3 0,0 7-1 0,0 2 0 16,0-2-22-16,-3 2-5 0,3 1-1 0,0 4 0 0,-2-5-29 15,-1 5-5-15,3 1-2 0,0-6 0 16,-3 7-5-16,1-1-1 0,-1-1 0 0,3-3 0 0,0 1-8 15,0-2 0-15,0-3 0 0,0 0 0 0,0-5 0 16,0-2 0-16,0 0 0 0,0 0 0 0,0 0-19 0,0 0 1 16,5-2 0-16,1-5 0 15,-1-5-21-15,0 3-4 16,6-1-1-16,-6 1 0 0,3-3 25 0,0 0 5 0,0 0 1 0,0 1 0 0,0-1 13 16,0 0 0-16,2 0-10 0,1 8 10 0,-1-3 15 0,-2 2 7 15,0-2 2-15,0 5 0 0,0 2 19 0,0 0 4 16,0 0 1-16,-8 0 0 0,5 0-23 0,1 7-4 0,-1 0-1 15,-2 0 0-15,2-3 10 0,-2 8 2 16,-1-2 0-16,1-1 0 0,-1 3-32 0,-2-3 0 16,3 1 0-16,0 4 0 15,-1-5-20-15,1 0-9 0,0-1-3 0,-1 1 0 16,1-2 0-16,0-2 0 0,2-3 0 0,-5-2 0 16,0 0-200-16,8 0-41 0</inkml:trace>
  <inkml:trace contextRef="#ctx0" brushRef="#br0" timeOffset="-100139.78">24569 7447 2991 0,'0'0'132'0,"0"0"28"0,3 5-128 0,2 2-32 15,0-2 0-15,1-3 0 0,2 3 15 0,2-3-4 16,1-2-1-16,-1 0 0 0,1-2-10 0,2-3 0 15,0 3-12-15,1-3 12 16,-4 3-46-16,4 2-2 0,-1-5 0 0,-3 2 0 16,1 3 15-16,-3 0 2 0,0 0 1 0,-3 3 0 15,-2 2 2-15,-3-5 1 0,0 0 0 0,-3 7 0 0,-2 2 11 0,-3 0 3 16,0-2 0-16,-3 3 0 0,1 2 13 0,-3-1 0 16,-1-4 12-16,4 8-12 0,-1-6 10 0,1 5-10 15,-1-5 8-15,3 6-8 0,0-6 0 0,0 0 0 16,0-2 8-16,3-2-8 0,0 5 24 0,2-8 2 15,3 5 1-15,3 2 0 0,-3-9-3 0,5 7 0 0,3 0 0 16,0 3 0-16,0-3 13 0,5 0 3 16,3-2 0-16,0-1 0 0,5 1-27 0,0-3-5 15,3 6 0-15,-8-6-8 0,2 5 8 0,3-7-8 0,1 7 0 0,-4 0 0 16,3-5 0-16,-5 5 0 16,0-2 0-16,3 5 0 0,-6-3 0 0,-5 0 0 0,-3 2 0 0,-2 0 0 15,-6 1 0-15,-5 4 8 0,-3 0-8 0,-4 0 0 16,-7-2 0-16,4 2 0 0,-3 0 0 0,-3-2 0 15,0-5-44-15,-2 7-2 0,2-4-1 16,-3 4 0-16,1-5-177 16,-6 0-35-16</inkml:trace>
  <inkml:trace contextRef="#ctx0" brushRef="#br0" timeOffset="-98925.64">22672 4491 1987 0,'-10'-40'88'0,"7"26"18"0,0-12-85 0,1 2-21 0,-1 1 0 0,0-3 0 0,3-2 23 0,-2-5 0 16,-1 2 0-16,0-2 0 0,1 0-23 0,-4-7-12 16,1 0 2-16,0-4 0 15,2 4-13-15,1 0-2 0,-1 0-1 16,0 2 0-16,3 5 26 0,0-4-8 0,3 4 8 0,0-7 0 16,2 4 0-16,3-6 9 0,2 7 0 0,6-3 0 15,0 8 19-15,5 1 4 0,3 1 1 0,3 2 0 16,-1 3 17-16,3 2 3 0,3 2 1 0,2 2 0 0,1-1-22 0,2 6-4 15,2-2 0-15,4 0-1 0,4 2-11 0,4 0-1 16,-1 3-1-16,0 6 0 0,-2-9-14 0,5 8 9 0,-3-3-9 16,6 0 8-16,2 7-8 0,3-3 0 0,-1 6 0 15,-1-3 8-15,-4 0-8 0,6 0 8 0,0 2-8 0,2 3 8 16,1-3 7-16,-1 7 1 16,-7 3 0-16,5-9 0 0,5 11-3 15,0-5 0-15,0 1 0 0,-7 4 0 0,-1 2 2 0,-5 1 0 16,-3-1 0-16,-13-2 0 0,0 7-15 15,0-2 0-15,3 9-9 0,-3 1 9 0,0 1 0 16,-5 3 13-16,-1-2-1 0,6 20 0 0,-8-1-12 0,-2-1 0 0,-6 8 0 0,-5-3 0 16,0 2 0-16,-3 8 0 0,-5-3 0 0,3 7 0 15,-6 5 0-15,0 0 0 0,0 4-8 0,-2 1 8 16,-3 2 0-16,0 0 0 0,0 0 0 0,0-2 0 16,-3-6 0-16,-2 84 0 0,3-83 9 15,-1-1 9-15,-2-3 2 0,-1-3 0 0,-2-3 0 16,0 1-20-16,-2-1 0 0,-3 1 0 0,2-8 0 15,-5-2-22-15,0-7-8 0,-5 0-2 0,0-7 0 0,-3 7 15 16,3-16 2-16,0-1 1 0,-3-1 0 0,0 1 14 16,-2 1 0-16,-1-8 0 0,1 1 0 15,-1-5 12-15,-10 4-2 0,0-2 0 0,-2-4 0 0,-6-8 17 0,0 5 3 16,-3-4 1-16,0-3 0 0,3 0-31 0,3 0 0 16,0-5 0-16,-6 5 0 0,0-7 0 0,-7 7 8 15,2-7-8-15,-3 3 9 0,9-3-9 0,-6 0 0 16,-5 0 0-16,-1 0 0 15,-1 0 0-15,1 0 0 0,1 4 0 0,3-8 0 0,4 4 0 16,-2 0 0-16,1-3 0 0,-1-4 0 0,0 0 0 0,0-2 12 0,0-1-12 16,5-4 12-16,3 0-12 0,3-2 12 0,-3-1-12 0,3-6 12 15,2-1-12-15,0-2 10 0,-2-4-10 16,2-3 10-16,1 0-2 0,4-2-8 16,1 2 12-16,2-5-4 0,6-2-8 0,-4 0 0 0,4 0 0 0,0-7 0 15,-1 5 0-15,1-3 8 0,-1 3-8 0,1-3 8 16,2 5-8-16,3 0 0 0,0 0-12 15,-1-2 12-15,1-3 0 0,3 3 13 0,-1-3 0 0,9 3 0 16,-6-3-2-16,8 7-1 0,0-4 0 0,3 2 0 16,2-5-10-16,3 5 0 0,3 5 9 0,-1 0-9 15,6 0 0-15,0 4 0 0,3 0 0 0,2 8 0 16,3-1-20-16,2 1-1 0,1 4-1 0,2 3-819 16,3-6-164-1</inkml:trace>
  <inkml:trace contextRef="#ctx0" brushRef="#br0" timeOffset="-97642.08">22913 6991 1555 0,'-16'-3'68'0,"8"-1"16"0,-2 4-68 0,2-7-16 0,0-3 0 0,0 3 0 15,0-4 95-15,2-4 15 0,1-1 3 0,0-5 1 32,2 2-114-32,1-2-19 0,-1-5-5 0,3 2-2 0,0-4 17 0,3 2 9 0,-1-4-10 0,4 4 10 15,-1-5 16-15,3 1 8 0,0-1 3 0,2 5 0 16,1 0 25-16,2-2 4 0,-2 2 2 0,2 3 0 15,0-1-3-15,0 1-1 0,3-1 0 16,-3 5 0-16,3-4-14 0,0 2-2 0,3-3-1 0,-1 8 0 0,3-5-37 0,3 4-16 16,0 1 0-16,0-1 1 0,-3 3 15 15,3-2-11-15,2 4 11 0,3-2-10 0,1 0 23 16,-1-3 5-16,-3 3 1 0,6 5 0 0,-3-8-3 0,5 3 0 16,6-5 0-16,0 3 0 0,2-1 0 15,0-4-1-15,3 7 0 0,0-5 0 0,-2 3 15 16,-1 2 3-16,0 0 1 0,3 2 0 0,0 0-34 0,3 3 0 15,0-1 0-15,-6 3 0 16,3 0 0-16,-5 5 0 0,-1-3 0 0,6 5 0 0,-2 5 0 0,2-3 0 16,-3 3 0-16,3-3 0 0,0 1 0 0,-3 4 0 15,-2 0 0-15,-6 2 0 0,-2 3 13 0,0-3-4 16,-1 1-1-16,1 4 0 0,3-5-8 0,-12 1 8 0,1 1-8 0,0-1 8 16,3-1-8-16,-1 1 0 0,-2 1 0 15,0 1 0-15,-1-5 0 0,7 7 0 16,-7-4 0-16,-1 1 0 0,-4-1 0 0,1-1 0 0,-4-2 0 15,1 0 0-15,-2 3 0 0,-4-3 0 0,3 2 0 0,-2 1 0 16,0-3 8-16,-4 7 0 0,1 0 0 16,0-2 0-16,-2 4-8 0,-1 3 0 0,-2 0 0 0,2 4 0 15,-3-2 0-15,1 3 0 0,-3-3 0 16,3 7 0-16,-3-2 0 0,2 5 0 0,1-5 0 0,-3 4 0 16,0 1 0-16,3 6 0 0,-3-1 0 0,2 4 0 0,-2 2 0 15,3 3 0-15,0-1 0 0,-3 3 0 16,2-4 0-16,-2 11 8 0,0 0-8 0,0 2 12 15,3 1-12-15,-3-1 0 0,0-2-12 0,3 3 12 0,-3 2 0 0,0-8 0 16,0 3 0-16,0 1 12 0,0-6-12 16,0 5 0-16,-3-5 0 0,0-2 0 0,3 0 0 15,-2 0 0-15,-4 1 0 0,4 1 0 16,-4-4 0-16,1-3 0 0,2-2 0 0,-4-2 0 0,1-1 0 16,-2-4 12-16,0-2-4 0,0-5 0 0,1 4-8 15,-1-4 0-15,-3-2 0 0,3 4 0 0,-3-5 0 0,-2-4 0 16,0 2 0-16,0-2 0 0,0-2 0 0,-3 1-11 15,-3-1 3-15,1-5 0 0,-4 9 8 0,7-12 0 16,-4 5 0-16,-2 0 0 0,-3-2 0 0,0 2 0 16,-2-4 8-16,-1 4-8 0,4-5 8 0,-9 8-8 0,3-1 8 15,5-4-8-15,-3 0 0 0,4-1 0 16,-6 1 0-16,2 0 0 0,-5-3 0 16,3 1 0-16,3-1 0 0,-3 3 0 0,2-7 0 15,-5 2 0-15,6 0 0 0,-3-3 0 0,2 1 0 0,1-5 0 0,-1 5 0 16,-2-3 0-16,-2-2 0 0,-4-2-8 0,-4 2 0 15,-1-5 0-15,-5 3 8 0,3-5-8 0,2 7 8 0,0-7-8 16,0 0 8-16,-4 4 0 0,-4-4 8 16,-2 7-8-16,5-7 0 0,-3 5 0 0,3-5 0 0,3 4 0 15,5-4 0-15,-3 0 0 0,3 0 0 0,-3 0 0 16,-2-2 0-16,2-1 0 0,-2-1 0 16,2 1-8-16,-2-2 8 0,5 1 0 15,0-6 0-15,2 3 0 0,6-2 0 0,-2-1 0 0,-1 1 0 0,3-1 0 16,0-4 0-16,2 2 0 0,3-2 8 0,3-2-8 0,0-1 36 15,0-2 2-15,2 3 1 0,3-8 0 0,3 5-26 0,0-4-5 16,2-1 0-16,3 0-8 16,3-1 12-16,0-1-12 0,2-5 12 0,1 5-12 0,4-7 10 15,1 2-10-15,2-2 8 16,0 0-8-16,3 0 0 0,0-7 8 0,0-2-8 0,3 0 0 16,2-3 8-16,0-5-8 0,-2 3 0 0,-1 3 8 0,4-8-8 15,-1 7 0-15,0-7 0 0,0 3 0 0,-2 2-10 16,2 4 10-16,0 3-13 0,-2 0 5 0,2 0 8 0,-2 0-12 15,-3 5 12-15,2-3-12 16,-2 5-30-16,0 0-6 0,-3 0-2 0,3 0-800 16,0 3-160-16</inkml:trace>
  <inkml:trace contextRef="#ctx0" brushRef="#br0" timeOffset="-77992.24">16261 13955 518 0,'3'7'46'0,"-3"7"-37"0,0-5-9 0,0 1 0 15,-3 4 416-15,3-5 80 16,3-2 17-16,0 3 3 0,-1-3-389 0,4 0-79 0,1 0-15 0,-1 0-3 16,-1-5-30-16,3 5 0 0,3-4-8 15,2 1 8-15,-5-1 0 0,2-3 0 16,1 0 0-16,-1 0 0 0,6 4 0 0,-2-4 17 0,-4-4-1 16,3 4-1-16,1 0-7 0,-1 0-8 0,-3 0 11 0,-2 0-11 15,6 0 22-15,-4 0-2 0,-2 0-1 0,3 0 0 16,-3 0 9-16,2 0 3 0,1 0 0 0,-1 0 0 15,4 4-31-15,-1-1 0 0,3-3 0 0,-3 0 0 16,3 0 0-16,0 0 11 0,2 0-2 16,3 0 0-16,-2 0-9 0,2 0 0 15,0 0 9-15,0 0-9 0,1 0 13 0,-4 4-1 0,1-4-1 0,-1 3 0 16,1-3-11-16,-3 2 8 0,-3-2-8 0,3 0 8 0,0 5 26 16,-3-3 5-16,3-2 1 0,-3 7 0 0,5-7-26 15,-2 0-5-15,0 5-1 0,0-3 0 16,0 1 0-16,5-3 0 0,0 0 0 0,0 0 0 0,-5 0-8 0,5 0 12 15,3-3-12-15,0 1 12 16,-3-3 0-16,0 5 1 0,1-2 0 0,-1-3 0 16,-3 3-13-16,-2-3 0 0,3 3 0 0,-3-1 0 0,-3-1 0 15,0 1 0-15,3 3 0 0,0-4 0 0,0 4 0 0,2 0 0 16,1-3-8-16,-1 3 8 16,3 0 0-16,0 0 0 0,-2 0 0 0,0 0 0 15,-1 0 0-15,1 0 0 0,-4 0 0 16,4 0-10-16,-3 0 20 0,-3 0 4 15,0 0 1-15,1 0 0 0,-1 0-15 0,-3 0-16 0,1 0 3 0,-3-4 1 16,2 4 12-16,-2 0 16 0,0-3-3 0,0 1-1 16,0-3-38-16,-5 3-8 0,5-3-2 0,-6-2 0 15,4 2-121-15,-4-6-25 0,-2 6-5 0</inkml:trace>
  <inkml:trace contextRef="#ctx0" brushRef="#br0" timeOffset="-76407.55">1752 12355 1785 0,'-16'10'79'0,"16"-10"17"0,-6 5-77 0,6-5-19 0,0 0 0 0,0 0 0 16,0 0 158-16,0 0 28 0,0 0 6 0,0 0 0 15,0 0-145-15,0 0-30 0,0-5-5 0,3 2-2 16,5-4 0-16,0 5 0 0,2-10 0 0,6 10 0 16,3-7-10-16,-6-3 0 0,6 7 9 0,2-2-9 15,-3 0 0-15,1 0 0 0,-1 0 0 0,1 7 0 16,-1-2 0-16,1 4 0 0,-1-2 0 0,-2 7 0 15,3 0 0-15,-3 2 0 0,-3 1 0 0,-2 4-8 16,2 2 8-16,-3 1 0 0,-2 4 0 16,0-2 0-16,-5 4 0 15,5 1 0-15,-8 4 0 0,0-2 0 0,0 5 0 0,-5-6 0 0,2 6-8 16,0 2 8-16,-5-3-23 0,0 3 1 0,-2 3 0 0,2-8 0 0,-3 7 5 0,-2-7 1 16,2 1 0-16,3-4 0 0,-2-3 16 15,2-4 0-15,0-1 0 0,5 2 0 0,-5-8 25 0,6-3-1 16,-6 1 0-16,8-2 0 0,0-7-4 0,0 0 0 15,0 0-1-15,0 0 0 0,0 0-7 0,0 0-2 16,0 0 0-16,0 0 0 0,3-7 6 0,4 5 2 16,1-5 0-16,0-1 0 0,0 1 2 15,3-2 1-15,-1 0 0 0,6-1 0 0,-2-4-21 0,7 0 0 0,-3 0 0 0,1-3-8 16,-6 6 8-16,5-3 0 0,6-3 10 16,-5 1-10-16,2 2 0 0,3-3 0 15,-6 1-8-15,6-1 8 0,-3 1-20 0,-2-6 4 0,5 6 0 0,-3-5 0 31,-3 2-167-31,6-4-33 0</inkml:trace>
  <inkml:trace contextRef="#ctx0" brushRef="#br0" timeOffset="-75898.24">2238 11709 2368 0,'-18'11'105'0,"10"-8"22"0,-3 4-102 0,3 0-25 15,0 0 0-15,3 0 0 0,-3-2 35 0,3 2 1 16,2-3 1-16,-2-1 0 0,2 4-5 0,3-7-2 16,0 7 0-16,-2 0 0 0,2 2-30 0,0-2 0 15,2 3 0-15,1-1 0 0,2 5 0 0,-2 0 0 16,2-2 0-16,3 5 0 0,-5 2 0 0,-1-3 0 15,4 0 0-15,-6 3 0 0,2-2 0 0,4-3 0 16,-6 2 0-16,2 1 0 0,-2-3 0 0,0-5 0 16,0 3 0-16,0-3 0 0,0-2-12 0,0-7 12 15,0 0-12-15,0 0 12 0,0 0-24 0,0 0 1 16,0-11 1-16,3-1 0 0,2-9 5 0,-2-3 1 0,2 1 0 16,3-10 0-16,-5 2 16 0,5 1-8 15,-6-3 8-15,4 2 0 0,4-2 0 0,-2 7-8 0,-5 3 8 16,5-1 0-16,0 3 0 0,0 5 0 0,-3 4 0 0,3 0 0 15,-3 3 0-15,3-1 14 0,-5 6-2 0,5-3-1 16,-6 7 13-16,6 0 4 0,0 0 0 0,0 7 0 16,-5 0 3-16,5 2 1 0,-6-2 0 15,6 5 0-15,-2 0-10 0,-1 2-2 0,3 0 0 0,-3 2 0 16,3-4-8-16,-3 9-1 0,1-4-1 16,-4 6 0-16,4-2-10 0,-1-2 0 0,0 2 9 15,3-2-9-15,-5 5 0 0,5-3 0 0,-8-2 0 16,8 2 0-16,-6-2-28 0,4-3-9 15,-1 5-3-15,3-4 0 0,-3-8-152 0,3 8-32 16</inkml:trace>
  <inkml:trace contextRef="#ctx0" brushRef="#br0" timeOffset="-75314.26">579 12729 2080 0,'0'5'46'0,"0"4"10"0,0 8 1 0,0-1 1 0,0 1-46 16,3 4-12-16,2-5 0 0,3 6 0 15,-5-4 20-15,5 6 1 0,2 0 1 0,1 4 0 16,2 0-22-16,-2-5 0 0,5 6 0 0,-6-3 0 16,4-5 0-16,1-2 0 0,-4-3 0 0,2-2 0 15,-2-4 0-15,5-1 0 0,-6-4 0 0,4-3 0 0,1-4 0 0,-4-3 0 16,5-4 0-16,-6-1 0 0,6-6 0 0,-8-1 0 16,5-4 8-16,-5-2-8 15,0-3 23-15,-5-3 0 0,5-4 0 0,-3 8 0 0,-2-6-23 16,-3 0 8-16,0-1-8 0,0 1 0 15,0 0 8-15,-3 3-8 0,-5-2 8 0,0-1-8 0,0 0 8 0,-2 6-8 16,-1-4 8-16,1 6-8 0,-6 4 0 16,5-2 8-16,-2 4-8 0,2 6 0 0,1-3 0 15,2 4 8-15,-3 3-8 0,3 2 0 0,6 3 0 0,-6 2 0 16,0 0 0-16,3 2-12 16,5 3-22-16,-3 2-5 0,3-2-1 0,3 7 0 15,-3-3-146-15,5 0-30 0</inkml:trace>
  <inkml:trace contextRef="#ctx0" brushRef="#br0" timeOffset="-75027.26">1270 11902 2217 0,'0'0'98'0,"0"0"21"15,-5 4-95-15,2 1-24 0,-5 4 0 0,0 1 0 16,6 1 64-16,-6 1 8 0,0 9 1 0,5-2 1 0,-5 5-52 15,0 6-10-15,0 1-3 0,0 2 0 0,0 14-9 0,6-2 0 16,-6 4 0-16,5 5 0 0,3-2 0 0,0 9 0 16,0-5 0-16,3 8 0 15,5-1 0-15,0 1 0 0,2-1 0 0,6-1 0 0,3-6 0 0,2 0 0 16,3 6 0-16,-3-8 0 0,5-5 0 16,1-2 0-16,2-7-10 0,3 0 10 15,-3-7-11-15,-3-5 11 0,3-4-12 0,6-5 12 16,-1 2-45-16,3-12-3 0,-3 0 0 15,6-4 0-15,2-10-110 0,3 1-22 16,-8-8-5-16</inkml:trace>
  <inkml:trace contextRef="#ctx0" brushRef="#br0" timeOffset="-74716.12">2902 11311 2782 0,'0'0'124'0,"3"10"24"0,2-3-118 0,-2 7-30 0,5 0 0 0,3-2 0 16,4 4 17-16,4 5-2 0,0-2-1 0,7 5 0 15,0 4-14-15,1 2 8 0,-1 3-8 0,1 0 0 16,-3 5 0-16,2-3 0 0,-2 10 0 0,2-3 0 15,-7 5-24-15,2 7 1 0,-5-4 1 16,0 4 0-16,-8 2 6 0,-8-2 2 0,0 3 0 0,0 6 0 16,-6-2 14-16,4 1 0 0,-11-4 0 0,2 4 0 0,-2-4 0 15,-3 3 0-15,-3 3 0 0,1-8 0 16,-1 1-108-16,-5-5-18 0,3-5-4 16</inkml:trace>
  <inkml:trace contextRef="#ctx0" brushRef="#br0" timeOffset="-73692.98">5741 11746 1094 0,'-5'7'48'0,"3"0"11"0,-4 3-47 0,1-1-12 15,-3 8 0-15,3-3 0 0,-1 2 310 0,4 5 60 16,-6-2 12-16,3 5 2 0,-1-1-278 0,4 1-56 16,-1-1-11-16,0 8-3 0,3-5-20 0,3 4-5 15,0 1-1-15,2 7 0 0,3 4-10 0,2-2-9 16,6 7 9-16,-5 0-13 15,5 0 13-15,-3 0 0 0,-2-7 0 0,4 0 0 16,-1-7-9-16,-1 0 9 0,0-3-8 0,3-6 8 16,0-8 0-16,2 1 11 0,-2-3-1 0,0-7 0 0,3-7-10 15,-9-7 0-15,3-7 0 0,1-3 8 0,-4-6 10 0,1-3 2 16,-3-7 0-16,2-5 0 16,-4-2-37-16,2-7-7 0,-3 0-2 0,-2 0 0 0,2-2 7 0,-5 2 2 15,0 0 0-15,0 0 0 0,-5 0 17 0,2 4-8 16,-2-1 8-16,-1 4 0 0,1 0 0 0,-6 7 0 15,6 0 0-15,-11 5 0 0,6 4 0 0,-4 1 8 16,-4-1-8 0,-1 8 9-16,6-1 2 0,-5 8 0 0,-3-1 0 0,2 3 0 0,3 3-11 0,0 1 0 15,-2 3 0-15,2 3-11 0,0-3 11 0,3 7 0 0,0-3-9 0,-1 1 9 32,4 2-52-32,2 0-7 0,0 3-1 0,3-3 0 0,-1 4-170 15,4-1-34-15,-1 9-8 0,3-8 0 0</inkml:trace>
  <inkml:trace contextRef="#ctx0" brushRef="#br0" timeOffset="-73400.63">6345 11445 403 0,'0'17'36'0,"-3"-8"-36"0,0 3 0 0,1 0 0 0,-4 9 537 0,1-2 101 16,3 2 20-16,-6 2 4 0,2 3-488 0,1-2-98 15,-6 6-19-15,6-4-4 0,0 9-43 0,0 1-10 16,5 4 0-16,-8 2 0 0,5 0 0 0,3 5-12 16,3 0 12-16,-1 3-13 0,4-3 13 15,-4 2 0-15,4 5 0 0,4 0 0 0,1-4 0 16,5 4 0-16,-6-5 0 0,6-2 0 16,3 0-28-16,-6 0-4 15,5-7 0-15,-2 0 0 0,3-2 13 0,4-5 3 0,-1-3 0 16,1-4 0-16,1-2-54 0,0-5-10 0,5-8-3 0,-2-3 0 15,-4 1-168-15,1-9-33 0,19-9-8 16,-12-6 0-16</inkml:trace>
  <inkml:trace contextRef="#ctx0" brushRef="#br0" timeOffset="-72964.66">6871 11596 2948 0,'-2'9'131'0,"2"-9"26"0,0 7-125 0,2 3-32 0,1-3 0 0,0 0 0 16,-1 0 60-16,1 0 5 0,2 0 2 0,0-5 0 0,1 8-40 15,2-10-8-15,0 7-2 0,0-7 0 0,-3 4-17 16,0-1-11-16,3-3 2 0,-3 0 0 16,-5 0-19-16,3 7-4 15,-3-7-1-15,3 2 0 0,-1 5-9 16,-2 3-2-16,0-3 0 0,-2 0 0 0,-1 7 0 0,-2-5 0 15,-3 8 0-15,2-1 0 0,1 1 30 0,3-3 6 0,-6 2 8 0,2 1-13 16,1-1 13-16,0-2 0 0,-1 3 9 0,4-5-9 0,-1-1 8 0,3-4-8 16,-3 0 0-16,6 0 0 15,-3 0 8-15,3-4-8 0,5 4 0 0,0-5 0 0,0 5 0 0,2 0 0 16,1 0 0-16,2 0 0 0,0-4 17 0,3 6-2 16,-5-2-1-16,2 5 0 0,3-3 13 15,2 1 2-15,-4-1 1 0,1-2 0 0,-1 3-18 0,-1 4-4 16,-3-5-8-16,1 5 12 0,0-4-12 15,-3 4 0 1,-1 0 0-16,-4-2 0 0,0 2 18 0,-1 0-2 0,-4 2-1 0,-1 1 0 0,0-3-25 0,-2 2-5 0,0 1-1 16,-3-3 0-1,-3-2-8-15,1 0-3 0,-3-1 0 0,-1-4 0 16,-2 3-65-16,3-3-12 0,3 0-4 0,-4-7 0 16,1 0-103-16,0 0-21 0,-16-10-4 0,13-4 0 0</inkml:trace>
  <inkml:trace contextRef="#ctx0" brushRef="#br0" timeOffset="-72492.77">7160 11469 2790 0,'-3'7'61'0,"3"2"13"0,-3 1 2 0,1-3 3 0,2 0-63 0,0-7-16 0,0 2 0 0,0-2 0 16,0 0 12-16,0 7 0 0,0-7 0 0,0 0 0 0,0 0-12 0,2 7 0 16,1 0 0-16,-3 0 0 0,0 3 0 0,0-3 0 15,0 0 0-15,0 2 0 0,0 1 0 0,0 4 0 16,0-7 0-16,0 2 0 0,0 1 0 0,0-3 0 16,0-7 0-16,-3 7 0 0,3-7 0 15,0 0-10-15,0 0 2 0,0 0 0 0,0 0-4 0,0 0 0 16,6 0 0-16,-1-7 0 15,-2-3 0-15,2-4 0 0,0-2 0 0,0-1 0 0,1-6 12 0,2 4 0 16,-6-2 0-16,4-3 0 0,2 1 0 0,-3 6 0 16,3 1 0-1,-3-1 0-15,3 3 0 0,0 0 0 0,0 5 0 0,-3-1 0 0,3 6 8 0,0 1 3 16,-3 1 1-16,1 2 0 0,2 2 6 0,0 1 2 16,-1 4 0-16,-1 0 0 0,-1 2 9 0,3 3 3 0,-3 0 0 0,1 9 0 15,-1-5-32-15,0 1 0 0,0-1 0 0,3 1 0 16,-5 4 0-16,2-5 0 0,1 1 0 15,-4-3 0-15,4-5 0 0,-4 8 0 0,1-10 0 0,-3 2 0 16,2 5-36-16,1-4-11 16,0-3-1-16,-1 0-1 15,-2-7-179-15,0 0-35 0</inkml:trace>
  <inkml:trace contextRef="#ctx0" brushRef="#br0" timeOffset="-72223.66">7467 11081 2833 0,'2'7'62'0,"3"2"13"0,-2-2 2 0,2 3 3 0,3-1-64 0,0-2-16 0,3 5 0 0,-3 0 0 0,5-1 42 0,-5 1 5 16,3 2 1-16,-3-4 0 0,-1 6-26 0,4 1-5 16,5 1-1-16,0 4 0 0,2 6-16 0,3 9 0 15,11 15 0-15,-3 0 0 0,-5 0 0 0,0-5-16 16,-6 7 4-1,-2-5 0-15,-8 5 12 0,3 0 15 0,-6 3-3 0,-2-1-1 16,-8 3 16-16,-1-3 3 16,-2 1 1-16,-2-3 0 0,-9-2-31 0,-2 2 0 0,-3-7 0 0,0 2 0 15,-2-4-120-15,-3-5-31 0,0-7-5 16,-3 4-2-16</inkml:trace>
  <inkml:trace contextRef="#ctx0" brushRef="#br0" timeOffset="-68848.63">4802 11412 1620 0,'0'0'72'0,"0"0"14"0,0 0-69 0,0 0-17 0,0 0 0 0,0 0 0 0,0 0 48 0,0 0 5 16,0 0 2-16,0 0 0 0,-5 3 38 0,0 4 8 16,-1 2 2-16,-2 5 0 0,-2-4-53 0,-1 6-10 15,-5 8-3-15,-2-3 0 16,-3 5-20-16,-6 9-4 0,1 0-1 0,-9 5 0 0,-2 7-12 0,0 7 0 15,-2 3 0-15,-4 4 0 16,-2 5 0-16,-2 4-10 0,-4 10 10 0,-2 0-8 16,1 5-15-16,-1-5-2 0,5 0-1 0,3 0 0 15,3-3-2-15,2-4 0 0,-2-9 0 16,7-3 0-16,4-12 18 0,-1-6 10 0,11-8-12 0,2-7-938 0</inkml:trace>
  <inkml:trace contextRef="#ctx0" brushRef="#br0" timeOffset="-68457.98">3686 11509 748 0,'-8'0'67'15,"0"2"-54"-15,5 3-13 0,-5-3 0 16,6 3 371-16,2-5 71 0,0 7 14 0,2-2 4 0,6 2-364 0,0 7-72 16,11-5-14-16,-1 8-10 0,3-3 10 0,11 2-10 15,5 5 8-15,0-2-8 0,-2-2 0 0,9 6 0 16,1 1 0-16,0 6 0 16,14 1 0-16,-1 2 0 0,5 0 0 0,-4 7 0 0,4 2 0 0,-2-2 0 15,2 2 0-15,-2-2 0 0,3 5 0 16,-11-3 0-16,2 3 0 0,-10 2 0 15,3-2 0-15,-3 2 0 0,-3 0 0 0,-7 0 0 0,4-7 0 0,-7 7 0 16,5-7 0-16,-10 0 0 0,2 0 19 16,-3-3-2-16,-5-4 0 0,-2-4 0 0,-1-4-7 0,-2-8-2 15,0-1 0-15,-8-1 0 16,3-6-86-16,-4-4-18 0,-1-3-3 0</inkml:trace>
  <inkml:trace contextRef="#ctx0" brushRef="#br0" timeOffset="-66963.05">6654 12713 1796 0,'-8'14'80'0,"3"-7"16"0,2 0-77 0,-2 3-19 0,-3-1 0 0,3 5 0 15,2-5 71-15,-2-1 10 0,0 1 3 0,5-2 0 16,0 0-26-16,0-7-5 0,2 7-1 0,6-5 0 15,0 5-35-15,5-7-7 0,-5 5-2 16,6-2 0-16,-1-3-8 0,5 0 0 0,1 0 9 0,-1-3-9 16,6-2 12-16,0 5-1 0,5-2-1 0,0-3 0 15,3-2 20-15,2 5 4 0,1-5 1 0,2 5 0 16,-3-3-35-16,3 3 0 0,-5-3 0 0,2 3 0 16,-5-1 16-16,1-2-3 0,-1 5-1 0,2 0 0 0,-1-2 7 15,1 2 1-15,1-5 0 0,-3 5 0 0,0 0 9 16,-2 5 3-16,-1-5 0 0,-2 2 0 15,0-2-32-15,-3 0 0 0,-3 0 0 0,1 0-10 0,-3 5 18 0,0-5 4 16,0 0 1-16,-3 0 0 16,0 0-13-16,-2 0 0 0,-1 3-12 0,1-3 12 0,-1 0 0 15,1 0 0-15,-3-3 0 0,0 3 0 0,-5 3-14 0,-3-3 1 16,0 0 0-16,0 0 0 16,0 0-151-16,0 0-29 0</inkml:trace>
  <inkml:trace contextRef="#ctx0" brushRef="#br0" timeOffset="-11312.48">5093 10596 1965 0,'13'10'87'0,"-2"-8"18"0,2 10-84 0,6-8-21 0,5 4 0 0,5-8 0 16,2 7 53-16,4-7 7 0,2 0 0 0,5-3 1 0,3-1-10 15,0-4-3-15,3 6 0 0,-1-5 0 0,6 0-37 16,-5 5-11-16,8-3 0 0,2 5 0 16,-8-2 8-16,8-5-8 0,-10 7 8 0,7-3-8 15,1 3 0-15,2-5 0 0,3 5 0 0,-3 0-8 0,0 0 8 16,1 0 0-16,2 5 8 0,-3-5-8 0,5 0 0 0,-2 3 0 15,0-3 0-15,0 0 0 0,-6 4 0 0,6-1 14 16,0-3-3-16,0 0-1 16,2 0 10-16,1 0 3 0,-9 2 0 0,6-2 0 0,3 5 1 15,2-3 0-15,-3-2 0 0,1 5 0 0,-1-3-5 0,1-2-1 16,7 5 0-16,-2-3 0 0,-3 0-8 0,-2-2-2 16,2 5 0-16,-2-2 0 0,-4 1 1 0,7-1 0 15,1 1 0-15,1-1 0 0,-8-1-9 16,2-2 0-16,1 7-12 0,2-7 12 0,6 5 0 0,-4-3 10 15,1-2 1-15,-3 0 0 0,0 0-11 0,3 0 0 0,-3 0 0 16,0 0 0-16,-5 2-13 0,0-2 5 0,3 0 8 16,-1 0-13-16,3 0 13 0,0-2 12 0,1 2-3 0,-4 0 0 15,6 2-9-15,-3-2 0 0,0 5 0 16,0-5 0-16,-2 0 0 0,-1 0 0 16,-4 0 11-16,1 0-11 0,1 2 12 0,0 3-3 0,3-2-1 0,-4 1 0 15,1 1 4-15,-2 0 1 16,1-3 0-16,4 3 0 0,-1-3-4 0,-2 5-1 15,3-5 0-15,-6 3 0 0,0-2 0 0,3 4 0 0,0 0 0 0,2 0 0 16,1-5 13-16,-6 5 3 0,0 0 0 0,3-4 0 16,0 4-24-16,3-3 0 0,-1 1 0 0,1 2-12 15,-6-2 20-15,0 2 4 0,5-3 1 0,4 1 0 16,1 2-13-16,-4-4 9 0,-3 6-9 16,2-4 8-16,6-3-8 0,2 3 12 0,1-3-12 0,-6-2 12 15,-2 2-12-15,-1 3 12 0,6-5-12 0,0 0 12 16,2 0-12-16,-2 0 0 0,-3 0 0 0,3 0 0 15,2-7 0-15,-2 7 0 0,-3-7 0 0,0 7 12 0,-5-7-12 0,0 5 0 16,0-5 0-16,0 0 0 0,2-1 0 16,-5-1 0-16,1 2 0 0,-6 0 8 15,-1-2-8-15,1 2 0 0,-2-1 0 0,-4-1 0 0,1 2 0 0,-6 2 0 16,1-6 0-16,-4 3 0 16,-4 6-28-16,-4-5 1 0,-1 0 1 0,-4 0 0 15,-2 2-72-15,-6 1-14 0,-2-4-4 0,-3-1-1078 0</inkml:trace>
  <inkml:trace contextRef="#ctx0" brushRef="#br0" timeOffset="-10501.13">9387 11269 1602 0,'-13'-5'71'0,"11"5"14"0,-6 0-68 0,2 0-17 16,1-7 0-16,0 5 0 0,-1-5 52 0,1 4 6 0,3-1 2 0,-1-3 0 15,0 4-1-15,-2 1 0 0,2-3 0 0,3 5 0 16,0 0 1-16,-2 5 0 0,-4 0 0 0,4 2 0 16,-1 7-24-16,3 2-4 0,0 5 0 0,3 5-1 15,-1 7-12-15,1 5-3 0,2 4 0 0,1 5 0 16,-1 0 2-16,0 0 0 0,-2 0 0 0,2 0 0 16,-2 0-18-16,2-4 0 0,-2-3 0 0,5-3 0 46,-3-4-24-46,0-2-4 0,0-3-2 0,1-7 0 0,2 0-30 0,0-7-7 0,0-2-1 16,0-5 0-16,-3-2-20 0,5-10-4 0,1 5 0 0,0-9-1 16,-3-5 45-16,-1 2 10 0,4-9 2 0,-3 4 0 0,0-4 36 0,0-2 10 0,0-3 1 0,5 9 0 15,-5-4 29-15,3 2 7 0,-4 3 1 0,1 2 0 0,0 0 9 16,3 4 3-16,-6 3 0 0,6 0 0 16,-11 7-27-16,10 0-5 0,1 5 0 0,-3-3-1 0,5 5-17 15,-2 7-10-15,-1 3 12 0,1-1-12 16,-1 8-11-16,-2-1-9 0,3 1-1 0,-6 2-1 15,1 4-12-15,-1 1-2 0,-2-5-1 16,-1 4 0-16,-4-6 11 0,-1 2 2 0,-2 2 1 0,-1-2 0 16,-2-5 23-16,0-2 0 0,-2 4 8 0,-3-6-8 0,2 4 10 15,-5-7-10-15,3-2 12 0,0-5-12 16,-3 2 15-16,0-2-4 0,0-7-1 0,0 0 0 0,-2-7-2 0,2-4 0 16,0-4 0-16,3-1 0 0,-1-5-8 15,7-3 0-15,1 1 0 0,1 4 8 16,2-5-58-16,6-1-12 0,2-4-2 0,3-1-1 15,0 6-126-15,3-2-25 0,10-23-4 0,0 11-2 16</inkml:trace>
  <inkml:trace contextRef="#ctx0" brushRef="#br0" timeOffset="-9836.67">9843 11706 288 0,'13'7'25'0,"-8"-4"-25"0,0 4 0 0,1 0 0 16,2 0 332-16,-3 0 60 0,-3 2 13 15,4-2 3-15,-4 3-232 0,-2-3-45 16,3 2-10-16,-6 1-1 0,-2-3-43 0,2 0-8 0,-4 2-1 0,-1-2-1 15,2 0-35-15,-2 0-6 0,-2 0-2 0,2-4 0 16,-3 4-24-16,1 0 0 0,-1-5 0 0,-2 5 0 16,2 0 0-16,-2 0-12 0,5-4 4 15,-2 4 8-15,2 0-28 0,0 2 1 0,5-2 1 0,0 7 0 16,3-4 14-16,0-1 2 0,3-2 1 0,0 3 0 0,5-3 1 16,2-3 0-16,3-1 0 0,1-3 0 0,-1 0-5 15,0-7-1-15,6 0 0 0,-3-3 0 16,2 1-11-16,3-5-3 15,-2 2 0-15,2-7 0 0,-3 3 10 16,1-1 2-16,-1 1 0 0,-2-1 0 0,0 3 16 0,0 2 0 0,0 1 0 0,-3 1 0 16,-2 3 19-16,-1 0 4 0,1 5 1 0,-3-3 0 0,-3 5 6 0,0 0 2 15,1 5 0-15,-4-3 0 0,1 5 9 0,-3 3 3 16,0-3 0-16,0 7 0 0,0-5-44 16,0 5 0-16,-3-4-13 0,3 4 3 0,-2-5 10 0,2 1 11 15,0-3-3-15,2 0 0 16,-2 0-40-16,3-5-9 0,-3-2-2 15,8 5 0-15,-3-5-10 0,6 0-3 0,-3-5 0 16,2 1 0-16,4-8 24 0,-4 2 4 0,3-4 0 16,1-2 1-16,-4-1 27 0,1-2 0 0,2 1 0 0,-2 1 0 0,2 1 0 0,-3-1 9 15,-2 3-1-15,0 2-8 0,0-2 48 0,0 5 2 16,-3-3 1-16,1 3 0 0,-4 2 1 0,-2 4 0 0,0 3 0 16,0 0 0-16,0 0-13 0,0 0-3 0,-2 0 0 0,-1 3 0 15,0 4-11-15,1-3-2 0,-6 6-1 16,5-1 0-16,-2 5 2 0,2-4 0 0,1 6 0 0,-4-2 0 15,6-4-24-15,0 6 0 0,0 1 0 0,3 1 0 16,0-1 0-16,-1-1 0 0,4-4 0 0,-1 2 0 16,3 3 0-16,0-5 0 0,2-1 0 0,-2 1 0 15,0-7 0-15,3 6 0 0,-3-8 0 0,0 6 0 16,0-2 0-16,0-2 0 0,-1 0 0 16,-1-1 0-16,-6-4 0 0,5 3 0 0,-5-3 0 0,0 0 0 15,0 0-8-15,0 0-7 0,0 0-1 0,0 7 0 16,-3-2 26-16,-2-1 5 0,-3 1 1 0,0-3 0 15,0 3-60-15,-2-3-11 0,2-2-2 0,-3 0-1 16,-2 5-17 0,2-10-3-16,3 5-1 0,3 0 0 0,-3-7-128 0,6 5-25 0,-1-3-6 0,0-4-1 15</inkml:trace>
  <inkml:trace contextRef="#ctx0" brushRef="#br0" timeOffset="-9541.99">10430 11894 288 0,'16'-7'12'0,"-6"3"4"0,-2-1-16 0,6 0 0 15,-1-2 0-15,3 0 0 0,-1 2 342 0,4-2 66 16,0 0 12-16,-1 0 4 0,-2 0-241 0,0 0-48 0,2-2-10 0,-2-1-1 15,3 3-63-15,-1-7-12 16,-2 5-2-16,3-1-1 0,-6-4-22 0,0 7-5 0,-2-2-1 0,-1-1 0 16,-2-1-18-16,0 6 0 0,-3-7 8 0,-2 5-8 15,0 2 0-15,-1-2-12 0,-4 0 1 0,2 0 1 16,-6 0-12-16,1 5-2 0,-3-3-1 0,-2 3 0 16,-1-1 1-16,-5 3 0 0,0 3 0 0,-2-3 0 15,-1 2 24-15,3 3-10 0,3-3 10 16,-3 5 0-16,0 0 10 0,3 0 9 0,0 0 1 0,0 3 1 15,2-3 14-15,1 2 2 0,2-2 1 0,2 3 0 16,1-3-30-16,2 2-8 0,1-2 0 0,2 3 0 16,2 4 0-16,1-5 0 15,2 5 0-15,1-4 0 0,2 6-16 0,-3-4-2 0,5 0 0 0,1-1 0 16,0 1 4-16,-1-5 1 0,1 3 0 0,-1-3 0 16,6 0 13-16,0-2 8 0,3-3 0 0,-1 0-8 15,-2-2-20-15,3 0-12 16,2 0-1-16,-3-2-997 0</inkml:trace>
  <inkml:trace contextRef="#ctx0" brushRef="#br0" timeOffset="-8988">11536 11692 2325 0,'0'0'103'0,"0"0"21"0,5 0-99 0,0 0-25 0,1 0 0 0,2 0 0 16,0-2 51-16,2-3 5 15,-2 3 0-15,3-5 1 0,-3 4-36 0,-3-1-7 16,3-1-2-16,0 0 0 0,-6 3-12 0,4-3 0 16,-1 3 0-16,-5 2-10 0,0 0 10 0,0 0 0 15,0 0 8-15,-3 7-8 0,1-5 11 0,-4 8-3 0,1-3 0 0,-3 0 0 16,0 2-8-16,-2-2 0 0,-4 3 0 0,7-3 0 15,-4 0 0-15,3-3 0 0,0-1 0 0,0-1 0 16,8-2-14-16,-3-2-5 0,1-5-1 0,4-3 0 31,4-4-44-31,4-2-10 0,1-8-2 0,5-2 0 0,0-4 16 0,2-3 4 16,1-5 0-16,2 1 0 0,0 4 56 0,6-5 8 0,-1 5 3 16,3 3 1-16,-5-3 40 0,2 2 8 15,-2 5 1-15,0 3 1 0,0-3 13 16,-3 5 2-16,-3 2 1 0,-2 5 0 0,0 0-11 0,-5 4-3 15,-3 3 0-15,0 0 0 0,-3 7-9 0,-5 0-3 0,0 0 0 0,0 12 0 16,0 0-33-16,-5 9-7 0,-3-2-2 0,0 4 0 16,-3 1-10-16,1 4 0 0,-1 0 0 0,-2 10 8 0,2-1 0 0,3-1-8 15,3 1 12-15,0 3-4 0,2-2-8 0,3-3 0 16,3 3 0-16,2-5 0 16,3 2 0-16,3 0 0 0,-1-2 0 0,1 2 0 0,2-2 8 0,0-2-8 15,0-3 0-15,1 0 8 0,-4-2-8 0,3-5-17 16,-2-2 4-16,0 2 1 0,-3-4 12 0,-1-8 0 15,4 8 0-15,-6-10 0 0,1 7 0 0,-1-7 0 16,-2 0 0-16,-3-2 0 0,0 2-13 0,0-7 0 16,-8 7 0-16,0-7 0 15,-6 7-120-15,-1-7-24 0,-4-7-5 0,-5 4-1014 0</inkml:trace>
  <inkml:trace contextRef="#ctx0" brushRef="#br0" timeOffset="-8818.97">11716 11690 2793 0,'13'0'61'0,"-5"-5"13"0,0 5 2 0,8-2 4 0,2-1-64 0,3-1-16 0,6-3 0 0,2 2 0 16,3-7 95-16,2 3 16 0,-2-5 3 0,0 2 1 15,-1-2-76-15,-2-7-15 0,1 4-4 0,-1 1 0 32,0-1-68-32,-3-4-15 0,-2 5-2 0,-3-1-867 0,-5 5-174 0</inkml:trace>
  <inkml:trace contextRef="#ctx0" brushRef="#br0" timeOffset="-8193.66">9549 12918 2664 0,'-24'28'118'0,"11"-12"24"0,0 3-114 0,-1 5-28 0,1-1 0 0,3-2 0 16,-1-2 44-16,6-3 2 0,-1 1 1 0,6-3 0 16,0 0-38-16,6-2-9 15,2-5 0-15,2 0 0 0,6-2 0 0,0-3-11 0,2-2 3 0,4 0 0 16,1-7 8-16,1-2 11 15,3-5-3-15,4-1 0 0,1-1-8 0,3-1 0 0,-4-6 0 0,1-1 0 0,-3 1 0 16,-2-1 0-16,-1 6 0 0,-5-6 0 16,0 3 0-16,-2 2 0 0,-3-2 0 0,-6 4 0 15,1 1 0-15,-6 2 0 0,-2-3 0 16,-3 1 0-16,-3 7 0 0,-2-1-11 0,-3 3 3 0,-5 2 0 16,0 5 8-16,-6 0-8 0,1 7 8 0,-4 1-8 0,-1 1 8 15,-1 7 0-15,0-2 8 0,3 3-8 0,0 6 11 16,2 1-3-16,3 4 0 0,0-2 0 0,3 5 20 0,5 2 3 15,3-8 1-15,2 6 0 0,1-3-32 0,2-2 0 16,5-2 0-16,3-1 0 16,2-4-20-1,9 4-9-15,2 1-3 0,3-3 0 16,0-4 32-16,0-8 0 0,-1 0-8 0,1-1 8 0,0-8-8 0,-3-3 8 0,3-6-13 0,-3-3 5 16,0-4-128-1,0-3-26-15,-2-10-5 0,-3 6-563 0,0-5-113 0</inkml:trace>
  <inkml:trace contextRef="#ctx0" brushRef="#br0" timeOffset="-8021.61">10141 12830 172 0,'0'0'16'0,"3"-2"-16"0,2-3 0 0,-5 5 0 16,0 0 466-16,6 0 90 16,2-2 19-16,0 4 3 0,0-2-354 0,-1 7-70 0,7 1-14 0,-4-1-4 15,4 2-55-15,1 7-11 0,1 1-2 0,5-1-1 16,-2 6-38-16,2 1-7 0,3 1-2 0,-3 1 0 16,0 4-20-16,-2-3 0 0,-3-1 0 0,2-3 8 15,-5-4-26-15,3 4-5 0,-2-6-1 0,-1-2 0 16,0-4-64-16,-2-1-12 0,-1-2-4 0,-2 0 0 15,0-7-91-15,0 0-18 0,-3-7-4 0,-2-2-1 0</inkml:trace>
  <inkml:trace contextRef="#ctx0" brushRef="#br0" timeOffset="-7866.68">10475 12720 2746 0,'0'0'60'0,"0"0"13"0,-5 0 3 0,-3 0 1 0,0 5-61 0,-3-1-16 0,-2 3 0 0,2 0 0 0,-2 10 64 0,-3-3 9 16,0 3 3-16,-5 4 0 0,3-3-59 0,-4 11-17 15,4-1 8-15,-3 3-8 32,-3 1-16-32,3 4-8 0,-3-1-2 0,3-2 0 0,2 5-28 0,1-1-6 0,-1-4 0 0,6-7-1 15,0 2-138-15,2-4-27 0,1-5-6 0</inkml:trace>
  <inkml:trace contextRef="#ctx0" brushRef="#br0" timeOffset="-7483.03">10636 12591 2592 0,'0'0'230'0,"0"0"-184"0,0 7-37 0,3-3-9 15,0 3 123-15,-3-7 22 0,5 7 5 0,-5-7 1 16,0 0-107-16,0 0-22 0,0 0-4 0,0 0-1 16,0 0-17-16,0 0-17 0,0 0 3 0,0 0 1 15,-5 0-28-15,5 0-6 16,0 0-1-16,0 0 0 0,-6 0 13 0,6 0 3 0,0 0 0 15,0 0 0-15,0 0 22 0,0 0 10 0,0 0-8 0,-2 8 8 16,2-1 0-16,0 2 0 0,0 0 0 0,2 8 0 16,1-3 16-16,0 7 9 0,-1 3 2 0,1-1 0 0,2 5-27 15,3 3 0-15,0 2 8 16,3 2-8-16,-3 5 0 0,5 2 0 0,0 6 0 0,0-1 0 0,3 2 8 0,-3 5-8 16,3-5 12-16,-3 6-4 0,-2 1 4 15,0 3 1-15,-1 0 0 0,-2-5 0 16,0 0-2-16,0-5-1 0,-3-9 0 0,1 5 0 0,-4-5-10 15,1-5 0-15,0 3 0 0,-1-8 0 16,1 1-24-16,-1-8-4 0,-2-4-1 0,3-2 0 16,-3-6-71-16,0-6-13 0,0 2-3 0,0-7-1 15,0-7-83-15,-3-2-16 0,-2-15-3 0,0 1-684 0</inkml:trace>
  <inkml:trace contextRef="#ctx0" brushRef="#br0" timeOffset="-7220.32">10679 12783 1612 0,'2'-9'144'0,"1"0"-116"0,0-3-28 0,-1 2 0 16,3-4 187-16,3 5 31 0,0 2 6 0,3-3 2 16,2 1-97-16,-2 2-19 0,2-2-4 0,0 2-1 15,-2 2-52-15,2 0-10 0,0 0-3 0,-2 10 0 16,2-2-25-16,-2 4-6 0,-1 0-1 0,1 2 0 16,-3 0-8-16,0 6 0 0,0 1 0 0,0 0 0 15,-1 1-8-15,-4-1-1 0,2-1 0 0,-2 1 0 16,-3 0 9-16,0 1 0 0,-3 2 0 0,3-3 0 15,-2 1 0-15,-4-1 0 0,1 1 0 16,0-1 0 0,-3 0-28-16,-3-1 0 0,1-1 0 0,-1-3 0 15,-2-3-53-15,2 1-11 0,-2-2-3 16,3 0 0-16,-4-7-130 0,4-7-27 0</inkml:trace>
  <inkml:trace contextRef="#ctx0" brushRef="#br0" timeOffset="-5138.48">11872 12440 2246 0,'0'0'49'0,"0"0"11"0,0 0 1 16,-5 0 3-16,-1 0-52 0,6 0-12 0,-8 0 0 0,8 0 0 16,0 0 63-16,0 0 9 0,0 0 3 0,0 0 0 15,-2 5-15-15,-1 7-4 0,3-1 0 0,-3 3 0 16,9 3-19-16,-6 6-4 0,0 6-1 0,0 4 0 16,0-1 0-16,2 8 0 0,1 7 0 0,0-2 0 15,-1-2-32-15,-2 6 0 0,0-2 0 0,-2 5 0 0,-4-5 0 16,4-5 0-16,-1 3 0 0,-2-5 0 0,2-7 0 0,-2-3 0 15,5-4 0-15,-3-2 0 16,3-8-21-16,0-7-8 0,-2-1-2 0,4-1 0 16,6-7-3-16,-3-7-1 0,-2-3 0 15,5-4 0-15,0-2 0 16,0-8 0-16,0 1 0 0,5-3 0 0,-2-5 27 16,-1-2 8-16,1-4 0 0,2 6 0 15,-2-2 25-15,-1 7 12 0,1-2 3 0,2 2 0 0,-2 3-7 0,-3-1-1 0,2 0 0 0,-2 6 0 0,0-3 6 16,-3 6 1-16,3-1 0 0,-5 4 0 15,-1 0-19-15,1 3-3 0,0 0-1 0,-3 2 0 0,0-1-16 0,0 8 0 16,0-2 0-16,0 2 0 0,0 0 0 0,0 0 10 0,-6 2-10 0,1 6 8 16,0-6-8-16,2 5 0 0,1 2 0 15,-4-2 0-15,4 5-20 0,-1 0 3 16,0 0 1-16,1-1 0 0,-1-3 6 16,3 6 2-16,-5-5 0 15,5 0 0-15,-3-2-20 0,3 1-3 0,0-1-1 0,0-7 0 0,0 0 32 0,0 0 0 0,0 0 0 0,0 0 0 16,0 0-12-16,0 0 3 0,5-5 1 0,1 3 0 15,2-6 8-15,0-1-8 0,-3-5 8 0,0 5-8 16,3-6 8-16,0-1 0 0,3 2 0 0,-3-3 0 16,0 1 0-16,2 2 0 0,1-3 8 0,-1 8-8 15,1-5 22-15,-1 4 0 0,-2 3 0 0,3 0 0 0,-3 5-1 16,2 2 0-16,1 2 0 0,0 3 0 0,-1 2-5 0,-2 3 0 16,3-1-1-16,-3 3 0 15,0 4-6-15,-3 3-1 0,0-3 0 0,1 8 0 0,-4-1-8 16,3 1 0-16,-5-3 9 0,0 3-9 0,3-6 0 0,0 6 0 15,-3-3 0-15,2-2 0 0,1-3 0 0,-3 6-18 16,3-8 3-16,-3-3 1 16,5 1-84-16,3-7-17 0,0 2-3 15,2-7-1-15,1 0-27 0,5-2-6 0,2-3 0 0,1-4-1 16,-1 1-56-16,1-1-11 0,-3-5-3 0,2 2 0 16,1-2 121-16,-3 0 24 0,0-2 5 15,0 1 1-15,-1 4 140 0,1-3 28 0,0-1 5 0,0 4 2 0,0-1 77 0,0-5 16 16,-6 8 4-16,-2 0 0 0,3-3-50 0,-3 2-10 15,-3 3-1-15,0 3-1 0,-5-3-50 0,3 2-11 0,-3 5-1 16,-8-7-1-16,0 5-42 0,-2-6-8 0,-1 8-1 0,0-2-1 16,-4 4-8-16,4-2-2 0,-2 5 0 0,-1 0 0 31,7 2-36-31,-4 0-7 0,0 2-2 0,3 6 0 0,-2-6 20 0,5 5 3 0,-3-5 1 0,2 6 0 16,4-6 8-16,2 5 0 15,-3-5 0-15,3 1 0 0,0 2 0 0,5-5-8 0,-2-3 8 0,2 3-8 16,-5-7-4-16,8 0 0 0,0 0 0 0,0 0 0 15,3-7 12-15,-1 5 0 0,3-7 0 0,-2 2 0 16,2-8-13-16,1 8-1 0,1-4 0 0,1-1 0 16,-2 0 14-16,1 0 0 0,-4 3 0 0,5 2 10 15,-6-2 0-15,1 6 0 0,-3-2 0 0,0 3 0 0,0 2-10 0,-3 2 8 16,-5-2-8-16,5 8 8 0,1-1 4 16,-4 2 0-16,1 0 0 0,-3 5 0 15,0-4 22-15,0 4 5 0,0-5 1 0,-3 6 0 0,3-1-40 16,-2-3 0-16,2-4 0 0,0 8 0 0,0-6 0 15,2-2 0-15,-2 0 0 0,0-7 8 0,0 0-26 0,0 0-5 16,0 0-1-16,8 0 0 0,3-2 4 0,-1-5 0 16,-2-5 0-16,3 3 0 15,2-6-16-15,-2-1-4 0,-1-3 0 0,1-4 0 16,2-1 12-16,-2-6 1 16,-1-1 1-16,1 0 0 0,2-2 13 0,0 3 2 0,1-3 1 0,-1 2 0 0,-3 5 10 0,4-4 0 15,-4 6 0-15,1-1-8 0,-3 1 16 16,0 0 3-16,0 3 1 0,-3 3 0 0,-2 1 26 0,-3 1 6 15,2 1 0-15,-2 6 1 0,-2-3-1 0,-4 3-1 0,-2 7 0 0,3-3 0 16,-3 5-1-16,0 5 0 0,-2 2 0 16,-1 2 0-16,0 0-24 15,1 8-5-15,-1-1-1 0,1 8 0 0,2-1-12 0,0 6 0 0,0-1 0 16,0 2 0-16,5 8 0 0,1 2 0 0,-4 0 0 0,6-2 0 16,0-3 0-16,0 0-10 0,3-7 2 0,2 3 0 15,-2-8 8-15,2 1 8 0,3-8-8 0,3 1 11 16,-3-3-33-1,2-5-6-15,6-1-2 0,-3-8 0 0,3 0 2 0,3-3 1 16,-1-9 0-16,6 3 0 0,-5-7 16 0,-1-8 11 0,3 0-13 0,-2 1 5 16,2-8 8-16,0-2-12 0,-2-4 12 0,-1 2-12 15,-2-3 12-15,-3 3 0 0,1-1 0 16,-4 1-8-16,1 0 8 0,-3 2 14 0,0 2-3 0,-6 5-1 0,4-4-10 16,-6 6 0-16,2 1 0 0,-2 6 0 15,-2 1 34-15,-1 2 5 0,-2 4 1 0,-1 3 0 16,1 7-20-16,0-2-3 0,-3 4-1 0,-3 3 0 0,1 4-7 0,2 1-1 15,-3 4-8-15,3 2 12 16,-2 1-12-16,2 4-10 0,-3-2 2 0,6 4 0 16,-3 6 8-16,5-4-10 0,-2-1 10 0,2 7-10 0,3 2 10 15,3-1-13-15,2 8 5 0,0-2 8 0,3-5-11 0,0 5 11 16,3-5-8-16,-1-8 8 16,1-1 0-16,0-1 16 0,-1-6-3 0,3 2 0 0,1-8-13 0,-1-3 9 15,3 1-9-15,0-9 8 0,-3 0-8 0,0 0 0 0,6-9 0 16,-3 1 0-16,2-3 0 0,-2-8-11 15,2 2 11-15,-4-1-8 0,2-4-3 0,-6-1 0 16,1 6 0-16,-1-1 0 0,1-4 11 0,-8 6-13 0,-1 2 5 16,-2-3 8-16,0 10-24 0,0-2 4 15,-2 2 0-15,-1 0 0 0,3 7 20 0,-8 5 0 0,3-3 0 16,-3 5 0-16,2 2 0 0,-2-2 0 0,3 3 12 16,0 4-4-16,0-5 4 0,2 5 1 15,0 1 0-15,1-4 0 0,2 3-13 0,0-4-16 0,2 4 3 0,1-5 1 16,2-2 2-16,1 1 1 15,-1-1 0-15,3-5 0 0,2 3-3 0,1-3-1 16,0-2 0-16,2 0 0 0,0 0 13 0,6 0-9 0,-4-2 9 0,1-3-8 16,0 5 8-16,0 0 0 0,0 0 0 0,0 0-8 15,0 5 8-15,-3-3 11 0,0 3-3 0,-2-1 0 16,-1 1 20-16,1 2 3 0,-1 3 1 0,-2-3 0 16,0 2-7-16,-5 0-1 0,2 3 0 0,-2-2 0 15,0-1-13-15,-1 0-3 0,1 3-8 0,-6-2 12 16,1-3-12-16,-1 0 0 0,0 0 0 0,1-3 0 0,2-4 10 15,0 0-10-15,0 0 10 0,0 0-10 0,-6-2 0 0,4-5 0 16,-1-2 0-16,3-5-10 0,0-1 2 0,3-1 0 16,-1-1 0-16,4-6 0 0,-1-1-4 0,3 6 0 15,-3-4 0-15,6-1 0 0,-1 6 12 0,1 3 0 16,-1-2 0-16,4 4 0 0,-4 0 0 16,1 3 0-16,2 2-9 0,-2 0 9 0,-1 5-18 0,-2-1 1 15,-3-2 0-15,1 5 0 16,2 0-57-16,-3 5-11 0,-5-5-3 0,3 5 0 15,-3 0-57-15,2 2-12 0,-2-7-3 0,0 7 0 16,-2-3-41-16,-1 3-9 0,-10 10-2 0,-3-5-476 0</inkml:trace>
  <inkml:trace contextRef="#ctx0" brushRef="#br0" timeOffset="-4831.18">12692 12464 921 0,'0'0'40'0,"-13"2"10"0,2 5-40 0,-2-5-10 0,0-2 0 0,2 7 0 16,11-7 284-16,0 0 54 0,0 0 11 0,0 0 3 16,0 0-243-16,0 0-48 0,0 0-9 0,0 0-3 0,6 0-1 0,-1 0 0 15,8 0 0-15,0 0 0 16,3 0 11-16,3 0 1 0,4 0 1 0,1 0 0 15,3 5-6-15,-1-10-2 0,3 5 0 0,6 0 0 16,-1-2-23-16,6-3-5 0,2 5-1 0,-2-2 0 16,2 2-12-16,-2-5-4 0,-3 3 0 0,-3-5 0 15,-2 7-8-15,-3-2-12 0,-2-3 2 16,-1 2 1-16,-2-1-81 0,-3 1-16 16,0 1-3-16,-2-3-1 0,-3 5-126 15,-6-2-24-15</inkml:trace>
  <inkml:trace contextRef="#ctx0" brushRef="#br0" timeOffset="-4298.74">12062 12673 2196 0,'0'0'48'0,"0"0"11"0,0 0 1 0,0 0 1 0,0 0-49 0,0 0-12 15,0 0 0-15,0 0 0 0,3 7 75 0,0 0 12 16,-3 0 2-16,0 2 1 0,0 6-28 0,0-4-6 16,-3 8 0-16,3 0-1 0,-5 2-28 0,2 5-6 15,0 0-1-15,1 2 0 0,-1 5-6 0,-2 0-2 0,0 5 0 16,2 2 0-16,-2-7-12 0,2 6 0 0,0-1 0 16,1-5 0-16,2-2-16 0,0-6-7 0,0-1-1 15,0 0-800-15,5-3-161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27:27.6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1802 9935 1947 0,'0'0'86'0,"0"0"18"0,-5-2-83 0,5 2-21 16,0-7 0-16,5 0 0 16,-3-3 22-16,6 1 0 0,0-3 0 0,3-4 0 15,-3-1-6-15,5 3-2 0,0-2 0 0,1-1 0 16,1 1-14-16,1 2 0 0,-5-3 0 0,7 6 0 0,-2-1 0 0,-2 0-8 15,4 0 8-15,6 3 0 16,-6 2-8-16,4-3 8 0,1 3 0 0,-1 0 0 0,1 5 0 0,4-3-8 31,2 1 8-31,-3-1 0 0,1 5 0 0,-1 0 0 0,1 0 0 0,-6 0 0 16,3 0 8-16,2 5 1 0,-7-3 1 16,7 0 0-16,1 3 5 0,-6-3 1 15,5 5 0-15,1 0 0 0,-6 0-6 0,5 3-1 0,-2-1 0 0,3 3 0 0,-6 0 11 16,3 4 1-16,-6-2 1 0,1 8 0 0,-4-4-22 15,4 6 0-15,-6 4 0 0,0 0 0 16,6 3 0-16,-8-1 12 0,-4 3-2 0,1 0-1 0,3-2 5 0,-3 9 1 16,-5-2 0-16,-1 1 0 0,4 1-5 0,-6 0-1 0,-6 5 0 0,4-3 0 15,-1 6-1-15,-5-9-8 16,-3 6 12-16,3-2-4 0,-5-4 13 0,3 1 3 16,-4 5 0-16,-1-5 0 15,4-2-8-15,-8-3-2 0,-2-2 0 0,3-2 0 0,-3-3 8 0,-6-2 2 16,3-3 0-16,1-6 0 0,-9-1 3 0,3 1 1 15,0-3 0 1,2-5 0-16,-5 3-28 0,1-3-17 0,-1-6 2 16,3 4 1-16,-8-7 14 0,0 0 16 0,2-3-3 0,6-1-1 0,-5-3-12 0,5-3 0 15,-3 3 0-15,5-2 0 0,6-5 0 0,-5 2 0 0,2-2 8 0,3-7-8 16,-3 4 9-16,6-6-1 0,-4-1 0 0,4-2 0 16,-1 3-8-16,1-8 8 15,-3-2-8-15,2 0 8 0,1 0-8 0,4-2 0 0,1 0 0 0,3-1 0 0,2 1 0 0,0-2 0 16,2-1 0-16,1 5 0 0,2 2 0 0,3-2 0 15,0 1 0-15,3 1 0 16,2-2 0-16,1 2 0 0,2 6 0 0,0-4 0 16,-1 6-9-16,1-1 9 0,3-2 0 0,0 8 0 15,4-4-15-15,-4 1 4 0,0 3 1 0,5 1-797 16,-1 3-159-16</inkml:trace>
  <inkml:trace contextRef="#ctx0" brushRef="#br0" timeOffset="6995.36">15155 1149 1324 0,'0'0'118'0,"0"0"-94"0,0 0-24 0,0-5 0 16,0 5 70-16,0-2 10 0,0-3 1 0,-2-4 1 16,2 9-34-16,-3-3-8 0,0-4 0 0,1-2-1 15,-6 4-23-15,0 3-5 0,0-5-1 0,-3 0 0 16,1 0-10-16,-1 7 0 16,-2-3 0-16,-3 3 0 0,6-4-34 15,-6 4-9-15,-3 4-1 0,6-4-1 0,0 0 45 0,-1 3 0 0,1 4 0 0,0 0 0 16,2 0 24-16,-2 2 2 15,3 5 0-15,2 3 0 0,-3-1-6 0,3 5-2 0,-2 5 0 0,2 0 0 0,0 5-6 16,0 2-2-16,0-3 0 0,2 3 0 0,-1 2-10 16,4-2 0-16,-2-2 9 0,2 2-9 15,3-7 0-15,0-3 8 0,0-2-8 0,3-4 0 0,2-3 0 0,0-2 9 16,3-5-9-16,0 0 0 0,0-5 12 0,3-4-12 16,-1-5 12-16,3 0-12 15,6-10 0-15,-1-2 0 0,6-4-10 0,3-5 10 0,-1-5-17 0,3 0 4 16,0-7 1-16,0-5 0 0,1-2 12 0,-4 5 0 0,-2-10 9 15,-3 3-9-15,0 2 21 0,0 0-1 0,-2 4-1 0,-1-8 0 16,1-1 7-16,-3 0 2 16,0 12 0-16,-3-2 0 0,3 4-13 0,-6 5-3 15,1 0 0-15,0 5 0 0,-4 5 0 16,1 4 0-16,-2-5 0 0,-4 10 0 0,-2 0 25 0,0 5 5 0,-2 2 1 16,2 7 0-16,0 0-7 0,-6 0 0 15,-2 7-1-15,1 0 0 0,-7 7-16 0,4 2-3 0,-4 1-1 0,4 9 0 16,-3 4-7-16,-1 10 0 0,1 0-8 0,0 5 12 15,-3-3-12-15,3 5 0 0,-3-2 0 0,5-3 0 16,1 3 0-16,-1-5 0 0,3 2 0 16,3-4 0-16,2-5 0 0,3 0-8 0,0-5 8 0,6-2-13 15,-4-10-34 1,6 5-6-16,3-11-2 0,-1-1 0 0,-2-4-32 0,6-3-6 0,-1-4-2 0,3-3 0 31,2-4-3-31,3-5-1 0,3-3 0 0,3-2 0 0,-1 3 57 0,1-3 11 0,2 0 3 0,0-4 0 0,0 2 28 16,0 2 0-16,-3 2 0 0,-2-4 0 0,0 5 75 0,-3 6 8 15,0-4 1-15,-2 7 1 16,-3 5-15-16,0-3-3 0,0 5-1 0,-6 5 0 0,3-5-18 0,-2 7-4 16,-3 2-1-16,0 1 0 0,-3 1-11 0,3 1-1 15,-5 2-1-15,-3-4 0 0,0 6-18 0,0 5-3 16,-8-4-1-16,0 2 0 0,0-5-8 16,-3 0 0-16,1-5 0 0,2 8 0 0,-5-8 11 0,-1 3-3 15,1-10-8-15,-3 8 12 0,0-6-12 0,-2-8 8 0,2 4-8 0,-3-5 0 16,-2-2 0-16,5-5 0 0,-2 3 0 15,5-1 0-15,-3-4 0 16,5-2 0-16,-2 6 0 0,5-6 0 16,5-5 0-16,1 4-12 0,-4 3 1 0,6-5 0 15,6 5-25-15,-4-2-4 0,6 6-2 0,0-4 0 16,0 5-86-16,3-5-18 0,-1 11-3 0</inkml:trace>
  <inkml:trace contextRef="#ctx0" brushRef="#br0" timeOffset="7763.35">15880 1031 1911 0,'0'0'84'0,"0"0"19"16,6 7-83-16,2-7-20 0,-3 0 0 0,3 3 0 15,0-3 108-15,0 4 16 0,-3 1 4 0,0 0 1 16,3-3-68-16,-3 3-13 0,-2 2-4 0,2 2 0 16,-2 1-23-16,0 6-5 0,-3 1 0 0,0-1-1 15,-3-2-15-15,-2 3 0 0,-1 4 8 0,-1 2-8 16,-1-4 0-16,-3 5 0 0,0-1 0 0,1 1 0 15,-1-1 0-15,1-2 0 0,-4-2-12 0,6-2 12 0,1-6-14 0,-1 1 4 16,5-5 1-16,-2 3 0 0,2-3 9 0,3-7-13 16,0 0 5-16,0 0 8 0,5-3-23 0,3-1 3 15,0-6 1-15,3 1 0 16,2-5 5-16,0 0 1 0,3-5 0 0,3-2 0 16,-3-3 13-16,2 5 0 0,-2-4 0 0,0 6-9 0,0-6 9 15,2 6 11-15,-5 6-3 0,1-6 0 16,2 1 14-16,-3 9 2 0,-3-3 1 0,4 3 0 0,-7 5 10 0,1 2 1 0,0 0 1 15,-2 0 0-15,-1 0-14 0,0 2-3 0,1 5-1 0,-4 0 0 16,1 0-5-16,-3 0-1 16,0 0 0-16,0 3 0 0,-3 2-13 0,3-1 0 0,-2-8 0 15,-1 11 0-15,0-5-14 0,1-2-6 0,2 3 0 16,0-3-1 0,0-7-14-16,0 2-2 0,2 10-1 0,-2-12 0 0,6 0 16 0,-4 2 3 0,6-2 1 15,0-2 0-15,3 2 18 0,-3 0 0 0,2-5-8 0,3 3 8 16,1-3 0-1,-4 3 0-15,1 2 0 0,-1 0 0 0,4 0 0 0,-4 0 12 0,-2 0-1 0,-3 0-1 16,3 0 4-16,0 0 1 0,-2 0 0 0,-4 0 0 16,-2 0-3-16,6-3-1 0,1-1 0 0,-1 4 0 15,-6 0-11-15,0 0 0 16,0 0 0-16,0 0 0 0,-3-3 0 0,3 3-11 0,0 0 1 0,0 0 0 16,0 0-28-16,0 0-6 15,0 0 0-15,0 0-1 0,0 0 5 0,0 0 0 0,0 0 1 16,0 0 0-16,8 0 2 0,-8 0 0 15,0 0 0-15,11 0 0 0,-1 3 4 0,3-3 1 16,-5 4 0-16,0-1 0 0,-8-3 23 0,8 2 9 0,3 5 0 0,-3-2-9 0,-8-5 9 0,8 2 11 16,2 3-3-16,-2 0 0 0,-8-5 22 0,8 4 4 15,0-4 1 1,-3 3 0-16,3-3-3 0,-2 0 0 0,-1 0 0 0,3 0 0 0,-3 0-11 0,0-3-2 16,1 3-1-16,-1-4 0 0,3-1-10 15,-3 0-8-15,1 3 9 0,1-3-9 16,1-2 0-16,-2 5 8 0,-1-5-8 0,3 4 0 0,3-1 0 0,-4 1 0 15,1-4 8-15,0 7-8 0,-2-7 0 0,2 7 8 0,-1 0-8 16,-1 5 0-16,-1-3 28 0,0-2-1 16,3 7 0-16,0 0 0 0,-5 0-13 0,0-2-2 15,2 7-1-15,-3-10 0 0,4 12-3 0,-4-7 0 0,4-4 0 0,-1 4 0 16,3 0-8-16,-3-5 0 16,-5-2 0-16,3 0 0 15,2 7-108-15,0-7-20 0,-5 0-4 0</inkml:trace>
  <inkml:trace contextRef="#ctx0" brushRef="#br0" timeOffset="7932.96">16735 994 1900 0,'0'0'169'0,"0"0"-135"0,0 0-34 0,0 0 0 0,0 0 104 0,0 0 13 16,0 0 3-16,0 0 1 0,0 0-57 0,0 0-11 15,5-3-2-15,-5 3-1 0,0 0-50 0,0 0 0 16,8 0 0-16,-8 0-745 15,0 0-145-15</inkml:trace>
  <inkml:trace contextRef="#ctx0" brushRef="#br0" timeOffset="9004.4">16907 1179 864 0,'0'0'38'0,"0"10"8"0,0-8-37 0,3 8-9 0,-3-6 0 16,2 6 0-16,-2-1 396 0,3-2 76 15,-3 7 16-15,2-4 4 0,-2 4-361 0,0-5-72 0,0 5-15 16,-2-4-2-16,2 6-29 0,-3-4-5 0,-2 0-8 0,2 2 11 0,1-5-11 16,-4 5 0-16,1-4-12 0,0 4 12 15,5-7-40-15,-3 0 0 0,-2 2 0 0,2-6 0 16,3-3-20-16,0 0-4 0,0 0 0 0,0 0-1 16,0 0 21-16,3-3 5 0,2-4 1 0,0-2 0 0,1-3 28 0,2 0 10 0,0 1 0 0,2-1-9 15,-2-2 9-15,0-3 12 0,3 3-2 0,-1-2-1 16,1 2 6-16,2-5 1 15,0 2 0-15,3 3 0 0,0 0-8 0,-3 5-8 16,-5-1 11-16,5 6-11 0,1 4 0 0,-6-5 0 16,-8 5 0-16,5 5 0 0,3-5 0 0,0 4 0 0,-3 3 0 0,-2 5 0 15,5 2 0-15,-1 3 0 0,-1-1 0 0,2 5 0 16,0-7 0-16,0 5-9 0,5-2 9 0,0-1 0 16,0 1 0-16,1-3 0 0,1 0 0 15,1-5-8 1,0 1-93-16,0-3-19 0,3 0-3 0,-4-5-1 0,1 3 57 15,-2-5 11-15,1 0 3 0,1-7 0 0,3 0 23 0,-1 4 5 0,1-11 1 16,2 7 0-16,0-5 64 16,-2-2 14-16,-3 0 2 0,-1-2 1 0,-1 6 6 15,-4-11 1-15,1 5 0 0,-3 2 0 0,-6 2-24 0,1-2-5 16,-6 4-1-16,1-4 0 0,-4 5 0 0,-1-5 0 0,-1 11 0 0,-3 3 0 0,0-7-19 0,-2 10-4 16,0 1-1-16,2-1 0 0,-2 6 3 15,3-2 1-15,-1 5 0 0,3 0 0 0,-3-3 3 0,6 5 1 16,0 0 0-16,0-4 0 0,-1 4-18 0,4-5 8 15,2 5-8-15,0-11 0 0,2 4 11 0,4 2-11 16,-1-4 10-16,0-3-10 16,6-2-19-16,-1 0-9 0,4 0-3 0,-1-2 0 0,0 2 31 15,3-7 0-15,0 2 0 0,-3 3 0 0,3-5 0 0,0 7 0 0,0-3 0 0,-3 3 0 16,-3-4 0-16,1 1 0 16,2 3 0-16,-5-2 0 0,-3 2 0 0,-5 0 0 15,8 2 0-15,-8-2 10 0,0 0-2 0,0 0-8 0,0 0 12 0,0 0-4 16,3 7 0-16,-3-7-8 15,0 7 12-15,0-7-4 0,-3 3-8 0,3-3 0 0,0 9 0 0,0-9 0 16,-2 5 0-16,-1-3 0 0,0 3 0 0,3-5 0 16,0 5 0-16,0-5 0 0,0 0 0 0,0 0 0 15,0 0 13-15,3 4 1 0,0 3 0 0,-1-4 0 16,-2-3-22-16,8 7-5 0,-5 0-1 0,5-5 0 16,-3 3 29-16,1-3 5 0,-1 5 2 0,3-4 0 15,-3 1-22-15,3-4 8 0,0 0-8 0,-3 0 0 16,3 0 0-16,0 0 9 0,-3 0-9 0,3 0 0 15,-2 0 0-15,-1-4 0 0,3 1 0 0,-3 1 0 0,0-3 0 16,1 5 0-16,-1 0 0 0,0-2 0 16,1-3 0-16,-4 5 0 0,-2 0 0 0,6 0 0 15,-1 0 0-15,-5 0 0 0,2 0 0 0,4 5 0 0,-1-3 0 16,0 5 0-16,-2 0 0 0,0-4 0 0,2 6 0 0,-2 3 0 16,-1-10 0-16,4 8 0 0,-1-6 8 0,0 3-8 15,0-4 0-15,1 4 0 0,2 0 0 16,0-5 0-16,-1-2 0 0,4 5 0 15,-6-5-29-15,6 0-3 0,2-5-1 0,-2-2 0 16,5-2 1-16,0 6 1 0,-1-8 0 16,4-1 0-16,-1-2 11 0,4 4 3 0,-4-11 0 0,1 9 0 15,-1-6 17-15,1-1-10 0,-1-5 10 0,-2 1-8 0,3-3 18 0,-1-2 4 16,1 4 1-16,-1-2 0 0,-2 0 9 16,0-2 3-16,0 5 0 0,0-1 0 0,-6 5-6 0,-2-2-1 0,0 7 0 15,-3-2 0-15,1-1 5 0,-4 8 1 16,1-1 0-16,-3 3 0 0,0 7 9 0,0 0 1 0,0 0 1 0,-5 0 0 15,-3 7-16-15,0 3-3 0,3-1-1 0,-3 12 0 16,-3-4-17-16,3 6 8 0,0 3-8 0,0 7 0 31,0 2 0-31,3 1 0 0,2-1-12 0,1 0 3 0,-1-4 9 0,0-1 0 0,6-4 0 0,-3-2 0 32,3-1-104-32,-1 1-20 0,4-3-3 0</inkml:trace>
  <inkml:trace contextRef="#ctx0" brushRef="#br0" timeOffset="9200.78">17986 1109 2592 0,'-8'2'230'0,"3"5"-184"0,0 0-37 0,0-4-9 16,5 6 107-16,2-4 19 0,4 4 4 0,4 1 1 0,6-3-60 0,2 0-12 15,1 7-3-15,0-12 0 0,-1 8-28 0,1-10-7 16,2 4-1-16,3-4 0 0,2-4-20 0,3-1 0 15,6 0 0-15,-4 3 0 16,4-5-117-16,-1-3-28 0,3 3-6 0,0-2-1 0</inkml:trace>
  <inkml:trace contextRef="#ctx0" brushRef="#br0" timeOffset="9719.37">19100 1462 2970 0,'0'7'65'0,"3"0"14"0,5 0 2 0,0 0 3 0,2 0-68 0,4-5-16 0,1-2 0 0,1-2 0 15,3-3 24-15,-1-4 2 0,1-1 0 0,-1-11 0 16,4 5-26-16,-1-8 0 0,3-2 0 0,-3-9 0 15,5 2-76-15,1-7-15 0,2 0-2 0,3 3-1 16,-1-3 22-16,-2 0 5 0,-2 0 1 0,-1 0 0 16,3-7 25-16,-2 7 5 0,-3-7 0 0,-3 7 1 15,0 0 64-15,-5 2 13 0,0 5 2 0,-3 7 1 16,-2 3 12-16,-3-1 3 0,-3 10 0 0,-3 5 0 16,1-5-26-16,0 6-5 0,-6 4-1 0,0-1 0 0,-2 5 4 0,0 0 0 15,-3 7 0-15,-3 0 0 16,1 0-32-16,-3 5 0 0,-1 2 0 0,-2 7 0 0,1-2 0 0,-1 12 0 15,0-5 0-15,0 4 0 16,5 10-20-16,-2-2-9 0,3-5-3 16,2 4 0-16,2-6 32 15,1 2-9-15,5-3 9 0,3 3 0 0,2-9 0 0,0-1 0 0,3-4 0 16,0 2 0-16,3-2 25 0,5-2 4 0,-1-3 1 0,1 0 0 0,0-5-22 0,3-2-8 0,-1-4 0 16,3-6 0-1,1 3-20-15,-1-7-9 0,0 0-3 0,3 0 0 0,0-5 20 0,-3-4 3 0,5-1 1 0,-2 3 0 31,-3-7-48-31,-5 5-10 0,3-8-2 0,-4 8 0 16,-1-3-108-16,-6 5-23 0,-3-7-4 0,-2 2-730 0</inkml:trace>
  <inkml:trace contextRef="#ctx0" brushRef="#br0" timeOffset="9896.31">19383 1031 2516 0,'-8'7'112'0,"6"-7"22"0,-1 3-107 0,3-3-27 0,0 0 0 15,3 9 0-15,2-4 76 0,3-3 9 0,5 5 3 0,3-7 0 16,5 0-39-16,3 0-7 0,5-7-2 0,3 5 0 16,0-3-40-16,5-4 0 0,-3 2-11 0,3-3 3 31,0 1-141-31,0-1-28 0,3-1-6 0,-3-1-1 0,3 0-142 0,2 5-29 0,27-21-5 16,-16 7-2-16</inkml:trace>
  <inkml:trace contextRef="#ctx0" brushRef="#br0" timeOffset="10466.91">20188 888 1566 0,'0'0'34'0,"5"2"7"0,-5-2 2 0,5 0 1 0,-5 0-35 16,3 7-9-16,-3-7 0 0,0 7 0 0,0 0 66 0,0 0 11 0,-3 3 3 0,3-8 0 0,-5 5-20 16,5 3-3-16,-3-6-1 0,1 3 0 0,-1-2 0 0,3 2 0 0,0 0 0 0,3 0 0 15,-1 0 7-15,1-4 1 16,2 4 0-16,1-3 0 0,2 1-32 0,-1 0-7 0,4-5-1 0,0 0 0 16,2 0-12-16,3 0-4 15,0 0 0-15,-1-5 0 0,1 0 20 0,3 1 3 16,-3-3 1-16,0 4 0 31,0-6-52-31,-1 2-9 0,-1 0-3 0,-4-3 0 0,-5 3 10 0,1-7 2 0,-4 7 0 0,-4-2 0 16,-6-1-36-16,0 6-6 0,-5 1-2 0,-3-4 0 15,3 5 24-15,-3 2 4 0,-3 2 0 0,-2 5 1 16,2-4 27-16,-2 8 8 0,3-1 0 16,-1-1 0-16,1 5 20 0,2 3 10 0,0-8 2 0,3 8 1 0,2-3-13 0,1 2-4 0,-1 1 0 0,3-1 0 15,3-2 20-15,0 3 3 0,2-3 1 0,3 2 0 16,0-6-23-16,3 4-4 0,-1-5-1 15,3 1 0-15,3-3-12 0,0 0 0 16,0-7 0-16,5 4 0 0,1-4-38 16,2-4-10-16,5-3-3 0,-3 4 0 0,6-4-27 0,0 0-6 15,0 0 0-15,2 0-1 0,3-2 20 16,3-1 4-16,-6-4 1 0,1 12 0 0,-1-8 48 0,-2 3 12 0,-3 0 0 0,-2 3 0 16,-3-1 67-16,0 0 16 0,-3 5 3 0,3-2 1 15,-3-3-11-15,-2 5-1 0,2 5-1 0,-5-3 0 16,0 3-34-16,0 0-8 0,-3-1 0 0,0 3-1 15,0 0-22-15,1 3-9 0,-6-1 8 0,2 5-8 0,-2-2 0 0,0-5 0 16,-2 5 0-16,2 0 0 0,-6-1 0 0,1 1 0 16,3 2 0-16,-4-7 0 0,4 0 15 0,-4 3-3 15,4-8 0-15,2-2 0 0,0 0-3 0,0 0-1 16,0 0 0-16,0 0 0 0,-3-2 20 0,3-3 3 16,-3-4 1-16,6-1 0 0,0-6-20 0,2 2-3 15,0-3-1-15,6 1 0 0,-1-1-8 0,4-4 0 16,-1 5 0-16,3-1 0 0,0 1 0 0,2 2 0 15,-2 4 0-15,3-4 0 0,-4 7 0 16,1-2-11-16,0 2 3 0,0 4 0 16,-3-4-96-16,1 0-20 0,-4 7-3 15,3-2-953-15</inkml:trace>
  <inkml:trace contextRef="#ctx0" brushRef="#br0" timeOffset="11019.83">21040 1062 2761 0,'0'0'60'0,"0"0"13"0,0 0 3 0,8-5 2 0,-3 5-62 0,0 0-16 0,-5 0 0 0,8-2 0 0,-3 2 44 0,1-5 7 15,-6 5 1-15,0 0 0 0,0 0-43 0,0 0-9 16,0 0 0-16,5 5 0 16,0-3-25-16,-2 3-5 0,0 4-1 0,-3-2 0 0,-3 3 31 0,0 4 0 15,3-5 0 1,0 5 0-16,-2 3 0 0,2-8 0 0,-6 5 0 0,4-4 0 0,2 4 0 0,0-2 0 15,0-1-8-15,-3 1 8 0,3-7 0 16,0-3 0-16,0-2 0 0,0 0 0 0,0 0 0 0,8 0 0 16,-3 5 0-16,6-10 0 0,-3 3-16 0,5-3-3 15,0-7-1-15,1 5 0 0,-4-7 7 0,3-2 1 16,3 6 0-16,0-11 0 16,0 9 12-16,-3-2 0 0,3 5 0 0,-3 2 0 0,-2-3 0 0,-1 6 0 0,-2-3 0 0,0 4 0 15,-8 3 0-15,0 0 16 16,0 0-3-16,0 0-1 0,6 3 0 0,2 4 0 15,-3 0 0-15,-3 0 0 0,1-5-3 0,-3 5-1 0,0-7 0 16,3 7 0-16,-3 0-8 0,0-4 0 16,0-3 0-16,2 9 0 0,-2-9 0 0,0 0-17 0,0 0 4 0,3 5 1 15,-3-5-7-15,5 2-1 0,3-2 0 0,-2 0 0 16,2 0 20-16,-1-2 0 0,1 2 0 16,0-5 0-16,3 0-15 0,2 1 1 0,-2 1 0 0,-1-1 0 15,4 4 22-15,-1-3 5 0,0 3 1 0,0 0 0 16,0 0 2-16,1 3 0 15,-1 1 0-15,0-4 0 0,0 3-7 0,-2 1-1 0,-3 1 0 16,2 0 0-16,-2 4 0 0,0-2 0 0,0 0 0 0,0 3 0 0,-2-1-8 16,1-2 0-16,1 3 0 15,-2 1 0-15,-1 1 27 0,0-5 3 0,1 5 1 0,-4 0 0 0,1-5-31 0,2 7 8 16,0-7-8-16,1 2 0 31,-4-2-122-31,1 0-27 0,0 3-6 0</inkml:trace>
  <inkml:trace contextRef="#ctx0" brushRef="#br0" timeOffset="11821.99">15547 2496 1785 0,'0'0'79'0,"0"0"17"0,0 0-77 0,0 0-19 16,8 5 0-1,0-2 0-15,2-1 144 0,1 3 24 0,2-5 6 0,-2 2 1 0,-1 5-105 0,4 0-21 0,-4 0-4 0,3 2-1 16,-2 6-28-16,0-4-7 0,-3-4-1 0,-1 10 0 16,-1-5-8-16,-1 4 0 0,0-6 0 0,-2 4 0 31,0-3 0-31,-1 1-11 0,-2 0 3 0,0-5 0 0,0 9-3 0,0-9 0 0,-5 3 0 0,2 2 0 15,1-10 11-15,-4 7 0 0,4-9 0 16,2 0 0-16,0 0 12 0,-6 0-3 0,1-9 0 0,3 7 0 16,-1-12-9-16,3 4 0 0,3-4 0 0,-1-2 0 0,3-6 9 15,1 4-9-15,2-6 10 0,0 1-10 16,2-3 0-16,3-3 0 0,6 6 0 16,2-3 0-16,0 3-28 0,0-1 2 15,3 3 0-15,-3 4 0 0,1 1-133 16,-4 7-26-16,1 1-6 0,-3 1-1 0</inkml:trace>
  <inkml:trace contextRef="#ctx0" brushRef="#br0" timeOffset="12157.11">15894 2694 2098 0,'-3'14'93'0,"0"-7"19"0,3-2-89 0,0 7-23 0,6-10 0 0,-4 3 0 0,6-1 60 0,0-4 8 15,3 0 2-15,-1 0 0 0,3 0-26 0,1-4-4 16,-1-3-2-16,3 0 0 0,0-8-30 0,2 6-8 0,-2-7 0 15,5-1 0 1,0-4-21-16,-2 5-6 0,2-3-1 0,0-2 0 16,0-1 0-16,1-1 0 0,-4 4 0 0,-2-2 0 0,0-3 16 0,-3 8 4 0,-2-3 0 0,-9 5 0 15,1 5 8-15,-6-6 11 0,-2 8-3 16,-3 0 0-16,-8 3-8 0,0-1 10 16,-2 5-10-16,-1 5 10 0,-2-1-10 0,0 8 0 0,0 5 0 15,0-3 8-15,2 2-8 0,3 3 0 0,-2 2-12 0,2-2 12 16,0 4-10-16,3 1 10 0,2-1 0 0,3 6-9 15,3-3 9-15,5-1 0 0,0-1 0 0,5-1 0 16,3-1 16-16,3-4 1 0,2-3 1 0,3-1 0 31,0-5-10-31,5-2-8 0,3-5 12 0,2 3-12 0,3-5 0 0,3-5 0 16,2-2 0-16,1-2 0 0,-3 0-104 0,2-5-28 16,0-1-6-16</inkml:trace>
  <inkml:trace contextRef="#ctx0" brushRef="#br0" timeOffset="13368.92">16634 2426 345 0,'0'0'31'0,"0"0"-31"0,0 0 0 16,0 0 0-16,0 0 389 0,0 0 72 15,0 0 15-15,0 0 2 0,0 0-330 0,0 0-67 16,6 5-13-16,-6-5-2 0,0 0-28 0,2 9-6 0,4-2 0 0,-4 2-1 16,-2 6-3-16,0-4 0 15,0 1 0-15,0 5 0 0,-2-3-28 0,-1 2 0 0,0 1 0 0,-2-6 0 16,2 3 0-16,1 3 8 0,-6-1-8 0,5-4 0 31,0 5 8-31,1-10-8 0,-1 2 0 0,1-2 9 0,2-5-9 0,0 6 0 16,0-8 0-16,0 0 0 0,0 0 0 0,7-8 0 0,1 1 0 0,3 0 0 15,-3-4 0-15,5-3 0 0,0-1 0 0,1-1-11 16,-9-1 2-16,8-1 0 16,6-4 0-16,-1 8 0 0,-5-2 9 0,3-1 0 0,0 3 0 0,-3 5 0 15,-2 0 0-15,0 1 0 0,-6 1 0 0,0 7 0 16,-5 0 8-16,0 0 4 0,0 0 1 0,5 7 0 16,-2 8 13-1,-3-4 2-15,-3-4 1 0,-2 5 0 0,3 0 1 0,-4 0 0 0,1-3 0 16,0 0 0-16,-1 1-21 0,1-3-9 0,2 2 8 0,-2-4-8 15,2-3 0-15,3-2 0 0,0 0 0 0,0 0 0 16,0 0-68-16,8 0-5 16,3-2-2-16,2-3 0 0,0-4 26 0,1 7 5 0,-4-13 0 0,6 8 1 0,-3-2 32 0,3-5 11 15,0-3 0-15,3 8-9 0,2-5 17 0,-3 0 4 16,1 4 1-16,-1 3 0 0,4-2 23 0,-9 2 4 16,0 5 0-16,-2-3 1 15,2 2-21-15,-3 6-5 0,1 2-1 0,-6-5 0 0,-5 0-14 0,6 7 11 16,-1 2-11-16,-3 0 10 0,-7 1-2 0,3 4 0 0,-1-5 0 15,0 5 0-15,-2 1-8 0,2-8 0 16,1 4 0-16,-1-4 0 0,3 3 0 16,0 2-14-16,-5-5 2 0,5-3 0 15,5 3-33-15,-2 0-7 0,-3 1 0 0,2-1-1 16,9-5 17-16,-1-2 3 0,-2 7 1 0,6-7 0 16,-1-7-15-16,3 7-2 0,2-2-1 0,1-5 0 0,-1-1 50 15,1 1 0-15,-1 0 0 0,1-2 0 0,-1 0 27 0,1 1 5 16,-3-1 2-16,0 2 0 0,2 0 8 0,-2 0 2 0,0 7 0 0,-5 0 0 15,-1 0-4-15,-2 0 0 0,0 0 0 0,-3 7 0 16,-2-2-12-16,-6 4-2 0,1-7-1 0,-4 8 0 16,-4 2-9-16,-1-1-3 0,1-4 0 0,-4 5 0 15,1-2 5-15,0-1 1 0,0-2 0 0,-1 2 0 16,1-1-28-16,3-1-6 0,-4 0-1 0,4-5 0 16,-1-2-13-1,3 0-3-15,3 0-1 0,0-2 0 0,2-3-12 0,3-4-3 16,3 1 0-16,2-1 0 0,0-5 24 0,6-3 5 15,-1 3 1-15,1 3 0 0,5-11 18 0,-3 6 0 0,6 0 0 0,-1-1 0 0,3 1 23 16,1-1-2-16,-1 5 0 0,0 3 0 0,0 2 13 16,-2 5 2-16,2-8 1 0,-3 5 0 0,3 5 14 0,-2 5 2 15,-3-3 1-15,-3 6 0 0,3-1-34 0,-6 2-6 16,-2 0-2-16,0 6 0 16,0-1 7-16,-5-3 1 0,0 4 0 0,-1-6 0 15,-2 5-20-15,-2-5 0 0,-1 1 0 0,3 2 0 16,-3-5 0-16,3-3 0 0,-2 3 0 0,2-7 0 15,0 0-22-15,0 0-8 0,0 0-2 0,0 0 0 16,0 0-28-16,0 0-7 0,0 0-1 0,5-7 0 0,0-2 37 0,3 2 7 16,-3-3 2-16,3 3 0 15,0 5 22-15,0-5 0 0,3 0 0 0,-3 7 0 0,2-7 10 0,1 7 6 0,2-2 2 16,0 2 0-16,3 0 25 0,-2 2 5 0,7-2 0 16,-3 0 1-16,6 5-11 0,-5-3-2 0,-1 3-1 0,1-3 0 15,-1-2-20-15,3 0-4 16,0 0-1-16,1 0 0 0,-4 0-10 0,1-2 0 15,-3-3 0-15,-1 5 8 0,-1-7-8 0,-1 7 0 0,0-7 0 16,-2 2 0-16,-3 0 0 0,2 3-17 0,-5-10 4 16,1 12 1-16,-1-9 12 0,-5 7 0 0,0-10 0 0,0 7 0 15,-5-2 0-15,-1 0 0 0,-1 0 0 0,-4 0 0 16,-2 5 0-16,-3 2 0 0,0-5 0 16,-3 2 0-16,-2 3-12 0,0 3 0 0,3 2 0 0,-4-3 0 15,7 10 12-15,-1-3 0 0,0 0 0 0,0 6-9 16,3 1 9-16,-3 1 0 0,5-1 0 0,3 0 0 0,3 6 0 15,2-4 0-15,6-1 0 0,0 2 0 0,5-3 16 0,2 1-2 16,1-6 0-16,5 3 0 16,5 3-14-16,3-10 9 0,-1 7-9 0,4-12 8 15,2-2-174-15,0 0-35 0,21-9-7 16,-7-5-2-16</inkml:trace>
  <inkml:trace contextRef="#ctx0" brushRef="#br0" timeOffset="13922.44">19373 2525 2358 0,'0'0'52'0,"2"-5"10"0,-2-4 2 0,0-1 3 0,0-4-54 0,-2-2-13 16,2-1 0-16,-3 1 0 0,1-3 17 0,-1 2 1 0,-2 1 0 0,-3 2 0 16,0 4-30-16,0 8-5 0,-3-3-2 0,-2 5 0 15,0 5 2-15,-3 2 0 0,3 5 0 0,-3 4 0 16,0 3 17-16,3 5 14 0,-3-3-2 0,3 7-1 31,-1-2 6-31,4 2 2 0,2 0 0 0,2 1 0 0,4-6 1 0,-3 3 1 0,2 5 0 0,3-8 0 16,0-4-21-16,3 4 9 0,2-11-9 15,3 0 0 1,0-5-20-16,5 0-10 0,5-2-2 0,-2-5-1 0,6-5-3 0,-1-2 0 0,0 0 0 0,5-5 0 16,-2-4-4-1,5-3-2-15,0 7 0 0,0-9 0 0,3 4 28 0,-3 3 6 16,3 3 8-16,-3-3-13 0,0 4 13 0,0 1 13 0,-2 2-2 0,-3 2-1 16,-3 3 28-16,0 4 6 15,-5-2 0-15,-3 0 1 0,0 7-7 0,-5 2-2 0,0-2 0 0,0 1 0 0,-5 1-19 0,-1 3-4 16,-2-1-1-16,-2 1 0 15,-6 0 3-15,0 0 0 0,-3-1 0 0,-2 4 0 0,-3-1-15 0,0-3 0 16,-2 1 0-16,-1-2 0 0,1-1-14 0,-1-2-6 16,1 0 0-16,2-5-1 0,-3-2 5 0,3 0 2 15,1 0 0-15,-1 0 0 0,2-2 14 0,1 2 8 0,3-5 0 16,2 1-8-16,0-3 0 0,5 0-22 0,0-10 3 0,3 5 1 31,3-4-134-31,2-3-28 0,11-19-4 0,5 13-2 0</inkml:trace>
  <inkml:trace contextRef="#ctx0" brushRef="#br0" timeOffset="15220">19897 2440 2149 0,'0'0'95'0,"0"0"20"0,0 0-92 0,0 0-23 0,0 0 0 0,0 0 0 0,0 0 105 0,0 0 17 16,0 0 3-16,0 7 1 15,0 2-59-15,0 1-12 0,0 2-3 0,-3-1 0 0,0 1-38 0,1 0-14 16,-1 2 9-16,-2 2-9 0,2-1 0 0,-2-4 0 16,0 8 0-16,-1-7 0 0,1 4 0 0,0-1-14 15,-1-6 2-15,4 3 0 16,-4-3-26-16,4-7-5 0,2 5-1 0,0-7 0 0,0 0 34 0,0 0 10 0,0 0 0 0,0 0 0 15,2-7-20 1,4 5 2-16,-1-3 1 0,3-6 0 0,3-3 8 0,-3 4 9 16,2-6-13-16,3 2 5 0,-2-3 8 0,-1 1 0 15,1-8 0-15,2 3 0 0,-2 2 8 0,2-4-8 0,0 6 8 16,1 3-8-16,1 0 0 0,-1 4 0 0,-4 1 0 16,1 4 8-16,-1-2 8 0,-2 7 3 0,-8 0 0 0,0 0 0 15,8 7 17-15,-2 0 3 0,-1 8 1 16,-2-6 0-16,-1 7-23 0,1 6-4 0,-3-6-1 0,0 3 0 15,0-5-12-15,0 2 9 0,-3 6-9 16,1-11 8-16,2 3-8 0,-3 1 0 16,3-6 0-16,0 5-11 0,0-4-25 15,0-3-6-15,3 0-1 0,-1-5 0 0,3 3-41 0,3-5-9 16,0 0-2-16,3-5 0 0,0 3-28 0,-1-5-5 16,6 0-2-16,0-1 0 0,2-3 23 0,1-1 5 0,5-5 1 15,-3 3 0-15,0 3 69 0,3-11 13 0,0 6 3 0,-1 0 1 0,1-1 57 0,-3 1 11 31,-2-1 3-31,-3 3 0 0,-3 0 54 0,-2 7 11 0,-3-3 3 0,-3 8 0 16,0-5-4-16,-5 7 0 0,0 0 0 0,0 0 0 0,-8-5-44 0,0 10-10 16,-5-5-2-16,0 7 0 0,0-7-36 0,-1 2-8 15,1 8-2-15,3-3 0 0,2 5-18 0,0-1 0 16,-3 4 0-16,3-6 0 0,0 5 0 16,3 3 0-16,-3-3-11 0,5 2 11 0,3-7-9 0,0 8 9 15,3-3 0-15,0 0-9 0,2-2 9 0,3 2 0 16,-3-5 0-16,6 6 0 0,2-8 0 0,3 0 14 15,2-3-3-15,-2 3-1 0,3-2-1 0,2-3 0 0,-3 3 0 0,-2-2 0 16,0-6-9-16,-3 3 8 0,1 0-8 0,-4-5 8 16,-2 5-8-16,-3 0 0 15,-5 0 0-15,0 0 0 0,0 0-22 0,0 0 0 0,-7 0 0 0,-7 0 0 32,-2 5-21-32,-5-2-4 0,-3 4-1 0,-2-5 0 0,0 3-4 15,-1 2-2-15,3-3 0 0,0 3 0 16,1-2-2-16,-1 5 0 0,5-3 0 0,1-5 0 0,5 3-31 0,-1-1-6 0,6-4-2 15,0 0 0-15,3-4-145 16,5 4-30-16</inkml:trace>
  <inkml:trace contextRef="#ctx0" brushRef="#br0" timeOffset="15447.88">20794 2275 979 0,'0'0'87'0,"13"-2"-70"16,3-5-17-16,-6 0 0 0,4 7 297 0,-14 0 56 15,0 0 11-15,13-7 3 0,-13 7-201 0,0 0-40 16,0 0-8-16,0 0-2 0,5 12-41 0,-5-1-9 15,-3-1-2-15,-2 9 0 0,-5-1-52 0,2 6-12 16,-8-1 0-16,0 3 0 0,3 5 0 0,-1-1 0 16,1 3 0-16,3-4 0 0,2-4 0 0,2 1-11 15,1 3 2-15,5-4 0 0,-3 4-11 0,3-3-3 16,3-3 0-16,0-6 0 16,2-1-33-16,0-7-6 0,3 3-2 0,-2-5-736 15,-6-7-148-15</inkml:trace>
  <inkml:trace contextRef="#ctx0" brushRef="#br0" timeOffset="15573.21">20590 2442 403 0,'0'0'17'0,"0"0"5"0,-3 7-22 0,3 0 0 0,0-7 0 0,6 8 0 16,-1-1 538-16,3 4 103 0,0-6 21 0,2 2 4 15,4-5-501-15,-1 3-100 0,8 0-20 0,3 0-4 16,5-3-85-16,0-2-18 0,0 0-3 0,0 5-1 15,0-3-159 1,0-2-32-16,-5 0-7 0</inkml:trace>
  <inkml:trace contextRef="#ctx0" brushRef="#br0" timeOffset="16323.16">21127 2501 230 0,'24'0'10'0,"-16"0"2"0,-3 3-12 0,0-6 0 0,-5 3 0 0,0 0 0 0,0 0 476 16,0 0 92-16,0 0 18 0,0 0 4 16,-8 0-392-16,0 0-78 0,-5 0-16 0,0 3-4 15,-3-3-70-15,3 7-14 0,-6-7-4 0,3 2 0 0,3 5-12 0,0-2 0 16,0 4 0-16,2-7-10 0,1 13 2 0,2-6 0 15,-3 0 0-15,6 3 0 0,-3 0-12 0,3-5-1 16,-1 7-1-16,4-5 0 0,-1 1 22 0,3 2 0 16,0-1 0-16,0-6 0 15,3-3 0-15,2 5 0 0,0-2 0 0,3-2-11 0,3-1 11 0,-1-2 0 16,4-2 8-16,4-1-8 0,6-2 0 16,0-2-15-16,0 5 3 0,-3-3 0 15,0 1 12-15,0-3 13 16,-2 0-2-16,-1 0-1 0,1 4-18 0,-4-2-4 0,-1 3-1 0,-4 2 0 0,1-5 13 15,-6 3-11-15,-5 2 11 0,0 0-10 0,0 0 22 0,0 0 4 16,0 0 0-16,0 7 1 16,-2-5 5-16,-1 6 1 0,-5-1 0 0,3 0 0 0,2-5-23 0,-2-2 0 0,-1 9 0 0,4-9 0 31,2 0-28-31,0 0-9 0,0 0-3 0,0 0 0 0,0 0-6 0,5 5-2 0,3-3 0 16,-3-2 0-1,3 5 31-15,0-3 5 0,3-2 2 0,-3 0 0 16,2 0 25-16,1 0 5 15,-3 0 0-15,2 0 1 0,-2 0 5 0,-2 0 1 0,2 0 0 16,-1 0 0-16,1 0-3 0,0 5-1 0,0-2 0 0,-2-3 0 16,-1 2 3-16,3 3 1 0,-3-3 0 0,0-2 0 15,3 7-27-15,-2-7 0 0,-1 5 0 0,3-3 0 16,-3 0 0-16,0 3 0 0,1-3 0 0,-1 6 0 0,0-6-23 16,1 5-9-16,-1-2-3 0,0-3 0 0,3 7 5 15,0-9 1-15,0 0 0 0,3 5 0 0,-1-3-11 0,3-2-3 16,-2-2 0-16,2-3 0 0,0 1 22 0,6-3 4 15,-3-5 1-15,2 2 0 0,1 1 16 0,-1 0-12 16,1 2 12-16,-3-8-10 0,0 1 10 0,0 3 0 16,-3-3 0-16,0 4-8 0,0-11 8 0,0 4 0 15,-2 3 0-15,0-4 0 0,2 1-37 0,-3-6-12 0,-2-1-3 0,3 3 0 16,2 2-19-16,-5-4-4 0,3-1-1 0,-3 3 0 16,2 2 65-16,-2-2 11 0,3 2 0 0,-3-2 10 0,0 4 50 0,-3 8 11 15,3-5 1-15,-3 5 1 0,-2-6 6 0,2 13 1 16,-2-10 0-16,-3 12 0 15,0 0-28-15,0 0-6 0,0 0-1 0,-3 5 0 0,-2 2-19 0,-3 2-4 0,3 6-1 0,-3 3 0 16,0 6-9-16,0-1-3 0,0 8 0 0,0 2 0 16,3 0 11-16,-1-3 3 0,1 8 0 15,2-5 0-15,1-2-23 0,2-1 0 16,2 1 0-16,1-3 0 0,0-5 0 0,-1 6 0 0,4-11 0 0,-1 4 0 31,0-11-98-31,3 4-24 0,-3-1-5 0,-2-12-953 0</inkml:trace>
  <inkml:trace contextRef="#ctx0" brushRef="#br0" timeOffset="16454.64">21553 2369 2764 0,'5'10'246'0,"6"-3"-197"15,5 7-39-15,5-5-10 16,5 6 112-16,6-8 20 0,-3 2 4 0,0-2 0 0,0-7-100 0,6 0-21 15,2-7-4-15,5 0-1 16,-2-2-58-16,7-6-11 0,1 1-2 0,-3-2-1341 16</inkml:trace>
  <inkml:trace contextRef="#ctx0" brushRef="#br0" timeOffset="17113.09">23125 2395 2487 0,'0'0'55'0,"0"0"11"0,0-9 2 0,0 2 2 0,0-3-56 0,-3 3-14 0,0 5 0 0,-5-5 0 0,3 0 9 0,-3 5-1 15,0-3 0-15,-2 5 0 31,-4 5-38-31,4 2-8 0,-1 2-2 0,1 3 0 16,-4 7 26-16,1-1 5 0,0 6 1 0,0 2 0 0,-1 2 8 0,4-2-8 0,-3-3 8 0,2 6-8 16,1-3 8-16,-1-5 0 0,3 0 0 0,5 2 0 0,1-4 0 0,2 0 0 15,2-5 0-15,1-4 0 16,2-1 0-16,3-4 8 0,3-3-8 0,-1-4 0 0,1 2-14 0,2-5-7 16,0-4-2-16,3-1 0 31,0-4-30-31,5 5-7 0,3-13 0 0,3 11-1 0,-1-3 26 15,1-3 6-15,2 1 1 0,0 2 0 0,-3-1 41 16,3 8 9-16,-2-4 2 0,-3-1 0 0,-1 7 38 16,-1-2 8-16,-4 2 2 0,-2 3 0 15,-3-5 3-15,0 7 1 0,1 0 0 0,-4 7 0 0,-2-5-26 0,-3 3-5 16,-2 2-1-16,0-2 0 0,-3 7-28 0,0-5-7 16,-6 2-1-16,1 0 0 0,3 1-8 0,-6-3 0 15,0 5 0-15,0-3 0 0,0-2 0 16,0 3-11-16,-3-3 3 0,1-5 0 0,-1 3 8 0,0-1 0 0,-2-4 0 0,3 0 0 15,-1 0 0-15,-2 0 0 0,2 0 0 0,3-4 0 0,-2-1 0 0,-1 3 0 0,3-10 0 16,3 7 0 0,0-2-44-16,-1-7-6 0,1 5-2 0,5-1 0 0,0-2-200 15,3 5-40-15,-1-16-8 0,6 11-1 0</inkml:trace>
  <inkml:trace contextRef="#ctx0" brushRef="#br0" timeOffset="17431.34">23545 2661 2966 0,'0'0'65'0,"8"2"14"0,0 3 2 0,3-3 3 0,2 6-68 0,0-6-16 15,0-2 0-15,1-2 0 0,-1-6 17 16,3 6 0-16,-3-5 0 0,0 2 0 31,0-6-73-31,-2-3-14 0,0 6-3 0,-1-3-1 0,1-1-2 0,-3 3 0 0,-3-6 0 0,-2 8 0 16,-1-4 10-16,1-4 2 0,-3 6 0 0,0 0 0 0,-5-3 64 0,2 10 0 15,-5-13 0-15,-5 13 12 0,0-5 36 0,-3 2 6 16,-5 1 2-16,5-1 0 0,-3 10-28 16,3-1-6-16,-2 1-1 0,-1 2 0 0,1 0-21 0,-1 3 0 0,1-1 0 0,2 0 8 15,3 3-8-15,-3 0 0 0,5 4 0 0,1-9 8 16,2 10-8-16,2-3 0 0,4 2 0 0,-1-1-8 31,6-1 8-31,2-3 16 0,0 11-4 0,3-13-1 0,5 5 23 0,1-12 5 0,2 6 1 0,2-1 0 16,3-5-40-16,3-4-15 0,0-5 1 0,2-1-791 15,6-1-159 1</inkml:trace>
  <inkml:trace contextRef="#ctx0" brushRef="#br0" timeOffset="17744.47">24217 2170 2649 0,'0'0'117'0,"-2"2"25"0,-4 5-114 0,-2 0-28 16,6-5 0-16,-3 5 0 0,-1 0 124 0,-2 1 18 15,0 3 4-15,0-4 1 16,0 0-102-16,-2 8-20 0,2-6-4 0,-3 7-1 0,1-2-9 0,-1 5-3 16,-2 0 0-16,2 5 0 15,-2 2-8-15,0 4-11 0,0-4 3 0,2 7 0 0,3-3-8 0,0 8 0 16,-2-7-1-16,4 2 0 16,-2 0-14-16,6 4-2 0,-4 3-1 0,6-5 0 15,-2-4 10-15,2 0 1 0,2-1 1 0,4 1 0 0,-1-3 9 0,3-5 1 16,-3 1 1-16,3-3 0 31,0-2-45-31,0-7-8 0,0-1-3 0,-3-3 0 0,3-1-11 16,-2-3-2-16,-1-1-1 0,3-3 0 0,0-3-106 0,2-4-21 0,1-5-4 0,-3 3 0 15</inkml:trace>
  <inkml:trace contextRef="#ctx0" brushRef="#br0" timeOffset="17987.83">24503 2148 2761 0,'3'-7'60'0,"-1"0"13"0,-2-4 3 0,0-4 2 0,-2 6-62 0,2 2-16 0,-3 0 0 0,-2 0 0 0,-3 7 44 0,0 0 5 0,-5 7 2 0,2 7 0 16,1-5-27-16,-4 8-4 0,-2 4-2 0,3 5 0 15,-5 4-18-15,2 3 10 0,-3 7-10 0,1 7 8 16,5 0 3-16,-1 0 0 0,1 1 0 0,0 1 0 16,2-2-11-16,3 0-17 0,-2 2 4 0,2-4 1 15,2-3 3-15,4-4 1 16,-3 2 0-16,2-2 0 0,0-3-4 0,3-7-1 0,0-2 0 0,0 7 0 0,0-12 13 0,0 0 0 15,3-2 0-15,-6 2 0 16,3-4-25 0,-2-1-6-16,-1 1-1 0,0-8 0 15,1 0-16-15,-4 3-3 0,4-9-1 0,-6 6 0 0,0-9-224 16,-3 0-44-16,-13-12-10 0,3-9-2 0</inkml:trace>
  <inkml:trace contextRef="#ctx0" brushRef="#br0" timeOffset="18186.84">23768 2426 3178 0,'0'0'70'0,"10"0"14"0,3 0 4 0,6 5 1 0,-1-3-71 0,6-2-18 0,8 0 0 0,0 0 0 0,5 0 12 0,2 0 0 0,4-2-1 0,-4 4 0 16,1-2-11-16,-3-2-16 0,3-3 4 0,5 5 1 31,2 0-42-31,1-2-9 0,0 2-2 0,-3-8 0 15,-6 8-96-15,1 0-19 0,-8 0-4 0</inkml:trace>
  <inkml:trace contextRef="#ctx0" brushRef="#br0" timeOffset="18828.11">23543 2718 172 0,'0'0'16'0,"0"0"-16"0,0 0 0 0,0 0 0 0,0 0 285 0,-6 0 55 16,1 0 10-16,5 0 2 0,-5 0-237 0,-1 2-48 16,1 3-10-16,3 2-1 0,-4-5-1 0,6 7 0 31,-2-2 0-31,2 5 0 0,0-12 29 0,5 12 7 0,-2 4 1 0,2-1 0 0,3 1-28 0,5 0-4 16,-2-1-2-16,2-1 0 0,3 2-6 0,2-4 0 15,3 0-1-15,1-10 0 0,4 7 0 0,0-4 0 16,4-3 0-16,-7-2 0 15,1 0-41-15,0 0-10 0,-3-2 0 0,0-3 0 16,0 5-152-16,1-9-32 0,20-5-6 16,-13-3-2-16</inkml:trace>
  <inkml:trace contextRef="#ctx0" brushRef="#br0" timeOffset="21306.21">8967 1278 2401 0,'-3'5'52'0,"-2"4"12"0,-6-2 1 0,1 0 3 0,4 5-54 0,-2 0-14 0,0 0 0 0,1 9 0 16,1-2 0-16,1 2 8 0,0 2-8 0,-1 3 0 16,4 7 0-16,-4 2 0 0,4 1 0 0,2 8 0 15,-3-1 0-15,6 4-20 0,-1 0 4 0,-2 0 0 16,6 7-36-1,-4 5-8-15,6-5 0 0,0 2-1 0,3-2-18 0,-1 8-3 16,4-8-1-16,-1 4 0 0,-3-1 57 0,6-3 11 16,-2 7 3-16,-1-9 0 0,5 2 2 15,1 2 1-15,-3 3 0 0,0-2 0 0,2 1 49 16,-2-6 9-16,0-2 3 0,0-1 0 0,2-2-10 16,-2-2-2-16,3-3 0 0,-3-2 0 0,2-2-16 0,3-1-4 0,0-4-1 0,3-2 0 0,-3-5 5 0,6-3 2 15,-1 1 0-15,1-8 0 16,2-2-2-16,-3-4-1 0,3-1 0 0,0-9 0 15,1-5 9-15,-1-2 1 0,2-14 1 0,6-2 0 0,1-8-4 0,4-4-1 16,-2-10 0-16,2 3 0 0,-2-10-7 0,-1 0-2 16,-2-9 0-16,-2 0 0 15,-1-3-12-15,0 1-8 0,-2 4 8 0,3-4-8 0,-4-8 0 0,-4 8 0 16,-1-8 0-16,-7 0 0 16,2 10 0-16,-2-5-8 0,-4-4 8 15,-4 4 0-15,2-2 0 0,0 2 0 0,-5-5 0 16,3 1 8-16,-3-3-8 0,0-2 0 0,0 2 0 0,-6 2 0 15,1 5 17-15,-3-2 3 0,-3 5 0 0,-2 9 0 0,-3-3-20 0,-5 15 0 0,-3-3 0 0,-2 5 0 16,-4 10 10-16,-4 6-2 0,-3-2 0 0,-3 12 0 16,-5 5-8-16,0 2 0 15,-8 11-10-15,0 3 10 0,-3 5-11 0,-7 2 11 0,-1 10-12 0,3-1 12 16,-2 3-12-16,-1 12 12 0,1-8-12 16,-1 10 12-16,-2 0 0 0,5-4 0 0,-3-1 8 15,6 5-8-15,5 0 0 0,0-7-8 0,-2 7-1 0,-1 0 0 16,6-3 9-16,-1-4 0 0,1 5 0 0,2-12 0 15,3 7-85-15,3-5-15 0,-3-2-4 16</inkml:trace>
  <inkml:trace contextRef="#ctx0" brushRef="#br0" timeOffset="22882.98">9290 1071 345 0,'0'0'15'0,"2"-2"4"0,6-5-19 0,-3 2 0 0,1 3 0 0,-1-3 0 0,0-4 81 0,1 6 13 0,-1-4 2 0,0-2 1 16,-5 2-71-16,0-3-14 0,0 3-4 0,-2 0 0 31,-1 0 53-31,0 0 11 0,-2 0 1 0,0 5 1 0,-1 2 29 0,1-5 5 0,0 5 2 0,-3 0 0 16,0 5 2-16,0 2 1 0,-3 9 0 0,3-2 0 31,-5 12-44-31,0 5-9 0,-3 11-1 0,0 12-1 0,-8 12-18 0,3 9-4 0,-5 8-1 16,-1 8 0-16,-2 8-21 0,3 9-4 15,2 10-1-15,0 2 0 0,3 9-9 0,0 3 0 16,2 2 0-16,3 2 0 0,1-2 0 0,4 1 0 0,0-8-12 0,6-3 12 16,0-13-10-16,-1-5 10 0,6-12 0 0,0 0-638 15,0-10-121 1</inkml:trace>
  <inkml:trace contextRef="#ctx0" brushRef="#br0" timeOffset="33691.61">8660 2868 716 0,'0'-7'32'0,"0"7"6"0,2-7-30 0,1-2-8 0,2 1 0 0,-5 1 0 15,-5-4 0-15,2 4 0 0,1-3-8 0,-3 3 8 16,-9 0-8-16,1 0 8 16,2 7-8-16,1-7 8 0,-6 5 44 0,0-5 13 0,0 0 3 0,3-1 1 15,2 1 63-15,1 3 12 16,-3-1 2-16,2-2 1 0,8-2-27 0,1 6-4 0,-4-2-2 0,6 5 0 15,3-2-49-15,2-5-9 0,3 0-3 0,3 7 0 16,5-2-1-16,8-3-1 0,2 5 0 0,3 0 0 0,6 0-17 0,2 0-3 16,0 0-1-16,5 0 0 0,0 0-2 15,3-2 0-15,0 2 0 0,3 0 0 16,5-5-20-16,0 3-10 0,-8-6 1 0,5 6 0 0,0-5 9 16,3 2 9-16,0-4-1 0,0 7-8 15,0-10 20-15,-3 10-2 0,-5-6-1 0,0 6 0 0,0-5-9 16,-5 5-8-16,0-3 12 0,-3 5-12 15,-6 0 0-15,-2 0 0 0,-2 0 0 16,-3 0-684-16,-3 0-144 0</inkml:trace>
  <inkml:trace contextRef="#ctx0" brushRef="#br0" timeOffset="34208.5">10583 2743 345 0,'-8'0'15'0,"8"0"4"0,-5 0-19 0,5 0 0 16,0 0 0-16,0 0 0 0,0 0 395 0,0 0 75 16,5-4 15-16,3-1 3 0,0 5-356 0,3-2-72 15,-1 2-15-15,4 0-2 16,2 0-27-16,2 0-4 0,3 2-2 0,6-2 0 0,-1 9-1 0,3-9 0 16,0 7 0-16,3 5 0 0,3-2-9 0,4-8 0 15,4 3 9-15,2-3-9 0,5-2 0 0,0 0 0 16,-5 0 0-16,3 0 0 0,2-7 0 0,-2 5 8 15,2-3-8 1,-3-4 0-16,4 1 0 0,-6 1-18 0,-3-4 3 0,-2-3 1 16,-6 6-108-16,-2-1-22 0,-3 2-4 0</inkml:trace>
  <inkml:trace contextRef="#ctx0" brushRef="#br0" timeOffset="34617.92">12129 2781 2073 0,'-11'-2'184'0,"11"2"-147"0,-3 0-29 0,3 0-8 0,0 0 75 0,0 0 13 16,0 0 4-16,11-5 0 0,5 5-32 0,5-2-7 0,0-3-1 15,3 3 0-15,5-1-13 0,5-1-3 16,3 4-1-16,3-3 0 15,-5 3-26-15,2 0-9 0,0 0 0 0,5 0 9 0,0 3-9 0,6-3 8 16,0 0-8-16,-1 0 8 16,1 0-29-16,-3-3-7 0,-3-2 0 0,3-2-768 15,3 7-152-15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4144 0 0,'0'0'696'0'0,"-7"-5"-400"0"0,5 3 464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29:41.7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2958 9745 172 0,'0'0'8'0,"-3"7"1"0,-5 0-9 0,1-5 0 0,4 5 0 0,3-7 0 15,0 5 336-15,0-5 64 0,0 0 14 0,0 0 2 0,0 5-314 0,0-5-63 16,0 7-13-16,3 0-2 16,4-7-10-16,1 7-2 0,0-5 0 0,3-2 0 15,-3 0-12-15,2 0 0 0,4 0 8 0,-1 0-8 16,0 0 0-16,0 0 0 0,-2 0 0 0,5 0 0 0,-6 0 0 0,1 0 0 16,0 0 0-16,2 0 0 0,-3 0 0 0,-2 0 8 15,3 0-8-15,-3 5 0 16,0-5 20-16,2 2-3 0,1-2 0 0,0 0 0 15,-4 5 18-15,9-3 3 0,-8-2 1 0,6 0 0 0,-1 0-24 0,0 3-5 16,3-3-1-16,0 0 0 0,2 0-9 0,-5 0 10 16,3-3-10-16,3 3 10 15,-1 0-10-15,1 0 0 0,-1 0 9 0,-2 0-9 0,3 0 0 0,-3 0 8 16,-3 0-8-16,3 3 0 0,0-3 0 16,-3 4 0-16,0-1 0 0,0-3 8 0,1 5-8 0,-1-3 9 15,3-2-9-15,-3 7 10 16,0-5 2-16,6-2 1 0,-6 5 0 0,3-3 0 0,0 3 12 15,-3-3 3-15,3-2 0 0,0 7 0 0,-3-4-28 0,3 4 0 0,0-7-9 16,2 5 9-16,-2-3 0 0,3 5 0 0,-6-5 0 0,5 3 0 16,-2-3 10-16,0 3-10 15,3-3 10-15,-6 1-10 0,0 1 12 0,6-1-4 0,-9-3-8 0,6 0 12 16,-5 5-12-16,4-3 0 0,4-2 8 16,-1 0-8-16,1 0 0 0,0 5 8 0,2-5-8 0,-3 2 0 15,3 0 0-15,-2-2 8 0,2 5-8 0,3-3 0 16,-6 3 0-16,1-3 0 15,-1-2 8-15,1 7-8 0,-1-7 0 0,1 3 0 0,0-3 0 0,-1 7 0 16,6-7 0-16,-8 5 0 0,2-3 0 16,3-2 0-16,-2 5 8 0,5-3-8 0,-3-2 0 15,-3 2 0-15,6-2 8 0,-5 7-8 0,-1-7 0 0,3 7 9 0,3-7-1 16,-5 8-8-16,-1-6 12 0,3 5-4 0,-2-7-8 16,-3 5 12-16,2-1-12 0,-2 1 12 15,0-3-4-15,3-2-8 0,-6 7 12 0,3-7-4 0,0 5-8 0,2-3 0 16,-2 1 9-16,3-3-9 0,-1 0 17 0,-5 5-1 15,3-3 0-15,0-2 0 0,3 7-16 0,-1-7 0 16,1 5-11-16,-3-3 11 0,2-2 0 16,1 2 0-16,-1-2 0 0,-7 0 0 0,5 5 10 0,2-3-10 15,-2-2 10-15,0 0-10 0,-3 5 9 0,3-5-9 16,0 0 8-16,2 0-8 0,-2 2 0 0,0-2 0 16,0 0 8-16,2 0-8 15,1 0 0-15,2 0 0 0,-2 0 9 0,4 0-9 16,-7 0 0-16,6 0 0 0,-1 0 0 0,0 0 0 0,0 0 0 0,0 0 0 0,0 0 0 15,-2 0 0-15,2 0 0 0,-2-2 9 0,-1-3-9 16,1 5 0-16,2-2 8 0,0-3-8 0,0 5 0 0,0-4 0 16,3-1 0-16,-3 3 10 0,0-3-10 0,1-2 8 15,-1 2-8-15,3 0 12 0,-3-2-12 0,3 5 12 16,-3-5-12-16,3 0 0 0,-3 0 0 16,-3-3 8-1,-5 3-8-15,6-2 0 0,-1 0 9 0,-2-3-9 0,3 2 8 0,2 1-8 0,0-5 8 0,0 7-8 16,1-10 0-16,-1 8 9 0,-5-5-9 0,5 2 0 15,-3 0 8-15,1-4-8 0,-1 6 0 0,1-4 0 16,-1 5 0-16,-2-5 0 0,0-3 0 0,0 3 0 0,0 3 9 0,-3-4-9 16,0 1 0-16,1-2 9 15,-4-1-9-15,1-6-17 0,2 4 4 0,-2-2 1 0,-1-3 12 0,1 1 0 32,2-3 0-32,-3-2 0 0,1 2 0 0,0 2 8 0,2 1 0 0,-3-1-8 0,1 5 0 15,-3-2 0-15,0 5 0 0,0-5 0 0,2 4 0 0,-4 1 0 16,-4-3 0-16,1-2 0 0,0 4 0 0,-3 1-9 15,-3-5 9-15,0 4 0 0,-2 1 0 0,2-1 0 16,-7 3 0-16,-1-2 0 0,1-1 22 0,-4-2 10 16,4 1 1-16,-3 1 1 0,-1 1-34 15,1-1 0-15,0 3 0 0,0-2 0 0,0 4 0 0,-6-2 0 16,0 0 0-16,1-3 0 0,-6 3 0 0,0 5 0 16,-2-5 0-16,-3 2-9 0,2-2 9 0,-2 4 0 15,0 1 0-15,-3-3 8 0,3 5-8 0,0-2 0 16,5 2-8-16,-7 0 8 0,1-3 0 0,-4 3 17 0,-6-2-2 0,1 2-1 31,2 0-14-31,2 2 0 0,-7-7 0 0,2 10 0 0,3-3 9 0,-2 0-1 0,-1-2 0 0,-5 3 0 16,0-3-8-16,0 4 0 0,0-4 0 15,3 0 8 1,-3 5-8-16,2-1 0 0,1-1 0 0,0 1 0 0,-3 3 0 0,-3-4 0 0,3 4 0 0,0 0 0 16,-5 0 0-16,5-3 0 0,0-1 0 0,0 4 0 15,0 0 0-15,0 0 0 0,-3 0 0 16,-2 0 0-16,0 0 0 0,-1 4 0 0,4-1 0 0,2-3 0 15,2 4 0-15,-1-1 0 16,-1 1 0-16,0 1 0 0,-3-5 0 0,6 7 0 0,2-7 0 0,-2 5 0 16,7-3 0-16,3 5 0 0,-2-4 0 0,0 1-11 15,-1-1 11-15,-2 4 0 0,-2-5 0 0,4 5 0 16,-2-2 0-16,0-3 0 16,3 8 0-16,-3-3-8 0,5 0 8 0,0 0-8 0,-2 0 8 0,2 2-8 0,-5-2 0 0,5 3 0 15,-2-3 0-15,-3 2 0 16,5-2 8-16,0 0 9 0,6-4-1 0,-1 4-8 15,1 0 0-15,2 2 0 0,3-2-12 0,2 0 3 0,-4-4 9 16,4 4 0-16,0 0 0 0,1 2-8 0,-3-2 8 0,5 5-8 16,-3-7 8-16,1 6-8 0,-1-6 8 15,1 7 0-15,5-3-9 0,-1-2 9 0,-4 3 0 0,10-1 8 16,-3-2 0-16,-2 5 0 0,3-3-8 0,-1 1 0 16,3-1 0-16,-3 3 0 31,3 0-24-31,1-5-6 0,-1 7-2 0,5-5 0 0,-5 1 32 0,0 4 0 0,0-5 11 0,6 8-3 0,-4-3-8 0,4-5 0 15,-1 10 0-15,3-7-8 0,0 4 8 0,-5-2 0 0,5 0 0 16,0-2-8-16,0 2 8 0,0 3 0 0,-3-1 0 16,3-2 0-16,0 3 0 0,0-1 0 0,0 1 0 15,3 4 0-15,2-5 0 0,-5 1 0 0,3 4 0 0,5-2 0 16,-8-3 0-16,7 1 0 0,4 4 0 0,-3-5 0 16,-5 6 0-1,7-4 0-15,-2 4 0 0,5-4-8 0,-2-1 8 0,0-1 0 0,-1 3 0 0,6-2 0 16,-5-1 0-16,4 0 0 0,-1 1 0 0,2-1 0 15,-1 1 0-15,-1-1 0 0,-1-2 0 0,0 3-8 16,0-1 8-16,-2-2 0 0,0 3 0 0,-1-8 0 16,3 5 0-16,-2 1-8 0,-3-4 8 0,0 3-8 15,2-4-21 1,-2 4-4-16,-5-5-1 0,5 3-708 0,0-7-142 0</inkml:trace>
  <inkml:trace contextRef="#ctx0" brushRef="#br0" timeOffset="9230.23">4784 8578 1364 0,'0'0'60'0,"0"0"13"16,0 0-58-16,0 0-15 0,0 0 0 0,0 0 0 0,0 0 27 15,0 0 2-15,0 0 1 0,0 0 0 16,0 0-10-16,2 3-1 0,-2-3-1 0,8 0 0 15,3 0-2-15,-3 0-1 0,2 0 0 0,1-3 0 16,-3-1-15-16,5 4 0 0,-8-3 0 0,9-1 0 0,-9 4 0 0,8 0 0 16,-5 0 0-16,0 0 0 0,3 0 8 0,-3 0-8 15,2 4 0-15,-2-1 0 0,-3 1 32 0,3-1 0 16,0-1 0-16,0 5 0 0,0-2 4 0,0-3 0 16,3 5 1-16,-1-4 0 15,1 1-13-15,2-1-4 0,-2 1 0 0,2-1 0 0,0-3-10 0,-2 4-2 16,5-1-8-16,-9-1 12 0,7-2 0 0,-4 0-1 15,4 0 0-15,-7 0 0 0,7 0 6 16,-4 5 2 0,3-5 0-16,-2 2 0 0,0-2-1 0,2 0 0 0,0 5 0 0,3-3 0 0,-8-2-2 0,10 0-1 0,-7 3 0 15,2 1 0-15,0-1-5 0,-2-3-1 16,0 4 0-16,2-1 0 0,0 1 2 0,0-1 0 0,1-1 0 0,1 3 0 31,-1-3 1-31,-1 5 0 0,0-7 0 0,3 7 0 0,0-4-4 0,-3 1-8 0,0-1 12 16,1-3-4-16,-1 0-8 0,3 4 0 0,0-1 9 0,-1-3-9 15,1 0 0-15,-2 0 8 0,1 4-8 0,1-1 0 16,3-3 0-16,-1 0 0 0,-4 2 0 0,4-2 8 16,-2 0-8-16,0 0 0 0,0 5 0 0,2-5 0 15,1 0 0-15,2 0 0 16,3 0 0-16,-6 0 8 0,-5 0-8 0,3 0 0 0,0 2 8 0,0-2-8 16,0-2 9-16,-3-3-9 0,0 5 12 0,1-2-12 15,-1 2 16-15,-3-3-4 0,4-1-1 0,-1 4 0 0,0-7-1 16,0 7 0-16,6-7 0 0,-3 4 0 15,2-4 0 1,1 7 0-16,-1-2 0 0,-2-3 0 0,3 3-10 0,-1-3 12 16,-2 3-12-16,3-5 12 0,-1 4-12 0,-2-1 0 0,3-3 0 15,-6 4-11-15,5-4 11 0,-2 0 0 16,-3 5 0-16,3-5 0 0,-2 4 0 0,1-4 0 0,1 3 0 0,-2-6 0 16,-1 10 0-16,0-7 0 0,5 0 0 0,1 5 0 0,0-5 8 15,-6 0-8-15,3 4 8 0,0-4-8 16,-1 0 0-16,4 0 0 0,-1-2 0 0,-4 2-8 15,-1 0 8-15,5 4 0 0,-7-6 0 0,5 2 0 0,-3-3 8 0,0-1-8 16,1 1 8-16,-4 1-8 0,3-5 12 0,-5 4-1 16,0-4-1-16,3 0 0 0,-3 2-10 0,2-2 8 15,-4 0-8-15,2 5 8 0,-3-5-8 0,3-3 8 16,0 5-8-16,-3-2 8 0,0 0-8 0,1-2 8 0,-4 6-8 16,6-4 8-1,-5 0-8-15,2-2 0 0,-2 6 0 0,-1-4 8 0,1-2-8 0,0 4 0 0,-6-2-10 0,3 0 10 16,3-3 0-16,-6 3 0 15,0 5 0-15,1-6 0 0,-1-1 0 0,0 0 18 0,-2 1-2 0,3-1-1 16,-4 4-15-16,-2-2 0 0,3-2 8 16,-3 2-8-16,0-3 0 0,0 3 8 0,0-3-8 0,0 6 0 15,-2-3 8-15,-1-1-8 0,-2-1 0 0,2 2 9 16,-5 5 3-16,1-6 0 0,1 4 0 0,-7-3 0 16,5 4-12-16,-2-4 0 0,-1 7 0 0,3-2 0 15,-5-6 0-15,0 8 0 0,0-2 0 0,0 0 0 16,0 2-12-16,2-3 3 15,-2 1 0-15,2-3 0 0,-2 5 9 0,3-3 16 0,-3 3-4 0,-3-2-1 0,-3 0-11 0,1 2 0 16,-1-3 0-16,1 3 0 0,-3 0 0 16,0 0 0-16,2 7 0 0,1-7 0 15,-1 5 0-15,6-3-9 0,-5 5 9 0,7 0-10 16,-5-2 10-16,3 2-8 0,-3 0 8 0,3 0-8 0,-3 0 8 16,3-3 0-16,-11-2 0 0,9 5 0 15,1 0 0-15,-4 0 12 0,2 0-4 0,0-2 0 16,1 2-8-16,-1 0 0 0,-3-5 0 0,-2 5 0 0,3 0 0 0,-3 7 0 15,0-7-8-15,-6 0 8 0,3 0 0 0,-5 5 0 16,0-2 0-16,3-1-8 0,-6 5 8 0,3 0 8 31,5 0-8-31,-5 0 11 0,6 2-11 0,-4-1-11 0,4 1 3 0,-7-2 0 0,7 2 8 0,2-2 0 16,0 1 0-16,2 1 0 16,1-2 0-16,-1 2 0 0,1-2 8 0,2 3-8 0,3-3 0 0,2 7 0 15,-5-5 0-15,6-2-12 0,-1 3 12 0,-2-3 0 0,0 7 0 0,2-5 0 16,-4 1 0-1,1 4-10-15,1-5 10 0,0 6 0 0,0-6-8 0,2 5 8 16,6 2 0-16,0-1 0 0,0-6 0 0,-3 7 16 0,5-1-2 16,1-1 0-16,-3-3-14 0,5 4 0 0,-3 1 0 0,3-2 0 15,3 0 0-15,-3-2 0 0,0 4 0 0,3-1 0 16,-1-6-9-16,1 7-8 0,2-4-2 0,1 0 0 16,-1 2 19-16,0-5 0 0,1 6-8 15,2-6 8-15,0-2 0 0,2 2 0 0,1-1 0 0,-3-1 0 16,3 0 0-16,-3-5 0 0,0 5 0 0,2 0 0 15,1-5-16-15,-3-2 3 0,0 0 1 0,5 5 0 16,-2-2 12-16,2 4 16 0,-5-7-3 0,6 0-1 16,-1 4-12-16,-3-4 0 0,-2 0 0 0,6 0 0 15,2-4-32-15,-3 4 0 0,0-3 0 0,3-1-727 16,3 1-145-16</inkml:trace>
  <inkml:trace contextRef="#ctx0" brushRef="#br0" timeOffset="19145">4924 10933 345 0,'-3'14'31'0,"1"-5"-31"0,2 3 0 0,0 0 0 0,2 2 413 0,4-5 77 16,4 8 15-16,-2-3 3 15,0-5-396-15,5 8-79 0,6-6-16 0,-1-1-3 16,6-1-1-16,-5-2 0 0,7 3 0 0,-5-3 0 0,3 2-13 0,3-2 0 16,-4 0 0-16,1-2 0 15,3-3 0-15,-1 1 9 0,1-3-9 0,-1 4 8 0,0-1-8 0,-2-3 0 16,3 0 0-16,4 0-11 0,-4 0 11 0,-1 0 0 16,-2 0 0-16,0 0 0 15,0 0 10-15,2 0-2 0,-2 0-8 0,3 0 12 0,-1-3 0 0,3-1 0 16,-2 4 0-16,4-3 0 0,1 1-4 0,0-3-8 15,0 5 11-15,2-7-11 0,-2 7 8 0,-3-2-8 16,0-3 0-16,-3 3 0 0,3-5 8 0,3 7-8 0,0-7 0 0,5 4 0 16,-3-4 0-16,6 7 0 0,-6-7 0 15,4 0 0-15,-1 2 0 16,-6-2 0-16,1 3 0 0,2-3 0 16,4 4 11-16,-7-4-2 0,6 5 0 0,0-5 0 0,0 0-9 15,0 0 0-15,-2 0-10 0,-3-3 10 0,-1 3 0 0,1 0 0 0,-5-2 0 0,-1 2 0 16,-2 0 0-16,0 2-12 0,2-7 3 0,1 3 1 15,-6-1 32-15,3-4 6 0,-3 0 2 0,-3 5 0 16,1-8-18-16,-3 1-3 0,-1-5-1 0,-1 4 0 16,-1-6 7-16,-5-1 2 0,-3 1 0 0,0-1 0 15,1 0 13-15,-6 1 2 0,-8-3 1 0,3 0 0 16,-1-2-22-16,-2 4-4 0,-2 1-1 0,-4-1 0 16,-1 1-8-16,-4 4 0 0,1-4 9 0,-1 1-9 15,-5-1 0-15,3 4 0 0,0-2 0 0,-3 2 8 0,3-2-8 16,-3 4 8-16,-5-1-8 0,3-4 8 0,-6 6-8 15,-3-5 0-15,6 2 0 0,-5-2 8 16,7 4-8-16,-7-1 0 0,2-4 0 0,3 6 0 0,0-3 0 0,3 0 0 16,-3 1 0-16,-1 1 0 0,-1-4 0 0,2 4 0 31,-11 3 0-31,5-4 0 0,1 1 0 0,2 1 0 0,-2 1 0 0,0 1 8 0,4 3-8 16,-1-1-12-16,2 2 4 0,-6 3 0 0,-5 0 8 0,1 5-8 15,-1-5 8-15,0 7-8 0,1 0 0 16,-4 0 0-16,6 5 0 0,0-3 0 0,0 0 8 0,0 3 0 15,-2 4 0 1,-1-6 0-16,-2 4 0 0,2-2 0 0,5 2 0 0,-2-3 0 0,-2 3 0 0,2 0 0 16,2-2 0-16,1 0 0 0,-1 2-10 0,-4 0 0 15,-1-2 0-15,3-1 0 0,0 3 10 0,-3-2 11 0,9 0-3 0,-4 2 0 16,6 0-17-16,-3 2-4 0,3 3-1 0,3-3 0 16,-1 1 2-16,1-3 1 0,-1 7 0 0,1-2 0 15,-1 2 11-15,4 0-13 0,-1 3 5 16,3-1 8-16,2 0-11 0,3 6 11 15,-2-4-8-15,-1 6 8 0,3-1 0 0,6 1 0 0,-9-3 0 0,6 3-8 16,2-1 8-16,4 1 0 0,-1-1 0 0,2-4 0 16,1 5 0-16,0-8-8 0,-1 5 8 0,4-4 0 15,2-3 0-15,0-2-8 0,0 2 8 0,5-5 0 16,-2 0-18-16,-1-2 2 0,6 1 0 0,-2-1 0 16,2-5-43-16,5-2-8 0,-5 0-1 15,5 0-632-15,3-2-127 0</inkml:trace>
  <inkml:trace contextRef="#ctx0" brushRef="#br0" timeOffset="20893.16">1852 11690 691 0,'0'-7'61'0,"0"-7"-49"0,0 4-12 0,5-6 0 0,-2-5 216 0,2 2 40 15,1-2 8-15,2-5 1 0,-1 0-173 0,1-2-36 0,3-3-6 0,0 5-2 16,2-4-5-16,-3 4-2 16,6-2 0-16,-2-1 0 0,1 1-22 0,1 5-5 0,5-6-1 0,-2 1 0 31,-1 5-5-31,6-3 0 0,-3 5-8 0,6-3 12 0,2 5-4 0,3-2-8 15,-3 5 11-15,0 2-11 16,3-3 8-16,-3 8-8 16,-3 2 0-16,3 0 0 0,3 4 0 0,0 3 0 0,0 0 0 0,2 3 0 0,3 4 8 0,-8 0-8 0,6 2 0 0,-9 5 0 15,0 0 0-15,4 5 0 0,-9-2 0 0,3 6 0 16,-6 5 8-16,1-2-8 0,-1 0 0 0,-2 5 0 16,-5-1 12-16,-3 3-12 0,-1 5 12 15,1-1-12-15,-5 3 15 0,-3 3-4 0,-3 4-1 16,-2-3 0-16,-3 1-10 0,-2 2 10 0,-1 5-10 15,-8-3 10-15,4 1-10 0,-7 4 0 16,7-2 0-16,-9-3 8 0,-3-7-8 0,3 5 0 16,-2-7 0-16,0 5 8 0,-1-12-8 0,1 4 8 0,-1-6-8 0,1-3 8 0,-1-4 2 15,6-1 0-15,-5 1 0 0,7-8 0 16,-7-2-10-16,2-4 10 0,-3 2-10 0,1-8 10 0,-3-4-10 0,0 0 8 16,2-2-8-16,-2-5 8 0,3-7-8 0,-1 4 0 15,1-6 9-15,2 2-9 0,3-10 8 0,2 1-8 16,1-3 10-16,-1 0-10 15,1-5 0-15,2 1 0 0,-3-3 0 0,9-5 0 0,-6 3 0 0,0-5 8 16,5-2-8-16,1 2 0 0,-3-3 8 0,7-1-8 16,-2 4 0-16,3 0 0 0,2 0 0 0,3 0 8 15,0 2-8-15,0-2 0 0,3 0 0 0,2 0 0 0,-2 0 0 0,5 3 0 16,0-3 0-16,2 7 0 0,-2 0 0 0,3 0 0 16,0-5 0-16,2 8 0 0,0-1 0 15,3-2 0-15,0 3-21 0,2-3 2 16,1 7 1-16,-1-2-983 0</inkml:trace>
  <inkml:trace contextRef="#ctx0" brushRef="#br0" timeOffset="24531.66">6847 9521 2386 0,'-10'10'106'0,"7"-5"22"0,-5-3-103 0,6-2-25 15,-1 0 0-15,3 0 0 0,0 0 9 0,3-7-9 16,-1 4 10-16,6-8-10 0,-3 1 22 0,3 3-2 15,3-4 0-15,2-4 0 16,3 1-20-16,0 3 0 0,5-4 0 0,-2 1 8 0,4-2-16 0,1 6-4 16,3 3 0-16,-3-2 0 0,2 2 12 0,3 2 14 15,-2 3-3-15,2 0-1 0,-3 2 13 0,6 2 2 0,2 0 1 16,3 5 0-16,6 0-9 0,-1 0-1 0,3 0-1 16,0 3 0-16,-3-3-15 15,3-5 11-15,-2 5-11 0,7 0 10 0,3-4-10 0,2 1-14 0,-7-8 3 0,0 4 1 16,2-3 18-16,-2-4 4 15,2 5 1-15,-3-3 0 0,1-4 3 0,2 2 0 0,3 0 0 16,-3 2 0-16,-7-2-25 0,-1 0-5 0,0 0-1 0,-2 0 0 16,-5 0 27-16,2 0 4 15,5 2 2-15,-5-2 0 0,0 0-18 0,-3 0 0 16,-2 0 0-16,-3 4 0 0,-5-4 0 0,0 0 0 0,-6 0 0 16,-4 7 0-16,-4-7-25 0,-4 5-9 15,-1-1-2-15,-5 3 0 16,-3-4-100-16,-5 1-21 0,-5-1-4 0</inkml:trace>
  <inkml:trace contextRef="#ctx0" brushRef="#br0" timeOffset="25003.95">6998 9103 1324 0,'0'0'118'0,"-10"2"-94"0,-1 5-24 0,0 0 0 0,1 0 247 0,-1-4 45 0,1 1 8 15,10-4 3-15,-8 3-219 0,-3-3-43 0,3 4-9 0,-2-1-1 16,2-3-19-16,-3 0-3 0,-2 2-1 0,2 3 0 15,-2-3-22-15,-3 3-5 0,3 2-1 0,-5 2 0 32,2 5-57-32,-3-2-12 0,1 9-3 0,-1-2 0 15,1 2 37-15,-1-2 7 0,3 9 2 0,0-2 0 0,0 3 46 0,3-1 8 0,3 2 3 16,2 1 0-16,2-5 14 0,4 4 3 0,2 1 1 0,5-5 0 16,6 2 26-16,-1-2 5 0,9-10 0 0,-1 8 1 15,3-8-24-15,1-2-5 0,1 1 0 0,-1-6-1 16,4-2-22-16,3 0-9 0,3-5 8 0,2 1-8 15,1-3 8-15,-1 4-8 0,0-8 8 0,1 4-8 0,-1-3 0 0,1 3 0 16,-6 0-14-16,0 0 5 16,-3 0 9-16,1 0-12 0,-1 7 12 0,-2-4-12 15,2-3-11-15,1 7-2 16,-1-7-1-16,1 7 0 0,-6-5-142 0,3 5-29 0</inkml:trace>
  <inkml:trace contextRef="#ctx0" brushRef="#br0" timeOffset="25418.28">9237 8510 2304 0,'0'0'51'0,"-3"10"10"0,0-3 3 0,3 0 0 0,0 0-52 0,-2 2-12 0,2 1 0 0,0 4 0 15,-3 2 0-15,0 5 0 0,1 3 0 0,2 2 0 16,-3 7 0-16,0 4 0 0,1 3 0 0,2 7 0 0,-3-2 0 0,3 0 0 16,0 9-10-16,0 0 10 15,0 2-12-15,3-2 4 0,-1-4 0 0,1 4 0 16,0-10 8-16,-1-1 0 0,4-6 0 0,-4-1 0 16,6-6 0-16,-2 1 9 0,-4-8-1 0,6-6-8 0,0-1 9 0,-3-2-9 15,3-4 0-15,-2-5 9 16,4-5-87-16,-2-5-18 15,0-5-3-15</inkml:trace>
  <inkml:trace contextRef="#ctx0" brushRef="#br0" timeOffset="25662.84">8914 8962 2016 0,'-3'9'179'16,"-2"5"-143"-16,2 0-36 0,3-4 0 0,3 6 161 0,0-9 26 0,4 3 5 0,4-3 0 16,2 0-137-16,3-7-28 0,3-3-6 0,-1-1-1 15,1-6-20-15,7-4 8 0,1-2-8 0,-1 2 0 32,-2-3-32-32,2 1-12 0,-2-1-1 0,3-2-1 15,-6 1-26-15,5 1-4 0,-2 1-2 0,0-1 0 16,2 3-18-16,1 2-3 0,-3 1-1 0,2 1 0 15,-2 8 39-15,-3-3 7 0,-2 3 2 0,2 2-505 0,-3 2-101 0</inkml:trace>
  <inkml:trace contextRef="#ctx0" brushRef="#br0" timeOffset="25946.75">9559 9145 2617 0,'0'0'57'0,"0"7"12"0,0-7 3 0,0 7 2 0,0-7-59 0,0 0-15 0,6 0 0 0,2 0 0 0,0-2 0 0,0-3 9 15,-1-4-9-15,1-1 8 16,0-4-8-16,0 5 0 0,-2-1 0 0,1-1-11 0,1 1-4 0,-2 3-1 16,2 0 0-16,-3 5 0 0,-2-3 16 0,2 5-12 15,0 5 12-15,0-3-12 0,1 5 12 0,-4 3 0 0,4 4 0 16,-1 0 0-16,-2 2 0 0,-1 1 0 15,1 6 0-15,0-6 0 0,-1 6-9 0,1-2 1 0,0-2 0 16,-3-2 0 0,0-1-48-16,0-2-8 0,0-4-3 0,0 4 0 0,0-7-163 0,2-5-33 15</inkml:trace>
  <inkml:trace contextRef="#ctx0" brushRef="#br0" timeOffset="26131.05">9779 8755 1785 0,'-5'9'79'0,"2"-2"17"0,-2 3-77 0,-1-3-19 0,1 7 0 0,3-5 0 0,2 1 115 0,-3-3 19 15,3 0 4-15,0 2 1 32,0-2-198-32,3-2-39 0,2 2-8 0</inkml:trace>
  <inkml:trace contextRef="#ctx0" brushRef="#br0" timeOffset="26491.68">10028 9018 2487 0,'-3'7'55'0,"0"0"11"0,-2 3 2 0,0-3 2 0,2 0-56 0,-2 2-14 16,0-4 0-16,-1-3 0 0,-2 5 19 0,0-4 1 16,1-3 0-16,-1 0 0 15,0 0-51-15,-3 0-9 0,3 0-3 0,0 0 0 16,0 0-29-16,3 0-7 0,-3 0-1 0,5 0 0 15,3 0-7-15,0 0-1 0,0 0-1 0,0 7 0 16,3 0 36-16,2 2 7 0,-2-2 2 16,5 0 0-16,-3 3 76 0,3-3 16 0,0 2 4 0,0 3 0 0,3-3 3 0,-3 1 1 0,2 1 0 0,-2-1 0 15,3-1-36-15,-1 1-6 16,1 1-2-16,-3-1 0 0,0-1-12 0,0 1 0 0,0 1 0 0,-1 1 0 16,-1 0 0-16,-4 0 0 0,-2 9 0 0,0-5 0 15,-5 6 0-15,0 1-10 0,-3-2 2 0,-3 10 0 16,-2-3 8-16,0 5 16 0,-6-3-4 0,3 3-1 15,-5 0 14-15,0-2 3 0,0-5 1 16,0 2 0-16,2-4 6 0,1-6 1 0,-1-1 0 0,3-3 0 0,-2-7-36 0,5 0-12 16,-1-7 0-16,4-7 0 15,2-7-123 1,0-10-24-16,5-2-5 0</inkml:trace>
  <inkml:trace contextRef="#ctx0" brushRef="#br0" timeOffset="27164.73">10229 8329 2343 0,'0'0'104'0,"0"0"21"0,0 0-100 0,2 7-25 0,4 0 0 0,-6-4 0 0,0 8 98 0,-3 1 14 15,0 2 4-15,1 7 0 16,-1-2-52-16,1 9-11 0,-1-2-1 0,-2 5-1 0,-1 4-40 0,1 3-11 0,2 2 0 16,-2 7 0-1,0 2-21-15,-1-2-9 0,-1 0-2 0,4 0 0 0,-2-2 14 0,-1-3 2 0,1-2 1 16,0 0 0-16,2-7 5 0,0 2 1 15,1-4 0-15,2-5 0 16,2-7-15-16,1-1-4 0,2-6 0 0,-2-5 0 16,5 0-3-16,3-4-1 0,-1-6 0 0,1-6 0 15,-1-3-9-15,4 0-3 0,1-4 0 16,4-5 0-16,2-3 16 0,0-2 4 0,-2-2 0 0,2 5 0 0,-5 4 12 0,0-2 4 16,0 4 0-16,-3 3 0 0,0 5 16 0,-2-1 4 0,-1 3 1 0,-2 7 0 15,0 0 47-15,0 0 8 16,-3 7 3-16,1 0 0 0,-1 3-16 0,-2-1-3 15,-1 5-1-15,1 3 0 0,-3-1-31 0,0 1-5 0,2 4-2 0,-2-5 0 0,0 1-13 16,0-1 0-16,-2 1 0 0,2-3 0 0,0-5-9 16,-3 5-2-16,3-4 0 15,0 4 0-15,0-5-26 0,0-2-6 16,3-2-1-16,-3-5 0 16,5 5 13-16,-2-5 3 0,5 4 0 0,0-8 0 0,0 4-12 0,2-3-3 0,1-4 0 0,-1 0 0 0,4 0 27 15,-4-2 6-15,1 2 1 0,2 4 0 0,-5-6 9 0,5 2-8 16,-2 0 8-16,-1 0-8 15,3 0 8-15,1 0 0 0,-4-3 0 0,4 3 0 0,-1-2-8 0,0-5 0 16,-2 2 0-16,2-2 0 16,0 0-19-16,-2-3-3 0,-1 3-1 0,3-2 0 0,-2-1 5 0,0 1 1 15,-1-1 0-15,-2-4 0 0,3 5 25 0,-3-3 0 16,2-2 0-16,-2 4 0 0,0-6 0 0,0 4 0 16,0-2 0-16,-3 4 0 0,3-4 0 0,-3 5 11 0,3-1-1 0,-2 5 0 15,-1 1 28-15,-2 1 6 0,2 3 0 16,-5 0 1-16,0 7-2 0,0 0-1 15,0 0 0-15,-3 7 0 0,-2 3 6 0,0 8 0 0,-1 1 1 0,4 5 0 16,-6 2-29-16,3 4-7 0,2 3-1 0,-2-2 0 16,2 9 12-16,-2-3 1 0,2 3 1 15,3 0 0-15,-3 0-26 0,3 0 0 0,0 0 0 16,3-9 0-16,-3 2-12 16,3-5-8-16,-1-5-2 0,1-4 0 0,0-2-16 15,-1-3-3-15,1-5-1 0,0-2-714 0,-1 0-144 0</inkml:trace>
  <inkml:trace contextRef="#ctx0" brushRef="#br0" timeOffset="27346.9">10634 8858 2768 0,'-8'24'61'0,"5"-15"13"0,3-2 2 0,3 7 1 0,-1-4-61 16,4-1-16-16,2 5 0 0,5-4 0 0,5-3 43 0,6 0 5 15,-3-5 2-15,6 3 0 16,-1-5-40-16,3-5-10 0,-2 3 0 0,2-5 0 16,3 0-40-16,-3-3-9 0,5 3-3 0,1-5 0 15,2 1-107-15,2-1-21 0,-2-2-5 0,-2 0-856 16</inkml:trace>
  <inkml:trace contextRef="#ctx0" brushRef="#br0" timeOffset="27939.94">12078 8219 2404 0,'0'0'107'0,"-2"4"21"0,-1-1-102 0,3 4-26 0,-3 0 0 0,1 0 0 0,-1 2 43 0,0 5 3 15,1 3 1-15,2 6 0 16,-3 8-6-16,-2 2-1 0,2 2 0 0,-2 7 0 0,0 1-32 0,-1 4-8 16,1 2 0-16,0 5 0 15,-3 3 0-15,0-1 0 0,3-2 0 0,-3 0 0 16,0-4 0-16,0 1 0 0,-3-4 0 0,1-2 0 0,2 2 8 15,0-7 0-15,-3-2 0 0,3-5 0 0,3-10-8 0,0 1-11 16,-3-8 3-16,5-2 0 16,0-4-87-16,3-6-17 0,0-4-3 15,0 0-1 1,6-7 48-16,2-7 10 0,-1-2 2 0,4-8 0 0,0 1 9 0,-1-1 3 0,3 1 0 0,1-3 0 16,-1 2 44-16,0 1 0 0,0 2 0 0,1 2 0 0,-4 5 62 15,1 4 12-15,2 1 2 0,-2 2 1 0,-1 2 8 0,1 5 2 16,2 0 0-16,0 7 0 15,-2 0-36-15,2 0-7 16,0 3-2-16,0 6 0 0,-2-2-26 0,0 3-4 0,-1-3-2 0,-2 2 0 0,-3 1-10 0,1 4 0 0,-4-2 0 0,1 2 8 31,-6-2-38-31,3 2-8 0,-5-2-2 0,0-3 0 0,-3 3 28 0,0-3 12 16,-3-4-10-16,1 5 10 0,-3-6 0 0,2-1 0 0,-5-1 0 16,3-2 0-16,0 0 0 0,-1-4 0 15,1 1 0-15,-3-4 0 0,3-4-13 0,-3 4 3 0,0-5 1 0,0-2 0 16,1 0-5-16,-1-2-1 0,2-3 0 0,4 0 0 31,-1-2-34-31,6 0-7 0,0-5-2 0,2-2 0 16,3 4-84-16,0-6-17 0,5 4-3 0</inkml:trace>
  <inkml:trace contextRef="#ctx0" brushRef="#br0" timeOffset="28235.8">12361 9006 345 0,'8'7'31'0,"3"-2"-31"0,2 7 0 0,0-3 0 0,-2 1 404 0,2-1 76 15,0 3 14-15,-2 0 3 0,-3-5-351 0,0 0-70 16,-3 2-15-16,0-2-2 0,-5 0-38 0,3 3-7 16,-3-3-2-16,0 0 0 0,-3 0-12 0,1 2 9 15,-4-2-9-15,1 0 8 0,0 0-8 0,-6-4 10 16,3 4-10-16,-5-5 10 0,3 5 16 0,-4-2 3 16,-2-3 1-16,1-2 0 0,1 0-8 0,-2 0-2 15,3-2 0-15,0-3 0 0,2-2-6 0,1 2-2 0,-1-2 0 16,6-4 0-16,0 1-22 0,-1 3-5 15,4-2-1-15,-1-5 0 16,3 4-35-16,0-4-7 0,0 2-2 0,5-2 0 16,3-2-97-16,3 2-20 0,-1-3-4 0,4 1-691 15</inkml:trace>
  <inkml:trace contextRef="#ctx0" brushRef="#br0" timeOffset="29197.01">12626 8908 2055 0,'11'14'91'0,"-6"-7"19"0,-3 2-88 0,4 5-22 0,-1 0 0 0,0-2 0 0,1 9 114 0,-4-2 18 0,4 0 4 0,-4 0 1 16,1 4-67-16,-1-6-14 0,-2 6-2 0,0-6-1 16,0-1-29-16,-2 1-5 0,2 1-2 0,-3-6 0 15,3 2-17-15,0-4 0 0,-2-3 0 0,-1 2-9 16,3-4-8-16,0-5-2 0,0 0 0 0,0 0 0 16,0 0-37-16,0 0-7 0,0 0-1 15,8-5-1-15,0 3 21 0,-3-5 4 0,3 0 0 0,0-3 1 0,0 1 22 0,2-3 4 16,1 0 1-16,0 1 0 0,-1 1 12 0,1 1-12 15,-1-5 12-15,1 7-12 16,-3 2 12-16,0-2 0 0,0 2 0 16,-8 5 10-16,8 0 21 0,-8 0 4 0,0 0 1 0,8 5 0 15,0-3 15-15,-3 8 3 0,-2 4 1 0,-1-5 0 0,1 5-13 0,-1 0-2 16,-4-2-1-16,2 2 0 0,0 0-22 16,0-2-4-16,0 0-1 0,-3 0 0 0,3-5-12 0,-2 0 0 15,2 2 0-15,-3-2 0 0,3-2-10 0,0-5-5 16,0 0-1-16,0 0 0 15,0 0-22-15,0 0-5 0,0 0-1 0,8 2 0 16,0-2 13-16,0 0 3 0,-3 0 0 0,3 0 0 0,0 0 16 16,0-2 12-16,0-3-13 0,0 5 5 0,0-2 8 0,-3-3 0 0,5 5 0 0,-2 0 0 15,-2 0 0-15,2 0 9 16,0 0-1-16,0 0-8 0,-3 0 24 0,3 0-3 16,-3 0 0-16,0 0 0 0,1 0-9 0,2 0-3 15,-6 0 0-15,6 0 0 0,0 0-9 0,-3-2 0 0,1 2 0 0,2-3 0 16,0-1-19-16,-1 4 1 0,1-7 0 0,0 7 0 15,3-3-11 1,2 3-3-16,0 0 0 0,1 0 0 16,2 3 2-16,2-3 0 0,-5 7 0 0,6-7 0 0,-3 7 4 0,-3-5 1 0,3 5 0 0,-3 0 0 15,0 0 25-15,0-4 0 0,1 4 0 0,-1 0 0 0,0 0 8 16,0-5 6-16,1 5 2 0,1-2 0 0,-1-3-1 16,2 1 0-16,-3-3 0 0,0 0 0 0,3 0-4 0,-6 0-1 15,4-3 0-15,-4-4 0 0,4 7-10 0,-4-7 0 31,-2 5 9-31,3-5-9 0,-1 0 0 0,-2 4 0 0,0-1 0 0,-3 1 0 0,-2-4 0 16,-3 7 0-16,0-7 0 0,-3 7 0 0,-2-7 31 0,-3 5 1 16,0-1 1-16,0-1 0 0,0 4-10 0,-2 0-3 15,-1 0 0-15,1 0 0 0,-1 0-3 0,-2 4-1 16,2-4 0-16,-2 3 0 0,2-1 10 16,1 3 2-16,-1-3 0 0,1 5 0 0,2 0-28 0,0 3 0 15,2-3 0-15,1 2 0 16,0 3 0-16,2 0 0 0,1 0 0 0,-1-1 0 0,0 1 0 0,3-3 0 15,3 1 0-15,-3-1 0 0,3-2 0 0,-1 3 0 0,1-6 0 16,2-1 0 0,0 1-20-16,1-8-10 0,2 4-2 0,0-3 0 0,2-6 14 0,1-3 2 0,-1-4 1 15,1-1 0 1,2-6-28-16,0-1-5 0,-5-2-2 0,6-4 0 16,-1-3 15-16,3-5 3 0,-3 5 1 0,0-7 0 15,0 0-6-15,-2 3-2 0,0-3 0 0,-4 2 0 0,1 5 39 0,-2-4 15 0,-1 1-1 16,-2-1 0-16,-1 6 43 0,-2 3 9 15,0 0 2-15,0 4 0 0,-2 5 13 0,2-2 3 0,-3 7 1 0,-2 5 0 16,-1-1-17-16,1 3-3 0,-3 5-1 0,3-3 0 16,-3 5-32-16,-3 7-8 0,3 0 0 0,-2 3-1 15,2 6-13-15,0 8-2 0,-3-1-8 0,3 10 12 16,3 5-12-16,3 2-12 0,-1 7 3 0,0 2 0 16,3 10 9-16,3 0 0 0,0-3 0 0,-1 5-8 0,6-4 8 15,0-1-8-15,3-2 8 0,2-7-8 16,0 3 8-16,3-8 0 0,0-7 8 0,0-2-8 15,0-2-43-15,-1-3-13 16,1-9-2-16,3-3-1 0,-3-2-85 0,2-7-16 0,1-4-4 16,-1-3-918-16</inkml:trace>
  <inkml:trace contextRef="#ctx0" brushRef="#br0" timeOffset="31402.47">17055 2868 1843 0,'-18'38'164'0,"12"-27"-132"0,4 18-32 0,-4-3 0 0,1 14 97 0,0 4 13 15,5-1 2-15,-3 4 1 16,3 9-100-16,0-2-13 0,0 3-16 0,0 1 3 0,0 1 21 0,-3 5 4 16,-2 4 0-16,0 2 1 31,5-1-33-31,-3 8-8 0,-2 3 0 0,0 0-1 0,2 5 12 15,0 2 2-15,-2 2 1 0,2 3 0 0,-2-3 14 0,2 12 0 0,1 3 0 16,2-1-9-16,-3-1 9 0,3 3 0 16,0 6 0-16,0 4 0 0,3-2 18 0,-1-2-1 15,4 8 0-15,-1-1 0 0,-2 2 8 0,2-2 2 0,0-5 0 0,1 9 0 0,-1 0-9 0,0 5-2 16,0-2 0-16,1 2 0 0,-1 0-16 0,0 0 8 16,-5 7-8-16,3 0 0 0,2-2 9 0,-5-3-9 15,0 3 0-15,3 2 9 16,-3-3-9-16,0 3 0 0,3-7 9 0,-3 5-9 0,0-5 0 0,0-2 9 0,2 4-9 0,-2-9 0 15,0 5 13-15,3-5-4 0,2 0-1 16,-2-5 0-16,-3-2 15 0,2-3 2 0,4-6 1 16,-4-1 0-16,1 3-26 0,0-7 0 15,-3-5 8-15,2-5-8 16,4-2-48-16,-4-4-12 0,-2-8-3 0,6 0 0 16,-1-9-81-16,-3-5-16 0,-2-9-3 0,3 0-676 0</inkml:trace>
  <inkml:trace contextRef="#ctx0" brushRef="#br0" timeOffset="31970.42">14862 8651 2862 0,'-8'10'127'0,"5"-6"25"0,0 1-121 0,3-5-31 15,8 5 0-15,3-3 0 0,7 5 0 0,6-7-20 0,5 0 4 0,11 0 0 16,5-2-7-16,8-3-1 15,5-2 0-15,6-2 0 16,4 2-51-16,9-3-10 16,8 1-3-16,2-1 0 0,-2-1 37 0,7 1 7 0,9 1 2 15,2 2 0-15,6-3 42 0,-1-1 9 0,1 4 2 0,2 2 0 0,5-2 44 16,1 2 9-16,-4-4 1 0,12 6 1 0,2-1-1 0,5-3 0 0,3 7 0 16,-5-5 0-16,5 0-10 0,5 3-3 0,5-3 0 15,3 3 0-15,1-5-42 0,-1 0-10 0,-3 4 0 0,1-1 0 16,-3-3 0-16,7 4 14 0,4-4-4 0,-1 0-1 15,-2 5-9-15,0-5 0 0,-3 4 0 0,0-1-11 16,-5 4 22-16,3 0 4 16,5-3 1-16,-3-1 0 0,-8 4-4 0,-5 0 0 0,-5 4 0 0,2-1 0 15,8 4 8-15,-5-3 0 0,-11-1 1 0,1-1 0 16,-4 5-2-16,-4 0-1 0,-6-4 0 0,-3 1 0 0,-4-1-10 0,-9 4-8 16,-8-7 9-16,1 4-9 15,-4-1 0-15,-7-1 0 0,-11 3 0 16,-2-3 0-16,-9-2 0 0,1 0 0 0,-3-2 0 0,-6 2 0 15,-7-5-39-15,-3 5-1 0,-3-2 0 0,-5-1 0 16,-5-1 7-16,-5 1 1 0,-6-1 0 0,-2-3 0 16,-3 4-88-16,-6-4-18 0,-4 0-3 0,-4-2-1 15,-10-5-80-15,-2 4-16 0</inkml:trace>
  <inkml:trace contextRef="#ctx0" brushRef="#br0" timeOffset="32300.35">21828 7932 2635 0,'0'0'116'0,"0"0"25"0,0 0-113 0,8 0-28 0,5-3 0 0,6 3 0 16,7 0 47-16,1-4 3 0,2 4 1 0,5 0 0 16,6 4-12-16,-3-1-3 0,0-1 0 0,3 5 0 15,5 0-28-15,5 2-8 0,3 6 0 0,2-6 0 31,4 7 0-31,-4-1 0 0,-2 1 0 0,5-2 0 0,6 3 0 0,-1-3 0 0,1-3 0 16,-6 4 0-16,-2-1-24 0,-3 2-7 16,-1-6-1-16,1 6 0 0,0 0 51 0,-5-1 9 0,-3-1 3 15,-5 2 0-15,-6 1-31 0,-5-1 8 16,-5 5-8-16,-6-2 0 0,-4-2 20 0,-4 6 2 0,-10 1 0 0,-5-1 0 0,-8 1-10 16,-11 6-3-16,-5-4 0 0,-11 5 0 0,-8-1-9 0,-7 3-11 15,-1 0 3-15,-10 5 0 0,-8 2-12 0,-3-3-3 16,-5 3 0-16,0 0 0 15,0-7-73-15,-5 0-14 0,0-2-3 16,-1-3-1083-16</inkml:trace>
  <inkml:trace contextRef="#ctx0" brushRef="#br0" timeOffset="34714.76">16563 8849 2566 0,'-5'14'114'0,"2"-9"23"0,-2 2-109 0,-1-3-28 0,4-1 0 0,2-3 0 16,0 0 39-16,0 0 2 0,0 0 1 0,0 0 0 15,0 0-27-15,0 0-6 0,0-7-1 0,5 0 0 31,3-10-8-31,0 1-11 0,5-8 3 0,0-2 0 0,3-2-12 0,0-7-3 0,8-3 0 0,-3-2 0 16,0 3 11-16,6-6 3 0,2-4 0 0,3 0 0 16,-3 0 9-16,0 0 0 15,3 5 0-15,-3-3 0 0,2 12 0 0,1-4 12 0,3 4-2 0,2 2-1 16,2-2 21-16,1 3 4 0,0-1 1 16,-3 5 0-16,2-5 13 0,-2 6 4 0,3-6 0 15,0 0 0-15,5 1-30 16,0 4-6-16,2-5 0 0,1 6-1 0,-3-1-7 0,0-3 0 0,0 6-8 15,0-1 12-15,5 1-12 0,0 4 0 0,-2 3 0 0,2 4 0 16,1 2 0-16,-4 3 0 0,-4 0 0 16,2 3 0-16,0-1 0 0,0 5 0 15,-3-2 11-15,3 2-11 0,2-5 0 0,-2 5 0 0,-2 0 0 0,-1-2 0 16,-5-3 0-16,5 5 0 0,-2-10 0 0,5 3 0 0,3-2 0 0,-1-5 0 16,1-3 13-16,0 1-4 0,-3-8-9 0,2-1 0 15,1-4 0 1,5 3 8-16,0-4-8 0,0-1 0 0,0-2 0 0,-3 0 0 0,-3 1 0 0,1-4 0 15,0 1 0-15,-1-3 0 0,-4 8 0 0,4-3 0 0,1 2 8 16,0 3-8-16,-3 0 0 0,-3-3 0 16,0-2 0-16,6 3 0 0,-1-1 14 0,1 5 7 0,0 0 2 15,-3-2 0-15,2 5-7 0,-2-3 0 16,0 2-1-16,0 1 0 0,3-1-15 0,2 1 0 0,0-1-9 0,6 1 9 16,-3-1 0-16,0 5 0 15,-3-4 0-15,0-5 10 0,6 4-10 0,-1-4 0 0,1 0 0 0,0-3-11 16,-6 5 11-16,-3 0 8 15,-2-2-8-15,3 2 11 0,5 0-11 0,0-2 0 0,-3-2 0 0,0 4 0 16,1-5 0-16,-4 1 0 0,-4 1 0 0,-1 1 0 31,0-2 0-31,3 6 0 0,-2-2 0 0,-1 5 0 0,-2 5 0 0,-3-1 0 0,0 5 0 0,-8 1 0 16,0 4 19-16,0 4-2 0,-5 3 0 0,2 0 0 16,1 0-9-16,-3 3-8 0,5 4 12 0,-3-3-12 15,3-1 8-15,-2-3-8 0,-1 7 0 0,1-5 0 16,-1-2 8-16,1 0-8 0,2 0 0 0,-3-5 0 0,1-6 0 15,-1 1 0-15,1-4 0 0,-1 2 0 0,3-2 0 0,3-2 0 16,5-1 0-16,0-4-12 16,0 5 12-16,0-8 0 0,0 1 0 0,0-1 0 0,-3-6 0 15,4 1 10-15,-1-6-10 0,2 2 8 16,4-5-8-16,2 6 0 0,-6-4 0 0,4 1 0 0,-4 0 0 0,-2-3 13 16,0-2-3-16,-2 0-1 0,2-5-9 0,2 3-17 15,1 2 4-15,0 2 1 0,0-2 12 0,-1 8 8 16,1-6 0-16,-3 7-8 0,-3 3 0 15,1-2 0-15,-6 1 0 16,0 3 0-16,0 3-9 0,0-1 1 0,3-1 0 0,0-4 0 16,-3 6-24-16,3-1-4 0,2-2 0 0,0 1-1 15,1-4-103-15,-4-1-20 0,-1-3-4 0</inkml:trace>
  <inkml:trace contextRef="#ctx0" brushRef="#br0" timeOffset="36018.5">23892 5196 2199 0,'5'-28'97'0,"-2"14"21"0,-3-7-94 0,0 2-24 0,0-4 0 0,0-1 0 0,0 1 58 0,0-1 7 15,0 0 2-15,-3 6 0 0,1-1-39 0,-1 2-7 16,-2 1-1-16,-1-1-1 0,1 8-11 0,-3 0-8 0,3-3 12 0,-1 10-12 16,-1-3 0-16,4 2 0 15,-2 3 0-15,-1 3 0 0,1 4-11 0,2 0 11 0,-2 2-12 0,2 5 12 16,-2 8 0-1,3 1 0-15,-4 3 0 0,4 7 0 0,-1 12 10 0,0 2 6 16,1 4 0-16,2 1 1 0,0-2-4 0,0 6-1 0,0 7 0 0,0-6 0 16,0 2-12-16,0-8 0 0,-3-4 0 0,0 1 0 15,1-1 0-15,-1-7 0 16,0 0 0-16,3 4 0 0,-5-4 0 0,5-7 0 16,-3 5 0-16,-2-8 0 0,3-4 0 0,-1-2 0 15,-2-8 0-15,2 1 0 0,-5-8-125 0,3-2-28 16,-3 0-6-16,-3-7-837 0</inkml:trace>
  <inkml:trace contextRef="#ctx0" brushRef="#br0" timeOffset="36374.12">23323 5646 2116 0,'-8'-17'94'0,"8"10"19"0,0-7-90 0,0 5-23 0,3-6 0 0,5 6 0 0,0-3 55 0,5 1 6 16,3-1 2-16,0 0 0 0,-1 5-19 0,4-2-3 15,5-1-1-15,5 1 0 0,3 2-32 0,5-3-8 16,-3-2 0-16,6 3 0 0,-1 0-21 0,1-3-3 15,-5 3-1-15,-1-1 0 16,0-4-103-16,-2 5-21 0,2-6-4 0,-2 6-1 31,0 0 46-31,-3-3 10 0,0 2 2 0,0 3 0 0,-5-2 51 16,0 0 10-16,-6 2 3 0,-2 0 0 0,-2-1 140 0,-4 1 29 0,-2 3 6 16,-3-1 1-16,-5 5 0 0,0 0 0 0,0 0 0 0,0 0 0 0,0 0-48 0,-2-2-10 15,-6 2-2-15,0 2 0 0,-3-2-51 0,-2 9-10 16,0 3-3-16,-3 0 0 0,0 7-20 0,3-3-8 15,2 3 0-15,-2 5 0 0,5-1 8 0,3 3 0 16,-1 2 0-16,4-2 0 0,2 2 0 16,2-4 0-16,4-1 0 0,-1-4 0 0,0 2 0 0,3-4-8 0,6-6 8 0,-4 4-8 31,3-6-26-31,1-2-5 0,-1-7-1 0,3 0 0 16,-3-7-140-16,3 2-29 0,0-9-6 15</inkml:trace>
  <inkml:trace contextRef="#ctx0" brushRef="#br0" timeOffset="36720.56">24289 5312 2761 0,'0'0'60'0,"0"0"13"0,0 0 3 0,0 0 2 0,0 7-62 0,0 0-16 0,0-3 0 0,0 8 0 0,0-2 44 0,0-1 7 16,0 0 1-16,0-2 0 0,0 8-36 0,0-1-6 16,-3-3-2-16,0 6 0 0,3-3-8 0,-2 2-11 15,-1 1 3-15,-2-3 0 16,2 0-23-16,1-2-4 0,-1 2-1 0,0-5 0 31,1 3 7-31,-4-2 1 0,4-8 0 0,-1 5 0 0,3-7 3 16,0 0 1-16,0 0 0 0,0 0 0 0,0 0 9 0,5-7 3 0,1 7 0 0,-1-9 0 0,3 2 12 15,2-3 0-15,6-4 0 0,0-2 0 0,0-1 0 0,3 3 0 16,-4 5 0-16,4-6 0 0,-3 6 34 0,0 0 6 16,0 2 2-16,0 0 0 15,-1-1 12-15,-1 6 2 0,-1-5 1 0,0 7 0 0,-2 0-30 0,-3 0-7 0,0 5 0 0,-1-3-1 16,-1 0-5-16,-1 6-1 15,-2-1 0-15,-1 0 0 0,-2 2-13 0,3 0 0 0,0-2 0 16,-3 1 0-16,0-1-16 0,2 0-2 16,-2-5-1-16,0-2 0 15,0 0-136-15,0 0-27 0,0 0-6 0</inkml:trace>
  <inkml:trace contextRef="#ctx0" brushRef="#br0" timeOffset="36916.08">24651 5116 1785 0,'0'0'159'0,"0"0"-127"0,6 5-32 0,-4-3 0 0,3 6 222 0,3 1 38 0,0-2 8 0,0 9 2 0,0-6-167 0,0 9-34 15,3-1-6-15,-3 4-2 0,0 1-39 0,0 3-8 16,-1 0-2-16,-1 4 0 16,-1 10-12-16,-2 0 0 0,-1 5 0 0,-2 2-10 0,-5 0 10 0,-3 3-10 15,-2-3 10-15,-6 2-10 0,-3-2-1 16,-2 0 0-16,-5 7 0 0,-6-4 0 15,-5 4-145-15,-8-5-28 0,-3-2-7 0</inkml:trace>
  <inkml:trace contextRef="#ctx0" brushRef="#br0" timeOffset="39717.94">17769 9611 1324 0,'0'0'118'0,"0"0"-94"16,0 0-24-16,0 0 0 0,6 0 92 0,-6 0 13 0,2-7 3 0,4 4 1 15,-1-4-63-15,0 5-13 0,-2-3-2 0,0-2-1 16,4 3-22-16,-4-8-8 0,2 7 0 0,1-2 9 31,-4 0-9-31,6 0 0 0,-2-7 0 0,-1 7 0 0,3-3 0 0,-3 1 0 0,0-5 0 0,6 2 0 16,-3 0 0-16,0-4 0 0,0 2 0 0,0 2 0 16,0-5 0-16,2 3 0 15,-2 0 0-15,-3-2 0 0,3 2 0 0,0-3 0 0,3 1 0 0,-3-1 0 16,2 1 0-16,4-5 0 0,-4 4 0 15,1-2 0-15,2-2 0 0,0 5 0 16,-2-3 0-16,2-2 0 0,0 2 0 0,1-2 0 0,-1-3 0 0,0 3 0 16,0 2 0-16,-2-2 0 0,2-2 0 0,0 6 0 0,1-6 0 15,-1 4 0-15,3-2 0 0,-3-3 8 16,3 1 0-16,2-1 0 0,-2 1 0 0,3 1 0 0,-6 1 12 0,3-2 1 16,2-1 1-16,-2 1 0 0,3-1-1 0,-1 1 0 15,-2-1 0-15,3 1 0 0,-4-1-21 0,1 1 0 16,-2-1 0-16,1 1 8 0,-1-1 0 0,2-2 0 0,-3-4 0 15,3-1 0-15,-3 3 2 0,3 0 1 0,2-3 0 16,1 5 0-16,-1-4-1 16,3 6 0-16,-2-2 0 0,2 0 0 0,-2-2 19 0,-1 5 4 0,1-8 1 0,2 7 0 15,-3-8-34-15,1 1-14 0,-1 5 1 0,1-4 0 16,-3-1 13-16,0 5 0 0,0-5 0 0,-3 1 0 16,0 6 0-16,0 1 0 0,1 4 8 0,-4-2-8 15,3-3 11-15,1 6-2 16,-1-4 0-16,0-1 0 0,0 4-9 0,3-4 12 0,-3-3-12 0,6-3 12 15,-3 6 1-15,0-8 1 0,0-2 0 0,2 3 0 16,1 4-14-16,-1-5 9 16,-2 1-9-16,2 2 8 0,1-3-8 0,0 0 0 0,-1 1 9 0,1-3-9 15,-1 2 0-15,1 1 9 0,-4-1-9 0,4 3 0 16,0-3 0-16,-4 3 0 0,4 2 0 0,-1 0 0 0,-2-2 10 0,5 2-10 16,-2-4 8-16,2-1-8 15,-2-2 0-15,-1 3 0 0,1-3 0 0,2 2 0 0,0-2-9 16,3 3 9-16,-3-1 0 0,0 5 0 0,0-4 0 0,1-1 0 15,-1 3 0-15,3-7 0 0,-3 2 0 16,2 2 0-16,-1-2 0 0,1 0 0 0,1 3 0 0,3-1 0 16,-3 1 0-16,2-3 0 0,0 7 0 0,-2-5 0 15,0 5 0-15,0-2 0 0,0 2 0 0,0-4 0 16,-3 4 0-16,0-2 0 16,-3-1 8-16,4 1 0 0,1-2-8 0,-1 6 12 0,-1-2 9 0,3 0 2 0,-3 3 0 15,0-1 0-15,0-4-10 0,3 5-1 16,-3-3-1-16,3 0 0 0,0-2-11 0,-1-3 0 0,1 3 0 15,-3-8 0-15,-2 4 0 0,2 1 0 16,0-2-10-16,-2 2 10 0,-1 1 0 0,-2-3 0 0,3 2-8 16,-1 3 8-16,1-2 0 0,-1-1 0 15,3-2 0-15,1 5 0 0,-4 2 0 0,1-5 0 0,-1 8 10 0,3-8-10 16,-2 5 9-16,2 3-9 16,-2-3 10-16,-1-2-10 0,1 4 0 0,-4-2 0 0,-1 1 0 0,4-6 0 15,1-7 0-15,5 8 0 0,-3-5 0 16,3-1 0-16,7 3 0 0,-2 0 0 0,0 1 0 0,1 1 0 15,1-7 0 1,1 5 0-16,-3-4 0 0,0 1 0 0,-2-1 0 0,-1-3 0 16,1 2 0-16,-1 5 0 0,-2-2 0 0,2 0 0 0,3 2 0 0,-2-5 0 15,2 10 0-15,-5-7 0 16,0 2 0-16,2 0 0 0,1 2 12 0,-1-2-3 0,-2 0-1 0,-3 3 0 16,0-3-8-16,0 2 0 0,1-2 0 0,-1 3 8 15,0-3-8-15,0 2 10 0,3-2-10 0,0-2 10 0,2 9-10 16,-5-4 0-1,3-3-12-15,0 0 12 0,0-2 0 0,0 6 0 0,-1-1 0 0,1-1 0 0,-3 1 0 0,0 4 0 16,-2-2 0-16,0-5 0 0,-1 7 0 16,-2-7 0-16,2 2 0 0,-2-2 0 0,0 3 0 0,3-1 0 15,-3 5 0-15,2-2 0 16,1 5 0-16,2-1 0 0,0-2 0 0,-3 3 0 16,4 1 0-16,-4-1 0 15,1-1 9-15,2 1-9 0,0-3 0 0,0 3 0 0,0-1 0 0,1 0 0 0,-4 1 0 0,1 7 0 16,-1-3 0-16,1-2 8 0,-1 4-8 0,1 1 0 15,-1 1 0-15,1 1 0 0,-3 3 0 0,5-3 0 0,-3 4 0 16,1 1-8-16,-3-3 8 0,-3 10-10 16,-3-13 10-16,1 8-10 31,-3 0-25-31,0 7-5 0,0-9 0 0,-5 9-694 0,-1-7-138 0</inkml:trace>
  <inkml:trace contextRef="#ctx0" brushRef="#br0" timeOffset="40561.64">23307 1984 2602 0,'0'0'57'0,"0"0"12"0,0-5 3 0,0-2 1 0,0 0-58 0,-2 0-15 16,-1 0 0-16,0 4 0 0,-2-4 0 0,0 7-16 15,-3 3 3-15,-3 1 1 0,-5-1-7 0,3 4-1 16,-3 7 0-16,3-2 0 16,0 2-16-16,-1 9-4 0,-1 3-1 0,1-2 0 0,-2 4 41 0,1-2 0 0,1 2 0 15,1 0 0-15,3 1 0 0,2-4-13 0,0 8 5 0,0-4 8 32,5-6 0-32,0 1 0 0,3-1 0 0,6-4 0 0,-4 2 0 0,6-4 0 0,3-1 0 15,2-7 0-15,3 6-21 16,0-6 3-16,2 0 1 0,4-9 0 15,-1 5-135-15,3-10-28 0,-1 5-4 16,1 0-2-16</inkml:trace>
  <inkml:trace contextRef="#ctx0" brushRef="#br0" timeOffset="41043.83">23736 2155 2354 0,'2'-2'52'0,"1"-5"10"0,2 0 2 0,-2-2 3 0,0-3-54 0,2 0-13 16,0-2 0-16,1 0 0 0,-4-3 39 0,3 3 5 15,-2-2 0-15,-3-1 1 0,0 1-33 0,-3 2-12 16,1 2 9-16,-1-4-9 0,-2 4 0 0,-3 2 0 16,0 3 0-16,-3 0 0 0,1 3 0 0,-3-1-14 15,-1 5 2-15,-1 5 0 0,1-1 12 0,1 1 0 16,-3 2 0-16,3 0 0 0,0 5-19 0,5-3-1 16,-3 5 0-16,1 0 0 0,-1 3 4 0,3-3 1 15,0 2 0-15,3-4 0 0,0 2 24 0,2 0 5 16,3-4 1-16,0 4 0 15,3-7-15-15,2 2 0 0,0 1 0 0,0-1 0 16,6-4 19-16,-3 2 1 0,3-5 0 0,2 5 0 0,0-4-10 16,6 1-2-16,-4-1 0 0,1 2 0 0,3-3-8 15,-3 3 0-15,0-1 0 0,-1 3 0 0,-1 0 0 0,-1 0 0 16,0 3 0-16,-2 4 0 0,-1 2 0 0,1 1 0 0,-1 6 0 0,-2 3 0 16,0-2 0-16,-5 4-11 15,2-2 3-15,-2 4 0 0,-3-4 8 0,-3 3 0 0,-2-4 0 0,0-1 0 16,-1-1 0-16,-4 3 0 0,-1-4 0 0,1-1 0 31,-4-2-28-31,-4-3-3 0,-1 7-1 0,1-6 0 0,-3-3 6 16,0 0 1-16,-6-4 0 0,6-1 0 15,0 0-13-15,5-4-2 0,-3-3-1 0,1 3 0 0,5-10 23 0,-1 3 5 0,4-3 1 0,2-4 0 16,3 0 42-16,2-6 9 0,3-1 1 0,5 2 1 16,0-5-2-16,6 3-1 0,5-8 0 0,-3 3 0 15,3-3-27-15,5 1-11 16,0-3 8-16,6 3-8 0,-1-3-66 0,1-3-18 15,-1 4-4-15,-2-4-886 0</inkml:trace>
  <inkml:trace contextRef="#ctx0" brushRef="#br0" timeOffset="41434.69">24138 2012 2516 0,'0'-14'56'0,"0"14"11"0,-3-2 2 0,-2-3 1 0,0 5-56 0,-1-3-14 0,-2 3 0 0,1 0 0 0,-4 0 54 0,-2 0 8 15,-6 8 2-15,3 1 0 0,0 0-52 0,-2 5-12 16,-1 5 0-16,1 5 0 0,2-5 0 0,-2 2 0 15,4 2 0-15,1 5 0 0,5-4 0 0,3 0-10 16,0 1 2-16,2-1 0 0,3-3 8 0,3-2 0 16,2-3 0-16,0 1 0 15,6-3-28-15,2 0-3 0,3-12-1 0,-3 5 0 0,3-4 16 0,5-3 4 16,0 0 0-16,-2-3 0 0,-1-4 0 0,1 5 0 0,-1-12 0 0,-2 7 0 31,-5 0-23-31,2-3-4 16,-5 1-1-16,3 0 0 0,-6-3 40 0,0 0 0 0,0 0 0 15,1 3 0-15,-6 0 0 0,2-1 0 0,1 3 0 0,0-5 0 0,-3 8 0 0,0-1 8 0,-3-2 2 16,3 0 0-16,0 4-10 0,-3-4 0 0,1 7 0 0,2-2-11 16,0 2 11-16,0 0 0 0,0 0 0 0,0 0 0 15,0 0 0-15,0 0 0 0,0 0 0 0,0 0-8 16,0 0 8-16,0 2-8 0,2 5 8 0,-2 8-8 16,0-13 32-16,3 7 6 0,-3 3 2 0,3-3 0 15,-1 1-32-15,1-3 0 0,-3 7 0 16,3-5 0-16,-1 1 0 0,-2 2 0 0,3-1 0 0,2-4 0 15,-2 8-20-15,2-8-9 16,0 2-3-16,1-2-685 0,-1 2-138 16</inkml:trace>
  <inkml:trace contextRef="#ctx0" brushRef="#br0" timeOffset="42164.93">24281 2162 403 0,'0'0'17'0,"0"0"5"0,0 0-22 0,0 0 0 0,0 0 0 0,0 0 0 0,0 0 125 0,0 0 21 0,-3 0 4 0,-2 3 1 31,2-3-169-31,3 0-34 0,-5 0-6 0,2 0-2 0,-2 5 33 0,0-3 7 0,2-2 0 0,-2 5 1 16,-1-3 27-16,1 0 6 0,0 3 1 0,2-5 0 0,-5 2 49 0,3 3 9 15,0-3 3-15,-3 1 0 16,3 1 25-16,-1-1 6 0,-2 2 1 0,0-3 0 0,3 3-19 15,0-1-3 1,-3-4-1-16,3 7 0 0,-1-2-15 0,-2-3-3 0,0 5-1 0,0 1 0 0,0 1-14 0,1-2-2 16,-1 2-1-16,0 5 0 0,0-4-4 15,2 6-1-15,1-2 0 0,0 3 0 0,2-3-25 16,1-5-6-16,2 8-1 0,-3-8 0 0,6 5 4 0,-1 1 0 16,1-8 0-16,2 0 0 0,0-3-16 0,-5-4-13 15,8 5 2-15,3-5 1 16,-3 0 0-16,0-7 0 0,0 0 0 0,2 0 0 0,-4-5-3 0,4 0-1 15,-2-4 0-15,3-1 0 0,-3 3 14 0,-3-4 0 16,3 1-10-16,-3-4 10 0,3 4 0 0,0 3 15 16,-3-2-3-16,3-1 0 15,0-1 8-15,-2 3 2 0,-1-1 0 0,0 2 0 0,0 4-7 0,3 1-2 0,-2 2 0 0,-1 0 0 16,0 2-1-16,-2-4 0 16,5 7 0-16,-6 2 0 0,4-5-4 0,-1 5 0 0,3 0-8 15,-3 5 12-15,3-5-4 0,0 0 0 0,-3 2-8 0,3 3 12 16,3-1 3-16,-3 3 0 0,-3 0 0 0,3 0 0 15,-3 3-15-15,3-3 11 0,0 7-11 0,-2-5 10 16,-4 6-10-16,1-4 8 0,-3 1-8 0,3 5 8 16,-3-3-8-16,0 4 0 15,2-1 0-15,-2 4 0 0,-2-4 0 0,-1-1 0 0,8 0 0 0,-5 1 0 16,0 4 0-16,0-4 0 16,0-3-12-16,-2-3 12 0,2 6-14 0,0-5 5 0,0-3 1 0,0 0 0 15,0 1-24 1,0-5-5-16,0-5-1 0,0 0 0 0,5 2-124 0,-5-2-25 0,8 0-5 0,0-2 0 15</inkml:trace>
  <inkml:trace contextRef="#ctx0" brushRef="#br0" timeOffset="42477.65">24580 2035 2336 0,'0'0'52'0,"0"0"10"0,0 0 2 0,0 0 1 0,0 0-52 0,0 0-13 0,2-4 0 0,4 1 0 15,-4 1 36-15,-2 2 5 0,0 0 1 0,0 0 0 0,6 2-34 0,-1 5-8 0,0-4 0 0,1 6 0 16,-4 5 0-16,3 3 0 0,-2 4 0 16,0 3 0-16,-1 1 0 0,1 6 0 15,-3 2 0-15,0 7 0 0,-3 5-17 0,1-3-6 0,-1 3-1 0,-2-3 0 16,0 3 3-16,-3-5 0 15,2 0 0-15,-2-8 0 16,-2 6-47 0,-1-3-8-16,-2-4-3 0,-3 0 0 0,-2-6-93 0,-1 4-20 15,-26 13-3-15,11-14-1 0</inkml:trace>
  <inkml:trace contextRef="#ctx0" brushRef="#br0" timeOffset="48997.12">18881 10076 1796 0,'0'0'80'0,"0"0"16"0,5-7-77 0,0 5-19 0,-2-5 0 0,2 0 0 0,0-2 10 0,1-6-2 16,-4 1 0-16,1-2 0 0,2-1-8 0,-2-6 0 0,2-1 0 0,-2 1 0 15,2-3 0-15,-2-5-11 0,0 8 3 0,2-3 0 16,-3-2 8-16,4 2 0 15,-4 2 0-15,1-1 0 0,0-4 0 0,-1 1 0 0,-2 0 0 0,3-3 0 32,-3-2 42-32,3 0 10 0,-3 1 3 0,2-4 0 15,-2 3-17-15,3 3-3 0,-3-3-1 16,0 0 0-16,0-5-16 0,0-2-3 0,0 0-1 16,3 0 0-16,-3-7-6 0,2 7-8 0,-2 0 11 0,0-4-11 0,0 1 11 0,0-1-11 0,3-1 10 15,-3-2-10-15,0 0 15 0,0 0-3 0,0 2-1 0,0-2 0 16,3 7 1-16,-3-7 1 0,2 0 0 0,-2-2 0 0,3 2 1 15,-3 0 0 1,0 0 0-16,0 7 0 0,0-3 2 0,0-1 0 0,0 4 0 0,2 0 0 0,-2-3 0 16,0 3 0-16,3-4 0 0,0 1 0 0,2-1 0 15,0 4 1-15,1 0 0 0,2-5 0 16,2 3-6-16,1-5-2 0,2-1 0 16,3 1 0-16,2 0-9 0,1 0 12 0,-6 0-12 0,3 0 12 0,2 5-12 15,1-5 0-15,-3 0 0 0,5 0 8 0,-2 0-8 0,-1 4 0 16,1-1 0-16,-1-3 8 0,-2 7-8 0,0 0 0 15,0-7 0-15,-3 4 0 0,3-1 9 0,-3 4-9 32,0 0 10-32,1 0-10 0,-1 7 17 0,-3-5-2 0,4 5-1 0,-4-4 0 0,1-3 5 0,2 7 1 15,0-5 0-15,3 3 0 0,-5-3-4 0,2-2 0 16,0 3 0-16,0-3 0 0,1 4-16 0,-1-4 0 16,3-4 0-16,0-3 0 0,-1 4 0 0,-1-1 0 0,2-3 0 0,-3 4 0 15,0-1 0-15,0 1 0 0,0-1 0 16,-2 1-9-16,2-4 9 0,-2 0 0 0,-1 0 0 0,1 2 0 31,0 3 0-31,-1-3 0 0,1 5 0 0,-1-7 0 0,1 3 0 0,0-3 0 16,2-5 0-16,0 5 0 0,-2-2 0 0,2 1 0 0,0 1 0 0,-2-2 8 15,2-3-8-15,0 1 12 0,-2-4-4 0,-1 1 0 16,6 0-8-16,-3-2-10 0,1 2 10 0,1-3-13 16,-1 1 13-16,-1-1 0 0,3 1 0 0,-3-3 0 15,3 3 0-15,-3-1 0 0,0-6 0 0,3 2 0 16,-3-5 0-16,6 2-16 0,-3 1 5 0,2-1 1 15,1-4 2-15,-1 5 0 0,1-1 0 16,2 5 0-16,-2-4 8 0,-1 2 0 0,3-3 8 16,0 3-8-16,1-2 0 0,1 6 8 0,-4 3-8 0,-1 2 0 0,4 0 8 15,-4 1-8-15,1-3 8 0,-3 2-8 0,-1-5 0 16,1 8 8-16,-2 0-8 0,-1 2 0 0,0 2 8 0,0-2-8 16,3-2 10-16,0 2-10 15,0-1 12-15,2 1-4 0,4 0-8 16,-4 5 12-16,-2-3-12 0,2 3 0 15,4-5 0-15,-1 7 0 0,0-5 0 0,0 3 0 0,-2-3 0 0,2 3 0 0,-3-3 0 0,-2 5 0 16,3-2-8-16,-1-3 8 0,-2 5 0 16,3-2 0-16,2 2 0 0,0 2 0 0,5-2 0 0,1 0 9 15,-1 3-9-15,1-1 8 0,-1 3-8 0,-2-5 0 16,5 5 0-16,-2-8 8 0,-1 10-8 0,-2-7 0 16,0 5 0-16,0 0 8 0,-3 2-8 0,0 2 0 31,3 1 0-31,-3-1 0 0,3 5 0 0,-1-4 0 0,4-3 0 0,-3 2 0 0,-3 1-9 0,0-1 9 15,-2 8 0-15,2 4 0 0,-3-5-14 0,-2 3 4 0,-3 5 1 0,3-3 0 16,-2 5 9-16,-1-3-12 16,-5 1 12-16,2 4-12 15,-2 0-16-15,3-2-3 0,-6 7-1 16,3-2 0-16,0-1-164 0,-3-2-32 0,-2 1-8 0</inkml:trace>
  <inkml:trace contextRef="#ctx0" brushRef="#br0" timeOffset="50137.89">22468 382 633 0,'0'0'56'0,"0"0"-44"15,0 0-12-15,0 0 0 0,0 0 267 0,0 0 51 16,0 0 10-16,0 0 3 0,0 0-233 0,3-5-46 16,0 5-10-16,-3 0-2 0,2-9-16 0,-2 7-4 15,-2-5-1-15,-1 7 0 16,-2-5-2-16,-1-4 0 0,-1 6 0 0,-1-2 0 0,-3 3-17 0,-2 2 10 16,0-7-10-16,-3 5 8 0,0 2-8 0,-5-5 0 15,2 5 0-15,1 0 0 16,-4 7 0-16,4 0 8 0,-3-5-8 0,2 6 8 0,3 1-8 0,0 3 0 15,3-1-10-15,0 4 10 0,0 1 0 16,0 5 0-16,2-2-8 0,0 2 8 0,1 3 0 16,2-1-11-16,3 1 11 0,-3-5-10 0,5 2 10 0,0 2 0 15,1-4 0-15,2 2-8 0,0-4 8 16,2-1 0-16,4 1 0 0,2-3 0 0,0-5 0 0,2 5 0 0,1-4 0 16,-1-1 0-16,4-2 0 0,-1-7 0 15,5 0 0-15,1 0-622 0,5-2-117 16</inkml:trace>
  <inkml:trace contextRef="#ctx0" brushRef="#br0" timeOffset="51690.73">22958 199 403 0,'0'0'36'0,"0"-5"-36"0,3 3 0 0,-1-5 0 16,-2 0 317-16,0 7 57 0,0-3 11 0,0 3 3 0,0 0-204 16,0 0-40-16,0 0-8 0,0 0-1 15,0 0-51-15,0 10-11 0,0-3-1 0,-2 9-1 31,-1 3-41-31,0 4-8 0,-2 8-2 0,-3 7 0 0,0 2-20 0,-2 7 8 0,2-7-8 0,-6 7 0 16,1-7 0-16,0 2 0 0,-3 3 0 0,3-12-8 16,-3 4 8-16,5-11 0 0,3-2-9 0,0-1 9 0,3 3-21 15,0-14 0-15,2 0 0 0,1-5 0 16,2 0-15-16,0-7-4 0,0 0 0 0,0-10 0 0,5-4 17 0,0 0 3 16,3-5 1-16,0 3 0 0,0-8 19 0,0 1 0 15,2-1 0-15,1 1 0 0,0-1 35 16,-1 3 13-16,1-5 4 0,-1 10 0 0,-2-6-36 15,3 4-8-15,0 1 0 0,-1 3-8 0,-2 7 13 16,3 0-4-16,-3-2-1 0,-1 6 0 16,1-1-8-16,0 4 0 15,0 4 0-15,0-1 0 16,0 11 0-16,0-7 0 0,0 2-8 0,-3 1 8 0,3 4 0 0,0-5 0 0,-2 5 0 0,-1-4 0 0,0 4 0 0,0-7 0 0,1 2 0 0,-4 1 0 16,4-1 0-16,-4 3 0 0,4-10 0 0,-1 3 0 31,0-1-44-31,-2 1-2 0,5-5 0 0,-3 0-674 15,0 0-136-15</inkml:trace>
  <inkml:trace contextRef="#ctx0" brushRef="#br0" timeOffset="51911.44">23461 290 864 0,'0'0'38'0,"-3"-4"8"0,0-1-37 0,-2 5-9 0,2 0 0 0,3 0 0 0,-5 0 410 0,0 9 80 15,2-9 16-15,-2 5 3 0,0-3-400 0,-1 13-80 16,-2-6-16-16,3 7-3 0,-3 6-10 0,0 1 8 16,-2 3-8-16,2 2 8 15,-3 0-8-15,3 3 0 0,-2 2 0 0,4-5 0 0,1 3 0 0,0 2-11 16,2-7 3-16,3 4 0 16,0-4-26-16,0 2-5 0,3-4-1 0,2-8 0 15,0 8-28 1,3-10-7-16,0-2-1 0,3-1 0 15,-1-6-153-15,1 0-31 0,13-12-7 0,0-7-1 0</inkml:trace>
  <inkml:trace contextRef="#ctx0" brushRef="#br0" timeOffset="52285.57">23680 511 2412 0,'0'0'53'0,"0"0"11"0,0-2 3 0,-2-5 0 0,2 0-54 0,0 5-13 0,-3-5 0 0,3 7 0 0,0 0 24 0,0 0 3 0,0 0 0 0,0 0 0 15,0 0-18-15,0 0-9 0,-3 7 10 0,1-5-10 16,-1 12 8-16,-2-4-8 0,-1 4 0 0,1 2 0 16,-3-2 0-16,3 3 8 0,-6-1-8 0,1-6 0 15,-1 11 0-15,3-12 0 0,0 1 0 0,3-3 0 32,-3 7-30-32,3-12-6 0,-1-2 0 0,6 0-1 15,-5 0-25-15,5 0-5 0,0-2-1 0,0-12 0 0,0 7-27 0,5-3-5 0,1-4-2 0,-1-2 0 16,6 6 33-16,-3-6 6 0,-1-1 2 15,1 1 0-15,3 2 99 0,2-8 20 0,-2 6 4 16,-1 0 1-16,4-1 21 0,-4 8 5 0,3-3 1 0,-2 3 0 0,0 1-13 16,-1-1-2-16,-2 7-1 0,0 2 0 15,0 2-13-15,-3-2-2 0,3 7-1 0,-2-5 0 0,-1 6-22 16,3 1-5 0,-3 3-1-16,3-1 0 0,-5 1-21 0,5 5-9 0,-3-8 8 0,0 8-8 0,0-3-9 0,-2-5-7 15,2 5-2-15,1-4 0 16,-4-1-98-16,1-2-20 0,0 0-4 0,-1 3-899 0</inkml:trace>
  <inkml:trace contextRef="#ctx0" brushRef="#br0" timeOffset="52538.26">24127 218 2649 0,'0'0'117'0,"0"0"25"0,3 7-114 0,2 0-28 0,3 2 0 0,-2 5 0 16,1-4 72-16,-1 6 9 0,2 0 2 0,-3 8 0 16,0 0-60-16,-2 4-12 0,-3 5-3 0,0 2 0 15,0-4-8-15,-3 6 0 0,-2 3-10 0,-3-2 10 32,-3 4-32-32,-2-2-1 0,-5 12 0 0,-3-3 0 0,-3 1-159 0,-8 1-32 15,0-4-7-15,-2 3-799 16</inkml:trace>
  <inkml:trace contextRef="#ctx0" brushRef="#br0" timeOffset="58521.06">19219 7195 403 0,'0'0'36'0,"0"0"-36"0,0 0 0 0,0 0 0 16,0 0 128-16,0 0 18 15,0 0 4-15,8 0 1 0,-2 0-86 0,-1 0-17 16,-5 0-3-16,0 0-1 0,5 0-35 0,-5 0-9 16,5-4 0-16,-5 4 0 15,6 0-30-15,-6 0-8 0,0 0-2 0,5-3 0 0</inkml:trace>
  <inkml:trace contextRef="#ctx0" brushRef="#br0" timeOffset="58933.1">19410 7087 1670 0,'0'0'148'0,"0"0"-118"15,0 0-30-15,0 0 0 0,0 0 134 0,0 0 21 16,5-4 4-16,-2-3-1062 0</inkml:trace>
  <inkml:trace contextRef="#ctx0" brushRef="#br0" timeOffset="59123.11">19696 6911 2800 0,'-8'2'124'0,"2"3"26"0,4-3-120 0,2-2-30 16,0 0 0-16,0 0 0 0,0 0 0 0,0 0 0 15,5 0 0-15,3-2-825 16,3-5-169-16</inkml:trace>
  <inkml:trace contextRef="#ctx0" brushRef="#br0" timeOffset="59258.76">19950 6706 2782 0,'0'7'61'0,"-3"-4"13"0,3 1 2 0,0-4 3 0,0 0-63 0,0 0-16 0,0 0 0 16,0 0 0-1,0 0-86-15,3-4-20 0,2-6-4 0,-2 1-1 0</inkml:trace>
  <inkml:trace contextRef="#ctx0" brushRef="#br0" timeOffset="59415.17">20280 6478 2833 0,'-5'7'125'0,"5"-7"27"0,0 0-122 0,0 0-30 0,0 0 0 0,8 0 0 16,0-7-64-16,2 5-18 0,4-5-4 0,-1-3-1086 15</inkml:trace>
  <inkml:trace contextRef="#ctx0" brushRef="#br0" timeOffset="59565.71">20582 6316 2746 0,'-8'9'122'0,"5"-6"25"0,1 4-118 0,-4 0-29 16,6-5 0-16,0-2 0 0,0 0 0 0,0 0 0 15,0 0 0-15,0 0-808 16,3-2-167-16</inkml:trace>
  <inkml:trace contextRef="#ctx0" brushRef="#br0" timeOffset="59687.36">20783 6212 2602 0,'0'0'57'0,"0"0"12"0,0 0 3 0,0 0 1 0,0 0-58 0,0 0-15 0,5 0 0 0,3-4 0 32,3-3-98-32,-3 4-22 0,2-4-5 0</inkml:trace>
  <inkml:trace contextRef="#ctx0" brushRef="#br0" timeOffset="59868.74">21079 6034 691 0,'0'0'61'0,"0"0"-49"0,0 0-12 0,0 0 0 0,8 0 422 0,0 0 82 16,0-3 16-16,5-1 3 16,-2-3-503-16,-3 2-100 0,3-7-20 0</inkml:trace>
  <inkml:trace contextRef="#ctx0" brushRef="#br0" timeOffset="59983.36">21415 5801 2602 0,'0'0'57'0,"0"0"12"0,0 0 3 0,0 0 1 0,8 2-58 16,-2-2-15-16,-1-2 0 0,3-3 0 15,0 3-101-15,2-5-23 0,-2 0-5 0,3 0-1 0</inkml:trace>
  <inkml:trace contextRef="#ctx0" brushRef="#br0" timeOffset="60148.24">21741 5582 2559 0,'0'0'113'0,"0"0"24"0,0 0-109 0,0 0-28 0,0 0 0 0,0 0 0 15,5-2 40-15,0-3 4 0,3-2 0 16,-2 2 0-16,2-6-178 16,-3 3-35-16,3-1-7 0</inkml:trace>
  <inkml:trace contextRef="#ctx0" brushRef="#br0" timeOffset="60254.05">22032 5359 403 0,'0'0'17'0,"0"0"5"0,0 0-22 0,0 0 0 15,0 0 0-15,3 7 0 16,-3-7 503-16,0 0 96 0,0 0 19 0,7 2 4 16,-1-2-567-16,2 0-114 0,-8 0-22 0,2-7-650 15,4 5-129-15</inkml:trace>
  <inkml:trace contextRef="#ctx0" brushRef="#br0" timeOffset="60407.35">22246 5203 172 0,'0'0'16'0,"0"0"-16"0,0 0 0 0,0 0 0 16,0 0 524-16,0 0 101 16,0 0 21-16,8 0 4 0,0 0-523 0,-3-2-105 0,-5 2-22 15,8-5 0 1,-2 3-132-16,2-5-25 0,-6 5-5 15,3-3-787-15</inkml:trace>
  <inkml:trace contextRef="#ctx0" brushRef="#br0" timeOffset="60535.58">22373 5098 1209 0,'0'0'53'0,"0"0"12"0,0 0-52 0,0 0-13 0,0 0 0 0,0 0 0 16,0 0 252-16,8 0 47 0,-8 0 9 0,8-5 3 16,-3 3-243-16,3-3-49 0,-2 2-10 0,2 3-1 15,-1-2-28-15,1-3-6 0,0 3-1 0,0-3-654 16,0 1-131-16</inkml:trace>
  <inkml:trace contextRef="#ctx0" brushRef="#br0" timeOffset="60690.88">22762 4879 691 0,'0'0'61'0,"0"0"-49"15,0 0-12-15,0 0 0 0,0 0 452 0,0 0 87 16,5 0 17-16,1 0 4 0,-6 0-441 0,5-2-89 15,0-3-18-15,1 5-3 16,-4-5-116-16,1-2-23 0,0 0-5 0</inkml:trace>
  <inkml:trace contextRef="#ctx0" brushRef="#br0" timeOffset="60813.15">22950 4618 864 0,'0'0'76'0,"0"0"-60"0,0 0-16 0,0 0 0 0,5-3 267 0,-2-1 50 0,2 4 11 16,0-10 1 0,3 10-361-16,-2-7-73 0</inkml:trace>
  <inkml:trace contextRef="#ctx0" brushRef="#br0" timeOffset="60999.55">23199 4456 403 0,'0'0'17'0,"0"0"5"0,0 0-22 0,0 0 0 0,-6 2 0 0,6-2 0 16,0 0 363-16,0 0 68 0,0 0 13 0,0 0 4 31,0 0-484-31,0 0-97 0,0 0-19 0,-2-14-4 0</inkml:trace>
  <inkml:trace contextRef="#ctx0" brushRef="#br0" timeOffset="61128.27">23344 4310 2016 0,'0'0'179'0,"0"0"-143"0,0 0-36 0,0 0 0 0,0 0 106 0,0 0 14 15,5-3 4-15,-2-4 0 16,0 7-167-16,2-7-33 0,-2 0-6 0,-1 5-597 16,1-5-119-16</inkml:trace>
  <inkml:trace contextRef="#ctx0" brushRef="#br0" timeOffset="61275.46">23508 4150 1810 0,'0'0'80'0,"6"0"17"0,-1 0-77 0,3 0-20 0,0 0 0 0,0-3 0 16,2-1 83-16,-2 4 13 0,3-3 2 0,-3-1 1 15,0 1-85-15,0 1-14 0,-3-3-8 0,3 3 8 16,-3-3-86-16,0 5-10 16,1-2-1-16,-6 2-757 0</inkml:trace>
  <inkml:trace contextRef="#ctx0" brushRef="#br0" timeOffset="62742.2">23725 3280 403 0,'0'0'17'0,"0"0"5"0,0 0-22 0,0 0 0 16,0 0 0-16,-2 4 0 15,2 6 311-15,0-8 57 0,0 7 12 0,0 3 3 16,0 0-289-16,0 0-58 0,-3-3-11 0,3 5-2 0,-5 3-9 0,2-1-2 15,0 3 0-15,1 2 0 0,-4 3-12 0,1-1 8 16,2 1-8-16,-2-1 0 0,3 1 8 0,-1-5-8 16,0-3 0-16,1 8 0 0,2-6 0 0,2-1 0 15,1-1 0-15,0-4 0 0,-1 2 8 0,3-4-8 32,1 1 0-32,-1-4 0 0,0-2 0 0,1 2-13 0,2-2 1 0,-3 0-834 0</inkml:trace>
  <inkml:trace contextRef="#ctx0" brushRef="#br0" timeOffset="63009.34">23479 3557 345 0,'0'0'31'0,"0"0"-31"0,0 0 0 0,8 0 0 0,0 0 404 0,5-2 76 15,0 2 14-15,1-7 3 16,2 0-375-16,-1 0-75 0,1 4-15 0,3-1-4 16,-3-1-20-16,2 0-8 0,1-2 0 0,-3 5 9 15,0-3-47-15,-1-4-10 16,-1 9-1-16,1-3-1 0,-4-4-200 0,2 3-40 0,8-1-8 0,-7 0-2 0</inkml:trace>
  <inkml:trace contextRef="#ctx0" brushRef="#br0" timeOffset="63229.59">23876 3498 1879 0,'0'0'83'0,"0"0"17"0,0 0-80 0,0 0-20 0,0 0 0 0,0 0 0 15,0 0 77-15,0 0 11 16,0 0 3-16,0 0 0 0,0 0-58 0,0 0-11 0,0 0-2 0,0 0-1 16,0 5-19-16,0-5 0 0,0 0 0 0,0 0 0 31,0 0-18-31,0 0-10 0,0 0-3 0,0 7 0 0,0 0 16 0,3 0 3 0,-1-4 1 0,-2 4 0 15,0 0 11-15,3 0 0 0,0 2 0 0,-3-2 0 16,0-4 0-16,2 8 0 0,4-8 0 0,-6-3 8 16,2 9-8-16,-2-9 0 0,5 0 8 0,-5 0-8 15,0 0 0-15,6 0-18 0,2 0 3 0,-3 0-613 16,3-9-124-16</inkml:trace>
  <inkml:trace contextRef="#ctx0" brushRef="#br0" timeOffset="63672.82">23961 3388 2026 0,'0'0'90'0,"-6"2"18"0,1 5-86 0,2 0-22 0,1-7 0 0,-3 3 0 0,2 6 20 0,3-4 0 16,-5 2 0-16,5-5 0 0,0-2-20 0,0 0-15 16,0 10 3-16,2-6 0 15,1 3-132-15,2-4-25 0,0 6-6 0,1-4-1 16,-6-5-24-16,8 2-6 0,0 3-1 0,-3-3 0 15,3-2 123-15,-3 3 24 0,0 1 4 0,-5-4 2 16,6 3 204-16,-6-3 41 0,0 0 8 0,0 0 1 0,0 0-16 0,0 0-3 16,0 0-1-16,0 0 0 0,0 0-86 0,-6 4-18 0,1-1-3 15,0-3-1-15,0 0-54 0,-1 4-18 16,1 1 10-16,5-5-10 16,-3 0 0-16,3 0 0 0,0 0 0 0,0 0 0 15,0 0-10-15,0 0 10 0,6 7-13 0,-1-2 5 0,3-3 8 0,-3 8 0 16,3-6 0-16,3-1-8 0,-3 4 8 0,2 2 0 0,1-2 0 0,-1 0 0 15,4 0 0-15,-4 0 0 0,1-4 0 16,-1 6 0-16,-2-2 0 0,0 7 0 0,-3-7 0 16,1 3 0-16,-4-3 0 0,1 2 0 0,-3-2 0 0,-3 3 0 15,-2-3 8-15,0 2-8 16,-3-2 10-16,-3 0-10 0,1 0 0 0,-1 0 0 0,1 0 0 0,-4-4 0 16,1 4-27-16,0-5-1 15,0 5-1-15,-1-2 0 16,1 0-91-16,0-5-17 0,5 0-4 0,-3 0-603 15</inkml:trace>
  <inkml:trace contextRef="#ctx0" brushRef="#br0" timeOffset="64127.47">24178 3216 2329 0,'0'0'51'0,"0"0"10"0,0 0 3 0,0 0 2 0,0 0-53 0,0 0-13 0,0 10 0 0,0-3 0 0,0 2 44 0,0 5 7 15,0 0 1-15,0 3 0 0,-3-1-42 0,3 1-10 16,-3 4 0-16,-2-2 0 0,0 4 0 0,-1-2 0 0,1-2 0 0,-3 5 0 16,0-3 0-16,3-2-11 15,-3 2 3-15,3-5 0 16,-1-2-36-16,1 3-6 0,0-10-2 0,0 2 0 0,2 1 32 0,0-1 7 16,3-4 1-16,0-5 0 0,0 0 12 0,0 0 0 0,0 0 0 0,6-5 0 31,-1 5-32-31,3-12-3 0,-3 1-1 0,3 1 0 15,0 1-11-15,-3-5-2 0,3 4-1 0,-2-4 0 16,1 7 18-16,1-5 3 0,-2-2 1 0,-1 12 0 16,0-3 62-16,3 3 13 0,-5-5 2 0,-3 7 1 0,0 0 18 0,8 2 3 15,-8-2 1-15,2 5 0 0,4-5-13 0,-1 2-3 0,0 5 0 0,-2 0 0 16,0 0-44-16,-1 5-12 0,1-5 0 16,0 0 0-16,-1 3 0 15,1-3 0-15,-3 0 0 0,2 7 0 0,4-12 0 0,-6 8 0 16,2 1 0-16,-2-8 0 0,6 6-32 0,-4-9-8 0,-2 0-1 0,3 7-1 0,0 0 22 15,-3-7 5-15,2 5 1 0,4 0 0 16,-4-1-37-16,-2-4-7 0,8 3-2 16,-3-3 0-1,-5 0-160-15,6 7-32 0,4-10-6 0,-10 3-2 0</inkml:trace>
  <inkml:trace contextRef="#ctx0" brushRef="#br0" timeOffset="64644.74">24281 3562 403 0,'0'0'36'0,"0"0"-36"16,0 0 0-16,0 0 0 0,0 0 336 16,0 0 60-16,0 0 12 0,0 0 2 15,0 0-290-15,5-5-57 0,0 5-12 0,3-2-3 0,-2-5-39 0,2 0-9 16,-3 7 0-16,3-7 0 0,0 0 0 0,0 4 0 16,0-4 0-16,-3 5 0 0,3-3 0 0,0 3-10 15,0-3 10-15,2 5-12 0,-4-5 12 0,-6 5 0 16,0 0 0-16,0 0 8 0,8-4 9 0,-3 1 3 15,0-1 0-15,0 1 0 0,-5 3-10 0,8-4-2 16,-2 1 0-16,-6 3 0 0,5-2-8 0,0-3 0 16,-2 3 0-16,-3 2 0 0,0 0-22 0,0 0 0 0,0 0 0 0,3-7 0 31,-1 0-21-31,-2 7-4 0,0 0-1 0,0 0 0 0,0 0 26 0,0 0 5 16,-5 0 1-16,5 0 0 0,-5 0 16 0,-1 0 0 0,4 0 0 0,-4 4 0 31,4-4-61-31,2 0-9 0,-6 0-2 0,6 0 0 0</inkml:trace>
  <inkml:trace contextRef="#ctx0" brushRef="#br0" timeOffset="65005.03">24405 3254 460 0,'0'0'41'0,"0"2"-33"0,-5 5-8 0,5 0 0 0,-3 0 283 16,3 0 54-16,0 3 11 0,0-1 3 0,0 8-243 0,0-3-49 15,0 5-10-15,0-1-1 0,0 1-35 0,0 7-13 16,0-2 11-16,0 4-11 0,-2-5 0 0,2-4 0 16,2 2 0-16,-2 3 0 0,0-8 0 0,0 3 0 31,0 0 0-31,0 0 0 0,-2-3 0 0,2-2 0 0,0-4 0 0,-3 4 0 0,0-5 0 16,1 1 0-16,2-3 0 0,-3 0 0 0,3 0-20 0,0-7-3 15,0 0-1-15</inkml:trace>
  <inkml:trace contextRef="#ctx0" brushRef="#br0" timeOffset="65778.59">24575 3574 403 0,'0'0'36'0,"0"0"-36"16,0 0 0-16,0 0 0 0,0 0 328 0,0 0 60 15,0 0 11-15,0 0 2 0,0 0-299 16,0 0-60-16,0 0-12 0,0 0-2 16,5-3-28-16,-5 3 0 0,5-7 0 0,0 5 0 15,1-3 0-15,-4 3 0 0,-2 2 0 0,8-7 0 0,-2 0 0 0,-1 7 0 16,3-7 8-16,-3 4-8 0,0-1 0 0,1 1 0 15,2-4 0-15,-3 7 8 0,0-7-8 0,0 7 0 16,1-7 0-16,2 7 8 0,-3-5 7 0,0 1 1 16,1 1 0-16,-1-8 0 0,0 8-29 0,-2-4-6 15,-1 5-1-15,-2-5 0 0,3 0 0 0,-6 0 0 0,1 0 0 0,2 2 0 16,-5-2 1-16,-1 2 0 0,4 3 0 0,-6-3 0 31,2 5 19-31,-2 0 0 0,3 0 0 0,-3 0 0 0,0 5 0 0,-2-3 9 0,2 5 1 16,0 3 0-16,0-3 0 15,0 4 0-15,3 1 0 0,-3 5 0 0,0-1-10 0,2-4 0 16,1 0 0-16,0 6 8 0,2-1-8 0,1-1 0 0,2-4 0 0,2 2 0 16,1-4 0-16,2 4 0 0,3-5 0 15,-3-4 0-15,3-3 0 0,6 3 0 0,-4-10-10 0,1 5 10 32,2-7-30-32,0 2 0 0,6-2 0 0,-3 0 0 15,2-2-13-15,3-3-2 0,0 0-1 0,-7 5 0 16,2-7 5-16,-6 5 1 0,3-5 0 0,1 7 0 0,-4-3 79 0,-2-4 16 0,0 7 3 0,0-2 1 15,-3 2 13-15,-2 0 2 0,0 4 1 0,-6-4 0 16,3 7-7-16,-5-2 0 0,-1 2-1 0,-2 0 0 0,0 0-35 0,3 2-8 16,3-2 0-16,-4 7-1 15,1-4-23-15,-3 4 0 0,3 0 0 0,-1 2 0 16,1-4 0-16,0 4 0 0,0 1 0 0,2-3 0 16,0 4 9-16,3-1-9 0,3-1 12 0,2-2-12 0,0 0 15 0,-2-4-4 15,2 6-1-15,1-9 0 0,-1 7 5 0,3 0 1 16,3-7 0-16,-4 7 0 0,4-4 3 15,2 4 1-15,-2-7 0 0,-1 7 0 0,-2-7-8 0,-2 4-2 16,2-4 0-16,-8 0 0 0,0 0-25 0,0 0-5 16,0 0 0-16,0 0-1 0,0 0 5 0,0 0 2 15,-6 5 0-15,1 2 0 16,-3-2 5-16,0-3 1 0,0 5 0 0,0-4 0 16,-2 1-22-16,2-4-4 0,2 3-1 0,1-3 0 15,5 0-141-15,-2 0-29 0,-9-10-6 0,6-4-1 0</inkml:trace>
  <inkml:trace contextRef="#ctx0" brushRef="#br0" timeOffset="65966.89">25096 3376 2016 0,'0'0'89'0,"0"0"19"0,0 0-87 0,0 0-21 0,0 7 0 0,0 0 0 16,0 3 132-16,0 1 21 0,-3 1 5 0,3 2 1 15,-3 3-108-15,-2 4-22 0,3-2-4 0,-1 4-1 16,-2 1-9-16,2-1-3 0,0 3 0 0,1-2 0 15,-1-1-12-15,3 1 0 0,-3-8 0 0,3 5 0 16,0-4-8-16,0-8-5 0,3 8-1 0,-3-6 0 16,3-4-12-16,-1-2-2 15,1 2-1-15,-3-7 0 16,3 7-12-16,-3-7-3 0,0 0 0 0</inkml:trace>
  <inkml:trace contextRef="#ctx0" brushRef="#br0" timeOffset="66154">24942 3484 864 0,'0'0'76'0,"0"0"-60"0,0 0-16 0,0 0 0 0,0 0 424 0,0 0 83 15,0 0 16-15,8 3 3 16,3 1-374-16,-1-1-74 0,4-3-15 0,-1 0-3 0,0 0-38 0,3 0-7 16,2 0-2-16,1 0 0 0,2 0-21 0,3-3-5 15,2 3-1-15,4-7 0 16,-4 0-83-16,0 5-17 0,1-3-3 0,-1 3-1 15,1 2-73-15,-6 0-14 0,-2-5-3 0</inkml:trace>
  <inkml:trace contextRef="#ctx0" brushRef="#br0" timeOffset="66751.86">23424 4037 2084 0,'0'0'46'0,"0"0"10"0,0 0 1 0,8-5 1 0,2-2-46 0,3 2-12 16,3 1 0-16,3 1 0 0,2-8 37 0,3 6 6 0,0-2 1 0,2 2 0 15,6-2-23-15,-1 5-4 0,4-5-1 0,-1 0 0 16,1 7 5-16,4 0 1 15,6 0 0-15,6-3 0 0,4 3 6 0,1 0 2 0,-1 0 0 0,3 0 0 16,6 0-30-16,5 0 0 0,5 0-11 0,-3 0 11 16,1 0 8-16,-19 0 8 15,5 0 3-15,5 0 0 0,6 3-5 0,-3-3-1 16,0 0 0-16,1 0 0 0,7-3-13 0,32 3 0 16,-1 0 0-16,104 0 0 0</inkml:trace>
  <inkml:trace contextRef="#ctx0" brushRef="#br0" timeOffset="110964.76">13875 10956 2012 0,'0'0'44'0,"0"0"10"0,-6 5 2 0,1-3 0 0,0-2-45 0,5 0-11 0,0 0 0 0,0 0 0 16,0 0 15-16,0 0 1 15,8 0 0-15,0-2 0 0,2-3-7 0,1-2-1 16,5 5 0-16,0-5 0 0,2 0-8 0,3-3 0 0,-2 3 0 0,5 0 0 31,-3-2 0-31,3 2 0 0,2 0 0 0,1-3 0 0,2 8 0 0,0-5 0 0,0 0 0 0,5 0 0 16,1 0 0-16,2 4 0 15,-3-4 0-15,-2 5 0 0,0-3 0 16,-1-2 0-16,4 7 12 0,-1-5-4 16,6-2 8-16,0 3 0 0,-1-4 1 0,4 8 0 0,2-4-5 0,-3-1 0 15,-5-2-1-15,3 5 0 0,2-5 5 0,0 0 2 0,1 0 0 0,4-1 0 16,1 6-2-16,-3-5-1 0,2 0 0 15,-4 2 0-15,2-2 1 0,0 3 0 0,0-4 0 0,0 4 0 16,2-1 8-16,-2-2 1 0,3 0 1 0,-3-2 0 16,-3 1-26-16,-2 1 0 0,0 3 0 0,2-3 0 15,3 0 0-15,3 0 0 0,-3 4 0 0,0-4 0 16,-6 2 15-16,4-4-3 0,-4 2 0 0,1 5 0 16,5-3-12-16,-3 3 0 0,1-5 0 15,2-1 0-15,-3 8 12 0,-2-2-4 0,2-3-8 0,0 3 12 0,-5 2-12 16,0-2 9-16,6 2-9 0,-4 0 8 0,1 0-8 15,2 2 12-15,6-2-12 0,-3 0 12 16,-3 0-4-16,1 0 0 0,-4 0 0 0,1 2 0 0,2-2-8 0,1-2 12 16,-1 2-12-16,3 0 12 0,5 0 6 15,-5-2 2-15,0-3 0 0,-2 5 0 0,-1-7-20 0,3 7 0 16,2-2 0-16,4 2 0 0,2-7 0 0,-3 7 0 16,-2 0 0-16,-1 0 0 15,1 0 10-15,-1 0-2 0,6 0 0 0,3 0 0 0,-1 0-8 16,1 0 0-16,-6 0 0 0,6 0 0 0,-3-3 0 0,8-2 8 0,-3 5-8 15,3-2 8-15,0 2 4 0,-3-5 0 16,-5 5 0-16,5-2 0 0,3 2-1 0,2-2 0 0,3-3 0 0,-5 3 0 16,-3-3 14-16,3 3 3 0,5-3 1 15,1 0 0-15,1 1-17 0,-1 1-4 0,-1-2-8 0,0 1 12 16,3-3-12-16,2 0-8 16,1 0 8-16,-1-3-13 0,-2-2 13 0,5 3 10 0,3-5-2 0,-1 4 0 15,1-1-8-15,2-1 0 0,1-4 0 0,2 1 0 16,2 6 0-16,-2 0 0 15,-2-6 0-15,-1 8 0 0,9-2 0 0,-6-5 0 0,0 4 0 0,2 1 0 16,6 2 0-16,5 0 12 0,-5-2-4 16,3-1 0-16,-3 3 1 0,5 2 0 0,3-4 0 0,-5 2 0 15,-1 5-9-15,4-3 8 0,-1 0-8 0,-3 0 8 0,-4-2-8 16,2 7 0-16,2 0 0 0,1-2-11 0,-8 2 11 0,2 0 11 16,3 2-3-16,-5 3 0 0,-1-3-8 15,-2 3 0-15,-5-2 0 0,0-1 0 16,2 5 0-16,-5-7 0 0,-2 7 0 0,-4-2 0 0,1-1 24 0,-3 1 5 15,3-3 2-15,-3 6 0 16,-5-6-31-16,-3 5-12 0,-7-2 1 0,-4-3 0 0,-2 5-8 0,-3-5-1 16,-2 3-1-16,0-5 0 15,-6 0-61-15,-2 0-12 0,-8 0-2 16,-6 0-1166-16</inkml:trace>
  <inkml:trace contextRef="#ctx0" brushRef="#br0" timeOffset="112895.03">14412 11452 1670 0,'-11'7'148'0,"6"-4"-118"16,-3 6-30-16,0-2 0 0,-2 0 121 0,-1 3 19 15,3-3 3-15,0 0 1 0,0 2-90 0,3-2-18 16,0 3-3-16,-1-3-1 15,4 0-9-15,-4 0-3 0,4-5 0 0,2 10 0 0,-3-3-12 0,6 1-8 16,-3 6 10-16,2-2-10 0,1 0 11 0,2 3-11 0,1 2 12 16,-4-3-12-16,6 5 23 0,-3 0-3 15,3-2 0-15,-2 5 0 0,-1-1-4 0,0-6-2 16,1 4 0-16,-1-2 0 0,0-5-3 16,0 0-1-16,1-2 0 0,-4-5 0 15,4 2-10-15,-1-2 0 0,0 0 0 16,-2-7 0-16,2 0 0 0,0 0 0 0,1-7 0 0,2 0-11 15,-3-2 11-15,3-1-12 0,-3-4 12 0,3-2-12 0,-3 2 2 0,1-3 0 0,2 1 0 0,-3-1 0 16,0 1 10-16,3 2-8 0,0 2 8 16,0 0-8-16,0 3 8 0,0 2 0 0,3 0 0 0,-4 4 0 15,7 3 0 1,2 3 0-16,-6-3 0 0,6 7 0 0,3 7 0 16,-4 0 0-16,-1 2 9 0,2 1-9 15,-3 2 0-15,0-3 0 0,0 5 0 16,0-4-9-16,-2 4 9 0,2-2 0 0,-5-5 0 0,3-5 0 0,-3 5 0 0,0-4 0 0,-3-8-9 0,-5-2 9 15,0 0 0-15,0 0 0 16,0 0 0-16,8-2 0 0,-5-8 0 16,-1 1 0-16,-2-5 0 0,0-3 0 0,-2-4-9 15,-1 2-7-15,-2-2-2 0,-1-2 0 0,-2-1 18 0,3 1-8 0,-3-1 8 0,3 5 0 0,0-4-9 0,-1 2 9 16,1-3 0-16,2 8-9 0,1-3 9 0,2-2 0 16,-3 7 0-16,6 2-8 0,-3 0 8 0,5 3 0 15,-5 2 0-15,3 0 0 0,2 4 0 16,-5 3 0-16,5-7 10 0,3 7-10 0,3 0 0 0,-1 0 0 15,1 0 0-15,-1 0 0 0,1 0 0 0,2 0 0 16,-2 0-8-16,2 0 8 16,0 0-33-16,3 0 0 0,0 0 0 0,0 5 0 15,2-3-15-15,1 1-2 0,-1 1-1 0,1 3 0 0,0-4 25 0,-1 6 5 0,-2-2 1 0,2 0 0 16,-2 3 20-16,-2-3 0 16,-4 2 0-16,1 3 0 0,-3 0 9 0,-3-1 0 0,0-1 0 0,-2-1 0 15,-6 5 14-15,1 0 2 16,-4-2 1-16,-2 2 0 0,0-4-6 0,0 6-2 15,-2-4 0-15,-1-3 0 0,1 1-6 0,-3-1 0 0,2 3-1 0,-2-5 0 16,2-2-27-16,-2-5-4 16,2 4-2-16,1-4 0 0,-1-4 4 0,6 1 1 15,-3-4 0-15,3 0 0 0,2-5 9 0,0 1 8 0,3-6-12 0,3 1 12 16,0-1 0-16,5 1 0 0,-1-5 12 0,4 4-3 16,2-2-9-16,-2-2 0 0,5 5 0 0,0-1 8 15,0 3-8-15,-1-2 0 0,1 6 0 0,3-4 8 0,-1 7 20 16,1 5 4-16,-1-3 1 0,-2 3 0 15,3 2-16-15,-3 0-3 0,-1 7-1 0,-1 0 0 0,2 0-3 0,-3 2-1 16,-3 1 0-16,1 4 0 16,-3 0-9-16,0-2 8 0,0 4-8 0,-6 1 8 15,4-3-8-15,-4 2 0 16,-2-2 9-16,0 3-9 0,-2-8 0 0,-1 8 9 0,0-6-9 0,1-1 0 16,-1-1 8-16,1-2-8 0,-1 0 0 0,0-4 0 0,3-3 8 0,0 0-8 15,0 0 0 1,0 0 0-16,-2-3 0 0,-1-4-9 0,3-2 1 0,0-5 0 0,3 0 8 15,2-3-13-15,3-6 5 0,0 4 8 0,2-9-13 0,4 2 5 16,4 2 8-16,-2-6-13 0,5 6 13 0,0-2-11 16,-2 0 11-16,2 3-10 0,0 2 10 0,0 4 0 15,0 1 0-15,1 2 0 0,-4 0 8 0,1 4 0 16,-3 3 0-16,-3 2 0 16,0 1 7-16,-2 4 1 0,-3-3 1 0,-3 6 0 0,-5-3 11 0,5 0 3 0,0 9 0 0,-2-2 0 15,-3 0-15-15,-3 3-4 0,1 4 0 0,-4 0 0 16,-1-2 7-16,1 2 1 0,-2 2 0 15,3 1 0-15,-3-3-20 0,0-5 0 0,3 5 0 0,0-4 0 16,-1-1 0-16,4-2 0 0,-1 5 0 0,3-7 0 16,0 2 0-16,0-7 0 0,3 7 0 0,2 0 0 15,0-5 0-15,3 5 0 0,0 0 0 0,-3 0 0 16,3-4 0-16,0 4 0 0,3-3 0 0,-3-1 0 16,2 4 0-16,-2-5 0 0,0 5 0 15,3-7 0-15,-3 7 0 0,0-4 0 0,0 1 0 0,0-1 0 16,-3 1 0-16,3-1 0 0,-3 4 0 0,0-5 0 15,-2 3 0-15,2 2 0 0,-5-7 0 0,0 2 0 16,0 8 29-16,0-6 3 0,-2 3 0 0,-1-2 0 16,-2 2-52-16,-1 0-9 15,-2 3-3-15,3-3 0 0,-5 0 16 0,2 2 4 0,-3-2 0 0,1 0 0 16,-1-2-28-16,0 0-6 0,3-1-1 0,-2-1 0 16,2-3-77-16,0 0-16 0,0 0-4 0,5-7-477 15,1 2-96-15</inkml:trace>
  <inkml:trace contextRef="#ctx0" brushRef="#br0" timeOffset="113144.51">16036 11123 2487 0,'0'0'110'0,"0"0"23"0,6 7-106 0,-1 0-27 16,-2 0 0-16,2 3 0 0,-2 1 66 0,2 1 8 0,-2 2 2 0,-1 3 0 15,-2-1-45-15,0 1-9 0,3 6-2 0,-3 1 0 16,0-1-20-16,2 8 0 0,-2 2 0 0,3-3 0 15,0 3 14-15,-1 5-2 0,1-5 0 0,2 4 0 16,1-4-12-16,-1-7-16 0,0 2 3 0,3-4 1 16,0-5 3-16,-3-3 1 0,6 1 0 0,-3-3 0 15,0-5-7-15,0 3-1 16,2-10 0-16,1 3 0 0,-3-5-39 0,2-5-8 0,1-2-1 0,0-5-711 16,2-2-141-16</inkml:trace>
  <inkml:trace contextRef="#ctx0" brushRef="#br0" timeOffset="113310.18">15944 11339 2520 0,'-11'12'112'0,"9"-2"22"0,-1-3-107 0,3 4-27 16,0-6 0-16,3 2 0 16,5 5 75-16,2-7 9 0,6 2 3 0,0-3 0 0,5-1-38 0,0-3-7 15,3-7-2-15,2 4 0 0,4-1-32 0,1-6-8 16,9 3 0-16,-3-2 0 0,-3-5-10 0,1 4-1 0,5-4 0 0,-3-2 0 31,-6 6-104-31,-2-4-21 0,1 2-4 0,-7 1-644 16,1 1-130-16</inkml:trace>
  <inkml:trace contextRef="#ctx0" brushRef="#br0" timeOffset="114696.9">14851 12546 2365 0,'0'0'52'0,"0"0"10"0,0 0 2 0,-5-7 4 0,2 7-55 0,-2-10-13 0,2 3 0 0,-2 0 0 16,0-2 40-16,-3-5 4 0,0 2 2 0,-3-2 0 15,3 0-33-15,-2-3-13 0,-4 8 11 0,1-5-11 16,3 4 0-16,-1 1 0 0,-2 2 0 0,0 0 0 16,2 7-13-16,0 0 1 0,-2 2 0 0,3 5 0 0,-1 5 12 15,3 0-12-15,0 4 12 0,0 5-12 16,0-2 12-16,3 5 0 0,0 4 0 0,5-2 0 15,-3 4 8-15,3-4-8 0,0 5 0 0,3-8 0 16,-3 1 0-16,5-1 0 0,-2 1 0 16,2-8 0-16,3 1 10 0,-3-5-2 0,3-3 0 0,0-2 0 15,0-4-8-15,3-3 0 0,-1 0 0 0,1-8 0 0,5 1 0 16,-3-9 0 0,3 4 0-16,0-7 0 0,2 1-30 0,-2-4-8 15,-3-1-2-15,3 4 0 0,-3-4 24 0,0 1 4 0,1 6 0 0,-1-1 1 16,-5 3 11-16,0 5-12 0,2 0 12 0,-2 1-12 0,-2 6 12 0,-1-3 0 15,-5 5 8-15,8 7-8 0,-3 1 24 0,0-1 0 16,-2 2 0-16,2 0 0 0,1 5 15 0,-4-4 3 0,1 6 1 0,0-2 0 16,-1 3-1-16,1-3 0 15,-3-5 0-15,3 6 0 0,-3-6-34 0,2 0-8 0,-2-2 0 0,0-7 0 32,0 0-24-32,0 0-6 0,5 0-2 0,3-2 0 15,-5-3-31-15,5-4-6 0,0 0-2 0,0-6 0 16,-5-1-29-16,4 0-7 0,1-6-1 0,-2 6 0 15,-1-1 4-15,3 1 0 0,0 0 0 0,0 1 0 16,0-1 52-16,-3 7 12 0,0-1 1 0,1-2 1 0,-1 5 91 0,-2 5 19 0,-1-5 3 0,-2 7 1 16,0 0 23-16,0 0 5 0,0 0 0 0,8 9 1 15,0-2-25-15,0 5-4 16,0-2-2-16,-3-1 0 16,1 7-10-16,-1-6-1 0,3 4-1 0,0 2 0 0,-3-4-21 0,0 0-4 0,3 2-1 0,-2-5 0 15,-1 1-28-15,0 2-8 0,0-5 0 0,-5-7 0 16,6 4 0-16,-6-4 0 15,0 0 0-15,8-2 0 0,0 2-20 0,-3-7-4 0,0 0-2 0,0-3 0 16,1-4 10-16,-4 5 1 0,4-5 1 0,-1-3 0 0,0 1 14 0,-2-1-12 31,0 3 12-31,-3-2-12 0,2-1 12 0,1 8 0 0,-3-5 0 0,2 0 0 0,-2 4 0 0,3 1 0 16,-3 2 0-16,0 0 0 0,0 7 0 0,0 0 10 16,0 0-2-16,0 0 0 0,0 0 7 15,0 0 1-15,5 7 0 0,3 0 0 16,0 0-5-16,0 0-1 0,-2 2 0 0,4 1 0 0,1-3-10 0,-3 2-11 15,2-2 3-15,1 0 0 0,2 1 8 0,0-1 0 16,0-5 0-16,1 3 0 0,-1-5 0 0,3-5 11 16,-3 5-3-16,0-7 0 0,0 5 0 0,1-6-8 0,-4 1 12 0,1-2-4 15,-1-5 1-15,1 0 0 0,-3-3 0 0,0 6 0 16,-3-11-9-16,-2 8-12 0,-3-2 2 0,3-1 1 31,-6 6-15-31,0-1-2 0,-2 0-1 0,0 0 0 0,-1 5 13 0,-2 3 2 0,3-1 1 16,-5-2 0-16,-1 7 0 0,0 0 0 15,1 5 0-15,-3-3 0 0,-1 5 11 0,4 2 0 0,-1 3 0 0,1 0 8 16,-1 2-8-16,0 0 12 0,3 3-4 0,3-1 0 16,0 0-8-16,0 1 0 15,2-1 0-15,3 1 0 0,3-1 0 0,2-2 0 0,-2-4 0 0,2 4 0 16,0-5 0-16,6 3-12 16,-3-2 4-16,2-3 0 0,1-5 8 0,2 5-10 0,3-7 10 0,-3 0-10 15,0 0 10-15,1-2 0 0,-1-3 0 0,3-2 0 0,-3 5 0 16,3-6-12-16,0 1 4 0,-3 5 0 15,0-5-28-15,0 0-6 0,-2 0-1 16,2 0 0-16,-2 2-2 0,-1 0-1 0,1-2 0 0,0 0 0 16,-4 3-122-16,4-1-25 0,-6-2-5 0,3 4-1 0</inkml:trace>
  <inkml:trace contextRef="#ctx0" brushRef="#br0" timeOffset="115598.82">14862 13101 2412 0,'0'0'53'0,"0"0"11"0,0 0 3 0,0 0 0 0,0 0-54 0,0 0-13 0,0 0 0 0,0 0 0 16,0 0 77-16,0 12 13 0,0-1 2 15,2 4 1-15,1-1-55 0,-3-3-11 0,3 11-3 0,-1-4 0 32,1 6-9-32,0-1-3 0,-1 1 0 0,3 7 0 0,-2 1-12 0,-3 4 0 0,3-1 0 0,-3 0-10 15,0-2 10-15,0-2-13 0,-3-3 5 0,3-4 8 32,0-3-36-32,0-5 0 0,0-2 0 0,0-4 0 15,0-3-39-15,0-7-7 0,0 0-2 0,5-5 0 0,3-4-11 16,-2-5-2-16,2-5-1 0,2-9 0 15,1 2 51-15,2-5 11 0,-2-2 1 0,4 3 1 0,1-3 19 0,3 2 4 0,-1 8 1 0,1-1 0 0,-1 5 41 16,1 3 8-16,-1 4 1 0,1 3 1 0,-3 2 35 0,2 7 8 16,-2 0 0-16,-3 4 1 15,3 3-13-15,-5 3-2 0,-1-1-1 0,1 8 0 16,-6-1-12-16,3 8-2 0,-5-1-1 0,0 1 0 0,-3 6-40 16,0-4-14-16,-3 5 9 0,-5-1-9 0,3-4 0 15,-3 5 0-15,-3-8 0 0,-2 5 0 0,0-9 0 0,0 5 0 16,-6-8 0-16,0 1 0 0,1-3-24 0,-1-5 4 15,1 1 0-15,-1-3 0 16,1 0-30-16,2-7-6 0,0 0 0 0,6 0-1 16,-6-7-78-16,5-3-15 15,0-4-3-15</inkml:trace>
  <inkml:trace contextRef="#ctx0" brushRef="#br0" timeOffset="116240.45">15266 13489 2534 0,'8'19'112'0,"-5"-10"24"0,2 1-109 0,-2-1-27 0,5-2 0 0,0-7 0 15,2 5 12-15,1-10-2 0,0 3-1 0,2-8 0 16,0-1-9-16,3-6 0 0,-3-2-10 0,0-4 10 16,1-1-42-16,-4 1-2 0,3-1-1 0,-2 1 0 15,0-1-12-15,-1 3-3 0,-2-2 0 0,0 4 0 16,-3-2 36-16,1 4 6 0,-4 3 2 0,1-3 0 15,-3 8 16-15,-3-5 16 0,1 9-4 0,-4-2 0 16,4 3 20-16,-6-4 3 0,-3 6 1 0,3 2 0 16,-2 0-12-16,2 2-1 15,-3-2-1-15,1 8 0 0,2-1-14 0,0 0-8 0,0 0 8 0,0 2-8 0,3 0 0 0,-1 8 0 16,4-3 0-16,-1 3 0 0,3-1 0 16,0 8-10-16,3-3 10 0,2-3 0 15,3 6 0-15,0 0-8 0,0-3 8 0,2-2 0 16,6-5 0-16,-3 0 0 0,3-5-8 0,3-2 8 0,-3-4-8 0,2-6 8 15,3-4-12-15,-2 0 12 0,5-5-17 0,-6-6 3 16,3 1 1-16,-2 1 0 0,-1-1 13 16,-2 1 0-16,0-6-10 0,-5 6 10 0,2 0 0 0,0-1-9 15,-5 3 9 1,3 2 0-16,-3 0 0 0,-3 1 9 0,0-1 1 0,-2 7 0 0,0 1 13 0,-3 4 2 16,0 0 1-16,0 0 0 0,0 0 16 0,0 0 3 15,-6 4 1-15,1 1 0 0,0 2 0 16,-3 0 0-16,2 2 0 0,1 6 0 0,-3-6-37 0,6 5-9 15,-4-4 0-15,1 6 0 0,0-2 0 0,2-5 0 16,0 6 0-16,1-1 0 0,2-5 0 16,0 5-16-16,2-2 4 0,1-5 1 0,0 5 11 0,-1-7 16 15,4 9-4-15,2-7-1 0,-3 0-11 0,3 0 0 0,0-3 0 0,0 4 0 16,2-4 0-16,-2-1 0 16,5 4 0-16,-2-5 0 0,0 5 0 0,-1-7 0 0,-2 7 8 15,0-7-8-15,0 5 9 0,-3-3-9 0,-5-2 10 0,0 0-10 16,3 3 0-16,-3-3 0 0,-3 7 0 0,1 0 0 15,-6 2-28-15,0-2 2 0,-3 0 0 0,-2 3 0 16,0-3-25-16,-1 2-5 0,1-2 0 0,-3 0-1 16,0 3-34-16,3-3-6 15,-3 0-2-15,3 0-562 0,0-5-113 0</inkml:trace>
  <inkml:trace contextRef="#ctx0" brushRef="#br0" timeOffset="116484.6">16177 12918 2761 0,'2'16'122'0,"1"-4"26"0,-3-1-119 0,3 6-29 16,-3-1 0-16,0 6 0 0,0-1 54 0,0 0 5 16,0 0 1-16,-3 3 0 0,0-6-49 0,1 6-11 0,2-3 0 0,-3 0 0 15,0 0 0-15,1 3-12 0,2-3 12 0,0 3-13 31,0-1-15-31,0 1-4 0,2-1 0 0,4 3 0 0,-1 5 16 0,3-1 4 16,-3 1 0-16,6-3 0 0,2-4-2 0,-2-1 0 16,-1-2 0-1,3-2 0-15,1-5 14 0,1-4 0 0,-4 4 0 0,2-7 0 16,-2-5-63-16,2-2-6 0,0 0-2 0,-5-5 0 16,0-6-138-16,-3 1-28 0,6-27-6 0,-8 4-1 0</inkml:trace>
  <inkml:trace contextRef="#ctx0" brushRef="#br0" timeOffset="116710.14">15960 13235 2804 0,'0'0'62'0,"5"7"13"0,-5-7 2 0,5 5 1 0,3-3-62 0,3 0-16 0,2-2 0 0,3 0 0 0,-3-4 9 0,6-1-1 16,-1-4 0-16,6-1 0 15,0-2-8-15,2 1 0 0,1-3 0 0,2 0 0 16,3 4 0-16,2-4 0 0,-5 2 0 0,-2 0 0 0,-1 3 0 0,0 0-17 16,-2-1 4-16,-3-2 1 15,-2 5-212-15,-1-2-41 0</inkml:trace>
  <inkml:trace contextRef="#ctx0" brushRef="#br0" timeOffset="120806.52">14298 12094 1094 0,'-5'7'48'0,"2"-4"11"0,3 4-47 0,-5 0-12 0,5 0 0 0,-3-5 0 16,3 3 242-16,0-5 46 0,0 0 10 0,0 0 2 16,0 0-249-16,8 0-51 0,5-5 0 15,-2 5-16-15,0-7-13 0,-1 5-3 0,1-5 0 0,-1 0 0 16,1 2-126-16,-1 0-26 0,12-9-4 15,-9 12-520-15</inkml:trace>
  <inkml:trace contextRef="#ctx0" brushRef="#br0" timeOffset="121426.44">14917 12064 1969 0,'0'0'43'0,"8"0"9"0,-3-3 1 0,6-1 3 0,0 4-44 0,-1-5-12 0,3-2 0 0,-2 0 0 0,5-2 0 15,-3-3 0-15,3 0 0 0,0 0 0 16,-6 3-37-16,4-5-10 0,2 4-1 0,-3-4-1 16,0 5-53-16,0 2-10 0,0-3-3 0,-2 3 0 15,0 5-144-15,-1-3-29 0,1 5-5 0,-3-2-2 16,0 2 199-16,-8 0 40 0,5 2 8 0,3 5 2 0,0 0 172 0,0 0 34 0,-3 3 8 15,0-3 0-15,1 2-24 0,-1-2-4 0,3 0-2 0,0 0 0 16,-3 0-86-16,3-4-16 0,0 4-4 0,0-5-1 16,-3-2-31-16,3 0 0 0,3-2 0 0,-1 0 0 31,-2-3-29-31,3-2-9 0,-1 4-2 0,4-4 0 16,-4 0-19-16,3 0-4 0,-2 0-1 0,2 2 0 15,3-2 34-15,-5 0 6 16,-1 0 2-16,4 0 0 0,-1 7 22 0,3-7 0 0,-3 5 0 0,0-5 0 15,0 7 0-15,3-7 0 0,-3 7 0 0,1-3 0 0,-1-1 8 0,0 1 0 0,0 3 0 0,-2-2 0 0,0 2 29 0,-1-5 6 16,1 5 1-16,-1 0 0 16,1 0-10-16,-3 0-2 0,5 0 0 0,-2-2 0 0,-3 2-7 0,2 0-1 15,1 0-1-15,-1 0 0 16,1 0-14-16,-1-5-9 0,4 5 12 0,-4 0-12 0,4 0 0 0,-4 0 0 16,3 0 0-16,1 0 0 0,-1 0 0 0,0 0 0 15,0 0 0-15,3 0 10 16,-3 0 3-16,3 0 1 0,-3-2 0 0,3-3 0 15,0 3 14-15,0 2 4 0,0 0 0 0,-3-7 0 0,3 7-2 0,0-3 0 16,-3-1 0-16,3 1 0 0,3-4-6 16,-4 5-2-16,1-3 0 0,3-2 0 0,2 5 8 0,-2-5 2 15,4 7 0-15,-2-7 0 0,-2 4 6 0,0-1 2 16,4 1 0-16,-4 1 0 0,-3-3 9 0,2 5 3 16,3 0 0-16,-2-2 0 0,-3-3-15 0,0 5-2 0,0-2-1 0,-1-5 0 15,1 0-26-15,0 4-8 16,-3-1 0-16,3-6 0 15,-2 3-83-15,1 0-23 0,-1-2-5 16</inkml:trace>
  <inkml:trace contextRef="#ctx0" brushRef="#br0" timeOffset="146934.82">21357 10639 2091 0,'-8'9'92'0,"3"-2"20"0,2 0-89 0,-2-5-23 0,0 5 0 0,-1-2 0 0,1-2 44 0,2 1 5 16,1-1 1-16,2-3 0 0,-5 2-30 0,2 3-7 15,-2-3-1-15,-1 5 0 0,1 2-12 16,0-1 0-16,-1 6 0 0,-1-5 0 0,-1 8 0 0,0-1 0 16,2-2 0-16,-2 7 0 0,-2-2 16 0,2 5 1 15,0-1 0-15,0 1 0 0,0 1 21 0,0 6 4 16,0 0 1-16,3-1 0 0,-3 1 5 0,3-1 0 15,-1-1 1-15,1 1 0 0,2 1-38 0,3-8-11 16,0 1 0-16,3-5 0 0,0 2 0 0,2-5 0 0,0 1 0 0,1-3 0 16,2-5 0-16,2 1 0 15,1-3 8-15,2 0-8 0,0-7 0 0,3 0 0 16,-3 0 0-16,1-3 0 16,1-1 0-16,-1-3-10 0,1-3 10 0,1 1-10 0,-2-5 10 0,1 4 0 15,1-6 0-15,-2-1 0 0,4-4 15 16,-2 5-2-16,0-8 0 0,0 8 0 0,0-5-13 0,-1-3 0 0,-1 5-9 15,-1-2 9-15,-2 2 0 0,-1-2 0 0,-2 2 0 0,-3-2 0 16,3 5 15-16,-5-3-1 0,-3 0 0 0,0 0 0 16,-3-2 0-16,-2 5 0 0,0-3 0 15,-3-2 0-15,-3 4-14 0,-2 1 0 0,2-1 8 0,-2 1-8 16,0-1 0-16,-3 3 0 0,3 0 0 0,0 5-10 16,2-5 2-16,-2 4 0 0,0 3 0 0,-1 0 0 15,4 0-7-15,-1 5-1 0,1 2 0 0,-1 0 0 16,0 0-30-1,1 2-6-15,-1 3-2 0,3-3 0 16,-2 5-6-16,2 0 0 0,0-5-1 0,3 10 0 0,2-5-66 0,0 3-13 0,6-1-2 0,0 1-752 16</inkml:trace>
  <inkml:trace contextRef="#ctx0" brushRef="#br0" timeOffset="148602.74">21400 11826 1126 0,'0'0'50'0,"0"0"10"0,0 0-48 0,0 0-12 16,-6 0 0-16,4 0 0 0,-4 0 65 0,4 0 11 16,-4 0 1-16,1 7 1 0,0-2-3 0,-3 0-1 0,3 2 0 0,-3 7 0 15,0-5-15-15,0 8-3 16,0-3-1-16,0 2 0 0,0 8-5 0,-3-1-1 0,3 3 0 0,0-2 0 15,1 6-19-15,-1 3-4 0,2 3-1 0,1-1 0 16,5 0-16-16,0 0-9 0,3 3 10 0,2-3-10 16,3-4 13-16,0-1-3 0,2 1-1 0,-2-5 0 15,6-5 15-15,-4-2 4 16,3-5 0-16,1-5 0 0,-1 3-1 0,5-7 0 0,-2 0 0 0,5-3 0 16,-2-2-15-16,2-7-4 0,3 4 0 0,-3-4 0 15,-2-7 0-15,2 5 0 0,-3-8 0 16,3-1 0-16,-2-1-8 0,-3-5 10 0,0-2-10 0,-6 1 10 15,4-6 4-15,-7 0 1 0,1 1 0 0,-2-1 0 16,-4-2-15-16,1 7 0 0,-6-4-9 0,1 6 9 0,-4-6 0 16,-2 6 12-16,-2-4-1 0,-3 0 0 15,-1 9 5-15,1-5 2 0,0 1 0 0,-6 2 0 0,1-3 6 0,-1 8 0 16,1-1 1-16,-1 1 0 0,-2 2-25 0,5 7 0 16,0-3 0-16,1 3 0 0,-4 5 0 0,6-3 0 15,0 5 0-15,-1 0-11 0,1 5-2 16,0-3-1-16,0 5 0 0,-1 0 0 0,4 0-6 0,-3 3 0 15,2-1-1-15,0-2 0 16,1 3-24-16,-1 4-5 0,1-5-1 0,-1-2 0 16,3 3-121-16,0-3-25 0,-8 9-5 0,6-2-1 0</inkml:trace>
  <inkml:trace contextRef="#ctx0" brushRef="#br0" timeOffset="148785.57">21273 12144 2804 0,'0'0'62'0,"2"7"13"0,1-2 2 0,2 2 1 0,0-3-62 0,3 1-16 0,3-3 0 0,-1 3 0 15,1-3 40-15,2-2 6 0,1-2 1 0,1-3 0 16,4 3-37-16,-1-3-10 0,1-4 0 0,2 7 0 16,3-3 0-16,-3-2-16 0,-2-3 2 0,2 8 1 31,0-3-89-31,0 3-18 0,0-5-3 0,-2 7-1 15,-1 0-46-15,1 0-10 0,-6 0-1 0</inkml:trace>
  <inkml:trace contextRef="#ctx0" brushRef="#br0" timeOffset="151065.81">21037 13574 230 0,'-5'9'20'0,"5"-2"-20"0,0 0 0 0,2 0 0 0,1 0 320 0,0 0 60 0,-3-2 12 0,5 0 3 16,3-3-255-16,-3 5-50 0,3 0-10 0,3-4-3 16,2 1-14-1,0-1-3-15,3 6-1 0,-3-4 0 0,3-3-15 0,0 5-4 16,0 0 0-16,0 0 0 0,0-4-9 0,0 4-3 0,-1 0 0 16,-1-5 0-16,-1 3-4 0,0-3 0 0,0-2-1 0,-2 0 0 15,-1 0-11-15,1 0-3 0,-3-2 0 0,0-3 0 16,0 0-1-16,0-2-8 0,0-4 12 0,-3 1-4 15,3-4-8 1,0-5 0-16,-3-2 9 0,3-2-9 0,-3-1 0 0,3-9 0 0,-5 3 0 16,2-3 0-16,1 2-12 0,-4-2-3 0,1 0-1 0,0 3 0 15,-3-1 1-15,-3 5 0 0,3-4 0 0,-3 6 0 16,-2 1 15-16,0-1-12 0,-1 1 12 0,1-1-12 16,-3 8 12-16,3-1 0 0,-3 3 0 15,0 2-9-15,3 0 9 0,-3 10 0 16,2-5 0-16,1 7 0 0,0 0 0 0,0 0 0 15,5 0 0-15,0 0 0 0,0 0 0 0,0 0 0 0,0 0 0 0,8 5 0 0,-1-3 0 0,4-4 0 16,2-3 0-16,3 5 0 0,5-7 0 0,3-2 0 16,3-6 0-16,2 4 0 0,0-6 0 0,5-2 0 15,1 3 0-15,-4 4 0 0,4-2 0 0,-6 0 0 16,0 5 0-16,0-6 0 0,0 8 0 0,-2 3 0 16,-1-3 0-16,1 2 0 0,-1 5 8 0,-2 7 4 0,-6-2 1 15,1-1 0-15,-1 8 29 0,-2 0 6 16,-5 2 0-16,-1 7 1 0,-2-2-9 0,-2 5-1 15,-6-1-1-15,0 3 0 16,0-3-16-16,-3 8-3 0,0 0-1 0,-2-1 0 0,0 1-18 0,2-3 10 0,-2 3-10 0,2-1 8 16,1 3-8-16,-4 2 0 15,4-6 0-15,2 6 0 0,0-7 0 0,2 3 8 0,-2-3-8 0,6-2 8 16,-1 0-8 0,3-3-11-16,0-6 3 0,0 4 0 0,2-5 8 0,1-6-8 0,2 4 8 0,0-5-8 15,0-2 8-15,1-2 0 0,2-3 0 0,-3-2 0 16,3-2 0-16,0-3 0 0,2 3 0 0,1-5 0 15,-1-3-16-15,1-1-5 0,4-1-1 0,1-5 0 16,0-1-129 0,3-1-25-16,2-2-6 0</inkml:trace>
  <inkml:trace contextRef="#ctx0" brushRef="#br0" timeOffset="153755.13">20471 10401 288 0,'0'0'25'0,"-3"0"-25"16,-2 5 0-16,2-3 0 0,-2 0 504 0,0 3 96 0,-1-3 20 0,4 6 3 0,-1-6-493 0,0 5-98 15,1 7-20-15,-4-5-4 0,4 8-8 0,2 4 0 32,-3 3 0-32,3 1-8 0,0 13 8 0,0 0-8 0,3 4 8 0,-1 5-8 0,4 3 8 0,-1 4 0 15,0 7 0-15,3-2 0 16,0 9-9-16,-2-2 9 0,-1 4-10 0,3 1 10 15,-3 6 0-15,0-1 0 0,3 1-8 16,-2-4 8-16,-1-2 0 0,3 4 0 0,-3-2 0 0,3 0 0 16,0-3 0-16,-3 1 0 0,3 2 0 0,3-5 0 15,-3-2 8-15,0-3-8 0,0 6 0 0,2-11 0 0,-2 3 0 0,3-4 0 0,-1 6 0 0,1-6 0 16,2 4 0-16,0-5 0 16,1 1 0-16,-1 4 0 0,3 0 0 0,0-2 0 0,-6 2 0 0,3-2 0 15,-2-5 12-15,0 7-4 16,-4-4 0-16,1 4-8 0,-2-2 8 0,-4-3-8 15,4-2 0-15,-4 3 0 0,-2-10 32 0,0 0 0 16,0 0 0-16,0 0 0 0,-2-7-18 16,-1 0-4-16,0-3-1 0,3-4 0 0,-2 0-33 15,-1-5-8-15,0-2 0 0,1-5-1 16,-1-4-22-16,0-1-4 0,1-6-1 0,-3-1 0 16,2-2-154-16,-2-7-31 0,5 0-7 0,-19-12 0 0</inkml:trace>
  <inkml:trace contextRef="#ctx0" brushRef="#br0" timeOffset="154991.79">20561 10370 2530 0,'0'0'56'0,"0"0"11"0,0 0 2 0,0 0 3 0,0 0-58 0,0 0-14 0,0 0 0 16,0 0 0-16,0 0 19 0,0 0 1 0,0 0 0 0,8 0 0 31,0-2-8-31,0-3-2 0,2 3 0 0,1-5 0 0,-1 5-10 0,4-3 0 16,1 3 0-16,7-5 8 0,1 4-8 0,1-2 0 0,3 3 0 0,-1-3 0 15,3 5 0-15,-2-2-17 0,2-5 4 0,0 7 1 16,0 0 12-16,0 0 0 16,0 0 0-16,8 0 0 0,6 0 0 0,-1 0 0 15,-2 7 0-15,2-7-9 0,0 0 9 0,1 0 0 0,-1 0 0 0,0-2 0 16,6-3 0-16,0 3 0 0,2-3 0 0,-3 3 0 0,4-3 0 15,-4 5 0-15,-4-2 0 0,-1 2 0 16,3-3 0-16,-3 3 0 0,1-5 0 0,2 5 0 16,2 5 30-16,1-5 2 0,-6 0 0 0,-2 0 0 15,0 3-32-15,-3-3 0 0,0 2 0 0,0-2 0 16,5 0 0-16,-2 0 0 0,-6 0 0 0,3 0 0 16,-2 5 0-16,-4-5 0 0,-2 0 0 0,-5 2 0 0,-3-2 0 15,-2 7 0-15,-1-7 0 0,1 7 0 16,-6 0 0-16,0-5 0 15,-2 6 0-15,0-1 0 0,-1-5 0 0,-2 5 0 0,-3 2 0 0,1-2 0 0,-1 8 0 16,0-6 0-16,-5 3 0 0,3-1 0 0,-3-1 0 0,0 4 0 16,-3 0 0-16,3 3 0 0,-2-3 0 15,-1 2 0-15,3 3 0 0,0 4 0 16,-3 1 12-16,3 9-3 0,3-2-1 0,-3 1 0 0,3 6-8 0,-1 9-11 0,1-7 3 0,0 9 0 16,2 6 8-16,-2 1 0 15,2 5 0-15,0 3 0 0,-2-1 0 0,2 1 0 0,0 4 0 16,-2-5-8-16,0-4 8 0,2 2-13 0,-2 3 5 0,-1-1 8 31,6 1-8-31,-3 2 8 0,3 4 0 0,-2-2 0 0,2-2 0 0,0 2 0 0,-1-2 0 0,-1 5 0 16,-1 2 0-16,3-5 8 0,0-2-8 0,3 4 12 15,-4 1-3-15,1 0 0 0,6-6 0 0,-1 6 0 16,-3-8-9 0,1 8 0-16,2-3 0 0,-2-2 0 0,-1-2 0 0,-2-1 0 0,3-2 0 0,-3-4 8 15,-3-1-8-15,3 1 8 16,-3 1-8-16,3-6 8 0,-2 2-8 0,-1-4 0 0,0-3 0 0,-2-7 0 15,2-3 0-15,-2 1 0 16,-1-3 0-16,-2-4 0 0,3 2 0 0,-3-3 0 0,0 1 0 0,-3-5-11 16,3-3 11-16,0 1 0 0,-2-3 0 0,-1-5 0 0,0 1 0 0,1-8 0 15,-3 5 0-15,-1-4 0 0,1 4 0 0,0-7 0 16,-1 0 0-16,-2 2 0 16,3-6 0-16,-3 4 0 0,-2 0 0 0,2 0 8 15,-3-5-8-15,1 5 0 0,-1-2 0 0,0 0 0 0,-2-1 8 0,0-1-8 16,-3 4 10-16,0-7-10 0,3 4 0 0,-3 1 0 15,3-5 0-15,-3 7 0 0,0-7 0 0,-2 7 0 16,4-7 8-16,-2 7-8 0,1-4 0 0,-1 4 0 31,0-3 8-31,-3-1-8 0,3 6 0 0,-2-4 9 0,-1-3-9 0,1 5 8 0,-6-4-8 0,3 4 0 0,-3-7 0 16,-2 7 0-16,2-7 0 0,0 4 8 16,-2-1-8-16,2-3 8 0,3 0-8 0,-3 2 0 15,3-2 0-15,2 0 0 16,-2 0 0-16,2 0 0 0,-2 0 0 0,0 5 0 0,-3-5 0 0,-2 0 0 0,-3 0 0 0,2-5-11 15,-2 5 11-15,-3 0 0 0,1-2 8 0,-4-5-8 16,3 7 0-16,3-7-10 0,0 7 1 0,3-3 0 16,-1 3 9-16,-2 0 0 0,-5 3 0 0,5-3 0 15,-3 4 0-15,-2-1 0 0,-3 4 0 0,5-5 0 16,-3 5 0-16,4 0 0 0,2 3 0 0,-1-3 0 16,4 0 0-16,0 7 0 15,-1-5 0-15,-2 1 0 0,2 1 0 0,-2-1 0 0,0-3 0 0,0 2 0 16,-3 1-10-16,1-3-3 0,2 2-1 0,2-2 0 15,-2 3 14-15,5-3-12 16,3 0 12-16,-3-3-12 0,3-1-16 0,3-1-2 0,-4 3-1 0,1-5 0 0,3 0 5 16,-3-5 1-16,-3 3 0 0,5-1 0 15,3-4-157-15,-2 3-31 16</inkml:trace>
  <inkml:trace contextRef="#ctx0" brushRef="#br0" timeOffset="165095.59">16785 11384 172 0,'0'0'16'0,"0"0"-16"0,0 0 0 0,0 0 0 0,0 0 236 0,0 0 44 15,0 0 8-15,0 0 3 16,0 0-207-16,0 0-42 0,0 0-8 0,0 0-2 15,0 0-19-15,5-2-4 0,3-1-1 0,0-1 0 16,-8 4-8-16,8-3 0 0,0-1 0 0,0 1 0 0,-3-1 10 0,1 4 6 16,-6 0 2-16,8 0 0 0,0-3 27 15,0 3 6-15,-3-2 1 0,3 2 0 0,2-5 0 0,-2 5 1 32,0 0 0-32,0 0 0 0,0-2-21 0,3-3-5 0,-3 5-1 0,0-2 0 0,2-5-13 15,1 7-2-15,2-3-1 0,-2-1 0 16,-1 1-10-16,1-1 12 0,20 1 0 15,-20 1 6-15,2-3 2 16,3 5 0-16,0 0 0 0,-3-2-20 0,0 2-14 0,1-5 2 0,2 5 1 0,-1 0 19 16,-1 0 4-16,-1 0 1 0,0 5 0 0,0-3-1 15,1-2-1-15,-1 0 0 0,0 0 0 0,-2 0-11 0,2 0 0 16,0 0 0-16,-2 0 0 0,2 0 0 0,0 0 0 0,0 0 0 0,1 0 8 16,1 0-8-16,-1 0 0 0,2 0 0 15,-1-2 0-15,4 2 0 0,0-5 8 16,-1 5-8-16,1 0 0 15,-1 0 11-15,1 0-3 0,2-2-8 0,-3-3 12 0,1 5-1 0,2 0-1 0,-5-2 0 0,2 2 0 16,1 0 1-16,-3-3 0 16,0-1 0-16,0 4 0 0,-1 0 2 15,1 0 1-15,3 0 0 0,-3-3 0 0,0-1 0 0,2 4 0 16,3 0 0-16,-2 0 0 0,-1-3-1 0,1 3 0 0,-1 0 0 0,1-4 0 16,2 1-3-16,0 3-1 0,-2 0 0 0,-1 0 0 15,3-2-9-15,-2 2 12 16,-1-5-12-16,-2 5 12 0,3-2-12 0,-3-3 0 0,0 5 0 0,2 0 0 15,1 0 8-15,-1-2-8 0,1-1 0 0,-1-1 8 16,3 4-8-16,0-3 0 0,1-1 0 0,-1 4 8 16,0 0-8-16,0-3 0 0,3 3 0 0,-6 0 0 0,4 0 10 0,-1-4-10 15,-3 4 12-15,1 0-12 0,-3 0 14 16,0 0-4-16,2-3-1 0,-2 3 0 0,3-2 2 0,-4-3 0 16,4 5 0-16,2 0 0 15,0-2-11-15,3-3 0 0,-3 5 0 0,0 0 8 16,-2-2-8-16,2-3 8 0,3 5-8 0,-3 0 8 0,-2 0-8 15,4-2 0-15,-4 2 0 0,-1-7 0 0,1 7 0 0,-1-3 0 16,-2-1 0-16,3 4 0 0,-3-3 0 0,2-1 0 0,1 1 0 16,2 3 0-16,0-2 0 0,0-3 0 0,0 5-10 0,-2-7 10 15,5 7 0-15,-3-2 0 16,3 2 0-16,-3-7 10 0,3 7-10 0,0-3 0 16,-3-1 0-16,0 4 0 15,0-7 0-15,0 7-17 0,-2-3 4 0,2 1 1 0,0-3 12 0,3 3 8 0,0-3 0 0,0-2-8 16,-1 5 0-16,1-5 0 15,0 0 0-15,0 7 0 0,0-7 10 0,-1 2-10 0,1 0 8 16,-3-2-8-16,3-2 0 0,-3 2 0 0,1 0 8 0,-1 4-8 16,-3-4 0-16,1 0 0 0,-1 5 0 15,3-5 0-15,-2 0 0 0,2 7 0 0,3-7 0 0,-3 7 0 16,3-7 0 0,-3 4 0-16,-2 3 0 0,2-7 0 0,0 7 0 0,-3-7 0 0,4 7 8 0,-4-2-8 15,3-1 12-15,-5-1-2 0,0 4-1 0,3-3 0 16,-6-1-9-16,3 4 0 0,0-3 0 0,-1-1 0 0,1 4 8 15,0 0 0-15,3 0 0 0,-1 0 0 16,1-3-8-16,-1 3 0 0,-2 0 0 0,0 0 0 0,0-2 0 0,2 2 0 16,-2 0 0-16,3 0 0 0,-1 0 0 0,1 0 0 15,-3 0 0-15,0 0 0 0,-1 0 28 0,-1 2 3 16,2-2 1-16,-3 0 0 0,0 0-32 0,0 3 0 16,-2-3 0-16,2 0 0 15,-2 0-8-15,-1 0-8 0,3 0-2 0,1 0 0 0,-4 0 18 0,1 0 0 16,2 0 0-16,-2 0 0 0,2-3 16 0,-3 3 0 15,1-2 0-15,0-3 0 0,-1 5-31 0,1 0-5 16,-3-7-2-16,0 7 0 16,0-2-26-16,-6-3-6 0,4 3-1 0,-6-1-1063 0</inkml:trace>
  <inkml:trace contextRef="#ctx0" brushRef="#br0" timeOffset="166541.07">16661 11328 1036 0,'0'0'92'0,"0"0"-73"15,0 0-19-15,0 0 0 0,0 0 181 0,0 0 33 0,0 0 6 0,0 0 2 16,0 0-135-16,0 0-27 0,0 0-6 0,0 0-1 0,0 0-22 0,5 0-5 16,3 0-1-16,-8 0 0 15,0 0-7-15,5 0-2 0,3 4 0 0,0-1 0 0,-8-3 5 16,0 0 1-16,6 7 0 0,-1 0 0 0,0 0-22 0,0-2 9 16,3 2-9-16,0 4 0 0,3-6 15 0,-3 2-4 15,2 0-1-15,4 3 0 0,1-3-2 0,1 0-8 31,-2 0 12-31,-1-5-4 0,3 3-8 0,2-3 12 0,-2 3-12 0,-3-3 12 16,6 1-12-16,-1-3 0 16,1 4 0-16,2-4 8 0,-2 3-8 0,2-3 0 15,5 4 0-15,-2-1 0 0,-5-3 8 0,2 0-8 0,5 7 0 0,1-5 8 0,-4-2 1 16,1 7 0-16,3 0 0 0,-4-2 0 0,-1 0 8 0,-1 2 2 16,0 0 0-1,0 0 0-15,-2-5-6 0,2 5-1 0,0 0 0 0,0 0 0 0,3 0-12 0,-3 0 9 0,3-2-9 0,-3 2 8 16,6 0-8-1,-4 3 0-15,-1-6 9 0,4 3-9 0,-2-4 8 0,-3 4-8 0,0-5 8 16,0 5-8-16,1 0 0 16,1-4 9-16,-2 1-9 0,3-1 0 0,3 1 9 0,-3-1-9 0,-3-3 0 0,5 7 9 15,-2-5-9-15,2-2 12 0,1 7-12 0,-1-7 12 16,1 5-12-16,-3-3 0 0,2 3 0 0,-2-3 8 16,0 1-8-16,0-3 8 0,-1 0-8 0,4 7 8 15,-1-7-8-15,3 4-9 16,-2-1 9-16,2-3-13 0,0 0 13 0,-2 2 0 0,2 3 0 0,0-3 0 15,-3-2 14-15,1 5-4 0,-4-3-1 0,1-2 0 16,0 0 0-16,0 5 0 16,0-3 0-16,2-2 0 0,1 3-1 0,-1-3 0 0,1 4 0 0,-4-1 0 15,4 1 7-15,-3-1 1 0,2 4 0 0,-2-5 0 0,0 3-3 16,-3-3 0-16,-3 5 0 0,4-2 0 0,-4 0-3 16,1-1-1-16,-4 3 0 0,7-4 0 15,-1 6-1-15,0-2 0 0,3 3 0 0,0-3 0 0,-1 0-8 0,1 2-14 16,-3 3 3-16,3-3 1 0,0 1 10 0,0-1 0 15,0 3 0-15,-3-3 0 0,3 1 0 0,-3-3 0 16,3 2 0-16,-3-2 0 0,0 0 8 16,0 3-8-1,3-3 10-15,0 0-10 0,2 0 0 0,-2 0 8 0,0 0-8 0,2-2 0 0,1 2 8 0,-1 0-8 16,1 0 11-16,-4 2-11 0,4-2 0 0,-3 0-12 16,0-4 0-16,-1 4 0 0,-1 0 12 0,1 0 12 15,1-5-3-15,3 5 0 0,-4-7-9 0,4 7-16 16,-6-4 4-16,5 4 1 0,-2-7 11 0,3 7 0 15,-3-7 0-15,2 7 0 0,-2-5 0 0,-3-2 0 16,3 7 0-16,-6-7 0 0,4 5 0 0,-4-3 0 16,3 3 0-16,0-3 0 0,3 1 30 0,0 1 2 0,2-1 0 0,1 2 0 15,-1-3-32-15,-2-2-20 0,0 7 4 0,2-5 0 16,1-2 25-16,2 7 6 0,-5-2 1 0,0 0 0 16,-3-1-16-16,3 4 0 15,-6-6 0-15,3 5 0 0,0 2 0 0,1-2 0 0,-1-2 0 16,0 0 0-16,0 2-10 0,-2 0-5 0,4-5-1 0,-1 5 0 15,-1-2 26-15,-3-3 5 0,1 5 1 16,2-4 0-16,-2 4-7 0,-4-2-1 0,1 2 0 0,-2-3 0 0,-1 1-8 16,0-3-11-16,-2 5 3 0,-4 0 0 15,4-4 8-15,-3 4 11 0,0 0-3 0,0-5 0 0,0 5-8 0,-3-2 8 16,3-3-8-16,-3 5 8 0,1-4-8 0,2-3 0 16,-3 7 0-16,-5-7 0 0,5 0 0 0,-5 0 0 15,0 0 0-15,0 0 0 0,0 0-10 0,0 0-1 16,0 0 0-16,0 0 0 15,0 0-105-15,0 0-22 16,0-3-4-16</inkml:trace>
  <inkml:trace contextRef="#ctx0" brushRef="#br0" timeOffset="168141.07">16687 11448 115 0,'8'-3'10'0,"-5"-4"-10"0,-6 5 0 0,3-5 0 0,-2 0 145 0,2 0 27 16,-3 0 6-16,0 2 1 0,1-2-65 0,-4 0-13 15,4 2-2-15,-1 0-1 0,-5 1 21 0,3 1 4 0,0-1 1 16,-1 4 0-16,-2 0-28 0,3 0-6 0,0 0-1 0,-1 0 0 16,-2 0-1-16,3 4 0 15,0-4 0-15,2 3 0 0,-2-3-23 0,0 4-5 0,2-4 0 16,0 3-1-16,3-3-20 0,0 0-4 0,0 0-1 0,0 0 0 16,0 0-20-16,0 0-4 0,6 2-1 0,-1 5 0 15,0-2-1-15,3-3 0 16,5 3 0-16,-2 0 0 0,-3-1-8 0,5 3 0 0,6-2 0 0,-6 2 0 31,-5 0 18-31,8 3 2 0,2-3 0 0,-2 7 0 0,3-5-4 0,-1 3-1 0,1 0 0 0,-1 2 0 16,1-5-6-16,-1 8-1 0,-2-3 0 0,3-5 0 15,-1 8-8-15,3-6 0 0,-2 1 0 16,2 0 0-16,5 0 12 0,-2-1-2 0,0 1-1 0,0-5 0 16,0 7-9-16,5-4 0 0,0 4 0 0,0-2 0 15,-2-5 10-15,-1 7-10 0,3-5 12 0,-2 3-12 16,-1-3 12-16,3 1-4 0,-2 6 0 15,-1-6-8-15,3 4 16 0,0 0-4 0,0 0-1 0,0-2 0 16,1 4 8-16,-4-2 1 0,3-4 1 0,-2 6 0 0,-1-2-21 16,-2 3 0-16,0-1 0 0,-1-2 0 0,1 0-8 0,3-2-7 15,-1 2-1-15,1 3 0 0,2-8 26 0,-3 5 5 16,3 0 1-16,3-4 0 0,-3-1-16 0,0 5 0 16,0-4 0-16,-2-3 0 0,-1 7 0 0,-2-7 0 15,0 2 0-15,0 1 0 0,0-3 0 0,2 2 0 16,3 5 0-16,0-4 0 0,-2-3 0 0,-1 2 0 15,3-2-9-15,-2 5 9 0,-1-3 0 16,1 1 8-16,-4-3 1 0,1 2 0 0,-3 1-9 0,3 2 8 0,-3-1-8 0,3 3 8 16,0-4-8-16,0 4 0 0,0 2 0 0,2-2 0 15,-2 1 0-15,-3-4 0 0,3 6 0 16,-3-3 0 0,3-5 0-16,-3 5 0 0,3 3 0 0,-3-8 0 0,-2 5 0 0,-1-4 0 15,1 2 0-15,-1-1 0 0,-2-4 0 0,2 8 0 0,1-6 0 0,2 5 8 16,0-5-8-16,0 1 0 0,3 4 0 15,-3-5 0-15,3 3 0 0,-3-2 0 0,3-1 0 0,0-2 0 16,0 2 0-16,0-2 0 0,-3 3 0 0,3-3 0 16,-3 0 0-16,0 2 0 15,0-2 0-15,-2 0 8 0,2 1 0 0,0-1 0 0,-2-5 0 0,2 7 0 16,3-4-8-16,-1 2 0 0,1 0-12 0,-3-2 12 16,0 2 0-16,3 0 0 0,-3 0 0 0,1 2 0 0,-4-1 0 15,3-1 0-15,0 0 8 0,-5 2-8 0,6-2 8 16,-7 0-8-1,4 3 8-15,-1-3-8 0,-2 0 0 0,0 2 0 0,3-2 0 0,2 0 0 0,-3-2 0 16,1 2-9-16,2 0 9 0,0 0-13 0,0-5 13 0,1 5 0 31,-4 1 0-31,3-4 0 0,0 1 0 0,3 2 0 0,-5-2 0 0,-1-3 10 0,1 5-10 0,-1-5 8 16,-2 5-8-16,3 1 8 0,-1-1-8 0,-2-5 0 16,3 5 0-16,-1 0-11 15,3-5 11-15,1 5 0 0,-1 1-9 0,0-1 9 0,-3-5 0 0,1 5 0 16,2 0 0-16,-2 0 0 0,2-5 0 0,0 6 0 0,-3-1 0 0,1 0 0 15,-1 0 0-15,1 0 0 0,-3-3 0 0,0 3 0 16,-3 1 8-16,0 1-8 0,0-2 8 16,1 0-8-16,-1 2 0 15,0-1 0-15,-2-1 0 0,2 0 0 0,0 2 0 0,-2-4 0 16,2-1 8-16,-2 4-8 0,2-1 0 0,-3-3 0 0,4 1 8 0,-6 0-8 16,2-3 0-16,1 5 0 0,-1 0 0 15,1-5 0-15,2 6 0 0,-2-4 0 0,-3 1 0 0,5 0 0 16,-3 2 0-16,1-5 0 0,2 5 8 0,-2-5-8 15,-3 3 0-15,2-2 0 0,1 4 0 0,-3-7 8 16,0 7-8-16,2-5 10 0,-4 5-10 0,2-7 10 16,0 7-10-1,-1 0 0-15,-4-4-12 0,5 1 12 0,-8-4 0 0,5 3 0 0,3 4 0 0,-8-7 0 16,0 0 0-16,6 2 0 0,2 3 0 0,-1-3 0 16,-7-2 0-16,6 0 0 0,2 7 0 0,0-7 0 15,-3 7 0-15,3-5 0 0,2-2 0 0,-2 5 0 0,3-2-10 16,0 4 10-16,-1-7-13 0,3 7 5 15,1-5 8-15,-4 5 0 0,3 0 0 0,1 0-8 16,-1-4 8-16,-3 4 0 0,-2 0-9 0,3 0 9 0,2 0 0 16,0 0-11-16,-2-2 11 0,0 2-8 0,-1 4 8 0,3-6-10 15,-2 2 10-15,0 0-10 0,-1 3 0 0,3-3 0 16,-5 0 0-16,0-5 0 16,0 5-24-16,0-2-5 0,-8-5-1 0,0 0 0 15,0 0-52-15,0 0-10 0,0 0-2 0,0-7-1038 16</inkml:trace>
  <inkml:trace contextRef="#ctx0" brushRef="#br0" timeOffset="170890.4">16502 12435 1267 0,'0'0'112'0,"0"0"-89"16,0 0-23-16,0 0 0 0,8 0 110 0,-3 0 18 15,3-2 3-15,3-3 1 0,5 1-96 0,-3-8-18 16,3 5-4-16,2-3-1 0,6-4-5 0,-3 5 0 16,-2-1-8-16,-1-4 12 0,6 7-12 0,-3-2-10 15,3-1 2-15,-3 3 0 0,0 0 8 0,1 0 8 16,1 0-8-16,-1 3 11 0,-4-3 5 0,3 2 0 0,3 2 1 0,-3-4 0 16,6 0 22-16,-1 7 4 0,1-7 1 0,4 5 0 15,1-5-26-15,3 0-5 0,-1 0-1 0,3 2 0 16,-5-7 10-16,2 5 2 0,1-2 0 0,2 2 0 15,0-3 2-15,0 1 1 0,2 2 0 0,1-7 0 16,2 7-27-16,-2-3-19 16,-3 1 3-16,0 0 1 0,-2-3 15 0,2 2 0 15,2 1 0-15,-2 2 0 0,3-7 10 0,0 7 5 0,-1-3 1 0,4 3 0 16,-4-2-16-16,1 2-10 16,-3-5 2-16,0 0 0 0,0 1 8 0,6-1 16 0,-4 0-4 0,4 0-1 15,-4-4-2-15,4 6 0 0,-4-4 0 0,1 5 0 0,-3-5-9 0,3 4 12 16,-3-4-12-16,2 2 12 15,1 1-12-15,0-6 8 0,-1 8-8 0,1-5 8 16,0-3-8 0,-3 8 0-16,-3-5 9 0,-2 4-9 0,0 3 13 0,0-2-1 0,2-1-1 15,0 3 0-15,3 0 12 0,-2 0 2 0,-1-2 1 0,3 2 0 0,-2 0-26 0,2 0-12 16,-6 0 0-16,4 2 1 16,-3-7 11-16,-1 5 0 0,4-2 0 0,-1 2 8 0,0-3 1 0,1 1 1 31,2-3 0-31,-3 3 0 0,3-8-10 0,-2 3-9 0,-1 5 9 0,1-5-13 0,-4-3 13 15,4 8 0-15,-4-5 0 0,4-3 0 0,-1 5 0 0,1-2 0 16,-1-2 8-16,-2 2-8 16,0 0 8-16,-3 4-8 0,0-4 0 0,-3 2 0 0,-2 1 0 0,0 1 0 15,2 1-10-15,-5-5 10 0,6 7 0 0,-6-3 0 16,3 3 0 0,-3 0 12-16,0 2-12 0,-2-2 0 0,-6 3 0 0,3-3 0 15,-6 4-44-15,1 1-8 0,-6-3-2 0,1 5-649 0,-6 0-129 16</inkml:trace>
  <inkml:trace contextRef="#ctx0" brushRef="#br0" timeOffset="171777.37">16417 12567 1951 0,'0'0'43'16,"8"0"9"-16,0-5 1 0,0 5 2 0,-2-7-44 0,7 5-11 0,0-5 0 0,3 0 0 0,-3 0 33 0,3 2 5 0,8-2 1 0,0 0 0 15,-1 0-6-15,6 0-1 16,3-3 0-16,3 3 0 0,-4 0-16 0,4 5-3 0,-1-3-1 0,1 3 0 0,-1 0 4 0,0 2 1 15,1 0 0-15,4 2 0 16,4 0 4-16,2 3 1 0,0-3 0 0,-3 5 0 16,3 0 2-16,0-4 0 0,3 4 0 0,-1-7 0 15,4 7-11-15,4-7-1 16,3 5-1-16,-2-5 0 0,-3 0-11 0,2-5 0 16,-2 3 0-16,5-3 0 0,3-2 0 0,0 4 0 0,-3-4 0 15,1-2 0-15,-4 2 0 0,1-7 0 16,5 4 0-16,-1 3 8 15,1 0-8-15,-2-2 10 0,-4 0-10 0,1 1 10 0,-1-6 4 16,3 7 1-16,-2-2 0 0,0 2 0 0,-1 4 15 0,-5-4 3 16,-2 0 1-16,0 0 0 0,-1 5-34 15,1 0 0-15,-1-3 0 0,4 5 0 0,-4 0 23 0,-2 0-3 0,-2 5 0 0,-4-3 0 16,1 0-12-16,0 5-8 0,-3-2 8 0,0-3-8 0,3 8 9 16,-3-3-9-16,0 0 12 0,-3 2-12 15,-2-2 8-15,2 0-8 0,-5 3 0 0,0-3 0 0,-2 0 0 16,-1-5 0-16,1 5 0 0,-1-7 0 0,1 7 0 0,2-4 0 15,0 4 0-15,0-7 0 0,0 7 0 0,0-2 0 0,0-3 0 16,-2 0 0-16,-3 5 0 0,2-7 0 16,-5 7 0-16,0-7 0 0,1 5 0 0,-1-3 0 0,0 1 0 0,0-3 0 15,3 5 8-15,-3-5-8 16,3 2 0-16,0-2 0 0,-3-2 8 0,0 2-8 0,0-5 0 0,0 5 0 16,3-3-12-16,-3 3-10 0,0-7-2 0,-2 7 0 31,-3-7-27-31,-3 7-5 0,0-2-2 0,-5-3 0 15,3 1-154-15,-9-1-32 0</inkml:trace>
  <inkml:trace contextRef="#ctx0" brushRef="#br0" timeOffset="172673.27">16473 12616 1796 0,'0'0'40'0,"0"0"8"0,0 0 1 0,0 0 1 0,0 0-40 0,0 0-10 0,5 8 0 0,-2-6 0 15,-3-2 67-15,8 5 11 0,0-3 2 0,2-2 1 16,1 0-25-16,2 0-4 16,0 0-2-16,6 0 0 0,5 0-18 0,2 0-3 0,-5 0-1 0,8 0 0 0,6 5 4 0,-1-3 0 15,1 0 0-15,2 3 0 16,0-3-32-16,0 5 0 0,5 1 0 0,-2 1 0 0,-1-2 15 16,6 2 3-1,3 3 1-15,0 0 0 0,-3 2-2 0,-3 0 0 0,-2-2 0 0,2 2 0 0,0-5 10 0,3 6 1 16,3-1 1-16,-3-3 0 15,3 3-29-15,-3-4 0 0,0 4 0 0,-3-5 0 0,0 6 0 0,6-6 8 16,-3 3-8-16,2-3 12 0,6 1-4 0,0-3-8 16,-5 2 11-16,0-2-11 0,-1 2 0 0,1 3 0 15,2-2 0-15,0-1 0 16,1 0 0-16,-1-2 0 0,-3 5 13 0,-4-2-4 0,-1-1-9 16,3 5 0-16,5-2 0 0,-2 0 0 0,0-1 15 0,-1 1 1 15,-2 0 0-15,0 0 0 16,-5-1-7-16,0 1-1 0,-1 0 0 0,4-5 0 0,-1 2-8 0,3-1 0 0,0 6 0 0,0-7 0 15,-3 2 0-15,1 0 0 16,-4-1-9-16,1 1 9 0,0-2 0 0,-1 0 0 0,1 2 0 0,2-1 0 16,-2-1 0-16,-3 2 0 0,0-2 8 0,-2 2-8 15,-4-1 0-15,1 3 0 0,-3-1 0 0,0 4-10 16,3-2 10-16,0 2 0 0,2 0 0 0,-2 2 0 16,0 3 24-16,2-2 6 0,-2 4 2 0,0-5 0 15,-1 1-32-15,-2-1 0 0,-5-2 0 0,-3-4 0 16,1 4 0-16,1-5 0 0,1 1 0 0,5 4 0 15,0-5 0-15,3 5 0 0,0 0-11 0,2 0 11 0,-2-2 0 16,0-5 16-16,-3 7 0 0,0-4-1 16,0-1-15-16,-2 3 0 0,-4-3 0 0,4 1 0 15,-1-3 0-15,-2 0 0 0,0-5 0 0,2 5 0 16,3-4 0-16,3 1-16 0,0-1 3 0,0-3 1 0,-6 4 12 16,1-1 0-16,-4-3 0 0,-1 0 10 15,-4 0-50 1,-2 0-9-16,-3 0-3 0,0 0 0 0,1 0 2 0,-4 0 0 0,-2 0 0 0,3 7 0 15,-3-7-78-15,0 2-16 0,-3-2-4 0,-5 0-528 16,0 0-105-16</inkml:trace>
  <inkml:trace contextRef="#ctx0" brushRef="#br0" timeOffset="174617.57">17018 13160 2977 0,'-21'12'132'0,"10"-5"27"0,1 2-127 0,2-4-32 0,0-3 0 0,5-2 0 15,-2 0-17-15,5-7-10 0,3-2-1 0,4-6-1 16,1-1-147-16,6-10-30 0,23-35-6 0,-6 9 0 0</inkml:trace>
  <inkml:trace contextRef="#ctx0" brushRef="#br0" timeOffset="174806.09">17518 12922 2700 0,'0'0'120'0,"-5"5"24"0,2 2-116 0,3-7-28 0,5 0 0 0,1-7 0 31,2-2-80-31,5-6-21 0,0-3-5 0,3-13-1 15</inkml:trace>
  <inkml:trace contextRef="#ctx0" brushRef="#br0" timeOffset="175126.33">16928 13306 2419 0,'0'0'107'0,"0"0"22"0,3 7-103 0,-1-5-26 0,6 3 0 0,0-3 0 16,5-2 86-16,3 0 12 0,0 0 2 0,8-7 1 0,2-2-74 0,1-6-15 0,2 4-4 0,0-3 0 31,6-5-102-31,-4 0-21 0,1 2-4 0,-6-1-1 16,4-3-66-16,-4 4-14 0,3 1-2 0,-2-1-1 0</inkml:trace>
  <inkml:trace contextRef="#ctx0" brushRef="#br0" timeOffset="175272.41">17632 13075 403 0,'13'9'17'0,"-8"-1"5"0,3 1-22 0,3-2 0 16,-3 0 0-16,2 2 0 0,-2-1 331 0,3 1 61 0,-3 3 13 0,0-5 3 16,2-3-278-16,1 4-55 0,0-4-11 0,-1-1-3 15,3-3-13-15,-2 4-4 0,0-4 0 0,-1 0 0 16,1-4-25-16,-1 4-6 0,1 0-1 0,-1-3 0 16,1-1-12-16,0 1 0 0,-3-4-9 0,-1 0 9 15,1 0-141-15,0 5-23 0,0-5-4 0,-5-3-674 16</inkml:trace>
  <inkml:trace contextRef="#ctx0" brushRef="#br0" timeOffset="175689.87">16822 13433 2016 0,'-8'7'89'0,"8"-7"19"16,0 0-87-16,0 0-21 0,8 4 0 0,3 1 0 0,-1-5 101 0,6 5 16 0,0-3 3 0,3-2 1 15,2 0-85-15,3 5-18 0,5-3-3 0,2-2-1 16,1 2-14-16,5 3 0 0,6-2 8 0,-1 4-8 16,0 2 0-16,-2-2 0 0,0 7 0 0,2 0 0 15,0-2 0-15,1 2 0 16,4 0 0-16,-4-2 0 0,2 7 8 0,-6-3 0 0,-2-4-8 0,-2 5 12 0,-1 1-12 15,-2-6 0-15,2 5 0 0,3-3 0 16,-2 2 0-16,2-2 0 0,0-4-11 0,0-1-737 16,0 5-148-16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37:03.6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19227 2449 172 0,'0'0'8'0,"0"0"1"15,0 0-9-15,0 0 0 0,0-2 0 0,0 2 0 0,0 0 414 0,0 0 81 0,0 0 16 0,0 0 3 16,0 0-362-16,0 0-72 0,0 0-14 0,0 0-3 16,3 2-22-16,-3 13-4 15,3-6-1-15,-3 7 0 0,0-1-10 0,-3 1-2 0,3 5-1 0,0-2 0 16,-3 9-4-16,3-2-1 0,-2 5 0 0,2-6 0 15,0 13-18-15,-3-12 0 16,0 7 8-16,3-3-8 0,0 3 0 0,0-4 0 0,0-3 8 16,0 2-8-16,0-5 0 0,0-2 0 0,0 3 0 0,0-1 0 15,-2-4 0-15,2 0 0 16,0-2 0-16,-3 4 0 0,3-12-36 16,0 1-7-16,0 1-1 0,-3-1-1040 15</inkml:trace>
  <inkml:trace contextRef="#ctx0" brushRef="#br0" timeOffset="2010.99">19026 1861 806 0,'0'0'36'0,"0"0"7"0,0 0-35 0,0 0-8 0,0 0 0 0,0 8 0 0,0-4 280 0,3 8 53 15,-1-10 11-15,1 12 3 0,0-7-263 0,-1 5-53 16,4 2-11-16,-6 0-1 0,2-4-19 0,-2 6 0 0,0-2 8 0,3 3-8 16,-3-1 0-16,-3 1 0 15,3-1 0-15,-2 1 0 0,-1-3 0 0,3 0 0 16,-3-5 0-16,3 1 0 0,-2-3 0 0,2-7 0 15,0 0 0-15,0 0 0 0,0 0 11 0,0-2-2 0,0-13 0 0,0 8 0 16,0-9-1-16,0 2-8 0,2-5 12 16,-2 2-4-16,6-6 10 0,-4-1 2 0,4 1 0 0,-1-1 0 15,3 1-20-15,0 2 0 0,2-3 0 0,1 8-9 16,0-1 17-16,-1 1 3 0,1 9 1 16,-1 0 0-1,1-3-12-15,-1 8 0 0,4-3 0 0,-1 3 0 0,-2 4 25 0,2 3 7 0,0-3 0 16,-2 3 1-16,-1 4 3 0,1-6 0 0,-1 9 0 0,-2-1 0 15,3 1-18-15,-3 0-3 16,0 4-1-16,0 1 0 0,-3-3-6 0,0 2 0 0,3 5-8 16,-5-9 12-16,2 7-12 0,-2-2 0 15,2-1 0-15,-2-7 0 0,-1 8 0 0,-2-8-10 0,3 5 2 0,0-4 0 16,-3-3-79-16,0 0-15 16,0 2-3-16</inkml:trace>
  <inkml:trace contextRef="#ctx0" brushRef="#br0" timeOffset="2518.87">18756 1165 403 0,'0'0'17'0,"0"0"5"0,0 0-22 16,0 0 0-16,0 0 0 0,0 0 0 0,6 0 426 0,2 0 81 0,-1 3 16 0,-1 1 3 15,2-1-379-15,0 6-76 0,0-2-15 0,0 3-4 16,-3 1-41-16,0 1-11 0,3 2 0 0,-3 0 0 16,-2 3 0-16,2-3 0 0,-2 2 0 0,0-6 0 0,-1-1 0 0,1 5-14 15,0-7 3-15,-3 0 1 16,0-7-9-16,0 0-1 0,0 0-1 0,0 0 0 16,0 0-3-16,5-4 0 15,-3-3 0-15,1-5 0 0,0-2-3 0,-1-3-1 0,1 1 0 0,2-5 0 0,1-3 20 0,-1 8 8 16,0-8-8-16,0 5 8 0,1-4 13 0,-1 2 8 15,3-3 2-15,0 8 0 0,0 2-11 0,0-3-3 16,2 5 0-16,-2 5 0 16,3 0 6-16,7-7 17 15,-7 12-16-15,2 2 7 0,-2 0 1 0,-1 2 1 0,4 5 0 0,-1 3 0 0,3-3 0 16,-6 9 0-16,4-2 0 0,-1 3-9 16,-3-1-3-16,1 8 0 0,0-3 0 15,-1-2-4 1,1 2-1-16,-1 2 0 0,-2-6 0 0,3 6-8 0,-3-4 0 0,0-2 0 0,-3-3 0 15,3 2-9-15,-3 1-4 0,3-3-1 0,-3 0-1129 0</inkml:trace>
  <inkml:trace contextRef="#ctx0" brushRef="#br0" timeOffset="3090.63">17209 4152 2649 0,'0'0'117'0,"0"0"25"15,0 0-114-15,0 0-28 0,7 7 0 0,7-7 0 0,-1 7 44 0,5-7 2 0,4 0 1 0,1-7 0 16,7 5-9-16,4-5-2 0,0 0 0 0,3-3 0 16,3-4-36-16,-3 5 0 0,5-8 0 0,-7 3 0 15,-1-2-46 1,-2 2-14-16,0-3-2 0,-3 5-1 0,-3-2-174 0,-5 0-35 0,14-2-8 0,-17 6 0 0</inkml:trace>
  <inkml:trace contextRef="#ctx0" brushRef="#br0" timeOffset="3598.82">17211 4500 2080 0,'-40'14'92'0,"25"-4"20"0,-1-3-90 0,0 0-22 15,3 2 0-15,2-2 0 16,0 0 95-16,6-2 14 0,-3 0 3 0,3-5 1 16,5 0-73-16,0 0-16 0,0 0-2 0,3 0-1 0,-3 0-8 0,10 0-1 15,9 0-1-15,-1-3 0 0,3-4-11 0,3 5 0 0,0-3 0 0,0-2 8 16,0 7-8-16,-3-2 0 15,0 0 0-15,-5 2 0 0,0 0 0 0,2 0 0 16,-2 0-8-16,-3 2 8 0,1 0 0 0,-1-2 0 16,0 7 0-16,-2-7 0 0,-3 7-8 0,-1 3 8 0,-4-3 0 0,0 0 0 15,-3 2 0-15,0-2 0 16,-3 3 0-16,-2 4 0 0,-3 0-22 0,0 2 0 0,0-1 0 16,-3 3 0-1,-2 4-21-15,0-4-4 0,0 6-1 0,-3-8 0 0,0 8 24 0,0-1 4 16,0-1 0-16,3-4 1 15,-3 4 19-15,3-4 0 16,-3 4 0-16,5-4 0 0,4-4 20 0,1 3 5 0,-4-1 1 16,7-2 0-16,6 8 23 0,2-6 5 0,0 1 1 0,8-1 0 0,1 0 0 15,2 1 0-15,2-1 0 0,6-1 0 0,0-1-3 16,7-3 0-16,1 4 0 0,8-8 0 0,0-5-34 0,2 5-7 16,3-2-2-16,-3-3 0 0,-2-2 3 0,2-7 1 15,-2 7 0-15,2-7 0 0,3 0-3 0,-8 5-1 0,0-6 0 16,-5-1 0-16,0 2-9 0,-6-2 0 0,1-1 0 15,-9 3 8-15,1 2-8 0,-3-2 0 0,-6-2 0 16,1 2 8-16,-3 0-17 0,-3 2-4 0,-2-7-1 0,-1 3 0 16,-4 2-57-16,-4-2-11 15,1-1-2-15,-5-2-761 0,-4 1-152 0</inkml:trace>
  <inkml:trace contextRef="#ctx0" brushRef="#br0" timeOffset="4272.83">17301 5667 2552 0,'0'0'113'0,"0"0"23"0,0 0-108 0,0 0-28 0,5 0 0 0,3 2 0 15,0-2 52-15,0 7 4 0,0-4 2 0,0 1 0 16,0-1-42-16,0 6-8 0,-3-2-8 0,1 5 12 0,-1 0-12 0,-3-1 0 16,4 1 0-16,-4 5-11 0,-2-1-3 0,0 5-1 15,0-4 0-15,-2 6 0 0,-4-2 15 16,4-2 0-16,-1-2 0 0,1 4 0 16,-6-5 0-16,5 1 0 0,-2-3 0 0,2-2 0 0,0 2 0 15,-2-7 0-15,2 0 0 0,3-7 0 0,0 0 0 16,0 0 0-16,0 0 0 0,0 0 0 0,0-5 0 0,3-4 0 0,-3 2 0 15,3-10 0-15,-1 3 0 0,1-2 0 16,0-1 0-16,2 1 0 0,-2 2 0 0,2-3 0 0,0 1 0 16,0-1 0-16,1 3-16 0,-1-2-3 0,3 4-1 15,0-2 0 1,-3 0 32-16,3 4 7 0,3-4 1 0,-1 2 0 0,-2 1-11 0,3-6-1 0,-1 8-8 0,1-5 12 16,0-1-12-16,-3 6 11 0,2-3-11 0,1 1 10 15,-1 3-10-15,1-1 0 0,-1 2 0 16,1 5 0-16,0 2 0 0,-3 0 0 0,0 0 0 15,2 2 0 1,-2 5 0-16,0 2 0 0,0-1 0 0,0 6 0 0,-3-5 0 16,0 0 0-16,1 6 0 0,-1-1 0 0,-2 2 0 0,-1-2 0 0,4 3 0 0,-4-1 0 15,1 1 0-15,-3-1 0 0,3 1-12 0,-3 4 12 16,5 2 0-16,-3 1 0 0,1-1 0 0,0 1 0 31,-1-5-28-31,1 2-5 0,2-2-1 0,-2-5 0 0,2 0-122 16,1-2-25-16,-1-5-5 0</inkml:trace>
  <inkml:trace contextRef="#ctx0" brushRef="#br0" timeOffset="4679.26">18947 3926 2365 0,'0'0'104'0,"0"0"23"0,0 0-102 0,8 3-25 0,-3 1 0 16,8 1 0-16,3-5 72 0,3 5 8 0,2-3 3 0,0-2 0 15,0 0-40-15,3 0-8 0,2 0-2 0,1 0 0 16,-3 0-25-16,0-2-8 15,-1-3 0-15,-4 5 0 0,-3-2-104 0,-3-1-28 0,0 3-6 0,-5-4-963 0</inkml:trace>
  <inkml:trace contextRef="#ctx0" brushRef="#br0" timeOffset="5074.29">18770 4251 1094 0,'-6'2'97'16,"1"8"-77"-16,2-6-20 0,1-1 0 0,2-3 363 0,0 0 69 0,8 4 13 0,2-1 3 15,6 2-321-15,0-3-65 16,2-2-13-16,1-2-2 0,2-3-29 0,3-2-6 16,-3 4 0-16,3-1-1 0,0-6-11 0,2 3-16 0,1-2 4 0,-4 6 1 31,1-1-100-31,-5-3-20 0,-1 4-4 0,-2 3-1 16,-5 0 36-16,-3 3 8 0,-6 1 0 0,1 6 1 15,-6-1 12-15,-5 8 3 0,1-3 0 0,-4 7 0 0,-5-2 76 0,3 4 15 0,-6 1 3 16,1 6 1-16,-1-4 37 15,3 10 7-15,1-8 1 0,-1 2 1 0,2 1-25 0,1-1-4 0,0-4-2 16,2 7 0-16,3-4-2 0,0 1-1 0,1-4 0 16,1 0 0-16,4-3 12 15,-1 1 2-15,6-1 1 0,-1-1 0 0,1-4-10 0,5-1-1 0,0-3-1 16,2 2 0-16,1-1 2 0,5-6 0 16,0 0 0-16,2-2 0 0,6 0-6 15,2 0-1-15,1-4 0 0,2 2 0 0,3-3 6 0,2-2 1 0,1 5 0 0,-4-3 0 0,4-2-16 0,-6-2-2 16,0-3-1-16,-3 5 0 15,1-2-3-15,-1-3-1 0,-2 2 0 0,0-4 0 16,-3 5-13-16,-2-3 8 16,-6-2-8-16,0 3 0 0,-2-1 0 0,-3-2 0 0,-3 5-8 0,-2-6 8 15,-6 1-112-15,-5 0-15 0,0 3-3 0,-3-3-701 16,-2 0-140-16</inkml:trace>
  <inkml:trace contextRef="#ctx0" brushRef="#br0" timeOffset="5618.8">19047 5425 2732 0,'0'0'121'0,"0"0"25"15,3 7-117-15,2 0-29 0,3 2 0 0,-2 0 0 16,1 6 74-16,1-6 9 0,0 5 1 0,0 3 1 0,0-1-53 0,-2 8-12 15,1-8-1-15,-1 7-1 0,-4-1-18 0,-2-4 0 16,0 1 0-16,3 0 0 16,-3-2-32-16,0-3-1 0,-3-5 0 0,3 5 0 31,0-4-56-31,0-3-11 0,0-5-3 0,3 5 0 0,-3-7 29 0,0 0 6 0,0 0 0 0,0 0 1 0,0 0 67 0,3-7 11 16,2 5 3-16,0-5 1 0,1-3 55 15,-1 1 11-15,3-3 3 0,0 3 0 0,0-1-44 0,2-2-8 16,-2 3-1-16,3 2-1 0,-1-2 3 0,4-1 1 15,-4 3 0-15,1 0 0 0,-3 5-21 16,2-3-4-16,1 5-1 0,-3 0 0 0,2 0-8 16,-2 7 0-16,3-2 0 15,-3-1 0-15,0 11 0 0,2-6 0 16,-2-2 0-16,3 2 0 0,-1 3 0 0,-2-2 0 0,3-3-10 0,0 0 10 16,2 0-97-16,0-3-14 0,3 1-2 0,0-2-1088 0</inkml:trace>
  <inkml:trace contextRef="#ctx0" brushRef="#br0" timeOffset="5967.94">20481 3788 2376 0,'0'0'105'0,"0"0"22"0,0 0-102 0,0 0-25 16,0 0 0-16,0 0 0 0,0 0 47 0,6 7 4 16,2 0 1-16,-3 7 0 0,0 2-8 0,3 3 0 15,0 5-1-15,0 4 0 0,0 5-19 0,0 4-3 16,-3 3-1-16,3 3 0 15,0 1-6-15,0-1-2 0,0 8 0 0,0 1 0 0,2 7-12 0,-2-3 9 16,-2 1-9-16,2-3 8 16,0 2-60-16,0 1-13 0,-3-3-3 0</inkml:trace>
  <inkml:trace contextRef="#ctx0" brushRef="#br0" timeOffset="7363.22">21960 4157 633 0,'-5'0'56'0,"-5"0"-44"0,4 0-12 0,6 0 0 15,0 0 414-15,0 0 81 0,0 0 16 0,0 0 3 16,8 0-376-16,5 0-75 0,3 0-15 0,11 0-4 15,-1 0-19-15,3 0-4 0,3 0-1 0,0 0 0 16,2 0-20-16,3 0-15 0,6 0 3 0,2 0 0 0,0-5 12 0,0 3 16 16,-3 2-3-16,-2 0-1 31,-3 0-33-31,-3-3-7 0,-2 3-2 0,-3-4 0 0,-3 4-3 16,-5 4-1-16,1-4 0 0,-6 3 0 0,-6-3-142 0,1 2-29 15,-6 3-6-15,-5-5-1 0</inkml:trace>
  <inkml:trace contextRef="#ctx0" brushRef="#br0" timeOffset="7518.98">21918 4498 2746 0,'0'0'122'0,"0"0"25"0,5 2-118 0,9 3-29 0,-1-3 0 0,5 5 0 16,9-2 50-16,2 0 4 15,0-5 1-15,5 4 0 0,1-4-43 0,2 0-12 16,5-4 0-1,6 4 0-15,2 0-64 0,3-10-18 0,0 8-3 0,-3-3-1139 0</inkml:trace>
  <inkml:trace contextRef="#ctx0" brushRef="#br0" timeOffset="8799.67">23215 4496 2718 0,'0'0'60'0,"0"0"12"0,2 9 2 0,-2 0 2 0,3 8-60 0,2-1-16 15,0 5 0-15,3 5 0 0,0 3 0 0,0 3 0 0,-2-1 0 0,-1 4 0 16,0-4 0-16,0 7 0 0,-2-6 0 0,-3 1 0 31,0-2-23-31,-3-5-7 0,1 2-2 0,-4-9 0 0,4 2 10 0,-1-2 2 0,1 0 0 0,-1-8 0 0,0 1 20 16,1-7 8-16,-1 2 0 0,3-7 0 0,0 0-8 15,0-7 8-15,0-3-8 0,3-4 8 0,-1-2 4 16,4-8 0-16,-1 1 0 0,3-10 0 16,0-7-12-16,2 0 0 0,4-7 0 0,-1-2 0 0,3 1-12 15,2 1 12-15,1 3-12 0,-1-6 12 0,3 3-20 0,6 5 4 16,-1-3 1-16,1 12 0 0,4 0 15 0,-1 5 10 15,-9 9-2-15,3 3 0 0,-1 2 37 0,-1 4 7 16,-4 6 2-16,1-3 0 0,-4 7 6 0,4 4 2 16,-6 3 0-16,3 3 0 0,0 4-34 0,-5-2-8 15,2 9 0-15,0-2-1 0,-2 4-11 0,-3 1-8 0,2 4 9 0,-2-2-9 16,-3-3 0-16,1 8 0 16,-1-5 0-16,-2-3 0 0,-1 6 0 0,1 22 0 0,-3-20 0 15,-3-1 0-15,1-4 0 0,-1 5 0 0,3-8 0 31,-3 1-22-31,1-1-7 0,-1-6-2 0,0-1 0 16,1-2-129-16,-1 1-25 0,0-6-6 0,-2-2-927 16</inkml:trace>
  <inkml:trace contextRef="#ctx0" brushRef="#br0" timeOffset="9181.94">24011 3698 2476 0,'0'0'220'0,"5"-7"-176"16,3 7-35-16,3-7-9 0,-1 5 81 0,4-3 15 16,-1 5 2-16,3 0 1 15,0 0-31-15,-1 0-7 0,-1 0-1 0,-1 0 0 0,3 5-45 0,-3-3-15 16,-2-2 8-16,2 5-8 0,-3-3 0 0,1-2-9 16,-3 7 1-16,0-4 0 0,0 4-12 0,-6-3-3 15,1 6 0-15,0-3 0 16,-6 5-17-16,0-5-3 0,-5 0-1 0,3 2 0 0,-3 5 26 0,0 0 5 0,-2-4 1 15,2 4 0-15,0-2 12 0,0 2 0 16,0 0 0-16,3 0 10 0,-1-2 5 0,1-5 1 0,2 2 0 0,1 8 0 16,2-10-16-16,0 0 9 0,2 2-9 15,1-2 8-15,2 0 20 0,3-2 3 0,3 0 1 0,2-5 0 16,3 0-32-16,5 0 0 16,6 0 0-16,2 0 0 0,3-3 8 0,2 1-8 0,8-3 0 15,-2 5 9-15,0-7-9 0,-1 0 8 0,1 2-8 16,-11 1 8-1,5 1-108-15,1-4-21 0,-1 3-5 0</inkml:trace>
  <inkml:trace contextRef="#ctx0" brushRef="#br0" timeOffset="12321.91">3117 11194 1220 0,'-13'7'54'0,"10"-3"11"0,-2 1-52 0,-1 0-13 0,1-3 0 16,2 3 0-16,-5-3 82 0,8-2 14 0,-2 5 2 0,2-5 1 0,-5 2-26 0,5-2-5 15,0 0 0-15,0 0-1 0,0 0-42 16,5 7-8-16,-5-4-1 0,10 4-1 0,-7-3-15 0,5-1 0 15,3-1 0-15,2 3 0 0,-3-3 0 0,4-2 0 16,1 7 8-16,4-4-8 0,5 4 0 0,-3-3 9 16,5-1-9-16,4 4 8 15,1-5 2-15,-2 5 0 0,6 0 0 0,-1 0 0 0,-2-4 4 16,2 1 1-16,1-1 0 0,-6 1 0 0,3-1 2 0,5 4 1 16,0-5 0-16,-3 3 0 0,11-3 5 0,-5-2 1 15,2 5 0-15,-2-3 0 0,-3 1 11 16,2-3 2-16,1 4 1 0,3-4 0 15,1 3-3-15,1-3-1 0,3 0 0 0,2-3 0 0,-5 3-6 0,-2 0-2 16,4 0 0-16,1 0 0 0,5 0-13 0,-6 3-2 16,4-3-1-16,-4 0 0 0,6 4-2 0,-8-1-8 15,0-3 12-15,3 0-4 0,-3 4-8 0,5-4 10 0,-5 0-10 0,0 0 10 16,3-4-2-16,-3 4 0 16,0 0 0-16,-3 0 0 0,3 0 7 0,-3 0 1 0,3 0 0 0,0 0 0 15,0-3-1-15,0 3 0 0,0-4 0 0,-2 4 0 31,-1 0-3-31,3 0-1 0,0-3 0 0,0-1 0 0,-6 4 2 0,4-3 1 0,-1 1 0 0,0-3 0 16,-2 3-3-16,0-3-1 0,-8 3 0 0,5-5 0 16,0 7-10-16,-3-3 0 15,3-1 0-15,-5 4 0 0,2 0 0 0,3-3 0 0,-5 3 0 0,0-4 0 16,-6 4 28-16,6 0 3 0,-11 0 1 0,3 0 0 16,-5 0-20-16,4 0-3 0,-1 0-1 0,1-3 0 15,-2 3 0-15,-5 0-8 0,8-2 12 0,-5-3-4 0,-6 5 2 0,5-2 0 16,1-3 0-16,-3 5 0 0,0-7-10 15,-3 7 0-15,0-2 0 0,0-1 0 0,-5-1 0 16,-2 1 0-16,-1-1 0 0,-5 4 0 16,3-3-35-16,-3-4-2 15,-3 0-1-15,-2 0-838 0,-3-2-167 0</inkml:trace>
  <inkml:trace contextRef="#ctx0" brushRef="#br0" timeOffset="13299.68">1804 11770 1731 0,'0'-14'76'0,"3"4"17"0,2 3-74 0,-2-5-19 0,2-2 0 0,6-2 0 0,-3-1 28 0,2-4 3 16,-2-2 0-16,6-1 0 0,1 1 13 0,1-3 2 16,3-2 1-16,-1-1 0 0,1 1-29 0,5-2-6 15,-3 4 0-15,3-5-1 16,-3 8-11-16,5-1 0 0,3 1 0 0,3-1 8 0,-3 8-8 0,0-3 0 16,3-2 0-16,-3 4 0 0,-2 1 0 0,2 2 0 15,-3 4 0-15,1 1 0 0,2-1 0 0,3 6 8 0,-6-3-8 0,3 7 0 16,-2 0 16-16,-1 7-3 15,1 0 0-15,-4 2 0 16,9 5 12-16,-5 0 3 0,-1 3 0 0,0 2 0 0,-2 4-4 0,3 5 0 0,-3 1 0 0,2 6 0 16,0 0-9-16,1 5-3 0,-9 0 0 15,9 0 0-15,-9 5-4 0,4-5-8 16,1 0 11-16,-4 7-11 0,-1-3 9 16,-4 1-9-16,-1 2 0 0,0 0 9 0,-5 0-9 0,0 0 0 0,-5 0 9 0,2 0-9 15,-5 3 8-15,0-3-8 0,-5 0 8 16,-1 0-8-16,1 0 8 0,-3-2-8 0,-2-3 10 0,-1-2-10 0,-5 0 14 0,3 0-3 15,-3-2-1-15,0-1 0 0,-2-4 6 0,4-2 0 16,-2-5 1-16,-2-3 0 16,-1-4-7-16,1 4-2 0,-1-9 0 0,-2 3 0 15,8-1-8-15,-11-1 8 16,6-6-8-16,-3 3 8 0,-3-3-8 0,3 0 0 0,-11-1 0 0,3-6 0 0,0 5 0 16,-3 0 0-16,3-7 0 0,0 5 0 0,-6-5 0 0,9 0 0 15,-3-5 0-15,2 5 0 16,1-7 0-16,-3 5 0 0,2-5 0 0,-5-3 0 0,1-2 0 15,-1-4 8-15,3-1-8 0,0-6 0 0,2-1 0 0,1 1 0 16,-1-3 8-16,1-7-8 0,7 3 0 16,-4-3 10-16,1-3-10 0,4 3 10 0,-1 0-10 0,1-4 0 15,-1-3 0-15,3 0 8 0,-2 5-8 0,2-3 0 16,3-7 0-16,-3 5 0 0,5 0 0 0,-2 0 0 16,3-2 0-16,2-3 0 15,0 10 0-15,5-7 0 0,0-1 0 0,3 3 0 0,0 0-8 0,0 3 8 16,6 4 0-16,2-5 0 0,0 8 0 0,2-3 0 0,3 2-9 0,-2 3 9 15,0 0 0-15,4-3 0 0,-1 8-8 0,1-3 8 32,1 0-49-32,3 2-7 0,-3 3 0 0,2-2-672 0,1 4-135 0</inkml:trace>
  <inkml:trace contextRef="#ctx0" brushRef="#br0" timeOffset="16512.03">12274 7285 1209 0,'0'0'108'0,"0"0"-87"16,0 7-21-16,0-7 0 16,0 0 192-16,0 0 33 0,0 0 7 0,0 0 2 0,0 0-142 0,0 0-28 0,0 0-5 0,0 0-2 15,0-7-39-15,0 4-8 0,0-4-2 0,3 0 0 16,-1 0-8-16,1-2 8 0,-3 2-8 0,3-3 8 16,2 3-8-16,-2-2 12 15,2 0-12-15,0-3 12 0,0 2 4 0,-2 1 2 0,5-5 0 16,0 0 0-16,-3 4 14 0,3-4 4 0,-3 2 0 0,3-2 0 15,0 0-21-15,0-2-4 16,0-1-1-16,0 1 0 0,0 2 2 0,3-5 0 0,-3 2 0 0,2-4 0 16,-2 5-12-16,0-1 0 0,0-4 9 15,0 2-9-15,3-2 0 0,-4 5 0 0,4-8 0 0,-3 5 0 16,5-2 0-16,-2-2 0 0,-1 4 0 0,4-2-8 0,-1 2 8 16,-3-2 0-16,6 4 8 0,-2-4-8 15,-1 5 0-15,0-1 0 0,3 1 0 0,0 2 0 0,-3-3 0 0,0 8 0 16,3-5 0-16,-3 2 0 15,-2-2 0-15,-1 0 0 0,1 4 0 0,-3-4 0 16,3 5 0-16,-6-5 0 0,3 4 0 0,-3-4 0 0,0 5 0 0,1-5 0 16,-4 4 0-16,1 3 0 0,0-2 0 0,-1-1 0 15,1 3 0-15,-3 0 0 0,3 0 0 0,-1 0 0 16,-2 0 0-16,3 5 0 0,-3-5 0 16,0 7 0-16,0 0 0 0,0 0 0 15,2-7 0-15,-2 7 0 0,0 0 0 0,0 0 0 0,0 0 0 0,0 0 0 16,0 0 0-16,8 7 8 0,0-3-8 0,-2-1 0 15,-1 6 0-15,0-2 0 0,3-2 0 0,-3 0 0 16,1 2 0-16,-1 7 0 0,3-5 0 0,-3 3 0 0,3-3 0 0,0 1 0 16,0 4 0-16,3-2 0 15,-3 2 0-15,2-5 0 0,1 10 9 0,-1-7 1 0,6 4 0 0,0-2 0 16,-3 3 6-16,1 4 2 0,-1-2 0 16,3 2 0-16,0-2-18 0,-1 4 0 0,4 1 8 15,-1-1-8-15,1-2 0 0,0 3 0 0,-1-1 0 16,1 3 0-16,2-2 0 0,-3-3 0 0,-2-2 0 0,3 4 0 15,-1 1 0-15,1-3 0 0,-1-2-11 0,3 4 11 16,3 1 0-16,-5-1 0 0,-1 1 8 0,3-5-8 16,-2 4 20-16,2-2-1 15,3-2-1-15,-3 2 0 0,-2 1-10 0,2-4-8 0,-5-1 9 0,2 4-9 16,-2-5 0-16,0 1 8 0,-3-8-8 0,0 5 0 0,-2-4 0 16,-3-1 0-16,2 3 0 0,-2-5 0 0,-2-5 0 0,-1 1-16 15,-5-3 3-15,0 0 1 16,0 0-186-16,0 0-37 0</inkml:trace>
  <inkml:trace contextRef="#ctx0" brushRef="#br0" timeOffset="17153.81">12586 7511 1382 0,'0'0'123'0,"0"0"-99"0,-5 0-24 0,0-5 0 0,-1 5 200 0,1 0 36 15,2 0 6-15,-2 0 2 0,2 0-136 0,3 0-26 16,-5 7-6-16,3-2 0 0,-4-1-36 0,1 10-6 15,2 1-2-15,-2 1 0 0,0 1-9 0,-1 6-3 16,4 3 0-16,-1-3 0 0,1 8-20 16,-1 2 0-16,3-3 0 0,0 10 0 0,3 0 0 0,-1 0 0 15,1 7 0-15,-1-2 0 0,4-5 0 0,-1 0 0 16,0-7 0-16,-2 5 0 0,2-5 0 16,1-8 0-16,-1 4 0 0,0-10 0 15,3 4-26-15,-3-7-3 16,3-1-1-16,0-6 0 0,-2-2-80 15,1 0-16-15,1-7-3 0,0-7-564 0,-5 0-113 0</inkml:trace>
  <inkml:trace contextRef="#ctx0" brushRef="#br0" timeOffset="17357.68">12240 7988 2091 0,'-16'14'92'0,"8"-12"20"0,0 6-89 0,0-1-23 0,0 0 0 0,3-5 0 0,2 5 68 0,3-7 10 15,0 0 2-15,0 0 0 16,0 0-34-16,8 0-6 0,3 7-2 0,2-7 0 0,0-5-21 0,3 3-4 16,2 0-1-16,4-3 0 0,1-2-12 0,-1-2 9 15,1 1-9-15,-4-3 8 16,2-1-76-16,-2 0-15 0,-1-2-3 0,-2-2-624 16,0 2-125-16</inkml:trace>
  <inkml:trace contextRef="#ctx0" brushRef="#br0" timeOffset="17647.08">12634 8052 2073 0,'8'7'92'0,"-6"-5"19"0,4 3-89 0,-1-3-22 0,3-2 0 0,0 0 0 15,5 0 108-15,0-2 16 0,1-3 4 0,-1 0 1 16,3-2-90-16,-3 0-19 15,3-2-3-15,-3-3-1 0,-2 3-16 0,2-1 0 16,-3 1 0-16,4-3-9 16,-4 5-14-16,-2-2-2 0,0 6-1 0,0-2 0 0,-5 5 15 0,2 0 11 0,0 5-13 0,-2 2 5 15,-3 3 8-15,3-1 16 0,-3 7-4 0,0 1-1 16,-3-3 21-16,3 7 4 0,-3-4 0 16,3 2 1-16,-2-3-11 15,2-2-2-15,0 3-1 0,0-3 0 0,-3-5-23 0,3 5 0 0,0-4 0 16,0-3 0-16,3-5-63 0,-3-2-17 15,0 0-3-15,0 0-1 0,0 0-108 0,0-5-21 0,0-6-5 0</inkml:trace>
  <inkml:trace contextRef="#ctx0" brushRef="#br0" timeOffset="17828.84">12970 7732 2250 0,'0'0'100'0,"0"4"20"0,0 3-96 0,-3 0-24 16,3 1 0-16,3-1 0 0,-3 0 47 0,3-5 5 15,-1 7 0-15,1-4 1 0,-1 2-33 0,1-4-8 16,5 6 0-16,-3-4-1 16,3 2-156-16,3-3-31 0,2 1-7 0,0-3-735 15</inkml:trace>
  <inkml:trace contextRef="#ctx0" brushRef="#br0" timeOffset="18088.71">13211 7870 2138 0,'5'7'47'0,"-2"-2"9"0,-3 0 3 0,2 2 1 0,-2 5-48 0,0-8-12 0,-2 3 0 0,-1 5 0 16,-2-7 56-16,-1 2 9 0,-4 5 2 0,2-8 0 15,-3 8-47-15,1-2-8 0,-1-3-3 16,-2 2 0-16,0-7-9 0,-1 10 0 0,4-2 0 0,-1-3 0 16,1 2-17-16,4-2 4 0,-2 0 1 0,3 3 0 15,-3-3 0-15,3 0 0 0,0 2 0 16,-1 1 0-16,6 1 12 0,0 1 0 0,0-5 0 0,6 7 0 16,-4-2 0-16,4 0 0 0,1-1 0 0,-1 1 0 15,2 0 0-15,2 0 0 0,1-3 11 0,-1 1-3 16,1-1 3-16,0-2 1 0,-1 7 0 0,1-4 0 31,-1-3-12-31,-2 2 0 0,0 5 9 0,-2-4-9 0,-1-3 0 0,0 7 0 0,-5-5 0 16,0 1 0-16,0 1 0 0,-5 1-16 0,0 0 2 0,-3-3 1 15,-3 1-25-15,0-1-5 16,-2-2-1-16,-3 0 0 0,3 0-102 0,-3-4-21 0,6-3-4 0,-4-3-628 0</inkml:trace>
  <inkml:trace contextRef="#ctx0" brushRef="#br0" timeOffset="18705.06">13227 7452 864 0,'5'5'76'0,"3"-5"-60"0,0 2-16 0,0 3 0 0,0-3 320 0,2 7 60 16,-2 5 13-16,0 1 3 0,3-1-244 0,-3 4-49 0,-1 6-10 0,1 0-1 15,-2-1-53-15,-1 3-11 16,0 2-1-16,-2-2-1 0,0 7-18 0,-3-3-8 15,0 3 8-15,-3 3-8 0,0-1 0 0,1-2 0 0,-4 2 0 0,1-2 0 16,2-2 0-16,-2-5 0 0,0-3-12 16,0 1 12-16,-1-8-18 0,4 1 4 15,-4-3 1-15,4-5 0 0,-1-2 0 16,0 0 0-16,3-7 0 0,0 0 0 0,0 0 1 0,3-7 0 0,-3 0 0 0,3 0 0 16,2-2 12-16,0-6-9 0,1 4 9 0,-1-3-8 15,0-3 8-15,3 1 0 0,0 2 0 16,0-1-8-16,0 4 8 0,2-1 0 0,-4 3 0 15,2 1 0-15,2 4 14 0,-2-3-2 0,-2 2 0 0,1 5 0 16,-1 0 17-16,2 0 3 0,0 5 1 16,-3-3 0-16,0 3-25 0,0-1-8 0,1 4 0 0,-1-1 0 15,-2 2 0-15,-1-2 0 0,1 2 0 16,-3 6 0-16,3-6 0 0,-3-2-9 16,5 0-1-16,-2 2 0 0,-1-4-16 0,1-2-3 0,-3-3-1 0,8 0 0 15,0 0-17-15,0-8-3 0,0 1-1 0,2-2 0 16,-2-3-29-16,5-7-5 0,-2 3-2 0,0 0 0 15,2-8 19-15,-3 0 4 0,4 1 1 0,-4 4 0 0,1-2 42 0,-1-3 8 16,1 8 1-16,0-3 1 0,-4 3 30 0,1-3 5 16,0 2 2-16,0 8 0 0,-2-5 42 0,-1 5 8 15,-3-1 1-15,1 3 1 0,0 0-3 0,-3 7-1 16,0 0 0-16,0 0 0 0,-6 7-7 0,4 0-2 0,-3 0 0 16,-1 5 0-16,1 2-30 0,0 2-7 0,-3 1 0 0,2 6-1 15,1 1-16-15,0 7-3 0,0-6-8 0,-1 6 12 16,4 2-12-16,-1 5 0 15,0-6 8-15,3-1-8 0,0-5 0 0,0 2 0 16,3-4 0-16,-3-6-10 16,3 6-14-16,-1-8-4 0,1-1 0 0,0-6 0 15,-1-2-98-15,1-2-20 0,-3-5-4 0,5-5-559 16,0 3-112-16</inkml:trace>
  <inkml:trace contextRef="#ctx0" brushRef="#br0" timeOffset="18898.73">13547 7774 2257 0,'-6'9'100'0,"4"-2"20"0,-1 1-96 0,3-1-24 15,0 0 0-15,0 0 0 16,3-3 53-16,-3-4 6 0,0 0 1 0,5 7 0 0,3-7-39 0,0 0-7 16,2 0-2-16,1 0 0 15,0 0-52-15,2-7-10 0,-3 7-2 0,6-4-1 16,-5-3-127-16,2 2-24 0,0-2-6 0,1 5-1 0</inkml:trace>
  <inkml:trace contextRef="#ctx0" brushRef="#br0" timeOffset="19513.88">13851 7932 1094 0,'0'9'97'0,"-3"5"-77"0,3 3-20 15,0-1 0-15,0 8 270 0,0-8 50 0,3 0 11 16,-3 1 1-16,5-3-199 0,-2-5-40 0,0 6-8 0,4-8-1 15,-1 0-33-15,-1-5-7 0,3-2 0 0,3 0-1 16,-1-7-43-16,3 2 0 0,-2-6 0 0,2-1 0 31,-2-2-28-31,-1-8-7 0,1 6-1 0,0 0-1 16,-4-3-14 0,4 0-2-16,-3 2-1 0,-3 1 0 0,1 0 19 0,-1 1 4 0,-2 4 1 0,-3-3 0 0,0 6 30 15,0 1 0-15,-3-2-8 0,0 9 8 0,-5-2 8 0,3 2 4 0,-3 2 0 0,-3-2 1 16,1 7 13-16,2-5 2 0,0 5 1 0,0 1 0 15,0-1-5-15,3 2 0 0,-3-2-1 0,3 2 0 16,2-1-13-16,0 1-2 0,1 5-8 16,-1-5 12-16,8 6-12 0,-2-6 0 0,2 5 0 0,1-5 0 15,1 3-12-15,7-7 12 0,-1 2-12 0,0-2 12 0,0-3-13 16,3-4 4-16,0-3 1 0,0 5 0 16,3-7-8-16,-1-2-2 0,3 1 0 0,-2-1 0 15,-1-5 8-15,1 7 2 16,-1-2 0-16,1-1 0 0,-1 1-4 0,1-3 0 15,-6 3 0-15,3 1 0 0,-3 1 12 0,0-2 0 0,-5 7 0 0,3-3 8 16,-3-2 10-16,-3 5 2 0,-2 2 1 0,-3 0 0 16,0 0 2-16,0 0 0 0,0 7 0 0,-3 2 0 15,1-2-12-15,-1 2-3 0,0 3 0 0,1-2 0 0,-4-1 2 0,4 0 0 16,-4 6 0-16,1-6 0 0,0 5 19 0,2 0 4 0,3-2 1 16,0 2 0-16,0 0-18 0,3-2-3 0,-1 0-1 0,4-1 0 15,2-3-3-15,-6 6-1 0,6-5 0 16,-2-2 0-16,-4 0-8 0,1-5 8 0,-1 6-8 0,-2-8 8 15,0 0-8-15,3 7 0 16,-3-7 0-16,-3 2-11 16,1 5-33-16,-3 0-6 0,-3-2-2 0,-3-1 0 15,3 1 21-15,0-2 4 0,-2 4 1 0,-4 0 0 16,4-5-10-16,-3 5-1 0,2-7-1 0,0 5 0 16,1-5 7-16,-1-5 2 0,3 3 0 0,0-3 0 0,3-4-29 0,0-6-6 0,5-1 0 0,0-3-1 31,2-4-147-31,4-6-28 0,10-29-7 0,2 6-1 0</inkml:trace>
  <inkml:trace contextRef="#ctx0" brushRef="#br0" timeOffset="19706.34">14523 7553 2088 0,'8'5'92'0,"-3"-3"20"0,1 5-90 0,-1 0-22 0,0 5 0 0,0 0 0 0,1-1 117 0,-4 11 19 16,1-4 4-16,-3 6 1 16,0-1-57-16,-3 6-11 0,1 4-2 0,-1-1-1 0,0 1-34 0,1 5-6 15,-4 2-2-15,4 0 0 0,-3 0-17 0,2-2-11 16,0-5 12-16,1-1-12 0,2-1 0 0,-3 0 0 15,0-6 0-15,1-1 0 16,2 0-27-16,-3-1-5 0,3-7-2 0,0-1 0 16,3-1-49-16,-3-5-9 0,0-9-3 0,0 0 0 15,0 0-161-15,0-7-33 16</inkml:trace>
  <inkml:trace contextRef="#ctx0" brushRef="#br0" timeOffset="19916.96">14383 7800 2419 0,'0'19'215'0,"-3"-15"-172"0,0 11-35 0,1-6-8 16,4 3 136-16,1-3 24 15,5 0 6-15,3-1 1 0,-3 1-89 0,2-2-18 0,1 0-3 0,2-5-1 16,0-2-41-16,3 0-15 0,-3 0 9 0,6-2-9 16,2-5 0-16,0 0 0 0,3 5-12 0,0-8 12 46,0-2-66-46,-1 3-6 0,1 0 0 0,0-5-1 0,2 4-140 0,-4-4-28 0,1 7-6 0</inkml:trace>
  <inkml:trace contextRef="#ctx0" brushRef="#br0" timeOffset="20704.64">15388 6523 2098 0,'0'0'93'0,"0"0"19"0,0 0-89 0,0 7-23 0,5 0 0 15,1-2 0-15,2 9 64 0,2 0 9 0,1 5 2 0,5 2 0 32,-3 5-27-32,5 4-6 0,4 3-1 0,4 7 0 0,3 5-41 0,0-3 0 0,0 5 0 0,1 0 0 15,-1 7 0-15,0-4 0 16,2-3 0-16,1 7 0 0,3 0 0 0,-4-5 8 15,1-2-8-15,-3 3 0 0,0-10 0 16,-5 2 0-16,-3-7 0 0,0 3 0 0,-7-12 0 16,2 4 0-16,-3-4 0 0,0-4 0 0,-5-6 0 15,0 0 0-15,-3-1-9 0,-2-8 9 0,-3-7-154 16,0 0-24-16</inkml:trace>
  <inkml:trace contextRef="#ctx0" brushRef="#br0" timeOffset="22231.63">16822 7734 2761 0,'0'0'60'0,"-2"7"13"0,2 0 3 0,-8 0 2 0,0 3-62 0,0-1-16 0,5 0 0 0,-5 3 0 0,0 0 62 0,-2 2 10 16,4 3 1-16,-2 4 1 0,-2-3-48 0,2 11-10 16,0-1-1-16,-3 3-1 0,3 8-14 0,1 1 0 0,-7 8 0 15,4-1 0 1,4 9 0-16,4-2 0 0,-4 3 0 0,4-3-10 0,4-5 10 0,4-2 0 15,-4-7 0-15,6-2 0 0,0 2 0 16,0-10-8-16,5-4 8 0,-2-2 0 16,0-10 0-16,2-5-8 0,5-4 8 0,1-10 0 0,-1-2 0 0,1-9-10 15,2-1 10-15,-2-6 0 0,-1-8 0 16,-2-2 0-16,0-2 0 0,0-10 0 0,0 3-20 0,-3-10 4 16,-3 5 0-16,1 0 0 0,0 0 0 0,-3-2 0 0,-3 2 0 0,-3 0 0 15,4-1 16-15,-4 1-10 16,-4 5 10-16,-4 2-8 0,1 2 8 0,3 6 9 0,-6 1-1 15,2 5-8-15,-2 3 17 0,-2 1-3 0,2 6-1 0,-3 2 0 16,-2 4-13-16,0 3 0 16,2 3 0-16,-5-1 0 15,-2 5 0-15,-1 0 0 0,1 7 0 0,-3 0 0 0,-1 3 0 16,1 4-10-16,-3-3 2 0,6 3 0 16,2 3-33-16,0-3-7 0,0 0 0 0,3-2-1 0,5 4-107 15,0-1-20-15,0-6-5 0,3 5-869 0</inkml:trace>
  <inkml:trace contextRef="#ctx0" brushRef="#br0" timeOffset="22490.77">17500 7593 2592 0,'5'12'115'0,"-5"-8"23"15,2 3-110-15,-2 3-28 0,3 4 0 0,-6 0 0 0,3-5 90 0,-5 8 13 16,0-1 2-16,-3 1 1 0,0 2-66 0,0-1-14 15,-2 6-2-15,2 0-1 16,-3 1-23-16,3 6-10 0,0 7 1 0,0 2 0 0,3 2-3 0,0 5-1 16,5 0 0-16,0 5 0 15,2 4 2-15,6 1 1 0,0-1 0 0,5 1 0 0,3-3 10 0,0-3 0 16,5-1 0-16,0-1 0 16,1-2-40-16,-1-7-13 0,0-2-3 0,3-5 0 15,-6-7 8-15,3-3 2 0,-2-4 0 0,-1-7-740 0,-2-8-148 0</inkml:trace>
  <inkml:trace contextRef="#ctx0" brushRef="#br0" timeOffset="22941.26">18013 7807 3366 0,'-3'38'74'0,"3"-22"15"0,-5 10 3 0,2 4 3 0,-2 1-76 0,2 7-19 16,1-5 0-16,2 0 0 15,0-1 29-15,2 4 3 0,-4-3 0 0,2-3 0 0,0-2-32 0,0 3-15 16,0-7 2-16,0 4 0 16,0-9-27-1,0 2-6-15,-3-2-1 0,0-5 0 0,3-5-16 0,-2 5-3 16,-4-4-1-16,6-6 0 16,0-4 11-16,0 0 3 0,-2-4 0 0,-1-3 0 0,3-3 53 15,0-4 8-15,3-2 4 0,-1-3 0 16,4-9-12-16,2-1-11 0,2-6 3 0,3 2 0 0,1-5 8 15,-4 3-12-15,6-9 12 0,-3 4-12 0,3 0 12 0,0 2 0 16,0-2 8-16,0 7-8 0,0 7 0 0,-3 3 0 16,6 1-12-16,-6 6 4 0,3 7 23 0,-3 2 5 0,3-1 0 0,0 8 1 0,2 0 36 0,-2 8 7 15,0 1 2-15,0 5 0 0,0 3-13 16,0-1-2-16,-3 5-1 0,3 3 0 16,-1 2-34-16,-1-3-6 0,-1 8-2 0,0-1 0 0,-2-4-8 0,2 5 0 0,-5-5 0 15,0 2 0 1,-3-5-19-16,0-4-5 0,1 5-2 0,-4-3 0 15,1-5-70-15,-3-4-15 0,0 0-2 0,0-3-1 16,0-9-103-16,0 0-21 0</inkml:trace>
  <inkml:trace contextRef="#ctx0" brushRef="#br0" timeOffset="23265.5">18579 7285 3524 0,'3'7'78'0,"5"7"16"0,-3 0 3 0,6 3 1 0,4-1-78 0,4-4-20 0,-3 2 0 0,2 2 0 0,3-9 13 0,-5 8-1 16,-5-8 0-16,0 0 0 15,-1-3-32-15,-2-4-6 0,-3 5-2 0,-5-5 0 32,0 0-69-32,0 0-15 0,0 0-2 0,0 0-1 0,-5 2 42 0,0 3 8 0,-3 0 1 0,0 2 1 15,0 0 1-15,-3 2 0 0,-2 3 0 0,3 0 0 0,2 0 75 0,-3-1 15 16,3 1 4-16,-3 0 0 0,4 0 25 0,-1-3 6 15,0 0 1-15,5 1 0 16,-2 2-26 0,2-3-5-16,3-2-1 0,3 2 0 15,-1 1 0-15,4-3 0 0,-1 0 0 0,3 0 0 0,0-5-14 0,2 5-3 0,1 1-1 0,2-6 0 16,0-2-14-16,1 7 0 0,2-7 8 0,-3 5-8 16,3-3-12-16,-3-2-4 0,3-2-2 0,-3-3 0 15,0 5-128-15,3-7-26 16,0 2-4-16,0-7-2 0</inkml:trace>
  <inkml:trace contextRef="#ctx0" brushRef="#br0" timeOffset="23468.82">19373 7339 3351 0,'2'16'74'0,"4"-2"15"0,-1 5 3 0,3 2 2 0,0 1-75 15,0-1-19-15,0 7 0 0,0-2 0 0,0 4 42 0,0 1 5 16,-3-5 1-16,3 14 0 15,0 14-64 1,-3 2-13-16,-5 1-3 0,3 4 0 0,-6 3 11 0,-2-1 1 0,-6-2 1 16,-2 3 0-16,-3 2-1 0,-5-3-1 0,-3 1 0 0,-8-1 0 15,-5-2-28-15,-5-4-6 0,-6-1-1 16,1-2 0-16,-6 0 20 0,-3-11 3 16,-2 4 1-16,-8-10-857 0,-8-4-171 0</inkml:trace>
  <inkml:trace contextRef="#ctx0" brushRef="#br0" timeOffset="23849.53">15661 9256 2592 0,'24'7'57'0,"-6"0"12"0,6-7 3 16,13 4 0-16,13-4-58 0,11-4-14 0,10 1 0 0,11-1 0 0,11-3 82 0,10-3 14 15,6 1 2-15,12-5 1 0,9 4-57 16,8 1-11-16,7-3-3 0,1 7 0 0,-1-6-16 0,6 8-4 15,3-1-8-15,4 1 12 0,6-4-12 0,0 7-16 0,3 5 3 16,-3-3 1-16,0 1-3 0,0-3 0 0,-2 4 0 0,-1-4 0 16,3 3-29-16,-8 1-7 0,-2-1-1 15,-9-3 0 1,-5 0-6-16,-10 0-2 0,-6 0 0 0,1-7 0 0,4 0-108 0,-10 4-23 0,-13-4-4 0,-3 0-1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39:44.0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17005 620 230 0,'-3'-5'20'0,"3"-4"-20"0,3 2 0 0,2-3 0 15,-5 1 301-15,3-5 56 0,2 7 11 0,-2-3 3 16,-1 1-271-16,4 2-53 0,-4-3-11 0,1 3-3 15,0 0-4-15,-3 0-1 16,0 7 0-16,0 0 0 0,2-2-11 0,-2-3-2 0,-5-2-1 0,0 5 0 0,5 2-3 16,0 0-1-16,-6 0 0 0,1 0 0 0,-3-7 7 15,3 7 2-15,-1 7 0 0,-1-7 0 0,-1 0 9 0,2 2 1 16,1 3 1-16,0-5 0 0,-6 2 2 0,3 3 1 16,3-3 0-16,0 5 0 15,-3 0-6-15,2-4-2 0,-2 6 0 0,3-4 0 0,0 2-10 16,0-5-3-16,-3-2 0 0,5 7 0 15,0 0-12-15,1-4 0 0,-1 4 0 0,0-7 0 0,3 0 0 0,-2 7 0 16,-1 0 0-16,0-7 0 0,3 0 0 16,0 0 0-16,0 0 0 15,-2 2 0-15,-1-2 0 0,1 5 0 0,2-5 0 0,0 2 0 0,-6-2 0 0,4 0 8 0,2 0-8 16,0 0 0-16,-6 7 0 0,6-7 8 16,-2 0-8-16,2 0 0 0,0 0 0 0,-3 0 0 15,-2 3 0-15,5-3 0 0,0 0 0 0,0 0 0 0,-3 4 0 0,3-4 0 16,0 0 0-16,0 0 0 15,0 0 0-15,0 0-10 0,0 0 1 0,0 0 0 16,0 3 0-16,-5-3 0 0,5 0 9 0,0 0 0 0,-3 4-9 0,3-4 9 31,-2 5-42-31,2-5-4 0,0 0-1 0,0 0 0 0,0 0-129 0,0 0-27 0,0 0-5 16,0 0-511-16</inkml:trace>
  <inkml:trace contextRef="#ctx0" brushRef="#br0" timeOffset="671.04">16933 472 1461 0,'0'0'64'0,"-5"0"15"0,0 0-63 0,-3 0-16 0,3-3 0 0,-3 3 0 15,2 0 71-15,1 0 11 0,-3 0 2 0,3 0 1 16,-6 0-49-16,3 0-9 0,0 3-3 0,-2 4 0 16,-1 0-16-16,1 0-8 0,2-5 8 0,-6 5-8 15,1 7 0-15,3-7 0 0,2 3 0 0,0-1 0 16,-6 5 0-16,7-4 0 0,-1 4 0 0,2 2 0 15,1-6 0-15,0 11 0 0,-1-10 0 0,4 4 0 16,2 6 21-16,0-5-1 16,0 3 0-16,0 2 0 0,8 3 4 0,-3-5 0 0,-2 4 0 0,5 1 0 0,2 4-24 0,1 0 8 15,-3 0-8-15,0-4 0 16,0 2 8-16,2-3-8 0,1 5 8 0,-1-2-8 16,-2 0 0-16,0 5 0 0,0-1 0 0,0-4 0 0,0 5 0 0,-3 6 0 15,1-4 0-15,-1-2 0 16,-2 2 14-16,-1-3-2 0,-2-4 0 15,0 5 0-15,0-1 12 0,0 1 3 0,-5-3 0 0,2 3 0 16,1-3-11-16,-4 0-1 0,-2 0-1 0,3-2 0 0,0-2-14 0,-3-1 0 16,-5 1 8-16,-1-3-8 0,4-2 0 0,-6-3 0 15,0 5 0-15,0-11 0 0,0 6 0 0,0-2 0 0,1-7 0 16,-4 3 0 0,1-3-38-16,-1-5-14 0,0-2-2 15,4 0-579-15,-4 0-116 0</inkml:trace>
  <inkml:trace contextRef="#ctx0" brushRef="#br0" timeOffset="874.79">16484 1078 2404 0,'5'-4'53'0,"0"1"11"0,3-4 3 0,5 7 0 15,6-2-54-15,2-3-13 0,3 3 0 0,5-3 0 0,3 5 39 0,2 0 5 0,-2 0 0 0,0 0 1 0,2 0-31 0,-2 5-6 16,-1-5-8-16,1 0 11 31,-3 2-75-31,3-2-16 0,5 5-2 0,-8-3-986 16</inkml:trace>
  <inkml:trace contextRef="#ctx0" brushRef="#br0" timeOffset="1176.36">17682 723 2098 0,'0'0'93'0,"0"0"19"0,-5-2-89 0,0 2-23 16,-1 2 0-16,-2-2 0 0,0 7 68 16,-2-4 8-16,-1 4 3 0,1 2 0 15,-4-2-67-15,-1 7-12 0,-4-4 0 0,3 6-10 0,0 5 10 0,-2 5 8 0,2 2-8 0,-3 5 11 16,3-7-11-16,1 12 0 15,1-12-10-15,4 11 10 0,-1-11 0 0,6 9 0 16,0-2-8-16,5 0 8 0,0-2 0 0,2 4 0 0,4-7 0 16,-1-2-9-1,3 2 9-15,2-4 0 0,4-3 0 0,-1 3 0 0,0-10-12 16,3 2 2-16,2-2 1 0,1 0 0 16,5-2-23-16,0-5-5 0,-1 7-1 0,-1-11-627 0,1 1-126 15</inkml:trace>
  <inkml:trace contextRef="#ctx0" brushRef="#br0" timeOffset="1717.41">18135 716 2314 0,'0'-9'103'0,"0"9"21"0,0 0-100 0,0 0-24 15,0 0 0-15,0 0 0 0,0 0 47 0,0 0 4 16,0 0 1-16,2 7 0 0,1 0-43 0,-3 5-9 0,0 2 0 0,0 2 0 31,0 1 0-31,-3 6 8 0,1 1-8 0,-1-1 9 0,-2 3-9 0,2-5-11 16,-2 3 3-16,-1-1 0 0,1-4-10 0,0-5-2 0,0 3 0 0,-1-1 0 15,-2-4 8-15,6 0 0 16,-4-5 1-16,1 7 0 0,2-7 11 0,1 0 0 0,-1-2 0 0,3-5 8 16,0 0-8-16,0 0 0 0,5 4-8 0,3-4 8 15,3 0 0-15,0-4 14 0,2 1-2 0,3-4 0 16,-3 5-12-16,3-3 0 16,0 3 0-16,2-3 0 15,3 0 0-15,3 1 0 0,-3 4 0 0,6-3 0 0,-3 6 0 0,-1-3-12 0,4 9 12 16,-3-4-13-16,-1-3 13 0,1 5 0 0,0 0 0 0,-3 0 0 15,0 3 0-15,-2-1 0 0,-1 3 0 0,-2 0 0 16,0 4 0-16,0-9 0 0,-3 7 0 0,-2 0-9 0,-1 3 9 0,-4-1 14 16,-4-2-3-16,1-2-1 15,-6 9-10-15,-2-4 0 0,-3 2 0 0,-2-1 0 16,-4-1 0-16,1 2 0 16,-5 2 0-16,-1-5 0 0,-2 1 18 0,-3-1 2 0,-2-2 0 0,-1 3 0 0,-2-3-20 15,3 2 0-15,-3-6 0 0,2-1 0 16,-2-2-28-16,2 3-10 0,4-3-2 0,-1-3 0 15,0-4-24-15,6 0-6 0,-4-4-1 0,4 1-581 16,-1-4-116-16</inkml:trace>
  <inkml:trace contextRef="#ctx0" brushRef="#br0" timeOffset="1906.46">18333 801 1785 0,'0'0'159'0,"5"-5"-127"0,-2 3-32 0,5 2 0 16,2-5 161-16,4 0 27 0,-1 1 4 0,3 4 2 16,2 0-121-16,-2 0-24 15,3 4-5-15,-3 1 0 0,-1-5-36 0,1 5-8 0,0 2 0 0,0-5 0 32,0 3-110-32,0-3-24 0,0 5-5 0,0-7-893 15</inkml:trace>
  <inkml:trace contextRef="#ctx0" brushRef="#br0" timeOffset="2255.48">18987 606 2246 0,'0'0'200'0,"7"4"-160"0,1 1-32 0,3 0-8 0,2-3 38 0,3 3 6 15,0 2 2-15,2 2 0 0,1 8 9 0,-3-8 1 16,0 12 1-16,2-4 0 0,-2 2-49 0,0 2-8 15,0 5 0-15,0 2 0 0,0-2 0 0,-3 4 0 16,-3-6 0 0,-2 2 0-16,0 2 0 0,0 0 0 0,-2 0 0 0,-1-4 0 0,-3 2 0 0,-2 2 0 15,0 0 0-15,-2 3 0 0,-1-1 0 0,-2 3 0 16,-3 0 0-16,-3-5 0 0,-2 8 18 16,-3-8 11-16,-2 5 3 0,-6-3 0 0,3 3-32 0,-6 0 0 0,-4-2 0 15,1 6 0 1,-1-6-20-16,-1 2-9 15,0 0-3-15,-2 4-754 0,-3-11-151 0</inkml:trace>
  <inkml:trace contextRef="#ctx0" brushRef="#br0" timeOffset="6324.76">22405 864 1861 0,'0'0'40'0,"0"0"9"0,0-7 2 0,-5 0 2 0,-1 7-42 0,-2-7-11 0,3 5 0 0,-5-3 0 15,-1 3 53-15,-5-1 9 0,3-1 2 0,-3 4 0 0,0 0-35 0,-2 0-6 0,2 0-2 0,2 7 0 16,-1 0-21-16,-1 2 8 0,2 5-8 0,1-2 0 16,0 2 0-16,-3 3 0 15,0 4 0-15,3-5-8 0,-3 8 8 0,0-1 0 0,0 1-9 0,1 2 9 16,-1 2 0-16,2 5 0 0,1-7 0 0,5 7 0 15,0 2 0-15,3 0 0 0,2 3 12 0,3-1-4 16,3-1 8-16,0 8 2 0,-1-4 0 0,6-4 0 16,0 1-4-16,3 1-1 0,-3 2 0 0,2-7 0 15,4 7-13-15,-7 0 0 0,4-3 0 0,0 1 0 0,-3-3 0 16,0 3 0-16,-3-5 0 0,0 0 0 16,-2 4 0-16,2-6 0 0,-2-5 0 0,-3 4 0 0,0-4 0 0,0-5 0 15,-3 3 0-15,0-8 0 16,-2 3 0-16,0-5-8 0,-3 0 8 15,-3-4 0-15,-2 4-88 0,-3-5-10 0,-2-2-2 16,-1 1-808-16</inkml:trace>
  <inkml:trace contextRef="#ctx0" brushRef="#br0" timeOffset="6534.78">21788 1711 1785 0,'8'-7'79'0,"0"2"17"0,0 3-77 0,11 2-19 0,-1-3 0 0,9-1 0 16,2 1 193-16,5-1 35 0,3-1 8 0,3 0 0 16,-3 3-161-16,0-3-33 0,0 3-6 0,0-5-2 15,0 0-34-15,3 4 0 0,0-4-15 0,-1 3 5 16,1-6-140 0,-3 8-28-16,0-5-6 0</inkml:trace>
  <inkml:trace contextRef="#ctx0" brushRef="#br0" timeOffset="6793.81">22992 1165 2138 0,'0'0'47'0,"-5"0"9"0,-3 3 3 0,0 1 1 0,0 3-48 0,0 3-12 0,-2-3 0 0,2 2 0 0,-5 10 49 0,2-5 7 16,-2 3 2-16,-1 6 0 15,1-2-44-15,0 5-14 0,0-2 8 0,2 6-8 16,-2 1 0-16,5 2 0 0,5 0-8 0,-2 4 8 0,2-6 0 0,1 4 0 16,2 3 0-16,2-5 0 0,4 4 0 0,2-11 0 0,2 7 0 15,3-2-9-15,1-8 9 0,-1 6 0 16,3-11 0-16,0 6 0 16,0-3-24-1,-1-2-2-15,1-3-1 0,3-2-649 0,-3-4-129 0</inkml:trace>
  <inkml:trace contextRef="#ctx0" brushRef="#br0" timeOffset="7288.4">23334 1219 2574 0,'-3'5'56'0,"0"7"12"0,3 0 3 0,-2 2 1 16,-1 2-57-16,3 5-15 0,-5-2 0 0,2 2 0 16,-5 3 11-16,0-1-1 0,0 3 0 0,0-2 0 0,-2 2-10 0,-3-5-14 31,-1 2 3-31,4-6 1 0,-1 4-62 0,3-5-13 0,0 1-3 0,3-8 0 31,0 5-19-31,-1-4-4 0,1-3-1 0,0 0 0 0,5-7 83 0,0 0 16 0,-3 2 3 0,3-2 1 16,0 0 31-16,0 0 6 0,3-2 2 0,-1-5 0 0,1 0 30 0,2 4 5 15,3-1 2-15,0-3 0 16,3-3-28-16,5 3-6 0,0 5-1 0,-1-5 0 0,1 0-24 0,0-3-8 16,3 6 0-16,-3-6 0 0,-1 8 0 15,4-3 0-15,-3 3 0 0,2 2 0 16,1-5 0-16,-1 5 0 0,1 5 0 0,2 2 0 0,-2-5 0 0,-1 8 10 0,1-3-10 16,-3 0 8-16,2 2 1 0,1-2 0 0,-9 0 0 0,3 7 0 15,-2-7-9-15,0 5 12 0,-6 5-12 16,0-6 12-16,-5 6-12 0,-2-8 0 15,-4 5 9-15,-2-2-9 0,0 2 8 0,-5 3-8 16,-3-1 10-16,0-2-10 16,-5 0 9-16,0-2-9 0,-3 2 8 0,6 3-8 0,-3-5 0 0,-3-3 0 0,3 0 0 0,2 5 0 31,-5-6-16-31,3 1-9 0,-5-2-2 0,2-5 0 16,3 8-40-16,2-10-8 0,1 0-1 0,2-5-560 0,-3 0-112 15</inkml:trace>
  <inkml:trace contextRef="#ctx0" brushRef="#br0" timeOffset="7476.9">23442 1342 1958 0,'11'-10'87'0,"-6"8"17"0,0-3-83 0,6 3-21 16,2-3 0-16,0 3 0 0,3-3 144 0,0 0 25 16,3 1 5-16,2 4 1 0,-5-3-107 0,5 3-20 15,-3-4-5-15,3 4-1 0,-2 4-32 0,0-4-10 16,-1 0 0-16,-2 3 0 31,-3-3-16-31,3 0-9 0,-3 0-3 0,-2 0 0 0,2 4-159 0,-2-4-32 0,-3 3-6 16</inkml:trace>
  <inkml:trace contextRef="#ctx0" brushRef="#br0" timeOffset="7729.56">24069 1111 633 0,'5'-2'56'0,"1"-3"-44"0,-1 5-12 0,0 0 0 0,6 5 420 0,-1-3 83 0,1 12 16 0,2-7 3 31,-2 5-373-31,-1 5-74 0,4-3-15 0,-4 12-4 0,1 2-44 0,-1-2-12 0,-2 7 0 0,0-3 0 16,0 3 0-16,0 5 0 0,-3-1 0 0,1 3 0 16,-4 0 0-16,-2 3 0 0,0 1 0 15,-2-1 0 1,-4-6-24-16,1 3-6 0,-3-2-2 0,-2-5 0 0,-4 4 16 15,1-1 4-15,-5-6 0 0,-3 8 0 0,-6-7-87 16,-2 1-17-16,-3-1-3 0,-7-3-1 0</inkml:trace>
  <inkml:trace contextRef="#ctx0" brushRef="#br0" timeOffset="11510.42">22159 2433 518 0,'0'0'23'15,"0"0"5"-15,0 0-28 0,0 0 0 0,0 0 0 0,-3 0 0 0,-2 0 262 0,0 0 47 16,-1 7 10-16,1 0 1 0,-3-5-198 0,-2 13-40 16,-4-6-8-16,1 5-2 0,-8 3-35 0,-3-1-7 15,0 5-2-15,-5 7 0 0,-8-4-14 0,0 6-3 16,-3 10-1-16,1 0 0 0,-4 5-10 0,-2 2 0 16,-5 0 0-16,0 0 8 0,-8 3-8 0,5 4 0 15,0-5 0-15,0 8 0 0,0-1 0 0,0-2 8 0,-2-2-8 16,2 0 0-1,0-5 8-15,2 0-8 0,9-3 0 0,2-1 8 16,6-10-8-16,0 4 0 0,-1-4 0 0,6 2 8 16,0-9-8-16,0-2 0 0,8-5 0 0,0-1 0 0,2-6 0 0,6 2-20 15,2-4 3-15,3-6-599 0,3 1-119 0</inkml:trace>
  <inkml:trace contextRef="#ctx0" brushRef="#br0" timeOffset="11906.46">22368 2576 2059 0,'0'-2'45'0,"3"-3"10"16,-3 5 1-16,0 0 2 0,2 0-46 0,-2 0-12 15,5-9 0-15,3 9 0 0,3-2 46 0,-3 2 7 0,3 0 2 0,-1 0 0 0,1 0-41 0,2 2-14 0,0 7 9 0,3-2-9 32,0 8 0-32,0 1 0 0,0 8 0 0,5 1 0 0,0 11 12 0,8 4-4 15,0 0 0-15,3 0 0 0,2 7-8 0,3-7 0 16,0 2 0-16,0 5 0 0,-2 0 0 0,-1 0 0 15,-2 10 0-15,0-10 0 0,-3 9 0 0,3-11 0 16,2-3 0-16,0 10-11 0,-2-12 11 0,0 2-13 16,0-2 5-16,-1-2 8 0,1 2 0 0,-5-7 0 0,-1-3 0 0,-5-2 12 15,0-4-12-15,-2-5 0 0,-3 2 0 16,-3-5 0 0,-2-4-97-16,-1 2-25 0</inkml:trace>
  <inkml:trace contextRef="#ctx0" brushRef="#br0" timeOffset="12716.75">19590 4060 1940 0,'-13'-11'86'0,"7"6"18"0,-2 0-84 0,3-2-20 16,0 0 0-16,-3 2 0 0,-3-2 74 0,3 3 10 15,-2-3 3-15,2-3 0 0,-3 8-47 0,1-3-10 16,-4-2-2-16,4 5 0 16,-3 2-28-16,-1 0 8 0,-2 7-8 0,3-5 0 0,-3 3 0 0,0 2 0 15,1 2 0-15,-1 1 0 0,-3 6 0 0,3 8 0 0,0-3 0 0,-2 5 0 16,5-3 0-16,-3 10 11 15,-3-2-3-15,3 9-8 0,3 0 31 0,-3 4-1 0,6 3 0 16,-1 1 0-16,3-1-18 16,0-3-3-16,0 3-1 0,0 0 0 0,6 0-8 0,-1 0 0 0,3 0 0 0,-3 0-11 15,3 0 11-15,0-4 0 0,0 4 8 0,0 0-8 16,0-7 8-16,3 7-8 0,-6-7 8 16,3 0-8-16,0-2 0 0,0-6 0 0,-5 4 0 0,0-8 0 15,2-5 0-15,1 1 0 16,-4-8 0-16,1 1 0 0,0-3-12 0,-1-5-1 0,1 3 0 0,0-5-727 15,-6-4-146-15</inkml:trace>
  <inkml:trace contextRef="#ctx0" brushRef="#br0" timeOffset="12900.29">18754 4679 2390 0,'0'0'52'0,"5"-5"12"0,-2 3 1 0,5-5 3 0,2 7-55 0,3-2-13 0,1-3 0 0,1 5 0 0,4-3 57 0,0 3 9 16,2-4 2-16,0 1 0 0,3 3-33 0,2-7-7 16,6 5 0-16,2-3-1 0,1 1-19 0,2-1-8 15,0-2 8-15,0 0-8 0,0 2 0 0,-5-2-16 16,-1 2 3-16,1-2 0 16,0 3-132-16,-3-4-27 0,0 4-4 0,0-1-517 0,-2 0-103 15</inkml:trace>
  <inkml:trace contextRef="#ctx0" brushRef="#br0" timeOffset="13148.8">19873 4199 2206 0,'-16'7'98'0,"8"0"20"0,-3 3-94 0,1 4-24 0,-3-5 0 0,-1 12 0 16,4-4 94-16,-1 4 14 0,-2 0 4 0,5 7 0 15,0-2-60-15,0 5-11 0,6-1-2 0,-4 3-1 16,4 0-30-16,2 3-8 0,-3-1 0 0,6-2 0 0,-1 2 0 16,4 0 0-16,-4 5 0 0,6-2 0 15,-3-5-24-15,3-3-7 0,3-4-1 0,0 3 0 16,-1-6-42 0,6-4-9-16,0-3-1 0,0 3-645 0,0-7-129 0</inkml:trace>
  <inkml:trace contextRef="#ctx0" brushRef="#br0" timeOffset="13492.86">20264 4284 2678 0,'-13'2'59'0,"5"5"12"0,0 0 2 0,-2 3 3 0,2 1-61 0,0 1-15 0,0 0 0 0,0 0 0 0,0 4 40 0,-3-2 6 0,4 3 1 0,-1-1 0 15,0 5-47-15,-3-4 0 16,1-3 0-16,2 2 0 16,-3-4-29-16,0 2-3 0,1-4 0 0,-1 4 0 15,3-5-54-15,0 5-11 0,-2-4-3 0,4-3 0 16,1 0 56-16,3 0 12 0,-1-5 1 0,0 5 1 0,3-7 41 0,3 10 8 16,2-10 1-16,0 7 1 0,3 0 39 0,3 2 8 0,0-2 2 0,2 3 0 15,-3-3-18-15,6-2-4 0,0-3-1 0,3 5 0 16,-1-5-47-16,6 3 0 0,2-3 0 0,-2-4 0 15,0 2-23-15,3-5-1 0,-4 1 0 16,4-1 0-16,-1-2-135 16,1-3-27-16,-3 3-6 0,-3 0-476 0,-3 3-95 15</inkml:trace>
  <inkml:trace contextRef="#ctx0" brushRef="#br0" timeOffset="13667.01">20415 4404 1947 0,'-13'5'86'0,"8"-3"18"0,-3-2-83 0,0 7-21 0,0 0 0 0,-3 0 0 0,3 5 102 0,0 0 16 16,6-1 3-16,-3 6 1 0,-1-3-63 0,1 7-13 15,0-2-2-15,-1 2-1 0,1-2-32 0,0 4-11 16,-1 1 0-16,4-1 9 0,-1 3-9 0,-2-2 0 16,2-1 0-16,1-2 0 15,-1-2-72-15,0 0-8 0,1-7 0 0,2 4-969 0</inkml:trace>
  <inkml:trace contextRef="#ctx0" brushRef="#br0" timeOffset="13951.36">20569 4340 2404 0,'0'0'107'0,"0"0"21"0,8 10-102 0,2-10-26 16,-2 4 0-16,5 3 0 0,1 3 84 0,-1-1 12 0,5 5 3 0,-2 3 0 15,3-1-59-15,-3 5-11 0,0-2-2 0,-3 5-1 16,0-1-26-16,-2 1 0 0,-3 4-9 0,-3 0 9 16,0 3-15-16,-8 7 4 0,-2-3 1 0,-3 5 0 15,-2 2-46 1,-6-2-10-16,-5-5-2 0,-1-4 0 0,-1 2 1 0,-1-5 0 0,-3-2 0 0,1 5 0 16,-3-6 5-1,0 4 1-15,0-4 0 0,-1-3 0 16,4-6-110-16,2-4-21 0,-18 9-5 0,15-12-1 0</inkml:trace>
  <inkml:trace contextRef="#ctx0" brushRef="#br0" timeOffset="14455.37">23434 3976 1324 0,'0'0'118'0,"-2"-10"-94"15,-1 3-24-15,-2-2 0 0,2-3 288 0,0 3 54 0,-2-5 10 0,-3 4 3 16,0 3-239-16,0-2-48 0,-2 2-10 0,-4 4-2 16,-2-1-48-16,1-1-8 15,-4 0 0-15,1 3 0 0,-6 2-17 0,3 2 4 0,-1-2 1 0,-1 5 0 16,-1 0 3-16,-3 6 1 0,4 1 0 0,-1 5 0 0,0-3 8 16,5 7 0-16,1-2 0 0,-1 4 0 0,3 1 0 0,3 6 11 15,-3 1-3-15,3 4 0 0,0 3-8 0,0 2 0 16,2 7 0-16,1 2 0 15,-1-2 0-15,3 5 0 0,3 0 0 0,-3-8 0 0,2 6 0 0,4-3 0 16,-1 5 0-16,3-8 0 0,-2 3 0 0,4-2 0 16,1-5 0-16,-3-2 0 0,0-3 0 15,0-2-11-15,0-3 3 0,0 1 0 0,-5 0 8 0,2-6 0 16,-2-1 0-16,-1-1 0 16,-2 1-28-16,0-8-3 0,-2 6-1 0,-1-6 0 15,3-7 0-15,0-1-1 0,-5 1 0 0,0-2 0 16,-3 0-220-16,-2-7-44 15,-22-2-9-15,8-10-2 16</inkml:trace>
  <inkml:trace contextRef="#ctx0" brushRef="#br0" timeOffset="14677.96">22471 4594 2145 0,'8'-7'47'0,"-3"5"9"0,6-5 3 0,-1 0 2 0,1 2-49 0,5 0-12 0,-3-2 0 0,6 0 0 16,2 5 60-16,5-5 8 0,1 0 3 0,5 4 0 15,-1-1-43-15,4-1-9 0,2-2-2 0,0 2 0 16,-3 3-8-16,1 2-1 0,-1-5-8 0,-2 3 12 16,2-5-12-1,0 4 0-15,1-1 0 0,2-1 0 16,-3-2-116-16,1 2-25 0,-4-2-6 0,-1 3-810 16</inkml:trace>
  <inkml:trace contextRef="#ctx0" brushRef="#br0" timeOffset="14863.85">23519 4223 864 0,'-13'7'38'0,"7"0"8"0,-2-5-37 0,0 5-9 15,0 10 0-15,-2-10 0 0,-1 9 383 0,1-2 74 16,2 3 15-16,-3 6 4 16,3 1-344-16,-2 4-68 0,-1 0-13 0,3 3-3 0,0-1-36 0,0 3-12 15,3 0 9-15,2-2-9 0,-2 9 0 0,5-3 0 16,-3-4 0-16,3 5 0 0,3-3 0 0,0-4-14 15,-1-3 2-15,1-2 0 16,2-5-40-16,1-2-8 0,-1-3-2 0,0 1 0 16,3-3-82-16,0-7-16 0,3 0-3 0,-3-5-781 15</inkml:trace>
  <inkml:trace contextRef="#ctx0" brushRef="#br0" timeOffset="15272.1">23828 4387 3060 0,'0'0'68'0,"0"0"13"0,0 0 3 0,3 0 1 0,5 7-68 0,-3-4-17 0,6 4 0 0,-3-7 0 16,2 7 29-16,-2-7 3 0,3 0 0 0,-1 2 0 16,-2-2-53-16,0-2-11 0,0 2-1 0,0 0-1 31,-2 0-28-31,-6 0-6 0,0 0 0 0,0 0-1 0,0 0-9 0,-3 2-2 0,-5 5 0 15,3 0 0-15,-3-2 39 16,0 0 7-16,0 2 2 0,-3 0 0 0,3 2 60 0,0 3 13 0,-2-5 3 0,2 2 0 0,0 1 9 0,3-3 3 16,-3-5 0-16,2 5 0 15,1 3-29-15,2-6-6 16,1-1-1-16,-1 4 0 0,3-2 10 0,0-5 2 0,0 4 0 0,5 3 0 0,-2-7-32 16,2 7 0-16,3-2 0 0,-2 0 0 15,4-1 0-15,-2 4 0 0,5-4 0 0,-2 3 0 0,2 0 0 0,0-2 0 16,-2 0 0-16,2 2 0 0,-2 0 0 15,-1 0 0-15,-2-5 0 0,0 5 0 0,-5 0 0 0,0 0-13 16,-3 1 1-16,-3-1 0 0,0 2 12 0,-5 0 16 0,0 1-3 16,-5-3-1-1,0 0-35-15,-3 2-7 0,0 3-2 0,0-3 0 16,-2 1-21 0,-1-1-5-16,-2-2-1 0,0 0 0 0,0-7-85 0,-6 7-16 0,3-4-4 0,-2 2-836 0</inkml:trace>
  <inkml:trace contextRef="#ctx0" brushRef="#br0" timeOffset="15543.54">23990 4140 2469 0,'26'-4'109'0,"-10"4"23"0,5 4-105 16,6 3-27-16,-1-2 0 0,3 7 0 16,0 0 93-16,1 2 14 0,1 2 2 0,1 8 1 15,0-1-66-15,-3 6-12 16,-3-4-4-16,-2 8 0 0,-5 0-17 0,-1 5-11 0,-7 2 12 0,-3-3-12 15,-6-1 0-15,-2 11 0 0,-8 0 0 16,-5 0 0-16,-8 0-48 0,-8 2-4 16,-3-2-1-16,-5 0 0 0,-5-7-79 0,-8 5-15 0,-11-7-3 0,-8-3-584 15,-3 5-117-15</inkml:trace>
  <inkml:trace contextRef="#ctx0" brushRef="#br0" timeOffset="16463.32">5390 3360 1612 0,'-3'0'144'0,"-2"0"-116"0,-1 0-28 0,6 0 0 16,0 0 104-16,0 0 16 0,14 0 2 0,1 7 1 15,7-7-87-15,4 0-16 0,3 4-4 0,3-8-1 16,5 4 11-16,5-3 2 0,6-1 1 16,7 1 0-16,4-1-16 0,-1 4-3 0,0-3-1 0,6-4 0 15,2 5 0-15,5-3 0 0,3 3 0 0,-2-3 0 0,2-4-9 0,3 2 0 31,7-3 0-31,-2 1 8 0,-2-5-8 0,2 0 0 16,0 2 0-16,2-5 0 0,4 3 0 0,2-2-9 0,-3-1 9 0,3 1-13 16,0 2 13-16,-3-3 0 0,3 3 9 0,3 5-9 0,2-8 38 0,-5 3 2 15,-5 5 0-15,2-3 0 16,3-5 3-16,2 8 1 0,-7 0 0 0,2-5 0 0,1 7-10 16,-1-3-2-16,0 1 0 0,1 2 0 15,-4 2-13-15,1 0-3 16,-3 1-1-16,-3 1 0 0,-5 3-6 0,3 0-1 0,0 3 0 0,0-3 0 0,-3 4-8 15,-3 1 0-15,-5 0 0 16,0-3 8-16,1 3-8 0,-4-3 0 0,3 5 9 0,-5-5-9 16,-3 3 0-16,-2-2 8 0,-1-3-8 0,-2 4 0 15,0-4 0-15,0 0 0 0,3-4 0 0,-3 4 0 16,-3-3 0-16,-2-2 0 0,-1 5 0 0,1 0 0 0,-3 0 0 0,0 0-12 16,2 0 2-16,-2 0 0 15,0 0-75-15,-2 5-15 0,-4-2-4 0,1-3-1022 0</inkml:trace>
  <inkml:trace contextRef="#ctx0" brushRef="#br0" timeOffset="17307.53">12517 3289 1868 0,'0'0'83'0,"0"0"17"0,0 0-80 0,0 0-20 16,0 0 0-16,8-2 0 0,0-1 48 0,6-1 5 0,1 1 2 0,4-1 0 15,5-3-23-15,0 2-5 0,2-2-1 0,3 0 0 16,0 2 1-16,6-4 0 16,-4 6 0-16,6-1 0 0,3-6-27 0,0 3 0 0,5 5 0 0,2-8-11 15,4 6 11-15,2-3 16 0,-3 4-4 0,3-2-1 16,-3 1-11-16,6-1 0 0,-1 5-12 16,3-2 12-16,1 2 0 0,1 0 0 15,1 0 12-15,0 2-4 0,3-2-8 0,-1 7 0 16,6-5 0-16,0-2 0 0,-6 8 0 0,6-8-11 15,0 7 3-15,0-3 0 0,-1 1 8 0,1 2 14 0,-3-7-3 0,3 7-1 16,3-7 34-16,2 7 8 0,-3 0 0 0,1-4 1 16,2 6-40-16,-3-9-13 0,6 5 8 0,0 2-8 15,-6-5 13-15,0-2-1 0,3 0 0 0,3 5 0 16,-3-3-1-16,-2 1-1 0,-6 4 0 16,3-3 0-16,2-1 2 0,-2 1 1 0,0 1 0 0,-1 2 0 0,-4-2 2 0,2-1 0 15,6 8 0-15,-4-9 0 16,-4 6 2-16,-1-4 1 0,-2 2 0 0,-3-5 0 0,1-2-10 15,1 0-8-15,4 0 12 0,-1 5-12 0,-2-3 12 0,0-2-12 16,-5 0 12-16,-1 0-12 0,6-2 14 0,-3-3-4 16,3 5-1-16,0 0 0 0,-5-2-9 0,-3 2 0 15,-1 0 0-15,1 0 0 0,3-5 0 0,-3 5 0 0,-3 0 0 16,0 0 0 0,-5 5 0-16,-2-5 0 0,-1 0 8 0,0 2-8 0,1-2 0 0,2 5 0 0,-3-3 0 0,0-2 8 15,3 3-8-15,-2-3 0 0,-4 0 0 16,1 0 0-16,-3 0 0 0,5 0 0 15,1 0 0-15,2 0 0 0,-3 0 0 0,0 0 0 16,1 0 0-16,-1 0 0 0,-5 0 0 0,0 0 0 0,-2-3 0 0,2-4 0 16,2 7 0-16,1-2 8 0,-3 2-8 0,0-7 8 15,0 7-8-15,0-5-16 0,-2 5 4 0,-6 0 1 32,0-5-85-32,-3 1-18 0,-2 1-3 0,0 3-1011 0</inkml:trace>
  <inkml:trace contextRef="#ctx0" brushRef="#br0" timeOffset="23042">19074 5709 2440 0,'-5'0'54'0,"-6"7"11"0,0-5 3 0,-5 6 0 0,3-1-55 0,-5 2-13 15,2 5 0-15,-3 3 0 0,1-3 22 0,-6 2 2 16,-2 1 0-16,-6 6 0 0,0 8-24 0,-5-5 8 16,-3 4-8-16,1 3 0 0,-1 7 0 0,-2-2 0 15,5 2 0-15,-6 4 0 0,-4 3 0 0,2-2 0 0,-6 2 0 0,4 7-8 16,-1 0 8-16,0 0 0 0,6-2 0 0,-3 0 0 15,0 2 0-15,0-2 0 16,-2-5 10-16,2 7-10 0,2-7 8 0,1-5-8 16,2 3 0-16,3-7 9 0,5-3-9 0,3-2 0 0,3 2 0 0,-1-9-11 31,6 0-26-31,3-5-6 0,-1-5-1 0,6-6 0 16,0 2-144-16,5-8-30 0</inkml:trace>
  <inkml:trace contextRef="#ctx0" brushRef="#br0" timeOffset="23319.98">19357 5556 2476 0,'11'12'220'0,"-6"-5"-176"0,0 7-35 0,0 3-9 0,3-1 113 0,8 8 21 15,3 1 4-15,-1 4 1 0,3-3-113 0,3 4-26 16,5 3 0-16,-2 5 0 0,2 4 0 0,3 3 0 16,-3 2 10-16,2-5-10 0,-1 3 0 0,1-3 8 15,1 5-8-15,0-2 0 0,5 2 0 16,-5 0-14-16,2-5 2 0,-2 5 0 16,0-7-23-1,-3 0-4-15,0-7-1 0,-5 2 0 0,-3-2 20 0,0-7 3 0,-5 5 1 16,-3-5 0-16,0 2-20 0,-2-2-3 0,-6-3-1 0,3-6 0 15,-5 4-104-15,-1-5-22 0,-4-6-4 0</inkml:trace>
  <inkml:trace contextRef="#ctx0" brushRef="#br0" timeOffset="23813.49">16653 6965 2541 0,'-13'2'112'0,"5"-2"24"0,0 7-108 0,-3-7-28 16,1 3 0-16,2-3 0 0,0 7 41 0,0-3 3 0,-3-1 1 16,3 2 0-16,3-1-26 0,-3 3-6 15,-3 0-1-15,1 7 0 0,2-4-12 0,0 6-10 16,-3 8 2-16,1-1 0 0,-1 1 8 0,1 2 0 0,4 4 0 0,-2 3 0 31,1 5 0-31,1 0 0 0,4 2 0 0,-1 2 0 0,0 10 0 0,1-3 0 0,4 5 0 0,1 0 0 16,-3-2 0-16,3 2 0 0,-1 2 0 15,1 6 0-15,0-6 0 0,-1 0 11 16,-2-1-3-16,3-6 0 0,-1 5 7 0,1-7 1 0,-6 0 0 0,3 0 0 16,0-5-16-16,-2-4 0 15,-1 2 0-15,-2-7 0 0,-3-2 0 0,0-3-8 0,0-5 8 16,-5-4-13-1,-6-2-91-15,3-1-17 0,-2-9-4 0,-1 3-623 0,-4-10-124 0</inkml:trace>
  <inkml:trace contextRef="#ctx0" brushRef="#br0" timeOffset="24033.72">15856 7819 1612 0,'3'-12'72'0,"0"12"14"15,-1-7-69-15,4 5-17 0,4-6 0 0,1 1 0 0,2 3 188 0,6-8 33 16,2 5 7-16,3 2 2 0,-1-2-122 0,4 0-25 15,-1 0-5-15,3-2-1 0,3-3-52 0,3 2-10 16,4-1-3-16,4-8 0 0,-1 7-12 0,0-4 0 16,-5-6 0-16,0 6-10 15,0-5-197-15,0 4-39 0,-5-1-8 0</inkml:trace>
  <inkml:trace contextRef="#ctx0" brushRef="#br0" timeOffset="24240.27">16925 7275 1576 0,'0'0'70'0,"0"0"14"0,0-2-67 0,-2-3-17 16,-4-2 0-16,1 5 0 0,3-5 117 0,-4 7 20 0,-2 0 4 16,0 0 1-16,0 5-46 0,-2-1-8 0,-3 3-3 15,-1 0 0-15,1 8-31 0,0 1-6 0,0 3-2 0,-1 2 0 16,-1 5-34-16,1 2-12 0,6 5 9 0,-2 0-9 16,-1 7 12-16,6 0-4 0,5 0 0 0,3-3 0 15,-1 3-8-15,1 0 0 0,5-2 0 0,2-5 0 16,4 0 0-16,-1 2 8 0,0-7 0 15,-2-4 0 1,5-1-89-16,-1-1-19 0,-4-6-3 0,2-6-612 0,0-1-122 0</inkml:trace>
  <inkml:trace contextRef="#ctx0" brushRef="#br0" timeOffset="24633.52">17079 7353 2840 0,'0'0'126'0,"0"7"26"0,-3-2-122 0,3 2-30 0,8 0 0 0,-3 0 0 0,1 0 30 0,2-5 0 0,0 5 0 0,5-7 0 16,0 5-30-16,-2-3 0 0,-1 1 0 0,3-3 0 31,1-3-36-31,-1 3-12 0,-5 0-4 0,2-2 0 31,-2-3-41-31,-8 5-9 0,0 0-2 0,0 0 0 0,0 0 3 0,0 0 0 0,-2 10 0 0,-1-3 0 0,0 0 85 0,-2 2 16 0,0-2 0 16,-3 8 8-16,-3-6 56 0,1 5 12 0,4-5 1 16,-7 1 1-16,3 4-19 0,2-5-4 0,2-2-1 0,1-2 0 15,2 0-40-15,1 2-14 0,-1 0 9 0,6 2-9 16,-3-9 0-16,0 0 0 0,5 7 0 0,0 0 0 16,6 3 0-16,-3-3 0 15,-3 5 0-15,3-3 0 0,3 0-12 0,-3-1 12 0,0 1-10 0,0 0 10 16,0-2 0-16,-1 5 0 0,1-7 0 15,-2 7 0-15,-1-3 0 0,-2-2 0 0,-3 3 0 0,0-3 0 16,-3 0 0-16,-2 0 0 0,2 2 0 0,-5-2-9 16,-2 0-23-1,-4-2-5-15,1 2-1 0,0 0 0 0,0 0-26 16,-3-5-4-16,2-2-2 0,1 0-586 0,3 0-118 0</inkml:trace>
  <inkml:trace contextRef="#ctx0" brushRef="#br0" timeOffset="24885.99">17394 7174 691 0,'16'17'30'0,"-8"-5"7"0,2-1-29 0,3 8-8 16,3 0 0-16,3 4 0 0,-1 1 477 0,3-1 95 16,1 3 18-16,-4 5 4 0,3-3-450 0,-5 0-91 0,0 3-17 0,-5 2-4 15,-1-3-32-15,-2 3 8 0,-3-2-8 0,-2-1 0 31,-6 3-24-31,1-2-8 0,-6 0-2 16,-3-6 0-16,-5 6 3 0,1 2 1 0,-7-2 0 0,4-1 0 16,-6-4-30-16,3-3-5 0,-3 6-2 0,3-3 0 15,0-5-11-15,0-2-2 0,2-3-1 0,3-2-604 0,0-4-121 16</inkml:trace>
  <inkml:trace contextRef="#ctx0" brushRef="#br0" timeOffset="25392.65">20156 7141 2552 0,'0'0'113'0,"-5"0"23"0,-3 0-108 0,0 0-28 15,-3 0 0-15,1 0 0 0,-4 0 74 0,1 0 10 16,-3 0 1-16,0-7 1 0,-2 7-50 0,-1-2-9 0,-2-3-3 0,0 3 0 31,0 0-50-31,0 2-10 0,0 2-3 0,-1-2 0 0,1 2 11 0,3 3 3 0,-3 2 0 16,2 5 0-1,0 0 25-15,1-1 0 0,-1 10 0 0,4-2 0 0,-4 5 0 0,1-3 14 0,2 5-2 0,0 2 0 16,3 5 7-16,-1 0 1 0,4 7 0 16,-1 7 0-16,3-2 8 0,0-3 1 0,3 5 1 0,2 2 0 15,1 5-22-15,2-2-8 0,2 0 0 16,4 0 0-16,-4-1 0 0,4-4 0 0,-4 0 0 0,1-7 0 15,0 0-20-15,2-2-9 16,-3 2-3-16,1-7 0 0,0-2 32 0,-3 1 0 0,0-8 0 0,0 0 0 16,-3-3-12-16,-2-2 3 0,0-5 1 0,-1 2 0 15,-4-9-13-15,2 3-3 0,-3-6 0 0,1-4 0 32,-4-4-135-32,-2-6-27 0,1 1-6 0,-4-5-823 0</inkml:trace>
  <inkml:trace contextRef="#ctx0" brushRef="#br0" timeOffset="25596.34">19251 7760 1324 0,'0'0'59'0,"5"-5"12"0,1 0-57 0,2-2-14 16,-3 5 0-16,5-3 0 15,4 3 208-15,-1 2 38 0,0-2 8 0,3-3 2 0,3 5-135 0,2 5-26 16,3-5-6-16,-1 2-1 0,4 0-38 0,5 3-8 16,-3-3-2-16,2 3 0 0,1-3-29 0,0-2-11 15,-3 0 0-15,0 0 9 16,0 0-100-16,-2-7-20 0,2 5-4 0,-3-5-621 15,3-7-124-15</inkml:trace>
  <inkml:trace contextRef="#ctx0" brushRef="#br0" timeOffset="25792.54">20143 7480 2602 0,'0'0'57'0,"-6"7"12"0,-1 2 3 0,-4 1 1 0,0 6-58 0,1-2-15 0,-6 1 0 0,3 3 0 15,-1-1 35-15,-1 4 4 0,1 3 1 0,-2 1 0 16,3-1-32-16,3 7-8 0,-1-1 0 0,6 3 0 16,-1 0 0-16,4 2-16 0,-1-2 4 0,6 2 0 15,2-4 12-15,0 0 0 0,3-6 0 0,3-1 0 16,2-1-46-16,0-6-14 0,1-3-2 16,1-5-1-16,1-1-170 15,0-1-35-15</inkml:trace>
  <inkml:trace contextRef="#ctx0" brushRef="#br0" timeOffset="26143.27">20357 7626 3178 0,'-3'7'70'0,"3"0"14"0,-2 0 4 0,4 0 1 0,-2 0-71 16,3 0-18-16,0-2 0 0,2 2 0 0,0-2 9 0,-2-3-1 15,5-2-8-15,-3 5 12 32,0-5-40-32,3 0-9 0,0 0-2 0,-2 0 0 0,-6 0 6 0,5 0 1 0,-5 0 0 0,0 0 0 15,0 0-20-15,0 0-3 0,0 0-1 0,0 0 0 16,-3 4 13-16,1 3 3 0,-4 1 0 0,-2-1 0 0,0 2 32 0,1-2 8 0,-1 2 0 0,0-2 0 16,0 1 24-16,-3 1 6 15,1-2 2-15,2 0 0 0,0 0-32 0,0-5-8 0,0 6-1 0,2-6 0 16,6-2 9-16,-2 7 9 15,2-7-1-15,-3 7-8 0,3-2 25 0,3-1-1 0,-1 1-1 0,6 2 0 16,0-4 13-16,0 6 4 0,3-2 0 0,-1-2 0 16,4-3-31-1,2 5-9-15,2-5 0 0,1 3 0 16,-1-5-18-16,1 0-10 0,-1 0-3 0,1-5 0 16,-1 3-196-16,-5-5-39 0</inkml:trace>
  <inkml:trace contextRef="#ctx0" brushRef="#br0" timeOffset="26372.56">20899 7494 2948 0,'3'5'65'0,"5"2"14"0,-3 7 2 0,3 0 1 0,3-2-66 0,-3 9-16 0,2-2 0 0,1 4 0 0,0 1 21 0,-1-1 1 16,-2 8 0-16,0 0 0 0,-5 1-22 0,-1 6 0 15,-2-3 0-15,-2 10-8 0,-4-3 8 0,-2 5-12 16,0-7 12-16,-5 0-12 0,0-2 12 0,-6 2-8 16,1-2 8-16,-8-5-8 15,-1 0-32-15,-7-3-7 0,-6-2-1 0,-2-7 0 16,-1 3-167-16,1-10-33 0</inkml:trace>
  <inkml:trace contextRef="#ctx0" brushRef="#br0" timeOffset="26934.88">23482 5258 2833 0,'0'0'62'0,"0"0"13"0,0 0 2 0,0 9 3 0,-3 3-64 0,3-1-16 0,-3 1 0 0,-2 0 0 15,0 2 47-15,-6 3 5 16,-2 4 2-16,-3 2 0 0,-2 3-36 0,-9 7-7 15,-2 7-2-15,-5 0 0 0,-3 7-9 0,-3 0 0 0,-2 2 0 0,-3 6 0 16,2-1 0-16,1 2-14 0,0 1 5 0,-1-3 1 16,-4 2 8-16,2-2 0 0,2-7 0 15,1 3 0-15,0-6 0 0,7-1-10 0,1-3 10 0,5-3 0 16,5-4-21-16,3-9 2 0,5-1 1 0,0-6 0 31,6-3-129-31,4 0-25 0,1-7-6 0,5-7-954 0</inkml:trace>
  <inkml:trace contextRef="#ctx0" brushRef="#br0" timeOffset="27236.35">23707 5368 2833 0,'0'0'125'0,"2"2"27"0,4 5-122 0,-1 1-30 16,0-4 0-16,3 1 0 0,3 7 49 0,-1-3 4 16,4 1 1-16,-4 4 0 0,3 2-36 0,3 1-7 15,3 6-2-15,2 8 0 0,5-1-9 16,1 5 0-16,5 3 0 0,-1 2 0 0,4 7 0 0,2 0-11 0,-5 3 1 0,2 4 0 16,-2 2 10-16,-1-2 0 15,-1-4 0-15,4-3 0 0,0-3 0 0,1-1 0 16,-1-3 0-16,-2 0 0 0,0 0 0 0,-3-10 0 0,-3 1 0 0,-2-5 8 31,-3-3-72-31,-5 1-13 0,0-8-3 0</inkml:trace>
  <inkml:trace contextRef="#ctx0" brushRef="#br0" timeOffset="27614.53">22008 7292 172 0,'11'0'16'0,"-3"0"-16"0,-3-7 0 0,5 4 0 0</inkml:trace>
  <inkml:trace contextRef="#ctx0" brushRef="#br0" timeOffset="28033.5">22437 6793 172 0,'2'-7'16'0,"-2"0"-16"16,-2 2 0-16,2-2 0 0,-3 3 320 0,-2-1 62 15,-1-2 12-15,-1 2 2 16,-1-2-200-16,-3 5-40 0,0-5-8 0,1 7-1 0,-3-3-59 0,-1 3-11 15,1-4-2-15,3 8-1 0,-4-1-41 0,1-3-8 16,3 7-1-16,-4-5-1 0,4-2 9 0,-4 7 3 16,7-2 0-16,-4-3 0 0,0 8-21 0,3-3-4 15,0 7-1-15,1 0 0 0,-1-2-9 0,0 4 0 16,2 8 0-16,1-1 0 0,0 1 0 0,2 6 0 16,1 3 0-16,-1 7 0 0,0 0 0 0,3 7 0 15,0-7 0-15,3 7 0 0,2-7 0 0,-2 5 0 0,2-5 0 0,3 0 0 16,-3 0 0-16,1-2 0 0,-1-3 0 0,3 2 0 15,-3 1 23-15,3-5-1 0,0-7 0 0,-3 4 0 16,1-1-22-16,2-6-20 0,-1-4 4 16,-1 2 1-16,-1-2 15 0,-2-3 0 15,-1-1 0-15,-2-6 0 16,0 3-36-16,-2-8-2 0,-4 3 0 0,1-2 0 0,-3-5-169 0,0-5-33 16,-5 3-8-16</inkml:trace>
  <inkml:trace contextRef="#ctx0" brushRef="#br0" timeOffset="28239.15">21910 7306 2476 0,'19'2'110'0,"-9"3"22"0,6-3-105 0,0-2-27 0,3 0 0 0,4 0 0 0,4 5 59 0,2-5 6 16,0-5 2-16,-3 5 0 0,4 0-38 0,-1-7-7 15,5 5-2-15,-2-3 0 0,0-4-20 0,2 2-18 16,0-3 3-16,-2 3 1 31,0 0-129-31,-6-2-25 16,1-1-6-16,-3 3-533 0,-6-7-106 0</inkml:trace>
  <inkml:trace contextRef="#ctx0" brushRef="#br0" timeOffset="28415.41">22574 6988 1785 0,'-5'3'159'0,"2"4"-127"0,-5 2-32 0,3 3 0 15,-3 0 172-15,3-3 29 0,0 5 6 0,-1 3 1 16,1 6-120-16,2 1-23 0,1-1-5 0,-1 1 0 16,3 2-45-16,3 4-15 0,-1-6 9 0,1 6-9 15,2-4 0-15,1 3 0 0,-1-4 0 0,0-1 0 16,3-1 0-16,0 1-14 0,0-3 2 0,-3-4 0 16,3-1-115-16,0-7-22 0,0 6-5 15,0-8-899-15</inkml:trace>
  <inkml:trace contextRef="#ctx0" brushRef="#br0" timeOffset="28760.58">22820 7101 2977 0,'0'24'132'0,"0"-17"27"0,0-7-127 0,3 7-32 15,2 2 0-15,1 1 0 0,-1-3 47 0,5 0 3 16,-2-5 1-16,3 5 0 15,0-2-31-15,2-3-5 0,-3-2-2 0,1 0 0 16,0 0-49-16,-4-2-9 0,4-3-3 0,-6-2 0 16,3 7-91-16,-5-2-18 0,2-5-4 0,-5 7-1 31,0 0 73-31,0 0 14 0,0 0 3 0,0 0 1 0,0 0 47 0,-5 9 10 0,2-2 2 0,-2-2 0 0,2 0 70 0,-2 2 14 16,0 0 4-16,-1 2 0 0,4-2-14 0,-1 0-2 15,1 0-1-15,2 0 0 0,0-7-30 0,0 8-5 16,2-6-2-16,1 5 0 0,2-5-22 15,0 3 0-15,1-3 0 0,2 3 0 16,-3-3-23-16,3 1-9 0,0 1-1 0,2-1-1 0,1-3 18 0,0 0 4 16,2 0 1-16,-3 0 0 15,4-3-112-15,-1-4-22 0,0 7-5 0,0-7-835 0</inkml:trace>
  <inkml:trace contextRef="#ctx0" brushRef="#br0" timeOffset="28993.67">23233 7014 1555 0,'0'0'68'0,"0"0"16"0,0 0-68 16,0 0-16-16,3 5 0 0,5 0 0 16,-3-1 230-16,3 4 42 0,0 1 9 0,0 0 2 15,0 1-179-15,2 4-35 0,1 0-7 0,-3 5-2 0,2-3-48 0,1 5-12 16,-3 3 0-16,0 2 0 16,0 2 0-16,0-2 0 0,-3 4 0 0,-2-4 0 0,-3 5 0 0,0 2 0 15,-3-3 0-15,-2 3 0 16,-3-2-8-16,0-1-5 0,-5-4-1 0,-3 3 0 15,-3-4-29-15,1-1-5 16,-3-8-2-16,-1 6-732 0,-1-11-146 0</inkml:trace>
  <inkml:trace contextRef="#ctx0" brushRef="#br0" timeOffset="29370.9">24469 6958 2714 0,'0'0'120'0,"0"0"25"0,0 0-116 0,0 0-29 0,0 0 0 16,0 0 0-16,0 0 24 0,-6-7 0 0,-2 5-1 0,1-3 0 15,-1-2-32-15,-3 7-7 0,0-3 0 0,1 3-1 32,-3-2-10-32,-1 4-1 0,1 1-1 0,-3 4 0 0,3 7 14 0,0-5 3 0,-3 8 1 0,5-1 0 0,1 8 37 15,2 6 7-15,0-1 2 0,0 6 0 0,3 2-9 0,-1 3-2 16,4-2 0-16,-1 2 0 0,0 2-12 0,6 5-4 16,0 0 0-16,-1 1 0 0,4-6 20 0,-1 3 3 15,3-5 1-15,0-1 0 0,2-6-32 0,-2 5 0 16,3-5 0-16,0-2 0 15,2 1-23-15,-5-1-7 0,2-5-2 0,-2-3 0 0,0-1 15 0,-3-6 2 16,-2 1 1-16,0-8 0 16,-3 3-30-16,-3-5-7 0,-2-3-1 0,-6-4 0 15,1-2-135-15,-6-5-27 0,0-2-6 0</inkml:trace>
  <inkml:trace contextRef="#ctx0" brushRef="#br0" timeOffset="29569.56">23924 7409 2358 0,'0'0'52'0,"5"0"10"0,0-7 2 0,3 7 3 0,3 0-54 0,2 0-13 0,0 0 0 16,3 0 0-16,5 0 89 0,-2 0 15 0,2 0 4 0,0 0 0 15,0 0-68-15,0 0-12 0,3 0-4 0,0 0 0 16,0 0-24-16,0 0 0 16,-1-2 0-16,7-3 0 15,-1 3-16-15,-3-3-8 0,1 3-1 0,-1-5-1 0,3 0-158 0,0-3-32 16,-2 3-7-16</inkml:trace>
  <inkml:trace contextRef="#ctx0" brushRef="#br0" timeOffset="29780.54">24765 7186 1094 0,'0'0'48'0,"-5"2"11"0,-3 5-47 0,-3-4-12 0,3 9 0 0,-2-8 0 0,2 3 328 0,-3 0 63 16,3 7 13-16,-2-4 2 0,2 4-270 0,-3-5-55 15,3 6-10-15,0 1-3 0,3-2-48 16,0-2-9-16,-3 4-3 0,2 5 0 15,1-2 20-15,2 2 3 0,1 3 1 0,2-5 0 16,0 4-20-16,2-2-3 0,1 3-1 0,2-5 0 0,1 4-8 0,-1-1-11 16,3-6 3-16,0 0 0 15,0-1-26-15,2-6-5 0,1 0-1 16,0-2 0-16,-1 0-60 0,6-2-12 0,-3-2-2 0</inkml:trace>
  <inkml:trace contextRef="#ctx0" brushRef="#br0" timeOffset="30005.58">24977 7275 2790 0,'0'0'61'0,"0"0"13"0,0 0 2 0,0 0 3 0,0 0-63 0,0 0-16 0,0 0 0 0,2 7 0 16,1 1 52-16,0-1 7 0,-3-3 1 0,0 3 1 15,0 0-43-15,0 0-9 0,0 3-1 0,0-3-8 16,0 7 0-1,0-2 0-15,0 7 0 0,0-1-12 0,0-1 12 0,0 6-12 0,0 1 12 0,0-3-12 16,2-2 0-16,-2 2 0 0,-2-2 0 0,2-3 0 31,-3-2-26-31,3-4-5 0,-3 4-1 0,3-7 0 0,-2-5-128 0,2-2-25 16,0 0-6-16</inkml:trace>
  <inkml:trace contextRef="#ctx0" brushRef="#br0" timeOffset="30240.9">25043 7094 3178 0,'2'17'70'0,"-2"-5"14"0,3-3 4 0,2 5 1 0,-2-2-71 0,2 4-18 16,3-2 0-16,0 1 0 0,-2-4 10 0,1 3-2 0,1 0 0 0,0-4 0 0,0 6-8 0,0-2-11 0,0 3 3 15,-3-1 0 1,3 1-21-16,-2 6-4 0,-4 1-1 0,1-1 0 0,-3 6 21 0,-3-1 4 15,-2 2 1-15,-3 3 0 0,-3-2 8 0,1 2 0 0,-6-3-9 0,0 1 9 16,-5 0-20-16,0-6 1 0,-3 6 0 0,-5-5 0 31,-8 4-175-31,5-6-35 0</inkml:trace>
  <inkml:trace contextRef="#ctx0" brushRef="#br0" timeOffset="31317.45">16899 8374 2167 0,'0'0'48'0,"-5"2"9"0,-1 5 3 0,-2-5 0 0,0 6-48 0,1 3-12 16,-4-1 0-16,3-1 0 0,-3 1 37 0,1 4 5 16,-1 2 1-16,-5 1 0 0,-5-1-27 0,0 8-6 15,5 4-1-15,-8 5 0 16,-5 4-9-16,0 6 0 0,-3 4 0 0,1 9 0 0,-6 1 0 0,-3 4 0 16,-2 2-12-16,-1 8 12 0,-2-5 0 15,3 2 0-15,-6-5 0 0,6 1 0 0,0-3 0 0,5-5 0 16,8-6 0-16,-1-1 0 15,7-4-59-15,1-12-7 0,7-3-2 0</inkml:trace>
  <inkml:trace contextRef="#ctx0" brushRef="#br0" timeOffset="32832.46">16912 8456 1958 0,'0'0'174'0,"0"0"-139"0,0 0-35 0,0 0 0 16,3 5 90-16,-1-3 11 0,4 5 3 0,-1 0 0 16,6-4-48-16,2 4-8 0,3 2-3 0,2-2 0 15,1 7-12-15,5-4-2 0,5 6-1 0,0 1 0 0,0 4-21 16,3 2-9-1,2 1 8-15,0 2-8 0,1 4 0 0,-3 3 0 0,2 2 0 0,-2 1 0 0,-1-3 0 0,4 4 0 16,-6-4-9-16,0 5 9 0,-2-1 20 16,2-1 12-16,-3 4 1 0,-2-5 1 0,-3-2-18 15,-2 0-3-15,-1-3-1 0,-2-4 0 0,0 5-12 0,-3-8 11 16,0 1-11-16,-2-8 10 16,0 8-10-16,2-8 0 0,-5-2-10 0,0 1 10 15,0-6-110-15,-3-2-16 0,3 0-3 0,-6-2-611 16,-2-5-123-1</inkml:trace>
  <inkml:trace contextRef="#ctx0" brushRef="#br0" timeOffset="33267.72">15237 9839 2566 0,'-13'9'56'0,"-3"5"12"0,-2-4 3 0,-1 6 1 0,1-2-57 0,4-4-15 0,4 4 0 0,-1-5 0 16,3 5 36-16,3-4 4 0,2 2 0 0,3-1 1 15,-2-4-41-15,2 8-20 0,0-6 1 0,0 5 1 0,5-2-2 0,0 7-1 16,1-3 0-16,2 3 0 0,2 9 6 0,1 0 2 31,-1 8 0-31,1-1 0 0,2 5 13 0,-2 0-11 0,-1 5 11 0,1 2-10 0,-1 2 10 16,1-2 0-16,-3 9 8 0,0-1-8 0,-3 1 28 0,1-2 2 15,-1-4 0-15,0-3 0 0,-2 0-2 16,2-3-1-16,-5-4 0 0,3-4 0 0,-3 1-27 16,0-6 0-16,0-5 8 0,0-5-8 15,0-2-78-15,-3-5-18 16,0 0-3-16,-5-7-650 0,3-2-131 0</inkml:trace>
  <inkml:trace contextRef="#ctx0" brushRef="#br0" timeOffset="33450.62">14809 10763 1969 0,'-6'-4'43'0,"1"-6"9"0,3 8 1 0,-4-5 3 0,1 0-44 0,2 0-12 0,6 0 0 0,0-1 0 0,-1 4 60 0,6-3 9 0,0 0 3 0,3 0 0 15,2 0-27-15,3-3-5 0,2 1 0 0,3-3-1 16,3 3-7-16,5 2-2 0,3-3 0 0,3 1 0 16,-1 2-30-16,0-7 0 0,3 4 0 0,-5 1 0 0,0-3-11 0,0 0-8 15,-3 0-1-15,0-4-1 16,3 7-208-1,-3-6-42-15,26-17-8 0,-12 8-1 0</inkml:trace>
  <inkml:trace contextRef="#ctx0" brushRef="#br0" timeOffset="33679.76">15608 10133 2167 0,'-19'12'96'0,"9"-8"20"0,-4 8-93 0,-1 0-23 15,1 2 0-15,-2 0 0 0,3 3 101 0,0 1 16 16,0 6 3-16,0-3 1 0,-1 5-57 0,4-3-11 15,-1 8-2-15,3 2-1 0,3-2-41 0,0 1-9 16,2 6 0-16,3-5 0 0,5 7 0 0,1 0 0 16,4-5 0-16,1 1 0 0,-1-6 0 0,4 1 0 0,-1-5 0 15,3 2 9-15,0-9-23 0,2-3-5 16,3 1-1-16,-2-6 0 31,2-6-156-31,0 0-32 0,-2-10-7 0</inkml:trace>
  <inkml:trace contextRef="#ctx0" brushRef="#br0" timeOffset="34006.03">15849 10243 2419 0,'-14'17'215'0,"9"-5"-172"0,-3-1-35 15,3 4-8-15,0-6 126 0,-1 5 23 0,4-5 5 0,2-1 1 0,0-1-95 0,5 0-18 0,-5-7-4 0,8 7-1 16,-3-5-29-16,6 0-8 0,-3-2 0 0,2 0 0 15,1 0-18-15,-1-2-5 0,-2 0-1 0,0-3 0 16,3 5-75-16,-6-7-15 0,3 7-3 0,-8 0-1 16,0 0 43-16,0 0 9 0,0 0 2 0,0 0 0 15,-5 7 6-15,2 0 2 0,-2 0 0 0,0 3 0 0,-3-1 56 0,2 5 25 16,-2-5-1-16,3-2-1 16,0 8 40-16,2-8 8 0,0 2 1 0,3-7 1 15,0 5-30-15,3 1-7 0,0-1 0 0,2-5-1 16,0 5-3-16,3-2 0 0,0-3 0 0,0 3 0 0,5-3-8 0,-2 0-1 15,5-2-1-15,-3 5 0 0,3-2-22 0,-3-3 0 16,3 0 0-16,0 0 0 0,-3 0 0 0,0-3 9 16,-2-2-9-16,0 3 0 15,-1-5-106-15,1 0-28 0,-3 0-6 16,2 2-617-16,-4-7-124 0</inkml:trace>
  <inkml:trace contextRef="#ctx0" brushRef="#br0" timeOffset="34265.48">16285 9973 2016 0,'0'0'89'0,"3"7"19"16,-3 2-87-16,5-1-21 0,6 1 0 0,-3 0 0 15,-3 5 212-15,3-4 37 0,8 4 8 0,-3 2 2 16,0 1-183-16,0 4-36 0,3-2-7 0,0 2-1 16,0 5-17-16,-3 2-3 0,-2 5-1 0,2 0 0 15,0 0-11-15,-5 7 0 0,0 2 0 0,-3-2 0 16,-2-5 0-16,-6 5 0 0,-2 5 0 0,-3-3 0 15,0-2-16-15,-8 5-3 0,1-3 0 0,-4-4 0 0,-2 2 7 16,-3-7 0 0,-2 2 1-16,-1-6 0 0,-5-6-86 15,3 1-18-15,0-8-3 16,3-2-1-16,2-4-117 0,0-6-24 0</inkml:trace>
  <inkml:trace contextRef="#ctx0" brushRef="#br0" timeOffset="34702.6">18026 9837 2602 0,'-32'11'116'0,"16"-4"23"0,-2 0-111 0,-3 3-28 0,2-3 0 16,1 2 0-16,-3-2 56 0,-1 3 7 0,4-3 1 0,-3 5 0 15,5-8-52-15,-3 8-12 0,3-3 0 0,1 1 0 16,1 4 0-16,-2-5 0 0,3 6 0 0,0-1 0 15,2-3 0-15,1 6-12 0,-3 4 12 0,2-5-13 0,3 6 13 0,3 1 0 16,-3 1 0-16,5 4 0 16,1 2 0-16,2 3 0 0,0 7 0 0,2-2 0 15,3 0 9-15,1-3 5 0,2 3 1 0,0 2 0 16,0 4 8-16,2-1 1 0,1 4 1 0,-1 0 0 16,1 0-25-16,-3-5 0 0,2 3 0 0,-2-8 0 15,0-4 0-15,-2-2 0 0,-4-3 0 0,1 3 0 31,-3-8-24-31,0 1-9 0,-3-1-3 0,-2-6 0 16,0-1-52-16,-1-2-12 0,1-4-1 0,-5-6-673 0,-1-1-134 0</inkml:trace>
  <inkml:trace contextRef="#ctx0" brushRef="#br0" timeOffset="35088.55">17320 10378 2109 0,'0'0'93'0,"0"0"20"0,0 0-90 0,8 0-23 0,0 0 0 0,-1 0 0 16,4 4 140-16,5-1 23 0,-3-1 5 0,6 3 0 15,2-3-109-15,3 5-23 16,2 0-4-16,3-5 0 0,0 5 0 0,3-2 1 0,0-2 0 0,-6-3 0 31,3 0-52-31,-2 0-10 0,-1-8-3 0,1 1 0 16,2 3 0-16,0-8 0 0,3 5 0 0,-1-2 0 16,-1-6-121-16,-1 6-25 0,-3-5-5 0,-2 4-1 0,2-1 90 15,-4-3 18-15,-1-1 3 0,-3 6 1 0,1-5-20 0,-3 0-3 0,-3 4-1 16,0-1 0-16,-5-1 76 0,3 3 20 0,-3-1 0 0,-3 3-9 15,3 0 34-15,-6 0 7 0,1 0 2 0,-3 7 0 16,0 0 82-16,0 0 16 16,0 0 3-16,0 0 1 0,-3 7-4 0,-2 0 0 0,0 2 0 0,0 3 0 15,-3 0-48-15,2 2-9 0,-2 3-3 0,0-1 0 0,1 0-16 16,1 1-3-16,-2 6-1 0,6-1 0 0,-4-4-33 0,4 4-7 16,-1-1-2-16,3-2 0 15,0 4-10-15,3 1 0 0,-1-3 0 0,4 0 8 16,-1 2-8-16,3 1-11 0,-3-1 3 0,3-6 0 0,3 2-4 15,-1-7 0-15,-2 2 0 0,5-5 0 16,1-4-122-16,2-3-25 0,-1-2-5 0,1-7-610 16,3 0-122-16</inkml:trace>
  <inkml:trace contextRef="#ctx0" brushRef="#br0" timeOffset="35311.12">18516 10126 2188 0,'-3'23'195'0,"-2"-16"-156"16,2 8-31-16,-2-1-8 0,-1-3 170 0,4 6 33 0,-4-3 6 0,6 2 2 16,-2 1-145-16,-1-3-29 0,3 0-5 0,0-2-2 15,0 2-14-15,0 2-2 0,-2 1-1 0,2 4 0 16,0-4-22-16,0-1-5 0,-3 0-1 0,0 1 0 31,1-1-61-31,-1-1-13 0,-2 1-3 0,-1-4 0 16,1 0-50-16,-3-3-10 0,0-2-3 0,0 0-557 0,-2 0-112 0</inkml:trace>
  <inkml:trace contextRef="#ctx0" brushRef="#br0" timeOffset="35547.36">18579 9909 1900 0,'5'10'169'0,"3"-1"-135"0,0 5-34 0,3 3 0 0,2 4 240 0,3-2 42 16,2 4 8-16,4 1 2 0,-4-1-188 0,3 1-36 15,0 7-8-15,1-6-2 0,-1 6-43 0,0 0-15 16,-3-1 9-16,-2 5-9 0,-2 3 0 0,1 2 0 16,-4-2 8-16,-3 2-8 0,-3-3 0 15,-5 6 0-15,0 4-10 0,-5-5 10 16,-3 5-37-16,-5 0-2 0,-3 0 0 0,-5-7 0 0,-3 0 15 16,-3 0 2-16,1-9 1 0,0-1 0 15,-4-6-154-15,1-8-30 0</inkml:trace>
  <inkml:trace contextRef="#ctx0" brushRef="#br0" timeOffset="36276.01">20357 8550 1670 0,'-5'7'74'0,"2"3"15"0,-2-3-71 15,0 2-18-15,-1 3 0 0,-2 0 0 0,0 2 259 0,-2 0 48 0,-1-2 9 0,1 6 3 0,-4 1-239 0,1 2-48 16,0 3-10-16,-3 2-2 0,-2 7-28 0,2 0-7 15,-3 2-1-15,1 0 0 16,-1 5 7-16,-2 0 1 0,-3 5 0 0,3-5 0 16,0 0-13-16,0 0-3 0,-1-7 0 0,7 2 0 15,-4-9-26-15,3 0-6 0,3-3 0 0,0-2-1 16,-1-7-157 0,4-2-31-16</inkml:trace>
  <inkml:trace contextRef="#ctx0" brushRef="#br0" timeOffset="36530.37">20428 8630 2718 0,'6'12'60'0,"-4"-7"12"0,6 2 2 0,0 0 2 0,0-3-60 0,5 1-16 0,3 2 0 0,0 0 0 15,3 3 28-15,-1-6 4 0,3 3 0 0,3 0 0 16,3-2 0-16,2 2 0 0,5 7 0 0,1 0 0 15,4-2-32-15,-2 12 0 0,3-1 0 0,-8 1 0 16,0 4 0-16,-1 0 0 0,4 0 0 0,-1 5 0 16,0 0 0-16,1 0-13 0,-1 5 1 0,-2-5 0 15,0 7 12-15,-3-5 16 0,-3-2-3 0,-2-7-1 16,-3 4-44-16,-5-6-10 0,0-3-2 0,-8-5-803 16,0 1-161-16</inkml:trace>
  <inkml:trace contextRef="#ctx0" brushRef="#br0" timeOffset="37062.61">19825 9775 2023 0,'0'0'89'0,"0"0"19"0,-2-7-86 0,2-2-22 0,-3 2 0 0,0-2 0 16,-2-3 79-16,2 2 11 0,-2 3 2 0,0-2 1 15,-1 2-23-15,-1 0-5 0,-1-3-1 0,0 8 0 16,-3-5-12-16,3 2-4 0,-2 5 0 0,-4-2 0 16,4 2-22-16,-3 0-5 0,-3 2-1 0,0 3 0 0,3-3 9 0,-3 5 2 15,0 3 0-15,3 2 0 16,-1-1-19-16,4 3-3 0,-1 1-1 0,3 3 0 15,0-1-8-15,3 6-9 0,5 6 9 0,-3-4-13 16,3 8 13-16,3 5-11 0,0 0 11 0,2 4-10 16,0-2 10-16,3 0 0 0,0 7 8 15,0-7-8-15,3 0 0 0,-1 5 0 0,1-5 0 0,2 0 8 16,0 0-8-16,0-8 0 0,-2 4 0 0,0-8 0 0,-3 0 0 0,0-2 0 16,-1-2 0-16,-4-3 0 15,2-2-34-15,-2-3-8 0,-3 0-2 0,0-1 0 16,-5-6-83-16,2 3-17 0,-2-3-3 15,-6-7-590-15,1-2-119 0</inkml:trace>
  <inkml:trace contextRef="#ctx0" brushRef="#br0" timeOffset="37291.87">19299 10203 2379 0,'0'0'105'0,"0"0"23"0,2 8-103 0,6-6-25 0,3 3 0 0,-1-3 0 16,4 5 80-16,2-7 12 0,2 7 1 0,3-5 1 15,3 5-52-15,3-7-10 0,2 8-3 0,0-8 0 16,-3 0-21-16,3 0-8 16,0-8 0-16,1 8 9 0,-4-7-9 0,-2 3 0 0,0-1 0 0,-1-2 0 15,-1 0-54-15,-1 2-13 0,0 0-2 16,-3-2-1 0,4 0-119-16,-4 5-24 0,3-5-5 15</inkml:trace>
  <inkml:trace contextRef="#ctx0" brushRef="#br0" timeOffset="37550.82">20204 9848 403 0,'-8'17'36'0,"2"-10"-36"0,1 0 0 0,-3 2 0 0,0 3 441 0,0 0 82 0,3-5 16 0,-3 7 3 16,5-7-389-16,-5 2-77 15,1-1-16-15,1 1-4 0,1-2-40 0,2 2-16 16,-2-2 11-16,2 8-11 0,1-4 0 0,-1 3 0 16,3 3 0-16,-3-1 0 0,3 8 0 0,3-1 0 0,2 1 0 0,-2 6 0 15,5-4 0-15,-3 5 0 16,3 0 0-16,0 1 0 0,0-3-10 0,0-3 10 0,0-5-8 16,2-2 8-1,-2-3-88-15,3 0-12 0,0-1-2 0,-1-8-928 0</inkml:trace>
  <inkml:trace contextRef="#ctx0" brushRef="#br0" timeOffset="37876.37">20418 9839 2106 0,'0'0'93'0,"0"7"19"0,3 0-89 0,-1 0-23 16,1-2 0-16,-1 7 0 0,4-1 89 0,-4 1 14 15,4 0 2-15,-4 2 1 0,4 2-66 0,-1 1-12 16,0-1-4-16,-2 8 0 0,0-3-24 0,-1-2 0 15,1 4 0-15,-3-1 0 0,0 1 0 0,-3-4 0 16,3 4 0-16,-5-1 0 16,2-6 0-16,1 0-20 0,-4-6 3 0,4 4 1 15,-1-7-183-15,0 0-36 0,-5 0-7 0,8-7-2 0</inkml:trace>
  <inkml:trace contextRef="#ctx0" brushRef="#br0" timeOffset="38137.18">20571 9667 2804 0,'6'19'62'0,"-1"-10"13"0,-2 1 2 0,2-1 1 0,3 5-62 0,0-4-16 0,0 6 0 0,5-2 0 0,3-4 51 0,0 9 7 0,0-8 2 0,2 6 0 16,1-3-48-16,-1 2-12 0,-2 1 0 0,0-1 0 15,-3-2 0-15,0 8-20 0,-5-4 3 0,0 6 1 16,-3-1-17-16,-5 3-3 15,-2-2-1-15,-6 4 0 0,-3-2-2 0,-2-3 0 0,-3 6 0 16,-2-3 0-16,-3-1-7 16,-1-1-2-16,4 4 0 0,-1-4 0 0,1-6-100 0,-1-1-20 15,3-3-4-15</inkml:trace>
  <inkml:trace contextRef="#ctx0" brushRef="#br0" timeOffset="38494">21534 9547 1645 0,'14'-16'72'0,"-9"9"16"0,0-3-70 0,3-4-18 0,-3-2 0 0,-2 6 0 15,0-4 79-15,-3 5 12 0,-3-5 2 0,-2 7 1 16,0-3-14-16,-1 8-2 0,-2-3-1 0,0 5 0 15,0 0 10-15,1 5 1 16,-4 2 1-16,3 2 0 0,-3 1-15 0,1 4-3 0,-1 5-1 0,3 2 0 16,-2-2-16-16,2 4-3 0,-3 8-1 0,3-8 0 15,3 8-30-15,0-5-7 0,-1 4-1 0,1 3 0 16,2 5-12-16,3 0 0 0,-2 2 8 16,4 2-8-16,-2 3 0 0,3-3 0 0,2 5 8 15,1-2-8-15,2 2-13 0,0 2-6 0,-1 0-1 0,1-2 0 16,3 0 12-16,-3 1 8 0,0-4-12 15,2-1 12-15,-2-3-13 0,-2-8 4 16,-1 6 1-16,0-5 0 0,-2-5-36 0,-3-4-6 0,-3-5-2 0,1 2 0 16,-4-10-119-1,-2 1-24-15,0-7-5 0,-2-5-826 0</inkml:trace>
  <inkml:trace contextRef="#ctx0" brushRef="#br0" timeOffset="38690.31">21098 10039 1958 0,'0'0'87'0,"0"0"17"0,0 0-83 0,0 0-21 0,10 5 0 0,1-3 0 16,2-2 196-16,3 5 34 0,0-3 7 0,5-2 2 15,3 5-150-15,2-5-29 0,1 0-7 0,-1 0-1 16,1 0-38-16,2-5-14 0,0 5 9 0,3-7-9 16,0 5 0-16,2-3-16 0,0-5 3 0,1 3 0 31,2 0-91-31,-5-2-19 0,-1 0-3 0,-2-6-1 15,-2 6-58-15,-1-5-12 0,-2 4-3 0</inkml:trace>
  <inkml:trace contextRef="#ctx0" brushRef="#br0" timeOffset="38927.18">21971 9721 230 0,'-11'14'20'0,"6"-6"-20"0,-3 1 0 0,3 0 0 0,-3 5 417 0,3 1 79 15,-1 1 16-15,4 3 4 0,-4 2-308 0,4-2-62 16,-1 4-12-16,3 1-2 0,3-1-49 0,-1 6-10 16,1-4-1-16,0 1-1 15,2-2-45-15,0 4-9 0,3-2-1 0,-2-3-1 0,1 1-15 0,-1-1-10 16,2-1 2-16,0-6 0 16,0-4-24-16,0 2-4 0,-3-5 0 0,3-2-1 15,0-2-123-15,2-2-24 16,-2-11-4-16,3 6-825 0</inkml:trace>
  <inkml:trace contextRef="#ctx0" brushRef="#br0" timeOffset="39282.71">22262 9778 2718 0,'-5'21'120'0,"2"-12"25"0,3 1-116 0,-3 4-29 0,1 0 0 0,2 2 0 15,-3 1 73-15,3-1 9 0,0 1 2 0,0-1 0 16,0-2-61-16,3 3-12 0,2-3-3 0,-2 2 0 15,2-1-8-15,0-4-11 0,1 1 3 0,-1-3 0 16,0 1-4-16,3-3 0 0,3-2 0 0,-3-3 0 16,5 0 4-16,-3-2 0 0,1-2 0 0,0 0 0 15,-1-5-4-15,-2 0 0 0,0-8 0 0,0 6 0 16,-5-5 12-16,2-3 0 0,-2 1 0 0,-6-5 0 16,3 4-12-16,-3-6 0 0,-2 4 0 15,0-2 0 1,-1-3-15-16,-4 6-3 0,2-4-1 0,-3 6 0 0,-2-3 18 0,3 5 3 0,-1-2 1 0,-2 1 0 15,2 8-17-15,1-2-3 16,-1 2-1-16,-2 0 0 16,2 0 3-16,3 7 1 0,-2-3 0 0,-1 3 0 15,3 0-24-15,-2 0-5 0,2 0-1 0,0 0 0 0,0 0-147 0,0 3-29 0,-5-3-7 16,2-3-1-16</inkml:trace>
  <inkml:trace contextRef="#ctx0" brushRef="#br0" timeOffset="39478.1">22519 9517 2977 0,'10'21'65'0,"-4"-12"14"0,-1 8 2 0,3-3 3 0,2 2-67 0,1 6-17 0,0-4 0 0,-1-1 0 16,3 6 24-16,-2-6 2 0,0 6 0 0,2 1 0 16,-3 4-26-16,1-2 0 0,-3 7 0 0,0 4 0 15,-3-4 0-15,-2 5-17 0,-1 0 2 0,-4-3 1 16,-1 3 14-16,-2-3 0 15,-3 2 0-15,-3 1 0 16,-2-3 0-16,-5 3 0 0,-1-5 0 16,-2 5 0-16,-6-8-14 0,-2-4-6 0,-5 5-2 0,-6-8-862 0,-2-4-172 0</inkml:trace>
  <inkml:trace contextRef="#ctx0" brushRef="#br0" timeOffset="40957.96">23077 7718 2548 0,'-5'9'113'0,"-1"-4"23"0,4-1-108 0,-4 3-28 0,4 0 0 0,-1 1 0 16,1-6 68-16,-1 5 8 0,0 0 1 0,1 0 1 0,-1 2-36 0,0-1-7 15,-2 1-2-15,0 5 0 0,-1 0-20 0,-2 5-4 16,-2-3-1-16,2 8 0 0,-5 4-8 0,-1-2-11 16,-1 7 3-16,-4-2 0 15,1 1 8-15,-4 4 0 0,-1-3 0 0,1 0 0 0,4 0 0 0,-3-1 0 16,0 4 0-16,-1-6 0 0,4-4-20 0,-1 0 2 16,1-5 0-16,5-2 0 15,-1-5-15-15,4 3-3 0,2-8-1 0,3-2 0 16,-1-7-183-1,6 0-36-15</inkml:trace>
  <inkml:trace contextRef="#ctx0" brushRef="#br0" timeOffset="41239.69">23154 7673 2840 0,'2'14'126'0,"1"-5"26"15,0 3-122-15,2 0-30 0,3 4 0 0,5-2 0 16,0 3 36-16,8 4 2 0,1-2 0 0,1-3 0 16,1 8-18-16,3-3-4 0,-3 5-1 0,2-3 0 15,3 1-15-15,-2 0 0 0,4 4 0 0,1-2 0 0,2-3 0 0,1 1 0 16,-3-6 0-16,-3 6 0 0,2-8 0 0,-1 6 0 16,-1-6 0-16,-6 8 0 15,1-8 0-15,-3 5 0 0,-2-4 0 0,-3-1 0 0,0 1 0 0,-3-1 0 31,0-2 0-31,-5-4 0 0,0 4-69 0,-3-5-14 0,-2 1-2 0,0-3-1175 16</inkml:trace>
  <inkml:trace contextRef="#ctx0" brushRef="#br0" timeOffset="41914.92">22611 8571 1825 0,'0'0'40'16,"0"0"8"-16,0 0 1 0,0 0 3 0,0 0-41 0,0 0-11 0,-2-4 0 0,2 4 0 0,-3-3 98 0,0-1 18 16,-2 1 3-16,0 3 1 0,-1-2-48 0,4 2-10 0,-6 0-2 0,3 0 0 15,-1 2-21-15,-2-2-5 0,0 0-1 16,-2 7 0-16,-1-4-24 0,3 1-9 0,-5 3 0 0,3 3 9 16,-1-1-9-16,0 1 0 0,1 8 0 0,-1 1 0 15,1-2 0 1,2 4 0-16,0-2 0 0,2 4 0 0,1 5 18 0,3 1 2 15,-1-1 0-15,3-2 0 0,3 7-10 0,-1-5-2 0,3 2 0 0,1-1 0 16,-1 1 4-16,3 3 0 0,0-2 0 0,2-3 0 16,1-2-12-16,-3 0 8 0,0-3-8 0,0 1 8 15,0-1-8-15,0-6 0 0,-3 4 0 0,-2-7 0 16,2-2-24-16,-5-1-6 0,0 1-2 0,0-5 0 16,0 0-112-1,-3-4-22-15,-5 4-5 0,3-7-1 0</inkml:trace>
  <inkml:trace contextRef="#ctx0" brushRef="#br0" timeOffset="42107.8">22185 8922 2487 0,'0'0'55'0,"0"0"11"0,6 4 2 0,-4 1 2 0,4 0-56 0,1-3-14 15,4 3 0-15,2-3 0 0,3-2 28 0,3 0 4 0,2 0 0 0,3-2 0 16,-1-3-16-16,7-2-4 0,-4 5 0 0,1-5 0 15,2 0-28-15,-6 0-7 0,1-3-1 16,0 3 0 0,-3 0-121-16,-2-2-25 0,-1 2-5 0,1-3-786 0</inkml:trace>
  <inkml:trace contextRef="#ctx0" brushRef="#br0" timeOffset="42318.75">22736 8701 2026 0,'-14'11'90'0,"9"-6"18"16,-3 2-86-16,0 0-22 0,-2 0 0 0,-1 3 0 16,3-1 88-16,0 3 14 0,0 0 2 0,3-1 1 15,0 1-65-15,2 5-14 0,3-3-2 0,0 2-1 16,0 1-23-16,5-3 0 0,1 2 0 0,-1 5 0 0,3-4 0 0,2 2 0 16,-2-5 0-16,3 2 0 31,0 1-20-31,2-3-8 0,0 0-1 0,0-5-1 0,3 1-100 15,-3-6-20-15,3 1-4 0,-5 0-749 0</inkml:trace>
  <inkml:trace contextRef="#ctx0" brushRef="#br0" timeOffset="42549.35">22879 8755 2804 0,'0'0'62'0,"-3"7"13"0,0 2 2 0,3 5 1 0,3-4-62 0,0 4-16 0,2-2 0 0,-3-5 0 16,4 7 0-16,-4-7 0 0,1 2 0 0,2 1 0 31,-2-3-42-31,0 0-11 0,-1 2-3 0,1-2 0 16,-3 3-19-16,0-3-4 0,0 0-1 0,0 2 0 16,0-2-34-16,-3 0-7 0,3 0-2 0,0-4 0 15,0-3-72-15,0 0-14 0,0 0-3 16,0 0-408-16</inkml:trace>
  <inkml:trace contextRef="#ctx0" brushRef="#br0" timeOffset="42777.25">23032 8630 2977 0,'3'7'65'0,"-3"7"14"0,2-4 2 0,1 6 3 0,2-2-67 0,3 0-17 0,-3-2 0 0,6 5 0 16,-3 1 16-16,3-1-1 0,-1 2 0 0,1-3 0 0,-1 8-15 0,1-3 0 31,-1 2 0-31,-2 3 0 0,-2-2-23 0,-4-1 3 0,1 3 0 0,-3 2 0 16,-3-2-29-16,-2-2-6 0,-3-1-1 0,-2 1 0 15,-4-3-38 1,-2-2-8-16,1 4-2 0,-1-6 0 0,-3-1-71 0,1-2-14 0,-14 7-3 0,5-9-1 0</inkml:trace>
  <inkml:trace contextRef="#ctx0" brushRef="#br0" timeOffset="43196.73">23929 8510 2530 0,'0'0'56'0,"0"0"11"0,-3-2 2 0,-2-3 3 0,-3 5-58 0,0-2-14 0,0-3 0 0,0 5 0 15,-2 0 64-15,2 0 9 0,-3 5 3 0,1-3 0 16,-1-2-29-16,0 7-6 0,-2 3-1 0,0-3 0 16,0 7-23-16,-1 0-5 0,1 2 0 0,-3 3-1 15,3 5 1-15,3 4 1 0,-4 0 0 0,4 3 0 0,-1 6-5 16,3-4-8-16,3 0 11 0,0 5-11 15,-1-5 0-15,4 4 0 0,2-4 0 0,2 0 0 16,1 5 0-16,-3-5 0 0,5 0 0 0,1-3 0 16,-1 1 0-16,0-5-16 0,3-3 4 0,-3-2 0 0,1-4-4 15,-4-1-1-15,1-2 0 16,0-4 0-16,-1-1-31 0,-2 3-7 0,0-5-1 0,-2-2 0 16,-4-5-100-16,1 4-21 0,-6-1-4 0,1-6-858 0</inkml:trace>
  <inkml:trace contextRef="#ctx0" brushRef="#br0" timeOffset="43341.8">23405 8891 403 0,'0'0'36'0,"0"0"-36"0,5 0 0 0,3 5 0 0,0-3 441 0,0-2 82 0,5 5 16 0,1-3 3 16,1 1-344-16,7 1-69 0,-1-4-13 0,3 3-4 15,2-3-73-15,3 0-15 0,3 0-4 0,0 0 0 16,-1 0-20-16,-1 0 0 0,-4 0 0 0,3-3 0 15,-2-1-72-15,-1-1-20 0,-2 0-3 0,0-2-686 16,-1 0-138-16</inkml:trace>
  <inkml:trace contextRef="#ctx0" brushRef="#br0" timeOffset="43572.75">24027 8708 1843 0,'-11'9'81'0,"3"3"18"0,0-3-79 0,0 1-20 16,0-1 0-16,1 5 0 0,1 0 212 0,-2 0 40 16,6-2 7-16,-4 5 1 0,4-3-196 0,-1 2-40 15,3 1-8-15,0-1-2 0,0 1-14 0,3-3 0 16,2 7 0-16,0-2 0 16,-2-3-16-16,5 1 4 0,-3 4 1 0,0-7 0 15,1-2-83-15,2 2-17 0,0-7-3 16,0 2-1-16,0-4-81 0,2-3-17 0,-2 1-3 0,3-6-1 15</inkml:trace>
  <inkml:trace contextRef="#ctx0" brushRef="#br0" timeOffset="43873.14">24209 8851 2948 0,'0'12'65'0,"-2"-7"14"16,-4 9 2-16,4-5 1 0,-3 3-66 0,2 0-16 0,0-5 0 0,1 2 0 0,-1-2 37 0,3 7 4 0,0-7 1 0,0 0 0 15,0-2-42-15,0 2 0 0,3 0-8 0,-1 0 8 16,1-4-16-16,-3-3 4 0,3 4 0 0,-3-4 1 16,5 3-10-16,3-6-3 0,-3 3 0 0,0-4 0 15,3 1 24-15,-2-4 0 16,-1 0 0-16,3 5 0 0,-6-5 0 0,4 0 0 0,-4-3 0 0,4 1 0 16,-6-3 0-16,2 3 8 0,-2-1 0 0,-2-4 0 15,-1-2-8-15,-2 2 0 0,-1 2 0 0,1-5 0 16,0-1 0-16,-3 1-11 0,0 5 3 0,0-2 0 15,-3 0-45-15,4 5-9 0,-1-1-2 0,0 3 0 16,-3 0 7-16,0 5 1 16,1-3 0-16,-1 5 0 0,1 0-13 0,-4 0-3 0,4 0 0 15,2 5-630-15,-3-3-126 0</inkml:trace>
  <inkml:trace contextRef="#ctx0" brushRef="#br0" timeOffset="44119.54">24479 8647 3175 0,'13'21'70'0,"-7"-12"14"0,2 5 4 0,2 3 0 0,4-3-70 0,-4 2-18 0,3 1 0 0,1-1 0 16,-1 1 9-16,-3-1-1 0,-2 1-8 0,3 1 12 16,-3-1-12-16,0 2-10 15,-3-3 2-15,-2 5 0 16,-3-2-20-16,0 5-4 0,0 4-1 0,-6-2 0 0,-2 2 8 0,-2 0 1 15,-6-4 1-15,-2 4 0 16,-6-5-73-16,-5 3-14 0,-6-2-3 0,-2-1-699 0,-8-4-139 16</inkml:trace>
  <inkml:trace contextRef="#ctx0" brushRef="#br0" timeOffset="45156.1">15785 11304 115 0,'-5'14'10'0,"-3"0"-10"16,-3 5 0-16,-2 5 0 0,-3 4 548 0,3 0 108 15,-3 3 22-15,0 2 4 16,-2-3-523-16,-1 8-105 0,-5-3-21 0,3 3-4 0,-3-1-29 0,1 3 0 31,-1 0 0-31,0 3 0 0,0-1-20 0,0-2-9 0,-2 2-3 16,5-2 0-16,-3-7-45 0,5 5-10 16,-2-5-1-16,3 2-1 0,-1-7-103 0,1 3-21 0,2-3-4 0</inkml:trace>
  <inkml:trace contextRef="#ctx0" brushRef="#br0" timeOffset="45429.01">15833 11344 2948 0,'23'14'131'0,"-12"-4"26"0,8 1-125 0,4 1-32 0,4 5 0 0,5-3 0 16,-3 9 38-16,5-6 2 0,3 4 0 0,5-2 0 0,3 2-20 0,0-2-3 15,0 2-1-15,-2-2 0 16,-4 4-16-16,1-2 0 0,-3 3 0 16,-2-5 0-16,-6 4-10 15,2 1 1-15,-1-1 0 0,-1 8 0 0,-3-5-1 0,1-3 0 0,-4 5 0 0,1-2 0 16,-3 3-16-16,-5-4-3 16,-3 1-1-16,3-5 0 0,-5-2-101 0,-3-5-20 15,-6 0-4-15</inkml:trace>
  <inkml:trace contextRef="#ctx0" brushRef="#br0" timeOffset="45918.27">14428 12473 2131 0,'-8'2'189'15,"-3"5"-151"-15,1 3-30 16,-4-3-8-16,1 0 117 0,3-2 23 0,-4-1 4 0,1-4 0 15,3 7-101-15,-1-7-21 0,-2 7-4 0,2-7-1 16,1 3-7-16,-1 4-2 0,0 0 0 16,1 2 0-16,-1-2-8 0,1 10-14 0,2 4 3 0,0-5 1 15,0 1 10-15,0-3 0 0,5 3 0 0,1-1 0 32,-1 7-27-32,6 10-3 0,7 14-1 0,3 8 0 0,3 10 31 0,0 4 0 0,-5-6 0 0,2 3 0 0,0-3 0 15,-2 6 0-15,-1-3 0 0,-2 4 0 16,6-6 19-16,-7-3 3 0,4-12 1 0,-6 5 0 15,3-11-14-15,-2-1-9 0,-4-7 12 0,1 3-12 16,-3-8-16-16,0-4-11 0,-3-5-1 0,1-2-1 16,-4-5-140-16,-2-4-28 0</inkml:trace>
  <inkml:trace contextRef="#ctx0" brushRef="#br0" timeOffset="46058.23">13880 13155 2426 0,'0'0'108'0,"0"0"21"0,3 9-103 0,-1-1-26 0,1-1 0 0,5 2 0 16,0-2 76-16,2 0 11 0,6-5 1 15,0 5 1-15,0-2-48 0,3-2-9 0,2 1-3 0,-3-1 0 16,1-3-29-16,2 0 0 0,3-7 0 0,-3 7-10 16,5-8 10-16,-2 1 0 0,3 3 0 0,-1-8 0 15,1 3-148-15,-4 2-28 0,7-3-6 0,-4-4-894 16</inkml:trace>
  <inkml:trace contextRef="#ctx0" brushRef="#br0" timeOffset="46288.59">14676 12830 2559 0,'-5'5'56'0,"-3"0"12"0,0 7 3 0,-2-1 1 0,-1 4-58 0,1 1-14 16,-1 0 0-16,0 1 0 0,1 6 38 0,-1 1 5 15,3-1 1-15,3 8 0 0,0-5-31 0,-1 4-5 16,4 1-8-16,2 0 11 0,0-1-11 0,5-2 0 16,-2 3 0-16,5 0 0 0,0-1-9 0,2-4 9 15,1 2 0-15,5-4 0 16,2-5-41-16,-2 2-2 0,3-5 0 0,2-6 0 16,-3-1-118-16,3-2-24 15,3-7-5-15</inkml:trace>
  <inkml:trace contextRef="#ctx0" brushRef="#br0" timeOffset="46522.73">14907 13068 2073 0,'-8'16'92'0,"5"-8"19"0,-2 1-89 0,2 3-22 0,0-3 0 0,3 1 0 15,0-6 128-15,0 1 22 0,0 2 4 0,0-7 1 16,0 0-111-16,8 7-21 0,-5-2-5 0,5-1-1 15,-3 1-17-15,3 2 0 16,-2-4 0-16,1 6 0 0,1 5 0 0,0-5-9 0,-2 6 9 0,-1 1 0 31,3 1-30-31,-6-1-1 0,-2 8 0 0,0-3 0 16,-2-3-28-16,-1 6-5 0,1 4-2 0,-4-9 0 0,1 5-118 0,2-3-24 16,-2-2-5-16</inkml:trace>
  <inkml:trace contextRef="#ctx0" brushRef="#br0" timeOffset="46848.12">15087 12908 1036 0,'0'0'92'0,"0"0"-73"16,0 0-19-16,0 0 0 0,0 0 233 0,0 0 43 0,0 0 9 0,0 0 2 15,0 0-176-15,0 0-35 0,0 0-8 0,5-5 0 16,-5 5-10-16,0 0-2 0,0 0 0 0,0 0 0 16,0 0-33-1,0 0-7-15,0 0-2 0,5 7 0 0,-2 1-4 0,2 1-1 0,0 5 0 0,3 2 0 16,-2 1 20-16,-1 6 4 0,3 8 1 0,0-5 0 16,-3 4-34-16,3 1 0 0,0 2 0 0,0 7 0 15,-5-5 13-15,2 5-4 0,-3 3-1 16,-2 4 0-16,-2 2-8 0,-3-2 0 0,-1-2 0 0,-4-3 0 15,-1-2-80-15,-2-2-17 0,-3-5-4 0,-3 2-651 16,-2-7-131-16</inkml:trace>
  <inkml:trace contextRef="#ctx0" brushRef="#br0" timeOffset="47375.94">16976 12261 2530 0,'-27'33'56'0,"17"-14"11"0,-6-2 2 0,-5 1 3 0,2-1-58 0,-2 4-14 0,2-5 0 0,1-1 0 16,-3-4 8-16,0 1-8 0,2-3 11 0,3 1-11 15,0-1 0-15,3 3-22 0,-5-3 3 0,2-1 1 16,2 1-5-16,4 0-1 0,-6 3 0 0,3-2 0 15,2-1 24-15,1 7 0 0,-1-2 12 0,6 3-4 16,-3-1 18-16,2 6 3 0,4-4 1 0,-1 6 0 16,1-1 1-16,4 6 0 15,1-6 0-15,2 3 0 0,-2 0-14 0,5 2-2 0,5-2-1 0,-3 5 0 0,-2 2-2 16,6-1 0-16,-1 6 0 0,0-5 0 0,0 5-12 16,-2-5 0-16,2 7 8 0,-2-8-8 0,-1 6 0 0,-2-5 0 15,-8 5 0-15,3-5 0 0,-3-1-8 0,0-1 8 16,-8 2-12-16,0-2 12 15,-3-8-135-15,1 1-20 16,-9-8-4-16</inkml:trace>
  <inkml:trace contextRef="#ctx0" brushRef="#br0" timeOffset="47542.7">16325 12927 2376 0,'0'0'105'15,"0"0"22"-15,10 0-102 0,6 5-25 0,0-3 0 0,5-2 0 0,0 0 88 0,3 0 12 16,0-2 2-16,3-3 1 0,-1 3-63 0,8-5-13 0,6 4-3 0,0-4 0 16,-6 0 6-16,1 0 1 0,2 0 0 0,-3-2 0 31,-2 1-56-31,-3 1-11 0,0-2-3 0,-3 2 0 16,-2-2-147-16,0-1-30 0,-3-2-5 0,0 3-2 15</inkml:trace>
  <inkml:trace contextRef="#ctx0" brushRef="#br0" timeOffset="47759.63">17261 12449 2746 0,'-21'31'122'0,"11"-14"25"0,-1 1-118 0,-2 6-29 16,-3 6 0-16,3-1 0 0,2-1 68 0,1 2 8 15,-1 3 2-15,3 3 0 0,0-3-54 0,0 0-12 16,8-1-1-16,-2 6-1 15,-4-5-10-15,6 7-14 0,6 0 3 16,-1 0 1-16,0 0-3 0,3-2-1 0,0-6 0 0,3-1 0 16,-1 0-34-16,3-8-6 0,1 1-2 0,-1-8 0 15,3-6-74 1,-3-3-15-16,3-7-3 0,0-7-1 0,0-3-91 0,-1-6-19 0,17-31-3 0,-5 0-1 0</inkml:trace>
  <inkml:trace contextRef="#ctx0" brushRef="#br0" timeOffset="48121.23">17637 12529 2797 0,'-13'33'124'0,"8"-16"25"0,-3 4-119 0,0 3-30 0,0-1 0 0,0 3 0 15,0-3 90-15,3 1 12 0,-1-1 2 0,1 1 1 16,2-3-79-16,3-2-16 0,0 4-10 0,3-6 12 16,2 4-12-16,-2-2 0 0,5-3 9 0,-3-1-9 15,6 1 0-15,-3 0 0 0,2-4 0 0,1-2 0 16,-3-3 0-16,2-5-13 0,1 5 5 0,2-7 8 15,-5 0 0-15,3-7 0 0,-1 0 0 16,1 5 0-16,-3-13 0 0,0 6 0 0,0-5 0 0,0-2 0 16,-3-3 0-16,0-2 0 0,-2-3 0 0,0-2 0 15,-1-2-20-15,-4-5 0 0,-1 2 0 0,-2 1 0 16,-1 4-1-16,-2 0 0 0,-2-2 0 0,2 4 0 16,-3 8 11-16,-2-1 10 0,-3 1-13 15,0 2 5-15,0 7 8 0,-2 2 0 0,-1 0-9 0,1 3 9 16,-3 2-8-16,2 2 8 0,1 3-10 0,-1-3 10 15,1 6-26-15,4-1 1 0,-1 2 0 0,4-2 0 16,0 2-35-16,3-2-8 16,0 1 0-16,3-1-1 0,0 0-132 15,5-7-27-15</inkml:trace>
  <inkml:trace contextRef="#ctx0" brushRef="#br0" timeOffset="48371.15">17912 12290 2804 0,'19'23'124'0,"-11"-14"26"0,0 6-120 0,2 1-30 0,1 1 0 0,5 1 0 16,2-1 89-16,-2 4 12 0,3-5 3 0,-1 1 0 15,1-1-79-15,-1 1-15 0,1 4-10 0,-1-5 12 16,1 8-12-16,2 2 0 0,0-3 0 0,0 8 8 16,3 2-8-16,0 2 0 0,0 0 0 0,0 5 0 15,-6 7-10-15,-2-2 10 16,-3 5-13-16,-2-1 5 0,-6 3 8 0,-5-3 0 0,-5 5 0 0,-3-4 0 15,-5 4 0-15,-3-5 9 16,-3 5-9-16,-5-7 10 0,-2-7-63 0,-1 0-13 16,1-12-2-16,-6-9-838 0,-5-2-167 0</inkml:trace>
  <inkml:trace contextRef="#ctx0" brushRef="#br1" timeOffset="68939.55">18373 5203 1324 0,'0'0'118'0,"0"0"-94"0,0 0-24 0,0 0 0 15,0 0 155-15,0 0 26 0,0 0 6 0,5 5 1 16,3-3-140-16,2 6-27 0,1-6-5 0,2 3-2 15,3-3 10-15,0-2 3 0,0 5 0 0,2-3 0 16,1-4-13-16,-1-3-2 16,4 5-1-16,4 0 0 0,1-2 6 0,2-3 2 0,0 5 0 0,3-2 0 15,-1 2-29-15,4-3-6 0,-1 3 0 0,0 0-1 16,-2 0 17-16,0 0 0 0,2-5-8 0,3 5 8 16,3-2 0-16,2-3 0 15,1 5 8-15,-1 0-8 0,3 0 18 0,0 0-2 0,0 0-1 16,0 0 0-16,3 0-1 0,-1-2 0 0,4-3 0 15,1 5 0-15,1-2-6 16,0 0-8-16,-2 2 11 0,4-5-11 0,3 5 8 0,1-7-8 0,1 5 0 16,-4-3 0-16,0 3 0 0,-1 2 8 0,-2-8-8 0,3 8 0 0,2-2 0 0,0-3 0 15,0 5 0-15,0 0 0 16,-7-2 0-16,-1-5 10 0,3 0-10 0,-3 0 8 0,0 7-8 0,1 0 0 16,-4 0 0-16,-2-5 8 0,-5 0-8 0,-3 3 0 15,-5-3 0-15,2 5 0 0,3-2 0 0,-2-3-11 16,-1 5 11-16,-2 0-8 15,-6-2-87-15,1 2-17 0,-4 0-3 0</inkml:trace>
  <inkml:trace contextRef="#ctx0" brushRef="#br1" timeOffset="72184.39">22307 5133 2120 0,'0'0'47'0,"0"0"9"0,0 0 3 15,0 0 0-15,0 0-47 0,0 0-12 0,0 0 0 0,0 0 0 0,0 0 19 0,0 0 1 0,0 0 1 0,5 7 0 16,3 0-13-16,0-7-8 16,3 9 8-16,2-4-8 0,0 2 0 0,3 3 0 15,0-1-12-15,3 0 4 0,2 5 8 0,0 3 0 0,3-1 0 0,-1-1-8 16,-1 1 8-16,4 0 0 0,1-1 0 0,2-6 0 16,0 7 0-16,3-4 0 15,2-2 0-15,3-1 0 0,-3 0 0 0,3 3 0 0,0-2 0 0,3-8 0 31,-3 5 0-31,0 0 11 0,3-7-3 0,5 5 0 0,2-10 8 0,1 5 2 0,0-7 0 0,-1 5 0 16,1-3-6-16,-3-4 0 0,3 1-1 0,-1 1 0 16,6-4-11-16,0-3 10 0,3 4-10 0,-3-4 10 15,-3 0-10-15,0 2 0 0,0-9 0 0,1 7 0 16,2-3 0-16,-3 1 0 0,0-3 0 16,0 3 8-16,-7-3-8 0,2 2 0 15,0-6 0-15,2 6 0 0,1-6 0 0,0 6 0 0,-1-1 0 0,-2-4 0 0,0 4 0 0,-5-4 0 16,-1 6 0-16,-4-5 8 0,2 2-8 15,-13-2 8 1,2 4-8-16,1-1 8 0,-1-6 9 0,-2 1 2 0,0-6 0 0,0 3 0 16,-3 1 8-16,3-13 1 0,-6 5 1 0,-5-2 0 15,-2 2-10-15,-6 0-3 0,-5-5 0 0,-5 5 0 0,-3-7-16 0,-3 3 0 16,-2 1 8-16,3 6-8 0,-4-1 19 16,1 1 0-16,-5-3 0 0,-4 0 0 0,4-5-19 0,-3 8 0 15,0-10 0-15,-6-7 0 16,1 2 8-16,2 3 8 0,-5 2 2 0,0 4 0 0,-3-4-34 0,0 3-6 15,0 4-2-15,-2 2 0 0,-6-2 24 0,1-4-9 16,-1 4 9-16,0 2 0 0,-2 1-11 0,-6 4 11 0,-2 2-10 16,-6 3 10-16,-4 2 0 0,-4 5 0 15,3 0 0-15,-5 5 0 16,-8 6-9-16,-3 3 9 0,-2 0-8 0,-1 3 8 0,1 6-14 0,0 5 2 0,-3-4 1 0,5 4 0 16,6 2 11-16,2 5 0 15,0-4-9-15,0 2 9 0,3 4 0 0,3 8-11 16,2-8 11-16,2 8-8 0,4 2 8 0,-3 4 0 0,2 6 0 15,1 1 0-15,-1 6 0 0,6-3 0 16,2 7 0-16,6 5 0 0,-1-5 0 0,4 7-8 0,-1 2 0 0,3 1 0 16,3 2 8-16,7-3 0 15,9 1 8-15,2-3-8 0,8-5 0 0,5 5 0 0,3-4 0 0,3-8 0 16,10-4 0-16,3-5-8 0,2 0 0 0,4-7 0 16,4 5 8-16,-2-6 0 15,5 1 0-15,0-9 0 0,8-1-76 0,0 1-12 16,6-8-4-16,1-1 0 0</inkml:trace>
  <inkml:trace contextRef="#ctx0" brushRef="#br1" timeOffset="73396.55">15568 7261 2005 0,'0'0'44'0,"0"-2"8"0,3-12 3 0,5 7 2 0,0-5-45 0,2-4-12 0,6-6 0 0,3-1 0 16,2-1 12-16,3 1 0 0,2-8 0 0,8 3 0 16,6-3-12-16,0-1 12 0,5-4-12 0,2 3 12 15,1 3-12-15,2-6 0 0,6 1 0 0,-1 2 0 16,6-2 0-16,0 0-11 0,-3 9 3 0,1-5 0 16,-1 12 8-16,3-2 0 0,5 5 10 0,0 2-10 15,0 4 17-15,0 3-2 0,0 0-1 0,0 7 0 16,1 0-4-16,1 5-1 0,7-3 0 0,-4 8 0 15,-8 1-9-15,4 1 0 0,-1 5 0 0,0-3 0 0,-5 2 0 0,-3 1 0 16,-5-1 8-16,-6 3-8 16,4-3 0-16,-4 3 0 0,-2-2 0 0,0 4 8 0,3 2-8 0,-6 1 0 15,1 2 0-15,-6-3 0 16,-6 6 0-16,1-1 8 0,-3 2-8 16,-5 3 0-16,3 5 0 0,-6 0 8 0,0-3-8 0,0 5 0 0,-2-3 9 0,-4 3-9 15,-1 0 10-15,-4 0-10 0,-2 0 20 0,-3 0-1 16,-2 3-1-16,-6-1 0 15,-2 3-18-15,-5-3 0 0,-1 3 0 0,-5-3 0 0,0-2 0 0,-5 0-11 16,0 5 11-16,-6-3-13 0,-2-2 13 0,0 5 0 0,-8-5 0 16,3 0 0-16,-6-3 0 0,0-1 10 15,1-4-2-15,-1 6 0 0,0-7-8 0,-2 2 0 16,-3 0-10-16,-5 4 10 0,-3-11 0 0,-3 5 0 16,1 2 0-16,-1-3 0 0,1-2 0 0,-4-2 0 0,-4-2 0 0,2-5 0 15,0 2 0-15,6-5 0 0,-1 1 0 0,3-6 0 16,0-1 12-16,0-1-2 0,-5-2 0 0,0-4 0 15,2 1-10-15,3-1-11 0,1-3 3 0,-4 0 0 32,3-7 8-32,-5 7-10 0,-6-7 10 0,4 2-10 0,-4-2 10 15,3 0 0-15,3-3 0 0,-6-1 0 0,1 1 12 0,-1-4-1 0,6 5-1 0,3-8 0 16,4 3-10-16,4-5 0 0,-6-2-12 0,5-2 12 16,6-1 9-16,0 1 10 0,2-1 1 0,0-2 1 15,6-4-10-15,2 4-3 0,3 2 0 0,2-6 0 0,4 6-8 16,-1-7 0-16,3 6 0 0,0-6 0 15,2 0 0-15,0 3 0 0,6-2 0 0,3-1 0 16,-1 1 0-16,6-3 0 16,0 2 0-16,5 0 0 0,0 6 0 0,5-6 0 0,3 0 0 0,0 8 0 0,0-5-10 15,2-1 10-15,1-1 0 0,2 6-9 0,3-1 9 16,2 1-10-16,-2-2 10 0,3-2-10 16,-1 4-95-16,3 1-19 0,3-1-4 0</inkml:trace>
  <inkml:trace contextRef="#ctx0" brushRef="#br1" timeOffset="77859.75">19145 7024 633 0,'0'0'56'0,"-5"-3"-44"15,0 1-12-15,-1-3 0 0,4 3 344 0,2-3 68 16,0-2 12-16,2 5 4 0,4-5-324 0,2-3-65 31,0 1-13-31,2-3-2 0,3 3-14 0,3-5-2 0,0 2-8 0,3-2 12 0,2-3-12 0,-3 1-8 16,6-5 8-16,-3 4-13 0,0 1 13 0,6-1-11 16,-1-4 11-16,1 5-10 0,2-3 10 0,3-2 0 15,-3 4 8-15,5 1-8 0,1-5 12 0,-1 4-3 16,0 5 0-16,1 1 0 0,-3-1-9 15,5 0 0-15,0 3 0 0,2-1 0 0,4 3 8 0,-1 0-8 16,3 0 0-16,-3 5 8 0,1-3-8 0,2 5 0 16,-3-2 0-16,3 4 0 0,3-2 0 0,2 5 0 15,0-3 0-15,3 5 0 0,0 0 0 0,-3 3 0 0,-2 4 0 16,5-5 0-16,-3 8 0 0,3 4 0 16,-3-2 0-16,-2 4 0 0,-3 1 0 0,-3 6 0 0,0-6 0 15,-2 6 0-15,2-4 0 0,1 5 0 0,-4-5 0 16,4 4 0-16,-3-1 0 0,-3-1 0 15,0 2 0-15,-3 1 0 0,-5 2 0 16,0-3 0-16,-2 1 0 0,-4 0 0 16,1-6 0-16,-3 6 0 0,-2-5 0 0,-3-3 0 0,-3 8 8 15,-2-5-8-15,-6 2 0 0,-2 3 8 0,-3-3 0 16,-3 7 0-16,-5-7 0 16,-3 3 0-16,1 7 3 0,-3-6 0 0,-3-1 0 15,0 2 0-15,-3-2-11 0,-4-1 0 0,1 1 0 0,-7-3 0 0,-2 2 0 0,-1 3 0 0,-3-4-8 0,-2 1 8 0,-2-2 0 0,2 3 0 16,0 0 0-16,2-6 0 0,-5-1 0 0,-2 4 0 15,-3-2 0-15,-5-2 0 16,-3-1 0-16,3-2 0 0,-3-2 0 0,0 5 0 16,-5-8-9-16,-3 8 9 0,0-8 0 0,0 0 0 0,0-1 0 15,6 1 0-15,-1-7 0 0,1 6 0 0,-6-6 0 16,2 3 0-16,-1 0 0 0,4-5 0 0,3 7 0 16,0-5 0-16,0-2 8 0,0 3-8 0,3-3 8 0,0 2 0 15,2-2-8-15,1 0 12 16,4 0-4-16,1-4-8 0,0 1 11 0,-1-4-11 0,-2-4 21 0,3 4-2 15,0-5-1-15,-3 0 0 0,2-2-18 0,6-5 0 16,0 1 0-16,3-6 0 0,5 1 0 0,0-8 0 16,2 5 0-16,3-4 0 0,-2-5 8 0,2 2 7 15,3-5 1-15,2 5 1 16,1-2-4-16,2-5-1 0,5 3 0 0,1-3 0 0,2 2-2 0,0-2-1 16,5-5 0-16,3 6 0 0,3-6-18 0,0 5-4 15,5 2-1-15,2-2 0 0,6 1 4 0,0 1 1 0,2-2 0 0,1 2 0 31,-1 1-41-31,4-3-8 0,-1 0-2 0,5-5-1004 0</inkml:trace>
  <inkml:trace contextRef="#ctx0" brushRef="#br1" timeOffset="78796.46">21675 6878 2160 0,'2'-5'48'0,"1"-4"9"0,2-5 3 0,3 2 0 0,3-9-48 0,2 4-12 0,0-4 0 0,6 2 0 16,2-4 15 0,3-3 1-16,0 2 0 0,5-4 0 0,5 5-16 0,0-1 0 0,1 8 8 15,2-3-8-15,0-2 10 0,3 4-1 0,-6 1 0 0,3-5 0 16,0 9-23-16,5-2-5 0,3-3-1 16,3 3 0-16,0 5 20 0,-1-1 0 0,1-1 0 15,0 1 0-15,-1 3 0 16,6 0 11-16,0 2-2 0,3 1 0 0,-4-3 10 15,1 7 1-15,-5 0 1 0,2 4 0 0,-2-4-21 0,2 3 9 0,3-3-9 16,-3 7 0-16,3-5 0 16,-2 5 0-16,-6 5 0 0,0 0 0 0,-3-5 0 0,3 7 0 0,0-2 0 0,0 2 0 15,0 2 0-15,-3 1 8 0,0 4-8 0,-5-5 0 0,1 5 0 16,-7-2 0-16,-2 5 0 0,-2 2 0 0,-6 4 12 16,0 1-12-16,0-5 12 0,-5 4-12 0,0 1 8 15,-3 2-8-15,1-3 0 0,-7 3 0 0,1 3 0 0,-2-1 0 16,-4 5 8-16,-2-3-8 0,-5 3 0 0,0 0 8 15,-3 5-8-15,-5-3 0 16,2-2 8-16,-5 0-8 0,-2 0 0 0,-1 0 0 16,-2-2 0-16,-3 0 0 0,-5-5 8 0,0-1-8 15,-5 1 8-15,-1-2-8 0,1-3 9 0,-1-2-9 0,1 0 8 0,0-3-8 16,2 1 0-16,0-8 0 0,-2 8 16 0,-1-8-2 0,-4-2-1 16,-4 8 0-16,1-6-5 0,-3 1-8 15,3-8 11-15,-1 5-11 0,1-4 13 0,2-1-4 16,-2 5-1-16,2-7 0 0,-2 2-8 0,0-1 0 0,-3-8 0 0,2 2 0 15,1-2 0-15,2-2 0 0,1 2 0 0,1 0 0 16,1 0 0-16,0-3 13 16,-5-2-3-16,-3 3-1 0,0-3 3 0,5 3 1 15,3-5 0-15,0 5 0 0,3-5 24 0,-3 0 5 0,-3-8 1 0,1 6 0 16,-12-5-28-16,6 2-6 0,-2-2-1 0,4-2 0 16,1-6-8-16,2 4 0 0,6-4 0 0,5-1 0 15,-3-1 0-15,3 1 8 0,2-1-8 0,4 1 8 16,-1-10 0-16,3 2 0 15,0-2 0-15,2 3 0 0,3 2-8 0,3-3 0 0,2 0 0 0,6 1-11 0,0-3 11 16,5 2-8-16,2-6 8 0,1 4-8 16,2 0-20-16,3 0-3 0,3 0-1 0,5 3 0 15,0 1-91-15,-1 3-18 0,1 5-4 0,3-2-885 16</inkml:trace>
  <inkml:trace contextRef="#ctx0" brushRef="#br1" timeOffset="80730.75">14528 9952 1400 0,'0'0'62'0,"3"-5"13"0,2-2-60 0,3 0-15 0,3-7 0 0,2 4 0 15,-2-4 66-15,7 3 10 16,3-3 3-16,3-1 0 0,-5-1-20 0,4-1-4 0,4 3-1 0,-1-2 0 16,1 2-19-16,-1-3-4 0,1 6-1 0,-1-4 0 15,3 1-3-15,0-2-1 0,3 2 0 0,2-3 0 0,1 8 17 0,2-5 3 16,-3-3 1-16,6 8 0 0,-3-5-31 0,0 7-5 15,-3-3-2 1,4 3 0-16,1-2 4 0,-2 2 1 0,3 4 0 0,2-1 0 16,1 1-14-16,2 3 9 0,-6 0-9 0,1 0 8 0,0 3-8 0,-1-3 0 15,4 0 0-15,-1 0 8 0,0 0-8 0,1 7 0 16,2-7 0-16,-3 7 0 0,-2 0 0 0,-3-5 8 16,0 5-8-16,0-2 0 0,2 0 0 0,1-1 0 15,0-1 8-15,0 4-8 0,-1 0 0 0,1 2 12 16,-3-2-12-16,0 0 12 0,-5 0-4 0,0 1-8 15,-6-4 12-15,6 8-4 0,5-3-8 0,-5 1 0 16,2 4 9-16,-2-5-9 0,-1 1 16 0,1 4 0 0,-3 0-1 0,0-5 0 16,-5 5-15-16,3 3-15 0,-6-3 3 15,0-2 1-15,-3 9 11 0,-2-5 14 0,3 1-3 0,-3-1-1 32,0 1-10-32,-3 4-9 0,5-5 9 0,-4 1-13 0,-1 4 13 0,0-2 0 0,-2-3 0 0,-1 6 0 15,3-4 0-15,-2-1 0 0,-3 4 0 0,0-5 0 16,3 8 0-16,-6-1 10 0,-3 1-2 0,1 2 0 15,5-3-8-15,-8 6 0 0,-3-4 0 0,-2 4 8 16,5-1-8-16,-5 3 0 0,0-8 0 0,-1 8 0 16,-4-8 0-16,4 3 0 0,-2-2 0 0,-2-1 0 0,-1 1 0 15,-2-1 0-15,2 3 0 0,1-3 0 0,-3 1-19 0,-3-1 1 32,3 6 0-32,-1-3 0 0,-4-3 8 0,-1 1 2 0,-2-1 0 0,0-2 0 0,0-2 8 15,-6 5-10-15,-2-8 10 0,0 5-10 0,5-4 10 16,-2-1 0-16,-6-2 0 0,3-2 0 0,0 2 0 15,2-4 0-15,1-3 0 0,-3 2 8 0,2 3-8 0,-4-3 0 16,-1 1 0-16,-3-3-8 0,-4-5-2 0,-1 5 0 16,0-7 0-16,1 7 0 0,-1-7-2 0,-2 7 0 15,-1-4 0-15,1 4 0 0,-8 0 1 0,-1 0 0 16,1-5 0-16,5 5 0 0,0-2 11 0,3-3 0 16,0 5 0-16,-1-4 0 15,-4 1 8-15,2-1-8 0,2-3 8 0,1 4-8 0,0-1 12 16,-1-3-3-16,6 0 0 0,3-3 0 0,-1-1 5 0,4 1 1 15,-1-1 0-15,0-6 0 0,0 3-6 0,1 0-1 16,-1-2 0-16,3 2 0 0,0-5-8 0,0 0 0 16,0 3 0-16,2-5-11 0,1 4 11 0,2-4 8 0,3 5-8 0,-3-5 11 15,0 4-11-15,3 1 0 16,-3-5 0-16,0 7 0 0,-2-3 0 0,-1 1 10 16,1 2-10-16,-1-3 10 0,4 3 6 0,-1 0 2 15,0-2 0-15,0 2 0 0,3-3-6 0,2-1-2 0,1 1 0 16,2 3 0-16,0-5 1 0,0 1 0 15,3-1 0-15,0-2 0 0,0-7-11 0,2 4 0 0,0 1 9 0,4 1-9 16,-4-1 0-16,3-3 0 0,0-2 0 0,0-2 0 16,0 6 0-16,3-6 0 0,0 4 0 0,2-2 0 15,-2-3 0-15,5 5-10 0,-3-2 10 0,3 2 0 16,0-4 0-16,0-1 0 0,3-4 0 0,-1 4 0 16,1 1 0-16,2-1 0 0,1-1 0 0,-1-6 0 0,3 5 0 0,0-2 0 15,0 0 0-15,0-1 0 0,2-1 0 0,1 2-8 16,2-3 8-1,-2 0 0-15,2 1 0 0,3-1 0 0,0 5 0 0,2-4 0 16,1 4-18-16,2-2 3 0,-3 0 1 0,3-1 0 16,3 6-125-16,0-3-25 0,0-2-4 0</inkml:trace>
  <inkml:trace contextRef="#ctx0" brushRef="#br1" timeOffset="86899.69">24093 7955 1785 0,'0'0'79'0,"0"0"17"0,0 0-77 0,0 0-19 15,5 2 0-15,3 6 0 0,-3-8 32 0,3 0 2 16,0 0 1-16,-2 4 0 15,2-4 4-15,-3 3 1 0,3-3 0 0,-3 0 0 0,0 0-29 0,3 0-11 32,-5 0 8-32,5 0-8 0,-3 0 12 0,1 2-4 0,-1-2 0 0,0 5 0 0,3-3 11 0,-3-2 1 15,3 7 1-15,3-7 0 0,-3 7 8 0,2-5 2 16,4-2 0-16,-4 5 0 0,3-3-15 0,1-2-4 16,-1 8 0-16,0-8 0 0,0 4-4 0,1-1 0 15,-1-1-8-15,3-2 12 0,-3 0-12 16,3 5 0-16,2-5 0 0,1 0 0 15,-3 0 0-15,2 0 0 0,-2 0 0 0,3 0 0 0,-6 0 0 0,3-5 0 16,0 5 0-16,-1 0 0 0,1-2 0 0,0-1 0 0,0-1 0 0,3 4 0 16,-1-8 0-1,1 8 0-15,-1-7 0 0,1 5 0 0,2-5 0 0,-5 5 0 0,0-3 0 16,2-2 0-16,3 5 0 0,0-5 9 16,-2 4 1-16,-1-2 0 0,1 1-10 0,5-1 0 0,-3-2 0 0,0 0 0 15,-2-2 0-15,-1 1 0 0,-2 1 0 16,0 3 0-16,2-3 21 0,-2 0 9 15,0 0 2-15,0-3 0 0,0 3-32 0,2 0 0 0,-2 0 0 16,-2 0 0-16,1 5 0 0,-1-5 0 0,-1-1 0 0,0 1 0 16,0 5 0-16,-2-5-10 0,0 5 0 0,-1-3 0 15,1-2 22-15,-1 5 5 0,-2-6 1 0,3 6 0 0,-3-3-18 0,0 1 10 16,0-3-10-16,0 2 8 16,-3-2-8-16,0-3 0 0,-2 3 0 0,-1 0 0 0,1-2 0 15,0 2 13 1,-3-2-3-16,0-1-1 0,2 1-9 0,-2-3 0 0,0 0 0 0,0 0 0 0,0 3 0 0,0-5 0 15,0 4 0-15,0-4 0 0,0 5 0 0,0-5 0 16,0 4 0-16,3-4 0 16,-3-2 0-16,0-1 0 0,0 1 0 0,0-3 0 15,3 0 0-15,-1 3 0 16,-2-1 0-16,3-1 0 0,-3 1 0 0,5-2 0 0,-5 3 0 0,3-3 0 0,0-2 0 0,-1 4 0 16,-2 1 0-16,3-1 0 0,-1-4 0 0,-2 2 0 15,3-2 0-15,0 3 0 0,-3-4 0 0,0 6 0 16,0-8 0-16,0 8 0 0,-3-8 0 0,0 6 0 15,1-4 0-15,-1-1 0 0,-2 6 12 0,2-4 0 0,-2 2 0 0,-3-2 0 16,0 2 16-16,-2-2 3 0,-1 2 1 16,-5-2 0-16,3 5-32 0,-3-8 0 0,-3 8 0 0,1-5 0 15,-6 2 0-15,0-2-16 0,-2 2 1 0,2-2 1 16,-2 4 14-16,2 1-9 0,-3 2 9 0,1 2-8 16,-3-2 8-16,-3 0 0 15,-2 7 0-15,7 2-8 0,-2 0-5 0,0-2-1 0,-3 5 0 0,0-3 0 16,1 3 22-16,2-1 5 0,-1-1 1 0,-9 1 0 15,4-1-14-15,-2 1 0 0,0 1 0 0,3-3 0 16,-3 3 0-16,2-3 0 0,-2 5 0 0,0-2 0 16,6-3 0-16,-1 5 0 0,3 0 0 0,2 0 0 15,3 0 0-15,1 0 0 16,2 5 0-16,-1-3 0 0,1-2-9 0,0 7 9 0,0-7 0 16,0 7-9-16,2 0 1 0,1 3 0 0,-1-1 0 0,3 5 0 15,0-4-1-15,3 6 0 0,0-2 0 0,2 3 0 0,1 4-12 16,2-2-3-16,0 4 0 0,3 1 0 15,-3-1-10-15,2 1-2 16,-2-1-1-16,3 1 0 0,0 6 9 0,0-4 3 0,-1 5 0 0,4 2 0 16,-4-3-7-16,4 3 0 0,2-2-1 15,-3 2-615-15,3-3-124 0</inkml:trace>
  <inkml:trace contextRef="#ctx0" brushRef="#br1" timeOffset="87594.99">21950 8915 1440 0,'-11'0'64'0,"6"0"12"0,0 0-60 0,-1-3-16 0,1-4 0 0,0 0 0 16,5-7 132-16,0 2 24 0,2-9 5 0,4-2 1 16,2-1-154-16,2-2-30 0,1-4-6 0,2-1-2 15,3 3-3-15,0-3-1 0,0 3 0 0,5 2 0 16,-3-4 5-16,4 6 1 0,-1 1 0 0,-3-1 0 0,3 1 64 0,1-1 12 16,-1 1 4-16,3 6 0 0,2-2 28 0,0 3 7 15,4 2 1-15,4 0 0 0,-5-3-8 0,8 3 0 16,-2 2-1-16,2-2 0 0,-3 5-43 0,0-1-8 15,3-1-1-15,3 3-1 0,2 6-13 16,1-5-2-16,-1 7-1 0,-2 7 0 0,2-5-10 16,-5 6 0-16,0 3-12 0,-2 6 12 0,-4-1-12 0,1 3 12 0,0 5-12 0,0-1 12 15,-1 1-11-15,1-1 11 0,-3 1-8 0,0-1 8 16,0 8 0-16,-2-5 0 0,-1-3 0 0,-2 8 0 16,-3 2 0-16,-2-3 0 0,-1 3 9 15,-2 5-9-15,0-5 8 0,-5 4-8 0,2-1 0 0,-3-6 0 16,-2 8 0-16,-2-5 0 0,2 0 0 0,-6 4 0 15,1-4-12-15,-6-2 12 0,1 2-13 0,-1-5 5 16,-5-2 8-16,-3 4-10 0,-2-6 10 16,-5-1-10-16,-6 1 10 0,-3-5 11 15,-4 2-3-15,-6-2 0 0,0-5 0 0,0 2 0 16,-3-2 0-16,3-4 0 0,-3-1 24 0,0-2 5 0,1-2 1 16,-4-3 0-16,-2-2-26 0,3 0-4 15,2-7-8-15,1 0 11 0,4 3-26 0,4-8-5 0,2 0 0 0,2-7-1 31,3 3-23-31,0-8-4 0,1-2 0 0,1 0-1 0,4-4-151 0,-6-1-29 0,3-2-7 16</inkml:trace>
  <inkml:trace contextRef="#ctx0" brushRef="#br1" timeOffset="88250.48">19452 9627 2073 0,'0'0'184'16,"0"0"-147"-16,0 0-29 0,0 0-8 0,11 0 56 0,-1-2 9 0,4-5 3 0,1 0 0 15,1 4-41-15,3-4-8 0,2-2-2 0,3-3 0 16,2 3-17-16,3-1 0 0,0-4 0 0,1 5 0 15,-1-5 0-15,2 4 16 0,6-4-3 0,1 5-1 0,1-5-12 0,1 4 0 16,2 3 0-16,1-2 0 16,-4 2 0-16,1 4 0 15,0-1 0-15,2 4-10 0,3 4 27 0,3-1 6 16,-3 2 1-16,0-1 0 0,2 3-2 0,-5 5 0 16,-2-3 0-16,-3 1 0 0,0 6-10 0,0 1-1 0,0-1-1 0,0 8 0 0,3-1-10 15,-6 1 0-15,1 4 0 0,-6-2 0 0,-3 0 0 0,-2 4 0 16,-3 1 0-16,-5 2 0 0,-2 4 0 0,-1 3-11 0,-5-2 3 15,0 2 0-15,-6-5 8 0,1 5 11 16,-6 3-3-16,1-3 0 0,-6 2-8 0,-3 5 0 16,-5-2 0-1,0-1 0-15,-7 1 37 0,-4-3 6 0,-5 3 1 16,1-5 0-16,-4 0-16 0,1-2-2 16,-3-3-1-16,2 3 0 0,-4-8 2 15,-6 1 0-15,-6-3 0 0,4 0 0 16,-6-4-27-16,3-5-20 0,2-3 3 0,0-2 1 0,1-7 25 0,-1-5 6 0,0-2 1 0,3 0 0 15,-2-2-26-15,2-7-5 0,5-5-1 0,1-3 0 0,4-4 6 0,1-3 1 0,2-4 0 0,0 0 0 16,0-3-2-16,3-1 0 0,3-1 0 0,2-5 0 16,6 3-5-16,2-3 0 0,5 0-1 0,6-2 0 31,2 0-111-31,6-2-21 0,2-3-5 0</inkml:trace>
  <inkml:trace contextRef="#ctx0" brushRef="#br1" timeOffset="89003.45">17195 9971 2156 0,'0'0'48'0,"3"-7"9"0,2-5 3 0,6 0 0 0,2-4-48 0,3-6-12 0,2-1 0 0,4-1 0 16,1 1 37-16,1-3 6 0,8-2 1 0,2 2 0 15,3-5-31-15,3 1-5 0,5 4-8 0,0-5 11 16,-3 5-11-16,3 3 0 0,0 2 0 0,3 4 8 16,2 1-8-16,1 2 0 0,1 9 0 15,1-2 0-15,-2 2 0 0,-4 10 0 16,-2-3 0-16,3 5 0 0,2 0 0 0,-2 3 8 15,-3-1 0-15,0 5 0 0,0 3 21 0,-3-1 4 0,-5 5 1 0,0-2 0 0,0 5-8 16,-2-3-2 0,2 2 0-16,-3 3 0 0,0 7-14 0,-2 3-10 15,0-4 12-15,0 6-12 0,-6 2 12 0,1 0-4 16,-4 2 0-16,-4-2-8 0,-1 7 9 0,-2-2-9 0,0 2 0 16,-3 5 9-16,-2-5-9 0,-3 7 0 0,0-5 0 0,0 5 0 15,-6 3 8-15,4-3-8 0,-4 2 0 0,-4 6 8 16,-1-6-8-16,-2-2 8 0,-3-4-8 0,-3 4 8 0,-2-5 7 0,-3-2 1 15,-5 0 0-15,-3 0 0 16,-5 0-16-16,-3-7 0 0,-5 0 0 0,0-7 0 0,-2-2 0 0,-4-1-8 0,1-4 8 16,-6-2-13-16,-7-1 4 0,-1-6 1 15,-5 1 0 1,3-6 0-16,-3 2 8 0,-5-4 0 16,-5-1 0-16,-1-2 0 0,1-7 0 0,2 0 16 0,3-9-3 0,0 2 0 0,-6-3-13 0,1-4 8 15,-3-2-8-15,5-3 0 0,5-2 0 0,4 2-12 0,1-2 1 0,4-3 0 16,5-2 11-16,5-2 0 0,2 5 0 0,9-6 0 15,5-1-8-15,5-5 8 0,0 2-8 0,8-3 8 16,3-1-12-16,5-1 4 0,0-4 0 0,8-3 0 31,0-4-16-31,8-5-2 0,0 4-1 0,3-4 0 0,2 5-124 0,3-5-25 0,5 0-4 16</inkml:trace>
  <inkml:trace contextRef="#ctx0" brushRef="#br1" timeOffset="89990.3">13274 12459 1612 0,'0'0'72'0,"0"0"14"0,0-2-69 0,3-6-17 0,-1-6 0 0,4 5 0 16,4-5 95-16,4-5 15 0,1-2 3 0,7-3 1 16,1 1-35-16,7-3-7 0,-1-5-2 0,8 6 0 15,5-4-40-15,-2 1-8 0,2 0-2 0,3 4 0 16,3 1-9-16,2 6-3 0,5-1 0 0,1-1 0 16,2 7-8-16,0-2 0 0,-2 7 0 0,-3-3 0 0,0 3 0 15,2 5 0-15,4-3 0 16,-6 5 0-16,-3 7 12 0,-3-2-2 15,1 0-1-15,0 2 0 0,2 0 20 0,5 7 4 0,-4-2 1 0,2-1 0 16,-3 1-6-16,-2 7 0 0,-3-2-1 0,2 1 0 16,-2 6-3-16,5-1 0 0,-2 3 0 0,-3 2 0 0,-3 3-24 0,1 2-11 15,-6 0 1-15,0 0 0 0,-3-3 10 0,3 3 0 0,-2 5 0 16,-1-5 8 0,-5 7 4-16,3 0 0 0,-6-3 1 0,3 3 0 0,-5 5-13 15,0-5 0-15,-3 0-12 0,-2 2 12 0,-6-2 0 0,0 0 12 0,-5 7 0 0,-3 0 0 16,1 1-12-16,-6-1 0 0,0-3 0 0,-3-1 0 15,-2 6 8-15,-6-2-8 0,1 7 0 0,-4-5 9 16,1 6-9-16,-5-8 0 0,-4 0 0 0,1 2 0 16,-5-2 0-16,-1-2 0 0,1 2 0 15,-3 0 0-15,0 2-12 0,-3-2 12 0,0-4-10 0,-2 1 10 16,-3-4 0-16,-6-2 0 16,-2-3 0-16,0 5 0 0,1-5 0 0,1 1 0 15,1-6 0-15,0 3 0 0,-3-5 0 0,-6-2-16 0,1-5 4 0,-3-2 0 16,5-2-6-16,1-1-1 0,-1-2 0 0,3-4 0 15,-2-6 9 1,-4-1 2-16,1-3 0 0,0-7 0 0,2-3 8 0,1 1-13 0,2-12 5 0,2 2 8 16,-2-9 0-16,3-1 0 0,-3-6 0 0,5-5 0 15,-2 0 0-15,5 0 0 0,5 0 0 0,0-7-11 0,6-9 11 0,-1 2 0 16,6-3-9-16,0 3 9 16,3-2 0-16,2-1-11 0,2-4 11 0,4-2-8 0,-1 6 8 0,3 1 0 31,3 4 0-31,0-4 0 0,2 9 0 0,1-5-10 0,-1 5 10 0,6 0 0 0,-1 2-17 15,1 3 3-15,2 2 1 0,3 2 0 16,0 0-44-16,0 6-9 0,0 1-2 0,2 3 0 31,4-1-137-31,2-1-28 0</inkml:trace>
  <inkml:trace contextRef="#ctx0" brushRef="#br1" timeOffset="92706.66">19071 13045 1900 0,'0'16'84'0,"0"-16"18"0,-2 7-82 15,-1 0-20-15,0-5 0 0,3-2 0 0,0 0 135 0,0 0 22 16,0 0 5-16,0 0 1 0,6 0-133 0,1-4-30 16,1-3 0-16,3 0 0 0,-3-7-16 0,3 4-1 15,-1-4-1-15,1 2 0 16,-1-2-12-16,1-2-2 0,-1-1-1 0,4-4-1007 15</inkml:trace>
  <inkml:trace contextRef="#ctx0" brushRef="#br1" timeOffset="93048.82">22378 10719 3027 0,'-5'14'67'0,"-3"2"13"0,-2-2 4 0,2-2 0 0,2 0-67 0,4-5-17 0,-1-3 0 0,3-4 0 16,0 0-40-16,8 0-12 0,-3 0-3 0,3 0 0 16,0-9-101-16,0 7-20 0,0-5-4 0,-3 0-549 15,1-3-111-15</inkml:trace>
  <inkml:trace contextRef="#ctx0" brushRef="#br1" timeOffset="93334.87">24127 9909 3304 0,'-2'10'73'0,"-1"6"15"16,0 1 4-16,1-3 0 0,-4 2-74 0,6 1-18 0,0-3 0 15,6-5 0 1,-4-2-61-16,4 3-16 0,-6-10-3 0,2-5-1308 0</inkml:trace>
  <inkml:trace contextRef="#ctx0" brushRef="#br1" timeOffset="105158.2">4829 7795 1965 0,'0'0'43'0,"0"0"9"0,5 3 1 0,8-3 3 0,-5 0-44 0,5 2-12 16,6 3 0-16,-1-10 0 0,-2 3 21 0,8-1 3 15,0-2 0-15,5-2 0 16,0-2-12-16,-2 2-1 0,2-2-1 0,0-1 0 16,3-2-10-16,-6-4 0 0,6 4 9 0,-1-2-9 15,1 0 0-15,3-3 8 0,-6 3-8 16,5-2 0-16,1-1 0 0,2 6 0 0,-6-3 0 0,1-1 0 0,-3 8 0 0,3 0 0 16,0-2 0-16,-1 2 0 0,4 7 0 15,-9-7 11-15,1 4-3 0,2-4 0 16,0 7 16-16,3 0 4 0,-3 0 0 0,0 0 0 0,-3 0-8 0,1 5-2 15,-3-3 0-15,-1-2 0 0,-1 0-10 0,1 8-8 16,4-6 12-16,-1 5-12 0,3-7 14 0,-2 7-4 16,-1-5-1-16,-2 5 0 15,3-2-9-15,-1-3 0 0,1 8 0 0,-4-3 0 0,-1-2 0 0,1 2 0 16,-4-3 0-16,2 1 0 0,-2 2 0 0,2-5 0 0,3 6 0 0,-9-6 0 16,4 5 0-16,-1-7 12 0,6 5-12 15,-3-3 12-15,-2 0 2 0,5 3 1 0,-3-5 0 0,3 2 0 16,-3-2-6-16,-3 0-1 15,6 5 0-15,-3-3 0 0,-5 3-8 0,3-2 0 0,-1-1 9 0,-2-2-9 16,-3 0 8-16,3 0-8 16,-2 5 8-16,-1-10-8 0,3 5 0 0,-3 0 0 0,3-2 0 0,0-6 0 15,-1 8-80 1,4-7-20-16,0 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72" Type="http://schemas.openxmlformats.org/officeDocument/2006/relationships/customXml" Target="../ink/ink7.xml"/><Relationship Id="rId3" Type="http://schemas.openxmlformats.org/officeDocument/2006/relationships/slideLayout" Target="../slideLayouts/slideLayout2.xml"/><Relationship Id="rId71" Type="http://schemas.openxmlformats.org/officeDocument/2006/relationships/image" Target="../media/image27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73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Paul Cao and Greg Miranda,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2" y="253909"/>
            <a:ext cx="6947328" cy="125321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(num &lt;= 1) return num;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 - 2)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 - 1);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2" y="1965959"/>
            <a:ext cx="7886700" cy="2666763"/>
          </a:xfrm>
        </p:spPr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E7E254-D3A5-47BF-A5E6-7A3E7D4AFF66}"/>
                  </a:ext>
                </a:extLst>
              </p14:cNvPr>
              <p14:cNvContentPartPr/>
              <p14:nvPr/>
            </p14:nvContentPartPr>
            <p14:xfrm>
              <a:off x="1738440" y="168840"/>
              <a:ext cx="7401240" cy="501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E7E254-D3A5-47BF-A5E6-7A3E7D4AFF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9080" y="159480"/>
                <a:ext cx="7419960" cy="50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FA81-4060-43A6-AFAD-04E21A43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3DBC-C315-4F38-9261-23DD4E1F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9781BE-ACAB-47BA-AFAB-09EF7F95F886}"/>
                  </a:ext>
                </a:extLst>
              </p14:cNvPr>
              <p14:cNvContentPartPr/>
              <p14:nvPr/>
            </p14:nvContentPartPr>
            <p14:xfrm>
              <a:off x="270360" y="75600"/>
              <a:ext cx="8840520" cy="50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9781BE-ACAB-47BA-AFAB-09EF7F95F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0" y="66240"/>
                <a:ext cx="8859240" cy="50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03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10am on Saturday</a:t>
            </a:r>
          </a:p>
          <a:p>
            <a:pPr lvl="1"/>
            <a:r>
              <a:rPr lang="en-US" dirty="0"/>
              <a:t>More details on Piazza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613C5-ED52-4874-A8D4-6A1041ECEA0D}"/>
                  </a:ext>
                </a:extLst>
              </p14:cNvPr>
              <p14:cNvContentPartPr/>
              <p14:nvPr/>
            </p14:nvContentPartPr>
            <p14:xfrm>
              <a:off x="3990960" y="2943360"/>
              <a:ext cx="2604600" cy="8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613C5-ED52-4874-A8D4-6A1041ECE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1600" y="2934000"/>
                <a:ext cx="2623320" cy="8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541600-959B-4E01-8B61-587C25CEEA26}"/>
                  </a:ext>
                </a:extLst>
              </p14:cNvPr>
              <p14:cNvContentPartPr/>
              <p14:nvPr/>
            </p14:nvContentPartPr>
            <p14:xfrm>
              <a:off x="131400" y="-35280"/>
              <a:ext cx="8939520" cy="492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541600-959B-4E01-8B61-587C25CEEA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0" y="-44640"/>
                <a:ext cx="8958240" cy="49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C38756-7252-41FF-8ACA-045025646B12}"/>
                  </a:ext>
                </a:extLst>
              </p14:cNvPr>
              <p14:cNvContentPartPr/>
              <p14:nvPr/>
            </p14:nvContentPartPr>
            <p14:xfrm>
              <a:off x="663120" y="41760"/>
              <a:ext cx="8460360" cy="436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C38756-7252-41FF-8ACA-045025646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760" y="32400"/>
                <a:ext cx="8479080" cy="43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1A10B4-4724-449F-A791-B389D3D12504}"/>
                  </a:ext>
                </a:extLst>
              </p14:cNvPr>
              <p14:cNvContentPartPr/>
              <p14:nvPr/>
            </p14:nvContentPartPr>
            <p14:xfrm>
              <a:off x="208440" y="129960"/>
              <a:ext cx="8934840" cy="495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1A10B4-4724-449F-A791-B389D3D125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" y="120600"/>
                <a:ext cx="8953560" cy="49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</a:t>
            </a:r>
            <a:r>
              <a:rPr lang="en-US" sz="2400" baseline="30000" dirty="0" err="1"/>
              <a:t>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05B5EF-0CBB-4C25-A1DC-7703DCEB2B96}"/>
                  </a:ext>
                </a:extLst>
              </p14:cNvPr>
              <p14:cNvContentPartPr/>
              <p14:nvPr/>
            </p14:nvContentPartPr>
            <p14:xfrm>
              <a:off x="619920" y="201240"/>
              <a:ext cx="8213040" cy="375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05B5EF-0CBB-4C25-A1DC-7703DCEB2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560" y="191880"/>
                <a:ext cx="8231760" cy="37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7912" y="116002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printAllElementOfArray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arr.legnth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2" y="1882389"/>
            <a:ext cx="7886700" cy="2750334"/>
          </a:xfrm>
        </p:spPr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14:cNvPr>
              <p14:cNvContentPartPr/>
              <p14:nvPr/>
            </p14:nvContentPartPr>
            <p14:xfrm>
              <a:off x="7319449" y="1443139"/>
              <a:ext cx="3240" cy="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10449" y="1434499"/>
                <a:ext cx="208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25999C-D327-40F8-A276-2AC87C9FE0D7}"/>
                  </a:ext>
                </a:extLst>
              </p14:cNvPr>
              <p14:cNvContentPartPr/>
              <p14:nvPr/>
            </p14:nvContentPartPr>
            <p14:xfrm>
              <a:off x="665640" y="63000"/>
              <a:ext cx="8477640" cy="510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25999C-D327-40F8-A276-2AC87C9FE0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280" y="53640"/>
                <a:ext cx="849636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7012643" cy="177736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printAllPossibleOrderedPairs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j = 0;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 =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2" y="2005149"/>
            <a:ext cx="7886700" cy="2627574"/>
          </a:xfrm>
        </p:spPr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415396-360A-40C8-BA19-DE2AA3537418}"/>
                  </a:ext>
                </a:extLst>
              </p14:cNvPr>
              <p14:cNvContentPartPr/>
              <p14:nvPr/>
            </p14:nvContentPartPr>
            <p14:xfrm>
              <a:off x="639000" y="365400"/>
              <a:ext cx="8249040" cy="426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415396-360A-40C8-BA19-DE2AA35374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640" y="356040"/>
                <a:ext cx="8267760" cy="42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3603</TotalTime>
  <Words>633</Words>
  <Application>Microsoft Office PowerPoint</Application>
  <PresentationFormat>On-screen Show (16:9)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</vt:lpstr>
      <vt:lpstr>Courier New</vt:lpstr>
      <vt:lpstr>Calibri Light</vt:lpstr>
      <vt:lpstr>Calibri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165</cp:revision>
  <dcterms:modified xsi:type="dcterms:W3CDTF">2021-01-27T16:53:04Z</dcterms:modified>
</cp:coreProperties>
</file>