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9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 17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166</Words>
  <Application>Microsoft Office PowerPoint</Application>
  <PresentationFormat>On-screen Show (16:9)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  <vt:lpstr>Questions on Lecture 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192</cp:revision>
  <dcterms:modified xsi:type="dcterms:W3CDTF">2021-02-17T17:22:25Z</dcterms:modified>
</cp:coreProperties>
</file>