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0:3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74 1376 0 0,'-15'-6'1960'0'0,"14"6"-1315"0"0,0 0 0 0 0,-1 0 0 0 0,1-1 0 0 0,0 1 1 0 0,0-1-1 0 0,-1 1 0 0 0,1-1 0 0 0,0 1 0 0 0,0-1 0 0 0,0 0 0 0 0,0 1 0 0 0,-2-2 0 0 0,3 1-443 0 0,-1 0-1 0 0,1 0 0 0 0,-1 0 1 0 0,1 1-1 0 0,-1-1 0 0 0,1 0 1 0 0,-1 0-1 0 0,1 0 0 0 0,0 0 1 0 0,0 0-1 0 0,-1 0 0 0 0,1 0 1 0 0,0 0-1 0 0,0 0 0 0 0,0-2 1067 0 0,3-3 2788 0 0,0 6-3768 0 0,0 0-1 0 0,-1 0 1 0 0,1 1 0 0 0,0-1 0 0 0,-1 0-1 0 0,1 1 1 0 0,-1 0 0 0 0,5 1-1 0 0,1 1 50 0 0,-1-1-1 0 0,1 0 1 0 0,0-1-1 0 0,0 0 0 0 0,-1 0 1 0 0,14-1-1 0 0,-1 1 76 0 0,10 0 167 0 0,46-5 1 0 0,-21 0-290 0 0,48-1 125 0 0,100-3 415 0 0,-68 14-1173 0 0,-76-3 636 0 0,12-1 245 0 0,87-8 1 0 0,80 2 168 0 0,-59 4-326 0 0,-35 0 16 0 0,29-1-38 0 0,-132-4 5 0 0,-21 2-192 0 0,21 1 0 0 0,-1 2-172 0 0,18-1 0 0 0,70 9 0 0 0,-100-5 0 0 0,-15-2 0 0 0,0 1 0 0 0,21 4 0 0 0,-24-3 12 0 0,1-1 0 0 0,20 1 0 0 0,15 2 16 0 0,-34-3-24 0 0,0 0-1 0 0,0-1 1 0 0,0 0 0 0 0,0-1 0 0 0,0 0-1 0 0,0-1 1 0 0,0 0 0 0 0,19-6-1 0 0,-26 5 0 0 0,0 0 0 0 0,0 0 1 0 0,0-1-1 0 0,0 0 0 0 0,0 0 0 0 0,6-7 0 0 0,3-16-18 0 0,-13 25 136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2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24 8288 0 0,'0'0'638'0'0,"-4"-12"-90"0"0,4 11-210 0 0,-1 0 0 0 0,1 0-1 0 0,-1 1 1 0 0,0-1-1 0 0,0 0 1 0 0,1 0-1 0 0,-1 1 1 0 0,0-1 0 0 0,0 1-1 0 0,0-1 1 0 0,0 0-1 0 0,0 1 1 0 0,0 0 0 0 0,0-1-1 0 0,0 1 1 0 0,0 0-1 0 0,0-1 1 0 0,0 1 0 0 0,-1 0-1 0 0,-1 0 0 0 0,1 0 1 0 0,0 0-1 0 0,-1 0 1 0 0,1 1-1 0 0,0-1 0 0 0,0 1 1 0 0,-1-1-1 0 0,-2 3 1 0 0,-2 0 48 0 0,0 1 0 0 0,0 0 0 0 0,0 0 0 0 0,-7 7 0 0 0,1 0-28 0 0,0 1 0 0 0,1 0 1 0 0,0 1-1 0 0,1 1 0 0 0,0 0 1 0 0,1 0-1 0 0,1 1 0 0 0,0 0 1 0 0,1 1-1 0 0,1 0 1 0 0,0 0-1 0 0,-6 24 0 0 0,13-23 67 0 0,0-7 118 0 0,13-11-307 0 0,-8 0-191 0 0,0 0 0 0 0,0 0-1 0 0,-1-1 1 0 0,1 1 0 0 0,-1-1 0 0 0,1 0 0 0 0,-1-1-1 0 0,0 1 1 0 0,0-1 0 0 0,0 1 0 0 0,0-1-1 0 0,0-1 1 0 0,-1 1 0 0 0,6-6 0 0 0,3-5 27 0 0,-1 0 0 0 0,13-23 0 0 0,41-54-529 0 0,-34 56-3127 0 0,-13 14-3335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6:0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25 765 17855 0 0,'-7'1'252'0'0,"-11"2"2651"0"0,19-11-112 0 0,3 0-2426 0 0,-1 0 1 0 0,1 1-1 0 0,1-1 1 0 0,0 1-1 0 0,0 1 1 0 0,0-1-1 0 0,9-8 1 0 0,-6 6-93 0 0,90-110 1464 0 0,27-29-649 0 0,29-15-723 0 0,3 3-1363 0 0,-86 87-2665 0 0,-48 51 1879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6:0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124 609 21167 0 0,'-10'1'217'0'0,"0"1"0"0"0,0 0 0 0 0,0 1-1 0 0,0 0 1 0 0,0 0 0 0 0,0 1-1 0 0,1 1 1 0 0,0-1 0 0 0,0 1 0 0 0,-17 13-1 0 0,25-16 1017 0 0,7-4-782 0 0,9-10 69 0 0,206-216 3215 0 0,43-45-3433 0 0,-145 164-8601 0 0,-76 72-930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6:0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33 765 13328 0 0,'0'0'612'0'0,"-2"1"-15"0"0,0 2-488 0 0,-17 8 181 0 0,10-7 3247 0 0,10-7-1773 0 0,16-14-1117 0 0,-3 4-124 0 0,72-86 1918 0 0,149-163-218 0 0,-7 49-2201 0 0,-110 108-1573 0 0,-78 69 192 0 0,-1 1-65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5 101 13392 0 0,'-5'-3'8985'0'0,"6"2"-8828"0"0,1 0 0 0 0,-1 0 1 0 0,0 0-1 0 0,0 0 1 0 0,1 0-1 0 0,-1 0 0 0 0,1 0 1 0 0,-1 1-1 0 0,1-1 1 0 0,-1 0-1 0 0,1 1 0 0 0,1-1 1 0 0,5-2 354 0 0,45-30 1195 0 0,-44 28-1674 0 0,-1 0 0 0 0,1 0 0 0 0,-1 1 0 0 0,1 0 0 0 0,16-4 0 0 0,14-7-44 0 0,-25 10-480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1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3224 0 0,'0'0'18073'0'0,"0"2"-17916"0"0,-1 17 220 0 0,-6 35-1 0 0,-26 98 1123 0 0,20-98-1576 0 0,12-50-52 0 0,-1 11 1341 0 0,2-15-1166 0 0,1 0 1 0 0,-1 0-1 0 0,1 0 1 0 0,-1 1-1 0 0,1-1 0 0 0,0 0 1 0 0,-1 0-1 0 0,1 0 1 0 0,-1 0-1 0 0,1 0 1 0 0,-1 0-1 0 0,1 0 1 0 0,-1 0-1 0 0,1 0 0 0 0,-1 0 1 0 0,1-1-1 0 0,-1 1 1 0 0,1 0-1 0 0,-1 0 1 0 0,1 0-1 0 0,-1-1 0 0 0,1 1 1 0 0,-1 0-1 0 0,1-1 1 0 0,0 1-1 0 0,34-17 474 0 0,-16 8-314 0 0,0 0-1 0 0,1 1 0 0 0,28-7 1 0 0,-43 14-186 0 0,0-1-1 0 0,1 2 1 0 0,-1-1-1 0 0,0 1 1 0 0,1 0 0 0 0,-1 0-1 0 0,1 0 1 0 0,-1 0 0 0 0,0 1-1 0 0,1 0 1 0 0,-1 1-1 0 0,0-1 1 0 0,0 1 0 0 0,0 0-1 0 0,0 0 1 0 0,0 0 0 0 0,0 1-1 0 0,5 3 1 0 0,-8-5-12 0 0,-1 1-1 0 0,1-1 1 0 0,-1 1 0 0 0,1 0 0 0 0,-1-1-1 0 0,0 1 1 0 0,0 0 0 0 0,0 0 0 0 0,0-1-1 0 0,0 1 1 0 0,0 0 0 0 0,0 0 0 0 0,-1 0-1 0 0,1 0 1 0 0,0 0 0 0 0,-1 0 0 0 0,0 1-1 0 0,0-1 1 0 0,1 0 0 0 0,-1 0 0 0 0,0 0-1 0 0,-1 0 1 0 0,0 4 0 0 0,-1 4 38 0 0,0-1 0 0 0,-1 1 0 0 0,-7 15 0 0 0,7-17-22 0 0,-4 7 1 0 0,-2 0-1 0 0,0-1 1 0 0,0 0-1 0 0,-1-1 0 0 0,-1 0 1 0 0,-18 17-1 0 0,16-18-254 0 0,-1 0 0 0 0,0-1 0 0 0,0-1 0 0 0,-1 0 0 0 0,-1-1 0 0 0,0 0 0 0 0,0-2 0 0 0,0 1 0 0 0,-22 4 0 0 0,16-6-3707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6912 0 0,'0'0'53'0'0,"0"0"0"0"0,0 1 0 0 0,0-1 0 0 0,0 0 0 0 0,-1 0 0 0 0,1 1 0 0 0,0-1 0 0 0,0 0 0 0 0,-1 0 0 0 0,1 1 0 0 0,0-1 0 0 0,0 0 0 0 0,-1 0 0 0 0,1 0 0 0 0,0 0 0 0 0,-1 1 0 0 0,1-1 0 0 0,0 0 0 0 0,-1 0 0 0 0,1 0 0 0 0,0 0 0 0 0,0 0 0 0 0,-1 0 0 0 0,1 0 0 0 0,0 0 0 0 0,-1 0 0 0 0,1 0 0 0 0,0 0 0 0 0,-1 0 0 0 0,1 0 0 0 0,0 0 0 0 0,-1 0 0 0 0,-19-3 4383 0 0,6 2-1413 0 0,-1 1-2689 0 0,1-1 688 0 0,0 2-1 0 0,0-1 1 0 0,-16 4-1 0 0,25-3-795 0 0,0 1 1 0 0,0-1-1 0 0,0 1 0 0 0,0 0 0 0 0,1 0 0 0 0,-1 1 0 0 0,1-1 0 0 0,-1 1 0 0 0,1 0 0 0 0,0 0 0 0 0,0 1 0 0 0,-5 5 0 0 0,-1 3-193 0 0,1 0-1 0 0,0 1 1 0 0,1 0-1 0 0,0 0 1 0 0,1 1-1 0 0,1 0 1 0 0,0 1-1 0 0,1-1 1 0 0,0 1-1 0 0,-2 17 1 0 0,2-8 69 0 0,2 0 0 0 0,1 0 0 0 0,0 1 0 0 0,2-1 0 0 0,5 42 0 0 0,-4-56 16 0 0,2 1 0 0 0,-1-1 1 0 0,1 1-1 0 0,1-1 0 0 0,0 0 1 0 0,0-1-1 0 0,1 1 0 0 0,0-1 1 0 0,11 16-1 0 0,-12-21-31 0 0,-1 1-1 0 0,1-1 1 0 0,0 0-1 0 0,-1 0 1 0 0,2-1-1 0 0,-1 1 1 0 0,0-1 0 0 0,1 0-1 0 0,-1 0 1 0 0,1-1-1 0 0,0 1 1 0 0,0-1-1 0 0,0 0 1 0 0,0 0-1 0 0,1-1 1 0 0,-1 0 0 0 0,0 1-1 0 0,1-2 1 0 0,-1 1-1 0 0,11-1 1 0 0,-6-1-26 0 0,0-1 0 0 0,0 0 0 0 0,0-1 0 0 0,-1 0 0 0 0,1 0 0 0 0,-1-1 0 0 0,1 0 1 0 0,-1-1-1 0 0,0 0 0 0 0,-1 0 0 0 0,0-1 0 0 0,1 0 0 0 0,-2-1 0 0 0,1 0 0 0 0,8-9 0 0 0,-4 2 86 0 0,0-1-1 0 0,-1 0 1 0 0,-1 0-1 0 0,0-1 1 0 0,-1 0-1 0 0,-1-1 1 0 0,10-27-1 0 0,-13 29-132 0 0,-1 0 1 0 0,0 0-1 0 0,-1 0 0 0 0,-1-1 0 0 0,-1 1 1 0 0,0-1-1 0 0,-1-20 0 0 0,-1 29-37 0 0,1 0-1 0 0,-2 0 0 0 0,1 0 0 0 0,-1 0 1 0 0,0 0-1 0 0,0 1 0 0 0,0-1 1 0 0,-1 1-1 0 0,0-1 0 0 0,-1 1 1 0 0,1 0-1 0 0,-1 0 0 0 0,-1 1 1 0 0,1-1-1 0 0,-1 1 0 0 0,1 0 0 0 0,-2 0 1 0 0,-8-7-1 0 0,-2 1-468 0 0,-24-12 0 0 0,13 13-20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6:1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25 872 13792 0 0,'-11'13'629'0'0,"8"-11"-12"0"0,3-2-607 0 0,0 0-1 0 0,0 0 1 0 0,0-1-1 0 0,0 1 1 0 0,0 0-1 0 0,0 0 1 0 0,0-1-1 0 0,-1 1 0 0 0,1 0 1 0 0,0 0-1 0 0,0-1 1 0 0,0 1-1 0 0,0 0 1 0 0,-1 0-1 0 0,1-1 1 0 0,0 1-1 0 0,0 0 1 0 0,-1 0-1 0 0,1 0 1 0 0,0 0-1 0 0,0 0 1 0 0,-1-1-1 0 0,1 1 1 0 0,0 0-1 0 0,0 0 1 0 0,-1 0-1 0 0,1 0 6 0 0,-1 0 0 0 0,1 0-1 0 0,0 0 1 0 0,0 0 0 0 0,-1 0 0 0 0,1 0-1 0 0,0 0 1 0 0,0-1 0 0 0,0 1 0 0 0,-1 0 0 0 0,1 0-1 0 0,0 0 1 0 0,0 0 0 0 0,0 0 0 0 0,-1-1 0 0 0,1 1-1 0 0,0 0 1 0 0,0 0 0 0 0,0 0 0 0 0,0-1-1 0 0,-1 1 1 0 0,1 0 0 0 0,0 0 0 0 0,0 0 0 0 0,0-1-1 0 0,0 1 1 0 0,0 0 0 0 0,0 0 0 0 0,0-1-1 0 0,0 1 1 0 0,0 0 0 0 0,0 0 0 0 0,0-1 0 0 0,0 1-1 0 0,0 0 1 0 0,0 0 0 0 0,0-1 0 0 0,0 1 0 0 0,0 0-1 0 0,0 0 1 0 0,0-1 0 0 0,0 1 0 0 0,0 0-1 0 0,0 0 1 0 0,0 0 0 0 0,1-1 0 0 0,-1 1 0 0 0,0 0-1 0 0,0 0 1 0 0,0-1 0 0 0,0 1 0 0 0,1 0-1 0 0,-1 0 1 0 0,0 0 0 0 0,0 0 0 0 0,0 0 0 0 0,1-1-1 0 0,-1 1 1 0 0,11-15 1759 0 0,13-25-1 0 0,3-4-247 0 0,197-248 2630 0 0,-136 192-3873 0 0,165-143 0 0 0,-156 165-4742 0 0,-77 63 1934 0 0,34-28-5620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 17503 0 0,'0'0'1352'0'0,"-1"0"-873"0"0,-4-2 2148 0 0,12-1-1385 0 0,58-12-139 0 0,-45 11-938 0 0,71-14-1561 0 0,-83 18 83 0 0,-1 0-58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13560 0 0,'-17'14'1355'0'0,"12"-10"-903"0"0,0 0 0 0 0,0 0 1 0 0,0 0-1 0 0,1 1 0 0 0,-1 0 0 0 0,-3 6 1 0 0,5-8-118 0 0,1 1 0 0 0,0-1 0 0 0,0 1 0 0 0,1 0 1 0 0,-1 0-1 0 0,1-1 0 0 0,0 1 0 0 0,-1 0 0 0 0,2 0 1 0 0,-1 0-1 0 0,0 1 0 0 0,1 4 0 0 0,0-6-201 0 0,1 1 0 0 0,-1-1 0 0 0,1 1 0 0 0,0-1 0 0 0,0 0 0 0 0,0 1 0 0 0,1-1 0 0 0,-1 0 0 0 0,1 0 0 0 0,0 0 0 0 0,0 0 0 0 0,0 0 1 0 0,0 0-1 0 0,4 4 0 0 0,-4-5-54 0 0,1-1 1 0 0,-1 1-1 0 0,0-1 1 0 0,0 1 0 0 0,0-1-1 0 0,1 0 1 0 0,-1 0-1 0 0,1 0 1 0 0,-1 0 0 0 0,1-1-1 0 0,-1 1 1 0 0,1-1-1 0 0,4 1 1 0 0,37-1-80 0 0,-39 0 51 0 0,16-3 557 0 0,-1 0 0 0 0,36-10 0 0 0,-33 7 90 0 0,42-6-1 0 0,-63 12-681 0 0,-1-1-1 0 0,0 1 1 0 0,1 0 0 0 0,-1 0 0 0 0,0 0-1 0 0,1 0 1 0 0,-1 0 0 0 0,0 0 0 0 0,1 0-1 0 0,-1 1 1 0 0,0-1 0 0 0,0 0 0 0 0,1 1-1 0 0,-1-1 1 0 0,0 1 0 0 0,0-1 0 0 0,0 1-1 0 0,1 0 1 0 0,-1-1 0 0 0,0 1 0 0 0,0 0 0 0 0,0 0-1 0 0,0 0 1 0 0,0 0 0 0 0,0 0 0 0 0,-1 0-1 0 0,1 0 1 0 0,0 0 0 0 0,0 0 0 0 0,-1 0-1 0 0,1 0 1 0 0,-1 0 0 0 0,1 1 0 0 0,-1-1-1 0 0,1 0 1 0 0,-1 0 0 0 0,0 1 0 0 0,0-1-1 0 0,1 0 1 0 0,-1 1 0 0 0,0-1 0 0 0,0 0-1 0 0,0 1 1 0 0,-1-1 0 0 0,1 2 0 0 0,-1 6 9 0 0,-1-1 1 0 0,0 1-1 0 0,0-1 0 0 0,-1 0 1 0 0,-5 14-1 0 0,-1-3-2 0 0,-1-1 0 0 0,-1 1 1 0 0,-1-2-1 0 0,0 1 0 0 0,-1-2 0 0 0,-17 17 0 0 0,8-11-169 0 0,-1-1 0 0 0,-1-2-1 0 0,-40 26 1 0 0,57-41-470 0 0,0-1-1 0 0,1 1 0 0 0,-15 4 1 0 0,3-4-7164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21191 0 0,'0'2'970'0'0,"-6"12"234"0"0,5-12-1190 0 0,0 1 0 0 0,0 0-1 0 0,-1 0 1 0 0,2 0-1 0 0,-1 0 1 0 0,0 0-1 0 0,1 0 1 0 0,-1 4-1 0 0,0 14 882 0 0,-2 0 0 0 0,-7 32 0 0 0,7-39-552 0 0,-39 222 874 0 0,38-217-1055 0 0,1 0 0 0 0,1 0-1 0 0,1 28 1 0 0,5-3-3084 0 0,0-27-6279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2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7368 0 0,'0'0'666'0'0,"-11"10"1646"0"0,8-8-1488 0 0,0 0-1 0 0,0 0 1 0 0,0 1 0 0 0,1-1-1 0 0,-1 1 1 0 0,1 0-1 0 0,-1 0 1 0 0,1 0-1 0 0,0 0 1 0 0,-2 4-1 0 0,1-1-401 0 0,1-1-1 0 0,0 1 0 0 0,0 0 0 0 0,1 0 1 0 0,-2 9-1 0 0,1 3-183 0 0,1-1 0 0 0,1 1 1 0 0,4 22-1 0 0,-4-34-199 0 0,0-1 0 0 0,1 0-1 0 0,0 1 1 0 0,1-1 0 0 0,-1 0 0 0 0,1 0 0 0 0,0 0-1 0 0,0 0 1 0 0,0 0 0 0 0,1 0 0 0 0,0-1 0 0 0,0 1 0 0 0,0-1-1 0 0,0 0 1 0 0,1 0 0 0 0,-1 0 0 0 0,6 4 0 0 0,-8-8 43 0 0,0 1 1 0 0,0-1-1 0 0,0 0 1 0 0,0 0-1 0 0,0 0 1 0 0,0 0 0 0 0,0 0-1 0 0,0 0 1 0 0,0 0-1 0 0,0 0 1 0 0,0 0-1 0 0,0-1 1 0 0,0 1 0 0 0,0 0-1 0 0,0-1 1 0 0,0 1-1 0 0,0 0 1 0 0,-1-1-1 0 0,1 1 1 0 0,0-1 0 0 0,0 0-1 0 0,0 1 1 0 0,0-1-1 0 0,1-1 1 0 0,19-18-165 0 0,-11 7 312 0 0,-1-1 0 0 0,0-1-1 0 0,10-21 1 0 0,4-7-93 0 0,-16 29 17 0 0,-6 11-103 0 0,0 0-1 0 0,0 1 0 0 0,1-1 1 0 0,-1 0-1 0 0,1 1 0 0 0,2-4 1 0 0,-3 5 378 0 0,0 2-417 0 0,0 0 1 0 0,0 0-1 0 0,0 0 0 0 0,0 0 0 0 0,-1 0 1 0 0,1 0-1 0 0,0 0 0 0 0,-1 0 0 0 0,1 0 1 0 0,-1 0-1 0 0,1 0 0 0 0,-1 0 0 0 0,1 0 0 0 0,-1 1 1 0 0,1 1-1 0 0,0 1 0 0 0,2 4-6 0 0,-1 1 1 0 0,0 0-1 0 0,1 10 0 0 0,-2-12-8 0 0,-1-1-1 0 0,2 1 1 0 0,-1-1-1 0 0,1 0 1 0 0,0 0-1 0 0,0 0 1 0 0,6 12-1 0 0,-8-18-69 0 0,1 1 0 0 0,-1-1-1 0 0,0 1 1 0 0,1-1 0 0 0,-1 1-1 0 0,1-1 1 0 0,-1 1-1 0 0,1-1 1 0 0,-1 1 0 0 0,1-1-1 0 0,-1 0 1 0 0,1 1 0 0 0,-1-1-1 0 0,1 0 1 0 0,0 0-1 0 0,-1 1 1 0 0,1-1 0 0 0,-1 0-1 0 0,1 0 1 0 0,0 0-1 0 0,-1 0 1 0 0,1 0 0 0 0,0 0-1 0 0,-1 0 1 0 0,1 0 0 0 0,1 0-1 0 0,-1-1-180 0 0,1 1 0 0 0,0-1 0 0 0,-1 1 0 0 0,1-1 0 0 0,0 0 0 0 0,-1 0 0 0 0,1 0 0 0 0,-1 0 0 0 0,3-2 0 0 0,0-1-411 0 0,0 0 0 0 0,-1 0-1 0 0,1 0 1 0 0,-1 0 0 0 0,0 0-1 0 0,3-7 1 0 0,3-11-2581 0 0,8-31 0 0 0,5-14 2486 0 0,-17 57 1889 0 0,-5 9-741 0 0,1 0-1 0 0,-1 0 1 0 0,1 0-1 0 0,-1 0 1 0 0,1 0-1 0 0,0 1 1 0 0,-1-1-1 0 0,1 0 1 0 0,0 0-1 0 0,0 1 1 0 0,0-1-1 0 0,0 0 0 0 0,-1 1 1 0 0,1-1-1 0 0,0 1 1 0 0,0-1-1 0 0,0 1 1 0 0,0-1-1 0 0,0 1 1 0 0,0 0-1 0 0,0 0 1 0 0,2-1-1 0 0,-1 3-211 0 0,0-1 0 0 0,0 1 0 0 0,0 0 0 0 0,0 0 0 0 0,-1 0-1 0 0,1 0 1 0 0,-1 0 0 0 0,1 0 0 0 0,1 4 0 0 0,-2-4-42 0 0,2 5 157 0 0,0 0 0 0 0,0 0 0 0 0,-1 0 0 0 0,0 0 0 0 0,-1 0 0 0 0,1 1 0 0 0,-1-1 0 0 0,-1 1 0 0 0,0 12 0 0 0,-1-6-13 0 0,-1-1 1 0 0,-4 15-1 0 0,4-15 828 0 0,2-20-1061 0 0,1 0 0 0 0,0-1 0 0 0,0 1 0 0 0,1 0 0 0 0,0 1 0 0 0,0-1 0 0 0,1 0 0 0 0,-1 0 0 0 0,1 1 0 0 0,1 0 0 0 0,7-11 0 0 0,-2 7-721 0 0,1 0 0 0 0,1 1 0 0 0,-1 0 0 0 0,1 1 0 0 0,1 0 0 0 0,0 1-1 0 0,0 0 1 0 0,21-8 0 0 0,-10 7-961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10136 0 0,'3'-13'1341'0'0,"11"-2"3611"0"0,33-27-1 0 0,-19 21-3697 0 0,48-27-1 0 0,-68 44-1578 0 0,-1 0 0 0 0,0 1 0 0 0,16-5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11976 0 0,'0'0'546'0'0,"-8"10"204"0"0,3-6-101 0 0,0 1 0 0 0,1-1 0 0 0,0 1 0 0 0,0 0 0 0 0,1-1 0 0 0,-5 9 0 0 0,6-10-284 0 0,1 1-1 0 0,0-1 0 0 0,0 0 1 0 0,0 1-1 0 0,0-1 0 0 0,0 1 1 0 0,1-1-1 0 0,-1 1 0 0 0,1 0 0 0 0,0-1 1 0 0,1 1-1 0 0,0 4 0 0 0,-1-2-245 0 0,1-1 0 0 0,0 0 0 0 0,1 1 0 0 0,-1-1 0 0 0,1 0-1 0 0,4 7 1 0 0,-5-10-56 0 0,0 0 1 0 0,0 0-1 0 0,1 0 0 0 0,-1-1 0 0 0,1 1 0 0 0,-1 0 0 0 0,1-1 0 0 0,0 1 1 0 0,-1-1-1 0 0,1 0 0 0 0,0 1 0 0 0,0-1 0 0 0,0 0 0 0 0,0 0 1 0 0,0 0-1 0 0,0 0 0 0 0,0-1 0 0 0,3 2 0 0 0,6-1 207 0 0,0 1-1 0 0,1-1 0 0 0,-1 0 1 0 0,0-1-1 0 0,21-3 0 0 0,36-10 782 0 0,-49 9-556 0 0,-1 0-1 0 0,38-2 1 0 0,-54 6-198 0 0,0 6-26 0 0,-2-4-250 0 0,0 0 0 0 0,-1 0 1 0 0,1 0-1 0 0,0 0 0 0 0,-1 0 0 0 0,1 0 1 0 0,-1 0-1 0 0,1 0 0 0 0,-1 0 0 0 0,0 0 1 0 0,0 0-1 0 0,0 0 0 0 0,0-1 0 0 0,-2 4 1 0 0,-22 24 70 0 0,19-23-69 0 0,-44 43 441 0 0,-79 61 0 0 0,56-50-2830 0 0,2 3-6522 0 0,56-48 518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6:1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777 192 12584 0 0,'-25'1'1110'0'0,"15"0"549"0"0,1-1 0 0 0,-1 0 0 0 0,1-1 0 0 0,-19-3 0 0 0,-27-6 1602 0 0,26 6-1816 0 0,24 3-1296 0 0,-1 1 0 0 0,1 0 0 0 0,-1 1-1 0 0,1-1 1 0 0,0 1 0 0 0,-1 0 0 0 0,1 0-1 0 0,-5 2 1 0 0,-13 3 245 0 0,6-2-205 0 0,0 2 0 0 0,0 0 0 0 0,0 1-1 0 0,-29 16 1 0 0,-6 3 94 0 0,6-4-256 0 0,0 1-1 0 0,-68 48 1 0 0,106-65-14 0 0,0 1 0 0 0,1 0 0 0 0,0 0 1 0 0,0 1-1 0 0,1 0 0 0 0,-9 15 0 0 0,0 1 177 0 0,-12 31 0 0 0,16-27-156 0 0,1 0-1 0 0,2 0 1 0 0,1 1 0 0 0,1 0 0 0 0,1 0-1 0 0,2 0 1 0 0,1 1 0 0 0,1-1-1 0 0,1 1 1 0 0,5 31 0 0 0,4-12 241 0 0,2-1 0 0 0,2-1 1 0 0,21 54-1 0 0,-29-91-280 0 0,1 1 1 0 0,-1-1-1 0 0,1 0 0 0 0,1-1 0 0 0,9 11 0 0 0,7 11-41 0 0,-14-19-24 0 0,1 0-1 0 0,0 0 0 0 0,1-1 0 0 0,0 0 0 0 0,20 14 1 0 0,-10-11 132 0 0,0 0 1 0 0,37 17-1 0 0,-40-22 11 0 0,1-1 0 0 0,1-1-1 0 0,21 4 1 0 0,-29-8-44 0 0,1-1-1 0 0,-1 0 1 0 0,1-2-1 0 0,-1 1 1 0 0,1-1-1 0 0,15-3 1 0 0,-9 1 6 0 0,83-15 156 0 0,-80 11-146 0 0,-1 0 0 0 0,0-1 0 0 0,26-13 0 0 0,-38 15-10 0 0,0 0 0 0 0,0-1 0 0 0,0 0 0 0 0,0-1 1 0 0,-1 1-1 0 0,0-2 0 0 0,-1 1 0 0 0,13-17 0 0 0,17-31 85 0 0,16-25-82 0 0,9-18-9 0 0,-52 82-190 0 0,-1-1-1 0 0,-1 0 1 0 0,-1 0 0 0 0,-1-1-1 0 0,5-20 1 0 0,9-91 333 0 0,-19 63 240 0 0,1 9-824 0 0,-2 51 502 0 0,0-1 0 0 0,-1 1 0 0 0,1 0 0 0 0,-1 0 0 0 0,-2-9 0 0 0,-3-17 166 0 0,3 4-256 0 0,-15-55 0 0 0,11 54 0 0 0,-9-26 0 0 0,-34-81 0 0 0,39 114 0 0 0,-1 0 0 0 0,-1 1 0 0 0,-29-38 0 0 0,17 35-243 0 0,10 11 14 0 0,4 4 289 0 0,0 0 1 0 0,-1 0-1 0 0,0 2 0 0 0,0-1 1 0 0,-18-6-1 0 0,-4-4 50 0 0,29 16-111 0 0,-1-1 0 0 0,1 1-1 0 0,-1 1 1 0 0,0-1 0 0 0,0 1 0 0 0,0 0 0 0 0,0 0-1 0 0,0 1 1 0 0,0-1 0 0 0,0 1 0 0 0,0 1-1 0 0,0-1 1 0 0,0 1 0 0 0,0 0 0 0 0,0 1 0 0 0,0-1-1 0 0,0 1 1 0 0,-8 4 0 0 0,-3 2-14 0 0,-1 1-1 0 0,2 0 1 0 0,-1 1-1 0 0,-23 19 1 0 0,-49 35-3312 0 0,80-57 2199 0 0,1 0-29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6:1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94 145 8464 0 0,'-1'-17'765'0'0,"1"13"-704"0"0,0-1 0 0 0,-1 1 0 0 0,2 0 0 0 0,0-9 0 0 0,-1 4 1205 0 0,0 1-1 0 0,-1-1 0 0 0,0 1 0 0 0,-1-1 0 0 0,1 1 0 0 0,-7-16 0 0 0,7 21-784 0 0,0-9 1423 0 0,2 4 656 0 0,-2 10-2541 0 0,1 0 0 0 0,-1 0-1 0 0,1 0 1 0 0,-1 0 0 0 0,1 0-1 0 0,0 0 1 0 0,0 0 0 0 0,0 3-1 0 0,2 36 286 0 0,3 0-1 0 0,16 72 0 0 0,-11-66-193 0 0,30 162 47 0 0,14 245 0 0 0,-53-451-157 0 0,0 58 63 0 0,-1-55-47 0 0,-1 0 0 0 0,1 0 0 0 0,-1 0 0 0 0,-1 0 0 0 0,1 0 0 0 0,-1 0 0 0 0,-3 8 1 0 0,4-13-11 0 0,1 0 1 0 0,-1 0 0 0 0,1 0 0 0 0,-1 0 0 0 0,1 0 0 0 0,-1-1 0 0 0,0 1 0 0 0,1 0 0 0 0,-1 0 0 0 0,0-1 0 0 0,0 1 0 0 0,0 0 0 0 0,1-1-1 0 0,-1 1 1 0 0,0 0 0 0 0,0-1 0 0 0,0 0 0 0 0,0 1 0 0 0,0-1 0 0 0,0 1 0 0 0,0-1 0 0 0,0 0 0 0 0,-2 0 0 0 0,1 0 8 0 0,0 0 1 0 0,0 0-1 0 0,0 0 0 0 0,0-1 1 0 0,0 1-1 0 0,0-1 1 0 0,0 1-1 0 0,0-1 1 0 0,0 0-1 0 0,1 0 1 0 0,-4-1-1 0 0,-2-4 24 0 0,-1 1 0 0 0,1-1 0 0 0,0 0 0 0 0,-8-10 0 0 0,3 1 147 0 0,1 0-1 0 0,0-1 1 0 0,1-1-1 0 0,1 0 0 0 0,0 0 1 0 0,1 0-1 0 0,2-1 1 0 0,-1-1-1 0 0,2 1 1 0 0,-5-31-1 0 0,6 27-190 0 0,1 0-1 0 0,1-23 1 0 0,3 44 5 0 0,2 4 13 0 0,2 6 58 0 0,2 13-60 0 0,1-1 0 0 0,21 37-1 0 0,-22-45-51 0 0,-4-5 39 0 0,2 0 1 0 0,-1-1 0 0 0,1 0-1 0 0,0 0 1 0 0,1-1 0 0 0,0 1-1 0 0,11 9 1 0 0,-15-14 9 0 0,0 0-1 0 0,0-1 1 0 0,1 0-1 0 0,-1 1 1 0 0,0-1-1 0 0,1 0 1 0 0,-1 0 0 0 0,0 0-1 0 0,1 0 1 0 0,-1 0-1 0 0,1-1 1 0 0,0 1-1 0 0,-1-1 1 0 0,1 0-1 0 0,-1 0 1 0 0,1 0 0 0 0,0 0-1 0 0,-1 0 1 0 0,1 0-1 0 0,0-1 1 0 0,-1 1-1 0 0,1-1 1 0 0,-1 0-1 0 0,1 1 1 0 0,-1-1 0 0 0,0 0-1 0 0,1-1 1 0 0,-1 1-1 0 0,3-2 1 0 0,7-6 56 0 0,0-1 0 0 0,0 0 0 0 0,-1-1 0 0 0,0 0 0 0 0,-1-1 0 0 0,9-13 0 0 0,2-7 14 0 0,21-42 1 0 0,-26 43-369 0 0,17-30-666 0 0,-5 23-7414 0 0,-13 20 235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7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53 12408 0 0,'0'0'281'0'0,"0"-18"787"0"0,0-5-618 0 0,-4 12 8908 0 0,4 11-9253 0 0,-1 2-352 0 0,-2 9 1290 0 0,3-9-892 0 0,-1 0 0 0 0,0 0 0 0 0,1 0 0 0 0,0-1 0 0 0,-1 1-1 0 0,1 0 1 0 0,0 0 0 0 0,0 0 0 0 0,0 0 0 0 0,0 2 0 0 0,1 3 11 0 0,-1-1 0 0 0,0 0 0 0 0,0 1 0 0 0,0-1 0 0 0,-1 1 0 0 0,-2 9 0 0 0,-3 25 94 0 0,7-1-163 0 0,0-16-70 0 0,-2 32 0 0 0,-1 28 160 0 0,3-57-207 0 0,-4 32 0 0 0,-24 170 737 0 0,14-137 223 0 0,3 11-1036 0 0,4-36 32 0 0,-6 118 28 0 0,8-113 16 0 0,5 22 24 0 0,1-31 0 0 0,-2 47 21 0 0,-6 438 259 0 0,-19-23-70 0 0,16-342-202 0 0,-27 260 284 0 0,21-291-228 0 0,14-145-63 0 0,-55 539 179 0 0,33-384-153 0 0,-4 39 10 0 0,18-119-5 0 0,-18 172 133 0 0,2 226 38 0 0,27-309-203 0 0,18 207 128 0 0,-18-342-23 0 0,40 383 593 0 0,-30-264-1461 0 0,-9-127 873 0 0,-2 0 0 0 0,0 0 0 0 0,-6 54 0 0 0,4-75-57 0 0,0 1 0 0 0,-1 0-1 0 0,0-1 1 0 0,0 1 0 0 0,0-1 0 0 0,-1 1 0 0 0,0-1-1 0 0,-1 0 1 0 0,-5 9 0 0 0,8-15-40 0 0,0 0-1 0 0,0 0 1 0 0,0 0-1 0 0,0 0 1 0 0,0 0-1 0 0,0 0 1 0 0,0 0-1 0 0,0 0 1 0 0,-1-1 0 0 0,1 1-1 0 0,0 0 1 0 0,0-1-1 0 0,-1 1 1 0 0,1-1-1 0 0,0 0 1 0 0,-1 1 0 0 0,1-1-1 0 0,-1 0 1 0 0,1 0-1 0 0,-1 0 1 0 0,1 0-1 0 0,0 0 1 0 0,-1 0-1 0 0,1 0 1 0 0,-1 0 0 0 0,1 0-1 0 0,0-1 1 0 0,-1 1-1 0 0,1-1 1 0 0,-3 0-1 0 0,-2-2 3 0 0,-1 0 0 0 0,1-1 0 0 0,0 1 0 0 0,0-1 0 0 0,0 0 0 0 0,1-1 0 0 0,-9-8 1 0 0,-32-42 4 0 0,8 8-11 0 0,22 31 0 0 0,-8-9 13 0 0,-40-53 0 0 0,54 63 26 0 0,0 0 1 0 0,-12-30-1 0 0,21 43-106 0 0,-1 0 43 0 0,4 21 15 0 0,-1-14 0 0 0,-1 0 0 0 0,1 0 0 0 0,0 0 0 0 0,2 9 0 0 0,25 64 0 0 0,30 47-29 0 0,8 21-6 0 0,-41-97 35 0 0,-19-34 0 0 0,0-1 0 0 0,1 1 0 0 0,0-1 0 0 0,17 23 0 0 0,-16-23 0 0 0,-6-11 0 0 0,-1-1 0 0 0,0 1 0 0 0,1-1 0 0 0,0 1 0 0 0,0-1 0 0 0,-1 0 0 0 0,1 1 0 0 0,1-1 0 0 0,-1 0 0 0 0,0 0 0 0 0,5 3 0 0 0,-6-5 0 0 0,0 0 0 0 0,0-1 0 0 0,1 1 0 0 0,-1 0 0 0 0,0-1 0 0 0,0 1 0 0 0,0-1 0 0 0,0 1 0 0 0,-1-1 0 0 0,1 1 0 0 0,0-1 0 0 0,0 0 0 0 0,0 1 0 0 0,0-1 0 0 0,1-1 0 0 0,-2 1 0 0 0,9-9 10 0 0,19-22 44 0 0,28-65 0 0 0,-39 66-44 0 0,6-9-78 0 0,2 1 0 0 0,2 2 0 0 0,47-52 0 0 0,-33 44-364 0 0,-36 40-125 0 0,0 0 0 0 0,-1-1 0 0 0,6-7 0 0 0,1-3-3196 0 0,0 4-5801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0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5064 0 0,'0'0'1633'0'0,"4"17"6422"0"0,10-5-6666 0 0,-12-11-1322 0 0,1-1 0 0 0,-1 0 0 0 0,0 1 0 0 0,0-1 0 0 0,0 0 0 0 0,1 0 0 0 0,2-1 0 0 0,-3 1 57 0 0,9 0 165 0 0,0 1 0 0 0,0 1 0 0 0,0-1 0 0 0,0 2 0 0 0,16 5 0 0 0,46 9 415 0 0,-50-9-406 0 0,34 5 0 0 0,-35-9-168 0 0,198 27 1587 0 0,-172-26-2057 0 0,12-1 689 0 0,29 4 111 0 0,8 1-11 0 0,-40-5-266 0 0,-13 0-112 0 0,183 11 386 0 0,-109-8 118 0 0,1-1-62 0 0,-29-5-294 0 0,81-2-30 0 0,-37-2-86 0 0,59-4 74 0 0,73 3-13 0 0,-79 4-52 0 0,-38-4 201 0 0,77-3-218 0 0,17 3 293 0 0,-211 4-423 0 0,409-8 626 0 0,-335 6-572 0 0,45-4 49 0 0,-34 1-15 0 0,-35 6-35 0 0,9-2 18 0 0,45-1-23 0 0,-36 1-16 0 0,10-2 53 0 0,213-8 212 0 0,-200 11-246 0 0,56-5 232 0 0,-26 2-113 0 0,137-7 250 0 0,136-2 7 0 0,-286 4-255 0 0,-76 3-82 0 0,-11 2 22 0 0,128-6 97 0 0,58-3 62 0 0,-37 1-67 0 0,255 11 687 0 0,-224-2-81 0 0,91-16-366 0 0,-186 6-72 0 0,-48 4-85 0 0,3 0-167 0 0,79-5 97 0 0,-36 6-182 0 0,-29 2-108 0 0,-102 4-442 0 0,16 0-829 0 0,-5 2-7061 0 0,-2 0-890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0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22 13072 0 0,'0'-1'81'0'0,"-3"-20"11205"0"0,4 23-11199 0 0,1-1 0 0 0,-1 1 0 0 0,0 0-1 0 0,0-1 1 0 0,0 1 0 0 0,0 0 0 0 0,-1 0-1 0 0,1 0 1 0 0,0 0 0 0 0,-1 0 0 0 0,0-1-1 0 0,1 4 1 0 0,1 19 218 0 0,0 0 0 0 0,-2 0 0 0 0,-1-1 0 0 0,-1 1 0 0 0,-7 34 0 0 0,-9 69-209 0 0,6-30-41 0 0,4-46-17 0 0,-2 90-1 0 0,9-127-420 0 0,0-12 102 0 0,1 0 0 0 0,0 1 0 0 0,-1-1 0 0 0,1 0 0 0 0,0 0 0 0 0,0 1 0 0 0,0-1 0 0 0,1 0 0 0 0,-1 0-1 0 0,1 1 1 0 0,0 1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0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 17503 0 0,'0'0'1588'0'0,"15"-3"1594"0"0,4-4-2157 0 0,0 1 0 0 0,1 0 1 0 0,25-3-1 0 0,15-5-161 0 0,-54 12-830 0 0,1 0 1 0 0,-1 1-1 0 0,1 0 1 0 0,0 0-1 0 0,0 1 1 0 0,-1 0-1 0 0,1 0 0 0 0,0 0 1 0 0,8 2-1 0 0,-13-1-31 0 0,0-1-1 0 0,0 1 0 0 0,0 0 0 0 0,0 0 1 0 0,0-1-1 0 0,0 1 0 0 0,0 0 1 0 0,0 1-1 0 0,0-1 0 0 0,0 0 0 0 0,-1 0 1 0 0,1 1-1 0 0,-1-1 0 0 0,1 1 0 0 0,-1 0 1 0 0,1-1-1 0 0,-1 1 0 0 0,0 0 1 0 0,0 0-1 0 0,0 0 0 0 0,0 0 0 0 0,0 0 1 0 0,0 0-1 0 0,0 0 0 0 0,-1 0 1 0 0,1 0-1 0 0,-1 0 0 0 0,0 0 0 0 0,1 0 1 0 0,-1 0-1 0 0,0 4 0 0 0,-1 10-2 0 0,-1 0 0 0 0,0 0 0 0 0,-1-1 0 0 0,0 1 0 0 0,-2-1 0 0 0,0 0 0 0 0,0 0 0 0 0,-10 18 0 0 0,-1-4 0 0 0,-1 0 0 0 0,-39 50 0 0 0,49-70 0 0 0,0 0 0 0 0,-15 12 0 0 0,21-19 11 0 0,13-2 62 0 0,9-1 168 0 0,26-5 1 0 0,-29 4 48 0 0,0 0-1 0 0,24 0 1 0 0,-35 2-208 0 0,10 1 362 0 0,32 5 1 0 0,-45-5-327 0 0,0 0 0 0 0,1 0 0 0 0,-1 0 0 0 0,0 1 1 0 0,0 0-1 0 0,0-1 0 0 0,0 2 0 0 0,0-1 0 0 0,0 0 0 0 0,-1 1 0 0 0,1-1 1 0 0,4 6-1 0 0,-7-7-113 0 0,0 1 1 0 0,0 0 0 0 0,0 0 0 0 0,0 0-1 0 0,0 0 1 0 0,-1-1 0 0 0,1 1 0 0 0,0 0-1 0 0,-1 0 1 0 0,1 1 0 0 0,-1-1 0 0 0,0 0-1 0 0,0 0 1 0 0,0 0 0 0 0,0 0 0 0 0,0 0-1 0 0,0 0 1 0 0,-1 0 0 0 0,1 0-1 0 0,-1 0 1 0 0,1 0 0 0 0,-2 3 0 0 0,-1 3-8 0 0,-1 0-1 0 0,1-1 1 0 0,-1 0 0 0 0,-7 10 0 0 0,-2 0 31 0 0,-1 0-1 0 0,-1 0 1 0 0,-1-1 0 0 0,0-1 0 0 0,-1-1-1 0 0,0 0 1 0 0,-1-1 0 0 0,-37 19-1 0 0,37-23-548 0 0,-1-1-1 0 0,0 0 1 0 0,-38 8-1 0 0,40-13-1575 0 0,0 0 0 0 0,-1-1 0 0 0,0-1 0 0 0,-31-2 0 0 0,38-1-6279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0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116 281 16128 0 0,'-4'8'297'0'0,"0"1"1"0"0,1-1-1 0 0,0 1 1 0 0,0 0-1 0 0,-1 13 1 0 0,3-17-152 0 0,-30 107 5000 0 0,-6-1-3750 0 0,30-91-1411 0 0,1 0 0 0 0,-3 25 0 0 0,6-9-7616 0 0</inkml:trace>
  <inkml:trace contextRef="#ctx0" brushRef="#br0" timeOffset="1">125 16 8288 0 0,'0'-16'8959'0'0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0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 17967 0 0,'-7'-1'395'0'0,"0"1"0"0"0,1 0 0 0 0,-1 0 0 0 0,0 1 0 0 0,1 0-1 0 0,-1 0 1 0 0,1 0 0 0 0,-10 4 0 0 0,-17 2 1359 0 0,22-5-1373 0 0,0 1 1 0 0,0 0-1 0 0,0 0 0 0 0,0 1 0 0 0,1 0 0 0 0,0 1 1 0 0,0 0-1 0 0,0 1 0 0 0,0 0 0 0 0,-9 9 0 0 0,17-14-356 0 0,0 0-1 0 0,0 1 0 0 0,1-1 1 0 0,-1 1-1 0 0,0-1 0 0 0,1 1 1 0 0,0 0-1 0 0,-1-1 0 0 0,1 1 1 0 0,0 0-1 0 0,0 0 0 0 0,0 0 1 0 0,0 0-1 0 0,0 0 0 0 0,0 0 1 0 0,1 1-1 0 0,-1-1 0 0 0,1 0 1 0 0,0 0-1 0 0,-1 0 0 0 0,1 1 1 0 0,0-1-1 0 0,0 3 0 0 0,1-4-25 0 0,0 0 0 0 0,-1 0-1 0 0,1 0 1 0 0,0 0 0 0 0,0 0-1 0 0,0 0 1 0 0,0 0 0 0 0,0 0-1 0 0,0-1 1 0 0,0 1 0 0 0,0-1-1 0 0,0 1 1 0 0,0 0 0 0 0,0-1-1 0 0,0 0 1 0 0,0 1 0 0 0,2 0-1 0 0,19 4 830 0 0,-11-5-718 0 0,1 0 0 0 0,-1-1 0 0 0,1 0 0 0 0,-1 0 0 0 0,1-1 0 0 0,-1-1 0 0 0,0 0 0 0 0,12-5 0 0 0,9-2 150 0 0,-28 8-188 0 0,1 2-1 0 0,-1-1 1 0 0,0 0 0 0 0,1 1 0 0 0,-1 0 0 0 0,0 0 0 0 0,1 0 0 0 0,-1 1-1 0 0,0-1 1 0 0,1 1 0 0 0,-1 0 0 0 0,8 3 0 0 0,-10-3-50 0 0,0 0 1 0 0,0 0 0 0 0,0 0-1 0 0,0 0 1 0 0,0 0 0 0 0,-1 0-1 0 0,1 1 1 0 0,0-1 0 0 0,0 1-1 0 0,-1-1 1 0 0,1 1-1 0 0,-1 0 1 0 0,0 0 0 0 0,1-1-1 0 0,-1 1 1 0 0,0 0 0 0 0,0 0-1 0 0,0 0 1 0 0,0 0 0 0 0,-1 1-1 0 0,1-1 1 0 0,0 0-1 0 0,-1 0 1 0 0,0 0 0 0 0,1 1-1 0 0,-1 2 1 0 0,0 6-50 0 0,-1 0-1 0 0,-1-1 1 0 0,1 1 0 0 0,-2 0-1 0 0,-3 12 1 0 0,-24 49 193 0 0,15-37-112 0 0,7-16-60 0 0,-2-2 0 0 0,0 1 0 0 0,0-1 0 0 0,-2-1 0 0 0,0 0 0 0 0,-22 22 1 0 0,3-8 14 0 0,-68 50 0 0 0,-16-4-786 0 0,75-55-2041 0 0,-1-3-3826 0 0,4-5-2593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2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12440 0 0,'-3'0'264'0'0,"-1"0"0"0"0,1 0 0 0 0,0 1 0 0 0,-1-1 0 0 0,1 1 0 0 0,-1 0 0 0 0,1 0 0 0 0,0 0 0 0 0,-1 0 0 0 0,1 0 0 0 0,0 1 0 0 0,0-1 0 0 0,0 1 0 0 0,-3 3 0 0 0,-11 4 6554 0 0,16-9-6675 0 0,0 0-1 0 0,0 0 1 0 0,1 1 0 0 0,-1-1 0 0 0,0 0-1 0 0,1 1 1 0 0,-1-1 0 0 0,1 0-1 0 0,-1 1 1 0 0,0-1 0 0 0,1 1 0 0 0,-1-1-1 0 0,1 1 1 0 0,-1 0 0 0 0,1-1-1 0 0,-1 1 1 0 0,1 0 0 0 0,0-1 0 0 0,-1 1-1 0 0,1 0 1 0 0,0-1 0 0 0,0 1 0 0 0,-1 0-1 0 0,1-1 1 0 0,0 1 0 0 0,0 0-1 0 0,0 0 1 0 0,0-1 0 0 0,0 1 0 0 0,0 0-1 0 0,0 0 1 0 0,0-1 0 0 0,0 1-1 0 0,0 0 1 0 0,0 0 0 0 0,0-1 0 0 0,1 1-1 0 0,-1 0 1 0 0,1 0 0 0 0,1 4 62 0 0,1-1-1 0 0,0 1 1 0 0,0-1 0 0 0,7 8 0 0 0,5 7 186 0 0,-13-15-375 0 0,-1 0 1 0 0,1-1-1 0 0,0 1 1 0 0,-1 0-1 0 0,0 0 1 0 0,0 0-1 0 0,0 1 1 0 0,-1-1-1 0 0,1 0 1 0 0,-1 5-1 0 0,-1-2 8 0 0,0-1-1 0 0,0 1 0 0 0,0-1 1 0 0,-1 1-1 0 0,-4 11 0 0 0,0-3-13 0 0,-1 0-1 0 0,0 0 1 0 0,-1 0-1 0 0,0-1 1 0 0,-1-1-1 0 0,-1 1 1 0 0,0-1-1 0 0,-1-1 1 0 0,0 0-1 0 0,-1 0 1 0 0,0-1 0 0 0,-26 17-1 0 0,-56 28-2540 0 0,72-44 1226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31 22199 0 0,'0'0'506'0'0,"-4"-4"679"0"0,-2 0-1002 0 0,0 1 0 0 0,0 0 0 0 0,-1 0 0 0 0,1 0 0 0 0,-1 1 0 0 0,0-1 1 0 0,1 2-1 0 0,-1-1 0 0 0,-10-1 0 0 0,11 3-64 0 0,1 0 1 0 0,-1 1 0 0 0,1-1-1 0 0,-1 1 1 0 0,1 0 0 0 0,-1 0-1 0 0,1 0 1 0 0,0 1 0 0 0,-1 0-1 0 0,1 0 1 0 0,0 0 0 0 0,-8 6-1 0 0,4-2-89 0 0,0 0 0 0 0,1 1 0 0 0,0 0 0 0 0,0 0 0 0 0,0 1 0 0 0,1 0 0 0 0,1 0 0 0 0,-1 1 0 0 0,1 0 0 0 0,1 0 0 0 0,-8 16 0 0 0,7-12-40 0 0,2 0-1 0 0,0 1 1 0 0,0-1 0 0 0,1 1 0 0 0,1 0 0 0 0,0 0 0 0 0,1 0 0 0 0,1 17-1 0 0,1-12 88 0 0,1 1 0 0 0,0-1 1 0 0,2 0-1 0 0,0 0 0 0 0,1 0 0 0 0,1-1 0 0 0,1 0 0 0 0,1 0 0 0 0,0 0 0 0 0,1-1 0 0 0,1 0 0 0 0,23 30 0 0 0,-28-42-4 0 0,0 1 1 0 0,0-1 0 0 0,0-1-1 0 0,1 1 1 0 0,-1-1-1 0 0,1 0 1 0 0,0 0 0 0 0,1 0-1 0 0,-1-1 1 0 0,0 0 0 0 0,1 0-1 0 0,0-1 1 0 0,0 0-1 0 0,-1 0 1 0 0,1 0 0 0 0,0-1-1 0 0,1 0 1 0 0,-1 0 0 0 0,0-1-1 0 0,0 0 1 0 0,0 0-1 0 0,0-1 1 0 0,0 0 0 0 0,0 0-1 0 0,0-1 1 0 0,0 0-1 0 0,13-5 1 0 0,-11 3-36 0 0,0 0-1 0 0,-1-1 1 0 0,1-1 0 0 0,-1 0-1 0 0,0 0 1 0 0,0 0-1 0 0,-1-1 1 0 0,0 0 0 0 0,0 0-1 0 0,-1-1 1 0 0,0 0 0 0 0,0 0-1 0 0,0 0 1 0 0,-1-1-1 0 0,6-14 1 0 0,-4 6 25 0 0,-1-1 0 0 0,0 1-1 0 0,-2-1 1 0 0,0 0 0 0 0,-1 0 0 0 0,0 0-1 0 0,-1-30 1 0 0,-4 20-376 0 0,-1 1 0 0 0,-2-1 0 0 0,0 1 0 0 0,-17-48-1 0 0,15 55 97 0 0,1-2-2568 0 0,-3 6-7111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1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65 126 1840 0 0,'0'0'977'0'0,"-3"5"757"0"0,-6-6-1079 0 0,7 1-339 0 0,1-1 0 0 0,-1 1 1 0 0,0 0-1 0 0,0 0 0 0 0,1-1 0 0 0,-1 1 1 0 0,0 0-1 0 0,1 1 0 0 0,-1-1 1 0 0,0 0-1 0 0,0 0 0 0 0,1 1 0 0 0,-1-1 1 0 0,0 1-1 0 0,-1 1 0 0 0,-4 1-17 0 0,-10 1 9018 0 0,25-5-8296 0 0,21-2-462 0 0,0 1-1 0 0,37 3 1 0 0,-14 0-260 0 0,111-2 856 0 0,4-5-173 0 0,470-9 1413 0 0,-191 1-982 0 0,-93 2-149 0 0,-297 11-1097 0 0,129 0 354 0 0,44-4-118 0 0,-180 2-374 0 0,46-3 398 0 0,104-20-1 0 0,-178 21-360 0 0,35-13 0 0 0,-14 3-56 0 0,-37 13-96 0 0,2-2 107 0 0,3 3-5975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1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10136 0 0,'0'0'1718'0'0,"13"-5"933"0"0,9 6-1672 0 0,-1 2 0 0 0,34 7 0 0 0,18 3 26 0 0,110 10 1095 0 0,-48-6-1112 0 0,73-4 316 0 0,-98-6-743 0 0,-101-6-518 0 0,14 2 249 0 0,1 1 0 0 0,38 11 0 0 0,-45-6-243 0 0,-11-4-22 0 0,-2-4 32 0 0,-3-1 432 0 0,-9-2-269 0 0,1-2-181 0 0,0 1-1 0 0,0-1 0 0 0,0 0 1 0 0,-10-8-1 0 0,-3-1 6 0 0,-10-5-49 0 0,-1 1-1 0 0,-1 2 0 0 0,-46-15 1 0 0,56 25-140 0 0,18 5 153 0 0,1-1-1 0 0,-1 1 1 0 0,0-1-1 0 0,1 0 0 0 0,-1 0 1 0 0,1-1-1 0 0,-1 1 1 0 0,1 0-1 0 0,-6-5 655 0 0,41 12-800 0 0,74 11 90 0 0,7 1 316 0 0,-84-15-135 0 0,-1 2 0 0 0,47 14-1 0 0,-74-19-125 0 0,0 0 0 0 0,1 1 0 0 0,-1-1 0 0 0,0 1 0 0 0,1-1 0 0 0,-1 1 0 0 0,0 0 0 0 0,1-1 0 0 0,-1 1 0 0 0,0 0 0 0 0,0 0 0 0 0,0 0 0 0 0,0 0 0 0 0,0 0 1 0 0,0 0-1 0 0,0 0 0 0 0,0 0 0 0 0,0 1 0 0 0,-1-1 0 0 0,1 0 0 0 0,0 0 0 0 0,-1 1 0 0 0,1 0 0 0 0,0 0 16 0 0,-1 0 0 0 0,0 0 0 0 0,-1 0 0 0 0,1 0 0 0 0,0-1 0 0 0,0 1 0 0 0,-1 0 0 0 0,1 0 0 0 0,-1 0 0 0 0,0-1 0 0 0,1 1 0 0 0,-1 0 0 0 0,0-1 0 0 0,0 1 0 0 0,0-1 0 0 0,0 1 0 0 0,-2 1 0 0 0,-2 3 60 0 0,0-1 1 0 0,-1 1 0 0 0,-11 8-1 0 0,-6 5-10 0 0,11-8-67 0 0,0-1-1 0 0,-1 0 1 0 0,-1-1-1 0 0,1-1 0 0 0,-16 7 1 0 0,3-3 0 0 0,0-2-1 0 0,-28 8 1 0 0,53-17-114 0 0,0-1 0 0 0,-1 1 0 0 0,1-1 1 0 0,0 1-1 0 0,0 0 0 0 0,-1-1 0 0 0,1 1 0 0 0,0 0 0 0 0,0 0 0 0 0,0 0 0 0 0,-2 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3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3 113 3680 0 0,'-2'3'12512'0'0,"57"-3"-9601"0"0,1-1-1495 0 0,5-7-176 0 0,103-3-1 0 0,-135 10-1100 0 0,-15 1-16 0 0,23 1 0 0 0,-14 0 50 0 0,0-1 1 0 0,0-1-1 0 0,32-6 0 0 0,-3 1 128 0 0,20-6 72 0 0,80-6 259 0 0,-79 8-385 0 0,7-3-22 0 0,-58 8-126 0 0,1 1 0 0 0,34-1 0 0 0,-37 4 10 0 0,23-4-1 0 0,2 0 43 0 0,104 0 197 0 0,60 5 3 0 0,-169 1-208 0 0,71 9-1 0 0,-70-5-57 0 0,-23-3 19 0 0,25 6 0 0 0,-36-7-79 0 0,-1-1-1 0 0,1 1 0 0 0,-1-1 1 0 0,1 0-1 0 0,-1 0 0 0 0,11-2 0 0 0,22 0 97 0 0,78 1 217 0 0,-42-2-145 0 0,72 3 367 0 0,-125 1-467 0 0,-15 0-55 0 0,0-1 0 0 0,0 0 0 0 0,0 0 0 0 0,7-1-1 0 0,-7 0-13 0 0,0 0-1 0 0,0 1 0 0 0,0 0 0 0 0,10 2 0 0 0,18 0 8 0 0,0-5-2441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5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96 464 4608 0 0,'-3'0'249'0'0,"1"-1"-207"0"0,1 1-1 0 0,0 0 0 0 0,0 0 1 0 0,0 0-1 0 0,0 0 1 0 0,-1 0-1 0 0,1 0 0 0 0,0 0 1 0 0,0 0-1 0 0,0 0 1 0 0,-1 0-1 0 0,1 1 1 0 0,0-1-1 0 0,0 1 0 0 0,-3 0 498 0 0,2-1-46 0 0,1 0-370 0 0,0 0-1 0 0,-1 0 1 0 0,1 0 0 0 0,0 0 0 0 0,-1-1-1 0 0,1 1 1 0 0,0 0 0 0 0,-1-1-1 0 0,1 1 1 0 0,0-1 0 0 0,0 0-1 0 0,0 1 1 0 0,-1-1 0 0 0,1 0-1 0 0,-1 0 1 0 0,2 0-78 0 0,0 1 0 0 0,-1-1-1 0 0,1 1 1 0 0,-1 0 0 0 0,1-1 0 0 0,0 1-1 0 0,-1 0 1 0 0,1 0 0 0 0,-1-1 0 0 0,1 1-1 0 0,0 0 1 0 0,-1 0 0 0 0,1-1 0 0 0,-1 1-1 0 0,1 0 1 0 0,-1 0 0 0 0,1 0 0 0 0,-1 0-1 0 0,1 0 1 0 0,-5 0 3920 0 0,5 0-3856 0 0,-1 0 0 0 0,1 0 1 0 0,0 0-1 0 0,-1 0 0 0 0,1 1 0 0 0,0-1 0 0 0,-1 0 0 0 0,1 0 0 0 0,0 0 0 0 0,-1 0 0 0 0,1 0 0 0 0,0 0 0 0 0,-1 1 0 0 0,1-1 0 0 0,0 0 0 0 0,-1 0 0 0 0,1 0 0 0 0,0 1 0 0 0,0-1 0 0 0,-1 0 0 0 0,1 0 0 0 0,0 1 0 0 0,0-1 0 0 0,-1 0 0 0 0,1 1 0 0 0,0-1 0 0 0,0 0 0 0 0,0 1 0 0 0,0-1 11 0 0,-1 1-1 0 0,1-1 1 0 0,0 1-1 0 0,0-1 1 0 0,0 1-1 0 0,-1-1 1 0 0,1 1-1 0 0,0-1 1 0 0,0 1-1 0 0,-1-1 1 0 0,1 1-1 0 0,0-1 1 0 0,-1 0-1 0 0,1 1 1 0 0,0-1-1 0 0,-1 0 0 0 0,1 1 1 0 0,-1-1-1 0 0,1 0 1 0 0,-1 1-1 0 0,1-1 1 0 0,-1 0-1 0 0,1 0-68 0 0,-1 0 0 0 0,1 1 0 0 0,0-1 0 0 0,-1 0 0 0 0,1 0 0 0 0,0 0 0 0 0,0 0 0 0 0,-1 0 0 0 0,1 0-1 0 0,0 0 1 0 0,-1 0 0 0 0,1 0 0 0 0,0 0 0 0 0,-1 0 0 0 0,1 0 0 0 0,0 0 0 0 0,0 0 0 0 0,-1 0 0 0 0,1 0 0 0 0,0 0 0 0 0,-1 0-1 0 0,1-1 1 0 0,0 1 0 0 0,0 0 0 0 0,-1 0 0 0 0,1 0 0 0 0,0 0 0 0 0,0-1 0 0 0,-1 1 0 0 0,1 0 0 0 0,0 0 0 0 0,0-1 0 0 0,0 1-1 0 0,0 0 1 0 0,-1 0 0 0 0,1-1 0 0 0,0 1 0 0 0,0 0 0 0 0,0 0 0 0 0,0-1 0 0 0,0 1 0 0 0,0-1 0 0 0,-3-9 363 0 0,1-1 0 0 0,0 1 0 0 0,1-1 0 0 0,1-19 0 0 0,0 27-412 0 0,-1-21 318 0 0,2 1-1 0 0,5-30 0 0 0,0 8-112 0 0,4-18 162 0 0,-7 44-200 0 0,-2 15-140 0 0,-1 0 0 0 0,1 0-1 0 0,0 1 1 0 0,0-1 0 0 0,0 0 0 0 0,0 0 0 0 0,0 1 0 0 0,1-1 0 0 0,3-4 0 0 0,7 22-95 0 0,-6-5 66 0 0,-1 0 0 0 0,-1 0 0 0 0,1 0 0 0 0,-1 1 0 0 0,-1-1 0 0 0,3 12 0 0 0,9 23 0 0 0,-6-23 0 0 0,0-1 0 0 0,1 0 0 0 0,15 20 0 0 0,-5-18 0 0 0,-19-22 0 0 0,-1 1 0 0 0,1 0 0 0 0,0-1 0 0 0,0 1 0 0 0,0 0 0 0 0,0-1 0 0 0,0 1 0 0 0,0-1 0 0 0,0 1 0 0 0,0-1 0 0 0,0 0 0 0 0,0 1 0 0 0,0-1 0 0 0,0 0 0 0 0,0 0 0 0 0,0 0 0 0 0,0 0 0 0 0,0 0 0 0 0,0 0 0 0 0,0 0 0 0 0,0 0 0 0 0,0 0 0 0 0,2-1 0 0 0,-2 1 11 0 0,0-1-1 0 0,0 0 1 0 0,0 0-1 0 0,-1 0 0 0 0,1 1 1 0 0,0-1-1 0 0,0 0 1 0 0,-1 0-1 0 0,1 0 1 0 0,-1 0-1 0 0,1 0 1 0 0,-1 0-1 0 0,1 0 1 0 0,0-2-1 0 0,5-19 273 0 0,-4 12-175 0 0,2-5 95 0 0,-1-1 0 0 0,-1 1-1 0 0,0-24 1 0 0,-2 29-98 0 0,2-22 323 0 0,0-8-508 0 0,-1-1-1 0 0,-5-41 1 0 0,3 50-1288 0 0,2 19-6159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8:5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 5984 0 0,'0'0'10907'0'0,"15"3"-9059"0"0,-11-3-1644 0 0,0 1 0 0 0,0-1 0 0 0,0 0 0 0 0,1 0 0 0 0,-1 0 0 0 0,0 0 0 0 0,0-1 0 0 0,0 0 0 0 0,5-1 0 0 0,21-2 2371 0 0,-30 4-2568 0 0,0 0-1 0 0,1 0 1 0 0,-1 0 0 0 0,1 1-1 0 0,-1-1 1 0 0,0 0 0 0 0,1 0-1 0 0,-1 0 1 0 0,0 1 0 0 0,1-1-1 0 0,-1 0 1 0 0,0 1 0 0 0,1-1-1 0 0,-1 0 1 0 0,0 1 0 0 0,0-1-1 0 0,0 0 1 0 0,1 1 0 0 0,-1-1-1 0 0,0 1 1 0 0,0-1-1 0 0,0 0 1 0 0,0 1 0 0 0,0-1-1 0 0,1 1 1 0 0,-1 0 0 0 0,0 12-22 0 0,-1-7 166 0 0,-1-1-1 0 0,0 0 1 0 0,0 0-1 0 0,0 1 1 0 0,-1-1 0 0 0,0-1-1 0 0,0 1 1 0 0,0 0-1 0 0,-1-1 1 0 0,1 1-1 0 0,-7 5 1 0 0,9-10 138 0 0,14 0-237 0 0,6-1 140 0 0,-13 1-29 0 0,-1-1 1 0 0,1 1 0 0 0,0 0-1 0 0,0 1 1 0 0,9 1 0 0 0,-13-1-150 0 0,0-1 0 0 0,0 1 0 0 0,0 0 0 0 0,0-1 0 0 0,0 1 0 0 0,0 0 0 0 0,0 0 0 0 0,-1 1 0 0 0,1-1 0 0 0,0 0 0 0 0,-1 1 0 0 0,1-1 1 0 0,-1 1-1 0 0,1-1 0 0 0,-1 1 0 0 0,1 0 0 0 0,-1-1 0 0 0,0 1 0 0 0,0 0 0 0 0,0 0 0 0 0,0 0 0 0 0,0 0 0 0 0,0 4 0 0 0,0-3 7 0 0,-1 0 1 0 0,1 1-1 0 0,-1-1 0 0 0,0 1 0 0 0,0-1 0 0 0,-1 1 0 0 0,1-1 0 0 0,-1 1 0 0 0,1-1 1 0 0,-1 0-1 0 0,0 1 0 0 0,-1-1 0 0 0,1 0 0 0 0,-3 5 0 0 0,-1 2 51 0 0,-1-1-1 0 0,0 0 1 0 0,-13 15 0 0 0,7-9-27 0 0,9-12-26 0 0,0 1 0 0 0,0-1 0 0 0,0 0 0 0 0,0 0 0 0 0,-1 0 0 0 0,1 0 1 0 0,-1 0-1 0 0,0-1 0 0 0,-5 4 0 0 0,5-4-60 0 0,-1 0 0 0 0,1 0 0 0 0,-1 0 1 0 0,0-1-1 0 0,1 1 0 0 0,-1-1 0 0 0,0-1 0 0 0,0 1 1 0 0,0 0-1 0 0,0-1 0 0 0,0 0 0 0 0,0 0 0 0 0,0-1 1 0 0,-9-1-1 0 0,8 0-1679 0 0,4-2 825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9:4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11976 0 0,'0'0'1082'0'0,"0"1"-890"0"0,-2 1-97 0 0,1-2 281 0 0,-1 2-105 0 0,1 0 0 0 0,-1 0 0 0 0,1 0 0 0 0,0 0 0 0 0,-1 0 0 0 0,1 1 0 0 0,0-1 1 0 0,0 0-1 0 0,0 0 0 0 0,1 1 0 0 0,-1-1 0 0 0,0 1 0 0 0,1-1 0 0 0,0 1 0 0 0,-1-1 0 0 0,1 4 0 0 0,1 4 304 0 0,0-1-1 0 0,4 20 1 0 0,-3-20-420 0 0,0 0 1 0 0,0 13-1 0 0,-1 3 255 0 0,2-1 0 0 0,1 0 0 0 0,6 26 0 0 0,3 12 150 0 0,2 7 52 0 0,-10-45-958 0 0,0-1 0 0 0,-1 1-1 0 0,1 31 1 0 0,-5-42-7480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9:4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13 1840 0 0,'0'0'83'0'0,"-12"0"10"0"0,-11-6 2976 0 0,20 5-2282 0 0,0 0 0 0 0,-1 0-1 0 0,1 0 1 0 0,0 0 0 0 0,-1 1 0 0 0,1-1 0 0 0,0 1 0 0 0,-1 0 0 0 0,1 0-1 0 0,0 0 1 0 0,-1 0 0 0 0,1 1 0 0 0,-7 1 0 0 0,-11 5 485 0 0,15-5-1013 0 0,0 0 0 0 0,0 0 1 0 0,0 0-1 0 0,1 1 0 0 0,-1 0 0 0 0,-8 6 0 0 0,4-1-128 0 0,2 1-1 0 0,-1 0 0 0 0,1 0 0 0 0,0 1 1 0 0,1 0-1 0 0,0 0 0 0 0,1 0 0 0 0,0 1 1 0 0,1 0-1 0 0,0 0 0 0 0,1 1 0 0 0,0-1 0 0 0,-3 17 1 0 0,1-2 222 0 0,2 1 0 0 0,1-1 0 0 0,2 1 1 0 0,0 0-1 0 0,3 28 0 0 0,1-29 106 0 0,0 0 0 0 0,13 44 0 0 0,-11-55-181 0 0,0 0 0 0 0,1 0 0 0 0,1-1 0 0 0,0 1 0 0 0,16 22 0 0 0,-20-33-212 0 0,0 0 0 0 0,1 0-1 0 0,-1 0 1 0 0,1-1-1 0 0,0 1 1 0 0,0-1 0 0 0,0 0-1 0 0,0 0 1 0 0,1-1 0 0 0,-1 1-1 0 0,1-1 1 0 0,-1 0 0 0 0,1 0-1 0 0,0 0 1 0 0,0-1 0 0 0,0 0-1 0 0,0 0 1 0 0,0 0 0 0 0,0 0-1 0 0,0-1 1 0 0,1 0 0 0 0,-1 0-1 0 0,0-1 1 0 0,0 1 0 0 0,0-1-1 0 0,6-1 1 0 0,-2-1 15 0 0,0 0 0 0 0,0 0-1 0 0,0-1 1 0 0,-1 0 0 0 0,1 0 0 0 0,-1-1 0 0 0,0 0-1 0 0,-1-1 1 0 0,1 0 0 0 0,-1 0 0 0 0,0 0 0 0 0,0-1-1 0 0,8-10 1 0 0,-4 1-9 0 0,-1 0 0 0 0,0-1 0 0 0,-1 1 0 0 0,-1-2 0 0 0,-1 1 1 0 0,0-1-1 0 0,-1 0 0 0 0,-1-1 0 0 0,-1 1 0 0 0,3-29 0 0 0,-5 26-51 0 0,-2-1 1 0 0,0 0-1 0 0,-1 1 1 0 0,-1-1-1 0 0,-1 0 1 0 0,-1 1 0 0 0,-1 0-1 0 0,-1 0 1 0 0,-8-20-1 0 0,11 33-72 0 0,-1 0 1 0 0,-1 0-1 0 0,1 0 0 0 0,-1 1 0 0 0,0-1 1 0 0,-1 1-1 0 0,0 1 0 0 0,-7-8 0 0 0,4 6-980 0 0,-1 0-1 0 0,1 1 0 0 0,-13-6 0 0 0,2 2-8279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16 1840 0 0,'-15'-1'436'0'0,"-26"-13"9734"0"0,23 13 871 0 0,26 6-10089 0 0,12 6-587 0 0,1-2-1 0 0,0 0 0 0 0,0-2 1 0 0,0 0-1 0 0,1-1 0 0 0,45 6 1 0 0,-33-11-98 0 0,0-1 1 0 0,1-1-1 0 0,-1-2 0 0 0,34-7 1 0 0,-30 3 35 0 0,0 3 1 0 0,74 0 0 0 0,-56 4-95 0 0,-37 0-28 0 0,0 0 1 0 0,22 3-1 0 0,-37-3-101 0 0,1 1 0 0 0,-1-1 0 0 0,1-1 0 0 0,-1 1 0 0 0,1 0 0 0 0,3-2 0 0 0,-6 1 3 0 0,-1 2 10 0 0,4 0-2 0 0,0 0-33 0 0,-3-1-278 0 0,-1 0 0 0 0,0 1 1 0 0,0-1-1 0 0,0 1 0 0 0,0-1 0 0 0,0 0 0 0 0,0 1 0 0 0,0 0 0 0 0,0-1 0 0 0,0 1 0 0 0,0 0 0 0 0,0-1 0 0 0,-1 1 0 0 0,1 0 0 0 0,0 0 0 0 0,0 0 0 0 0,-1 0 0 0 0,2 1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 5064 0 0,'-37'-6'2112'0'0,"29"4"-40"0"0,-1 2-1 0 0,1-1 1 0 0,-1 1 0 0 0,-18 4 5220 0 0,41-4-6305 0 0,22-3-1106 0 0,-14-2 400 0 0,0 1 1 0 0,24 0-1 0 0,-37 3-169 0 0,0 1 1 0 0,0 0-1 0 0,1 1 1 0 0,-1 0-1 0 0,0 0 1 0 0,0 1 0 0 0,16 5-1 0 0,-23-6-102 0 0,0 0-1 0 0,0 0 1 0 0,-1 0 0 0 0,1 0-1 0 0,0 0 1 0 0,-1 0 0 0 0,1 1-1 0 0,-1-1 1 0 0,1 0-1 0 0,-1 1 1 0 0,1-1 0 0 0,-1 1-1 0 0,0 0 1 0 0,0-1-1 0 0,0 1 1 0 0,0 0 0 0 0,1 2-1 0 0,-1-1-6 0 0,0 1 0 0 0,0-1-1 0 0,0 1 1 0 0,-1-1 0 0 0,0 1 0 0 0,1-1-1 0 0,-1 1 1 0 0,-1-1 0 0 0,1 5-1 0 0,-3 4-5 0 0,1 0 0 0 0,-2 0 0 0 0,1 0-1 0 0,-9 16 1 0 0,0-1 3 0 0,4-7 0 0 0,-14 24 0 0 0,-37 63 304 0 0,39-78-133 0 0,21-28-166 0 0,0-1 0 0 0,1 1-1 0 0,-1-1 1 0 0,0 1 0 0 0,0-1 0 0 0,1 1 0 0 0,-1-1 0 0 0,0 0 0 0 0,1 0-1 0 0,2 0 1 0 0,18-1 31 0 0,-1-1 0 0 0,34-8-1 0 0,12-2 237 0 0,-64 12-206 0 0,13-2 436 0 0,22 0 1 0 0,-33 3-449 0 0,0-1 1 0 0,0 1 0 0 0,0-1 0 0 0,0 1 0 0 0,-1 1-1 0 0,1-1 1 0 0,-1 1 0 0 0,1 0 0 0 0,4 2-1 0 0,-7-3-42 0 0,-1 0-1 0 0,1 0 0 0 0,-1 1 0 0 0,1-1 0 0 0,-1 1 0 0 0,0-1 1 0 0,1 1-1 0 0,-1-1 0 0 0,0 1 0 0 0,0 0 0 0 0,0-1 0 0 0,0 1 1 0 0,-1 0-1 0 0,1 0 0 0 0,0 0 0 0 0,-1 0 0 0 0,1-1 0 0 0,-1 1 1 0 0,0 0-1 0 0,0 0 0 0 0,1 0 0 0 0,-1 0 0 0 0,-1 0 0 0 0,1 0 0 0 0,0 0 1 0 0,0 0-1 0 0,-1 3 0 0 0,-2 5 39 0 0,0 1-1 0 0,0-1 1 0 0,-8 17 0 0 0,8-19-15 0 0,-6 11 3 0 0,0-1 0 0 0,-1-1 0 0 0,-22 30 0 0 0,-44 44 88 0 0,67-82-124 0 0,-15 15-177 0 0,0-1-1 0 0,-2-2 0 0 0,-35 23 1 0 0,18-13-116 0 0,34-22-1040 0 0,8-7-793 0 0,7-1-474 0 0,5-4-5451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19351 0 0,'-1'0'1751'0'0,"-2"1"-1440"0"0,-1 0-202 0 0,3-1-26 0 0,1 0 0 0 0,-1 1 1 0 0,0-1-1 0 0,0 0 0 0 0,0 1 0 0 0,1-1 1 0 0,-1 1-1 0 0,0-1 0 0 0,1 1 0 0 0,-1-1 0 0 0,0 1 1 0 0,1-1-1 0 0,-1 1 0 0 0,1 0 0 0 0,-1-1 0 0 0,1 1 1 0 0,-1 0-1 0 0,1 0 0 0 0,-1-1 0 0 0,1 1 1 0 0,0 0-1 0 0,0 0 0 0 0,-1 0 0 0 0,1-1 0 0 0,0 3 1 0 0,-5 21 941 0 0,-4 52-185 0 0,6-45-705 0 0,-14 60-1 0 0,2-12-27 0 0,-36 175-36 0 0,46-230-70 0 0,-32 133 229 0 0,28-127 160 0 0,0-1 0 0 0,-15 30 0 0 0,24-59-382 0 0,0 0-1 0 0,0 1 0 0 0,-1-1 1 0 0,1 0-1 0 0,0 1 0 0 0,0-1 1 0 0,0 0-1 0 0,0 1 1 0 0,0-1-1 0 0,-1 0 0 0 0,1 1 1 0 0,0-1-1 0 0,0 0 0 0 0,0 1 1 0 0,0-1-1 0 0,0 0 1 0 0,0 1-1 0 0,0-1 0 0 0,0 1 1 0 0,0-1-1 0 0,0 0 0 0 0,1 1 1 0 0,-1-1-1 0 0,0 0 0 0 0,0 1 1 0 0,0-1-1 0 0,0 0 1 0 0,0 1-1 0 0,1-1 0 0 0,-1 1 7 0 0,1-1 0 0 0,0 0-1 0 0,-1 0 1 0 0,1 0 0 0 0,0 0-1 0 0,-1 1 1 0 0,1-1 0 0 0,0 0-1 0 0,-1 0 1 0 0,1 0-1 0 0,0 0 1 0 0,-1 0 0 0 0,1-1-1 0 0,-1 1 1 0 0,2 0 0 0 0,35-13 400 0 0,-20 6-183 0 0,22-4-154 0 0,82-21 73 0 0,-57 20-114 0 0,-16 3 48 0 0,62-20-1 0 0,-32 4 226 0 0,-77 25-301 0 0,-1 0 0 0 0,0-1 0 0 0,0 1 0 0 0,0 0 0 0 0,0-1 0 0 0,0 1 0 0 0,1 0 0 0 0,-1-1 0 0 0,0 1 0 0 0,0-1-1 0 0,0 1 1 0 0,0 0 0 0 0,0-1 0 0 0,0 1 0 0 0,0-1 0 0 0,0 1 0 0 0,0 0 0 0 0,-1-1 0 0 0,1 1 0 0 0,0 0 0 0 0,0-1 0 0 0,0 1 0 0 0,0-1 0 0 0,0 1 0 0 0,-1-1 0 0 0,-4-9 129 0 0,-3-2-108 0 0,-1 2-1 0 0,-1-1 0 0 0,1 1 1 0 0,-2 0-1 0 0,1 1 1 0 0,-1 1-1 0 0,-1-1 1 0 0,-20-10-1 0 0,-3 1 72 0 0,-67-26 0 0 0,93 41-98 0 0,4 1 6 0 0,7 3 4 0 0,32 10 30 0 0,129 22 198 0 0,-161-32-228 0 0,0-1 0 0 0,1 1-1 0 0,-1 0 1 0 0,0 0 0 0 0,0 0 0 0 0,0 0-1 0 0,0 0 1 0 0,0 0 0 0 0,0 1-1 0 0,0-1 1 0 0,0 1 0 0 0,0-1 0 0 0,-1 1-1 0 0,1 0 1 0 0,0-1 0 0 0,-1 1 0 0 0,0 0-1 0 0,1 0 1 0 0,-1 0 0 0 0,0 1 0 0 0,0-1-1 0 0,1 2 1 0 0,-1 0 1 0 0,0-1-1 0 0,-1 1 1 0 0,1-1 0 0 0,-1 1 0 0 0,0 0-1 0 0,1-1 1 0 0,-2 1 0 0 0,1-1-1 0 0,0 1 1 0 0,-1-1 0 0 0,1 1 0 0 0,-1-1-1 0 0,-2 7 1 0 0,-7 14 5 0 0,0 0 0 0 0,-1-1 0 0 0,-1 0 0 0 0,-2 0 0 0 0,0-1 0 0 0,-1-1 0 0 0,-1-1-1 0 0,-26 26 1 0 0,-2-6-1137 0 0,14-16-2777 0 0,18-16-5593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3680 0 0,'0'0'15497'0'0,"4"-6"-13628"0"0,-1 3-1406 0 0,0-1 0 0 0,-1 0 1 0 0,1 1-1 0 0,2-8 0 0 0,10-15 966 0 0,-8 17-917 0 0,-1-1-1 0 0,0 0 1 0 0,8-20-1 0 0,-8 17-130 0 0,13-24-1 0 0,-13 28-330 0 0,-1-1 1 0 0,0 0 0 0 0,-1-1-1 0 0,-1 1 1 0 0,4-15-1 0 0,5-14 460 0 0,-11 38-726 0 0,-2 1-43 0 0,1 1 243 0 0,-1 0 1 0 0,1 0-1 0 0,0 0 1 0 0,-1 0-1 0 0,1 0 1 0 0,0 0-1 0 0,0-1 1 0 0,0 1-1 0 0,-1 0 1 0 0,1 0-1 0 0,0 0 0 0 0,0 0 1 0 0,1 2-1 0 0,-1-3 1 0 0,-1 16 15 0 0,1-6 0 0 0,0 1 0 0 0,3 20 0 0 0,2-8 232 0 0,10 31 0 0 0,-11-44-155 0 0,0-1 1 0 0,0 1-1 0 0,1-1 0 0 0,0 0 1 0 0,10 14-1 0 0,-13-22-67 0 0,0 1 0 0 0,0 0 0 0 0,0-1 0 0 0,0 1 0 0 0,0-1 0 0 0,0 1 0 0 0,0-1 0 0 0,0 0 0 0 0,1 0 0 0 0,-1 0 0 0 0,0 0 0 0 0,1 0 0 0 0,-1-1 0 0 0,0 1 0 0 0,1-1 0 0 0,-1 1 0 0 0,1-1 0 0 0,-1 0 0 0 0,1 0 0 0 0,-1 0 0 0 0,1-1 0 0 0,-1 1 0 0 0,1 0 0 0 0,-1-1 0 0 0,1 0 0 0 0,-1 1 0 0 0,0-1 0 0 0,1 0 0 0 0,-1 0 0 0 0,0 0 0 0 0,0-1 0 0 0,0 1 0 0 0,0 0 0 0 0,0-1 0 0 0,0 0 0 0 0,0 1 0 0 0,0-1 0 0 0,0 0 0 0 0,1-2 0 0 0,5-9 166 0 0,0 0-1 0 0,-1-1 1 0 0,10-25-1 0 0,10-46 233 0 0,-23 73-398 0 0,16-82 54 0 0,-10 53-2628 0 0,2-8-5124 0 0,-9 36-915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70 8288 0 0,'-10'-4'10910'0'0,"9"4"-10644"0"0,2-10 2921 0 0,-1 8-3024 0 0,1 1-1 0 0,0-1 1 0 0,-1 1-1 0 0,1-1 1 0 0,0 0-1 0 0,0 1 1 0 0,0-1 0 0 0,0 1-1 0 0,0 0 1 0 0,2-3-1 0 0,4-1 189 0 0,0 1 0 0 0,-1-1 0 0 0,2 1 0 0 0,-1 0 0 0 0,0 1 0 0 0,1 0 0 0 0,-1 0 0 0 0,10-2 0 0 0,-8 5-334 0 0,-8 0-17 0 0,0 1 0 0 0,1-1 0 0 0,-1 1 0 0 0,0-1 0 0 0,0 1 0 0 0,0-1 0 0 0,0 1 0 0 0,0-1 0 0 0,0 1 0 0 0,0 0 0 0 0,0 0 0 0 0,0-1 0 0 0,0 1 0 0 0,0 0 0 0 0,0 0 0 0 0,-1 0 0 0 0,1 0 0 0 0,0 0 0 0 0,-1 0 0 0 0,1 0 0 0 0,0 1 0 0 0,-1-1 0 0 0,1 0 0 0 0,-1 0 0 0 0,0 0 0 0 0,1 0 0 0 0,-1 1 0 0 0,0-1 0 0 0,0 0 0 0 0,0 0 0 0 0,0 2 0 0 0,0 1 0 0 0,-1-1 0 0 0,0 1 0 0 0,0-1 0 0 0,0 1 0 0 0,0-1 0 0 0,-3 7 0 0 0,4-9 0 0 0,-21 44 0 0 0,10-23 64 0 0,22-30 31 0 0,1 1-1 0 0,-1 0 0 0 0,1 0 1 0 0,21-8-1 0 0,-5 5 397 0 0,34-10 1 0 0,-56 18-384 0 0,-1 1 0 0 0,1 1 0 0 0,0-1 1 0 0,-1 1-1 0 0,1-1 0 0 0,-1 2 0 0 0,7 0 1 0 0,-11-1-99 0 0,0 0 1 0 0,0 0 0 0 0,0 0 0 0 0,0 0-1 0 0,1 0 1 0 0,-1 1 0 0 0,0-1 0 0 0,0 0 0 0 0,0 1-1 0 0,0-1 1 0 0,0 1 0 0 0,0-1 0 0 0,0 1-1 0 0,0-1 1 0 0,-1 1 0 0 0,1 0 0 0 0,0-1 0 0 0,0 1-1 0 0,0 0 1 0 0,-1 0 0 0 0,1 0 0 0 0,0 0 0 0 0,-1 0-1 0 0,1 0 1 0 0,-1-1 0 0 0,1 1 0 0 0,-1 1-1 0 0,1-1 1 0 0,-1 0 0 0 0,0 0 0 0 0,1 0 0 0 0,-1 0-1 0 0,0 0 1 0 0,0 0 0 0 0,0 0 0 0 0,0 0-1 0 0,0 0 1 0 0,0 0 0 0 0,0 1 0 0 0,0-1 0 0 0,-1 2-1 0 0,-2 8 2 0 0,-1 0-1 0 0,0 0 1 0 0,-1 0-1 0 0,0-1 1 0 0,-1 0-1 0 0,0 0 1 0 0,0 0-1 0 0,-1-1 1 0 0,0 1-1 0 0,-1-2 1 0 0,0 1-1 0 0,0-1 1 0 0,-1 0-1 0 0,0-1 1 0 0,-1 0-1 0 0,1-1 1 0 0,-20 10-1 0 0,-98 40-1843 0 0,94-44-1624 0 0,18-5-5827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15 111 7832 0 0,'0'-13'832'0'0,"0"7"357"0"0,1-1 0 0 0,0 1-1 0 0,0-1 1 0 0,4-10 0 0 0,1-3 1209 0 0,-1 8-832 0 0,-4 10-938 0 0,0-1 0 0 0,0 1 0 0 0,-1 0 0 0 0,1 0 0 0 0,0 0 0 0 0,-1 0-1 0 0,1 0 1 0 0,-1-4 0 0 0,3 25-371 0 0,-1 0 0 0 0,0-1 0 0 0,-2 1-1 0 0,-2 22 1 0 0,-26 359-141 0 0,28-394-422 0 0,-8 84 239 0 0,0-54-7316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21279 0 0,'0'0'2138'0'0,"7"-5"-1872"0"0,5-2 193 0 0,1 1-1 0 0,1 1 0 0 0,-1 0 0 0 0,20-3 1 0 0,-10 1 39 0 0,-1 2-186 0 0,1 0 0 0 0,-1 1 0 0 0,37 0 0 0 0,69 5-2452 0 0,-109 0 1381 0 0,7-1-264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18079 0 0,'0'0'1384'0'0,"8"-17"-677"0"0,0 11-106 0 0,-1 0 0 0 0,1 1 0 0 0,0 0 0 0 0,0 0 0 0 0,1 1 0 0 0,17-7 0 0 0,-16 8-444 0 0,0 0 0 0 0,0 1 1 0 0,0 0-1 0 0,0 1 0 0 0,0 0 1 0 0,0 1-1 0 0,1 0 0 0 0,-1 0 1 0 0,0 1-1 0 0,18 3 0 0 0,-24-2-122 0 0,1-1 0 0 0,-1 0-1 0 0,0 1 1 0 0,0 0 0 0 0,0 0-1 0 0,0 1 1 0 0,0-1-1 0 0,0 1 1 0 0,0-1 0 0 0,-1 1-1 0 0,1 0 1 0 0,2 4 0 0 0,-1-1 36 0 0,-1-1 0 0 0,0 1 1 0 0,-1 0-1 0 0,1 0 1 0 0,-1 0-1 0 0,0 0 0 0 0,2 9 1 0 0,-1 0-31 0 0,0-1 1 0 0,-2 1-1 0 0,1-1 1 0 0,-2 1-1 0 0,0 0 1 0 0,-2 27-1 0 0,-3-18-86 0 0,-1 0 0 0 0,-1-1-1 0 0,-1 0 1 0 0,-1 0 0 0 0,-12 23 0 0 0,-2 8 108 0 0,12-27 52 0 0,-2-1 0 0 0,-22 35 0 0 0,24-44-122 0 0,-2-1 0 0 0,-15 18 0 0 0,23-31 32 0 0,0 1-1 0 0,0 0 0 0 0,-1-1 1 0 0,1 0-1 0 0,-7 4 1 0 0,9-6 4 0 0,1 0 311 0 0,2-5-261 0 0,-1 1 0 0 0,0-1 0 0 0,1 1 0 0 0,-1-1 0 0 0,1 1 0 0 0,0-1 0 0 0,0 1 0 0 0,0 0-1 0 0,1 0 1 0 0,-1-1 0 0 0,1 1 0 0 0,-1 0 0 0 0,1 0 0 0 0,3-2 0 0 0,3-6-14 0 0,1 0 0 0 0,12-11 0 0 0,1 1 67 0 0,44-33 0 0 0,-56 47-181 0 0,1 0 1 0 0,0 1 0 0 0,0 0 0 0 0,0 1 0 0 0,1 0 0 0 0,0 1 0 0 0,13-4-1 0 0,-21 8-79 0 0,0-1-1 0 0,1 1 0 0 0,-1-1 1 0 0,0 1-1 0 0,1 0 0 0 0,-1 1 0 0 0,0-1 1 0 0,0 1-1 0 0,6 1 0 0 0,6 4-2837 0 0,-2 1-3620 0 0,-2-1-1379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16991 0 0,'0'0'828'0'0,"1"7"3002"0"0,3-13-3210 0 0,-1-1-1 0 0,1 1 1 0 0,-1-1 0 0 0,-1 0 0 0 0,3-10 0 0 0,9-20 550 0 0,18-33 411 0 0,-20 42-802 0 0,29-51 1 0 0,-30 66-588 0 0,-11 13-192 0 0,0 0 1 0 0,0 0-1 0 0,1 0 1 0 0,-1 0-1 0 0,0-1 1 0 0,0 1-1 0 0,1 0 1 0 0,-1 0 0 0 0,0 0-1 0 0,1 0 1 0 0,-1 0-1 0 0,0 0 1 0 0,0 0-1 0 0,1-1 1 0 0,-1 1-1 0 0,0 0 1 0 0,1 0-1 0 0,-1 0 1 0 0,0 0-1 0 0,0 0 1 0 0,1 1-1 0 0,-1-1 1 0 0,0 0-1 0 0,1 0 1 0 0,-1 0-1 0 0,0 0 1 0 0,0 0 0 0 0,1 0-1 0 0,-1 0 1 0 0,0 0-1 0 0,1 1 1 0 0,-1-1-1 0 0,0 0 1 0 0,0 0-1 0 0,1 1 1 0 0,6 6-4 0 0,-7-7 4 0 0,4 6-1 0 0,0 0 0 0 0,-1 1 0 0 0,0-1 0 0 0,0 1 0 0 0,0-1 0 0 0,-1 1 0 0 0,0 0 0 0 0,1 10 0 0 0,1 0 0 0 0,1-2 0 0 0,-1-1 0 0 0,2 1 0 0 0,0-1 0 0 0,13 21 0 0 0,-16-28 0 0 0,2-1 0 0 0,-1 0 0 0 0,1 0 0 0 0,0-1 0 0 0,0 1 0 0 0,0-1 0 0 0,1 0 0 0 0,0-1 0 0 0,0 1 0 0 0,0-1 0 0 0,11 5 0 0 0,-14-7 19 0 0,0-1 0 0 0,0 0-1 0 0,0 0 1 0 0,0 0 0 0 0,0 0 0 0 0,1 0-1 0 0,-1-1 1 0 0,0 0 0 0 0,0 1 0 0 0,1-1-1 0 0,-1 0 1 0 0,0-1 0 0 0,0 1 0 0 0,0-1-1 0 0,1 1 1 0 0,-1-1 0 0 0,0 0 0 0 0,0 0-1 0 0,0 0 1 0 0,0 0 0 0 0,0-1 0 0 0,0 1-1 0 0,-1-1 1 0 0,1 0 0 0 0,0 0 0 0 0,-1 0-1 0 0,1 0 1 0 0,-1 0 0 0 0,0-1 0 0 0,0 1-1 0 0,2-3 1 0 0,4-6 61 0 0,-2 1-1 0 0,0-1 1 0 0,0 0-1 0 0,6-17 1 0 0,12-48 58 0 0,-12 35-208 0 0,8-34-967 0 0,-8 24-2453 0 0,-7 28-3154 0 0,1-1-1890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5 108 10136 0 0,'0'0'777'0'0,"-4"-12"-138"0"0,4 10-132 0 0,0 1 0 0 0,0 0 0 0 0,0 0 0 0 0,0 0 0 0 0,0-1 0 0 0,0 1 1 0 0,0 0-1 0 0,0 0 0 0 0,0 0 0 0 0,1 0 0 0 0,-1-1 0 0 0,0 1 0 0 0,1 0 0 0 0,-1 0 1 0 0,1 0-1 0 0,0-2 0 0 0,1 1 112 0 0,0-1-1 0 0,0 0 1 0 0,1 1 0 0 0,-1 0-1 0 0,5-4 1 0 0,2-1 336 0 0,0 1 1 0 0,16-8-1 0 0,-13 8-313 0 0,-3 1-204 0 0,-1 1 0 0 0,1 0 1 0 0,15-4-1 0 0,-23 8-418 0 0,0-1 1 0 0,0 1 0 0 0,0 0-1 0 0,0 0 1 0 0,-1 0 0 0 0,1 0-1 0 0,0 0 1 0 0,0 0 0 0 0,0 0 0 0 0,0 0-1 0 0,0 0 1 0 0,0 0 0 0 0,-1 0-1 0 0,1 1 1 0 0,0-1 0 0 0,1 1-1 0 0,-1-1-13 0 0,-1 1-1 0 0,0-1 1 0 0,1 0-1 0 0,-1 1 0 0 0,0-1 1 0 0,1 1-1 0 0,-1-1 1 0 0,0 0-1 0 0,0 1 1 0 0,0-1-1 0 0,1 1 0 0 0,-1-1 1 0 0,0 1-1 0 0,0-1 1 0 0,0 1-1 0 0,0-1 1 0 0,0 1-1 0 0,0-1 0 0 0,0 1 1 0 0,0-1-1 0 0,0 2 1 0 0,-1 2-11 0 0,0 1 1 0 0,-1 0 0 0 0,1 0 0 0 0,-5 8 0 0 0,0 0 19 0 0,4-6-16 0 0,0 0 0 0 0,0 0 0 0 0,0-1 0 0 0,-6 10 0 0 0,8-16 0 0 0,0 0 0 0 0,-1 0-1 0 0,1 0 1 0 0,0 1 0 0 0,0-1 0 0 0,0 0 0 0 0,0 0-1 0 0,0 0 1 0 0,0 0 0 0 0,-1 1 0 0 0,1-1-1 0 0,0 0 1 0 0,0 0 0 0 0,0 0 0 0 0,0 0 0 0 0,0 1-1 0 0,0-1 1 0 0,0 0 0 0 0,0 0 0 0 0,0 0-1 0 0,0 1 1 0 0,0-1 0 0 0,0 0 0 0 0,0 0-1 0 0,0 0 1 0 0,0 1 0 0 0,0-1 0 0 0,0 0 0 0 0,0 0-1 0 0,0 0 1 0 0,1 0 0 0 0,-1 1 0 0 0,0-1-1 0 0,0 0 1 0 0,0 0 0 0 0,0 0 0 0 0,0 0 0 0 0,0 1-1 0 0,0-1 1 0 0,1 0 0 0 0,-1 0 0 0 0,0 0-1 0 0,0 0 1 0 0,0 0 0 0 0,0 0 0 0 0,1 0 0 0 0,-1 1-1 0 0,0-1 1 0 0,0 0 0 0 0,0 0 0 0 0,0 0-1 0 0,1 0 1 0 0,-1 0 0 0 0,0 0 0 0 0,0 0 0 0 0,0 0-1 0 0,1 0 1 0 0,-1 0 0 0 0,0 0 0 0 0,0 0-1 0 0,0 0 1 0 0,1 0 0 0 0,-1 0 0 0 0,10-3-57 0 0,-10 3 55 0 0,39-13 60 0 0,-17 5-52 0 0,1 2 0 0 0,39-8 0 0 0,-53 13-14 0 0,-2-1 45 0 0,0 1-1 0 0,0 1 1 0 0,0-1-1 0 0,14 2 1 0 0,-20-1-27 0 0,0 0 1 0 0,0 0-1 0 0,0 1 1 0 0,1-1-1 0 0,-1 0 1 0 0,0 1-1 0 0,0-1 1 0 0,0 1-1 0 0,1-1 1 0 0,-1 1-1 0 0,0-1 1 0 0,0 1-1 0 0,0 0 1 0 0,0 0-1 0 0,0-1 1 0 0,0 1-1 0 0,-1 0 1 0 0,1 0-1 0 0,0 0 1 0 0,0 0-1 0 0,-1 0 1 0 0,1 0-1 0 0,0 0 1 0 0,-1 0-1 0 0,1 1 1 0 0,-1-1-1 0 0,1 0 1 0 0,-1 0-1 0 0,0 0 1 0 0,1 1-1 0 0,-1-1 1 0 0,0 0-1 0 0,0 0 1 0 0,0 3-1 0 0,-1 9 19 0 0,0 1-1 0 0,-1 0 1 0 0,0-1-1 0 0,-1 1 1 0 0,-1-1-1 0 0,0 0 1 0 0,-1 0-1 0 0,0 0 1 0 0,-1 0-1 0 0,-9 12 0 0 0,3-5-161 0 0,-2 0-1 0 0,0-1 1 0 0,-1-1-1 0 0,-1 0 1 0 0,-20 16-1 0 0,27-27-595 0 0,1 0 0 0 0,-12 6-1 0 0,17-10 52 0 0,-1-2 0 0 0,1 1 0 0 0,0 0 0 0 0,-1-1 0 0 0,1 1 0 0 0,-1-1 0 0 0,0 0 0 0 0,1 0-1 0 0,-6 0 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20935 0 0,'0'0'2098'0'0,"1"6"-1818"0"0,0 11 450 0 0,-1 0 1 0 0,0 1 0 0 0,-7 32 0 0 0,5-37-480 0 0,-27 366 1808 0 0,29-290-1405 0 0,7-30-3020 0 0,-6-54 1585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7 101 9672 0 0,'-7'-3'6536'0'0,"16"3"-632"0"0,7-7-4348 0 0,-9 5-798 0 0,40-13 1147 0 0,55-8 0 0 0,23-4-2642 0 0,-73 11-7640 0 0,-29 8 143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19351 0 0,'0'0'1474'0'0,"12"3"-828"0"0,32-5 2117 0 0,56-11 1 0 0,-17 2-2155 0 0,202-6-536 0 0,-284 17-28 0 0,0 0-1 0 0,0 0 0 0 0,1 0 0 0 0,-1 0 0 0 0,0 0 0 0 0,0 0 0 0 0,0 0 0 0 0,0 0 0 0 0,1 1 0 0 0,-1-1 0 0 0,0 0 0 0 0,0 1 0 0 0,0-1 0 0 0,0 1 0 0 0,0-1 0 0 0,0 1 0 0 0,0 0 1 0 0,0-1-1 0 0,0 1 0 0 0,0 0 0 0 0,0 0 0 0 0,0 0 0 0 0,0-1 0 0 0,-1 1 0 0 0,1 0 0 0 0,0 0 0 0 0,-1 0 0 0 0,1 0 0 0 0,-1 1 0 0 0,1-1 0 0 0,-1 0 0 0 0,1 0 0 0 0,-1 0 1 0 0,0 0-1 0 0,1 0 0 0 0,-1 1 0 0 0,0-1 0 0 0,0 0 0 0 0,0 0 0 0 0,0 0 0 0 0,0 3 0 0 0,-1 4-88 0 0,-1 0-1 0 0,0 0 1 0 0,0 0 0 0 0,-6 15-1 0 0,4-12 232 0 0,-25 61 146 0 0,-46 83-1 0 0,34-75-630 0 0,10-18 235 0 0,-50 112-10 0 0,79-170-168 0 0,0 1 0 0 0,1 0-1 0 0,0 0 1 0 0,0-1 0 0 0,0 1-1 0 0,0 8 1 0 0,1-12 160 0 0,0 1 0 0 0,0-1-1 0 0,0 1 1 0 0,0-1 0 0 0,0 1-1 0 0,1-1 1 0 0,-1 0 0 0 0,0 1-1 0 0,1-1 1 0 0,-1 1 0 0 0,1-1 0 0 0,0 0-1 0 0,-1 0 1 0 0,1 1 0 0 0,0-1-1 0 0,0 0 1 0 0,0 0 0 0 0,0 0 0 0 0,0 0-1 0 0,0 0 1 0 0,0 0 0 0 0,0 0-1 0 0,0 0 1 0 0,1 0 0 0 0,-1-1-1 0 0,3 2 1 0 0,9 1-939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52 7832 0 0,'-5'-9'832'0'0,"0"-1"64"0"0,4 7 260 0 0,-1-1 0 0 0,0 0 0 0 0,0 1 0 0 0,0 0 1 0 0,-4-5-1 0 0,6 7-994 0 0,-1 0 0 0 0,1 1 1 0 0,-1-1-1 0 0,0 0 0 0 0,0 1 0 0 0,1-1 1 0 0,-1 1-1 0 0,0 0 0 0 0,0-1 0 0 0,0 1 1 0 0,1-1-1 0 0,-1 1 0 0 0,0 0 0 0 0,0 0 1 0 0,0 0-1 0 0,0-1 0 0 0,0 1 1 0 0,0 0-1 0 0,1 0 0 0 0,-1 0 0 0 0,0 0 1 0 0,0 1-1 0 0,0-1 0 0 0,0 0 0 0 0,0 0 1 0 0,0 0-1 0 0,1 1 0 0 0,-1-1 0 0 0,-1 1 1 0 0,-2 1-100 0 0,-1 1 1 0 0,1-1-1 0 0,1 1 1 0 0,-1 0-1 0 0,0 0 1 0 0,1 1 0 0 0,-1-1-1 0 0,1 1 1 0 0,0 0-1 0 0,0 0 1 0 0,1 0-1 0 0,-3 4 1 0 0,-4 9 273 0 0,-12 30 0 0 0,10-19-157 0 0,1 1 1 0 0,2 1 0 0 0,-7 43-1 0 0,12-55-186 0 0,2 0-1 0 0,0 0 1 0 0,1 0-1 0 0,1 1 1 0 0,0-1-1 0 0,2 0 1 0 0,5 21-1 0 0,0-11 25 0 0,0-1-1 0 0,17 35 1 0 0,-19-50 160 0 0,0-1 1 0 0,1 1-1 0 0,0-1 1 0 0,1-1-1 0 0,0 1 0 0 0,1-1 1 0 0,12 12-1 0 0,-17-19-129 0 0,0-1-1 0 0,0 1 0 0 0,0 0 0 0 0,0-1 1 0 0,0 0-1 0 0,0 0 0 0 0,1 0 0 0 0,-1-1 1 0 0,1 0-1 0 0,-1 1 0 0 0,1-1 1 0 0,-1-1-1 0 0,1 1 0 0 0,0-1 0 0 0,0 0 1 0 0,-1 0-1 0 0,1 0 0 0 0,0-1 1 0 0,-1 1-1 0 0,1-1 0 0 0,0 0 0 0 0,6-3 1 0 0,-3 1 51 0 0,0-1 0 0 0,0 1 0 0 0,0-1 0 0 0,-1-1 0 0 0,1 0 0 0 0,-1 0 1 0 0,0 0-1 0 0,-1-1 0 0 0,1 0 0 0 0,-1 0 0 0 0,8-10 0 0 0,-13 13-69 0 0,3-1 53 0 0,0-1 0 0 0,0 0 0 0 0,0 0 0 0 0,-1 0 0 0 0,0-1 0 0 0,0 1 1 0 0,-1-1-1 0 0,0 0 0 0 0,0 0 0 0 0,0 0 0 0 0,2-12 0 0 0,-3 8 55 0 0,-1 6-58 0 0,1 0 0 0 0,-1 0 0 0 0,0 0 1 0 0,-1 0-1 0 0,0-6 0 0 0,1 9-58 0 0,-1-1 1 0 0,1 1-1 0 0,-1 0 1 0 0,0-1-1 0 0,1 1 1 0 0,-1 0-1 0 0,0 0 0 0 0,0 0 1 0 0,0-1-1 0 0,1 1 1 0 0,-1 0-1 0 0,-1 0 1 0 0,1 0-1 0 0,0 1 1 0 0,0-1-1 0 0,0 0 0 0 0,0 0 1 0 0,-1 0-1 0 0,-1 0 1 0 0,-3-1-2 0 0,1 0 1 0 0,-1 1-1 0 0,0 0 0 0 0,1 0 1 0 0,-1 0-1 0 0,0 1 1 0 0,0 0-1 0 0,1 0 0 0 0,-1 0 1 0 0,0 1-1 0 0,0 0 1 0 0,1 0-1 0 0,-1 0 1 0 0,0 1-1 0 0,1 0 0 0 0,-10 4 1 0 0,-8 5-31 0 0,1 1 1 0 0,-31 22-1 0 0,44-28 19 0 0,-108 84-2575 0 0,121-90 450 0 0,-2-1 1548 0 0,1 1 0 0 0,-1-1-1 0 0,1 0 1 0 0,3-2 0 0 0,-1 1-90 0 0,13-7-1259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1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21047 0 0,'0'0'2370'0'0,"4"-5"-1426"0"0,51-68 2718 0 0,-45 59-2929 0 0,15-31 0 0 0,-4 5-559 0 0,-5 9-166 0 0,-13 24 55 0 0,-1 1 0 0 0,1 0 0 0 0,1 0 0 0 0,-1 0 0 0 0,1 0 0 0 0,0 1 0 0 0,0 0 0 0 0,10-9 0 0 0,-14 13-63 0 0,0 1 1 0 0,1 0-1 0 0,-1-1 0 0 0,0 1 1 0 0,1 0-1 0 0,-1-1 1 0 0,0 1-1 0 0,1 0 1 0 0,-1-1-1 0 0,0 1 0 0 0,1 0 1 0 0,-1 0-1 0 0,1 0 1 0 0,-1-1-1 0 0,1 1 1 0 0,-1 0-1 0 0,0 0 0 0 0,1 0 1 0 0,-1 0-1 0 0,1 0 1 0 0,-1 0-1 0 0,1 0 1 0 0,-1 0-1 0 0,1 0 0 0 0,-1 0 1 0 0,1 0-1 0 0,-1 0 1 0 0,0 0-1 0 0,1 0 1 0 0,-1 0-1 0 0,1 1 0 0 0,-1-1 1 0 0,1 0-1 0 0,-1 0 1 0 0,0 1-1 0 0,1-1 1 0 0,-1 0-1 0 0,0 0 1 0 0,1 1-1 0 0,-1-1 0 0 0,0 0 1 0 0,1 1-1 0 0,-1-1 1 0 0,0 0-1 0 0,1 1 1 0 0,-1-1-1 0 0,0 1 0 0 0,0-1 1 0 0,0 0-1 0 0,1 1 1 0 0,-1-1-1 0 0,0 1 1 0 0,0-1-1 0 0,0 1 0 0 0,0-1 1 0 0,0 1-1 0 0,0-1 1 0 0,0 0-1 0 0,0 1 1 0 0,0 0-2 0 0,6 18-23 0 0,-1 0 0 0 0,3 31 0 0 0,-6-33-3 0 0,1-1 0 0 0,1 1 0 0 0,0-1 0 0 0,7 17 0 0 0,-7-23-27 0 0,-3-7 66 0 0,0 1 1 0 0,1-1-1 0 0,-1 0 1 0 0,1 0 0 0 0,0 1-1 0 0,4 4 1 0 0,1 1 73 0 0,-5-7-71 0 0,-1 0 0 0 0,1 0-1 0 0,0 0 1 0 0,-1 0 0 0 0,1-1-1 0 0,4 4 1 0 0,-5-5-1 0 0,0 1 0 0 0,0 0 0 0 0,0-1 0 0 0,0 1 0 0 0,0-1 0 0 0,0 0 1 0 0,1 1-1 0 0,-1-1 0 0 0,0 0 0 0 0,0 1 0 0 0,1-1 0 0 0,-1 0 0 0 0,0 0 0 0 0,0 0 0 0 0,1 0 0 0 0,-1 0 0 0 0,0-1 0 0 0,0 1 0 0 0,0 0 0 0 0,1-1 0 0 0,-1 1 0 0 0,0 0 1 0 0,0-1-1 0 0,2 0 0 0 0,0-1 67 0 0,-1 0 1 0 0,1 0-1 0 0,-1 0 1 0 0,1 0 0 0 0,-1-1-1 0 0,2-2 1 0 0,-3 5-73 0 0,5-10-3 0 0,0 1 1 0 0,0-1-1 0 0,-1 0 0 0 0,-1 0 0 0 0,0 0 0 0 0,0-1 1 0 0,3-15-1 0 0,4-8-12 0 0,0-2-2099 0 0,7-14-6299 0 0,-11 33-534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22431 0 0,'0'0'1099'0'0,"19"-9"266"0"0,-8 5-901 0 0,0 0 0 0 0,0 1-1 0 0,1 1 1 0 0,0 0 0 0 0,-1 0-1 0 0,1 1 1 0 0,22 1-1 0 0,-28 0-420 0 0,1 0 0 0 0,-1 1-1 0 0,0-1 1 0 0,0 1-1 0 0,0 1 1 0 0,0 0-1 0 0,0-1 1 0 0,0 2-1 0 0,10 4 1 0 0,-14-6-30 0 0,0 0 0 0 0,0 1 0 0 0,0-1 0 0 0,0 1 0 0 0,0-1 0 0 0,0 1 0 0 0,0 0 0 0 0,-1 0 1 0 0,1 0-1 0 0,-1 0 0 0 0,1 0 0 0 0,-1 0 0 0 0,0 0 0 0 0,0 0 0 0 0,0 1 0 0 0,0-1 0 0 0,0 0 0 0 0,0 1 0 0 0,-1-1 1 0 0,1 1-1 0 0,-1-1 0 0 0,1 1 0 0 0,-1-1 0 0 0,0 1 0 0 0,0-1 0 0 0,-1 5 0 0 0,0-2-3 0 0,0 1 0 0 0,-1 0 0 0 0,1-1 0 0 0,-1 0 0 0 0,-1 1 0 0 0,1-1 0 0 0,-1 0 0 0 0,0 0 0 0 0,0 0 0 0 0,0 0 0 0 0,-1-1 0 0 0,1 1 0 0 0,-1-1 0 0 0,0 0 0 0 0,-1 0 0 0 0,1 0 0 0 0,-1-1 0 0 0,1 0 0 0 0,-9 5 0 0 0,13-8 5 0 0,0 0 0 0 0,0 0 0 0 0,0 0 0 0 0,0 0 0 0 0,-1 0 0 0 0,1 0 1 0 0,0 0-1 0 0,0 1 0 0 0,0-1 0 0 0,-1 0 0 0 0,1 0 0 0 0,0 0 0 0 0,0 0 0 0 0,-1 0 0 0 0,1 0 0 0 0,0 0 0 0 0,0 0 0 0 0,0 0 0 0 0,-1 0 0 0 0,1 0 0 0 0,0 0 0 0 0,0-1 1 0 0,0 1-1 0 0,-1 0 0 0 0,1 0 0 0 0,0 0 0 0 0,0 0 0 0 0,0 0 0 0 0,-1 0 0 0 0,1 0 0 0 0,0 0 0 0 0,0-1 0 0 0,0 1 0 0 0,0 0 0 0 0,0 0 0 0 0,-1 0 0 0 0,1 0 0 0 0,0-1 1 0 0,0 1-1 0 0,1-10-28 0 0,9-11-313 0 0,-6 17 364 0 0,0 1 0 0 0,0-1 1 0 0,1 1-1 0 0,-1 0 0 0 0,1 0 0 0 0,0 1 0 0 0,0-1 0 0 0,0 1 0 0 0,0 0 1 0 0,7-2-1 0 0,5 0 257 0 0,33-3-1 0 0,-48 7-257 0 0,-1-1 0 0 0,0 1 0 0 0,0 0 0 0 0,0 0 0 0 0,0 0 0 0 0,0 1 0 0 0,1-1 0 0 0,-1 0 0 0 0,0 0 0 0 0,0 0 0 0 0,0 1 0 0 0,0-1 0 0 0,0 1 0 0 0,0-1 0 0 0,0 1 0 0 0,0-1-1 0 0,0 1 1 0 0,0 0 0 0 0,0-1 0 0 0,0 1 0 0 0,0 0 0 0 0,0 0 0 0 0,0 1 0 0 0,0 0 4 0 0,1 0 1 0 0,-1 0-1 0 0,0 0 0 0 0,-1 0 0 0 0,1 0 1 0 0,0 1-1 0 0,-1-1 0 0 0,1 0 0 0 0,-1 0 1 0 0,1 5-1 0 0,-1 1-26 0 0,0-1-1 0 0,-1 0 1 0 0,0 0 0 0 0,0 0 0 0 0,0 0 0 0 0,-4 11-1 0 0,-3 0 25 0 0,-1 0-1 0 0,0-1 1 0 0,-1 0-1 0 0,-1 0 1 0 0,-18 19-1 0 0,-2-1-224 0 0,-40 35 0 0 0,67-66 44 0 0,-1-1 1 0 0,1 0-1 0 0,-1 0 1 0 0,0 0-1 0 0,0-1 0 0 0,0 1 1 0 0,-8 2-1 0 0,9-4-444 0 0,1 0-1 0 0,-1 0 1 0 0,0-1-1 0 0,1 1 1 0 0,-1-1-1 0 0,0 0 0 0 0,-5 0 1 0 0,-3-3-9053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32 13824 0 0,'2'-20'1496'0'0,"1"9"3861"0"0,-2 22-2264 0 0,-2 0-4106 0 0,-49 219 2121 0 0,4-48-728 0 0,44-170-375 0 0,-4 10-13 0 0,-36 192-505 0 0,40-200 673 0 0,1 1 1 0 0,0 20 0 0 0,1-31-390 0 0,1 0 1 0 0,-1 0-1 0 0,1 0 1 0 0,0 0 0 0 0,0-1-1 0 0,0 1 1 0 0,0 0-1 0 0,0 0 1 0 0,1-1-1 0 0,0 1 1 0 0,0-1 0 0 0,0 1-1 0 0,5 5 1 0 0,4-2-5049 0 0,2-6-1515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9 288 9216 0 0,'-2'-6'457'0'0,"0"0"1"0"0,1 0 0 0 0,0 0 0 0 0,0 0-1 0 0,0 0 1 0 0,1 0 0 0 0,-1 0-1 0 0,1 0 1 0 0,1-6 0 0 0,0 0 638 0 0,1 0 0 0 0,-1 1 0 0 0,2-1 1 0 0,0 1-1 0 0,0 0 0 0 0,10-21 0 0 0,-10 25-846 0 0,1 0-1 0 0,0 1 0 0 0,1-1 0 0 0,-1 1 1 0 0,1 0-1 0 0,0 0 0 0 0,1 1 1 0 0,0 0-1 0 0,-1-1 0 0 0,2 2 1 0 0,9-7-1 0 0,-3 4-40 0 0,0 0 0 0 0,1 1-1 0 0,0 1 1 0 0,0 1 0 0 0,0-1 0 0 0,0 2 0 0 0,15-2 0 0 0,-19 4-86 0 0,0 0 1 0 0,0 0 0 0 0,0 1 0 0 0,0 1 0 0 0,0 0 0 0 0,0 0 0 0 0,0 1 0 0 0,-1 0 0 0 0,1 0-1 0 0,-1 1 1 0 0,13 6 0 0 0,-18-7-115 0 0,1 1-1 0 0,0 1 0 0 0,-1-1 1 0 0,0 0-1 0 0,0 1 1 0 0,0 0-1 0 0,0 0 1 0 0,-1 0-1 0 0,1 1 1 0 0,-1-1-1 0 0,0 1 0 0 0,-1 0 1 0 0,1 0-1 0 0,-1 0 1 0 0,0 0-1 0 0,0 0 1 0 0,0 0-1 0 0,-1 0 1 0 0,0 1-1 0 0,1 8 0 0 0,0 1 20 0 0,-1 0 0 0 0,-1 0-1 0 0,-1 0 1 0 0,0 0 0 0 0,-1 1-1 0 0,-4 17 1 0 0,-2-6 10 0 0,-1 0 0 0 0,-2-1 0 0 0,0-1 0 0 0,-21 34 0 0 0,-7 16-3 0 0,39-75-35 0 0,-51 100 80 0 0,42-84-50 0 0,-2-1-1 0 0,0 1 1 0 0,-25 26 0 0 0,32-37-9 0 0,-9 7 2 0 0,13-11-13 0 0,-1-1 0 0 0,1 1 1 0 0,-1-1-1 0 0,1 0 0 0 0,-1 1 0 0 0,1-1 0 0 0,-1 0 0 0 0,0 0 1 0 0,1 1-1 0 0,-1-1 0 0 0,1 0 0 0 0,-1 0 0 0 0,1 0 0 0 0,-1 0 1 0 0,0 0-1 0 0,1 0 0 0 0,-1 0 0 0 0,1 0 0 0 0,-1 0 0 0 0,0 0 1 0 0,0 0-1 0 0,0-1 24 0 0,1 0 0 0 0,0 0 0 0 0,0 0 0 0 0,0 0 0 0 0,0 0 0 0 0,0 0 0 0 0,0 0 0 0 0,1 0 0 0 0,-1 0 0 0 0,0 0 0 0 0,0 1 0 0 0,1-1 0 0 0,-1 0 0 0 0,0 0 0 0 0,2-2 0 0 0,3-7-2 0 0,1 0 1 0 0,1 0-1 0 0,0 0 0 0 0,0 1 1 0 0,0 0-1 0 0,1 0 1 0 0,1 1-1 0 0,13-11 0 0 0,0 2 40 0 0,0 2-1 0 0,38-20 0 0 0,-32 22-812 0 0,1 1-1 0 0,1 2 1 0 0,-1 0-1 0 0,2 2 1 0 0,-1 1-1 0 0,41-3 1 0 0,-32 5-8268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8 245 17503 0 0,'-3'9'707'0'0,"2"-8"-653"0"0,1-1 0 0 0,-1 1 1 0 0,1 0-1 0 0,-1 0 1 0 0,1-1-1 0 0,0 1 1 0 0,-1 0-1 0 0,1 0 1 0 0,0 0-1 0 0,0 0 0 0 0,0 0 1 0 0,0-1-1 0 0,0 1 1 0 0,0 0-1 0 0,0 0 1 0 0,0 0-1 0 0,0 0 1 0 0,0 0-1 0 0,0 0 1 0 0,0-1-1 0 0,1 2 0 0 0,1 3 102 0 0,-1-4 570 0 0,0-2-513 0 0,0 1 0 0 0,1 0 0 0 0,-1-1 0 0 0,0 1-1 0 0,1-1 1 0 0,-1 1 0 0 0,0-1 0 0 0,0 0 0 0 0,0 0 0 0 0,1 1 0 0 0,-1-1 0 0 0,0 0 0 0 0,0 0 0 0 0,0 0 0 0 0,0 0 0 0 0,-1 0 0 0 0,1-1 0 0 0,0 1 0 0 0,0 0 0 0 0,1-3 0 0 0,13-29 575 0 0,-12 25-362 0 0,5-19 310 0 0,4-6-4 0 0,35-77 280 0 0,-43 103-755 0 0,-4 7-255 0 0,0-1 0 0 0,0 1-1 0 0,0 0 1 0 0,0 0 0 0 0,0 0-1 0 0,0 0 1 0 0,0 0 0 0 0,0-1-1 0 0,0 1 1 0 0,0 0 0 0 0,0 0-1 0 0,0 0 1 0 0,0 0 0 0 0,0 0-1 0 0,0 0 1 0 0,0 0 0 0 0,1-1-1 0 0,-1 1 1 0 0,0 0 0 0 0,0 0-1 0 0,0 0 1 0 0,0 0 0 0 0,0 0-1 0 0,0 0 1 0 0,0 0 0 0 0,1 0-1 0 0,-1 0 1 0 0,0 0 0 0 0,0 0-1 0 0,0 0 1 0 0,0 0 0 0 0,0 0-1 0 0,1 0 1 0 0,-1 0-1 0 0,0 0 1 0 0,0 0 0 0 0,0 0-1 0 0,0 0 1 0 0,0 0 0 0 0,1 0-1 0 0,-1 0 1 0 0,0 0 0 0 0,0 0-1 0 0,0 0 1 0 0,0 0 0 0 0,0 0-1 0 0,0 0 1 0 0,1 0 0 0 0,-1 0-1 0 0,0 0 1 0 0,0 0 0 0 0,0 0-1 0 0,0 0 1 0 0,0 1 0 0 0,0-1-1 0 0,0 0 1 0 0,0 0 0 0 0,1 0-1 0 0,-1 0 1 0 0,0 0 0 0 0,0 0-1 0 0,0 1 1 0 0,0-1 0 0 0,0 0-1 0 0,0 0 1 0 0,1 6-9 0 0,1 43-5 0 0,-2-32 4 0 0,1-1-1 0 0,1 1 0 0 0,0 0 0 0 0,1-1 1 0 0,8 29-1 0 0,-9-39 44 0 0,1-1 0 0 0,0 0 0 0 0,0 0 0 0 0,0 0-1 0 0,0 0 1 0 0,1 0 0 0 0,0 0 0 0 0,0-1 0 0 0,0 0 0 0 0,0 0 0 0 0,1 0 0 0 0,-1 0-1 0 0,1-1 1 0 0,0 0 0 0 0,10 5 0 0 0,-12-6 0 0 0,1-1-1 0 0,0 1 1 0 0,0-1-1 0 0,1 0 1 0 0,-1 0-1 0 0,0-1 1 0 0,0 1-1 0 0,0-1 1 0 0,1 0-1 0 0,-1 0 1 0 0,0 0-1 0 0,0-1 1 0 0,0 0-1 0 0,1 1 1 0 0,-1-1-1 0 0,0-1 1 0 0,0 1 0 0 0,0-1-1 0 0,0 1 1 0 0,-1-1-1 0 0,1 0 1 0 0,5-4-1 0 0,1-2 159 0 0,-1 0-1 0 0,1-1 1 0 0,-2 0-1 0 0,1 0 1 0 0,-1-1-1 0 0,7-12 1 0 0,35-66-1001 0 0,-49 87 791 0 0,25-58-1579 0 0,-12 20-6812 0 0,-6 14-478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15664 0 0,'0'0'1417'0'0,"7"-7"-867"0"0,-3 4 641 0 0,1 0-1 0 0,-1 0 0 0 0,1 1 0 0 0,5-2 1 0 0,39-9 2137 0 0,-5 1-2135 0 0,-29 7-842 0 0,1 1 0 0 0,1 0 0 0 0,23-2 0 0 0,-36 6-335 0 0,-1 0-1 0 0,1 0 1 0 0,-1 0-1 0 0,0 0 1 0 0,1 1-1 0 0,-1-1 0 0 0,0 1 1 0 0,1 0-1 0 0,-1 0 1 0 0,0 0-1 0 0,0 1 0 0 0,0-1 1 0 0,0 1-1 0 0,4 2 1 0 0,-5-2-10 0 0,-1-1 1 0 0,0 0 0 0 0,0 0 0 0 0,1 1-1 0 0,-1-1 1 0 0,0 1 0 0 0,0-1-1 0 0,0 1 1 0 0,0 0 0 0 0,-1-1-1 0 0,1 1 1 0 0,0 0 0 0 0,-1 0-1 0 0,1-1 1 0 0,-1 1 0 0 0,1 0 0 0 0,-1 0-1 0 0,0 0 1 0 0,0-1 0 0 0,0 1-1 0 0,0 0 1 0 0,0 0 0 0 0,0 0-1 0 0,-1 0 1 0 0,1-1 0 0 0,-1 1-1 0 0,0 3 1 0 0,-5 9-23 0 0,-1-1 1 0 0,1 0-1 0 0,-2-1 0 0 0,-17 22 0 0 0,3-3 15 0 0,20-27 10 0 0,0-1-6 0 0,-1 0 0 0 0,1 1 1 0 0,-1-1-1 0 0,0 0 0 0 0,0 0 0 0 0,-6 4 0 0 0,15-11 36 0 0,1 1 0 0 0,-1-1 0 0 0,1 1 0 0 0,-1 0 0 0 0,13-3-1 0 0,6-3-38 0 0,6-2 97 0 0,44-10-1 0 0,-43 13 124 0 0,-23 6-95 0 0,0 0 0 0 0,13-1 0 0 0,-20 3-102 0 0,0-1 1 0 0,0 1-1 0 0,0 0 0 0 0,1 0 0 0 0,-1 1 0 0 0,0-1 0 0 0,0 0 1 0 0,0 0-1 0 0,0 1 0 0 0,0 0 0 0 0,-1-1 0 0 0,1 1 0 0 0,0 0 1 0 0,0 0-1 0 0,0 0 0 0 0,0 0 0 0 0,2 2 0 0 0,-3-1-18 0 0,0-1-1 0 0,0 1 1 0 0,-1-1-1 0 0,1 1 0 0 0,0-1 1 0 0,-1 1-1 0 0,1 0 0 0 0,-1-1 1 0 0,0 1-1 0 0,0 0 0 0 0,1 0 1 0 0,-1-1-1 0 0,0 1 1 0 0,0 0-1 0 0,-1 0 0 0 0,1-1 1 0 0,0 1-1 0 0,0 0 0 0 0,-1-1 1 0 0,1 1-1 0 0,-1 0 1 0 0,0-1-1 0 0,-1 3 0 0 0,-2 5-24 0 0,-1 0 0 0 0,-9 14 0 0 0,13-21 23 0 0,-14 22 56 0 0,-2-1-1 0 0,0-1 0 0 0,-1 0 0 0 0,-30 27 0 0 0,41-43-87 0 0,-59 46-1789 0 0,59-47 1509 0 0,-1-1-1 0 0,0 1 0 0 0,0-1 0 0 0,0-1 0 0 0,0 0 0 0 0,-1 0 1 0 0,-10 2-1 0 0,12-4-1669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91 6824 0 0,'9'-13'736'0'0,"-8"11"-469"0"0,-1-1 0 0 0,1 1 0 0 0,-1-1 0 0 0,1 1 0 0 0,-1-1 0 0 0,0 0 0 0 0,0 1 1 0 0,0-1-1 0 0,0 1 0 0 0,-1-1 0 0 0,1 1 0 0 0,-1-1 0 0 0,1 1 0 0 0,-1-1 0 0 0,0 1 0 0 0,0-1 1 0 0,-2-3-1 0 0,2 4-50 0 0,0 0 0 0 0,0 0 0 0 0,-1 1 0 0 0,1-1 0 0 0,0 0 0 0 0,-1 0 0 0 0,0 1 0 0 0,1-1 0 0 0,-1 1 0 0 0,0 0 0 0 0,1-1 0 0 0,-1 1 0 0 0,0 0 0 0 0,0 0 0 0 0,0 0 0 0 0,0 0 0 0 0,0 0 0 0 0,0 1 0 0 0,0-1 0 0 0,-1 1 0 0 0,1-1 0 0 0,-4 1 0 0 0,-5 0 95 0 0,0 0 0 0 0,0 1 0 0 0,0 1 0 0 0,-21 5 0 0 0,3 1 11 0 0,16-5-184 0 0,0 1 0 0 0,0 0 0 0 0,0 1 0 0 0,1 0 0 0 0,0 1 0 0 0,-23 15 0 0 0,23-12-101 0 0,0 0 1 0 0,1 2-1 0 0,1-1 0 0 0,-16 20 0 0 0,21-22 12 0 0,0 0 1 0 0,0 0-1 0 0,0 0 0 0 0,1 0 1 0 0,0 1-1 0 0,1 0 1 0 0,0-1-1 0 0,-3 16 0 0 0,5-22-31 0 0,1-1 0 0 0,-1 1 0 0 0,1 0-1 0 0,0 0 1 0 0,0 0 0 0 0,0 0 0 0 0,0 0-1 0 0,0 0 1 0 0,0 0 0 0 0,1 0 0 0 0,-1 0 0 0 0,1 0-1 0 0,-1 0 1 0 0,1 0 0 0 0,0 0 0 0 0,0 0-1 0 0,0-1 1 0 0,0 1 0 0 0,1 2 0 0 0,0-3 17 0 0,-1 0 0 0 0,1 1 0 0 0,-1-1 0 0 0,1 0 0 0 0,0-1 0 0 0,0 1 0 0 0,-1 0 0 0 0,1 0 1 0 0,0-1-1 0 0,0 1 0 0 0,0-1 0 0 0,0 0 0 0 0,0 1 0 0 0,-1-1 0 0 0,1 0 0 0 0,0 0 0 0 0,0 0 0 0 0,0 0 1 0 0,3-1-1 0 0,5-1-10 0 0,0-1 1 0 0,-1 1-1 0 0,1-2 1 0 0,-1 1-1 0 0,0-1 1 0 0,17-11 0 0 0,-16 9 18 0 0,1 1 1 0 0,-1 0 0 0 0,1 0 0 0 0,13-3-1 0 0,-3 2 59 0 0,-11 3 4 0 0,0 1 0 0 0,0 0-1 0 0,0 0 1 0 0,0 1 0 0 0,14-1 0 0 0,-21 3-73 0 0,-1-1 0 0 0,1 0 0 0 0,-1 1 0 0 0,1-1 0 0 0,-1 1 0 0 0,1 0 0 0 0,-1 0 0 0 0,0 0 0 0 0,1 0 0 0 0,-1 0 0 0 0,0 0 0 0 0,0 0 0 0 0,0 1 0 0 0,0 0 1 0 0,0-1-1 0 0,0 1 0 0 0,0 0 0 0 0,-1 0 0 0 0,1-1 0 0 0,-1 1 0 0 0,1 1 0 0 0,-1-1 0 0 0,0 0 0 0 0,0 0 0 0 0,0 0 0 0 0,0 1 0 0 0,1 2 0 0 0,0 2 37 0 0,0 0 0 0 0,-1 0 0 0 0,0 0 0 0 0,-1 0-1 0 0,1 1 1 0 0,-1-1 0 0 0,-1 0 0 0 0,1 0 0 0 0,-1 0 0 0 0,0 0 0 0 0,-1 0-1 0 0,-4 12 1 0 0,0-3 57 0 0,0 0-1 0 0,-2 0 1 0 0,-18 30-1 0 0,1-11-7 0 0,-2-1 0 0 0,-1-1 0 0 0,-1-1-1 0 0,-2-1 1 0 0,-1-2 0 0 0,-70 49 0 0 0,97-75-132 0 0,0 0 0 0 0,0 0 1 0 0,0 0-1 0 0,-1-1 0 0 0,1 0 1 0 0,-1 0-1 0 0,-7 2 0 0 0,12-4-50 0 0,-1 0-1 0 0,1 0 1 0 0,0 1 0 0 0,0-1-1 0 0,-1 0 1 0 0,1 0-1 0 0,0 0 1 0 0,-1 0 0 0 0,1-1-1 0 0,0 1 1 0 0,0 0-1 0 0,-1 0 1 0 0,1-1 0 0 0,0 1-1 0 0,0-1 1 0 0,-1 1-1 0 0,1-1 1 0 0,0 0 0 0 0,0 1-1 0 0,0-1 1 0 0,0 0-1 0 0,0 0 1 0 0,0 0 0 0 0,0 0-1 0 0,0 0 1 0 0,0 0-1 0 0,1 0 1 0 0,-1 0 0 0 0,0 0-1 0 0,0 0 1 0 0,1 0-1 0 0,-1 0 1 0 0,1 0 0 0 0,-1-1-1 0 0,1 1 1 0 0,0 0-1 0 0,-1-1 1 0 0,1 1 0 0 0,0-2-1 0 0,0-1-263 0 0,0 0-1 0 0,0-1 1 0 0,0 1-1 0 0,1 0 1 0 0,0 0-1 0 0,0 0 1 0 0,0-1-1 0 0,0 1 0 0 0,1 0 1 0 0,-1 0-1 0 0,1 0 1 0 0,3-3-1 0 0,-4 4 145 0 0,10-21-1702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50 7832 0 0,'2'-10'202'0'0,"-1"6"-47"0"0,0 1-1 0 0,0 0 1 0 0,-1-1 0 0 0,1 1 0 0 0,-1 0 0 0 0,0-1-1 0 0,0-3 1 0 0,-1 6-62 0 0,1 1 0 0 0,0-1 0 0 0,0 1 0 0 0,0 0 0 0 0,0-1 0 0 0,0 1 0 0 0,-1-1 0 0 0,1 1 0 0 0,0 0 0 0 0,0-1 0 0 0,-1 1 0 0 0,1 0 0 0 0,0-1 0 0 0,-1 1 0 0 0,1 0 0 0 0,0-1 0 0 0,-1 1 0 0 0,1 0 0 0 0,0 0 0 0 0,-1-1 0 0 0,1 1 1 0 0,-1 0-1 0 0,0-1 0 0 0,0 1 230 0 0,0 0 0 0 0,-1 0 0 0 0,1 0 0 0 0,0 0 0 0 0,-1 0 0 0 0,1 0 0 0 0,0 1 0 0 0,-1-1 0 0 0,1 0 1 0 0,0 1-1 0 0,-1-1 0 0 0,0 1 0 0 0,-7 3 256 0 0,1 1 0 0 0,0 0 1 0 0,0 0-1 0 0,0 1 0 0 0,1 0 0 0 0,-8 8 1 0 0,1-1-215 0 0,-7 6-42 0 0,1 1 0 0 0,1 2 0 0 0,1 0 1 0 0,1 0-1 0 0,0 2 0 0 0,-16 31 0 0 0,18-24 51 0 0,1 0 1 0 0,1 1-1 0 0,2 0 0 0 0,-14 65 0 0 0,23-84-274 0 0,0 0 0 0 0,1 1 0 0 0,0-1-1 0 0,1 1 1 0 0,1-1 0 0 0,3 25 0 0 0,-3-32-75 0 0,1 0 1 0 0,-1 1 0 0 0,1-1-1 0 0,1-1 1 0 0,-1 1-1 0 0,1 0 1 0 0,0 0-1 0 0,0-1 1 0 0,0 0-1 0 0,1 0 1 0 0,0 0 0 0 0,0 0-1 0 0,0 0 1 0 0,1-1-1 0 0,0 1 1 0 0,8 5-1 0 0,-4-5-16 0 0,1 0-1 0 0,-1-1 1 0 0,1 0-1 0 0,0 0 0 0 0,1-1 1 0 0,-1-1-1 0 0,0 0 1 0 0,1 0-1 0 0,-1-1 1 0 0,1 0-1 0 0,0-1 1 0 0,-1 0-1 0 0,12-1 0 0 0,7-3-320 0 0,1-2-1 0 0,0 0 0 0 0,36-14 0 0 0,-29 6-959 0 0,-5-2-51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2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10 594 4608 0 0,'-2'-1'8079'0'0,"-4"-10"-3853"0"0,5 2-3286 0 0,1 1 0 0 0,0-1 1 0 0,0 1-1 0 0,1-1 1 0 0,0 1-1 0 0,4-13 0 0 0,19-50 803 0 0,-5 14-850 0 0,-5 19-516 0 0,-9 25-187 0 0,7-26-1 0 0,-11 39-161 0 0,0 5-8 0 0,1 7-4 0 0,-2-8-16 0 0,-1 18 0 0 0,2 1 0 0 0,7 42 0 0 0,-7-59 0 0 0,0 0 0 0 0,1 0 0 0 0,-1-1 0 0 0,1 1 0 0 0,1-1 0 0 0,-1 1 0 0 0,1-1 0 0 0,0 0 0 0 0,0 0 0 0 0,1 0 0 0 0,-1 0 0 0 0,1-1 0 0 0,0 0 0 0 0,0 1 0 0 0,1-1 0 0 0,6 5 0 0 0,-8-8 1 0 0,-1 1 0 0 0,1-1 0 0 0,0 0 0 0 0,-1 0 0 0 0,1 0-1 0 0,0 0 1 0 0,0-1 0 0 0,0 1 0 0 0,0-1 0 0 0,0 1 0 0 0,0-1 0 0 0,5 0-1 0 0,-2-1 4 0 0,0 0 0 0 0,-1 0-1 0 0,1-1 1 0 0,-1 1-1 0 0,1-1 1 0 0,5-3-1 0 0,3-2 4 0 0,-2-1 1 0 0,1 0-1 0 0,-1-1 0 0 0,13-11 0 0 0,-10 6-930 0 0,-1 0 0 0 0,0-1 0 0 0,-1-1-1 0 0,-1 0 1 0 0,0-1 0 0 0,-2-1 0 0 0,1 1-1 0 0,-2-2 1 0 0,-1 1 0 0 0,0-1 0 0 0,-1 0 0 0 0,-1-1-1 0 0,-1 0 1 0 0,-1 0 0 0 0,3-28 0 0 0,-6 40 466 0 0,-2-1 0 0 0,1 1 0 0 0,-1-1 0 0 0,0 1 0 0 0,0-1 0 0 0,-6-15 0 0 0,-11-23 1737 0 0,12 24 4898 0 0,20 21-2684 0 0,-12 2-3356 0 0,0 0 0 0 0,0-1 0 0 0,0 1-1 0 0,0 0 1 0 0,0 0 0 0 0,0 0 0 0 0,0 0 0 0 0,3 0 0 0 0,9 4 283 0 0,-1-1 0 0 0,0 2 0 0 0,0 0 0 0 0,0 0 0 0 0,0 2 0 0 0,-1-1 0 0 0,0 1 0 0 0,0 1 0 0 0,-1 0 0 0 0,16 15 0 0 0,-19-15-314 0 0,0 0 1 0 0,0 1-1 0 0,-1 0 0 0 0,0 0 1 0 0,-1 1-1 0 0,0-1 0 0 0,0 2 0 0 0,-1-1 1 0 0,0 1-1 0 0,-1-1 0 0 0,0 1 1 0 0,-1 0-1 0 0,2 13 0 0 0,-3-5-61 0 0,-1-1 0 0 0,0 1-1 0 0,-2 0 1 0 0,0-1 0 0 0,-1 1-1 0 0,-1 0 1 0 0,0-1 0 0 0,-2 0 0 0 0,-7 19-1 0 0,-2 2 38 0 0,-3-1 0 0 0,-1-1-1 0 0,-25 38 1 0 0,32-57-89 0 0,-2-1-1 0 0,0 0 1 0 0,-1-1 0 0 0,-31 29-1 0 0,-5-6-4113 0 0,39-31-4655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3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89 182 11144 0 0,'-8'-2'530'0'0,"-1"-1"-167"0"0,-35-12 596 0 0,16 1 3532 0 0,45 14 1777 0 0,24 3-5960 0 0,8 5 124 0 0,54 1-1 0 0,-51-5-302 0 0,-25-1-16 0 0,272 19 862 0 0,-239-20-975 0 0,49 4 0 0 0,-87-8 0 0 0,-22 2 4 0 0,0 0-1 0 0,0 0 0 0 0,0 0 1 0 0,1 0-1 0 0,-1 0 1 0 0,0 0-1 0 0,0 0 0 0 0,1 0 1 0 0,-1 0-1 0 0,0 0 1 0 0,0-1-1 0 0,1 1 0 0 0,-1 0 1 0 0,0 0-1 0 0,0 0 1 0 0,0 0-1 0 0,1 0 0 0 0,-1 0 1 0 0,0 0-1 0 0,0-1 1 0 0,0 1-1 0 0,0 0 0 0 0,1 0 1 0 0,-1 0-1 0 0,0 0 1 0 0,0-1-1 0 0,0 1 0 0 0,0 0 1 0 0,0 0-1 0 0,1 0 0 0 0,-1-1 1 0 0,0 1-1 0 0,0 0 1 0 0,0 0-1 0 0,0-1 0 0 0,0 1 1 0 0,0 0-1 0 0,0 0 1 0 0,0 0-1 0 0,0-1 0 0 0,0 1 1 0 0,0 0-1 0 0,0 0 1 0 0,0-1-1 0 0,0 1 0 0 0,0 0 1 0 0,0 0-1 0 0,0-1 1 0 0,0 1-1 0 0,-1 0 0 0 0,1 0 1 0 0,0 0-1 0 0,0-1 1 0 0,0 1-1 0 0,0 0 0 0 0,0 0 1 0 0,-1 0-1 0 0,1-1 1 0 0,-7-6 107 0 0,-19-10-51 0 0,-1 1-1 0 0,-1 1 0 0 0,-30-12 1 0 0,-28-14 22 0 0,-42-24-82 0 0,117 60 0 0 0,18 9 0 0 0,19 7 0 0 0,141 32 410 0 0,3 1 165 0 0,-168-43-540 0 0,8 1 54 0 0,-1 1 0 0 0,1 1 0 0 0,-1 0 0 0 0,0 0 0 0 0,-1 1 0 0 0,1 0 0 0 0,-1 1 0 0 0,11 8 0 0 0,-18-13-73 0 0,0 1-1 0 0,0-1 0 0 0,0 1 0 0 0,0-1 0 0 0,0 1 0 0 0,0-1 0 0 0,0 1 0 0 0,-1-1 0 0 0,1 1 1 0 0,0 0-1 0 0,-1 0 0 0 0,0-1 0 0 0,1 1 0 0 0,-1 0 0 0 0,0 0 0 0 0,0-1 0 0 0,0 1 0 0 0,0 0 1 0 0,0 0-1 0 0,0 0 0 0 0,0-1 0 0 0,-1 1 0 0 0,1 0 0 0 0,-1-1 0 0 0,1 1 0 0 0,-1 0 0 0 0,0-1 1 0 0,0 1-1 0 0,0 0 0 0 0,-1 1 0 0 0,-4 5 27 0 0,1 0 0 0 0,-1 0 0 0 0,-1-1 0 0 0,-8 8 0 0 0,14-14-35 0 0,-28 24 217 0 0,-1-2-1 0 0,-1-1 1 0 0,-56 30 0 0 0,51-31-162 0 0,27-16-79 0 0,-5 3-205 0 0,0 0 0 0 0,0 0 0 0 0,-1-2 0 0 0,-16 6 0 0 0,30-12-916 0 0,6 0-3325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58 2760 0 0,'8'-19'-1001'0'0,"-7"1"5204"0"0,-2 17-3683 0 0,1 0 0 0 0,0 0 1 0 0,-1 0-1 0 0,1 0 0 0 0,-1 0 1 0 0,0 0-1 0 0,1 0 0 0 0,-1 0 0 0 0,0 0 1 0 0,0 0-1 0 0,0 0 0 0 0,1 0 0 0 0,-1 0 1 0 0,0 1-1 0 0,0-1 0 0 0,0 0 1 0 0,0 1-1 0 0,0-1 0 0 0,0 0 0 0 0,-1 1 1 0 0,1 0-1 0 0,0-1 0 0 0,0 1 0 0 0,0 0 1 0 0,0-1-1 0 0,-1 1 0 0 0,1 0 0 0 0,0 0 1 0 0,-2 0-1 0 0,-3 0-273 0 0,0 0-1 0 0,-1 0 1 0 0,1 1 0 0 0,0 0 0 0 0,0 0-1 0 0,0 0 1 0 0,0 1 0 0 0,0 0 0 0 0,0 0-1 0 0,0 0 1 0 0,1 1 0 0 0,-8 4-1 0 0,-5 5 158 0 0,-1 0 0 0 0,-16 17 0 0 0,22-19-268 0 0,2 1 0 0 0,0 0 0 0 0,0 1 0 0 0,1 0 1 0 0,0 1-1 0 0,1 0 0 0 0,1 0 0 0 0,0 1 0 0 0,-8 19 1 0 0,12-22-97 0 0,1 0 0 0 0,-1-1 0 0 0,2 2 0 0 0,-1-1 0 0 0,2 0 0 0 0,-1 1 0 0 0,1-1 0 0 0,1 0 0 0 0,0 1 0 0 0,1-1 0 0 0,0 1 0 0 0,1-1 0 0 0,5 18 0 0 0,-3-16 134 0 0,0 0 0 0 0,1-1 0 0 0,0 0-1 0 0,1 0 1 0 0,1 0 0 0 0,12 17 0 0 0,-17-26-122 0 0,1 1 1 0 0,0-1-1 0 0,0 0 1 0 0,0 0-1 0 0,0 0 1 0 0,0-1-1 0 0,1 1 1 0 0,-1-1-1 0 0,1 0 0 0 0,0 0 1 0 0,-1 0-1 0 0,1 0 1 0 0,0-1-1 0 0,0 1 1 0 0,0-1-1 0 0,0 0 0 0 0,0 0 1 0 0,1-1-1 0 0,-1 1 1 0 0,0-1-1 0 0,0 0 1 0 0,0 0-1 0 0,1 0 1 0 0,7-2-1 0 0,-3-1 25 0 0,1 0 0 0 0,0-1 0 0 0,-1 0 0 0 0,0 0-1 0 0,0-1 1 0 0,0 0 0 0 0,-1-1 0 0 0,0 0 0 0 0,0 0 0 0 0,0-1 0 0 0,10-12 0 0 0,-2 1 7 0 0,-1-1 0 0 0,0-1 0 0 0,20-35 0 0 0,-28 40-49 0 0,0 0 1 0 0,0 0-1 0 0,-1-1 1 0 0,-1 1 0 0 0,-1-1-1 0 0,4-24 1 0 0,-7 30-270 0 0,0-1-1 0 0,0 1 1 0 0,-1-1 0 0 0,-1 1-1 0 0,1-1 1 0 0,-2 1 0 0 0,0-1-1 0 0,0 1 1 0 0,0 0 0 0 0,-2 0-1 0 0,-4-12 1 0 0,-3-1-6918 0 0,2 1-2303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3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99 5064 0 0,'11'-8'789'0'0,"4"-23"7948"0"0,-11 22-7655 0 0,2-1 5 0 0,20-7-489 0 0,-14 9-580 0 0,16-7 5601 0 0,-44 41-5110 0 0,-57 73-510 0 0,6-10 214 0 0,27-34 232 0 0,17-25 3 0 0,2 0 0 0 0,1 2 0 0 0,-25 50 1 0 0,45-80-430 0 0,-1-1 0 0 0,0 1 0 0 0,1-1 0 0 0,-1 1 0 0 0,1 0 0 0 0,-1-1 0 0 0,1 1 0 0 0,0 0 0 0 0,0-1 0 0 0,-1 1 0 0 0,1 0 0 0 0,1 0 0 0 0,-1-1 0 0 0,0 1 0 0 0,0 0 1 0 0,1-1-1 0 0,-1 1 0 0 0,1 2 0 0 0,0-3 12 0 0,0 0 0 0 0,0 1 0 0 0,0-1 0 0 0,0 0 0 0 0,0 0 0 0 0,0 0 1 0 0,0 0-1 0 0,0 0 0 0 0,1 0 0 0 0,-1-1 0 0 0,0 1 0 0 0,0 0 0 0 0,1-1 0 0 0,-1 1 0 0 0,1-1 1 0 0,-1 1-1 0 0,2 0 0 0 0,4 0 61 0 0,0 0 1 0 0,-1-1-1 0 0,1 0 1 0 0,0 0 0 0 0,0 0-1 0 0,0-1 1 0 0,12-2-1 0 0,32-11 150 0 0,49-20 0 0 0,35-10 170 0 0,-103 36-939 0 0,-14 2-1049 0 0,0 2 0 0 0,1 0 0 0 0,-1 1 0 0 0,1 0-1 0 0,24 1 1 0 0,-26 4-6415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48 21191 0 0,'-30'22'2127'0'0,"29"-21"-1874"0"0,1-1-193 0 0,1 0 0 0 0,-1 0 0 0 0,0 1 0 0 0,1-1 0 0 0,-1 0-1 0 0,1 0 1 0 0,-1 0 0 0 0,1 1 0 0 0,-1-1 0 0 0,1 0 0 0 0,-1 0 0 0 0,0 0-1 0 0,1 0 1 0 0,-1 0 0 0 0,1 0 0 0 0,-1 0 0 0 0,1 0 0 0 0,-1 0 0 0 0,1 0-1 0 0,-1 0 1 0 0,1 0 0 0 0,0-1 0 0 0,11-1 493 0 0,4-2 377 0 0,0-1 0 0 0,27-13 0 0 0,-28 12-675 0 0,0-1 0 0 0,0 2-1 0 0,17-4 1 0 0,6 2-66 0 0,0 2 1 0 0,1 2-1 0 0,47 2 1 0 0,15 8-1111 0 0,0 6-3844 0 0,-70-8 2846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20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46 939 8288 0 0,'0'0'190'0'0,"-5"6"253"0"0,4-5-428 0 0,-1 0 1 0 0,1 0-1 0 0,0 0 0 0 0,-1 0 0 0 0,1 0 1 0 0,0 0-1 0 0,-1 0 0 0 0,1 0 1 0 0,-3 1-1 0 0,-2 2 1459 0 0,5-4-1357 0 0,1 0 0 0 0,-1 0 1 0 0,1 0-1 0 0,0 0 0 0 0,-1 0 1 0 0,1 0-1 0 0,0 0 0 0 0,-1 0 1 0 0,1 0-1 0 0,-1 0 0 0 0,1 0 1 0 0,0 0-1 0 0,-1-1 1 0 0,1 1-1 0 0,0 0 0 0 0,-1 0 1 0 0,1 0-1 0 0,0 0 0 0 0,-1-1 1 0 0,1 1-1 0 0,0 0 0 0 0,-1 0 1 0 0,1-1-1 0 0,0 1 0 0 0,0 0 1 0 0,-1-1-1 0 0,-6-7 1343 0 0,7 7-1060 0 0,-1 1 1 0 0,1-1 0 0 0,0 0-1 0 0,0 0 1 0 0,0 1 0 0 0,0-1-1 0 0,0 0 1 0 0,0 1 0 0 0,0-1-1 0 0,0 0 1 0 0,0 0 0 0 0,0 1-1 0 0,0-1 1 0 0,0 0 0 0 0,1-1-1 0 0,7-10 2617 0 0,20-13-2288 0 0,-8 9 90 0 0,204-193 1115 0 0,-43 46-1311 0 0,-31 19-403 0 0,147-153-153 0 0,-287 285-102 0 0,-3 4-400 0 0,0 0 0 0 0,1 0 0 0 0,0 0 1 0 0,15-10-1 0 0,-9 12-744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22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3 11976 0 0,'-5'-3'7545'0'0,"4"4"-7371"0"0,0 2-115 0 0,0 1 0 0 0,-1 0 0 0 0,1 0-1 0 0,0 0 1 0 0,1 1 0 0 0,-1-1 0 0 0,1 0-1 0 0,0 0 1 0 0,0 6 0 0 0,0 4 9 0 0,-3 128 146 0 0,0 59-203 0 0,2-37-12 0 0,-2-100-273 0 0,-27 496 508 0 0,13-356-234 0 0,-12 116 0 0 0,-30 74 0 0 0,-3 29 0 0 0,25-213 1 0 0,2-16 158 0 0,-5 37 356 0 0,-2 23 164 0 0,40-244-645 0 0,-7 86 399 0 0,9-83-296 0 0,0-1 1 0 0,0 1 0 0 0,1-1-1 0 0,1 0 1 0 0,5 20 0 0 0,-6-29-129 0 0,0-1-1 0 0,0 0 1 0 0,0 1 0 0 0,1-1 0 0 0,-1 0-1 0 0,1 0 1 0 0,-1 0 0 0 0,1 0-1 0 0,0 0 1 0 0,0 0 0 0 0,0 0-1 0 0,0-1 1 0 0,0 1 0 0 0,0-1 0 0 0,0 1-1 0 0,0-1 1 0 0,1 0 0 0 0,-1 0-1 0 0,1 0 1 0 0,-1 0 0 0 0,1 0 0 0 0,-1 0-1 0 0,1-1 1 0 0,2 1 0 0 0,8 1 43 0 0,-1-2 1 0 0,0 1 0 0 0,23-3 0 0 0,-19 1-41 0 0,95-6 97 0 0,79-3 80 0 0,-102 11-439 0 0,75-2 546 0 0,-7 7-41 0 0,-77-2-203 0 0,572 51 1635 0 0,-195 5-626 0 0,-293-43-836 0 0,38 6-108 0 0,-159-17-21 0 0,-28-5-1159 0 0,1 1-1 0 0,15 5 1 0 0,-21-5-4970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172 248 8288 0 0,'-18'-1'373'0'0,"-30"-5"0"0"0,7 0 3797 0 0,37 6-3501 0 0,0-1 0 0 0,0 0 0 0 0,0 0 1 0 0,0 0-1 0 0,0 0 0 0 0,0-1 0 0 0,0 0 0 0 0,0 0 1 0 0,1 0-1 0 0,-1 0 0 0 0,0 0 0 0 0,1-1 1 0 0,0 0-1 0 0,0 1 0 0 0,-5-6 0 0 0,8 8-608 0 0,0-1 0 0 0,0 1 1 0 0,0 0-1 0 0,0-1 0 0 0,-1 1 0 0 0,1 0 0 0 0,0-1 0 0 0,0 1 0 0 0,0 0 0 0 0,0-1 0 0 0,0 1 1 0 0,0 0-1 0 0,0-1 0 0 0,0 1 0 0 0,0 0 0 0 0,0-1 0 0 0,0 1 0 0 0,0 0 0 0 0,1-1 0 0 0,-1 1 1 0 0,0 0-1 0 0,0-1 0 0 0,0 1 0 0 0,0 0 0 0 0,1-1 0 0 0,-1 1 0 0 0,0 0 0 0 0,0 0 0 0 0,0-1 0 0 0,1 1 1 0 0,-1 0-1 0 0,1-1 0 0 0,10-8 514 0 0,-8 7-332 0 0,5-2-90 0 0,0 0-1 0 0,0 0 1 0 0,0 1 0 0 0,0 0 0 0 0,0 1-1 0 0,0 0 1 0 0,1 0 0 0 0,11-1 0 0 0,-3 0 29 0 0,395-38 2196 0 0,-246 30-1668 0 0,238-26 2 0 0,-256 19-480 0 0,45-2 88 0 0,-121 16-277 0 0,140-4 26 0 0,-210 8-69 0 0,0 0-8 0 0,0 0 1 0 0,0 0-1 0 0,0 0 1 0 0,0 0-1 0 0,0-1 1 0 0,0 1-1 0 0,0-1 1 0 0,0 1 0 0 0,0-1-1 0 0,0 0 1 0 0,0 0-1 0 0,3-1 1 0 0,-4 1-161 0 0,-10 1-3640 0 0,-2-3 2049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35 581 19351 0 0,'-15'2'2120'0'0,"13"-3"-1944"0"0,1 0 0 0 0,0 0 0 0 0,-1 0 0 0 0,1 0 0 0 0,0 0-1 0 0,-1-1 1 0 0,1 1 0 0 0,0 0 0 0 0,0-1 0 0 0,0 1 0 0 0,0-1 0 0 0,1 1-1 0 0,-1-1 1 0 0,0 1 0 0 0,0-1 0 0 0,1 0 0 0 0,-1 1 0 0 0,1-1-1 0 0,0 0 1 0 0,-1 1 0 0 0,1-1 0 0 0,0-3 0 0 0,0-4 165 0 0,1-1 0 0 0,0 1 0 0 0,2-10 1 0 0,-1 7-176 0 0,2-10 213 0 0,2-1-1 0 0,1 1 1 0 0,12-29-1 0 0,3-6 91 0 0,40-108 752 0 0,-45 106-304 0 0,-11 35-487 0 0,-5 18-455 0 0,0-1 1 0 0,0 0-1 0 0,1-11 0 0 0,-3 14-243 0 0,-1 5 21 0 0,-3 20 51 0 0,2 1 179 0 0,0 0 0 0 0,1-1-1 0 0,2 1 1 0 0,0 0 0 0 0,1 0-1 0 0,2 0 1 0 0,0-1 0 0 0,1 1-1 0 0,1-1 1 0 0,1 0 0 0 0,0 0-1 0 0,2-1 1 0 0,1 0 0 0 0,0 0-1 0 0,13 18 1 0 0,-19-34 23 0 0,-1 0 1 0 0,1 0-1 0 0,0-1 1 0 0,1 1-1 0 0,-1-1 0 0 0,1 0 1 0 0,0 0-1 0 0,7 5 0 0 0,-9-7-1 0 0,-1 0-1 0 0,1 0 0 0 0,-1-1 0 0 0,1 1 0 0 0,0-1 0 0 0,-1 1 1 0 0,1-1-1 0 0,0 0 0 0 0,-1 1 0 0 0,1-1 0 0 0,0 0 1 0 0,-1 0-1 0 0,1 0 0 0 0,0 0 0 0 0,-1-1 0 0 0,1 1 1 0 0,0 0-1 0 0,-1-1 0 0 0,1 1 0 0 0,0-1 0 0 0,-1 0 0 0 0,1 1 1 0 0,-1-1-1 0 0,1 0 0 0 0,-1 0 0 0 0,1 0 0 0 0,-1 0 1 0 0,2-1-1 0 0,2-3 95 0 0,0-1 0 0 0,-1 1 0 0 0,1-1 0 0 0,-1 1 0 0 0,0-1 0 0 0,-1 0 0 0 0,4-8 0 0 0,17-48-60 0 0,-13 29-265 0 0,6-14-128 0 0,13-65 0 0 0,-10 3-3658 0 0,-19 92 2404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4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19895 0 0,'0'0'2924'0'0,"8"-8"-416"0"0,-1 4-2014 0 0,0 0-1 0 0,0 1 0 0 0,1 0 1 0 0,-1 0-1 0 0,1 0 0 0 0,0 1 0 0 0,0 0 1 0 0,9-1-1 0 0,-11 2-452 0 0,-1 0-1 0 0,0 0 1 0 0,0 1 0 0 0,0 0-1 0 0,0 0 1 0 0,0 0 0 0 0,0 0-1 0 0,7 2 1 0 0,-10-1-33 0 0,-1-1 1 0 0,1 1-1 0 0,-1 0 0 0 0,1-1 1 0 0,-1 1-1 0 0,1 0 0 0 0,-1 0 1 0 0,0 0-1 0 0,1 0 0 0 0,-1 0 1 0 0,0 0-1 0 0,0 0 0 0 0,0 1 1 0 0,0-1-1 0 0,0 0 0 0 0,0 1 1 0 0,0-1-1 0 0,0 1 0 0 0,0-1 1 0 0,-1 1-1 0 0,1-1 0 0 0,-1 1 0 0 0,1-1 1 0 0,-1 1-1 0 0,1-1 0 0 0,-1 1 1 0 0,0 0-1 0 0,0-1 0 0 0,0 1 1 0 0,0 2-1 0 0,0 3-8 0 0,-1 0 0 0 0,0 0-1 0 0,0-1 1 0 0,-1 1 0 0 0,1-1-1 0 0,-1 1 1 0 0,-5 10 0 0 0,-3 2 1 0 0,-13 20-1 0 0,-5 9 12 0 0,26-44 41 0 0,4-5-45 0 0,0 0 0 0 0,-1 0 0 0 0,1 0-1 0 0,0 0 1 0 0,0 0 0 0 0,0 0 0 0 0,3-1 0 0 0,2-1 10 0 0,24-10 301 0 0,0 1 0 0 0,1 1-1 0 0,45-10 1 0 0,-71 20-269 0 0,0-1 0 0 0,0 2 0 0 0,0-1 0 0 0,0 1 0 0 0,0-1 0 0 0,12 3 0 0 0,-16-2-39 0 0,0 0 0 0 0,0 1 1 0 0,0-1-1 0 0,0 1 0 0 0,-1 0 0 0 0,1 0 0 0 0,0 0 1 0 0,0 0-1 0 0,-1 0 0 0 0,1 0 0 0 0,-1 0 0 0 0,1 0 1 0 0,-1 0-1 0 0,1 1 0 0 0,-1-1 0 0 0,0 1 0 0 0,0-1 1 0 0,0 1-1 0 0,0-1 0 0 0,0 1 0 0 0,0 0 1 0 0,0 0-1 0 0,0-1 0 0 0,0 1 0 0 0,0 3 0 0 0,1 2-4 0 0,-1 0-1 0 0,0 0 0 0 0,0 0 1 0 0,0 0-1 0 0,-1 1 0 0 0,0-1 1 0 0,0 0-1 0 0,-1 1 0 0 0,0-1 0 0 0,-2 8 1 0 0,0-5 8 0 0,-1 0 0 0 0,0 0 0 0 0,0-1 0 0 0,-1 1 0 0 0,0-1 1 0 0,-8 12-1 0 0,1-6 2 0 0,0 0 1 0 0,-1-1-1 0 0,0-1 0 0 0,-1 0 1 0 0,-1-1-1 0 0,0-1 1 0 0,-23 14-1 0 0,15-13-286 0 0,-1-1 0 0 0,-47 15 0 0 0,51-20 101 0 0,17-5-240 0 0,0 0-1 0 0,1 0 0 0 0,-1 0 0 0 0,0-1 0 0 0,0 1 0 0 0,0-1 1 0 0,0 0-1 0 0,0 0 0 0 0,0 0 0 0 0,-4-1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0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1705 3224 0 0,'-1'1'86'0'0,"1"-1"-70"0"0,0 1 1 0 0,0-1-1 0 0,0 0 1 0 0,0 1-1 0 0,-1-1 1 0 0,1 0-1 0 0,0 0 1 0 0,0 1-1 0 0,0-1 1 0 0,-1 0-1 0 0,1 1 1 0 0,0-1-1 0 0,0 0 0 0 0,-1 0 1 0 0,1 0-1 0 0,0 1 1 0 0,-1-1-1 0 0,1 0 1 0 0,0 0-1 0 0,-1 0 1 0 0,1 0-1 0 0,0 0 1 0 0,-1 1-1 0 0,1-1 1 0 0,0 0-1 0 0,-2 0 1254 0 0,3 1-1004 0 0,-1-1 0 0 0,0 1 1 0 0,1 0-1 0 0,-1-1 0 0 0,1 1 1 0 0,-1 0-1 0 0,1-1 0 0 0,-1 1 0 0 0,1-1 1 0 0,-1 1-1 0 0,1-1 0 0 0,0 0 0 0 0,-1 1 1 0 0,1-1-1 0 0,0 1 0 0 0,-1-1 1 0 0,2 0-1 0 0,13 6 862 0 0,4-1-451 0 0,1-2 0 0 0,0 0 0 0 0,0-1 0 0 0,1-1 0 0 0,-1-1 0 0 0,39-5 0 0 0,119-30 879 0 0,-173 34-1527 0 0,234-73 2138 0 0,-9-20-700 0 0,121-71-28 0 0,-294 133-1367 0 0,0-2 1 0 0,73-60-1 0 0,-86 56-34 0 0,-1-1-1 0 0,-3-2 0 0 0,57-73 1 0 0,-79 89 13 0 0,0 1 0 0 0,-2-2 0 0 0,15-30-1 0 0,-22 36-8 0 0,-1 0-1 0 0,-1-1 1 0 0,-1 0-1 0 0,0 0 0 0 0,2-24 1 0 0,-3 9 17 0 0,-2 0 1 0 0,-2-42 0 0 0,-2 56-41 0 0,-2-1 1 0 0,0 0-1 0 0,-1 1 0 0 0,-12-35 1 0 0,9 38 79 0 0,-2 0 0 0 0,1 0 0 0 0,-2 1 0 0 0,-14-20 1 0 0,-56-63 94 0 0,69 91-194 0 0,0 0 0 0 0,-1 0 0 0 0,-1 1 0 0 0,0 1 0 0 0,0 0 0 0 0,-22-9 0 0 0,11 4 0 0 0,-11-2-59 0 0,-1 1-1 0 0,0 1 0 0 0,-75-15 1 0 0,45 16 18 0 0,-1 3 1 0 0,-123 0-1 0 0,144 10 33 0 0,1 1-1 0 0,-78 15 1 0 0,91-10-149 0 0,1 2 0 0 0,-44 17 0 0 0,19 0 174 0 0,2 2-1 0 0,-77 51 0 0 0,-86 91-26 0 0,139-104 111 0 0,-64 61 231 0 0,4 34-50 0 0,118-134-356 0 0,1 2 0 0 0,2 0 0 0 0,0 1 0 0 0,-14 38 0 0 0,19-30 87 0 0,1 1 0 0 0,2 0 0 0 0,1 0-1 0 0,-3 74 1 0 0,11-75 107 0 0,2 0 0 0 0,2 0 0 0 0,9 45 0 0 0,-9-62 4 0 0,0 0-1 0 0,2-1 0 0 0,0 1 1 0 0,12 26-1 0 0,-14-39-44 0 0,1 0 0 0 0,-1 0-1 0 0,1 0 1 0 0,1-1 0 0 0,-1 1-1 0 0,1-1 1 0 0,1-1 0 0 0,-1 1-1 0 0,1-1 1 0 0,0 0 0 0 0,1-1 0 0 0,12 8-1 0 0,19 5 391 0 0,0-1-1 0 0,69 17 1 0 0,-70-22-243 0 0,41 10 386 0 0,158 21 0 0 0,-172-30-380 0 0,-34-6 56 0 0,-31-7-274 0 0,0 0 0 0 0,0 1 0 0 0,1-1 0 0 0,-1 0 0 0 0,0 0 0 0 0,1 0 0 0 0,-1 0-1 0 0,0 0 1 0 0,0 0 0 0 0,1 0 0 0 0,-1 0 0 0 0,0 1 0 0 0,0-1 0 0 0,1 0 0 0 0,-1 0 0 0 0,0 0 0 0 0,0 1 0 0 0,0-1 0 0 0,1 0 0 0 0,-1 0-1 0 0,0 0 1 0 0,0 1 0 0 0,0-1 0 0 0,0 0 0 0 0,1 0 0 0 0,-1 1 0 0 0,0-1 0 0 0,0 0 0 0 0,0 1 0 0 0,0-1 0 0 0,0 0 0 0 0,0 0 0 0 0,0 1-1 0 0,0-1 1 0 0,0 0 0 0 0,0 1 0 0 0,-4 11-1687 0 0,0-2-1534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4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41 8288 0 0,'0'0'381'0'0,"-7"-3"142"0"0,3 1-171 0 0,-3-6 5603 0 0,2 0-2651 0 0,1 6-2851 0 0,0-1-1 0 0,1 1 1 0 0,-1 0-1 0 0,0 0 1 0 0,-1 0-1 0 0,1 1 1 0 0,0-1-1 0 0,0 1 1 0 0,-1 0-1 0 0,1 0 1 0 0,-5 0-1 0 0,2 1-367 0 0,1 1 0 0 0,0-1 0 0 0,0 1-1 0 0,0 0 1 0 0,0 0 0 0 0,-1 1 0 0 0,-7 3-1 0 0,-13 5 95 0 0,1 1 0 0 0,0 1 0 0 0,1 1 0 0 0,1 2 0 0 0,0 0 0 0 0,1 1 0 0 0,0 2-1 0 0,2 0 1 0 0,0 2 0 0 0,-32 38 0 0 0,36-37 87 0 0,2 1 0 0 0,0 0-1 0 0,2 1 1 0 0,0 1 0 0 0,2 0-1 0 0,-12 38 1 0 0,17-44-166 0 0,2 0-1 0 0,0 0 1 0 0,1 1 0 0 0,1-1-1 0 0,1 1 1 0 0,0 0-1 0 0,1 0 1 0 0,2-1-1 0 0,6 37 1 0 0,-7-49-71 0 0,1 0-1 0 0,-1-1 0 0 0,2 1 1 0 0,-1 0-1 0 0,0-1 1 0 0,1 0-1 0 0,0 0 0 0 0,1 0 1 0 0,-1 0-1 0 0,1 0 1 0 0,0 0-1 0 0,6 5 1 0 0,-3-4 45 0 0,-1-1 1 0 0,1-1 0 0 0,0 1-1 0 0,0-1 1 0 0,1-1 0 0 0,-1 1 0 0 0,1-1-1 0 0,9 2 1 0 0,5 0 81 0 0,0-1-1 0 0,0-1 1 0 0,0-1 0 0 0,0-1-1 0 0,41-4 1 0 0,137-26-1242 0 0,-4-17-629 0 0,-141 31 47 0 0,-1-1-335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4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93 21191 0 0,'-7'-3'418'0'0,"5"3"-249"0"0,1-1-1 0 0,0 0 0 0 0,-1 1 0 0 0,1-1 1 0 0,0 1-1 0 0,-1 0 0 0 0,1-1 1 0 0,-1 1-1 0 0,1 0 0 0 0,-1 0 0 0 0,-1 0 1 0 0,11-1 767 0 0,-1 0 0 0 0,1 0 0 0 0,0-1 0 0 0,12-5 1 0 0,0 1-540 0 0,115-24 326 0 0,-65 17-541 0 0,-26 4-372 0 0,0 2 1 0 0,0 2-1 0 0,46 1 1 0 0,-35 6-3480 0 0,-31 2-5532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27 333 11744 0 0,'0'0'1068'0'0,"-12"10"-856"0"0,-2 2 8699 0 0,22-25-7912 0 0,60-145 3231 0 0,-61 144-4060 0 0,7-14 378 0 0,2 0 0 0 0,2 1 0 0 0,20-25 0 0 0,-18 31-747 0 0,-18 19 177 0 0,-1 1-1 0 0,1 0 0 0 0,-1 0 0 0 0,1-1 0 0 0,0 1 1 0 0,-1 0-1 0 0,1 0 0 0 0,0 1 0 0 0,0-1 1 0 0,0 0-1 0 0,0 1 0 0 0,2-1 0 0 0,-3 1 21 0 0,0 0 0 0 0,-1 0-1 0 0,1 1 1 0 0,0-1 0 0 0,0 0 0 0 0,-1 1-1 0 0,1-1 1 0 0,-1 1 0 0 0,1-1 0 0 0,0 1 0 0 0,-1-1-1 0 0,1 1 1 0 0,-1 0 0 0 0,1-1 0 0 0,-1 1-1 0 0,1 0 1 0 0,-1-1 0 0 0,0 1 0 0 0,1 0-1 0 0,-1-1 1 0 0,0 1 0 0 0,1 0 0 0 0,-1 0-1 0 0,0 1 1 0 0,6 23-88 0 0,-5-19 73 0 0,1 8-3 0 0,-1 0 0 0 0,0 23 0 0 0,2 19-46 0 0,-3-50 63 0 0,1-1 0 0 0,0 0-1 0 0,1 0 1 0 0,-1 0-1 0 0,1 0 1 0 0,0-1-1 0 0,0 1 1 0 0,5 6-1 0 0,-7-10 4 0 0,0-1 0 0 0,0 0 0 0 0,1 1 0 0 0,-1-1 0 0 0,0 1 0 0 0,1-1 0 0 0,-1 0 0 0 0,1 1 0 0 0,-1-1 0 0 0,0 0 0 0 0,1 1 0 0 0,-1-1 0 0 0,1 0 0 0 0,-1 0 0 0 0,1 1 0 0 0,-1-1 0 0 0,1 0 0 0 0,-1 0 0 0 0,1 0 0 0 0,-1 0 0 0 0,1 0 0 0 0,-1 1 0 0 0,1-1 0 0 0,-1 0 0 0 0,1 0 0 0 0,-1 0 0 0 0,1-1 0 0 0,-1 1 0 0 0,1 0 0 0 0,-1 0 0 0 0,1 0 0 0 0,0-1 0 0 0,10-6 0 0 0,-8 3 0 0 0,1-1 0 0 0,-1 0 0 0 0,0 0 0 0 0,-1 0 0 0 0,3-6 0 0 0,12-20 0 0 0,6-2 51 0 0,19-25 164 0 0,-36 51-188 0 0,1-1 1 0 0,0 1 0 0 0,0 1 0 0 0,0-1-1 0 0,11-5 1 0 0,-17 11-20 0 0,0 0 1 0 0,0 1-1 0 0,0-1 0 0 0,1 1 0 0 0,-1-1 1 0 0,0 1-1 0 0,0-1 0 0 0,1 1 0 0 0,-1 0 0 0 0,0 0 1 0 0,1-1-1 0 0,-1 1 0 0 0,0 0 0 0 0,1 0 1 0 0,-1 0-1 0 0,2 1 0 0 0,0 1-4 0 0,-1 1 0 0 0,0-1 1 0 0,0 0-1 0 0,0 1 0 0 0,0 0 0 0 0,-1-1 0 0 0,1 1 1 0 0,-1 0-1 0 0,1 0 0 0 0,-1 0 0 0 0,0 0 0 0 0,0 0 0 0 0,0 0 1 0 0,-1 0-1 0 0,1 5 0 0 0,1 7 27 0 0,0 28 0 0 0,-1-2-18 0 0,-1 35-15 0 0,-1-62-119 0 0,1 0 0 0 0,1-1 0 0 0,0 1 0 0 0,5 18 0 0 0,-6-31-539 0 0,3-1 373 0 0,-1 0 0 0 0,0-1 1 0 0,0 1-1 0 0,1-1 0 0 0,-1 0 1 0 0,0 1-1 0 0,0-1 0 0 0,0 0 1 0 0,0 0-1 0 0,0-1 0 0 0,0 1 0 0 0,0 0 1 0 0,0-1-1 0 0,-1 1 0 0 0,1-1 1 0 0,1-2-1 0 0,4-3-839 0 0,0-1 0 0 0,6-11 0 0 0,19-27-3722 0 0,42-45 0 0 0,-46 55 4331 0 0,1-3 3770 0 0,-29 39-3154 0 0,0 0-1 0 0,0 0 1 0 0,0 0-1 0 0,0 0 1 0 0,0-1-1 0 0,0 1 1 0 0,0 0-1 0 0,0 0 1 0 0,1 0-1 0 0,-1 0 1 0 0,0 0-1 0 0,0-1 1 0 0,0 1-1 0 0,0 0 1 0 0,0 0-1 0 0,0 0 1 0 0,0 0-1 0 0,1 0 1 0 0,-1 0-1 0 0,0 0 1 0 0,0 0-1 0 0,0-1 1 0 0,0 1-1 0 0,0 0 1 0 0,1 0-1 0 0,-1 0 1 0 0,0 0 0 0 0,0 0-1 0 0,0 0 1 0 0,0 0-1 0 0,1 0 1 0 0,-1 0-1 0 0,0 0 1 0 0,0 0-1 0 0,0 0 1 0 0,0 0-1 0 0,1 0 1 0 0,-1 0-1 0 0,0 0 1 0 0,0 0-1 0 0,0 0 1 0 0,0 1-1 0 0,1-1 1 0 0,-1 0-1 0 0,0 0 1 0 0,0 0-1 0 0,0 0 1 0 0,0 0-1 0 0,0 0 1 0 0,0 0-1 0 0,1 0 1 0 0,-1 1-1 0 0,0-1 1 0 0,0 0-1 0 0,0 0 1 0 0,0 0-1 0 0,0 0 1 0 0,0 0-1 0 0,0 1 1 0 0,0-1-1 0 0,1 16 2112 0 0,-7 24-728 0 0,-24 72-618 0 0,23-87-959 0 0,5-17-92 0 0,-1 0 0 0 0,1 0 1 0 0,1 1-1 0 0,-1-1 1 0 0,2 0-1 0 0,-1 1 1 0 0,1-1-1 0 0,1 10 1 0 0,1-11-825 0 0,-1-6-12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4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 23039 0 0,'-10'4'2496'0'0,"12"4"-2496"0"0,9-3 0 0 0,6 3 400 0 0,3-6 32 0 0,6-2 8 0 0,-1-2 0 0 0,6-1-296 0 0,0-2-56 0 0,3 0-16 0 0,-6 2 0 0 0,6-2-840 0 0,2 3-160 0 0,6 0-40 0 0,1-1-9111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6 12440 0 0,'8'-5'6666'0'0,"-13"11"-3994"0"0,4-3-2567 0 0,0-1 0 0 0,1 1 0 0 0,0-1 1 0 0,-1 1-1 0 0,1-1 0 0 0,0 1 0 0 0,0-1 0 0 0,1 1 0 0 0,-1-1 0 0 0,1 5 1 0 0,1 16 374 0 0,-29 180 1915 0 0,-61 271-737 0 0,78-428-1604 0 0,-7 83-1 0 0,17-82 13 0 0,0-43-197 0 0,0 0 1 0 0,1 1-1 0 0,0-1 1 0 0,0 0 0 0 0,0 0-1 0 0,0 0 1 0 0,1 0 0 0 0,2 6-1 0 0,-3-9-25 0 0,0 0 0 0 0,-1 0 0 0 0,1-1 0 0 0,0 1-1 0 0,-1 0 1 0 0,1-1 0 0 0,0 1 0 0 0,0 0 0 0 0,0-1 0 0 0,0 1-1 0 0,-1-1 1 0 0,1 1 0 0 0,0-1 0 0 0,0 0 0 0 0,0 1 0 0 0,0-1-1 0 0,0 0 1 0 0,0 0 0 0 0,0 0 0 0 0,0 0 0 0 0,0 1 0 0 0,0-1-1 0 0,2-1 1 0 0,13-2-8195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0:5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10 129 11056 0 0,'-6'-2'1001'0'0,"6"1"-924"0"0,-1 1 1 0 0,1-1-1 0 0,0 1 0 0 0,-1-1 1 0 0,1 1-1 0 0,0-1 1 0 0,-1 0-1 0 0,1 1 0 0 0,0-1 1 0 0,0 1-1 0 0,0-1 1 0 0,-1 0-1 0 0,1 1 0 0 0,0-1 1 0 0,0 0-1 0 0,0 1 0 0 0,0-1 1 0 0,0 1-1 0 0,0-1 1 0 0,0 0-1 0 0,1 1 0 0 0,-1-1 1 0 0,0 0-1 0 0,0 1 0 0 0,0-1 1 0 0,1 1-1 0 0,-1-1 1 0 0,0 0-1 0 0,1 1 0 0 0,0-1 617 0 0,-1-1 58 0 0,1 1 0 0 0,0-1 0 0 0,0 1 0 0 0,0 0 0 0 0,1 0 0 0 0,-1-1 0 0 0,0 1 0 0 0,0 0 0 0 0,2-1 0 0 0,16-8 2428 0 0,-3 0-2081 0 0,0-1-570 0 0,0 2 0 0 0,0 0 0 0 0,1 1 1 0 0,0 0-1 0 0,32-8 0 0 0,-36 12-316 0 0,-1 1 1 0 0,0 1-1 0 0,1 0 1 0 0,-1 1-1 0 0,21 1 1 0 0,-29 0-225 0 0,0 0 0 0 0,0 0 0 0 0,0 1 1 0 0,0 0-1 0 0,0 0 0 0 0,-1 0 0 0 0,1 0 0 0 0,0 0 0 0 0,-1 1 1 0 0,1 0-1 0 0,-1-1 0 0 0,1 1 0 0 0,-1 1 0 0 0,0-1 0 0 0,0 0 1 0 0,0 1-1 0 0,0 0 0 0 0,0-1 0 0 0,-1 1 0 0 0,1 0 0 0 0,-1 0 1 0 0,3 4-1 0 0,-2 0 12 0 0,0 0 0 0 0,-1-1 0 0 0,0 1 0 0 0,0 0 0 0 0,0 0 0 0 0,-1 1 0 0 0,0-1 0 0 0,0 0 1 0 0,-1 0-1 0 0,0 1 0 0 0,0-1 0 0 0,0 0 0 0 0,-1 0 0 0 0,-1 0 0 0 0,-2 11 0 0 0,-4 8 68 0 0,-2-1 1 0 0,-24 46-1 0 0,0 1 64 0 0,13-23-63 0 0,11-27 31 0 0,1 1 0 0 0,0 1 1 0 0,-9 45-1 0 0,17-62-71 0 0,-1 0 0 0 0,2 0 0 0 0,-1 0 0 0 0,1 1 0 0 0,0-1 0 0 0,3 14 0 0 0,-3-19-40 0 0,1 0-1 0 0,0 0 0 0 0,-1 0 1 0 0,1 0-1 0 0,0 0 1 0 0,0 0-1 0 0,0-1 0 0 0,0 1 1 0 0,1 0-1 0 0,-1 0 1 0 0,0-1-1 0 0,1 1 0 0 0,-1-1 1 0 0,1 1-1 0 0,0-1 1 0 0,-1 0-1 0 0,1 0 0 0 0,0 0 1 0 0,0 0-1 0 0,0 0 1 0 0,0 0-1 0 0,0 0 0 0 0,0 0 1 0 0,0-1-1 0 0,0 1 0 0 0,0-1 1 0 0,0 1-1 0 0,4-1 1 0 0,4 1 57 0 0,1-1 0 0 0,0-1 1 0 0,0 0-1 0 0,0 0 1 0 0,-1-1-1 0 0,20-6 0 0 0,64-26 420 0 0,-61 20-408 0 0,121-44-407 0 0,-48 24-2751 0 0,-51 17-7446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2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2456 3224 0 0,'-9'3'19117'0'0,"4"-20"-18968"0"0,4 2 22 0 0,0 12-135 0 0,1 1-1 0 0,0-1 1 0 0,0 1 0 0 0,-1-1-1 0 0,2 1 1 0 0,-1-1 0 0 0,0 1-1 0 0,0-1 1 0 0,1 1 0 0 0,0-1-1 0 0,-1 1 1 0 0,2-3 0 0 0,1-2-10 0 0,-1 1 1 0 0,0 0 0 0 0,0-1 0 0 0,-1 0 0 0 0,2-8 0 0 0,-3 7-3 0 0,2 0 0 0 0,-1 1 1 0 0,1 0-1 0 0,3-8 0 0 0,6-22 59 0 0,9-17 138 0 0,-13 37-260 0 0,-5 11 23 0 0,0 0 0 0 0,0 1 0 0 0,1-1 0 0 0,-1 1-1 0 0,5-6 1 0 0,5-10 16 0 0,-11 18 0 0 0,1-1 0 0 0,0 0 0 0 0,0 0 0 0 0,6-6 0 0 0,7-13 0 0 0,-1-7 0 0 0,30-47 0 0 0,28-41 872 0 0,-43 83-818 0 0,21-20 74 0 0,-46 51-112 0 0,0 0 1 0 0,0 0 0 0 0,0 0-1 0 0,10-6 1 0 0,-9 6-4 0 0,-1 1-1 0 0,1-1 1 0 0,-1 0 0 0 0,7-8-1 0 0,40-55 42 0 0,6-19-27 0 0,-44 66 31 0 0,63-94 562 0 0,-51 87-592 0 0,-7 8-47 0 0,-11 13-23 0 0,0-1-1 0 0,1 1 1 0 0,-1 1 0 0 0,1-1-1 0 0,17-8 1 0 0,16-12 48 0 0,-21 12 8 0 0,-11 8-1 0 0,-1 0-1 0 0,0 0 1 0 0,13-14-1 0 0,-15 14-12 0 0,1 0 0 0 0,0 1 0 0 0,12-8 0 0 0,54-30 0 0 0,-58 34 28 0 0,0-1-1 0 0,-1 0 1 0 0,1-1-1 0 0,-2-1 0 0 0,0 0 1 0 0,17-21-1 0 0,-10 11 2 0 0,39-34 0 0 0,-42 42 65 0 0,-3 3-46 0 0,0 0 0 0 0,26-14 0 0 0,7-4 16 0 0,-6 4-25 0 0,6-5 10 0 0,-37 24-35 0 0,-1 0 0 0 0,17-8 0 0 0,-21 11-11 0 0,1 0 0 0 0,-1 0-1 0 0,1 0 1 0 0,-1 0 0 0 0,0-1 0 0 0,-1 0-1 0 0,6-4 1 0 0,-6 3 4 0 0,1 1 0 0 0,-1 1 1 0 0,1-1-1 0 0,0 1 0 0 0,6-3 0 0 0,-6 3-73 0 0,0-1 0 0 0,1 1 0 0 0,-1-1-1 0 0,7-7 1 0 0,1-3 132 0 0,0 0 0 0 0,1 0 0 0 0,26-17 0 0 0,-29 22 35 0 0,8-5-42 0 0,-11 10-59 0 0,1-2 0 0 0,-1 1 0 0 0,15-13 0 0 0,-15 12 0 0 0,0-1 0 0 0,0 1 0 0 0,18-9 0 0 0,3-3 0 0 0,-20 13 19 0 0,0-1 0 0 0,13-11 0 0 0,-14 11-12 0 0,17-4-7 0 0,-17 5 53 0 0,0 1 0 0 0,13-5 0 0 0,4-1-4 0 0,4-7-284 0 0,-25 15 162 0 0,0-1 1 0 0,1 0-1 0 0,0 1 0 0 0,-1 0 1 0 0,1 0-1 0 0,0 0 1 0 0,7-1-1 0 0,67-17 881 0 0,-55 12-808 0 0,-20 7 0 0 0,0-1 0 0 0,-1 1 0 0 0,1-1 0 0 0,1 1 0 0 0,-1 1 0 0 0,7-2 0 0 0,-5 0 0 0 0,-1 1 0 0 0,1-1 0 0 0,-1-1 0 0 0,0 1 0 0 0,8-6 0 0 0,0 1 54 0 0,27-13 68 0 0,-32 16-99 0 0,-1 0 0 0 0,2 0-1 0 0,14-4 1 0 0,39-10 84 0 0,-8 1-97 0 0,50-16 725 0 0,-93 29-1028 0 0,0 1 217 0 0,-1-1-1 0 0,0 0 1 0 0,13-9-1 0 0,-10 7 77 0 0,-1 0 0 0 0,1 1 0 0 0,0 0 0 0 0,24-5 0 0 0,11-5 0 0 0,58-20 64 0 0,-82 23 0 0 0,-20 10-30 0 0,1-1 0 0 0,-1 1 0 0 0,10-4 0 0 0,33-13 334 0 0,-45 18-371 0 0,-1 1 0 0 0,0 0 0 0 0,1 0-1 0 0,-1 0 1 0 0,1 0 0 0 0,-1 0 0 0 0,0 1 0 0 0,1-1-1 0 0,-1 0 1 0 0,0 1 0 0 0,2 0 0 0 0,8 1-40 0 0,5-3 14 0 0,0 0 0 0 0,25-5 0 0 0,-3-4 52 0 0,-24 5-9 0 0,1 2-1 0 0,14-3 1 0 0,-10 4 13 0 0,30-9-1 0 0,-14 5 29 0 0,-27 5-45 0 0,1 0 1 0 0,12-3-1 0 0,15-3 48 0 0,-28 6-59 0 0,0 0 0 0 0,0-1-1 0 0,9-2 1 0 0,22-4 1 0 0,-29 6 11 0 0,-1 1-1 0 0,15-1 1 0 0,12-1 37 0 0,21-4-72 0 0,0 3-1 0 0,64 3 1 0 0,-73 1 17 0 0,82-5 7 0 0,-82 6 64 0 0,-21 0-80 0 0,0-1 0 0 0,-1-1 0 0 0,30-5 0 0 0,-36 3 16 0 0,0 2 0 0 0,0 0 0 0 0,27 2 0 0 0,-3 1 0 0 0,-18-2 0 0 0,1 0 0 0 0,31-3 0 0 0,-3 0 106 0 0,-34 2-39 0 0,23-3 0 0 0,-7 0-160 0 0,41 0-1 0 0,-7 0 1 0 0,31-1 93 0 0,28-2 520 0 0,-8 4-945 0 0,-81 3 346 0 0,95 7 79 0 0,-132-6 0 0 0,35 3-53 0 0,-26-2 327 0 0,0 0 1 0 0,0-1-1 0 0,0-1 0 0 0,24-2 1 0 0,-18 0-109 0 0,1 1 1 0 0,25 3-1 0 0,-6-1-152 0 0,15-7 122 0 0,-36 10-136 0 0,-8-2 0 0 0,0 0 0 0 0,0-1 0 0 0,13 1 0 0 0,-14-3-2735 0 0,6-3-6298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2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3926 2760 0 0,'0'0'7904'0'0,"10"-8"-6376"0"0,-4-9-748 0 0,1 0 0 0 0,18-31 0 0 0,-2 3-128 0 0,13-17 161 0 0,-26 48-706 0 0,0 0 0 0 0,1 0 0 0 0,16-13 1 0 0,3-5 121 0 0,96-141 591 0 0,-66 86-448 0 0,21-22 58 0 0,23-32-356 0 0,82-94 442 0 0,-81 108-8 0 0,69-80 130 0 0,3-9-552 0 0,-39 44 12 0 0,-68 92-36 0 0,57-67-58 0 0,148-171 504 0 0,-51 62 304 0 0,99-94 466 0 0,-209 232-810 0 0,-41 43-119 0 0,58-62 184 0 0,-36 34-330 0 0,16-17-130 0 0,145-188 191 0 0,-210 259-252 0 0,-7 10-140 0 0,-31 31-399 0 0,0 1 0 0 0,1 0 0 0 0,0 0 0 0 0,16-9 0 0 0,-17 11-495 0 0,-1 0-763 0 0,-2-1-65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5853 4608 0 0,'0'0'208'0'0,"-1"0"-9"0"0,1 0 0 0 0,-1 1 1 0 0,0-1 0 0 0,1 0 0 0 0,-1 0 0 0 0,0 0 0 0 0,0 1 0 0 0,1-1 0 0 0,-1 0 0 0 0,0 0 0 0 0,1 0 0 0 0,-1 0-1 0 0,0 0 1 0 0,0 0 0 0 0,1 0 0 0 0,-1 0 0 0 0,0-1 0 0 0,1 1 0 0 0,-2 0 0 0 0,-1-8 2381 0 0,3 8-2531 0 0,0-1-1 0 0,0 1 1 0 0,-1-1-1 0 0,1 1 1 0 0,0 0-1 0 0,0-1 1 0 0,0 1-1 0 0,0-1 1 0 0,0 1-1 0 0,0 0 0 0 0,-1-1 1 0 0,1 1-1 0 0,0-1 1 0 0,0 1-1 0 0,-1 0 1 0 0,1-1-1 0 0,0 1 1 0 0,-1 0-1 0 0,0-1 1 0 0,2 0 9 0 0,0-1 0 0 0,0 1 0 0 0,0-1 0 0 0,-1 1 0 0 0,1-1 1 0 0,0 0-1 0 0,-1 1 0 0 0,1-1 0 0 0,-1 0 0 0 0,0 1 0 0 0,0-3 1 0 0,2-5 124 0 0,2 0 72 0 0,1 0 0 0 0,0 1-1 0 0,0 0 1 0 0,8-10 0 0 0,-8 12-76 0 0,9-11 446 0 0,19-19 0 0 0,-18 21-215 0 0,181-210 1568 0 0,-52 58-1452 0 0,-117 136-300 0 0,54-68 377 0 0,-2-9 100 0 0,-57 74-454 0 0,1 2 0 0 0,38-40 0 0 0,125-133 338 0 0,-175 191-570 0 0,201-225 168 0 0,-165 190-186 0 0,-1-2 0 0 0,63-94 0 0 0,-22 25 223 0 0,26-39 144 0 0,-43 57-45 0 0,35-56 129 0 0,22-68-264 0 0,-86 149-185 0 0,-2-8-17 0 0,-9 15 261 0 0,85-191 1298 0 0,-72 143-1143 0 0,33-144-1 0 0,-74 252-378 0 0,40-170 178 0 0,-3 17-82 0 0,4-12 41 0 0,48-178 248 0 0,-53 188-142 0 0,22-109-73 0 0,-48 213-143 0 0,9-55 30 0 0,3-42 43 0 0,20-200-10 0 0,-29 166-48 0 0,-13 154-55 0 0,0-5-8 0 0,-1-1-1 0 0,-7-57 1 0 0,-13-21-2186 0 0,19 120 1905 0 0,0 1-1 0 0,0 0 1 0 0,-1 0 0 0 0,1-1 0 0 0,0 1-1 0 0,0 0 1 0 0,1-1 0 0 0,-1 1-1 0 0,0 0 1 0 0,0 0 0 0 0,1-1 0 0 0,-1 1-1 0 0,1-2 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7393 5528 0 0,'1'-8'10752'0'0,"9"-39"-8105"0"0,10-12-605 0 0,-13 35-1204 0 0,16-38 1 0 0,-8 27-455 0 0,-10 23-280 0 0,0-1 1 0 0,1 1-1 0 0,10-14 0 0 0,-2 5 211 0 0,-1 0 0 0 0,-1-1 0 0 0,-1 0 0 0 0,9-25 0 0 0,-7 13-129 0 0,2 0 0 0 0,1 1-1 0 0,2 0 1 0 0,30-40 0 0 0,-11 22 59 0 0,-3 7-36 0 0,42-74 1 0 0,-73 111-202 0 0,30-54 103 0 0,54-77 0 0 0,-80 129-107 0 0,158-231 56 0 0,-96 126-50 0 0,51-92 54 0 0,-81 127 29 0 0,98-184 353 0 0,-1-18-471 0 0,-118 238 54 0 0,72-200 142 0 0,-13 30-65 0 0,12-40 13 0 0,-44 119-23 0 0,61-280-44 0 0,-97 372 229 0 0,31-242 370 0 0,-33 227-543 0 0,4-114 147 0 0,-5 69-141 0 0,12-600 259 0 0,-66-29-158 0 0,44 702-203 0 0,-35-437 185 0 0,36 51 130 0 0,3 262-198 0 0,3-18-51 0 0,-2-119 55 0 0,-17 145-133 0 0,12 117-874 0 0,3 22 397 0 0,0 0 1 0 0,0 0-1 0 0,0 0 1 0 0,1 0-1 0 0,1-11 1 0 0,1 6-1359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3 268 9216 0 0,'-2'4'11431'0'0,"3"-14"-11076"0"0,1-1-1 0 0,0 0 1 0 0,1 1-1 0 0,0 0 1 0 0,0-1-1 0 0,1 1 0 0 0,9-15 1 0 0,6-20-319 0 0,-8 19 142 0 0,4-16 750 0 0,-12 30-766 0 0,1 0 0 0 0,0 1 0 0 0,7-13 0 0 0,-11 24-162 0 0,0-1 0 0 0,0 1 1 0 0,0 0-1 0 0,0 0 0 0 0,0 0 0 0 0,0 0 1 0 0,0 0-1 0 0,0 0 0 0 0,0 0 1 0 0,1 0-1 0 0,-1 0 0 0 0,0 0 1 0 0,0 0-1 0 0,0 0 0 0 0,0 0 1 0 0,0-1-1 0 0,0 1 0 0 0,0 0 1 0 0,0 0-1 0 0,0 0 0 0 0,0 0 1 0 0,1 0-1 0 0,-1 0 0 0 0,0 0 1 0 0,0 0-1 0 0,0 0 0 0 0,0 0 1 0 0,0 0-1 0 0,0 0 0 0 0,0 0 1 0 0,0 0-1 0 0,1 0 0 0 0,-1 0 1 0 0,0 0-1 0 0,0 1 0 0 0,0-1 0 0 0,0 0 1 0 0,0 0-1 0 0,0 0 0 0 0,0 0 1 0 0,0 0-1 0 0,0 0 0 0 0,0 0 1 0 0,1 0-1 0 0,-1 0 0 0 0,0 0 1 0 0,0 0-1 0 0,0 0 0 0 0,0 0 1 0 0,0 1-1 0 0,0-1 0 0 0,0 0 1 0 0,0 0-1 0 0,0 0 0 0 0,0 0 1 0 0,0 0-1 0 0,2 4-4 0 0,1 4-5 0 0,0 0-1 0 0,0 1 1 0 0,-1-1 0 0 0,1 15-1 0 0,5 16-15 0 0,-6-32 25 0 0,3 10 0 0 0,11 27 0 0 0,-14-40 0 0 0,0-1 0 0 0,0 1 0 0 0,0 0 0 0 0,0 0 0 0 0,1-1 0 0 0,0 1 0 0 0,-1-1 0 0 0,1 0 0 0 0,0 0 0 0 0,1 0 0 0 0,-1 0 0 0 0,6 3 0 0 0,-8-6 11 0 0,1 1 0 0 0,0 0 0 0 0,-1-1 0 0 0,1 1 0 0 0,0-1 0 0 0,0 1 0 0 0,0-1 0 0 0,-1 0 0 0 0,1 0 0 0 0,0 0 0 0 0,0 0 0 0 0,0 0 0 0 0,-1 0 0 0 0,1-1 0 0 0,0 1 0 0 0,0-1 0 0 0,-1 1 0 0 0,1-1 0 0 0,0 1 0 0 0,-1-1 0 0 0,1 0 0 0 0,0 0 0 0 0,-1 0 0 0 0,1 0 0 0 0,-1 0 0 0 0,1 0 0 0 0,-1 0 0 0 0,0-1 0 0 0,2-1 0 0 0,4-5 67 0 0,-1 0 0 0 0,0 0 0 0 0,10-18 0 0 0,-12 20-96 0 0,-1-2-390 0 0,1-1 0 0 0,-1 1 0 0 0,0-1 0 0 0,-1 0 0 0 0,0 0 0 0 0,1-17-1 0 0,-1 14-363 0 0,1-10-831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13160 0 0,'0'0'1186'0'0,"11"-8"-851"0"0,7-7 2116 0 0,24-15 0 0 0,-10 8-373 0 0,-30 21-2000 0 0,1-1 0 0 0,-1 1 1 0 0,1-1-1 0 0,-1 1 1 0 0,1 0-1 0 0,-1 0 0 0 0,1 0 1 0 0,0 0-1 0 0,-1 0 0 0 0,1 1 1 0 0,0-1-1 0 0,0 1 1 0 0,2 0-1 0 0,-4 0-13 0 0,0 1-11 0 0,0 0-46 0 0,0-1 0 0 0,0 1 0 0 0,0 0 0 0 0,0 0 0 0 0,-1 0 0 0 0,1 0 0 0 0,0 0 0 0 0,-1 1 0 0 0,1-1 0 0 0,-1 0 0 0 0,1 0 0 0 0,-1 0 0 0 0,1 1 0 0 0,-1-1 0 0 0,0 0 0 0 0,0 0 0 0 0,0 1 0 0 0,0-1 0 0 0,1 0 0 0 0,-2 0 0 0 0,1 1 0 0 0,0-1 0 0 0,0 0 0 0 0,0 0 0 0 0,-1 1 0 0 0,1-1 0 0 0,0 0 0 0 0,-1 0 0 0 0,0 2 0 0 0,-1 2 81 0 0,0 2-11 0 0,0 0 0 0 0,-1 0 0 0 0,-5 10 0 0 0,-5 13-85 0 0,11-26 7 0 0,1-3-2 0 0,1-1 1 0 0,0 1-1 0 0,-1 0 1 0 0,1-1-1 0 0,-1 1 1 0 0,1 0-1 0 0,0 0 1 0 0,0-1-1 0 0,0 1 0 0 0,-1 0 1 0 0,1 0-1 0 0,0 0 1 0 0,0-1-1 0 0,0 1 1 0 0,0 1-1 0 0,0-1-119 0 0,2-1-3 0 0,6 2 173 0 0,0 0 0 0 0,0-1 1 0 0,0 0-1 0 0,0 0 0 0 0,1-1 1 0 0,-1 0-1 0 0,0 0 0 0 0,0-1 1 0 0,0 0-1 0 0,1 0 0 0 0,12-5 1 0 0,12-4 519 0 0,-32 9-494 0 0,0 8-35 0 0,-1-6-39 0 0,0-1 0 0 0,1 1 0 0 0,-1 0 0 0 0,0-1 1 0 0,0 1-1 0 0,0-1 0 0 0,0 1 0 0 0,0-1 0 0 0,0 1 1 0 0,0 0-1 0 0,0-1 0 0 0,0 1 0 0 0,0-1 1 0 0,0 1-1 0 0,-1 0 0 0 0,1-1 0 0 0,0 1 0 0 0,0-1 1 0 0,-1 1-1 0 0,1-1 0 0 0,-1 1 0 0 0,-5 9-67 0 0,-1 0 1 0 0,0 0-1 0 0,-1-1 0 0 0,0 0 0 0 0,-1-1 0 0 0,-10 9 0 0 0,-62 38-423 0 0,77-52 487 0 0,-6 3-572 0 0,1 1 0 0 0,-11 10 0 0 0,9-7-1352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15 239 6448 0 0,'-9'-9'1877'0'0,"8"8"-1134"0"0,0-1 1 0 0,1 1 0 0 0,-1 0 0 0 0,0-1-1 0 0,1 1 1 0 0,0 0 0 0 0,-1-1 0 0 0,1 1-1 0 0,-1-3 1 0 0,3-13 5110 0 0,0 4-6791 0 0,2-5 1854 0 0,-2 8-389 0 0,1 0-1 0 0,-1 1 0 0 0,8-16 1 0 0,7-14 402 0 0,-11 23-640 0 0,1 1 0 0 0,14-23 0 0 0,-21 38-289 0 0,0 0 0 0 0,1-1-1 0 0,-1 1 1 0 0,0 0 0 0 0,0 0 0 0 0,0 0 0 0 0,0-1 0 0 0,1 1-1 0 0,-1 0 1 0 0,0 0 0 0 0,0 0 0 0 0,1 0 0 0 0,-1-1-1 0 0,0 1 1 0 0,0 0 0 0 0,1 0 0 0 0,-1 0 0 0 0,0 0 0 0 0,0 0-1 0 0,1 0 1 0 0,-1 0 0 0 0,0 0 0 0 0,0 0 0 0 0,1 0 0 0 0,-1 0-1 0 0,0 0 1 0 0,0 0 0 0 0,1 0 0 0 0,-1 0 0 0 0,0 0 0 0 0,1 0-1 0 0,-1 0 1 0 0,0 0 0 0 0,0 1 0 0 0,1-1 0 0 0,-1 0 0 0 0,0 0-1 0 0,0 0 1 0 0,0 0 0 0 0,1 1 0 0 0,-1-1 0 0 0,0 0 0 0 0,0 0-1 0 0,0 0 1 0 0,0 1 0 0 0,1-1 0 0 0,-1 0 0 0 0,0 0-1 0 0,0 0 1 0 0,0 1 0 0 0,0-1 0 0 0,0 0 0 0 0,0 0 0 0 0,0 1-1 0 0,0-1 1 0 0,1 0 0 0 0,-1 1 0 0 0,0-1 0 0 0,0 0 0 0 0,0 0-1 0 0,0 1 1 0 0,0-1 0 0 0,-1 1 0 0 0,2-1-1 0 0,0 7-9 0 0,0-1 0 0 0,0 1-1 0 0,0 0 1 0 0,-1 0 0 0 0,0 9-1 0 0,0 7-6 0 0,1-4 14 0 0,1 0 0 0 0,1-1 0 0 0,8 31 0 0 0,-10-43 3 0 0,1-1 0 0 0,0 1 0 0 0,1 0 0 0 0,0 0 0 0 0,-1-1 0 0 0,1 0 0 0 0,1 1 0 0 0,-1-1 0 0 0,1 0 0 0 0,0-1 0 0 0,0 1 0 0 0,1-1 0 0 0,-1 0 0 0 0,1 0 0 0 0,6 4 0 0 0,-9-6 6 0 0,1-1 0 0 0,-1 0 0 0 0,1 0 0 0 0,-1 0 1 0 0,1 0-1 0 0,-1 0 0 0 0,1-1 0 0 0,0 1 0 0 0,-1-1 0 0 0,1 1 0 0 0,0-1 0 0 0,0 0 0 0 0,-1 0 0 0 0,1 0 0 0 0,0-1 0 0 0,5 0 0 0 0,-5-1 34 0 0,1 1-1 0 0,0-1 0 0 0,-1 0 1 0 0,1 0-1 0 0,-1 0 1 0 0,1 0-1 0 0,-1-1 0 0 0,0 1 1 0 0,0-1-1 0 0,4-4 0 0 0,0-1 5 0 0,-1 0-1 0 0,0-1 0 0 0,0 0 0 0 0,-1 0 0 0 0,0-1 0 0 0,0 1 0 0 0,5-19 1 0 0,18-82-3375 0 0,-22 85 1574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13592 0 0,'0'0'656'0'0,"-3"6"-280"0"0,1-1 8 0 0,2 2-312 0 0,0 2-72 0 0,-7 7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7368 0 0,'0'0'666'0'0,"9"-15"2109"0"0,13-13 6412 0 0,6 4-6208 0 0,-8 10-2121 0 0,22-12 0 0 0,-39 24-806 0 0,0 1 0 0 0,0-1 0 0 0,0 1 0 0 0,1 0 0 0 0,-1 0 0 0 0,0 0 0 0 0,0 1 0 0 0,6-1 0 0 0,-8 1-50 0 0,0 0 0 0 0,0 0 0 0 0,-1 0 0 0 0,1 0 0 0 0,0 0 0 0 0,0 0 0 0 0,-1 0 0 0 0,1 0 0 0 0,0 0-1 0 0,-1 1 1 0 0,1-1 0 0 0,0 0 0 0 0,-1 1 0 0 0,1-1 0 0 0,0 0 0 0 0,-1 1 0 0 0,1-1 0 0 0,0 1 0 0 0,-1-1 0 0 0,1 1-1 0 0,-1-1 1 0 0,1 1 0 0 0,-1-1 0 0 0,1 1 0 0 0,-1-1 0 0 0,0 1 0 0 0,1 0 0 0 0,-1-1 0 0 0,0 1 0 0 0,1 0 0 0 0,-1-1-1 0 0,0 1 1 0 0,0 0 0 0 0,1 0 0 0 0,-1-1 0 0 0,0 1 0 0 0,0 0 0 0 0,0-1 0 0 0,0 1 0 0 0,0 0 0 0 0,0 0 0 0 0,0-1 0 0 0,0 1-1 0 0,-1 0 1 0 0,1 1 0 0 0,-4 17 9 0 0,-9 24-1 0 0,7-23 12 0 0,-7 32 1 0 0,13-46-1 0 0,-1 0 0 0 0,0 0 0 0 0,1 0 0 0 0,0 0 0 0 0,1 0 1 0 0,-1 0-1 0 0,1-1 0 0 0,0 1 0 0 0,4 11 0 0 0,-4-15 5 0 0,0 1 0 0 0,0-1 0 0 0,0 0 0 0 0,0 0 1 0 0,0 0-1 0 0,1 0 0 0 0,-1 0 0 0 0,1 0 0 0 0,-1-1 0 0 0,1 1 0 0 0,0 0 0 0 0,0-1 1 0 0,0 0-1 0 0,0 1 0 0 0,0-1 0 0 0,0 0 0 0 0,0 0 0 0 0,0 0 0 0 0,0 0 0 0 0,0 0 1 0 0,1 0-1 0 0,-1-1 0 0 0,0 1 0 0 0,1-1 0 0 0,-1 0 0 0 0,0 1 0 0 0,5-2 0 0 0,5 1 119 0 0,-1-1-1 0 0,0-1 0 0 0,1 0 0 0 0,16-6 0 0 0,-11 3 123 0 0,54-17-1866 0 0,-49 16 516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6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11976 0 0,'0'0'922'0'0,"9"-13"1098"0"0,17-26 4796 0 0,6-28-4303 0 0,-8 18-1277 0 0,32-48-12 0 0,-36 63-961 0 0,-16 26-226 0 0,1 0 1 0 0,-1 1-1 0 0,1 0 0 0 0,0 0 1 0 0,1 0-1 0 0,6-7 0 0 0,-12 14-37 0 0,0 0 0 0 0,1 0 0 0 0,-1 0 0 0 0,0 0 0 0 0,0 0 0 0 0,0 0 0 0 0,0 0 0 0 0,0 0 0 0 0,0 0 0 0 0,1 0 0 0 0,-1-1 0 0 0,0 1 0 0 0,0 0 0 0 0,0 0 0 0 0,0 0 0 0 0,0 0 0 0 0,1 0 0 0 0,-1 0 0 0 0,0 0 0 0 0,0 0 0 0 0,0 0 0 0 0,0 0 0 0 0,1 0 0 0 0,-1 0 0 0 0,0 0 0 0 0,0 0 0 0 0,0 1 0 0 0,0-1 0 0 0,0 0 0 0 0,1 0 0 0 0,-1 0 0 0 0,0 0 0 0 0,0 0 0 0 0,0 0 0 0 0,0 0 0 0 0,0 0 0 0 0,0 0 0 0 0,1 0 0 0 0,-1 1 0 0 0,0-1 0 0 0,0 0 0 0 0,0 0 0 0 0,0 0 0 0 0,0 0 0 0 0,0 0 0 0 0,0 1 0 0 0,0-1 0 0 0,3 7 0 0 0,-3-6 0 0 0,3 67 0 0 0,-2-48 19 0 0,1 0 1 0 0,1 0-1 0 0,1 0 0 0 0,1-1 0 0 0,0 1 1 0 0,12 25-1 0 0,-16-42-5 0 0,1 0 1 0 0,-1 0-1 0 0,1 1 1 0 0,-1-2-1 0 0,1 1 1 0 0,0 0-1 0 0,0 0 1 0 0,1 0-1 0 0,-1-1 1 0 0,0 0-1 0 0,1 1 1 0 0,-1-1-1 0 0,1 0 1 0 0,0 0-1 0 0,0 0 1 0 0,0 0-1 0 0,0-1 1 0 0,0 1-1 0 0,0-1 1 0 0,1 0-1 0 0,-1 0 1 0 0,5 1-1 0 0,-4-2 24 0 0,1 1-1 0 0,0-1 0 0 0,0 0 1 0 0,0 0-1 0 0,-1-1 1 0 0,1 0-1 0 0,0 1 0 0 0,0-2 1 0 0,-1 1-1 0 0,1 0 1 0 0,-1-1-1 0 0,1 0 1 0 0,-1 0-1 0 0,0 0 0 0 0,6-5 1 0 0,7-5 99 0 0,-1-1 0 0 0,-1 0 0 0 0,21-25 1 0 0,35-51-227 0 0,-53 67-123 0 0,8-15-764 0 0,0 2-6672 0 0,-11 12-922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9672 0 0,'0'0'874'0'0,"0"5"1065"0"0,-2 57 4991 0 0,-1-37-6578 0 0,-1 0 0 0 0,0-1 0 0 0,-14 40 0 0 0,-64 188 328 0 0,75-229-779 0 0,1-1 0 0 0,-6 46 0 0 0,12-55-1243 0 0,3-6-3297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 14832 0 0,'0'-1'57'0'0,"-1"0"0"0"0,1 1 1 0 0,0-1-1 0 0,0 0 0 0 0,-1 1 0 0 0,1-1 1 0 0,0 1-1 0 0,-1-1 0 0 0,1 0 1 0 0,-1 1-1 0 0,1-1 0 0 0,-1 1 1 0 0,1-1-1 0 0,-1 1 0 0 0,1 0 1 0 0,-1-1-1 0 0,0 1 0 0 0,1 0 1 0 0,-1-1-1 0 0,1 1 0 0 0,-1 0 1 0 0,0 0-1 0 0,1-1 0 0 0,-1 1 1 0 0,-1 0-1 0 0,0 0 73 0 0,0 0 0 0 0,0 0 0 0 0,0 0 1 0 0,0 0-1 0 0,0 1 0 0 0,0-1 0 0 0,0 1 0 0 0,0-1 1 0 0,-2 2-1 0 0,-2 1 221 0 0,0 0 1 0 0,1 0-1 0 0,0 0 1 0 0,-1 1-1 0 0,-6 6 1 0 0,1 1-22 0 0,1 1 0 0 0,0 0 0 0 0,0 1 0 0 0,1 0 0 0 0,1 0 0 0 0,0 1 0 0 0,-10 27 0 0 0,13-17-220 0 0,5-24-106 0 0,1 1-1 0 0,-1-1 1 0 0,0 0-1 0 0,1 1 0 0 0,-1-1 1 0 0,1 0-1 0 0,-1 0 1 0 0,1 1-1 0 0,-1-1 0 0 0,1 0 1 0 0,-1 0-1 0 0,1 0 1 0 0,-1 0-1 0 0,1 0 0 0 0,-1 0 1 0 0,1 0-1 0 0,-1 0 1 0 0,1 0-1 0 0,-1 0 3 0 0,4-1-34 0 0,0 0 0 0 0,0 0 0 0 0,-1-1 0 0 0,1 0 0 0 0,0 1 0 0 0,-1-1 0 0 0,0-1 0 0 0,0 1 0 0 0,1 0 0 0 0,3-5 0 0 0,-4 4-169 0 0,23-23-1948 0 0,-10 10-2842 0 0,-1 1-1442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11976 0 0,'5'9'8809'0'0,"-38"-3"-6107"0"0,25-4-2698 0 0,5-1-11 0 0,-3 5 86 0 0,5-5-78 0 0,0 0 0 0 0,0 0 0 0 0,0 1 1 0 0,0-1-1 0 0,0 1 0 0 0,1-1 0 0 0,-1 0 0 0 0,0 1 0 0 0,1-1 0 0 0,-1 1 0 0 0,1-1 0 0 0,-1 1 0 0 0,1 0 0 0 0,0-1 0 0 0,0 1 0 0 0,0-1 0 0 0,0 1 1 0 0,0 0-1 0 0,0-1 0 0 0,0 3 0 0 0,1 3-12 0 0,-1-3 24 0 0,0 1 0 0 0,1-1 0 0 0,0 1-1 0 0,2 6 1 0 0,-2-10 14 0 0,-1 0 0 0 0,0 0 0 0 0,0-1 0 0 0,1 1 0 0 0,-1 0 0 0 0,0 0 0 0 0,1-1 0 0 0,-1 1 0 0 0,1 0 0 0 0,-1-1 0 0 0,1 1 0 0 0,-1-1 0 0 0,1 1-1 0 0,-1 0 1 0 0,1-1 0 0 0,0 1 0 0 0,-1-1 0 0 0,1 0 0 0 0,0 1 0 0 0,-1-1 0 0 0,1 1 0 0 0,0-1 0 0 0,0 0 0 0 0,-1 0 0 0 0,1 1 0 0 0,0-1 0 0 0,0 0 0 0 0,0 0 0 0 0,-1 0 0 0 0,1 0 0 0 0,0 0-1 0 0,0 0 1 0 0,0 0 0 0 0,-1 0 0 0 0,1 0 0 0 0,0 0 0 0 0,0-1 0 0 0,-1 1 0 0 0,1 0 0 0 0,0 0 0 0 0,0-1 0 0 0,-1 1 0 0 0,1-1 0 0 0,0 1 0 0 0,0 0 0 0 0,-1-1 0 0 0,1 1 0 0 0,-1-1-1 0 0,2 0 1 0 0,1-2 26 0 0,-1 1 0 0 0,1-1 0 0 0,-1 0 0 0 0,1 0 0 0 0,-1 0 0 0 0,0 0 0 0 0,0 0 0 0 0,3-7 0 0 0,14-36 614 0 0,-18 45-366 0 0,8-2 20 0 0,-8 2-311 0 0,-1 1 0 0 0,1 0 0 0 0,-1 0 0 0 0,1-1 0 0 0,-1 1 0 0 0,1 0 0 0 0,0 0 0 0 0,-1 0 0 0 0,1 0 0 0 0,-1 0-1 0 0,1-1 1 0 0,0 1 0 0 0,-1 0 0 0 0,1 0 0 0 0,0 1 0 0 0,-1-1 0 0 0,1 0 0 0 0,-1 0 0 0 0,2 0 0 0 0,2 2 0 0 0,0 0 0 0 0,0 0 0 0 0,0 0 0 0 0,0 1 0 0 0,0-1 0 0 0,-1 1 0 0 0,1 0 0 0 0,-1 0 0 0 0,1 0 0 0 0,-1 1 0 0 0,0-1-1 0 0,-1 1 1 0 0,1 0 0 0 0,0-1 0 0 0,-1 1 0 0 0,0 0 0 0 0,0 1 0 0 0,0-1 0 0 0,1 6 0 0 0,1 2-12 0 0,-1 1-1 0 0,0 0 1 0 0,-1-1-1 0 0,0 1 1 0 0,0 22-1 0 0,-3-19 14 0 0,0 1-1 0 0,0-1 1 0 0,-2 0-1 0 0,0 0 1 0 0,-1 0-1 0 0,-1 0 1 0 0,-9 22-1 0 0,10-29 3 0 0,0-1 0 0 0,0 0-1 0 0,-1 0 1 0 0,0 0 0 0 0,-1 0 0 0 0,1-1-1 0 0,-1 0 1 0 0,-1 0 0 0 0,1-1-1 0 0,-1 0 1 0 0,-1 0 0 0 0,1-1-1 0 0,-1 1 1 0 0,-13 6 0 0 0,19-11-37 0 0,-1 0 0 0 0,1 0-1 0 0,0-1 1 0 0,-1 1 0 0 0,1 0 0 0 0,0-1 0 0 0,-1 0 0 0 0,1 1 0 0 0,0-1-1 0 0,-1 0 1 0 0,1 0 0 0 0,-1-1 0 0 0,1 1 0 0 0,0 0 0 0 0,-1-1 0 0 0,1 1 0 0 0,0-1-1 0 0,-1 0 1 0 0,1 0 0 0 0,0 0 0 0 0,0 0 0 0 0,0 0 0 0 0,0 0 0 0 0,0-1-1 0 0,0 1 1 0 0,0-1 0 0 0,0 1 0 0 0,-1-3 0 0 0,1 1-368 0 0,0 1 1 0 0,1 0-1 0 0,-1 0 0 0 0,1 0 1 0 0,0-1-1 0 0,0 1 1 0 0,-1-3-1 0 0,1 2-590 0 0,0 0 1 0 0,1 0-1 0 0,-1 0 0 0 0,1 0 0 0 0,0 0 1 0 0,0-5-1 0 0,1-12-6243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3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13304 0 0,'0'0'2428'0'0,"10"-9"981"0"0,5-8-515 0 0,18-31 0 0 0,-23 32-2300 0 0,2 0 1 0 0,20-23 0 0 0,-23 27-360 0 0,6-8 124 0 0,-13 18-293 0 0,-2 2-66 0 0,0 0 0 0 0,0 0 0 0 0,0 0 0 0 0,0-1 1 0 0,0 1-1 0 0,0 0 0 0 0,0 0 0 0 0,0 0 1 0 0,0 0-1 0 0,0 0 0 0 0,0 0 0 0 0,0 0 0 0 0,0 0 1 0 0,0-1-1 0 0,0 1 0 0 0,0 0 0 0 0,1 0 1 0 0,-1 0-1 0 0,0 0 0 0 0,0 0 0 0 0,0 0 0 0 0,0 0 1 0 0,0 0-1 0 0,0 0 0 0 0,0 0 0 0 0,0 0 1 0 0,0 0-1 0 0,1 0 0 0 0,-1 0 0 0 0,0 0 0 0 0,0-1 1 0 0,0 1-1 0 0,0 0 0 0 0,0 0 0 0 0,0 0 1 0 0,0 0-1 0 0,1 0 0 0 0,-1 0 0 0 0,0 0 0 0 0,0 0 1 0 0,0 1-1 0 0,0-1 0 0 0,0 0 0 0 0,0 0 1 0 0,4 5 0 0 0,0 6-2 0 0,1 11 11 0 0,12 40-30 0 0,-15-56 35 0 0,0-1-1 0 0,0 1 1 0 0,1-1 0 0 0,0 1 0 0 0,0-1 0 0 0,1 0-1 0 0,7 9 1 0 0,-10-13 7 0 0,0-1 1 0 0,0 1-1 0 0,-1-1 0 0 0,1 1 1 0 0,0-1-1 0 0,0 1 0 0 0,0-1 1 0 0,0 0-1 0 0,0 1 0 0 0,0-1 0 0 0,0 0 1 0 0,0 0-1 0 0,0 0 0 0 0,0 0 1 0 0,0 0-1 0 0,0 0 0 0 0,0 0 0 0 0,0 0 1 0 0,0 0-1 0 0,0-1 0 0 0,0 1 1 0 0,0 0-1 0 0,0-1 0 0 0,0 1 0 0 0,0 0 1 0 0,0-1-1 0 0,0 1 0 0 0,0-1 1 0 0,1-1-1 0 0,2-1 78 0 0,1 0 1 0 0,-1 0-1 0 0,-1 0 0 0 0,5-5 1 0 0,1-2 20 0 0,-2-1 1 0 0,0 0 0 0 0,0 0-1 0 0,9-20 1 0 0,-1-3-4085 0 0,-7 16-1377 0 0,0-2-3259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4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25 386 21599 0 0,'-2'-1'233'0'0,"0"0"0"0"0,0 0 0 0 0,-1 0 0 0 0,1 0 0 0 0,0-1-1 0 0,0 1 1 0 0,0-1 0 0 0,-3-3 0 0 0,5 5-225 0 0,-1 0-1 0 0,1-1 1 0 0,0 1-1 0 0,-1-1 1 0 0,1 1 0 0 0,0-1-1 0 0,0 0 1 0 0,0 1-1 0 0,-1-1 1 0 0,1 1 0 0 0,0-1-1 0 0,0 1 1 0 0,0-1-1 0 0,0 1 1 0 0,0-1 0 0 0,0 0-1 0 0,0 1 1 0 0,0-1-1 0 0,0 1 1 0 0,1-1 0 0 0,-1 1-1 0 0,0-1 1 0 0,0 0-1 0 0,0 1 1 0 0,1-1 0 0 0,-1 1-1 0 0,0-1 1 0 0,0 1-1 0 0,1 0 1 0 0,-1-1 0 0 0,0 1-1 0 0,1-1 1 0 0,-1 1 0 0 0,1-1-1 0 0,-1 1 1 0 0,1 0-1 0 0,-1-1 1 0 0,1 1 0 0 0,-1 0-1 0 0,1 0 1 0 0,-1-1-1 0 0,1 1 1 0 0,13-7 252 0 0,-1 0-1 0 0,1 0 1 0 0,0 2 0 0 0,1 0-1 0 0,18-5 1 0 0,0 1 34 0 0,-2 0-24 0 0,430-120 1792 0 0,315-10-1301 0 0,-761 137-1148 0 0,136-16 856 0 0,-101 15-3079 0 0,0 3-3963 0 0,-25 2-1981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4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5 19151 0 0,'-15'-5'1919'0'0,"12"7"-1893"0"0,0-1-1 0 0,-1 1 1 0 0,1 0 0 0 0,0-1 0 0 0,0 1-1 0 0,0 1 1 0 0,0-1 0 0 0,0 0-1 0 0,-2 4 1 0 0,-4 2 220 0 0,-24 16 762 0 0,-59 32 1 0 0,-22 16 544 0 0,88-51-928 0 0,-33 32 0 0 0,48-42-422 0 0,1 1 1 0 0,0 0 0 0 0,1 1 0 0 0,0-1-1 0 0,-8 19 1 0 0,13-24-89 0 0,1 1 0 0 0,0-1-1 0 0,0 1 1 0 0,-1 12 0 0 0,3-17-100 0 0,1 0 1 0 0,-1 0 0 0 0,1 0-1 0 0,0 1 1 0 0,0-1 0 0 0,0 0-1 0 0,1 0 1 0 0,-1 0-1 0 0,1 1 1 0 0,0-1 0 0 0,0 0-1 0 0,0 0 1 0 0,0 0 0 0 0,2 3-1 0 0,-2-4-15 0 0,1-1 0 0 0,-1 1 0 0 0,1 0 0 0 0,0-1 0 0 0,-1 1 0 0 0,1-1 0 0 0,0 1-1 0 0,0-1 1 0 0,0 0 0 0 0,0 0 0 0 0,0 0 0 0 0,0 0 0 0 0,0 0 0 0 0,4 1 0 0 0,1 0 31 0 0,1 0-1 0 0,14 1 1 0 0,18-2 64 0 0,57-4-1 0 0,-29-1-33 0 0,-5 2-56 0 0,-1 0-335 0 0,84 7 1 0 0,-86 4-1383 0 0,60 17 0 0 0,-109-24 1228 0 0,34 10-1175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9:4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115 191 9184 0 0,'0'0'704'0'0,"-14"-5"-448"0"0,-31-12 1469 0 0,20 7-850 0 0,25 10-657 0 0,-18-8 1600 0 0,5-10 1961 0 0,14 16-3641 0 0,-1 1-1 0 0,1 0 0 0 0,-1-1 1 0 0,1 1-1 0 0,0 0 0 0 0,0-1 1 0 0,-1 1-1 0 0,1 0 0 0 0,0 0 1 0 0,0 0-1 0 0,2-2 0 0 0,10-9 193 0 0,1 0-1 0 0,0 1 0 0 0,1 0 0 0 0,0 1 0 0 0,0 1 1 0 0,1 0-1 0 0,0 1 0 0 0,1 1 0 0 0,0 0 1 0 0,0 2-1 0 0,0 0 0 0 0,22-4 0 0 0,-38 9-325 0 0,0 0 0 0 0,1-1 0 0 0,-1 1-1 0 0,0 0 1 0 0,1 0 0 0 0,-1 0 0 0 0,0 0-1 0 0,0 0 1 0 0,1 1 0 0 0,-1-1 0 0 0,0 0-1 0 0,1 0 1 0 0,-1 1 0 0 0,0-1 0 0 0,0 1-1 0 0,0-1 1 0 0,0 1 0 0 0,1 0 0 0 0,-1-1-1 0 0,0 1 1 0 0,0 0 0 0 0,1 1 0 0 0,-1-1 2 0 0,0 1 0 0 0,0-1 0 0 0,-1 1 0 0 0,1-1 0 0 0,-1 1 0 0 0,1 0 0 0 0,-1-1 0 0 0,1 1 0 0 0,-1-1 0 0 0,0 1 0 0 0,0 0 0 0 0,0-1 0 0 0,0 1 0 0 0,0 0 0 0 0,0 1 0 0 0,-2 7 24 0 0,-1 0-1 0 0,1 0 1 0 0,-1 0-1 0 0,-6 12 0 0 0,8-18-23 0 0,-14 26 82 0 0,-28 47 1 0 0,-9 15 222 0 0,48-83-243 0 0,-23 56 122 0 0,25-58-191 0 0,0 0 1 0 0,0 0 0 0 0,1 0 0 0 0,0 0 0 0 0,0 0 0 0 0,1 1-1 0 0,0 9 1 0 0,1-11 0 0 0,-1-1 0 0 0,0-1 0 0 0,1 0 0 0 0,0 1 0 0 0,0-1 0 0 0,0 0 0 0 0,2 5 0 0 0,-2-7 0 0 0,0-1 0 0 0,-1 1 0 0 0,1-1 0 0 0,1 0 0 0 0,-1 0 0 0 0,0 1 0 0 0,0-1 0 0 0,0 0 0 0 0,1 0 0 0 0,-1 0 0 0 0,0 0 0 0 0,1 0 0 0 0,-1 0 0 0 0,1-1 0 0 0,-1 1 0 0 0,1 0 0 0 0,0-1 0 0 0,-1 1 0 0 0,1-1 0 0 0,1 1 0 0 0,3-1 41 0 0,0 1-1 0 0,0-1 1 0 0,-1 0 0 0 0,1 0-1 0 0,0-1 1 0 0,-1 1 0 0 0,1-1-1 0 0,0-1 1 0 0,-1 1-1 0 0,7-3 1 0 0,9-5 150 0 0,25-13 0 0 0,-25 12-124 0 0,-11 5-392 0 0,76-34 896 0 0,-57 29-2866 0 0,0 4-3461 0 0,-8 3-2270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9:4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66 13160 0 0,'-11'10'1400'0'0,"10"-9"-1289"0"0,0 0 0 0 0,0-1 1 0 0,1 1-1 0 0,-1 0 1 0 0,0 0-1 0 0,1 0 1 0 0,-1 0-1 0 0,0 0 0 0 0,1 0 1 0 0,0 0-1 0 0,-1 0 1 0 0,1 0-1 0 0,-1 0 1 0 0,1 0-1 0 0,0 0 0 0 0,0 2 1 0 0,0-2-12 0 0,0-1 1 0 0,0 1 0 0 0,0-1 0 0 0,1 0-1 0 0,-1 1 1 0 0,0-1 0 0 0,0 1-1 0 0,1-1 1 0 0,-1 0 0 0 0,0 1-1 0 0,0-1 1 0 0,1 0 0 0 0,-1 1-1 0 0,1-1 1 0 0,-1 0 0 0 0,0 1-1 0 0,1-1 1 0 0,-1 0 0 0 0,1 0-1 0 0,-1 1 1 0 0,0-1 0 0 0,1 0-1 0 0,-1 0 1 0 0,2 0 0 0 0,1 1 271 0 0,0-1 1 0 0,1 1-1 0 0,-1-1 1 0 0,0 0 0 0 0,1 0-1 0 0,-1 0 1 0 0,5-2-1 0 0,4-1 51 0 0,0-2 0 0 0,0 1 0 0 0,-1-2 0 0 0,0 0-1 0 0,11-7 1 0 0,7-3 32 0 0,-19 10-418 0 0,48-22 546 0 0,-51 25-1077 0 0,0 0-1 0 0,0 1 1 0 0,0 0-1 0 0,0 0 1 0 0,0 1-1 0 0,13-1 1 0 0,-7 5-3966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0 372 16783 0 0,'0'0'1522'0'0,"1"-1"-1250"0"0,4-7 318 0 0,-1-1-1 0 0,-1 0 1 0 0,1 1 0 0 0,-1-1 0 0 0,-1 0 0 0 0,0-1-1 0 0,2-15 1 0 0,-1 5 66 0 0,0 4-179 0 0,6-33 851 0 0,2 0 1 0 0,17-48 0 0 0,-1 44-336 0 0,-21 59-921 0 0,-1 7-72 0 0,-1 0 0 0 0,0 0 0 0 0,-1 0 0 0 0,2 19 0 0 0,0 3 0 0 0,1-11-2 0 0,3 24 15 0 0,-9-45-1 0 0,1 1 0 0 0,0-1 1 0 0,-1 1-1 0 0,1-1 0 0 0,1 0 1 0 0,-1 1-1 0 0,3 3 0 0 0,-4-6-10 0 0,0-1 0 0 0,0 1-1 0 0,0-1 1 0 0,1 1 0 0 0,-1-1 0 0 0,0 1-1 0 0,1-1 1 0 0,-1 1 0 0 0,0-1-1 0 0,1 1 1 0 0,-1-1 0 0 0,1 0-1 0 0,-1 1 1 0 0,0-1 0 0 0,1 1-1 0 0,-1-1 1 0 0,1 0 0 0 0,-1 0-1 0 0,1 1 1 0 0,0-1 0 0 0,-1 0 0 0 0,1 0-1 0 0,-1 0 1 0 0,1 1 0 0 0,-1-1-1 0 0,1 0 1 0 0,-1 0 0 0 0,1 0-1 0 0,0 0 1 0 0,-1 0 0 0 0,1 0-1 0 0,-1 0 1 0 0,1 0 0 0 0,-1-1-1 0 0,1 1 1 0 0,0 0 0 0 0,-1 0 0 0 0,1 0-1 0 0,-1-1 1 0 0,1 1 0 0 0,-1 0-1 0 0,1 0 1 0 0,-1-1 0 0 0,1 1-1 0 0,-1 0 1 0 0,1-1 0 0 0,-1 1-1 0 0,1-1 1 0 0,10-13-352 0 0,0 0-1 0 0,0-1 1 0 0,-2 0 0 0 0,0 0-1 0 0,11-26 1 0 0,0 1-1986 0 0,-10 21-6873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9:4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6 7832 0 0,'-6'0'-466'0'0,"4"0"1177"0"0,1 0-1 0 0,-1 0 0 0 0,0 0 0 0 0,1 0 0 0 0,-1 0 0 0 0,1 0 0 0 0,-1-1 1 0 0,1 1-1 0 0,-1-1 0 0 0,1 1 0 0 0,-1-1 0 0 0,-1-1 0 0 0,2 2-521 0 0,0 0 0 0 0,0 0 0 0 0,0 0 0 0 0,0 0 0 0 0,1 0 0 0 0,-1 0 0 0 0,0 0 0 0 0,0 0 0 0 0,0 1 0 0 0,0-1 0 0 0,0 0 0 0 0,0 0 0 0 0,1 1 0 0 0,-1-1 0 0 0,0 1 0 0 0,0-1 0 0 0,1 1 0 0 0,-1-1 0 0 0,0 1 0 0 0,0-1 0 0 0,1 1 0 0 0,-1-1 0 0 0,1 1 0 0 0,-1 0 0 0 0,1 0 0 0 0,-2 0 0 0 0,-13 22 775 0 0,13-18-831 0 0,1 0 0 0 0,-1-1 0 0 0,1 1 0 0 0,0 0 0 0 0,0 0-1 0 0,0 0 1 0 0,1 0 0 0 0,-1 0 0 0 0,1 0 0 0 0,1 0 0 0 0,-1 0 0 0 0,1 0 0 0 0,0 0 0 0 0,0 0 0 0 0,3 8 0 0 0,-3-10-84 0 0,0 0 0 0 0,1 0-1 0 0,-1-1 1 0 0,1 1-1 0 0,0 0 1 0 0,0-1 0 0 0,0 0-1 0 0,0 1 1 0 0,0-1-1 0 0,0 0 1 0 0,1 0 0 0 0,-1 0-1 0 0,1 0 1 0 0,-1-1-1 0 0,1 1 1 0 0,0-1 0 0 0,0 0-1 0 0,-1 1 1 0 0,1-1-1 0 0,0 0 1 0 0,0-1 0 0 0,0 1-1 0 0,0 0 1 0 0,0-1-1 0 0,1 0 1 0 0,4 0 0 0 0,6 0 245 0 0,-1-1 0 0 0,1 0 0 0 0,0-2 0 0 0,-1 1 1 0 0,15-6-1 0 0,-27 8-274 0 0,0-1 0 0 0,0 1 0 0 0,0-1 0 0 0,0 1 0 0 0,0 0-1 0 0,0-1 1 0 0,0 1 0 0 0,1 0 0 0 0,-1 0 0 0 0,0 0 0 0 0,0 0 0 0 0,0 0 0 0 0,0 0 0 0 0,1 0 0 0 0,-1 0 0 0 0,0 0 0 0 0,0 1 0 0 0,0-1 0 0 0,0 0 0 0 0,0 1 0 0 0,0-1 0 0 0,0 1 0 0 0,0-1-1 0 0,0 1 1 0 0,0 0 0 0 0,0-1 0 0 0,0 1 0 0 0,0 0 0 0 0,0 0 0 0 0,-1-1 0 0 0,1 1 0 0 0,1 2 0 0 0,-1-2-8 0 0,-1 1-1 0 0,1 0 1 0 0,-1 0-1 0 0,0 0 1 0 0,0 0-1 0 0,1 0 1 0 0,-1 0-1 0 0,0-1 1 0 0,-1 1 0 0 0,1 0-1 0 0,0 0 1 0 0,0 0-1 0 0,-1 0 1 0 0,1 0-1 0 0,-1 0 1 0 0,0-1-1 0 0,1 1 1 0 0,-1 0 0 0 0,-1 2-1 0 0,-8 13-10 0 0,0 0 0 0 0,-1-1 0 0 0,-1 0 0 0 0,0 0 0 0 0,-1-2 0 0 0,-1 1 0 0 0,0-2 0 0 0,-1 0-1 0 0,0 0 1 0 0,-1-2 0 0 0,-1 0 0 0 0,-26 14 0 0 0,31-19-435 0 0,10-4 238 0 0,0-1 1 0 0,0 1-1 0 0,0-1 1 0 0,-1 0-1 0 0,1 0 0 0 0,0 0 1 0 0,0 0-1 0 0,-1 0 1 0 0,1-1-1 0 0,-1 1 0 0 0,1-1 1 0 0,-1 0-1 0 0,1 1 0 0 0,-1-1 1 0 0,-4-1-1 0 0,10-5-3610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9:4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24 10136 0 0,'-2'-23'6774'0'0,"-8"24"-5503"0"0,5 2-1073 0 0,0 0 0 0 0,0 1 1 0 0,0 0-1 0 0,1 0 0 0 0,0 0 0 0 0,-1 0 1 0 0,-3 6-1 0 0,-25 39 665 0 0,22-32-551 0 0,0 0-104 0 0,1 1-1 0 0,1 0 1 0 0,0 0 0 0 0,1 1-1 0 0,-9 36 1 0 0,14-46-122 0 0,1 1 1 0 0,1 0-1 0 0,0-1 0 0 0,0 1 1 0 0,1 0-1 0 0,0 0 0 0 0,1 0 1 0 0,0-1-1 0 0,0 1 1 0 0,1 0-1 0 0,1-1 0 0 0,-1 0 1 0 0,1 1-1 0 0,6 10 0 0 0,-6-13 85 0 0,1 1 0 0 0,1-1 0 0 0,-1 0 0 0 0,1-1 0 0 0,0 1 0 0 0,10 9 0 0 0,-13-14-108 0 0,0-1 1 0 0,1 1-1 0 0,-1 0 1 0 0,1-1 0 0 0,-1 1-1 0 0,1-1 1 0 0,0 0-1 0 0,-1 0 1 0 0,1 0 0 0 0,0 0-1 0 0,0 0 1 0 0,0-1 0 0 0,0 1-1 0 0,0-1 1 0 0,0 0-1 0 0,0 0 1 0 0,0 0 0 0 0,0 0-1 0 0,0 0 1 0 0,0-1 0 0 0,4-1-1 0 0,0 0 36 0 0,-1 0 1 0 0,0-1-1 0 0,1 0 0 0 0,-1 0 0 0 0,-1-1 1 0 0,1 1-1 0 0,0-1 0 0 0,-1-1 0 0 0,0 1 1 0 0,0-1-1 0 0,0 0 0 0 0,6-8 0 0 0,-8 9-75 0 0,0 0-1 0 0,0-1 1 0 0,0 1-1 0 0,0-1 0 0 0,-1 1 1 0 0,0-1-1 0 0,0 0 1 0 0,0 0-1 0 0,-1 0 0 0 0,0-1 1 0 0,0 1-1 0 0,0 0 1 0 0,0 0-1 0 0,-1-1 0 0 0,0 1 1 0 0,0-7-1 0 0,0 11-26 0 0,-1 0 0 0 0,1 0-1 0 0,0 0 1 0 0,-1 0 0 0 0,1 0 0 0 0,-1 0-1 0 0,1 0 1 0 0,-1 0 0 0 0,1 1 0 0 0,-1-1-1 0 0,1 0 1 0 0,-1 0 0 0 0,0 1-1 0 0,1-1 1 0 0,-1 0 0 0 0,0 1 0 0 0,0-1-1 0 0,0 0 1 0 0,1 1 0 0 0,-1-1 0 0 0,0 1-1 0 0,0 0 1 0 0,0-1 0 0 0,0 1 0 0 0,0 0-1 0 0,0-1 1 0 0,0 1 0 0 0,0 0 0 0 0,0 0-1 0 0,0 0 1 0 0,0 0 0 0 0,-2 0-1 0 0,-1 0 25 0 0,-1 0 0 0 0,0 1-1 0 0,0 0 1 0 0,1 0 0 0 0,-6 1-1 0 0,-11 5-418 0 0,0 1 0 0 0,1 1 0 0 0,-22 13 0 0 0,19-7-770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9:4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40 4608 0 0,'0'0'353'0'0,"-8"-7"1235"0"0,7 6-1157 0 0,0-1 1 0 0,1 1-1 0 0,-1 0 0 0 0,1-1 1 0 0,-1 1-1 0 0,1 0 1 0 0,-1-1-1 0 0,1 1 0 0 0,0-1 1 0 0,0-1-1 0 0,-5-12 6750 0 0,-6 31-6355 0 0,9-13-733 0 0,0-1 1 0 0,0 1 0 0 0,0 0 0 0 0,0 1 0 0 0,-2 3-1 0 0,-4 17 188 0 0,1 0 0 0 0,2 0 0 0 0,0 1 0 0 0,-3 43-1 0 0,7-27-262 0 0,1 0-1 0 0,6 46 0 0 0,-3-63 256 0 0,1 1 0 0 0,0-2 0 0 0,2 1 0 0 0,1 0 0 0 0,1-1 0 0 0,1-1 0 0 0,21 40 0 0 0,-26-56-237 0 0,-1-1 0 0 0,1 0 0 0 0,1 0 0 0 0,-1 0-1 0 0,1-1 1 0 0,-1 1 0 0 0,1-1 0 0 0,1 0 0 0 0,-1 0 0 0 0,0-1 0 0 0,1 0-1 0 0,0 0 1 0 0,0 0 0 0 0,8 2 0 0 0,-9-3 35 0 0,0-1 1 0 0,0 0-1 0 0,0 0 1 0 0,0-1-1 0 0,1 0 0 0 0,-1 1 1 0 0,0-2-1 0 0,1 1 1 0 0,-1 0-1 0 0,0-1 1 0 0,0 0-1 0 0,0-1 0 0 0,0 1 1 0 0,0-1-1 0 0,0 0 1 0 0,0 0-1 0 0,0 0 0 0 0,4-4 1 0 0,1 0 45 0 0,-1-1 0 0 0,1-1 0 0 0,-2 0 0 0 0,1 0 0 0 0,-1 0 0 0 0,0-1 0 0 0,9-15 0 0 0,-13 18-58 0 0,0 0 1 0 0,-1 0-1 0 0,0 0 0 0 0,0 0 1 0 0,0-1-1 0 0,-1 0 1 0 0,0 1-1 0 0,0-1 1 0 0,0 0-1 0 0,-1 0 1 0 0,0 0-1 0 0,-1 0 1 0 0,0 0-1 0 0,0-7 1 0 0,0 12-48 0 0,-1 0 1 0 0,1 0-1 0 0,0 0 1 0 0,-1 1-1 0 0,1-1 1 0 0,-1 0-1 0 0,0 0 0 0 0,0 1 1 0 0,0-1-1 0 0,0 0 1 0 0,0 1-1 0 0,0-1 1 0 0,0 1-1 0 0,0 0 1 0 0,0-1-1 0 0,-1 1 1 0 0,1 0-1 0 0,-2-2 1 0 0,0 2 3 0 0,0-1-1 0 0,1 1 1 0 0,-1 0 0 0 0,0 0 0 0 0,0 0 0 0 0,0 0 0 0 0,0 0 0 0 0,0 1 0 0 0,0-1 0 0 0,-4 1 0 0 0,-3 0 8 0 0,-1 0 1 0 0,1 1-1 0 0,-1 1 0 0 0,1 0 0 0 0,-17 5 0 0 0,3 1-51 0 0,0 1 0 0 0,1 1 0 0 0,-1 1 1 0 0,-27 18-1 0 0,34-17-1394 0 0,-22 19 0 0 0,26-19-43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1:4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744 159 11976 0 0,'0'0'1200'0'0,"0"-7"1602"0"0,0-9 1249 0 0,-3 9-3744 0 0,0 1 1 0 0,0-1 0 0 0,0 1-1 0 0,0 0 1 0 0,-1 0 0 0 0,0 1 0 0 0,-1-1-1 0 0,1 1 1 0 0,-1 0 0 0 0,0 0-1 0 0,0 0 1 0 0,-1 1 0 0 0,1 0-1 0 0,-1 0 1 0 0,0 0 0 0 0,0 1 0 0 0,-9-4-1 0 0,-5-1-147 0 0,-1 0 0 0 0,0 2 0 0 0,0 0 0 0 0,0 2 0 0 0,-1 0 0 0 0,1 1 0 0 0,-1 2 0 0 0,-28 0 0 0 0,24 3-8 0 0,1 1 0 0 0,-1 1 0 0 0,-41 12 0 0 0,50-10-152 0 0,-1 0 0 0 0,1 2 0 0 0,1 0 0 0 0,-20 11 0 0 0,28-13 0 0 0,-1 0 0 0 0,1 1 0 0 0,0-1 0 0 0,1 1 0 0 0,-1 1 0 0 0,1 0 0 0 0,1 0 0 0 0,-12 17 0 0 0,0 4 0 0 0,12-21 0 0 0,0 1 0 0 0,1 0 0 0 0,-7 16 0 0 0,-33 116 0 0 0,41-119 0 0 0,0 0 0 0 0,0 24 0 0 0,2-14 0 0 0,3 5 0 0 0,0-11 0 0 0,1 5 0 0 0,5 37 0 0 0,1-4 0 0 0,32 168 0 0 0,-37-219 0 0 0,2 10 0 0 0,2-1 0 0 0,0 0 0 0 0,2 0 0 0 0,11 21 0 0 0,-14-31 139 0 0,0-1-1 0 0,2 0 1 0 0,-1-1 0 0 0,1 0-1 0 0,1 0 1 0 0,0 0 0 0 0,0-1-1 0 0,12 9 1 0 0,0 3 444 0 0,-5-5-426 0 0,2 0-481 0 0,-11-9 364 0 0,1 0 0 0 0,0 0 1 0 0,0-1-1 0 0,0 0 0 0 0,1 0 0 0 0,15 6 0 0 0,18 7-209 0 0,-32-16 195 0 0,0-1 0 0 0,1 0 1 0 0,-1 0-1 0 0,1-1 0 0 0,-1 0 0 0 0,1-1 0 0 0,0 0 1 0 0,-1 0-1 0 0,1-2 0 0 0,16-3 0 0 0,-7 0 3 0 0,-9 2 19 0 0,0 0 0 0 0,0 0 0 0 0,-1-2-1 0 0,13-5 1 0 0,2-4-199 0 0,31-24-1 0 0,-47 31 361 0 0,-1 0-1 0 0,0 0 0 0 0,-1-1 1 0 0,0 0-1 0 0,0 0 1 0 0,11-19-1 0 0,2-7-87 0 0,-2-1 0 0 0,-1 0-1 0 0,-2-1 1 0 0,17-61 0 0 0,-23 54-108 0 0,-5 18-14 0 0,11-30 1 0 0,-12 43 0 0 0,0 1 0 0 0,-1-1 0 0 0,0-14 0 0 0,-1 12 0 0 0,1-16 12 0 0,-2 1-1 0 0,-7-56 1 0 0,4 59 66 0 0,2 18-34 0 0,-1 0-1 0 0,0-1 1 0 0,-1 1-1 0 0,-6-15 1 0 0,-5-14-248 0 0,9 16 457 0 0,5 15-295 0 0,-2 0 1 0 0,1 0-1 0 0,-1 0 1 0 0,0 1-1 0 0,0-1 1 0 0,-1 0 0 0 0,-2-5-1 0 0,-2-3 342 0 0,7 12-312 0 0,-1 1 1 0 0,1-1-1 0 0,-1 0 0 0 0,0 1 0 0 0,0-1 1 0 0,0 1-1 0 0,0-1 0 0 0,0 1 0 0 0,-2-3 1 0 0,2 3-128 0 0,-1-3 111 0 0,-1 1 28 0 0,-2-9 21 0 0,-7-24-1 0 0,10 31-32 0 0,-6-20 188 0 0,-2 1 0 0 0,-15-29-1 0 0,22 48-171 0 0,0-2-4 0 0,-2-4 0 0 0,-1 1 0 0 0,-7-11 0 0 0,4 8-47 0 0,5 7-22 0 0,-1 1 0 0 0,1-1-1 0 0,-1 1 1 0 0,-5-6 0 0 0,-8 2 302 0 0,12 4-287 0 0,-1 1-1 0 0,0 0 1 0 0,-11-6-1 0 0,-11-5-135 0 0,16 11 318 0 0,12 4-111 0 0,0-1 0 0 0,0 1 0 0 0,0 0 1 0 0,0 0-1 0 0,0 0 0 0 0,0-1 0 0 0,0 1 0 0 0,0 0 0 0 0,0-1 0 0 0,1 1 0 0 0,-1-1 0 0 0,0 1 0 0 0,0-1 0 0 0,0 0 0 0 0,0 0 94 0 0,-2 0-606 0 0,-2 2 495 0 0,-1-1 0 0 0,1-1-73 0 0,5 1 54 0 0,0 0 1 0 0,0 0 0 0 0,0 0 0 0 0,0 0 0 0 0,0 0-1 0 0,0 0 1 0 0,-1 0 0 0 0,1 0 0 0 0,0 0-1 0 0,0 0 1 0 0,0 0 0 0 0,0 0 0 0 0,0 0 0 0 0,0 0-1 0 0,0 0 1 0 0,0 0 0 0 0,0 0 0 0 0,-1 0-1 0 0,1 0 1 0 0,0 0 0 0 0,0 0 0 0 0,0 0 0 0 0,0 0-1 0 0,0 0 1 0 0,0 0 0 0 0,0 0 0 0 0,0 1-1 0 0,0-1 1 0 0,0 0 0 0 0,0 0 0 0 0,0 0-1 0 0,-1 0 1 0 0,1 0 0 0 0,0 0 0 0 0,0 0 0 0 0,0 0-1 0 0,0 0 1 0 0,0 1 0 0 0,0-1 0 0 0,0 0-1 0 0,0 0 1 0 0,0 0 0 0 0,0 0 0 0 0,0 0 0 0 0,0 0-1 0 0,1 9-974 0 0,1 6-986 0 0,9 5-1983 0 0,-6-15 1920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4144 0 0,'0'0'696'0'0,"-7"-5"-400"0"0,5 3 464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2:0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65 3224 0 0,'-4'4'296'0'0,"1"1"0"0"0,-1-1 0 0 0,0-1 0 0 0,0 1 0 0 0,0 0 0 0 0,-9 4 0 0 0,11-6 236 0 0,-1-1 0 0 0,1 0 1 0 0,-1 0-1 0 0,0 0 0 0 0,1 0 1 0 0,-1-1-1 0 0,0 1 0 0 0,0-1 1 0 0,1 1-1 0 0,-1-1 0 0 0,-4 0 1 0 0,6 0 323 0 0,-14-14 10572 0 0,22 19-9841 0 0,15 8-1539 0 0,-5-7 277 0 0,-1 0 1 0 0,1-1-1 0 0,0-1 0 0 0,28 3 0 0 0,72-1 517 0 0,-94-5-674 0 0,233-14 831 0 0,-149 4-718 0 0,195-7 270 0 0,153 14 302 0 0,-134 15 0 0 0,-113-12-832 0 0,-109-2-35 0 0,-81 0 189 0 0,-1-1 1 0 0,1 0-1 0 0,19-7 0 0 0,5 0 44 0 0,-33 7-213 0 0,0 0 1 0 0,0-1-1 0 0,0 0 1 0 0,0-1-1 0 0,0 0 0 0 0,-1 0 1 0 0,0-1-1 0 0,0 0 1 0 0,13-10-1 0 0,-19 12-429 0 0,1 0 0 0 0,-1 0 0 0 0,0 0 1 0 0,0 0-1 0 0,0-1 0 0 0,0 1 0 0 0,-1 0 0 0 0,1-1 0 0 0,-1 1 0 0 0,0-1 1 0 0,0 0-1 0 0,1-3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3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68 1840 0 0,'0'0'4816'0'0,"7"-11"-2768"0"0,-7 9-1832 0 0,0 0 0 0 0,0 0 0 0 0,0 1 0 0 0,0-1 0 0 0,0 0-1 0 0,-1 0 1 0 0,1 1 0 0 0,0-1 0 0 0,-1 0 0 0 0,1 0 0 0 0,-1 1 0 0 0,0-1 0 0 0,0 0 0 0 0,0 1 0 0 0,1-1 0 0 0,-1 1 0 0 0,-1-1 0 0 0,1 1 0 0 0,0 0 0 0 0,0-1 0 0 0,0 1 0 0 0,-1 0 0 0 0,1 0 0 0 0,-1 0 0 0 0,1 0 0 0 0,-1 0 0 0 0,1 0-1 0 0,-1 0 1 0 0,0 0 0 0 0,1 1 0 0 0,-1-1 0 0 0,0 1 0 0 0,1-1 0 0 0,-5 0 0 0 0,-5-2 292 0 0,0 1 0 0 0,0 0 0 0 0,-1 1 0 0 0,1 0 0 0 0,-1 0 1 0 0,1 1-1 0 0,-1 1 0 0 0,-16 2 0 0 0,20-1-456 0 0,0 0-1 0 0,0 1 1 0 0,-1-1 0 0 0,2 2 0 0 0,-1-1 0 0 0,0 1 0 0 0,1 0-1 0 0,-1 1 1 0 0,1-1 0 0 0,1 2 0 0 0,-1-1 0 0 0,-7 8 0 0 0,6-4-52 0 0,1 1 1 0 0,0-1 0 0 0,1 1 0 0 0,0 1 0 0 0,0-1-1 0 0,1 1 1 0 0,-6 18 0 0 0,-19 84 55 0 0,28-106-42 0 0,-4 26 404 0 0,1-1 1 0 0,1 1-1 0 0,1 33 0 0 0,4-43-365 0 0,0 1-1 0 0,1-1 0 0 0,2 1 0 0 0,11 43 0 0 0,-12-58 10 0 0,0 0 0 0 0,1-1-1 0 0,0 0 1 0 0,0 0 0 0 0,1 0 0 0 0,0 0-1 0 0,0-1 1 0 0,1 1 0 0 0,11 10-1 0 0,-13-15 27 0 0,-1 0 0 0 0,1 0 0 0 0,0 0 0 0 0,0 0 0 0 0,1-1 0 0 0,-1 1 0 0 0,1-1 0 0 0,-1 0 0 0 0,1 0 0 0 0,-1-1 0 0 0,1 0 0 0 0,0 1 0 0 0,0-2 0 0 0,0 1 0 0 0,0 0-1 0 0,0-1 1 0 0,0 0 0 0 0,0 0 0 0 0,6-2 0 0 0,-2 0 3 0 0,1 0 0 0 0,-1-1 0 0 0,0 0 0 0 0,0-1 1 0 0,0 0-1 0 0,-1 0 0 0 0,1-1 0 0 0,-1 0 0 0 0,0 0 0 0 0,0-1 0 0 0,-1 0 0 0 0,0-1 0 0 0,0 1 0 0 0,0-1 0 0 0,-1-1 0 0 0,0 1 0 0 0,-1-1 0 0 0,8-13 1 0 0,-5 7-51 0 0,-2 0 1 0 0,0 0 0 0 0,0 0 0 0 0,-2 0 0 0 0,1-1-1 0 0,-2 0 1 0 0,0 0 0 0 0,-1 0 0 0 0,0 0 0 0 0,-1 0-1 0 0,-1-17 1 0 0,-1 17-28 0 0,-1 0-1 0 0,0 0 1 0 0,-1 0 0 0 0,-6-17-1 0 0,7 26-7 0 0,-1-1-1 0 0,1 1 1 0 0,-2-1 0 0 0,1 1-1 0 0,-1 0 1 0 0,0 0 0 0 0,0 0-1 0 0,0 1 1 0 0,-1 0 0 0 0,0 0-1 0 0,-6-6 1 0 0,7 8-249 0 0,-1 0 0 0 0,1 0 0 0 0,-1 0 0 0 0,0 0 0 0 0,0 1 0 0 0,0 0 0 0 0,0 0 0 0 0,0 0 0 0 0,0 1 0 0 0,0-1 1 0 0,-7 1-1 0 0,9 0 74 0 0,1 1 0 0 0,-1 0 0 0 0,0 0 0 0 0,0 1 0 0 0,0-1 0 0 0,0 0 0 0 0,0 1 0 0 0,1 0 0 0 0,-1 0 0 0 0,0 0 0 0 0,0 0 0 0 0,1 0 0 0 0,-1 0 0 0 0,1 1 1 0 0,-1-1-1 0 0,1 1 0 0 0,0 0 0 0 0,-1-1 0 0 0,1 1 0 0 0,0 0 0 0 0,0 0 0 0 0,-3 5 0 0 0,-3 5-1822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3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85 245 1840 0 0,'-28'-24'4765'0'0,"24"21"-3896"0"0,0 0-1 0 0,0 0 1 0 0,0 0-1 0 0,-8-3 1 0 0,10 5-103 0 0,0 1 1 0 0,0-1 0 0 0,0 0 0 0 0,0 1 0 0 0,-1-1 0 0 0,1 1-1 0 0,-3-1 1 0 0,5 1-706 0 0,-1 0-1 0 0,1 0 0 0 0,0 0 1 0 0,-1 0-1 0 0,1 0 0 0 0,0 0 1 0 0,-1 0-1 0 0,1 0 0 0 0,0 0 1 0 0,0 0-1 0 0,-1-1 1 0 0,1 1-1 0 0,0 0 0 0 0,-1 0 1 0 0,1 0-1 0 0,0 0 0 0 0,0-1 1 0 0,-1 1-1 0 0,1 0 0 0 0,0 0 1 0 0,0-1-1 0 0,-1 1 1 0 0,1 0-1 0 0,0 0 0 0 0,0-1 1 0 0,0 1-1 0 0,0 0 0 0 0,-1-1 1 0 0,1 1-1 0 0,0 0 1 0 0,0-1-1 0 0,0 1 0 0 0,0 0 1 0 0,0-1-1 0 0,0 1 0 0 0,0 0 1 0 0,0-1-1 0 0,0 1 0 0 0,0 0 1 0 0,0-1-1 0 0,0 1 1 0 0,0 0-1 0 0,0-1 0 0 0,0 1 1 0 0,1 0-1 0 0,-1-1 0 0 0,0 1 1 0 0,0 0-1 0 0,0-1 0 0 0,10-19 1825 0 0,-8 16-1855 0 0,4-7 264 0 0,1 1 1 0 0,0 0-1 0 0,0 0 0 0 0,16-16 0 0 0,1-1 670 0 0,-17 19-775 0 0,-1 2 1 0 0,2-1-1 0 0,-1 1 0 0 0,1 0 1 0 0,-1 0-1 0 0,17-8 0 0 0,0-1-47 0 0,-31 45 7 0 0,-32 46-21 0 0,-3 11-21 0 0,8-27-97 0 0,30-50-11 0 0,4-7-7 0 0,1-2-4 0 0,-1 0-103 0 0,12 5-369 0 0,-7-5 560 0 0,0 0 0 0 0,0-1 1 0 0,0 0-1 0 0,0 0 0 0 0,0 0 0 0 0,0-1 0 0 0,0 1 0 0 0,0-1 0 0 0,8-3 0 0 0,0 1-89 0 0,31-6 142 0 0,-12 1 167 0 0,51-4-1 0 0,-79 12-258 0 0,-1 0-1 0 0,1-1 0 0 0,-1 2 1 0 0,1-1-1 0 0,-1 0 0 0 0,1 1 1 0 0,0 0-1 0 0,-1-1 1 0 0,0 1-1 0 0,1 1 0 0 0,3 1 1 0 0,-6-2-27 0 0,1-1-1 0 0,-1 1 1 0 0,0 1 0 0 0,0-1 0 0 0,1 0 0 0 0,-1 0 0 0 0,0 0 0 0 0,0 1 0 0 0,0-1 0 0 0,-1 0 0 0 0,1 1 0 0 0,0-1-1 0 0,0 1 1 0 0,-1-1 0 0 0,1 1 0 0 0,-1-1 0 0 0,1 1 0 0 0,-1 0 0 0 0,0-1 0 0 0,0 1 0 0 0,0-1 0 0 0,0 1 0 0 0,0 0-1 0 0,0-1 1 0 0,0 1 0 0 0,-1 2 0 0 0,0 4 11 0 0,-1-1-1 0 0,0 0 1 0 0,0 0-1 0 0,-1-1 1 0 0,1 1-1 0 0,-2 0 1 0 0,-4 7-1 0 0,-3 3 50 0 0,-19 23 0 0 0,17-25-85 0 0,-1-1-1 0 0,-1 0 1 0 0,0-1 0 0 0,-18 12-1 0 0,-71 39-164 0 0,88-55 148 0 0,-13 10-1453 0 0,1-1-4157 0 0,16-12-2157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3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45 152 7832 0 0,'-10'-2'848'0'0,"5"0"-587"0"0,2 2 383 0 0,0-1 1 0 0,1 0-1 0 0,-1 1 0 0 0,0-1 0 0 0,1-1 0 0 0,-1 1 0 0 0,-2-2 0 0 0,4 2-521 0 0,1 1-1 0 0,-1-1 0 0 0,1 1 1 0 0,-1-1-1 0 0,1 1 0 0 0,0-1 0 0 0,-1 0 1 0 0,1 1-1 0 0,0-1 0 0 0,-1 0 1 0 0,1 1-1 0 0,0-1 0 0 0,0 0 0 0 0,-1 0 1 0 0,1 1-1 0 0,0-1 0 0 0,0 0 0 0 0,0 1 1 0 0,0-1-1 0 0,0 0 0 0 0,0 0 1 0 0,0 1-1 0 0,1-1 0 0 0,-1 0 0 0 0,0 0 1 0 0,0 1-1 0 0,0-1 0 0 0,1 0 0 0 0,-1 1 1 0 0,0-1-1 0 0,1 0 0 0 0,-1 1 1 0 0,1-1-1 0 0,0 0 0 0 0,2-5 177 0 0,1 0 0 0 0,1 0-1 0 0,-1 0 1 0 0,1 1 0 0 0,0 0 0 0 0,0 0 0 0 0,1 0-1 0 0,-1 0 1 0 0,12-6 0 0 0,-4 3-6 0 0,0-1 134 0 0,1 1 0 0 0,22-10 1 0 0,-31 15-378 0 0,0 1 0 0 0,0 1 1 0 0,1-1-1 0 0,-1 1 0 0 0,0 0 0 0 0,1 0 1 0 0,9 0-1 0 0,-13 1-42 0 0,-1 0 0 0 0,1 1 0 0 0,-1-1-1 0 0,1 0 1 0 0,0 1 0 0 0,-1-1 0 0 0,1 1 0 0 0,-1 0 0 0 0,1-1 0 0 0,-1 1 0 0 0,0 0-1 0 0,1 0 1 0 0,-1 0 0 0 0,0 0 0 0 0,1 0 0 0 0,-1 0 0 0 0,0 0 0 0 0,0 1 0 0 0,0-1-1 0 0,0 0 1 0 0,0 1 0 0 0,0-1 0 0 0,0 0 0 0 0,-1 1 0 0 0,1-1 0 0 0,0 1 0 0 0,-1-1 0 0 0,1 1-1 0 0,-1 2 1 0 0,2 3 37 0 0,-1 0 1 0 0,-1 0-1 0 0,1 0 0 0 0,-1 0 0 0 0,-2 13 0 0 0,-7 37 476 0 0,8-49-437 0 0,-41 149 507 0 0,30-116-814 0 0,2-10 211 0 0,-1 0 0 0 0,-24 47 0 0 0,29-68 51 0 0,0 0 0 0 0,-1-1-1 0 0,0 0 1 0 0,0 0 0 0 0,-12 9-1 0 0,16-16 672 0 0,2-3-151 0 0,5-8 199 0 0,9-13-9 0 0,9-2-475 0 0,1 1-1 0 0,1 1 1 0 0,0 2 0 0 0,40-26-1 0 0,-52 39-319 0 0,0 1-1 0 0,0 0 1 0 0,1 1-1 0 0,0 0 1 0 0,0 1-1 0 0,23-5 1 0 0,-19 6-1932 0 0,-1-1-1 0 0,26-10 1 0 0,-30 7-748 0 0,-1-3-4783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3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14336 0 0,'0'-4'165'0'0,"0"0"1"0"0,0 0-1 0 0,1 0 1 0 0,-1 0-1 0 0,1 0 1 0 0,0 0-1 0 0,1 0 1 0 0,2-6 0 0 0,-3 8 14 0 0,0 0 0 0 0,0 1 1 0 0,0-1-1 0 0,0 0 0 0 0,0 1 1 0 0,1-1-1 0 0,-1 1 1 0 0,1-1-1 0 0,-1 1 0 0 0,1 0 1 0 0,0-1-1 0 0,-1 1 0 0 0,1 0 1 0 0,0 0-1 0 0,0 0 1 0 0,0 0-1 0 0,0 1 0 0 0,2-2 1 0 0,-3 2 809 0 0,0 0-875 0 0,-1 0-1 0 0,1 1 0 0 0,0-1 0 0 0,-1 0 0 0 0,1 0 1 0 0,-1 1-1 0 0,1-1 0 0 0,-1 1 0 0 0,1-1 0 0 0,-1 0 1 0 0,1 1-1 0 0,-1-1 0 0 0,0 1 0 0 0,1-1 0 0 0,-1 1 1 0 0,1-1-1 0 0,-1 1 0 0 0,0-1 0 0 0,0 1 0 0 0,1 0 1 0 0,-1-1-1 0 0,0 1 0 0 0,0-1 0 0 0,0 1 0 0 0,1 0 1 0 0,2 17 409 0 0,-2-16-358 0 0,1 17 299 0 0,0 0 0 0 0,-2-1 1 0 0,-1 26-1 0 0,-11 56 205 0 0,6-59-321 0 0,-3 19-93 0 0,3-27-32 0 0,1 0 0 0 0,2-1 0 0 0,2 47 0 0 0,6-32-243 0 0,1-27-3304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15 11744 0 0,'0'0'1068'0'0,"-3"-11"-363"0"0,3 11-631 0 0,0-1 1 0 0,-1 1-1 0 0,1 0 1 0 0,0-1-1 0 0,-1 1 0 0 0,1 0 1 0 0,0 0-1 0 0,-1-1 1 0 0,1 1-1 0 0,-1 0 1 0 0,1 0-1 0 0,0 0 0 0 0,-1 0 1 0 0,1-1-1 0 0,-1 1 1 0 0,1 0-1 0 0,-1 0 1 0 0,1 0-1 0 0,-1 0 0 0 0,1 0 1 0 0,-1 0-1 0 0,1 0 1 0 0,0 0-1 0 0,-2 0 0 0 0,-9 11 1556 0 0,6-4-1479 0 0,0 1 0 0 0,0 0 0 0 0,1 0 0 0 0,1 0-1 0 0,-1 1 1 0 0,-4 15 0 0 0,3-9-39 0 0,-1 8 128 0 0,1 1 0 0 0,1 0 0 0 0,1 0 0 0 0,1 1 0 0 0,2 34 0 0 0,0-51-48 0 0,1 0-1 0 0,0 0 0 0 0,3 14 0 0 0,-3-19-115 0 0,0-1 0 0 0,-1 1 0 0 0,1 0 1 0 0,0-1-1 0 0,1 1 0 0 0,-1-1 0 0 0,0 1 0 0 0,1-1 0 0 0,-1 0 0 0 0,1 1 1 0 0,0-1-1 0 0,0 0 0 0 0,3 3 0 0 0,-3-4-38 0 0,-1-1 0 0 0,0 1 0 0 0,0-1-1 0 0,0 0 1 0 0,0 1 0 0 0,0-1 0 0 0,0 0 0 0 0,0 0 0 0 0,0 0-1 0 0,1 0 1 0 0,-1 0 0 0 0,0 0 0 0 0,0 0 0 0 0,0-1 0 0 0,0 1-1 0 0,0 0 1 0 0,0-1 0 0 0,0 1 0 0 0,1 0 0 0 0,-1-1 0 0 0,0 1-1 0 0,0-1 1 0 0,-1 0 0 0 0,2 0 0 0 0,24-20 487 0 0,-21 16-419 0 0,3-3-39 0 0,-1 0 0 0 0,-1 0-1 0 0,1 0 1 0 0,-1-1 0 0 0,-1 0-1 0 0,6-11 1 0 0,16-25 0 0 0,-16 29 181 0 0,50-70 1897 0 0,-47 61-1381 0 0,-13 23-543 0 0,2 16 107 0 0,-3-5-280 0 0,0-1 1 0 0,-1 0-1 0 0,0 0 0 0 0,0 0 0 0 0,0 0 1 0 0,-6 15-1 0 0,0 6 1 0 0,0 5 4 0 0,-5 28-53 0 0,12-18-1326 0 0,2-42-42 0 0,7-1-58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228 895 7832 0 0,'-3'4'308'0'0,"1"-1"0"0"0,-1 1 0 0 0,1-1 0 0 0,0 1 0 0 0,0 0 0 0 0,0 0 0 0 0,-2 8 7246 0 0,14-21-7008 0 0,-2 1-995 0 0,-7 8 374 0 0,0-1 112 0 0,0 1 1 0 0,0-1 0 0 0,0 1-1 0 0,0-1 1 0 0,0 0 0 0 0,-1 1-1 0 0,1-1 1 0 0,0 0 0 0 0,-1 0-1 0 0,1 0 1 0 0,0 1 0 0 0,-1-1-1 0 0,1 0 1 0 0,0-2 0 0 0,-1 3-160 0 0,-6-5 3362 0 0,-11 17 79 0 0,17-11-3247 0 0,0 1-1 0 0,0-1 1 0 0,0 0 0 0 0,0 0-1 0 0,0 0 1 0 0,1 0 0 0 0,-1 0-1 0 0,0 0 1 0 0,1 0 0 0 0,-1 0 0 0 0,0 0-1 0 0,2 3 1265 0 0,-4-7-527 0 0,-9-11-144 0 0,-13-18-237 0 0,6 4-244 0 0,2-1 0 0 0,-23-54 0 0 0,-12-66 159 0 0,34 94-415 0 0,-18-107 0 0 0,32 137 101 0 0,0-1 1 0 0,2 0-1 0 0,1 0 1 0 0,1 0 0 0 0,1 0-1 0 0,9-39 1 0 0,-8 57-25 0 0,-1 0-1 0 0,2 0 1 0 0,-1 0 0 0 0,1 1 0 0 0,0 0 0 0 0,1-1 0 0 0,0 1-1 0 0,0 1 1 0 0,0-1 0 0 0,1 1 0 0 0,0 0 0 0 0,0 0-1 0 0,0 1 1 0 0,1-1 0 0 0,0 1 0 0 0,0 1 0 0 0,0 0 0 0 0,12-6-1 0 0,-8 6 0 0 0,-1-1 0 0 0,1 2 0 0 0,0-1 0 0 0,0 2 0 0 0,0-1-1 0 0,1 1 1 0 0,-1 1 0 0 0,1 0 0 0 0,-1 1 0 0 0,0 0 0 0 0,1 1-1 0 0,-1 0 1 0 0,15 3 0 0 0,-17-2-13 0 0,0 1-1 0 0,-1-1 1 0 0,0 1 0 0 0,0 1-1 0 0,0-1 1 0 0,0 1 0 0 0,-1 1-1 0 0,1-1 1 0 0,-1 2 0 0 0,0-1-1 0 0,0 0 1 0 0,-1 1 0 0 0,0 1-1 0 0,0-1 1 0 0,0 1 0 0 0,-1 0-1 0 0,0 0 1 0 0,0 0 0 0 0,-1 1-1 0 0,0 0 1 0 0,0 0 0 0 0,-1 0-1 0 0,5 17 1 0 0,-6-14-48 0 0,0 0 1 0 0,-1 0-1 0 0,0 0 0 0 0,-1 0 0 0 0,0 1 0 0 0,-1-1 1 0 0,-3 17-1 0 0,1-13-1080 0 0,-8 22 0 0 0,-10 11-6269 0 0,3-19-963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0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46 586 12440 0 0,'-46'-2'9398'0'0,"56"2"-7903"0"0,236-48 1803 0 0,-173 28-3977 0 0,0-3 0 0 0,-2-3-1 0 0,110-58 1 0 0,-136 59-1268 0 0</inkml:trace>
  <inkml:trace contextRef="#ctx0" brushRef="#br0" timeOffset="1">1051 4 20903 0 0,'-1'-1'65'0'0,"1"1"-1"0"0,-1-1 1 0 0,0 1-1 0 0,0 0 1 0 0,1 0-1 0 0,-1-1 1 0 0,0 1-1 0 0,0 0 1 0 0,1 0-1 0 0,-1 0 1 0 0,0 0-1 0 0,0 0 1 0 0,0 0-1 0 0,1 0 1 0 0,-1 0-1 0 0,0 0 1 0 0,0 1-1 0 0,1-1 1 0 0,-1 0-1 0 0,0 0 0 0 0,0 1 1 0 0,1-1-1 0 0,-1 0 1 0 0,0 1-1 0 0,1-1 1 0 0,-1 1-1 0 0,0-1 1 0 0,1 1-1 0 0,-1-1 1 0 0,1 1-1 0 0,-1-1 1 0 0,1 1-1 0 0,-1-1 1 0 0,0 2-1 0 0,-2 3-65 0 0,0 0 1 0 0,0 0-1 0 0,-4 9 0 0 0,3-4 126 0 0,-21 41 749 0 0,3 1 1 0 0,2 1-1 0 0,2 0 0 0 0,-21 110 1 0 0,32-120-716 0 0,-2 58-1 0 0,8-80-114 0 0,1 0 0 0 0,2 0 0 0 0,0 0 0 0 0,9 38 0 0 0,-8-52-292 0 0,-1 0 0 0 0,1 0 0 0 0,0 0 0 0 0,0-1 0 0 0,1 1 0 0 0,0-1 0 0 0,0 0 0 0 0,1 0 0 0 0,-1-1 0 0 0,1 1 0 0 0,1-1 0 0 0,-1 0 0 0 0,1 0 0 0 0,-1-1 0 0 0,1 0 0 0 0,1 0 0 0 0,-1 0 0 0 0,11 4 0 0 0,3 0-8367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17 759 9672 0 0,'-1'0'112'0'0,"0"0"0"0"0,1 0 0 0 0,-1-1 1 0 0,0 1-1 0 0,0-1 0 0 0,1 1 0 0 0,-1 0 1 0 0,1-1-1 0 0,-1 1 0 0 0,0-1 0 0 0,1 1 1 0 0,-1-1-1 0 0,1 0 0 0 0,-1 1 1 0 0,1-1-1 0 0,-1 0 0 0 0,1 1 0 0 0,0-1 1 0 0,-1 0-1 0 0,1 1 0 0 0,0-1 0 0 0,-1 0 1 0 0,1 0-1 0 0,0 1 0 0 0,0-2 0 0 0,-4-21 7012 0 0,8-29-526 0 0,12-27-4386 0 0,-13 67-1724 0 0,-2 3-339 0 0,1 0 0 0 0,1 1 0 0 0,-1 0 0 0 0,1-1 0 0 0,1 1 0 0 0,0 0 0 0 0,7-11 0 0 0,-7 16-95 0 0,-4 3-54 0 0,0 0 0 0 0,1-1 1 0 0,-1 1-1 0 0,0 0 0 0 0,1 0 1 0 0,-1 0-1 0 0,1 0 1 0 0,-1 0-1 0 0,0 0 0 0 0,1 0 1 0 0,-1 0-1 0 0,1 0 0 0 0,-1 0 1 0 0,0 0-1 0 0,1 0 0 0 0,-1 0 1 0 0,0 0-1 0 0,1 0 0 0 0,-1 0 1 0 0,1 1-1 0 0,-1-1 0 0 0,0 0 1 0 0,1 0-1 0 0,-1 0 0 0 0,0 1 1 0 0,1-1-1 0 0,-1 0 0 0 0,0 0 1 0 0,0 1-1 0 0,1-1 1 0 0,-1 0-1 0 0,0 1 0 0 0,0-1 1 0 0,1 0-1 0 0,-1 1 0 0 0,0-1 1 0 0,0 0-1 0 0,0 1 0 0 0,0-1 0 0 0,6 8 0 0 0,-1 0 0 0 0,0 1 0 0 0,7 17 0 0 0,3 5 0 0 0,-4-13 54 0 0,0-1 0 0 0,21 26 0 0 0,-26-37-29 0 0,0 0-1 0 0,0 0 1 0 0,0-1-1 0 0,1 0 1 0 0,-1 0-1 0 0,1 0 0 0 0,1-1 1 0 0,-1 0-1 0 0,10 4 1 0 0,-14-7 24 0 0,-1 0 0 0 0,1 0 1 0 0,0-1-1 0 0,0 1 0 0 0,0-1 1 0 0,0 0-1 0 0,0 1 0 0 0,0-1 0 0 0,0-1 1 0 0,0 1-1 0 0,0 0 0 0 0,0-1 1 0 0,0 1-1 0 0,0-1 0 0 0,2-1 1 0 0,0 0-63 0 0,0-1 0 0 0,-1 1 0 0 0,0-1 1 0 0,0 1-1 0 0,0-1 0 0 0,0-1 0 0 0,0 1 1 0 0,4-5-1 0 0,1-3-345 0 0,-1 0 0 0 0,0 0 0 0 0,0-1 0 0 0,-1 0 0 0 0,8-21 0 0 0,19-71-3392 0 0,-25 68 1679 0 0</inkml:trace>
  <inkml:trace contextRef="#ctx0" brushRef="#br0" timeOffset="0.41">560 18 7368 0 0,'0'-1'157'0'0,"1"0"0"0"0,-1 0 0 0 0,0 0 0 0 0,1 0 0 0 0,-1 0 0 0 0,1 0 0 0 0,-1 0 0 0 0,1 0 0 0 0,0 0 0 0 0,-1 0 0 0 0,1 0 0 0 0,0 1 0 0 0,0-1 0 0 0,0 0 0 0 0,1-1 0 0 0,-1 2 160 0 0,0 0 0 0 0,-1 0-1 0 0,1-1 1 0 0,0 1 0 0 0,-1 0 0 0 0,1 0 0 0 0,0 0 0 0 0,0 0-1 0 0,-1 0 1 0 0,1 0 0 0 0,0 0 0 0 0,0 0 0 0 0,-1 0 0 0 0,1 0-1 0 0,0 1 1 0 0,-1-1 0 0 0,1 0 0 0 0,1 1 0 0 0,2 1 1384 0 0,0 1 1 0 0,0 0-1 0 0,0 0 1 0 0,0 0-1 0 0,5 7 1 0 0,-1-3-2156 0 0,-1 1 910 0 0,0 0-1 0 0,0 0 1 0 0,-1 0 0 0 0,0 1-1 0 0,-1-1 1 0 0,0 2 0 0 0,7 16-1 0 0,-6-11-144 0 0,-1-1 0 0 0,-1 1-1 0 0,-1-1 1 0 0,4 28 0 0 0,-5-10-138 0 0,-1 0 1 0 0,-2 0 0 0 0,-1 0-1 0 0,-2-1 1 0 0,-1 1-1 0 0,-15 53 1 0 0,12-60-954 0 0,-2 1 0 0 0,-1-2 1 0 0,0 1-1 0 0,-29 42 0 0 0,21-42-9399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51 606 11056 0 0,'-35'20'4753'0'0,"29"-21"-1212"0"0,5 1-3490 0 0,1 0 0 0 0,0 0 0 0 0,0 0-1 0 0,0 0 1 0 0,-1 0 0 0 0,1 0 0 0 0,0 0-1 0 0,0 0 1 0 0,-1 0 0 0 0,1 0-1 0 0,0 0 1 0 0,0 0 0 0 0,0 0 0 0 0,-1 0-1 0 0,1 0 1 0 0,0 0 0 0 0,0 0 0 0 0,0 0-1 0 0,-1-1 1 0 0,1 1 0 0 0,0 0-1 0 0,0 0 1 0 0,0 0 0 0 0,-1 0 0 0 0,1-1-1 0 0,0 1 1 0 0,0 0 0 0 0,0 0 0 0 0,0 0-1 0 0,0 0 1 0 0,0-1 0 0 0,-1 1-1 0 0,1 0 1 0 0,0 0 0 0 0,0-1 0 0 0,0 1-1 0 0,0-2 106 0 0,-1 0-1 0 0,0 0 1 0 0,1 1 0 0 0,0-1-1 0 0,-1 0 1 0 0,1 0-1 0 0,0 0 1 0 0,0 0-1 0 0,0 0 1 0 0,0 1 0 0 0,1-4-1 0 0,5-23 954 0 0,-5 21-874 0 0,3-5 67 0 0,0 0 1 0 0,1 0-1 0 0,0 1 1 0 0,1 0-1 0 0,9-13 0 0 0,10-22 361 0 0,9-34-148 0 0,6-13-338 0 0,9-22 722 0 0,-29 66 109 0 0,-8 18-685 0 0,-9 19-203 0 0,2 1 0 0 0,7-16-1 0 0,-11 26-110 0 0,0 0-5 0 0,-1 1-1 0 0,0-1 0 0 0,1 1 0 0 0,-1-1 0 0 0,0 0 0 0 0,0 1 0 0 0,0-1 0 0 0,1 1 0 0 0,-1-1 0 0 0,0 1 0 0 0,0-1 0 0 0,0 0 1 0 0,0 1-1 0 0,0-1 0 0 0,0 1 0 0 0,0-1 0 0 0,0 1 0 0 0,0-1 0 0 0,0 0 0 0 0,0 0-67 0 0,-3 16-237 0 0,0 25 231 0 0,-8 113 0 0 0,11-117 41 0 0,1 0-1 0 0,7 45 1 0 0,-4-56 22 0 0,12 58 2 0 0,-14-73 6 0 0,1-1-1 0 0,0 0 0 0 0,1 0 0 0 0,0 0 0 0 0,0 0 0 0 0,9 12 0 0 0,-12-20-1 0 0,0 1 1 0 0,0-1-1 0 0,0 0 0 0 0,0 1 0 0 0,0-1 1 0 0,0 0-1 0 0,1 0 0 0 0,-1 1 1 0 0,0-1-1 0 0,1 0 0 0 0,-1 0 0 0 0,1-1 1 0 0,-1 1-1 0 0,1 0 0 0 0,0 0 0 0 0,-1-1 1 0 0,1 1-1 0 0,0-1 0 0 0,-1 0 1 0 0,1 1-1 0 0,0-1 0 0 0,0 0 0 0 0,-1 0 1 0 0,1 0-1 0 0,0 0 0 0 0,0 0 0 0 0,-1 0 1 0 0,1-1-1 0 0,0 1 0 0 0,0 0 0 0 0,-1-1 1 0 0,1 0-1 0 0,-1 1 0 0 0,1-1 1 0 0,0 0-1 0 0,-1 0 0 0 0,3-1 0 0 0,4-4 65 0 0,0-1-1 0 0,-1 0 1 0 0,1 0-1 0 0,-1 0 1 0 0,7-10-1 0 0,-11 13 27 0 0,16-22 289 0 0,-2 0 1 0 0,0-2-1 0 0,22-48 0 0 0,-24 45-291 0 0,-3 3-540 0 0,15-54-1 0 0,-18 51-1060 0 0,19-44 0 0 0,-20 59-5424 0 0,1 4-2050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19375 0 0,'-11'14'681'0'0,"-2"0"0"0"0,0-1 0 0 0,-20 16 0 0 0,25-22-341 0 0,0 1 0 0 0,0-1 0 0 0,0 1 0 0 0,1 1 0 0 0,0 0 0 0 0,1 0-1 0 0,0 0 1 0 0,0 0 0 0 0,1 1 0 0 0,0 0 0 0 0,1 0 0 0 0,0 1 0 0 0,1-1 0 0 0,0 1-1 0 0,0 0 1 0 0,1 0 0 0 0,1 0 0 0 0,0 0 0 0 0,0 0 0 0 0,1 0 0 0 0,0 0 0 0 0,3 15-1 0 0,-3-25-313 0 0,1 1 0 0 0,-1 0 0 0 0,0-1 0 0 0,1 1-1 0 0,-1 0 1 0 0,1-1 0 0 0,0 1 0 0 0,-1-1-1 0 0,1 1 1 0 0,0-1 0 0 0,0 1 0 0 0,0-1-1 0 0,0 0 1 0 0,0 1 0 0 0,0-1 0 0 0,0 0 0 0 0,1 0-1 0 0,-1 0 1 0 0,0 0 0 0 0,1 0 0 0 0,1 1-1 0 0,0-1 20 0 0,0 0-1 0 0,0 0 0 0 0,0 0 0 0 0,0-1 1 0 0,0 0-1 0 0,-1 1 0 0 0,1-1 1 0 0,0 0-1 0 0,0 0 0 0 0,0-1 0 0 0,4 0 1 0 0,4-1 52 0 0,0-1 0 0 0,0-1 0 0 0,0 0 0 0 0,-1 0 1 0 0,13-8-1 0 0,-12 5-38 0 0,-1 0 1 0 0,0 0-1 0 0,0-1 1 0 0,-1-1 0 0 0,0 0-1 0 0,-1 0 1 0 0,0 0-1 0 0,0-1 1 0 0,-1 0 0 0 0,10-19-1 0 0,1-8-2139 0 0,26-71-1 0 0,-40 97 1132 0 0,1-7-8947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13504 0 0,'0'0'1040'0'0,"5"6"137"0"0,-4-4-930 0 0,1-1 1 0 0,0 1-1 0 0,0-1 1 0 0,-1 0-1 0 0,1 1 1 0 0,0-1-1 0 0,0 0 1 0 0,1 0-1 0 0,-1 0 1 0 0,0 0-1 0 0,0-1 1 0 0,0 1-1 0 0,0-1 1 0 0,1 1-1 0 0,-1-1 1 0 0,0 0-1 0 0,1 0 1 0 0,1 0-1 0 0,20-3 355 0 0,31-9 0 0 0,-34 7-1272 0 0,0 1-1 0 0,36-3 0 0 0,-30 7-1457 0 0,-9 5-4327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11976 0 0,'0'0'1168'0'0,"8"0"-1040"0"0,0 2-128 0 0,4-2 0 0 0,1 0 0 0 0,7-2 1664 0 0,3 2 311 0 0,5-3 57 0 0,0 3 16 0 0,0-2-1640 0 0,0 2-328 0 0,-3 0-80 0 0,4 0 0 0 0,0 0 0 0 0,-4 0-128 0 0,0 0 32 0 0,1 0-8415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5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159 175 7832 0 0,'25'-84'1934'0'0,"-13"49"2326"0"0,-10 27-3247 0 0,1 2 16 0 0,-1-1-1 0 0,1 0 1 0 0,-2-1-1 0 0,2-11 793 0 0,-12 22-405 0 0,5 0-1301 0 0,0 0 0 0 0,1 0-1 0 0,-1 0 1 0 0,1 1 0 0 0,0 0 0 0 0,0-1 0 0 0,0 1 0 0 0,0 0-1 0 0,1 1 1 0 0,-4 6 0 0 0,-1 1 15 0 0,-3 8 3 0 0,1-1 0 0 0,0 1 0 0 0,2 1 0 0 0,0 0 0 0 0,-4 22 0 0 0,-12 108 903 0 0,18-99-574 0 0,1 1 0 0 0,3 0 1 0 0,2-1-1 0 0,2 1 1 0 0,15 72-1 0 0,-17-120-409 0 0,0-1 0 0 0,0 1 0 0 0,0-1 0 0 0,1 0 0 0 0,0 1 0 0 0,0-1 0 0 0,0 0 0 0 0,1 0 0 0 0,-1-1 0 0 0,5 6 1 0 0,-5-7-25 0 0,-1-1 0 0 0,1 1 0 0 0,0-1 0 0 0,0 1 0 0 0,0-1 1 0 0,0 0-1 0 0,0 0 0 0 0,0 0 0 0 0,0 0 0 0 0,0 0 1 0 0,0 0-1 0 0,0-1 0 0 0,1 1 0 0 0,-1-1 0 0 0,0 0 0 0 0,1 1 1 0 0,-1-1-1 0 0,0 0 0 0 0,0 0 0 0 0,1 0 0 0 0,-1-1 1 0 0,3 0-1 0 0,-1 0 1 0 0,-1 0 0 0 0,0 0 0 0 0,0-1-1 0 0,0 1 1 0 0,0-1 0 0 0,0 0 0 0 0,0 0 0 0 0,0 0 0 0 0,0 0 0 0 0,-1-1 0 0 0,1 1 0 0 0,-1-1 0 0 0,0 1 0 0 0,4-6 0 0 0,2-4 65 0 0,0 0 1 0 0,5-15 0 0 0,-12 26-87 0 0,4-8 74 0 0,-1-1 0 0 0,-1 1 1 0 0,1-1-1 0 0,-2 1 0 0 0,1-1 0 0 0,-1 0 0 0 0,-1 0 0 0 0,1-12 0 0 0,-2 18-58 0 0,0 0-1 0 0,0 0 0 0 0,0-1 0 0 0,-1 1 0 0 0,0 0 0 0 0,0 0 1 0 0,0 0-1 0 0,0 0 0 0 0,0 0 0 0 0,-1 0 0 0 0,0 0 0 0 0,0 1 1 0 0,0-1-1 0 0,0 0 0 0 0,-1 1 0 0 0,1 0 0 0 0,-1-1 0 0 0,0 1 1 0 0,0 0-1 0 0,0 0 0 0 0,-6-4 0 0 0,1 3-19 0 0,0-1-1 0 0,0 1 1 0 0,-1 1 0 0 0,1-1 0 0 0,-1 2-1 0 0,0-1 1 0 0,0 1 0 0 0,-15-2-1 0 0,-5 2-311 0 0,-40 2 0 0 0,32 1-672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0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524 280 10136 0 0,'12'-38'1045'0'0,"13"-55"842"0"0,-10 35 1114 0 0,-8 34-866 0 0,4-26 0 0 0,-11 49-2051 0 0,1 0 0 0 0,-1 0 0 0 0,0 1 0 0 0,0-1 0 0 0,0 0 0 0 0,0 0-1 0 0,0 0 1 0 0,0 0 0 0 0,0 0 0 0 0,0 1 0 0 0,0-1 0 0 0,0 0 0 0 0,0 0-1 0 0,0 0 1 0 0,0 0 0 0 0,-1 1 0 0 0,1-1 0 0 0,-1-1 0 0 0,1 2-23 0 0,-1 0 0 0 0,1 1 0 0 0,-1-1 0 0 0,1 0 0 0 0,-1 0 0 0 0,1 1 0 0 0,-1-1 0 0 0,1 0 0 0 0,-1 1 0 0 0,1-1 0 0 0,0 0 0 0 0,-1 1 0 0 0,1-1 0 0 0,-1 0 0 0 0,1 1 0 0 0,0-1 0 0 0,-1 1 0 0 0,1-1 0 0 0,0 2 0 0 0,-19 30 305 0 0,-88 163-366 0 0,47-78 34 0 0,-51 102-108 0 0,20 8 557 0 0,7 15 1122 0 0,77-224-1605 0 0,0-1 0 0 0,-1 0 0 0 0,-12 20 0 0 0,19-36 12 0 0,1-1-1 0 0,0 1 1 0 0,0-1-1 0 0,-1 1 0 0 0,1-1 1 0 0,0 1-1 0 0,-1-1 1 0 0,1 0-1 0 0,0 1 0 0 0,-1-1 1 0 0,1 0-1 0 0,-1 1 1 0 0,1-1-1 0 0,-1 0 1 0 0,1 0-1 0 0,-1 1 0 0 0,1-1 1 0 0,-1 0-1 0 0,1 0 1 0 0,-1 0-1 0 0,1 0 1 0 0,-1 1-1 0 0,1-1 0 0 0,-1 0 1 0 0,1 0-1 0 0,-1 0 1 0 0,0 0-1 0 0,0-1 39 0 0,0 1 1 0 0,0-1-1 0 0,0 1 0 0 0,0-1 1 0 0,1 1-1 0 0,-1-1 0 0 0,0 1 0 0 0,0-1 1 0 0,0 0-1 0 0,1 1 0 0 0,-1-1 1 0 0,0 0-1 0 0,0-1 0 0 0,-2-3 206 0 0,-1-1 0 0 0,2 0 0 0 0,-5-9 0 0 0,0-4-256 0 0,1 0 0 0 0,1 0 0 0 0,-5-38 0 0 0,9 45 0 0 0,1 0 0 0 0,-1 1 0 0 0,2-1 0 0 0,0 0 0 0 0,0 0 0 0 0,1 1 0 0 0,0-1 0 0 0,5-12 0 0 0,-4 17 0 0 0,0 7 0 0 0,0 6 0 0 0,1 6 0 0 0,8 60 0 0 0,-8-38 0 0 0,-3-24 0 0 0,0-1 0 0 0,4 20 0 0 0,0-14 0 0 0,-4-7 0 0 0,1-1 0 0 0,1 0 0 0 0,-1 0 0 0 0,1 0 0 0 0,0 0 0 0 0,1 0 0 0 0,0-1 0 0 0,0 0 0 0 0,5 7 0 0 0,-8-13 21 0 0,-1 1-1 0 0,1 0 1 0 0,0-1-1 0 0,0 1 1 0 0,0-1-1 0 0,-1 1 1 0 0,1-1-1 0 0,0 0 0 0 0,0 1 1 0 0,0-1-1 0 0,0 0 1 0 0,0 1-1 0 0,0-1 1 0 0,0 0-1 0 0,0 0 1 0 0,0 0-1 0 0,0 0 1 0 0,0 0-1 0 0,0 0 1 0 0,0 0-1 0 0,0 0 1 0 0,0 0-1 0 0,0-1 1 0 0,0 1-1 0 0,0 0 1 0 0,0-1-1 0 0,0 1 1 0 0,-1 0-1 0 0,1-1 0 0 0,0 1 1 0 0,0-1-1 0 0,1 0 1 0 0,4-4 238 0 0,-1 1 0 0 0,1-1 1 0 0,7-7-1 0 0,-6 4-89 0 0,147-126-5 0 0,-96 89 50 0 0,-1 0-3118 0 0,-48 37 1389 0 0,-2 3-20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57 123 11976 0 0,'0'0'1200'0'0,"-3"-13"-1088"0"0,2 12 108 0 0,0-1 0 0 0,0 0 1 0 0,1 1-1 0 0,-1-1 0 0 0,1 0 1 0 0,-1 0-1 0 0,1 0 0 0 0,0 1 1 0 0,0-1-1 0 0,-1 0 0 0 0,1 0 1 0 0,1 0-1 0 0,-1 0 0 0 0,0 1 1 0 0,0-1-1 0 0,1 0 0 0 0,-1 0 1 0 0,1 0-1 0 0,-1 1 0 0 0,1-1 1 0 0,0 0-1 0 0,0 1 0 0 0,0-1 1 0 0,0 0-1 0 0,0 1 0 0 0,0-1 1 0 0,0 1-1 0 0,0 0 0 0 0,0-1 1 0 0,1 1-1 0 0,-1 0 0 0 0,4-2 1 0 0,3-2 243 0 0,0 1-1 0 0,0 0 1 0 0,1 0 0 0 0,0 1 0 0 0,12-3 0 0 0,-1 0-463 0 0,33-6 1456 0 0,-26 7-546 0 0,-21 4-817 0 0,1-1 0 0 0,-1 2 0 0 0,1-1 1 0 0,-1 1-1 0 0,1 0 0 0 0,0 0 0 0 0,-1 1 0 0 0,11 2 0 0 0,-14-3-89 0 0,-1 1 1 0 0,0-1 0 0 0,0 1-1 0 0,0 0 1 0 0,0 0-1 0 0,0 0 1 0 0,0 0-1 0 0,0 0 1 0 0,0 1 0 0 0,0-1-1 0 0,-1 1 1 0 0,1-1-1 0 0,0 1 1 0 0,-1-1-1 0 0,1 1 1 0 0,-1 0-1 0 0,0 0 1 0 0,0 0 0 0 0,1 0-1 0 0,-1 0 1 0 0,0 0-1 0 0,-1 0 1 0 0,1 0-1 0 0,0 0 1 0 0,-1 0 0 0 0,1 0-1 0 0,-1 1 1 0 0,1 2-1 0 0,-1 2 6 0 0,0 0 0 0 0,-1 0 0 0 0,0 0-1 0 0,0-1 1 0 0,0 1 0 0 0,-3 8 0 0 0,-16 39 60 0 0,12-35-53 0 0,-1 0 1 0 0,-1-1 0 0 0,0 0-1 0 0,-2-1 1 0 0,0 0-1 0 0,0-1 1 0 0,-2 0-1 0 0,0-1 1 0 0,-1-1-1 0 0,0 0 1 0 0,-1-1 0 0 0,-33 21-1 0 0,-16 3 58 0 0,60-32-65 0 0,25-5 96 0 0,17-5 225 0 0,59-14 1 0 0,4-2 414 0 0,-84 19-554 0 0,0 0-1 0 0,-1 1 0 0 0,1 1 1 0 0,21 3-1 0 0,-34-3-171 0 0,-1 0-1 0 0,1 1 1 0 0,-1-1 0 0 0,1 1-1 0 0,-1-1 1 0 0,1 1-1 0 0,-1 0 1 0 0,0 0 0 0 0,0 0-1 0 0,1 1 1 0 0,-1-1-1 0 0,0 0 1 0 0,0 1 0 0 0,0 0-1 0 0,0-1 1 0 0,0 1-1 0 0,-1 0 1 0 0,3 2 0 0 0,-3-1-8 0 0,0-1 1 0 0,0 1-1 0 0,0-1 1 0 0,0 1-1 0 0,0-1 1 0 0,-1 1 0 0 0,1-1-1 0 0,-1 1 1 0 0,1 0-1 0 0,-1-1 1 0 0,0 1 0 0 0,0 0-1 0 0,-1-1 1 0 0,1 1-1 0 0,0-1 1 0 0,-1 1 0 0 0,-1 3-1 0 0,-2 7 122 0 0,-1-1 0 0 0,0 1 0 0 0,-1-1 0 0 0,0 0 0 0 0,-1 0 0 0 0,-1-1 0 0 0,-13 16 0 0 0,-1-2-259 0 0,-48 43 0 0 0,55-57 74 0 0,0 0-1 0 0,-1 0 1 0 0,0-2-1 0 0,-17 8 1 0 0,-72 27 319 0 0,66-29 50 0 0,-1-4-896 0 0,25-8-631 0 0,13-2 376 0 0,15-7-4591 0 0,-1 1-3224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0:4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62 4144 0 0,'-11'2'440'0'0,"-3"-3"360"0"0,6 1 717 0 0,1 0 1 0 0,0 0 0 0 0,-10 2-1 0 0,8-1-288 0 0,8-1-986 0 0,0 0-1 0 0,0 0 1 0 0,0 0-1 0 0,1 0 1 0 0,-1 0 0 0 0,0 0-1 0 0,0 0 1 0 0,0 0 0 0 0,0 1-1 0 0,1-1 1 0 0,-1 0-1 0 0,0 1 1 0 0,-4 2 4223 0 0,6-2-3978 0 0,9 2-111 0 0,0-1-1 0 0,0 1 0 0 0,0-2 0 0 0,0 1 0 0 0,0-1 1 0 0,19-1-1 0 0,64-10 1037 0 0,-31 2-876 0 0,306-9 1373 0 0,-263 15-1605 0 0,18 0 42 0 0,51-2 107 0 0,9 1-6 0 0,-49 2-176 0 0,29-4 376 0 0,-132 5-252 0 0,57 9-1 0 0,-44-3-114 0 0,-21-3-180 0 0,-16-1-49 0 0,0-1-1 0 0,0 0 1 0 0,0 0-1 0 0,1-1 1 0 0,-1 0-1 0 0,14-2 0 0 0,-8-1-3 0 0,-12 2-2 0 0,0 1 0 0 0,0 0 0 0 0,0 0 0 0 0,0-1 0 0 0,0 1 0 0 0,0 0 0 0 0,0-1 0 0 0,-1 1 0 0 0,1-1 0 0 0,0 1 0 0 0,0-1 0 0 0,0 1 0 0 0,-1-1 0 0 0,1 0 0 0 0,0 1 0 0 0,0-2 0 0 0,16-15 119 0 0,-16 17-183 0 0,0-1 0 0 0,0 0 0 0 0,0 1 0 0 0,0-1 0 0 0,0 0 0 0 0,-1 0 0 0 0,1 0 0 0 0,0 0 0 0 0,-1 0 0 0 0,1 1 0 0 0,-1-1 0 0 0,1 0 1 0 0,-1 0-1 0 0,1-1 0 0 0,-1 1 0 0 0,1 0 0 0 0,-1-2 0 0 0,1 1 13 0 0,1-1-2399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 17047 0 0,'0'0'38'0'0,"-1"0"0"0"0,1-1 0 0 0,0 1 0 0 0,0 0 0 0 0,0 0 0 0 0,0-1 0 0 0,0 1 0 0 0,-1 0 0 0 0,1 0-1 0 0,0-1 1 0 0,0 1 0 0 0,0 0 0 0 0,-1 0 0 0 0,1-1 0 0 0,0 1 0 0 0,0 0 0 0 0,-1 0 0 0 0,1 0 0 0 0,0 0-1 0 0,-1-1 1 0 0,1 1 0 0 0,0 0 0 0 0,-1 0 0 0 0,1 0 0 0 0,0 0 0 0 0,0 0 0 0 0,-1 0 0 0 0,1 0 0 0 0,0 0-1 0 0,-1 0 1 0 0,1 0 0 0 0,0 0 0 0 0,-1 0 0 0 0,1 0 0 0 0,0 0 0 0 0,-1 0 0 0 0,1 0 0 0 0,0 0-1 0 0,-1 0 1 0 0,1 1 0 0 0,0-1 0 0 0,0 0 0 0 0,-1 0 0 0 0,1 0 0 0 0,0 0 0 0 0,0 1 0 0 0,-1-1 0 0 0,1 0-1 0 0,0 0 1 0 0,0 1 0 0 0,-1-1 0 0 0,1 0 0 0 0,0 0 0 0 0,0 1 0 0 0,0-1 0 0 0,0 0 0 0 0,-1 1-1 0 0,0 1 202 0 0,-1 0 0 0 0,1 0 0 0 0,0 0-1 0 0,-1 0 1 0 0,1 0 0 0 0,-1 4 0 0 0,-24 77 2524 0 0,-8 32-2884 0 0,25-76 121 0 0,0 0 0 0 0,-6 51 0 0 0,9-25-62 0 0,-11 202 2116 0 0,15-183-2060 0 0,0 16-871 0 0,6-34-6328 0 0,-1-45-314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14 433 15120 0 0,'-3'0'223'0'0,"0"1"65"0"0,-3 3 1387 0 0,6-5-1530 0 0,0 1 0 0 0,-1 0 0 0 0,1 0 0 0 0,0 0 1 0 0,0-1-1 0 0,0 1 0 0 0,0 0 0 0 0,0 0 0 0 0,0 0 1 0 0,0-1-1 0 0,0 1 0 0 0,0 0 0 0 0,0 0 0 0 0,-1 0 1 0 0,1-1-1 0 0,0 1 0 0 0,0 0 0 0 0,0 0 0 0 0,1-1 1 0 0,-1 1-1 0 0,0 0 0 0 0,0 0 0 0 0,0 0 0 0 0,0-1 1 0 0,0 1-1 0 0,0 0 0 0 0,0 0 0 0 0,0-1 1 0 0,0 1-1 0 0,0 0 0 0 0,1 0 0 0 0,-1 0 0 0 0,0-1 1 0 0,3-10 505 0 0,14-31 1528 0 0,32-55 0 0 0,-13 26-1176 0 0,56-86 923 0 0,-74 129-1692 0 0,-2 9-118 0 0,-16 19-115 0 0,0 0 0 0 0,0-1 0 0 0,1 1 0 0 0,-1 0 1 0 0,0-1-1 0 0,0 1 0 0 0,1 0 0 0 0,-1 0 0 0 0,0-1 0 0 0,1 1 0 0 0,-1 0 0 0 0,0 0 0 0 0,1-1 0 0 0,-1 1 0 0 0,1 0 1 0 0,-1 0-1 0 0,0 0 0 0 0,1 0 0 0 0,-1 0 0 0 0,1 0 0 0 0,-1 0 0 0 0,0 0 0 0 0,1 0 0 0 0,-1 0 0 0 0,1 0 0 0 0,-1 0 1 0 0,1 0-1 0 0,-1 0 0 0 0,0 0 0 0 0,1 0 0 0 0,-1 0 0 0 0,0 0 0 0 0,1 1 0 0 0,-1-1 0 0 0,1 0 0 0 0,-1 0 0 0 0,0 0 0 0 0,1 1 1 0 0,-1-1-1 0 0,0 0 0 0 0,1 0 0 0 0,-1 1 0 0 0,0-1 0 0 0,0 0 0 0 0,1 1 0 0 0,-1-1 0 0 0,0 0 0 0 0,0 1 0 0 0,0-1 1 0 0,1 1-1 0 0,-1-1 0 0 0,0 0 0 0 0,0 1 0 0 0,0 0 0 0 0,6 19-1 0 0,-2 0 0 0 0,0 1 0 0 0,0 22 0 0 0,-2-19 0 0 0,10 41 0 0 0,-6-43 165 0 0,14 35 0 0 0,-16-48-98 0 0,1-1 0 0 0,0 1 0 0 0,0-1 1 0 0,0 0-1 0 0,1-1 0 0 0,9 10 0 0 0,-14-16-60 0 0,-1-1 1 0 0,1 0-1 0 0,0 0 0 0 0,-1 1 0 0 0,1-1 1 0 0,-1 0-1 0 0,1 0 0 0 0,0 0 0 0 0,-1 0 1 0 0,1 0-1 0 0,0 0 0 0 0,-1 0 0 0 0,1 0 1 0 0,-1 0-1 0 0,1 0 0 0 0,0 0 0 0 0,-1 0 1 0 0,1 0-1 0 0,0 0 0 0 0,0-1 0 0 0,12-4-182 0 0,-7 1 185 0 0,-1 1 0 0 0,0-1 0 0 0,-1 0 0 0 0,1 0 1 0 0,-1-1-1 0 0,1 1 0 0 0,-1-1 0 0 0,-1 0 0 0 0,1 0 0 0 0,-1 0 0 0 0,4-7 0 0 0,2-7 53 0 0,-1 1 1 0 0,8-22-1 0 0,-5 7-299 0 0,-4 14-289 0 0,-1 1-1 0 0,0-1 0 0 0,3-25 0 0 0,-7 21-991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15752 0 0,'1'-3'761'0'0,"21"-36"4908"0"0,-17 44-4621 0 0,4 11-720 0 0,-4 3 99 0 0,-1 1 0 0 0,4 37 0 0 0,-4 25-63 0 0,-9 132 0 0 0,-11-20-364 0 0,17-170 10 0 0,0-21-97 0 0,-1 0 1 0 0,1 0-1 0 0,-1-1 0 0 0,0 1 1 0 0,0 0-1 0 0,0-1 0 0 0,-1 1 1 0 0,1 0-1 0 0,0-1 0 0 0,-1 1 0 0 0,0 0 1 0 0,0-1-1 0 0,-1 4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98 11520 0 0,'-6'-3'1040'0'0,"-1"-4"4262"0"0,17 3-2541 0 0,0 1-742 0 0,21-4 118 0 0,246-44 1820 0 0,-135 34-6622 0 0,-112 12 705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10592 0 0,'0'0'964'0'0,"5"0"-776"0"0,12-6 1294 0 0,26-6 0 0 0,50-2 8021 0 0,-21 4-5299 0 0,-62 9-4100 0 0,0-1-1 0 0,-1 2 1 0 0,1 0 0 0 0,-1 0-1 0 0,1 0 1 0 0,0 1-1 0 0,-1 1 1 0 0,1 0 0 0 0,10 3-1 0 0,-17-4-88 0 0,0 0 0 0 0,-1 0 0 0 0,1 0 0 0 0,0 0 0 0 0,-1 1 0 0 0,1-1 0 0 0,-1 1 0 0 0,1-1 0 0 0,-1 1 0 0 0,0 0 0 0 0,0 0 0 0 0,0 0 0 0 0,0 0 0 0 0,0 1 0 0 0,0-1 0 0 0,-1 0 0 0 0,1 1 0 0 0,-1-1 0 0 0,1 1 0 0 0,-1 0-1 0 0,0-1 1 0 0,0 1 0 0 0,0 0 0 0 0,-1 0 0 0 0,1-1 0 0 0,-1 1 0 0 0,1 0 0 0 0,-1 0 0 0 0,0 0 0 0 0,0 0 0 0 0,0 0 0 0 0,-1 0 0 0 0,1-1 0 0 0,-2 5 0 0 0,-3 17-9 0 0,-1 0 0 0 0,-2-1 0 0 0,0 0-1 0 0,-1-1 1 0 0,-2 0 0 0 0,0-1 0 0 0,-1 0 0 0 0,-1 0-1 0 0,-1-1 1 0 0,-25 27 0 0 0,30-39-26 0 0,0 0 0 0 0,0 0 0 0 0,0-1 0 0 0,-21 11 0 0 0,-43 15-105 0 0,37-18 131 0 0,24-6 281 0 0,10-5-230 0 0,8-6-470 0 0,2-2 428 0 0,1 0 1 0 0,0 1-1 0 0,0 0 0 0 0,1 1 1 0 0,11-2-1 0 0,-3 1 269 0 0,8-1-89 0 0,1 0 1 0 0,0 2-1 0 0,53 2 1 0 0,-26 5-3655 0 0,-2 3-4165 0 0,-26-3-930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24879 0 0,'0'0'1892'0'0,"0"-6"-1079"0"0,1-4-606 0 0,0 1 0 0 0,0-1 0 0 0,1 1 0 0 0,1 0 0 0 0,-1 0 0 0 0,1-1 0 0 0,1 2 0 0 0,4-11 0 0 0,42-67 1924 0 0,-40 71-2014 0 0,-9 14-116 0 0,35-52 18 0 0,-31 47-19 0 0,-1 1-1 0 0,1 0 1 0 0,0 0-1 0 0,0 1 1 0 0,0 0-1 0 0,1 0 1 0 0,5-4-1 0 0,-10 7 1 0 0,0 1 0 0 0,0 0 0 0 0,0-1 0 0 0,0 1 0 0 0,0 0 0 0 0,0-1 0 0 0,-1 1 0 0 0,1 0 0 0 0,0 0 0 0 0,0 0 0 0 0,0 0 0 0 0,0 0 0 0 0,0 0 0 0 0,0 0 0 0 0,0 0 0 0 0,0 0 0 0 0,0 0 0 0 0,0 0 0 0 0,0 1 0 0 0,0-1 0 0 0,0 0 0 0 0,-1 1 0 0 0,1-1 0 0 0,0 0 0 0 0,0 1 0 0 0,0 0 0 0 0,-1-1 0 0 0,1 1 0 0 0,0-1 0 0 0,0 1 0 0 0,-1 0 0 0 0,2 0 0 0 0,1 4 0 0 0,0-1 0 0 0,-1 0 0 0 0,1 1 0 0 0,3 9 0 0 0,-1-4 0 0 0,13 27 0 0 0,-7-14 0 0 0,1-1 0 0 0,26 38 0 0 0,-36-56 0 0 0,1-1 0 0 0,0-1 0 0 0,0 1 0 0 0,0 0 0 0 0,0 0 0 0 0,0-1 0 0 0,0 0 0 0 0,1 0 0 0 0,-1 0 0 0 0,1 0 0 0 0,-1 0 0 0 0,1-1 0 0 0,0 1 0 0 0,0-1 0 0 0,0 0 0 0 0,0 0 0 0 0,0-1 0 0 0,0 1 0 0 0,0-1 0 0 0,0 0 0 0 0,0 0 0 0 0,0 0 0 0 0,0 0 0 0 0,0-1 0 0 0,0 0 0 0 0,0 0 0 0 0,-1 0 0 0 0,1 0 0 0 0,0 0 0 0 0,0-1 0 0 0,-1 0 0 0 0,1 0 0 0 0,-1 0 0 0 0,1 0 0 0 0,-1 0 0 0 0,0-1 0 0 0,0 1 0 0 0,6-7 0 0 0,6-9 46 0 0,0-1 0 0 0,-2 0 0 0 0,0-1 1 0 0,-1 0-1 0 0,0-1 0 0 0,-2-1 0 0 0,-1 0 0 0 0,-1 0 0 0 0,11-43 0 0 0,-14 36-887 0 0,-4-1-251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535 201 6912 0 0,'-42'-47'744'0'0,"37"41"528"0"0,0 0 1 0 0,1 0-1 0 0,-1-1 1 0 0,1 1-1 0 0,1-1 1 0 0,-1 0-1 0 0,1 0 0 0 0,0 0 1 0 0,-3-14-1 0 0,2 0-210 0 0,0-30 3135 0 0,4 50-3771 0 0,-8 9 187 0 0,-15 17-257 0 0,-29 42 0 0 0,-4 6-302 0 0,-93 108 31 0 0,115-134 18 0 0,2 2 1 0 0,-26 53-1 0 0,53-91-37 0 0,0 0 1 0 0,0 0-1 0 0,2 0 0 0 0,-1 0 1 0 0,1 1-1 0 0,-2 21 0 0 0,4-31-55 0 0,1 0 0 0 0,0-1 0 0 0,0 1 1 0 0,1 0-1 0 0,-1 0 0 0 0,0-1 0 0 0,0 1 0 0 0,1 0 0 0 0,-1-1 0 0 0,1 1 0 0 0,-1 0 0 0 0,1-1 1 0 0,0 1-1 0 0,0-1 0 0 0,0 1 0 0 0,0-1 0 0 0,0 0 0 0 0,0 1 0 0 0,2 1 0 0 0,-1-2-1 0 0,0 1 0 0 0,0 0 0 0 0,1-1 0 0 0,-1 0 0 0 0,1 0-1 0 0,-1 1 1 0 0,1-2 0 0 0,0 1 0 0 0,-1 0 0 0 0,1 0 0 0 0,3 0 0 0 0,6 0 22 0 0,0-1 0 0 0,0 0 1 0 0,1-1-1 0 0,14-2 1 0 0,-27 3-32 0 0,52-10 86 0 0,0-2 0 0 0,82-31 0 0 0,-5 1 4 0 0,-28 18-630 0 0,-88 22 347 0 0,0 1 0 0 0,0 0 0 0 0,1 1 0 0 0,-1 0 0 0 0,23 3 0 0 0,-34-2-195 0 0,1-1 0 0 0,0 1 0 0 0,-1-1-1 0 0,1 1 1 0 0,-1 0 0 0 0,1 0 0 0 0,-1 0-1 0 0,0 1 1 0 0,1-1 0 0 0,-1 0-1 0 0,0 1 1 0 0,0-1 0 0 0,0 1 0 0 0,0 0-1 0 0,0 0 1 0 0,2 2 0 0 0,-2 10-2067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22319 0 0,'-14'6'735'0'0,"-15"7"745"0"0,27-12-1456 0 0,1 0-1 0 0,-1 0 0 0 0,0 0 1 0 0,1 1-1 0 0,-1-1 1 0 0,1 1-1 0 0,0-1 0 0 0,-1 1 1 0 0,1-1-1 0 0,0 1 0 0 0,0-1 1 0 0,-2 5-1 0 0,3-6 55 0 0,0 0 0 0 0,0 1 1 0 0,0-1-1 0 0,0 0 0 0 0,0 1 0 0 0,0-1 1 0 0,0 0-1 0 0,0 1 0 0 0,0-1 1 0 0,0 0-1 0 0,0 1 0 0 0,0-1 0 0 0,0 0 1 0 0,0 1-1 0 0,0-1 0 0 0,0 0 0 0 0,0 1 1 0 0,0-1-1 0 0,0 0 0 0 0,0 1 0 0 0,1-1 1 0 0,-1 0-1 0 0,0 1 0 0 0,0-1 0 0 0,0 0 1 0 0,1 0-1 0 0,-1 1 0 0 0,0-1 0 0 0,0 0 1 0 0,1 0-1 0 0,-1 1 0 0 0,1-1 0 0 0,14 5 334 0 0,20-3-564 0 0,108-15 1759 0 0,81-4-1939 0 0,-76 15-8222 0 0,-91 4-231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14744 0 0,'0'0'1136'0'0,"3"-2"-581"0"0,5-6 437 0 0,-2 4-195 0 0,0-1 0 0 0,1 1 0 0 0,-1 0 0 0 0,1 0 0 0 0,0 1 0 0 0,0 0-1 0 0,1 0 1 0 0,12-3 0 0 0,65-10 975 0 0,-70 14-1553 0 0,0 0-14 0 0,0 0 1 0 0,0 1 0 0 0,-1 1-1 0 0,1 1 1 0 0,0 0-1 0 0,26 5 1 0 0,-35-4-381 0 0,0-1 0 0 0,0 2 0 0 0,0-1 0 0 0,0 1 0 0 0,0 0 0 0 0,0 0 0 0 0,8 7 1 0 0,-10-7-622 0 0,-1 0 1 0 0,1 1-1 0 0,-1-1 1 0 0,0 1-1 0 0,1 0 1 0 0,-2 0-1 0 0,1 1 1 0 0,0-1-1 0 0,-1 0 1 0 0,4 10-1 0 0,-1 4-6915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0 546 8752 0 0,'2'-3'6208'0'0,"6"-2"-3257"0"0,7 0 25 0 0,-1 1-2160 0 0,8-1-432 0 0,7-3-80 0 0,2-2-16 0 0,2-2-72 0 0,1-4-16 0 0,6 3 0 0 0,0-3-6384 0 0,-1-5-1279 0 0</inkml:trace>
  <inkml:trace contextRef="#ctx0" brushRef="#br0" timeOffset="1">839 138 16583 0 0,'0'0'2062'0'0,"2"0"-804"0"0,24-4 3232 0 0,19-11-2075 0 0,-20 7-1585 0 0,-9 3-674 0 0,151-49 2063 0 0,-59 10-6999 0 0,-91 36-4429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14744 0 0,'-6'1'499'0'0,"-1"1"1"0"0,1-1 0 0 0,0 1-1 0 0,0 1 1 0 0,1-1 0 0 0,-1 1-1 0 0,0 0 1 0 0,1 0-1 0 0,-10 7 1 0 0,13-8-125 0 0,-1 0 0 0 0,1 0 0 0 0,0 1-1 0 0,-1-1 1 0 0,1 0 0 0 0,0 1 0 0 0,1 0 0 0 0,-1-1-1 0 0,0 1 1 0 0,1 0 0 0 0,-1 0 0 0 0,1 0 0 0 0,0 0-1 0 0,0 0 1 0 0,0 0 0 0 0,1 0 0 0 0,-1 0 0 0 0,1 0-1 0 0,-1 1 1 0 0,1-1 0 0 0,0 4 0 0 0,1-4-267 0 0,-1 0 1 0 0,1-1 0 0 0,-1 1-1 0 0,1-1 1 0 0,0 1 0 0 0,0 0-1 0 0,0-1 1 0 0,1 1-1 0 0,-1-1 1 0 0,0 0 0 0 0,1 1-1 0 0,0-1 1 0 0,3 3 0 0 0,-2-1-58 0 0,1-1 0 0 0,0 0 0 0 0,0 0 0 0 0,0 0 0 0 0,1-1 0 0 0,8 5 0 0 0,3-2 22 0 0,0 0 0 0 0,1-1 0 0 0,22 3 0 0 0,-37-6-29 0 0,76 6 365 0 0,4 1 291 0 0,-71-6-639 0 0,-1 0 1 0 0,0 1 0 0 0,0 0 0 0 0,0 0-1 0 0,15 8 1 0 0,-24-10-62 0 0,1-1 1 0 0,-1 1-1 0 0,0 0 1 0 0,0-1-1 0 0,1 1 1 0 0,-1 0-1 0 0,0 0 1 0 0,0 0-1 0 0,0 0 1 0 0,0 0-1 0 0,0 0 1 0 0,0 0-1 0 0,0 0 0 0 0,0 0 1 0 0,-1 0-1 0 0,1 1 1 0 0,0-1-1 0 0,-1 0 1 0 0,1 1-1 0 0,-1-1 1 0 0,1 0-1 0 0,-1 1 1 0 0,0-1-1 0 0,1 0 0 0 0,-1 1 1 0 0,0-1-1 0 0,0 1 1 0 0,0-1-1 0 0,0 0 1 0 0,0 1-1 0 0,0-1 1 0 0,0 1-1 0 0,-1-1 1 0 0,1 0-1 0 0,-1 1 0 0 0,1-1 1 0 0,-1 0-1 0 0,1 1 1 0 0,-1-1-1 0 0,-1 2 1 0 0,-1 3 3 0 0,-1-1 0 0 0,0-1 1 0 0,-1 1-1 0 0,1 0 0 0 0,-1-1 1 0 0,1 0-1 0 0,-11 7 0 0 0,-14 5-73 0 0,-1-1-1 0 0,0-1 1 0 0,-59 18-1 0 0,-19 8-4201 0 0,97-35 2401 0 0,2-5-60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22231 0 0,'0'0'1691'0'0,"12"7"-942"0"0,-4-7-507 0 0,-1-1 0 0 0,1 1 0 0 0,-1-2 0 0 0,1 1-1 0 0,-1-1 1 0 0,1 0 0 0 0,-1 0 0 0 0,10-5 0 0 0,-3 2 91 0 0,19-6 435 0 0,0 2 0 0 0,52-8 0 0 0,-62 14-1603 0 0,0 1 0 0 0,0 1 0 0 0,1 1 0 0 0,37 6 0 0 0,-55-6 189 0 0,0 2-1 0 0,0-1 1 0 0,0 1 0 0 0,7 2 0 0 0,-3 0-874 0 0,14 5-6183 0 0</inkml:trace>
  <inkml:trace contextRef="#ctx0" brushRef="#br0" timeOffset="1">494 240 17735 0 0,'0'0'812'0'0,"11"-10"304"0"0,7-3-183 0 0,-1-1-1 0 0,22-21 0 0 0,5-6 1287 0 0,-35 33-2063 0 0,0 0 0 0 0,0-1 0 0 0,12-17 0 0 0,-17 20-124 0 0,0-1 0 0 0,0 1 0 0 0,0-1 0 0 0,-1 0 0 0 0,0 1 0 0 0,0-1 0 0 0,2-10 0 0 0,-5 16-27 0 0,0 1 1 0 0,1 0-1 0 0,-1-1 0 0 0,0 1 0 0 0,0 0 1 0 0,0-1-1 0 0,0 1 0 0 0,0 0 0 0 0,0-1 1 0 0,0 1-1 0 0,0-1 0 0 0,0 1 0 0 0,0 0 1 0 0,0-1-1 0 0,0 1 0 0 0,0 0 0 0 0,0-1 1 0 0,0 1-1 0 0,0-1 0 0 0,-1 1 0 0 0,1 0 1 0 0,0-1-1 0 0,0 1 0 0 0,0 0 0 0 0,-1-1 1 0 0,1 1-1 0 0,0 0 0 0 0,0 0 0 0 0,-1-1 0 0 0,1 1 1 0 0,0 0-1 0 0,0 0 0 0 0,-1-1 0 0 0,0 1 25 0 0,0 0 0 0 0,0 0 0 0 0,0 0 0 0 0,0 0 0 0 0,0 0-1 0 0,0 0 1 0 0,0 0 0 0 0,1 0 0 0 0,-1 1 0 0 0,0-1 0 0 0,0 0 0 0 0,0 1-1 0 0,-1 0 1 0 0,-23 14 822 0 0,-34 44-420 0 0,52-52-407 0 0,0 1 0 0 0,1 1 1 0 0,0-1-1 0 0,1 1 0 0 0,0 0 0 0 0,-4 11 0 0 0,5-10-7 0 0,0 0 1 0 0,0 1-1 0 0,2 0 0 0 0,-1 0 0 0 0,0 11 0 0 0,2-20-20 0 0,1 0-1 0 0,0 1 0 0 0,0-1 0 0 0,0 0 0 0 0,0 1 0 0 0,1-1 0 0 0,-1 0 0 0 0,1 1 0 0 0,-1-1 0 0 0,1 0 0 0 0,0 0 0 0 0,0 1 0 0 0,0-1 1 0 0,0 0-1 0 0,0 0 0 0 0,0 0 0 0 0,0 0 0 0 0,1-1 0 0 0,-1 1 0 0 0,1 0 0 0 0,0 0 0 0 0,-1-1 0 0 0,1 1 0 0 0,0-1 0 0 0,0 0 0 0 0,0 1 1 0 0,0-1-1 0 0,0 0 0 0 0,0 0 0 0 0,4 1 0 0 0,0 0-306 0 0,0-1 1 0 0,1 0-1 0 0,-1 0 0 0 0,0 0 1 0 0,0-1-1 0 0,1 0 1 0 0,8-1-1 0 0,-2-1-683 0 0,0 0 0 0 0,20-6 0 0 0,-5-2-710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2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13824 0 0,'0'-2'10065'0'0,"2"-6"-9192"0"0,1 3-343 0 0,-1 0 0 0 0,1 0 0 0 0,0 0-1 0 0,0 0 1 0 0,1 1 0 0 0,6-7 0 0 0,19-17 768 0 0,4-5-629 0 0,32-35 301 0 0,-28 32-651 0 0,-35 33-319 0 0,0 1 0 0 0,0 0 0 0 0,1 0 0 0 0,-1 0 0 0 0,1 0 0 0 0,3-1 0 0 0,-5 3 0 0 0,-1-1 0 0 0,1 1 0 0 0,-1 0 0 0 0,1 0 0 0 0,-1-1 0 0 0,1 1 0 0 0,-1 0 0 0 0,1 0 0 0 0,-1 0 0 0 0,1 0 0 0 0,-1 0 0 0 0,1 0 0 0 0,-1 0 0 0 0,1 0 0 0 0,-1 0 0 0 0,1 0 0 0 0,-1 0 0 0 0,1 0 0 0 0,0 0 0 0 0,-1 1 0 0 0,1-1 0 0 0,-1 0 0 0 0,1 0 0 0 0,-1 0 0 0 0,0 1 0 0 0,1-1 0 0 0,-1 0 0 0 0,1 1 0 0 0,-1-1 0 0 0,1 0 0 0 0,-1 1 0 0 0,0-1 0 0 0,1 1 0 0 0,-1-1 0 0 0,0 0 0 0 0,1 1 0 0 0,-1-1 0 0 0,0 1 0 0 0,0-1 0 0 0,0 1 0 0 0,1-1 0 0 0,-1 1 0 0 0,0 0 0 0 0,3 12 0 0 0,-1-1 0 0 0,0 1 0 0 0,1 21 0 0 0,1 18 0 0 0,-1-40 0 0 0,6 23 0 0 0,-8-32 0 0 0,0 0 0 0 0,0-1 0 0 0,1 1 0 0 0,-1-1 0 0 0,0 1 0 0 0,1-1 0 0 0,0 1 0 0 0,-1-1 0 0 0,1 0 0 0 0,0 0 0 0 0,0 0 0 0 0,0 0 0 0 0,1 0 0 0 0,2 2 0 0 0,-4-4 0 0 0,0 0 0 0 0,0 1 0 0 0,0-1 0 0 0,1 0 0 0 0,-1 0 0 0 0,0 0 0 0 0,0 0 0 0 0,1 0 0 0 0,-1 0 0 0 0,0 0 0 0 0,0 0 0 0 0,1 0 0 0 0,-1 0 0 0 0,0-1 0 0 0,0 1 0 0 0,0-1 0 0 0,0 1 0 0 0,1-1 0 0 0,-1 1 0 0 0,0-1 0 0 0,0 0 0 0 0,0 1 0 0 0,0-1 0 0 0,1-1 0 0 0,2-2 0 0 0,1 0 0 0 0,-1 0 0 0 0,6-7 0 0 0,4-7-14 0 0,-1 0 1 0 0,0 0-1 0 0,-1-2 1 0 0,-1 1-1 0 0,-1-2 0 0 0,-1 1 1 0 0,-1-1-1 0 0,7-25 0 0 0,-2-9-1500 0 0,-12 30 591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2760 0 0,'8'-10'11832'0'0,"-8"2"-10872"0"0,3 6-416 0 0,1-1-81 0 0,-2 1-15 0 0,4 0-304 0 0,-1 2 16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15576 0 0,'0'0'712'0'0,"-4"1"235"0"0,2-1-755 0 0,1 1-1 0 0,-1 0 0 0 0,0-1 1 0 0,1 1-1 0 0,-1 0 0 0 0,1 0 1 0 0,-1 0-1 0 0,1 0 0 0 0,-1 0 1 0 0,1 0-1 0 0,-1 1 0 0 0,1-1 1 0 0,0 0-1 0 0,0 1 0 0 0,0-1 1 0 0,-2 4-1 0 0,0 1 353 0 0,0 0 0 0 0,1 0 0 0 0,-2 8 0 0 0,0-3-305 0 0,-11 41 325 0 0,2 0-1 0 0,3 0 0 0 0,-4 57 1 0 0,1-13-162 0 0,8-62-318 0 0,-5 28 276 0 0,-3 94 0 0 0,14-143-1796 0 0,1-3-76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173 209 13824 0 0,'0'0'1246'0'0,"0"0"-1022"0"0,0-2-111 0 0,0 1 0 0 0,0 0 0 0 0,0 0 0 0 0,1 0 0 0 0,-1 0 1 0 0,0 0-1 0 0,1 0 0 0 0,-1 0 0 0 0,1 0 0 0 0,-1 0 0 0 0,1 1 0 0 0,-1-1 0 0 0,1 0 0 0 0,0 0 0 0 0,-1 0 0 0 0,1 1 0 0 0,0-1 0 0 0,0 0 0 0 0,1-1 0 0 0,4-3 547 0 0,15-21 1708 0 0,-17 21-290 0 0,-7 12-1261 0 0,-2 2-815 0 0,0 0 0 0 0,0 0 1 0 0,-1 0-1 0 0,-1-1 0 0 0,1 0 1 0 0,-16 14-1 0 0,7-7-1 0 0,13-12-1 0 0,-1 0 0 0 0,0-1 0 0 0,0 1 0 0 0,-1-1 0 0 0,1 0 0 0 0,0 0 0 0 0,-1 0 0 0 0,1 0 0 0 0,-1-1 0 0 0,-6 2 0 0 0,8-3 0 0 0,1 0 0 0 0,-1 0 0 0 0,1 0 0 0 0,-1 0 0 0 0,0 0 0 0 0,1 0 0 0 0,-1-1 0 0 0,1 1 0 0 0,-1-1 0 0 0,1 1 0 0 0,-1-1 0 0 0,1 1 0 0 0,0-1 0 0 0,-3-1 0 0 0,-16-14 0 0 0,1 0 2 0 0,-4-3-7 0 0,22 18 9 0 0,0 0 0 0 0,0 0 0 0 0,0 0 0 0 0,0 0 0 0 0,0-1 0 0 0,1 1 0 0 0,-1 0 0 0 0,0 0 0 0 0,1-1 0 0 0,-1 1 0 0 0,1 0 0 0 0,-1-1 0 0 0,1 1 0 0 0,-1-1 1 0 0,1-1 311 0 0,1-4 893 0 0,2 4-1131 0 0,0-1 0 0 0,0 0 0 0 0,1 1 0 0 0,-1 0 0 0 0,1 0 1 0 0,0 0-1 0 0,0 1 0 0 0,7-5 0 0 0,40-14 1009 0 0,-38 16-846 0 0,0 0 0 0 0,19-11 0 0 0,67-39 1666 0 0,-85 46-1880 0 0,0 1 1 0 0,1 0-1 0 0,0 1 1 0 0,0 1 0 0 0,30-8-1 0 0,-43 13-30 0 0,0 1 1 0 0,0 0-1 0 0,0-1 1 0 0,0 1-1 0 0,0 0 0 0 0,1 0 1 0 0,-1 0-1 0 0,0 1 1 0 0,0-1-1 0 0,0 0 0 0 0,0 1 1 0 0,0-1-1 0 0,0 1 1 0 0,0 0-1 0 0,0 0 0 0 0,0 0 1 0 0,0 0-1 0 0,3 2 1 0 0,-3-1 11 0 0,0 0 1 0 0,0 0-1 0 0,0 0 0 0 0,0 1 1 0 0,0-1-1 0 0,-1 1 1 0 0,1-1-1 0 0,-1 1 1 0 0,0-1-1 0 0,1 1 0 0 0,-1 0 1 0 0,0 3-1 0 0,1 2-154 0 0,-1 0-1 0 0,0 0 0 0 0,0 0 0 0 0,-1 0 1 0 0,0-1-1 0 0,0 1 0 0 0,-1 0 1 0 0,0 0-1 0 0,-3 11 0 0 0,-3 8-311 0 0,1 0-1 0 0,-2 35 1 0 0,4-11-3129 0 0,4-26-4943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9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695 154 7832 0 0,'5'-8'788'0'0,"1"0"0"0"0,5-14 0 0 0,6-20 4954 0 0,-16 39-5435 0 0,0 0 0 0 0,0 0 0 0 0,-1 0 0 0 0,1 0 0 0 0,-1 0 0 0 0,0 0 0 0 0,0 0 0 0 0,0-1 0 0 0,0 1 0 0 0,0 0 0 0 0,-1 0 0 0 0,1 0 0 0 0,-3-5 0 0 0,2 6-187 0 0,1 1 1 0 0,-1-1 0 0 0,0 1-1 0 0,0-1 1 0 0,1 1 0 0 0,-1-1-1 0 0,0 1 1 0 0,-1 0 0 0 0,1 0 0 0 0,0-1-1 0 0,0 1 1 0 0,0 0 0 0 0,-1 0-1 0 0,1 0 1 0 0,-1 0 0 0 0,1 1 0 0 0,-1-1-1 0 0,1 0 1 0 0,-1 1 0 0 0,1-1-1 0 0,-1 1 1 0 0,1-1 0 0 0,-1 1-1 0 0,0-1 1 0 0,1 1 0 0 0,-1 0 0 0 0,-1 0-1 0 0,-12 2 199 0 0,0 0-1 0 0,1 1 0 0 0,-1 0 0 0 0,-21 9 0 0 0,27-9-222 0 0,-15 6 25 0 0,1 0 0 0 0,-1 2 1 0 0,2 1-1 0 0,-1 1 0 0 0,-20 15 0 0 0,2 4 92 0 0,-54 54 0 0 0,41-34 221 0 0,-65 82-1 0 0,103-113-291 0 0,1 0-1 0 0,2 1 1 0 0,0 1 0 0 0,1 0-1 0 0,1 0 1 0 0,2 1-1 0 0,-13 46 1 0 0,18-51 9 0 0,0 0 0 0 0,1 0-1 0 0,2 0 1 0 0,0 1 0 0 0,1-1 0 0 0,4 32 0 0 0,-2-38 3 0 0,0 0 0 0 0,2-1 0 0 0,-1 1 0 0 0,2-1 1 0 0,0 0-1 0 0,0 0 0 0 0,1-1 0 0 0,0 1 1 0 0,1-1-1 0 0,16 19 0 0 0,-15-22-137 0 0,0 0 0 0 0,0 0 0 0 0,0-1 0 0 0,1 0 0 0 0,0 0-1 0 0,0-1 1 0 0,1-1 0 0 0,-1 1 0 0 0,1-1 0 0 0,1-1 0 0 0,-1 0 0 0 0,1-1 0 0 0,-1 0 0 0 0,1 0 0 0 0,0-1 0 0 0,0 0-1 0 0,0-1 1 0 0,0-1 0 0 0,0 0 0 0 0,0 0 0 0 0,0-1 0 0 0,0 0 0 0 0,0-1 0 0 0,20-5 0 0 0,115-41-97 0 0,-55 16-30 0 0,-1-1-1278 0 0,-54 18-1144 0 0,6-2-7461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603 122 15552 0 0,'2'-4'131'0'0,"0"0"0"0"0,0-1 0 0 0,-1 1 0 0 0,1-1 0 0 0,-1 1 0 0 0,0-1 0 0 0,0 1 0 0 0,-1-1 0 0 0,1 0 0 0 0,-1 1 0 0 0,0-1 0 0 0,-1-8 0 0 0,0 10 85 0 0,1 0 0 0 0,-1 1 0 0 0,0-1 0 0 0,0 1 0 0 0,0-1 0 0 0,-1 1 0 0 0,1-1 0 0 0,-1 1 0 0 0,1 0-1 0 0,-1-1 1 0 0,0 1 0 0 0,0 0 0 0 0,0 0 0 0 0,0 0 0 0 0,0 1 0 0 0,0-1 0 0 0,0 0 0 0 0,-1 1-1 0 0,1 0 1 0 0,0-1 0 0 0,-1 1 0 0 0,0 0 0 0 0,1 0 0 0 0,-1 0 0 0 0,1 1 0 0 0,-1-1 0 0 0,-4 0 0 0 0,-4-1 226 0 0,-1 1 1 0 0,0 0 0 0 0,1 1 0 0 0,-1 1 0 0 0,-14 1 0 0 0,14 0-346 0 0,0 0-1 0 0,0 1 1 0 0,0 0 0 0 0,0 0-1 0 0,1 2 1 0 0,0-1 0 0 0,-1 2-1 0 0,2-1 1 0 0,-1 1 0 0 0,1 1 0 0 0,0 0-1 0 0,0 0 1 0 0,0 1 0 0 0,1 1-1 0 0,1-1 1 0 0,-11 14 0 0 0,2 0-259 0 0,-24 42-1 0 0,35-55 201 0 0,1 1 0 0 0,1 1-1 0 0,0-1 1 0 0,0 0 0 0 0,1 1 0 0 0,1 0-1 0 0,-3 13 1 0 0,5-22-51 0 0,0 0 0 0 0,-1 0 0 0 0,1 0 0 0 0,0 0 0 0 0,0-1 0 0 0,0 1 0 0 0,1 0 0 0 0,-1 0 0 0 0,0 0 0 0 0,1 0 0 0 0,-1-1 0 0 0,1 1 0 0 0,-1 0 0 0 0,1-1-1 0 0,0 1 1 0 0,0 0 0 0 0,0-1 0 0 0,0 1 0 0 0,0-1 0 0 0,0 1 0 0 0,0-1 0 0 0,0 1 0 0 0,1-1 0 0 0,-1 0 0 0 0,1 0 0 0 0,-1 0 0 0 0,1 0 0 0 0,-1 0 0 0 0,1 0 0 0 0,3 1 0 0 0,0 0 10 0 0,1-1-1 0 0,-1 0 1 0 0,1 0 0 0 0,0 0 0 0 0,0-1-1 0 0,-1 0 1 0 0,1 0 0 0 0,10-2 0 0 0,-10 1 5 0 0,50-6 154 0 0,-1 2 0 0 0,97 3-1 0 0,-146 3-115 0 0,0 0 1 0 0,-1 0-1 0 0,1 0 0 0 0,-1 1 0 0 0,1-1 1 0 0,-1 1-1 0 0,0 1 0 0 0,6 2 0 0 0,-10-5-23 0 0,1 1-1 0 0,-1 0 0 0 0,0 0 0 0 0,0 0 0 0 0,1 0 0 0 0,-1 0 0 0 0,0 0 1 0 0,0 0-1 0 0,0 1 0 0 0,0-1 0 0 0,0 0 0 0 0,0 0 0 0 0,0 1 0 0 0,0-1 0 0 0,-1 1 1 0 0,1-1-1 0 0,-1 1 0 0 0,1-1 0 0 0,-1 1 0 0 0,1-1 0 0 0,-1 1 0 0 0,0-1 0 0 0,0 1 1 0 0,0 0-1 0 0,0-1 0 0 0,0 1 0 0 0,0-1 0 0 0,0 1 0 0 0,0 0 0 0 0,-1-1 1 0 0,1 1-1 0 0,-1 1 0 0 0,-5 9 172 0 0,0-1 0 0 0,0-1 0 0 0,-1 1-1 0 0,0-1 1 0 0,-15 15 0 0 0,11-11-173 0 0,-10 9-4 0 0,-1-1 0 0 0,-1-1 0 0 0,-1-1 0 0 0,0 0 0 0 0,-2-2 0 0 0,0-1 0 0 0,-1-2 0 0 0,-35 16 0 0 0,39-21-321 0 0,-2-2-1 0 0,1 0 1 0 0,-36 6-1 0 0,45-11 66 0 0,0-1-1 0 0,-1-1 0 0 0,1 0 1 0 0,-1-1-1 0 0,0-1 1 0 0,-26-5-1 0 0,41 6 81 0 0,-1 0-1 0 0,0 0 1 0 0,1-1 0 0 0,-1 1 0 0 0,0-1-1 0 0,1 0 1 0 0,-1 1 0 0 0,1-1 0 0 0,-1 0-1 0 0,1 0 1 0 0,-1 0 0 0 0,1 0 0 0 0,-1 0-1 0 0,1 0 1 0 0,0 0 0 0 0,0-1 0 0 0,0 1-1 0 0,0 0 1 0 0,0-1 0 0 0,0 1 0 0 0,0-1-1 0 0,0 1 1 0 0,0-1 0 0 0,0-1 0 0 0,0 0-121 0 0,1-1 0 0 0,-1 1 1 0 0,1 0-1 0 0,0 0 1 0 0,0 0-1 0 0,1-1 0 0 0,-1 1 1 0 0,1 0-1 0 0,-1 0 1 0 0,1 0-1 0 0,2-5 0 0 0,14-30-2018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21191 0 0,'-3'0'205'0'0,"-1"1"0"0"0,1-1-1 0 0,0 1 1 0 0,0 0 0 0 0,-1 1-1 0 0,1-1 1 0 0,0 0 0 0 0,0 1-1 0 0,-3 2 1 0 0,-27 19 76 0 0,18-10-85 0 0,0 1 0 0 0,1 0-1 0 0,0 1 1 0 0,1 1 0 0 0,-16 25 0 0 0,-45 92 1736 0 0,59-101-1520 0 0,1 0 0 0 0,1 0-1 0 0,2 1 1 0 0,-9 43 0 0 0,16-54-288 0 0,1 0 0 0 0,1 0-1 0 0,1 0 1 0 0,1 0 0 0 0,1 1 0 0 0,1-1-1 0 0,8 38 1 0 0,-8-51-116 0 0,0-1-1 0 0,1 0 1 0 0,0 0-1 0 0,0-1 1 0 0,1 1-1 0 0,0-1 1 0 0,1 1-1 0 0,-1-1 1 0 0,1-1-1 0 0,1 1 1 0 0,7 8-1 0 0,-4-8-43 0 0,-1 0 0 0 0,1 0 0 0 0,1-1-1 0 0,-1 0 1 0 0,1-1 0 0 0,0 0 0 0 0,0 0-1 0 0,12 3 1 0 0,42 11-1473 0 0,-21-9-5680 0 0,-9-4-1728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19 889 17967 0 0,'-14'-5'1952'0'0,"13"3"-1659"0"0,1 0-1 0 0,-1 1 0 0 0,0-1 0 0 0,1 1 0 0 0,0-1 0 0 0,-1 0 0 0 0,1 1 1 0 0,0-1-1 0 0,0 0 0 0 0,0 1 0 0 0,0-1 0 0 0,0 1 0 0 0,0-1 0 0 0,1 0 1 0 0,-1 1-1 0 0,0-1 0 0 0,1 0 0 0 0,1-2 0 0 0,15-31 2812 0 0,-9 21-3378 0 0,20-40 1021 0 0,62-89 0 0 0,-86 138-652 0 0,-1 1 1 0 0,2-1 0 0 0,-1 1 0 0 0,6-5-1 0 0,-9 8-82 0 0,-1 0 0 0 0,1 1 0 0 0,0-1 0 0 0,0 0 0 0 0,0 1 0 0 0,0-1 0 0 0,0 1 0 0 0,-1-1 0 0 0,1 1-1 0 0,0 0 1 0 0,0-1 0 0 0,0 1 0 0 0,0 0 0 0 0,0-1 0 0 0,0 1 0 0 0,0 0 0 0 0,0 0 0 0 0,0 0 0 0 0,1 0-1 0 0,-1 0 1 0 0,0 0 0 0 0,0 0 0 0 0,0 1 0 0 0,0-1 0 0 0,0 0 0 0 0,0 0 0 0 0,0 1 0 0 0,0-1 0 0 0,-1 1-1 0 0,1-1 1 0 0,0 1 0 0 0,0-1 0 0 0,1 2 0 0 0,1 1-11 0 0,0 1 0 0 0,0 0-1 0 0,-1 0 1 0 0,1 0 0 0 0,-1 0 0 0 0,0 0 0 0 0,0 0-1 0 0,0 0 1 0 0,2 10 0 0 0,0 3 17 0 0,1 24-1 0 0,0-7 4 0 0,-2-18 11 0 0,-2-6 49 0 0,1 0 1 0 0,0 0-1 0 0,0-1 0 0 0,1 1 1 0 0,8 17-1 0 0,-10-25-71 0 0,0 0 0 0 0,1 0 1 0 0,-1 0-1 0 0,0-1 0 0 0,1 1 1 0 0,-1 0-1 0 0,1-1 0 0 0,0 1 0 0 0,-1-1 1 0 0,1 0-1 0 0,0 1 0 0 0,0-1 0 0 0,0 0 1 0 0,0 0-1 0 0,0 0 0 0 0,0 0 1 0 0,0-1-1 0 0,1 1 0 0 0,-1-1 0 0 0,0 1 1 0 0,0-1-1 0 0,0 0 0 0 0,1 1 1 0 0,-1-1-1 0 0,0 0 0 0 0,0-1 0 0 0,1 1 1 0 0,-1 0-1 0 0,0-1 0 0 0,0 1 0 0 0,1-1 1 0 0,1-1-1 0 0,1 0-22 0 0,0 0 0 0 0,0 0 0 0 0,0 0 0 0 0,-1-1 0 0 0,1 0 0 0 0,-1 0 0 0 0,0 0 0 0 0,0 0 0 0 0,0-1 0 0 0,0 0 0 0 0,-1 0 0 0 0,1 0 0 0 0,-1 0 0 0 0,0 0 0 0 0,4-9 0 0 0,3-6-186 0 0,-2 0 0 0 0,11-33 1 0 0,-18 48 153 0 0,24-79-4810 0 0,-18 61-329 0 0,3-12-3805 0 0</inkml:trace>
  <inkml:trace contextRef="#ctx0" brushRef="#br0" timeOffset="1">593 0 7368 0 0,'1'2'3929'0'0,"30"56"7586"0"0,-6 2-6900 0 0,16 66-3840 0 0,-23-68 1082 0 0,-7-20-1697 0 0,-2 0 0 0 0,-1 1 0 0 0,-2 0-1 0 0,-1 0 1 0 0,-1 53 0 0 0,-5-60-61 0 0,-2 0 0 0 0,0 0 0 0 0,-2 0 0 0 0,-2 0 0 0 0,-1-1 0 0 0,-23 60 0 0 0,23-72-1200 0 0,-1-1 0 0 0,-13 19 0 0 0,17-29 21 0 0,0-1-1 0 0,-1 1 0 0 0,0-1 0 0 0,-1 0 0 0 0,1-1 0 0 0,-15 11 0 0 0,-5-3-7905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17503 0 0,'0'0'1759'0'0,"15"8"-1155"0"0,-11-6-517 0 0,-1 1 1 0 0,0 0-1 0 0,0 0 0 0 0,0 0 1 0 0,0 0-1 0 0,0 0 0 0 0,-1 1 0 0 0,1-1 1 0 0,-1 1-1 0 0,0 0 0 0 0,0-1 1 0 0,0 1-1 0 0,-1 0 0 0 0,1 0 1 0 0,-1 0-1 0 0,0 1 0 0 0,1 5 0 0 0,0 9 548 0 0,-1 0 0 0 0,-1 32-1 0 0,0-24-448 0 0,0-12 154 0 0,-1 0 0 0 0,-5 23 0 0 0,5-32-238 0 0,0-1 0 0 0,-1 1 0 0 0,1-1 0 0 0,-1 1 0 0 0,-1-1 0 0 0,1 0 0 0 0,-1 1 0 0 0,0-1 0 0 0,-6 8 0 0 0,8-12-86 0 0,0 0 0 0 0,0-1 0 0 0,0 1 0 0 0,0 0 0 0 0,0 0 0 0 0,0 0 0 0 0,0-1 0 0 0,0 1 0 0 0,0-1 0 0 0,-1 1 0 0 0,1-1 0 0 0,0 1 0 0 0,0-1 0 0 0,-1 0 0 0 0,1 1 0 0 0,0-1 0 0 0,-1 0 0 0 0,1 0 0 0 0,-2 0 0 0 0,0 0 55 0 0,0-1-1 0 0,1 1 0 0 0,-1-1 1 0 0,0 0-1 0 0,1 0 1 0 0,-1 0-1 0 0,1 0 0 0 0,-1 0 1 0 0,-2-3-1 0 0,1 1 33 0 0,-1 0-1 0 0,1 0 0 0 0,-1-1 1 0 0,1 0-1 0 0,1 0 1 0 0,-1 0-1 0 0,0-1 0 0 0,1 1 1 0 0,-3-6-1 0 0,4 6-102 0 0,0 1 0 0 0,1-1 0 0 0,-1 1 0 0 0,1-1 0 0 0,0 1 0 0 0,0-1 0 0 0,0 0 0 0 0,1 0 0 0 0,-1 0 0 0 0,1 1 0 0 0,0-1 0 0 0,0 0 0 0 0,0 0 0 0 0,1 0 0 0 0,-1 0 0 0 0,1 1 0 0 0,0-1 0 0 0,0 0 0 0 0,0 1 0 0 0,0-1 0 0 0,1 0 0 0 0,0 1 0 0 0,0 0 0 0 0,0-1 0 0 0,0 1 0 0 0,0 0 0 0 0,0 0 0 0 0,1 0 0 0 0,0 0 0 0 0,-1 1 0 0 0,1-1 0 0 0,4-2 0 0 0,-5 3 0 0 0,3-2 0 0 0,0 0 0 0 0,1 0 0 0 0,-1 0 0 0 0,1 1 0 0 0,0 0 0 0 0,-1 0 0 0 0,2 1 0 0 0,-1-1 0 0 0,0 1 0 0 0,11-2 0 0 0,-10 4 0 0 0,-6 1 0 0 0,-1-1 0 0 0,1 0 0 0 0,-1 1 0 0 0,1-1 0 0 0,-1 0 0 0 0,1 1 0 0 0,-1-1 0 0 0,1 0 0 0 0,-1 1 0 0 0,0-1 0 0 0,1 1 0 0 0,-1-1 0 0 0,0 1 0 0 0,1-1 0 0 0,-1 1 0 0 0,0-1 0 0 0,1 1 0 0 0,-1-1 0 0 0,0 1 0 0 0,0-1 0 0 0,0 1 0 0 0,0-1 0 0 0,0 1 0 0 0,1 0 0 0 0,-1-1 0 0 0,0 1 0 0 0,0-1 0 0 0,0 1 0 0 0,-1-1 0 0 0,1 1 0 0 0,0 0 0 0 0,0-1 0 0 0,0 1 0 0 0,0-1 0 0 0,0 1 0 0 0,-1 0 0 0 0,1 0 0 0 0,-1 3-1 0 0,0 0 0 0 0,-1 0 0 0 0,1-1 0 0 0,-1 1 0 0 0,0 0 0 0 0,0-1 0 0 0,0 1 0 0 0,0-1 0 0 0,-1 0 0 0 0,1 0 0 0 0,-1 1 0 0 0,0-2 0 0 0,0 1 0 0 0,0 0 0 0 0,0-1 0 0 0,-1 1 0 0 0,-3 1 0 0 0,-5 3 24 0 0,0-1-1 0 0,0-1 1 0 0,-24 7-1 0 0,35-11 6 0 0,0-1 1 0 0,-1 0-1 0 0,1 1 0 0 0,0-1 1 0 0,0 0-1 0 0,0 0 0 0 0,0 0 1 0 0,0 0-1 0 0,0 1 0 0 0,0-2 1 0 0,0 1-1 0 0,-3 0 0 0 0,4 0-9 0 0,0 0 0 0 0,0 0-1 0 0,0-1 1 0 0,0 1-1 0 0,-1 0 1 0 0,1 0 0 0 0,0 0-1 0 0,0 0 1 0 0,0-1-1 0 0,0 1 1 0 0,0 0 0 0 0,-1 0-1 0 0,1 0 1 0 0,0-1-1 0 0,0 1 1 0 0,0 0 0 0 0,0 0-1 0 0,0-1 1 0 0,0 1-1 0 0,0 0 1 0 0,0 0 0 0 0,0 0-1 0 0,0-1 1 0 0,0 1-1 0 0,0 0 1 0 0,0 0 0 0 0,0-1-1 0 0,0 1 1 0 0,0 0-1 0 0,0 0 1 0 0,0-1 0 0 0,0 1-1 0 0,0 0 1 0 0,0 0-1 0 0,1-1 1 0 0,0-1 84 0 0,1-1 1 0 0,-1 1-1 0 0,1-1 0 0 0,0 1 1 0 0,0-1-1 0 0,0 1 0 0 0,0 0 1 0 0,5-3-1 0 0,29-22-47 0 0,2 3 0 0 0,59-30 0 0 0,-95 53-18 0 0,1 0 1 0 0,-1 1-1 0 0,1-1 1 0 0,-1 0-1 0 0,1 1 0 0 0,-1-1 1 0 0,4 1-1 0 0,10-3 95 0 0,-16 3-133 0 0,0 0 0 0 0,0 0 0 0 0,0 0 0 0 0,0 0 0 0 0,0 0 0 0 0,1 0 0 0 0,-1 0 0 0 0,0 0 0 0 0,0 0 0 0 0,0 0 0 0 0,0 0 0 0 0,0 0 0 0 0,0 0 0 0 0,0 0 0 0 0,0 0 0 0 0,0 0 0 0 0,0 0 0 0 0,0 0 0 0 0,0 0 1 0 0,0 0-1 0 0,0 0 0 0 0,1 0 0 0 0,-1 0 0 0 0,0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0 0 0 0,0 1 0 0 0,0-1 0 0 0,-4 5 2 0 0,-5 6-16 0 0,0-4-35 0 0,1 0 0 0 0,-1 0 0 0 0,0 0 0 0 0,-1-1-1 0 0,0-1 1 0 0,0 1 0 0 0,0-2 0 0 0,0 1 0 0 0,-1-2-1 0 0,-13 4 1 0 0,21-6 49 0 0,0-1 0 0 0,-1 0 0 0 0,1 0 0 0 0,0 0 0 0 0,-1 0 0 0 0,1 0 0 0 0,0-1 0 0 0,0 0 0 0 0,-7-1 0 0 0,10 1 0 0 0,-1 1 0 0 0,0 0 0 0 0,0 0 0 0 0,1-1 0 0 0,-1 1 0 0 0,0-1 0 0 0,1 1 0 0 0,-1-1 0 0 0,0 1 0 0 0,1-1 0 0 0,-1 1 0 0 0,0-1 0 0 0,1 1 0 0 0,-1-1 0 0 0,1 0 0 0 0,0 1 0 0 0,-1-1 0 0 0,1 0 0 0 0,-1 1 0 0 0,1-1 0 0 0,0 0 0 0 0,-1 0 0 0 0,1 1 0 0 0,0-1 0 0 0,0 0 0 0 0,0 0 0 0 0,0 1 0 0 0,0-1 0 0 0,0 0 0 0 0,0 0 0 0 0,0 0 0 0 0,0 1 0 0 0,0-1 0 0 0,0 0 0 0 0,0 0 0 0 0,0 0 0 0 0,1 1 0 0 0,-1-1 0 0 0,0 0 0 0 0,1 0 0 0 0,-1 1 0 0 0,0-1 0 0 0,1 0 0 0 0,-1 1 0 0 0,1-1 0 0 0,0-1 0 0 0,3-2-11 0 0,0 0 0 0 0,0 0 1 0 0,0 0-1 0 0,1 1 0 0 0,-1-1 0 0 0,1 1 0 0 0,0 0 0 0 0,0 0 1 0 0,0 1-1 0 0,0-1 0 0 0,0 1 0 0 0,0 0 0 0 0,1 1 0 0 0,-1-1 1 0 0,11 0-1 0 0,36-4-3361 0 0,-31 4 2093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35 15920 0 0,'0'0'1597'0'0,"12"-13"-643"0"0,-12 12-831 0 0,0 1-1 0 0,0-1 0 0 0,1 1 1 0 0,-1-1-1 0 0,0 1 0 0 0,0-1 0 0 0,0 1 1 0 0,0-1-1 0 0,1 1 0 0 0,-1-1 1 0 0,0 0-1 0 0,0 1 0 0 0,0-1 0 0 0,0 1 1 0 0,-1-1-1 0 0,1 1 0 0 0,0-1 1 0 0,0 1-1 0 0,0-1 0 0 0,0 1 0 0 0,0-1 1 0 0,-1 1-1 0 0,1-1 0 0 0,0 1 1 0 0,0-1-1 0 0,-1 1 0 0 0,1-1 0 0 0,0 1 1 0 0,-1-1-1 0 0,0 0 0 0 0,0 1 63 0 0,0-1 0 0 0,-1 0 0 0 0,1 1 1 0 0,0-1-1 0 0,-1 1 0 0 0,1 0 0 0 0,0-1 0 0 0,-1 1 0 0 0,1 0 0 0 0,-1 0 0 0 0,-2 0 0 0 0,-2 0 102 0 0,0 0-1 0 0,0 1 0 0 0,0 0 1 0 0,-11 3-1 0 0,-7 6 18 0 0,2 1-1 0 0,0 1 1 0 0,-31 22 0 0 0,18-12-83 0 0,11-6-14 0 0,1 0 0 0 0,0 2 0 0 0,1 1-1 0 0,1 0 1 0 0,-28 35 0 0 0,39-41-76 0 0,0 0 1 0 0,0 1 0 0 0,2 1-1 0 0,0-1 1 0 0,0 2-1 0 0,1-1 1 0 0,1 1-1 0 0,1 0 1 0 0,0 0 0 0 0,-4 30-1 0 0,7-28-26 0 0,1 0 0 0 0,0 0 0 0 0,1 0 0 0 0,1 0 0 0 0,1 0 0 0 0,1 0 0 0 0,6 23 0 0 0,-5-29-53 0 0,0-1-1 0 0,0 1 1 0 0,2-1-1 0 0,-1 0 1 0 0,1 0-1 0 0,1-1 1 0 0,0 0 0 0 0,0 0-1 0 0,1-1 1 0 0,0 0-1 0 0,16 13 1 0 0,-15-15-37 0 0,1 0-1 0 0,1 0 1 0 0,0-2 0 0 0,0 1 0 0 0,0-1-1 0 0,0-1 1 0 0,1 0 0 0 0,-1 0 0 0 0,1-1 0 0 0,0-1-1 0 0,0 0 1 0 0,0 0 0 0 0,1-1 0 0 0,16-2 0 0 0,0 0-41 0 0,1-2 0 0 0,0-1 0 0 0,-1-2 0 0 0,48-14 0 0 0,48-25-454 0 0,-107 37-470 0 0,0 0 1 0 0,-1-2-1 0 0,0 0 0 0 0,27-22 1 0 0,-16 7-8670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0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21191 0 0,'-12'6'1606'0'0,"3"-1"-1295"0"0,1 1 0 0 0,1-1 0 0 0,-1 1 0 0 0,1 1 0 0 0,0-1 0 0 0,0 1 0 0 0,-8 11 0 0 0,13-16-143 0 0,0 1 0 0 0,1 0 0 0 0,-1 0 1 0 0,0 0-1 0 0,1 0 0 0 0,-1 0 0 0 0,1 0 1 0 0,0 0-1 0 0,0 0 0 0 0,0 1 0 0 0,1-1 1 0 0,-1 0-1 0 0,1 1 0 0 0,0-1 1 0 0,0 0-1 0 0,0 1 0 0 0,0-1 0 0 0,0 0 1 0 0,1 1-1 0 0,0-1 0 0 0,-1 0 0 0 0,1 1 1 0 0,0-1-1 0 0,3 5 0 0 0,-1-3-129 0 0,0-1 1 0 0,0 1-1 0 0,1-1 0 0 0,-1 0 0 0 0,1 0 1 0 0,0 0-1 0 0,7 5 0 0 0,36 21 1082 0 0,-13-8-352 0 0,-31-21-768 0 0,-1 1-1 0 0,1 1 1 0 0,-1-1 0 0 0,0 0 0 0 0,0 1-1 0 0,0-1 1 0 0,0 1 0 0 0,0-1-1 0 0,-1 1 1 0 0,1 0 0 0 0,-1 0 0 0 0,1 0-1 0 0,-1 0 1 0 0,0 0 0 0 0,0 0-1 0 0,-1 0 1 0 0,1 0 0 0 0,-1 0 0 0 0,1 0-1 0 0,-1 0 1 0 0,0 1 0 0 0,0-1-1 0 0,0 0 1 0 0,-1 0 0 0 0,1 0 0 0 0,-1 0-1 0 0,-1 4 1 0 0,1-2-1 0 0,-1 0 0 0 0,0 0-1 0 0,0 0 1 0 0,0-1 0 0 0,-1 1 0 0 0,1-1-1 0 0,-1 1 1 0 0,0-1 0 0 0,0 0 0 0 0,-1 0-1 0 0,1 0 1 0 0,-1-1 0 0 0,0 1 0 0 0,0-1-1 0 0,-9 6 1 0 0,-35 13-2187 0 0,35-18 17 0 0,0 0 0 0 0,-1-1-1 0 0,-25 3 1 0 0,12-3-6817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24791 0 0,'0'0'564'0'0,"8"-2"763"0"0,97-30-360 0 0,-51 13-126 0 0,-25 9-782 0 0,0 2 1 0 0,1 0-1 0 0,0 2 1 0 0,59-4-1 0 0,-86 10-124 0 0,39 2-1662 0 0,-38-1 932 0 0,0 0 1 0 0,0 0-1 0 0,0 0 1 0 0,7 4-1 0 0,-3 0-884 0 0</inkml:trace>
  <inkml:trace contextRef="#ctx0" brushRef="#br0" timeOffset="1">54 258 24447 0 0,'-8'10'1866'0'0,"5"-7"-1278"0"0,3-3-582 0 0,0 0 0 0 0,0 0 0 0 0,0 1 0 0 0,0-1 0 0 0,0 0 0 0 0,0 0 0 0 0,-1 0 1 0 0,1 0-1 0 0,0 0 0 0 0,0 1 0 0 0,0-1 0 0 0,0 0 0 0 0,0 0 0 0 0,1 0 1 0 0,-1 0-1 0 0,0 0 0 0 0,0 1 0 0 0,0-1 0 0 0,0 0 0 0 0,0 0 0 0 0,0 0 1 0 0,0 0-1 0 0,0 0 0 0 0,0 0 0 0 0,0 1 0 0 0,0-1 0 0 0,0 0 0 0 0,0 0 1 0 0,1 0-1 0 0,-1 0 0 0 0,0 0 0 0 0,0 0 0 0 0,0 0 0 0 0,0 0 0 0 0,0 0 1 0 0,0 1-1 0 0,0-1 0 0 0,1 0 0 0 0,-1 0 0 0 0,0 0 0 0 0,0 0 0 0 0,0 0 0 0 0,0 0 1 0 0,0 0-1 0 0,1 0 0 0 0,-1 0 0 0 0,0 0 0 0 0,0 0 0 0 0,0 0 0 0 0,0 0 1 0 0,0 0-1 0 0,1 0 0 0 0,-1 0 0 0 0,0 0 0 0 0,0 0 0 0 0,0 0 0 0 0,0-1 1 0 0,0 1-1 0 0,1 0 0 0 0,-1 0 0 0 0,0 0 0 0 0,12-2 52 0 0,-11 2-22 0 0,36-10 430 0 0,0-1 0 0 0,-1-2 0 0 0,57-27 0 0 0,-26 9-1427 0 0,5-2-906 0 0,-35 14 399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4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212 148 26719 0 0,'0'0'1308'0'0,"2"-1"-575"0"0,15-4-264 0 0,-1-1-1 0 0,0 0 1 0 0,0-2 0 0 0,25-14-1 0 0,3-3-164 0 0,73-30 0 0 0,-74 36-6110 0 0</inkml:trace>
  <inkml:trace contextRef="#ctx0" brushRef="#br0" timeOffset="1">186 160 19319 0 0,'-10'3'317'0'0,"-1"0"-1"0"0,1 0 1 0 0,0 1 0 0 0,0 0-1 0 0,1 1 1 0 0,-1 0-1 0 0,1 1 1 0 0,0 0-1 0 0,1 0 1 0 0,-1 1-1 0 0,1 0 1 0 0,0 0-1 0 0,1 1 1 0 0,0 0-1 0 0,0 0 1 0 0,1 1 0 0 0,0 0-1 0 0,0 0 1 0 0,1 0-1 0 0,0 1 1 0 0,-6 19-1 0 0,10-27-207 0 0,0 1-1 0 0,1-1 1 0 0,-1 0-1 0 0,1 1 1 0 0,-1-1-1 0 0,1 1 1 0 0,0-1-1 0 0,0 0 1 0 0,0 1-1 0 0,0-1 1 0 0,0 1-1 0 0,1-1 1 0 0,-1 0-1 0 0,1 1 1 0 0,0-1-1 0 0,-1 0 1 0 0,1 1-1 0 0,0-1 0 0 0,0 0 1 0 0,0 0-1 0 0,1 0 1 0 0,-1 0-1 0 0,1 0 1 0 0,-1 0-1 0 0,1 0 1 0 0,-1 0-1 0 0,1-1 1 0 0,0 1-1 0 0,0-1 1 0 0,0 1-1 0 0,0-1 1 0 0,0 0-1 0 0,0 0 1 0 0,0 1-1 0 0,1-1 1 0 0,-1-1-1 0 0,5 2 1 0 0,10 1 86 0 0,0-2 0 0 0,1 0 0 0 0,-1-1 1 0 0,0-1-1 0 0,29-4 0 0 0,87-26-44 0 0,-116 27 62 0 0,0 0 0 0 0,21-1 0 0 0,-32 4-219 0 0,1 1 0 0 0,-1 0 0 0 0,1 0 0 0 0,-1 0 0 0 0,1 1 0 0 0,-1 0 0 0 0,1 1 0 0 0,-1-1 0 0 0,8 4 0 0 0,-13-5-18 0 0,1 1 1 0 0,0 0-1 0 0,-1 0 0 0 0,1 0 0 0 0,-1 0 1 0 0,1 0-1 0 0,-1 0 0 0 0,1 0 0 0 0,-1 1 1 0 0,0-1-1 0 0,0 0 0 0 0,0 1 0 0 0,1-1 1 0 0,-1 1-1 0 0,-1-1 0 0 0,1 1 1 0 0,0-1-1 0 0,0 1 0 0 0,0 2 0 0 0,0-2 18 0 0,-1 1 0 0 0,0 0 0 0 0,1-1 0 0 0,-1 1-1 0 0,0 0 1 0 0,-1 0 0 0 0,1-1 0 0 0,0 1-1 0 0,-1 0 1 0 0,0-1 0 0 0,-1 5 0 0 0,-1 1 59 0 0,0 0-1 0 0,-1-1 1 0 0,0 0-1 0 0,-1 0 1 0 0,0 0 0 0 0,0 0-1 0 0,-8 8 1 0 0,-141 128 387 0 0,132-126-932 0 0,-42 25-1 0 0,34-26-2224 0 0,-1-1-3429 0 0,-12 0-3649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5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54 11832 0 0,'-3'-9'903'0'0,"1"0"1"0"0,0-1 0 0 0,0-14-1 0 0,3 24-757 0 0,-1 0 0 0 0,1 0-1 0 0,-1-1 1 0 0,1 1 0 0 0,0 0 0 0 0,-1 0-1 0 0,1 0 1 0 0,-1 0 0 0 0,1 0 0 0 0,0 0-1 0 0,-1 0 1 0 0,1 0 0 0 0,-1 0-1 0 0,1 0 1 0 0,0 0 0 0 0,-1 0 0 0 0,1 0-1 0 0,-1 0 1 0 0,1 0 0 0 0,-1 1 0 0 0,1-1-1 0 0,0 1 1 0 0,4 2 133 0 0,0 0 0 0 0,-1 0 0 0 0,0 1 0 0 0,1 0 0 0 0,-1 0 0 0 0,-1 0 0 0 0,1 0 0 0 0,-1 1 0 0 0,6 9 0 0 0,3 6 223 0 0,8 25 0 0 0,-7-18-40 0 0,2 7-86 0 0,-1 1 0 0 0,-2 1 1 0 0,-2 0-1 0 0,11 60 0 0 0,-18-76-286 0 0,19 169 986 0 0,-21-137-1039 0 0,-1 132-32 0 0,-1-166-13 0 0,2-14-30 0 0,-1-1 1 0 0,0 1 0 0 0,0-1 0 0 0,0 1 0 0 0,-1-1 0 0 0,1 1 0 0 0,-1-1-1 0 0,0 1 1 0 0,-2 3 0 0 0,3-7-85 0 0,0 0 1 0 0,-1 0-1 0 0,1 0 0 0 0,-1 0 0 0 0,1 0 1 0 0,-1 0-1 0 0,1 0 0 0 0,-1 0 0 0 0,1 0 1 0 0,-1 0-1 0 0,1 0 0 0 0,0 0 0 0 0,-1 0 1 0 0,1 0-1 0 0,-1 0 0 0 0,1-1 0 0 0,-1 1 1 0 0,1 0-1 0 0,0 0 0 0 0,-1-1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5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12 562 10592 0 0,'-1'0'818'0'0,"0"-1"-599"0"0,0 0 0 0 0,1 0 1 0 0,-1 0-1 0 0,0 0 0 0 0,0 0 0 0 0,0 0 0 0 0,1 0 0 0 0,-1 0 0 0 0,0 0 0 0 0,1 0 0 0 0,-1 0 0 0 0,1 0 0 0 0,-1-1 0 0 0,1 1 0 0 0,0 0 0 0 0,0 0 1 0 0,-1-1-1 0 0,1 1 0 0 0,0 0 0 0 0,0 0 0 0 0,0-3 0 0 0,1 1 199 0 0,-1 0-1 0 0,0 0 1 0 0,1-1 0 0 0,0 1 0 0 0,0 0-1 0 0,2-5 1 0 0,14-31 1765 0 0,-9 18-1343 0 0,15-25 0 0 0,40-53 849 0 0,7-12-234 0 0,-56 86-1143 0 0,-1-1 0 0 0,14-41 0 0 0,-23 57-210 0 0,-1 0 134 0 0,0-1 0 0 0,2 1 0 0 0,9-18 0 0 0,-14 27-233 0 0,0 1 1 0 0,0 0-1 0 0,0 0 0 0 0,0 0 1 0 0,0 0-1 0 0,0-1 0 0 0,0 1 1 0 0,0 0-1 0 0,0 0 0 0 0,1 0 1 0 0,-1 0-1 0 0,0-1 0 0 0,0 1 1 0 0,0 0-1 0 0,0 0 0 0 0,0 0 0 0 0,0 0 1 0 0,1 0-1 0 0,-1 0 0 0 0,0-1 1 0 0,0 1-1 0 0,0 0 0 0 0,0 0 1 0 0,1 0-1 0 0,-1 0 0 0 0,0 0 1 0 0,0 0-1 0 0,0 0 0 0 0,1 0 1 0 0,-1 0-1 0 0,0 0 0 0 0,0 0 0 0 0,0 0 1 0 0,1 0-1 0 0,-1 0 0 0 0,0 0 1 0 0,0 0-1 0 0,0 0 0 0 0,0 0 1 0 0,1 0-1 0 0,-1 0 0 0 0,0 0 1 0 0,0 0-1 0 0,0 1 0 0 0,1-1 1 0 0,-1 0-1 0 0,0 0 0 0 0,0 0 0 0 0,0 0 1 0 0,0 0-1 0 0,0 0 0 0 0,1 1 1 0 0,-1-1-1 0 0,0 0 0 0 0,0 0 1 0 0,0 0-1 0 0,0 0 0 0 0,0 0 1 0 0,0 1-1 0 0,0-1 0 0 0,0 0 1 0 0,0 0-1 0 0,0 1 0 0 0,1 0 1 0 0,13 19 3 0 0,-1 2 0 0 0,-1 0 0 0 0,10 27 0 0 0,12 22 36 0 0,-19-45-61 0 0,2 1 0 0 0,0-2 1 0 0,2 0-1 0 0,0-1 0 0 0,2-1 1 0 0,0-1-1 0 0,28 21 0 0 0,56 39-2880 0 0,-84-66 1883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0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12 630 7368 0 0,'-11'8'8485'0'0,"17"-12"-7929"0"0,-1 1 1 0 0,1-1 0 0 0,-1-1-1 0 0,6-5 1 0 0,13-10 302 0 0,14-9-144 0 0,-24 17-551 0 0,2 0 0 0 0,18-10 0 0 0,195-118 2007 0 0,-164 90-1293 0 0,-36 28-526 0 0,36-37 0 0 0,-10 8 288 0 0,-54 50-631 0 0,0 1 1 0 0,-1-1-1 0 0,1 1 0 0 0,0-1 0 0 0,0 0 1 0 0,-1 1-1 0 0,1-1 0 0 0,-1 0 0 0 0,1 0 1 0 0,-1 1-1 0 0,1-1 0 0 0,-1 0 0 0 0,1 0 1 0 0,-1 0-1 0 0,0 0 0 0 0,1 1 0 0 0,-1-1 1 0 0,0 0-1 0 0,0 0 0 0 0,0 0 0 0 0,0 0 1 0 0,0 0-1 0 0,0 0 0 0 0,0 0 0 0 0,0-1 1 0 0,-1 0 19 0 0,1 1 0 0 0,-1 0 0 0 0,0-1 0 0 0,0 1 0 0 0,1 0 0 0 0,-1 0 0 0 0,0 0 0 0 0,0 0 0 0 0,0 0 0 0 0,-1 0 0 0 0,1 0 0 0 0,0 0 0 0 0,0 0 0 0 0,-2-1 0 0 0,-3 0 57 0 0,0-1 1 0 0,0 0-1 0 0,0 1 0 0 0,0 0 1 0 0,-1 1-1 0 0,-8-2 0 0 0,-2 1-61 0 0,0-1 0 0 0,1 0 0 0 0,-1-1 0 0 0,-22-9 1 0 0,36 12-18 0 0,1 0 1 0 0,0 0 0 0 0,0 0-1 0 0,0 0 1 0 0,0-1 0 0 0,0 1 0 0 0,0-1-1 0 0,0 1 1 0 0,1-1 0 0 0,-4-3-1 0 0,5 5-2 0 0,0-1-1 0 0,-1 0 0 0 0,1 1 0 0 0,0-1 0 0 0,-1 0 0 0 0,1 0 0 0 0,0 1 0 0 0,0-1 0 0 0,0 0 0 0 0,0 0 0 0 0,0 1 0 0 0,0-1 0 0 0,0 0 1 0 0,0 0-1 0 0,0 0 0 0 0,0 1 0 0 0,0-1 0 0 0,0 0 0 0 0,1 0 0 0 0,-1 1 0 0 0,0-1 0 0 0,0 0 0 0 0,1 0 0 0 0,-1 1 0 0 0,1-1 0 0 0,-1 0 1 0 0,1 1-1 0 0,-1-1 0 0 0,1 1 0 0 0,-1-1 0 0 0,1 0 0 0 0,-1 1 0 0 0,1-1 0 0 0,0 1 0 0 0,0-1 0 0 0,11-8 31 0 0,1 1-1 0 0,0 0 0 0 0,0 1 1 0 0,1 0-1 0 0,0 1 0 0 0,0 1 1 0 0,0 0-1 0 0,1 1 1 0 0,0 0-1 0 0,-1 1 0 0 0,1 1 1 0 0,29-1-1 0 0,-42 3-30 0 0,-1 0 1 0 0,1 0-1 0 0,0 0 0 0 0,0 0 0 0 0,0 1 0 0 0,-1-1 1 0 0,1 0-1 0 0,0 1 0 0 0,0-1 0 0 0,-1 1 0 0 0,1 0 1 0 0,0-1-1 0 0,-1 1 0 0 0,1 0 0 0 0,-1 0 0 0 0,1 0 1 0 0,-1 0-1 0 0,0 0 0 0 0,1 0 0 0 0,-1 1 0 0 0,2 1 1 0 0,-2-1-1 0 0,-1-1 1 0 0,1 1 0 0 0,0 0 0 0 0,-1 0 0 0 0,1 0-1 0 0,-1 0 1 0 0,0 0 0 0 0,1 0 0 0 0,-1 0 0 0 0,0 0 0 0 0,0 0-1 0 0,-1 0 1 0 0,1 0 0 0 0,0 0 0 0 0,-1 0 0 0 0,1 0-1 0 0,-1 0 1 0 0,1 0 0 0 0,-2 3 0 0 0,-12 25 58 0 0,-2-1 1 0 0,0 0 0 0 0,-34 43-1 0 0,18-25-9 0 0,23-34-104 0 0,-32 44-134 0 0,36-51-298 0 0,0 0-1 0 0,0-1 1 0 0,-1 0-1 0 0,1 0 1 0 0,-1-1-1 0 0,0 1 1 0 0,-8 3-1 0 0,6-4-1362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0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169 233 9216 0 0,'40'-69'2188'0'0,"-28"50"-1088"0"0,0 0 0 0 0,-2-1 1 0 0,0 0-1 0 0,-2 0 1 0 0,10-33-1 0 0,-18 53-1030 0 0,1 0 0 0 0,-1-1 0 0 0,0 1 0 0 0,0-1 0 0 0,0 1-1 0 0,0 0 1 0 0,0-1 0 0 0,0 1 0 0 0,0-1 0 0 0,0 1 0 0 0,0-1 0 0 0,0 1 0 0 0,0 0 0 0 0,0-1 0 0 0,0 1-1 0 0,0-1 1 0 0,0 1 0 0 0,-1 0 0 0 0,1-1 0 0 0,0 1 0 0 0,0-1 0 0 0,0 1 0 0 0,0 0 0 0 0,-1-1-1 0 0,1 1 1 0 0,0 0 0 0 0,-1-1 0 0 0,1 1 0 0 0,-1-1 20 0 0,0 1 0 0 0,0 0 0 0 0,1 0 1 0 0,-1-1-1 0 0,0 1 0 0 0,0 0 0 0 0,0 0 0 0 0,1 0 0 0 0,-1 0 0 0 0,0 0 1 0 0,0 0-1 0 0,1 0 0 0 0,-3 1 0 0 0,-21 8 1190 0 0,10-1-878 0 0,1 0-1 0 0,0 2 0 0 0,0 0 1 0 0,1 0-1 0 0,-22 24 0 0 0,28-27-264 0 0,3-5-57 0 0,0 1 1 0 0,0 0-1 0 0,1 0 1 0 0,-1 0-1 0 0,1 0 1 0 0,-1 0-1 0 0,1 1 1 0 0,0-1-1 0 0,0 1 0 0 0,1-1 1 0 0,-1 1-1 0 0,1 0 1 0 0,0-1-1 0 0,0 1 1 0 0,-1 8-1 0 0,2-11-64 0 0,0 0 0 0 0,0 0-1 0 0,0 0 1 0 0,1 0 0 0 0,-1-1-1 0 0,0 1 1 0 0,1 0 0 0 0,-1 0 0 0 0,1 0-1 0 0,-1 0 1 0 0,1-1 0 0 0,-1 1-1 0 0,1 0 1 0 0,-1-1 0 0 0,1 1 0 0 0,0 0-1 0 0,-1-1 1 0 0,1 1 0 0 0,0 0-1 0 0,0-1 1 0 0,0 0 0 0 0,-1 1 0 0 0,1-1-1 0 0,0 1 1 0 0,0-1 0 0 0,0 0-1 0 0,0 1 1 0 0,0-1 0 0 0,0 0 0 0 0,-1 0-1 0 0,1 0 1 0 0,0 0 0 0 0,0 0-1 0 0,0 0 1 0 0,2 0 0 0 0,3 0 42 0 0,0 0 0 0 0,0-1 0 0 0,0 0 0 0 0,8-1 0 0 0,137-28 694 0 0,-150 30-753 0 0,0-1-1 0 0,0 1 0 0 0,0 0 1 0 0,0 0-1 0 0,0 0 0 0 0,0 0 1 0 0,0 0-1 0 0,0 0 1 0 0,1 0-1 0 0,-1 0 0 0 0,0 0 1 0 0,0 1-1 0 0,0-1 1 0 0,0 0-1 0 0,0 1 0 0 0,0-1 1 0 0,0 0-1 0 0,0 1 0 0 0,0 0 1 0 0,0-1-1 0 0,0 1 1 0 0,1 0-1 0 0,-1 1 6 0 0,-1-1 1 0 0,1 0-1 0 0,0 0 1 0 0,0 1-1 0 0,-1-1 1 0 0,1 1-1 0 0,0-1 0 0 0,-1 1 1 0 0,0-1-1 0 0,1 1 1 0 0,-1-1-1 0 0,0 1 0 0 0,0-1 1 0 0,0 3-1 0 0,0 1 2 0 0,0 0 0 0 0,-1 0-1 0 0,1 0 1 0 0,-1 0 0 0 0,-1 0-1 0 0,1 0 1 0 0,-1 0-1 0 0,-4 8 1 0 0,-2 0 7 0 0,0 0 0 0 0,-2-1 0 0 0,0 0 0 0 0,0 0 1 0 0,-1-1-1 0 0,-19 15 0 0 0,9-9-117 0 0,-2-2 0 0 0,-45 24 0 0 0,52-31-89 0 0,-1 0-1 0 0,-20 4 1 0 0,26-9-873 0 0,0 0 0 0 0,-16 1 0 0 0,11-4-632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1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13 21135 0 0,'0'-1'68'0'0,"0"1"0"0"0,-1-1 0 0 0,1 0 0 0 0,0 1 0 0 0,0-1 0 0 0,-1 1 0 0 0,1-1 0 0 0,0 1 0 0 0,-1-1 0 0 0,1 0-1 0 0,-1 1 1 0 0,1-1 0 0 0,0 1 0 0 0,-1 0 0 0 0,1-1 0 0 0,-1 1 0 0 0,1-1 0 0 0,-1 1 0 0 0,0 0 0 0 0,1-1 0 0 0,-1 1 0 0 0,1 0 0 0 0,-1 0-1 0 0,0-1 1 0 0,-1 1 0 0 0,1 0-12 0 0,-1 0-1 0 0,0 0 0 0 0,1 0 0 0 0,-1 0 1 0 0,0 0-1 0 0,0 1 0 0 0,1-1 0 0 0,-1 1 1 0 0,-3 0-1 0 0,-2 3-31 0 0,0 0 0 0 0,0 0 0 0 0,-9 7 0 0 0,-5 6 390 0 0,1 2-1 0 0,1 0 1 0 0,0 2 0 0 0,1 0-1 0 0,2 1 1 0 0,-21 34 0 0 0,22-30-342 0 0,1 1 0 0 0,0 1 0 0 0,-16 50 0 0 0,25-60-74 0 0,0 1 0 0 0,1-1 0 0 0,1 1 0 0 0,1 0 0 0 0,1 0 0 0 0,0 0 0 0 0,3 23 0 0 0,-2-37 23 0 0,1 0 0 0 0,0 1 1 0 0,0-1-1 0 0,1 0 0 0 0,-1 0 0 0 0,1 0 1 0 0,0 0-1 0 0,1 0 0 0 0,-1-1 0 0 0,1 1 1 0 0,0-1-1 0 0,0 1 0 0 0,1-1 0 0 0,4 5 1 0 0,-5-7-210 0 0,0 1 0 0 0,0-1 1 0 0,0 0-1 0 0,0 0 0 0 0,1 0 0 0 0,-1 0 1 0 0,1 0-1 0 0,5 1 0 0 0,-5-2-615 0 0,0 0-1 0 0,1 0 0 0 0,-1-1 0 0 0,0 1 0 0 0,1-1 0 0 0,-1 0 0 0 0,0 0 1 0 0,7-1-1 0 0,13-4-6989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1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16 396 12440 0 0,'-11'-6'10906'0'0,"9"4"-10590"0"0,1-1-104 0 0,1 1-1 0 0,-1 0 1 0 0,1 0 0 0 0,-1-1-1 0 0,1 1 1 0 0,0 0 0 0 0,0-1-1 0 0,0 1 1 0 0,0 0 0 0 0,1-1-1 0 0,-1 1 1 0 0,1 0 0 0 0,-1-1-1 0 0,1 1 1 0 0,0 0 0 0 0,1-4-1 0 0,3-3 301 0 0,0-1-1 0 0,8-11 1 0 0,-12 20-470 0 0,0-1-1 0 0,0 1 1 0 0,0-1-1 0 0,0 1 1 0 0,1 0-1 0 0,-1 0 1 0 0,1-1-1 0 0,-1 1 1 0 0,1 0-1 0 0,-1 0 1 0 0,1 0-1 0 0,0 1 1 0 0,2-2-1 0 0,-4 2-40 0 0,0 0 0 0 0,1 0-1 0 0,-1-1 1 0 0,1 1 0 0 0,-1 0-1 0 0,0 0 1 0 0,1 0 0 0 0,-1 0-1 0 0,0 0 1 0 0,1 0 0 0 0,-1 0-1 0 0,1 0 1 0 0,-1 0 0 0 0,0 1-1 0 0,1-1 1 0 0,-1 0-1 0 0,0 0 1 0 0,1 0 0 0 0,-1 0-1 0 0,0 0 1 0 0,1 1 0 0 0,-1-1-1 0 0,0 0 1 0 0,1 0 0 0 0,-1 1-1 0 0,0-1 1 0 0,0 0 0 0 0,1 0-1 0 0,-1 1 1 0 0,0-1 0 0 0,0 0-1 0 0,1 1 1 0 0,-1-1-1 0 0,0 1 1 0 0,3 1-4 0 0,-1 1 0 0 0,0 0 0 0 0,1 0 0 0 0,-1 0 0 0 0,0 0 0 0 0,-1 0 0 0 0,1 0 0 0 0,0 1 0 0 0,0 3 0 0 0,9 34-57 0 0,-1-3 18 0 0,-8-33 43 0 0,0 3-5 0 0,1-1-1 0 0,0 1 1 0 0,1-1 0 0 0,8 14 0 0 0,-11-20 6 0 0,-1 0 1 0 0,1 0-1 0 0,0 1 1 0 0,0-1 0 0 0,0 0-1 0 0,1 0 1 0 0,-1 0-1 0 0,0 0 1 0 0,0 0 0 0 0,1 0-1 0 0,-1 0 1 0 0,0-1-1 0 0,1 1 1 0 0,-1 0 0 0 0,1-1-1 0 0,-1 1 1 0 0,0-1-1 0 0,1 0 1 0 0,0 1 0 0 0,-1-1-1 0 0,1 0 1 0 0,-1 0-1 0 0,1 0 1 0 0,-1 0 0 0 0,1 0-1 0 0,-1 0 1 0 0,1 0-1 0 0,-1-1 1 0 0,1 1 0 0 0,-1-1-1 0 0,1 1 1 0 0,-1-1-1 0 0,2 0 1 0 0,0-1-27 0 0,0 0 0 0 0,0 0-1 0 0,0 0 1 0 0,0 0 0 0 0,-1 0 0 0 0,1-1 0 0 0,-1 1-1 0 0,0-1 1 0 0,0 0 0 0 0,1 0 0 0 0,1-4 0 0 0,17-38-1580 0 0,-13 26 185 0 0,4-7-1605 0 0,2-1-5518 0 0</inkml:trace>
  <inkml:trace contextRef="#ctx0" brushRef="#br0" timeOffset="1">442 13 7832 0 0,'2'-2'221'0'0,"4"-9"2642"0"0,6 21 4811 0 0,-10-5-7103 0 0,0 0 1 0 0,-1 1-1 0 0,0-1 0 0 0,1 1 0 0 0,-2-1 1 0 0,1 1-1 0 0,-1 0 0 0 0,0-1 0 0 0,-1 9 1 0 0,1-3-181 0 0,-5 124 2105 0 0,3-112-2206 0 0,-2 0 1 0 0,0-1-1 0 0,-14 40 0 0 0,7-32-268 0 0,-2-1 0 0 0,-19 34 0 0 0,23-48-56 0 0,-1 0 0 0 0,0-2 0 0 0,-1 1 1 0 0,0-1-1 0 0,-23 19 0 0 0,33-31-16 0 0,-9 8-718 0 0,0-1 0 0 0,0 0 0 0 0,-1-1 0 0 0,-12 7 1 0 0,3-6-8094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1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7832 0 0,'0'0'602'0'0,"1"-1"-395"0"0,3-1 828 0 0,0 0-1 0 0,0 1 1 0 0,0-1 0 0 0,-1 1-1 0 0,1 0 1 0 0,1 0 0 0 0,6 0-1 0 0,34-1 5369 0 0,-23 1-5957 0 0,189-15 2226 0 0,-191 15-2721 0 0,-13 0-183 0 0,0 0 0 0 0,1 1 0 0 0,-1 0-1 0 0,0 1 1 0 0,12 1 0 0 0</inkml:trace>
  <inkml:trace contextRef="#ctx0" brushRef="#br0" timeOffset="1">37 185 18311 0 0,'-8'13'1952'0'0,"8"-12"-1933"0"0,-1-1 0 0 0,1 1-1 0 0,0 0 1 0 0,0-1 0 0 0,0 1-1 0 0,-1 0 1 0 0,1-1 0 0 0,0 1-1 0 0,0-1 1 0 0,0 1 0 0 0,0 0-1 0 0,0-1 1 0 0,0 1 0 0 0,0 0-1 0 0,0-1 1 0 0,0 1 0 0 0,1 0-1 0 0,-1-1 1 0 0,0 1 0 0 0,0 0-1 0 0,1-1 1 0 0,-1 1 0 0 0,0-1-1 0 0,1 1 1 0 0,-1 0 0 0 0,0-1-1 0 0,1 1 1 0 0,0 0 0 0 0,0 0 201 0 0,0 0-72 0 0,1 1 1 0 0,-1 0 0 0 0,1-1 0 0 0,0 1 0 0 0,-1-1-1 0 0,1 0 1 0 0,0 1 0 0 0,0-1 0 0 0,0 0 0 0 0,0 0-1 0 0,0 0 1 0 0,1 0 0 0 0,-1-1 0 0 0,0 1 0 0 0,0-1-1 0 0,1 1 1 0 0,-1-1 0 0 0,0 0 0 0 0,3 0 0 0 0,4 1 31 0 0,0-1 1 0 0,0 0 0 0 0,14-3-1 0 0,17-6-478 0 0,-1-2-1 0 0,42-17 0 0 0,-40 13-777 0 0,-17 6 308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1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3 260 16783 0 0,'0'0'1522'0'0,"0"0"-1250"0"0,-2 2 1225 0 0,14-12 818 0 0,-6 4-1817 0 0,1 1 0 0 0,-1-1 0 0 0,0-1 0 0 0,0 1 0 0 0,9-14 1 0 0,0 0 98 0 0,9-9-32 0 0,95-111 554 0 0,-105 127-1048 0 0,-12 13-84 0 0,-2 5-30 0 0,-2 5-47 0 0,-8 17-22 0 0,1 1-1 0 0,-6 38 1 0 0,12-51 70 0 0,1 0-1 0 0,1 0 1 0 0,0 0 0 0 0,1 1 0 0 0,1-1-1 0 0,3 19 1 0 0,-2-27 91 0 0,0 1-1 0 0,0 0 1 0 0,1-1 0 0 0,0 0-1 0 0,6 12 1 0 0,-7-17-31 0 0,-1 1 0 0 0,0-1 0 0 0,0 0 0 0 0,1 0 0 0 0,-1 0 0 0 0,1-1 0 0 0,0 1 0 0 0,0 0 1 0 0,-1 0-1 0 0,1-1 0 0 0,0 1 0 0 0,0-1 0 0 0,1 0 0 0 0,-1 0 0 0 0,0 0 0 0 0,0 0 0 0 0,1 0 0 0 0,-1 0 0 0 0,0 0 0 0 0,1-1 0 0 0,3 1 0 0 0,-2-1 58 0 0,0-1-1 0 0,0 0 0 0 0,1-1 0 0 0,-1 1 1 0 0,0-1-1 0 0,-1 0 0 0 0,1 0 0 0 0,0 0 0 0 0,0 0 1 0 0,-1-1-1 0 0,5-4 0 0 0,8-8 84 0 0,-1-1 0 0 0,-1-1 0 0 0,0 0 0 0 0,19-32 0 0 0,-23 31-828 0 0,16-36-1 0 0,-17 21-6563 0 0,-5 5-1693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6912 0 0,'1'-7'-230'0'0,"5"-28"2420"0"0,-3 23 1202 0 0,0 0 0 0 0,6-15 2574 0 0,-3 36-4773 0 0,-2 1-1156 0 0,0 0 0 0 0,0 0-1 0 0,-1 1 1 0 0,-1-1 0 0 0,2 16-1 0 0,2 56-183 0 0,-5-72 309 0 0,22 377 1254 0 0,-15-304-627 0 0,-7-74-701 0 0,-1 0-1 0 0,0 15 0 0 0,-1-16-55 0 0,1 0 0 0 0,0 0-1 0 0,0-1 1 0 0,3 13-1 0 0,-3-20-31 0 0,0 0 0 0 0,0 0-1 0 0,0-1 1 0 0,0 1 0 0 0,0 0 0 0 0,0 0-1 0 0,0 0 1 0 0,0 0 0 0 0,0 0-1 0 0,0 0 1 0 0,0 0 0 0 0,0 0 0 0 0,0 0-1 0 0,0 0 1 0 0,0 0 0 0 0,0 0 0 0 0,0 0-1 0 0,0 0 1 0 0,0 0 0 0 0,0 0-1 0 0,0 0 1 0 0,0 0 0 0 0,0 0 0 0 0,0-1-1 0 0,1 1 1 0 0,-1 0 0 0 0,0 0 0 0 0,0 0-1 0 0,0 0 1 0 0,0 0 0 0 0,0 0-1 0 0,0 0 1 0 0,0 0 0 0 0,0 0 0 0 0,0 0-1 0 0,0 0 1 0 0,0 0 0 0 0,0 0 0 0 0,0 0-1 0 0,0 0 1 0 0,0 0 0 0 0,0 0-1 0 0,0 0 1 0 0,0 0 0 0 0,1 0 0 0 0,-1 0-1 0 0,0 0 1 0 0,0 0 0 0 0,0 0 0 0 0,0 0-1 0 0,0 0 1 0 0,0 0 0 0 0,0 0-1 0 0,0 0 1 0 0,0 0 0 0 0,0 0 0 0 0,0 1-1 0 0,0-1 1 0 0,0 0 0 0 0,0 0 0 0 0,0 0-1 0 0,0 0 1 0 0,0 0 0 0 0,0 0-1 0 0,0 0 1 0 0,0 0 0 0 0,0 0 0 0 0,0 0-1 0 0,5-9 121 0 0,5-17 435 0 0,-7 17-189 0 0,-1 4-357 0 0,-1 1 0 0 0,1-1 0 0 0,1 1 0 0 0,-1-1 1 0 0,1 1-1 0 0,-1 0 0 0 0,1 0 0 0 0,0 0 1 0 0,1 0-1 0 0,-1 1 0 0 0,8-7 0 0 0,3 1-9 0 0,0 0 0 0 0,0 1 0 0 0,1 0 0 0 0,1 1 0 0 0,18-6 0 0 0,132-30 0 0 0,-151 37-13 0 0,-13 5 59 0 0,0 0 0 0 0,0 0 0 0 0,0 1-1 0 0,0-1 1 0 0,0 0 0 0 0,0 1 0 0 0,3-1 0 0 0,-5 0 2 0 0,0 0 0 0 0,0 0 0 0 0,0 0 0 0 0,-1 0 0 0 0,1 0 0 0 0,0 0 0 0 0,-1 0 0 0 0,1 0 0 0 0,0 0 0 0 0,-1 0 0 0 0,1 0 0 0 0,-1 0 1 0 0,1 1-1 0 0,-1-1 0 0 0,0-1 0 0 0,-8-3 84 0 0,1 0 0 0 0,-1 1-1 0 0,-9-4 1 0 0,11 5-72 0 0,-1 0 0 0 0,1-1-1 0 0,0 1 1 0 0,0-1 0 0 0,0-1 0 0 0,1 0-1 0 0,-10-8 1 0 0,35 13 4 0 0,-13 1-64 0 0,-1 0 0 0 0,1 1 0 0 0,0-1 0 0 0,0 1 0 0 0,-1 1 0 0 0,1-1 0 0 0,-1 1 0 0 0,0 0 0 0 0,1 0 0 0 0,4 4 0 0 0,-8-6 0 0 0,0 1 0 0 0,0 0 0 0 0,-1 0 0 0 0,1 0 0 0 0,0 0 0 0 0,-1 0 0 0 0,1 1 0 0 0,-1-1 0 0 0,1 0 0 0 0,-1 1 0 0 0,0-1 0 0 0,0 1 0 0 0,0 0 0 0 0,-1-1 0 0 0,1 1 0 0 0,-1-1 0 0 0,1 1 0 0 0,-1 0 0 0 0,0 0 0 0 0,0-1 0 0 0,0 1 0 0 0,0 0 0 0 0,0-1 0 0 0,-1 4 0 0 0,-4 11 6 0 0,1-1-1 0 0,-2 0 1 0 0,-12 26-1 0 0,-30 45-143 0 0,30-55-17 0 0,11-21-338 0 0,-3 5-1778 0 0,5-5-3950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1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3 110 7832 0 0,'-1'0'37'0'0,"1"0"0"0"0,0 0 0 0 0,0-1 0 0 0,0 1 0 0 0,0 0 0 0 0,-1 0 0 0 0,1-1-1 0 0,0 1 1 0 0,0 0 0 0 0,0-1 0 0 0,0 1 0 0 0,0 0 0 0 0,0 0 0 0 0,0-1 0 0 0,0 1 0 0 0,0 0 0 0 0,0-1 0 0 0,0 1 0 0 0,0 0 0 0 0,0-1 0 0 0,0 1 0 0 0,0-1 0 0 0,9-12 2191 0 0,10-4 886 0 0,-9 12-2648 0 0,1 1 1 0 0,0 0-1 0 0,1 1 0 0 0,-1 0 1 0 0,1 1-1 0 0,11-1 1 0 0,14-4 226 0 0,25-4 275 0 0,70-3-1 0 0,65 5-630 0 0,-175 9-320 0 0,53-2-14 0 0,193-4-2628 0 0,-222 6-3792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2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46 438 1840 0 0,'-4'-4'-270'0'0,"2"-5"4055"0"0,2-15 7106 0 0,0 15-3951 0 0,0 23-6181 0 0,-8 73-106 0 0,-5 33 103 0 0,-1-16-898 0 0,10-66 335 0 0,5-11 15 0 0,-1-25 380 0 0,2-3-499 0 0,0 0 0 0 0,0 0 0 0 0,1 0 0 0 0,-1-1 0 0 0,0 1 0 0 0,0 0 0 0 0,0-1 0 0 0,0 0 0 0 0,0 1 1 0 0,0-1-1 0 0,-1 0 0 0 0,3-3 0 0 0,1 0 71 0 0,98-115 1071 0 0,-14 14-803 0 0,-64 78-412 0 0,198-203 275 0 0,-175 187-221 0 0,2 2 0 0 0,105-69 0 0 0,-52 58-1401 0 0,-57 31-138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2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1 318 6680 0 0,'0'0'3217'0'0,"15"-10"164"0"0,-10-9 7436 0 0,-4 20-10778 0 0,0-1 0 0 0,0 0 0 0 0,0 1 0 0 0,0-1 0 0 0,0 1 0 0 0,0-1 0 0 0,0 1 0 0 0,0 0 1 0 0,0-1-1 0 0,0 1 0 0 0,-1 0 0 0 0,1 0 0 0 0,0 0 0 0 0,0 0 0 0 0,-1-1 0 0 0,1 1 0 0 0,0 0 0 0 0,-1 0 0 0 0,1 0 0 0 0,-1 0 0 0 0,1 2 0 0 0,9 22 205 0 0,-4 3-73 0 0,-1 1-1 0 0,3 54 1 0 0,-7-66-100 0 0,4 34 187 0 0,0-15-68 0 0,-4-27-58 0 0,0 0 0 0 0,0 1 0 0 0,1-1 0 0 0,0 0 1 0 0,1 0-1 0 0,4 11 0 0 0,-6-20-123 0 0,-1 0 1 0 0,0 0-1 0 0,0 0 1 0 0,1 1-1 0 0,-1-1 1 0 0,0 0-1 0 0,1 0 1 0 0,-1 0-1 0 0,0 0 1 0 0,1 0-1 0 0,-1 0 1 0 0,0 0-1 0 0,1 0 0 0 0,-1 0 1 0 0,0 0-1 0 0,1 0 1 0 0,-1 0-1 0 0,0 0 1 0 0,1 0-1 0 0,-1 0 1 0 0,0 0-1 0 0,0 0 1 0 0,1 0-1 0 0,-1 0 1 0 0,0 0-1 0 0,1-1 1 0 0,-1 1-1 0 0,0 0 1 0 0,0 0-1 0 0,1 0 1 0 0,-1-1-1 0 0,0 1 0 0 0,0 0 1 0 0,1 0-1 0 0,-1-1 1 0 0,10-7 145 0 0,2-8 448 0 0,18-31 0 0 0,-2 2-201 0 0,-15 27-290 0 0,107-144 346 0 0,-73 106-587 0 0,2 2 0 0 0,86-72-1 0 0,-23 40-4063 0 0,-69 56-5030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4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8 10136 0 0,'0'0'777'0'0,"-17"-2"3511"0"0,-17-1 1556 0 0,28 2-5379 0 0,-1 0-1 0 0,0 1 1 0 0,0-1-1 0 0,1 1 1 0 0,-1 1 0 0 0,0-1-1 0 0,-8 3 1 0 0,6 0-406 0 0,-1 0-1 0 0,1 0 1 0 0,0 1 0 0 0,1 0-1 0 0,-1 1 1 0 0,1 0-1 0 0,0 1 1 0 0,0-1 0 0 0,0 1-1 0 0,1 1 1 0 0,0-1 0 0 0,0 1-1 0 0,1 1 1 0 0,0-1 0 0 0,0 1-1 0 0,0 0 1 0 0,1 1 0 0 0,-6 13-1 0 0,3-4-86 0 0,1 1 0 0 0,1 0 0 0 0,1 1 0 0 0,0 0 0 0 0,2-1 0 0 0,0 1-1 0 0,1 0 1 0 0,1 22 0 0 0,2-12 28 0 0,2 1 0 0 0,0-1 0 0 0,2 0 0 0 0,17 53 0 0 0,-19-71 131 0 0,2-1-1 0 0,-1 0 0 0 0,2-1 1 0 0,-1 1-1 0 0,2-1 0 0 0,-1 0 1 0 0,1 0-1 0 0,13 13 0 0 0,-16-19-23 0 0,1 0-1 0 0,-1 0 1 0 0,1 0-1 0 0,0-1 0 0 0,0 0 1 0 0,0 0-1 0 0,0 0 1 0 0,9 3-1 0 0,-10-5-75 0 0,0 0 0 0 0,0 0 0 0 0,0-1 0 0 0,0 1 0 0 0,0-1 0 0 0,0 0 0 0 0,0 0-1 0 0,0 0 1 0 0,0 0 0 0 0,-1-1 0 0 0,1 0 0 0 0,0 1 0 0 0,7-4 0 0 0,-3 1 35 0 0,-1-1-1 0 0,1-1 0 0 0,-1 1 1 0 0,0-1-1 0 0,0 0 1 0 0,0-1-1 0 0,-1 1 1 0 0,1-1-1 0 0,-2-1 0 0 0,1 1 1 0 0,-1-1-1 0 0,0 0 1 0 0,8-14-1 0 0,-2 0 78 0 0,-2 1 1 0 0,0-1-1 0 0,-1-1 0 0 0,4-23 0 0 0,-6 23-92 0 0,-2 0 0 0 0,-1-1 0 0 0,-1 0 0 0 0,-1 0-1 0 0,0 1 1 0 0,-5-37 0 0 0,3 52-486 0 0,0 1 1 0 0,-1 0-1 0 0,1 0 0 0 0,-1 0 1 0 0,-5-11-1 0 0,6 15 200 0 0,1 1-1 0 0,-1 0 0 0 0,0-1 1 0 0,0 1-1 0 0,0 0 1 0 0,0 0-1 0 0,0-1 1 0 0,0 1-1 0 0,0 0 0 0 0,0 0 1 0 0,0 0-1 0 0,0 0 1 0 0,-1 0-1 0 0,1 0 0 0 0,0 1 1 0 0,-1-1-1 0 0,1 0 1 0 0,0 1-1 0 0,-1-1 1 0 0,1 1-1 0 0,-1-1 0 0 0,1 1 1 0 0,-1 0-1 0 0,0-1 1 0 0,1 1-1 0 0,-1 0 1 0 0,1 0-1 0 0,-3 0 0 0 0,-7 3-8691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4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10 158 17503 0 0,'0'0'1338'0'0,"-8"-16"-756"0"0,7 14-433 0 0,1 0 0 0 0,0-1 0 0 0,0 1 0 0 0,0-1 0 0 0,0 1 0 0 0,0 0 0 0 0,0-1 0 0 0,0 1 0 0 0,1-1 0 0 0,-1 1 0 0 0,1 0 0 0 0,0-1 0 0 0,0 1 0 0 0,0 0 0 0 0,0 0 0 0 0,2-4 0 0 0,2-1 255 0 0,1-1 1 0 0,-1 1-1 0 0,9-7 1 0 0,4-6-460 0 0,7-7 939 0 0,-24 25-809 0 0,1 1 1 0 0,0-1-1 0 0,0 1 0 0 0,0 0 1 0 0,0-1-1 0 0,0 1 1 0 0,0 0-1 0 0,0 0 1 0 0,0 0-1 0 0,0 0 1 0 0,0 1-1 0 0,0-1 1 0 0,3 0-1 0 0,-4 2-83 0 0,0 0 0 0 0,0 0-1 0 0,0 0 1 0 0,0 0 0 0 0,0 0 0 0 0,-1 0-1 0 0,1 0 1 0 0,0 0 0 0 0,0 1 0 0 0,-1-1-1 0 0,1 0 1 0 0,-1 0 0 0 0,1 1 0 0 0,-1-1-1 0 0,1 3 1 0 0,0 11 41 0 0,-1 1-1 0 0,0 0 0 0 0,-1 0 0 0 0,-1 0 1 0 0,-1 0-1 0 0,-4 18 0 0 0,-5 31-56 0 0,11-50-50 0 0,1-15 75 0 0,0 0 0 0 0,0 0-1 0 0,0 0 1 0 0,0 1 0 0 0,0-1-1 0 0,0 0 1 0 0,0 0 0 0 0,1 1-1 0 0,-1-1 1 0 0,0 0 0 0 0,0 0-1 0 0,0 0 1 0 0,0 1 0 0 0,0-1-1 0 0,0 0 1 0 0,0 0 0 0 0,1 0-1 0 0,-1 1 1 0 0,0-1 0 0 0,0 0-1 0 0,0 0 1 0 0,0 0 0 0 0,1 0 0 0 0,-1 0-1 0 0,0 1 1 0 0,0-1 0 0 0,0 0-1 0 0,1 0 1 0 0,-1 0 0 0 0,0 0-1 0 0,0 0 1 0 0,0 0 0 0 0,1 0-1 0 0,-1 0 1 0 0,0 0 0 0 0,0 0-1 0 0,1 0 1 0 0,-1 0 0 0 0,0 0-1 0 0,0 0 1 0 0,0 0 0 0 0,1 0-1 0 0,-1 0 1 0 0,0 0 0 0 0,0 0-1 0 0,1 0 1 0 0,-1 0 0 0 0,0 0 0 0 0,0 0-1 0 0,0-1 1 0 0,1 1 0 0 0,10-6 42 0 0,-11 6-42 0 0,37-21 307 0 0,-16 8 111 0 0,0 1 0 0 0,1 2 0 0 0,29-11 0 0 0,-45 19-410 0 0,1 0 0 0 0,0 1 0 0 0,-1-1 0 0 0,1 2-1 0 0,0-1 1 0 0,0 1 0 0 0,-1 0 0 0 0,1 0 0 0 0,8 2 0 0 0,-13-2-6 0 0,0 1 0 0 0,0-1 1 0 0,0 1-1 0 0,0-1 0 0 0,0 1 1 0 0,0 0-1 0 0,0 0 0 0 0,0 0 0 0 0,-1 0 1 0 0,1 0-1 0 0,0 1 0 0 0,0-1 1 0 0,-1 0-1 0 0,1 1 0 0 0,-1-1 1 0 0,1 1-1 0 0,-1-1 0 0 0,0 1 0 0 0,0 0 1 0 0,0 0-1 0 0,0 0 0 0 0,0 0 1 0 0,0-1-1 0 0,0 1 0 0 0,0 0 0 0 0,-1 0 1 0 0,1 1-1 0 0,-1-1 0 0 0,1 0 1 0 0,-1 0-1 0 0,0 0 0 0 0,0 3 1 0 0,-1 6 7 0 0,0-1 0 0 0,0 1 0 0 0,-1-1 0 0 0,-1 0 0 0 0,0 1 0 0 0,0-1 0 0 0,-1-1 0 0 0,0 1 0 0 0,-7 11 0 0 0,5-9-18 0 0,-1-1 1 0 0,-1-1 0 0 0,0 1 0 0 0,0-1-1 0 0,-1 0 1 0 0,0-1 0 0 0,-12 9 0 0 0,19-16-84 0 0,-1 0 0 0 0,0 0 0 0 0,0 0 0 0 0,0-1 0 0 0,-1 1 0 0 0,-3 0 0 0 0,6-1 18 0 0,1-1-1 0 0,-1 0 1 0 0,0 0-1 0 0,1 0 1 0 0,-1 1-1 0 0,0-1 1 0 0,1 0-1 0 0,-1 0 0 0 0,0 0 1 0 0,1 0-1 0 0,-1 0 1 0 0,0 0-1 0 0,1 0 1 0 0,-1 0-1 0 0,0-1 1 0 0,1 1-1 0 0,-1 0 0 0 0,0 0 1 0 0,1 0-1 0 0,-1-1 1 0 0,1 1-1 0 0,-1 0 1 0 0,1-1-1 0 0,-1 1 1 0 0,0 0-1 0 0,1-1 0 0 0,-1 1 1 0 0,1-1-1 0 0,0 1 1 0 0,-1-1-1 0 0,1 1 1 0 0,-1-1-1 0 0,1 1 0 0 0,0-1 1 0 0,-1 0-1 0 0,1 1 1 0 0,0-1-1 0 0,0 1 1 0 0,-1-1-1 0 0,1-1 1 0 0,1-7-1620 0 0,6-6-62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4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28 7832 0 0,'2'-3'108'0'0,"-2"2"-73"0"0,0 0 0 0 0,1 1 1 0 0,-1-1-1 0 0,0 0 0 0 0,0 1 0 0 0,0-1 0 0 0,0 0 0 0 0,1 0 0 0 0,-1 1 0 0 0,0-1 0 0 0,0 0 1 0 0,0 1-1 0 0,0-1 0 0 0,0 0 0 0 0,-1 0 0 0 0,1 0 0 0 0,0 0 111 0 0,0 1 1 0 0,0-1-1 0 0,-1 0 0 0 0,1 1 0 0 0,0-1 1 0 0,0 1-1 0 0,-1-1 0 0 0,1 1 0 0 0,0-1 1 0 0,-1 1-1 0 0,1-1 0 0 0,-1 1 1 0 0,1-1-1 0 0,0 1 0 0 0,-1-1 0 0 0,1 1 1 0 0,-1 0-1 0 0,1-1 0 0 0,-1 1 0 0 0,1 0 1 0 0,-1-1-1 0 0,0 1 0 0 0,1 0 0 0 0,-1 0 1 0 0,1 0-1 0 0,-1-1 0 0 0,0 1 1 0 0,1 0-1 0 0,-1 0 0 0 0,0 0 0 0 0,1 0 1 0 0,-1 0-1 0 0,1 0 0 0 0,-1 0 0 0 0,0 0 1 0 0,1 0-1 0 0,-1 1 0 0 0,1-1 0 0 0,-1 0 1 0 0,0 0-1 0 0,1 0 0 0 0,-1 1 1 0 0,0 0-1 0 0,-2 0 670 0 0,0 2-1 0 0,0-1 1 0 0,1 0 0 0 0,-1 0-1 0 0,-3 6 1 0 0,3-6-806 0 0,-4 6 236 0 0,1-1 0 0 0,0 1 0 0 0,0 1 1 0 0,0-1-1 0 0,1 1 0 0 0,0 0 0 0 0,1 0 0 0 0,0 0 1 0 0,1 1-1 0 0,-1-1 0 0 0,-1 14 0 0 0,3-15-41 0 0,1 1 1 0 0,0-1-1 0 0,0 1 0 0 0,1-1 0 0 0,1 1 0 0 0,-1-1 0 0 0,1 1 0 0 0,0-1 1 0 0,1 0-1 0 0,0 1 0 0 0,0-1 0 0 0,1 0 0 0 0,7 13 0 0 0,-10-19-164 0 0,1 0-1 0 0,0-1 1 0 0,0 1-1 0 0,1-1 1 0 0,-1 1-1 0 0,0-1 1 0 0,0 1-1 0 0,1-1 1 0 0,-1 0-1 0 0,1 1 1 0 0,-1-1-1 0 0,1 0 1 0 0,0 0-1 0 0,-1 0 1 0 0,1-1-1 0 0,0 1 1 0 0,0 0-1 0 0,-1-1 1 0 0,1 1-1 0 0,0-1 1 0 0,0 1-1 0 0,0-1 1 0 0,0 0-1 0 0,0 0 1 0 0,0 0-1 0 0,0 0 1 0 0,0 0-1 0 0,0 0 1 0 0,-1 0-1 0 0,1-1 1 0 0,0 1-1 0 0,0-1 1 0 0,0 1-1 0 0,0-1 1 0 0,-1 0-1 0 0,3-1 1 0 0,5-2 105 0 0,0-1 0 0 0,0-1 1 0 0,-1 1-1 0 0,0-1 0 0 0,10-10 0 0 0,-9 7 52 0 0,0-1 0 0 0,0-1 0 0 0,-1 1 0 0 0,11-20-1 0 0,-3 5 299 0 0,-14 22-350 0 0,0 1 315 0 0,-1 7-333 0 0,0-3-175 0 0,6 43 129 0 0,-3-16-81 0 0,-1-6-1 0 0,-2 44 0 0 0,1-2 0 0 0,1-23-443 0 0,2 1 0 0 0,2-2 0 0 0,2 1 0 0 0,24 70 0 0 0,-20-79-742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3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66 8752 0 0,'0'0'673'0'0,"-1"0"414"0"0,-10 2 93 0 0,6-2 1261 0 0,-5-6 1017 0 0,7 4-3006 0 0,0 0 0 0 0,1 1 0 0 0,-1-1 0 0 0,0 0 0 0 0,1 0 0 0 0,0-1 0 0 0,-3-2 0 0 0,2 2-296 0 0,0 0-1 0 0,0 0 1 0 0,0 1-1 0 0,-1-1 0 0 0,1 1 1 0 0,-1 0-1 0 0,1 0 1 0 0,-1 0-1 0 0,0 0 1 0 0,0 0-1 0 0,0 1 0 0 0,0 0 1 0 0,-6-1-1 0 0,-55-10 2264 0 0,39 11-2016 0 0,0 1-1 0 0,0 2 1 0 0,-42 7 0 0 0,49-5-185 0 0,-30 12 0 0 0,31-9-47 0 0,-31 6 0 0 0,35-10-34 0 0,-27 11 0 0 0,9-3 45 0 0,21-8-126 0 0,1 0 0 0 0,0 1 0 0 0,0 0 0 0 0,0 1 0 0 0,1 0 1 0 0,-1 0-1 0 0,1 1 0 0 0,1 0 0 0 0,-1 1 0 0 0,1 0 0 0 0,0 0 0 0 0,1 1 0 0 0,-1 0 0 0 0,2 0 0 0 0,-1 1 0 0 0,1 0 0 0 0,-7 13 0 0 0,10-14-54 0 0,0 0 0 0 0,0 0 0 0 0,1 0 0 0 0,0 0 0 0 0,0 0 0 0 0,1 0 0 0 0,0 0 0 0 0,0 17 0 0 0,3 2 81 0 0,6 38 0 0 0,-6-55-39 0 0,5 78-181 0 0,-6-82 152 0 0,22 107 358 0 0,-18-95-308 0 0,1 0 0 0 0,0-1 0 0 0,2 0 0 0 0,10 20 0 0 0,-5-15-37 0 0,1 2 75 0 0,17 24 1 0 0,-15-26-46 0 0,32 37 150 0 0,-41-52-162 0 0,0 0 0 0 0,0 0 0 0 0,1-1 0 0 0,1 0 0 0 0,12 8-1 0 0,-7-6-4 0 0,1-1-1 0 0,0-1 0 0 0,0 0 0 0 0,0-1 0 0 0,1 0 1 0 0,0-2-1 0 0,0 1 0 0 0,0-2 0 0 0,0 0 0 0 0,1-1 0 0 0,-1-1 1 0 0,0-1-1 0 0,25-3 0 0 0,-17 0 19 0 0,-1-2-1 0 0,1 0 0 0 0,-1-2 1 0 0,36-16-1 0 0,-46 17-9 0 0,0 0-1 0 0,-1-1 1 0 0,0 0-1 0 0,0-1 0 0 0,-1 0 1 0 0,0-1-1 0 0,0-1 1 0 0,17-22-1 0 0,-18 19-26 0 0,0-2 0 0 0,-1 1-1 0 0,0-1 1 0 0,-2-1 0 0 0,0 1 0 0 0,0-1 0 0 0,-2-1 0 0 0,0 1-1 0 0,-1-1 1 0 0,2-22 0 0 0,-5 37-22 0 0,1-18 0 0 0,0 1 0 0 0,-1-1 0 0 0,-3-35 0 0 0,-2 24-150 0 0,-2-1 0 0 0,-1 1 0 0 0,-1 1 0 0 0,-1-1 0 0 0,-18-35 0 0 0,17 43 268 0 0,-2 2-1 0 0,-1-1 1 0 0,-1 2-1 0 0,0 0 1 0 0,-33-36-1 0 0,38 48-144 0 0,-1 0 0 0 0,0 0 0 0 0,0 1 0 0 0,-1 1 1 0 0,0 0-1 0 0,0 0 0 0 0,-1 1 0 0 0,0 0 0 0 0,0 1 0 0 0,0 0 0 0 0,0 1 0 0 0,-1 1 0 0 0,-16-3 0 0 0,23 6-59 0 0,0-1 0 0 0,0 1 1 0 0,-1 0-1 0 0,1 1 0 0 0,0 0 0 0 0,0 0 1 0 0,0 0-1 0 0,0 0 0 0 0,0 1 0 0 0,0 0 0 0 0,0 1 1 0 0,0-1-1 0 0,1 1 0 0 0,-1 0 0 0 0,1 0 1 0 0,0 1-1 0 0,-8 6 0 0 0,2 0-1174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2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23 440 7832 0 0,'-12'-14'1892'0'0,"10"11"-632"0"0,1 0-1 0 0,0 0 1 0 0,-1 0-1 0 0,1 0 1 0 0,0 0 0 0 0,1 0-1 0 0,-1-1 1 0 0,0 1-1 0 0,1 0 1 0 0,0-1 0 0 0,0-4-1 0 0,3-7-389 0 0,-3 13-705 0 0,1 1-1 0 0,-1 0 1 0 0,1 0 0 0 0,0 0 0 0 0,-1 0 0 0 0,1 0 0 0 0,0 0 0 0 0,0 0 0 0 0,0 0 0 0 0,0 1 0 0 0,0-1 0 0 0,0 0 0 0 0,2-1 0 0 0,-2 2 620 0 0,7 10-389 0 0,-5-2-375 0 0,-1 0 1 0 0,1 0-1 0 0,-2 0 0 0 0,1 0 0 0 0,-1 0 1 0 0,-1 0-1 0 0,0 11 0 0 0,-7 62 39 0 0,2-40-50 0 0,0 60-10 0 0,2-24 0 0 0,2-63 16 0 0,1 0 0 0 0,1 1 0 0 0,4 27 0 0 0,-5-41-12 0 0,0 0 0 0 0,0 0 0 0 0,1 0 1 0 0,-1 0-1 0 0,0 0 0 0 0,0-1 0 0 0,1 1 0 0 0,-1 0 0 0 0,1 0 0 0 0,-1 0 1 0 0,1 0-1 0 0,-1-1 0 0 0,1 1 0 0 0,-1 0 0 0 0,1-1 0 0 0,0 1 0 0 0,-1 0 0 0 0,1-1 1 0 0,1 2-1 0 0,-1-2 5 0 0,0 0 1 0 0,0 0 0 0 0,-1 0 0 0 0,1 0-1 0 0,0 1 1 0 0,0-2 0 0 0,-1 1-1 0 0,1 0 1 0 0,0 0 0 0 0,0 0 0 0 0,-1 0-1 0 0,1 0 1 0 0,0-1 0 0 0,-1 1-1 0 0,1 0 1 0 0,0 0 0 0 0,-1-1-1 0 0,1 1 1 0 0,0-1 0 0 0,4-3 70 0 0,0 0-1 0 0,0 0 1 0 0,-1-1 0 0 0,7-7-1 0 0,-9 9-57 0 0,45-58 644 0 0,42-74 0 0 0,23-32-619 0 0,65-52 667 0 0,-80 117-2364 0 0,8 7-7415 0 0,-73 69-225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3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52 10136 0 0,'-4'-5'341'0'0,"2"3"-250"0"0,1 0 1 0 0,0 0-1 0 0,1 1 1 0 0,-1-1-1 0 0,0 0 1 0 0,0 0-1 0 0,1 0 1 0 0,-1 0-1 0 0,1-3 1 0 0,0-6 2660 0 0,-2-3 8019 0 0,136 171-7560 0 0,-72-81-2602 0 0,43 54 324 0 0,-26-30-920 0 0,-43-52-15 0 0,-17-23 79 0 0,116 159 1878 0 0,-101-125-2283 0 0,-33-58 135 0 0,-16-3-2327 0 0,-19-9-681 0 0,18 4 1963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3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95 856 2760 0 0,'0'0'1849'0'0,"-8"6"580"0"0,3-5-2284 0 0,2-1 52 0 0,0 1 1 0 0,0 0-1 0 0,0 0 0 0 0,0 0 0 0 0,0 0 1 0 0,0 0-1 0 0,0 0 0 0 0,1 1 0 0 0,-6 3 1 0 0,-14 7 5262 0 0,21-11-4828 0 0,-11 8 3571 0 0,11-8-3882 0 0,1 0-1 0 0,-1 0 0 0 0,1 0 0 0 0,-1-1 1 0 0,0 1-1 0 0,0 0 0 0 0,1-1 1 0 0,-1 1-1 0 0,0 0 0 0 0,0-1 0 0 0,0 1 1 0 0,-3-2 2389 0 0,7-7-2220 0 0,25-40 1158 0 0,57-76 0 0 0,47-36-1638 0 0,-18 22 552 0 0,128-152-1189 0 0,-132 172-4535 0 0,-90 98-3868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15664 0 0,'0'0'2155'0'0,"1"-11"-647"0"0,36-105 3230 0 0,-1 5-3236 0 0,-25 48 381 0 0,-10 62-1868 0 0,-1 0 0 0 0,0-1 0 0 0,0 1 0 0 0,1-1 0 0 0,-1 0 0 0 0,0 1 0 0 0,0-1 0 0 0,-1 1 0 0 0,1-1 0 0 0,-1-2 0 0 0,1 4-15 0 0,0 0 0 0 0,0 0 0 0 0,0 0 0 0 0,0 0 0 0 0,0 0 0 0 0,0-1 0 0 0,-1 1 0 0 0,1 0 0 0 0,0 0 0 0 0,0 0 0 0 0,0 0 0 0 0,0 0 0 0 0,0 0 0 0 0,0 0 0 0 0,0 0 0 0 0,-1 0 0 0 0,1 0 0 0 0,0 0 0 0 0,0 0 0 0 0,0 0 0 0 0,0 0 0 0 0,0 0 0 0 0,0 0 0 0 0,-1 0 0 0 0,1 0 0 0 0,0 0 0 0 0,0 0 0 0 0,0 0 0 0 0,0 0 0 0 0,0 0 0 0 0,0 0 0 0 0,-1 0 0 0 0,1 1 0 0 0,0-1 0 0 0,0 0 0 0 0,0 0 0 0 0,0 0 0 0 0,0 0 0 0 0,0 0 0 0 0,0 0 0 0 0,0 0 0 0 0,0 0 0 0 0,0 0 0 0 0,-1 1 0 0 0,1-1 0 0 0,0 0 0 0 0,0 0 0 0 0,0 0 0 0 0,0 0 0 0 0,0 0 0 0 0,0 0 0 0 0,0 1 0 0 0,0-1 0 0 0,0 0 0 0 0,0 0 0 0 0,0 0 0 0 0,0 0 0 0 0,0 0 0 0 0,-4 8 0 0 0,0 6 1 0 0,1 0-1 0 0,0 0 1 0 0,0 0-1 0 0,1 1 1 0 0,1-1-1 0 0,1 1 1 0 0,1 21-1 0 0,4 3 2 0 0,14 57 0 0 0,-17-86-38 0 0,1 0-1 0 0,7 16 1 0 0,-8-22 22 0 0,0 0 0 0 0,0-1 0 0 0,0 1 0 0 0,0 0 0 0 0,1-1-1 0 0,0 0 1 0 0,-1 1 0 0 0,7 4 0 0 0,-8-7 20 0 0,0 0 0 0 0,0-1 1 0 0,0 1-1 0 0,0-1 0 0 0,1 1 0 0 0,-1-1 0 0 0,0 1 0 0 0,0-1 0 0 0,0 0 0 0 0,0 0 0 0 0,0 1 1 0 0,1-1-1 0 0,-1 0 0 0 0,0 0 0 0 0,0 0 0 0 0,0 0 0 0 0,0-1 0 0 0,1 1 0 0 0,-1 0 1 0 0,0 0-1 0 0,0-1 0 0 0,0 1 0 0 0,0 0 0 0 0,0-1 0 0 0,0 1 0 0 0,0-1 0 0 0,0 0 0 0 0,0 1 1 0 0,0-1-1 0 0,0 0 0 0 0,0 1 0 0 0,0-1 0 0 0,0 0 0 0 0,1-2 0 0 0,3-3 5 0 0,0 0 0 0 0,-1 0-1 0 0,1-1 1 0 0,3-7 0 0 0,-4 7 11 0 0,16-32 853 0 0,17-44 1 0 0,8-17-781 0 0,-40 90-1136 0 0,0 0-1 0 0,10-13 1 0 0,-12 20 728 0 0,-1 1 0 0 0,0-1 1 0 0,1 0-1 0 0,0 1 1 0 0,0 0-1 0 0,-1 0 0 0 0,1 0 1 0 0,1 0-1 0 0,-1 0 1 0 0,0 0-1 0 0,5-1 0 0 0,7-2-924 0 0,27-8-4756 0 0,-28 11 120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5:3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148 182 5984 0 0,'-15'1'14470'0'0,"25"-9"-13601"0"0,1 1-1 0 0,1 0 1 0 0,23-9 0 0 0,-19 8-357 0 0,23-13 1 0 0,62-49 416 0 0,-88 61-823 0 0,-4 2 4 0 0,0 0 0 0 0,18-9 0 0 0,-25 15-100 0 0,0 0 1 0 0,-1 0-1 0 0,1 0 0 0 0,0 1 1 0 0,0-1-1 0 0,0 1 0 0 0,0-1 1 0 0,0 1-1 0 0,0-1 0 0 0,0 1 1 0 0,-1 0-1 0 0,1 0 0 0 0,0 0 1 0 0,0 0-1 0 0,0 1 0 0 0,0-1 1 0 0,0 0-1 0 0,0 1 0 0 0,0-1 1 0 0,0 1-1 0 0,0 0 0 0 0,2 1 1 0 0,-2-1-6 0 0,-1 1 1 0 0,1 0 0 0 0,-1-1-1 0 0,0 1 1 0 0,1 0-1 0 0,-1 0 1 0 0,0 0 0 0 0,0 0-1 0 0,0 0 1 0 0,-1 0 0 0 0,1 0-1 0 0,0 3 1 0 0,6 26 6 0 0,-1 69 257 0 0,-2-16-56 0 0,-2-7-2 0 0,18 208 97 0 0,-11-125-208 0 0,31 347 289 0 0,-21-291-250 0 0,-6-81 45 0 0,5 50-8 0 0,0 43 346 0 0,3 28-291 0 0,13 67 232 0 0,0-138 248 0 0,0-40-291 0 0,-15-70 129 0 0,-15-59-469 0 0,-1 0 0 0 0,-1 1 0 0 0,0 31 0 0 0,-2-46-74 0 0,0 0 0 0 0,0 0-1 0 0,-1 1 1 0 0,1-1 0 0 0,-1 0 0 0 0,1 0 0 0 0,-1 0 0 0 0,0 0-1 0 0,0 0 1 0 0,0 0 0 0 0,0 0 0 0 0,0 0 0 0 0,-1-1-1 0 0,1 1 1 0 0,0 0 0 0 0,-1-1 0 0 0,1 1 0 0 0,-1-1-1 0 0,0 1 1 0 0,1-1 0 0 0,-1 0 0 0 0,0 1 0 0 0,-2 0-1 0 0,-5 4-175 0 0,6-4 256 0 0,0-1 0 0 0,0 1 0 0 0,0-1 0 0 0,0 0 0 0 0,-1 0 0 0 0,-6 1 0 0 0,-2 1 106 0 0,-27 4-91 0 0,9-1-56 0 0,-90 19-34 0 0,97-19-11 0 0,0 2 0 0 0,1 1 0 0 0,0 0 0 0 0,-31 19 0 0 0,18-8 0 0 0,-1-1 0 0 0,-40 15 0 0 0,53-26 0 0 0,-1 0 0 0 0,-1-2 0 0 0,1 0 0 0 0,-37 3 0 0 0,-10-9-2315 0 0,81 1 822 0 0,-1 0-67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6:0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26 6912 0 0,'-4'2'8052'0'0,"26"1"-2547"0"0,1 0-4223 0 0,26-5-208 0 0,-1-2 0 0 0,-1-2 0 0 0,51-13 0 0 0,-91 18-993 0 0,-1 0-1 0 0,1 1 0 0 0,10 0 0 0 0,-11 0-65 0 0,-46 19-15 0 0,4-6-58 0 0,-52 11 1 0 0,22-6 12 0 0,54-15 45 0 0,12-1 0 0 0,6 0 0 0 0,4-1 0 0 0,30 1 234 0 0,0-1 0 0 0,0-2 0 0 0,64-11 0 0 0,-12 3 21 0 0,-81 7-102 0 0,31-5 439 0 0,-39 7-617 0 0,-15 0-260 0 0,1 2 1 0 0,-16 3-1 0 0,-11 1 68 0 0,-203 20-331 0 0,202-21 535 0 0,21-2 19 0 0,-29 1 0 0 0,52-5 72 0 0,0 1 0 0 0,0-1 0 0 0,-1 0 0 0 0,9-3-1 0 0,6-2 27 0 0,71-15 55 0 0,83-16 302 0 0,-154 32-424 0 0,-16 4-92 0 0,0 0 0 0 0,0 1 0 0 0,0-1 0 0 0,0 0 0 0 0,6 1 0 0 0,-21 6-316 0 0,-104 35-1192 0 0,71-27 1130 0 0,-25 8 219 0 0,-75 11-1 0 0,134-32 210 0 0,10-2 18 0 0,0 1 0 0 0,-1 0 1 0 0,1 0-1 0 0,0 0 0 0 0,-1 0 1 0 0,1 1-1 0 0,-1-1 0 0 0,1 0 1 0 0,0 1-1 0 0,-3 0 0 0 0,4-1 230 0 0,1-1-192 0 0,1 0 1 0 0,-1 0-1 0 0,1 1 0 0 0,0-1 1 0 0,-1 0-1 0 0,1 1 0 0 0,0-1 0 0 0,0 1 1 0 0,2-1-1 0 0,-1 0 29 0 0,178-58 1100 0 0,-173 58-1134 0 0,-7 1-40 0 0,1 0-1 0 0,-1 0 1 0 0,1 0 0 0 0,-1 0-1 0 0,0 0 1 0 0,1 0-1 0 0,-1-1 1 0 0,0 1 0 0 0,1-1-1 0 0,-1 1 1 0 0,3-2 0 0 0,-32 24-144 0 0,-17 1 389 0 0,134-43 102 0 0,-23 7-1483 0 0,-40 6-56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6:3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122 229 13824 0 0,'-6'-1'426'0'0,"-1"0"-170"0"0,-5 0 5461 0 0,29 0-4860 0 0,-1-1 0 0 0,0-1-1 0 0,0-1 1 0 0,0 0-1 0 0,21-10 1 0 0,5 0-366 0 0,46-12-170 0 0,124-41 319 0 0,-203 62-640 0 0,-42 5 0 0 0,-101 20 382 0 0,-3 0 12 0 0,-104 9-1476 0 0,220-28 2023 0 0,60-1-776 0 0,267-33-289 0 0,-12-6 209 0 0,-223 28-24 0 0,-36 5 65 0 0,62-2-1 0 0,-96 8-14 0 0,-22 13 113 0 0,-9-1-346 0 0,0-1 0 0 0,-62 12 0 0 0,-68 3-104 0 0,54-11 274 0 0,82-11-48 0 0,-6 1 0 0 0,-57 4 0 0 0,81-9 0 0 0,34-18 0 0 0,9 1 0 0 0,0 2 0 0 0,45-12 0 0 0,16-5 0 0 0,58-25 0 0 0,-147 52 0 0 0,-9 5 0 0 0,0 0 0 0 0,0 0 0 0 0,0 0 0 0 0,-1 0 0 0 0,1 0 0 0 0,0 0 0 0 0,0 0 0 0 0,0 0 0 0 0,0 0 0 0 0,0 0 0 0 0,0 0 0 0 0,0 0 0 0 0,-1 0 0 0 0,1 0 0 0 0,0 0 0 0 0,0 0 0 0 0,0-1 0 0 0,0 1 0 0 0,0 0 0 0 0,0 0 0 0 0,0 0 0 0 0,0 0 0 0 0,-1 0 0 0 0,1 0 0 0 0,0 0 0 0 0,0 0 0 0 0,0 0 0 0 0,0-1 0 0 0,0 1 0 0 0,0 0 0 0 0,0 0 0 0 0,0 0 0 0 0,0 0 0 0 0,0 0 0 0 0,0 0 0 0 0,0 0 0 0 0,0-1 0 0 0,0 1 0 0 0,0 0 0 0 0,0 0 0 0 0,0 0 0 0 0,0 0 0 0 0,0 0 0 0 0,0 0 0 0 0,0 0 0 0 0,0-1 0 0 0,0 1 0 0 0,0 0 0 0 0,0 0 0 0 0,0 0 0 0 0,0 0 0 0 0,0 0 0 0 0,0 0 0 0 0,0 0 0 0 0,0-1 0 0 0,0 1 0 0 0,1 0 0 0 0,-1 0 0 0 0,0 0 0 0 0,0 0 0 0 0,-10 0 0 0 0,-287 59 0 0 0,72-10 0 0 0,211-47 0 0 0,24 0 0 0 0,11-1 0 0 0,191-34 0 0 0,-131 18 0 0 0,25-11 0 0 0,7 0 0 0 0,-110 26 0 0 0,-7 3 0 0 0,-7 4 0 0 0,-21 3 0 0 0,-49 8 0 0 0,48-11 0 0 0,-73 18 0 0 0,-128 22 0 0 0,144-37 0 0 0,81-8 0 0 0,35-1 0 0 0,155-22 0 0 0,211-53 0 0 0,-389 73 0 0 0,17-4 0 0 0,-1 2 0 0 0,34-3 0 0 0,-40 8-603 0 0,-13-2 570 0 0,0 0 0 0 0,0 0 0 0 0,1 0 0 0 0,-1 0-1 0 0,0 0 1 0 0,0 0 0 0 0,0 0 0 0 0,0 0 0 0 0,0 0-1 0 0,0 0 1 0 0,0 0 0 0 0,0 1 0 0 0,0-1 0 0 0,1 0-1 0 0,-1 0 1 0 0,0 0 0 0 0,0 0 0 0 0,0 0 0 0 0,0 0-1 0 0,0 0 1 0 0,0 0 0 0 0,0 1 0 0 0,0-1 0 0 0,0 0-1 0 0,0 0 1 0 0,0 0 0 0 0,0 0 0 0 0,0 0 0 0 0,0 0-1 0 0,0 1 1 0 0,0-1 0 0 0,0 0 0 0 0,0 0 0 0 0,0 0-1 0 0,0 0 1 0 0,0 0 0 0 0,0 0 0 0 0,0 0 0 0 0,0 1-1 0 0,0-1 1 0 0,0 0 0 0 0,0 0 0 0 0,0 0 0 0 0,0 0-1 0 0,-1 0 1 0 0,0 2-227 0 0,-1-1 0 0 0,0 0-1 0 0,0 1 1 0 0,0-1 0 0 0,1 0-1 0 0,-1 0 1 0 0,0 0 0 0 0,0-1-1 0 0,-4 2 1 0 0,-30 8-1232 0 0,-3-6-11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4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5064 0 0,'1'-2'222'0'0,"0"0"0"0"0,0 0 0 0 0,0 0 1 0 0,0 0-1 0 0,-1 0 0 0 0,1-1 0 0 0,-1 1 0 0 0,0 0 1 0 0,0 0-1 0 0,0 0 0 0 0,0-1 0 0 0,0 1 0 0 0,0 0 0 0 0,0 0 1 0 0,-1-1-1 0 0,0-2 0 0 0,1 1 658 0 0,0 1 0 0 0,1-1-1 0 0,-1 0 1 0 0,1 0 0 0 0,0 1 0 0 0,1-6 0 0 0,1-1 830 0 0,7-13 11960 0 0,-12 29-13659 0 0,-4 22 230 0 0,1 1-1 0 0,2-1 1 0 0,-1 52-1 0 0,6-34-155 0 0,12 73-1 0 0,-8-75 7 0 0,10 41 15 0 0,-7-37-106 0 0,4 14 0 0 0,11 32 0 0 0,-23-86 0 0 0,0-1 37 0 0,-1-6 878 0 0,-2-1-1045 0 0,0 0 0 0 0,0-1 0 0 0,0 1 0 0 0,0-1 0 0 0,0 1 0 0 0,0-1 0 0 0,0 0 0 0 0,0 1 0 0 0,0-1 1 0 0,0 0-1 0 0,0 0 0 0 0,-2-2 0 0 0,2-3-4573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5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9 130 6880 0 0,'0'0'622'0'0,"-2"-17"266"0"0,2 13-463 0 0,0 0 1 0 0,1 0-1 0 0,-1 1 0 0 0,1-1 0 0 0,-1 0 0 0 0,1 1 0 0 0,0-1 0 0 0,1 0 0 0 0,-1 1 0 0 0,1-1 0 0 0,-1 1 0 0 0,1 0 0 0 0,0 0 0 0 0,3-5 0 0 0,1-6 771 0 0,-6 13-1085 0 0,1 0 0 0 0,-1 0 0 0 0,0 0 0 0 0,1 0 0 0 0,-1-1 0 0 0,0 1 1 0 0,1 0-1 0 0,0 0 0 0 0,-1 0 0 0 0,1 0 0 0 0,0 0 0 0 0,-1 0 0 0 0,2-1 0 0 0,5-7 808 0 0,2-3 573 0 0,-2 8 3531 0 0,-6 6-4946 0 0,0 0 0 0 0,-1-1 0 0 0,1 1 0 0 0,0 0 0 0 0,-1 0 0 0 0,0 0 0 0 0,1 3 0 0 0,1 36 200 0 0,-2-1 0 0 0,-9 73 0 0 0,3-40 272 0 0,-6 67 63 0 0,0-2-44 0 0,-6 67-704 0 0,16-199-348 0 0,-1-7-852 0 0,-1-11-917 0 0,1 3 310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5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12896 0 0,'2'1'9029'0'0,"8"2"-5898"0"0,12 3-1940 0 0,-7-3-329 0 0,1-1-1 0 0,-1-1 1 0 0,28-1 0 0 0,49-8 595 0 0,-33 2-905 0 0,-3 2-552 0 0,194-20-140 0 0,-186 10-642 0 0,-32 6-2560 0 0,-21 5-3492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3224 0 0,'0'9'1928'0'0,"1"4"6608"0"0,3-8-8463 0 0,5 10 9141 0 0,-6-9-6740 0 0,-1-10-2281 0 0,-1 0 1 0 0,0-1-1 0 0,-1 1 1 0 0,1-1 0 0 0,-1 1-1 0 0,0-8 1 0 0,1-17 168 0 0,15-148 340 0 0,-13 24-633 0 0,-3 111-63 0 0,8 127-69 0 0,-2-35 38 0 0,-1-20 14 0 0,0 0 1 0 0,2 0-1 0 0,1-1 0 0 0,1 0 1 0 0,17 36-1 0 0,-24-61 10 0 0,0 1 0 0 0,0-1 0 0 0,1 0 0 0 0,0 1 0 0 0,5 5-1 0 0,-7-9 4 0 0,0 0-1 0 0,-1 0 0 0 0,1 0 0 0 0,0-1 0 0 0,0 1 0 0 0,0 0 0 0 0,0 0 0 0 0,0-1 0 0 0,0 1 0 0 0,0-1 0 0 0,0 1 0 0 0,0-1 0 0 0,0 0 1 0 0,0 1-1 0 0,0-1 0 0 0,1 0 0 0 0,-1 0 0 0 0,0 0 0 0 0,0 1 0 0 0,0-1 0 0 0,0 0 0 0 0,0-1 0 0 0,1 1 0 0 0,-1 0 0 0 0,0 0 0 0 0,0 0 1 0 0,0-1-1 0 0,0 1 0 0 0,0 0 0 0 0,1-1 0 0 0,4-3 72 0 0,0 0 0 0 0,-1-1 0 0 0,1 1 0 0 0,-1-1 0 0 0,0 0 1 0 0,-1 0-1 0 0,1 0 0 0 0,-1-1 0 0 0,0 0 0 0 0,6-11 0 0 0,-1-2 23 0 0,0-1 0 0 0,8-26 0 0 0,3-23-232 0 0,-12 37-1574 0 0,21-51 0 0 0,-21 66-959 0 0,1 3-5680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5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13360 0 0,'0'0'56'0'0,"-1"0"0"0"0,1 0 0 0 0,-1 0 1 0 0,1 0-1 0 0,-1 0 0 0 0,1 0 0 0 0,0 0 0 0 0,-1 0 1 0 0,1 1-1 0 0,-1-1 0 0 0,1 0 0 0 0,-1 0 1 0 0,1 1-1 0 0,0-1 0 0 0,-1 0 0 0 0,1 0 0 0 0,-1 1 1 0 0,1-1-1 0 0,0 0 0 0 0,0 1 0 0 0,-1-1 1 0 0,1 1-1 0 0,0-1 0 0 0,-1 0 0 0 0,1 1 1 0 0,0 0-1 0 0,-3 15 2893 0 0,9 16 2009 0 0,0-3-3701 0 0,0 0 0 0 0,3 56 0 0 0,-3-28-461 0 0,-1 93-29 0 0,-4-50-1055 0 0,-1-65 180 0 0,0-18 213 0 0,1 0 1 0 0,3 21-1 0 0,-1-2-606 0 0,-3-28-2626 0 0,1 1-3290 0 0</inkml:trace>
  <inkml:trace contextRef="#ctx0" brushRef="#br0" timeOffset="1">0 398 12896 0 0,'0'0'1172'0'0,"12"-2"-654"0"0,35-7 5200 0 0,18-3-941 0 0,0-2-3773 0 0,-2-3-3911 0 0,1-6-4047 0 0,-40 13-54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5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5064 0 0,'0'0'389'0'0,"0"8"-234"0"0,8 25 1593 0 0,8 16 5178 0 0,3 10 2005 0 0,-11-18-6363 0 0,-5 68-1227 0 0,-3-75-1080 0 0,-9 63 11 0 0,9-92-234 0 0,0 1-1 0 0,-1 0 1 0 0,0-1-1 0 0,-2 10 1 0 0,-5 2-1686 0 0,7-15 925 0 0,0-1 0 0 0,0 0 0 0 0,0 0 0 0 0,0 1 0 0 0,0-1 0 0 0,0 0 0 0 0,-1 0 0 0 0,1 0 0 0 0,-2 1 0 0 0,-8 1-7442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5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13792 0 0,'-19'21'704'0'0,"7"-9"-588"0"0,1 0-1 0 0,1 1 0 0 0,0 0 1 0 0,0 0-1 0 0,2 1 0 0 0,-11 21 1 0 0,-5 27 1789 0 0,-32 119 1 0 0,48-141-1040 0 0,1 0 0 0 0,2 1 0 0 0,2-1 1 0 0,2 53-1 0 0,3-56-837 0 0,2 0 1 0 0,1-1-1 0 0,20 70 1 0 0,-20-88-123 0 0,2-1 1 0 0,0 0 0 0 0,1 0 0 0 0,0-1 0 0 0,1 0 0 0 0,1 0-1 0 0,1-1 1 0 0,0-1 0 0 0,24 25 0 0 0,-4-16-1321 0 0,2-3-3831 0 0,2-3-1637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12384 0 0,'0'0'1118'0'0,"-12"10"1705"0"0,-5 1-648 0 0,-1 2 1 0 0,-15 15-1 0 0,22-18-1901 0 0,1 0 1 0 0,1 1 0 0 0,-1 0-1 0 0,2 0 1 0 0,0 1-1 0 0,0 0 1 0 0,-6 14-1 0 0,8-10 35 0 0,1 0-1 0 0,1 1 0 0 0,-3 17 1 0 0,7-33-287 0 0,-2 8 158 0 0,1-1-1 0 0,0 1 0 0 0,1 16 1 0 0,0-22-105 0 0,0 0 0 0 0,1 0 0 0 0,-1 0 0 0 0,1 0 0 0 0,0 0 0 0 0,-1 0 0 0 0,1 0 0 0 0,1 0 0 0 0,-1-1 0 0 0,0 1 0 0 0,1 0 0 0 0,-1-1 0 0 0,5 5 0 0 0,-6-6 334 0 0,3-2-235 0 0,3-5-110 0 0,0 1 0 0 0,0-1 0 0 0,0 0 0 0 0,-1-1 0 0 0,0 1 0 0 0,0-1 0 0 0,-1 0 0 0 0,0 0 0 0 0,0 0 0 0 0,-1-1 0 0 0,5-13 0 0 0,2-12-3 0 0,9-50 0 0 0,-16 68-59 0 0,11-69-3138 0 0,-12 73 1389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3:5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19351 0 0,'0'0'940'0'0,"11"2"223"0"0,6 9-809 0 0,-1-1 0 0 0,0 2 0 0 0,-1 0-1 0 0,0 1 1 0 0,-1 1 0 0 0,0 0 0 0 0,-1 1 0 0 0,18 27 0 0 0,-2 4 530 0 0,44 92 0 0 0,-60-108-744 0 0,-1 2 1 0 0,-2-1-1 0 0,-1 2 0 0 0,-1-1 0 0 0,-2 1 1 0 0,-1 0-1 0 0,0 46 0 0 0,-5-21-149 0 0,-2-1 1 0 0,-3 1 0 0 0,-18 81-1 0 0,20-127-19 0 0,-34 138-115 0 0,30-130 74 0 0,2-4 156 0 0,0-1-1 0 0,-12 23 0 0 0,15-34-198 0 0,-1 1-1 0 0,0-1 1 0 0,0 1-1 0 0,-1-1 0 0 0,1 0 1 0 0,-1 0-1 0 0,0-1 1 0 0,0 1-1 0 0,0-1 0 0 0,0 0 1 0 0,-9 5-1 0 0,-3 0-1291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0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33 9216 0 0,'2'-16'330'0'0,"2"-1"11279"0"0,4 28-9861 0 0,-7-7-1559 0 0,1 0 1 0 0,-1 1-1 0 0,0-1 0 0 0,0 1 0 0 0,-1-1 0 0 0,1 1 0 0 0,-1 6 1 0 0,2 9 344 0 0,13 164 1350 0 0,-13-118-1671 0 0,0 7-1 0 0,-7 96-1 0 0,-12 65-195 0 0,16-228-129 0 0,0 1 0 0 0,0-1 1 0 0,-1 0-1 0 0,-2 7 0 0 0,3-11 15 0 0,1-1 0 0 0,-1 0 0 0 0,1 0 0 0 0,-1 0 0 0 0,0 1 0 0 0,1-1 0 0 0,-1 0 0 0 0,0 0 0 0 0,0 0 0 0 0,0 0 0 0 0,0 0 0 0 0,-1 0-1 0 0,1-1 0 0 0,1 1 0 0 0,-1-1-1 0 0,0 0 1 0 0,1 1 0 0 0,-1-1 0 0 0,0 0-1 0 0,0 0 1 0 0,1 0 0 0 0,-1 0-1 0 0,0 0 1 0 0,1 0 0 0 0,-1 0-1 0 0,0 0 1 0 0,0 0 0 0 0,1 0-1 0 0,-1 0 1 0 0,0-1 0 0 0,1 1-1 0 0,-1 0 1 0 0,0 0 0 0 0,1-1-1 0 0,-1 1 1 0 0,-1-1 0 0 0,-10-6-1663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0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34 211 6448 0 0,'-16'-9'356'0'0,"-1"-3"11996"0"0,23 6-10687 0 0,158-56 4626 0 0,-56 24-5187 0 0,-58 19-949 0 0,1 2 0 0 0,1 3 0 0 0,0 2 0 0 0,78-8 0 0 0,-104 19-464 0 0,0 0-1 0 0,1 2 0 0 0,45 7 1 0 0,-51-4-1474 0 0,0 1 0 0 0,34 13 1 0 0,-33-10-6447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0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15 681 11952 0 0,'0'0'1425'0'0,"-12"-11"3593"0"0,12 9-4729 0 0,-1 0 0 0 0,0 0-1 0 0,1 0 1 0 0,0 0 0 0 0,-1 0-1 0 0,1 0 1 0 0,0 0 0 0 0,0 0-1 0 0,0 0 1 0 0,1 0 0 0 0,-1 0-1 0 0,0 0 1 0 0,1 0 0 0 0,1-4-1 0 0,-1 1-114 0 0,1 0-1 0 0,0 0 0 0 0,0-1 0 0 0,5-6 0 0 0,11-16 1803 0 0,17-37 0 0 0,-23 40-1782 0 0,-2 0 0 0 0,-1-1 0 0 0,-1 0 1 0 0,5-27-1 0 0,-6 9 193 0 0,-2 12-15 0 0,11-36-1 0 0,-7 40-236 0 0,-7 27-124 0 0,0 5-9 0 0,1 5-3 0 0,1 70-217 0 0,-3-45 131 0 0,12 121-275 0 0,-12-150 355 0 0,0 1-1 0 0,1-1 0 0 0,0 0 0 0 0,0 0 1 0 0,1 0-1 0 0,4 7 0 0 0,-3-5 9 0 0,-3-6-1 0 0,0 0 1 0 0,-1 0-1 0 0,1 0 0 0 0,0 0 1 0 0,0 0-1 0 0,0 0 0 0 0,0 0 0 0 0,0 0 1 0 0,0 0-1 0 0,0-1 0 0 0,0 1 0 0 0,0 0 1 0 0,1-1-1 0 0,-1 1 0 0 0,0-1 1 0 0,0 1-1 0 0,1-1 0 0 0,-1 0 0 0 0,0 1 1 0 0,1-1-1 0 0,-1 0 0 0 0,0 0 0 0 0,1 0 1 0 0,-1 0-1 0 0,0 0 0 0 0,1 0 1 0 0,-1-1-1 0 0,0 1 0 0 0,0 0 0 0 0,1-1 1 0 0,-1 1-1 0 0,0-1 0 0 0,3 0 0 0 0,0-1 20 0 0,1-1 0 0 0,-1 1 0 0 0,0-1 0 0 0,0 1 0 0 0,0-1 0 0 0,0 0-1 0 0,-1-1 1 0 0,4-3 0 0 0,6-9 31 0 0,0-1 1 0 0,-2-1-1 0 0,0 0 0 0 0,-1 0 1 0 0,-1-1-1 0 0,9-24 0 0 0,-6 5 52 0 0,-1 0 0 0 0,8-54 0 0 0,-12 28-2279 0 0,-7 43-606 0 0,0-1 1 0 0,-4-31-1 0 0,1 35-5592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1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108 224 5064 0 0,'-5'-3'767'0'0,"0"0"0"0"0,0 1-1 0 0,-1 0 1 0 0,-7-3 0 0 0,8 4 488 0 0,-1-1 0 0 0,0 0 1 0 0,1-1-1 0 0,-10-4 0 0 0,12 4-838 0 0,-1 1-1 0 0,1 0 1 0 0,0-1-1 0 0,0 0 1 0 0,0 0-1 0 0,0 0 1 0 0,1 0-1 0 0,-1 0 1 0 0,1 0-1 0 0,-2-5 1 0 0,3 6-279 0 0,0 1 0 0 0,1-1 0 0 0,-1 0 1 0 0,1 0-1 0 0,0 0 0 0 0,-1 1 0 0 0,1-1 1 0 0,0 0-1 0 0,0 0 0 0 0,0 0 0 0 0,1 0 1 0 0,-1 1-1 0 0,0-1 0 0 0,1 0 0 0 0,-1 0 1 0 0,1 0-1 0 0,0 1 0 0 0,-1-1 0 0 0,1 0 0 0 0,0 1 1 0 0,0-1-1 0 0,0 1 0 0 0,0-1 0 0 0,0 1 1 0 0,2-2-1 0 0,3-3 137 0 0,0 0 0 0 0,0 1 0 0 0,1 0 0 0 0,-1 0 0 0 0,1 1 0 0 0,0 0 0 0 0,16-6 0 0 0,-2-1 218 0 0,1 0-70 0 0,0 1-1 0 0,38-12 1 0 0,-49 19-346 0 0,1 0 1 0 0,0 0-1 0 0,-1 2 1 0 0,1-1-1 0 0,0 1 1 0 0,0 1 0 0 0,17 2-1 0 0,-26-2-71 0 0,0 0-1 0 0,1 1 0 0 0,-1 0 1 0 0,1 0-1 0 0,-1 0 0 0 0,0 0 1 0 0,0 0-1 0 0,0 1 0 0 0,0 0 1 0 0,0-1-1 0 0,0 1 0 0 0,0 0 1 0 0,0 0-1 0 0,-1 1 0 0 0,1-1 1 0 0,-1 0-1 0 0,1 1 0 0 0,-1 0 1 0 0,3 4-1 0 0,-3-3 1 0 0,0 1-1 0 0,0 0 0 0 0,0-1 1 0 0,-1 1-1 0 0,0 0 1 0 0,0 0-1 0 0,0 0 0 0 0,0 0 1 0 0,-1 0-1 0 0,0 0 1 0 0,0 0-1 0 0,-2 10 0 0 0,-3 14 15 0 0,-1 0-1 0 0,-2-1 0 0 0,-1 0 1 0 0,-1 0-1 0 0,-1-1 0 0 0,-2 0 1 0 0,-17 26-1 0 0,-2 7 8 0 0,13-25 18 0 0,-29 40 0 0 0,29-46-23 0 0,19-29-21 0 0,0 0-1 0 0,0 0 1 0 0,1 0 0 0 0,-1 0 0 0 0,0 0 0 0 0,0 0-1 0 0,0 0 1 0 0,0 0 0 0 0,1 0 0 0 0,-1 0 0 0 0,0 0 0 0 0,0 0-1 0 0,0 0 1 0 0,0 0 0 0 0,1 0 0 0 0,-1 0 0 0 0,0 0-1 0 0,0 0 1 0 0,0 0 0 0 0,0 0 0 0 0,0 0 0 0 0,1 1-1 0 0,-1-1 1 0 0,0 0 0 0 0,0 0 0 0 0,0 0 0 0 0,0 0-1 0 0,0 0 1 0 0,0 0 0 0 0,1 1 0 0 0,-1-1 0 0 0,0 0-1 0 0,0 0 1 0 0,0 0 0 0 0,0 0 0 0 0,0 0 0 0 0,0 1 0 0 0,0-1-1 0 0,0 0 1 0 0,0 0 0 0 0,0 0 0 0 0,0 0 0 0 0,0 1-1 0 0,0-1 1 0 0,0 0 0 0 0,0 0 0 0 0,0 0 0 0 0,0 0-1 0 0,0 1 1 0 0,0-1 0 0 0,0 0 0 0 0,0 0 0 0 0,0 0-1 0 0,0 0 1 0 0,0 1 0 0 0,0-1 0 0 0,-1 0 0 0 0,1 0 0 0 0,0 0-1 0 0,0 0 1 0 0,0 0 0 0 0,0 1 0 0 0,0-1 0 0 0,0 0-1 0 0,-1 0 1 0 0,17-1-1 0 0,-1-1 0 0 0,0 0 0 0 0,26-8 0 0 0,15-3 0 0 0,-52 12 1 0 0,89-9 313 0 0,-84 10-273 0 0,1 0-1 0 0,-1 1 1 0 0,1 0 0 0 0,-1 0-1 0 0,1 1 1 0 0,-1 0-1 0 0,15 6 1 0 0,-21-7-34 0 0,-1 0 0 0 0,1 0 0 0 0,-1 0 0 0 0,0 1-1 0 0,0-1 1 0 0,0 1 0 0 0,0-1 0 0 0,0 1 0 0 0,0 0 0 0 0,0 0 0 0 0,0 0 0 0 0,-1 0-1 0 0,1 0 1 0 0,-1 0 0 0 0,0 0 0 0 0,2 4 0 0 0,-2-3 2 0 0,0 1 0 0 0,0-1 0 0 0,0 1 0 0 0,0-1 1 0 0,-1 1-1 0 0,0-1 0 0 0,0 1 0 0 0,0 0 0 0 0,0-1 0 0 0,-1 6 0 0 0,-2 3 15 0 0,0 0 0 0 0,-1 0 0 0 0,0-1 0 0 0,-1 1-1 0 0,-11 17 1 0 0,2-5 22 0 0,-2-1-1 0 0,0 0 0 0 0,-1-1 1 0 0,-27 24-1 0 0,11-15-258 0 0,-68 49 0 0 0,94-74-330 0 0,-1-1-1 0 0,-1-1 0 0 0,1 0 0 0 0,-1 0 0 0 0,1-1 1 0 0,-15 4-1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15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13 602 13824 0 0,'0'0'1246'0'0,"-1"0"-1022"0"0,0-1-189 0 0,1 1 1 0 0,-1 0-1 0 0,0-1 0 0 0,1 1 1 0 0,-1 0-1 0 0,1-1 0 0 0,-1 1 1 0 0,1-1-1 0 0,-1 1 0 0 0,1-1 0 0 0,-1 1 1 0 0,1-1-1 0 0,-1 1 0 0 0,1-1 1 0 0,0 0-1 0 0,-1 1 0 0 0,1-1 1 0 0,0 0-1 0 0,0 1 0 0 0,-1-1 0 0 0,1 0 1 0 0,0 1-1 0 0,0-1 0 0 0,0 0 1 0 0,0 1-1 0 0,0-1 0 0 0,0 0 0 0 0,0 0 1 0 0,0 0 94 0 0,-1-4 437 0 0,1 0 0 0 0,0 0 1 0 0,0 0-1 0 0,0 0 0 0 0,1-1 1 0 0,-1 1-1 0 0,1 0 0 0 0,3-8 1 0 0,17-39 1082 0 0,-16 40-1161 0 0,17-32 653 0 0,30-45-1 0 0,14-28 498 0 0,-57 97-1623 0 0,40-77 363 0 0,-40 82-272 0 0,0 0 0 0 0,1 0 0 0 0,1 1 1 0 0,13-12-1 0 0,-23 24-61 0 0,0 1 0 0 0,0 0-1 0 0,0 0 1 0 0,0 0 0 0 0,0 0 0 0 0,0 0 0 0 0,1 0 0 0 0,-1 1 0 0 0,0-1 0 0 0,1 0 0 0 0,-1 1 0 0 0,1-1-1 0 0,-1 1 1 0 0,0-1 0 0 0,1 1 0 0 0,-1 0 0 0 0,1-1 0 0 0,0 1 0 0 0,-1 0 0 0 0,1 0 0 0 0,-1 0-1 0 0,3 1 1 0 0,-2-1-42 0 0,0 1-1 0 0,-1 0 1 0 0,1 0-1 0 0,0 0 1 0 0,-1 0-1 0 0,1 0 0 0 0,-1 0 1 0 0,1 1-1 0 0,-1-1 1 0 0,1 1-1 0 0,-1-1 1 0 0,0 1-1 0 0,0-1 0 0 0,0 1 1 0 0,0-1-1 0 0,0 1 1 0 0,1 2-1 0 0,6 16-3 0 0,-1 0 0 0 0,0 1 0 0 0,-2 0 0 0 0,4 24 0 0 0,0 0 0 0 0,-1-6 0 0 0,-3-11 0 0 0,2 0 0 0 0,13 35 0 0 0,-14-46 0 0 0,-2-7 0 0 0,-1 0 0 0 0,2 0 0 0 0,-1 0 0 0 0,2-1 0 0 0,-1 1 0 0 0,1-1 0 0 0,0 0 0 0 0,1-1 0 0 0,8 9 0 0 0,-13-15-6 0 0,0-1 0 0 0,-1 1 0 0 0,1-1 0 0 0,0 1 0 0 0,0-1 0 0 0,0 0 0 0 0,1 1 0 0 0,-1-1 0 0 0,0 0 0 0 0,0-1 0 0 0,1 1 0 0 0,-1 0 0 0 0,0-1 0 0 0,1 1 0 0 0,-1-1 0 0 0,0 0 0 0 0,1 1 0 0 0,2-2 0 0 0,-2 1 29 0 0,0-1-1 0 0,0 0 0 0 0,0 0 0 0 0,-1 0 1 0 0,1 0-1 0 0,-1 0 0 0 0,1 0 1 0 0,-1-1-1 0 0,1 1 0 0 0,-1-1 1 0 0,0 0-1 0 0,1 0 0 0 0,1-2 1 0 0,4-6 257 0 0,0 0 1 0 0,0-1 0 0 0,-1 0-1 0 0,-1 0 1 0 0,8-17 0 0 0,-1 0-470 0 0,-1-1 1 0 0,-2 1-1 0 0,0-2 1 0 0,-2 0-1 0 0,-2 0 1 0 0,-1 0-1 0 0,3-55 1 0 0,-10 50-1715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1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62 17503 0 0,'3'-10'537'0'0,"-2"4"-383"0"0,0 1-1 0 0,1 0 1 0 0,0 0 0 0 0,0 0 0 0 0,0 1-1 0 0,0-1 1 0 0,1 0 0 0 0,3-5-1 0 0,-5 10-132 0 0,-1 0-1 0 0,0 0 1 0 0,0 0-1 0 0,0 0 1 0 0,0 0-1 0 0,0-1 0 0 0,0 1 1 0 0,0 0-1 0 0,1 0 1 0 0,-1 0-1 0 0,0 0 1 0 0,0 0-1 0 0,0 0 0 0 0,0 0 1 0 0,1-1-1 0 0,-1 1 1 0 0,0 0-1 0 0,0 0 1 0 0,0 0-1 0 0,0 0 0 0 0,1 0 1 0 0,-1 0-1 0 0,0 0 1 0 0,0 0-1 0 0,0 0 1 0 0,0 0-1 0 0,1 0 0 0 0,-1 0 1 0 0,0 0-1 0 0,0 0 1 0 0,0 0-1 0 0,0 0 1 0 0,1 0-1 0 0,-1 1 0 0 0,0-1 1 0 0,0 0-1 0 0,0 0 1 0 0,0 0-1 0 0,1 0 1 0 0,-1 0-1 0 0,0 0 0 0 0,0 0 1 0 0,0 0-1 0 0,0 1 1 0 0,0-1-1 0 0,1 0 1 0 0,5 12 639 0 0,1 17 183 0 0,-1 33 781 0 0,-2 93-1 0 0,-4-130-1384 0 0,-8 123-69 0 0,-6 38-170 0 0,3-70 0 0 0,9-82-43 0 0,-2 1 0 0 0,-10 39 0 0 0,14-74-63 0 0,0 1 1 0 0,0-1 0 0 0,0 1-1 0 0,0 0 1 0 0,0-1-1 0 0,0 1 1 0 0,-1-1 0 0 0,1 1-1 0 0,0-1 1 0 0,0 1-1 0 0,0-1 1 0 0,-1 1 0 0 0,1-1-1 0 0,0 1 1 0 0,-1-1-1 0 0,1 0 1 0 0,0 1 0 0 0,-1-1-1 0 0,1 1 1 0 0,-1-1-1 0 0,1 0 1 0 0,0 1 0 0 0,-1-1-1 0 0,1 0 1 0 0,-1 0-1 0 0,1 1 1 0 0,-1-1 0 0 0,1 0-1 0 0,-1 0 1 0 0,1 0-1 0 0,-1 1 1 0 0,1-1 0 0 0,-1 0-1 0 0,0 0 1 0 0,1 0-1 0 0,-1 0 1 0 0,0 0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1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17 113 17503 0 0,'0'0'49'0'0,"0"-1"-1"0"0,0 1 1 0 0,0 0-1 0 0,0-1 1 0 0,0 1-1 0 0,0-1 1 0 0,0 1-1 0 0,0 0 1 0 0,0-1-1 0 0,0 1 1 0 0,0 0-1 0 0,0-1 1 0 0,0 1-1 0 0,0 0 1 0 0,0-1-1 0 0,0 1 1 0 0,0 0-1 0 0,0-1 1 0 0,-1 1-1 0 0,1 0 1 0 0,0-1-1 0 0,0 1 1 0 0,0 0-1 0 0,-1 0 1 0 0,1-1-1 0 0,0 1 1 0 0,0 0-1 0 0,-1 0 1 0 0,1-1-1 0 0,0 1 1 0 0,-1 0-1 0 0,1 0 1 0 0,0 0-1 0 0,-1-1 1 0 0,1 1-1 0 0,0 0 0 0 0,-1 0 1 0 0,-7-4 12 0 0,6 0 130 0 0,2 4-44 0 0,0-1 0 0 0,0 0 0 0 0,1 1-1 0 0,-1 0 1 0 0,0-1 0 0 0,1 1 0 0 0,-1-1 0 0 0,1 1 0 0 0,-1-1 0 0 0,0 1-1 0 0,1 0 1 0 0,-1-1 0 0 0,1 1 0 0 0,-1 0 0 0 0,1 0 0 0 0,-1-1-1 0 0,1 1 1 0 0,-1 0 0 0 0,1 0 0 0 0,0 0 0 0 0,-1-1 0 0 0,1 1 0 0 0,0 0 140 0 0,15-5 554 0 0,0 1-1 0 0,1 1 1 0 0,-1 1-1 0 0,25-2 0 0 0,16-1-698 0 0,88-15-17 0 0,4-2-845 0 0,-50 7-6687 0 0,-62 10-1022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1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40 11976 0 0,'-5'3'441'0'0,"4"-2"-357"0"0,0-1 1 0 0,0 1 0 0 0,-1-1 0 0 0,1 1 0 0 0,0-1-1 0 0,0 1 1 0 0,0-1 0 0 0,-1 0 0 0 0,1 0-1 0 0,0 1 1 0 0,-1-1 0 0 0,-4-1 4302 0 0,14-2 308 0 0,-1-1-3381 0 0,7-3-731 0 0,13 0 417 0 0,0 1 1 0 0,45-5-1 0 0,57 3 1225 0 0,-114 7-2102 0 0,0 2-1 0 0,-1-1 1 0 0,1 2 0 0 0,-1 0-1 0 0,1 1 1 0 0,22 7 0 0 0,-31-9-112 0 0,-1 1 1 0 0,0 1-1 0 0,0-1 1 0 0,-1 0-1 0 0,1 1 1 0 0,0 0-1 0 0,-1 0 1 0 0,0 1-1 0 0,0-1 1 0 0,0 1-1 0 0,0 0 1 0 0,0 0-1 0 0,-1 0 1 0 0,0 0-1 0 0,0 1 1 0 0,0-1-1 0 0,0 1 1 0 0,-1 0 0 0 0,1 0-1 0 0,-1 0 1 0 0,1 5-1 0 0,0 6 2 0 0,0 0 0 0 0,-2 0 1 0 0,0 0-1 0 0,-1 0 0 0 0,0 0 0 0 0,-1 1 0 0 0,-1-1 0 0 0,-1-1 1 0 0,0 1-1 0 0,-1 0 0 0 0,-10 26 0 0 0,-9 12 152 0 0,-55 96 0 0 0,60-119-117 0 0,-48 87 312 0 0,64-116-354 0 0,1 1 1 0 0,-1-1-1 0 0,1 1 1 0 0,0 0-1 0 0,0-1 1 0 0,0 1-1 0 0,1 0 0 0 0,-1 0 1 0 0,1-1-1 0 0,-1 1 1 0 0,1 6-1 0 0,0-8-6 0 0,1 0 0 0 0,-1 1 0 0 0,0-1-1 0 0,1 0 1 0 0,0 0 0 0 0,-1 0 0 0 0,1 0 0 0 0,-1 1 0 0 0,1-1-1 0 0,0 0 1 0 0,0 0 0 0 0,0 0 0 0 0,0 0 0 0 0,-1-1-1 0 0,1 1 1 0 0,0 0 0 0 0,1 0 0 0 0,-1 0 0 0 0,0-1 0 0 0,0 1-1 0 0,0-1 1 0 0,0 1 0 0 0,0-1 0 0 0,1 1 0 0 0,-1-1-1 0 0,0 0 1 0 0,3 1 0 0 0,9 1 17 0 0,1-1 0 0 0,0-1 1 0 0,-1 0-1 0 0,1 0 0 0 0,-1-2 0 0 0,27-5 1 0 0,-14 3 21 0 0,132-33-77 0 0,-107 23-604 0 0,100-15 1 0 0,-123 27-118 0 0,62-5-3498 0 0,-51 6-5117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46 889 6912 0 0,'23'6'488'0'0,"0"1"-1"0"0,31 13 1 0 0,10 11 3485 0 0,-47-21-3096 0 0,-8-4-83 0 0,0-1 0 0 0,0-1 1 0 0,10 4-1 0 0,-18-14 3484 0 0,-7-25-2040 0 0,-20-45 58 0 0,-3-13-1387 0 0,9 31-437 0 0,-1 1-1 0 0,-35-64 1 0 0,31 70-241 0 0,2-1 0 0 0,-29-97 0 0 0,47 127-111 0 0,1-1 0 0 0,1 1 0 0 0,1-1 0 0 0,1 0 0 0 0,2-30 0 0 0,0 48-97 0 0,0-1 0 0 0,-1 0 0 0 0,2 0 0 0 0,-1 0 0 0 0,1 1 0 0 0,0-1 0 0 0,0 1 0 0 0,0-1 0 0 0,1 1-1 0 0,0 0 1 0 0,0 0 0 0 0,0 0 0 0 0,1 0 0 0 0,0 1 0 0 0,0-1 0 0 0,0 1 0 0 0,0 0 0 0 0,1 0 0 0 0,-1 0 0 0 0,1 1 0 0 0,0 0 0 0 0,0 0 0 0 0,0 0 0 0 0,1 0-1 0 0,-1 1 1 0 0,1 0 0 0 0,-1 0 0 0 0,1 0 0 0 0,10-1 0 0 0,-4 2-14 0 0,0 0 0 0 0,0 0-1 0 0,0 1 1 0 0,0 1 0 0 0,0 0 0 0 0,0 0 0 0 0,0 1-1 0 0,-1 1 1 0 0,1 0 0 0 0,0 1 0 0 0,-1 0 0 0 0,0 0-1 0 0,0 1 1 0 0,0 1 0 0 0,-1 0 0 0 0,0 0-1 0 0,0 1 1 0 0,17 15 0 0 0,-18-13-61 0 0,-1-1 1 0 0,0 1-1 0 0,0 1 1 0 0,-1-1-1 0 0,0 1 1 0 0,0 0-1 0 0,-1 1 0 0 0,6 15 1 0 0,-8-17-104 0 0,-1 0-1 0 0,-1 0 1 0 0,1 1 0 0 0,-2-1 0 0 0,1 0 0 0 0,-1 1-1 0 0,-1-1 1 0 0,1 1 0 0 0,-2 0 0 0 0,1-1-1 0 0,-3 12 1 0 0,1-14-399 0 0,0 0-1 0 0,0 0 1 0 0,0 0-1 0 0,-1 0 1 0 0,0-1-1 0 0,-6 10 1 0 0,-10 11-8116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1 326 10136 0 0,'0'0'230'0'0,"0"1"-75"0"0,0-1 1 0 0,1 0-1 0 0,-1 0 0 0 0,0 1 0 0 0,1-1 0 0 0,-1 0 0 0 0,0 0 0 0 0,1 0 1 0 0,-1 0-1 0 0,1 0 0 0 0,-1 1 0 0 0,0-1 0 0 0,1 0 0 0 0,-1 0 0 0 0,1 0 0 0 0,-1 0 1 0 0,0 0-1 0 0,1 0 0 0 0,0 0 0 0 0,2-2 160 0 0,-1 0 0 0 0,0 1 1 0 0,0-1-1 0 0,0 0 0 0 0,0 0 1 0 0,0 0-1 0 0,0 0 0 0 0,0-1 0 0 0,-1 1 1 0 0,1 0-1 0 0,-1-1 0 0 0,1 1 1 0 0,0-5-1 0 0,9-11 1031 0 0,-4 9-842 0 0,-4 6-336 0 0,0-1 1 0 0,-1 1-1 0 0,0-1 0 0 0,1 1 0 0 0,-1-1 1 0 0,0 0-1 0 0,1-5 0 0 0,2-3 275 0 0,0 1 0 0 0,1 0-1 0 0,12-19 1 0 0,5-8 454 0 0,-15 21-609 0 0,0 1-1 0 0,2 1 1 0 0,0 0-1 0 0,1 0 0 0 0,0 1 1 0 0,18-17-1 0 0,-23 27-287 0 0,-1 8 0 0 0,-2 0 5 0 0,0 0-1 0 0,0 0 1 0 0,0 0-1 0 0,-1 0 1 0 0,0 1 0 0 0,0-1-1 0 0,0 1 1 0 0,-1-1-1 0 0,2 6 1 0 0,6 47 65 0 0,-5-32-58 0 0,-4-22-12 0 0,8 37 0 0 0,-7-36 0 0 0,0 0 0 0 0,1 0 0 0 0,-1 0 0 0 0,1-1 0 0 0,-1 1 0 0 0,1 0 0 0 0,0-1 0 0 0,4 4 0 0 0,-6-6-1 0 0,1-1 1 0 0,0 1-1 0 0,-1-1 0 0 0,1 1 0 0 0,0-1 1 0 0,0 1-1 0 0,0-1 0 0 0,-1 1 0 0 0,1-1 1 0 0,0 0-1 0 0,0 1 0 0 0,0-1 0 0 0,0 0 0 0 0,0 0 1 0 0,0 0-1 0 0,0 0 0 0 0,0 0 0 0 0,-1 0 1 0 0,1 0-1 0 0,0 0 0 0 0,0 0 0 0 0,0 0 1 0 0,0-1-1 0 0,0 1 0 0 0,0 0 0 0 0,0 0 0 0 0,-1-1 1 0 0,1 1-1 0 0,0-1 0 0 0,0 1 0 0 0,0-1 1 0 0,-1 1-1 0 0,1-1 0 0 0,0 1 0 0 0,-1-1 1 0 0,1 0-1 0 0,0 0 0 0 0,0 0 0 0 0,3-3 5 0 0,-1 0 0 0 0,1 0-1 0 0,-1-1 1 0 0,0 1 0 0 0,4-8-1 0 0,8-18-57 0 0,2 0 1 0 0,38-51-1 0 0,-51 76 276 0 0,0 0-1 0 0,0 0 1 0 0,1 1-1 0 0,-1 0 1 0 0,1 0 0 0 0,9-6-1 0 0,-13 9-217 0 0,0 1 0 0 0,1-1 0 0 0,-1 1 0 0 0,0-1-1 0 0,0 1 1 0 0,0-1 0 0 0,0 1 0 0 0,1 0 0 0 0,-1 0 0 0 0,0-1-1 0 0,0 1 1 0 0,0 0 0 0 0,1 0 0 0 0,-1 0 0 0 0,0 1-1 0 0,0-1 1 0 0,1 0 0 0 0,-1 0 0 0 0,0 1 0 0 0,0-1 0 0 0,0 0-1 0 0,0 1 1 0 0,0-1 0 0 0,1 1 0 0 0,-1 0 0 0 0,0-1-1 0 0,0 1 1 0 0,0 0 0 0 0,0 0 0 0 0,-1-1 0 0 0,1 1 0 0 0,0 0-1 0 0,0 0 1 0 0,0 0 0 0 0,-1 0 0 0 0,1 0 0 0 0,0 0 0 0 0,-1 0-1 0 0,1 1 1 0 0,-1-1 0 0 0,1 2 0 0 0,2 4-9 0 0,0 1 0 0 0,-1 0-1 0 0,0-1 1 0 0,0 1 0 0 0,-1 0 0 0 0,0 0 0 0 0,0 8 0 0 0,-4 57 4 0 0,1-53 5 0 0,1-1-1 0 0,2 33 1 0 0,-1-49-150 0 0,0-1 1 0 0,1 1-1 0 0,0 0 0 0 0,-1-1 0 0 0,1 1 1 0 0,0-1-1 0 0,0 1 0 0 0,2 2 0 0 0,-2-4 54 0 0,-1 0 0 0 0,1 0 0 0 0,0-1 0 0 0,-1 1 0 0 0,1 0 0 0 0,0 0 0 0 0,0-1 0 0 0,-1 1 0 0 0,1 0 0 0 0,0-1 0 0 0,0 1 0 0 0,0-1 0 0 0,0 1 0 0 0,0-1 0 0 0,0 0 0 0 0,0 1 0 0 0,0-1 0 0 0,0 0 0 0 0,0 0 0 0 0,0 1 0 0 0,0-1 0 0 0,0 0 0 0 0,2 0 0 0 0,11-2-1780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116 433 15608 0 0,'-16'0'539'0'0,"-27"5"0"0"0,38-5-73 0 0,0 1 0 0 0,1 0 0 0 0,-1 0-1 0 0,1 1 1 0 0,-1-1 0 0 0,1 1 0 0 0,0 0 0 0 0,0 0-1 0 0,0 1 1 0 0,-9 5 1463 0 0,20-3-617 0 0,-3-3-1150 0 0,0 0 1 0 0,1 0 0 0 0,-1-1 0 0 0,0 0-1 0 0,0 0 1 0 0,1 0 0 0 0,8 1 0 0 0,32-2 581 0 0,-5-3-501 0 0,1-2-1 0 0,53-13 1 0 0,-37 0-2722 0 0,-2-5-3939 0 0,-17 3-1532 0 0</inkml:trace>
  <inkml:trace contextRef="#ctx0" brushRef="#br0" timeOffset="1">910 0 9672 0 0,'-10'13'396'0'0,"-15"26"1"0"0,16-22 1867 0 0,1 1 0 0 0,-10 29 0 0 0,-5 41 4331 0 0,12-26-6150 0 0,-3 39 661 0 0,4 0 0 0 0,3 104 0 0 0,7-187-1165 0 0,1 1 1 0 0,0 0-1 0 0,6 21 0 0 0,-6-35 11 0 0,0 1-1 0 0,0-1 0 0 0,1 0 1 0 0,0 0-1 0 0,0 0 1 0 0,0 0-1 0 0,1-1 1 0 0,0 1-1 0 0,-1-1 1 0 0,2 1-1 0 0,-1-1 0 0 0,0 0 1 0 0,1 0-1 0 0,0 0 1 0 0,7 5-1 0 0,-8-8-111 0 0,-1 0 1 0 0,0 0-1 0 0,0 0 0 0 0,0 0 0 0 0,1 0 0 0 0,-1 0 0 0 0,0-1 1 0 0,1 0-1 0 0,-1 1 0 0 0,0-1 0 0 0,1 0 0 0 0,-1 0 1 0 0,1 0-1 0 0,2-1 0 0 0,13-3-1087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55 735 14280 0 0,'-15'-6'1528'0'0,"13"5"-1179"0"0,0 0 0 0 0,0 0 1 0 0,-1 0-1 0 0,1 0 0 0 0,0-1 1 0 0,0 1-1 0 0,1-1 0 0 0,-1 1 1 0 0,0-1-1 0 0,0 0 0 0 0,1 0 1 0 0,-1 0-1 0 0,1 0 0 0 0,0 0 1 0 0,-1 0-1 0 0,1 0 0 0 0,0 0 1 0 0,0 0-1 0 0,0-1 0 0 0,1 1 1 0 0,-1 0-1 0 0,0-1 0 0 0,1-2 1 0 0,-2-7 227 0 0,0 0 1 0 0,1-1 0 0 0,2-16 0 0 0,-1 16-252 0 0,1-9 457 0 0,8-44 0 0 0,-2 28-90 0 0,-7 36-665 0 0,1 0 0 0 0,-1 1-1 0 0,1-1 1 0 0,-1 0 0 0 0,1 1-1 0 0,0-1 1 0 0,0 1 0 0 0,-1-1-1 0 0,1 1 1 0 0,0-1 0 0 0,0 1-1 0 0,1 0 1 0 0,-1-1-1 0 0,1 0 1 0 0,7 10 116 0 0,3 6-140 0 0,-1 1 0 0 0,-1 0 0 0 0,13 23 1 0 0,-14-22-3 0 0,0-1 1 0 0,1 1-1 0 0,16 17 1 0 0,-19-26 24 0 0,0 0 0 0 0,0 0 0 0 0,0-1 0 0 0,0 0 1 0 0,1 0-1 0 0,9 4 0 0 0,-14-8-30 0 0,-1-1 0 0 0,1 0 0 0 0,-1 0 0 0 0,1 0-1 0 0,0-1 1 0 0,-1 1 0 0 0,1 0 0 0 0,0-1 0 0 0,0 0 0 0 0,-1 0 0 0 0,1 0 0 0 0,0 0 0 0 0,0 0-1 0 0,0 0 1 0 0,-1-1 0 0 0,1 1 0 0 0,0-1 0 0 0,-1 0 0 0 0,1 0 0 0 0,0 0 0 0 0,-1 0 0 0 0,1 0-1 0 0,-1-1 1 0 0,1 1 0 0 0,3-4 0 0 0,-2 1-83 0 0,1 0-1 0 0,0-1 1 0 0,-1 1-1 0 0,0-1 1 0 0,0 0 0 0 0,0 0-1 0 0,3-8 1 0 0,6-13-2107 0 0,-2-3-4388 0 0,1-3-2161 0 0</inkml:trace>
  <inkml:trace contextRef="#ctx0" brushRef="#br0" timeOffset="1">479 1 14280 0 0,'2'1'3982'0'0,"4"3"-3161"0"0,0 0-1 0 0,0 1 1 0 0,-1 0 0 0 0,1 0-1 0 0,-1 0 1 0 0,0 1 0 0 0,-1 0-1 0 0,1 0 1 0 0,5 9 0 0 0,-5-4-323 0 0,0 0 0 0 0,0 0 0 0 0,-1 1 0 0 0,0-1 0 0 0,2 15 0 0 0,-2 4-350 0 0,0-1-1 0 0,-3 1 1 0 0,-3 57 0 0 0,0-55-86 0 0,-2-1 0 0 0,-2 1 0 0 0,-1-1-1 0 0,-1-1 1 0 0,-1 1 0 0 0,-2-2-1 0 0,-1 1 1 0 0,-1-1 0 0 0,-2-1-1 0 0,-27 40 1 0 0,27-46-203 0 0,-9 13-1741 0 0,-39 45 0 0 0,35-52-7853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3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28 321 3224 0 0,'-26'-8'13055'0'0,"25"7"-12440"0"0,1 1-352 0 0,0-1 0 0 0,0 1 0 0 0,1-1 0 0 0,-1 1-1 0 0,0 0 1 0 0,0-1 0 0 0,0 1 0 0 0,1 0-1 0 0,-1-1 1 0 0,0 1 0 0 0,1 0 0 0 0,-1-1-1 0 0,0 1 1 0 0,1 0 0 0 0,-1 0 0 0 0,0-1-1 0 0,1 1 1 0 0,-1 0 0 0 0,0 0 0 0 0,1 0 0 0 0,0-1-1 0 0,32-10 1609 0 0,-30 10-1439 0 0,57-18 1247 0 0,85-15-1 0 0,-56 17-988 0 0,51-6-168 0 0,-89 17-490 0 0,60-3 0 0 0,-144-1-252 0 0,12 5 31 0 0,-1 0 0 0 0,-39-17 0 0 0,6 1-35 0 0,-179-55-190 0 0,166 55 467 0 0,67 21 75 0 0,3 0-61 0 0,158-5 490 0 0,-30-5-263 0 0,-73 4 51 0 0,93 2 0 0 0,-147 5-324 0 0,0-1 0 0 0,0 0-1 0 0,0 0 1 0 0,1 1 0 0 0,-1 0-1 0 0,0 0 1 0 0,0 0 0 0 0,0 0-1 0 0,-1 0 1 0 0,6 3 0 0 0,-7-3-11 0 0,0 0-1 0 0,0 0 1 0 0,-1 0 0 0 0,1 0-1 0 0,0 0 1 0 0,0 0 0 0 0,-1 0-1 0 0,1 0 1 0 0,-1 0 0 0 0,1 0-1 0 0,-1 0 1 0 0,1 0 0 0 0,-1 1-1 0 0,0-1 1 0 0,1 0 0 0 0,-1 0 0 0 0,0 1-1 0 0,0-1 1 0 0,0 0 0 0 0,0 0-1 0 0,0 1 1 0 0,0-1 0 0 0,-1 0-1 0 0,1 0 1 0 0,0 1 0 0 0,0-1-1 0 0,-1 0 1 0 0,1 0 0 0 0,-1 0-1 0 0,0 2 1 0 0,-3 5 56 0 0,1-1 1 0 0,-1 1-1 0 0,-1-1 1 0 0,0 0-1 0 0,-10 13 0 0 0,-34 30 489 0 0,30-32-400 0 0,-134 117-1139 0 0,83-83-7996 0 0,46-36-331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0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 3680 0 0,'1'-12'19167'0'0,"-1"12"-19063"0"0,1 1 0 0 0,0-1-1 0 0,0 0 1 0 0,-1 1 0 0 0,1-1 0 0 0,0 1-1 0 0,0-1 1 0 0,-1 0 0 0 0,1 1-1 0 0,-1 0 1 0 0,1-1 0 0 0,0 1-1 0 0,-1-1 1 0 0,1 1 0 0 0,-1 0 0 0 0,0-1-1 0 0,1 1 1 0 0,-1 0 0 0 0,1 0-1 0 0,-1-1 1 0 0,0 3 0 0 0,8 19 259 0 0,-6-18-194 0 0,0 7 1 0 0,1 0 0 0 0,-1 0 0 0 0,-1 1 0 0 0,1 19 0 0 0,-7 47 18 0 0,2-39-72 0 0,-20 208 347 0 0,0-6-244 0 0,11-119-168 0 0,0 23-57 0 0,11-133-185 0 0,0-1 1 0 0,-1 1-1 0 0,-5 17 0 0 0,6-28-1146 0 0,-5-3-410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0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14280 0 0,'2'0'4447'0'0,"56"-18"962"0"0,-34 10-4511 0 0,0 1 1 0 0,33-5-1 0 0,109-3 394 0 0,-131 14-1287 0 0,-1 2-1 0 0,64 9 0 0 0,-72-6-413 0 0,-1 2-1 0 0,35 11 0 0 0,-4 0-3312 0 0,-31-6-4791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4:0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3 551 17303 0 0,'0'0'2835'0'0,"0"-7"-660"0"0,-1 0-1690 0 0,0 0 1 0 0,1 0 0 0 0,0 1 0 0 0,0-1 0 0 0,1 0-1 0 0,0 1 1 0 0,3-12 0 0 0,18-47 1077 0 0,-6 22-819 0 0,59-172 509 0 0,-64 185-1128 0 0,-8 21-93 0 0,0 1 0 0 0,0-1 0 0 0,1 1 0 0 0,0 0 0 0 0,0 0 0 0 0,1 0 0 0 0,7-9 0 0 0,-12 16-33 0 0,1 1 0 0 0,0-1-1 0 0,-1 1 1 0 0,1-1-1 0 0,0 0 1 0 0,-1 1-1 0 0,1-1 1 0 0,0 1-1 0 0,0 0 1 0 0,-1-1 0 0 0,1 1-1 0 0,0-1 1 0 0,0 1-1 0 0,0 0 1 0 0,0 0-1 0 0,0 0 1 0 0,-1-1 0 0 0,1 1-1 0 0,0 0 1 0 0,0 0-1 0 0,0 0 1 0 0,0 0-1 0 0,0 1 1 0 0,0-1 0 0 0,0 0-1 0 0,-1 0 1 0 0,1 0-1 0 0,0 1 1 0 0,0-1-1 0 0,0 0 1 0 0,0 1-1 0 0,-1-1 1 0 0,1 1 0 0 0,0-1-1 0 0,0 1 1 0 0,-1-1-1 0 0,1 1 1 0 0,0 0-1 0 0,-1-1 1 0 0,1 1 0 0 0,-1 0-1 0 0,1-1 1 0 0,-1 1-1 0 0,1 0 1 0 0,-1 0-1 0 0,1-1 1 0 0,-1 1 0 0 0,0 0-1 0 0,1 0 1 0 0,-1 0-1 0 0,0 1 1 0 0,9 38-173 0 0,5 45 1 0 0,-8-24-70 0 0,25 106 1 0 0,-30-162 241 0 0,1 1-1 0 0,0-1 1 0 0,0 1 0 0 0,0-1 0 0 0,1 0 0 0 0,0 0 0 0 0,0 0 0 0 0,1 0 0 0 0,-1 0-1 0 0,6 4 1 0 0,-7-7 2 0 0,-1 0-1 0 0,1 0 1 0 0,0-1-1 0 0,1 1 1 0 0,-1-1-1 0 0,0 0 1 0 0,0 0-1 0 0,1 0 1 0 0,-1 0-1 0 0,0 0 1 0 0,1 0-1 0 0,-1 0 1 0 0,1-1-1 0 0,-1 1 0 0 0,1-1 1 0 0,-1 0-1 0 0,1 0 1 0 0,0 0-1 0 0,-1 0 1 0 0,1 0-1 0 0,-1-1 1 0 0,1 1-1 0 0,-1-1 1 0 0,1 1-1 0 0,2-2 1 0 0,1-1 20 0 0,1-1 0 0 0,-1 1 1 0 0,-1-1-1 0 0,1 0 0 0 0,0 0 0 0 0,-1-1 1 0 0,0 1-1 0 0,0-1 0 0 0,0 0 0 0 0,-1-1 1 0 0,0 1-1 0 0,6-10 0 0 0,4-9 94 0 0,19-46-1 0 0,-30 63-102 0 0,14-33-64 0 0,-2 0 0 0 0,-1-1 0 0 0,14-70 0 0 0,-25 93-316 0 0,2-12-1472 0 0,-5 10-4864 0 0,-3 0-2175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6:5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48 371 9328 0 0,'-4'-9'565'0'0,"1"0"1"0"0,0 0 0 0 0,0 0-1 0 0,0 0 1 0 0,1-1-1 0 0,1 1 1 0 0,0-1 0 0 0,0-16-1 0 0,-1 12 866 0 0,3 23-387 0 0,0 11-1015 0 0,0 0-1 0 0,-2 0 1 0 0,0-1 0 0 0,-7 34-1 0 0,6-35-33 0 0,-5 22 5 0 0,2 1 0 0 0,2 0 0 0 0,2 44 0 0 0,1-83 9 0 0,0 0-1 0 0,1 1 1 0 0,-1-1-1 0 0,0 0 1 0 0,1 0-1 0 0,-1 0 1 0 0,1 1-1 0 0,0-1 0 0 0,0 0 1 0 0,0 0-1 0 0,0 0 1 0 0,0 0-1 0 0,0 0 1 0 0,0 0-1 0 0,1-1 1 0 0,-1 1-1 0 0,1 0 0 0 0,-1-1 1 0 0,1 1-1 0 0,0-1 1 0 0,-1 1-1 0 0,1-1 1 0 0,0 0-1 0 0,0 0 1 0 0,0 1-1 0 0,0-1 0 0 0,0-1 1 0 0,0 1-1 0 0,1 0 1 0 0,-1-1-1 0 0,0 1 1 0 0,0-1-1 0 0,1 1 1 0 0,-1-1-1 0 0,0 0 1 0 0,0 0-1 0 0,1 0 0 0 0,1-1 1 0 0,28-3 335 0 0,-1-1 0 0 0,50-16 0 0 0,-39 9-278 0 0,-21 7-8 0 0,32-10 126 0 0,98-13 0 0 0,-118 25-106 0 0,-1-1 12 0 0,45 1 0 0 0,60 6-67 0 0,83-7 1409 0 0,-127-1-912 0 0,96-7 429 0 0,21-1-721 0 0,-125 10-228 0 0,67-2 54 0 0,15 9 95 0 0,188 30 0 0 0,155 21 281 0 0,-184-31-113 0 0,126 7-157 0 0,-381-27-48 0 0,139 5 341 0 0,-181-9-454 0 0,492 2-187 0 0,-498-3 184 0 0,276-16-3 0 0,-137 2 7 0 0,80-8 0 0 0,89-9 216 0 0,-278 27-247 0 0,216-25-37 0 0,-209 20 157 0 0,-1-3-1 0 0,83-29 1 0 0,-97 28-79 0 0,64-11 0 0 0,-14 3 123 0 0,-67 15-115 0 0,0-2 0 0 0,34-15 0 0 0,-48 18-15 0 0,0-2 1 0 0,0 1-1 0 0,-1-2 1 0 0,0 0-1 0 0,17-16 1 0 0,-24 19 7 0 0,0 0 1 0 0,0-1-1 0 0,-1 1 1 0 0,0-1 0 0 0,0-1-1 0 0,0 1 1 0 0,-1-1-1 0 0,0 1 1 0 0,-1-1-1 0 0,0 0 1 0 0,4-15 0 0 0,-5 14 10 0 0,0 1 1 0 0,-1-1 0 0 0,0 0 0 0 0,0 0 0 0 0,-1 0 0 0 0,-1-17 0 0 0,-1 17-4 0 0,-15-72 130 0 0,15 74-147 0 0,0 0 1 0 0,-1-1 0 0 0,0 1-1 0 0,-1 0 1 0 0,1 1 0 0 0,-1-1-1 0 0,-1 1 1 0 0,-6-9 0 0 0,11 15-35 0 0,-1-1 0 0 0,1 1 0 0 0,0-1 0 0 0,-1 1 0 0 0,1 0 1 0 0,0-1-1 0 0,-1 1 0 0 0,1 0 0 0 0,-1-1 0 0 0,1 1 1 0 0,0 0-1 0 0,-1 0 0 0 0,1-1 0 0 0,-1 1 0 0 0,1 0 1 0 0,-1 0-1 0 0,1 0 0 0 0,-1 0 0 0 0,1 0 0 0 0,-1 0 0 0 0,1-1 1 0 0,-1 1-1 0 0,1 0 0 0 0,-1 1 0 0 0,1-1 0 0 0,-1 0 1 0 0,1 0-1 0 0,-2 0 0 0 0,-4 4-539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6:5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4144 0 0,'0'0'319'0'0,"14"-2"2267"0"0,-9 1-2072 0 0,0 0 1 0 0,0 0-1 0 0,0 0 1 0 0,0 0-1 0 0,-1-1 0 0 0,1 0 1 0 0,5-3-1 0 0,20-6 472 0 0,24 0-1091 0 0,-36 9-1976 0 0,32-10-1 0 0,-49 12 1513 0 0,-25 6 1963 0 0,2-1 416 0 0,-22 8 1 0 0,33-10-1414 0 0,10-3-250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6:5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7712 0 0,'64'-130'5824'0'0,"-57"110"-4030"0"0,-6 18-1528 0 0,-1 0 0 0 0,1 0-1 0 0,0 0 1 0 0,0 0 0 0 0,-1-1-1 0 0,1 1 1 0 0,0 0 0 0 0,1 0-1 0 0,-1 1 1 0 0,3-5 0 0 0,-4 6-104 0 0,1-1 1 0 0,-1 1-1 0 0,1 0 1 0 0,-1-1 0 0 0,0 1-1 0 0,1 0 1 0 0,-1-1-1 0 0,1 1 1 0 0,-1 0-1 0 0,1 0 1 0 0,-1 0-1 0 0,1-1 1 0 0,-1 1 0 0 0,1 0-1 0 0,-1 0 1 0 0,1 0-1 0 0,-1 0 1 0 0,1 0-1 0 0,0 0 1 0 0,9 8 838 0 0,-6-4-887 0 0,-1 1 0 0 0,0 0 0 0 0,0 0 0 0 0,0 0 1 0 0,0 0-1 0 0,-1 1 0 0 0,2 6 0 0 0,11 42 440 0 0,-13-45-469 0 0,11 53-42 0 0,-9-37-14 0 0,2 1 1 0 0,0-1-1 0 0,19 46 1 0 0,-20-61 29 0 0,-1-1 30 0 0,0 0 0 0 0,1-1 0 0 0,6 9 0 0 0,-10-15-45 0 0,1 0 0 0 0,0 0 0 0 0,-1 0 0 0 0,1-1 0 0 0,0 1 0 0 0,0 0 0 0 0,0-1-1 0 0,0 1 1 0 0,0-1 0 0 0,0 0 0 0 0,1 0 0 0 0,-1 0 0 0 0,0 0 0 0 0,1 0-1 0 0,-1 0 1 0 0,5 0 0 0 0,-1-1 63 0 0,-1 1 0 0 0,0-2 0 0 0,0 1 0 0 0,1-1 0 0 0,-1 1 0 0 0,0-2 0 0 0,0 1 0 0 0,0 0 0 0 0,9-5 0 0 0,4-3-3 0 0,23-14 0 0 0,-7 2-2 0 0,-17 12-96 0 0,0 1 0 0 0,1 1 0 0 0,-1 0 0 0 0,1 1 0 0 0,1 1 0 0 0,-1 1 0 0 0,1 1-1 0 0,-1 0 1 0 0,1 2 0 0 0,0 0 0 0 0,0 1 0 0 0,0 0 0 0 0,29 6 0 0 0,31 11-41 0 0,-2 3 1 0 0,0 3-1 0 0,84 39 0 0 0,-111-43 19 0 0,0-2 0 0 0,1-3 0 0 0,105 16 0 0 0,-146-28 17 0 0,0-1 0 0 0,0-1-1 0 0,0 0 1 0 0,0 0 0 0 0,-1-1-1 0 0,1 0 1 0 0,0 0 0 0 0,13-5-1 0 0,-18 4 8 0 0,-1 1-1 0 0,1-1 1 0 0,-1 0-1 0 0,1-1 1 0 0,-1 1 0 0 0,0-1-1 0 0,0 1 1 0 0,0-1-1 0 0,-1-1 1 0 0,1 1-1 0 0,-1 0 1 0 0,1-1-1 0 0,-1 0 1 0 0,0 0-1 0 0,-1 0 1 0 0,1 0-1 0 0,-1 0 1 0 0,4-8 0 0 0,-2 0 20 0 0,-1 1 0 0 0,0-1 0 0 0,1-17 1 0 0,-1 5-1 0 0,-1 8-2 0 0,0-26 1 0 0,0-10-16 0 0,0 1 50 0 0,-2 39-89 0 0,0 0 1 0 0,1 0-1 0 0,0 0 0 0 0,4-13 1 0 0,-3 15-50 0 0,-2 8-203 0 0,0 0 1 0 0,0 0 0 0 0,1 0 0 0 0,-1 0-1 0 0,1 0 1 0 0,-1 0 0 0 0,1 0 0 0 0,0 0-1 0 0,0 0 1 0 0,0 0 0 0 0,0 0 0 0 0,0 1-1 0 0,0-1 1 0 0,0 0 0 0 0,0 1 0 0 0,1-1-1 0 0,-1 1 1 0 0,3-2 0 0 0,2 1-1488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7:0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9 214 8320 0 0,'0'0'756'0'0,"-1"0"-623"0"0,-7 0 6074 0 0,17-3-5285 0 0,9-3-278 0 0,0 0 0 0 0,0 1-1 0 0,1 1 1 0 0,32-3 0 0 0,79 2 1203 0 0,-42 3-788 0 0,475-48 2019 0 0,-217 15-1510 0 0,-262 28-1259 0 0,94 0 387 0 0,-12 1-488 0 0,92 1 751 0 0,-184 5-242 0 0,-53-1-575 0 0,-1-1 0 0 0,0-1 1 0 0,37-11-1 0 0,-51 12-121 0 0,1 0 0 0 0,-1-1 0 0 0,8-4 0 0 0,9-4 31 0 0,-23 11-52 0 0,1 0 0 0 0,-1 0 0 0 0,0 0 0 0 0,0 0 0 0 0,1 0 1 0 0,-1 0-1 0 0,0 0 0 0 0,0-1 0 0 0,0 1 0 0 0,1 0 0 0 0,-1 0 0 0 0,0 0 0 0 0,0 0 0 0 0,0 0 0 0 0,1 0 0 0 0,-1-1 0 0 0,0 1 1 0 0,0 0-1 0 0,0 0 0 0 0,1 0 0 0 0,-1 0 0 0 0,0-1 0 0 0,0 1 0 0 0,0 0 0 0 0,0 0 0 0 0,0 0 0 0 0,0-1 0 0 0,0 1 0 0 0,1 0 1 0 0,-1 0-1 0 0,0-1 0 0 0,3-4-31 0 0,-2 5-113 0 0,4-5-1565 0 0,3 0-5442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12440 0 0,'-5'1'431'0'0,"0"0"1"0"0,0-1 0 0 0,0 1-1 0 0,1 1 1 0 0,-1-1-1 0 0,0 1 1 0 0,1 0 0 0 0,-1 0-1 0 0,1 0 1 0 0,0 0 0 0 0,0 1-1 0 0,0 0 1 0 0,0 0-1 0 0,-7 7 1 0 0,1-1 17 0 0,1 1 0 0 0,0 1 0 0 0,1 0 0 0 0,-9 14 0 0 0,12-16-212 0 0,1-1 0 0 0,0 1 0 0 0,0 1-1 0 0,1-1 1 0 0,-4 17 0 0 0,5-19-97 0 0,1-1-1 0 0,0 1 1 0 0,1 0-1 0 0,-1 0 1 0 0,2-1-1 0 0,-1 1 1 0 0,1 0-1 0 0,-1 0 1 0 0,4 8-1 0 0,-4-14-107 0 0,0 0 1 0 0,0-1-1 0 0,1 1 0 0 0,-1 0 0 0 0,0 0 1 0 0,0 0-1 0 0,1 0 0 0 0,-1-1 0 0 0,1 1 0 0 0,-1 0 1 0 0,1 0-1 0 0,-1-1 0 0 0,1 1 0 0 0,-1 0 0 0 0,1-1 1 0 0,0 1-1 0 0,-1-1 0 0 0,1 1 0 0 0,0-1 0 0 0,0 1 1 0 0,-1-1-1 0 0,1 1 0 0 0,0-1 0 0 0,0 0 0 0 0,0 1 1 0 0,0-1-1 0 0,1 0 18 0 0,-1 0 0 0 0,0 0 0 0 0,1-1 0 0 0,-1 1 0 0 0,0 0 0 0 0,1-1 0 0 0,-1 1 0 0 0,0-1 0 0 0,1 1 0 0 0,-1-1 0 0 0,0 0 1 0 0,0 1-1 0 0,0-1 0 0 0,2-2 0 0 0,3-2 200 0 0,0-1 0 0 0,0 0 1 0 0,-1-1-1 0 0,7-9 0 0 0,-6 7-21 0 0,1-3 276 0 0,2 0-1 0 0,13-17 1 0 0,-21 29-497 0 0,-1 0 0 0 0,0 0 0 0 0,0 0 0 0 0,1-1 0 0 0,-1 1 0 0 0,0 0 0 0 0,1 0 0 0 0,-1 0 0 0 0,0 0 0 0 0,1 0 0 0 0,-1 0 0 0 0,0 0 0 0 0,1 0 0 0 0,-1 0 0 0 0,0 0 0 0 0,1 0 0 0 0,-1 0 0 0 0,0 0 0 0 0,1 0 0 0 0,-1 0 0 0 0,0 0 0 0 0,1 0 0 0 0,-1 0 0 0 0,0 0 0 0 0,1 0 0 0 0,-1 0 0 0 0,0 1 0 0 0,0-1 0 0 0,1 0 0 0 0,-1 0 0 0 0,0 0 0 0 0,1 1 0 0 0,-1-1 0 0 0,0 0 0 0 0,0 0 0 0 0,0 1 0 0 0,1-1 0 0 0,-1 0 0 0 0,0 1 0 0 0,0-1 1 0 0,0 0-1 0 0,0 0 0 0 0,1 1 0 0 0,-1-1 0 0 0,0 0 0 0 0,0 1 0 0 0,0-1 0 0 0,0 0 0 0 0,0 1 0 0 0,0 0 0 0 0,5 17 16 0 0,-3 3-125 0 0,2 22 603 0 0,-3-40-605 0 0,-1 1-1 0 0,1-1 0 0 0,0 0 1 0 0,0 1-1 0 0,1-1 0 0 0,-1 0 1 0 0,1 0-1 0 0,3 6 0 0 0,-5-8 20 0 0,1-1-1 0 0,-1 1 1 0 0,0-1 0 0 0,1 1-1 0 0,-1-1 1 0 0,1 0 0 0 0,-1 1-1 0 0,1-1 1 0 0,-1 0 0 0 0,0 1-1 0 0,1-1 1 0 0,0 0 0 0 0,-1 1-1 0 0,1-1 1 0 0,-1 0-1 0 0,1 0 1 0 0,-1 0 0 0 0,1 0-1 0 0,-1 1 1 0 0,1-1 0 0 0,0 0-1 0 0,-1 0 1 0 0,1 0 0 0 0,-1 0-1 0 0,1 0 1 0 0,-1-1 0 0 0,1 1-1 0 0,0 0 1 0 0,-1 0-1 0 0,1 0 1 0 0,-1 0 0 0 0,1-1-1 0 0,-1 1 1 0 0,2-1 0 0 0,15-14-6282 0 0,-14 11 3944 0 0,8-8-4817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9648 0 0,'0'0'724'0'0,"3"-12"-448"0"0,-1 7-208 0 0,4-19 2801 0 0,-4 20-2261 0 0,4-4 788 0 0,-4 4 482 0 0,-2 4-1753 0 0,0-1 1 0 0,0 1-1 0 0,0 0 0 0 0,0 0 1 0 0,0-1-1 0 0,0 1 1 0 0,0 0-1 0 0,0 0 1 0 0,1 0-1 0 0,-1-1 0 0 0,0 1 1 0 0,0 0-1 0 0,0 0 1 0 0,0 0-1 0 0,0-1 1 0 0,0 1-1 0 0,0 0 0 0 0,1 0 1 0 0,-1 0-1 0 0,0 0 1 0 0,0-1-1 0 0,0 1 1 0 0,0 0-1 0 0,1 0 0 0 0,-1 0 1 0 0,0 0-1 0 0,0 0 1 0 0,0 0-1 0 0,1 0 1 0 0,-1 0-1 0 0,0-1 0 0 0,0 1 1 0 0,1 0-1 0 0,-1 0 1 0 0,1 1 5 0 0,-1-1 1 0 0,1 0 0 0 0,0 0 0 0 0,-1 1-1 0 0,1-1 1 0 0,0 0 0 0 0,-1 1-1 0 0,1-1 1 0 0,-1 0 0 0 0,1 1 0 0 0,-1-1-1 0 0,1 1 1 0 0,-1-1 0 0 0,1 1-1 0 0,-1-1 1 0 0,1 1 0 0 0,-1 0 0 0 0,0-1-1 0 0,1 1 1 0 0,-1 0 0 0 0,0-1-1 0 0,1 1 1 0 0,-1-1 0 0 0,0 1 0 0 0,0 0-1 0 0,0 0 1 0 0,0-1 0 0 0,0 1-1 0 0,0 0 1 0 0,0 0 0 0 0,2 26-594 0 0,-2-23 739 0 0,-8 127 823 0 0,1-42-782 0 0,-8 28-113 0 0,12-70-166 0 0,1-27-13 0 0,1 0 0 0 0,2 33 0 0 0,0-45-21 0 0,-1-5-11 0 0,0-1 0 0 0,0 0 0 0 0,1 1 0 0 0,-1-1 0 0 0,1 0 0 0 0,-1 0 0 0 0,1 1 0 0 0,0-1 0 0 0,0 0 0 0 0,1 2 0 0 0,-1-3-315 0 0,7-1-1925 0 0,1-4-3698 0 0,2-2-2203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2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 17503 0 0,'-3'-20'5418'0'0,"4"20"-5377"0"0,0 0 0 0 0,0 1 0 0 0,0-1 0 0 0,0 1 0 0 0,0-1 1 0 0,-1 1-1 0 0,1-1 0 0 0,0 1 0 0 0,0-1 0 0 0,0 1 0 0 0,-1 0 1 0 0,1-1-1 0 0,0 1 0 0 0,-1 0 0 0 0,1 0 0 0 0,0 0 0 0 0,-1-1 0 0 0,1 1 1 0 0,0 1-1 0 0,9 19 226 0 0,-10-20-256 0 0,4 14 110 0 0,0 1 0 0 0,0 0 0 0 0,-2 0-1 0 0,0 1 1 0 0,-1 26 0 0 0,2 1 10 0 0,1 75 95 0 0,1-10-107 0 0,5-24 57 0 0,-10-77-702 0 0,-9-25-5414 0 0,1-1-1225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 11976 0 0,'-7'7'1553'0'0,"15"-2"2217"0"0,2-2-2642 0 0,0-1 0 0 0,0 0 0 0 0,0 0 0 0 0,0-1 0 0 0,15 1 0 0 0,-1-3-356 0 0,30-3 0 0 0,42-11 170 0 0,66-5-2820 0 0,-137 18-4175 0 0,-2 2-1953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2760 0 0,'-1'0'389'0'0,"0"0"-1"0"0,0 1 1 0 0,0-1 0 0 0,0 0 0 0 0,0 0-1 0 0,0 1 1 0 0,0-1 0 0 0,0 1-1 0 0,0-1 1 0 0,0 1 0 0 0,1-1 0 0 0,-1 1-1 0 0,0-1 1 0 0,0 1 0 0 0,0 0-1 0 0,0 0 1 0 0,-5 3 2657 0 0,5-3-2809 0 0,1 0-1 0 0,-1 0 0 0 0,0 0 0 0 0,0 0 1 0 0,1 0-1 0 0,-1 0 0 0 0,1 1 0 0 0,-1-1 1 0 0,1 0-1 0 0,-1 0 0 0 0,1 0 0 0 0,0 0 1 0 0,-1 2-1 0 0,-1 4 529 0 0,-2 5-172 0 0,1 1-1 0 0,-1 0 0 0 0,2 0 1 0 0,0 1-1 0 0,1-1 0 0 0,0 24 1 0 0,0-3-241 0 0,1 177 813 0 0,2-88-181 0 0,-1 4-904 0 0,1-72-174 0 0,-1-41-57 0 0,0 1 0 0 0,-1-1 0 0 0,-3 20 0 0 0,2-31 181 0 0,1-1-1289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1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17911 0 0,'0'0'1624'0'0,"12"7"-1304"0"0,1-3 387 0 0,1-1 1 0 0,0-1-1 0 0,-1 0 0 0 0,1-1 0 0 0,21-1 0 0 0,69-10 1293 0 0,-92 9-1867 0 0,268-29 1227 0 0,-231 27-2777 0 0,-31 3-166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1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3224 0 0,'0'-1'240'0'0,"16"-19"9439"0"0,-1 9-2928 0 0,3 6-4734 0 0,-16 4-1442 0 0,1 2-364 0 0,1-1 0 0 0,0 1 1 0 0,0 0-1 0 0,0 0 0 0 0,-1 1 0 0 0,1-1 1 0 0,0 1-1 0 0,-1-1 0 0 0,1 1 0 0 0,-1 0 1 0 0,0 1-1 0 0,1-1 0 0 0,-1 0 0 0 0,0 1 1 0 0,-1 0-1 0 0,1 0 0 0 0,0 0 0 0 0,2 4 1 0 0,2 3 52 0 0,0 0 1 0 0,0 0 0 0 0,-1 1-1 0 0,8 20 1 0 0,16 55 33 0 0,-3 2 0 0 0,-4 1 0 0 0,12 100 0 0 0,-24-103-115 0 0,-5 1 0 0 0,-4 103-1 0 0,-10-69 419 0 0,-23 120 1 0 0,21-183-248 0 0,-31 95 0 0 0,39-147-330 0 0,0 0 1 0 0,-1 0 0 0 0,-7 10-1 0 0,9-14-8 0 0,-1 1 1 0 0,1-1-1 0 0,-1 0 0 0 0,0 0 0 0 0,0 0 1 0 0,0 0-1 0 0,0-1 0 0 0,0 1 0 0 0,0 0 1 0 0,0-1-1 0 0,-5 3 0 0 0,5-4-6 0 0,0 0 0 0 0,0 0 0 0 0,-1 0-1 0 0,1 0 1 0 0,0-1 0 0 0,0 1 0 0 0,0 0 0 0 0,0-1 0 0 0,0 1 0 0 0,0-1-1 0 0,-4-2 1 0 0,-5 0 16 0 0,8 2-26 0 0,1 0 0 0 0,-1 0 0 0 0,1 0-1 0 0,0 0 1 0 0,0 0 0 0 0,0 0 0 0 0,-4-4 0 0 0,-3 0-14 0 0,9 4-64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1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4 638 11688 0 0,'-3'15'16343'0'0,"2"-69"-15346"0"0,4-102 501 0 0,1 102-947 0 0,-2 18-516 0 0,1 1 0 0 0,2-1 1 0 0,15-56-1 0 0,-7 50 59 0 0,9-47 1 0 0,-20 82-79 0 0,1-1 0 0 0,0 1 0 0 0,5-8 0 0 0,-4 11-16 0 0,-4 4 0 0 0,0 0 0 0 0,0 0 0 0 0,0 0 0 0 0,1 0 0 0 0,-1 0 0 0 0,0 0 0 0 0,0 0 0 0 0,0 0 0 0 0,1 0 0 0 0,-1 0 0 0 0,0 0 0 0 0,0 0 0 0 0,1 0 0 0 0,-1 0 0 0 0,0 0 0 0 0,0 0 0 0 0,0 0 0 0 0,1 0 0 0 0,-1 0 0 0 0,0 0 0 0 0,0 1 0 0 0,0-1 0 0 0,1 0 0 0 0,-1 0 0 0 0,0 0 0 0 0,0 0 0 0 0,0 0 0 0 0,0 1 0 0 0,1-1 0 0 0,-1 0 0 0 0,0 0 0 0 0,0 0 0 0 0,0 1 0 0 0,2 3 0 0 0,19 29 37 0 0,-1 1 0 0 0,15 39 1 0 0,22 75-17 0 0,-40-98-24 0 0,3-1 0 0 0,2-1-1 0 0,45 73 1 0 0,-65-118 3 0 0,1 1 0 0 0,-1 0 0 0 0,1-1 0 0 0,0 0 0 0 0,0 1 0 0 0,0-1 0 0 0,1 0 0 0 0,-1-1 0 0 0,1 1 0 0 0,0-1 0 0 0,0 1 0 0 0,0-1 0 0 0,4 2 0 0 0,-6-4 3 0 0,-1 0 1 0 0,0 0-1 0 0,0 0 1 0 0,1 0-1 0 0,-1 0 0 0 0,0 0 1 0 0,0 0-1 0 0,1-1 0 0 0,-1 1 1 0 0,0 0-1 0 0,0-1 1 0 0,0 1-1 0 0,0 0 0 0 0,1-1 1 0 0,-1 0-1 0 0,0 1 1 0 0,0-1-1 0 0,0 0 0 0 0,0 1 1 0 0,0-1-1 0 0,0 0 0 0 0,1-1 1 0 0,0-1 42 0 0,0 0 0 0 0,0-1 0 0 0,0 1 0 0 0,3-7 0 0 0,-4 9-34 0 0,4-14 67 0 0,0 1-1 0 0,0-1 1 0 0,-2 0 0 0 0,3-19-1 0 0,-3 17-28 0 0,1-7-9 0 0,4-26 93 0 0,29-95 0 0 0,-27 116-107 0 0,-2 3 11 0 0,22-42 1 0 0,-8 16-39 0 0,-17 37 0 0 0,13-24 0 0 0,-4 8-417 0 0,-6 35-4434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1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7 10568 0 0,'-1'-2'10442'0'0,"0"1"-10338"0"0,1 1-1 0 0,0 0 1 0 0,0 0-1 0 0,0-1 1 0 0,0 1-1 0 0,-1 0 1 0 0,1 0-1 0 0,0-1 1 0 0,0 1-1 0 0,-1 0 1 0 0,1 0-1 0 0,0 0 1 0 0,0 0 0 0 0,-1-1-1 0 0,1 1 1 0 0,0 0-1 0 0,0 0 1 0 0,-1 0-1 0 0,1 0 1 0 0,0 0-1 0 0,0 0 1 0 0,-1 0-1 0 0,1 0 1 0 0,0 0-1 0 0,-1 0 1 0 0,-4 3 152 0 0,0 0 0 0 0,0 0 0 0 0,1 1 1 0 0,-1 0-1 0 0,1-1 0 0 0,0 2 0 0 0,0-1 0 0 0,0 0 0 0 0,1 1 0 0 0,-5 7 1 0 0,-3 6 126 0 0,-12 29 1 0 0,6-6-79 0 0,2 0 0 0 0,2 1 0 0 0,-13 68 0 0 0,17-51 31 0 0,2 1-1 0 0,2 64 1 0 0,6-64 55 0 0,2 1 0 0 0,3-1 0 0 0,3-1-1 0 0,22 86 1 0 0,-19-106-191 0 0,2 0 0 0 0,1-1 0 0 0,2 0-1 0 0,2-1 1 0 0,41 60 0 0 0,-52-87-186 0 0,0-1 1 0 0,0 0-1 0 0,1 0 0 0 0,0-1 0 0 0,0-1 1 0 0,19 13-1 0 0,-26-18-9 0 0,-1-2-7 0 0,-1 0 1 0 0,0 1-1 0 0,0-1 0 0 0,1 0 0 0 0,-1 1 0 0 0,0-1 0 0 0,1 0 0 0 0,-1 0 0 0 0,0 1 0 0 0,1-1 1 0 0,-1 0-1 0 0,0 0 0 0 0,1 0 0 0 0,-1 1 0 0 0,1-1 0 0 0,-1 0 0 0 0,0 0 0 0 0,1 0 0 0 0,-1 0 0 0 0,1 0 1 0 0,-1 0-1 0 0,0 0 0 0 0,1 0 0 0 0,-1 0 0 0 0,1 0 0 0 0,-1 0 0 0 0,0 0 0 0 0,1 0 0 0 0,-1 0 1 0 0,1 0-1 0 0,-1 0 0 0 0,0 0 0 0 0,1-1 0 0 0,-1 1 0 0 0,1 0 0 0 0,-1 0 0 0 0,1-1 0 0 0,-1 1-344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2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10136 0 0,'0'4'1078'0'0,"-24"18"10664"0"0,25-22-11514 0 0,6 7 1972 0 0,15 3-2371 0 0,-19-9 933 0 0,11 4-328 0 0,0 0-1 0 0,0-2 0 0 0,0 0 0 0 0,25 2 1 0 0,60-2 392 0 0,-73-4-483 0 0,221-4 625 0 0,-141-5-828 0 0,-5-3-75 0 0,10-1 101 0 0,-72 11 4 0 0,0 1-884 0 0,-12 2-9402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2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4608 0 0,'0'0'353'0'0,"-2"-18"1308"0"0,4-1 13968 0 0,1 26-14494 0 0,-1 10-787 0 0,0 0 1 0 0,-1 0-1 0 0,-1-1 1 0 0,-1 1-1 0 0,-3 21 1 0 0,1-15-147 0 0,-21 177 528 0 0,-8 89-320 0 0,33-256 180 0 0,-1-31-685 0 0,0 0 0 0 0,0 0 0 0 0,1-1 0 0 0,-1 1 0 0 0,1 0 0 0 0,-1 0 0 0 0,1-1 0 0 0,0 1 0 0 0,-1-1 0 0 0,1 1 0 0 0,0 0 0 0 0,0-1 0 0 0,0 0 0 0 0,3 3 1 0 0,-4-4 2 0 0,1 0 0 0 0,-1 0 1 0 0,1 0-1 0 0,-1 0 0 0 0,1 0 1 0 0,-1 0-1 0 0,1 0 0 0 0,-1 0 1 0 0,0 0-1 0 0,1-1 0 0 0,-1 1 1 0 0,1 0-1 0 0,-1 0 0 0 0,1-1 1 0 0,-1 1-1 0 0,0 0 0 0 0,1-1 1 0 0,1 0-218 0 0,11-7-1187 0 0,-1-4-195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13360 0 0,'2'-17'1099'0'0,"0"0"0"0"0,1 1 0 0 0,7-27 1 0 0,-7 33 14 0 0,5-7 160 0 0,-7 15-853 0 0,0 0 1 0 0,1 0 0 0 0,-1-1 0 0 0,0 1 0 0 0,0-1 0 0 0,-1 1-1 0 0,2-5 1 0 0,-2 23 342 0 0,1-11-650 0 0,-1 0-1 0 0,0 0 1 0 0,0 0-1 0 0,-1 0 1 0 0,0 0-1 0 0,-1 5 1 0 0,1-2-83 0 0,-1 0 1 0 0,1 0-1 0 0,1 0 1 0 0,0 11-1 0 0,-2 15 21 0 0,-4 18-12 0 0,-7 118 208 0 0,18-128 480 0 0,-4-42-702 0 0,-1 1-1 0 0,1-1 1 0 0,0 1 0 0 0,-1-1-1 0 0,1 1 1 0 0,0-1-1 0 0,0 1 1 0 0,-1-1 0 0 0,1 0-1 0 0,0 0 1 0 0,0 1-1 0 0,0-1 1 0 0,0 0 0 0 0,-1 0-1 0 0,1 0 1 0 0,0 0-1 0 0,0 0 1 0 0,0 0 0 0 0,1 0-1 0 0,2-3 16 0 0,0 1 0 0 0,0-1 0 0 0,-1 0 0 0 0,1 0 0 0 0,-1 0 0 0 0,1-1 0 0 0,-1 1 0 0 0,-1-1 0 0 0,1 1 0 0 0,2-5 0 0 0,14-17 89 0 0,-12 15-32 0 0,13-20-1 0 0,-8 15 18 0 0,-3 5-25 0 0,-8 9-23 0 0,5 12 80 0 0,-6-1-124 0 0,1-1 1 0 0,-1 1 0 0 0,0-1-1 0 0,-1 0 1 0 0,0 1 0 0 0,-3 10-1 0 0,2-6-7 0 0,1 0 0 0 0,0-1 0 0 0,2 29 0 0 0,-1-41-79 0 0,0 1 0 0 0,0-1 0 0 0,1 1 0 0 0,-1-1 0 0 0,0 1-1 0 0,1-1 1 0 0,-1 0 0 0 0,1 1 0 0 0,-1-1 0 0 0,1 1 0 0 0,0-1 0 0 0,-1 0 0 0 0,1 1-1 0 0,0-1 1 0 0,0 0 0 0 0,0 0 0 0 0,2 2 0 0 0,-2-2-105 0 0,0 0 1 0 0,1-1 0 0 0,-1 1-1 0 0,0-1 1 0 0,0 0-1 0 0,0 1 1 0 0,1-1-1 0 0,-1 0 1 0 0,0 1-1 0 0,1-1 1 0 0,-1 0 0 0 0,0 0-1 0 0,1 0 1 0 0,-1 0-1 0 0,0 0 1 0 0,2-1-1 0 0,3-1-660 0 0,-1 1 0 0 0,1-1 0 0 0,-1-1 0 0 0,0 1 0 0 0,0-1 0 0 0,0 0 0 0 0,-1 0 0 0 0,6-4-1 0 0,2-4-6438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2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11056 0 0,'0'0'852'0'0,"1"1"-272"0"0,10 38 5658 0 0,-4 1-3330 0 0,7 85-1694 0 0,-13-109-711 0 0,3 40-73 0 0,6 51-40 0 0,-8-86-506 0 0,1 5-226 0 0,1 0 0 0 0,1-1 0 0 0,1 1 0 0 0,14 35 0 0 0,-17-55-1364 0 0</inkml:trace>
  <inkml:trace contextRef="#ctx0" brushRef="#br0" timeOffset="1">5 346 15864 0 0,'0'0'1438'0'0,"12"-12"-1015"0"0,-5 8 290 0 0,0 1 0 0 0,0 0 0 0 0,0 0 1 0 0,0 1-1 0 0,0-1 0 0 0,14-1 0 0 0,47-2 1044 0 0,-49 5-2833 0 0,0 0 0 0 0,30-7 0 0 0,-25 0-619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2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14744 0 0,'-2'2'155'0'0,"0"-1"0"0"0,0 1 0 0 0,0 0 0 0 0,0 0 0 0 0,1 0 1 0 0,-1 0-1 0 0,1 0 0 0 0,-1 0 0 0 0,1 0 0 0 0,-2 5 0 0 0,-9 25 540 0 0,11-29-389 0 0,-54 198 3031 0 0,50-178-2945 0 0,2 1-1 0 0,0-1 0 0 0,2 1 0 0 0,1 0 1 0 0,0 0-1 0 0,8 40 0 0 0,-6-52-512 0 0,1-1 1 0 0,0 1-1 0 0,1-1 0 0 0,10 21 0 0 0,-10-26 34 0 0,0 0-1 0 0,0 0 1 0 0,0 0-1 0 0,1-1 0 0 0,-1 1 1 0 0,1-1-1 0 0,0 0 1 0 0,1-1-1 0 0,8 7 0 0 0,25 11-1578 0 0,-20-14 468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2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4 441 10136 0 0,'0'0'918'0'0,"-3"-14"-395"0"0,7-13 7806 0 0,10-13-5399 0 0,-4 14-1609 0 0,24-54 2075 0 0,-12 32-1950 0 0,-16 39-1057 0 0,0 26-306 0 0,4 20-83 0 0,-9-30 0 0 0,0 0 0 0 0,0-1 0 0 0,1 1 0 0 0,0 0 0 0 0,1-1 0 0 0,0 1 0 0 0,0-1 0 0 0,5 8 0 0 0,-8-13 0 0 0,2 3 0 0 0,10 0 0 0 0,-10-3 4 0 0,0-1 0 0 0,0 0 0 0 0,0 0 0 0 0,0 0 0 0 0,0 0 0 0 0,0-1 0 0 0,0 1 1 0 0,-1 0-1 0 0,1-1 0 0 0,0 1 0 0 0,0-1 0 0 0,0 0 0 0 0,0 0 0 0 0,-1 0 0 0 0,1 0 0 0 0,0 0 0 0 0,-1 0 0 0 0,1 0 0 0 0,0 0 0 0 0,-1-1 0 0 0,0 1 0 0 0,1 0 0 0 0,-1-1 0 0 0,1-1 0 0 0,5-6 38 0 0,0-1 0 0 0,10-18 0 0 0,-13 20-37 0 0,9-19-1835 0 0,-1 0 0 0 0,16-54 0 0 0,6-17-3686 0 0</inkml:trace>
  <inkml:trace contextRef="#ctx0" brushRef="#br0" timeOffset="1">426 1 4144 0 0,'0'0'319'0'0,"3"5"-95"0"0,-2-1 2281 0 0,14 22 7326 0 0,-9-17-8253 0 0,0 0 0 0 0,-2 1-1 0 0,6 12 1 0 0,15 61 2287 0 0,-17-53-3490 0 0,-2 1 0 0 0,4 35 0 0 0,1 14-1421 0 0,-9-72 465 0 0,-1-6-769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2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3224 0 0,'1'-1'8109'0'0,"7"-6"-2823"0"0,-3 3-3415 0 0,1-1 0 0 0,0 1 0 0 0,12-7 0 0 0,0 3-874 0 0,24-8 0 0 0,-27 11-1348 0 0,0-1 0 0 0,-1 0 0 0 0,15-9 0 0 0,-11 3-1695 0 0,1-1-6145 0 0</inkml:trace>
  <inkml:trace contextRef="#ctx0" brushRef="#br0" timeOffset="1">409 1 18223 0 0,'0'0'836'0'0,"-3"8"272"0"0,0 4-593 0 0,1 0-1 0 0,0 0 0 0 0,1 0 0 0 0,1 25 0 0 0,0-35-339 0 0,-1 42 1810 0 0,1 45 202 0 0,0-80-2156 0 0,1 0 0 0 0,1 0 0 0 0,0 0 0 0 0,0 0 0 0 0,0-1 0 0 0,1 1 0 0 0,6 10 0 0 0,-9-18-110 0 0,1-1 0 0 0,-1 1 1 0 0,1 0-1 0 0,-1-1 1 0 0,1 1-1 0 0,-1-1 1 0 0,1 1-1 0 0,0-1 1 0 0,-1 0-1 0 0,1 1 1 0 0,0-1-1 0 0,-1 0 1 0 0,1 1-1 0 0,0-1 1 0 0,0 0-1 0 0,-1 0 1 0 0,1 0-1 0 0,1 1 1 0 0,-2-1-297 0 0,1 0 0 0 0,-1 0 0 0 0,1 0-1 0 0,-1 0 1 0 0,1 0 0 0 0,-1 0 0 0 0,0 0 0 0 0,1 0 0 0 0,-1 0 0 0 0,1-1 0 0 0,-1 1 0 0 0,1 0 0 0 0,-1 0 0 0 0,3-2-1876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3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16471 0 0,'0'0'1491'0'0,"2"0"-1227"0"0,0-1-218 0 0,0 1 1 0 0,0 0-1 0 0,0 1 0 0 0,0-1 1 0 0,0 0-1 0 0,-1 0 0 0 0,1 1 0 0 0,0-1 1 0 0,0 1-1 0 0,0 0 0 0 0,0-1 1 0 0,0 1-1 0 0,2 1 0 0 0,0 1 386 0 0,-1-1-147 0 0,0 0 0 0 0,0-1 0 0 0,0 2 0 0 0,0-1-1 0 0,-1 0 1 0 0,1 0 0 0 0,-1 1 0 0 0,1 0 0 0 0,-1-1 0 0 0,0 1 0 0 0,0 0 0 0 0,0 0-1 0 0,-1 0 1 0 0,1 0 0 0 0,1 6 0 0 0,1 3 377 0 0,0 1 0 0 0,3 21 1 0 0,-6-31-545 0 0,4 33 231 0 0,-2 0 1 0 0,-1-1 0 0 0,-2 1 0 0 0,-1 0 0 0 0,-2 0-1 0 0,-2 0 1 0 0,-16 63 0 0 0,18-87-379 0 0,-1 0-1 0 0,0 0 1 0 0,-10 18-1 0 0,11-25-590 0 0,0 0 0 0 0,0 0-1 0 0,-1-1 1 0 0,1 1 0 0 0,-9 7-1 0 0,0-4-8442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3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11056 0 0,'3'-16'1421'0'0,"-2"36"8229"0"0,5 23-7311 0 0,0 8-1988 0 0,15 323 1342 0 0,-17-273-1644 0 0,-3-87-169 0 0,1 1 0 0 0,6 25 0 0 0,-8-40 60 0 0,0 0-1 0 0,0 1 1 0 0,0-1-1 0 0,0 0 1 0 0,0 0-1 0 0,0 0 1 0 0,0 0-1 0 0,0 1 1 0 0,0-1-1 0 0,0 0 1 0 0,0 0-1 0 0,0 0 1 0 0,0 0-1 0 0,0 1 1 0 0,0-1-1 0 0,0 0 1 0 0,0 0-1 0 0,0 0 1 0 0,0 0-1 0 0,0 1 1 0 0,0-1-1 0 0,1 0 1 0 0,-1 0-1 0 0,0 0 1 0 0,0 0-1 0 0,0 0 1 0 0,0 1-1 0 0,0-1 1 0 0,0 0-1 0 0,1 0 1 0 0,-1 0-1 0 0,0 0 1 0 0,0 0-1 0 0,0 0 1 0 0,0 0-1 0 0,1 0 1 0 0,-1 0-1 0 0,0 0 1 0 0,0 0-1 0 0,0 0 1 0 0,1 0-1 0 0,-1 0 1 0 0,0 0-1 0 0,0 0 1 0 0,1 0-1 0 0,2-8-2254 0 0,-4-6 533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33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21191 0 0,'0'0'2127'0'0,"2"0"-1946"0"0,11 3 262 0 0,1 0 1 0 0,-1-2-1 0 0,1 1 0 0 0,0-2 0 0 0,-1 0 0 0 0,1 0 1 0 0,17-4-1 0 0,98-24 2393 0 0,-64 11-3054 0 0,140-39-644 0 0,-118 27-8574 0 0,-56 19 1087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3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49 659 12896 0 0,'-11'3'235'0'0,"-12"-1"5945"0"0,23-2-5801 0 0,-1 0-1 0 0,0 0 1 0 0,0 0-1 0 0,0-1 1 0 0,0 1 0 0 0,1 0-1 0 0,-1 0 1 0 0,0-1-1 0 0,0 1 1 0 0,0 0 0 0 0,1-1-1 0 0,-1 1 1 0 0,0-1-1 0 0,1 1 1 0 0,-2-2-1 0 0,2 2-285 0 0,-1-1-1 0 0,1 1 0 0 0,0-1 1 0 0,0 1-1 0 0,0-1 0 0 0,0 1 0 0 0,0-1 1 0 0,-1 1-1 0 0,1-1 0 0 0,0 1 1 0 0,0-1-1 0 0,0 1 0 0 0,0-1 0 0 0,1 1 1 0 0,-1-1-1 0 0,0 1 0 0 0,0-1 1 0 0,0 1-1 0 0,0-1 0 0 0,0 1 0 0 0,1-1 1 0 0,-1 1-1 0 0,0-1 0 0 0,0 1 1 0 0,1-1-1 0 0,-1 1 0 0 0,1-1 0 0 0,13-20 130 0 0,8-10 663 0 0,-2-1-1 0 0,-1-1 0 0 0,21-51 0 0 0,-20 25-851 0 0,19-46 71 0 0,-22 64-33 0 0,-12 28-91 0 0,0 0-1 0 0,0 1 1 0 0,1 0 0 0 0,1 0 0 0 0,0 0 0 0 0,12-13 0 0 0,-19 24 20 0 0,0 1 0 0 0,0 0 1 0 0,0-1-1 0 0,0 1 1 0 0,1 0-1 0 0,-1 0 0 0 0,0-1 1 0 0,0 1-1 0 0,1 0 1 0 0,-1 0-1 0 0,0 0 0 0 0,1-1 1 0 0,-1 1-1 0 0,0 0 0 0 0,1 0 1 0 0,-1 0-1 0 0,0 0 1 0 0,0-1-1 0 0,1 1 0 0 0,-1 0 1 0 0,1 0-1 0 0,-1 0 1 0 0,0 0-1 0 0,1 0 0 0 0,-1 0 1 0 0,0 0-1 0 0,1 0 0 0 0,-1 0 1 0 0,0 0-1 0 0,1 0 1 0 0,-1 0-1 0 0,1 1 0 0 0,-1-1 0 0 0,1 1 0 0 0,0 0-1 0 0,-1-1 1 0 0,1 1 0 0 0,-1 0-1 0 0,0 0 1 0 0,1-1 0 0 0,-1 1-1 0 0,1 0 1 0 0,-1 0 0 0 0,0-1-1 0 0,0 1 1 0 0,1 1 0 0 0,2 35-25 0 0,-2-31 23 0 0,1 73 2 0 0,-2-52 0 0 0,1 0 0 0 0,1 0 0 0 0,1 0 0 0 0,2-1 0 0 0,9 33 0 0 0,-4-25 0 0 0,-8-25 0 0 0,0-1 0 0 0,1 1 0 0 0,-1-1 0 0 0,2 0 0 0 0,-1 0 0 0 0,1 0 0 0 0,1 0 0 0 0,-1-1 0 0 0,1 1 0 0 0,7 6 0 0 0,-10-11 0 0 0,1 0 0 0 0,0-1 0 0 0,-1 0 0 0 0,1 1 0 0 0,0-1 0 0 0,0 0 0 0 0,0-1 0 0 0,0 1 0 0 0,4 1 0 0 0,-4-2 0 0 0,-1-1 0 0 0,1 0 0 0 0,-1 1 0 0 0,1-1 0 0 0,-1 0 0 0 0,1 0 0 0 0,-1-1 0 0 0,1 1 0 0 0,-1 0 0 0 0,0-1 0 0 0,1 0 0 0 0,-1 1 0 0 0,1-1 0 0 0,2-2 0 0 0,3-1 7 0 0,0 0 0 0 0,-1 0-1 0 0,1-1 1 0 0,-1-1 0 0 0,0 1 0 0 0,0-1-1 0 0,-1 0 1 0 0,1-1 0 0 0,-1 0 0 0 0,-1 0-1 0 0,1 0 1 0 0,7-15 0 0 0,3-7 50 0 0,-2-2 0 0 0,12-35 0 0 0,-17 42-25 0 0,7-19-237 0 0,-1-1 1 0 0,-2-1-1 0 0,-3 0 1 0 0,9-75-1 0 0,-16 84-2468 0 0,3 2-7610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6448 0 0,'-4'5'200'0'0,"1"0"-1"0"0,0 0 1 0 0,0 0 0 0 0,0 0 0 0 0,0 0 0 0 0,1 0-1 0 0,-1 1 1 0 0,-1 7 0 0 0,-5 12 2854 0 0,-28 68 2959 0 0,22-45-4357 0 0,2 0-1 0 0,-12 86 0 0 0,23-116-1228 0 0,-10 93 400 0 0,11-86-840 0 0,1 0 1 0 0,3 35-1 0 0,-2-55-108 0 0,1 11 216 0 0,0-1 0 0 0,1 1 0 0 0,1-1 1 0 0,7 21-1 0 0,-9-32-292 0 0,0 0 0 0 0,0 0 0 0 0,0-1 0 0 0,0 1 0 0 0,0-1 0 0 0,1 1 1 0 0,0-1-1 0 0,-1 0 0 0 0,1 0 0 0 0,1 0 0 0 0,-1-1 0 0 0,0 1 0 0 0,0-1 0 0 0,1 1 0 0 0,0-1 0 0 0,-1 0 1 0 0,1-1-1 0 0,0 1 0 0 0,0-1 0 0 0,0 1 0 0 0,7 0 0 0 0,3 1-6977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23 649 10136 0 0,'-1'0'101'0'0,"1"1"1"0"0,-1-1 0 0 0,1 0-1 0 0,0 1 1 0 0,-1-1-1 0 0,1 0 1 0 0,-1 0 0 0 0,1 1-1 0 0,-1-1 1 0 0,1 0 0 0 0,-1 0-1 0 0,1 0 1 0 0,-1 1-1 0 0,0-1 1 0 0,1 0 0 0 0,-1 0-1 0 0,1 0 1 0 0,-1 0 0 0 0,1 0-1 0 0,-1 0 1 0 0,1 0-1 0 0,-1 0 1 0 0,1 0 0 0 0,-1-1-1 0 0,0 1 1 0 0,1 0 0 0 0,-1 0-1 0 0,1 0 1 0 0,-1-1-1 0 0,0 1 1 0 0,1-1 253 0 0,-1 0 0 0 0,0 0 0 0 0,1 0 0 0 0,-1 0 0 0 0,1 0 0 0 0,-1 0 0 0 0,1 0 0 0 0,0 0 0 0 0,-1 0 0 0 0,1 0 0 0 0,0-1 0 0 0,0 1 0 0 0,-1-2 0 0 0,3-24 4154 0 0,1 14-4576 0 0,31-95 2495 0 0,64-112-809 0 0,-93 211-1606 0 0,8-12-12 0 0,-13 21-1 0 0,0 0 0 0 0,0-1 0 0 0,0 1 0 0 0,0 0 0 0 0,0 0 0 0 0,0 0 0 0 0,0 0 0 0 0,1-1 0 0 0,-1 1 0 0 0,0 0 0 0 0,0 0 0 0 0,0 0 0 0 0,0 0 0 0 0,1 0 0 0 0,-1 0 0 0 0,0-1 0 0 0,0 1 0 0 0,0 0 0 0 0,0 0 0 0 0,1 0 0 0 0,-1 0 0 0 0,0 0 0 0 0,0 0 0 0 0,0 0 0 0 0,1 0 0 0 0,-1 0 0 0 0,0 0 0 0 0,0 0 0 0 0,0 0 0 0 0,1 0 0 0 0,-1 0 0 0 0,0 0 0 0 0,0 0 0 0 0,0 0 0 0 0,1 0 0 0 0,-1 0 0 0 0,0 0 0 0 0,0 1 0 0 0,0-1 0 0 0,1 0 0 0 0,-1 0 0 0 0,0 0 0 0 0,0 0 0 0 0,0 0 0 0 0,0 0 0 0 0,0 1 0 0 0,1-1 0 0 0,-1 0 0 0 0,0 0 0 0 0,0 0 0 0 0,0 0 0 0 0,0 1 0 0 0,0-1 0 0 0,0 0 0 0 0,3 10 0 0 0,-3-10 0 0 0,3 22-45 0 0,-1-1-1 0 0,0 41 1 0 0,-1 12-16 0 0,2-50 71 0 0,5 24 0 0 0,-7-41-58 0 0,1 0 0 0 0,0-1-1 0 0,0 0 1 0 0,1 1 0 0 0,0-1 0 0 0,0 0 0 0 0,0 0 0 0 0,7 9 0 0 0,-9-14 42 0 0,0 0 0 0 0,0 1 0 0 0,0-1 0 0 0,1 0 0 0 0,-1 0 1 0 0,0 1-1 0 0,1-1 0 0 0,-1 0 0 0 0,0 0 0 0 0,1-1 1 0 0,-1 1-1 0 0,1 0 0 0 0,-1 0 0 0 0,1-1 0 0 0,0 1 1 0 0,-1-1-1 0 0,1 1 0 0 0,3-1 0 0 0,-3 0 60 0 0,0 0 0 0 0,0-1 0 0 0,-1 1 0 0 0,1-1 1 0 0,0 0-1 0 0,0 1 0 0 0,-1-1 0 0 0,1 0 0 0 0,0 0 0 0 0,-1 0 0 0 0,1 0 0 0 0,-1-1 0 0 0,1 1 1 0 0,-1 0-1 0 0,0-1 0 0 0,2-1 0 0 0,5-7 57 0 0,0-1-1 0 0,0 0 1 0 0,-1 0 0 0 0,-1-1-1 0 0,10-21 1 0 0,17-66-10 0 0,-29 86-1 0 0,12-49-143 0 0,-10 38-1081 0 0,0 0-1 0 0,2 1 1 0 0,13-31-1 0 0,-7 33-918 0 0</inkml:trace>
  <inkml:trace contextRef="#ctx0" brushRef="#br0" timeOffset="1">706 0 17503 0 0,'0'2'106'0'0,"0"-1"0"0"0,0 0 0 0 0,0 0 0 0 0,-1 1 0 0 0,1-1-1 0 0,-1 0 1 0 0,1 0 0 0 0,-1 0 0 0 0,1 0 0 0 0,-2 2 0 0 0,-3 10 488 0 0,4-1-517 0 0,0-1-1 0 0,2 1 0 0 0,1 12 1 0 0,0 27 1614 0 0,-6 206 2598 0 0,4-172-4270 0 0,0-62-375 0 0,0-1-1 0 0,2 1 1 0 0,1-1-1 0 0,7 31 1 0 0,-5-41-2020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97 13680 0 0,'0'0'628'0'0,"8"0"200"0"0,-3-1-439 0 0,0 1 0 0 0,0-1 0 0 0,0 0 0 0 0,0-1 0 0 0,0 1 0 0 0,0-1 0 0 0,0 0 0 0 0,0 0 0 0 0,-1-1 0 0 0,1 1 0 0 0,-1-1 0 0 0,1 0 0 0 0,-1 0 0 0 0,0-1 1 0 0,0 1-1 0 0,-1-1 0 0 0,1 0 0 0 0,-1 0 0 0 0,0 0 0 0 0,0 0 0 0 0,0 0 0 0 0,0-1 0 0 0,-1 1 0 0 0,0-1 0 0 0,4-9 0 0 0,-6 14-377 0 0,0-1 0 0 0,0 1 0 0 0,0 0 0 0 0,0-1 0 0 0,0 1 0 0 0,0 0 0 0 0,0-1 0 0 0,0 1 0 0 0,0 0 0 0 0,0-1 0 0 0,0 1 0 0 0,0 0 0 0 0,0-1 0 0 0,0 1 0 0 0,0 0 0 0 0,0-1 0 0 0,0 1 0 0 0,0 0 0 0 0,0-1 0 0 0,0 1 0 0 0,-1 0 0 0 0,1 0 0 0 0,0-1 0 0 0,0 1 0 0 0,0 0 0 0 0,-1-1 0 0 0,1 1 0 0 0,0 0 0 0 0,0 0 0 0 0,-1 0 0 0 0,1-1 0 0 0,0 1 0 0 0,0 0 0 0 0,-1 0 0 0 0,1 0 0 0 0,0-1 0 0 0,-1 1 0 0 0,1 0 0 0 0,0 0 0 0 0,-1 0 0 0 0,1 0 0 0 0,0 0 0 0 0,-1 0 0 0 0,1 0 0 0 0,0 0 0 0 0,-1 0 0 0 0,1 0 0 0 0,0 0 0 0 0,-1 0 0 0 0,1 0 0 0 0,0 0 0 0 0,-1 0 0 0 0,1 0 0 0 0,0 0 0 0 0,-1 0 0 0 0,1 1 0 0 0,0-1 0 0 0,0 0 0 0 0,-1 0 0 0 0,-1 1 17 0 0,-1 0 0 0 0,1 0 0 0 0,0 0 0 0 0,0 0 0 0 0,0 0 0 0 0,-4 2 0 0 0,-4 6 61 0 0,1 0 0 0 0,1 0 0 0 0,-1 0 1 0 0,1 1-1 0 0,1 0 0 0 0,0 1 0 0 0,-8 15 0 0 0,8-11-61 0 0,0 1 24 0 0,1-1 0 0 0,-4 17 0 0 0,8-26-44 0 0,1-1 0 0 0,0 1 0 0 0,1 0 1 0 0,-1 0-1 0 0,1-1 0 0 0,0 1 0 0 0,1 0 1 0 0,-1 0-1 0 0,3 10 0 0 0,-1-11-253 0 0,0 0 1 0 0,0 1-1 0 0,0-1 0 0 0,0 0 1 0 0,1 0-1 0 0,0 0 0 0 0,0-1 1 0 0,1 1-1 0 0,-1-1 0 0 0,1 1 1 0 0,0-1-1 0 0,0-1 0 0 0,0 1 0 0 0,0 0 1 0 0,1-1-1 0 0,0 0 0 0 0,6 4 1 0 0,6 3-1627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21191 0 0,'0'0'2127'0'0,"15"0"-1926"0"0,-3-3 654 0 0,22-7-1 0 0,-2 0 413 0 0,-18 6-1265 0 0,-1-1 0 0 0,1 0 0 0 0,21-12 0 0 0,-15 5-3168 0 0,29-22 0 0 0,-36 24-4341 0 0</inkml:trace>
  <inkml:trace contextRef="#ctx0" brushRef="#br0" timeOffset="1">499 0 456 0 0,'0'13'12669'0'0,"1"17"-5229"0"0,2 0-4117 0 0,-1-10-2627 0 0,-1 0 0 0 0,-2 30-1 0 0,-4-5 219 0 0,-7 128 121 0 0,12-166-1052 0 0,0 26-1625 0 0,-5 39 0 0 0,5-63 554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7832 0 0,'0'0'602'0'0,"7"-5"5078"0"0,-1 7-4856 0 0,-1 0 1 0 0,1-1-1 0 0,0 2 0 0 0,-1-1 0 0 0,0 1 0 0 0,8 4 1 0 0,-5-1-251 0 0,-1 0 1 0 0,1 0 0 0 0,8 10 0 0 0,0 3-67 0 0,0 1 0 0 0,15 27 0 0 0,-17-24-336 0 0,-2 1-1 0 0,-1 0 0 0 0,0 0 1 0 0,-2 1-1 0 0,-1 1 0 0 0,-1 0 0 0 0,-1 0 1 0 0,3 29-1 0 0,-6-25-63 0 0,-1 0 0 0 0,-2 0 0 0 0,-1 0 1 0 0,-1 0-1 0 0,-2 0 0 0 0,-14 57 0 0 0,4-44-91 0 0,-34 68 1 0 0,43-100-92 0 0,-2 6 4 0 0,-2-2 0 0 0,1 1-1 0 0,-13 15 1 0 0,18-27 40 0 0,0 0 1 0 0,0 0-1 0 0,0-1 1 0 0,0 0-1 0 0,-1 1 0 0 0,0-1 1 0 0,1-1-1 0 0,-1 1 1 0 0,0 0-1 0 0,0-1 1 0 0,-1 0-1 0 0,1 0 1 0 0,0 0-1 0 0,-1-1 0 0 0,1 1 1 0 0,-9 1-1 0 0,11-3-123 0 0,-1 0-1 0 0,1 0 1 0 0,0 0-1 0 0,-1 0 0 0 0,1 0 1 0 0,0-1-1 0 0,-1 1 1 0 0,1-1-1 0 0,0 0 1 0 0,-4-1-1 0 0,-10-9-5877 0 0,4-1-1488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7344 0 0,'0'0'822'0'0,"8"-9"725"0"0,-3-5 10563 0 0,-7 20-11294 0 0,1 2-600 0 0,-1 0-1 0 0,2 0 0 0 0,-1 0 1 0 0,1 1-1 0 0,0-1 0 0 0,2 14 1 0 0,1 11-84 0 0,-1 62 8 0 0,0 33-72 0 0,-3-106-77 0 0,-2 272 82 0 0,3-285-325 0 0,0 0 0 0 0,1 0-1 0 0,0-1 1 0 0,0 1 0 0 0,1 0 0 0 0,1 0-1 0 0,-1-1 1 0 0,7 14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9:0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18831 0 0,'-1'-1'1706'0'0,"2"0"-1599"0"0,0-1 1 0 0,0 1 0 0 0,-1-1 0 0 0,1 1-1 0 0,0 0 1 0 0,0 0 0 0 0,1-1 0 0 0,-1 1-1 0 0,2-2 1 0 0,-3 3-23 0 0,7-5 452 0 0,-1 0-1 0 0,1 0 1 0 0,0 1-1 0 0,0-1 0 0 0,0 2 1 0 0,1-1-1 0 0,10-3 1 0 0,59-14 682 0 0,-43 13-874 0 0,-10 2-268 0 0,1 2 1 0 0,0 0-1 0 0,45 1 0 0 0,3 5-1161 0 0,-1 5-3691 0 0,-52-4 2729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0:4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17 602 5064 0 0,'0'0'232'0'0,"-7"5"32"0"0,6-5-258 0 0,1 0-1 0 0,0 0 1 0 0,-1 0 0 0 0,1 0-1 0 0,0 0 1 0 0,0 0 0 0 0,-1 1-1 0 0,1-1 1 0 0,0 0 0 0 0,0 0 0 0 0,-1 0-1 0 0,-4 17 14469 0 0,5-16-14359 0 0,1-1-1 0 0,-1 1 1 0 0,1-1 0 0 0,-1 1 0 0 0,1 0-1 0 0,-1-1 1 0 0,1 1 0 0 0,-1-1-1 0 0,1 1 1 0 0,-1-1 0 0 0,1 1-1 0 0,0-1 1 0 0,-1 0 0 0 0,1 1-1 0 0,0-1 1 0 0,0 0 0 0 0,-1 0 0 0 0,1 1-1 0 0,0-1 1 0 0,0 0 0 0 0,-1 0-1 0 0,1 0 1 0 0,0 0 0 0 0,1 0-1 0 0,0 0 94 0 0,0-1-1 0 0,0 1 0 0 0,0-1 1 0 0,0 1-1 0 0,0-1 1 0 0,0 0-1 0 0,0 0 0 0 0,4-2 1 0 0,0-1 289 0 0,0-1 0 0 0,0 1 0 0 0,-1-1 1 0 0,9-9-1 0 0,18-23 184 0 0,-2-2 0 0 0,-1-1-1 0 0,-3-1 1 0 0,-1-1 0 0 0,24-57 0 0 0,-31 52-670 0 0,-2 0-1 0 0,12-59 1 0 0,-25 170-86 0 0,11 145-53 0 0,-12-188 108 0 0,-1 3-4 0 0,1-1-1 0 0,2 1 1 0 0,8 31 0 0 0,-12-53 24 0 0,1 1 0 0 0,0-1 0 0 0,0 1 0 0 0,0-1 0 0 0,0 0 0 0 0,1 0 0 0 0,-1 1 0 0 0,1-1 0 0 0,-1 0 0 0 0,3 2 0 0 0,-3-3 0 0 0,0-1 0 0 0,0 1 0 0 0,0-1 0 0 0,0 1 0 0 0,0-1 0 0 0,-1 0 0 0 0,1 1 0 0 0,0-1 0 0 0,0 0 0 0 0,0 0 0 0 0,0 0 0 0 0,0 1 0 0 0,0-1 0 0 0,0 0 0 0 0,0-1 0 0 0,0 1 0 0 0,0 0 0 0 0,0 0 0 0 0,0 0 0 0 0,0 0 0 0 0,0-1 0 0 0,0 1 0 0 0,0 0 0 0 0,0-1 0 0 0,-1 1 0 0 0,1-1 0 0 0,0 1 0 0 0,0-1 0 0 0,0 1 0 0 0,0-2 0 0 0,10-6 16 0 0,-1-1 0 0 0,-1 0 0 0 0,1 0 0 0 0,-2-1 0 0 0,1 0 0 0 0,-1-1-1 0 0,-1 0 1 0 0,7-11 0 0 0,1-9 47 0 0,24-62 0 0 0,-21 40 27 0 0,20-94-1 0 0,-26 58-3274 0 0,-9 61-7054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46 119 11000 0 0,'3'-8'993'0'0,"-1"2"-769"0"0,0 0 0 0 0,0 1-1 0 0,-1-1 1 0 0,0 0 0 0 0,1-7 0 0 0,-2 7 759 0 0,0 0-1 0 0,0 0 1 0 0,-1 0 0 0 0,1 0 0 0 0,-2 0-1 0 0,1 0 1 0 0,0 0 0 0 0,-3-6 0 0 0,3 12-884 0 0,1-1-1 0 0,0 1 1 0 0,0-1 0 0 0,0 1 0 0 0,0-1 0 0 0,0 1 0 0 0,0 0 0 0 0,-1-1 0 0 0,1 1 0 0 0,0 0-1 0 0,0-1 1 0 0,-1 1 0 0 0,1 0 0 0 0,0-1 0 0 0,0 1 0 0 0,-1 0 0 0 0,1-1 0 0 0,0 1 0 0 0,-1 0-1 0 0,1 0 1 0 0,-1-1 0 0 0,1 1 0 0 0,0 0 0 0 0,-1 0 0 0 0,1 0 0 0 0,0 0 0 0 0,-1-1 0 0 0,1 1-1 0 0,-1 0 1 0 0,1 0 0 0 0,-1 0 0 0 0,1 0 0 0 0,0 0 0 0 0,-1 0 0 0 0,1 0 0 0 0,-1 0 0 0 0,1 0-1 0 0,-1 0 1 0 0,1 0 0 0 0,0 1 0 0 0,-1-1 0 0 0,1 0 0 0 0,-1 0 0 0 0,1 0 0 0 0,0 1 0 0 0,-1-1-1 0 0,1 0 1 0 0,0 0 0 0 0,-1 1 0 0 0,1-1 0 0 0,0 0 0 0 0,-1 0 0 0 0,1 1 0 0 0,0-1 0 0 0,0 0-1 0 0,-1 1 1 0 0,1-1 0 0 0,0 1 0 0 0,-3 2-30 0 0,1-1-1 0 0,0 1 1 0 0,1 0-1 0 0,-1 0 1 0 0,0 0 0 0 0,-1 5-1 0 0,-1 7 135 0 0,0 1 0 0 0,1 0-1 0 0,1 0 1 0 0,-1 30 0 0 0,9 67 37 0 0,-2-73-177 0 0,36 283 255 0 0,-10-200-370 0 0,-31-117-2693 0 0,-4-10 601 0 0,0-5 642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24071 0 0,'0'0'1171'0'0,"10"7"276"0"0,-7-6-1393 0 0,-1 0 1 0 0,1-1 0 0 0,0 1 0 0 0,-1-1-1 0 0,1 0 1 0 0,0 0 0 0 0,0 0-1 0 0,-1 0 1 0 0,1 0 0 0 0,0-1 0 0 0,-1 1-1 0 0,1-1 1 0 0,4-1 0 0 0,35-15 1486 0 0,-37 14-1462 0 0,18-7 239 0 0,98-42 877 0 0,-96 43-1432 0 0,1 1 0 0 0,50-9-1 0 0,-37 12-2341 0 0,53 1 0 0 0,-74 4 1076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7832 0 0,'0'0'16279'0'0,"5"-3"-14591"0"0,-1-1-1350 0 0,-1-1 0 0 0,1 1 0 0 0,-1-1 0 0 0,-1 1 0 0 0,1-1 0 0 0,-1 0 0 0 0,0 0-1 0 0,3-7 1 0 0,1-4 176 0 0,1-2 103 0 0,7-28 0 0 0,-4 13-295 0 0,2-10 12 0 0,-8 28-228 0 0,0 0 0 0 0,1 0 1 0 0,0 1-1 0 0,10-19 0 0 0,-14 33-106 0 0,-1-1 1 0 0,0 1-1 0 0,0-1 1 0 0,1 1-1 0 0,-1-1 1 0 0,0 1-1 0 0,0-1 1 0 0,1 1-1 0 0,-1-1 1 0 0,0 1-1 0 0,1-1 0 0 0,-1 1 1 0 0,1 0-1 0 0,-1-1 1 0 0,1 1-1 0 0,-1 0 1 0 0,1-1-1 0 0,-1 1 1 0 0,1 0-1 0 0,-1-1 1 0 0,1 1-1 0 0,-1 0 0 0 0,1 0 1 0 0,-1 0-1 0 0,1 0 1 0 0,-1 0-1 0 0,1 0 1 0 0,0-1-1 0 0,-1 1 1 0 0,1 1-1 0 0,0-1-9 0 0,0 1 1 0 0,0-1-1 0 0,0 1 0 0 0,0 0 0 0 0,0-1 0 0 0,-1 1 1 0 0,1 0-1 0 0,0 0 0 0 0,-1 0 0 0 0,1 0 1 0 0,0-1-1 0 0,-1 1 0 0 0,1 0 0 0 0,0 2 0 0 0,2 7-81 0 0,1-1-1 0 0,2 16 1 0 0,-5-23 87 0 0,-1 0 3 0 0,27 99 0 0 0,-23-89 0 0 0,1 0 0 0 0,0 0 0 0 0,1-1 0 0 0,0 0 0 0 0,1 0 0 0 0,9 12 0 0 0,-13-19 27 0 0,1-1 0 0 0,-1 1 0 0 0,0-1 0 0 0,1 0 0 0 0,0 0-1 0 0,0 0 1 0 0,0 0 0 0 0,0-1 0 0 0,0 0 0 0 0,0 0 0 0 0,1 0 0 0 0,-1 0 0 0 0,1 0 0 0 0,-1-1 0 0 0,1 0-1 0 0,0 0 1 0 0,0 0 0 0 0,-1-1 0 0 0,1 1 0 0 0,0-1 0 0 0,0-1 0 0 0,0 1 0 0 0,-1 0 0 0 0,1-1 0 0 0,0 0-1 0 0,-1 0 1 0 0,1-1 0 0 0,0 1 0 0 0,-1-1 0 0 0,1 0 0 0 0,-1 0 0 0 0,0 0 0 0 0,5-4 0 0 0,1-1-11 0 0,-1 0 0 0 0,0-1 0 0 0,-1 0 0 0 0,1 0 0 0 0,-1-1 0 0 0,-1 0 0 0 0,0-1 0 0 0,7-11 1 0 0,2-6-457 0 0,21-54 1 0 0,0-9-5006 0 0,-31 75 3877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15200 0 0,'0'0'1172'0'0,"-11"8"3619"0"0,5-1-2932 0 0,1 0-1 0 0,-9 12 1 0 0,-5 20 272 0 0,-9 42-1693 0 0,21-59 138 0 0,-16 49 7 0 0,-33 109 196 0 0,47-142-446 0 0,1 1 0 0 0,-5 67-1 0 0,12-94-339 0 0,1-1-1 0 0,1 0 1 0 0,0 0-1 0 0,0 0 1 0 0,1 0-1 0 0,1 0 1 0 0,4 11-1 0 0,-6-17-125 0 0,1 0-1 0 0,1 0 1 0 0,-1 0 0 0 0,1 0-1 0 0,-1-1 1 0 0,1 0-1 0 0,1 1 1 0 0,-1-1 0 0 0,1 0-1 0 0,-1-1 1 0 0,1 1-1 0 0,0 0 1 0 0,0-1 0 0 0,1 0-1 0 0,-1 0 1 0 0,1-1-1 0 0,4 3 1 0 0,10 0-812 0 0,-2-5-22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1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19783 0 0,'0'0'1788'0'0,"8"13"-578"0"0,-6-11-896 0 0,-1 1 1 0 0,0 0-1 0 0,0 0 1 0 0,0 0-1 0 0,0 0 1 0 0,0 0-1 0 0,-1 0 1 0 0,1 1-1 0 0,-1 3 1 0 0,0 29 771 0 0,-1-36-1077 0 0,-2 84 1371 0 0,-10 95-362 0 0,-35 221-790 0 0,45-377-524 0 0,1-5-2023 0 0,1-7-4746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0:4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45 10104 0 0,'0'0'918'0'0,"-2"1"-758"0"0,-14 6 1282 0 0,-26 8 6460 0 0,43-14-7753 0 0,0-1 0 0 0,0 1 0 0 0,1-1 0 0 0,-1 1-1 0 0,0-1 1 0 0,0 1 0 0 0,0-1 0 0 0,1 0 0 0 0,-1 1 0 0 0,0-1 0 0 0,0 0 0 0 0,1 0 0 0 0,-1 0-1 0 0,2 0 1 0 0,112 2 1115 0 0,138-6 1839 0 0,-110-6-2315 0 0,50-6 57 0 0,12-6-105 0 0,-121 15-463 0 0,-41 4-102 0 0,0 4 21 0 0,-32 0-109 0 0,-1-1-1 0 0,21-2 1 0 0,-14 4-15 0 0,6 1 269 0 0,-23-3-266 0 0,2-3-59 0 0,-1-1-29 0 0,-1 4-143 0 0,12-4-8008 0 0,-8 2 7159 0 0,5-3-1257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 7888 0 0,'-23'5'1406'0'0,"23"-5"-1308"0"0,0 0-1 0 0,-1 0 0 0 0,1-1 1 0 0,0 1-1 0 0,-1 0 0 0 0,1 0 1 0 0,0-1-1 0 0,-1 1 1 0 0,1 0-1 0 0,0 0 0 0 0,-9-11 8932 0 0,6 15-9024 0 0,0-1 1 0 0,0 1-1 0 0,0 0 1 0 0,0 0-1 0 0,1 0 0 0 0,0 0 1 0 0,-1 0-1 0 0,2 1 0 0 0,-1-1 1 0 0,-2 8-1 0 0,-1 8 647 0 0,-2 22-1 0 0,7-40-544 0 0,-1 6-13 0 0,0 0 0 0 0,0 0-1 0 0,1 0 1 0 0,1 0-1 0 0,-1 0 1 0 0,1 0-1 0 0,1-1 1 0 0,-1 1 0 0 0,4 9-1 0 0,-4-15-46 0 0,0 1-1 0 0,0 0 1 0 0,0 0-1 0 0,1-1 1 0 0,-1 1-1 0 0,1-1 1 0 0,-1 1-1 0 0,1-1 0 0 0,0 0 1 0 0,0 0-1 0 0,0 0 1 0 0,0 0-1 0 0,0 0 1 0 0,1 0-1 0 0,-1 0 1 0 0,1-1-1 0 0,-1 1 1 0 0,1-1-1 0 0,-1 0 1 0 0,1 0-1 0 0,0 0 1 0 0,0 0-1 0 0,0 0 1 0 0,-1 0-1 0 0,1-1 1 0 0,0 0-1 0 0,5 1 1 0 0,-4-2-19 0 0,-1 1 0 0 0,0-1 1 0 0,0 0-1 0 0,0 1 0 0 0,0-1 1 0 0,0-1-1 0 0,0 1 1 0 0,0 0-1 0 0,0-1 0 0 0,0 0 1 0 0,4-3-1 0 0,26-24 50 0 0,-21 15 192 0 0,-1 1 0 0 0,-1-2 0 0 0,15-24 0 0 0,-2 2 313 0 0,-14 16-269 0 0,-9 19-188 0 0,1 0 0 0 0,-1 0 0 0 0,1 0 0 0 0,0 0 0 0 0,0 0 0 0 0,0 0-1 0 0,0 0 1 0 0,0 0 0 0 0,1 0 0 0 0,-1 0 0 0 0,3-2 0 0 0,-4 4-114 0 0,0 0-1 0 0,1 0 0 0 0,-1 0 1 0 0,0 1-1 0 0,0-1 0 0 0,0 0 1 0 0,0 0-1 0 0,1 0 0 0 0,-1 0 1 0 0,0 0-1 0 0,0 1 1 0 0,0-1-1 0 0,0 0 0 0 0,0 0 1 0 0,0 0-1 0 0,0 0 0 0 0,1 1 1 0 0,-1-1-1 0 0,0 0 0 0 0,0 0 1 0 0,0 0-1 0 0,0 1 1 0 0,0-1-1 0 0,0 0 0 0 0,0 0 1 0 0,0 1-1 0 0,0-1 0 0 0,0 0 1 0 0,0 0-1 0 0,0 0 0 0 0,0 1 1 0 0,0-1-1 0 0,0 0 1 0 0,0 0-1 0 0,0 12 191 0 0,0-11-194 0 0,-2 53-8 0 0,2 34 0 0 0,0-86-82 0 0,0 0-1 0 0,0 0 1 0 0,1 0-1 0 0,-1 0 1 0 0,1 0 0 0 0,-1 0-1 0 0,1 0 1 0 0,0 0-1 0 0,-1 0 1 0 0,1-1-1 0 0,0 1 1 0 0,0 0-1 0 0,1 0 1 0 0,-1-1 0 0 0,0 1-1 0 0,0-1 1 0 0,1 1-1 0 0,-1-1 1 0 0,1 0-1 0 0,-1 1 1 0 0,1-1-1 0 0,0 0 1 0 0,-1 0 0 0 0,1 0-1 0 0,0 0 1 0 0,0-1-1 0 0,0 1 1 0 0,-1 0-1 0 0,5 0 1 0 0,-2 0-154 0 0,1-1 0 0 0,-1 1 0 0 0,0-1 0 0 0,0-1-1 0 0,1 1 1 0 0,-1 0 0 0 0,0-1 0 0 0,0 0 0 0 0,1 0 0 0 0,-1 0 0 0 0,0 0 0 0 0,0-1 0 0 0,4-2 0 0 0,44-25-5227 0 0,-37 19 3601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1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88 23039 0 0,'-3'-2'132'0'0,"2"2"31"0"0,0-1 0 0 0,1 1 0 0 0,-1-1 1 0 0,0 1-1 0 0,0 0 0 0 0,0-1 0 0 0,0 1 0 0 0,0 0 0 0 0,0 0 0 0 0,0 0 0 0 0,0 0 1 0 0,0-1-1 0 0,0 1 0 0 0,-2 1 0 0 0,2-1 717 0 0,19-12 1165 0 0,139-34-395 0 0,-120 38-1812 0 0,-1 1-1 0 0,54-2 1 0 0,-69 9-598 0 0,-1 1 0 0 0,1 0 1 0 0,-1 2-1 0 0,24 6 0 0 0,-21-4-1276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1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19 667 6912 0 0,'-11'2'736'0'0,"11"-2"-540"0"0,0 0 1 0 0,-1 0-1 0 0,1 0 1 0 0,-1 0-1 0 0,1-1 0 0 0,0 1 1 0 0,-1 0-1 0 0,1 0 1 0 0,-1-1-1 0 0,1 1 1 0 0,0 0-1 0 0,-1 0 0 0 0,1-1 1 0 0,0 1-1 0 0,-1 0 1 0 0,1-1-1 0 0,0 1 1 0 0,0 0-1 0 0,0-1 0 0 0,-1 1 1 0 0,1 0-1 0 0,0-1 1 0 0,0 1-1 0 0,0-1 1 0 0,0 1-1 0 0,-1-1 0 0 0,1 1 1 0 0,0 0-1 0 0,0-1 1 0 0,0 1-1 0 0,0-1 1 0 0,0 1-1 0 0,0-1 1 0 0,0 1-1 0 0,0 0 0 0 0,0-1 1 0 0,1 1-1 0 0,-1-1 1 0 0,0 1-1 0 0,0 0 1 0 0,0-1-1 0 0,6-20 8775 0 0,-6 20-8935 0 0,13-41 1689 0 0,5-12-317 0 0,30-49 486 0 0,-27 62-1627 0 0,16-29 518 0 0,-32 61-694 0 0,1 0 0 0 0,1 0 0 0 0,0 0 0 0 0,16-14 0 0 0,-23 22-90 0 0,1 1-1 0 0,-1 0 1 0 0,1 0 0 0 0,-1-1-1 0 0,1 1 1 0 0,-1 0 0 0 0,1 0-1 0 0,0-1 1 0 0,-1 1-1 0 0,1 0 1 0 0,-1 0 0 0 0,1 0-1 0 0,0 0 1 0 0,-1 0 0 0 0,1 0-1 0 0,0 0 1 0 0,-1 0 0 0 0,1 0-1 0 0,-1 1 1 0 0,1-1-1 0 0,0 0 1 0 0,-1 0 0 0 0,1 0-1 0 0,-1 1 1 0 0,1-1 0 0 0,-1 0-1 0 0,1 1 1 0 0,-1-1 0 0 0,1 0-1 0 0,-1 1 1 0 0,1-1 0 0 0,-1 1-1 0 0,1-1 1 0 0,-1 1-1 0 0,0-1 1 0 0,1 1 0 0 0,-1-1-1 0 0,0 1 1 0 0,1-1 0 0 0,-1 2-1 0 0,15 26 35 0 0,-13-23-32 0 0,4 8 15 0 0,-1 1-1 0 0,5 26 1 0 0,-7-25 9 0 0,1-1 1 0 0,0 0 0 0 0,9 19-1 0 0,-11-29-23 0 0,0 0 0 0 0,1-1 0 0 0,-1 1-1 0 0,1 0 1 0 0,-1-1 0 0 0,1 0 0 0 0,0 0 0 0 0,0 0-1 0 0,1 0 1 0 0,-1 0 0 0 0,1 0 0 0 0,-1-1 0 0 0,1 0-1 0 0,0 0 1 0 0,7 3 0 0 0,-8-4 4 0 0,0-1 0 0 0,-1 1 0 0 0,1-1 0 0 0,0 0 0 0 0,0 0 1 0 0,-1 0-1 0 0,1 0 0 0 0,0 0 0 0 0,0-1 0 0 0,-1 1 0 0 0,1-1 0 0 0,0 1 0 0 0,-1-1 0 0 0,1 0 0 0 0,-1 0 0 0 0,1-1 0 0 0,-1 1 0 0 0,1 0 1 0 0,-1-1-1 0 0,3-2 0 0 0,0 0 25 0 0,-1 1-1 0 0,1-2 1 0 0,-1 1 0 0 0,1 0 0 0 0,-1-1 0 0 0,-1 0 0 0 0,1 0 0 0 0,3-7-1 0 0,9-21 85 0 0,-2-1 0 0 0,16-57 0 0 0,6-76 107 0 0,-25 80-2263 0 0,-5 62 902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2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16 8288 0 0,'0'0'1884'0'0,"-17"-3"2464"0"0,3 3-2568 0 0,8-1-981 0 0,0 1 0 0 0,0 0 0 0 0,-1 1 0 0 0,-10 2 0 0 0,48-9 3741 0 0,3 1-4003 0 0,36 1 0 0 0,-68 3-533 0 0,0 1 0 0 0,0 0 0 0 0,0 0 0 0 0,0 1 1 0 0,0-1-1 0 0,0 0 0 0 0,-1 1 0 0 0,1-1 1 0 0,0 1-1 0 0,0-1 0 0 0,0 1 0 0 0,-1 0 1 0 0,1 0-1 0 0,0 0 0 0 0,-1 0 0 0 0,1 0 0 0 0,-1 0 1 0 0,1 0-1 0 0,-1 1 0 0 0,1-1 0 0 0,-1 0 1 0 0,0 1-1 0 0,0-1 0 0 0,0 1 0 0 0,0 0 1 0 0,0-1-1 0 0,0 1 0 0 0,0 0 0 0 0,0 0 1 0 0,-1-1-1 0 0,1 1 0 0 0,0 0 0 0 0,-1 0 0 0 0,0 0 1 0 0,0 0-1 0 0,1 0 0 0 0,-1 0 0 0 0,0 1 1 0 0,-1 4 30 0 0,1 0 0 0 0,-1-1 0 0 0,0 1 0 0 0,0 0 1 0 0,-1-1-1 0 0,0 0 0 0 0,0 1 0 0 0,0-1 1 0 0,-7 11-1 0 0,-13 23-226 0 0,22-39 315 0 0,12 1-60 0 0,66 1-64 0 0,-69-3 47 0 0,-1 1 0 0 0,1 0 0 0 0,-1 0 0 0 0,1 1 0 0 0,-1 0 0 0 0,0 1 0 0 0,10 3 0 0 0,-15-4-20 0 0,0-1 0 0 0,0 1-1 0 0,0 0 1 0 0,0 0 0 0 0,-1 0 0 0 0,1 0-1 0 0,-1 0 1 0 0,1 0 0 0 0,3 5 0 0 0,-5-5-20 0 0,0 0 1 0 0,0-1 0 0 0,0 1 0 0 0,-1 0 0 0 0,1 0 0 0 0,0 0-1 0 0,-1 0 1 0 0,1 0 0 0 0,-1 0 0 0 0,1 0 0 0 0,-1 0-1 0 0,0 0 1 0 0,0 0 0 0 0,0 0 0 0 0,0 0 0 0 0,-1 0-1 0 0,1 2 1 0 0,-4 10 12 0 0,0-1 0 0 0,0 1-1 0 0,-1-1 1 0 0,-1-1 0 0 0,-8 15-1 0 0,-1-3 22 0 0,-28 35 0 0 0,12-24 307 0 0,11-20-2314 0 0,18-13 807 0 0,0-1 0 0 0,-1 0 0 0 0,1 0 0 0 0,0 0 0 0 0,-1 0 0 0 0,-3 1-1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3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14600 0 0,'32'-20'1600'0'0,"-15"9"-475"0"0,-1-1 0 0 0,0-1 0 0 0,-1 0 0 0 0,26-28 1 0 0,45-68 3023 0 0,-82 105-3686 0 0,-3 9-316 0 0,-5 16-240 0 0,3-13 136 0 0,-2 12-36 0 0,-1 4-14 0 0,-1 41-1 0 0,4-58 16 0 0,2 0 1 0 0,-1-1-1 0 0,1 1 1 0 0,0 0-1 0 0,0-1 0 0 0,1 1 1 0 0,0 0-1 0 0,0-1 0 0 0,1 0 1 0 0,6 12-1 0 0,-8-16 4 0 0,0-1 1 0 0,0 1-1 0 0,0-1 0 0 0,0 1 0 0 0,1-1 0 0 0,-1 1 0 0 0,1-1 1 0 0,-1 0-1 0 0,1 0 0 0 0,-1 0 0 0 0,1 0 0 0 0,0 0 1 0 0,-1 0-1 0 0,1 0 0 0 0,0 0 0 0 0,0-1 0 0 0,3 1 1 0 0,-2 0 16 0 0,0-1 1 0 0,0 0 0 0 0,0 0 0 0 0,0 0 0 0 0,1 0 0 0 0,-1-1 0 0 0,0 0 0 0 0,0 1 0 0 0,6-3-1 0 0,1-2 52 0 0,-1 1 0 0 0,1-1 0 0 0,-1-1 0 0 0,0 0 0 0 0,12-10 0 0 0,-1-1-23 0 0,-2 0 0 0 0,1-1 1 0 0,-2-1-1 0 0,24-34 0 0 0,-7 8-3031 0 0,-17 25 1159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3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10136 0 0,'1'1'10053'0'0,"-2"7"-8329"0"0,-29 133 4463 0 0,2-4-5276 0 0,7-67-692 0 0,-22 93-91 0 0,42-159-322 0 0,0 0 0 0 0,1 0 0 0 0,0 0 0 0 0,0 0 0 0 0,0 0 0 0 0,0 0 0 0 0,1 0 0 0 0,-1-1 0 0 0,2 5 0 0 0,-1-7-794 0 0</inkml:trace>
  <inkml:trace contextRef="#ctx0" brushRef="#br0" timeOffset="1">0 303 9216 0 0,'0'0'706'0'0,"3"-9"-80"0"0,9-11 6985 0 0,3 5-3292 0 0,-9 10-3767 0 0,0 1 0 0 0,0 0-1 0 0,1 0 1 0 0,-1 1-1 0 0,1 0 1 0 0,13-5-1 0 0,121-37 1614 0 0,-46 18-4240 0 0,-81 24-475 0 0,-2 1-6177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3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16128 0 0,'0'0'1459'0'0,"12"-3"-1175"0"0,-3 0 743 0 0,0 1-1 0 0,-1 0 0 0 0,1 0 1 0 0,0 1-1 0 0,0 0 0 0 0,0 0 1 0 0,13 2-1 0 0,-21-1-984 0 0,0 0 1 0 0,0 0-1 0 0,0 0 1 0 0,0 0-1 0 0,0 0 0 0 0,0 1 1 0 0,0-1-1 0 0,0 0 1 0 0,0 1-1 0 0,0-1 0 0 0,0 1 1 0 0,-1-1-1 0 0,1 1 1 0 0,0-1-1 0 0,0 1 0 0 0,0 0 1 0 0,0-1-1 0 0,-1 1 1 0 0,1 0-1 0 0,0 0 0 0 0,-1 0 1 0 0,1-1-1 0 0,-1 1 1 0 0,1 0-1 0 0,-1 0 0 0 0,1 0 1 0 0,-1 0-1 0 0,1 0 1 0 0,-1 1-1 0 0,0 0-34 0 0,0 1 1 0 0,0-1-1 0 0,0 0 1 0 0,0 1-1 0 0,0-1 0 0 0,-1 0 1 0 0,1 0-1 0 0,-1 0 1 0 0,1 1-1 0 0,-1-1 0 0 0,0 0 1 0 0,-1 3-1 0 0,-5 7 165 0 0,0 1 1 0 0,-16 19-1 0 0,21-29-133 0 0,0 0 1 0 0,0 0-1 0 0,0 0 0 0 0,0 1 0 0 0,1-1 0 0 0,-1 1 0 0 0,1 0 1 0 0,0-1-1 0 0,-1 7 0 0 0,2-10-19 0 0,-1 1 1 0 0,1 0-1 0 0,0 0 0 0 0,0 0 0 0 0,0 0 0 0 0,0 0 1 0 0,0 0-1 0 0,0 0 0 0 0,0-1 0 0 0,1 1 1 0 0,-1 0-1 0 0,0 0 0 0 0,0 0 0 0 0,1 0 0 0 0,-1 0 1 0 0,1-1-1 0 0,-1 1 0 0 0,0 0 0 0 0,1 0 1 0 0,0-1-1 0 0,-1 1 0 0 0,1 0 0 0 0,-1 0 1 0 0,1-1-1 0 0,0 1 0 0 0,-1-1 0 0 0,1 1 0 0 0,0-1 1 0 0,0 1-1 0 0,-1-1 0 0 0,1 1 0 0 0,0-1 1 0 0,0 0-1 0 0,0 1 0 0 0,0-1 0 0 0,0 0 0 0 0,-1 0 1 0 0,1 0-1 0 0,0 0 0 0 0,0 0 0 0 0,0 0 1 0 0,0 0-1 0 0,2 0 0 0 0,9-1 144 0 0,-1-1 0 0 0,1-1 0 0 0,0 0 0 0 0,-1 0 0 0 0,1-1-1 0 0,13-7 1 0 0,-17 8-143 0 0,4-3-664 0 0,-1 0 0 0 0,1 0-1 0 0,-1-1 1 0 0,-1 0 0 0 0,1-1-1 0 0,-1-1 1 0 0,-1 1 0 0 0,12-13 0 0 0,-7 3-1109 0 0,0 0 1 0 0,-1-1 0 0 0,19-36 0 0 0,-23 40-732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3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70 11256 0 0,'2'-9'171'0'0,"-1"3"245"0"0,1-1 1 0 0,0 1 0 0 0,0 0 0 0 0,0 0-1 0 0,4-6 1 0 0,-6 11-156 0 0,1-1 0 0 0,0 1 0 0 0,-1 0 0 0 0,1 0 1 0 0,0 0-1 0 0,0 0 0 0 0,0 0 0 0 0,0 0 0 0 0,0 0 0 0 0,0 1 0 0 0,0-1 1 0 0,0 0-1 0 0,0 1 0 0 0,1-1 0 0 0,-1 0 0 0 0,0 1 0 0 0,0-1 0 0 0,1 1 0 0 0,-1 0 1 0 0,0 0-1 0 0,0-1 0 0 0,1 1 0 0 0,-1 0 0 0 0,0 0 0 0 0,1 0 0 0 0,-1 0 0 0 0,0 0 1 0 0,1 0-1 0 0,-1 1 0 0 0,2 0 0 0 0,7 1 260 0 0,-1 1 0 0 0,1 1 0 0 0,-1 0 0 0 0,0 0 0 0 0,0 1 0 0 0,-1 0 0 0 0,1 1 0 0 0,-1-1 1 0 0,0 2-1 0 0,-1-1 0 0 0,10 12 0 0 0,-8-8-282 0 0,-1 0 0 0 0,-1 1 0 0 0,1 0 0 0 0,-2 1 0 0 0,0-1 0 0 0,0 1 0 0 0,-1 1 0 0 0,4 13 0 0 0,-5-9-217 0 0,0 0-1 0 0,0 1 1 0 0,-2 0-1 0 0,0-1 1 0 0,-1 1-1 0 0,-1 0 1 0 0,-1 0-1 0 0,-1 0 1 0 0,0-1-1 0 0,-1 1 1 0 0,-1-1-1 0 0,0 1 1 0 0,-9 19-1 0 0,3-16-21 0 0,-1 1 0 0 0,-1-1 0 0 0,-20 26 0 0 0,-50 53 0 0 0,47-62-124 0 0,-66 55 0 0 0,84-80-305 0 0,0 0 1 0 0,-1-1-1 0 0,0-1 0 0 0,0-1 0 0 0,-1-1 1 0 0,-34 13-1 0 0,27-15-594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73 9216 0 0,'-17'4'480'0'0,"-22"9"-1"0"0,-11 3 2758 0 0,14-12 4388 0 0,48-7-6520 0 0,9-5-279 0 0,30-16 1 0 0,3-1-124 0 0,-35 18-422 0 0,67-24 749 0 0,-74 28-903 0 0,0 0 1 0 0,0 1 0 0 0,0 0 0 0 0,0 1-1 0 0,17 0 1 0 0,-27 1-123 0 0,0 0 0 0 0,0 1 0 0 0,1-1-1 0 0,-1 0 1 0 0,0 0 0 0 0,0 1 0 0 0,0 0 0 0 0,0-1 0 0 0,0 1-1 0 0,0 0 1 0 0,-1 0 0 0 0,1 0 0 0 0,0 0 0 0 0,0 0 0 0 0,0 0-1 0 0,-1 0 1 0 0,1 1 0 0 0,-1-1 0 0 0,1 1 0 0 0,1 2 0 0 0,-1-2 1 0 0,-1 1-1 0 0,0-1 1 0 0,0 1 0 0 0,-1-1 0 0 0,1 1 0 0 0,0 0 0 0 0,-1-1 0 0 0,0 1 0 0 0,1 0 0 0 0,-1-1 0 0 0,0 1 0 0 0,-1 0 0 0 0,0 4 0 0 0,-2 7 12 0 0,0-1-1 0 0,-1-1 1 0 0,-1 1 0 0 0,0 0-1 0 0,-7 11 1 0 0,-17 27 27 0 0,-1-1 1 0 0,-3-2-1 0 0,-67 75 0 0 0,89-112-26 0 0,0 0 0 0 0,-1-1-1 0 0,-20 13 1 0 0,57-30 266 0 0,38-21-69 0 0,-45 18-117 0 0,2 1 1 0 0,-1 1-1 0 0,1 1 1 0 0,36-8-1 0 0,-46 14-14 0 0,0-1 0 0 0,1 1 0 0 0,-1 1 0 0 0,0 0-1 0 0,1 0 1 0 0,11 3 0 0 0,-20-3-80 0 0,1 1 1 0 0,0 0 0 0 0,0 0-1 0 0,0 0 1 0 0,0 0 0 0 0,-1 0-1 0 0,1 0 1 0 0,0 1 0 0 0,-1-1-1 0 0,1 1 1 0 0,-1 0-1 0 0,0 0 1 0 0,1 0 0 0 0,-1 0-1 0 0,0 0 1 0 0,0 1 0 0 0,0-1-1 0 0,-1 1 1 0 0,1-1 0 0 0,-1 1-1 0 0,1-1 1 0 0,-1 1 0 0 0,0 0-1 0 0,0 0 1 0 0,1 3-1 0 0,0 1 5 0 0,-1 1 1 0 0,0 0-1 0 0,-1 0 0 0 0,0 0 0 0 0,0-1 0 0 0,0 1 0 0 0,-1 0 0 0 0,0 0 0 0 0,-1 0 0 0 0,0-1 0 0 0,0 1 0 0 0,0-1 0 0 0,-1 1 0 0 0,0-1 0 0 0,-7 11 0 0 0,-5 7 41 0 0,-2 0 1 0 0,-33 38-1 0 0,46-59-51 0 0,-63 83-183 0 0,66-86 188 0 0,-8 9-981 0 0,0 0 1 0 0,-11 20-1 0 0,20-30 871 0 0,-1 0 0 0 0,1 1 0 0 0,0-1 0 0 0,0 1 0 0 0,0-1 0 0 0,0 1 0 0 0,0-1 0 0 0,0 0 0 0 0,0 1 1 0 0,0-1-1 0 0,0 1 0 0 0,0-1 0 0 0,0 1 0 0 0,0-1 0 0 0,0 1 0 0 0,1-1 0 0 0,-1 0 0 0 0,0 1 0 0 0,0-1 0 0 0,0 1 0 0 0,1-1 0 0 0,-1 0 0 0 0,0 1 0 0 0,0-1 1 0 0,1 0-1 0 0,-1 1 0 0 0,0-1 0 0 0,1 0 0 0 0,-1 1 0 0 0,0-1 0 0 0,1 0 0 0 0,-1 0 0 0 0,0 1 0 0 0,1-1 0 0 0,-1 0 0 0 0,1 0 0 0 0,-1 0 0 0 0,0 0 1 0 0,1 0-1 0 0,-1 1 0 0 0,1-1 0 0 0,-1 0 0 0 0,1 0 0 0 0,-1 0 0 0 0,1 0 0 0 0,0 0 0 0 0,9-2-1962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5 534 8288 0 0,'0'0'638'0'0,"0"0"-414"0"0,-3-2 178 0 0,3 1 160 0 0,0-1 1 0 0,-1 1-1 0 0,1 0 1 0 0,0 0-1 0 0,0 0 0 0 0,0-1 1 0 0,0 1-1 0 0,0 0 1 0 0,0 0-1 0 0,1-2 1 0 0,-1 0 573 0 0,1-4-292 0 0,-1 0-1 0 0,2 1 1 0 0,-1-1-1 0 0,1 1 0 0 0,0-1 1 0 0,3-6-1 0 0,2-7 193 0 0,28-64 1238 0 0,-14 36-1489 0 0,2 0 82 0 0,48-77 1 0 0,-58 104-714 0 0,-11 17-139 0 0,0 1 0 0 0,1-1 0 0 0,-1 1 0 0 0,1-1 0 0 0,-1 1 1 0 0,1 0-1 0 0,0 0 0 0 0,1 0 0 0 0,3-3 0 0 0,1 5-2 0 0,-6 2-13 0 0,-1 1 1 0 0,1 0-1 0 0,-1-1 0 0 0,0 1 0 0 0,0 0 0 0 0,0-1 1 0 0,1 1-1 0 0,-2 0 0 0 0,1 0 0 0 0,0 0 0 0 0,0 0 1 0 0,-1 0-1 0 0,1 0 0 0 0,0 4 0 0 0,0 0 8 0 0,5 17 19 0 0,3 35 0 0 0,-1-5 25 0 0,-8-53-52 0 0,20 83 45 0 0,-18-75-5 0 0,1 1-1 0 0,1-1 0 0 0,-1-1 0 0 0,1 1 0 0 0,1 0 1 0 0,-1-1-1 0 0,10 11 0 0 0,-13-16-4 0 0,1-1 0 0 0,-1 1 0 0 0,1-1 0 0 0,-1 0 0 0 0,1 0 0 0 0,0 0 0 0 0,-1 1 0 0 0,1-2 0 0 0,0 1 0 0 0,0 0 0 0 0,0 0 0 0 0,0 0 0 0 0,0-1 0 0 0,0 1 0 0 0,0-1 0 0 0,0 0 0 0 0,0 1 0 0 0,0-1 0 0 0,0 0 0 0 0,0 0 0 0 0,0 0 0 0 0,0-1 0 0 0,0 1 0 0 0,0 0 0 0 0,0-1 0 0 0,0 1 0 0 0,0-1 0 0 0,0 0 0 0 0,-1 0 0 0 0,4-1 0 0 0,5-4 102 0 0,-2 0 0 0 0,1 0 0 0 0,-1-1 0 0 0,13-12 0 0 0,-13 11-44 0 0,21-22 67 0 0,-1-2 1 0 0,36-53 0 0 0,-39 50-166 0 0,-2 4-91 0 0,62-89-3360 0 0,-63 90-6728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11376 0 0,'0'-2'80'0'0,"1"0"0"0"0,-1 0 1 0 0,1 1-1 0 0,-1-1 0 0 0,1 0 0 0 0,0 1 1 0 0,0-1-1 0 0,0 1 0 0 0,0-1 1 0 0,0 1-1 0 0,0-1 0 0 0,1 1 0 0 0,-1 0 1 0 0,0-1-1 0 0,1 1 0 0 0,-1 0 1 0 0,1 0-1 0 0,-1 0 0 0 0,4-1 0 0 0,2-3 527 0 0,26-18 2855 0 0,0 2 0 0 0,59-27 0 0 0,-88 46-3268 0 0,32-14 752 0 0,-34 16-903 0 0,0-1-1 0 0,0 1 1 0 0,0-1 0 0 0,0 1 0 0 0,-1-1 0 0 0,1 1 0 0 0,0 0 0 0 0,0 0 0 0 0,0 0 0 0 0,0 0 0 0 0,0 0 0 0 0,0 0 0 0 0,0 1-1 0 0,0-1 1 0 0,0 1 0 0 0,3 0 0 0 0,-5 0-31 0 0,1 0 0 0 0,0 0 1 0 0,-1-1-1 0 0,1 1 0 0 0,-1 0 0 0 0,1 0 0 0 0,-1 0 0 0 0,1 0 0 0 0,-1 0 0 0 0,0-1 1 0 0,1 1-1 0 0,-1 0 0 0 0,0 0 0 0 0,1 0 0 0 0,-1 0 0 0 0,0 0 0 0 0,0 0 0 0 0,0 0 1 0 0,0 0-1 0 0,0 0 0 0 0,0 0 0 0 0,-1 2 0 0 0,1 0 14 0 0,-1 1 0 0 0,0-1 1 0 0,1 0-1 0 0,-1 1 0 0 0,-2 3 0 0 0,-34 62 242 0 0,21-42-133 0 0,2 0 1 0 0,-17 47 0 0 0,28-65-86 0 0,0 0 0 0 0,1 0 0 0 0,0 1 0 0 0,1-1 1 0 0,0 0-1 0 0,0 10 0 0 0,1-16-36 0 0,0-1 1 0 0,1 1-1 0 0,-1-1 1 0 0,0 0-1 0 0,1 1 0 0 0,-1-1 1 0 0,1 0-1 0 0,0 0 1 0 0,0 1-1 0 0,0-1 1 0 0,0 0-1 0 0,0 0 0 0 0,0 0 1 0 0,1 0-1 0 0,-1 0 1 0 0,1 0-1 0 0,-1-1 0 0 0,1 1 1 0 0,0 0-1 0 0,0-1 1 0 0,-1 1-1 0 0,1-1 1 0 0,0 0-1 0 0,0 1 0 0 0,1-1 1 0 0,-1 0-1 0 0,0 0 1 0 0,5 1-1 0 0,4 0 4 0 0,1 0 0 0 0,0 0 0 0 0,0-1 0 0 0,0 0 0 0 0,16-2 0 0 0,61-9 2 0 0,-55 5-24 0 0,173-30-2685 0 0,-145 23-3386 0 0,-5 2-2144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6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64 5528 0 0,'0'0'422'0'0,"-3"8"-260"0"0,-93 220 13560 0 0,60-111-10202 0 0,36-113-3299 0 0,0-3 166 0 0,3-24 1053 0 0,20-56-1260 0 0,-17 53-95 0 0,2 0 1 0 0,0 1 0 0 0,1 0-1 0 0,21-39 1 0 0,-16 40 517 0 0,-7 12-274 0 0,0 1 0 0 0,14-19-1 0 0,-10 17-464 0 0,-3 2 375 0 0,1 1 1 0 0,15-14-1 0 0,-22 22-161 0 0,0 0 0 0 0,0 0 0 0 0,0 1 0 0 0,1-1 0 0 0,-1 1 0 0 0,1 0 0 0 0,-1 0 0 0 0,1-1 0 0 0,-1 1 0 0 0,1 1 0 0 0,0-1 0 0 0,-1 0 0 0 0,1 1 0 0 0,0-1 0 0 0,-1 1 0 0 0,1 0 0 0 0,0 0 0 0 0,3 0 0 0 0,-4 1-78 0 0,-1-1 0 0 0,0 0 0 0 0,1 1 0 0 0,-1-1 0 0 0,0 1 0 0 0,1-1 0 0 0,-1 1 0 0 0,0 0 0 0 0,0-1 0 0 0,1 1 0 0 0,-1 0 0 0 0,0 0 0 0 0,0 0 0 0 0,0 0 0 0 0,0 0 0 0 0,0 0 0 0 0,0 0 0 0 0,1 3 0 0 0,-1-2 0 0 0,0 0 0 0 0,0 1 0 0 0,0-1 0 0 0,-1 1 0 0 0,1-1 0 0 0,-1 1 0 0 0,1-1 0 0 0,-1 1 0 0 0,0 4 0 0 0,0 0 0 0 0,-1 0 0 0 0,0 0 0 0 0,0-1 0 0 0,-1 1 0 0 0,0-1 0 0 0,0 1 0 0 0,-4 8 0 0 0,3-9 51 0 0,-1 0-1 0 0,1 0 1 0 0,-1 0-1 0 0,0 0 1 0 0,-8 7-1 0 0,10-11-224 0 0,0 0 0 0 0,-1 0-1 0 0,0 0 1 0 0,1 0 0 0 0,-6 2-1 0 0,6-3-366 0 0,-1 0 1 0 0,1 0-1 0 0,0 0 0 0 0,-1-1 0 0 0,1 1 0 0 0,-1-1 0 0 0,1 0 0 0 0,-4 1 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2760 0 0,'0'0'125'0'0,"5"-3"22"0"0,14-26 731 0 0,-10 12 2621 0 0,0 0 0 0 0,6-22-1 0 0,1 0 742 0 0,-5 21 1155 0 0,-8 26-5047 0 0,0 0 0 0 0,0 0 0 0 0,-1 0 1 0 0,-1 1-1 0 0,1-1 0 0 0,-1 1 0 0 0,-1 12 1 0 0,2 3 7 0 0,0 282 1137 0 0,-5-244-1386 0 0,1-8-54 0 0,0 93 76 0 0,3-116-122 0 0,1 1 0 0 0,11 50 0 0 0,-12-81-37 0 0,0 7-171 0 0,1 0-1 0 0,0-1 1 0 0,0 0 0 0 0,1 1 0 0 0,0-1-1 0 0,6 10 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93 17503 0 0,'-5'-3'597'0'0,"-12"-6"73"0"0,16 8-231 0 0,0 1 1 0 0,1 0-1 0 0,-1 0 0 0 0,0 0 1 0 0,0 0-1 0 0,0-1 0 0 0,1 1 1 0 0,-1 0-1 0 0,0 0 0 0 0,0 0 1 0 0,0 1-1 0 0,1-1 0 0 0,-2 0 1 0 0,27-7 430 0 0,1 0 1 0 0,46-4 0 0 0,0-1-581 0 0,-30 5-276 0 0,-24 5-466 0 0,35-10 0 0 0,-22 3-551 0 0,2-3-48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4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7 212 19951 0 0,'-1'-1'104'0'0,"0"0"-1"0"0,1 0 1 0 0,-1 0-1 0 0,1 0 1 0 0,-1-1-1 0 0,0 1 1 0 0,1 0-1 0 0,0 0 1 0 0,-1 0-1 0 0,1-1 1 0 0,0 1-1 0 0,0 0 1 0 0,-1-1-1 0 0,1 1 1 0 0,0 0-1 0 0,0 0 1 0 0,1-3-1 0 0,-1 3-72 0 0,1-1 1 0 0,0 0-1 0 0,0 0 1 0 0,0 1-1 0 0,0-1 1 0 0,0 1-1 0 0,0-1 1 0 0,0 1-1 0 0,1-1 1 0 0,-1 1-1 0 0,0 0 1 0 0,2-2-1 0 0,21-18 920 0 0,0 1-1 0 0,2 1 0 0 0,0 1 0 0 0,0 2 0 0 0,31-14 0 0 0,-49 26-823 0 0,63-24 700 0 0,-62 25-750 0 0,0 1-1 0 0,0 0 1 0 0,0 0-1 0 0,1 1 1 0 0,-1 0-1 0 0,11 1 1 0 0,-18 0-69 0 0,1 0 0 0 0,-1 1 0 0 0,0-1 1 0 0,0 0-1 0 0,0 1 0 0 0,0 0 0 0 0,0-1 0 0 0,0 1 0 0 0,0 0 1 0 0,0 0-1 0 0,0 0 0 0 0,0 0 0 0 0,0 1 0 0 0,0-1 1 0 0,0 0-1 0 0,-1 1 0 0 0,2 1 0 0 0,-1-1-5 0 0,0 1 0 0 0,0 0 0 0 0,-1-1 0 0 0,1 1 0 0 0,-1 0 0 0 0,0 0 0 0 0,0 0 0 0 0,0 0 0 0 0,0 0 0 0 0,0 6 0 0 0,0 1 4 0 0,0 0-1 0 0,-2-1 0 0 0,1 1 1 0 0,-1 0-1 0 0,0 0 1 0 0,-6 17-1 0 0,0-3 15 0 0,-1-1-1 0 0,-1 1 1 0 0,-1-2 0 0 0,-1 0-1 0 0,-16 23 1 0 0,-1 1 12 0 0,1 0 1 0 0,-21 54-1 0 0,46-95 28 0 0,0-1 0 0 0,0 1 0 0 0,1-1 0 0 0,0 1 0 0 0,0 0 0 0 0,0-1 0 0 0,1 1 0 0 0,-1 0 0 0 0,1 0 0 0 0,1 5-1 0 0,-1-8-20 0 0,1 0 0 0 0,-1 0-1 0 0,1 0 1 0 0,-1 0-1 0 0,1 0 1 0 0,0-1-1 0 0,0 1 1 0 0,0 0-1 0 0,0 0 1 0 0,0-1-1 0 0,0 1 1 0 0,1-1-1 0 0,-1 1 1 0 0,1-1-1 0 0,-1 0 1 0 0,1 1-1 0 0,-1-1 1 0 0,1 0-1 0 0,-1 0 1 0 0,1 0-1 0 0,0 0 1 0 0,0 0-1 0 0,0 0 1 0 0,0-1-1 0 0,-1 1 1 0 0,5 0-1 0 0,12 3-150 0 0,0-2-1 0 0,0 1 1 0 0,27-2-1 0 0,54-5-187 0 0,15-7-2084 0 0,-75 4 1110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 15664 0 0,'-13'-17'1417'0'0,"12"17"-1167"0"0,-5 3 298 0 0,6-3-379 0 0,-1 1 0 0 0,1-1 1 0 0,-1 0-1 0 0,1 0 1 0 0,-1 1-1 0 0,1-1 1 0 0,-1 0-1 0 0,1 1 0 0 0,-1-1 1 0 0,1 0-1 0 0,-1 1 1 0 0,1-1-1 0 0,0 1 1 0 0,-1-1-1 0 0,1 1 0 0 0,0-1 1 0 0,-1 1-1 0 0,1-1 1 0 0,0 1-1 0 0,0-1 1 0 0,-1 1-1 0 0,1-1 0 0 0,0 1 1 0 0,0 0-1 0 0,-1 2-440 0 0,0 3 481 0 0,0 0 0 0 0,0 0 1 0 0,1 1-1 0 0,0-1 0 0 0,0 0 0 0 0,1 0 0 0 0,1 10 0 0 0,0-2-215 0 0,14 102-217 0 0,2 36 151 0 0,-3-24-327 0 0,2-44-2823 0 0,-16-79 2624 0 0,1 0-1 0 0,0 0 0 0 0,0-1 0 0 0,0 1 1 0 0,5 6-1 0 0,2-2-1239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6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22 657 5064 0 0,'-4'-14'544'0'0,"-4"-5"1316"0"0,6 8 695 0 0,0 1-1 0 0,1-1 1 0 0,0-12 0 0 0,-1 1-436 0 0,1-17-580 0 0,1 1 0 0 0,6-44-1 0 0,0 6-870 0 0,5-77 355 0 0,-9 129-708 0 0,8-47 619 0 0,-8 68-861 0 0,0 9 10 0 0,2 8 14 0 0,8 72-97 0 0,-4-26 0 0 0,17 64 0 0 0,-11-75 0 0 0,3-1 0 0 0,2 0 0 0 0,41 74 0 0 0,-55-113-3 0 0,0-1-1 0 0,0 0 0 0 0,1 0 1 0 0,7 7-1 0 0,-12-13 7 0 0,0-1 0 0 0,0 0 0 0 0,0 0-1 0 0,0 1 1 0 0,1-1 0 0 0,-1 0 0 0 0,0 0 0 0 0,1 0-1 0 0,-1 0 1 0 0,1-1 0 0 0,-1 1 0 0 0,1 0 0 0 0,-1-1 0 0 0,1 1-1 0 0,0-1 1 0 0,-1 1 0 0 0,1-1 0 0 0,0 0 0 0 0,-1 0-1 0 0,1 1 1 0 0,0-1 0 0 0,0 0 0 0 0,-1-1 0 0 0,1 1-1 0 0,0 0 1 0 0,-1 0 0 0 0,1-1 0 0 0,0 1 0 0 0,-1-1 0 0 0,1 0-1 0 0,2-1 1 0 0,1-2 146 0 0,0 0 0 0 0,1 0 0 0 0,-2-1 1 0 0,1 0-1 0 0,0 0 0 0 0,-1-1 0 0 0,5-6 0 0 0,24-46 609 0 0,-28 48-749 0 0,11-22-5 0 0,-2-1 1 0 0,-1-1-1 0 0,15-62 1 0 0,9-108-7 0 0,-35 195 2 0 0,5-67-365 0 0,-3 25-2462 0 0,-1 22-6725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175 213 11488 0 0,'-3'1'64'0'0,"2"-1"30"0"0,-1 1 0 0 0,1-1 0 0 0,0 1 0 0 0,0-1 0 0 0,-1 0 0 0 0,1 0 0 0 0,0 0 1 0 0,0 0-1 0 0,-1 0 0 0 0,1 0 0 0 0,0 0 0 0 0,0 0 0 0 0,-1 0 0 0 0,1-1 0 0 0,0 1 0 0 0,0 0 0 0 0,0-1 0 0 0,-1 1 0 0 0,1-1 1 0 0,-2-1-1 0 0,2 1 191 0 0,1 0 0 0 0,-1-1 0 0 0,0 1 1 0 0,1 0-1 0 0,0-1 0 0 0,-1 1 0 0 0,1-1 1 0 0,-1 1-1 0 0,1-1 0 0 0,0 1 0 0 0,0-1 1 0 0,0 1-1 0 0,0-1 0 0 0,0 1 0 0 0,0 0 1 0 0,1-1-1 0 0,-1 1 0 0 0,0-1 0 0 0,2-2 1 0 0,6-11 475 0 0,4-5 597 0 0,18-24 0 0 0,-25 37-1257 0 0,1 0 0 0 0,0 1 0 0 0,0 0 0 0 0,1 0 1 0 0,0 1-1 0 0,0 0 0 0 0,9-5 0 0 0,2 0 169 0 0,0 1 1 0 0,32-11-1 0 0,-44 18-175 0 0,1 0 0 0 0,-1 0 0 0 0,1 1 1 0 0,-1 0-1 0 0,1 0 0 0 0,0 1 0 0 0,-1 0 0 0 0,1 0 0 0 0,0 0 1 0 0,-1 1-1 0 0,1 0 0 0 0,6 2 0 0 0,-10-3-94 0 0,0 2-1 0 0,-1-1 1 0 0,1 0-1 0 0,-1 0 1 0 0,1 1-1 0 0,-1-1 1 0 0,1 1-1 0 0,-1 0 1 0 0,0 0-1 0 0,0 0 1 0 0,0 0-1 0 0,0 0 1 0 0,0 0-1 0 0,-1 0 1 0 0,3 4-1 0 0,-2-2 5 0 0,0 0 0 0 0,-1 0-1 0 0,1 0 1 0 0,-1 1 0 0 0,0-1 0 0 0,0 0-1 0 0,-1 0 1 0 0,1 1 0 0 0,-1 5 0 0 0,-1 2 9 0 0,0 1 1 0 0,-1 0-1 0 0,0-1 1 0 0,-1 1-1 0 0,0-1 1 0 0,-6 13 0 0 0,-8 15 35 0 0,-2 0 1 0 0,-1-2 0 0 0,-49 69-1 0 0,51-81-37 0 0,-1-1 0 0 0,-1 0 0 0 0,-2-1-1 0 0,-40 35 1 0 0,46-46 5 0 0,0-1-1 0 0,-27 14 1 0 0,36-22-4 0 0,0-1 1 0 0,-1 0 0 0 0,0 0-1 0 0,1-1 1 0 0,-1 0-1 0 0,0 0 1 0 0,0-1 0 0 0,0 0-1 0 0,-9 0 1 0 0,16-1 4 0 0,-1 0 0 0 0,0 0 1 0 0,1 0-1 0 0,-1 0 0 0 0,1-1 0 0 0,-1 1 1 0 0,1 0-1 0 0,-1-1 0 0 0,1 1 0 0 0,-1-1 1 0 0,1 1-1 0 0,-1-1 0 0 0,1 0 1 0 0,0 0-1 0 0,-1 0 0 0 0,-1-1 0 0 0,3 1 1 0 0,-1 0 0 0 0,1 0-1 0 0,-1 0 1 0 0,1 0 0 0 0,-1 0-1 0 0,1 1 1 0 0,0-1 0 0 0,0 0 0 0 0,-1 0-1 0 0,1 0 1 0 0,0 0 0 0 0,0-1-1 0 0,0 1 1 0 0,0 0 0 0 0,0 0-1 0 0,0 0 1 0 0,1 0 0 0 0,-1 0 0 0 0,0 0-1 0 0,0 0 1 0 0,1 0 0 0 0,-1 1-1 0 0,0-1 1 0 0,1 0 0 0 0,-1 0-1 0 0,1 0 1 0 0,0 0 0 0 0,0-1 0 0 0,3-3 70 0 0,0-1 0 0 0,0 1 0 0 0,1 0 0 0 0,0 1 1 0 0,-1-1-1 0 0,2 1 0 0 0,-1-1 0 0 0,8-3 1 0 0,4-2 135 0 0,29-13 1 0 0,-30 16-132 0 0,0 2 1 0 0,1-1-1 0 0,0 2 1 0 0,0 0-1 0 0,30-3 0 0 0,-35 7-95 0 0,-1 0-1 0 0,1 0 1 0 0,0 1-1 0 0,-1 0 0 0 0,1 1 1 0 0,-1 1-1 0 0,0-1 1 0 0,1 2-1 0 0,15 7 0 0 0,117 52-5872 0 0,-125-54 4025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7 519 9216 0 0,'-6'-23'540'0'0,"6"20"211"0"0,0 0-1 0 0,-1 0 1 0 0,1 0-1 0 0,0 0 1 0 0,1 0-1 0 0,-1 1 0 0 0,0-1 1 0 0,1 0-1 0 0,0 0 1 0 0,0 0-1 0 0,0 1 1 0 0,0-1-1 0 0,0 0 0 0 0,0 1 1 0 0,3-5-1 0 0,15-28 827 0 0,-6 12-688 0 0,18-26 1 0 0,3-6-50 0 0,-9 11-416 0 0,-10 19-195 0 0,-10 17-166 0 0,-1 0 0 0 0,1 0 0 0 0,0 0 0 0 0,11-11 0 0 0,1 1 25 0 0,-16 17-88 0 0,-1 1 0 0 0,0 0 0 0 0,0 0 0 0 0,0 0 0 0 0,1-1 0 0 0,-1 1 0 0 0,0 0 0 0 0,0 0 0 0 0,1 0 0 0 0,-1 0 0 0 0,0 0 0 0 0,0 0 0 0 0,1 0 0 0 0,-1 0 0 0 0,0 0 0 0 0,1 0 0 0 0,-1 0 0 0 0,0 0 0 0 0,0 0 0 0 0,1 0 0 0 0,-1 0 0 0 0,0 0 0 0 0,1 0 0 0 0,-1 0 0 0 0,0 0 0 0 0,0 0 0 0 0,1 0 0 0 0,-1 0 0 0 0,0 0 0 0 0,1 1 0 0 0,0 0 0 0 0,0 0 0 0 0,0 0 0 0 0,-1 1 0 0 0,1-1 0 0 0,0 0 0 0 0,-1 0 0 0 0,1 0 0 0 0,-1 0 0 0 0,1 1 0 0 0,-1-1 0 0 0,0 0 0 0 0,1 0 0 0 0,-1 1 0 0 0,0-1 0 0 0,0 2 0 0 0,1 26 0 0 0,-2-19 0 0 0,0 38 0 0 0,0-25 0 0 0,1 0 0 0 0,0-1 0 0 0,2 1 0 0 0,8 40 0 0 0,-8-56 66 0 0,0 0-1 0 0,1 1 0 0 0,5 9 1 0 0,-7-15-30 0 0,0 0 0 0 0,1-1 1 0 0,-1 1-1 0 0,0 0 0 0 0,1-1 0 0 0,-1 1 1 0 0,0-1-1 0 0,3 2 0 0 0,-3-2-15 0 0,0-1 0 0 0,-1 0 0 0 0,1 1 0 0 0,0-1 1 0 0,0 0-1 0 0,-1 1 0 0 0,1-1 0 0 0,0 0 0 0 0,0 0 0 0 0,-1 0 0 0 0,1 0 0 0 0,0 0 0 0 0,0 1 0 0 0,0-2 0 0 0,-1 1 1 0 0,1 0-1 0 0,0 0 0 0 0,0 0 0 0 0,0 0 0 0 0,-1 0 0 0 0,2-1 0 0 0,7-4 150 0 0,-1 1 0 0 0,0-1-1 0 0,0-1 1 0 0,-1 0 0 0 0,1 0-1 0 0,-1 0 1 0 0,0-1 0 0 0,9-12-1 0 0,43-67 423 0 0,-57 83-581 0 0,23-43-306 0 0,-1-1 0 0 0,-3-1-1 0 0,17-58 1 0 0,-23 62-3744 0 0,-7 23-5139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14744 0 0,'0'0'1136'0'0,"-2"12"3426"0"0,0-7-3518 0 0,1 1-1 0 0,0 0 1 0 0,0-1-1 0 0,0 9 1 0 0,1 4-424 0 0,3 22-1 0 0,0 8-103 0 0,-14 359 572 0 0,12-332-4532 0 0,1-25 500 0 0</inkml:trace>
  <inkml:trace contextRef="#ctx0" brushRef="#br0" timeOffset="1">16 414 24879 0 0,'-13'-6'1738'0'0,"11"5"-245"0"0,12 0-724 0 0,7 0-527 0 0,0 0 0 0 0,24-7 0 0 0,-22 5-230 0 0,28-3 1 0 0,87 0-3490 0 0,-103 4 1819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0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69 6912 0 0,'0'0'528'0'0,"4"-13"7834"0"0,1 8-6620 0 0,0 0-1 0 0,0 1 0 0 0,0 0 1 0 0,12-8-1 0 0,-10 8-1378 0 0,1 0 0 0 0,-1 1 0 0 0,1 0 0 0 0,0 0 1 0 0,0 1-1 0 0,0 0 0 0 0,8-2 0 0 0,-14 4-352 0 0,0 0 1 0 0,0-1-1 0 0,0 1 0 0 0,0 0 1 0 0,1 0-1 0 0,-1 0 0 0 0,0 1 1 0 0,0-1-1 0 0,0 0 0 0 0,0 1 1 0 0,0-1-1 0 0,0 1 0 0 0,0 0 1 0 0,0 0-1 0 0,0 0 0 0 0,0 0 1 0 0,-1 0-1 0 0,1 0 0 0 0,0 0 1 0 0,-1 0-1 0 0,1 1 0 0 0,0-1 1 0 0,-1 1-1 0 0,0-1 1 0 0,1 1-1 0 0,-1 0 0 0 0,0 0 1 0 0,0-1-1 0 0,0 1 0 0 0,0 0 1 0 0,0 0-1 0 0,0 0 0 0 0,-1 0 1 0 0,1 0-1 0 0,0 0 0 0 0,-1 0 1 0 0,0 0-1 0 0,1 0 0 0 0,-1 0 1 0 0,0 0-1 0 0,0 1 0 0 0,0-1 1 0 0,-1 0-1 0 0,1 0 0 0 0,0 0 1 0 0,-1 0-1 0 0,1 0 0 0 0,-2 2 1 0 0,-9 23 151 0 0,-2 0 1 0 0,-30 48 0 0 0,38-67-151 0 0,-30 59 44 0 0,26-48-42 0 0,0-1 0 0 0,-2 0 0 0 0,-22 30 0 0 0,32-46-52 0 0,-9 12 179 0 0,10-14-135 0 0,0 0-1 0 0,0 1 0 0 0,0-1 0 0 0,0 0 0 0 0,0 1 1 0 0,0-1-1 0 0,0 0 0 0 0,0 0 0 0 0,0 1 0 0 0,0-1 1 0 0,0 0-1 0 0,0 0 0 0 0,0 1 0 0 0,0-1 0 0 0,0 0 1 0 0,0 0-1 0 0,1 1 0 0 0,-1-1 0 0 0,0 0 0 0 0,0 0 1 0 0,0 1-1 0 0,0-1 0 0 0,0 0 0 0 0,1 0 0 0 0,-1 0 1 0 0,0 1-1 0 0,0-1 0 0 0,0 0 0 0 0,1 0 0 0 0,-1 0 1 0 0,0 0-1 0 0,0 1 0 0 0,1-1 0 0 0,-1 0 0 0 0,0 0 1 0 0,0 0-1 0 0,1 0 0 0 0,-1 0 0 0 0,0 0 0 0 0,0 0 1 0 0,1 0-1 0 0,-1 0 0 0 0,0 0 0 0 0,1 0 0 0 0,-1 0 1 0 0,0 0-1 0 0,0 0 0 0 0,1 0 0 0 0,-1 0 0 0 0,0 0 1 0 0,0 0-1 0 0,1 0 0 0 0,-1-1 0 0 0,18 0 56 0 0,-1-2 1 0 0,0 0-1 0 0,0-1 0 0 0,0 0 1 0 0,20-9-1 0 0,-5 3-1 0 0,26-7-529 0 0,106-14-1 0 0,-68 20-8399 0 0,-54 7 399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17135 0 0,'0'0'1298'0'0,"1"0"-884"0"0,8 4-306 0 0,0 0-1 0 0,1-1 1 0 0,-1 0-1 0 0,1-1 1 0 0,18 3-1 0 0,53-1 1223 0 0,-29-2-747 0 0,654 10 1963 0 0,107-67-2178 0 0,215-42 1856 0 0,-810 80-1099 0 0,-110 9-554 0 0,-26 3 284 0 0,133 7 1 0 0,-208-2-822 0 0,1 1 1 0 0,-1 0-1 0 0,1 0 1 0 0,-1 1-1 0 0,0 0 1 0 0,1 0-1 0 0,12 6 1 0 0,-19-7-153 0 0,-4 8-1839 0 0,-5-1 757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21191 0 0,'-23'10'1444'0'0,"-38"23"-1"0"0,47-25-562 0 0,-22 16 1167 0 0,36-23-2030 0 0,-1-1-1 0 0,1 1 0 0 0,0-1 1 0 0,0 1-1 0 0,0-1 1 0 0,0 0-1 0 0,0 1 1 0 0,0-1-1 0 0,-1 1 1 0 0,1-1-1 0 0,0 1 0 0 0,0-1 1 0 0,0 1-1 0 0,0-1 1 0 0,0 1-1 0 0,1-1 1 0 0,-1 0-1 0 0,0 1 0 0 0,0-1 1 0 0,0 1-1 0 0,0-1 1 0 0,0 1-1 0 0,1-1 1 0 0,-1 0-1 0 0,0 1 0 0 0,0-1 1 0 0,1 1-1 0 0,-1-1 1 0 0,0 0-1 0 0,1 1 1 0 0,-1-1-1 0 0,0 0 1 0 0,1 1-1 0 0,-1-1 0 0 0,0 0 1 0 0,1 0-1 0 0,-1 0 1 0 0,1 1-1 0 0,2 1 124 0 0,1-1 0 0 0,-1 1 0 0 0,1-1 0 0 0,-1 0 0 0 0,1 0 0 0 0,-1 0-1 0 0,1 0 1 0 0,-1-1 0 0 0,1 1 0 0 0,0-1 0 0 0,-1 0 0 0 0,5 0 0 0 0,30 2 3 0 0,-38-2-144 0 0,0 0 0 0 0,1 0 0 0 0,-1 0 0 0 0,0 0 0 0 0,1 0 0 0 0,-1 0 0 0 0,0 0 0 0 0,1 0 0 0 0,-1 0 0 0 0,0 0 0 0 0,0 0 0 0 0,1 0 0 0 0,-1 0 0 0 0,0 0 0 0 0,1 0 0 0 0,-1 1 0 0 0,0-1 0 0 0,1 0 0 0 0,-1 0 0 0 0,0 0 0 0 0,0 1 0 0 0,1-1 0 0 0,-1 0 0 0 0,0 0 0 0 0,0 1 0 0 0,0-1 0 0 0,1 0 0 0 0,-1 1 0 0 0,0-1 0 0 0,0 0 0 0 0,0 0 0 0 0,0 1 0 0 0,0-1 0 0 0,0 0 0 0 0,0 1 0 0 0,1-1 0 0 0,-1 0 0 0 0,0 1 0 0 0,0-1 0 0 0,0 0 0 0 0,0 1 0 0 0,0-1 0 0 0,0 0 0 0 0,-1 1 0 0 0,1-1 0 0 0,0 0 0 0 0,0 1 0 0 0,0-1 0 0 0,0 0 0 0 0,0 1 0 0 0,-1-1 0 0 0,0 4 0 0 0,0 0 0 0 0,0-1 0 0 0,-1 1 0 0 0,1-1 0 0 0,-1 1 0 0 0,0-1 0 0 0,0 0 0 0 0,0 0 0 0 0,0 0 0 0 0,-1 0 0 0 0,1 0 0 0 0,-1 0 0 0 0,0-1 0 0 0,0 1 0 0 0,-5 2 0 0 0,-5 4 0 0 0,0-1 0 0 0,-20 8 0 0 0,5-3-49 0 0,17-6-521 0 0,-1-2 0 0 0,0 1 0 0 0,-1-2-1 0 0,-19 6 1 0 0,21-9-6039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8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12896 0 0,'-2'1'98'0'0,"1"0"1"0"0,-1 1-1 0 0,1-1 1 0 0,-1 1 0 0 0,1-1-1 0 0,0 1 1 0 0,0 0-1 0 0,-1 0 1 0 0,1 0 0 0 0,0-1-1 0 0,1 1 1 0 0,-1 0-1 0 0,0 0 1 0 0,0 2-1 0 0,-6 34-229 0 0,4-20 428 0 0,-20 100 5515 0 0,-33 153-3349 0 0,-14 19-4360 0 0,64-269 66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7 437 17423 0 0,'-6'-7'1696'0'0,"12"5"-1504"0"0,2-3-192 0 0,1-1 0 0 0,5 4 0 0 0,3-1 0 0 0,3-2 72 0 0,2 3-72 0 0,4 2 0 0 0,-5-2 128 0 0,5 2-24 0 0,-1-5-8 0 0,4 1-5343 0 0,-4-3-1065 0 0</inkml:trace>
  <inkml:trace contextRef="#ctx0" brushRef="#br0" timeOffset="1">709 47 11520 0 0,'0'-2'89'0'0,"1"0"1"0"0,0 0-1 0 0,0 0 1 0 0,0 1-1 0 0,0-1 1 0 0,0 0-1 0 0,1 1 1 0 0,-1-1-1 0 0,0 0 1 0 0,1 1-1 0 0,-1 0 1 0 0,1-1-1 0 0,0 1 1 0 0,-1 0-1 0 0,1 0 1 0 0,0 0-1 0 0,0 0 1 0 0,0 0-1 0 0,0 0 1 0 0,2 0-1 0 0,9-4 2933 0 0,24-4-1 0 0,-35 8-2380 0 0,1 1-289 0 0,0-1 0 0 0,0 1-1 0 0,1-1 1 0 0,-1 1-1 0 0,0 0 1 0 0,0 0 0 0 0,1 1-1 0 0,-1-1 1 0 0,0 1 0 0 0,0-1-1 0 0,0 1 1 0 0,0 0-1 0 0,4 2 1 0 0,-4-2-292 0 0,-1 1-1 0 0,1-1 1 0 0,-1 1-1 0 0,0 0 1 0 0,0-1-1 0 0,0 1 1 0 0,0 0 0 0 0,0 0-1 0 0,0 0 1 0 0,-1 1-1 0 0,1-1 1 0 0,-1 0-1 0 0,1 1 1 0 0,-1-1-1 0 0,0 1 1 0 0,0-1 0 0 0,0 1-1 0 0,0-1 1 0 0,0 1-1 0 0,-1 0 1 0 0,1 0-1 0 0,-1-1 1 0 0,0 1 0 0 0,0 4-1 0 0,-1 11-30 0 0,-2 1 0 0 0,0-1 0 0 0,0 0 0 0 0,-2 0 0 0 0,0 0 0 0 0,-2-1 0 0 0,-11 24 0 0 0,-38 64 4 0 0,34-67-5 0 0,2 1 0 0 0,-22 55 1 0 0,40-88-26 0 0,0 1 0 0 0,1-1 0 0 0,-2 13 0 0 0,2-18-3 0 0,1 0-1 0 0,0 0 1 0 0,0 0 0 0 0,0 0-1 0 0,0 0 1 0 0,0 0-1 0 0,0 0 1 0 0,0 1 0 0 0,0-1-1 0 0,0 0 1 0 0,1 0-1 0 0,-1 0 1 0 0,0 0 0 0 0,1 0-1 0 0,-1 0 1 0 0,1 0-1 0 0,-1-1 1 0 0,1 1 0 0 0,-1 0-1 0 0,1 0 1 0 0,0 0-1 0 0,-1 0 1 0 0,1-1 0 0 0,0 1-1 0 0,0 0 1 0 0,-1-1-1 0 0,1 1 1 0 0,0 0 0 0 0,0-1-1 0 0,0 1 1 0 0,0-1-1 0 0,0 1 1 0 0,0-1 0 0 0,1 1-1 0 0,10 0-186 0 0,-1 0-1 0 0,0-1 1 0 0,1 0 0 0 0,11-2-1 0 0,3 0-1084 0 0,-6 2 125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11520 0 0,'0'0'1040'0'0,"1"-17"1628"0"0,3-9 4420 0 0,0-1-4024 0 0,7-40-1367 0 0,34-115 465 0 0,-45 181-2145 0 0,1-1-1 0 0,-1 1 1 0 0,1 0-1 0 0,-1-1 1 0 0,1 1-1 0 0,-1 0 1 0 0,1-1-1 0 0,0 1 1 0 0,-1 0-1 0 0,1 0 1 0 0,1-2-1 0 0,-2 3-14 0 0,1 0 0 0 0,-1 0 0 0 0,0 0 0 0 0,0 0-1 0 0,1 0 1 0 0,-1 0 0 0 0,0 0 0 0 0,0 0 0 0 0,0 0-1 0 0,1 0 1 0 0,-1 0 0 0 0,0 0 0 0 0,0 0-1 0 0,0 1 1 0 0,1-1 0 0 0,-1 0 0 0 0,0 0 0 0 0,0 0-1 0 0,0 0 1 0 0,0 0 0 0 0,1 0 0 0 0,-1 1 0 0 0,0-1-1 0 0,0 0 1 0 0,0 0 0 0 0,0 0 0 0 0,1 0 0 0 0,-1 1-1 0 0,0-1 1 0 0,0 0 0 0 0,0 0 0 0 0,0 0-1 0 0,0 1 1 0 0,0-1 0 0 0,0 0 0 0 0,0 0 0 0 0,0 0-1 0 0,0 1 1 0 0,0-1 0 0 0,8 37-4 0 0,-7-33 6 0 0,1 10 6 0 0,0 0-1 0 0,1 0 1 0 0,1 0-1 0 0,1 0 0 0 0,8 19 1 0 0,-11-29-2 0 0,1 1-1 0 0,0-1 1 0 0,-1 1 0 0 0,2-1-1 0 0,-1 0 1 0 0,0 0 0 0 0,1-1-1 0 0,0 1 1 0 0,0-1 0 0 0,0 1-1 0 0,0-1 1 0 0,0-1 0 0 0,1 1-1 0 0,-1-1 1 0 0,1 1 0 0 0,0-1-1 0 0,-1 0 1 0 0,9 1 0 0 0,1 0-79 0 0,0-1 1 0 0,0-1 0 0 0,0 0 0 0 0,0-1-1 0 0,0 0 1 0 0,1-1 0 0 0,-1-1-1 0 0,-1 0 1 0 0,1-1 0 0 0,23-8-1 0 0,-26 6-316 0 0,1-1-1 0 0,-1 0 0 0 0,-1-1 0 0 0,13-9 1 0 0,-10 6-412 0 0,17-12-989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12440 0 0,'-1'-21'13400'0'0,"-1"30"-12341"0"0,-12 113 1700 0 0,-9 55-2037 0 0,10-98-1361 0 0,3 2-1 0 0,0 93 1 0 0,7-141-1948 0 0,3-21 591 0 0</inkml:trace>
  <inkml:trace contextRef="#ctx0" brushRef="#br0" timeOffset="1">3 471 12440 0 0,'-1'-3'226'0'0,"1"-1"0"0"0,-1 1 1 0 0,1-1-1 0 0,0 1 0 0 0,0 0 0 0 0,0-1 1 0 0,0 1-1 0 0,1-1 0 0 0,-1 1 1 0 0,1 0-1 0 0,0-1 0 0 0,0 1 1 0 0,0 0-1 0 0,2-5 0 0 0,4-4 2949 0 0,-1 0-1 0 0,12-14 1 0 0,-17 25-3084 0 0,12-16 595 0 0,1 0 1 0 0,1 0 0 0 0,19-15 0 0 0,56-41-594 0 0,-20 17-152 0 0,61-62-7306 0 0,-113 103 4963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4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15232 0 0,'2'1'8242'0'0,"10"0"-6563"0"0,18-3 1443 0 0,-20 1-2377 0 0,0 0 1 0 0,16 2-1 0 0,-23-1-672 0 0,0 0-1 0 0,0 1 1 0 0,0 0 0 0 0,0-1-1 0 0,0 1 1 0 0,0 0 0 0 0,-1 0-1 0 0,1 1 1 0 0,0-1 0 0 0,-1 0-1 0 0,1 1 1 0 0,-1 0 0 0 0,3 2-1 0 0,-3-2-60 0 0,-1 0-1 0 0,1 0 0 0 0,-1 0 0 0 0,0 1 1 0 0,0-1-1 0 0,0 0 0 0 0,0 0 1 0 0,0 1-1 0 0,-1-1 0 0 0,1 1 0 0 0,-1-1 1 0 0,1 1-1 0 0,-1-1 0 0 0,0 1 0 0 0,0 2 1 0 0,0 2 7 0 0,0-1 1 0 0,-1 1 0 0 0,0-1-1 0 0,-3 12 1 0 0,-48 107-20 0 0,36-90 0 0 0,1 1 0 0 0,-17 61 0 0 0,28-80 0 0 0,-6 33 0 0 0,9-46 0 0 0,1 0 0 0 0,0 0 0 0 0,0 0 0 0 0,0 0 0 0 0,0 0 0 0 0,1-1 0 0 0,-1 1 0 0 0,1 0 0 0 0,0 0 0 0 0,2 5 0 0 0,-2-8 0 0 0,-1 0 0 0 0,1 0 0 0 0,0 0 0 0 0,-1-1 0 0 0,1 1 0 0 0,0 0 0 0 0,0 0 0 0 0,0-1 0 0 0,-1 1 0 0 0,1 0 0 0 0,0-1 0 0 0,0 1 0 0 0,0 0 0 0 0,0-1 0 0 0,0 0 0 0 0,0 1 0 0 0,0-1 0 0 0,0 0 0 0 0,0 1 0 0 0,1-1 0 0 0,-1 0 0 0 0,0 0 0 0 0,0 0 0 0 0,0 0 0 0 0,0 0 0 0 0,0 0 0 0 0,0 0 0 0 0,0 0 0 0 0,0 0 0 0 0,2-1 0 0 0,4-1 0 0 0,0 0 0 0 0,0 0 0 0 0,10-6 0 0 0,-9 5 0 0 0,23-13-1874 0 0,56-35 0 0 0,-4 0-4428 0 0,-65 42-3063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1310 17247 0 0,'-1'8'340'0'0,"1"-1"-1"0"0,0 1 1 0 0,0 0-1 0 0,2 11 1 0 0,-2-16-203 0 0,1-1 0 0 0,0 0 0 0 0,-1 1 0 0 0,1-1 0 0 0,0 0 0 0 0,0 1 0 0 0,0-1-1 0 0,1 0 1 0 0,-1 0 0 0 0,0 0 0 0 0,1 0 0 0 0,0 0 0 0 0,-1 0 0 0 0,1 0 0 0 0,0 0 0 0 0,0-1 0 0 0,3 3 0 0 0,-4-4-24 0 0,-1 0 0 0 0,1 1 0 0 0,0-1 0 0 0,-1 0 0 0 0,1 0 0 0 0,-1 0 0 0 0,1 0 0 0 0,0 0 0 0 0,-1 0 0 0 0,1 0 0 0 0,-1 0 0 0 0,1 0 0 0 0,0 0 0 0 0,-1 0 0 0 0,1 0 0 0 0,-1-1 0 0 0,1 1 0 0 0,0 0 0 0 0,-1 0 0 0 0,1-1 0 0 0,-1 1 0 0 0,1 0 0 0 0,-1-1 0 0 0,1 1 0 0 0,-1 0 0 0 0,1-1 0 0 0,-1 1 0 0 0,0-1 0 0 0,2 0 0 0 0,8-15 901 0 0,-4 0-696 0 0,-1-1-1 0 0,-1 1 1 0 0,-1-1 0 0 0,-1 0-1 0 0,2-30 1 0 0,-2 12 33 0 0,14-319 1171 0 0,-18 291-1443 0 0,-4 0 1 0 0,-1 1-1 0 0,-27-101 1 0 0,18 108-63 0 0,-55-210-234 0 0,66 246 217 0 0,2 0 0 0 0,-3-30 0 0 0,5 44 0 0 0,1 0 0 0 0,0 0 0 0 0,0 0 0 0 0,1 0 0 0 0,0 0 0 0 0,-1 1 0 0 0,1-1 0 0 0,1 0 0 0 0,-1 0 0 0 0,1 0 0 0 0,0 1 0 0 0,0-1 0 0 0,0 1 0 0 0,1 0 0 0 0,3-6 0 0 0,-3 8 0 0 0,0 0 0 0 0,-1 0 0 0 0,1 0 0 0 0,0 0 0 0 0,0 0 0 0 0,0 1 0 0 0,0-1 0 0 0,1 1 0 0 0,-1 0 0 0 0,0 0 0 0 0,0 0 0 0 0,1 1 0 0 0,-1-1 0 0 0,1 1 0 0 0,-1 0 0 0 0,0-1 0 0 0,4 2 0 0 0,4-1 0 0 0,0 1 0 0 0,0 1 0 0 0,-1-1 0 0 0,14 5 0 0 0,3 4 0 0 0,0 1 0 0 0,-1 1 0 0 0,26 17 0 0 0,-49-28 0 0 0,10 7-45 0 0,0 1 0 0 0,-1 0 0 0 0,0 1 0 0 0,0 0 0 0 0,-1 0 0 0 0,-1 2 0 0 0,0-1 0 0 0,0 1 0 0 0,-1 1 0 0 0,11 19 0 0 0,-11-15-306 0 0,0 1 1 0 0,-2-1-1 0 0,0 2 1 0 0,-1-1-1 0 0,0 1 0 0 0,-2 0 1 0 0,4 35-1 0 0,-6-27-1813 0 0,-2 47 0 0 0,-7-22-6023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53 611 23239 0 0,'-10'3'497'0'0,"6"-3"-295"0"0,0 1 1 0 0,1 0 0 0 0,-1 0-1 0 0,0 0 1 0 0,1 0-1 0 0,-1 1 1 0 0,1-1 0 0 0,-1 1-1 0 0,-3 3 1 0 0,7-5-201 0 0,-1 1 0 0 0,1-1-1 0 0,0 0 1 0 0,0 1 0 0 0,0-1 0 0 0,0 0 0 0 0,-1 1 0 0 0,1-1 0 0 0,0 0-1 0 0,0 1 1 0 0,0-1 0 0 0,0 0 0 0 0,0 1 0 0 0,0-1 0 0 0,0 1 0 0 0,0-1-1 0 0,0 0 1 0 0,0 1 0 0 0,0-1 0 0 0,0 0 0 0 0,0 1 0 0 0,0-1 0 0 0,1 0-1 0 0,-1 1 1 0 0,0-1 0 0 0,0 0 0 0 0,0 1 0 0 0,1-1 0 0 0,-1 0 0 0 0,0 1-1 0 0,0-1 1 0 0,0 0 0 0 0,1 1 0 0 0,-1-1 0 0 0,0 0 0 0 0,1 0 0 0 0,-1 0-1 0 0,1 1 1 0 0,-1-1 11 0 0,3 4 107 0 0,1-1-1 0 0,0 1 0 0 0,-1-1 0 0 0,1 0 1 0 0,1 0-1 0 0,-1-1 0 0 0,0 1 1 0 0,1-1-1 0 0,-1 0 0 0 0,1 0 1 0 0,0 0-1 0 0,0-1 0 0 0,0 1 1 0 0,8 0-1 0 0,8 1 172 0 0,1-1 1 0 0,23-2-1 0 0,21-1-248 0 0,0-3 0 0 0,0-4-1 0 0,81-18 1 0 0,-94 12-1966 0 0,0-2-1 0 0,62-27 0 0 0,-60 17-6499 0 0</inkml:trace>
  <inkml:trace contextRef="#ctx0" brushRef="#br0" timeOffset="1">1177 3 22143 0 0,'-16'-2'1018'0'0,"15"2"-974"0"0,1 0 0 0 0,-1 0 0 0 0,1 0 0 0 0,-1 0 0 0 0,1 1 0 0 0,-1-1 0 0 0,1 0 0 0 0,0 0 1 0 0,-1 0-1 0 0,1 1 0 0 0,-1-1 0 0 0,1 0 0 0 0,0 1 0 0 0,-1-1 0 0 0,1 0 0 0 0,0 1 0 0 0,-1-1 1 0 0,1 0-1 0 0,0 1 0 0 0,0-1 0 0 0,-1 1 0 0 0,1-1 0 0 0,0 0 0 0 0,0 1 0 0 0,0-1 0 0 0,0 1 0 0 0,-1 0 1 0 0,1 0 64 0 0,-6 9-30 0 0,1 1 0 0 0,1 0 0 0 0,0 0 0 0 0,1 0 0 0 0,0 0 0 0 0,-2 12 0 0 0,-2 7 337 0 0,-24 112 683 0 0,-15 164-1 0 0,41-253-1621 0 0,2 78-1 0 0,4-104 162 0 0,1 1-1 0 0,2-1 1 0 0,1 0 0 0 0,13 44 0 0 0,-4-36-1241 0 0,3-4-56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25 950 22343 0 0,'-2'-1'194'0'0,"1"0"-1"0"0,-1 0 1 0 0,0-1-1 0 0,1 1 0 0 0,-1 0 1 0 0,1-1-1 0 0,-1 1 0 0 0,1-1 1 0 0,0 0-1 0 0,0 1 1 0 0,-1-1-1 0 0,1 0 0 0 0,-1-2 1 0 0,1 0 82 0 0,0 0 0 0 0,0 0 1 0 0,1 0-1 0 0,-1 1 0 0 0,1-1 0 0 0,0-6 1 0 0,1-10 635 0 0,1 0 1 0 0,9-35-1 0 0,-2 6-363 0 0,-8 41-481 0 0,0 1 0 0 0,1 0 1 0 0,0-1-1 0 0,0 1 0 0 0,1 0 0 0 0,6-12 0 0 0,-8 18-67 0 0,-1 1-1 0 0,0-1 0 0 0,1 1 1 0 0,-1-1-1 0 0,0 1 0 0 0,1-1 0 0 0,-1 1 1 0 0,1-1-1 0 0,-1 1 0 0 0,1 0 0 0 0,-1-1 1 0 0,1 1-1 0 0,-1 0 0 0 0,1-1 1 0 0,-1 1-1 0 0,1 0 0 0 0,0 0 0 0 0,-1 0 1 0 0,1-1-1 0 0,-1 1 0 0 0,1 0 1 0 0,0 0-1 0 0,-1 0 0 0 0,1 0 0 0 0,0 0 1 0 0,-1 0-1 0 0,1 0 0 0 0,0 0 1 0 0,-1 0-1 0 0,1 1 0 0 0,-1-1 0 0 0,1 0 1 0 0,0 0-1 0 0,-1 0 0 0 0,1 1 1 0 0,-1-1-1 0 0,1 0 0 0 0,-1 1 0 0 0,1-1 1 0 0,-1 0-1 0 0,1 1 0 0 0,-1-1 0 0 0,1 1 1 0 0,-1-1-1 0 0,1 1 0 0 0,-1 0 1 0 0,5 4-2 0 0,-1-1 1 0 0,-1 2-1 0 0,7 8 1 0 0,-7-7-1 0 0,7 8 70 0 0,0-1 1 0 0,1 0-1 0 0,0 0 0 0 0,1-1 1 0 0,17 15-1 0 0,-24-25-48 0 0,-1 1 0 0 0,1-1-1 0 0,0 0 1 0 0,0 0 0 0 0,1 0 0 0 0,-1-1 0 0 0,0 0-1 0 0,1 0 1 0 0,0 0 0 0 0,-1 0 0 0 0,1-1 0 0 0,0 0-1 0 0,0-1 1 0 0,0 1 0 0 0,0-1 0 0 0,-1 0 0 0 0,1 0-1 0 0,0-1 1 0 0,10-2 0 0 0,-10 2-32 0 0,-1-1 0 0 0,0-1-1 0 0,0 1 1 0 0,0-1 0 0 0,0 1 0 0 0,-1-1 0 0 0,1-1-1 0 0,-1 1 1 0 0,0-1 0 0 0,0 0 0 0 0,0 1 0 0 0,0-2-1 0 0,-1 1 1 0 0,1 0 0 0 0,4-9 0 0 0,3-6-552 0 0,-1-2-1 0 0,12-30 1 0 0,-16 36-5 0 0,17-47-3736 0 0,-10 23-4850 0 0</inkml:trace>
  <inkml:trace contextRef="#ctx0" brushRef="#br0" timeOffset="1">530 1 18887 0 0,'0'0'1971'0'0,"1"1"-1872"0"0,44 31 4653 0 0,-9-8-2393 0 0,-20-10-2029 0 0,-1 0-1 0 0,0 1 0 0 0,-1 0 1 0 0,-1 1-1 0 0,0 1 0 0 0,-1 0 1 0 0,-1 0-1 0 0,-1 1 0 0 0,0 1 1 0 0,-2 0-1 0 0,9 23 0 0 0,-3 4-162 0 0,-1-1 0 0 0,-3 2-1 0 0,9 86 1 0 0,-16 106-90 0 0,-5-191-71 0 0,-11 59 0 0 0,9-82-28 0 0,-2-1-1 0 0,0 0 0 0 0,-2 0 1 0 0,-12 27-1 0 0,13-38-629 0 0,0-1 0 0 0,-1 1 0 0 0,0-2 0 0 0,-1 1 0 0 0,-11 12 0 0 0,-5-1-9764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14280 0 0,'0'0'1102'0'0,"7"-2"-676"0"0,64-15 6498 0 0,-47 13-5547 0 0,26-1 0 0 0,-44 4-1264 0 0,0 1 0 0 0,1 0 1 0 0,-1 1-1 0 0,0 0 0 0 0,0 0 0 0 0,0 0 1 0 0,0 1-1 0 0,0 0 0 0 0,0 0 0 0 0,9 4 1 0 0,-12-4-67 0 0,0 0 0 0 0,0 0 0 0 0,-1 0 0 0 0,1 0 0 0 0,0 0 0 0 0,-1 1 0 0 0,1-1 0 0 0,-1 1 0 0 0,0 0 0 0 0,0-1 0 0 0,0 1 0 0 0,0 0 0 0 0,-1 0 0 0 0,1 1 0 0 0,-1-1 0 0 0,1 0 0 0 0,-1 0 0 0 0,0 1 0 0 0,-1-1 0 0 0,2 4 0 0 0,-1 14-26 0 0,-1-1 0 0 0,0 1 0 0 0,-2 0-1 0 0,0-1 1 0 0,-1 0 0 0 0,-2 1 0 0 0,0-1 0 0 0,0-1-1 0 0,-13 28 1 0 0,14-38-16 0 0,2-3 5 0 0,-1 0-1 0 0,1 0 1 0 0,-1 0 0 0 0,-1 0 0 0 0,-7 10 0 0 0,5-11 6 0 0,5-4 64 0 0,7-14 131 0 0,0 8-143 0 0,-1 0 0 0 0,1 0 0 0 0,1 0 0 0 0,-1 1 1 0 0,1 0-1 0 0,0 0 0 0 0,0 1 0 0 0,9-4 0 0 0,-14 6-54 0 0,11-5 184 0 0,0 2-1 0 0,0-1 1 0 0,18-3-1 0 0,-28 8-155 0 0,0-1 0 0 0,0 1 0 0 0,0-1 0 0 0,-1 1 0 0 0,1 0-1 0 0,0 0 1 0 0,0 0 0 0 0,0 1 0 0 0,0-1 0 0 0,0 1 0 0 0,-1-1 0 0 0,1 1 0 0 0,0 0 0 0 0,0 0 0 0 0,-1 0 0 0 0,1 1 0 0 0,-1-1-1 0 0,1 1 1 0 0,-1-1 0 0 0,1 1 0 0 0,-1 0 0 0 0,3 2 0 0 0,-4-2-25 0 0,0 0 1 0 0,0 0-1 0 0,0 0 0 0 0,0 0 1 0 0,0 0-1 0 0,-1 0 0 0 0,1 0 1 0 0,-1 0-1 0 0,1 0 1 0 0,-1 0-1 0 0,0 0 0 0 0,0 0 1 0 0,0 0-1 0 0,0 0 0 0 0,0 1 1 0 0,0-1-1 0 0,0 0 0 0 0,-1 0 1 0 0,1 0-1 0 0,-2 4 0 0 0,-1 2 20 0 0,-1 0 0 0 0,0 0 0 0 0,-6 12 0 0 0,-21 28-292 0 0,-2-2-1 0 0,-2-1 1 0 0,-1-2 0 0 0,-3-1-1 0 0,-43 36 1 0 0,43-40-3034 0 0,38-38 3131 0 0,1 0 1 0 0,-1 1 0 0 0,1-1-1 0 0,0 0 1 0 0,-1 1-1 0 0,1-1 1 0 0,0 1-1 0 0,0-1 1 0 0,-1 1 0 0 0,1-1-1 0 0,0 1 1 0 0,0-1-1 0 0,-1 1 1 0 0,1-1 0 0 0,0 1-1 0 0,0-1 1 0 0,0 1-1 0 0,0-1 1 0 0,0 1-1 0 0,0-1 1 0 0,0 1 0 0 0,0 0-1 0 0,0-1 1 0 0,0 1-1 0 0,0-1 1 0 0,0 1-1 0 0,1-1 1 0 0,-1 1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16439 0 0,'0'0'3070'0'0,"1"-9"-129"0"0,4-15 58 0 0,6-44-1 0 0,-4 13-1846 0 0,28-107 280 0 0,-35 160-1425 0 0,0 0 1 0 0,1 0-1 0 0,-1-1 1 0 0,1 1-1 0 0,0 0 1 0 0,-1 0-1 0 0,1 0 0 0 0,0 0 1 0 0,0 0-1 0 0,0 0 1 0 0,1 0-1 0 0,-1 0 1 0 0,2-2-1 0 0,-3 4-7 0 0,1 0 0 0 0,-1 0 0 0 0,0 0 0 0 0,0 0 0 0 0,0 0 0 0 0,1 0 0 0 0,-1 0 0 0 0,0 0 0 0 0,0 0 0 0 0,0 0 0 0 0,1 0 0 0 0,-1 0 0 0 0,0 0 0 0 0,0 0 0 0 0,1 0 0 0 0,-1 0 0 0 0,0 0 0 0 0,0 0 0 0 0,0 0 0 0 0,0 0 0 0 0,1 1 0 0 0,-1-1 0 0 0,0 0 0 0 0,0 0 0 0 0,0 0 0 0 0,0 0 0 0 0,1 0 0 0 0,-1 1 0 0 0,0-1 0 0 0,0 0 0 0 0,0 0 0 0 0,0 0 0 0 0,0 0 0 0 0,0 1 0 0 0,0-1 0 0 0,0 0 0 0 0,1 0 0 0 0,-1 0 0 0 0,0 1 0 0 0,0-1 0 0 0,0 0 0 0 0,0 0 0 0 0,0 1 0 0 0,5 11 0 0 0,-5-11 0 0 0,17 54 0 0 0,-8-35 0 0 0,-4-7 0 0 0,1 0 0 0 0,1-1 0 0 0,0 0 0 0 0,13 17 0 0 0,-15-23 34 0 0,0 0 0 0 0,1 0 1 0 0,-1-1-1 0 0,1 0 0 0 0,1 0 0 0 0,-1 0 0 0 0,11 5 1 0 0,-14-9-20 0 0,1 1 1 0 0,-1-1-1 0 0,1 0 1 0 0,-1 0 0 0 0,1 0-1 0 0,-1 0 1 0 0,1-1-1 0 0,-1 1 1 0 0,1-1-1 0 0,0 0 1 0 0,-1 0-1 0 0,1 0 1 0 0,-1-1 0 0 0,1 1-1 0 0,0-1 1 0 0,-1 0-1 0 0,0 0 1 0 0,6-2-1 0 0,-1-1-33 0 0,0-1-1 0 0,0 0 0 0 0,0 0 1 0 0,-1 0-1 0 0,0-1 0 0 0,0-1 0 0 0,0 1 1 0 0,-1-1-1 0 0,0 0 0 0 0,0 0 0 0 0,0-1 1 0 0,7-13-1 0 0,-4 2-1136 0 0,0 1-1 0 0,-2-1 1 0 0,0 0 0 0 0,8-35 0 0 0,-7 24-8258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26 7656 0 0,'-5'4'132'0'0,"-6"8"432"0"0,10-11-442 0 0,-3-1-26 0 0,0 0 225 0 0,4 0-206 0 0,-1 1 1 0 0,1-1-1 0 0,-1 0 0 0 0,0 0 0 0 0,1 0 0 0 0,-1 0 1 0 0,1 0-1 0 0,-1 0 0 0 0,0-1 0 0 0,1 1 1 0 0,-1 0-1 0 0,1 0 0 0 0,-1 0 0 0 0,1 0 0 0 0,-1-1 1 0 0,1 1-1 0 0,-1 0 0 0 0,1-1 0 0 0,-1 1 1 0 0,1 0-1 0 0,-1-1 0 0 0,1 1 0 0 0,-1 0 0 0 0,1-1 1 0 0,-1 1-1 0 0,1-1 0 0 0,0 1 0 0 0,-1-1 1 0 0,1 1-1 0 0,-1-3 2022 0 0,1 2-2050 0 0,1 1 0 0 0,-1-1 1 0 0,1 1-1 0 0,-1-1 0 0 0,1 1 0 0 0,-1-1 1 0 0,1 1-1 0 0,-1-1 0 0 0,1 1 0 0 0,0-1 1 0 0,-1 1-1 0 0,1 0 0 0 0,-1 0 0 0 0,1-1 1 0 0,0 1-1 0 0,0 0 0 0 0,-1 0 0 0 0,1 0 1 0 0,0 0-1 0 0,-1-1 0 0 0,2 1 0 0 0,16-2 183 0 0,-18 2-250 0 0,9 0 201 0 0,1 0 1 0 0,-1 0-1 0 0,0 1 0 0 0,0 0 0 0 0,0 1 0 0 0,11 3 1 0 0,19 4 270 0 0,-6-4-191 0 0,61 7 566 0 0,-71-10-684 0 0,-13-1-79 0 0,-1 0 1 0 0,1-1-1 0 0,0 0 0 0 0,10-2 0 0 0,12-1 104 0 0,0 2 0 0 0,0 1 0 0 0,39 4 0 0 0,-46-2-152 0 0,366 3 1811 0 0,-222-7-2035 0 0,202 10 773 0 0,-116-9 171 0 0,1-18 87 0 0,50-2 122 0 0,-174 17-413 0 0,166 16 0 0 0,-132 3-73 0 0,-120-14 250 0 0,75-7-1 0 0,-99 3-708 0 0,62-8 26 0 0,-70 8-65 0 0,-1 0-1 0 0,0-1 0 0 0,0-1 1 0 0,14-6-1 0 0,-14 1-6755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1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14280 0 0,'0'0'1102'0'0,"5"-2"-308"0"0,40-8 8741 0 0,-25 4-8585 0 0,0 1 0 0 0,1 1 1 0 0,-1 0-1 0 0,23 0 0 0 0,-35 4-890 0 0,6-1 127 0 0,0 0 0 0 0,-1 1-1 0 0,29 3 1 0 0,-39-2-169 0 0,0-1 1 0 0,1 1-1 0 0,-1 0 0 0 0,0 0 1 0 0,0 0-1 0 0,0 0 1 0 0,0 1-1 0 0,0-1 1 0 0,-1 1-1 0 0,1 0 0 0 0,0 0 1 0 0,-1 0-1 0 0,1 0 1 0 0,-1 0-1 0 0,1 0 1 0 0,-1 1-1 0 0,0-1 0 0 0,0 1 1 0 0,0-1-1 0 0,-1 1 1 0 0,1 0-1 0 0,-1 0 1 0 0,2 3-1 0 0,-1 0-3 0 0,0-1 1 0 0,-1 1-1 0 0,0 0 0 0 0,0 0 1 0 0,-1 0-1 0 0,1-1 0 0 0,-1 1 0 0 0,-1 0 1 0 0,1 0-1 0 0,-1 0 0 0 0,-2 8 1 0 0,-2 3 87 0 0,0 0 0 0 0,-13 23 0 0 0,1 0-12 0 0,17-40-85 0 0,-3 6 40 0 0,1 1 1 0 0,0-1-1 0 0,0 0 1 0 0,-1 11 0 0 0,3-16-42 0 0,0 0 1 0 0,-1 0 0 0 0,1 1-1 0 0,0-1 1 0 0,0 0 0 0 0,1 0 0 0 0,-1 0-1 0 0,0 0 1 0 0,0 0 0 0 0,0 0-1 0 0,1 0 1 0 0,-1 0 0 0 0,0 0 0 0 0,1 0-1 0 0,-1 0 1 0 0,1 0 0 0 0,0 0 0 0 0,-1 0-1 0 0,1 0 1 0 0,0 0 0 0 0,-1 0-1 0 0,1 0 1 0 0,0-1 0 0 0,0 1 0 0 0,0 0-1 0 0,-1-1 1 0 0,1 1 0 0 0,0 0-1 0 0,0-1 1 0 0,0 1 0 0 0,0-1 0 0 0,0 0-1 0 0,0 1 1 0 0,2-1 0 0 0,2 1-2 0 0,0 0 1 0 0,0-1 0 0 0,0 0-1 0 0,0 0 1 0 0,0 0-1 0 0,0 0 1 0 0,6-2 0 0 0,37-10-14 0 0,-28 6 1 0 0,115-36-2296 0 0,-99 29 1077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0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1840 0 0,'0'0'83'0'0,"12"-3"293"0"0,14 2 6800 0 0,1-1-3374 0 0,26 0-297 0 0,200-16 3300 0 0,-233 16-6546 0 0,20-3 180 0 0,64-5 755 0 0,88 7-898 0 0,-179 3-314 0 0,-5-1-805 0 0,0 1-1 0 0,0 1 1 0 0,14 2-1 0 0,-11-1-7335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59 18863 0 0,'0'-41'2025'0'0,"0"24"2170"0"0,9 34-2327 0 0,-2 7-1609 0 0,-1 0-1 0 0,-1 0 1 0 0,-2 0 0 0 0,2 29-1 0 0,-6 99 1104 0 0,0-110-1305 0 0,-15 173-1840 0 0,16-214 1624 0 0,0 1-1 0 0,0-1 0 0 0,0 0 0 0 0,0 0 0 0 0,-1 0 0 0 0,1 1 1 0 0,0-1-1 0 0,-1 0 0 0 0,1 0 0 0 0,-1 0 0 0 0,1 0 0 0 0,-1 0 1 0 0,0 0-1 0 0,0 0 0 0 0,1 0 0 0 0,-2 1 0 0 0,1-2-21 0 0,0 1 1 0 0,0-1-1 0 0,1 1 0 0 0,-1-1 0 0 0,0 0 1 0 0,0 0-1 0 0,0 0 0 0 0,0 1 0 0 0,0-1 1 0 0,0 0-1 0 0,0 0 0 0 0,0 0 0 0 0,0 0 1 0 0,0-1-1 0 0,0 1 0 0 0,0 0 0 0 0,0 0 1 0 0,1 0-1 0 0,-1-1 0 0 0,-2 0 0 0 0,-11-5-1355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60 605 15664 0 0,'-44'-41'1695'0'0,"42"40"-1314"0"0,1-1-1 0 0,-1 0 0 0 0,1 0 1 0 0,0 0-1 0 0,-1 0 0 0 0,1 0 0 0 0,0 0 1 0 0,0-1-1 0 0,0 1 0 0 0,1 0 1 0 0,-1-1-1 0 0,0 1 0 0 0,1 0 0 0 0,-1-3 1 0 0,1 3-159 0 0,0 1 0 0 0,0-1 0 0 0,0 1 1 0 0,0-1-1 0 0,1 1 0 0 0,-1-1 0 0 0,0 1 1 0 0,1 0-1 0 0,-1-1 0 0 0,1 1 0 0 0,-1-1 1 0 0,1 1-1 0 0,0 0 0 0 0,-1-1 1 0 0,1 1-1 0 0,0 0 0 0 0,0 0 0 0 0,0-1 1 0 0,0 1-1 0 0,0 0 0 0 0,0 0 0 0 0,0 0 1 0 0,2-1-1 0 0,5-2-28 0 0,1-1 1 0 0,0 1 0 0 0,-1 1 0 0 0,1 0-1 0 0,0 0 1 0 0,19-3 0 0 0,60-2-424 0 0,-64 7 336 0 0,79-8-1075 0 0,-35-3-3709 0 0,-32 2-4189 0 0</inkml:trace>
  <inkml:trace contextRef="#ctx0" brushRef="#br0" timeOffset="1">838 19 10592 0 0,'-16'-19'15855'0'0,"14"22"-15625"0"0,-1 0 0 0 0,1 0 0 0 0,0 0 0 0 0,0 1 0 0 0,0-1 0 0 0,0 0 0 0 0,-2 7 0 0 0,-4 8 202 0 0,1-7-263 0 0,2 1-1 0 0,-1 0 1 0 0,1 0-1 0 0,-5 22 1 0 0,9-28-162 0 0,0-1-1 0 0,0 0 1 0 0,0 1 0 0 0,1-1 0 0 0,0 1-1 0 0,0-1 1 0 0,0 1 0 0 0,1-1 0 0 0,0 0-1 0 0,0 1 1 0 0,0-1 0 0 0,1 0 0 0 0,-1 0-1 0 0,5 8 1 0 0,-5-11-20 0 0,0 0 1 0 0,0 0-1 0 0,1 0 0 0 0,-1 0 1 0 0,1 0-1 0 0,-1 0 0 0 0,1 0 1 0 0,0 0-1 0 0,0-1 0 0 0,0 1 1 0 0,0-1-1 0 0,0 1 0 0 0,0-1 0 0 0,0 0 1 0 0,0 0-1 0 0,1 0 0 0 0,-1 0 1 0 0,0 0-1 0 0,1 0 0 0 0,4 0 1 0 0,-2-1-385 0 0,0 0 0 0 0,1 0 0 0 0,-1 0 0 0 0,1-1 0 0 0,-1 0 0 0 0,0 0 0 0 0,0-1 0 0 0,10-3 1 0 0,10-5-6064 0 0,0-2-1889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0 23039 0 0,'-6'3'1126'0'0,"4"-2"-1007"0"0,-1 0 1 0 0,1 0 0 0 0,0 1-1 0 0,0-1 1 0 0,0 1 0 0 0,0 0-1 0 0,0 0 1 0 0,0 0 0 0 0,0-1 0 0 0,1 2-1 0 0,-3 2 1 0 0,-15 28-225 0 0,14-21 176 0 0,-186 361 5901 0 0,181-353-5933 0 0,-52 118 88 0 0,55-118-126 0 0,0 0 0 0 0,2 1 0 0 0,0-1 0 0 0,1 1 0 0 0,-1 23 0 0 0,5-38-473 0 0,0 1 1 0 0,0 0-1 0 0,1 0 1 0 0,0-1-1 0 0,0 1 1 0 0,3 10-1 0 0,-3-14-1 0 0,0 0 0 0 0,1 0 0 0 0,-1 0 0 0 0,1 0 1 0 0,-1 0-1 0 0,1-1 0 0 0,0 1 0 0 0,0-1 0 0 0,0 1 0 0 0,0-1 0 0 0,0 0 0 0 0,1 0 0 0 0,-1 0 0 0 0,1 0 0 0 0,4 3 0 0 0,7 1-8514 0 0</inkml:trace>
  <inkml:trace contextRef="#ctx0" brushRef="#br0" timeOffset="1">338 791 24879 0 0,'0'1'195'0'0,"-1"0"0"0"0,1-1 0 0 0,0 1 0 0 0,-1-1-1 0 0,1 1 1 0 0,0 0 0 0 0,0-1 0 0 0,-1 1 0 0 0,1 0 0 0 0,0-1 0 0 0,0 1-1 0 0,0 0 1 0 0,0 0 0 0 0,1-1-135 0 0,-1 0-1 0 0,1 0 0 0 0,0-1 1 0 0,-1 1-1 0 0,1 0 0 0 0,-1 0 1 0 0,1-1-1 0 0,0 1 0 0 0,-1-1 1 0 0,1 1-1 0 0,-1 0 0 0 0,1-1 1 0 0,-1 1-1 0 0,1-1 0 0 0,-1 1 1 0 0,0-1-1 0 0,1 0 0 0 0,-1 1 1 0 0,1-1-1 0 0,8-13 1611 0 0,52-74-447 0 0,-30 34-1223 0 0,-14 23 0 0 0,28-40 0 0 0,-33 58 0 0 0,-6 12 0 0 0,-5 2 0 0 0,1-1 0 0 0,-1 1 0 0 0,0 0 0 0 0,0 0 0 0 0,0-1 0 0 0,0 1 0 0 0,0 0 0 0 0,0 0 0 0 0,0 0 0 0 0,0 0 0 0 0,0 0 0 0 0,0 0 0 0 0,0 0 0 0 0,0 0 0 0 0,-1 1 0 0 0,2 1 0 0 0,10 27 0 0 0,-8-18 0 0 0,1 0 0 0 0,0 0 0 0 0,1-1 0 0 0,0 1 0 0 0,0-2 0 0 0,14 18 0 0 0,-18-26 0 0 0,0 0 0 0 0,0 1 0 0 0,0-1 0 0 0,0 0 0 0 0,1 0 0 0 0,-1-1 0 0 0,1 1 0 0 0,-1 0 0 0 0,1-1 0 0 0,0 0 0 0 0,-1 1 0 0 0,1-1 0 0 0,0 0 0 0 0,0 0 0 0 0,0-1 0 0 0,0 1 0 0 0,0-1 0 0 0,0 1 0 0 0,0-1 0 0 0,0 0 0 0 0,0 0 0 0 0,0 0 0 0 0,0-1 0 0 0,0 1 0 0 0,0-1 0 0 0,0 1 0 0 0,0-1 0 0 0,0 0 0 0 0,4-3 0 0 0,2 0 0 0 0,0-1 0 0 0,0-1 0 0 0,0 0 0 0 0,-1 0 0 0 0,0 0 0 0 0,12-14 0 0 0,39-52 0 0 0,-46 55 0 0 0,-2 1-246 0 0,-1 0-1 0 0,0 0 1 0 0,-1-1-1 0 0,7-20 1 0 0,-7 12-1178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20591 0 0,'0'0'464'0'0,"1"-14"1132"0"0,4-2-1530 0 0,0-3 2198 0 0,6 32 454 0 0,-4 2-2564 0 0,-1-1-1 0 0,-1 1 1 0 0,0 0-1 0 0,-1 0 1 0 0,-1 1 0 0 0,0-1-1 0 0,0 17 1 0 0,-2 114 267 0 0,-2-108-371 0 0,-5 53 44 0 0,2-53-42 0 0,2 47-1 0 0,3-58-122 0 0,0 6-377 0 0,1-1 0 0 0,9 48-1 0 0,-7-56-1244 0 0,-4-22 201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23039 0 0,'0'0'528'0'0,"6"3"704"0"0,9 2-1021 0 0,0 0 0 0 0,0 0 0 0 0,0-2 0 0 0,21 3 0 0 0,65 2 879 0 0,-65-6-515 0 0,20 2 140 0 0,1-3-1 0 0,83-9 1 0 0,-111 4-1634 0 0,0-2 0 0 0,0 0 0 0 0,0-2 0 0 0,53-23 1 0 0,-42 12-760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1:5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7 230 24159 0 0,'0'-1'87'0'0,"-1"1"0"0"0,1-1 0 0 0,-1 1 1 0 0,1-1-1 0 0,-1 1 0 0 0,1-1 0 0 0,-1 1 0 0 0,1-1 0 0 0,0 1 0 0 0,-1-1 0 0 0,1 0 0 0 0,0 1 0 0 0,0-1 0 0 0,-1 1 0 0 0,1-1 0 0 0,0 0 0 0 0,0 1 0 0 0,0-1 0 0 0,0 0 0 0 0,0 1 1 0 0,0-1-1 0 0,0 0 0 0 0,0 0 0 0 0,0 0 0 0 0,0 0-40 0 0,1-1 0 0 0,-1 1 0 0 0,1 0 0 0 0,0 0 0 0 0,-1-1 1 0 0,1 1-1 0 0,0 0 0 0 0,0 0 0 0 0,0 0 0 0 0,0 0 0 0 0,2-1 0 0 0,3-3-67 0 0,0 1-1 0 0,1-1 0 0 0,10-4 0 0 0,-15 8 101 0 0,90-54 2237 0 0,-7 2-1029 0 0,-71 46-1118 0 0,9-6 87 0 0,0 2-1 0 0,0 1 1 0 0,40-12 0 0 0,-61 21-248 0 0,1 0 0 0 0,-1 1 0 0 0,0-1 0 0 0,1 1 0 0 0,-1 0 0 0 0,0 0 0 0 0,1 0 0 0 0,-1 0 0 0 0,1 0 0 0 0,-1 0 0 0 0,0 1 0 0 0,1-1 0 0 0,-1 1 0 0 0,0-1 0 0 0,0 1 0 0 0,1 0 0 0 0,-1 0 0 0 0,0 0 0 0 0,3 2 0 0 0,-3-1-3 0 0,-1 0-1 0 0,1 0 0 0 0,-1 0 1 0 0,1 0-1 0 0,-1 0 0 0 0,0 0 0 0 0,0 0 1 0 0,0 0-1 0 0,0 0 0 0 0,0 0 0 0 0,-1 1 1 0 0,1-1-1 0 0,0 0 0 0 0,-1 1 0 0 0,0-1 1 0 0,0 0-1 0 0,0 1 0 0 0,0-1 0 0 0,0 5 1 0 0,-1 2 7 0 0,-1 1 0 0 0,0-1-1 0 0,0 0 1 0 0,-1 0 0 0 0,0 0 0 0 0,0-1 0 0 0,-1 1 0 0 0,0-1 0 0 0,-6 10 0 0 0,-8 8 38 0 0,-30 34-1 0 0,28-37 6 0 0,-24 38-1 0 0,25-30 30 0 0,1 1 0 0 0,2 0 0 0 0,-22 64 0 0 0,36-89-75 0 0,0 0 0 0 0,0 1 0 0 0,1-1-1 0 0,0 1 1 0 0,0 9 0 0 0,1-15-9 0 0,0-1 1 0 0,0 1-1 0 0,0 0 1 0 0,0-1-1 0 0,1 1 0 0 0,-1 0 1 0 0,1-1-1 0 0,-1 1 1 0 0,1-1-1 0 0,-1 1 1 0 0,1-1-1 0 0,0 1 0 0 0,0-1 1 0 0,0 1-1 0 0,0-1 1 0 0,0 0-1 0 0,0 1 0 0 0,0-1 1 0 0,0 0-1 0 0,1 0 1 0 0,-1 0-1 0 0,0 0 1 0 0,1 0-1 0 0,-1 0 0 0 0,1 0 1 0 0,-1-1-1 0 0,1 1 1 0 0,2 1-1 0 0,4 0-1 0 0,-1-1 0 0 0,1 0 0 0 0,0 0 0 0 0,0 0 0 0 0,-1-1 0 0 0,10 0 0 0 0,47-9 0 0 0,-41 5 0 0 0,84-18-2322 0 0,-1-9-4741 0 0,-63 15-2983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0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9216 0 0,'0'0'1077'0'0,"9"7"1399"0"0,-2-3-2151 0 0,1-1 1 0 0,-1 0-1 0 0,1 0 0 0 0,-1-1 0 0 0,1 0 1 0 0,0 0-1 0 0,0-1 0 0 0,13 0 0 0 0,-13 0 48 0 0,31 1 608 0 0,-1-2 1 0 0,1-1-1 0 0,40-8 0 0 0,13 0-208 0 0,229-14-151 0 0,-278 21-692 0 0,195-8-2154 0 0,-201 10 416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1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15144 0 0,'12'-3'1146'0'0,"-2"-2"-891"0"0,0 0 0 0 0,0 1-1 0 0,1 0 1 0 0,-1 0 0 0 0,1 1 0 0 0,0 1 0 0 0,0 0-1 0 0,12-1 1 0 0,5-2 431 0 0,28-3 90 0 0,-1 2 0 0 0,1 3 0 0 0,0 2 1 0 0,60 7-1 0 0,75 4-2153 0 0,-161-8 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64 112 13104 0 0,'-6'-17'828'0'0,"4"14"-654"0"0,1 0 0 0 0,0 0 1 0 0,0 0-1 0 0,0-1 0 0 0,0 1 1 0 0,0 0-1 0 0,1-1 1 0 0,0-4-1 0 0,-1-3 1669 0 0,2 0 1 0 0,0 0 0 0 0,5-16 3924 0 0,-6 27-5691 0 0,2 9 669 0 0,0 14-859 0 0,-6 51 323 0 0,-22 125 0 0 0,-3 34 43 0 0,28-193-286 0 0,5 63-1 0 0,3-82-936 0 0,-6-19-77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1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2221 4144 0 0,'0'0'191'0'0,"2"-2"-11"0"0,2-1-161 0 0,-1 0 0 0 0,1-1 1 0 0,-1 0-1 0 0,0 0 0 0 0,0 0 1 0 0,0 0-1 0 0,3-7 0 0 0,4-6 568 0 0,15-27 1307 0 0,-18 31-1444 0 0,0 1 1 0 0,13-18-1 0 0,177-227 1585 0 0,-191 247-2007 0 0,137-174 408 0 0,42-40 4 0 0,11 7 40 0 0,-64 78-324 0 0,-53 54-208 0 0,147-121 0 0 0,-55 55 184 0 0,9-3-253 0 0,26-26-150 0 0,-167 141-61 0 0,-2-3 0 0 0,-2 0 0 0 0,38-61 0 0 0,-62 80-702 0 0,-5 14 44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1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2128 2304 0 0,'0'1'167'0'0,"-1"0"-151"0"0,0 1 1 0 0,0-1-1 0 0,0 1 1 0 0,1 0 0 0 0,-1 0-1 0 0,0-1 1 0 0,1 1-1 0 0,0 0 1 0 0,-1 2-1 0 0,0 4 99 0 0,0-5-60 0 0,1-2-45 0 0,0 0-1 0 0,0 0 1 0 0,0 0-1 0 0,0 0 1 0 0,0 0-1 0 0,-1 0 1 0 0,1 0-1 0 0,0 0 1 0 0,-1 0-1 0 0,1 0 1 0 0,0 0-1 0 0,-1-1 1 0 0,0 1-1 0 0,1 0 1 0 0,-1 0-1 0 0,1 0 1 0 0,-1-1-1 0 0,-1 2 1 0 0,1-1 108 0 0,2-6 409 0 0,-1 0 1 0 0,1 0-1 0 0,0 0 0 0 0,0 0 0 0 0,1 0 0 0 0,-1 1 0 0 0,1-1 0 0 0,2-5 1 0 0,24-37 1460 0 0,-11 19-1154 0 0,130-197 1988 0 0,16 12-1879 0 0,-158 207-918 0 0,68-90 219 0 0,46-57 7 0 0,-54 76-228 0 0,227-261 125 0 0,-289 335-148 0 0,286-309 64 0 0,92-78 0 0 0,-232 234-83 0 0,-130 137-83 0 0,-12 12-140 0 0,0 0 1 0 0,-1 0 0 0 0,1 0-1 0 0,-2-1 1 0 0,8-12-1 0 0,-12 20 132 0 0,-1 0-1 0 0,0-1 1 0 0,0 1-1 0 0,0 0 0 0 0,0 0 1 0 0,0-1-1 0 0,0 1 1 0 0,0 0-1 0 0,0-1 1 0 0,1 1-1 0 0,-1 0 1 0 0,0-1-1 0 0,0 1 0 0 0,0 0 1 0 0,0-1-1 0 0,-1 1 1 0 0,1 0-1 0 0,0-1 1 0 0,0 1-1 0 0,0 0 1 0 0,0-1-1 0 0,0 1 0 0 0,0 0 1 0 0,-1-1-1 0 0,-4-1-3899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1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17191 0 0,'0'0'8144'0'0,"1"1"-7120"0"0,0 1-874 0 0,1 0 0 0 0,-1 0-1 0 0,0 0 1 0 0,-1 0 0 0 0,1 0-1 0 0,0 0 1 0 0,0 0 0 0 0,-1 0 0 0 0,0 1-1 0 0,1-1 1 0 0,-1 0 0 0 0,0 3 0 0 0,-1 32 410 0 0,1-16-214 0 0,0 95 517 0 0,-1 77-329 0 0,2-103-443 0 0,13 102-377 0 0,-17-176-611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1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70 211 15376 0 0,'-4'3'255'0'0,"1"0"-1"0"0,0 0 1 0 0,0 1 0 0 0,0 0 0 0 0,0-1 0 0 0,0 1 0 0 0,1 0 0 0 0,-4 7 0 0 0,-3 5 1668 0 0,5-10-1149 0 0,0 0 1 0 0,0 0 0 0 0,1 0-1 0 0,0 1 1 0 0,0 0 0 0 0,-2 10-1 0 0,0-2 403 0 0,5-26 1110 0 0,6-26 945 0 0,-2 23-3232 0 0,1 0 0 0 0,1 1 0 0 0,0-1 0 0 0,1 1 0 0 0,1 0 0 0 0,-1 1 0 0 0,2 0 0 0 0,17-20 0 0 0,8-8 182 0 0,-20 23 4 0 0,1 0-1 0 0,0 1 1 0 0,33-26 0 0 0,-45 39-184 0 0,1 1-1 0 0,-1 0 0 0 0,1 0 1 0 0,-1 0-1 0 0,1 1 0 0 0,0-1 1 0 0,-1 1-1 0 0,1 0 0 0 0,6-1 1 0 0,-8 2-2 0 0,0 0-1 0 0,0 0 1 0 0,0 0 0 0 0,0 0 0 0 0,1 0 0 0 0,-1 1 0 0 0,0-1 0 0 0,-1 0 0 0 0,1 1-1 0 0,0 0 1 0 0,0-1 0 0 0,0 1 0 0 0,0 0 0 0 0,0 0 0 0 0,-1 0 0 0 0,1 0 0 0 0,0 1-1 0 0,-1-1 1 0 0,1 0 0 0 0,1 2 0 0 0,6 7 7 0 0,-1 1 0 0 0,1 0 1 0 0,-2 0-1 0 0,9 17 0 0 0,19 51 5 0 0,-30-68-127 0 0,1 0 1 0 0,0 0-1 0 0,0-1 0 0 0,1 0 0 0 0,13 14 1 0 0,7 4-3654 0 0,-17-21-3281 0 0,2-1-2093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8:5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429 138 4608 0 0,'-2'-5'320'0'0,"1"0"0"0"0,-1 0 0 0 0,0 1 0 0 0,0-1 0 0 0,0 1 0 0 0,-1 0 0 0 0,0 0 0 0 0,-3-5 0 0 0,-2-2 2206 0 0,3 4-1544 0 0,2 2-460 0 0,0 0-1 0 0,0 1 1 0 0,-1-1 0 0 0,0 1-1 0 0,0-1 1 0 0,-6-4 0 0 0,-5-3 363 0 0,12 9-709 0 0,0 1 1 0 0,0 0-1 0 0,0-1 0 0 0,0 1 0 0 0,0 0 1 0 0,-1 1-1 0 0,1-1 0 0 0,0 1 0 0 0,-1-1 1 0 0,1 1-1 0 0,-1 0 0 0 0,1 0 1 0 0,-6 0-1 0 0,-1 0-111 0 0,0 0 0 0 0,0 1 0 0 0,0 1 0 0 0,0-1 0 0 0,0 1-1 0 0,0 1 1 0 0,0 0 0 0 0,1 1 0 0 0,-1 0 0 0 0,1 0 0 0 0,-1 1 0 0 0,1 0 0 0 0,0 0 0 0 0,1 1 0 0 0,-1 0 0 0 0,1 1 0 0 0,0 0 0 0 0,0 0 0 0 0,1 1 0 0 0,0 0 0 0 0,0 0 0 0 0,0 1-1 0 0,-10 16 1 0 0,5-2-20 0 0,1 0-1 0 0,2 1 0 0 0,0 0 0 0 0,1 0 1 0 0,1 1-1 0 0,2 0 0 0 0,0 0 1 0 0,1 1-1 0 0,0 35 0 0 0,4-23 169 0 0,2 1 0 0 0,1-1 0 0 0,2 0 0 0 0,1 0-1 0 0,19 57 1 0 0,-21-81-89 0 0,1-1 1 0 0,0 0-1 0 0,1 0 0 0 0,1 0 0 0 0,-1-1 0 0 0,2 0 0 0 0,0-1 0 0 0,0 1 0 0 0,1-1 1 0 0,16 14-1 0 0,-20-19-32 0 0,1-1 0 0 0,0 0 1 0 0,0 0-1 0 0,0-1 0 0 0,0 0 1 0 0,0 0-1 0 0,1 0 0 0 0,-1-1 0 0 0,12 2 1 0 0,-13-3-29 0 0,0 0 0 0 0,1-1 0 0 0,-1 0 0 0 0,0 0 0 0 0,1 0 0 0 0,-1-1-1 0 0,0 1 1 0 0,1-2 0 0 0,-1 1 0 0 0,0 0 0 0 0,0-1 0 0 0,0 0 0 0 0,8-4 0 0 0,0-1 106 0 0,-1-2 0 0 0,0 1 0 0 0,0-2-1 0 0,-1 1 1 0 0,0-2 0 0 0,0 1 0 0 0,-1-1 0 0 0,-1-1-1 0 0,0 0 1 0 0,0 0 0 0 0,-2-1 0 0 0,1 0 0 0 0,9-25-1 0 0,-9 17-96 0 0,-1 0 0 0 0,0 0 0 0 0,-2-1-1 0 0,0 0 1 0 0,-2 0 0 0 0,-1 0 0 0 0,0 0-1 0 0,-3-37 1 0 0,-1 35-62 0 0,-1 1 0 0 0,-2 0-1 0 0,0 0 1 0 0,-1 0 0 0 0,-2 1-1 0 0,0 0 1 0 0,-1 0-1 0 0,-1 1 1 0 0,-1 0 0 0 0,-1 1-1 0 0,-24-31 1 0 0,32 46-38 0 0,-2-2-241 0 0,0 0 0 0 0,-1 0 1 0 0,-7-6-1 0 0,12 12 199 0 0,1 0 1 0 0,-1-1-1 0 0,0 1 0 0 0,1 0 0 0 0,-1 0 0 0 0,0 0 1 0 0,0 1-1 0 0,0-1 0 0 0,0 0 0 0 0,0 1 0 0 0,0-1 1 0 0,0 1-1 0 0,0-1 0 0 0,0 1 0 0 0,0 0 0 0 0,0 0 1 0 0,0 0-1 0 0,0 0 0 0 0,0 1 0 0 0,-3-1 1 0 0,-2 5-2532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2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1239 8720 0 0,'-2'0'63'0'0,"-1"0"1"0"0,1 1-1 0 0,0-1 1 0 0,0 0-1 0 0,0 1 1 0 0,0 0 0 0 0,0-1-1 0 0,0 1 1 0 0,0 0-1 0 0,0 0 1 0 0,0 0-1 0 0,1 1 1 0 0,-3 0-1 0 0,-2 2 0 0 0,5-3-37 0 0,1-1 1 0 0,0 0-1 0 0,0 0 1 0 0,0 0-1 0 0,0 0 1 0 0,0 1 0 0 0,0-1-1 0 0,0 0 1 0 0,-1 0-1 0 0,1 0 1 0 0,0 0-1 0 0,0 0 1 0 0,0 0-1 0 0,0 0 1 0 0,-1 1-1 0 0,1-1 1 0 0,0 0 0 0 0,0 0-1 0 0,0 0 1 0 0,0 0-1 0 0,-1 0 1 0 0,1 0-1 0 0,0 0 1 0 0,0 0-1 0 0,0 0 1 0 0,-1 0-1 0 0,1 0 1 0 0,0 0 0 0 0,0 0-1 0 0,0 0 1 0 0,-1 0-1 0 0,1 0 1 0 0,0 0-1 0 0,0 0 1 0 0,0 0-1 0 0,0-1 1 0 0,-1 1-1 0 0,1 0 1 0 0,0 0 0 0 0,0 0-1 0 0,0 0 1 0 0,0 0-1 0 0,-1-1 1 0 0,4-8 2605 0 0,10-14 1791 0 0,19-26-2234 0 0,18-25-467 0 0,57-74-378 0 0,94-116 1065 0 0,247-206-1511 0 0,-366 395-1310 0 0,-30 27-1569 0 0,-1 2-3332 0 0,5-3-2750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3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55 659 7944 0 0,'-2'-1'111'0'0,"0"1"-1"0"0,-1-1 1 0 0,1 0 0 0 0,0 0 0 0 0,0 0-1 0 0,0 0 1 0 0,0 0 0 0 0,0-1 0 0 0,1 1-1 0 0,-1 0 1 0 0,0-1 0 0 0,1 0 0 0 0,-1 1-1 0 0,1-1 1 0 0,-1 0 0 0 0,0-2 0 0 0,0 1 849 0 0,0-1-1 0 0,0 0 1 0 0,1 0 0 0 0,-2-7 0 0 0,-3-2 2128 0 0,5 12-2910 0 0,0 0-1 0 0,1 0 0 0 0,-1 0 1 0 0,1 0-1 0 0,-1 0 0 0 0,1 0 1 0 0,-1 0-1 0 0,1 0 0 0 0,0 0 1 0 0,-1 0-1 0 0,1 0 0 0 0,0 0 1 0 0,0 0-1 0 0,0 0 0 0 0,0 0 0 0 0,0 0 1 0 0,0 0-1 0 0,0 0 0 0 0,0 0 1 0 0,0 0-1 0 0,1-2 0 0 0,-1 1 49 0 0,1 1-1 0 0,-1 0 1 0 0,1-1-1 0 0,-1 1 1 0 0,0 0-1 0 0,0-1 1 0 0,0 1-1 0 0,0-1 0 0 0,0 1 1 0 0,0-3-1 0 0,0-8 1082 0 0,1 11-1081 0 0,-1 0 1 0 0,0 0 0 0 0,0 0-1 0 0,0 0 1 0 0,1 0-1 0 0,-1 0 1 0 0,0 0-1 0 0,1 0 1 0 0,-1 0-1 0 0,1 1 1 0 0,-1-1-1 0 0,1 0 1 0 0,-1 0 0 0 0,1 1-1 0 0,1-2 1 0 0,-2 2-180 0 0,1 0 0 0 0,0 0 0 0 0,-1 0 0 0 0,1 0 0 0 0,0 0 1 0 0,-1 0-1 0 0,1 0 0 0 0,0 1 0 0 0,-1-1 0 0 0,1 0 0 0 0,0 0 1 0 0,-1 1-1 0 0,1-1 0 0 0,-1 0 0 0 0,1 1 0 0 0,-1-1 0 0 0,1 0 1 0 0,-1 1-1 0 0,1-1 0 0 0,-1 1 0 0 0,1-1 0 0 0,-1 1 0 0 0,1-1 1 0 0,-1 2-1 0 0,4 2-19 0 0,0 1 0 0 0,0-1 1 0 0,-1 1-1 0 0,0 0 0 0 0,0 1 1 0 0,0-1-1 0 0,3 10 0 0 0,11 44 32 0 0,-7-21-4 0 0,0 1 111 0 0,8 68 0 0 0,-3-13 57 0 0,-10-70-70 0 0,14 42 1 0 0,-18-65-80 0 0,0-1-48 0 0,1-1 0 0 0,0 1 0 0 0,0 0 1 0 0,-1-1-1 0 0,1 1 0 0 0,0-1 1 0 0,-1 0-1 0 0,3 0 0 0 0,1-3 12 0 0,-1 0 0 0 0,1 1-1 0 0,-1-2 1 0 0,0 1 0 0 0,-1 0 0 0 0,1-1-1 0 0,4-7 1 0 0,3-4 43 0 0,265-363 465 0 0,-186 252-613 0 0,153-169 1 0 0,-203 256-1283 0 0,48-35 0 0 0,-48 42-108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8:5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16 5984 0 0,'-1'-2'235'0'0,"0"1"0"0"0,0 0 0 0 0,0 0 0 0 0,1 0 0 0 0,-1 0 0 0 0,0 0 0 0 0,0 1 0 0 0,0-1 0 0 0,-1 0 0 0 0,1 0 0 0 0,0 1 0 0 0,0-1 0 0 0,0 0 0 0 0,0 1 0 0 0,-1-1 0 0 0,1 1 0 0 0,0 0 0 0 0,0-1 0 0 0,-1 1 0 0 0,1 0 0 0 0,0 0 0 0 0,-1 0 0 0 0,1 0 0 0 0,0 0 0 0 0,-1 0 0 0 0,1 0 0 0 0,0 0 0 0 0,-1 1 0 0 0,1-1 0 0 0,0 0 0 0 0,-1 1 0 0 0,1-1 0 0 0,-2 2 0 0 0,-3 1 5 0 0,1 1 0 0 0,-1 0 0 0 0,0 0 0 0 0,1 0 0 0 0,-6 6 0 0 0,4-3-6 0 0,2-2-166 0 0,0 0 0 0 0,1 0 1 0 0,0 1-1 0 0,0 0 0 0 0,0 0 1 0 0,0 0-1 0 0,1 0 0 0 0,0 1 0 0 0,1-1 1 0 0,-1 1-1 0 0,-1 9 0 0 0,-1 3 140 0 0,2 1 0 0 0,-3 35 0 0 0,7-30 64 0 0,0 0 0 0 0,1-1 0 0 0,1 1-1 0 0,2-1 1 0 0,0 0 0 0 0,2 0 0 0 0,0-1-1 0 0,2 0 1 0 0,21 42 0 0 0,-25-56-102 0 0,0 0 1 0 0,1-1-1 0 0,0 0 1 0 0,0 0-1 0 0,1-1 1 0 0,0 0-1 0 0,0 0 1 0 0,1 0-1 0 0,-1-1 1 0 0,13 8-1 0 0,-17-12-107 0 0,1 0-1 0 0,-1-1 1 0 0,1 1-1 0 0,0 0 1 0 0,-1-1-1 0 0,1 0 0 0 0,0 0 1 0 0,0 0-1 0 0,0-1 1 0 0,0 1-1 0 0,0-1 1 0 0,0 0-1 0 0,0 0 1 0 0,0 0-1 0 0,0 0 0 0 0,0-1 1 0 0,0 0-1 0 0,-1 1 1 0 0,1-2-1 0 0,0 1 1 0 0,0 0-1 0 0,-1-1 1 0 0,1 1-1 0 0,0-1 0 0 0,-1 0 1 0 0,0-1-1 0 0,1 1 1 0 0,3-4-1 0 0,-2 1 89 0 0,1-2-1 0 0,-1 1 0 0 0,0 0 0 0 0,0-1 1 0 0,0 0-1 0 0,-1 0 0 0 0,0 0 1 0 0,-1-1-1 0 0,0 1 0 0 0,0-1 0 0 0,0 0 1 0 0,2-15-1 0 0,-4 18-83 0 0,-1 0 1 0 0,1 0-1 0 0,-1 0 0 0 0,0 0 0 0 0,-1 0 1 0 0,1 0-1 0 0,-1 0 0 0 0,0 0 1 0 0,-2-8-1 0 0,1 9-45 0 0,1 1 0 0 0,-1 0 1 0 0,1 0-1 0 0,-1 1 0 0 0,0-1 0 0 0,0 0 1 0 0,0 0-1 0 0,0 1 0 0 0,0 0 0 0 0,-1-1 1 0 0,1 1-1 0 0,-1 0 0 0 0,0 0 0 0 0,0 0 1 0 0,-5-2-1 0 0,3 1-6 0 0,-1 1 0 0 0,0 0 0 0 0,0 1 0 0 0,0-1 0 0 0,0 1 0 0 0,0 1-1 0 0,0-1 1 0 0,0 1 0 0 0,0 0 0 0 0,0 0 0 0 0,0 0 0 0 0,-10 3 0 0 0,-1 1-352 0 0,-1 1-1 0 0,-33 13 0 0 0,38-12-1357 0 0,-21 13 0 0 0,13-4-6465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3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1162 16559 0 0,'0'1'90'0'0,"0"0"0"0"0,-1 0 0 0 0,1 0 0 0 0,0 0 0 0 0,-1 0 0 0 0,1 0 0 0 0,0 0 0 0 0,0 0-1 0 0,0 0 1 0 0,0 0 0 0 0,0 0 0 0 0,0 0 0 0 0,0 1 0 0 0,1-1 0 0 0,-1 0 0 0 0,0 0-1 0 0,0 0 1 0 0,1 0 0 0 0,-1 0 0 0 0,1 0 0 0 0,0 1 0 0 0,18-12 4776 0 0,5-9-3417 0 0,-1-1 0 0 0,-1-1 0 0 0,31-37 0 0 0,49-80-127 0 0,-51 67-703 0 0,68-90-192 0 0,94-128 261 0 0,52-32-3717 0 0,-226 279-4184 0 0,-2 6-2264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3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36 19351 0 0,'-20'-28'2096'0'0,"20"28"-2012"0"0,0 0-1 0 0,0 0 0 0 0,0 0 1 0 0,-1 0-1 0 0,1-1 1 0 0,0 1-1 0 0,0 0 0 0 0,0 0 1 0 0,0 0-1 0 0,0 0 0 0 0,0 0 1 0 0,-1-1-1 0 0,1 1 1 0 0,0 0-1 0 0,0 0 0 0 0,0 0 1 0 0,0 0-1 0 0,0-1 0 0 0,0 1 1 0 0,0 0-1 0 0,0 0 1 0 0,0 0-1 0 0,0-1 0 0 0,0 1 1 0 0,0 0-1 0 0,0 0 0 0 0,0 0 1 0 0,0-1-1 0 0,0 1 1 0 0,0 0-1 0 0,0 0 0 0 0,0 0 1 0 0,0 0-1 0 0,0-1 0 0 0,1 1 1 0 0,-1 0-1 0 0,0 0 1 0 0,0 0-1 0 0,0 0 0 0 0,0 0 1 0 0,0-1-1 0 0,0 1 0 0 0,1 0 1 0 0,-1 0-1 0 0,0 0 1 0 0,0 0-1 0 0,0 0 0 0 0,0 0 1 0 0,0 0-1 0 0,1-1 0 0 0,-1 1 1 0 0,0 0-1 0 0,0 0 1 0 0,0 0-1 0 0,1 0 0 0 0,-1 0 1 0 0,0 0-1 0 0,0 0 0 0 0,0 0 1 0 0,0 0-1 0 0,1 0 1 0 0,-1 0-1 0 0,0 0 0 0 0,0 0 1 0 0,0 0-1 0 0,1 0 0 0 0,-1 0 1 0 0,0 1-1 0 0,2-1-197 0 0,1 2 309 0 0,0 0 1 0 0,0 0-1 0 0,0 0 1 0 0,-1 1-1 0 0,1-1 0 0 0,-1 1 1 0 0,1-1-1 0 0,-1 1 1 0 0,0 0-1 0 0,4 5 1 0 0,-1 0 14 0 0,31 35 574 0 0,-20-25-280 0 0,20 31 1 0 0,-6-1-265 0 0,32 71 0 0 0,-37-62-353 0 0,2 5-152 0 0,45 78 0 0 0,-50-112-1295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17279 0 0,'0'0'1320'0'0,"10"-2"-744"0"0,53-18 5143 0 0,-13 11-4527 0 0,57-5 0 0 0,-90 13-2117 0 0,27-7 1 0 0,-23 3-587 0 0,4 0-432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3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2 657 23039 0 0,'-1'-2'103'0'0,"1"0"-1"0"0,0 0 0 0 0,0 0 0 0 0,-1 0 1 0 0,2 0-1 0 0,-1 0 0 0 0,0 0 0 0 0,0 0 1 0 0,1 0-1 0 0,-1 0 0 0 0,1 0 1 0 0,-1 0-1 0 0,1 0 0 0 0,0 0 0 0 0,0 0 1 0 0,0 0-1 0 0,0 1 0 0 0,0-1 1 0 0,0 0-1 0 0,0 1 0 0 0,1-1 0 0 0,-1 1 1 0 0,3-2-1 0 0,54-53-26 0 0,-11 14 1244 0 0,57-69 0 0 0,-46 38-420 0 0,112-145 572 0 0,-102 129-2388 0 0,-51 68 345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3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23039 0 0,'0'0'1760'0'0,"-3"5"-1013"0"0,2-4-677 0 0,1 0 0 0 0,-1 0 0 0 0,1 0 0 0 0,-1 0 0 0 0,1 0 0 0 0,-1 0 0 0 0,1 0 1 0 0,0 0-1 0 0,0 0 0 0 0,0 0 0 0 0,-1 0 0 0 0,1 0 0 0 0,0 0 0 0 0,0 0 0 0 0,0 0 0 0 0,1 0 0 0 0,-1 0 0 0 0,0 0 0 0 0,0 0 0 0 0,0 0 1 0 0,1 0-1 0 0,-1 0 0 0 0,1 0 0 0 0,-1 0 0 0 0,1 1 0 0 0,14 20 1892 0 0,-14-21-1922 0 0,14 20 556 0 0,-1 0-1 0 0,21 45 1 0 0,-2-3-42 0 0,34 76-554 0 0,-29-53 0 0 0,29 76 0 0 0,-19-77 0 0 0,-30-61-460 0 0,-15-21-127 0 0,0 1 0 0 0,-1-1 0 0 0,1 1 1 0 0,-1-1-1 0 0,0 1 0 0 0,4 8 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3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0 23039 0 0,'-8'1'232'0'0,"0"0"-1"0"0,0 0 1 0 0,0 0 0 0 0,1 1-1 0 0,-1 0 1 0 0,0 0-1 0 0,1 1 1 0 0,0 0 0 0 0,-1 0-1 0 0,1 1 1 0 0,0 0-1 0 0,1 0 1 0 0,-1 1 0 0 0,1 0-1 0 0,-7 6 1 0 0,-7 9 385 0 0,0 2 1 0 0,-30 43-1 0 0,30-38-159 0 0,-38 48 140 0 0,-84 122 343 0 0,129-176-573 0 0,-22 32-60 0 0,-43 95 0 0 0,77-147-1004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3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43 488 19351 0 0,'-43'-17'11471'0'0,"44"18"-11159"0"0,15 15 355 0 0,-13-13-617 0 0,0-1 0 0 0,0 1-1 0 0,0 0 1 0 0,-1 0-1 0 0,1 0 1 0 0,3 6-1 0 0,4 14-125 0 0,-1 1 0 0 0,-1 1 0 0 0,-1-1-1 0 0,4 33 1 0 0,-2 5 76 0 0,-6-40 0 0 0,0 0 0 0 0,2 0 0 0 0,9 29 0 0 0,5 12 0 0 0,-18-62 6 0 0,-1 0 1 0 0,0 0-1 0 0,0 0 0 0 0,1 0 0 0 0,-1 0 1 0 0,1 0-1 0 0,-1-1 0 0 0,1 1 0 0 0,-1 0 1 0 0,1 0-1 0 0,-1 0 0 0 0,1 0 0 0 0,0-1 1 0 0,0 1-1 0 0,-1 0 0 0 0,1-1 0 0 0,0 1 1 0 0,0 0-1 0 0,0-1 0 0 0,-1 1 0 0 0,1-1 1 0 0,0 0-1 0 0,0 1 0 0 0,1-1 0 0 0,0 1 17 0 0,-1-2 0 0 0,1 1 0 0 0,-1 0 0 0 0,1 0 0 0 0,-1 0 0 0 0,0-1 0 0 0,1 1 0 0 0,-1-1 0 0 0,0 1-1 0 0,1-1 1 0 0,-1 1 0 0 0,0-1 0 0 0,1 0 0 0 0,1-1 0 0 0,3-3 77 0 0,0-1 0 0 0,0 1 0 0 0,-1-1 0 0 0,9-11 0 0 0,62-95-100 0 0,22-27 0 0 0,70-59 0 0 0,-87 105 0 0 0,59-61-804 0 0,-98 112 95 0 0,71-54-1 0 0,-78 70-531 0 0,-6 5-7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8:5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9216 0 0,'0'0'706'0'0,"12"-13"4518"0"0,0 3-3428 0 0,0 0-1 0 0,18-10 1 0 0,62-28 222 0 0,-58 31-1699 0 0,-8 5-211 0 0,29-16-1484 0 0,-24 8-3069 0 0,-28 18 2464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8:5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11520 0 0,'-5'2'113'0'0,"0"0"1"0"0,0 0-1 0 0,0 1 0 0 0,0 0 1 0 0,0 0-1 0 0,1 0 1 0 0,-1 1-1 0 0,1 0 1 0 0,0 0-1 0 0,-6 7 1 0 0,4-4 519 0 0,0 0 0 0 0,1 1 0 0 0,0 0 0 0 0,0 0 0 0 0,-6 17 1 0 0,10-22-375 0 0,-1 0 0 0 0,1 0 1 0 0,0 1-1 0 0,1-1 1 0 0,-1 0-1 0 0,0 1 1 0 0,1-1-1 0 0,0 0 1 0 0,0 1-1 0 0,0-1 0 0 0,0 0 1 0 0,0 1-1 0 0,1-1 1 0 0,0 0-1 0 0,-1 1 1 0 0,1-1-1 0 0,0 0 0 0 0,1 0 1 0 0,2 6-1 0 0,-3-8-205 0 0,0 0-1 0 0,0 0 0 0 0,0 0 0 0 0,0 0 1 0 0,0-1-1 0 0,0 1 0 0 0,1 0 0 0 0,-1 0 0 0 0,0-1 1 0 0,1 1-1 0 0,-1-1 0 0 0,0 1 0 0 0,1-1 1 0 0,1 1-1 0 0,22 1 423 0 0,-9-3-228 0 0,0-1-1 0 0,0-1 1 0 0,0-1 0 0 0,-1 0 0 0 0,1-1-1 0 0,27-12 1 0 0,21-7 505 0 0,-47 18-603 0 0,-12 4-91 0 0,0 0-1 0 0,0 0 0 0 0,0 1 1 0 0,1-1-1 0 0,-1 1 0 0 0,0 1 1 0 0,1-1-1 0 0,-1 1 0 0 0,0 0 1 0 0,1 0-1 0 0,8 1 0 0 0,-13 0-48 0 0,0-1 1 0 0,0 1-1 0 0,0-1 0 0 0,0 1 0 0 0,0 0 0 0 0,0-1 1 0 0,0 1-1 0 0,0 0 0 0 0,0 0 0 0 0,0-1 0 0 0,0 1 1 0 0,0 0-1 0 0,-1 0 0 0 0,1 0 0 0 0,0 0 1 0 0,-1 0-1 0 0,1 0 0 0 0,-1 1 0 0 0,1-1 0 0 0,-1 0 1 0 0,0 0-1 0 0,1 0 0 0 0,-1 0 0 0 0,0 0 0 0 0,0 1 1 0 0,0-1-1 0 0,0 0 0 0 0,0 2 0 0 0,0 3 32 0 0,0 1 0 0 0,0-1 0 0 0,-3 13 0 0 0,-6 15 16 0 0,-2 0-1 0 0,-1-1 0 0 0,-2 0 1 0 0,-1 0-1 0 0,-23 36 0 0 0,8-23-2548 0 0,22-34-636 0 0,-17 17 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8:5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19783 0 0,'0'0'956'0'0,"8"0"70"0"0,7-1-816 0 0,0-1 1 0 0,0-1 0 0 0,-1 0-1 0 0,1-1 1 0 0,25-10 0 0 0,-19 6 223 0 0,10-4 694 0 0,38-22-1 0 0,-42 20-186 0 0,54-21-1 0 0,-64 29-935 0 0,-11 4-16 0 0,-1 0 0 0 0,0 0-1 0 0,1 1 1 0 0,-1 0 0 0 0,1-1-1 0 0,-1 2 1 0 0,1-1 0 0 0,0 1-1 0 0,7 0 1 0 0,-13 0 3 0 0,1 0-1 0 0,0 0 1 0 0,0 1-1 0 0,0-1 1 0 0,0 0-1 0 0,-1 0 1 0 0,1 1 0 0 0,0-1-1 0 0,0 0 1 0 0,0 1-1 0 0,-1-1 1 0 0,1 1-1 0 0,0-1 1 0 0,-1 1-1 0 0,1 0 1 0 0,0-1-1 0 0,-1 1 1 0 0,1 0-1 0 0,-1-1 1 0 0,1 1 0 0 0,-1 0-1 0 0,1 0 1 0 0,0 1 8 0 0,-1 0 0 0 0,1 0 0 0 0,0 0 1 0 0,-1 0-1 0 0,0 0 0 0 0,1 1 0 0 0,-1-1 0 0 0,0 0 1 0 0,0 2-1 0 0,-1 4 25 0 0,-1 1 0 0 0,1-1 0 0 0,-5 13 0 0 0,-62 154 153 0 0,22-62-180 0 0,22-55-26 0 0,-12 33 173 0 0,32-78-80 0 0,0-1 0 0 0,2 1-1 0 0,-1 0 1 0 0,1 1 0 0 0,0 14-1 0 0,4-11-1202 0 0,5-3-453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8:5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293 110 6448 0 0,'-3'-3'85'0'0,"1"0"0"0"0,0-1 1 0 0,0 1-1 0 0,0-1 1 0 0,1 1-1 0 0,-1-1 0 0 0,1 1 1 0 0,0-1-1 0 0,0 0 0 0 0,0 0 1 0 0,0 1-1 0 0,0-1 0 0 0,1-5 1 0 0,-3-9 2173 0 0,3 17-2038 0 0,0-1-1 0 0,-1 0 0 0 0,0 0 0 0 0,1 1 1 0 0,-1-1-1 0 0,0 0 0 0 0,0 1 1 0 0,0-1-1 0 0,0 0 0 0 0,0 1 0 0 0,0-1 1 0 0,-1 1-1 0 0,1 0 0 0 0,0-1 0 0 0,-1 1 1 0 0,1 0-1 0 0,-1 0 0 0 0,1 0 0 0 0,-1 0 1 0 0,0 0-1 0 0,1 0 0 0 0,-1 1 1 0 0,0-1-1 0 0,0 0 0 0 0,-3 0 0 0 0,1 0-50 0 0,-1 1 0 0 0,1-1 0 0 0,0 1 0 0 0,-1 0-1 0 0,1 0 1 0 0,-1 0 0 0 0,1 0 0 0 0,0 1 0 0 0,-8 2-1 0 0,4-1-83 0 0,1 1-1 0 0,0 0 1 0 0,0 0-1 0 0,0 0 1 0 0,1 1-1 0 0,-1 0 0 0 0,1 0 1 0 0,0 1-1 0 0,0 0 1 0 0,0 0-1 0 0,1 0 1 0 0,0 1-1 0 0,0-1 0 0 0,-7 11 1 0 0,1 1 80 0 0,0 1 0 0 0,2 0-1 0 0,0 1 1 0 0,1-1 0 0 0,0 2 0 0 0,2-1 0 0 0,0 1 0 0 0,2 0 0 0 0,-5 35 0 0 0,7-27 241 0 0,2-1 0 0 0,0 1 1 0 0,2 0-1 0 0,0 0 1 0 0,3-1-1 0 0,11 45 0 0 0,-14-65-245 0 0,0 0-1 0 0,1 0 1 0 0,-1 0-1 0 0,1 0 1 0 0,1-1-1 0 0,0 1 0 0 0,0-1 1 0 0,0 0-1 0 0,0 0 1 0 0,8 8-1 0 0,-9-12-87 0 0,0 1 0 0 0,0-1-1 0 0,0 0 1 0 0,1 0 0 0 0,-1 0 0 0 0,0-1-1 0 0,1 1 1 0 0,-1-1 0 0 0,1 1 0 0 0,0-1-1 0 0,-1 0 1 0 0,1-1 0 0 0,0 1 0 0 0,0-1-1 0 0,-1 1 1 0 0,1-1 0 0 0,0 0 0 0 0,0 0-1 0 0,-1-1 1 0 0,1 1 0 0 0,0-1-1 0 0,3-1 1 0 0,0 0 21 0 0,0-1-1 0 0,0 0 1 0 0,-1 0 0 0 0,1-1-1 0 0,-1 1 1 0 0,0-2-1 0 0,0 1 1 0 0,-1 0 0 0 0,1-1-1 0 0,6-8 1 0 0,7-8 276 0 0,20-31 1 0 0,-31 41-271 0 0,25-36-102 0 0,-1-2-1 0 0,-3-1 1 0 0,-2-1-1 0 0,-2-1 1 0 0,29-90-1 0 0,-51 130-758 0 0,0 0-1 0 0,-1-1 1 0 0,0 1-1 0 0,-1-24 1 0 0,-1 25-898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18:5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39 21191 0 0,'-4'-4'317'0'0,"-1"0"1"0"0,1-1-1 0 0,-1 2 0 0 0,0-1 0 0 0,-8-5 0 0 0,10 8-290 0 0,1 0-1 0 0,0 0 1 0 0,0-1-1 0 0,-1 1 1 0 0,1 1-1 0 0,-1-1 1 0 0,1 0 0 0 0,-1 1-1 0 0,1-1 1 0 0,-1 1-1 0 0,1 0 1 0 0,-1 0 0 0 0,1 0-1 0 0,-1 0 1 0 0,-3 0-1 0 0,4 1-26 0 0,0 0 0 0 0,0 0 0 0 0,1 0 0 0 0,-1 0 0 0 0,1 0 0 0 0,-1 1 0 0 0,1-1 0 0 0,-1 0 0 0 0,1 1 0 0 0,-1-1 0 0 0,1 1 0 0 0,0-1 0 0 0,0 1 0 0 0,0 0 0 0 0,-2 3 0 0 0,-11 32 3 0 0,10-23 6 0 0,-4 11 49 0 0,1-1 0 0 0,2 1 0 0 0,-5 49 0 0 0,7 78-704 0 0,9-81-922 0 0,2-25-4027 0 0,0-11-1271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2:4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609 273 10568 0 0,'0'0'4426'0'0,"3"-25"-1237"0"0,-4 23-2976 0 0,0 0-1 0 0,0 0 0 0 0,0 0 1 0 0,-1 0-1 0 0,1 0 1 0 0,0 0-1 0 0,-1 0 0 0 0,0 0 1 0 0,1 0-1 0 0,-1 1 0 0 0,0-1 1 0 0,0 1-1 0 0,0-1 0 0 0,0 1 1 0 0,0 0-1 0 0,0 0 0 0 0,0 0 1 0 0,0 0-1 0 0,0 0 0 0 0,-1 0 1 0 0,1 1-1 0 0,0-1 0 0 0,-3 0 1 0 0,-3 0 65 0 0,1 0 1 0 0,-1 0 0 0 0,1 0-1 0 0,-1 1 1 0 0,1 0-1 0 0,-10 2 1 0 0,-5 1 142 0 0,5-1 76 0 0,-28 8 1 0 0,33-7-384 0 0,-2 2 80 0 0,-22 9 0 0 0,31-12-159 0 0,1 0 0 0 0,-1 1 0 0 0,1 0 0 0 0,0 0 0 0 0,0 0 0 0 0,0 0 0 0 0,1 1 0 0 0,-7 6 0 0 0,-3 8 48 0 0,0 1-1 0 0,1 0 1 0 0,-11 27 0 0 0,11-20 22 0 0,-1-1 0 0 0,-1-1 0 0 0,-1 0 0 0 0,-33 40 0 0 0,47-63-96 0 0,-87 108 743 0 0,79-96-664 0 0,0 0 0 0 0,1 1 0 0 0,1 0-1 0 0,0 1 1 0 0,1-1 0 0 0,-8 29 0 0 0,12-29-44 0 0,1 0-1 0 0,0 1 0 0 0,1-1 1 0 0,1 0-1 0 0,2 19 1 0 0,0-3-29 0 0,-1-17 3 0 0,0 0 0 0 0,1 0 0 0 0,0 0 0 0 0,1 0 0 0 0,0-1 0 0 0,1 1 0 0 0,1-1 0 0 0,11 18 0 0 0,-5-11 7 0 0,2 0 0 0 0,0-1 1 0 0,1 0-1 0 0,19 17 0 0 0,-12-14 34 0 0,1-2 1 0 0,25 18-1 0 0,-36-30-30 0 0,0 1 0 0 0,1-2 0 0 0,0 0-1 0 0,0 0 1 0 0,0-1 0 0 0,21 5 0 0 0,-16-6 20 0 0,-1-1 0 0 0,1-1 0 0 0,0 0 0 0 0,1-2 0 0 0,-1 1-1 0 0,0-2 1 0 0,0-1 0 0 0,0 0 0 0 0,0-1 0 0 0,-1-1 0 0 0,1-1 0 0 0,-1 0 0 0 0,0-1-1 0 0,0-1 1 0 0,-1-1 0 0 0,0 0 0 0 0,15-11 0 0 0,-11 6 5 0 0,-1-1-1 0 0,0-1 1 0 0,-1 0-1 0 0,-1-1 1 0 0,0-1 0 0 0,-2-1-1 0 0,0 0 1 0 0,0-1-1 0 0,11-22 1 0 0,-8 10-5 0 0,-2 0 0 0 0,-1-1 0 0 0,-2 0 0 0 0,-1-1-1 0 0,9-40 1 0 0,-13 33-17 0 0,-1-2 0 0 0,-3 1 0 0 0,0-58 1 0 0,-4 72-14 0 0,-2 1 0 0 0,-2-1 1 0 0,0 1-1 0 0,-1 0 1 0 0,-2 0-1 0 0,-13-34 0 0 0,6 26-2 0 0,-2 1 0 0 0,-1 1 1 0 0,-1 1-1 0 0,-27-35 0 0 0,32 49-10 0 0,-1 0 1 0 0,-1 1 0 0 0,-1 1-1 0 0,0 0 1 0 0,0 2 0 0 0,-2 0 0 0 0,0 0-1 0 0,-25-12 1 0 0,34 20-53 0 0,0 1 0 0 0,1 1-1 0 0,-2 0 1 0 0,1 0 0 0 0,0 1 0 0 0,-1 0 0 0 0,1 1 0 0 0,-1 0-1 0 0,1 0 1 0 0,-1 1 0 0 0,1 0 0 0 0,-1 1 0 0 0,0 0 0 0 0,1 0-1 0 0,-1 1 1 0 0,1 1 0 0 0,0-1 0 0 0,0 1 0 0 0,0 1 0 0 0,0 0-1 0 0,0 0 1 0 0,1 1 0 0 0,0 0 0 0 0,-12 9 0 0 0,17-12-142 0 0,-1 2-114 0 0,-1 0 0 0 0,1-1-1 0 0,0 1 1 0 0,-5 6-1 0 0,8-8-267 0 0,0 1 0 0 0,-1-1 0 0 0,1 0 0 0 0,0 0 0 0 0,0 1 1 0 0,0-1-1 0 0,0 5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22 10136 0 0,'-12'-8'1080'0'0,"8"6"-431"0"0,0 0 1 0 0,0 1 0 0 0,0-1 0 0 0,0 1 0 0 0,0-1-1 0 0,0 1 1 0 0,-1 0 0 0 0,1 1 0 0 0,0-1 0 0 0,-1 1-1 0 0,1 0 1 0 0,0 0 0 0 0,-1 0 0 0 0,1 1-1 0 0,0-1 1 0 0,-8 3 0 0 0,-5 1-166 0 0,1 0-1 0 0,0 1 1 0 0,0 1-1 0 0,0 1 1 0 0,0 0 0 0 0,-14 10-1 0 0,21-12-274 0 0,0 2 0 0 0,1-1-1 0 0,-1 1 1 0 0,2 0 0 0 0,-1 1 0 0 0,1 0-1 0 0,0 0 1 0 0,0 0 0 0 0,1 1-1 0 0,-5 11 1 0 0,10-18-184 0 0,0 0 0 0 0,0-1 1 0 0,1 1-1 0 0,-1 0 0 0 0,1 1 0 0 0,-1-1 0 0 0,1 0 0 0 0,0 0 0 0 0,0 0 1 0 0,0 0-1 0 0,0 0 0 0 0,0 0 0 0 0,0 0 0 0 0,1 0 0 0 0,-1 0 0 0 0,1 0 1 0 0,0 0-1 0 0,-1 0 0 0 0,1 0 0 0 0,0 0 0 0 0,0 0 0 0 0,0 0 1 0 0,0-1-1 0 0,0 1 0 0 0,1 0 0 0 0,-1-1 0 0 0,0 1 0 0 0,1-1 0 0 0,1 2 1 0 0,6 5 57 0 0,-1-1 1 0 0,1 0 0 0 0,20 10 0 0 0,-25-14-54 0 0,37 19 27 0 0,-21-12 13 0 0,0 2 0 0 0,0 0 0 0 0,28 24 0 0 0,-43-32-61 0 0,-1 0 1 0 0,1 1 0 0 0,-1 0 0 0 0,0-1-1 0 0,0 2 1 0 0,-1-1 0 0 0,1 0 0 0 0,-1 1-1 0 0,0 0 1 0 0,-1-1 0 0 0,0 1 0 0 0,1 0-1 0 0,-2 0 1 0 0,1 1 0 0 0,-1-1 0 0 0,0 0-1 0 0,0 13 1 0 0,-1-3-10 0 0,0 1 0 0 0,-2-1 0 0 0,0 1 0 0 0,-1-1 0 0 0,-1 0 0 0 0,0 0 0 0 0,-1 0 0 0 0,-1-1 0 0 0,0 1 0 0 0,-1-2 0 0 0,-1 1 0 0 0,0-1 0 0 0,-1 0 0 0 0,-1 0 0 0 0,-19 21 0 0 0,26-32 4 0 0,0 1-1 0 0,-1-1 1 0 0,0-1 0 0 0,0 1-1 0 0,1 0 1 0 0,-1-1-1 0 0,-1 0 1 0 0,-4 3 0 0 0,8-5-3 0 0,0 0 0 0 0,0 1 1 0 0,0-1-1 0 0,0 0 1 0 0,-1 0-1 0 0,1 0 0 0 0,0 0 1 0 0,0 0-1 0 0,0 0 0 0 0,0 0 1 0 0,0 0-1 0 0,0 0 0 0 0,0 0 1 0 0,-1-1-1 0 0,1 1 0 0 0,0 0 1 0 0,0-1-1 0 0,0 1 0 0 0,0-1 1 0 0,0 1-1 0 0,0-1 0 0 0,0 1 1 0 0,1-1-1 0 0,-1 0 1 0 0,0 0-1 0 0,0 1 0 0 0,0-1 1 0 0,1 0-1 0 0,-1 0 0 0 0,0 0 1 0 0,1 0-1 0 0,-1 0 0 0 0,0 0 1 0 0,1 0-1 0 0,0 0 0 0 0,-1 0 1 0 0,1 0-1 0 0,-1-2 0 0 0,-1-5 49 0 0,-1 0-1 0 0,2-1 1 0 0,-1 1-1 0 0,1-1 1 0 0,0 1-1 0 0,1-1 1 0 0,1-11-1 0 0,10-62 318 0 0,-6 58-335 0 0,2-15 40 0 0,3 0 1 0 0,1 1-1 0 0,2 0 1 0 0,2 1-1 0 0,1 0 0 0 0,36-57 1 0 0,-32 59-149 0 0,-8 13-447 0 0,1 0-1 0 0,2 0 1 0 0,24-27-1 0 0,-23 33-1029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180 770 1376 0 0,'10'16'12564'0'0,"-7"-30"-10576"0"0,-3 7-1651 0 0,0 1 1 0 0,0-1-1 0 0,-1 1 1 0 0,1 0 0 0 0,-4-11-1 0 0,0-4 225 0 0,-4-23 484 0 0,-23-69 0 0 0,18 70-679 0 0,-40-110 519 0 0,32 100-493 0 0,3-1 1 0 0,-20-93 0 0 0,37 143-357 0 0,1 0 0 0 0,0 0 0 0 0,0 0 0 0 0,0 1 0 0 0,0-1 0 0 0,1 0 0 0 0,-1 0 0 0 0,1 1 0 0 0,0-1 0 0 0,0 0 0 0 0,0 1 0 0 0,1-1 0 0 0,-1 1 0 0 0,1-1 0 0 0,0 1 0 0 0,0 0 0 0 0,0 0 0 0 0,1 0 0 0 0,-1 0 0 0 0,1 0 0 0 0,3-3 0 0 0,-4 4-29 0 0,0 1 0 0 0,1-1 1 0 0,-1 1-1 0 0,1-1 0 0 0,0 1 0 0 0,-1 0 0 0 0,1 0 0 0 0,0 0 0 0 0,0 0 0 0 0,0 0 0 0 0,0 1 1 0 0,0 0-1 0 0,0-1 0 0 0,0 1 0 0 0,0 0 0 0 0,0 0 0 0 0,3 1 0 0 0,7 0 26 0 0,1 2 0 0 0,16 4 0 0 0,-1 1-34 0 0,1 1 0 0 0,-1 2 0 0 0,-1 1 0 0 0,0 1 0 0 0,-1 2 0 0 0,-1 0 0 0 0,45 35 0 0 0,-62-43-187 0 0,-1 1 0 0 0,0 0 0 0 0,0 1 0 0 0,-1 0 0 0 0,9 13 0 0 0,-13-19 92 0 0,-1 1 1 0 0,0 0 0 0 0,0 0-1 0 0,-1 0 1 0 0,1 0-1 0 0,-1 0 1 0 0,0 0 0 0 0,0 0-1 0 0,0 0 1 0 0,0 1 0 0 0,-1-1-1 0 0,1 0 1 0 0,-1 1-1 0 0,-1-1 1 0 0,1 0 0 0 0,0 0-1 0 0,-2 6 1 0 0,-6 10-1069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18343 0 0,'0'0'414'0'0,"1"8"559"0"0,-1-7-932 0 0,1 1 0 0 0,0-1 0 0 0,0 1 1 0 0,0-1-1 0 0,1 1 0 0 0,-1-1 0 0 0,0 0 0 0 0,0 0 0 0 0,1 1 0 0 0,-1-1 0 0 0,1 0 1 0 0,-1 0-1 0 0,1-1 0 0 0,-1 1 0 0 0,4 1 0 0 0,28 10-88 0 0,-26-10 140 0 0,4 1 225 0 0,-1-1 0 0 0,0 0 1 0 0,1-1-1 0 0,17 0 0 0 0,44-4 974 0 0,-64 2-1195 0 0,201-21-765 0 0,-127 12-4066 0 0,-65 7 1718 0 0,15-1-3452 0 0</inkml:trace>
  <inkml:trace contextRef="#ctx0" brushRef="#br0" timeOffset="1">874 0 11976 0 0,'0'0'546'0'0,"-3"13"204"0"0,-14 100 8352 0 0,13-81-9138 0 0,1 1 1 0 0,2 41-1 0 0,2-64-1400 0 0,3-3-76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23 15200 0 0,'-8'-3'1351'0'0,"5"-2"-1079"0"0,-2 0-272 0 0,-2 0 0 0 0,-1 3 808 0 0,3 2 112 0 0,2-2 16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7832 0 0,'0'0'8325'0'0,"-2"10"-7323"0"0,1 6-734 0 0,-1 26-1 0 0,1-7-186 0 0,-28 235 137 0 0,11-130 80 0 0,7-67 26 0 0,-3 34 340 0 0,14-93-472 0 0,0 0 0 0 0,2 18 0 0 0,-2-32-178 0 0,0 0 0 0 0,0 1-1 0 0,0-1 1 0 0,0 0-1 0 0,0 0 1 0 0,0 1 0 0 0,0-1-1 0 0,0 0 1 0 0,0 0-1 0 0,0 0 1 0 0,0 1 0 0 0,0-1-1 0 0,0 0 1 0 0,1 0-1 0 0,-1 0 1 0 0,0 1 0 0 0,0-1-1 0 0,0 0 1 0 0,0 0-1 0 0,0 0 1 0 0,1 0 0 0 0,-1 1-1 0 0,0-1 1 0 0,0 0-1 0 0,0 0 1 0 0,0 0 0 0 0,1 0-1 0 0,-1 0 1 0 0,0 0-1 0 0,0 0 1 0 0,0 0 0 0 0,1 1-1 0 0,-1-1 1 0 0,0 0-1 0 0,0 0 1 0 0,1 0-1 0 0,-1 0 1 0 0,0 0 0 0 0,0 0-1 0 0,0 0 1 0 0,1 0-1 0 0,11-7 285 0 0,9-14 89 0 0,5-8 424 0 0,59-52 0 0 0,-57 56-318 0 0,-18 16-201 0 0,0 1-1 0 0,21-14 1 0 0,-27 19-230 0 0,0 1-1 0 0,0 0 1 0 0,1 0-1 0 0,-1 1 1 0 0,0-1-1 0 0,1 1 1 0 0,-1 0-1 0 0,1 0 1 0 0,-1 1-1 0 0,1-1 1 0 0,8 1-1 0 0,-12 0-49 0 0,0 0 0 0 0,1 1-1 0 0,-1-1 1 0 0,0 0 0 0 0,0 0 0 0 0,0 1-1 0 0,0-1 1 0 0,0 1 0 0 0,1-1 0 0 0,-1 1-1 0 0,0 0 1 0 0,0-1 0 0 0,0 1-1 0 0,0 0 1 0 0,-1-1 0 0 0,1 1 0 0 0,0 0-1 0 0,0 0 1 0 0,1 1 0 0 0,-1 0 5 0 0,0 1 0 0 0,0-1-1 0 0,0 0 1 0 0,0 0 0 0 0,-1 0 0 0 0,1 1 0 0 0,0-1 0 0 0,-1 1-1 0 0,1 2 1 0 0,-1 3 32 0 0,0 0 0 0 0,0-1 0 0 0,-1 1 0 0 0,0 0-1 0 0,-2 8 1 0 0,-4 6 10 0 0,0 0 0 0 0,-2 0 0 0 0,0-1 0 0 0,-2-1 0 0 0,0 1 0 0 0,-1-1 0 0 0,-1-1 0 0 0,-17 19 0 0 0,22-30-122 0 0,0 0 0 0 0,-1 0 0 0 0,-1-1 0 0 0,1 0 0 0 0,-1 0 0 0 0,0-1 0 0 0,0 0 0 0 0,-1-1 0 0 0,0 0 0 0 0,0-1 0 0 0,0 0 0 0 0,-16 3 0 0 0,26-7-70 0 0,1 0-1 0 0,-1 1 0 0 0,1-1 1 0 0,0 0-1 0 0,-1 0 1 0 0,1 0-1 0 0,-1 0 0 0 0,1 0 1 0 0,0 0-1 0 0,-1 1 1 0 0,1-1-1 0 0,-1 0 0 0 0,1 0 1 0 0,0 0-1 0 0,-1 0 0 0 0,1-1 1 0 0,-1 1-1 0 0,1 0 1 0 0,-1 0-1 0 0,1 0 0 0 0,0 0 1 0 0,-1 0-1 0 0,1 0 1 0 0,-1-1-1 0 0,1 1 0 0 0,6-8-1334 0 0,22-11 494 0 0,-27 18 774 0 0,44-23-5643 0 0,-20 11 107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13824 0 0,'-14'2'1470'0'0,"3"2"-999"0"0,1-1-1 0 0,0 1 0 0 0,1 1 1 0 0,-1 0-1 0 0,1 0 1 0 0,0 1-1 0 0,0 0 0 0 0,1 0 1 0 0,-1 1-1 0 0,-8 10 1 0 0,4-3 211 0 0,0 1 0 0 0,1 0 0 0 0,1 0 0 0 0,-17 33 0 0 0,24-39-296 0 0,0 0-1 0 0,1 1 0 0 0,0-1 1 0 0,1 1-1 0 0,-2 13 0 0 0,3-22-349 0 0,1 0 0 0 0,0 0 0 0 0,0 0 0 0 0,0-1 0 0 0,0 1 0 0 0,0 0 0 0 0,0 0 0 0 0,0 0 0 0 0,0-1 0 0 0,0 1 0 0 0,0 0 0 0 0,1 0 0 0 0,-1 0 0 0 0,0-1 0 0 0,0 1 0 0 0,1 0 0 0 0,-1 0 1 0 0,1-1-1 0 0,-1 1 0 0 0,0 0 0 0 0,1-1 0 0 0,-1 1 0 0 0,1-1 0 0 0,0 1 0 0 0,-1 0 0 0 0,2 0 0 0 0,-1-1-7 0 0,0 1 1 0 0,0-1 0 0 0,1 0 0 0 0,-1 1 0 0 0,0-1 0 0 0,1 0 0 0 0,-1 0-1 0 0,0 0 1 0 0,1 0 0 0 0,-1 0 0 0 0,1 0 0 0 0,-1 0 0 0 0,0-1-1 0 0,2 1 1 0 0,4-2 43 0 0,1-1 0 0 0,-1 0 0 0 0,0 0-1 0 0,9-5 1 0 0,4-3-136 0 0,-1-1 1 0 0,-1-1-1 0 0,0 0 0 0 0,-1-1 1 0 0,-1-1-1 0 0,27-30 0 0 0,5-19-1691 0 0,-22 34 835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5 515 10592 0 0,'0'0'57'0'0,"0"0"1"0"0,0 0-1 0 0,0 0 1 0 0,0 0-1 0 0,0 0 1 0 0,0 0 0 0 0,-1 0-1 0 0,1 1 1 0 0,0-2-1 0 0,0 1 1 0 0,0 0-1 0 0,0 0 1 0 0,0 0-1 0 0,0 0 1 0 0,0 0-1 0 0,0 0 1 0 0,-1 0 0 0 0,1 0-1 0 0,0 0 1 0 0,0 0-1 0 0,0 0 1 0 0,0 0-1 0 0,0 0 1 0 0,0 0-1 0 0,0 0 1 0 0,0 0-1 0 0,0 0 1 0 0,0 0 0 0 0,-1 0-1 0 0,1-1 1 0 0,0 1-1 0 0,0 0 1 0 0,0 0-1 0 0,0 0 1 0 0,0 0-1 0 0,0 0 1 0 0,0 0-1 0 0,0 0 1 0 0,0 0 0 0 0,0 0-1 0 0,0-1 1 0 0,0 1-1 0 0,0 0 1 0 0,-1-9 1696 0 0,2-17 229 0 0,-1 13-1217 0 0,1 5-428 0 0,0-1 1 0 0,0 1-1 0 0,1 0 0 0 0,0-1 0 0 0,1 1 0 0 0,3-9 0 0 0,3-7 235 0 0,30-81 442 0 0,10-31 826 0 0,-23 53-1985 0 0,-22 73 144 0 0,-4 10 0 0 0,0 0 0 0 0,1 0-1 0 0,-1 0 1 0 0,0-1 0 0 0,0 1-1 0 0,0 0 1 0 0,0 0 0 0 0,0 0-1 0 0,0 0 1 0 0,0 0 0 0 0,0 0-1 0 0,0-1 1 0 0,0 1 0 0 0,0 0-1 0 0,1 0 1 0 0,-1 0 0 0 0,0 0-1 0 0,0 0 1 0 0,0 0 0 0 0,0 0-1 0 0,0 0 1 0 0,0 0 0 0 0,1 0-1 0 0,-1 0 1 0 0,0-1 0 0 0,0 1-1 0 0,0 0 1 0 0,0 0 0 0 0,0 0-1 0 0,1 0 1 0 0,-1 0 0 0 0,0 0-1 0 0,0 0 1 0 0,0 0 0 0 0,0 0-1 0 0,0 0 1 0 0,1 0 0 0 0,-1 0-1 0 0,0 1 1 0 0,0-1 0 0 0,0 0-1 0 0,0 0 1 0 0,0 0 0 0 0,1 0-1 0 0,-1 0 1 0 0,0 0 0 0 0,0 0-1 0 0,0 0 1 0 0,0 0 0 0 0,0 0-1 0 0,0 1 1 0 0,0-1 0 0 0,1 0-1 0 0,-1 0 1 0 0,0 0 0 0 0,0 0-1 0 0,0 0 1 0 0,0 0 0 0 0,0 1-1 0 0,0-1 1 0 0,0 0 0 0 0,0 0-1 0 0,0 0 1 0 0,0 0 0 0 0,0 1-1 0 0,5 9-40 0 0,-5-10 38 0 0,4 18-17 0 0,0 1 0 0 0,3 34 1 0 0,1 4 0 0 0,16 48-48 0 0,-20-93 61 0 0,0-1 0 0 0,0-1 1 0 0,1 1-1 0 0,0 0 0 0 0,1-1 0 0 0,0 0 1 0 0,9 11-1 0 0,-13-19 48 0 0,-1 0 0 0 0,1-1 1 0 0,0 1-1 0 0,-1 0 0 0 0,1-1 0 0 0,0 1 0 0 0,0-1 1 0 0,0 0-1 0 0,0 1 0 0 0,0-1 0 0 0,0 0 0 0 0,0 0 1 0 0,1 0-1 0 0,-1-1 0 0 0,0 1 0 0 0,0 0 0 0 0,1-1 1 0 0,-1 0-1 0 0,0 1 0 0 0,1-1 0 0 0,-1 0 0 0 0,1 0 1 0 0,-1 0-1 0 0,0-1 0 0 0,1 1 0 0 0,-1 0 0 0 0,0-1 1 0 0,1 0-1 0 0,-1 1 0 0 0,0-1 0 0 0,0 0 0 0 0,0 0 1 0 0,0 0-1 0 0,0-1 0 0 0,0 1 0 0 0,0 0 0 0 0,0-1 0 0 0,0 0 1 0 0,3-3-1 0 0,5-6 69 0 0,0-2 1 0 0,-1 1-1 0 0,0-1 0 0 0,-1-1 1 0 0,-1 0-1 0 0,0 0 0 0 0,5-16 0 0 0,1-10-176 0 0,10-57-1 0 0,-18 75-701 0 0,14-37 1 0 0,-14 45-1568 0 0,14-22-1 0 0,-11 23-4764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10160 0 0,'0'0'464'0'0,"-17"7"176"0"0,13-5-479 0 0,0-1 0 0 0,-1 1 1 0 0,1-1-1 0 0,0 1 0 0 0,0 1 1 0 0,0-1-1 0 0,0 1 0 0 0,0-1 1 0 0,0 1-1 0 0,1 0 0 0 0,-1 0 1 0 0,1 1-1 0 0,0-1 0 0 0,0 1 1 0 0,-4 6-1 0 0,-4 7 789 0 0,1 0 1 0 0,-9 23-1 0 0,18-39-943 0 0,-4 13 303 0 0,-1-1-1 0 0,2 1 0 0 0,0 1 0 0 0,0-1 1 0 0,-1 23-1 0 0,4-28-132 0 0,0 1 0 0 0,1 0 0 0 0,0 0 0 0 0,1 0 0 0 0,0 0 0 0 0,1-1 0 0 0,0 1 0 0 0,0 0 0 0 0,5 9 0 0 0,-7-18-147 0 0,0 0 0 0 0,1 0 1 0 0,-1 0-1 0 0,1 0 1 0 0,0 0-1 0 0,-1 0 0 0 0,1 0 1 0 0,0-1-1 0 0,-1 1 0 0 0,1 0 1 0 0,0 0-1 0 0,0-1 1 0 0,0 1-1 0 0,-1 0 0 0 0,1-1 1 0 0,0 1-1 0 0,0-1 0 0 0,0 1 1 0 0,0-1-1 0 0,0 0 1 0 0,0 1-1 0 0,0-1 0 0 0,0 0 1 0 0,0 0-1 0 0,0 0 0 0 0,1 0 1 0 0,-1 0-1 0 0,0 0 1 0 0,0 0-1 0 0,0 0 0 0 0,0 0 1 0 0,0 0-1 0 0,0 0 0 0 0,0-1 1 0 0,0 1-1 0 0,0 0 0 0 0,0-1 1 0 0,0 1-1 0 0,0-1 1 0 0,0 1-1 0 0,1-2 0 0 0,3-1 109 0 0,1 0-1 0 0,-1-1 1 0 0,1 0-1 0 0,-1 0 1 0 0,4-6-1 0 0,5-6 81 0 0,-1 0-1 0 0,-1-1 0 0 0,0-1 0 0 0,-2 0 1 0 0,0-1-1 0 0,10-27 0 0 0,12-16 1370 0 0,-32 61-1587 0 0,1 0 0 0 0,-1 0 0 0 0,0 0 0 0 0,1 1-1 0 0,-1-1 1 0 0,1 0 0 0 0,-1 1 0 0 0,1-1 0 0 0,-1 0 0 0 0,1 1 0 0 0,0-1-1 0 0,-1 0 1 0 0,1 1 0 0 0,0-1 0 0 0,-1 1 0 0 0,1-1 0 0 0,1 0-1 0 0,4-2 1 0 0,-6 3-1 0 0,0 0 0 0 0,0 0 0 0 0,1 0 0 0 0,-1 0 0 0 0,0 0 0 0 0,0 0 0 0 0,1 0 0 0 0,-1 0 0 0 0,0 0 0 0 0,0 0 0 0 0,1 0 0 0 0,-1 0 0 0 0,0 0 0 0 0,0 0 0 0 0,1 0 0 0 0,-1 0 0 0 0,0 0 0 0 0,0 1 0 0 0,0-1 0 0 0,1 0 0 0 0,-1 0 0 0 0,0 0 0 0 0,0 0 0 0 0,0 0 0 0 0,1 1 0 0 0,-1-1 0 0 0,0 0 0 0 0,0 0 0 0 0,0 0 0 0 0,0 1 0 0 0,1-1 0 0 0,-1 0 0 0 0,0 0 0 0 0,0 0 0 0 0,0 1 0 0 0,0-1 0 0 0,0 0 0 0 0,0 0 0 0 0,0 1 0 0 0,0-1 0 0 0,0 0 0 0 0,4 12 0 0 0,-4-10 0 0 0,3 8 0 0 0,-1 1 0 0 0,-1-1 0 0 0,1 14 0 0 0,1 7 0 0 0,-1-12-10 0 0,-2-13-3 0 0,1 0 1 0 0,0 1 0 0 0,0-1-1 0 0,0 0 1 0 0,1 0 0 0 0,0 0 0 0 0,0 0-1 0 0,1 0 1 0 0,4 8 0 0 0,-7-14-70 0 0,1 1 0 0 0,-1-1 0 0 0,0 1-1 0 0,1-1 1 0 0,-1 0 0 0 0,1 1 0 0 0,0-1 0 0 0,-1 0 0 0 0,1 1 0 0 0,-1-1 0 0 0,1 0-1 0 0,0 1 1 0 0,-1-1 0 0 0,1 0 0 0 0,-1 0 0 0 0,1 0 0 0 0,0 0 0 0 0,-1 0 0 0 0,1 0-1 0 0,0 0 1 0 0,-1 0 0 0 0,1 0 0 0 0,0 0 0 0 0,-1 0 0 0 0,2-1 0 0 0,16-6-6824 0 0,-7 0-175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5 15664 0 0,'-2'-1'141'0'0,"1"0"1"0"0,-1 1 0 0 0,0-1 0 0 0,0 0 0 0 0,0 1 0 0 0,0 0 0 0 0,1-1 0 0 0,-1 1 0 0 0,0 0 0 0 0,0 0 0 0 0,0 0 0 0 0,0 0 0 0 0,0 0 0 0 0,0 1-1 0 0,0-1 1 0 0,0 1 0 0 0,1-1 0 0 0,-1 1 0 0 0,0-1 0 0 0,0 1 0 0 0,0 0 0 0 0,1 0 0 0 0,-1 0 0 0 0,0 0 0 0 0,1 0 0 0 0,-1 0 0 0 0,-1 3 0 0 0,-4 2 424 0 0,1 0 1 0 0,-1 1-1 0 0,2 0 0 0 0,-10 14 1 0 0,0 3 8 0 0,1 1-1 0 0,1 0 1 0 0,-13 39 0 0 0,23-53-459 0 0,0 0 0 0 0,-2 15 0 0 0,4-22-99 0 0,1 0 0 0 0,-1 1 1 0 0,1-1-1 0 0,0 0 0 0 0,0 0 1 0 0,1 0-1 0 0,-1 0 0 0 0,1 0 1 0 0,2 6-1 0 0,-2-8-33 0 0,-1-1 1 0 0,1 1 0 0 0,0-1-1 0 0,0 1 1 0 0,0-1-1 0 0,1 0 1 0 0,-1 0-1 0 0,0 0 1 0 0,0 0 0 0 0,1 0-1 0 0,-1 0 1 0 0,0 0-1 0 0,1 0 1 0 0,-1 0-1 0 0,1 0 1 0 0,-1-1 0 0 0,1 1-1 0 0,-1-1 1 0 0,1 1-1 0 0,0-1 1 0 0,-1 1-1 0 0,1-1 1 0 0,0 0 0 0 0,-1 0-1 0 0,1 0 1 0 0,0 0-1 0 0,-1 0 1 0 0,1 0 0 0 0,2-1-1 0 0,6-1-573 0 0,0 0 0 0 0,-1-1 0 0 0,16-6 1 0 0,-19 7-42 0 0,18-7-1950 0 0,-1-3-4586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74 568 19175 0 0,'0'0'432'0'0,"-5"1"588"0"0,1 1-951 0 0,1 0-1 0 0,0 0 1 0 0,0 0 0 0 0,0 0-1 0 0,0 1 1 0 0,0-1-1 0 0,0 1 1 0 0,0 0-1 0 0,1 0 1 0 0,0 0-1 0 0,-1 0 1 0 0,1 0-1 0 0,0 0 1 0 0,1 1-1 0 0,-3 3 1 0 0,0 3 266 0 0,1-1 1 0 0,0 0-1 0 0,0 1 0 0 0,-2 17 1 0 0,3-15 47 0 0,0 0-64 0 0,1 0 0 0 0,0 0 0 0 0,1 0 0 0 0,1 15-1 0 0,-1-25-309 0 0,0 1-1 0 0,1 0 0 0 0,-1 0 0 0 0,1 0 0 0 0,0-1 1 0 0,0 1-1 0 0,0 0 0 0 0,0-1 0 0 0,1 1 1 0 0,-1-1-1 0 0,1 1 0 0 0,-1-1 0 0 0,1 1 0 0 0,0-1 1 0 0,0 0-1 0 0,0 0 0 0 0,0 0 0 0 0,0 0 0 0 0,1-1 1 0 0,-1 1-1 0 0,1 0 0 0 0,4 1 0 0 0,-1 0-13 0 0,0-1 0 0 0,0-1 0 0 0,1 1 0 0 0,-1-1 0 0 0,0 0 0 0 0,0-1 0 0 0,1 1 0 0 0,-1-1 0 0 0,1 0 0 0 0,-1-1 0 0 0,8-1 0 0 0,28-9-1830 0 0,-3-6-4640 0 0,-11 0-938 0 0</inkml:trace>
  <inkml:trace contextRef="#ctx0" brushRef="#br0" timeOffset="1">531 419 19351 0 0,'-1'1'439'0'0,"-5"5"-195"0"0,1 1 1 0 0,0 0-1 0 0,0 0 0 0 0,0 0 1 0 0,1 1-1 0 0,-3 8 0 0 0,1-5-273 0 0,3-4 112 0 0,0 0-1 0 0,1 0 1 0 0,-2 10 0 0 0,-5 15 517 0 0,1-10-290 0 0,-21 60 719 0 0,26-69-1506 0 0,-1 0 0 0 0,2 0 0 0 0,0 1-1 0 0,0 17 1 0 0</inkml:trace>
  <inkml:trace contextRef="#ctx0" brushRef="#br0" timeOffset="2">503 13 17503 0 0,'-6'-2'384'0'0,"1"-4"88"0"0,0 3 8 0 0,-2 1 8 0 0,2 2-392 0 0,-1 0-96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0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12440 0 0,'0'0'1125'0'0,"9"-3"-718"0"0,24-20 3958 0 0,-23 15-3679 0 0,0 1 1 0 0,0 0 0 0 0,1 0-1 0 0,0 1 1 0 0,0 1 0 0 0,0 0-1 0 0,13-4 1 0 0,-23 9-680 0 0,1-1 1 0 0,-1 1-1 0 0,0 0 1 0 0,1 0-1 0 0,-1 0 0 0 0,1-1 1 0 0,-1 1-1 0 0,0 0 1 0 0,1 0-1 0 0,-1 1 1 0 0,0-1-1 0 0,1 0 0 0 0,-1 0 1 0 0,0 1-1 0 0,1-1 1 0 0,-1 1-1 0 0,0-1 0 0 0,0 1 1 0 0,1 0-1 0 0,-1-1 1 0 0,0 1-1 0 0,0 0 1 0 0,0 0-1 0 0,0 0 0 0 0,0-1 1 0 0,0 1-1 0 0,0 1 1 0 0,0-1-1 0 0,0 0 0 0 0,-1 0 1 0 0,1 0-1 0 0,0 0 1 0 0,-1 0-1 0 0,1 1 1 0 0,0-1-1 0 0,-1 0 0 0 0,0 1 1 0 0,1-1-1 0 0,-1 0 1 0 0,0 2-1 0 0,1 4 9 0 0,0-1-1 0 0,-1 1 0 0 0,0-1 1 0 0,0 1-1 0 0,-1 0 1 0 0,-2 11-1 0 0,-24 71 128 0 0,19-67-117 0 0,1 0-1 0 0,1 0 1 0 0,-5 38-1 0 0,11-55-25 0 0,0 0 0 0 0,0 0 0 0 0,0 0 0 0 0,1 0 0 0 0,0 0 0 0 0,0 0 0 0 0,0 0 0 0 0,1 0 0 0 0,1 5 0 0 0,-2-10 1 0 0,-1 1 0 0 0,0-1 1 0 0,0 1-1 0 0,0-1 0 0 0,0 0 0 0 0,0 1 0 0 0,0-1 0 0 0,1 1 0 0 0,-1-1 0 0 0,0 0 0 0 0,0 1 1 0 0,0-1-1 0 0,1 0 0 0 0,-1 1 0 0 0,0-1 0 0 0,1 0 0 0 0,-1 1 0 0 0,0-1 0 0 0,1 0 0 0 0,-1 0 1 0 0,0 0-1 0 0,1 1 0 0 0,-1-1 0 0 0,0 0 0 0 0,1 0 0 0 0,-1 0 0 0 0,1 0 0 0 0,-1 1 0 0 0,1-1 1 0 0,-1 0-1 0 0,0 0 0 0 0,1 0 0 0 0,-1 0 0 0 0,1 0 0 0 0,-1 0 0 0 0,1 0 0 0 0,-1 0 0 0 0,0 0 1 0 0,1-1-1 0 0,-1 1 0 0 0,1 0 0 0 0,0 0 6 0 0,8-1 26 0 0,0 0-1 0 0,-1 0 1 0 0,1-1 0 0 0,0 0 0 0 0,15-6 0 0 0,44-22 86 0 0,-45 20-90 0 0,20-12-416 0 0,43-16-1882 0 0,-63 30 550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96 9216 0 0,'0'-13'976'0'0,"6"-12"-613"0"0,-4 15 1674 0 0,1 1 0 0 0,1 0 0 0 0,-1 0 1 0 0,8-12 1304 0 0,-9 38-2693 0 0,-7 15-333 0 0,-14 45 0 0 0,7-27-166 0 0,2-11 56 0 0,2 1 1 0 0,2 0 0 0 0,-2 52-1 0 0,8-91-174 0 0,0 1 0 0 0,0-1 0 0 0,0 0 0 0 0,0 1 0 0 0,0-1 0 0 0,1 1 0 0 0,-1-1 0 0 0,0 0 0 0 0,1 1 0 0 0,-1-1 0 0 0,1 1 0 0 0,-1-1-1 0 0,1 0 1 0 0,-1 0 0 0 0,1 1 0 0 0,0-1 0 0 0,0 0 0 0 0,0 0 0 0 0,0 0 0 0 0,-1 0 0 0 0,2 0 0 0 0,-1 0 0 0 0,0 0 0 0 0,1 1 0 0 0,0-1-12 0 0,1-1-1 0 0,-1 1 1 0 0,0-1 0 0 0,0 1 0 0 0,0-1 0 0 0,1 0 0 0 0,-1 0-1 0 0,0 0 1 0 0,0 0 0 0 0,1 0 0 0 0,-1 0 0 0 0,0-1 0 0 0,0 1-1 0 0,4-2 1 0 0,18-5-370 0 0,27-12-1 0 0,-37 13-3801 0 0,20-13-1 0 0,-14 5-2928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0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8 138 14280 0 0,'-1'-2'145'0'0,"0"1"-1"0"0,0 0 1 0 0,0-1 0 0 0,1 1 0 0 0,-1-1 0 0 0,0 1 0 0 0,1-1 0 0 0,-1 0 0 0 0,1 1 0 0 0,0-1 0 0 0,0 1 0 0 0,-1-1 0 0 0,1 0 0 0 0,0 1 0 0 0,1-4 0 0 0,0 3 204 0 0,0-1 1 0 0,0 1-1 0 0,0-1 1 0 0,0 1 0 0 0,1-1-1 0 0,-1 1 1 0 0,1 0-1 0 0,3-4 1 0 0,-4 5-276 0 0,12-15 1301 0 0,22-20 0 0 0,-32 33-1300 0 0,1 0-1 0 0,0-1 1 0 0,0 1 0 0 0,0 1 0 0 0,1-1-1 0 0,-1 1 1 0 0,0-1 0 0 0,1 1 0 0 0,0 1-1 0 0,-1-1 1 0 0,10-1 0 0 0,-13 2-73 0 0,0 1 1 0 0,1 0-1 0 0,-1 0 1 0 0,0 0-1 0 0,0 1 1 0 0,1-1 0 0 0,-1 0-1 0 0,0 0 1 0 0,0 1-1 0 0,1-1 1 0 0,-1 0-1 0 0,0 1 1 0 0,0-1-1 0 0,0 1 1 0 0,0 0-1 0 0,0-1 1 0 0,0 1-1 0 0,0 0 1 0 0,1 1-1 0 0,0 0-1 0 0,0 0 0 0 0,-1 0-1 0 0,0 0 1 0 0,1 0 0 0 0,-1 0 0 0 0,0 0 0 0 0,0 1-1 0 0,0-1 1 0 0,1 3 0 0 0,0 4-2 0 0,0 0 0 0 0,-1 0 0 0 0,0 0 0 0 0,-1 13 0 0 0,-1 16-44 0 0,-8 41 0 0 0,4-40 810 0 0,-1 42 0 0 0,6-80-716 0 0,0 5 91 0 0,0 1 0 0 0,1-1 1 0 0,2 13-1 0 0,-3-19-140 0 0,0 1 0 0 0,0 0 0 0 0,0 0 0 0 0,0-1 0 0 0,1 1 0 0 0,-1 0 0 0 0,0 0-1 0 0,0-1 1 0 0,1 1 0 0 0,-1 0 0 0 0,1 0 0 0 0,-1-1 0 0 0,0 1 0 0 0,1-1 0 0 0,-1 1 0 0 0,1 0 0 0 0,0-1 0 0 0,-1 1 0 0 0,1-1 0 0 0,-1 1 0 0 0,1-1 0 0 0,0 1 0 0 0,-1-1 0 0 0,1 0 0 0 0,0 1 0 0 0,0-1 0 0 0,-1 0 0 0 0,1 0 0 0 0,0 1 0 0 0,0-1 0 0 0,-1 0 0 0 0,1 0 0 0 0,0 0 0 0 0,0 0 0 0 0,0 0 0 0 0,-1 0-1 0 0,1 0 1 0 0,0 0 0 0 0,0 0 0 0 0,0-1 0 0 0,-1 1 0 0 0,2 0 0 0 0,34-15 6 0 0,26-8-245 0 0,-55 20-127 0 0,1 1 0 0 0,-1 1 1 0 0,1-1-1 0 0,-1 2 0 0 0,1-1 1 0 0,9 1-1 0 0,-1 1-657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0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6 229 17503 0 0,'0'0'54'0'0,"0"0"-1"0"0,0 0 0 0 0,0 0 0 0 0,0 0 0 0 0,-1 0 0 0 0,1 0 0 0 0,0 0 0 0 0,0 0 0 0 0,0 0 0 0 0,0 1 0 0 0,0-1 0 0 0,-1 0 0 0 0,1 0 0 0 0,0 0 1 0 0,0 0-1 0 0,0 0 0 0 0,0 0 0 0 0,-1 0 0 0 0,1 0 0 0 0,0-1 0 0 0,0 1 0 0 0,0 0 0 0 0,0 0 0 0 0,0 0 0 0 0,-1 0 0 0 0,1 0 0 0 0,0 0 0 0 0,0 0 1 0 0,0 0-1 0 0,0 0 0 0 0,0 0 0 0 0,0 0 0 0 0,0 0 0 0 0,-1-1 0 0 0,1 1 0 0 0,0 0 0 0 0,0 0 0 0 0,0 0 0 0 0,0 0 0 0 0,0 0 0 0 0,0-1 1 0 0,0 1-1 0 0,0 0 0 0 0,0 0 0 0 0,0 0 0 0 0,0-1 0 0 0,5-8 1724 0 0,19-18 237 0 0,-11 14-1368 0 0,7-9-445 0 0,1 1 0 0 0,1 1-1 0 0,1 1 1 0 0,1 1 0 0 0,43-26-1 0 0,-59 40-124 0 0,34-18 1271 0 0,-40 21-1345 0 0,1-1 1 0 0,0 1 0 0 0,0 1-1 0 0,0-1 1 0 0,0 0-1 0 0,0 1 1 0 0,0-1-1 0 0,0 1 1 0 0,0 0-1 0 0,0 0 1 0 0,0 0 0 0 0,6 2-1 0 0,-8-2 3 0 0,0 1 0 0 0,0-1-1 0 0,0 1 1 0 0,0-1 0 0 0,0 1 0 0 0,0 0-1 0 0,0-1 1 0 0,0 1 0 0 0,0 0 0 0 0,0 0-1 0 0,0 0 1 0 0,0 0 0 0 0,0 0-1 0 0,-1 0 1 0 0,1 0 0 0 0,0 0 0 0 0,-1 0-1 0 0,1 0 1 0 0,-1 1 0 0 0,1-1 0 0 0,-1 0-1 0 0,0 0 1 0 0,1 0 0 0 0,-1 1 0 0 0,0-1-1 0 0,0 0 1 0 0,0 1 0 0 0,0-1-1 0 0,0 0 1 0 0,0 2 0 0 0,-1 6 76 0 0,0-1-1 0 0,-1 1 1 0 0,-3 12 0 0 0,2-11-55 0 0,-82 243 1741 0 0,56-174-1462 0 0,16-41-305 0 0,2 0 0 0 0,1 1 0 0 0,-5 43 0 0 0,14-75 17 0 0,1 0 1 0 0,0 0-1 0 0,1 12 0 0 0,-1-17-127 0 0,0-1 0 0 0,0 1-1 0 0,0-1 1 0 0,1 1 0 0 0,-1-1 0 0 0,0 1-1 0 0,1-1 1 0 0,-1 0 0 0 0,1 1-1 0 0,0-1 1 0 0,-1 0 0 0 0,1 1 0 0 0,0-1-1 0 0,0 0 1 0 0,0 0 0 0 0,0 0-1 0 0,0 0 1 0 0,0 0 0 0 0,0 0 0 0 0,0 0-1 0 0,1 0 1 0 0,-1 0 0 0 0,0 0-1 0 0,2 0 1 0 0,6-1-1404 0 0,2-4-20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0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22 124 10136 0 0,'0'0'918'0'0,"-17"-3"17"0"0,16 3-716 0 0,1-1 1 0 0,-1 0-1 0 0,1 1 1 0 0,0-1-1 0 0,-1 0 1 0 0,1 1-1 0 0,0-1 1 0 0,-1 0-1 0 0,1 0 0 0 0,0 1 1 0 0,0-1-1 0 0,-1 0 1 0 0,1 0-1 0 0,0 1 1 0 0,0-1-1 0 0,0 0 1 0 0,0 0-1 0 0,0 0 0 0 0,0 1 1 0 0,1-1-1 0 0,-1 0 1 0 0,0 0-1 0 0,0 1 1 0 0,0-1-1 0 0,1 0 1 0 0,-1 0-1 0 0,0 1 0 0 0,1-1 1 0 0,-1 0-1 0 0,1 0 1 0 0,18-23 650 0 0,-12 16-309 0 0,2 0-258 0 0,-1 1 0 0 0,1 0 0 0 0,0 0 0 0 0,16-9 0 0 0,-13 9 160 0 0,-9 5-357 0 0,0 0 0 0 0,1 1 0 0 0,-1-1 1 0 0,1 1-1 0 0,-1 0 0 0 0,1 0 0 0 0,0 0 0 0 0,-1 0 1 0 0,8 0-1 0 0,-10 1-96 0 0,0 0 1 0 0,0 0 0 0 0,0 0-1 0 0,0 0 1 0 0,1 0-1 0 0,-1 0 1 0 0,0 0 0 0 0,0 1-1 0 0,0-1 1 0 0,0 1-1 0 0,0-1 1 0 0,0 1 0 0 0,1-1-1 0 0,-1 1 1 0 0,0-1 0 0 0,0 1-1 0 0,-1 0 1 0 0,1 0-1 0 0,0-1 1 0 0,0 1 0 0 0,0 0-1 0 0,0 0 1 0 0,-1 0-1 0 0,1 0 1 0 0,0 0 0 0 0,-1 0-1 0 0,1 0 1 0 0,-1 0-1 0 0,1 0 1 0 0,-1 0 0 0 0,0 0-1 0 0,1 0 1 0 0,-1 1-1 0 0,0-1 1 0 0,0 0 0 0 0,0 1-1 0 0,1 6 7 0 0,-1 1 0 0 0,0-1 1 0 0,0 0-1 0 0,-1 0 0 0 0,0 0 0 0 0,-4 14 0 0 0,-19 44 174 0 0,15-44-138 0 0,-7 26-1 0 0,11-34-93 0 0,-9 21-1 0 0,2-7-60 0 0,12-27 295 0 0,15-9 27 0 0,-10 5-188 0 0,28-17 74 0 0,-10 4 444 0 0,47-20 0 0 0,-54 28-335 0 0,17-6 303 0 0,-31 13-485 0 0,0 1-1 0 0,-1-1 1 0 0,1 1-1 0 0,0-1 1 0 0,0 1-1 0 0,0 0 1 0 0,0 0 0 0 0,0 0-1 0 0,0 0 1 0 0,0 0-1 0 0,-1 0 1 0 0,1 1-1 0 0,0-1 1 0 0,0 1 0 0 0,2 0-1 0 0,-3 0-19 0 0,0 0-1 0 0,0 0 1 0 0,0 0-1 0 0,0 0 1 0 0,0 0-1 0 0,0 0 1 0 0,0 0-1 0 0,-1 0 1 0 0,1 0 0 0 0,0 1-1 0 0,-1-1 1 0 0,1 0-1 0 0,-1 0 1 0 0,1 1-1 0 0,-1-1 1 0 0,0 0-1 0 0,1 1 1 0 0,-1-1-1 0 0,0 0 1 0 0,0 1-1 0 0,0-1 1 0 0,0 0 0 0 0,0 1-1 0 0,0-1 1 0 0,0 1-1 0 0,-1-1 1 0 0,0 2-1 0 0,0 5 34 0 0,-1 0 0 0 0,-6 15-1 0 0,-1-2 8 0 0,-1-1 0 0 0,-22 33 0 0 0,-31 35 118 0 0,44-63-157 0 0,16-20-30 0 0,0 0 0 0 0,-1-1 1 0 0,0 1-1 0 0,0-1 0 0 0,0 0 0 0 0,0 0 0 0 0,-1 0 0 0 0,0 0 0 0 0,0-1 0 0 0,-8 5 0 0 0,12-16-1787 0 0,1-4-107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0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19063 0 0,'0'0'930'0'0,"7"-2"52"0"0,40-8-675 0 0,94-37 4761 0 0,25-15-3755 0 0,-164 61-1284 0 0,0 0 0 0 0,1 0 0 0 0,-1 1 0 0 0,0-1 0 0 0,0 1 0 0 0,0 0 0 0 0,1-1 0 0 0,-1 1 0 0 0,0 0 0 0 0,0 0 0 0 0,1 1 0 0 0,-1-1 0 0 0,0 0 0 0 0,0 1 0 0 0,0-1 0 0 0,3 2-1 0 0,-3-1-6 0 0,-1 0 0 0 0,0-1-1 0 0,0 1 1 0 0,0 0-1 0 0,1 0 1 0 0,-1 0-1 0 0,0 0 1 0 0,0 1-1 0 0,-1-1 1 0 0,1 0-1 0 0,0 0 1 0 0,0 0-1 0 0,0 1 1 0 0,-1-1-1 0 0,1 0 1 0 0,-1 1 0 0 0,1-1-1 0 0,-1 1 1 0 0,0-1-1 0 0,1 1 1 0 0,-1-1-1 0 0,0 1 1 0 0,0-1-1 0 0,0 3 1 0 0,-1 6 25 0 0,-1-1 0 0 0,0 0 0 0 0,0 1 0 0 0,-1-1 1 0 0,0 0-1 0 0,-8 16 0 0 0,5-10 16 0 0,-126 249 534 0 0,78-181-483 0 0,-2 4-70 0 0,49-78-111 0 0,4-5 25 0 0,1 1 1 0 0,-1-1-1 0 0,0 0 0 0 0,-2 8 1 0 0,5-11-1 0 0,-1-1 0 0 0,1 1 0 0 0,0-1 0 0 0,0 1 1 0 0,0-1-1 0 0,0 1 0 0 0,0-1 0 0 0,0 1 1 0 0,0 0-1 0 0,0-1 0 0 0,0 1 0 0 0,0-1 0 0 0,0 1 1 0 0,0-1-1 0 0,0 1 0 0 0,1-1 0 0 0,-1 1 1 0 0,0-1-1 0 0,1 2 0 0 0,-1-2-53 0 0,1 1 0 0 0,-1-1 0 0 0,1 0 0 0 0,0 1 0 0 0,-1-1 0 0 0,1 1-1 0 0,-1-1 1 0 0,1 0 0 0 0,0 0 0 0 0,0 1 0 0 0,-1-1 0 0 0,1 0 0 0 0,0 0 0 0 0,-1 0 0 0 0,1 0 0 0 0,0 0 0 0 0,0 0 0 0 0,1 0 0 0 0,9-1-1959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0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41 5984 0 0,'-6'-26'464'0'0,"6"25"-388"0"0,0 0-1 0 0,0 0 1 0 0,0 0 0 0 0,0 0 0 0 0,-1 0-1 0 0,1 0 1 0 0,0 0 0 0 0,-1 0 0 0 0,1 0 0 0 0,-1 0-1 0 0,1 1 1 0 0,-1-1 0 0 0,0 0 0 0 0,0-1-1 0 0,-6 2 1034 0 0,6 1-498 0 0,-8-1 1242 0 0,-43 1 4945 0 0,40-1-6242 0 0,1 1 1 0 0,-1 1-1 0 0,1 0 0 0 0,-22 7 1 0 0,24-5-506 0 0,0 0 1 0 0,1 1 0 0 0,-1 0-1 0 0,1 1 1 0 0,0-1 0 0 0,1 1 0 0 0,-1 1-1 0 0,1 0 1 0 0,0 0 0 0 0,1 0-1 0 0,0 1 1 0 0,0-1 0 0 0,0 2-1 0 0,-4 9 1 0 0,-4 9-56 0 0,1 1 0 0 0,2 0 0 0 0,-10 37-1 0 0,15-43 147 0 0,2 0 0 0 0,0 0-1 0 0,1 1 1 0 0,1 0-1 0 0,1-1 1 0 0,1 1 0 0 0,1 0-1 0 0,1-1 1 0 0,10 43-1 0 0,-8-44 152 0 0,-1-6-29 0 0,0 0-1 0 0,1 0 0 0 0,1-1 1 0 0,9 20-1 0 0,-12-30-198 0 0,0 0 0 0 0,0 0 0 0 0,1-1 0 0 0,-1 1 0 0 0,1-1 1 0 0,0 0-1 0 0,0 0 0 0 0,0 0 0 0 0,0 0 0 0 0,1 0 0 0 0,-1-1 0 0 0,1 1 0 0 0,0-1 0 0 0,0 0 0 0 0,-1 0 0 0 0,1-1 0 0 0,1 1 0 0 0,-1-1 0 0 0,0 0 0 0 0,6 1 0 0 0,-5-1-2 0 0,1-1 0 0 0,-1 0-1 0 0,1 0 1 0 0,0-1 0 0 0,-1 0-1 0 0,1 0 1 0 0,-1 0 0 0 0,0 0-1 0 0,1-1 1 0 0,-1 0 0 0 0,0 0 0 0 0,0 0-1 0 0,0-1 1 0 0,0 0 0 0 0,-1 0-1 0 0,1 0 1 0 0,5-5 0 0 0,5-5 95 0 0,-2 0-1 0 0,0-1 1 0 0,21-28 0 0 0,-24 26-117 0 0,0-1 0 0 0,-1 0 0 0 0,0-1 0 0 0,-2 1 0 0 0,0-2 0 0 0,-1 1 0 0 0,-1-1 0 0 0,0 0 0 0 0,-2 0 0 0 0,0 0 0 0 0,-1-1 0 0 0,-1 1 0 0 0,-2-28-1 0 0,-1 28-26 0 0,0-1-1 0 0,-7-24 0 0 0,8 39-33 0 0,-1-1 1 0 0,0 1 0 0 0,0-1-1 0 0,0 1 1 0 0,-1 0-1 0 0,0 0 1 0 0,0 0-1 0 0,0 1 1 0 0,0-1-1 0 0,-1 1 1 0 0,0-1 0 0 0,-6-4-1 0 0,8 7-76 0 0,0 1 0 0 0,0 0 0 0 0,0 0 0 0 0,0 0-1 0 0,-1 0 1 0 0,1 0 0 0 0,0 0 0 0 0,-1 1 0 0 0,1-1 0 0 0,0 1-1 0 0,-1-1 1 0 0,1 1 0 0 0,-1 0 0 0 0,1 0 0 0 0,-1 0 0 0 0,1 0-1 0 0,-3 1 1 0 0,-1 1-1321 0 0,0-1 0 0 0,0 1 0 0 0,0 0-1 0 0,0 0 1 0 0,-9 6 0 0 0,-8 6-6252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0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810 91 12464 0 0,'-5'-6'354'0'0,"0"1"1"0"0,0 0-1 0 0,-1 0 1 0 0,1 0 0 0 0,-1 1-1 0 0,0-1 1 0 0,-1 2-1 0 0,1-1 1 0 0,-1 1-1 0 0,1 0 1 0 0,-1 0 0 0 0,-8-2-1 0 0,-12-2 1597 0 0,-52-7 0 0 0,57 11-1680 0 0,-27-3 982 0 0,-75 2-1 0 0,96 6-956 0 0,-1 1 0 0 0,1 1-1 0 0,0 2 1 0 0,-44 14 0 0 0,62-17-265 0 0,0 1-1 0 0,0 0 1 0 0,0 1 0 0 0,0 0-1 0 0,1 0 1 0 0,0 1 0 0 0,0 1 0 0 0,1-1-1 0 0,-14 14 1 0 0,13-10-14 0 0,0 1 0 0 0,0 1 0 0 0,1 0 0 0 0,0 0-1 0 0,1 1 1 0 0,-8 19 0 0 0,2 4 28 0 0,2 0 0 0 0,2 0 0 0 0,1 1-1 0 0,-4 63 1 0 0,4-17 30 0 0,3 100 0 0 0,7-142-156 0 0,2 1 0 0 0,2-1 0 0 0,1 0-1 0 0,18 56 1 0 0,-15-68 129 0 0,1-1-1 0 0,1 0 1 0 0,19 32-1 0 0,-23-47 66 0 0,1 0 1 0 0,0 0-1 0 0,1 0 1 0 0,1-1-1 0 0,0-1 1 0 0,0 0-1 0 0,25 18 1 0 0,-21-20 20 0 0,0 0 0 0 0,0 0 0 0 0,1-1 0 0 0,1-1 0 0 0,-1-1 0 0 0,1-1 0 0 0,0 0 1 0 0,19 3-1 0 0,-16-5 0 0 0,1-2 1 0 0,0 0 0 0 0,0-1 0 0 0,0 0 0 0 0,-1-2-1 0 0,33-7 1 0 0,-28 2-12 0 0,0 0 0 0 0,0-2 0 0 0,-1 0 0 0 0,0-2 0 0 0,0-1 0 0 0,-2-1 0 0 0,1-1 0 0 0,26-21 1 0 0,-12 4 152 0 0,-1-1 0 0 0,-2-2 0 0 0,48-61 0 0 0,-66 73-207 0 0,0 0-1 0 0,-2-1 1 0 0,-1 0-1 0 0,0-1 1 0 0,9-26-1 0 0,-16 31-43 0 0,0 0 1 0 0,-1 0-1 0 0,0 0 0 0 0,-2 0 0 0 0,-1-1 0 0 0,0 1 0 0 0,-2-32 0 0 0,-2 25-6 0 0,-1 1 0 0 0,-1 0 0 0 0,-2 0 0 0 0,0 0-1 0 0,-2 1 1 0 0,-1 0 0 0 0,-1 0 0 0 0,-20-36 0 0 0,19 41-14 0 0,-2 0 0 0 0,1 2 0 0 0,-2-1 0 0 0,0 2-1 0 0,-1 0 1 0 0,-1 0 0 0 0,-1 2 0 0 0,0 0 0 0 0,0 0 0 0 0,-29-15 0 0 0,29 21 21 0 0,-1 0-1 0 0,1 1 1 0 0,-2 1 0 0 0,1 1-1 0 0,0 0 1 0 0,-1 2 0 0 0,0 0-1 0 0,-19 0 1 0 0,20 2-172 0 0,0 1 0 0 0,0 0 0 0 0,0 2 0 0 0,0 0 0 0 0,1 1 0 0 0,-1 1 0 0 0,1 1 0 0 0,-28 11 0 0 0,40-14-630 0 0,1 0-1 0 0,-1 1 1 0 0,1-1-1 0 0,-7 6 1 0 0,0 2-9067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4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70 120 16439 0 0,'0'0'1491'0'0,"9"-12"-1198"0"0,19-22 1733 0 0,-20 24-1089 0 0,0 0 1 0 0,17-17-1 0 0,-22 24-769 0 0,0 1-1 0 0,0-1 1 0 0,1 1 0 0 0,-1-1 0 0 0,1 1 0 0 0,0 0-1 0 0,-1 0 1 0 0,1 1 0 0 0,0-1 0 0 0,0 1-1 0 0,0 0 1 0 0,7-1 0 0 0,-9 2-143 0 0,-1 0-1 0 0,0 0 1 0 0,0 0 0 0 0,0 0-1 0 0,1 0 1 0 0,-1 0 0 0 0,0 0 0 0 0,0 0-1 0 0,0 1 1 0 0,1-1 0 0 0,-1 0 0 0 0,0 1-1 0 0,0-1 1 0 0,0 1 0 0 0,0-1-1 0 0,0 1 1 0 0,0 0 0 0 0,0 0 0 0 0,0-1-1 0 0,1 2 1 0 0,-1 0-11 0 0,1 0-1 0 0,-1-1 1 0 0,0 1 0 0 0,0 0 0 0 0,-1 0-1 0 0,1 0 1 0 0,0 0 0 0 0,0 0 0 0 0,-1 0-1 0 0,0-1 1 0 0,1 4 0 0 0,0 4-51 0 0,-1 1 1 0 0,0-1-1 0 0,-1 1 0 0 0,-2 9 1 0 0,3-16 22 0 0,-10 53 124 0 0,-3-1 1 0 0,-2 0 0 0 0,-3 0 0 0 0,-2-2 0 0 0,-46 87 0 0 0,55-122-49 0 0,-1 0 0 0 0,0-1-1 0 0,-2-1 1 0 0,-28 28 0 0 0,41-44 190 0 0,3-1-46 0 0,3-2-58 0 0,1-1 0 0 0,-1 0 0 0 0,8-6 0 0 0,7-6 66 0 0,9-7 374 0 0,36-36 1 0 0,-46 40-566 0 0,1 0 1 0 0,1 2 0 0 0,0 0 0 0 0,34-18 0 0 0,-33 23-924 0 0,33-18-866 0 0,-22 6-6952 0 0,-21 12 1007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4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18223 0 0,'0'0'1828'0'0,"10"-13"-1656"0"0,-6 9 149 0 0,0 0-1 0 0,1 0 0 0 0,0 0 0 0 0,0 0 0 0 0,0 1 0 0 0,0-1 0 0 0,9-3 1 0 0,5-3-63 0 0,-5 2-1350 0 0,0 1-1 0 0,21-9 1 0 0,-25 13-6122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11520 0 0,'-2'1'528'0'0,"-65"53"2237"0"0,65-52-1996 0 0,0 0 0 0 0,1 0 0 0 0,-1 0 0 0 0,1 1 0 0 0,-1-1 0 0 0,1 0 0 0 0,0 0 0 0 0,-2 5 0 0 0,3-6 416 0 0,1 0-442 0 0,1 1-576 0 0,0 0 1 0 0,0-1-1 0 0,0 1 1 0 0,0-1-1 0 0,1 0 1 0 0,-1 1-1 0 0,0-1 1 0 0,1 0-1 0 0,-1 0 1 0 0,1-1-1 0 0,-1 1 1 0 0,1 0 0 0 0,-1-1-1 0 0,1 0 1 0 0,0 0-1 0 0,-1 1 1 0 0,1-2-1 0 0,0 1 1 0 0,2 0-1 0 0,10-2 167 0 0,-1 0 0 0 0,18-6 1 0 0,-21 5-288 0 0,-7 2-27 0 0,11-2 139 0 0,0 0 0 0 0,17-2 1 0 0,-29 5-139 0 0,0 0-1 0 0,0-1 1 0 0,0 1 0 0 0,1 1 0 0 0,-1-1 0 0 0,0 0 0 0 0,0 1-1 0 0,0-1 1 0 0,1 1 0 0 0,-1 0 0 0 0,0 0 0 0 0,0 1-1 0 0,0-1 1 0 0,0 0 0 0 0,-1 1 0 0 0,6 3 0 0 0,-7-3-16 0 0,0-1 0 0 0,0 0 0 0 0,-1 0-1 0 0,1 1 1 0 0,0-1 0 0 0,-1 1 0 0 0,1-1 0 0 0,-1 0 0 0 0,1 1 0 0 0,-1-1 0 0 0,0 1 0 0 0,1-1 0 0 0,-1 1 0 0 0,0 0 0 0 0,0-1-1 0 0,0 1 1 0 0,0-1 0 0 0,0 1 0 0 0,-1 1 0 0 0,-9 32 88 0 0,8-29-63 0 0,-4 7 66 0 0,0 0 1 0 0,0-1-1 0 0,-13 18 1 0 0,5-7-63 0 0,1-4-674 0 0,-1-2 0 0 0,-1 1 0 0 0,0-2 1 0 0,-21 19-1 0 0,29-29 158 0 0,-8 8-1145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0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18631 0 0,'4'-7'2016'0'0,"35"-6"-446"0"0,26-1 684 0 0,21-12-1072 0 0,-51 16-1038 0 0,0 0 1 0 0,62-30 0 0 0,-86 35-138 0 0,23-14 69 0 0,-33 18-69 0 0,1 0-1 0 0,-1 0 1 0 0,0 0-1 0 0,1 0 1 0 0,-1 0-1 0 0,0 0 1 0 0,0 0-1 0 0,0-1 1 0 0,0 1-1 0 0,0 0 1 0 0,0-1-1 0 0,-1 1 1 0 0,1 0-1 0 0,0-1 1 0 0,-1 1-1 0 0,1-1 1 0 0,-1 1-1 0 0,1-1 1 0 0,0-2 0 0 0,-2 3-1 0 0,1 0 0 0 0,0 1 0 0 0,-1-1 0 0 0,1 0 0 0 0,-1 0 0 0 0,1 0 1 0 0,-1 1-1 0 0,1-1 0 0 0,-1 0 0 0 0,0 1 0 0 0,1-1 0 0 0,-1 0 0 0 0,0 1 0 0 0,1-1 1 0 0,-1 1-1 0 0,0-1 0 0 0,0 1 0 0 0,1-1 0 0 0,-3 0 0 0 0,-16-7 64 0 0,5 5-122 0 0,0 0 0 0 0,0 1 0 0 0,0 1 0 0 0,1 0 0 0 0,-1 1 0 0 0,-18 1 0 0 0,-7 0 226 0 0,38-1 53 0 0,18 0-45 0 0,-8 0-137 0 0,24-5 440 0 0,60-19 1 0 0,-60 14-170 0 0,55-8-1 0 0,-82 17-238 0 0,0 1 0 0 0,1-1 0 0 0,-1 2 0 0 0,0-1 0 0 0,12 2 0 0 0,-17-2-65 0 0,1 1 1 0 0,-1-1-1 0 0,0 0 1 0 0,1 1 0 0 0,-1-1-1 0 0,0 1 1 0 0,1-1-1 0 0,-1 1 1 0 0,0-1-1 0 0,0 1 1 0 0,0 0 0 0 0,1 0-1 0 0,-1 0 1 0 0,0 0-1 0 0,0 0 1 0 0,0 0-1 0 0,0 0 1 0 0,-1 0 0 0 0,1 0-1 0 0,0 0 1 0 0,0 0-1 0 0,-1 1 1 0 0,1-1-1 0 0,0 0 1 0 0,-1 0 0 0 0,1 1-1 0 0,-1-1 1 0 0,0 0-1 0 0,0 1 1 0 0,1-1 0 0 0,-1 3-1 0 0,0 3 17 0 0,-1 1 0 0 0,0 0 1 0 0,-1 0-1 0 0,1-1 0 0 0,-1 1 0 0 0,-1-1 0 0 0,-5 14 0 0 0,-31 48 88 0 0,21-40-103 0 0,3-6-185 0 0,-33 37 0 0 0,44-56 85 0 0,-7 10-1299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50 104 14024 0 0,'0'0'638'0'0,"4"2"218"0"0,-2-1-718 0 0,-1-1 0 0 0,1 1 0 0 0,0-1 0 0 0,0 1 0 0 0,-1-1 0 0 0,1 0 0 0 0,0 1 0 0 0,0-1-1 0 0,0 0 1 0 0,0 0 0 0 0,0-1 0 0 0,-1 1 0 0 0,1 0 0 0 0,0 0 0 0 0,0-1 0 0 0,0 1 0 0 0,3-3 0 0 0,0 0 219 0 0,-1 0 1 0 0,1-1-1 0 0,0 1 0 0 0,-1-2 1 0 0,0 1-1 0 0,0 0 1 0 0,0-1-1 0 0,0 1 0 0 0,-1-1 1 0 0,0 0-1 0 0,0 0 1 0 0,0-1-1 0 0,0 1 0 0 0,-1 0 1 0 0,0-1-1 0 0,2-8 1 0 0,-4 14-337 0 0,0-1 0 0 0,0 1 0 0 0,1-1 0 0 0,-1 0 0 0 0,0 1 0 0 0,0-1 0 0 0,0 1 1 0 0,0-1-1 0 0,0 0 0 0 0,0 1 0 0 0,0-1 0 0 0,0 1 0 0 0,0-1 0 0 0,0 0 0 0 0,-1 1 0 0 0,1-1 1 0 0,0 1-1 0 0,0-1 0 0 0,0 1 0 0 0,-1-1 0 0 0,1 1 0 0 0,0-1 0 0 0,-1 1 0 0 0,1-1 1 0 0,0 1-1 0 0,-1-1 0 0 0,1 1 0 0 0,-1-1 0 0 0,1 1 0 0 0,-1 0 0 0 0,1-1 0 0 0,-1 1 1 0 0,1 0-1 0 0,-1-1 0 0 0,1 1 0 0 0,-1 0 0 0 0,1 0 0 0 0,-1 0 0 0 0,1-1 0 0 0,-1 1 0 0 0,0 0 1 0 0,1 0-1 0 0,-1 0 0 0 0,1 0 0 0 0,-1 0 0 0 0,0 0 0 0 0,1 0 0 0 0,-1 0 0 0 0,0 0 1 0 0,-3 1 21 0 0,0-1 1 0 0,1 1-1 0 0,-1 0 1 0 0,0 0 0 0 0,1 0-1 0 0,-4 2 1 0 0,1 0-61 0 0,1 1 0 0 0,0-1-1 0 0,-1 1 1 0 0,2 0 0 0 0,-1 0 0 0 0,0 1 0 0 0,1-1 0 0 0,-7 10 0 0 0,-1 3 98 0 0,-12 24 1 0 0,21-35-68 0 0,0-1-1 0 0,0 2 1 0 0,1-1-1 0 0,0 0 0 0 0,0 0 1 0 0,1 1-1 0 0,0-1 1 0 0,-1 9-1 0 0,2-14-27 0 0,0 1 0 0 0,0 0 0 0 0,0-1 0 0 0,0 1 0 0 0,0 0 0 0 0,0-1 0 0 0,0 1 0 0 0,1 0 0 0 0,-1-1 0 0 0,1 1 0 0 0,-1-1-1 0 0,1 1 1 0 0,0-1 0 0 0,0 1 0 0 0,0-1 0 0 0,-1 1 0 0 0,1-1 0 0 0,0 0 0 0 0,1 1 0 0 0,-1-1 0 0 0,0 0 0 0 0,0 0 0 0 0,1 0 0 0 0,-1 0 0 0 0,0 0 0 0 0,1 0 0 0 0,-1 0 0 0 0,1 0-1 0 0,-1-1 1 0 0,1 1 0 0 0,-1-1 0 0 0,1 1 0 0 0,0-1 0 0 0,-1 1 0 0 0,1-1 0 0 0,0 0 0 0 0,2 0 0 0 0,0 0-296 0 0,0 0-1 0 0,1 0 1 0 0,-1 0 0 0 0,0-1 0 0 0,1 0 0 0 0,-1 0-1 0 0,4-1 1 0 0,17-8-4311 0 0,-18 8 2456 0 0,12-6-4649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18631 0 0,'0'-1'38'0'0,"0"1"-1"0"0,-1 0 1 0 0,1 0-1 0 0,0 0 1 0 0,0 0-1 0 0,0 0 1 0 0,-1 0-1 0 0,1 0 1 0 0,0-1-1 0 0,0 1 0 0 0,0 0 1 0 0,0 0-1 0 0,-1 0 1 0 0,1 0-1 0 0,0-1 1 0 0,0 1-1 0 0,0 0 1 0 0,0 0-1 0 0,0-1 1 0 0,0 1-1 0 0,0 0 1 0 0,-1 0-1 0 0,1 0 0 0 0,0-1 1 0 0,0 1-1 0 0,0 0 1 0 0,0 0-1 0 0,0-1 1 0 0,0 1-1 0 0,0 0 1 0 0,0 0-1 0 0,0-1 1 0 0,0 1-1 0 0,0 0 1 0 0,1 0-1 0 0,-1-1 0 0 0,0 1 1 0 0,0 0-1 0 0,0 0 1 0 0,0 0-1 0 0,0-1 1 0 0,0 1-1 0 0,0 0 1 0 0,1 0-1 0 0,-1 0 1 0 0,0-1-1 0 0,0 1 1 0 0,0 0-1 0 0,0 0 0 0 0,1 0 1 0 0,-1 0-1 0 0,0 0 1 0 0,0-1-1 0 0,0 1 1 0 0,1 0-1 0 0,-1 0 1 0 0,0 0-1 0 0,0 0 1 0 0,1 0-1 0 0,-1 0 0 0 0,0 0 1 0 0,0 0-1 0 0,0 0 1 0 0,1 0-1 0 0,8-5 794 0 0,-1 0-358 0 0,1 1 1 0 0,-1 0-1 0 0,1 0 0 0 0,-1 1 1 0 0,1 0-1 0 0,0 0 1 0 0,0 1-1 0 0,1 0 1 0 0,13 0-1 0 0,-22 2-463 0 0,1 0-1 0 0,0 0 1 0 0,0 0-1 0 0,0 0 1 0 0,0 1-1 0 0,-1-1 1 0 0,1 1-1 0 0,0-1 1 0 0,0 1 0 0 0,-1 0-1 0 0,1-1 1 0 0,0 1-1 0 0,-1 0 1 0 0,1 0-1 0 0,-1 0 1 0 0,1 1-1 0 0,-1-1 1 0 0,0 0-1 0 0,2 2 1 0 0,-1 0 6 0 0,0 0 0 0 0,-1-1 0 0 0,1 1 0 0 0,-1 0 0 0 0,1 0 0 0 0,-1 0-1 0 0,0 0 1 0 0,0 1 0 0 0,-1-1 0 0 0,1 4 0 0 0,0 2 10 0 0,0 0-1 0 0,-1 0 0 0 0,-1 0 1 0 0,1 0-1 0 0,-1 0 1 0 0,-5 17-1 0 0,-3 18-25 0 0,9-36 0 0 0,0-8 0 0 0,1 0 0 0 0,-1 1 0 0 0,0-1 0 0 0,0 0 0 0 0,0 0 0 0 0,0 1 0 0 0,0-1 0 0 0,0 0 0 0 0,0 0 0 0 0,0 0 0 0 0,1 1 0 0 0,-1-1 0 0 0,0 0 0 0 0,0 0 0 0 0,0 0 0 0 0,1 0 0 0 0,-1 1 0 0 0,0-1 0 0 0,0 0 0 0 0,0 0 0 0 0,1 0 0 0 0,-1 0 0 0 0,0 0 0 0 0,0 0 0 0 0,1 0 0 0 0,-1 0 0 0 0,0 0 0 0 0,0 1 0 0 0,1-1 0 0 0,-1 0 0 0 0,0 0 0 0 0,0 0 0 0 0,1 0 0 0 0,-1 0 0 0 0,0-1 0 0 0,0 1 0 0 0,0 0 0 0 0,1 0 0 0 0,-1 0 0 0 0,0 0 0 0 0,1 0 0 0 0,5-3 0 0 0,41-29 259 0 0,-33 23 10 0 0,22-11 434 0 0,-35 19-671 0 0,1 0 1 0 0,-1 1 0 0 0,1-1 0 0 0,-1 1 0 0 0,1-1 0 0 0,-1 1 0 0 0,1 0 0 0 0,0-1-1 0 0,-1 1 1 0 0,1 0 0 0 0,-1 0 0 0 0,1 0 0 0 0,0 0 0 0 0,-1 1 0 0 0,1-1 0 0 0,-1 0-1 0 0,1 1 1 0 0,-1-1 0 0 0,4 2 0 0 0,-5-1-24 0 0,1-1 0 0 0,0 1 0 0 0,-1 0-1 0 0,1-1 1 0 0,-1 1 0 0 0,1 0 0 0 0,-1 0 0 0 0,0 0 0 0 0,1-1 0 0 0,-1 1-1 0 0,0 0 1 0 0,0 0 0 0 0,1 0 0 0 0,-1 0 0 0 0,0 0 0 0 0,0 0-1 0 0,0 0 1 0 0,0-1 0 0 0,0 1 0 0 0,0 0 0 0 0,-1 1 0 0 0,-3 22 119 0 0,4-21-107 0 0,-5 10 45 0 0,1 0 1 0 0,-2-1-1 0 0,-11 22 0 0 0,6-15-14 0 0,-1 3-28 0 0,-15 22 0 0 0,21-35-113 0 0,0 0 1 0 0,-1-1-1 0 0,0 0 1 0 0,-1-1-1 0 0,-9 8 0 0 0,17-15-66 0 0,-1 0-1 0 0,1 1 0 0 0,-1-1 1 0 0,1 1-1 0 0,-1-1 0 0 0,1 0 1 0 0,-1 0-1 0 0,1 1 0 0 0,-1-1 0 0 0,0 0 1 0 0,1 0-1 0 0,-1 0 0 0 0,0 1 1 0 0,1-1-1 0 0,-1 0 0 0 0,0 0 0 0 0,1 0 1 0 0,-1 0-1 0 0,0 0 0 0 0,1-1 1 0 0,-1 1-1 0 0,1 0 0 0 0,-1 0 1 0 0,0 0-1 0 0,1 0 0 0 0,-1-1 0 0 0,1 1 1 0 0,-1 0-1 0 0,0-1 0 0 0,1 1 1 0 0,-2-1-1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2304 0 0,'30'-14'-5'0'0,"-3"2"4683"0"0,8-5 6337 0 0,-1 0-4327 0 0,-3-2-4869 0 0,-27 16-1627 0 0,0 0 0 0 0,1 1 0 0 0,-1-1 0 0 0,0 1 1 0 0,1 0-1 0 0,0 0 0 0 0,-1 0 0 0 0,1 0 0 0 0,0 1 0 0 0,0 0 0 0 0,0 0 0 0 0,0 0 0 0 0,0 1 0 0 0,0 0 0 0 0,0 0 0 0 0,8 0 0 0 0,-12 1-180 0 0,0-1 0 0 0,1 1 0 0 0,-1 0 0 0 0,0-1 0 0 0,0 1 0 0 0,0 0 0 0 0,0 0-1 0 0,0-1 1 0 0,0 1 0 0 0,0 0 0 0 0,-1 0 0 0 0,1 0 0 0 0,0 0 0 0 0,0 0 0 0 0,-1 0-1 0 0,1 0 1 0 0,0 1 0 0 0,-1-1 0 0 0,1 0 0 0 0,-1 0 0 0 0,0 0 0 0 0,1 1 0 0 0,-1-1-1 0 0,0 0 1 0 0,0 0 0 0 0,0 2 0 0 0,1 4-7 0 0,0 0-1 0 0,-1 0 1 0 0,-1 10-1 0 0,-3 8 22 0 0,-1 0 1 0 0,-2 0-1 0 0,0-1 1 0 0,-18 41-1 0 0,17-48-16 0 0,4-8-8 0 0,0 1-1 0 0,-4 11 1 0 0,8-18-2 0 0,-1 0-1 0 0,1 0 1 0 0,-1 0 0 0 0,1-1 0 0 0,0 1 0 0 0,0 0-1 0 0,0 0 1 0 0,0 0 0 0 0,1 0 0 0 0,-1-1 0 0 0,1 1-1 0 0,1 4 1 0 0,-1-5 3 0 0,0-1-1 0 0,0 1 1 0 0,0-1 0 0 0,0 1-1 0 0,0-1 1 0 0,1 0-1 0 0,-1 0 1 0 0,0 0 0 0 0,1 0-1 0 0,-1 0 1 0 0,1 0 0 0 0,-1 0-1 0 0,1 0 1 0 0,0 0-1 0 0,-1-1 1 0 0,1 1 0 0 0,0 0-1 0 0,-1-1 1 0 0,1 0 0 0 0,0 1-1 0 0,0-1 1 0 0,2 0-1 0 0,4 1 25 0 0,1-1 0 0 0,0 0-1 0 0,11-2 1 0 0,120-20 423 0 0,-28 2-1310 0 0,-37 13-2789 0 0,-50 6-5947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7 174 16903 0 0,'-6'2'1528'0'0,"6"-2"-1498"0"0,0 0 0 0 0,0-1 0 0 0,0 1 0 0 0,0 0-1 0 0,0-1 1 0 0,0 1 0 0 0,0 0 0 0 0,0-1 0 0 0,0 1-1 0 0,0 0 1 0 0,0-1 0 0 0,0 1 0 0 0,0 0 0 0 0,0-1-1 0 0,0 1 1 0 0,0 0 0 0 0,0-1 0 0 0,0 1 0 0 0,1 0-1 0 0,-1 0 1 0 0,0-1 0 0 0,0 1 0 0 0,0 0-1 0 0,1 0 1 0 0,-1-1 0 0 0,0 1 0 0 0,0 0 0 0 0,1 0-1 0 0,-1-1 1 0 0,0 1 0 0 0,1 0 0 0 0,8-8 1287 0 0,-8 8-1134 0 0,40-35 3415 0 0,-25 21-3109 0 0,23-17 1 0 0,61-31-1255 0 0,-86 51-2415 0 0,-10 6 1526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12440 0 0,'-17'13'1264'0'0,"13"-10"-803"0"0,0 0 0 0 0,0 0 0 0 0,1 0 0 0 0,-1 0 0 0 0,1 0 1 0 0,0 1-1 0 0,-3 4 0 0 0,2-3 537 0 0,2-2-449 0 0,0 0 0 0 0,0 0 0 0 0,1 0 0 0 0,-1 0 0 0 0,1 0 0 0 0,-1 4 0 0 0,-3 5 320 0 0,4-11-759 0 0,1 0 0 0 0,-1 0 0 0 0,0 1-1 0 0,1-1 1 0 0,-1 0 0 0 0,1 0 0 0 0,0 0 0 0 0,-1 1 0 0 0,1-1-1 0 0,0 0 1 0 0,0 1 0 0 0,0-1 0 0 0,0 0 0 0 0,0 1-1 0 0,0-1 1 0 0,0 0 0 0 0,0 0 0 0 0,1 1 0 0 0,-1-1 0 0 0,1 0-1 0 0,0 3 1 0 0,0-4-22 0 0,1 1-1 0 0,-1 0 1 0 0,0-1-1 0 0,1 1 1 0 0,-1-1-1 0 0,1 1 1 0 0,-1-1-1 0 0,0 0 1 0 0,1 1-1 0 0,-1-1 1 0 0,1 0-1 0 0,-1 0 1 0 0,1 0-1 0 0,-1 0 1 0 0,4-1-1 0 0,7-1 188 0 0,0 0-1 0 0,0-1 0 0 0,0-1 1 0 0,13-5-1 0 0,-15 5-105 0 0,-1 0-1 0 0,1 1 1 0 0,0 0-1 0 0,0 1 1 0 0,0 0 0 0 0,15-1-1 0 0,-24 3-154 0 0,0 0 0 0 0,1 0-1 0 0,-1 0 1 0 0,0 0 0 0 0,0 0 0 0 0,0 0 0 0 0,0 1-1 0 0,0-1 1 0 0,0 0 0 0 0,1 1 0 0 0,-1-1-1 0 0,0 1 1 0 0,0-1 0 0 0,0 1 0 0 0,0-1 0 0 0,0 1-1 0 0,-1 0 1 0 0,1 0 0 0 0,0-1 0 0 0,0 1 0 0 0,0 0-1 0 0,-1 0 1 0 0,1 0 0 0 0,0 0 0 0 0,-1 0-1 0 0,1 0 1 0 0,0 0 0 0 0,-1 0 0 0 0,0 0 0 0 0,1 0-1 0 0,-1 0 1 0 0,0 0 0 0 0,1 0 0 0 0,-1 1-1 0 0,0-1 1 0 0,0 0 0 0 0,0 0 0 0 0,0 0 0 0 0,0 2-1 0 0,0 2 0 0 0,-1 0 0 0 0,0-1 0 0 0,1 1 0 0 0,-2 0 0 0 0,1 0 0 0 0,-1 0 0 0 0,-3 8 0 0 0,-98 177-406 0 0,57-110-8838 0 0,30-56 409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0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36 385 14368 0 0,'-8'-6'262'0'0,"3"3"62"0"0,1 0 1 0 0,-1 0-1 0 0,-7-9 1 0 0,11 12-1 0 0,1 4-38 0 0,0-4-266 0 0,0 0 0 0 0,0 0 0 0 0,0 0 0 0 0,0 0 0 0 0,1 1 0 0 0,-1-1 0 0 0,0 0 1 0 0,0 0-1 0 0,0 0 0 0 0,0 0 0 0 0,0 0 0 0 0,0 1 0 0 0,0-1 0 0 0,1 0 0 0 0,-1 0 0 0 0,0 0 1 0 0,0 0-1 0 0,0 0 0 0 0,0 0 0 0 0,0 0 0 0 0,1 0 0 0 0,-1 1 0 0 0,0-1 0 0 0,0 0 0 0 0,0 0 0 0 0,0 0 1 0 0,1 0-1 0 0,-1 0 0 0 0,0 0 0 0 0,0 0 0 0 0,0 0 0 0 0,1 0 0 0 0,-1 0 0 0 0,0 0 0 0 0,0 0 1 0 0,0 0-1 0 0,0 0 0 0 0,1-1 0 0 0,-1 1 0 0 0,0 0 0 0 0,0 0 0 0 0,0 0 0 0 0,0 0 0 0 0,0 0 0 0 0,1 0 1 0 0,-1 0-1 0 0,0 0 0 0 0,0 0 0 0 0,0-1 0 0 0,0 1 0 0 0,0 0 0 0 0,0 0 0 0 0,1 0 0 0 0,-1-1 0 0 0,11-11 808 0 0,-7 7-584 0 0,1 1-1 0 0,-1-1 0 0 0,1 1 0 0 0,0 0 1 0 0,0 0-1 0 0,10-5 0 0 0,2 0 162 0 0,1 2-1 0 0,0 0 1 0 0,34-8-1 0 0,61-6 499 0 0,-61 13-623 0 0,488-49 1527 0 0,-117 29-1028 0 0,437-35 299 0 0,-432 13-883 0 0,-301 22 293 0 0,-42 8-5109 0 0,-73 18-3696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0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428 128 2304 0 0,'-11'-27'841'0'0,"4"8"2239"0"0,-2 0-1 0 0,-17-28 1 0 0,25 45-2839 0 0,0 1 0 0 0,0-1 0 0 0,0 1 1 0 0,0-1-1 0 0,0 1 0 0 0,0 0 0 0 0,0 0 1 0 0,-1 0-1 0 0,1 0 0 0 0,-2-2 0 0 0,2 3-190 0 0,1 0 0 0 0,-1 0 0 0 0,1 0 0 0 0,-1 0-1 0 0,1 0 1 0 0,-1 0 0 0 0,0 0 0 0 0,1 0 0 0 0,-1 0 0 0 0,1 0-1 0 0,-1 1 1 0 0,1-1 0 0 0,-1 0 0 0 0,1 0 0 0 0,0 0 0 0 0,-1 1-1 0 0,1-1 1 0 0,-1 0 0 0 0,1 0 0 0 0,-1 1 0 0 0,1-1 0 0 0,0 0-1 0 0,-1 1 1 0 0,1-1 0 0 0,0 1 0 0 0,-1-1 0 0 0,1 0 0 0 0,0 1-1 0 0,-1-1 1 0 0,1 1 0 0 0,0-1 0 0 0,0 1 0 0 0,0-1 0 0 0,-1 1-1 0 0,1-1 1 0 0,0 2 0 0 0,-11 25 114 0 0,2 0 0 0 0,1 1 0 0 0,-8 48-1 0 0,4-16-126 0 0,-12 64-105 0 0,16-74 172 0 0,-2 0 0 0 0,-27 80 0 0 0,34-121-54 0 0,-7 16-27 0 0,-20 37-1 0 0,27-55 17 0 0,0-1 0 0 0,-1 0-1 0 0,0-1 1 0 0,-1 1 0 0 0,1-1 0 0 0,-1 0 0 0 0,0 0 0 0 0,-1 0 0 0 0,1-1 0 0 0,-1 1 0 0 0,-7 3-1 0 0,11-7-19 0 0,0 0 0 0 0,0-1 0 0 0,0 1 0 0 0,0-1-1 0 0,0 0 1 0 0,0 1 0 0 0,0-1 0 0 0,0 0 0 0 0,0 0-1 0 0,0 0 1 0 0,0-1 0 0 0,0 1 0 0 0,0 0 0 0 0,1-1-1 0 0,-1 1 1 0 0,0-1 0 0 0,0 0 0 0 0,0 1-1 0 0,0-1 1 0 0,0 0 0 0 0,1 0 0 0 0,-1 0 0 0 0,1 0-1 0 0,-1-1 1 0 0,0 1 0 0 0,1 0 0 0 0,0-1 0 0 0,-1 1-1 0 0,-1-3 1 0 0,-1-2 21 0 0,-1 0 0 0 0,1 0 0 0 0,0 0 0 0 0,0-1 0 0 0,0 1 0 0 0,-3-11-1 0 0,4 7 25 0 0,-1 0-1 0 0,2 0 0 0 0,-1 0 0 0 0,2 0 0 0 0,-1-1 0 0 0,1 1 1 0 0,1-18-1 0 0,0 23-2 0 0,1 0 1 0 0,0 0 0 0 0,0 0 0 0 0,0 0-1 0 0,0 1 1 0 0,1-1 0 0 0,0 0 0 0 0,0 0-1 0 0,0 1 1 0 0,0 0 0 0 0,1-1 0 0 0,0 1-1 0 0,0 0 1 0 0,0 0 0 0 0,0 0 0 0 0,1 0-1 0 0,6-5 1 0 0,-7 7-48 0 0,1-1 1 0 0,0 1-1 0 0,-1 0 1 0 0,1 0-1 0 0,0 0 1 0 0,0 0-1 0 0,1 1 0 0 0,-1-1 1 0 0,0 1-1 0 0,0 0 1 0 0,1 0-1 0 0,-1 1 1 0 0,0 0-1 0 0,6-1 0 0 0,-1 2-6 0 0,-1 0 0 0 0,1 1 0 0 0,0-1 0 0 0,-1 2 0 0 0,1-1 0 0 0,8 5-1 0 0,5 3-8 0 0,38 23 0 0 0,-40-21 0 0 0,-15-9 17 0 0,1-1 0 0 0,0 1 0 0 0,-1-1-1 0 0,1 0 1 0 0,0-1 0 0 0,0 1 0 0 0,0-1-1 0 0,0 0 1 0 0,1 0 0 0 0,-1-1-1 0 0,0 0 1 0 0,0 0 0 0 0,0-1 0 0 0,0 1-1 0 0,1-1 1 0 0,-1-1 0 0 0,0 1 0 0 0,8-4-1 0 0,5-3-450 0 0,0-1 0 0 0,-1 0 0 0 0,0-1 0 0 0,19-15 0 0 0,-25 15-506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68 13824 0 0,'1'-12'470'0'0,"-1"7"-321"0"0,0-1 0 0 0,1 1 0 0 0,0-1 0 0 0,0 1-1 0 0,0-1 1 0 0,1 1 0 0 0,4-10 0 0 0,-6 15-52 0 0,0 0 0 0 0,0 0 0 0 0,0 0-1 0 0,0-1 1 0 0,0 1 0 0 0,0 0 0 0 0,0 0 0 0 0,1-1 581 0 0,-1 1-581 0 0,0 0 0 0 0,0 0 0 0 0,0 0 0 0 0,0 0-1 0 0,1 0 1 0 0,-1 0 0 0 0,0 0 0 0 0,0 0 0 0 0,0 0 0 0 0,0 0 0 0 0,0 0 0 0 0,1-1 0 0 0,-1 1-1 0 0,0 0 1 0 0,0 0 0 0 0,0 0 0 0 0,0 0 0 0 0,0 0 0 0 0,1 0 0 0 0,-1 1 0 0 0,0-1-1 0 0,0 0 1 0 0,0 0 0 0 0,0 0 0 0 0,0 0 0 0 0,1 0 0 0 0,-1 0 0 0 0,0 0 0 0 0,1 1 581 0 0,-1-1-581 0 0,0 0-1 0 0,0 0 1 0 0,0 0 0 0 0,0 0 0 0 0,0 0 0 0 0,0 1 0 0 0,6 13 1493 0 0,2 21-1162 0 0,-7-17-234 0 0,0-1-1 0 0,-1 1 1 0 0,-2 19 0 0 0,-11 55 287 0 0,9-68-372 0 0,-44 284 158 0 0,45-280-227 0 0,2-19-118 0 0,0 1 1 0 0,0 0-1 0 0,-1 0 1 0 0,-1-1-1 0 0,-5 18 1 0 0,2-18-1035 0 0,-3-5-354 0 0</inkml:trace>
  <inkml:trace contextRef="#ctx0" brushRef="#br0" timeOffset="1">1 422 12896 0 0,'0'0'1400'0'0,"5"-6"-1400"0"0,0 1 0 0 0,3 2 0 0 0,4 1 1624 0 0,2 0 295 0 0,0-3 57 0 0,4-1 8 0 0,1-1-1368 0 0,6 2-272 0 0,3 3-56 0 0,1-1-16 0 0,2 1-832 0 0,-3 2-168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1027 13824 0 0,'0'0'629'0'0,"-9"4"238"0"0,9-4-749 0 0,-1 1 1 0 0,0-1 0 0 0,1 0-1 0 0,-1 0 1 0 0,0 0 0 0 0,0-1-1 0 0,1 1 1 0 0,-1 0 0 0 0,0 0 0 0 0,0 0-1 0 0,1 0 1 0 0,-1-1 0 0 0,0 1-1 0 0,1 0 1 0 0,-1-1 0 0 0,1 1 0 0 0,-1-1-1 0 0,0 1 1 0 0,1 0 0 0 0,-1-1-1 0 0,1 1 1 0 0,-1-2 0 0 0,-1 0 330 0 0,0 0-1 0 0,1 0 1 0 0,0 0 0 0 0,0-1 0 0 0,-1 1 0 0 0,0-4-1 0 0,-1-4 525 0 0,0 0 0 0 0,-1-13 0 0 0,4 22-1026 0 0,-4-35 549 0 0,2-1 0 0 0,3-42 1 0 0,1 18-282 0 0,-10-315 463 0 0,6 326-678 0 0,3 0 0 0 0,11-76 0 0 0,-11 115 12 0 0,2 0-1 0 0,-1 1 0 0 0,1-1 1 0 0,1 1-1 0 0,0 0 1 0 0,8-16-1 0 0,-10 22-7 0 0,1 0 1 0 0,-1 0-1 0 0,1 1 0 0 0,0-1 0 0 0,0 1 0 0 0,0-1 1 0 0,0 1-1 0 0,1 0 0 0 0,0 0 0 0 0,-1 0 1 0 0,1 1-1 0 0,0 0 0 0 0,0-1 0 0 0,0 1 0 0 0,0 1 1 0 0,1-1-1 0 0,-1 0 0 0 0,7 0 0 0 0,-1 0 5 0 0,0 1-1 0 0,1 1 1 0 0,-1 0 0 0 0,0 0-1 0 0,0 1 1 0 0,0 0-1 0 0,0 0 1 0 0,0 2 0 0 0,0-1-1 0 0,0 1 1 0 0,-1 0 0 0 0,14 7-1 0 0,-17-7-2 0 0,0 1 0 0 0,1 0 0 0 0,-1 0 0 0 0,-1 0 0 0 0,1 1 0 0 0,-1 0-1 0 0,1 0 1 0 0,-2 0 0 0 0,1 1 0 0 0,0-1 0 0 0,-1 1 0 0 0,0 0 0 0 0,0 0 0 0 0,-1 1 0 0 0,0-1-1 0 0,0 1 1 0 0,0 0 0 0 0,1 10 0 0 0,-1 0-417 0 0,-1 2 0 0 0,-1-1 0 0 0,0 0 0 0 0,-2 0 0 0 0,0 0 0 0 0,-1 0 0 0 0,-1 0 0 0 0,0 0 0 0 0,-1 0 0 0 0,-11 27 0 0 0,2-15-1180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1 685 12896 0 0,'0'0'1172'0'0,"6"4"-582"0"0,1-1 552 0 0,-1 0 0 0 0,1-1-1 0 0,0 0 1 0 0,-1 0 0 0 0,1-1 0 0 0,0 0-1 0 0,8 0 1 0 0,50-2 708 0 0,-38 0-1655 0 0,14-2-67 0 0,68-15 0 0 0,-30 4-94 0 0,-9 0-2147 0 0,-14 3-2956 0 0,-13 4-3068 0 0</inkml:trace>
  <inkml:trace contextRef="#ctx0" brushRef="#br0" timeOffset="1">1198 1 10592 0 0,'-4'0'106'0'0,"1"1"1"0"0,-1-1-1 0 0,1 1 1 0 0,-1 0-1 0 0,1 0 1 0 0,-1 0 0 0 0,1 0-1 0 0,0 0 1 0 0,0 1-1 0 0,0 0 1 0 0,0 0-1 0 0,0-1 1 0 0,0 2-1 0 0,0-1 1 0 0,0 0 0 0 0,1 1-1 0 0,-1-1 1 0 0,1 1-1 0 0,0 0 1 0 0,0-1-1 0 0,-4 7 1 0 0,-2 5 947 0 0,1 0-1 0 0,0 1 1 0 0,-7 23 0 0 0,9-22-126 0 0,-8 24 16 0 0,-15 77 0 0 0,4 47 94 0 0,14-89-492 0 0,-18 248 594 0 0,27-305-1147 0 0,1 1 0 0 0,1-1-1 0 0,1 1 1 0 0,1-1 0 0 0,0 0-1 0 0,1 0 1 0 0,1 0 0 0 0,1-1-1 0 0,11 24 1 0 0,-15-36-121 0 0,1 0-1 0 0,0-1 1 0 0,0 0-1 0 0,0 1 1 0 0,1-1 0 0 0,6 6-1 0 0,-7-8-472 0 0,-1 0 0 0 0,0-1 0 0 0,0 1 0 0 0,1-1-1 0 0,-1 0 1 0 0,1 0 0 0 0,0 0 0 0 0,-1 0 0 0 0,4 1 0 0 0,18 1-6163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31 15376 0 0,'-5'-2'1637'0'0,"4"1"-1549"0"0,0 1 0 0 0,1 0 1 0 0,-1 0-1 0 0,0-1 0 0 0,1 1 0 0 0,-1 0 1 0 0,0 0-1 0 0,0 0 0 0 0,1 0 0 0 0,-1 0 0 0 0,0 0 1 0 0,0 0-1 0 0,1 0 0 0 0,-1 0 0 0 0,0 0 1 0 0,1 0-1 0 0,-1 1 0 0 0,0-1 0 0 0,1 0 1 0 0,-1 0-1 0 0,0 1 0 0 0,1-1 0 0 0,-1 0 1 0 0,1 1-1 0 0,-1-1 0 0 0,0 1 0 0 0,1-1 1 0 0,-1 1-1 0 0,0 0 0 0 0,-8 18 668 0 0,7-13-453 0 0,0 1-231 0 0,-1-1 0 0 0,1 1-1 0 0,1-1 1 0 0,-1 1 0 0 0,1 0-1 0 0,0 0 1 0 0,1-1 0 0 0,-1 1-1 0 0,2 0 1 0 0,-1 0 0 0 0,0 0-1 0 0,3 7 1 0 0,-2-11-62 0 0,-1 0 1 0 0,1 1 0 0 0,1-1-1 0 0,-1 0 1 0 0,0 0 0 0 0,1-1-1 0 0,-1 1 1 0 0,1 0 0 0 0,0 0-1 0 0,0-1 1 0 0,0 1-1 0 0,0-1 1 0 0,1 0 0 0 0,-1 1-1 0 0,1-1 1 0 0,-1 0 0 0 0,1 0-1 0 0,0-1 1 0 0,0 1 0 0 0,0-1-1 0 0,0 1 1 0 0,0-1-1 0 0,0 0 1 0 0,0 0 0 0 0,0 0-1 0 0,0 0 1 0 0,5 0 0 0 0,-2-1-101 0 0,0 1 1 0 0,1-1 0 0 0,-1-1 0 0 0,0 1 0 0 0,1-1-1 0 0,-1 0 1 0 0,0 0 0 0 0,0-1 0 0 0,11-4-1 0 0,-12 4-1132 0 0,-1 0-1 0 0,0 0 0 0 0,1-1 0 0 0,5-4 0 0 0,3-5-5215 0 0</inkml:trace>
  <inkml:trace contextRef="#ctx0" brushRef="#br0" timeOffset="1">309 1 4608 0 0,'0'0'353'0'0,"0"8"188"0"0,-11 50 11180 0 0,-15 29-7595 0 0,-1 6-3234 0 0,23-77-990 0 0,0 1 0 0 0,1-1 0 0 0,1 1 0 0 0,0 0 0 0 0,1 0 0 0 0,3 30 0 0 0,0-34-418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115 132 15232 0 0,'0'0'348'0'0,"-11"7"831"0"0,2-2-787 0 0,0 1-1 0 0,1 1 0 0 0,0 0 0 0 0,0 0 0 0 0,0 1 0 0 0,1 0 1 0 0,-9 13-1 0 0,11-13-93 0 0,0-1 1 0 0,1 1 0 0 0,0 0-1 0 0,-5 15 1 0 0,8-20-220 0 0,0-1 1 0 0,1 1-1 0 0,-1 0 1 0 0,1 0-1 0 0,0 0 1 0 0,0 0-1 0 0,0 0 0 0 0,0-1 1 0 0,0 1-1 0 0,0 0 1 0 0,1 0-1 0 0,0 0 1 0 0,-1 0-1 0 0,1-1 1 0 0,0 1-1 0 0,0 0 0 0 0,1-1 1 0 0,1 5-1 0 0,-2-6-70 0 0,0 0 1 0 0,0 0-1 0 0,0 0 0 0 0,0 0 0 0 0,0-1 0 0 0,0 1 0 0 0,0 0 1 0 0,1 0-1 0 0,-1-1 0 0 0,0 1 0 0 0,0-1 0 0 0,1 1 0 0 0,-1-1 1 0 0,0 0-1 0 0,1 1 0 0 0,-1-1 0 0 0,0 0 0 0 0,1 0 0 0 0,-1 0 1 0 0,0 0-1 0 0,1 0 0 0 0,-1 0 0 0 0,1 0 0 0 0,-1 0 0 0 0,3-1 1 0 0,3-1-583 0 0,1-1 1 0 0,0 1 0 0 0,7-5-1 0 0,-12 6 220 0 0,17-9-4772 0 0,2-3-1493 0 0</inkml:trace>
  <inkml:trace contextRef="#ctx0" brushRef="#br0" timeOffset="1">320 1 3680 0 0,'-3'16'5474'0'0,"1"1"1"0"0,-1 30-1 0 0,3-6-4022 0 0,4 28-81 0 0,-3-21-1165 0 0,3-1 0 0 0,14 73-1 0 0,-14-92-1893 0 0,-1-18-224 0 0</inkml:trace>
  <inkml:trace contextRef="#ctx0" brushRef="#br0" timeOffset="2">244 279 4144 0 0,'0'0'15750'0'0,"9"-2"-13343"0"0,-2 2-2017 0 0,0 0 1 0 0,0 0-1 0 0,9 2 1 0 0,6 1 152 0 0,3-2-70 0 0,29-3-1 0 0,-1-3-3097 0 0,-33 3 1026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6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16583 0 0,'0'0'1730'0'0,"6"6"-464"0"0,3 2-1 0 0,-2 0 0 0 0,1 1 0 0 0,10 14 0 0 0,-12-12-841 0 0,0-1 0 0 0,-1 1 0 0 0,6 13 0 0 0,-6-9-360 0 0,-1 1 1 0 0,0 0-1 0 0,-1 0 1 0 0,0 0-1 0 0,0 29 1 0 0,-3-6-39 0 0,-3-1 0 0 0,0 0 0 0 0,-3 0 0 0 0,-16 59 1 0 0,4-37 5 0 0,-3-1 1 0 0,-29 59 0 0 0,-47 54-1 0 0,31-61-213 0 0,61-100-67 0 0,3-7 23 0 0,0-1 0 0 0,0 1 0 0 0,0-1 0 0 0,-1 1-1 0 0,1-1 1 0 0,-5 5 0 0 0,-12 13-875 0 0,19-20 1038 0 0,-1 0 1 0 0,1 0-1 0 0,0 0 0 0 0,-1-1 0 0 0,1 1 1 0 0,0 0-1 0 0,0 0 0 0 0,-1 0 1 0 0,1 0-1 0 0,0 0 0 0 0,0-1 1 0 0,0 1-1 0 0,0 0 0 0 0,0 0 0 0 0,1 0 1 0 0,-1 0-1 0 0,0 1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0 9584 0 0,'0'0'1113'0'0,"-9"11"647"0"0,-49 82 3267 0 0,6 4-3334 0 0,-41 103-925 0 0,63-138-217 0 0,-69 109 0 0 0,54-96-504 0 0,23-35 164 0 0,8-6-26 0 0,13-34-181 0 0,1 0-1 0 0,0 0 1 0 0,0 1-1 0 0,0-1 1 0 0,-1 0 0 0 0,1 0-1 0 0,0 0 1 0 0,0 0-1 0 0,-1 0 1 0 0,1 0 0 0 0,0 0-1 0 0,0 0 1 0 0,-1 0 0 0 0,1 0-1 0 0,0 0 1 0 0,-1 0-1 0 0,1 0 1 0 0,0 0 0 0 0,0 0-1 0 0,-1 0 1 0 0,1 0-1 0 0,0 0 1 0 0,0 0 0 0 0,-1 0-1 0 0,1 0 1 0 0,0 0-1 0 0,0 0 1 0 0,0 0 0 0 0,-1-1-1 0 0,1 1 1 0 0,0 0-1 0 0,-7-5 10 0 0,4 2-5 0 0,1 0 0 0 0,-1 0 0 0 0,1 0 0 0 0,-1-1 0 0 0,1 1 0 0 0,-2-7 0 0 0,-8-11 55 0 0,-3 0 23 0 0,1-2 0 0 0,1 1 1 0 0,1-2-1 0 0,-10-27 1 0 0,20 45 184 0 0,1 0 0 0 0,0 0 1 0 0,0 0-1 0 0,0-1 0 0 0,1-7 1 0 0,0 13 362 0 0,2 3-592 0 0,0-1 0 0 0,0 1 0 0 0,-1 0 1 0 0,1 0-1 0 0,0 0 0 0 0,-1-1 0 0 0,1 1 0 0 0,-1 1 0 0 0,0-1 0 0 0,0 0 0 0 0,0 0 0 0 0,0 0 0 0 0,0 1 0 0 0,0-1 0 0 0,-1 0 0 0 0,1 1 0 0 0,-1-1 0 0 0,1 1 0 0 0,-1 3 1 0 0,-6 111 51 0 0,6-108-58 0 0,-2 2-17 0 0,2 0 1 0 0,0 17 0 0 0,1-26-13 0 0,-1 0-1 0 0,0 1 0 0 0,0-1 1 0 0,1 0-1 0 0,-1 0 0 0 0,1 0 1 0 0,0 0-1 0 0,-1 0 0 0 0,1 0 1 0 0,0 0-1 0 0,0 0 0 0 0,0 0 1 0 0,1-1-1 0 0,-1 1 0 0 0,0 0 1 0 0,1-1-1 0 0,-1 1 0 0 0,1-1 1 0 0,-1 1-1 0 0,3 0 0 0 0,-3-1 8 0 0,1-1-1 0 0,-1 1 1 0 0,1-1 0 0 0,-1 1-1 0 0,0-1 1 0 0,1 0 0 0 0,-1 0-1 0 0,1 0 1 0 0,-1 0 0 0 0,1 0-1 0 0,-1 0 1 0 0,0 0 0 0 0,1-1-1 0 0,-1 1 1 0 0,1 0-1 0 0,-1-1 1 0 0,0 1 0 0 0,1-1-1 0 0,0 0 1 0 0,4-2 23 0 0,-1 0 0 0 0,0 0-1 0 0,7-6 1 0 0,108-84 3 0 0,-92 75-1318 0 0,0 1-1 0 0,0 1 0 0 0,47-17 1 0 0,-42 19-400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10592 0 0,'-3'3'121'0'0,"1"0"0"0"0,0 0 1 0 0,0 0-1 0 0,0 0 0 0 0,1 0 1 0 0,-1 1-1 0 0,1-1 0 0 0,0 1 1 0 0,-1 5-1 0 0,-4 36-31 0 0,3-20 804 0 0,-7 30 1304 0 0,-23 68 0 0 0,17-66-2021 0 0,2-11-88 0 0,-27 59 0 0 0,12-43-4965 0 0,21-45-556 0 0</inkml:trace>
  <inkml:trace contextRef="#ctx0" brushRef="#br0" timeOffset="1">0 264 17335 0 0,'0'0'1696'0'0,"9"-2"-1512"0"0,-1-1-184 0 0,0 1 0 0 0,4 2 0 0 0,2-3 416 0 0,3 3 56 0 0,3-2 8 0 0,0 2 0 0 0,1-3-280 0 0,2 3-48 0 0,0 0-16 0 0,-3 3-5863 0 0,-3-1-1185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76 985 15864 0 0,'0'0'1438'0'0,"0"-15"-451"0"0,1-3-112 0 0,1 1 0 0 0,1-1 0 0 0,6-20 0 0 0,-2 7-390 0 0,72-266 827 0 0,-53 186-871 0 0,-1 3-482 0 0,-25 107 40 0 0,13-45 22 0 0,33-75 0 0 0,-40 108-12 0 0,1 0 0 0 0,0 0 0 0 0,1 1 0 0 0,1 0 1 0 0,0 0-1 0 0,0 1 0 0 0,1 0 0 0 0,0 1 0 0 0,1 0 0 0 0,13-9 0 0 0,-18 15 8 0 0,0 1 0 0 0,1-1-1 0 0,-1 1 1 0 0,1 1 0 0 0,0-1-1 0 0,-1 1 1 0 0,1 0 0 0 0,0 1-1 0 0,0 0 1 0 0,1 0 0 0 0,-1 0-1 0 0,0 1 1 0 0,0 0 0 0 0,0 0-1 0 0,0 1 1 0 0,0 0 0 0 0,11 2-1 0 0,-8 0 9 0 0,0 0 0 0 0,-1 1 0 0 0,1 0 0 0 0,-1 0 0 0 0,0 1 0 0 0,0 0 0 0 0,0 1 0 0 0,-1 0 0 0 0,1 0 0 0 0,-2 1 0 0 0,13 13 0 0 0,-17-17-23 0 0,-1 0 1 0 0,1 1-1 0 0,-1 0 0 0 0,0-1 0 0 0,0 1 1 0 0,0 0-1 0 0,0 0 0 0 0,-1 0 0 0 0,1 0 1 0 0,-1 0-1 0 0,0 1 0 0 0,-1-1 0 0 0,1 0 1 0 0,-1 1-1 0 0,1-1 0 0 0,-1 0 0 0 0,-1 1 1 0 0,1-1-1 0 0,-1 0 0 0 0,1 0 0 0 0,-1 1 1 0 0,-3 5-1 0 0,1 0-179 0 0,-1 0 0 0 0,0-1 0 0 0,-1 0-1 0 0,0 0 1 0 0,-1 0 0 0 0,0-1 0 0 0,0 0 0 0 0,-10 11 0 0 0,-9 6-1650 0 0,0 0-3479 0 0,-3-1-1618 0 0</inkml:trace>
  <inkml:trace contextRef="#ctx0" brushRef="#br0" timeOffset="1">0 452 8288 0 0,'0'0'756'0'0,"14"2"2000"0"0,32 11 4486 0 0,2-2-3397 0 0,3-3-3330 0 0,1-1-1 0 0,72-1 1 0 0,-70-8-1303 0 0,-19-1-5160 0 0,-6 0-1651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17935 0 0,'-6'6'874'0'0,"-8"15"-494"0"0,2 1 0 0 0,-12 25 0 0 0,-10 18-411 0 0,-4-5 100 0 0,-33 59 154 0 0,62-101-206 0 0,1-1 0 0 0,0 2 0 0 0,2-1 0 0 0,-9 38 0 0 0,14-46-18 0 0,0-1 0 0 0,0 1 0 0 0,1 0 0 0 0,1 10 0 0 0,4 4-5707 0 0,-2-16-562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3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10136 0 0,'1'-5'1078'0'0,"13"0"-675"0"0,-7 2 1847 0 0,0 2 0 0 0,0-1 0 0 0,8 0 0 0 0,46-5 1428 0 0,-24 2-2515 0 0,38 0 0 0 0,-66 5-1058 0 0,29 1 147 0 0,-37 0-250 0 0,1-1 1 0 0,-1 0 0 0 0,1 0-1 0 0,-1 1 1 0 0,1-1 0 0 0,-1 1-1 0 0,1-1 1 0 0,-1 1 0 0 0,1 0-1 0 0,-1-1 1 0 0,0 1 0 0 0,1 0-1 0 0,-1 0 1 0 0,0 0 0 0 0,0 0 0 0 0,0 0-1 0 0,0 0 1 0 0,0 1 0 0 0,2 1-1 0 0,-3-3-5 0 0,0 1 0 0 0,0-1 0 0 0,0 1 0 0 0,0-1 0 0 0,0 1 0 0 0,0 0-1 0 0,0-1 1 0 0,0 1 0 0 0,0-1 0 0 0,0 1 0 0 0,0 0 0 0 0,0-1 0 0 0,0 1 0 0 0,0-1 0 0 0,0 1-1 0 0,-1-1 1 0 0,1 1 0 0 0,0-1 0 0 0,0 1 0 0 0,-1-1 0 0 0,1 1 0 0 0,0-1 0 0 0,-1 1 0 0 0,1-1 0 0 0,0 1-1 0 0,-1-1 1 0 0,1 0 0 0 0,-1 1 0 0 0,1-1 0 0 0,-1 1 0 0 0,0-1 0 0 0,-1 2-6 0 0,-1 0-11 0 0,0 1 0 0 0,0 0 0 0 0,-1-1 0 0 0,1 0 0 0 0,-7 3-1 0 0,-8 7-94 0 0,17-11 37 0 0,15 5-329 0 0,9 4 419 0 0,-18-8 52 0 0,0 0 0 0 0,0 0 0 0 0,0 1 0 0 0,0 0 0 0 0,9 6 0 0 0,-12-7-41 0 0,0-1 1 0 0,0 1-1 0 0,0 0 0 0 0,0 0 1 0 0,-1 0-1 0 0,1 0 1 0 0,0 0-1 0 0,-1 0 0 0 0,0 1 1 0 0,1-1-1 0 0,-1 1 1 0 0,0-1-1 0 0,1 4 1 0 0,-1-2-2 0 0,-1-1 1 0 0,0 1 0 0 0,0-1-1 0 0,0 1 1 0 0,0-1 0 0 0,-1 1-1 0 0,1-1 1 0 0,-1 0 0 0 0,0 1-1 0 0,-1 3 1 0 0,0-1-40 0 0,-1 0 1 0 0,0 0-1 0 0,0 0 0 0 0,-1 0 0 0 0,1 0 0 0 0,-1-1 1 0 0,-1 0-1 0 0,1 0 0 0 0,-1 0 0 0 0,0 0 0 0 0,0 0 1 0 0,0-1-1 0 0,0 0 0 0 0,-1 0 0 0 0,0-1 0 0 0,0 0 1 0 0,0 0-1 0 0,0 0 0 0 0,-9 2 0 0 0,14-4-151 0 0,-1-1 0 0 0,0 1-1 0 0,0-1 1 0 0,0 0 0 0 0,0 0-1 0 0,0 0 1 0 0,0 0 0 0 0,0 0-1 0 0,0-1 1 0 0,0 1 0 0 0,1-1-1 0 0,-1 1 1 0 0,0-1 0 0 0,0 0-1 0 0,0 1 1 0 0,1-1 0 0 0,-1 0-1 0 0,0 0 1 0 0,-2-2 0 0 0,-1-4-1466 0 0</inkml:trace>
  <inkml:trace contextRef="#ctx0" brushRef="#br0" timeOffset="1">391 0 10136 0 0,'0'0'918'0'0,"2"1"-758"0"0,4 3 418 0 0,-1-1 0 0 0,1 1 0 0 0,-1 0 0 0 0,0 0 0 0 0,0 0 0 0 0,-1 1 0 0 0,1 0 0 0 0,-1 0 0 0 0,0 0 0 0 0,-1 0 0 0 0,1 1 0 0 0,-1-1 0 0 0,0 1 0 0 0,0 0 0 0 0,3 11 0 0 0,0 0 1060 0 0,-1 1 1 0 0,3 19-1 0 0,-1 8-1897 0 0,-5-26 371 0 0,-2 0-1 0 0,0 1 1 0 0,-1-1-1 0 0,-1 0 1 0 0,0 0 0 0 0,-2 1-1 0 0,0-2 1 0 0,-1 1 0 0 0,-1-1-1 0 0,-1 1 1 0 0,-1-2-1 0 0,0 1 1 0 0,-15 22 0 0 0,-3-1-369 0 0,-1-2 1 0 0,-3-1-1 0 0,0-1 0 0 0,-51 44 1 0 0,53-54-889 0 0,3-2-309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0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1041 7368 0 0,'8'8'7782'0'0,"-6"-9"-7546"0"0,1-1-1 0 0,-1 1 1 0 0,0-1 0 0 0,0 1-1 0 0,0-1 1 0 0,0 0-1 0 0,0 0 1 0 0,0 0-1 0 0,0 0 1 0 0,0 0 0 0 0,-1 0-1 0 0,1 0 1 0 0,-1-1-1 0 0,1 1 1 0 0,-1-1 0 0 0,0 1-1 0 0,0-1 1 0 0,0 1-1 0 0,-1-1 1 0 0,1 0 0 0 0,0 1-1 0 0,-1-1 1 0 0,0 0-1 0 0,1-4 1 0 0,-1-3 167 0 0,0 0 1 0 0,-1 1-1 0 0,0-1 0 0 0,0 1 1 0 0,-1-1-1 0 0,-3-9 0 0 0,-21-96 2180 0 0,-95-284-304 0 0,119 393-2274 0 0,-11-36 12 0 0,-13-71 0 0 0,24 101-15 0 0,1-1 0 0 0,0 0 0 0 0,1 0-1 0 0,0 0 1 0 0,1 0 0 0 0,0 1-1 0 0,1-1 1 0 0,0 0 0 0 0,1 1-1 0 0,6-16 1 0 0,-7 22-5 0 0,1 1 1 0 0,0 0-1 0 0,-1 0 0 0 0,2 1 1 0 0,-1-1-1 0 0,0 1 0 0 0,1-1 0 0 0,0 1 1 0 0,0 0-1 0 0,0 0 0 0 0,1 1 0 0 0,-1-1 1 0 0,1 1-1 0 0,0 0 0 0 0,0 0 1 0 0,0 1-1 0 0,0 0 0 0 0,0-1 0 0 0,1 2 1 0 0,-1-1-1 0 0,1 1 0 0 0,-1-1 1 0 0,1 1-1 0 0,7 0 0 0 0,2 1-5 0 0,0 0-1 0 0,1 1 1 0 0,-1 0-1 0 0,0 1 1 0 0,0 1-1 0 0,0 0 1 0 0,27 11-1 0 0,-28-9-118 0 0,-1 0-1 0 0,0 1 1 0 0,0 1 0 0 0,-1 0-1 0 0,0 1 1 0 0,0 0 0 0 0,0 1-1 0 0,-1 0 1 0 0,-1 1 0 0 0,0 0-1 0 0,0 0 1 0 0,-1 1-1 0 0,0 1 1 0 0,-1-1 0 0 0,0 1-1 0 0,-1 1 1 0 0,0 0 0 0 0,-1 0-1 0 0,0 0 1 0 0,5 20 0 0 0,-6-10-1294 0 0,-1 0 0 0 0,0 0 0 0 0,-1 28 0 0 0,-6-11-6148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0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15 722 19727 0 0,'-15'10'1787'0'0,"24"3"-1308"0"0,-7-11-311 0 0,0 0-1 0 0,1-1 1 0 0,-1 1 0 0 0,1 0 0 0 0,0-1 0 0 0,-1 0 0 0 0,1 0 0 0 0,0 0 0 0 0,0 0 0 0 0,-1 0-1 0 0,1 0 1 0 0,0-1 0 0 0,0 1 0 0 0,0-1 0 0 0,0 0 0 0 0,0 0 0 0 0,4 0 0 0 0,8-1 322 0 0,-1-1 0 0 0,17-3 0 0 0,36-10-18 0 0,0-3 0 0 0,92-38 0 0 0,-97 29-1959 0 0,60-37 0 0 0,-85 42-1358 0 0,-6 0-5341 0 0</inkml:trace>
  <inkml:trace contextRef="#ctx0" brushRef="#br0" timeOffset="1">1037 1 21191 0 0,'-6'11'1606'0'0,"5"-7"-1487"0"0,-1-1 1 0 0,1 0-1 0 0,0 1 1 0 0,0-1 0 0 0,0 7-1 0 0,-4 12-114 0 0,-18 45 272 0 0,-12 35 1052 0 0,-33 161 1 0 0,36-19-261 0 0,29-205-959 0 0,3 1 1 0 0,1-1-1 0 0,1 1 1 0 0,10 45-1 0 0,-10-75-139 0 0,1 1-1 0 0,0-1 1 0 0,1 1-1 0 0,0-1 1 0 0,5 10-1 0 0,-6-15-356 0 0,0 0 0 0 0,1 0 0 0 0,0-1 1 0 0,4 6-1 0 0,-4-7-747 0 0,-1 1 0 0 0,1-1 0 0 0,0 0 0 0 0,0 0 1 0 0,7 3-1 0 0,19 7-7120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0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24879 0 0,'0'0'564'0'0,"2"-5"764"0"0,12-13-1032 0 0,-1 1-1 0 0,2 0 0 0 0,0 1 1 0 0,2 0-1 0 0,31-23 1 0 0,-20 19-64 0 0,1 2 1 0 0,0 1-1 0 0,36-15 1 0 0,-32 16-658 0 0,-24 11-83 0 0,0 0 0 0 0,0 1-1 0 0,0 0 1 0 0,1 0 0 0 0,-1 1 0 0 0,15-3-1 0 0,-15 6-703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0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10 570 24879 0 0,'-6'11'1892'0'0,"5"-10"-1862"0"0,1 0 1 0 0,-1-1-1 0 0,1 1 0 0 0,0 0 1 0 0,0-1-1 0 0,-1 1 0 0 0,1 0 1 0 0,0-1-1 0 0,0 1 0 0 0,0 0 1 0 0,0-1-1 0 0,0 1 0 0 0,0 0 0 0 0,0-1 1 0 0,0 1-1 0 0,0 0 0 0 0,0 0 1 0 0,0-1-1 0 0,0 1 0 0 0,1 0 1 0 0,-1-1-1 0 0,0 1 0 0 0,0 0 0 0 0,1-1 1 0 0,-1 1-1 0 0,0-1 0 0 0,1 1 1 0 0,-1 0-1 0 0,1-1 0 0 0,-1 1 1 0 0,1-1-1 0 0,-1 1 0 0 0,1-1 1 0 0,-1 1-1 0 0,1-1 0 0 0,0 0 0 0 0,-1 1 1 0 0,1-1-1 0 0,-1 0 0 0 0,1 1 1 0 0,0-1-1 0 0,-1 0 0 0 0,2 0 1 0 0,1 1 104 0 0,1 0 1 0 0,-1-1 0 0 0,1 1 0 0 0,-1-1 0 0 0,1 0-1 0 0,3 0 1 0 0,13-3 1 0 0,1-1 0 0 0,0-1 0 0 0,-1-1 0 0 0,0 0 0 0 0,21-11 0 0 0,19-6 580 0 0,47-7-33 0 0,-95 27-622 0 0,1 1 0 0 0,0 0 0 0 0,0 1 0 0 0,0 1-1 0 0,0 0 1 0 0,17 3 0 0 0,-27-3-62 0 0,0 0 0 0 0,0 1 0 0 0,-1 0 0 0 0,1-1 0 0 0,0 1 0 0 0,-1 0 0 0 0,1 1 0 0 0,-1-1 0 0 0,1 0 0 0 0,-1 1 0 0 0,0-1 0 0 0,1 1 0 0 0,-1 0 0 0 0,0 0 0 0 0,0 0 0 0 0,0 0 0 0 0,0 0 0 0 0,-1 0 0 0 0,1 0 0 0 0,-1 1 0 0 0,1-1 0 0 0,1 5 0 0 0,-1-2 0 0 0,-1 0 0 0 0,0 0 0 0 0,0 0 0 0 0,0 1 0 0 0,0-1 0 0 0,-1 0 0 0 0,0 0 0 0 0,0 1 0 0 0,-1-1 0 0 0,-1 10 0 0 0,-1-3 0 0 0,0 0 0 0 0,0-1 0 0 0,-1 0 0 0 0,-1 0 0 0 0,1 0 0 0 0,-2 0 0 0 0,0-1 0 0 0,0 1 0 0 0,-1-2 0 0 0,0 1 0 0 0,0-1 0 0 0,-15 14 0 0 0,21-22 0 0 0,-87 74-648 0 0,76-66 459 0 0,0-1 0 0 0,-1 0 0 0 0,0-1 0 0 0,0-1 0 0 0,-25 10-1 0 0,13-11-2595 0 0,0-4-7111 0 0</inkml:trace>
  <inkml:trace contextRef="#ctx0" brushRef="#br0" timeOffset="1">725 9 19351 0 0,'0'0'886'0'0,"11"-3"324"0"0,-6 1-940 0 0,0 1-1 0 0,-1 0 1 0 0,1 1-1 0 0,0-1 1 0 0,-1 1-1 0 0,1 0 1 0 0,0 0-1 0 0,-1 0 1 0 0,1 1-1 0 0,0 0 1 0 0,-1 0-1 0 0,1 0 1 0 0,0 0-1 0 0,-1 1 1 0 0,0-1-1 0 0,1 1 1 0 0,-1 0-1 0 0,7 5 1 0 0,-3-1 125 0 0,0 0 0 0 0,0 0-1 0 0,0 0 1 0 0,-1 1 0 0 0,0 0 0 0 0,-1 1 0 0 0,11 15 0 0 0,-4-2-226 0 0,-2 1-1 0 0,0 0 1 0 0,-2 1-1 0 0,-1 0 1 0 0,0 0-1 0 0,-2 0 1 0 0,-1 1-1 0 0,5 43 1 0 0,-7-26-74 0 0,-2 0 0 0 0,-2 0 0 0 0,-2 0 0 0 0,-10 57 0 0 0,1-43-95 0 0,-3 0 0 0 0,-26 68 0 0 0,34-105-21 0 0,-1-1 0 0 0,-1 1-1 0 0,-1-1 1 0 0,-14 20 0 0 0,18-29-304 0 0,-1-1 0 0 0,1 1 0 0 0,-2-1 0 0 0,1 0 0 0 0,0-1 0 0 0,-1 1 0 0 0,-1-2 0 0 0,1 1 0 0 0,-1-1 0 0 0,-9 4 0 0 0,0-3-1618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0:5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1840 0 0,'0'0'15455'0'0,"21"-4"-12479"0"0,22-7-1384 0 0,-26 13-1201 0 0,60 8 762 0 0,-26-6-1128 0 0,-37-2 7 0 0,0-1 0 0 0,27 0-1 0 0,100-22 1093 0 0,-128 19-1088 0 0,135-31 418 0 0,13 1-248 0 0,-155 31-172 0 0,63-9 56 0 0,89-1 1 0 0,-59 13-83 0 0,70-2 419 0 0,-42-5-141 0 0,-54 3-98 0 0,-26 0 52 0 0,0-3 0 0 0,0-1 0 0 0,67-18 0 0 0,-69 14-188 0 0,0 2-1 0 0,65-3 0 0 0,-86 9-37 0 0,119-3 74 0 0,-106 5 85 0 0,-1 1-1 0 0,44 8 1 0 0,-77-9-163 0 0,55 7 465 0 0,0-2-1 0 0,59-3 1 0 0,-97-4-525 0 0,20-4 1 0 0,-9 0 52 0 0,-25 6-139 0 0,-6 0 74 0 0,1 0 1 0 0,-1 0-1 0 0,0 0 0 0 0,1 0 0 0 0,-1 0 1 0 0,0 0-1 0 0,1-1 0 0 0,-1 1 0 0 0,0 0 1 0 0,1 0-1 0 0,-1 0 0 0 0,0 0 0 0 0,0-1 1 0 0,1 1-1 0 0,-1 0 0 0 0,0 0 0 0 0,0-1 1 0 0,1 1-1 0 0,-1 0 0 0 0,0 0 0 0 0,0-1 1 0 0,1 1-1 0 0,-1-1-146 0 0,3-4-756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4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14800 0 0,'0'0'714'0'0,"-5"11"181"0"0,0-4-547 0 0,1 0 0 0 0,0 0-1 0 0,0 1 1 0 0,0 0 0 0 0,1 0 0 0 0,0 0 0 0 0,1 0 0 0 0,0 0 0 0 0,-1 9-1 0 0,1-8-13 0 0,2 0 0 0 0,-1 0 0 0 0,1 10-1 0 0,1-16-296 0 0,-1 1 0 0 0,0-1 0 0 0,1 0 0 0 0,0-1 0 0 0,0 1 0 0 0,0 0 0 0 0,0 0 0 0 0,0 0 0 0 0,0 0 0 0 0,1-1 0 0 0,-1 1 0 0 0,4 3 0 0 0,-4-5 235 0 0,6 2 337 0 0,-7-3-595 0 0,1 0 0 0 0,-1 0-1 0 0,1 1 1 0 0,0-1 0 0 0,-1 0 0 0 0,1 0 0 0 0,-1 1 0 0 0,1-1 0 0 0,-1 0 0 0 0,1 0 0 0 0,0 0 0 0 0,-1 0 0 0 0,1 0 0 0 0,-1 0 0 0 0,2 0 0 0 0,1-1 57 0 0,0 0 0 0 0,-1-1 0 0 0,1 1 0 0 0,0 0 0 0 0,-1-1 0 0 0,1 0 0 0 0,-1 0 0 0 0,1 1 0 0 0,-1-1 0 0 0,0-1 0 0 0,4-3 0 0 0,21-31 575 0 0,-16 20-312 0 0,15-16 594 0 0,-25 32-894 0 0,0 0 0 0 0,-1 1-1 0 0,1-1 1 0 0,0 1 0 0 0,0-1 0 0 0,0 1-1 0 0,0-1 1 0 0,0 1 0 0 0,0 0-1 0 0,0 0 1 0 0,1-1 0 0 0,-1 1 0 0 0,1 0-1 0 0,1 1-29 0 0,-1 1 0 0 0,1-1 0 0 0,0 1 1 0 0,-1 0-1 0 0,1 0 0 0 0,-1 0 0 0 0,1 0 0 0 0,-1 0 0 0 0,0 0 0 0 0,0 1 0 0 0,0-1 0 0 0,0 1 0 0 0,-1-1 0 0 0,1 1 1 0 0,-1 0-1 0 0,1 0 0 0 0,1 5 0 0 0,4 7-8 0 0,-3-8-6 0 0,-1 1 1 0 0,0-1 0 0 0,2 9-1 0 0,8 18-6 0 0,-10-29 16 0 0,-3-5 1 0 0,1 0 0 0 0,-1 1 0 0 0,0-1 0 0 0,0 0 0 0 0,1 0 0 0 0,-1 1 0 0 0,0-1-1 0 0,1 0 1 0 0,-1 0 0 0 0,1 0 0 0 0,-1 0 0 0 0,0 1 0 0 0,1-1 0 0 0,-1 0 0 0 0,1 0 0 0 0,-1 0 0 0 0,0 0 0 0 0,1 0-1 0 0,-1 0 1 0 0,1 0 0 0 0,-1 0 0 0 0,0 0 0 0 0,1 0 0 0 0,-1 0 0 0 0,1-1 0 0 0,-1 1 0 0 0,0 0 0 0 0,1 0 0 0 0,-1 0 0 0 0,1-1-1 0 0,9-5 35 0 0,-9 6-34 0 0,15-11 29 0 0,0 2 1 0 0,22-10-1 0 0,-22 12-128 0 0,-1-1 1 0 0,26-18 0 0 0,-36 22 55 0 0,-1 0 1 0 0,0 0-1 0 0,0 0 0 0 0,5-10 1 0 0,8-6-38 0 0,2-4 79 0 0,-18 23 0 0 0,0-1 0 0 0,0 1 0 0 0,0-1 0 0 0,-1 1 0 0 0,1-1 0 0 0,0 0 0 0 0,-1 1 0 0 0,1-1 0 0 0,-1 0 0 0 0,0 0 0 0 0,1 1 0 0 0,-1-1 0 0 0,0 0 0 0 0,-1-3 0 0 0,1 4 2 0 0,0 1 1 0 0,0 0-1 0 0,0-1 0 0 0,0 1 1 0 0,0 0-1 0 0,0-1 0 0 0,-1 1 0 0 0,1 0 1 0 0,0 0-1 0 0,0-1 0 0 0,0 1 0 0 0,-1 0 1 0 0,1 0-1 0 0,0-1 0 0 0,0 1 1 0 0,-1 0-1 0 0,1 0 0 0 0,0-1 0 0 0,-1 1 1 0 0,1 0-1 0 0,0 0 0 0 0,-1 0 0 0 0,1 0 1 0 0,0 0-1 0 0,-1 0 0 0 0,1 0 0 0 0,0-1 1 0 0,-1 1-1 0 0,1 0 0 0 0,0 0 1 0 0,-1 0-1 0 0,1 0 0 0 0,0 0 0 0 0,-1 1 1 0 0,1-1-1 0 0,0 0 0 0 0,-1 0 0 0 0,1 0 1 0 0,0 0-1 0 0,-1 0 0 0 0,1 0 0 0 0,-12 6 178 0 0,12-6-180 0 0,-5 3 57 0 0,0 1 0 0 0,0-1 0 0 0,1 1 0 0 0,-1 1 0 0 0,1-1 0 0 0,-5 7 0 0 0,7-8-98 0 0,0 0-1 0 0,0 0 1 0 0,0 0-1 0 0,0 1 1 0 0,1-1 0 0 0,-1 0-1 0 0,1 0 1 0 0,0 1 0 0 0,0-1-1 0 0,0 1 1 0 0,1-1 0 0 0,-1 6-1 0 0,1-8-50 0 0,0 0 0 0 0,1 0 0 0 0,-1 0 0 0 0,0-1 0 0 0,0 1 1 0 0,1 0-1 0 0,-1 0 0 0 0,1 0 0 0 0,-1 0 0 0 0,0-1 0 0 0,1 1 0 0 0,0 0 0 0 0,-1 0 0 0 0,1-1 0 0 0,-1 1 0 0 0,1 0 0 0 0,0-1 0 0 0,0 1 0 0 0,-1-1 0 0 0,1 1 0 0 0,0-1 0 0 0,0 1 0 0 0,0-1 0 0 0,-1 0 0 0 0,1 1 0 0 0,0-1 1 0 0,0 0-1 0 0,0 0 0 0 0,0 1 0 0 0,0-1 0 0 0,0 0 0 0 0,0 0 0 0 0,1 0 0 0 0,5 0-532 0 0,1 0 1 0 0,-1 0-1 0 0,8-1 1 0 0,-9 0 571 0 0,2 0-442 0 0,0-1 0 0 0,-1 0 0 0 0,1 0 0 0 0,-1 0 0 0 0,0-1-1 0 0,13-7 1 0 0,-11 5 303 0 0,1 0 0 0 0,19-5 1 0 0,-27 9-367 0 0,-1 1 1024 0 0,1 0 0 0 0,-1-1-1 0 0,0 1 1 0 0,0 0 0 0 0,0 0 0 0 0,1-1-1 0 0,-1 1 1 0 0,0 0 0 0 0,0 0 0 0 0,0 1-1 0 0,1-1 1 0 0,-1 0 0 0 0,0 0 0 0 0,0 0 0 0 0,1 1-1 0 0,0 0-208 0 0,-1 0 0 0 0,1 0-1 0 0,-1 0 1 0 0,0 0 0 0 0,1 0-1 0 0,-1 0 1 0 0,0 1 0 0 0,0-1 0 0 0,0 0-1 0 0,0 1 1 0 0,0-1 0 0 0,0 1-1 0 0,0-1 1 0 0,0 1 0 0 0,-1-1-1 0 0,1 1 1 0 0,-1-1 0 0 0,1 1-1 0 0,-1 0 1 0 0,1-1 0 0 0,-1 1 0 0 0,0 0-1 0 0,0 3 1 0 0,0-1-130 0 0,0 0 0 0 0,0 0 0 0 0,0 0 0 0 0,-1 1 0 0 0,1-1 0 0 0,-1 0 0 0 0,0 0 0 0 0,-3 7 0 0 0,-2 2-118 0 0,-1-1-1 0 0,-1 1 1 0 0,0-1-1 0 0,-17 19 1 0 0,-5-2-9739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64 930 5984 0 0,'3'7'622'0'0,"-1"-2"-470"0"0,-2-4 9 0 0,0-1-1 0 0,1 1 1 0 0,-1-1-1 0 0,1 1 1 0 0,-1-1-1 0 0,0 1 1 0 0,1 0-1 0 0,-1-1 1 0 0,1 0-1 0 0,-1 1 1 0 0,1-1-1 0 0,-1 1 1 0 0,1-1-1 0 0,-1 1 1 0 0,1-1-1 0 0,0 0 1 0 0,-1 0-1 0 0,1 1 1 0 0,0-1-1 0 0,-1 0 1 0 0,1 0-1 0 0,0 0 1 0 0,-1 1-1 0 0,1-1 1 0 0,0 0-1 0 0,-1 0 1 0 0,1 0-1 0 0,0 0 1 0 0,-1 0-1 0 0,1-1 0 0 0,0 1 1 0 0,0 0-1 0 0,0 0 57 0 0,0 0 0 0 0,0-1 0 0 0,0 1 0 0 0,0 0 0 0 0,-1-1-1 0 0,1 1 1 0 0,0 0 0 0 0,0-1 0 0 0,0 1 0 0 0,-1-1-1 0 0,1 1 1 0 0,0-1 0 0 0,0 1 0 0 0,-1-1 0 0 0,1 0-1 0 0,-1 1 1 0 0,1-1 0 0 0,-1 0 0 0 0,1 0 0 0 0,0-1-1 0 0,1-5 679 0 0,-1 0 0 0 0,0-1-1 0 0,-1 1 1 0 0,0-9 0 0 0,-8-57 840 0 0,4 43-1376 0 0,-45-278 2560 0 0,7 60-2936 0 0,40 229-1 0 0,0 0 0 0 0,1 0 0 0 0,4-38 1 0 0,-2 50 41 0 0,-1 1 0 0 0,2-1 0 0 0,-1 1 0 0 0,1 0 1 0 0,0 0-1 0 0,0 0 0 0 0,0 0 0 0 0,1 0 0 0 0,0 0 0 0 0,0 0 1 0 0,1 1-1 0 0,-1 0 0 0 0,1 0 0 0 0,0 0 0 0 0,7-6 1 0 0,-6 8-48 0 0,-1 0 0 0 0,1 1 0 0 0,0-1 0 0 0,0 1 1 0 0,-1 0-1 0 0,2 1 0 0 0,-1-1 0 0 0,0 1 0 0 0,0 0 0 0 0,0 0 1 0 0,1 1-1 0 0,-1 0 0 0 0,0 0 0 0 0,0 0 0 0 0,1 0 1 0 0,4 2-1 0 0,11 1-99 0 0,-2 1 0 0 0,35 12 0 0 0,-42-12-45 0 0,-1 0 0 0 0,-1 1-1 0 0,1 0 1 0 0,-1 1 0 0 0,1 0-1 0 0,-2 1 1 0 0,1 0 0 0 0,-1 0 0 0 0,0 1-1 0 0,0 0 1 0 0,-1 0 0 0 0,0 1-1 0 0,-1 1 1 0 0,0-1 0 0 0,0 1-1 0 0,-1 0 1 0 0,-1 0 0 0 0,1 1 0 0 0,-2 0-1 0 0,1 0 1 0 0,-1 0 0 0 0,-1 0-1 0 0,0 1 1 0 0,2 19 0 0 0,-2 6-5298 0 0,-3-2-1447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12896 0 0,'-8'-1'1297'0'0,"10"4"1495"0"0,17 7 602 0 0,-3-6-2942 0 0,1-1 0 0 0,-1-1 0 0 0,1 0 0 0 0,-1-1 0 0 0,1-1 0 0 0,22-3 0 0 0,14 1-484 0 0,38 5 32 0 0,41-1 0 0 0,15-19-1406 0 0,-110 10-220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63 7832 0 0,'0'0'356'0'0,"0"-15"136"0"0,-2 5 2031 0 0,1-1 1 0 0,-1-15 2880 0 0,1 27-4830 0 0,-9 12-329 0 0,1 2 0 0 0,1-1 0 0 0,0 1 0 0 0,1 0 0 0 0,-8 24 0 0 0,-1-1-143 0 0,4-5-25 0 0,0 1 0 0 0,2 0 0 0 0,-5 36 0 0 0,-10 106 882 0 0,19-121-573 0 0,0-7-260 0 0,2 0 0 0 0,3 1 1 0 0,1-1-1 0 0,3 0 0 0 0,10 54 0 0 0,-12-95-116 0 0,1 0 0 0 0,0 1 0 0 0,1-1 0 0 0,-1 0 0 0 0,1-1 0 0 0,1 1 0 0 0,-1-1 0 0 0,1 1 0 0 0,8 9 0 0 0,-9-13-102 0 0,-1 0-1 0 0,1 0 0 0 0,0-1 1 0 0,0 1-1 0 0,0-1 1 0 0,0 0-1 0 0,0 0 0 0 0,0 0 1 0 0,0 0-1 0 0,1-1 0 0 0,-1 1 1 0 0,1-1-1 0 0,-1 0 0 0 0,1 0 1 0 0,0 0-1 0 0,-1 0 1 0 0,1-1-1 0 0,0 0 0 0 0,-1 1 1 0 0,9-2-1 0 0,10-3-862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13 109 18343 0 0,'-1'0'97'0'0,"1"-1"-1"0"0,-1 0 0 0 0,0 1 0 0 0,0-1 0 0 0,0 0 1 0 0,0 1-1 0 0,1-1 0 0 0,-1 0 0 0 0,0 0 1 0 0,1 0-1 0 0,-1 0 0 0 0,1 1 0 0 0,-1-1 0 0 0,1 0 1 0 0,-1 0-1 0 0,1 0 0 0 0,-1 0 0 0 0,1 0 0 0 0,0 0 1 0 0,0 0-1 0 0,-1-2 0 0 0,1 1-41 0 0,1 1 0 0 0,-1 0 0 0 0,0 0 0 0 0,1 0 0 0 0,-1 0 0 0 0,1-1 0 0 0,0 1 0 0 0,-1 0 0 0 0,1 0 0 0 0,0 0 0 0 0,-1 0 0 0 0,1 0 0 0 0,0 1 0 0 0,0-1 0 0 0,0 0 0 0 0,0 0 0 0 0,1-1 0 0 0,13-9 739 0 0,1 1 1 0 0,-1 1-1 0 0,18-8 0 0 0,-24 13-648 0 0,0 1-1 0 0,0 0 1 0 0,0 0-1 0 0,1 0 1 0 0,-1 1-1 0 0,1 1 1 0 0,12-1-1 0 0,-20 2-138 0 0,-1-1 0 0 0,0 1 0 0 0,0 0-1 0 0,0 0 1 0 0,0 0 0 0 0,0 0 0 0 0,0 1 0 0 0,0-1-1 0 0,0 0 1 0 0,0 0 0 0 0,0 1 0 0 0,0-1 0 0 0,0 0-1 0 0,0 1 1 0 0,0-1 0 0 0,0 1 0 0 0,0-1 0 0 0,0 1-1 0 0,0 0 1 0 0,0-1 0 0 0,0 1 0 0 0,0 0 0 0 0,-1 0-1 0 0,1 0 1 0 0,0-1 0 0 0,-1 1 0 0 0,1 0 0 0 0,-1 0-1 0 0,1 0 1 0 0,-1 0 0 0 0,1 0 0 0 0,-1 0 0 0 0,1 0-1 0 0,-1 0 1 0 0,0 2 0 0 0,0 0-10 0 0,0 0 0 0 0,0 0 0 0 0,0 0 0 0 0,-1 0 0 0 0,1 0 0 0 0,-1 0 0 0 0,0 0 0 0 0,0 0 0 0 0,0 0 0 0 0,0 0 0 0 0,-2 2 1 0 0,-12 24-272 0 0,15-29 272 0 0,0 0 0 0 0,0 0 0 0 0,0 1 1 0 0,-1-1-1 0 0,1 0 0 0 0,0 0 0 0 0,0 0 0 0 0,0 0 0 0 0,0 1 0 0 0,0-1 0 0 0,0 0 0 0 0,-1 0 0 0 0,1 0 0 0 0,0 1 0 0 0,0-1 0 0 0,0 0 1 0 0,0 0-1 0 0,0 0 0 0 0,0 1 0 0 0,0-1 0 0 0,0 0 0 0 0,0 0 0 0 0,0 0 0 0 0,0 1 0 0 0,0-1 0 0 0,0 0 0 0 0,0 0 0 0 0,0 0 0 0 0,0 1 1 0 0,0-1-1 0 0,0 0 0 0 0,0 0 0 0 0,0 1 0 0 0,0-1 0 0 0,1 0 0 0 0,-1 0 0 0 0,0 0 0 0 0,0 0 0 0 0,0 1 0 0 0,0-1 0 0 0,0 0 1 0 0,1 0-1 0 0,-1 0 0 0 0,0 0 0 0 0,0 0 0 0 0,0 1 0 0 0,0-1 0 0 0,1 0 0 0 0,-1 0 0 0 0,0 0 0 0 0,0 0 0 0 0,0 0 0 0 0,1 0 0 0 0,-1 0 1 0 0,0 0-1 0 0,0 0 0 0 0,0 0 0 0 0,1 0 0 0 0,11 0 17 0 0,-11 0-21 0 0,52-6 185 0 0,-25 3-14 0 0,-1 0-1 0 0,31 2 1 0 0,-50 1-106 0 0,-1 1-1 0 0,1 0 1 0 0,0 0 0 0 0,0 1-1 0 0,-1 0 1 0 0,1 0 0 0 0,-1 1 0 0 0,1 0-1 0 0,-1 0 1 0 0,0 1 0 0 0,12 8 0 0 0,-15-9-28 0 0,0 1 1 0 0,0-1-1 0 0,0 1 1 0 0,0 0-1 0 0,-1 0 1 0 0,0 0-1 0 0,0 0 1 0 0,0 1-1 0 0,0-1 1 0 0,-1 1-1 0 0,0 0 1 0 0,0 0-1 0 0,3 8 1 0 0,-4-6-12 0 0,0-1 1 0 0,0 1-1 0 0,-1 0 1 0 0,1 0-1 0 0,-1 0 1 0 0,-1 0-1 0 0,0 0 1 0 0,0 0-1 0 0,-2 9 1 0 0,-1-4-14 0 0,0 0 1 0 0,-1 0 0 0 0,0 0-1 0 0,-1-1 1 0 0,0 0-1 0 0,-1 0 1 0 0,0 0-1 0 0,-1-1 1 0 0,0 0-1 0 0,-17 15 1 0 0,16-16-114 0 0,-18 13-542 0 0,25-21 526 0 0,1 0 1 0 0,0 0-1 0 0,-1 0 0 0 0,1-1 1 0 0,-1 1-1 0 0,1 0 0 0 0,-1-1 1 0 0,0 0-1 0 0,1 1 0 0 0,-1-1 1 0 0,1 0-1 0 0,-1 0 0 0 0,0 0 1 0 0,1 0-1 0 0,-1 0 0 0 0,0 0 1 0 0,-2-1-1 0 0,3 1-13 0 0,0-1 1 0 0,0 1-1 0 0,0-1 0 0 0,1 1 0 0 0,-1-1 1 0 0,0 1-1 0 0,1-1 0 0 0,-1 0 1 0 0,1 1-1 0 0,-1-1 0 0 0,1 0 0 0 0,-1 0 1 0 0,1 0-1 0 0,-1 1 0 0 0,1-1 1 0 0,-1 0-1 0 0,1 0 0 0 0,0-1 1 0 0,-1 0-683 0 0,-5-13-7033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17015 0 0,'2'-2'114'0'0,"1"1"-1"0"0,0 0 1 0 0,1 0-1 0 0,-1 0 1 0 0,0 0-1 0 0,0 1 1 0 0,0-1-1 0 0,0 1 1 0 0,1 0-1 0 0,-1 0 1 0 0,0 0-1 0 0,0 0 1 0 0,0 1-1 0 0,1-1 0 0 0,-1 1 1 0 0,0 0-1 0 0,4 1 1 0 0,5 3 131 0 0,0 0 1 0 0,0 1-1 0 0,10 8 0 0 0,-8-6 665 0 0,2 2-235 0 0,0 1 1 0 0,-1 0 0 0 0,0 1-1 0 0,0 0 1 0 0,23 28-1 0 0,-30-30-453 0 0,0 0-1 0 0,-1 0 0 0 0,-1 0 1 0 0,0 1-1 0 0,0 0 0 0 0,-1 0 0 0 0,0 1 1 0 0,-1 0-1 0 0,0-1 0 0 0,2 16 0 0 0,-3-1-205 0 0,0 0 0 0 0,-2 1 0 0 0,-2-1 0 0 0,0 0 0 0 0,-1 0 0 0 0,-2 1 0 0 0,-7 29 0 0 0,0-18 10 0 0,-1-1-1 0 0,-2 0 0 0 0,-1 0 1 0 0,-23 39-1 0 0,24-53-591 0 0,-1 0 0 0 0,-1-1 1 0 0,-1 0-1 0 0,-27 26 0 0 0,19-25-489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1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66 10136 0 0,'0'0'769'0'0,"0"-1"-530"0"0,12-23 1266 0 0,-11 21-1175 0 0,0 1 1 0 0,0 0 0 0 0,0 0-1 0 0,0 0 1 0 0,0-1 0 0 0,0 1-1 0 0,1 0 1 0 0,-1 1 0 0 0,1-1-1 0 0,3-3 1 0 0,9-10 7260 0 0,-18 28-6613 0 0,-16 28-621 0 0,-42 65-1 0 0,27-50-357 0 0,-140 243 633 0 0,170-291-633 0 0,1-1 0 0 0,-2 0-1 0 0,1 0 1 0 0,-1 0 0 0 0,0-1-1 0 0,-10 9 1 0 0,14-13-3 0 0,0-1-1 0 0,0 1 1 0 0,0-1 0 0 0,0 0 0 0 0,-1 0 0 0 0,1 0-1 0 0,0 0 1 0 0,-1 0 0 0 0,1 0 0 0 0,-1 0 0 0 0,1-1 0 0 0,-1 0-1 0 0,1 1 1 0 0,-1-1 0 0 0,0 0 0 0 0,1 0 0 0 0,-1 0-1 0 0,1 0 1 0 0,-1-1 0 0 0,1 1 0 0 0,-1-1 0 0 0,1 0-1 0 0,-1 1 1 0 0,1-1 0 0 0,-1 0 0 0 0,-2-2 0 0 0,-2-1 41 0 0,1 0 0 0 0,-1-1 1 0 0,0 0-1 0 0,1 0 1 0 0,0-1-1 0 0,1 1 1 0 0,-1-1-1 0 0,1-1 1 0 0,0 1-1 0 0,0-1 1 0 0,1 0-1 0 0,0 0 1 0 0,0 0-1 0 0,1 0 0 0 0,0-1 1 0 0,0 1-1 0 0,1-1 1 0 0,-1 0-1 0 0,2 0 1 0 0,-2-16-1 0 0,3 24-16 0 0,-1-1 0 0 0,1 1 1 0 0,0-1-1 0 0,0 1 0 0 0,0-1 0 0 0,0 1 0 0 0,0-1 0 0 0,0 1 0 0 0,0-1 0 0 0,0 1 0 0 0,0 0 1 0 0,0-1-1 0 0,1 1 0 0 0,-1-1 0 0 0,0 1 0 0 0,0-1 0 0 0,0 1 0 0 0,0 0 0 0 0,1-1 1 0 0,-1 1-1 0 0,0-1 0 0 0,1 1 0 0 0,-1 0 0 0 0,0-1 0 0 0,1 1 0 0 0,-1 0-10 0 0,1 0-1 0 0,-1 0 0 0 0,1 0 0 0 0,-1 1 1 0 0,1-1-1 0 0,-1 0 0 0 0,1 0 1 0 0,-1 1-1 0 0,0-1 0 0 0,1 0 1 0 0,-1 1-1 0 0,0-1 0 0 0,1 0 0 0 0,-1 1 1 0 0,0-1-1 0 0,1 1 0 0 0,-1 0 1 0 0,13 23-10 0 0,-8-9-4 0 0,-3-5 107 0 0,1 0 1 0 0,1-1-1 0 0,0 1 0 0 0,0-1 1 0 0,0 0-1 0 0,1 0 0 0 0,1-1 1 0 0,6 10-1 0 0,-10-17-72 0 0,-1 1 0 0 0,0-1 0 0 0,1 0 0 0 0,0 1 0 0 0,-1-1 0 0 0,1 0 0 0 0,0 0 0 0 0,0 0 0 0 0,0 0 0 0 0,-1-1 0 0 0,1 1 0 0 0,0 0 0 0 0,0-1 0 0 0,0 1-1 0 0,0-1 1 0 0,0 0 0 0 0,0 0 0 0 0,0 0 0 0 0,0 0 0 0 0,0 0 0 0 0,0 0 0 0 0,0 0 0 0 0,3-1 0 0 0,1-1 46 0 0,1-1-1 0 0,-1 1 1 0 0,0-1 0 0 0,0-1-1 0 0,8-5 1 0 0,5-2 57 0 0,110-69 257 0 0,-109 67-1566 0 0,0 1 0 0 0,30-13 0 0 0,-30 16-8520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66 964 4144 0 0,'1'3'50'0'0,"0"-2"-33"0"0,0 0 0 0 0,0-1 0 0 0,-1 1 0 0 0,1 0 0 0 0,0 0 0 0 0,-1 0 1 0 0,1 0-1 0 0,-1 0 0 0 0,0 0 0 0 0,1 0 0 0 0,-1 0 0 0 0,0 1 0 0 0,1-1 0 0 0,-1 0 0 0 0,0 0 0 0 0,0 0 0 0 0,0 0 0 0 0,0 0 0 0 0,0 0 0 0 0,-1 2 0 0 0,2 4 1185 0 0,0 3 1613 0 0,-1-10-2749 0 0,0 0 0 0 0,0 1 0 0 0,0-1 0 0 0,0 0 0 0 0,0 0 0 0 0,0 0 0 0 0,0 1 0 0 0,0-1 0 0 0,0 0 0 0 0,0 0 0 0 0,0 0 0 0 0,0 1 0 0 0,-1-1 0 0 0,1 0 0 0 0,0 0 0 0 0,0 0 0 0 0,0 1 0 0 0,0-1 0 0 0,0 0 0 0 0,-1 0 0 0 0,1 0-1 0 0,0 0 1 0 0,0 0 0 0 0,0 0 0 0 0,-1 1 0 0 0,1-1 0 0 0,0 0 0 0 0,0 0 0 0 0,0 0 0 0 0,-1 0 0 0 0,1 0 0 0 0,0 0 0 0 0,0 0 0 0 0,0 0 0 0 0,-1 0 0 0 0,1 0 0 0 0,-1 0 134 0 0,1 0 1 0 0,-1 0-1 0 0,1 0 0 0 0,0 0 0 0 0,-1-1 0 0 0,1 1 0 0 0,-1 0 1 0 0,1 0-1 0 0,0 0 0 0 0,-1 0 0 0 0,1-1 0 0 0,0 1 0 0 0,-1 0 0 0 0,1 0 1 0 0,0-1-1 0 0,-1 1 0 0 0,1 0 0 0 0,0-1 0 0 0,-1 1 0 0 0,1 0 0 0 0,0-1 1 0 0,0 1-1 0 0,0 0 0 0 0,-1-1 0 0 0,1 1 0 0 0,0-1 0 0 0,0 0 0 0 0,-3-14 1143 0 0,1 5-391 0 0,-7-16 389 0 0,5 15-960 0 0,0 0 1 0 0,0-1-1 0 0,1 0 0 0 0,1 0 1 0 0,0 0-1 0 0,1 0 0 0 0,0-15 1 0 0,1 0 277 0 0,-1-1 1 0 0,-7-36 0 0 0,0-19-373 0 0,3 3-262 0 0,0-71 486 0 0,6 96-355 0 0,-1 20-153 0 0,2 0 0 0 0,10-62 1 0 0,-9 83 2 0 0,1 0 1 0 0,0 0 0 0 0,1 0 0 0 0,1 1 0 0 0,0 0 0 0 0,1 0 0 0 0,15-23 0 0 0,-18 31-3 0 0,0 0-1 0 0,-1 1 1 0 0,2 0-1 0 0,-1 0 1 0 0,0 0 0 0 0,1 0-1 0 0,0 1 1 0 0,0-1-1 0 0,0 1 1 0 0,0 1 0 0 0,0-1-1 0 0,0 1 1 0 0,1-1 0 0 0,0 2-1 0 0,-1-1 1 0 0,1 1-1 0 0,0-1 1 0 0,0 2 0 0 0,-1-1-1 0 0,1 1 1 0 0,0-1 0 0 0,8 2-1 0 0,-7 0-14 0 0,-1 1-1 0 0,0-1 0 0 0,0 1 1 0 0,-1 0-1 0 0,1 1 0 0 0,0-1 1 0 0,-1 1-1 0 0,1 1 0 0 0,-1-1 1 0 0,0 0-1 0 0,0 1 0 0 0,0 0 1 0 0,-1 1-1 0 0,1-1 0 0 0,5 8 1 0 0,-3-3-52 0 0,-1 0 1 0 0,0 0 0 0 0,0 1-1 0 0,0 0 1 0 0,-1 0 0 0 0,-1 0-1 0 0,6 19 1 0 0,-5-9-525 0 0,-1 1 1 0 0,-1 0-1 0 0,-1 0 0 0 0,-1 0 1 0 0,-1 0-1 0 0,0 0 0 0 0,-7 38 1 0 0,-1-20-836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27 599 12440 0 0,'-5'1'259'0'0,"4"-1"-182"0"0,-1 0-1 0 0,1 1 0 0 0,0-1 1 0 0,-1 0-1 0 0,1 0 0 0 0,-1 0 0 0 0,1 0 1 0 0,-1 0-1 0 0,1 0 0 0 0,0 0 1 0 0,-1 0-1 0 0,1-1 0 0 0,-3 0 1 0 0,13 1 7302 0 0,30-5-6047 0 0,102-13-62 0 0,22-4-1301 0 0,-145 18-1581 0 0,33-12 0 0 0,-15 1-5906 0 0</inkml:trace>
  <inkml:trace contextRef="#ctx0" brushRef="#br0" timeOffset="1">829 0 14744 0 0,'-7'8'440'0'0,"-1"0"0"0"0,2 0 0 0 0,-1 0 0 0 0,1 1 0 0 0,1 0 0 0 0,-1 0 0 0 0,-6 18 0 0 0,-5 6 1223 0 0,-2 2-967 0 0,1 1-1 0 0,-18 53 1 0 0,20-45-523 0 0,8-22 34 0 0,0 1 0 0 0,-7 36 1 0 0,-10 97 841 0 0,20-121-664 0 0,1 0 0 0 0,2 0 0 0 0,5 66 0 0 0,-2-94-351 0 0,0 1 0 0 0,0-1 1 0 0,1 0-1 0 0,0 1 0 0 0,0-1 0 0 0,1 0 0 0 0,0 0 1 0 0,0-1-1 0 0,1 1 0 0 0,5 7 0 0 0,-6-10-126 0 0,1 1 1 0 0,-1-1-1 0 0,1-1 0 0 0,-1 1 0 0 0,1 0 1 0 0,0-1-1 0 0,0 0 0 0 0,1 0 0 0 0,-1 0 1 0 0,1-1-1 0 0,-1 1 0 0 0,1-1 0 0 0,0 0 0 0 0,0-1 1 0 0,7 3-1 0 0,11-1-1407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15664 0 0,'0'0'147'0'0,"-1"1"1"0"0,1-1-1 0 0,-1 0 1 0 0,1 0-1 0 0,-1 0 1 0 0,1 1-1 0 0,-1-1 1 0 0,1 0 0 0 0,-1 1-1 0 0,1-1 1 0 0,0 0-1 0 0,-1 1 1 0 0,1-1-1 0 0,0 0 1 0 0,-1 1-1 0 0,1-1 1 0 0,0 1 0 0 0,-1-1-1 0 0,1 1 1 0 0,0-1-1 0 0,0 1 1 0 0,0-1-1 0 0,-1 1 1 0 0,1-1-1 0 0,0 1 1 0 0,0-1 0 0 0,0 1-1 0 0,0-1 1 0 0,0 1-1 0 0,0-1 1 0 0,0 1-1 0 0,0-1 1 0 0,0 1-1 0 0,0 0 1 0 0,0-1 0 0 0,0 1-1 0 0,1-1 1 0 0,-1 1-1 0 0,0 14 278 0 0,-8 80 1659 0 0,-20 100 179 0 0,27-182-2191 0 0,0 1 0 0 0,1 19-1 0 0,0-17-43 0 0,-2 24 0 0 0,2-34-38 0 0,-1 0 1 0 0,1 1 0 0 0,0-1 0 0 0,1 0 0 0 0,1 11 0 0 0,-1-15-73 0 0,-1-1 0 0 0,0 1-1 0 0,1 0 1 0 0,-1 0 0 0 0,1 0-1 0 0,0-1 1 0 0,-1 1 0 0 0,1 0 0 0 0,0-1-1 0 0,0 1 1 0 0,0 0 0 0 0,0-1 0 0 0,1 1-1 0 0,-1-1 1 0 0,0 0 0 0 0,0 1 0 0 0,1-1-1 0 0,-1 0 1 0 0,1 0 0 0 0,-1 0-1 0 0,1 0 1 0 0,3 1 0 0 0,6 1-1417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18487 0 0,'0'0'1675'0'0,"6"5"-1350"0"0,19 15 148 0 0,-8-7 309 0 0,-1 1 0 0 0,-1 1-1 0 0,27 33 1 0 0,-31-33-691 0 0,-2 1-1 0 0,1 0 0 0 0,-2 1 1 0 0,0-1-1 0 0,-1 2 1 0 0,-1-1-1 0 0,-1 1 0 0 0,0 0 1 0 0,4 31-1 0 0,-7-20 5 0 0,-1 0 0 0 0,-1 0-1 0 0,-1-1 1 0 0,-1 1 0 0 0,-10 44-1 0 0,4-35-6 0 0,-2 0 1 0 0,-1 0-1 0 0,-2-1 0 0 0,-25 50 1 0 0,35-82-39 0 0,-6 13-16 0 0,0-1 1 0 0,-14 19 0 0 0,20-32-251 0 0,-1 0-1 0 0,1 0 1 0 0,-1-1 0 0 0,1 1 0 0 0,-1 0 0 0 0,0-1 0 0 0,0 0 0 0 0,-1 0-1 0 0,1-1 1 0 0,-1 1 0 0 0,1-1 0 0 0,-1 0 0 0 0,-6 2 0 0 0,-3-2-1354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5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16 108 6448 0 0,'0'0'498'0'0,"-16"5"10847"0"0,39-26-10007 0 0,33-22 0 0 0,-47 37-1328 0 0,5-4-154 0 0,24-12 0 0 0,-16 12-2796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5528 0 0,'0'0'422'0'0,"9"14"6110"0"0,8 22-848 0 0,-8-9-4628 0 0,-2 0 1 0 0,-1 0-1 0 0,-1 0 0 0 0,3 50 0 0 0,-17 54-1652 0 0,5-92-5214 0 0,1-24-1495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18719 0 0,'0'0'1692'0'0,"7"-1"-1360"0"0,13-3 596 0 0,28-12-1 0 0,2-1 281 0 0,-15 8-686 0 0,54-8 0 0 0,-34 13-7813 0 0,-38 4-260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32 659 1840 0 0,'-3'12'160'0'0,"0"2"11194"0"0,-3-36-1291 0 0,3 10-12113 0 0,-2-10 2813 0 0,1-1 0 0 0,0 0 0 0 0,1-24-1 0 0,3-72 178 0 0,0 58-800 0 0,2 1 145 0 0,3 1 0 0 0,14-72 0 0 0,-18 125-225 0 0,0-1 1 0 0,1 1 0 0 0,0 0 0 0 0,0 0-1 0 0,1 0 1 0 0,0 1 0 0 0,0-1 0 0 0,0 0 0 0 0,0 1-1 0 0,7-8 1 0 0,-7 10-44 0 0,1 0-1 0 0,-1 0 1 0 0,0 0 0 0 0,1 0-1 0 0,-1 1 1 0 0,1 0-1 0 0,0-1 1 0 0,0 1-1 0 0,0 1 1 0 0,0-1 0 0 0,0 0-1 0 0,0 1 1 0 0,0 0-1 0 0,1 0 1 0 0,-1 0 0 0 0,5 0-1 0 0,0 1-7 0 0,-1 0-1 0 0,1 0 1 0 0,0 1-1 0 0,-1 0 1 0 0,1 1-1 0 0,-1 0 0 0 0,0 0 1 0 0,1 0-1 0 0,-1 1 1 0 0,0 1-1 0 0,0-1 1 0 0,-1 1-1 0 0,1 1 1 0 0,7 5-1 0 0,-10-7-99 0 0,0 1 0 0 0,-1 1 1 0 0,1-1-1 0 0,-1 1 0 0 0,0 0 0 0 0,0 0 0 0 0,0 0 0 0 0,-1 0 0 0 0,0 1 0 0 0,0-1 0 0 0,0 1 1 0 0,0 0-1 0 0,-1 0 0 0 0,0 0 0 0 0,-1 0 0 0 0,1 0 0 0 0,-1 0 0 0 0,0 1 0 0 0,0 9 1 0 0,-2 3-1139 0 0,-1 0 0 0 0,0-1 1 0 0,-9 33-1 0 0,0-13-6429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21191 0 0,'30'-1'1717'0'0,"0"-2"0"0"0,56-12 0 0 0,-8-5-3886 0 0,-4-3-4541 0 0,-40 10-801 0 0</inkml:trace>
  <inkml:trace contextRef="#ctx0" brushRef="#br0" timeOffset="1">727 1 21191 0 0,'-6'6'1027'0'0,"0"3"-700"0"0,0 0 1 0 0,0 1-1 0 0,-8 19 1 0 0,8-14-337 0 0,-21 48 655 0 0,4 0 0 0 0,2 2 0 0 0,-19 108 0 0 0,37-161-826 0 0,1 1-1 0 0,1-1 1 0 0,-1 15 0 0 0,2-24-28 0 0,1 1 0 0 0,-1-1 0 0 0,0 1 0 0 0,1 0 0 0 0,0-1 0 0 0,0 1 0 0 0,0-1 0 0 0,0 0 0 0 0,1 1 0 0 0,-1-1 0 0 0,1 0 0 0 0,0 0 0 0 0,0 0 0 0 0,0 0 0 0 0,3 3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14280 0 0,'0'0'1102'0'0,"10"-11"-412"0"0,-6 7 187 0 0,0 0 0 0 0,1 1 1 0 0,-1 0-1 0 0,1-1 1 0 0,0 2-1 0 0,0-1 1 0 0,0 0-1 0 0,6-1 1 0 0,6-2 549 0 0,22-5 0 0 0,-37 11-1367 0 0,1-1-1 0 0,0 1 1 0 0,-1-1 0 0 0,1 1-1 0 0,0 0 1 0 0,-1 0 0 0 0,1 0-1 0 0,0 1 1 0 0,-1-1 0 0 0,6 2-1 0 0,-7-2-40 0 0,0 1-1 0 0,0-1 1 0 0,1 1-1 0 0,-1-1 1 0 0,0 1 0 0 0,0 0-1 0 0,0 0 1 0 0,0-1-1 0 0,0 1 1 0 0,0 0-1 0 0,-1 0 1 0 0,1 0-1 0 0,0 0 1 0 0,0 0 0 0 0,-1 0-1 0 0,1 0 1 0 0,0 0-1 0 0,-1 1 1 0 0,1-1-1 0 0,-1 0 1 0 0,0 0-1 0 0,1 0 1 0 0,-1 1 0 0 0,1 1-1 0 0,-1 5-7 0 0,0-1 0 0 0,0 1 0 0 0,0-1 0 0 0,-1 1 0 0 0,0 0 0 0 0,0-1 0 0 0,-4 9 0 0 0,-20 52 138 0 0,14-41-109 0 0,-17 32 98 0 0,9-23-12 0 0,19-36-120 0 0,0 0-1 0 0,-1 1 0 0 0,1-1 1 0 0,0 0-1 0 0,0 0 0 0 0,0 1 1 0 0,-1-1-1 0 0,1 0 0 0 0,0 0 1 0 0,0 1-1 0 0,0-1 0 0 0,0 0 1 0 0,0 1-1 0 0,0-1 0 0 0,-1 0 0 0 0,1 1 1 0 0,0-1-1 0 0,0 0 0 0 0,0 1 1 0 0,0-1-1 0 0,0 0 0 0 0,0 1 1 0 0,0-1-1 0 0,0 0 0 0 0,1 0 1 0 0,-1 1-1 0 0,0-1 0 0 0,0 0 1 0 0,0 1-1 0 0,0-1 0 0 0,0 0 0 0 0,0 1 1 0 0,1-1-1 0 0,-1 0 0 0 0,0 0 1 0 0,0 1-1 0 0,0-1 0 0 0,1 0 1 0 0,-1 1-1 0 0,1-1-3 0 0,1 0 0 0 0,-1 0 0 0 0,0-1 0 0 0,0 1-1 0 0,0 0 1 0 0,0 0 0 0 0,0-1 0 0 0,0 1 0 0 0,0 0 0 0 0,0-1 0 0 0,2 0 0 0 0,27-18-131 0 0,-15 5-812 0 0,-1 0 0 0 0,15-19 1 0 0,-9 8-590 0 0</inkml:trace>
  <inkml:trace contextRef="#ctx0" brushRef="#br0" timeOffset="1">395 0 19351 0 0,'-2'8'1751'0'0,"3"-3"-1530"0"0,0 0-1 0 0,1 0 1 0 0,-1 0-1 0 0,1-1 1 0 0,0 1-1 0 0,0 0 1 0 0,1-1-1 0 0,0 1 1 0 0,5 7-1 0 0,24 24 2308 0 0,-22-25-1993 0 0,0 1 1 0 0,-1 0-1 0 0,0 0 0 0 0,0 1 1 0 0,10 21-1 0 0,-13-19-361 0 0,-1 1 0 0 0,-1 0 0 0 0,-1-1 1 0 0,0 1-1 0 0,0 0 0 0 0,-1 32 0 0 0,-2-26-174 0 0,-1-1 0 0 0,-2 1 0 0 0,0-1 0 0 0,-11 37 0 0 0,8-40-566 0 0,-1 0 1 0 0,-12 22 0 0 0,-7 5-7431 0 0,6-14-866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3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759 42 3680 0 0,'0'0'5449'0'0,"-5"-8"-2460"0"0,6-12-2003 0 0,0 14-1795 0 0,0-2 5930 0 0,-1 8-4978 0 0,0 0 0 0 0,-1 0 0 0 0,1 0 0 0 0,-1 0 0 0 0,1 0 0 0 0,-1 0 0 0 0,1 1 0 0 0,0-1 1 0 0,-1 0-1 0 0,1 0 0 0 0,-1 0 0 0 0,1 0 0 0 0,0 0 0 0 0,-1 1 0 0 0,1-1 0 0 0,0 0 0 0 0,-1 0 0 0 0,1 0 1 0 0,0 1-1 0 0,-1-1 0 0 0,1 0 0 0 0,0 1 0 0 0,-1-1 0 0 0,-13 13 139 0 0,0 0-1 0 0,1 1 1 0 0,0 0 0 0 0,1 1-1 0 0,-11 17 1 0 0,2-3-140 0 0,-294 364-17 0 0,287-361 16 0 0,-2-1 0 0 0,-1-2 0 0 0,-1-1-1 0 0,-38 25 1 0 0,65-49-101 0 0,-1-1 0 0 0,0 1-1 0 0,0-1 1 0 0,0 0-1 0 0,-1-1 1 0 0,1 1 0 0 0,-1-1-1 0 0,1-1 1 0 0,-8 2-1 0 0,12-3-3 0 0,0 0 0 0 0,0 0-1 0 0,-1 0 1 0 0,1 0 0 0 0,0 0-1 0 0,0 0 1 0 0,0-1-1 0 0,0 1 1 0 0,0-1 0 0 0,0 0-1 0 0,0 1 1 0 0,0-1-1 0 0,0 0 1 0 0,0 0 0 0 0,0 0-1 0 0,0 0 1 0 0,1-1 0 0 0,-1 1-1 0 0,0 0 1 0 0,1-1-1 0 0,-1 1 1 0 0,1-1 0 0 0,-1 0-1 0 0,1 1 1 0 0,0-1 0 0 0,0 0-1 0 0,0 0 1 0 0,0 0-1 0 0,0 0 1 0 0,0 0 0 0 0,-1-4-1 0 0,0-3 13 0 0,0 1 0 0 0,1-1 0 0 0,-1 0 0 0 0,2 0 0 0 0,-1 0 0 0 0,1 0 0 0 0,1 0 1 0 0,-1 0-1 0 0,5-14 0 0 0,1-5 155 0 0,17-44 1 0 0,-18 63-153 0 0,-4 11 17 0 0,-3 16 47 0 0,2-11-101 0 0,-9 130-14 0 0,8-64 234 0 0,2-65-187 0 0,0 1-1 0 0,0-1 1 0 0,0 1-1 0 0,1-1 1 0 0,1 1 0 0 0,3 9-1 0 0,-6-17-11 0 0,1 0 0 0 0,-1 0-1 0 0,1 1 1 0 0,-1-1 0 0 0,1 0-1 0 0,-1 0 1 0 0,1 0 0 0 0,0 0-1 0 0,-1 0 1 0 0,1 0 0 0 0,0-1-1 0 0,0 1 1 0 0,0 0 0 0 0,0 0-1 0 0,0 0 1 0 0,0-1 0 0 0,0 1-1 0 0,0-1 1 0 0,0 1 0 0 0,0 0-1 0 0,0-1 1 0 0,0 0 0 0 0,0 1-1 0 0,0-1 1 0 0,1 0 0 0 0,-1 1-1 0 0,0-1 1 0 0,0 0 0 0 0,0 0-1 0 0,0 0 1 0 0,1 0 0 0 0,-1 0-1 0 0,0-1 1 0 0,0 1 0 0 0,0 0-1 0 0,3-1 1 0 0,1-2 127 0 0,1 0-1 0 0,-1 0 1 0 0,0 0 0 0 0,0 0 0 0 0,9-9-1 0 0,-6 6-118 0 0,117-111 736 0 0,-73 65-5458 0 0,-30 29-42 0 0,-2 2-4065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3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85 17503 0 0,'-10'-20'1522'0'0,"8"16"-1302"0"0,-1 0 0 0 0,1 0 0 0 0,1 0-1 0 0,-1 0 1 0 0,1 0 0 0 0,-1 0 0 0 0,1 0 0 0 0,0-7 3771 0 0,2 13-3373 0 0,2 2-457 0 0,-1 0 1 0 0,1 0-1 0 0,-1 0 1 0 0,0 0-1 0 0,0 1 0 0 0,0-1 1 0 0,1 6-1 0 0,7 36 251 0 0,-9-41-378 0 0,7 45 143 0 0,-3 1 1 0 0,-1 92 0 0 0,-21 101 681 0 0,8-166-90 0 0,1-44-205 0 0,8-32-391 0 0,0-4-10 0 0,-2-5-90 0 0,0 0 1 0 0,0 0-1 0 0,1-1 0 0 0,0 1 0 0 0,1-1 0 0 0,-1 1 1 0 0,2-9-1 0 0,-2-11 29 0 0,-5-119 98 0 0,15-175 0 0 0,-7 296-128 0 0,-1 4 88 0 0,1 1 0 0 0,1 0 0 0 0,8-31 0 0 0,-9 43-102 0 0,0 0 96 0 0,1 14-94 0 0,0 17-137 0 0,-1 0 0 0 0,-1 0 1 0 0,-4 44-1 0 0,0-16-63 0 0,-3 104 281 0 0,1 148 277 0 0,5-296-418 0 0,0 0 0 0 0,1 1 0 0 0,-1-1 0 0 0,2 1 0 0 0,-1-1 0 0 0,1 0 0 0 0,0 0 0 0 0,1 0 0 0 0,5 13 0 0 0,-7-19-21 0 0,0-1-1 0 0,-1 1 1 0 0,1 0-1 0 0,0 0 1 0 0,0-1 0 0 0,-1 1-1 0 0,1-1 1 0 0,0 1-1 0 0,0-1 1 0 0,0 1 0 0 0,0-1-1 0 0,0 1 1 0 0,0-1-1 0 0,0 0 1 0 0,0 0 0 0 0,0 1-1 0 0,0-1 1 0 0,0 0-1 0 0,0 0 1 0 0,0 0 0 0 0,0 0-1 0 0,0 0 1 0 0,0 0-1 0 0,0 0 1 0 0,0-1 0 0 0,0 1-1 0 0,0 0 1 0 0,1-1-1 0 0,5-1-284 0 0,-1-1 0 0 0,1 1 1 0 0,6-5-1 0 0,-3 2-119 0 0,12-6-778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68 3224 0 0,'5'-12'1395'0'0,"9"-28"6290"0"0,-11 24 5105 0 0,-6 24-12085 0 0,-22 49 117 0 0,-17 62-655 0 0,22-67-172 0 0,4-12 7 0 0,-33 59 0 0 0,-29 31 106 0 0,18-32 260 0 0,56-91-328 0 0,0 0 0 0 0,-1-1 0 0 0,0 1 0 0 0,0-1 0 0 0,-1 0 0 0 0,1-1 1 0 0,-11 9-1 0 0,14-13-34 0 0,1 0 0 0 0,-1 0 1 0 0,0 0-1 0 0,0 0 0 0 0,1-1 1 0 0,-1 1-1 0 0,0 0 1 0 0,0-1-1 0 0,0 1 0 0 0,0-1 1 0 0,1 0-1 0 0,-1 0 1 0 0,0 1-1 0 0,0-1 0 0 0,-3-1 1 0 0,3 1 14 0 0,0-1 0 0 0,0 0 0 0 0,1 1 0 0 0,-1-1 0 0 0,0 0 0 0 0,0 0-1 0 0,0 0 1 0 0,1-1 0 0 0,-1 1 0 0 0,1 0 0 0 0,-1-1 0 0 0,1 1 0 0 0,-1 0 0 0 0,1-1 0 0 0,0 0 0 0 0,0 1 0 0 0,-2-4 0 0 0,-13-24 121 0 0,1-1 0 0 0,1-1-1 0 0,2 0 1 0 0,1-1 0 0 0,-12-54 0 0 0,14-3 128 0 0,12 183-239 0 0,1-28-31 0 0,-4-36 0 0 0,2 1 0 0 0,1-1 0 0 0,1 0 0 0 0,12 40 0 0 0,-16-68 1 0 0,1 0-1 0 0,0 0 1 0 0,0 0-1 0 0,0 0 1 0 0,0 0-1 0 0,0 0 1 0 0,0 0-1 0 0,0 0 1 0 0,1-1-1 0 0,-1 1 1 0 0,1 0-1 0 0,-1-1 1 0 0,1 1-1 0 0,0-1 1 0 0,2 2 0 0 0,-3-3 7 0 0,0 1-1 0 0,1-1 1 0 0,-1 1 0 0 0,0-1 0 0 0,1 0 0 0 0,-1 0 0 0 0,0 0 0 0 0,1 0 0 0 0,-1 0 0 0 0,0 0 0 0 0,1 0 0 0 0,-1 0 0 0 0,1 0 0 0 0,-1-1 0 0 0,0 1 0 0 0,1 0 0 0 0,-1-1 0 0 0,0 0 0 0 0,0 1 0 0 0,1-1 0 0 0,-1 1 0 0 0,0-1 0 0 0,0 0 0 0 0,0 0 0 0 0,0 0 0 0 0,1-1 0 0 0,15-14 137 0 0,0-1-1 0 0,26-34 1 0 0,6-7-35 0 0,-8 16-549 0 0,90-71 1 0 0,-98 91-3301 0 0,-16 12-5532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3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31 970 9216 0 0,'-10'11'8097'0'0,"6"-25"-6034"0"0,4 13-1646 0 0,-7-32 1011 0 0,3 0-1 0 0,0-1 1 0 0,3-58 0 0 0,16-103-40 0 0,-12 160-1267 0 0,3-28-12 0 0,16-126 40 0 0,-15 152-108 0 0,1-1 0 0 0,26-70 0 0 0,-30 101-28 0 0,-1-1 0 0 0,1 1 1 0 0,1 0-1 0 0,0 0 0 0 0,0 0 1 0 0,0 0-1 0 0,1 1 0 0 0,-1 0 1 0 0,1 0-1 0 0,1 1 0 0 0,-1-1 0 0 0,1 1 1 0 0,11-5-1 0 0,-15 8-4 0 0,1 0 1 0 0,0 0-1 0 0,-1 0 1 0 0,1 1-1 0 0,0 0 1 0 0,0 0-1 0 0,0 0 1 0 0,0 0-1 0 0,0 0 0 0 0,0 1 1 0 0,0 0-1 0 0,1 0 1 0 0,-1 0-1 0 0,0 0 1 0 0,0 1-1 0 0,0 0 0 0 0,0-1 1 0 0,0 1-1 0 0,0 1 1 0 0,0-1-1 0 0,-1 1 1 0 0,1-1-1 0 0,0 1 1 0 0,-1 0-1 0 0,1 0 0 0 0,-1 1 1 0 0,1-1-1 0 0,-1 1 1 0 0,3 3-1 0 0,3 4-11 0 0,-1 0-1 0 0,0 1 0 0 0,0 0 1 0 0,-1 0-1 0 0,0 1 1 0 0,-1-1-1 0 0,-1 2 1 0 0,0-1-1 0 0,0 1 1 0 0,-1-1-1 0 0,-1 1 0 0 0,0 1 1 0 0,1 21-1 0 0,-2-9-457 0 0,-1 0-1 0 0,-2 0 1 0 0,0-1-1 0 0,-2 1 0 0 0,-1 0 1 0 0,-8 29-1 0 0,1-20-1571 0 0,-3-3-3698 0 0,0-4-1543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3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26 514 17535 0 0,'-25'-7'2032'0'0,"24"7"-1174"0"0,45-7 3444 0 0,-10 3-3815 0 0,149-33-39 0 0,-30 4 557 0 0,-68 15-2146 0 0,-29 1-6310 0 0,-22 5-336 0 0</inkml:trace>
  <inkml:trace contextRef="#ctx0" brushRef="#br0" timeOffset="1">896 63 16128 0 0,'-2'0'88'0'0,"0"0"0"0"0,0 1 1 0 0,0-1-1 0 0,0 0 1 0 0,-1 1-1 0 0,1 0 1 0 0,0-1-1 0 0,0 1 1 0 0,0 0-1 0 0,0 0 1 0 0,0 0-1 0 0,1 0 1 0 0,-1 0-1 0 0,0 1 1 0 0,0-1-1 0 0,1 0 1 0 0,-1 1-1 0 0,1-1 1 0 0,-1 1-1 0 0,0 2 1 0 0,-3 3 78 0 0,0 0 1 0 0,1 1 0 0 0,-6 15-1 0 0,-2 3 1575 0 0,-7 11 440 0 0,-21 60-1 0 0,22-45-1912 0 0,3 1 0 0 0,-7 55-1 0 0,20-97-246 0 0,1 0 0 0 0,0 0 0 0 0,1 0 0 0 0,0 0-1 0 0,1 0 1 0 0,0 0 0 0 0,1 0 0 0 0,0 0 0 0 0,5 14-1 0 0,-5-21-54 0 0,0 1 0 0 0,0-1 0 0 0,0 0-1 0 0,0 0 1 0 0,1 0 0 0 0,-1 0-1 0 0,1 0 1 0 0,0-1 0 0 0,0 1-1 0 0,7 4 1 0 0,-7-6-113 0 0,0 0 0 0 0,0 0-1 0 0,0 0 1 0 0,1 0 0 0 0,-1-1 0 0 0,1 0-1 0 0,-1 0 1 0 0,1 0 0 0 0,-1 0 0 0 0,1 0-1 0 0,0-1 1 0 0,-1 1 0 0 0,1-1 0 0 0,0 0 0 0 0,4-1-1 0 0,12-1-1253 0 0</inkml:trace>
  <inkml:trace contextRef="#ctx0" brushRef="#br0" timeOffset="2">1144 304 14744 0 0,'0'0'3095'0'0,"-6"6"379"0"0,4-1-2711 0 0,-1 1 1 0 0,1 1-1 0 0,-3 10 0 0 0,-2 8-179 0 0,-4 6 95 0 0,2 2 0 0 0,-10 58 0 0 0,17-63-331 0 0,2-27-347 0 0,0 1 1 0 0,0-1-1 0 0,0 1 0 0 0,0-1 0 0 0,0 0 1 0 0,1 1-1 0 0,-1-1 0 0 0,0 1 0 0 0,1-1 1 0 0,-1 0-1 0 0,1 1 0 0 0,-1-1 0 0 0,1 0 1 0 0,1 3-1 0 0,-1-4-26 0 0,-1 0-1 0 0,1 0 1 0 0,-1 1 0 0 0,1-1 0 0 0,-1 0-1 0 0,1 0 1 0 0,-1 0 0 0 0,1 0-1 0 0,-1 0 1 0 0,1 0 0 0 0,-1 0 0 0 0,1 0-1 0 0,-1 0 1 0 0,1 0 0 0 0,-1 0 0 0 0,1 0-1 0 0,-1 0 1 0 0,1 0 0 0 0,-1 0 0 0 0,1-1-1 0 0,-1 1 1 0 0,1 0 0 0 0,-1 0-1 0 0,1-1 1 0 0,-1 1 0 0 0,0 0 0 0 0,1 0-1 0 0,-1-1 1 0 0,1 1 0 0 0,-1-1 0 0 0,0 1-1 0 0,1 0 1 0 0,-1-1 0 0 0,1 0 0 0 0,12-17-1079 0 0,-11 15 744 0 0,9-15-1183 0 0</inkml:trace>
  <inkml:trace contextRef="#ctx0" brushRef="#br0" timeOffset="3">1327 1 17503 0 0,'1'3'287'0'0,"-1"0"-1"0"0,1 0 0 0 0,0 0 0 0 0,0 1 1 0 0,0-1-1 0 0,0 0 0 0 0,1 0 0 0 0,-1-1 1 0 0,1 1-1 0 0,0 0 0 0 0,2 3 0 0 0,8 13 2081 0 0,3 13-715 0 0,-1 0 1 0 0,12 47 0 0 0,-21-60-1357 0 0,-1 0 0 0 0,-1 1-1 0 0,-1-1 1 0 0,0 1 0 0 0,-3 38 0 0 0,-4-13-46 0 0,-2 0-1 0 0,-20 68 1 0 0,-41 83-1003 0 0,64-187 67 0 0,1-1 0 0 0,-1 1 0 0 0,-1-1 0 0 0,-6 8 1 0 0,-5 5-8985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5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1840 0 0,'-5'3'771'0'0,"1"0"0"0"0,-1 1 0 0 0,1 0 0 0 0,0 0 0 0 0,0 0 0 0 0,0 0 0 0 0,0 1 0 0 0,1 0 0 0 0,0-1 0 0 0,0 1 0 0 0,0 0 0 0 0,0 1 0 0 0,1-1 0 0 0,-2 7 0 0 0,-1 6 550 0 0,0 1-1 0 0,-3 37 1 0 0,2-9-1581 0 0,-28 195 531 0 0,12-81-274 0 0,17-125-63 0 0,-38 273 1715 0 0,40-283-1440 0 0,-9 108 1282 0 0,13-131-1428 0 0,-1 0-1 0 0,0 0 1 0 0,1 0-1 0 0,0 0 1 0 0,-1 0-1 0 0,1 0 1 0 0,1 0-1 0 0,0 3 1 0 0,1 1 147 0 0,-2-6-187 0 0,0-1-1 0 0,-1 1 1 0 0,1-1 0 0 0,-1 0-1 0 0,1 1 1 0 0,0-1-1 0 0,-1 0 1 0 0,1 0-1 0 0,0 1 1 0 0,0-1-1 0 0,-1 0 1 0 0,1 0 0 0 0,0 0-1 0 0,-1 0 1 0 0,1 0-1 0 0,0 0 1 0 0,0 0-1 0 0,0 0 1 0 0,14-1 172 0 0,32-14 98 0 0,-36 10-211 0 0,0 2 0 0 0,0 0 1 0 0,0 0-1 0 0,16-2 0 0 0,-19 4-774 0 0,-1 1 0 0 0,1 0 0 0 0,0 0-1 0 0,-1 0 1 0 0,1 1 0 0 0,-1 0 0 0 0,1 1-1 0 0,-1-1 1 0 0,11 5 0 0 0,1 2-6129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33 12440 0 0,'-3'-5'332'0'0,"-1"1"0"0"0,1 0 0 0 0,-9-7 0 0 0,1 3 5935 0 0,11 9-5339 0 0,1 6-640 0 0,-1 0-1 0 0,2 0 0 0 0,-1 0 0 0 0,1 0 0 0 0,0 0 0 0 0,0 0 0 0 0,5 9 1 0 0,0-1-143 0 0,1-1 1 0 0,11 16 0 0 0,17 27-191 0 0,52 112 1 0 0,-49-88 10 0 0,-20-46 316 0 0,22 34 0 0 0,-29-52-77 0 0,1 0 0 0 0,0-1 0 0 0,27 25 0 0 0,-40-41-187 0 0,1 1 0 0 0,-1-1 0 0 0,0 0 0 0 0,1 1 0 0 0,-1-1 0 0 0,1 1 0 0 0,-1-1 0 0 0,1 0 0 0 0,-1 1 0 0 0,1-1 0 0 0,-1 0 0 0 0,1 0 0 0 0,-1 1 0 0 0,1-1 0 0 0,0 0 0 0 0,-1 0 0 0 0,1 0 0 0 0,-1 0 0 0 0,1 1 0 0 0,-1-1 0 0 0,1 0 0 0 0,0 0 0 0 0,-1 0 0 0 0,1-1 0 0 0,-1 1 0 0 0,1 0 0 0 0,0 0 0 0 0,0 0 0 0 0,0-1 22 0 0,-1 0-1 0 0,1 1 1 0 0,0-1 0 0 0,-1 0 0 0 0,1 0 0 0 0,-1 0 0 0 0,1 0-1 0 0,-1 1 1 0 0,0-1 0 0 0,1 0 0 0 0,-1 0 0 0 0,0 0-1 0 0,0 0 1 0 0,1 0 0 0 0,-1-2 0 0 0,1-6 366 0 0,-1-1 0 0 0,-1-16 0 0 0,0 23-292 0 0,-6-61 37 0 0,-1-18-137 0 0,7 67-6 0 0,0-18 123 0 0,1 0-1 0 0,6-53 1 0 0,-5 80-79 0 0,0 0-38 0 0,0 1 0 0 0,0 0 0 0 0,1-1 0 0 0,-1 1 0 0 0,4-6 0 0 0,-5 11-14 0 0,0-1 0 0 0,0 1 0 0 0,0 0 0 0 0,0 0 0 0 0,0 0 0 0 0,1 0 0 0 0,-1 0 0 0 0,0-1 0 0 0,0 1 0 0 0,0 0 0 0 0,0 0 0 0 0,1 0 0 0 0,-1 0 0 0 0,0 0 0 0 0,0 0 0 0 0,0 0 0 0 0,0 0 0 0 0,1 0 0 0 0,-1 0 0 0 0,0 0 0 0 0,0 0 0 0 0,0 0 0 0 0,1 0 0 0 0,-1 0 0 0 0,0 0 0 0 0,0 0 0 0 0,0 0 0 0 0,1 0 0 0 0,-1 0 0 0 0,0 0 0 0 0,0 0 0 0 0,0 0 0 0 0,0 0 0 0 0,1 0 0 0 0,-1 1 0 0 0,0-1 0 0 0,0 0 0 0 0,0 0 0 0 0,0 0 0 0 0,1 0 0 0 0,-1 0 0 0 0,0 0 0 0 0,0 1 0 0 0,0-1 0 0 0,0 0 0 0 0,0 0 0 0 0,0 0 0 0 0,0 0 0 0 0,0 1 0 0 0,1-1 0 0 0,5 9 0 0 0,0 9-1 0 0,-1-1 0 0 0,0 1-1 0 0,-1 0 1 0 0,3 32 0 0 0,0-4-81 0 0,24 135-366 0 0,-30-172 458 0 0,1-1 36 0 0,-1 0 1 0 0,0 16-1 0 0,-1-23-40 0 0,0 0 0 0 0,0 0 0 0 0,0 0 0 0 0,0 0 0 0 0,0 0 0 0 0,0 0 0 0 0,0 1 0 0 0,-1-1 0 0 0,1 0 0 0 0,0 0 0 0 0,-1 0 0 0 0,1 0 0 0 0,-1 0 0 0 0,1 0 0 0 0,-1 0 0 0 0,1 0 0 0 0,-1-1 0 0 0,0 1 0 0 0,1 0 0 0 0,-1 0 0 0 0,0 0 0 0 0,0-1 0 0 0,0 1 0 0 0,0 0 0 0 0,0-1 0 0 0,1 1 0 0 0,-1-1 0 0 0,-2 2 0 0 0,1-2 46 0 0,1 0 0 0 0,0 0-1 0 0,-1 0 1 0 0,1 0 0 0 0,-1 0 0 0 0,1-1 0 0 0,-1 1 0 0 0,1 0 0 0 0,0-1-1 0 0,-1 1 1 0 0,1 0 0 0 0,0-1 0 0 0,-3-1 0 0 0,-17-12 289 0 0,12 8-207 0 0,-29-19 120 0 0,-36-30 0 0 0,-44-35-254 0 0,59 45 0 0 0,57 44-16 0 0,1 0 0 0 0,-1 0 0 0 0,1 0 0 0 0,-1 0 1 0 0,0 0-1 0 0,1 0 0 0 0,-1 1 0 0 0,0-1 0 0 0,1 0 0 0 0,-1 1 0 0 0,0-1 0 0 0,0 1 0 0 0,0 0 0 0 0,0 0 0 0 0,1 0 1 0 0,-1 0-1 0 0,-3 0 0 0 0,3 0-18 0 0,1 1 0 0 0,0-1 0 0 0,0 1 0 0 0,0-1 0 0 0,0 1 0 0 0,0 0 0 0 0,0 0 0 0 0,0-1 0 0 0,0 1 0 0 0,0 0 0 0 0,1 0 0 0 0,-1 0 0 0 0,0 0 0 0 0,0 0 0 0 0,1 0 0 0 0,-1 0 0 0 0,0 0 0 0 0,1 0 0 0 0,-1 0 0 0 0,1 0 0 0 0,0 1 0 0 0,-1-1 0 0 0,1 0 0 0 0,0 0 0 0 0,0 0-1 0 0,0 1 1 0 0,0 1 0 0 0,-1 30-4380 0 0,1-14-4452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 2760 0 0,'-17'-10'621'0'0,"-7"-4"10390"0"0,22 13-10214 0 0,-8 7 1345 0 0,13 4-2528 0 0,1-1-3954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13824 0 0,'-7'11'1388'0'0,"7"-10"-1364"0"0,0 0 0 0 0,0 0 0 0 0,-1 0 0 0 0,1 0 0 0 0,0 0 0 0 0,0 0 0 0 0,0 0 0 0 0,0 0 0 0 0,1 0 0 0 0,-1 1 0 0 0,0-1 0 0 0,0 0 0 0 0,1 0 0 0 0,-1 0 0 0 0,0 0 0 0 0,1 0 0 0 0,-1 0 0 0 0,1 0 0 0 0,-1 0 0 0 0,1 0 0 0 0,0-1 0 0 0,-1 1 0 0 0,1 0 0 0 0,0 0 0 0 0,0 0 0 0 0,0-1 0 0 0,-1 1 0 0 0,1 0 0 0 0,0-1 0 0 0,2 1 0 0 0,-1 1 259 0 0,1 0 1 0 0,-1-1-1 0 0,1 0 1 0 0,0 1 0 0 0,0-1-1 0 0,0 0 1 0 0,-1-1 0 0 0,1 1-1 0 0,0 0 1 0 0,5-1-1 0 0,-1 0 104 0 0,0-1 0 0 0,-1 0 0 0 0,1 0-1 0 0,0-1 1 0 0,0 0 0 0 0,-1 0-1 0 0,1-1 1 0 0,-1 0 0 0 0,1 0-1 0 0,8-6 1 0 0,3-4 42 0 0,0 0 0 0 0,15-15-1 0 0,-29 24-350 0 0,20-18 214 0 0,1 1-1 0 0,47-31 0 0 0,-69 50-275 0 0,1 0 0 0 0,-1 1 0 0 0,1-1 0 0 0,0 1-1 0 0,-1-1 1 0 0,1 1 0 0 0,0 0 0 0 0,0 1 0 0 0,0-1 0 0 0,0 0 0 0 0,5 1-1 0 0,-3 1-636 0 0,0 0 0 0 0,0 0 0 0 0,0 0-1 0 0,-1 1 1 0 0,1-1 0 0 0,10 6 0 0 0,-4-1-7228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68 15664 0 0,'0'0'356'0'0,"-3"-12"1007"0"0,1 5-574 0 0,1 1 0 0 0,0-1-1 0 0,1 1 1 0 0,0-1-1 0 0,0 1 1 0 0,1-10 2491 0 0,-1 16-3273 0 0,1 1-1 0 0,-1-1 0 0 0,0 0 0 0 0,0 1 1 0 0,0-1-1 0 0,1 1 0 0 0,-1-1 1 0 0,0 1-1 0 0,0-1 0 0 0,0 0 0 0 0,0 1 1 0 0,0-1-1 0 0,0 1 0 0 0,0-1 1 0 0,0 1-1 0 0,0-1 0 0 0,0 1 0 0 0,0-1 1 0 0,0 1-1 0 0,0-1 0 0 0,0 0 1 0 0,0 1-1 0 0,-1-1 0 0 0,1 2 1 0 0,0-1 7 0 0,-53 241-14 0 0,1-83 0 0 0,33-108 0 0 0,0 4 0 0 0,-3-1 0 0 0,-45 80 0 0 0,65-131-3 0 0,1-1 0 0 0,-1 1 0 0 0,0-1-1 0 0,0 0 1 0 0,0 0 0 0 0,0 0 0 0 0,0 0 0 0 0,0 0-1 0 0,0 0 1 0 0,-1-1 0 0 0,1 1 0 0 0,-4 1 0 0 0,5-3 20 0 0,0 1 0 0 0,-1-1 0 0 0,1 0 1 0 0,0 0-1 0 0,0 1 0 0 0,0-1 1 0 0,0 0-1 0 0,-1 0 0 0 0,1 0 0 0 0,0-1 1 0 0,0 1-1 0 0,0 0 0 0 0,0 0 0 0 0,0-1 1 0 0,-1 1-1 0 0,1 0 0 0 0,0-1 0 0 0,0 1 1 0 0,0-1-1 0 0,0 0 0 0 0,0 1 0 0 0,0-1 1 0 0,0 0-1 0 0,1 1 0 0 0,-1-1 0 0 0,0 0 1 0 0,0 0-1 0 0,0 0 0 0 0,1 0 1 0 0,-1 0-1 0 0,1 0 0 0 0,-1 0 0 0 0,0-2 1 0 0,-5-8 83 0 0,0-1 1 0 0,1 0-1 0 0,1 0 1 0 0,0 0-1 0 0,1-1 1 0 0,0 1-1 0 0,-1-19 1 0 0,2 15 9 0 0,2-1 0 0 0,0 1 0 0 0,0 0 0 0 0,2-1 0 0 0,4-22 0 0 0,-4 31 377 0 0,0-1 0 0 0,0-14 0 0 0,-2 22-45 0 0,0 3-294 0 0,3 15-145 0 0,-1 0 0 0 0,0-1 1 0 0,-2 25-1 0 0,3 21-5 0 0,-1-51 1 0 0,1 1 0 0 0,0-1 0 0 0,1 0 0 0 0,0 0 0 0 0,8 13 0 0 0,-7-14 0 0 0,-3-4 0 0 0,1-1 0 0 0,0 0 0 0 0,0 1 0 0 0,0-1 0 0 0,1-1 0 0 0,0 1 0 0 0,0 0 0 0 0,0-1 0 0 0,0 0 0 0 0,7 5 0 0 0,-8-7 0 0 0,0 0 0 0 0,1 0 0 0 0,-1-1 0 0 0,1 1 0 0 0,-1-1 0 0 0,1 0 0 0 0,0 0 0 0 0,0 0 0 0 0,-1 0 0 0 0,1-1 0 0 0,0 1 0 0 0,0-1 0 0 0,0 0 0 0 0,-1 0 0 0 0,1-1 0 0 0,0 1 0 0 0,4-2 0 0 0,1 0 10 0 0,-1 0 0 0 0,1-1-1 0 0,0-1 1 0 0,-1 1 0 0 0,0-1 0 0 0,11-7-1 0 0,39-34-107 0 0,-11 8-8034 0 0,-34 31-1097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18079 0 0,'7'-21'678'0'0,"1"1"0"0"0,1 0-1 0 0,0 1 1 0 0,2 0 0 0 0,18-26-1 0 0,-5 7 2332 0 0,-20 33-2523 0 0,0-1-1 0 0,0 1 1 0 0,10-9 0 0 0,-12 12-297 0 0,-1 0 400 0 0,13 17 718 0 0,-12-11-1255 0 0,0 1 0 0 0,0 0 0 0 0,-1-1 0 0 0,1 1 0 0 0,-1 0 0 0 0,-1 0 0 0 0,1 0 0 0 0,-1 0 0 0 0,1 6 0 0 0,-6 47-85 0 0,4-49 82 0 0,-23 129 1048 0 0,3-21-737 0 0,16-85-402 0 0,-5 44 246 0 0,10-67-406 0 0,-1 0 0 0 0,2 0 0 0 0,-1 0-1 0 0,1 1 1 0 0,4 16 0 0 0,0-14-2287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12 778 15200 0 0,'2'15'1161'0'0,"-1"-10"-853"0"0,5 8 2196 0 0,1-65 1298 0 0,-7-3-2590 0 0,-10-72 0 0 0,4 60-580 0 0,-5-121 1059 0 0,11 146-1247 0 0,1 0 1 0 0,11-61 0 0 0,-10 94-379 0 0,0 1-1 0 0,0-1 0 0 0,1 1 0 0 0,0 0 0 0 0,1 0 0 0 0,-1 0 0 0 0,1 1 0 0 0,1-1 0 0 0,9-11 1 0 0,-11 15-69 0 0,0 0 1 0 0,1 1 0 0 0,-1-1-1 0 0,1 1 1 0 0,0 0 0 0 0,0 0-1 0 0,0 1 1 0 0,1-1-1 0 0,-1 1 1 0 0,0 0 0 0 0,1 0-1 0 0,0 0 1 0 0,-1 1 0 0 0,1 0-1 0 0,0 0 1 0 0,0 0 0 0 0,0 0-1 0 0,7 1 1 0 0,-6-1-2 0 0,1 1 0 0 0,-1 1 0 0 0,0-1 0 0 0,1 1 0 0 0,-1 0 0 0 0,0 1 0 0 0,0-1 0 0 0,0 1 0 0 0,0 1 0 0 0,0-1 0 0 0,0 1 0 0 0,-1 0 0 0 0,1 0 0 0 0,-1 0 0 0 0,0 1 0 0 0,0 0 0 0 0,0 0 0 0 0,0 0 0 0 0,-1 1 0 0 0,1 0 0 0 0,-1-1 0 0 0,4 9 0 0 0,3 7-240 0 0,-1 1 0 0 0,-1 0 0 0 0,-1 1 0 0 0,-1 0 0 0 0,-1 0 0 0 0,7 44 0 0 0,-11-46-1565 0 0,-1 29 0 0 0,-2-32-2058 0 0,-5 32-1 0 0,-1-24-3266 0 0</inkml:trace>
  <inkml:trace contextRef="#ctx0" brushRef="#br0" timeOffset="1">85 495 6448 0 0,'-22'-13'587'0'0,"-11"-7"1049"0"0,12 5 5841 0 0,21 15-7270 0 0,0 0 0 0 0,-1 0 0 0 0,1 0 1 0 0,0 0-1 0 0,-1-1 0 0 0,1 1 1 0 0,0 0-1 0 0,-1 0 0 0 0,1-1 1 0 0,0 1-1 0 0,0 0 0 0 0,-1 0 1 0 0,1-1-1 0 0,0 1 0 0 0,0 0 1 0 0,0-1-1 0 0,-1 1 0 0 0,1 0 1 0 0,0-1-1 0 0,0 1 0 0 0,0-1 1 0 0,0 1-1 0 0,0 0 0 0 0,0-1 1 0 0,0 1-1 0 0,0 0 0 0 0,0-1 1 0 0,0 1-1 0 0,0-1 0 0 0,0 0-86 0 0,1 1-1 0 0,-1-1 0 0 0,0 1 1 0 0,1-1-1 0 0,-1 1 0 0 0,1-1 1 0 0,0 1-1 0 0,-1-1 1 0 0,1 1-1 0 0,-1 0 0 0 0,1-1 1 0 0,0 1-1 0 0,-1 0 0 0 0,1 0 1 0 0,0-1-1 0 0,33-5-525 0 0,-29 6 867 0 0,152-16-309 0 0,-116 11-1024 0 0,45-12 0 0 0,-56 10-859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9 13360 0 0,'0'0'56'0'0,"0"-1"1"0"0,0 1 0 0 0,0-1-1 0 0,-1 1 1 0 0,1 0-1 0 0,0-1 1 0 0,0 1 0 0 0,0-1-1 0 0,-1 1 1 0 0,1 0 0 0 0,0-1-1 0 0,0 1 1 0 0,-1 0 0 0 0,1-1-1 0 0,0 1 1 0 0,-1 0-1 0 0,1-1 1 0 0,0 1 0 0 0,-1 0-1 0 0,1 0 1 0 0,0-1 0 0 0,-1 1-1 0 0,1 0 1 0 0,-1 0 0 0 0,1 0-1 0 0,-1-1 1 0 0,1 1 0 0 0,0 0-1 0 0,-1 0 1 0 0,1 0-1 0 0,-1 0 1 0 0,1 0 0 0 0,-1 0-1 0 0,1 0 1 0 0,-1 0 0 0 0,1 0-1 0 0,-1 0 1 0 0,1 0 0 0 0,0 0-1 0 0,-1 1 1 0 0,1-1 0 0 0,-1 0-1 0 0,1 0 1 0 0,0 0-1 0 0,-1 1 1 0 0,1-1 0 0 0,-1 0-1 0 0,1 0 1 0 0,0 1 0 0 0,-1-1-1 0 0,1 0 1 0 0,0 1 0 0 0,-1-1-1 0 0,1 0 1 0 0,-1 1-1 0 0,-2 5 1010 0 0,0-1-1 0 0,0 1 0 0 0,1-1 0 0 0,-3 9 1 0 0,0 5-228 0 0,-3 22 1 0 0,1-4-473 0 0,-16 52 163 0 0,-20 98-96 0 0,36-143-403 0 0,1 0-1 0 0,-1 56 0 0 0,10-61-228 0 0,-3-37-28 0 0,1 1 1 0 0,-1-1-1 0 0,1 1 0 0 0,-1-1 1 0 0,1 1-1 0 0,0-1 1 0 0,0 0-1 0 0,0 0 0 0 0,0 0 1 0 0,1 1-1 0 0,-1-1 1 0 0,1 0-1 0 0,1 1 0 0 0</inkml:trace>
  <inkml:trace contextRef="#ctx0" brushRef="#br0" timeOffset="1">307 250 21567 0 0,'9'-13'2299'0'0,"-7"10"-2151"0"0,0 1-1 0 0,0 0 1 0 0,0 0-1 0 0,0 0 1 0 0,0 0 0 0 0,1 0-1 0 0,-1 0 1 0 0,0 0-1 0 0,1 1 1 0 0,-1-1 0 0 0,1 1-1 0 0,0 0 1 0 0,4-2 0 0 0,-6 4-59 0 0,1 0 0 0 0,-1 1 0 0 0,0-1 0 0 0,0 0 0 0 0,0 1 0 0 0,-1-1 0 0 0,1 1 0 0 0,0-1 0 0 0,0 1 0 0 0,0 1 1 0 0,2 7 24 0 0,-1 0 0 0 0,0 0 1 0 0,-1 0-1 0 0,0 1 1 0 0,0 16-1 0 0,-1-21-126 0 0,0 0 0 0 0,1 0 1 0 0,0 0-1 0 0,1 0 0 0 0,2 8 0 0 0,-3-10 105 0 0,0-1-1 0 0,1 0 1 0 0,-1 0-1 0 0,1 1 1 0 0,0-1-1 0 0,0 0 1 0 0,0 0-1 0 0,0-1 1 0 0,1 1-1 0 0,3 4 1 0 0,-3-5-60 0 0,0 0-1 0 0,0 0 1 0 0,0-1 0 0 0,0 1-1 0 0,0-1 1 0 0,0 1 0 0 0,0-1 0 0 0,1 0-1 0 0,-1 0 1 0 0,0 0 0 0 0,1-1-1 0 0,-1 1 1 0 0,1-1 0 0 0,-1 0 0 0 0,1 0-1 0 0,-1 0 1 0 0,1 0 0 0 0,-1-1-1 0 0,0 1 1 0 0,1-1 0 0 0,-1 0 0 0 0,0 0-1 0 0,1 0 1 0 0,-1 0 0 0 0,0-1-1 0 0,0 1 1 0 0,5-4 0 0 0,4-3-436 0 0,-1 0-1 0 0,-1-1 1 0 0,1 0 0 0 0,14-16 0 0 0,-16 14-2521 0 0,-1 0 0 0 0,10-16 0 0 0,-3 2-5134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 21191 0 0,'1'0'88'0'0,"-1"0"0"0"0,1-1 0 0 0,0 1 0 0 0,-1 0 0 0 0,1-1 0 0 0,0 1 0 0 0,0 0 0 0 0,-1 0 0 0 0,1 0 0 0 0,0 0 0 0 0,0 0-1 0 0,-1 0 1 0 0,1 0 0 0 0,0 0 0 0 0,0 0 0 0 0,-1 0 0 0 0,1 0 0 0 0,0 0 0 0 0,-1 0 0 0 0,1 1 0 0 0,0-1 0 0 0,0 0 0 0 0,-1 1 0 0 0,2-1-1 0 0,0 2 83 0 0,-1-1 0 0 0,1 1 0 0 0,0-1 0 0 0,-1 1 0 0 0,1 0 0 0 0,-1-1 0 0 0,1 1 0 0 0,1 2-1 0 0,0 3 312 0 0,1-1 0 0 0,-1 1-1 0 0,0-1 1 0 0,2 12 0 0 0,1 11 65 0 0,-1 2 1 0 0,-1-1-1 0 0,-2 0 1 0 0,-2 1-1 0 0,0-1 1 0 0,-2 1-1 0 0,-8 39 1 0 0,5-45-541 0 0,-2-1 0 0 0,-16 40 1 0 0,11-34-9 0 0,-52 127-827 0 0,55-138-1041 0 0,-16 25 1 0 0,8-14-8027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78 6912 0 0,'0'0'528'0'0,"8"-7"-240"0"0,-3 1 590 0 0,0 0 0 0 0,-1-1 0 0 0,0 1 1 0 0,0-1-1 0 0,-1 0 0 0 0,6-15 6980 0 0,-20 13-3754 0 0,11 9-3661 0 0,-1 0-399 0 0,1 0-1 0 0,0 0 1 0 0,0-1 0 0 0,-1 1 0 0 0,1 0 0 0 0,0 0-1 0 0,-1 0 1 0 0,1 0 0 0 0,0 0 0 0 0,0 0-1 0 0,-1 0 1 0 0,1 0 0 0 0,0 0 0 0 0,-1 0 0 0 0,1 0-1 0 0,0 0 1 0 0,0 0 0 0 0,-1 0 0 0 0,1 1-1 0 0,0-1 1 0 0,0 0 0 0 0,-1 0 0 0 0,1 0 0 0 0,0 0-1 0 0,0 0 1 0 0,-1 1 0 0 0,1-1 0 0 0,0 0-1 0 0,0 0 1 0 0,-1 1 0 0 0,-7 4 647 0 0,4 1-649 0 0,0-1-1 0 0,0 1 1 0 0,-4 9 0 0 0,-3 3-44 0 0,-10 17 2 0 0,-15 38 0 0 0,27-55 0 0 0,-1 2 0 0 0,-18 40-5 0 0,-2-1 0 0 0,-50 68-1 0 0,63-103-1 0 0,-78 103 26 0 0,76-109-4 0 0,18-17-15 0 0,1-1 0 0 0,0 1 0 0 0,-1-1 0 0 0,1 0 0 0 0,-1 1 0 0 0,1-1 0 0 0,-1 0 0 0 0,1 0 0 0 0,0 1 0 0 0,-1-1-1 0 0,1 0 1 0 0,-1 0 0 0 0,1 0 0 0 0,-1 0 0 0 0,1 0 0 0 0,-1 1 0 0 0,1-1 0 0 0,-1 0 0 0 0,0 0 0 0 0,1 0 0 0 0,-1 0 0 0 0,1 0 0 0 0,-1-1 0 0 0,1 1 0 0 0,-1 0-1 0 0,1 0 1 0 0,-1 0 0 0 0,1 0 0 0 0,-1 0 0 0 0,1-1 0 0 0,-1 1 0 0 0,1 0 0 0 0,0-1 0 0 0,-1 1 0 0 0,1 0 0 0 0,-1-1 0 0 0,1 1 0 0 0,0 0 0 0 0,-1-1 0 0 0,1 1 0 0 0,0-1-1 0 0,-1 1 1 0 0,1 0 0 0 0,0-1 0 0 0,0 1 0 0 0,-1-1 0 0 0,-3-11 74 0 0,1 0-1 0 0,0 1 0 0 0,0-1 1 0 0,2 0-1 0 0,-1-1 0 0 0,1 1 1 0 0,2-21-1 0 0,13-86 771 0 0,-14 119-843 0 0,1-4 364 0 0,0 6-158 0 0,0 12-118 0 0,0 23-142 0 0,1-9 53 0 0,1 1 0 0 0,7 33 0 0 0,-4-32 0 0 0,-4-21 0 0 0,0 0 0 0 0,1-1 0 0 0,0 1 0 0 0,0-1 0 0 0,1 1 0 0 0,7 11 0 0 0,-10-19 0 0 0,0 1 0 0 0,0-1 0 0 0,0 0 0 0 0,0 0 0 0 0,0 0 0 0 0,0 0 0 0 0,1 0 0 0 0,-1 0 0 0 0,0-1 0 0 0,1 1 0 0 0,-1 0 0 0 0,0-1 0 0 0,1 1 0 0 0,-1-1 0 0 0,1 1 0 0 0,-1-1 0 0 0,1 0 0 0 0,-1 1 0 0 0,1-1 0 0 0,-1 0 0 0 0,1 0 0 0 0,-1 0 0 0 0,1 0 0 0 0,-1 0 0 0 0,1-1 0 0 0,-1 1 0 0 0,1 0 0 0 0,-1-1 0 0 0,3 0 0 0 0,1-1 0 0 0,0 0 0 0 0,0 0 0 0 0,-1-1 0 0 0,1 1 0 0 0,-1-1 0 0 0,0 0 0 0 0,7-6 0 0 0,12-13-8 0 0,98-85-77 0 0,-67 61-1799 0 0,-40 33 1157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52 742 10592 0 0,'-4'7'964'0'0,"2"-4"180"0"0,-8 21 9947 0 0,3-46-8068 0 0,-7-216-271 0 0,11 184-2655 0 0,-7-152-97 0 0,8 161 0 0 0,10-82 0 0 0,-8 122 0 0 0,1-1 0 0 0,0 1 0 0 0,1-1 0 0 0,-1 1 0 0 0,1 0 0 0 0,0 0 0 0 0,0 0 0 0 0,1 0 0 0 0,0 0 0 0 0,5-7 0 0 0,-7 10 0 0 0,0 1 0 0 0,0 0 0 0 0,0-1 0 0 0,1 1 0 0 0,-1-1 0 0 0,1 1 0 0 0,-1 0 0 0 0,1 0 0 0 0,0 0 0 0 0,-1 0 0 0 0,1 0 0 0 0,0 0 0 0 0,0 1 0 0 0,-1-1 0 0 0,1 1 0 0 0,0-1 0 0 0,0 1 0 0 0,0-1 0 0 0,0 1 0 0 0,0 0 0 0 0,0 0 0 0 0,0 0 0 0 0,-1 0 0 0 0,1 0 0 0 0,0 1 0 0 0,0-1 0 0 0,0 0 0 0 0,0 1 0 0 0,0 0 0 0 0,0-1 0 0 0,-1 1 0 0 0,4 1 0 0 0,0 2 0 0 0,0-1 0 0 0,0 1 0 0 0,0 0 0 0 0,-1 0 0 0 0,1 0 0 0 0,-1 1 0 0 0,0-1 0 0 0,-1 1 0 0 0,6 8 0 0 0,1 4 0 0 0,12 30 0 0 0,-15-32-180 0 0,-1 1 0 0 0,0 0 0 0 0,-2 1 0 0 0,0-1 0 0 0,0 1-1 0 0,-2 0 1 0 0,0-1 0 0 0,-1 1 0 0 0,-1 0 0 0 0,-2 26 0 0 0,0-22-567 0 0,-2-1 1 0 0,0-1 0 0 0,-9 27-1 0 0,10-37 247 0 0,-1 0-1 0 0,0 0 0 0 0,0-1 1 0 0,-1 0-1 0 0,0 0 1 0 0,-1 0-1 0 0,0-1 0 0 0,0 1 1 0 0,-14 11-1 0 0,-22 13-1382 0 0,2-12-4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2:0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36 7544 0 0,'0'0'681'0'0,"-22"-8"2722"0"0,12 10 1224 0 0,15 3 168 0 0,3 3-5542 0 0,4 3 1136 0 0,0 1 0 0 0,19 12 0 0 0,-25-22-305 0 0,0 1-1 0 0,0-1 1 0 0,1 0 0 0 0,-1 0 0 0 0,0-1-1 0 0,1 1 1 0 0,-1-2 0 0 0,10 1-1 0 0,70-5 901 0 0,-69 5-1002 0 0,1 1-1 0 0,31 7 0 0 0,3 1-37 0 0,59 11 165 0 0,-28-4 142 0 0,-38-8-141 0 0,50 16-1 0 0,-77-20-108 0 0,0-1-1 0 0,26 2 1 0 0,-2-1 126 0 0,6 1-209 0 0,0-3 0 0 0,56-2 0 0 0,15 0 455 0 0,67 0 223 0 0,-100-2-483 0 0,-28-2 348 0 0,91-16-1 0 0,-71 7-742 0 0,82-13-63 0 0,30-4 529 0 0,-55 6-100 0 0,22-1 130 0 0,-129 21-154 0 0,181-19 40 0 0,106-3 188 0 0,-128 9 251 0 0,46-2 42 0 0,-122 11 6 0 0,-110 7-649 0 0,2 6-1901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72 520 21191 0 0,'-11'-7'400'0'0,"0"0"0"0"0,1-1 0 0 0,0 0 0 0 0,1-1 0 0 0,-10-10 0 0 0,19 19-374 0 0,0 0 0 0 0,0 0-1 0 0,0 0 1 0 0,0-1 0 0 0,-1 1 0 0 0,1 0-1 0 0,0 0 1 0 0,0-1 0 0 0,0 1 0 0 0,0 0-1 0 0,0 0 1 0 0,0-1 0 0 0,0 1-1 0 0,0 0 1 0 0,-1 0 0 0 0,1-1 0 0 0,0 1-1 0 0,0 0 1 0 0,0-1 0 0 0,0 1-1 0 0,0 0 1 0 0,1 0 0 0 0,-1-1 0 0 0,0 1-1 0 0,0 0 1 0 0,0 0 0 0 0,0-1-1 0 0,0 1 1 0 0,0 0 0 0 0,0 0 0 0 0,0-1-1 0 0,1 1 1 0 0,-1 0 0 0 0,0 0 0 0 0,0-1-1 0 0,12-6 594 0 0,16-2 80 0 0,105-19 642 0 0,141-34-1751 0 0,-144 27-4526 0 0,-84 22-3126 0 0</inkml:trace>
  <inkml:trace contextRef="#ctx0" brushRef="#br0" timeOffset="1">934 16 14280 0 0,'-6'-10'1528'0'0,"4"9"-1313"0"0,1 1 1 0 0,0-1 0 0 0,0 0 0 0 0,0 1 0 0 0,-1-1 0 0 0,1 1-1 0 0,0-1 1 0 0,0 1 0 0 0,-1 0 0 0 0,1 0 0 0 0,0-1 0 0 0,-1 1-1 0 0,1 0 1 0 0,-1 0 0 0 0,1 0 0 0 0,0 0 0 0 0,-1 1 0 0 0,1-1-1 0 0,0 0 1 0 0,-2 1 0 0 0,1 0 22 0 0,0 0 0 0 0,0 0-1 0 0,0 0 1 0 0,0 1 0 0 0,0-1-1 0 0,0 0 1 0 0,1 1 0 0 0,-1 0-1 0 0,0-1 1 0 0,1 1 0 0 0,-2 2 0 0 0,-3 6 423 0 0,0 0 0 0 0,0 1 0 0 0,-7 20 1 0 0,9-20-309 0 0,-17 41 384 0 0,-25 95-1 0 0,40-122-736 0 0,1-1 1 0 0,2 0-1 0 0,1 1 0 0 0,0 0 0 0 0,2 0 1 0 0,4 35-1 0 0,-3-54 76 0 0,0 0 0 0 0,0 0 0 0 0,1 0 1 0 0,-1-1-1 0 0,1 1 0 0 0,1-1 0 0 0,-1 1 0 0 0,1-1 0 0 0,0 0 1 0 0,0 0-1 0 0,0 0 0 0 0,8 8 0 0 0,-8-11-242 0 0,-1 0 0 0 0,0 0 0 0 0,1 0-1 0 0,-1 0 1 0 0,1-1 0 0 0,0 1 0 0 0,0-1 0 0 0,-1 0-1 0 0,1 0 1 0 0,0 0 0 0 0,3 1 0 0 0,-2-2-579 0 0,0 1 0 0 0,-1-1 0 0 0,1 0 0 0 0,-1 0 0 0 0,1 0-1 0 0,0-1 1 0 0,-1 1 0 0 0,1-1 0 0 0,-1 0 0 0 0,7-2 0 0 0,10-7-7217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47 226 17503 0 0,'0'0'1588'0'0,"-5"11"-993"0"0,-5 13 992 0 0,2 1 1 0 0,1 1-1 0 0,1-1 1 0 0,-3 31-1 0 0,8-47-1638 0 0,0-1 0 0 0,1 1 0 0 0,0-1 0 0 0,1 1 0 0 0,-1-1 0 0 0,2 1 0 0 0,3 15 0 0 0,-4-23-16 0 0,-1 0 0 0 0,0 0 0 0 0,1 0 0 0 0,-1 0-1 0 0,1-1 1 0 0,-1 1 0 0 0,1 0 0 0 0,-1 0 0 0 0,1-1 0 0 0,-1 1 0 0 0,1 0-1 0 0,0-1 1 0 0,0 1 0 0 0,-1 0 0 0 0,1-1 0 0 0,0 1 0 0 0,0-1 0 0 0,0 0-1 0 0,1 2 1 0 0,-1-2-465 0 0,0 0-1 0 0,0 0 0 0 0,0 0 1 0 0,0 0-1 0 0,0 0 1 0 0,0 0-1 0 0,-1 0 1 0 0,1 0-1 0 0,0 0 0 0 0,0 0 1 0 0,0-1-1 0 0,2 1 1 0 0,8-5-7625 0 0</inkml:trace>
  <inkml:trace contextRef="#ctx0" brushRef="#br0" timeOffset="1">225 1 16583 0 0,'0'0'2056'0'0,"12"6"2555"0"0,-4 1-4101 0 0,-1 0 1 0 0,0 0-1 0 0,-1 1 1 0 0,0 0-1 0 0,0 1 1 0 0,-1-1-1 0 0,0 1 1 0 0,6 14-1 0 0,20 57 942 0 0,-28-69-1318 0 0,0 0 0 0 0,-1 1 0 0 0,0-1-1 0 0,-1 0 1 0 0,0 19 0 0 0,-22 164 174 0 0,18-174-605 0 0,-2 0 1 0 0,-1 0-1 0 0,0 0 0 0 0,-1 0 0 0 0,-1-1 1 0 0,-16 27-1 0 0,8-20-842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 11664 0 0,'-3'-6'231'0'0,"2"5"-126"0"0,-1 0 0 0 0,2-1-1 0 0,-1 1 1 0 0,0-1 0 0 0,0 0 0 0 0,0 1-1 0 0,1-1 1 0 0,-1 0 0 0 0,1 1 0 0 0,-1-1-1 0 0,1 0 1 0 0,0 1 0 0 0,0-1 0 0 0,-1 0-1 0 0,1 0 1 0 0,0 0 0 0 0,1 1 0 0 0,-1-1-1 0 0,1-2 1 0 0,-1 4 10 0 0,0 0 0 0 0,0 0 0 0 0,0-1 0 0 0,1 1 0 0 0,-1 0 0 0 0,0 0 0 0 0,0 0 0 0 0,1-1 0 0 0,-1 1 0 0 0,0 0 0 0 0,1 0 0 0 0,-1 0-1 0 0,0 0 1 0 0,1 0 0 0 0,-1 0 0 0 0,0 0 0 0 0,1-1 0 0 0,-1 1 0 0 0,0 0 0 0 0,1 0 0 0 0,-1 0 0 0 0,0 0 0 0 0,1 0 0 0 0,-1 1 0 0 0,0-1 0 0 0,1 0 0 0 0,-1 0 0 0 0,0 0 0 0 0,0 0-1 0 0,1 0 1 0 0,-1 0 0 0 0,0 0 0 0 0,1 1 0 0 0,-1-1 0 0 0,0 0 0 0 0,1 0 0 0 0,11 7 863 0 0,0 2-372 0 0,0 1 0 0 0,-1 1 1 0 0,19 23-1 0 0,-17-20-293 0 0,24 30 45 0 0,-1 2-1 0 0,-3 2 0 0 0,-2 1 1 0 0,-2 1-1 0 0,30 70 0 0 0,29 59-296 0 0,-80-165-55 0 0,-4-7 31 0 0,0 1 0 0 0,1-1 0 0 0,1-1-1 0 0,-1 1 1 0 0,7 6 0 0 0,-7-27 387 0 0,-4 8-382 0 0,-1 0 0 0 0,-1 0 0 0 0,1 0 0 0 0,-1 0 0 0 0,0 0 0 0 0,0 0 0 0 0,-2-6 0 0 0,-18-41 10 0 0,4 11 346 0 0,-1-7 54 0 0,11 31-484 0 0,0-1 1 0 0,1 0-1 0 0,1 0 1 0 0,-5-30-1 0 0,10 46 40 0 0,0 0-1 0 0,0 0 1 0 0,0 0 0 0 0,0 1-1 0 0,1-1 1 0 0,-1 0 0 0 0,1 0-1 0 0,0 0 1 0 0,2-4-1 0 0,-3 6 7 0 0,1 0 0 0 0,-1 0-1 0 0,1 0 1 0 0,-1 0 0 0 0,1 0 0 0 0,0 0-1 0 0,0 0 1 0 0,0 0 0 0 0,-1 0-1 0 0,1 0 1 0 0,0 1 0 0 0,0-1-1 0 0,0 0 1 0 0,0 1 0 0 0,0-1-1 0 0,0 1 1 0 0,0-1 0 0 0,0 1-1 0 0,1-1 1 0 0,-1 1 0 0 0,0 0-1 0 0,0-1 1 0 0,0 1 0 0 0,0 0 0 0 0,2 0-1 0 0,11 0 40 0 0,-1 2 0 0 0,1-1 0 0 0,-1 2 0 0 0,1 0 0 0 0,15 5 0 0 0,-6 1 92 0 0,0 0 0 0 0,22 13 1 0 0,-38-18-54 0 0,1 1 1 0 0,-1-1 0 0 0,0 1 0 0 0,-1 1 0 0 0,1-1 0 0 0,-1 1 0 0 0,0 0 0 0 0,-1 1 0 0 0,1-1 0 0 0,4 8 0 0 0,-8-10-43 0 0,0 0 0 0 0,0 0 0 0 0,0 0 1 0 0,-1 0-1 0 0,1 0 0 0 0,-1 1 0 0 0,0-1 1 0 0,0 0-1 0 0,0 1 0 0 0,-1-1 0 0 0,0 1 1 0 0,0-1-1 0 0,0 1 0 0 0,0-1 0 0 0,0 0 1 0 0,-1 1-1 0 0,0-1 0 0 0,0 1 0 0 0,0-1 1 0 0,-3 6-1 0 0,0-2-15 0 0,0 0 1 0 0,-1-1 0 0 0,0 1 0 0 0,0-1-1 0 0,0 0 1 0 0,-1 0 0 0 0,0-1-1 0 0,-1 0 1 0 0,1 0 0 0 0,-12 8 0 0 0,-8 3 2 0 0,-47 23-1 0 0,32-19 19 0 0,-2 2-131 0 0,19-12-432 0 0,1 2 0 0 0,0 1 0 0 0,1 0 0 0 0,-27 24 1 0 0,33-21-2309 0 0,4 1-6107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96 836 6912 0 0,'1'16'458'0'0,"-1"-13"-240"0"0,0 1-1 0 0,1-1 0 0 0,-1 1 1 0 0,1-1-1 0 0,-1 1 0 0 0,2 3 1 0 0,1-3 2980 0 0,-3-4-3010 0 0,0 0 0 0 0,0 0 0 0 0,1 1 0 0 0,-1-1 0 0 0,0 0 0 0 0,0 0 1 0 0,1 0-1 0 0,-1 0 0 0 0,0 0 0 0 0,0 0 0 0 0,1 0 0 0 0,-1 0 0 0 0,0 0 0 0 0,0 0 1 0 0,1 0-1 0 0,-1 0 0 0 0,8-7 1612 0 0,3-14-1718 0 0,-11 20 283 0 0,4-11-261 0 0,-1-1 0 0 0,0 0-1 0 0,-1 0 1 0 0,0 0-1 0 0,-1-1 1 0 0,0 1-1 0 0,-3-20 1 0 0,2 7-39 0 0,-1-1-10 0 0,-1 0-1 0 0,-1 1 1 0 0,-12-48 0 0 0,-32-74 833 0 0,17 60 279 0 0,-1-39 1567 0 0,30 124-2634 0 0,-2-11 287 0 0,0 1 0 0 0,1-1 1 0 0,1 1-1 0 0,0-1 1 0 0,1 0-1 0 0,0 1 0 0 0,1-1 1 0 0,3-17-1 0 0,-3 29-342 0 0,0-1 0 0 0,0 1 0 0 0,0 0 0 0 0,1 0-1 0 0,-1-1 1 0 0,1 1 0 0 0,-1 0 0 0 0,1 0 0 0 0,0 0 0 0 0,0 1-1 0 0,0-1 1 0 0,0 0 0 0 0,0 1 0 0 0,0-1 0 0 0,0 1 0 0 0,0 0-1 0 0,1 0 1 0 0,-1 0 0 0 0,5-2 0 0 0,-1 1-31 0 0,0 0 0 0 0,0 1 0 0 0,0 0 0 0 0,0 0-1 0 0,0 0 1 0 0,0 1 0 0 0,8 0 0 0 0,135 22-14 0 0,-142-21 0 0 0,0 1 0 0 0,0-1 0 0 0,0 2 0 0 0,-1-1-1 0 0,1 1 1 0 0,-1 0 0 0 0,9 6 0 0 0,-13-8-207 0 0,1 1 0 0 0,-1 0 0 0 0,0-1 1 0 0,0 1-1 0 0,0 0 0 0 0,0 0 0 0 0,0 1 0 0 0,0-1 0 0 0,-1 0 0 0 0,1 0 1 0 0,-1 1-1 0 0,0-1 0 0 0,1 1 0 0 0,-1 0 0 0 0,0-1 0 0 0,0 1 0 0 0,-1 0 1 0 0,1-1-1 0 0,-1 1 0 0 0,1 5 0 0 0,-1 3-1568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4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11056 0 0,'3'4'331'0'0,"0"0"0"0"0,-1 0 1 0 0,1 0-1 0 0,1-1 0 0 0,-1 1 1 0 0,1-1-1 0 0,-1 0 0 0 0,1 0 1 0 0,0 0-1 0 0,8 5 1 0 0,5 1 2905 0 0,25 9 0 0 0,-36-15-2589 0 0,13 4 223 0 0,0-1-1 0 0,0 0 0 0 0,34 5 0 0 0,-41-9-571 0 0,1-1-1 0 0,-1-1 1 0 0,1 0-1 0 0,-1 0 1 0 0,0-1-1 0 0,1-1 1 0 0,12-3-1 0 0,48-11 797 0 0,-47 12-3092 0 0,0-1-4390 0 0,-1-1-2376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5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15 15344 0 0,'-9'-7'1637'0'0,"8"6"-1584"0"0,0 0 1 0 0,1 1-1 0 0,-1-1 1 0 0,0 0-1 0 0,0 1 1 0 0,0-1-1 0 0,0 1 1 0 0,0-1-1 0 0,0 1 1 0 0,0 0-1 0 0,0-1 1 0 0,0 1-1 0 0,0 0 1 0 0,0 0-1 0 0,0 0 1 0 0,0 0-1 0 0,0-1 1 0 0,0 2-1 0 0,0-1 1 0 0,0 0-1 0 0,0 0 1 0 0,0 0-1 0 0,0 0 1 0 0,0 1-1 0 0,0-1 1 0 0,0 0-1 0 0,0 1 1 0 0,0-1-1 0 0,0 1 1 0 0,0-1 0 0 0,0 1-1 0 0,0-1 1 0 0,0 1-1 0 0,0 0 1 0 0,-1 1-1 0 0,-2 1 295 0 0,-4 3-159 0 0,0 1 0 0 0,0 0 0 0 0,0 0 0 0 0,1 0 0 0 0,0 1 0 0 0,0 0 0 0 0,1 1 0 0 0,-6 10 0 0 0,-5 11 149 0 0,-15 37-1 0 0,8-6 597 0 0,3 1 0 0 0,-21 105 0 0 0,37-147-851 0 0,-4 25 393 0 0,-6 52-1 0 0,14-84-404 0 0,1 1 0 0 0,0-1-1 0 0,0 0 1 0 0,1 0 0 0 0,1 0-1 0 0,0 0 1 0 0,1 0 0 0 0,8 21-1 0 0,-10-31-107 0 0,0-1 0 0 0,0 1 0 0 0,0-1 0 0 0,0 0 0 0 0,1 0-1 0 0,-1 1 1 0 0,1-1 0 0 0,-1 0 0 0 0,1 0 0 0 0,0-1 0 0 0,0 1 0 0 0,0 0-1 0 0,0-1 1 0 0,0 1 0 0 0,1-1 0 0 0,-1 1 0 0 0,0-1 0 0 0,1 0 0 0 0,-1 0-1 0 0,3 1 1 0 0,0-1-102 0 0,0-1 1 0 0,0 1-1 0 0,0-1 0 0 0,0 0 0 0 0,0 0 0 0 0,0 0 1 0 0,0-1-1 0 0,0 0 0 0 0,8-2 0 0 0,12-5-1093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5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142 306 10136 0 0,'1'-1'130'0'0,"-1"0"0"0"0,0 0-1 0 0,0 1 1 0 0,0-1 0 0 0,0 0 0 0 0,0 0 0 0 0,0 0 0 0 0,-1 0 0 0 0,1 0 0 0 0,0 1 0 0 0,0-1 0 0 0,0 0 0 0 0,-1 0-1 0 0,1 0 1 0 0,-1 1 0 0 0,1-1 0 0 0,0 0 0 0 0,-1 0 0 0 0,1 1 0 0 0,-1-1 0 0 0,0 0 0 0 0,1 1 0 0 0,-1-1 0 0 0,0 1 0 0 0,1-1-1 0 0,-2 0 1 0 0,1 1 230 0 0,0 0 0 0 0,-1-1 0 0 0,1 1-1 0 0,0 0 1 0 0,-1 0 0 0 0,1 0-1 0 0,0 0 1 0 0,0 1 0 0 0,-1-1 0 0 0,1 0-1 0 0,0 0 1 0 0,0 1 0 0 0,-1-1-1 0 0,1 1 1 0 0,-2 0 0 0 0,-26 18 4290 0 0,15-7-5886 0 0,6-4 1571 0 0,0 0 1 0 0,0 0 0 0 0,1 1-1 0 0,0 0 1 0 0,-7 13 0 0 0,11-19-218 0 0,1 1 0 0 0,1 0 0 0 0,-1 0 0 0 0,0 0 0 0 0,1 0 0 0 0,0 0 0 0 0,0 1 0 0 0,0-1 0 0 0,0 0 0 0 0,1 1 0 0 0,0-1 0 0 0,0 0 0 0 0,0 1 0 0 0,0-1 0 0 0,1 0 0 0 0,-1 0 0 0 0,3 6 0 0 0,-2-8-78 0 0,-1 0 0 0 0,1 0 0 0 0,0 0 0 0 0,1 0 0 0 0,-1 0-1 0 0,0 0 1 0 0,0 0 0 0 0,1-1 0 0 0,-1 1 0 0 0,1 0 0 0 0,0-1 0 0 0,-1 0 0 0 0,1 1-1 0 0,0-1 1 0 0,0 0 0 0 0,0 0 0 0 0,0 0 0 0 0,0 0 0 0 0,0 0 0 0 0,0 0 0 0 0,0-1-1 0 0,0 1 1 0 0,1-1 0 0 0,2 1 0 0 0,1 0-14 0 0,0-1-1 0 0,-1 0 1 0 0,1 0-1 0 0,0-1 1 0 0,0 1-1 0 0,-1-1 1 0 0,1 0-1 0 0,8-3 1 0 0,-2-1-53 0 0,0-1-1 0 0,-1 0 1 0 0,1 0 0 0 0,-1-1 0 0 0,0 0 0 0 0,16-16-1 0 0,53-58-3001 0 0,-72 71 2206 0 0,1-2 1 0 0,-1 1-1 0 0,-1-1 0 0 0,8-18 1 0 0,9-23-6260 0 0,-24 52 6872 0 0,11-24-5663 0 0</inkml:trace>
  <inkml:trace contextRef="#ctx0" brushRef="#br0" timeOffset="1">415 38 4608 0 0,'0'-3'52'0'0,"0"1"4"0"0,0 0 1 0 0,0 0 0 0 0,0 0 0 0 0,1 0 0 0 0,-1 0 0 0 0,0-1 0 0 0,1 1 0 0 0,0 0 0 0 0,-1 0 0 0 0,1 0 0 0 0,9-9 9057 0 0,2 16-4515 0 0,-9-3-4058 0 0,1 1 0 0 0,-1-1 0 0 0,0 1 0 0 0,-1 0 0 0 0,1 0-1 0 0,0 0 1 0 0,-1 0 0 0 0,3 5 0 0 0,15 29 1390 0 0,-13-19-1394 0 0,-1 0-1 0 0,0 1 1 0 0,-2 0 0 0 0,0 0-1 0 0,2 34 1 0 0,-4-16 1 0 0,-7 75 0 0 0,1-84-459 0 0,0-1 0 0 0,-2 0 1 0 0,-1 0-1 0 0,-1 0 0 0 0,-2-1 1 0 0,0 0-1 0 0,-2-1 0 0 0,-24 40 1 0 0,26-49-308 0 0,-1-1 1 0 0,0 0 0 0 0,-1 0-1 0 0,-1-1 1 0 0,-1-1 0 0 0,0 0-1 0 0,0-1 1 0 0,-1-1-1 0 0,-1 0 1 0 0,0-1 0 0 0,0 0-1 0 0,-1-1 1 0 0,-27 9-1 0 0,19-10-1301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5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36 13824 0 0,'-3'-7'321'0'0,"2"4"-146"0"0,0 0 0 0 0,0 1-1 0 0,1-2 1 0 0,-1 1 0 0 0,0 0 0 0 0,1-7 7914 0 0,0 12-7061 0 0,-2 13-755 0 0,1-1 0 0 0,-2 1 0 0 0,-4 14-1 0 0,-3 18-332 0 0,3-5 139 0 0,-2 0-1 0 0,-2-1 1 0 0,-1-1 0 0 0,-26 56-1 0 0,-27 60 169 0 0,-10 21 258 0 0,74-176-490 0 0,0 1-1 0 0,0 0 1 0 0,0-1-1 0 0,0 1 1 0 0,0 0 0 0 0,0-1-1 0 0,0 1 1 0 0,-1-1-1 0 0,1 0 1 0 0,-1 1-1 0 0,1-1 1 0 0,-1 0-1 0 0,1 0 1 0 0,-1 0-1 0 0,0 0 1 0 0,-1 1 0 0 0,2-2-7 0 0,1 0 0 0 0,-1 0 0 0 0,1 0 0 0 0,-1 0 0 0 0,1 0 0 0 0,-1 0 0 0 0,1 0 1 0 0,-1 0-1 0 0,0 0 0 0 0,1 0 0 0 0,-1 0 0 0 0,1 0 0 0 0,-1-1 0 0 0,1 1 0 0 0,-1 0 0 0 0,1 0 1 0 0,-1-1-1 0 0,1 1 0 0 0,-1 0 0 0 0,1 0 0 0 0,0-1 0 0 0,-1 0 0 0 0,0 0 4 0 0,0 0 0 0 0,0 0 0 0 0,0 0 0 0 0,0-1-1 0 0,1 1 1 0 0,-1 0 0 0 0,0-1 0 0 0,1 1 0 0 0,-1-1 0 0 0,1 1-1 0 0,-1-3 1 0 0,-2-11 57 0 0,-13-75 24 0 0,15 78-49 0 0,1 1 0 0 0,-1-1 0 0 0,2 0 0 0 0,0 1 0 0 0,4-23-1 0 0,3 0 620 0 0,-8 33-327 0 0,7 106-168 0 0,-6-84-168 0 0,2 0 0 0 0,0-1 0 0 0,12 38 0 0 0,-14-54 9 0 0,0 0 1 0 0,1 0-1 0 0,0 0 0 0 0,0 0 1 0 0,0-1-1 0 0,0 1 0 0 0,0 0 1 0 0,1-1-1 0 0,0 0 0 0 0,4 5 0 0 0,-6-7-4 0 0,0 0-1 0 0,0 0 0 0 0,1-1 0 0 0,-1 1 1 0 0,0 0-1 0 0,1-1 0 0 0,-1 1 0 0 0,0-1 1 0 0,1 1-1 0 0,-1-1 0 0 0,1 0 0 0 0,-1 1 1 0 0,1-1-1 0 0,-1 0 0 0 0,0 0 0 0 0,1 0 1 0 0,-1 0-1 0 0,1 0 0 0 0,-1-1 0 0 0,1 1 1 0 0,-1 0-1 0 0,1-1 0 0 0,-1 1 0 0 0,0-1 1 0 0,1 1-1 0 0,-1-1 0 0 0,0 0 0 0 0,1 1 1 0 0,-1-1-1 0 0,0 0 0 0 0,0 0 0 0 0,0 0 1 0 0,2-1-1 0 0,17-17 93 0 0,-1-1 0 0 0,21-26 0 0 0,25-25-1696 0 0,-44 53 716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5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46 11976 0 0,'3'-24'1131'0'0,"-1"2"8400"0"0,-2 24-8392 0 0,-50 202 2469 0 0,13-77-3054 0 0,25-78-909 0 0,-9 98-1 0 0,21-133-533 0 0,0 0-1 0 0,3 25 0 0 0,2-11-7981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5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16 5984 0 0,'3'-16'14125'0'0,"-47"149"-9419"0"0,-29 66-3417 0 0,43-119-459 0 0,-62 145-34 0 0,85-205-377 0 0,1-4-1672 0 0,1-4-5702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5528 0 0,'-1'1'123'0'0,"0"0"1"0"0,-1 0-1 0 0,1-1 1 0 0,0 1-1 0 0,-1 0 1 0 0,1-1-1 0 0,-1 1 1 0 0,1-1-1 0 0,-1 1 1 0 0,1-1-1 0 0,-1 0 0 0 0,-2 1 1 0 0,-23-1 2845 0 0,18 0-2135 0 0,-52-8 6484 0 0,44 8-169 0 0,20 0-7114 0 0,-1 1 0 0 0,1 0-1 0 0,0-1 1 0 0,-1 1 0 0 0,1 0-1 0 0,-1 0 1 0 0,4 3 0 0 0,4 0 227 0 0,17 5 387 0 0,0-1-1 0 0,48 8 1 0 0,-38-9-390 0 0,25 4 94 0 0,1-2 0 0 0,0-3-1 0 0,78-2 1 0 0,-98-5-180 0 0,218-13 742 0 0,-118 8 130 0 0,-140 6-1066 0 0,45 4 12 0 0,-13 0 44 0 0,-7-3 83 0 0,-26-1-117 0 0,16-4 51 0 0,-15 3-258 0 0,-1 0-1 0 0,1-1 0 0 0,0 1 1 0 0,0 0-1 0 0,-1-1 0 0 0,1 0 1 0 0,-1 0-1 0 0,1 1 0 0 0,-1-1 1 0 0,0-1-1 0 0,0 1 0 0 0,0 0 1 0 0,0 0-1 0 0,2-4 0 0 0,6-6-3727 0 0,-6 8 2147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52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32 20095 0 0,'0'-1'188'0'0,"0"-1"0"0"0,0 0 0 0 0,-1 0-1 0 0,1 1 1 0 0,-1-1 0 0 0,0 0 0 0 0,1 1-1 0 0,-1-1 1 0 0,-1-1 0 0 0,-3-8 142 0 0,3 8 1480 0 0,8 24-211 0 0,-1-3-1234 0 0,21 128-259 0 0,-25-139-73 0 0,1-1 0 0 0,-1 0-1 0 0,1-1 1 0 0,1 1 0 0 0,-1 0 0 0 0,1 0-1 0 0,0-1 1 0 0,0 0 0 0 0,1 0-1 0 0,6 8 1 0 0,-8-11-18 0 0,0 0 1 0 0,0-1-1 0 0,0 1 0 0 0,0-1 0 0 0,0 1 0 0 0,0-1 1 0 0,0 0-1 0 0,0 0 0 0 0,1 0 0 0 0,-1 0 0 0 0,0 0 1 0 0,1 0-1 0 0,-1-1 0 0 0,1 1 0 0 0,-1-1 0 0 0,0 0 1 0 0,1 0-1 0 0,-1 0 0 0 0,1 0 0 0 0,-1 0 0 0 0,1 0 1 0 0,-1-1-1 0 0,1 1 0 0 0,-1-1 0 0 0,0 1 0 0 0,1-1 1 0 0,-1 0-1 0 0,0 0 0 0 0,5-3 0 0 0,19-11 151 0 0,-1-2 0 0 0,0 0 0 0 0,-2-2 0 0 0,0 0 0 0 0,-1-2 0 0 0,0-1 0 0 0,28-37 0 0 0,-22 17-3223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5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16 23759 0 0,'9'-11'1804'0'0,"-9"11"-1784"0"0,0 0-1 0 0,0-1 1 0 0,0 1-1 0 0,0 0 1 0 0,0 0 0 0 0,1 0-1 0 0,-1-1 1 0 0,0 1-1 0 0,0 0 1 0 0,0 0-1 0 0,0 0 1 0 0,0-1 0 0 0,0 1-1 0 0,1 0 1 0 0,-1 0-1 0 0,0 0 1 0 0,0 0-1 0 0,0 0 1 0 0,0-1 0 0 0,1 1-1 0 0,-1 0 1 0 0,0 0-1 0 0,0 0 1 0 0,0 0-1 0 0,1 0 1 0 0,-1 0 0 0 0,0 0-1 0 0,0 0 1 0 0,0 0-1 0 0,1 0 1 0 0,-1 0-1 0 0,0 0 1 0 0,0 0 0 0 0,0 0-1 0 0,1 0 1 0 0,-1 0-1 0 0,0 0 1 0 0,0 0-1 0 0,1 0 1 0 0,1 9 517 0 0,-3 17 404 0 0,-9 15 45 0 0,-1-1-1 0 0,-25 58 1 0 0,15-42-557 0 0,-6 10-386 0 0,16-44-87 0 0,2 1-1 0 0,0 1 1 0 0,2 0 0 0 0,-5 25-1 0 0,11-45-365 0 0,1 1-1 0 0,0-1 1 0 0,0 1 0 0 0,0-1 0 0 0,1 1-1 0 0,0-1 1 0 0,0 1 0 0 0,0-1-1 0 0,0 0 1 0 0,3 7 0 0 0,9 2-1325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1 658 6448 0 0,'10'22'598'0'0,"-8"-17"-455"0"0,0 0-1 0 0,1 1 1 0 0,0-1 0 0 0,5 7 0 0 0,7 9 1308 0 0,-12-17-1094 0 0,0 1 1 0 0,0-1-1 0 0,0 0 0 0 0,1 0 0 0 0,-1 0 1 0 0,1-1-1 0 0,0 1 0 0 0,0-1 0 0 0,0 0 1 0 0,0 0-1 0 0,1 0 0 0 0,8 4 1 0 0,-12-7-208 0 0,1 0 1 0 0,-1 1-1 0 0,0-1 1 0 0,1 0-1 0 0,-1 0 1 0 0,1 0-1 0 0,-1 0 1 0 0,0 0-1 0 0,1 0 1 0 0,-1 0-1 0 0,0 0 1 0 0,1 0-1 0 0,-1-1 1 0 0,0 1-1 0 0,1-1 1 0 0,-1 1-1 0 0,0-1 1 0 0,2-1-1 0 0,0 1 58 0 0,-1-1 1 0 0,-1 1-1 0 0,1-1 0 0 0,0 0 0 0 0,0 0 1 0 0,-1 0-1 0 0,1 0 0 0 0,-1 0 0 0 0,2-4 0 0 0,2-3 382 0 0,-1-1-1 0 0,-1 0 0 0 0,5-18 1 0 0,-8 28-587 0 0,6-29 533 0 0,-1-1 0 0 0,1-38 0 0 0,-5-63 444 0 0,3-30-295 0 0,-1 114-594 0 0,-2 16-18 0 0,9-47-1 0 0,-8 70-63 0 0,0-1 0 0 0,0 1 0 0 0,1 0 0 0 0,0 0 0 0 0,0 1-1 0 0,1-1 1 0 0,0 1 0 0 0,1-1 0 0 0,-1 1 0 0 0,9-9 0 0 0,-10 13-9 0 0,0 0 1 0 0,0 0 0 0 0,1 0 0 0 0,-1 1-1 0 0,1-1 1 0 0,-1 1 0 0 0,1 0 0 0 0,0 0-1 0 0,0 1 1 0 0,0-1 0 0 0,0 1 0 0 0,0-1-1 0 0,6 0 1 0 0,-4 2-1 0 0,0-1 0 0 0,0 1 0 0 0,1 0 0 0 0,-1 0 0 0 0,0 1 0 0 0,0 0 0 0 0,0 0 0 0 0,10 3 0 0 0,-7-1-7 0 0,-1 1 0 0 0,0-1 0 0 0,0 1 0 0 0,0 1-1 0 0,0-1 1 0 0,-1 1 0 0 0,1 1 0 0 0,-1-1 0 0 0,-1 1-1 0 0,1 1 1 0 0,-1-1 0 0 0,10 13 0 0 0,-12-12-33 0 0,0 0 0 0 0,-1 1 0 0 0,0-1 0 0 0,0 1 0 0 0,0-1 0 0 0,-1 1 0 0 0,0 0 0 0 0,0 0 0 0 0,-1 0 0 0 0,0 0-1 0 0,-1 14 1 0 0,0-12-571 0 0,-1 0 0 0 0,0 0-1 0 0,-5 15 1 0 0,4-15-1140 0 0,-2 0 0 0 0,1-1 0 0 0,-8 14 0 0 0,-5 6-4633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9672 0 0,'5'2'4408'0'0,"23"7"-698"0"0,4-5-3103 0 0,0-1-1 0 0,0-2 0 0 0,44-4 1 0 0,93-23-1560 0 0,-133 18-3726 0 0,-2-1-1585 0 0</inkml:trace>
  <inkml:trace contextRef="#ctx0" brushRef="#br0" timeOffset="1">764 1 5064 0 0,'-4'0'179'0'0,"-1"0"1"0"0,1 1-1 0 0,0-1 1 0 0,0 1-1 0 0,0 0 0 0 0,0 0 1 0 0,-4 2-1 0 0,2 0 646 0 0,1 0 0 0 0,-1 0 0 0 0,1 0 0 0 0,0 1 0 0 0,0 0 0 0 0,0 0 0 0 0,-5 6-1 0 0,1 0 1302 0 0,-1 2 0 0 0,-8 13-1 0 0,-2 7-1085 0 0,15-24-1477 0 0,-7 15 845 0 0,1-1 1 0 0,2 1-1 0 0,0 0 0 0 0,-10 48 0 0 0,13-50-360 0 0,2 1 0 0 0,1-1 0 0 0,0 0 0 0 0,2 1 0 0 0,0-1 0 0 0,2 1 0 0 0,2 23 0 0 0,-1-38 21 0 0,0 0-1 0 0,0 0 0 0 0,0 0 0 0 0,1 0 1 0 0,0 0-1 0 0,6 9 0 0 0,-6-12-332 0 0,1 1-1 0 0,-1-1 1 0 0,8 8 0 0 0,-9-10-467 0 0,0 0 0 0 0,1-1 1 0 0,-1 1-1 0 0,1 0 0 0 0,-1-1 1 0 0,1 1-1 0 0,4 1 0 0 0,12 2-6179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6912 0 0,'0'0'1066'0'0,"12"-9"5480"0"0,0 3-4131 0 0,1 1 0 0 0,22-8 1 0 0,-14 8-1452 0 0,-1 0 1 0 0,37-2-1 0 0,-56 7-943 0 0,1 0 1 0 0,0 0-1 0 0,0 0 0 0 0,0 0 0 0 0,0 0 0 0 0,-1 0 0 0 0,1 0 0 0 0,0 1 1 0 0,0-1-1 0 0,-1 1 0 0 0,1 0 0 0 0,0-1 0 0 0,0 1 0 0 0,-1 0 0 0 0,1 0 1 0 0,-1 0-1 0 0,1 0 0 0 0,-1 0 0 0 0,1 0 0 0 0,1 3 0 0 0,-2-2-10 0 0,0-1 0 0 0,0 0 0 0 0,0 1 0 0 0,-1-1 0 0 0,1 1 0 0 0,-1-1 1 0 0,1 1-1 0 0,-1-1 0 0 0,0 1 0 0 0,1 0 0 0 0,-1-1 0 0 0,0 1 0 0 0,0-1 0 0 0,0 1 0 0 0,0-1 0 0 0,-1 1 0 0 0,1 0 0 0 0,0-1 0 0 0,-1 1 0 0 0,1-1 0 0 0,-1 1 0 0 0,1-1 0 0 0,-1 1 0 0 0,-1 1 0 0 0,-34 68-11 0 0,-3 7-29 0 0,36-63-114 0 0,3-15 143 0 0,0 0 0 0 0,0 0-1 0 0,0 1 1 0 0,1-1 0 0 0,-1 0-1 0 0,0 1 1 0 0,0-1 0 0 0,0 0 0 0 0,0 1-1 0 0,0-1 1 0 0,1 0 0 0 0,-1 0-1 0 0,0 1 1 0 0,0-1 0 0 0,1 0-1 0 0,-1 0 1 0 0,0 1 0 0 0,0-1 0 0 0,1 0-1 0 0,-1 0 1 0 0,0 0 0 0 0,1 0-1 0 0,-1 1 1 0 0,0-1 0 0 0,1 0 0 0 0,-1 0-1 0 0,0 0 1 0 0,0 0 0 0 0,1 0-1 0 0,-1 0 1 0 0,1 0 0 0 0,-1 0-1 0 0,0 0 1 0 0,1 0 0 0 0,-1 0 0 0 0,0 0-1 0 0,1 0 1 0 0,-1 0 0 0 0,0 0-1 0 0,0 0 1 0 0,1 0 0 0 0,-1-1-1 0 0,0 1 1 0 0,1 0 0 0 0,-1 0 0 0 0,13-5 15 0 0,-1-4-611 0 0,-1 1 1 0 0,0-2-1 0 0,0 1 1 0 0,-1-1 0 0 0,0-1-1 0 0,11-15 1 0 0,0-4-963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7:2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12896 0 0,'0'0'1172'0'0,"1"2"-967"0"0,51 96 7160 0 0,-45-87-7194 0 0,-1 0 1 0 0,-1 0-1 0 0,0 0 1 0 0,0 0-1 0 0,-1 1 0 0 0,-1 0 1 0 0,0 0-1 0 0,0 0 1 0 0,-1 0-1 0 0,-1 0 1 0 0,0 1-1 0 0,-1-1 0 0 0,0 0 1 0 0,-1 1-1 0 0,-4 23 1 0 0,0-18-167 0 0,0 0 0 0 0,-1-1 0 0 0,-1 1 0 0 0,-1-2 1 0 0,-15 27-1 0 0,0-8-127 0 0,-37 44-1 0 0,48-66-1582 0 0,1-5-6341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3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206 581 1840 0 0,'-15'13'-1189'0'0,"13"-11"1891"0"0,0 0 1 0 0,-1 0 0 0 0,1 0-1 0 0,0 0 1 0 0,-1-1 0 0 0,0 1-1 0 0,1 0 1 0 0,-5 0-1 0 0,6-1-426 0 0,0-1 0 0 0,0 0-1 0 0,0 0 1 0 0,0 0 0 0 0,0 0 0 0 0,0 0-1 0 0,0-1 1 0 0,0 1 0 0 0,0 0-1 0 0,0 0 1 0 0,0-1 0 0 0,0 1-1 0 0,0-1 1 0 0,0 1 0 0 0,0-1-1 0 0,0 1 1 0 0,0-1 0 0 0,0 1-1 0 0,0-1 1 0 0,1 0 0 0 0,-1 0-1 0 0,0 1 1 0 0,1-1 0 0 0,-1 0-1 0 0,0 0 1 0 0,1 0 0 0 0,-1 0 0 0 0,1 0-1 0 0,-1-1 1 0 0,-10-17 640 0 0,2 0 0 0 0,1 0 0 0 0,0-1 0 0 0,-8-36 0 0 0,0 1-150 0 0,11 40-580 0 0,-37-119 1383 0 0,35 104-1176 0 0,1 0 0 0 0,-4-48 0 0 0,9 71-327 0 0,1 0 0 0 0,1-1 0 0 0,-1 1 0 0 0,1 0 0 0 0,1-1 0 0 0,-1 1 0 0 0,1 0 1 0 0,0 0-1 0 0,1 0 0 0 0,4-8 0 0 0,-6 12-61 0 0,0 1 1 0 0,0 0-1 0 0,1 0 1 0 0,-1 0-1 0 0,1 0 1 0 0,-1 0-1 0 0,1 1 1 0 0,0-1-1 0 0,0 0 1 0 0,0 1-1 0 0,0-1 1 0 0,0 1 0 0 0,0 0-1 0 0,0-1 1 0 0,0 1-1 0 0,0 0 1 0 0,0 0-1 0 0,1 1 1 0 0,-1-1-1 0 0,1 0 1 0 0,-1 1-1 0 0,0-1 1 0 0,1 1-1 0 0,-1 0 1 0 0,1 0-1 0 0,-1 0 1 0 0,1 0-1 0 0,-1 0 1 0 0,0 1-1 0 0,1-1 1 0 0,-1 1-1 0 0,1-1 1 0 0,3 3-1 0 0,2 0-2 0 0,-1 1-1 0 0,1 0 0 0 0,-1 0 1 0 0,0 1-1 0 0,0 0 0 0 0,0 0 1 0 0,-1 0-1 0 0,0 1 0 0 0,0 0 0 0 0,7 10 1 0 0,1 3-314 0 0,0 1 1 0 0,14 30 0 0 0,-15-22-1227 0 0,-3 1-3805 0 0,-1 0-1825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3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21 275 13360 0 0,'-20'-11'1209'0'0,"20"11"-1204"0"0,0 0-1 0 0,0 0 1 0 0,0-1 0 0 0,0 1 0 0 0,0 0 0 0 0,0 0-1 0 0,0 0 1 0 0,0 0 0 0 0,-1 0 0 0 0,1 0 0 0 0,0 0-1 0 0,0 0 1 0 0,0-1 0 0 0,0 1 0 0 0,0 0 0 0 0,0 0-1 0 0,0 0 1 0 0,0 0 0 0 0,0 0 0 0 0,0 0-1 0 0,0-1 1 0 0,0 1 0 0 0,0 0 0 0 0,0 0 0 0 0,0 0-1 0 0,0 0 1 0 0,0 0 0 0 0,0 0 0 0 0,0-1 0 0 0,0 1-1 0 0,0 0 1 0 0,0 0 0 0 0,0 0 0 0 0,1 0 0 0 0,-1 0-1 0 0,0 0 1 0 0,0 0 0 0 0,0-1 0 0 0,0 1 0 0 0,0 0-1 0 0,0 0 1 0 0,0 0 0 0 0,0 0 0 0 0,0 0-1 0 0,1 0 1 0 0,-1 0 0 0 0,0 0 0 0 0,0 0 0 0 0,0 0-1 0 0,0 0 1 0 0,0 0 0 0 0,0 0 0 0 0,1 0 0 0 0,-1 0-1 0 0,0-1 1 0 0,0 1 0 0 0,7-1 89 0 0,-7 1-57 0 0,17-5 1057 0 0,36-9 130 0 0,0 2 0 0 0,57-5-1 0 0,-57 11-1625 0 0,-18 0-4482 0 0,-7 0-1320 0 0</inkml:trace>
  <inkml:trace contextRef="#ctx0" brushRef="#br0" timeOffset="1">541 1 14280 0 0,'-2'1'1102'0'0,"-1"1"-975"0"0,0 0-1 0 0,0 0 1 0 0,-1 0-1 0 0,1 0 1 0 0,0 1-1 0 0,1-1 1 0 0,-1 1-1 0 0,0 0 1 0 0,1 0-1 0 0,0 0 1 0 0,-1 0-1 0 0,1 0 1 0 0,0 0-1 0 0,1 1 1 0 0,-1-1-1 0 0,1 1 1 0 0,-2 4-1 0 0,-3 14 687 0 0,2-1-1 0 0,-4 38 0 0 0,4-21-694 0 0,0 12-83 0 0,2 0 0 0 0,8 90 0 0 0,-5-128-175 0 0,1 0 0 0 0,0 0 0 0 0,1 0-1 0 0,8 22 1 0 0,-2-13-679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3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11056 0 0,'0'0'852'0'0,"0"8"-232"0"0,8 34 5776 0 0,1 5-4109 0 0,-5-19-2425 0 0,3 55 0 0 0,-7-6-1259 0 0,0-64-5589 0 0</inkml:trace>
  <inkml:trace contextRef="#ctx0" brushRef="#br0" timeOffset="1">178 17 15664 0 0,'6'-4'1625'0'0,"-2"2"-1438"0"0,0 0 1 0 0,0 0-1 0 0,0 1 1 0 0,0-1-1 0 0,0 1 1 0 0,0 0-1 0 0,0 0 1 0 0,0 1-1 0 0,1-1 1 0 0,-1 1-1 0 0,0 0 1 0 0,0 0-1 0 0,1 1 1 0 0,-1-1-1 0 0,0 1 0 0 0,0 0 1 0 0,7 2-1 0 0,-5-1 41 0 0,1 1 0 0 0,-1-1 0 0 0,0 1 0 0 0,0 0 0 0 0,0 0 0 0 0,-1 1 0 0 0,1 0-1 0 0,-1 0 1 0 0,0 0 0 0 0,8 9 0 0 0,-6-4-181 0 0,-1 1 1 0 0,0 0-1 0 0,0 1 1 0 0,-1-1-1 0 0,0 1 1 0 0,-1 0-1 0 0,0 1 1 0 0,-1-1-1 0 0,0 1 1 0 0,-1-1-1 0 0,0 1 1 0 0,-1 0-1 0 0,0 0 1 0 0,-1 13-1 0 0,-1 2-17 0 0,-2 0-1 0 0,0 0 0 0 0,-2-1 0 0 0,-1 1 1 0 0,-10 29-1 0 0,9-35-356 0 0,-1 0 0 0 0,-1 0 0 0 0,0-1 1 0 0,-2-1-1 0 0,0 0 0 0 0,-25 32 0 0 0,21-35-924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2760 0 0,'-1'-17'1729'0'0,"-4"-24"1"0"0,3 25 1678 0 0,-1-26 2623 0 0,4 44-4349 0 0,3 12-389 0 0,0 1-1242 0 0,9 20 0 0 0,195 320 1125 0 0,-199-342-1180 0 0,52 71 25 0 0,-51-72 3 0 0,0-1 0 0 0,0 0-1 0 0,1-1 1 0 0,22 17 0 0 0,-31-26-18 0 0,0 0 0 0 0,0 0 0 0 0,0 0 0 0 0,0 0 0 0 0,1 0 0 0 0,-1 0 0 0 0,0-1 0 0 0,0 1 0 0 0,0-1 0 0 0,1 1 0 0 0,-1-1 0 0 0,0 0 0 0 0,1 0 0 0 0,3 0-1 0 0,-5 0 1 0 0,0-1 0 0 0,0 1 0 0 0,0 0 0 0 0,0-1-1 0 0,-1 1 1 0 0,1-1 0 0 0,0 1 0 0 0,0-1-1 0 0,0 1 1 0 0,0-1 0 0 0,-1 1 0 0 0,1-1 0 0 0,0 0-1 0 0,-1 0 1 0 0,1 1 0 0 0,0-1 0 0 0,-1 0-1 0 0,1 0 1 0 0,-1 0 0 0 0,1 0 0 0 0,-1 0-1 0 0,0 1 1 0 0,1-1 0 0 0,-1 0 0 0 0,0 0 0 0 0,0 0-1 0 0,1 0 1 0 0,-1 0 0 0 0,0 0 0 0 0,0 0-1 0 0,0 0 1 0 0,0 0 0 0 0,0 0 0 0 0,0 0-1 0 0,-1 0 1 0 0,1-2 0 0 0,-4-18 93 0 0,0-1 1 0 0,-1 0-1 0 0,-12-30 0 0 0,-31-61-35 0 0,27 69-4 0 0,-12-19-120 0 0,35 63 49 0 0,4 4 9 0 0,6 7 3 0 0,-3-1 24 0 0,0 1-1 0 0,0 0 0 0 0,-1 0 0 0 0,-1 1 0 0 0,0 0 1 0 0,9 20-1 0 0,-6-7 71 0 0,-1 1 1 0 0,7 37-1 0 0,-15-58-26 0 0,0 1-1 0 0,0 0 0 0 0,-1-1 0 0 0,0 1 1 0 0,0 0-1 0 0,-1-1 0 0 0,1 1 0 0 0,-1 0 1 0 0,0-1-1 0 0,-1 1 0 0 0,-3 7 0 0 0,5-10-24 0 0,-2-1 0 0 0,1 1 0 0 0,0-1 0 0 0,0 1 0 0 0,-1-1 0 0 0,1 0 0 0 0,-1 0 0 0 0,0 0 0 0 0,0 0 0 0 0,1 0 0 0 0,-1 0 0 0 0,-1 0 0 0 0,1-1 0 0 0,0 1 0 0 0,0-1 0 0 0,0 1 0 0 0,-1-1 0 0 0,1 0 0 0 0,-1 0 0 0 0,1 0 0 0 0,-1 0 0 0 0,0-1 0 0 0,1 1 0 0 0,-1-1 0 0 0,0 1 0 0 0,-2-1 0 0 0,-4 0-22 0 0,0 0 0 0 0,1 0 0 0 0,-1-1-1 0 0,1 0 1 0 0,-1-1 0 0 0,1 1 0 0 0,0-2 0 0 0,-1 1 0 0 0,1-1-1 0 0,0-1 1 0 0,0 1 0 0 0,-12-9 0 0 0,19 11-150 0 0,0 0 1 0 0,-1-1-1 0 0,1 1 0 0 0,0 0 0 0 0,0 0 1 0 0,0-1-1 0 0,0 1 0 0 0,-1-3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0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6448 0 0,'0'0'6354'0'0,"3"-4"-3144"0"0,4-3-2447 0 0,1 0 0 0 0,-1 0 0 0 0,1 1 0 0 0,1 0 1 0 0,-1 1-1 0 0,12-6 0 0 0,-12 7-369 0 0,-2 0-98 0 0,0 1 1 0 0,1 0-1 0 0,-1 0 0 0 0,1 0 0 0 0,13-2 0 0 0,-19 5-285 0 0,0 0-1 0 0,1 0 1 0 0,-1-1 0 0 0,0 1-1 0 0,1 1 1 0 0,-1-1 0 0 0,0 0-1 0 0,1 0 1 0 0,-1 0-1 0 0,0 1 1 0 0,0-1 0 0 0,1 1-1 0 0,-1-1 1 0 0,0 1-1 0 0,0-1 1 0 0,1 1 0 0 0,-1 0-1 0 0,0 0 1 0 0,0 0 0 0 0,0-1-1 0 0,0 1 1 0 0,0 0-1 0 0,0 0 1 0 0,-1 0 0 0 0,1 0-1 0 0,0 1 1 0 0,0-1-1 0 0,-1 0 1 0 0,1 0 0 0 0,0 0-1 0 0,-1 1 1 0 0,1-1 0 0 0,-1 0-1 0 0,0 0 1 0 0,1 1-1 0 0,-1-1 1 0 0,0 0 0 0 0,0 2-1 0 0,1 4 6 0 0,-1-1 0 0 0,1 1 0 0 0,-2-1-1 0 0,1 1 1 0 0,-1-1 0 0 0,1 1 0 0 0,-4 9-1 0 0,-16 47-82 0 0,14-46-46 0 0,-29 66-234 0 0,22-56 621 0 0,2 1 0 0 0,-9 30 1 0 0,17-47-94 0 0,1-7-23 0 0,1 0-1 0 0,0 0 0 0 0,0 0 1 0 0,1 0-1 0 0,-1 0 0 0 0,1 7 0 0 0,0-9-100 0 0,0-1-1 0 0,0 0 1 0 0,1 1-1 0 0,-1-1 1 0 0,1 0-1 0 0,-1 0 1 0 0,1 1-1 0 0,0-1 0 0 0,-1 0 1 0 0,1 0-1 0 0,0 0 1 0 0,0 0-1 0 0,0 0 1 0 0,-1 0-1 0 0,1 0 1 0 0,0 0-1 0 0,0 0 1 0 0,1 0-1 0 0,-1-1 0 0 0,0 1 1 0 0,0 0-1 0 0,0-1 1 0 0,0 1-1 0 0,1-1 1 0 0,1 1-1 0 0,2 1 15 0 0,1-1 1 0 0,-1 0-1 0 0,1 0 0 0 0,0 0 0 0 0,-1-1 1 0 0,1 0-1 0 0,0 0 0 0 0,9-1 1 0 0,49-12 35 0 0,-46 8 31 0 0,15-3-103 0 0,83-16 93 0 0,-98 22-976 0 0,1 0 0 0 0,-1 1 0 0 0,1 1 1 0 0,24 3-1 0 0,-24-1-636 0 0,-1-2-11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6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51 141 11520 0 0,'-4'-6'277'0'0,"1"0"0"0"0,0 0 0 0 0,0-1 1 0 0,1 1-1 0 0,-1-1 0 0 0,1 0 0 0 0,1 0 0 0 0,-2-13 1 0 0,1 8 660 0 0,1 2-68 0 0,0 0-1 0 0,1-14 1 0 0,0 12 1439 0 0,0 12-2262 0 0,1 1-1 0 0,0-1 1 0 0,0 1-1 0 0,0-1 1 0 0,-1 1-1 0 0,1-1 0 0 0,0 1 1 0 0,-1-1-1 0 0,1 1 1 0 0,0 0-1 0 0,-1-1 0 0 0,1 1 1 0 0,-1 0-1 0 0,1-1 1 0 0,-1 1-1 0 0,0 0 1 0 0,1 0-1 0 0,0 1 0 0 0,1 3 70 0 0,25 41 462 0 0,-1 1 0 0 0,30 83 0 0 0,-45-102-540 0 0,-2-3 11 0 0,1-1 0 0 0,1 0 0 0 0,1-1 0 0 0,1 0 0 0 0,17 22 0 0 0,-22-34-42 0 0,-4-6 6 0 0,0 0 0 0 0,0-1 1 0 0,0 1-1 0 0,0-1 0 0 0,1 0 0 0 0,7 6 0 0 0,-11-10-12 0 0,0 1 10 0 0,1 1 0 0 0,0-1 0 0 0,-1 0 0 0 0,1 0 0 0 0,0-1-1 0 0,0 1 1 0 0,0 0 0 0 0,0 0 0 0 0,2 0 0 0 0,-3-2-5 0 0,0 1 0 0 0,0 0 0 0 0,-1 0 0 0 0,1 0 1 0 0,0-1-1 0 0,0 1 0 0 0,-1 0 0 0 0,1-1 0 0 0,0 1 0 0 0,-1-1 1 0 0,1 1-1 0 0,0-1 0 0 0,-1 1 0 0 0,1-1 0 0 0,-1 1 1 0 0,1-1-1 0 0,0 0 0 0 0,-1 1 0 0 0,0-1 0 0 0,1 0 0 0 0,-1 1 1 0 0,1-1-1 0 0,-1 0 0 0 0,0 0 0 0 0,0 1 0 0 0,1-1 0 0 0,-1-1 1 0 0,6-12 46 0 0,-3 7-22 0 0,0-1 1 0 0,0 1 0 0 0,-1-1 0 0 0,0 0 0 0 0,2-10 0 0 0,1-15 108 0 0,-3 20-8 0 0,0-1 1 0 0,0-13-1 0 0,-3 18-125 0 0,0-1 0 0 0,-3-16 0 0 0,3 11-7 0 0,-1 13 0 0 0,0 6 0 0 0,-2 5 0 0 0,-8 51 0 0 0,10-42 0 0 0,-1 0 0 0 0,-2-1 0 0 0,1 1 0 0 0,-12 25 0 0 0,5-21 0 0 0,-27 40 0 0 0,31-52 0 0 0,-1 0 0 0 0,-1 0 0 0 0,1-1 0 0 0,-2 0 0 0 0,-15 12 0 0 0,22-19 5 0 0,0 0 0 0 0,0 0 0 0 0,-1-1 0 0 0,1 1 0 0 0,-1-1-1 0 0,1 0 1 0 0,-1 0 0 0 0,0 0 0 0 0,1 0 0 0 0,-1 0 0 0 0,0-1 0 0 0,0 0-1 0 0,1 0 1 0 0,-1 0 0 0 0,0 0 0 0 0,0-1 0 0 0,1 1 0 0 0,-1-1 0 0 0,0 0-1 0 0,1 0 1 0 0,-1 0 0 0 0,1 0 0 0 0,-1-1 0 0 0,1 0 0 0 0,-1 1 0 0 0,1-1-1 0 0,-4-4 1 0 0,0 1 8 0 0,0 0-1 0 0,0-1 0 0 0,1 0 1 0 0,0-1-1 0 0,0 0 0 0 0,0 0 1 0 0,1 0-1 0 0,0 0 1 0 0,1-1-1 0 0,-7-14 0 0 0,8 14-512 0 0,1 0-1 0 0,0-1 1 0 0,0 1 0 0 0,1-1-1 0 0,0-15 1 0 0,3 14-7249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12896 0 0,'0'-1'997'0'0,"0"-3"1539"0"0,6 17 281 0 0,-5-1-2544 0 0,0 0-1 0 0,-1 1 0 0 0,0-1 1 0 0,-1 0-1 0 0,-3 21 1 0 0,1-17 22 0 0,2-1 1 0 0,-1 32-1 0 0,3-40-292 0 0,0 1-1 0 0,0-1 1 0 0,0 0-1 0 0,1 0 0 0 0,0 0 1 0 0,6 12-1 0 0,-6-16-1016 0 0,-1 1-1 0 0,1-1 1 0 0,1 0 0 0 0,-1 0 0 0 0,4 3-1 0 0,5 2-5731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91 9560 0 0,'-28'-65'3745'0'0,"27"61"-3113"0"0,0 1-1 0 0,0 0 1 0 0,0 0 0 0 0,0 0 0 0 0,0-7 2734 0 0,6 16-2575 0 0,-1 3-717 0 0,0 0 1 0 0,0 1 0 0 0,-2-1 0 0 0,1 1 0 0 0,-1-1-1 0 0,2 17 1 0 0,-1 61 199 0 0,-3-78-154 0 0,-1 36-49 0 0,-1 0 0 0 0,-12 62 0 0 0,14-104-69 0 0,-1 1-1 0 0,1-1 0 0 0,-1 1 0 0 0,0-1 0 0 0,0 0 0 0 0,-1 1 1 0 0,1-1-1 0 0,-1 0 0 0 0,1 0 0 0 0,-1 0 0 0 0,0 0 0 0 0,0 0 0 0 0,0 0 1 0 0,0 0-1 0 0,-6 4 0 0 0,7-7 8 0 0,1 0 1 0 0,-1 1-1 0 0,0-1 1 0 0,1 0-1 0 0,-1 0 1 0 0,0 0-1 0 0,1 0 1 0 0,-1 0-1 0 0,0 0 1 0 0,0 0-1 0 0,1 0 1 0 0,-1 0-1 0 0,0 0 0 0 0,1 0 1 0 0,-1 0-1 0 0,0 0 1 0 0,1-1-1 0 0,-1 1 1 0 0,0 0-1 0 0,1 0 1 0 0,-1-1-1 0 0,0 1 1 0 0,1 0-1 0 0,-1-1 1 0 0,1 1-1 0 0,-2-2 0 0 0,-15-14 115 0 0,13 11-106 0 0,-2-3 2 0 0,-1 1 0 0 0,2-2 0 0 0,-1 1 0 0 0,1-1 0 0 0,0 1 0 0 0,0-1-1 0 0,1-1 1 0 0,1 1 0 0 0,0-1 0 0 0,-3-13 0 0 0,5 19 56 0 0,1 0 0 0 0,-1-1 0 0 0,1 1 1 0 0,0-1-1 0 0,1 1 0 0 0,-1-1 0 0 0,3-7 0 0 0,-3 10 160 0 0,2 3-219 0 0,0-1 1 0 0,-1 0-1 0 0,1 1 0 0 0,-1-1 0 0 0,1 1 0 0 0,-1 0 1 0 0,1 0-1 0 0,-1-1 0 0 0,1 1 0 0 0,-1 0 0 0 0,0 0 1 0 0,1 0-1 0 0,-1 0 0 0 0,0 0 0 0 0,2 3 0 0 0,17 21 32 0 0,-16-20-2 0 0,30 46 349 0 0,15 21-723 0 0,-48-71 336 0 0,0-1-1 0 0,0 1 0 0 0,-1 0 0 0 0,1 0 1 0 0,0 0-1 0 0,0-1 0 0 0,0 1 1 0 0,0 0-1 0 0,0-1 0 0 0,0 1 0 0 0,0-1 1 0 0,0 1-1 0 0,0-1 0 0 0,0 0 1 0 0,0 1-1 0 0,0-1 0 0 0,0 0 0 0 0,0 0 1 0 0,0 0-1 0 0,1 0 0 0 0,-1 0 1 0 0,1 0-1 0 0,0 0 11 0 0,0-1 0 0 0,0 1 0 0 0,0-1 0 0 0,0 0 0 0 0,0 0 0 0 0,0 0 0 0 0,0 0 0 0 0,0 0 0 0 0,-1 0-1 0 0,4-3 1 0 0,2-2-31 0 0,-1 0-1 0 0,0-1 1 0 0,-1 0-1 0 0,7-10 0 0 0,20-34-3697 0 0,-21 31-3723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2 333 3224 0 0,'-2'32'982'0'0,"7"-14"3794"0"0,-5-17-4710 0 0,0-1-1 0 0,0 0 1 0 0,0 0-1 0 0,0 0 1 0 0,0 0-1 0 0,1 1 1 0 0,-1-1-1 0 0,0 0 0 0 0,0 0 1 0 0,0 0-1 0 0,0 0 1 0 0,0 0-1 0 0,1 0 1 0 0,-1 0-1 0 0,0 0 1 0 0,0 1-1 0 0,0-1 0 0 0,1 0 1 0 0,-1 0-1 0 0,0 0 1 0 0,0 0-1 0 0,0 0 1 0 0,0 0-1 0 0,1 0 1 0 0,-1 0-1 0 0,0 0 1 0 0,0 0-1 0 0,0 0 0 0 0,1 0 1 0 0,-1 0-1 0 0,0 0 1 0 0,0 0-1 0 0,0 0 1 0 0,1-1-1 0 0,-1 1 1 0 0,0 0-1 0 0,0 0 0 0 0,0 0 1 0 0,0 0-1 0 0,1 0 1 0 0,-1 0-1 0 0,0 0 1 0 0,0-1-1 0 0,0 1 1 0 0,0 0-1 0 0,0 0 1 0 0,1 0-1 0 0,8-6 1479 0 0,-7 2-1220 0 0,1 1 0 0 0,-1-1 0 0 0,0 0 0 0 0,0 1 0 0 0,0-1 0 0 0,-1 0 0 0 0,1 0 0 0 0,-1-1 0 0 0,0 1 0 0 0,0 0 0 0 0,0 0 0 0 0,-1-1 0 0 0,1-6 1 0 0,-1-9 385 0 0,-5-32 0 0 0,4 34-544 0 0,-3-15-35 0 0,3 0 0 0 0,2-43-1 0 0,0 71-115 0 0,0-1 0 0 0,0 1 0 0 0,0 0-1 0 0,0 0 1 0 0,1 0 0 0 0,0 0 0 0 0,0 0 0 0 0,0 0-1 0 0,1 1 1 0 0,5-9 0 0 0,-7 12-11 0 0,0-1 1 0 0,1 1-1 0 0,-1-1 0 0 0,0 1 0 0 0,1 0 1 0 0,-1-1-1 0 0,1 1 0 0 0,0 0 1 0 0,-1 0-1 0 0,1 0 0 0 0,0 0 1 0 0,0 0-1 0 0,0 1 0 0 0,-1-1 0 0 0,1 1 1 0 0,0-1-1 0 0,0 1 0 0 0,0-1 1 0 0,0 1-1 0 0,0 0 0 0 0,0 0 1 0 0,0 0-1 0 0,0 0 0 0 0,0 0 1 0 0,0 1-1 0 0,0-1 0 0 0,0 1 0 0 0,0-1 1 0 0,0 1-1 0 0,3 1 0 0 0,0 1-6 0 0,0 0-1 0 0,0 0 0 0 0,-1 0 1 0 0,1 1-1 0 0,-1-1 1 0 0,0 1-1 0 0,0 0 0 0 0,0 1 1 0 0,0-1-1 0 0,-1 1 0 0 0,0 0 1 0 0,0-1-1 0 0,0 1 0 0 0,-1 1 1 0 0,1-1-1 0 0,-1 0 0 0 0,0 0 1 0 0,2 11-1 0 0,-2-5-326 0 0,0 0 0 0 0,-1 0 0 0 0,0 0 0 0 0,0 0 0 0 0,-1 0 0 0 0,-1 0 0 0 0,1 0 0 0 0,-6 21-1 0 0,-10 11-2493 0 0,8-24 1283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1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61 337 7832 0 0,'-34'-24'576'0'0,"31"22"-372"0"0,0-1 0 0 0,1 1-1 0 0,-1-1 1 0 0,0 0 0 0 0,1 0 0 0 0,0 0 0 0 0,0 0 0 0 0,0 0 0 0 0,-2-5-1 0 0,3 7 6 0 0,1 0-1 0 0,0 0 0 0 0,0 1 0 0 0,0-1 1 0 0,0 0-1 0 0,0 0 0 0 0,0 0 1 0 0,0 0-1 0 0,0 0 0 0 0,1 0 0 0 0,-1 0 1 0 0,0 0-1 0 0,0 1 0 0 0,1-1 0 0 0,-1 0 1 0 0,0 0-1 0 0,1 0 0 0 0,-1 0 1 0 0,1 1-1 0 0,-1-1 0 0 0,1 0 0 0 0,0 1 1 0 0,-1-1-1 0 0,1 0 0 0 0,0 1 1 0 0,-1-1-1 0 0,1 1 0 0 0,0-1 0 0 0,0 1 1 0 0,-1-1-1 0 0,3 0 0 0 0,26-11 1254 0 0,-27 12-1406 0 0,24-7 590 0 0,1 2-1 0 0,37-4 1 0 0,18-3-942 0 0,-31 2-1959 0 0,-26 3-4288 0 0</inkml:trace>
  <inkml:trace contextRef="#ctx0" brushRef="#br0" timeOffset="1">487 0 13680 0 0,'-1'1'628'0'0,"-2"3"-534"0"0,1 0 1 0 0,0-1 0 0 0,0 1-1 0 0,0 0 1 0 0,0 0 0 0 0,0 0 0 0 0,1 0-1 0 0,0 0 1 0 0,-1 7 0 0 0,-4 44 112 0 0,4-30 147 0 0,-1 4-249 0 0,1-1 0 0 0,2 1 1 0 0,1-1-1 0 0,1 1 0 0 0,8 41 1 0 0,-4-55-584 0 0,0-2-188 0 0</inkml:trace>
  <inkml:trace contextRef="#ctx0" brushRef="#br0" timeOffset="2">611 75 14712 0 0,'0'0'1334'0'0,"8"0"-1068"0"0,-4 2-208 0 0,1 0 0 0 0,-1 1 0 0 0,0-1 1 0 0,-1 0-1 0 0,1 1 0 0 0,0 0 0 0 0,-1 0 1 0 0,1 0-1 0 0,-1 1 0 0 0,3 3 0 0 0,-3-3-11 0 0,3 3 37 0 0,0 1-1 0 0,-1-1 0 0 0,0 2 0 0 0,5 9 0 0 0,3 7 27 0 0,1 0-33 0 0,-10-18-235 0 0,-1-1 0 0 0,1 1 0 0 0,0-1 0 0 0,5 6-1 0 0,-4-6-326 0 0,-5-5-9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14744 0 0,'4'1'1334'0'0,"26"6"-1115"0"0,-24-6 8 0 0,0-1 0 0 0,-1 2 0 0 0,1-1 1 0 0,0 1-1 0 0,-1 0 0 0 0,1 0 0 0 0,-1 0 1 0 0,0 1-1 0 0,1 0 0 0 0,-1 0 0 0 0,0 0 1 0 0,-1 1-1 0 0,8 6 0 0 0,-7-3-29 0 0,0 0 0 0 0,0 1 0 0 0,0 0 0 0 0,-1 0 1 0 0,-1 0-1 0 0,1 0 0 0 0,-1 1 0 0 0,0 0 0 0 0,-1-1 0 0 0,2 16 0 0 0,-1-5-163 0 0,-2 1-1 0 0,0-1 0 0 0,-1 0 0 0 0,-3 20 1 0 0,0-15-130 0 0,-2 1 0 0 0,0-1 1 0 0,-1 0-1 0 0,-1 0 0 0 0,-2-1 1 0 0,-13 28-1 0 0,8-26-320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6912 0 0,'0'0'4617'0'0,"3"6"-2968"0"0,2 2-1603 0 0,0 0-1 0 0,0 1 0 0 0,-1 0 1 0 0,0 0-1 0 0,4 17 0 0 0,9 53 395 0 0,-10-41-160 0 0,12 52 465 0 0,27 148 1298 0 0,-30-119-1494 0 0,-1 154-1 0 0,-26-11-548 0 0,10-257 10 0 0,-60 447 52 0 0,51-398-52 0 0,-10 43 70 0 0,16-83-58 0 0,-1 1 0 0 0,0-1 0 0 0,-1 0 0 0 0,-12 19 0 0 0,16-30-1 0 0,0 0 0 0 0,0 0 0 0 0,0-1-1 0 0,0 1 1 0 0,-1-1 0 0 0,1 1-1 0 0,-1-1 1 0 0,0 0 0 0 0,0 0 0 0 0,0 0-1 0 0,0 0 1 0 0,0 0 0 0 0,0-1-1 0 0,0 1 1 0 0,-1-1 0 0 0,1 0 0 0 0,0 0-1 0 0,-1 0 1 0 0,1 0 0 0 0,-1-1-1 0 0,1 1 1 0 0,-1-1 0 0 0,1 0 0 0 0,-1 0-1 0 0,1-1 1 0 0,-1 1 0 0 0,1-1-1 0 0,-1 1 1 0 0,1-1 0 0 0,-1 0 0 0 0,1 0-1 0 0,0-1 1 0 0,-1 1 0 0 0,1-1-1 0 0,0 1 1 0 0,0-1 0 0 0,0 0-1 0 0,0 0 1 0 0,1-1 0 0 0,-1 1 0 0 0,1 0-1 0 0,-3-4 1 0 0,-12-12 235 0 0,2-2-1 0 0,1 1 1 0 0,0-2-1 0 0,-13-26 1 0 0,-33-93 2574 0 0,69 168-2254 0 0,6 45 0 0 0,5 48-838 0 0,-19-115 279 0 0,3 28-34 0 0,-1-11 50 0 0,7 30 0 0 0,-8-44-18 0 0,0-1 234 0 0,-2-8-242 0 0,0 0 1 0 0,1 1-1 0 0,-1-1 0 0 0,0 0 1 0 0,0 0-1 0 0,1 0 1 0 0,-1 0-1 0 0,0 0 0 0 0,1 0 1 0 0,-1 0-1 0 0,0 0 0 0 0,0 0 1 0 0,1 0-1 0 0,-1 0 1 0 0,0 0-1 0 0,1 0 0 0 0,-1 0 1 0 0,0 0-1 0 0,0 0 0 0 0,1 0 1 0 0,-1 0-1 0 0,0 0 1 0 0,1 0-1 0 0,-1-1 0 0 0,0 1 1 0 0,0 0-1 0 0,1 0 0 0 0,-1 0 1 0 0,0-1-1 0 0,3-1 21 0 0,0 0 1 0 0,0 0-1 0 0,-1-1 0 0 0,0 1 0 0 0,1-1 1 0 0,-1 1-1 0 0,0-1 0 0 0,0 0 0 0 0,0 0 1 0 0,-1 0-1 0 0,1 0 0 0 0,1-4 0 0 0,7-12 69 0 0,2 0 14 0 0,41-61-722 0 0,-34 55 199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7 848 2760 0 0,'0'-27'854'0'0,"-3"-15"4882"0"0,1-1-474 0 0,1 14-5408 0 0,7-121 1759 0 0,-1 1-565 0 0,10-136 744 0 0,-14 271-1550 0 0,8-28-1 0 0,-8 36-164 0 0,1 1 0 0 0,0-1 1 0 0,0 1-1 0 0,1-1 1 0 0,-1 1-1 0 0,1 0 0 0 0,6-8 1 0 0,-8 12-66 0 0,0-1 0 0 0,1 1 0 0 0,-1 0 0 0 0,1-1 0 0 0,-1 1-1 0 0,1 0 1 0 0,0 0 0 0 0,-1 0 0 0 0,1 0 0 0 0,0 1 0 0 0,0-1 0 0 0,0 0 0 0 0,-1 1 0 0 0,1-1 0 0 0,0 1 0 0 0,0 0 0 0 0,0 0 0 0 0,0 0 0 0 0,0-1 0 0 0,0 2 0 0 0,0-1 0 0 0,0 0 0 0 0,0 0 0 0 0,-1 1 0 0 0,1-1 0 0 0,0 1 0 0 0,0-1 0 0 0,0 1-1 0 0,0 0 1 0 0,-1 0 0 0 0,1 0 0 0 0,1 1 0 0 0,2 1-11 0 0,0 0 0 0 0,-1 0 0 0 0,1 1 0 0 0,-1 0-1 0 0,0-1 1 0 0,0 2 0 0 0,0-1 0 0 0,-1 0 0 0 0,6 10-1 0 0,1 4-240 0 0,-2 1-1 0 0,0 0 0 0 0,-1 1 0 0 0,-1 0 0 0 0,-1 0 0 0 0,-1 0 1 0 0,4 36-1 0 0,-7-14-849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17735 0 0,'0'0'399'0'0,"1"-1"60"0"0,13-8-272 0 0,1 0-1 0 0,-1 1 1 0 0,2 0 0 0 0,-1 1 0 0 0,32-10-1 0 0,-2 1 68 0 0,30-9-63 0 0,-53 19-721 0 0,0-1-1 0 0,0-1 1 0 0,-1-1 0 0 0,24-13-1 0 0,-30 12-1527 0 0</inkml:trace>
  <inkml:trace contextRef="#ctx0" brushRef="#br0" timeOffset="1">437 0 13016 0 0,'0'0'297'0'0,"-1"1"39"0"0,-10 14-114 0 0,1-1 1 0 0,0 2 0 0 0,1-1-1 0 0,1 1 1 0 0,1 0-1 0 0,0 1 1 0 0,1 0-1 0 0,-6 25 1 0 0,3-1 394 0 0,2 0-1 0 0,-3 64 1 0 0,10-93-537 0 0,0 1-1 0 0,1-1 0 0 0,3 20 1 0 0,-3-26-58 0 0,0 0 1 0 0,1 0 0 0 0,0 0 0 0 0,0 0 0 0 0,1 0-1 0 0,0 0 1 0 0,0-1 0 0 0,7 11 0 0 0,1-5-9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16 340 19895 0 0,'-8'-3'561'0'0,"1"0"702"0"0,14 0-832 0 0,-3 2-371 0 0,0 0 0 0 0,0 0 0 0 0,0 1-1 0 0,0-1 1 0 0,1 1 0 0 0,-1 0 0 0 0,0 1 0 0 0,0-1 0 0 0,0 1 0 0 0,0-1 0 0 0,0 1-1 0 0,0 0 1 0 0,0 1 0 0 0,0-1 0 0 0,0 1 0 0 0,-1-1 0 0 0,1 1 0 0 0,3 3 0 0 0,-3-2 13 0 0,0 1 1 0 0,0-1-1 0 0,-1 1 1 0 0,0 0-1 0 0,0 0 1 0 0,0 0 0 0 0,0 0-1 0 0,0 0 1 0 0,-1 1-1 0 0,0-1 1 0 0,0 1 0 0 0,0 0-1 0 0,-1 0 1 0 0,2 6-1 0 0,5 37-47 0 0,-7-33-2 0 0,7 26 1 0 0,-8-41-32 0 0,1 0-1 0 0,-1 0 1 0 0,0 0 0 0 0,0 0-1 0 0,0 0 1 0 0,1 1 0 0 0,-1-1-1 0 0,0 0 1 0 0,1 0 0 0 0,-1 0-1 0 0,0 0 1 0 0,0 0 0 0 0,1 0-1 0 0,-1 0 1 0 0,0 0 0 0 0,0 0-1 0 0,1 0 1 0 0,-1 0 0 0 0,0 0-1 0 0,1 0 1 0 0,-1 0 0 0 0,0 0 0 0 0,0-1-1 0 0,1 1 1 0 0,-1 0 0 0 0,0 0-1 0 0,0 0 1 0 0,1 0 0 0 0,-1 0-1 0 0,0-1 1 0 0,0 1 0 0 0,1 0-1 0 0,7-6-898 0 0,0-4-346 0 0,-1-4-55 0 0</inkml:trace>
  <inkml:trace contextRef="#ctx0" brushRef="#br0" timeOffset="1">315 0 18511 0 0,'0'0'2056'0'0,"6"4"-1093"0"0,-3-1-791 0 0,1 1 1 0 0,-2 0-1 0 0,1 0 0 0 0,0 0 0 0 0,-1 0 1 0 0,0 0-1 0 0,0 0 0 0 0,0 1 1 0 0,2 7-1 0 0,9 45 469 0 0,-12-48-505 0 0,3 17-11 0 0,-1 0 0 0 0,-2 0-1 0 0,-2 47 1 0 0,-19 76 111 0 0,9-90-343 0 0,-37 107 0 0 0,38-140-799 0 0,-17 33 0 0 0,13-36-818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13824 0 0,'0'0'1948'0'0,"-6"16"1095"0"0,6-8-2463 0 0,-1-7-483 0 0,1 0 1 0 0,0 0 0 0 0,0 0-1 0 0,0 1 1 0 0,-1-1-1 0 0,2 0 1 0 0,-1 0-1 0 0,0 0 1 0 0,0 1 0 0 0,0-1-1 0 0,0 0 1 0 0,1 2-1 0 0,0 1 23 0 0,0 0 0 0 0,0 1 0 0 0,0-1 0 0 0,-1 0 0 0 0,0 5 0 0 0,1 6 4 0 0,2 77 987 0 0,-2-52-1066 0 0,-9 72 0 0 0,-1 9 178 0 0,4-32 146 0 0,0-17-166 0 0,4-50-257 0 0,-6 24 0 0 0,4-27-61 0 0,-2 36 0 0 0,4-40-67 0 0,0-13-16 0 0,1 1 1 0 0,-1-1-1 0 0,1 1 0 0 0,0-1 0 0 0,0 1 1 0 0,0-1-1 0 0,0 1 0 0 0,0-1 0 0 0,1 1 1 0 0,-1-1-1 0 0,2 6 0 0 0,1-3-965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9216 0 0,'0'0'7062'0'0,"-1"1"-6497"0"0,-5 6-124 0 0,1 0 0 0 0,0 1-1 0 0,1-1 1 0 0,0 1 0 0 0,-5 12-1 0 0,-13 45 276 0 0,10-25-600 0 0,-21 65-23 0 0,5-15 50 0 0,-49 107 0 0 0,-2-23 1374 0 0,79-173-1453 0 0,0-3-27 0 0,-1-1 0 0 0,1 1 0 0 0,-1 0-1 0 0,1-1 1 0 0,-1 1 0 0 0,0 0 0 0 0,-1-4-1 0 0,0 3-20 0 0,1 1-1 0 0,0-1 0 0 0,0 0 1 0 0,0 0-1 0 0,1 0 0 0 0,-1-3 1 0 0,-18-271-66 0 0,19 276 48 0 0,0-3 48 0 0,0 0 1 0 0,0 0-1 0 0,-1 0 1 0 0,1 0-1 0 0,-1 0 1 0 0,0 1-1 0 0,0-1 1 0 0,-1 0-1 0 0,-1-5 1 0 0,2 9 34 0 0,-7 80 79 0 0,8-43-191 0 0,1-1 0 0 0,2 1 0 0 0,15 70 0 0 0,-16-102 34 0 0,-1 1-1 0 0,1-1 0 0 0,0 0 1 0 0,1 0-1 0 0,5 10 1 0 0,-8-15 22 0 0,1 1 1 0 0,-1 0-1 0 0,1-1 0 0 0,-1 1 1 0 0,1-1-1 0 0,-1 1 1 0 0,1 0-1 0 0,0-1 1 0 0,-1 1-1 0 0,1-1 1 0 0,0 1-1 0 0,-1-1 1 0 0,1 0-1 0 0,0 1 1 0 0,0-1-1 0 0,-1 0 1 0 0,1 1-1 0 0,0-1 1 0 0,0 0-1 0 0,0 0 1 0 0,-1 0-1 0 0,1 0 1 0 0,0 0-1 0 0,0 0 0 0 0,0 0 1 0 0,0 0-1 0 0,-1 0 1 0 0,1 0-1 0 0,0 0 1 0 0,0 0-1 0 0,0-1 1 0 0,-1 1-1 0 0,1 0 1 0 0,0-1-1 0 0,0 1 1 0 0,-1 0-1 0 0,1-1 1 0 0,0 1-1 0 0,-1-1 1 0 0,1 1-1 0 0,0-1 1 0 0,-1 1-1 0 0,1-1 1 0 0,-1 0-1 0 0,1 1 0 0 0,-1-1 1 0 0,1 0-1 0 0,0-1 1 0 0,20-26 730 0 0,0-2-1 0 0,26-50 1 0 0,-29 46-1889 0 0,1 1 0 0 0,29-35 0 0 0,-38 57-7321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0 727 2760 0 0,'14'20'375'0'0,"-3"-3"2250"0"0,-7-12-2083 0 0,5 5 5337 0 0,-8-10-5751 0 0,-1 0 0 0 0,1 0 0 0 0,-1 0-1 0 0,1-1 1 0 0,-1 1 0 0 0,1 0 0 0 0,-1 0 0 0 0,1 0-1 0 0,-1-1 1 0 0,0 1 0 0 0,1 0 0 0 0,-1 0-1 0 0,1-1 1 0 0,-1 1 0 0 0,0 0 0 0 0,1-1-1 0 0,-1 1 1 0 0,0-1 0 0 0,1 1 0 0 0,-1 0-1 0 0,0-1 1 0 0,0 1 0 0 0,0-1 0 0 0,1 1 0 0 0,-1-1-1 0 0,0 1 1 0 0,0-1 0 0 0,0 1 0 0 0,0-1-1 0 0,0 0 1 0 0,4-10 288 0 0,-1-1 0 0 0,0 0 0 0 0,-1 0 0 0 0,-1-1 0 0 0,0 1 0 0 0,0 0 0 0 0,-2-18 0 0 0,1-18-37 0 0,1-63 104 0 0,-13-111-1 0 0,9 187-257 0 0,1 16-132 0 0,0-4 86 0 0,1 0-1 0 0,0 0 1 0 0,4-26 0 0 0,-2 44-151 0 0,-1-1 1 0 0,1 1-1 0 0,0 0 0 0 0,1 0 1 0 0,-1 0-1 0 0,1 0 1 0 0,0 0-1 0 0,0 0 1 0 0,1 1-1 0 0,-1-1 0 0 0,1 1 1 0 0,0-1-1 0 0,0 1 1 0 0,1 0-1 0 0,-1 0 1 0 0,1 1-1 0 0,0-1 0 0 0,0 1 1 0 0,7-6-1 0 0,-9 8-25 0 0,0 0-1 0 0,0 1 0 0 0,1-1 0 0 0,-1 0 0 0 0,0 1 1 0 0,0-1-1 0 0,0 1 0 0 0,1 0 0 0 0,-1-1 1 0 0,0 1-1 0 0,0 0 0 0 0,1 1 0 0 0,-1-1 0 0 0,0 0 1 0 0,0 1-1 0 0,0-1 0 0 0,0 1 0 0 0,1 0 1 0 0,-1-1-1 0 0,0 1 0 0 0,0 0 0 0 0,0 0 0 0 0,0 1 1 0 0,-1-1-1 0 0,1 0 0 0 0,0 1 0 0 0,0-1 1 0 0,2 3-1 0 0,3 3-28 0 0,-1 0 1 0 0,0 1 0 0 0,0-1-1 0 0,-1 1 1 0 0,6 13-1 0 0,-4-9-220 0 0,-2 1-1 0 0,0 1 1 0 0,0-1-1 0 0,-1 1 1 0 0,-1 0-1 0 0,0-1 1 0 0,1 26-1 0 0,-3-1-1669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10592 0 0,'0'0'818'0'0,"3"-9"900"0"0,0 6-1071 0 0,0 1 0 0 0,0-1 0 0 0,0 1 0 0 0,0 0 0 0 0,1 0 0 0 0,3-1 0 0 0,6-2 52 0 0,22-6 0 0 0,-10 4-196 0 0,179-59 2192 0 0,-169 56-3532 0 0,-1-1 0 0 0,-1-2 1 0 0,38-20-1 0 0,-54 23-974 0 0</inkml:trace>
  <inkml:trace contextRef="#ctx0" brushRef="#br0" timeOffset="1">547 1 14832 0 0,'-2'2'147'0'0,"1"-1"1"0"0,-1 1-1 0 0,0 0 1 0 0,1 0-1 0 0,0 0 1 0 0,-1 1 0 0 0,1-1-1 0 0,0 0 1 0 0,0 0-1 0 0,0 1 1 0 0,0 1 0 0 0,-7 32 170 0 0,4-19 348 0 0,-27 142 1204 0 0,18-83-1642 0 0,13-76-228 0 0,-6 23 12 0 0,2 1 1 0 0,1 0-1 0 0,1 0 1 0 0,1-1-1 0 0,2 32 0 0 0,0-52-133 0 0,-1 0 0 0 0,1 0 0 0 0,-1 0 0 0 0,1-1 0 0 0,0 1 0 0 0,0 0 0 0 0,0 0 0 0 0,0 0 0 0 0,1 0 0 0 0,-1-1 0 0 0,1 1 0 0 0,-1-1 0 0 0,4 4 0 0 0,3-1-849 0 0</inkml:trace>
  <inkml:trace contextRef="#ctx0" brushRef="#br0" timeOffset="2">624 258 9216 0 0,'-6'-15'1269'0'0,"8"25"7380"0"0,3 22-7036 0 0,1 9-2129 0 0,-2-9 549 0 0,2 8-1719 0 0,-4-32 715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16559 0 0,'0'0'760'0'0,"7"5"243"0"0,1 1-826 0 0,0 1 1 0 0,-1 0-1 0 0,0 1 0 0 0,0 0 1 0 0,-1 0-1 0 0,0 0 1 0 0,0 1-1 0 0,-1-1 0 0 0,0 1 1 0 0,-1 1-1 0 0,0-1 0 0 0,0 1 1 0 0,-1-1-1 0 0,4 19 0 0 0,-3-2 18 0 0,0 0 0 0 0,-2 0 0 0 0,0 1 0 0 0,-4 43 0 0 0,-1-41-214 0 0,-1 0 1 0 0,-1-1 0 0 0,-2 1 0 0 0,-1-1 0 0 0,-1-1-1 0 0,-1 1 1 0 0,-1-2 0 0 0,-27 47 0 0 0,34-68-474 0 0,1 0 0 0 0,-1 0 0 0 0,0-1 0 0 0,-9 9 0 0 0,-1 0-6537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12 11520 0 0,'3'-8'1248'0'0,"-3"4"-1043"0"0,17 14 3781 0 0,-12-5-3605 0 0,0 0 0 0 0,-1 1 0 0 0,0-1-1 0 0,0 1 1 0 0,0 0 0 0 0,0 1 0 0 0,-1-1-1 0 0,0 0 1 0 0,4 15 0 0 0,0 5-21 0 0,5 32 0 0 0,-12-58-352 0 0,9 72 130 0 0,-3 1 0 0 0,-4 78 0 0 0,-2-119-128 0 0,0-25-5 0 0,-14 374 180 0 0,13-372-168 0 0,1-3 17 0 0,-1 1-1 0 0,1 0 0 0 0,-2-1 0 0 0,1 1 0 0 0,-1-1 0 0 0,-5 13 0 0 0,7-18 40 0 0,-5-5 105 0 0,1-1-133 0 0,1 0 0 0 0,0 0 0 0 0,0-1 0 0 0,1 1 0 0 0,0-1 0 0 0,0 0 0 0 0,-2-9 0 0 0,-2-4 3 0 0,-22-63 31 0 0,-26-130 0 0 0,52 205-68 0 0,2 27 41 0 0,-1-11-51 0 0,1 36-1 0 0,2 0 0 0 0,2 0 0 0 0,19 87 0 0 0,-18-116 29 0 0,11 29-1 0 0,-13-39 36 0 0,0 0-1 0 0,0 0 0 0 0,1 0 0 0 0,-1-1 0 0 0,1 1 1 0 0,1-1-1 0 0,6 7 0 0 0,-10-11-29 0 0,0 0 0 0 0,0 0-1 0 0,1 0 1 0 0,-1 0 0 0 0,1 0 0 0 0,-1-1 0 0 0,0 1-1 0 0,1 0 1 0 0,0-1 0 0 0,-1 1 0 0 0,1-1-1 0 0,-1 1 1 0 0,1-1 0 0 0,-1 0 0 0 0,1 0 0 0 0,0 0-1 0 0,-1 0 1 0 0,1 0 0 0 0,0 0 0 0 0,-1 0 0 0 0,1 0-1 0 0,-1-1 1 0 0,1 1 0 0 0,0 0 0 0 0,-1-1 0 0 0,1 0-1 0 0,1 0 1 0 0,4-3 104 0 0,-1 0 0 0 0,0-1 0 0 0,0 1 0 0 0,10-11 0 0 0,2-1-18 0 0,-10 10-59 0 0,-7 4-160 0 0,0 1 1 0 0,1 0-1 0 0,-1 0 1 0 0,0 0-1 0 0,1 0 1 0 0,-1 0-1 0 0,1 0 1 0 0,-1 0-1 0 0,3 0 1 0 0,-1 1-1129 0 0,1 5-69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86 518 9672 0 0,'-7'1'88'0'0,"4"0"216"0"0,0-1 0 0 0,0 1-1 0 0,0-1 1 0 0,0 0-1 0 0,0 0 1 0 0,-4 0 0 0 0,6 0-140 0 0,1 0-1 0 0,-1-1 1 0 0,0 1 0 0 0,0 0 0 0 0,0-1 0 0 0,0 1-1 0 0,1 0 1 0 0,-1-1 0 0 0,0 1 0 0 0,0-1 0 0 0,1 0-1 0 0,-1 1 1 0 0,0-1 0 0 0,1 1 0 0 0,-1-1 0 0 0,0 0-1 0 0,1 0 1 0 0,-1 1 0 0 0,1-1 0 0 0,-1 0 0 0 0,1 0-1 0 0,0 0 1 0 0,-1 1 0 0 0,1-3 0 0 0,-5-16 284 0 0,0 0 1 0 0,2-1 0 0 0,-2-27-1 0 0,-3-21 412 0 0,4 33-3 0 0,-1-39-1 0 0,3 31-45 0 0,2 31-513 0 0,0 0 0 0 0,1 1-1 0 0,0-1 1 0 0,1 1 0 0 0,0-1-1 0 0,1 1 1 0 0,0 0 0 0 0,1 0 0 0 0,0 0-1 0 0,10-17 1 0 0,-13 25-250 0 0,1 0 1 0 0,-1 1-1 0 0,1 0 0 0 0,0-1 0 0 0,0 1 1 0 0,0 0-1 0 0,0 0 0 0 0,1 0 1 0 0,-1 0-1 0 0,1 0 0 0 0,-1 0 1 0 0,1 1-1 0 0,-1-1 0 0 0,1 1 1 0 0,0 0-1 0 0,0 0 0 0 0,0 0 0 0 0,0 0 1 0 0,0 0-1 0 0,0 1 0 0 0,0-1 1 0 0,0 1-1 0 0,0 0 0 0 0,4 0 1 0 0,-3 0-35 0 0,0 1 0 0 0,0-1 0 0 0,0 1 1 0 0,0 0-1 0 0,0 0 0 0 0,0 1 0 0 0,0-1 1 0 0,-1 1-1 0 0,1 0 0 0 0,-1 0 0 0 0,1 0 0 0 0,-1 0 1 0 0,0 1-1 0 0,0-1 0 0 0,1 1 0 0 0,-2 0 1 0 0,6 5-1 0 0,-1 3-18 0 0,0 0 0 0 0,0 1 0 0 0,-1-1 1 0 0,-1 1-1 0 0,0 1 0 0 0,0-1 0 0 0,3 19 0 0 0,-4-11-819 0 0,-1-1 0 0 0,0 1 0 0 0,-2 0 0 0 0,-1 25-1 0 0,-3-22-4658 0 0,-4-3-1539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15632 0 0,'0'0'718'0'0,"3"-7"231"0"0,-1 4-895 0 0,1 0 0 0 0,-1 0 0 0 0,1 0-1 0 0,-1 0 1 0 0,1 1 0 0 0,0 0-1 0 0,0-1 1 0 0,0 1 0 0 0,0 0-1 0 0,0 0 1 0 0,1 1 0 0 0,-1-1-1 0 0,6-1 1 0 0,6-2 777 0 0,28-5 0 0 0,-38 9-733 0 0,74-12 490 0 0,-8 2-1269 0 0,-24 0-4501 0 0,-24 5-1066 0 0</inkml:trace>
  <inkml:trace contextRef="#ctx0" brushRef="#br0" timeOffset="1">454 1 13824 0 0,'-3'6'363'0'0,"0"1"-1"0"0,0-1 1 0 0,1 1 0 0 0,-1 0 0 0 0,2 0 0 0 0,-3 13 0 0 0,-1 45 2416 0 0,4-47-2031 0 0,-2 192 324 0 0,3-210-1071 0 0,-2 22 24 0 0,2 0-1 0 0,0 0 1 0 0,2 0 0 0 0,4 26-1 0 0,-6-46-162 0 0,1 1 1 0 0,0-1-1 0 0,0 1 0 0 0,0-1 0 0 0,0 1 0 0 0,0-1 0 0 0,1 0 0 0 0,-1 0 0 0 0,0 1 1 0 0,1-1-1 0 0,2 2 0 0 0,2-1-816 0 0</inkml:trace>
  <inkml:trace contextRef="#ctx0" brushRef="#br0" timeOffset="2">572 231 12440 0 0,'-6'2'1290'0'0,"6"-2"-1312"0"0,-5 2 554 0 0,0 0 0 0 0,0 1-1 0 0,0-1 1 0 0,-5 4-1 0 0,9-5-283 0 0,0 0-1 0 0,0-1 1 0 0,0 1-1 0 0,0 1 0 0 0,0-1 1 0 0,0 0-1 0 0,0 0 1 0 0,0 0-1 0 0,0 0 1 0 0,0 1-1 0 0,1-1 0 0 0,-1 0 1 0 0,0 1-1 0 0,1-1 1 0 0,0 0-1 0 0,-1 1 0 0 0,1-1 1 0 0,0 1-1 0 0,-1-1 1 0 0,1 3-1 0 0,0 4 302 0 0,0-4-324 0 0,0 0-1 0 0,0 0 0 0 0,0 0 1 0 0,0 0-1 0 0,2 5 0 0 0,-2-8-200 0 0,0 0-1 0 0,1 0 1 0 0,-1 0-1 0 0,0 0 1 0 0,1-1-1 0 0,-1 1 1 0 0,1 0 0 0 0,-1 0-1 0 0,1-1 1 0 0,-1 1-1 0 0,1 0 1 0 0,-1-1-1 0 0,1 1 1 0 0,0-1-1 0 0,-1 1 1 0 0,1-1 0 0 0,0 1-1 0 0,0-1 1 0 0,-1 1-1 0 0,1-1 1 0 0,0 0-1 0 0,0 1 1 0 0,0-1-1 0 0,0 0 1 0 0,-1 0-1 0 0,1 1 1 0 0,0-1 0 0 0,0 0-1 0 0,0 0 1 0 0,1 0-1 0 0,1 0-11 0 0,-1-1 0 0 0,1 1 0 0 0,-1 0-1 0 0,1-1 1 0 0,0 1 0 0 0,-1-1 0 0 0,1 0 0 0 0,-1 0-1 0 0,0 0 1 0 0,1 0 0 0 0,-1 0 0 0 0,0-1 0 0 0,1 1-1 0 0,-1-1 1 0 0,0 0 0 0 0,3-3 0 0 0,0 1-9 0 0,10-8-3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11520 0 0,'0'0'886'0'0,"14"-2"1461"0"0,-11 2-1815 0 0,-1 0 0 0 0,1 0 0 0 0,0 0 0 0 0,-1 1 0 0 0,1-1 0 0 0,-1 1 1 0 0,1 0-1 0 0,-1 0 0 0 0,0 0 0 0 0,1 0 0 0 0,-1 0 0 0 0,0 0 0 0 0,0 0 0 0 0,3 3 0 0 0,-2-1-260 0 0,0 0-1 0 0,-1 0 1 0 0,1 0-1 0 0,-1 0 0 0 0,1 0 1 0 0,-1 0-1 0 0,0 1 1 0 0,2 5-1 0 0,0 3-115 0 0,0-1-1 0 0,-1 1 0 0 0,0 1 1 0 0,1 22-1 0 0,-2-8 99 0 0,-1 0 1 0 0,-5 41 0 0 0,-1-25-188 0 0,-3 1 0 0 0,-16 49 0 0 0,19-75-601 0 0,-1-1-1 0 0,0-1 1 0 0,-1 1 0 0 0,-17 25-1 0 0,7-18-865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0 12240 0 0,'-9'9'242'0'0,"0"0"-1"0"0,1 0 1 0 0,0 1 0 0 0,1 0 0 0 0,-12 21 0 0 0,-24 61-108 0 0,11-19 46 0 0,3-14-132 0 0,-15 30 307 0 0,18-35-112 0 0,18-35 11 0 0,-20 32 1 0 0,28-51-240 0 0,0 1 1 0 0,0-1 0 0 0,-1 0 0 0 0,1 0-1 0 0,0 1 1 0 0,0-1 0 0 0,0 0 0 0 0,0 0 0 0 0,0 0-1 0 0,-1 1 1 0 0,1-1 0 0 0,0 0 0 0 0,0 0 0 0 0,0 0-1 0 0,-1 0 1 0 0,1 1 0 0 0,0-1 0 0 0,0 0 0 0 0,0 0-1 0 0,-1 0 1 0 0,1 0 0 0 0,0 0 0 0 0,0 0-1 0 0,-1 0 1 0 0,1 0 0 0 0,0 0 0 0 0,0 0 0 0 0,-1 0-1 0 0,1 0 1 0 0,0 0 0 0 0,0 0 0 0 0,-1 0 0 0 0,1 0-1 0 0,0 0 1 0 0,0 0 0 0 0,-1 0 0 0 0,1 0 0 0 0,-1 0-1 0 0,-6-11 537 0 0,1-16 134 0 0,-29-226 1398 0 0,34 248-2037 0 0,-14-70 885 0 0,12 64-580 0 0,-1-1 0 0 0,0 1 1 0 0,-1 0-1 0 0,-7-14 0 0 0,11 25-346 0 0,1 0 1 0 0,-1 0 0 0 0,1 0 0 0 0,0 0 0 0 0,-1 0-1 0 0,1 0 1 0 0,-1 0 0 0 0,1 0 0 0 0,-1 0 0 0 0,1 0-1 0 0,0 0 1 0 0,-1 0 0 0 0,1 0 0 0 0,-1 0 0 0 0,1 1-1 0 0,0-1 1 0 0,-1 0 0 0 0,1 0 0 0 0,-1 0 0 0 0,1 1-1 0 0,0-1 1 0 0,-1 0 0 0 0,1 0 0 0 0,0 1 0 0 0,-1-1-1 0 0,1 0 1 0 0,0 1 0 0 0,0-1 0 0 0,-1 0 0 0 0,1 1-1 0 0,-3 5-6 0 0,0 0 0 0 0,0 1 0 0 0,0-1 0 0 0,1 0 0 0 0,0 1 0 0 0,-2 10 0 0 0,2-7 0 0 0,-7 38 0 0 0,3-1 0 0 0,-1 66 0 0 0,3-48 0 0 0,4-54 0 0 0,1 0 0 0 0,2 15 0 0 0,-1-1 0 0 0,-2-24 8 0 0,0 0 0 0 0,1 0 0 0 0,-1 0 0 0 0,0 0 0 0 0,0 0 0 0 0,0 0 0 0 0,1 1 0 0 0,-1-1 0 0 0,0 0 0 0 0,1 0 0 0 0,-1 0 0 0 0,1 0 0 0 0,-1 0 0 0 0,1 0-1 0 0,0 0 1 0 0,-1-1 0 0 0,1 1 0 0 0,0 0 0 0 0,0 0 0 0 0,0 0 0 0 0,0-1 0 0 0,1 2 0 0 0,-1-2 8 0 0,0 1 0 0 0,1-1-1 0 0,-1 1 1 0 0,1-1 0 0 0,-1 0 0 0 0,1 0-1 0 0,-1 0 1 0 0,1 0 0 0 0,-1 0 0 0 0,1 0 0 0 0,-1 0-1 0 0,1 0 1 0 0,-1-1 0 0 0,3 0 0 0 0,4-2 57 0 0,1 0 1 0 0,-1-1-1 0 0,0 0 1 0 0,10-7-1 0 0,-16 10-64 0 0,32-23-283 0 0,28-15 1442 0 0,-29 24-2919 0 0,-28 14 428 0 0,1-1 0 0 0,0 1-1 0 0,11-1 1 0 0,-2 1-5850 0 0</inkml:trace>
  <inkml:trace contextRef="#ctx0" brushRef="#br0" timeOffset="1">121 846 11520 0 0,'0'0'39'0'0,"-1"-1"0"0"0,1 1 1 0 0,-1-1-1 0 0,1 1 0 0 0,-1-1 1 0 0,0 1-1 0 0,1-1 0 0 0,-1 1 1 0 0,0 0-1 0 0,1-1 0 0 0,-1 1 1 0 0,0 0-1 0 0,1-1 1 0 0,-1 1-1 0 0,0 0 0 0 0,0 0 1 0 0,1 0-1 0 0,-1 0 0 0 0,0 0 1 0 0,0 0-1 0 0,0 0 0 0 0,1 0 1 0 0,-2 0-1 0 0,0 1 22 0 0,1-1 1 0 0,0 1-1 0 0,0 0 1 0 0,-1-1-1 0 0,1 1 1 0 0,0 0-1 0 0,0 0 1 0 0,0 0-1 0 0,0 0 1 0 0,0 0-1 0 0,0 0 1 0 0,-1 1-1 0 0,-2 5 885 0 0,0-1 1 0 0,1 0-1 0 0,0 1 0 0 0,-3 7 0 0 0,-37 111 1875 0 0,36-101-2860 0 0,1 0-1 0 0,2 0 1 0 0,-3 34 0 0 0,7-50-101 0 0,0 0 0 0 0,0 0-1 0 0,1 0 1 0 0,0 0 0 0 0,2 9 0 0 0,2-4-878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0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 6912 0 0,'-15'12'2056'0'0,"1"21"4646"0"0,-8 49-2893 0 0,16-52-3215 0 0,-2-1 0 0 0,-15 35 0 0 0,20-57-523 0 0,-2 6 27 0 0,-2 0 0 0 0,-8 13 1 0 0,13-23-79 0 0,0 0 0 0 0,0 0 1 0 0,-1 0-1 0 0,1 0 1 0 0,-1-1-1 0 0,0 1 1 0 0,0-1-1 0 0,0 1 0 0 0,0-1 1 0 0,0 0-1 0 0,0 0 1 0 0,0 0-1 0 0,-5 1 1 0 0,5-3 7 0 0,0 1 0 0 0,1-1 0 0 0,-1 0 0 0 0,0 0 0 0 0,0 0 0 0 0,0 0 0 0 0,0 0 0 0 0,0 0 0 0 0,0-1 0 0 0,0 0 0 0 0,1 1 0 0 0,-1-1 0 0 0,0 0 0 0 0,0-1 0 0 0,1 1 0 0 0,-1 0 0 0 0,1-1 0 0 0,-1 1 0 0 0,1-1 0 0 0,-1 0 0 0 0,1 0 0 0 0,0 0 0 0 0,-3-4 1 0 0,-4-3 17 0 0,1-1 1 0 0,0-1 0 0 0,-13-20 0 0 0,2-7 242 0 0,-26-68 0 0 0,44 104-267 0 0,1 0 1 0 0,-1 1-1 0 0,0-1 0 0 0,1 0 0 0 0,-1 1 0 0 0,0-1 0 0 0,0 1 0 0 0,0-1 0 0 0,-2-1 0 0 0,3 3-19 0 0,0 0 0 0 0,0 0 0 0 0,0-1 0 0 0,-1 1 0 0 0,1 0 0 0 0,0 0 0 0 0,0 0 0 0 0,0 0 0 0 0,0 0 0 0 0,0 0 0 0 0,0 0 0 0 0,-1 0 0 0 0,1 0 0 0 0,0 0 0 0 0,0 0 0 0 0,0 0 0 0 0,0 0 0 0 0,0 0 0 0 0,0 0 0 0 0,0 1 0 0 0,-1-1 0 0 0,1 0 0 0 0,0 0 0 0 0,0 0 0 0 0,0 0 0 0 0,0 0 0 0 0,0 0 1 0 0,0 0-1 0 0,0 0 0 0 0,0 0 0 0 0,0 0 0 0 0,0 0 0 0 0,-1 0 0 0 0,1 1 0 0 0,0-1 0 0 0,0 0 0 0 0,0 0 0 0 0,0 0 0 0 0,0 0 0 0 0,0 0 0 0 0,-3 12 20 0 0,3 0 19 0 0,0-1-1 0 0,1 1 0 0 0,0 0 1 0 0,5 21-1 0 0,-1-9 47 0 0,-1 0-166 0 0,2-1 0 0 0,7 24 0 0 0,-9-38 64 0 0,-1 0 0 0 0,1 0 0 0 0,1 0 0 0 0,-1 0 0 0 0,2-1 0 0 0,-1 0 1 0 0,13 14-1 0 0,-17-20 37 0 0,1 0 1 0 0,-1-1 0 0 0,1 1-1 0 0,0-1 1 0 0,0 1-1 0 0,0-1 1 0 0,0 0 0 0 0,0 0-1 0 0,0 0 1 0 0,0 0 0 0 0,0 0-1 0 0,0 0 1 0 0,0-1 0 0 0,1 1-1 0 0,-1-1 1 0 0,0 1 0 0 0,1-1-1 0 0,-1 0 1 0 0,0 0-1 0 0,0 0 1 0 0,5 0 0 0 0,-3-2 37 0 0,0 1 1 0 0,-1 0-1 0 0,1-1 1 0 0,0 0-1 0 0,-1 0 1 0 0,1 0 0 0 0,-1 0-1 0 0,0-1 1 0 0,0 1-1 0 0,0-1 1 0 0,5-6-1 0 0,18-21 146 0 0,-21 22-485 0 0,1 0 1 0 0,1 0-1 0 0,0 1 0 0 0,0 0 0 0 0,0 0 0 0 0,1 1 0 0 0,15-10 0 0 0,-15 13-1106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7 175 8752 0 0,'-6'-12'952'0'0,"6"8"-678"0"0,0 1 501 0 0,0 0 0 0 0,0 0 0 0 0,1 1-1 0 0,-1-1 1 0 0,1 1 0 0 0,0-1 0 0 0,0 0-1 0 0,0 1 1 0 0,2-5 0 0 0,-1 4-253 0 0,0 0 0 0 0,0-1 0 0 0,1 1 0 0 0,-1 0 1 0 0,7-5-1 0 0,1 1-286 0 0,0-1 0 0 0,0 2 0 0 0,15-8 0 0 0,-12 7 448 0 0,13-8-215 0 0,28-14 398 0 0,-47 25-777 0 0,0 2 1 0 0,0-1-1 0 0,0 1 0 0 0,0 0 1 0 0,1 0-1 0 0,7 0 0 0 0,-14 2-84 0 0,0-1-1 0 0,1 1 1 0 0,-1 0-1 0 0,0 0 1 0 0,1 0-1 0 0,-1 0 1 0 0,1 0-1 0 0,-1 1 0 0 0,0-1 1 0 0,1 0-1 0 0,-1 1 1 0 0,0-1-1 0 0,0 1 1 0 0,1-1-1 0 0,-1 1 1 0 0,0-1-1 0 0,0 1 1 0 0,1 0-1 0 0,-1 0 1 0 0,0 0-1 0 0,0-1 0 0 0,0 1 1 0 0,0 0-1 0 0,0 0 1 0 0,1 3-1 0 0,-1-2 0 0 0,0 1 0 0 0,0-1-1 0 0,-1 1 1 0 0,1 0 0 0 0,-1-1-1 0 0,1 1 1 0 0,-1 0 0 0 0,0-1-1 0 0,0 1 1 0 0,0 0 0 0 0,0-1-1 0 0,-1 5 1 0 0,-5 26 20 0 0,-2-1-1 0 0,-1-1 1 0 0,-13 32 0 0 0,-48 87 57 0 0,67-146-82 0 0,1 0 0 0 0,1 0 0 0 0,-1 1 0 0 0,1-1 0 0 0,-2 6 0 0 0,3-10 0 0 0,0 1 0 0 0,0 0 0 0 0,-1 0 0 0 0,1-1 0 0 0,0 1 0 0 0,0 0 0 0 0,0 0 0 0 0,0-1 0 0 0,1 1 0 0 0,-1 0 0 0 0,0 0 0 0 0,0-1 0 0 0,0 1 0 0 0,0 0 0 0 0,1 0 0 0 0,-1-1 0 0 0,0 1 0 0 0,1 0 0 0 0,-1-1 0 0 0,1 1 0 0 0,-1-1 0 0 0,1 1 0 0 0,-1 0 0 0 0,1-1 0 0 0,-1 1 0 0 0,1-1 0 0 0,-1 1 0 0 0,1-1 0 0 0,0 0 0 0 0,-1 1 0 0 0,1-1 0 0 0,0 1 0 0 0,-1-1 0 0 0,1 0 0 0 0,0 0 0 0 0,0 1 0 0 0,-1-1 0 0 0,1 0 0 0 0,0 0 0 0 0,0 0 0 0 0,0 0 0 0 0,2 1 0 0 0,12 1 167 0 0,1 1 0 0 0,-1-2 0 0 0,1 0 0 0 0,27-2 0 0 0,24 0 350 0 0,-65 1-478 0 0,1 1-1 0 0,-1-1 0 0 0,1 0 1 0 0,0 1-1 0 0,-1 0 0 0 0,1 0 1 0 0,-1-1-1 0 0,1 1 0 0 0,-1 1 1 0 0,0-1-1 0 0,1 0 0 0 0,-1 0 1 0 0,0 1-1 0 0,0 0 0 0 0,2 1 1 0 0,-2-1-23 0 0,-1-1 0 0 0,0 1 0 0 0,0 0 0 0 0,0-1 0 0 0,0 1 0 0 0,0 0 0 0 0,0 0 1 0 0,-1 0-1 0 0,1-1 0 0 0,-1 1 0 0 0,1 0 0 0 0,-1 0 0 0 0,0 0 0 0 0,1 0 0 0 0,-1 0 1 0 0,0 0-1 0 0,0 0 0 0 0,-1 0 0 0 0,1 0 0 0 0,-1 4 0 0 0,-4 13 25 0 0,-2 0-1 0 0,0 0 1 0 0,-1-1-1 0 0,-1 0 1 0 0,0 0-1 0 0,-2-1 1 0 0,0 0-1 0 0,-1 0 1 0 0,-24 25-1 0 0,29-35-123 0 0,-1 0-1 0 0,0 0 1 0 0,0-1-1 0 0,0 0 0 0 0,-1-1 1 0 0,0 1-1 0 0,-14 5 0 0 0,18-9-313 0 0,-1 0-1 0 0,0 0 1 0 0,0 0-1 0 0,1-1 1 0 0,-1 1-1 0 0,-1-1 1 0 0,1-1-1 0 0,0 1 1 0 0,0-1-1 0 0,0-1 1 0 0,0 1-1 0 0,0-1 1 0 0,-8-1-1 0 0,7-1-1069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0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21279 0 0,'-15'10'944'0'0,"13"-5"192"0"0,-6 5-912 0 0,1 3-224 0 0,2 1 0 0 0,2 7 0 0 0,0-1 232 0 0,3 2 0 0 0,0 4 0 0 0,-2-1 0 0 0,2 0-232 0 0,0-3-96 0 0,2 0 8 0 0,-2 3 0 0 0,3-5-936 0 0,0 3-184 0 0,-1-3-40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0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126 163 2304 0 0,'-2'-5'200'0'0,"-2"-3"526"0"0,0 1-1 0 0,1 0 1 0 0,0-1 0 0 0,0 0-1 0 0,-2-12 1 0 0,-6-42 3816 0 0,10 57-4302 0 0,1 2-46 0 0,-1-1 0 0 0,1 0-1 0 0,-1 1 1 0 0,0-1-1 0 0,0 0 1 0 0,-3-6 1082 0 0,3 16-1129 0 0,0 1 0 0 0,0-1 0 0 0,1 12 1 0 0,0 7 1 0 0,-28 173 925 0 0,25-174-1042 0 0,-1-1-1 0 0,0 1 1 0 0,-2-1-1 0 0,-13 37 1 0 0,18-59 344 0 0,-4-19 151 0 0,1 1-320 0 0,2 0-1 0 0,0 0 0 0 0,1 0 0 0 0,3-33 0 0 0,-1 6-229 0 0,2 18 7 0 0,-3 25-73 0 0,1 4 26 0 0,0-1 0 0 0,0 1-1 0 0,-1 0 1 0 0,1 0 0 0 0,-1 0 0 0 0,1 3-1 0 0,0 42-35 0 0,-2-34 68 0 0,1 1-1 0 0,1-1 1 0 0,0 1-1 0 0,1-1 1 0 0,1 0-1 0 0,5 18 0 0 0,-8-31 38 0 0,1 0 0 0 0,-1 0 0 0 0,1 0 0 0 0,0 0 0 0 0,-1 0-1 0 0,1 0 1 0 0,0 0 0 0 0,0 0 0 0 0,0 0 0 0 0,0 0 0 0 0,0 0-1 0 0,0-1 1 0 0,0 1 0 0 0,0 0 0 0 0,0-1 0 0 0,0 1-1 0 0,0-1 1 0 0,0 1 0 0 0,0-1 0 0 0,0 1 0 0 0,1-1 0 0 0,-1 0-1 0 0,0 1 1 0 0,0-1 0 0 0,0 0 0 0 0,1 0 0 0 0,-1 0 0 0 0,0 0-1 0 0,0 0 1 0 0,1 0 0 0 0,-1-1 0 0 0,2 1 0 0 0,3-2-18 0 0,0 0 1 0 0,-1 0 0 0 0,1 0 0 0 0,-1 0 0 0 0,7-5 0 0 0,2 0-63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0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12896 0 0,'-12'3'1152'0'0,"2"3"-928"0"0,-5 1-224 0 0,1 2 0 0 0,3 2 632 0 0,-3 1 72 0 0,2 8 24 0 0,1 0-1 0 0,1 3-527 0 0,1 2-104 0 0,3-2-16 0 0,1 4-8 0 0,2-2-72 0 0,3 3 0 0 0,0-3 0 0 0,5 2-4639 0 0,4 1-977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0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47 6912 0 0,'-9'-12'608'0'0,"7"4"-480"0"0,-7 1-128 0 0,6 2 0 0 0,-3 0 0 0 0,6 0 64 0 0,0 0-64 0 0,9 5 0 0 0,2 0 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0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7 140 8720 0 0,'-7'-22'192'0'0,"7"9"32"0"0,4 3 16 0 0,2-2 16 0 0,-1-4-256 0 0,3 1 0 0 0,7 1 0 0 0,2 1 0 0 0,-1 3 128 0 0,4 3-32 0 0,3 1 0 0 0,2 4 0 0 0,0 2-96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43 8752 0 0,'-20'-20'776'0'0,"10"12"-616"0"0,-5 0-160 0 0,-2 3 0 0 0,1 3-880 0 0,4 2-208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 5984 0 0,'-3'-3'536'0'0,"0"1"-432"0"0,-3 0-104 0 0</inkml:trace>
  <inkml:trace contextRef="#ctx0" brushRef="#br0" timeOffset="1">2181 44 7832 0 0,'-9'-9'696'0'0,"3"2"-560"0"0,1 2-136 0 0,-1 1 0 0 0,4-5 688 0 0,-2 5 112 0 0,4-1 1696 0 0,9 7-2112 0 0,2 5-8 0 0,4 2-272 0 0,1 0-104 0 0,6 4 88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26 13824 0 0,'-20'-10'1224'0'0,"-3"2"-976"0"0,3 3-248 0 0,1 2 0 0 0,5 6-1024 0 0,3 2-248 0 0,5 3-48 0 0,6 2-3488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79 13360 0 0,'-28'-25'592'0'0,"16"14"120"0"0,-2 2-568 0 0,2-4-144 0 0,2 5 0 0 0,1 3 0 0 0,7-2-744 0 0,15 14-2104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38 16128 0 0,'-28'-15'711'0'0,"12"7"153"0"0,-4 3-696 0 0,0 1-168 0 0,0 1 0 0 0,6 1 0 0 0,6 4-1535 0 0,4 1-337 0 0,11 4-2024 0 0,1 1 3448 0 0,5-1 296 0 0,16 3 64 0 0,5 3 16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101 256 17503 0 0,'-2'6'1588'0'0,"-26"85"131"0"0,10-30-418 0 0,12-41-1044 0 0,-9 27 118 0 0,-16 86 1 0 0,30-123-2285 0 0</inkml:trace>
  <inkml:trace contextRef="#ctx0" brushRef="#br0" timeOffset="1">76 71 7368 0 0,'-3'-20'320'0'0,"3"15"80"0"0,0-5-320 0 0,-3 2-80 0 0,3 1 0 0 0,0 0 0 0 0,3-7 10607 0 0,3 17-11103 0 0,3-1-136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 5152 0 0,'-5'-5'536'0'0,"10"10"-536"0"0,6-3 0 0 0,12 3 0 0 0,0 0-2264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6160 0 0,'-16'0'272'0'0,"10"0"56"0"0,0 2-264 0 0,4 3-64 0 0,-1-2 0 0 0,3 2 0 0 0,5 3 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83 10912 0 0,'-39'-12'480'0'0,"21"6"104"0"0,5-1-464 0 0,-4-3-120 0 0,-1 0 0 0 0,2 0 0 0 0,2 0 304 0 0,3 2 40 0 0,-1 3 8 0 0,7 3 0 0 0,-1 0-288 0 0,12 9-3656 0 0,5 3-736 0 0</inkml:trace>
  <inkml:trace contextRef="#ctx0" brushRef="#br0" timeOffset="1">215 2702 3224 0 0,'-89'-4'1250'0'0,"0"0"8814"0"0,73 3-8613 0 0,-3 0 269 0 0,18 2-993 0 0,10 0-212 0 0,60 4-507 0 0,-26-2-5325 0 0,-12-1-541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1783 1065 13824 0 0,'-26'-12'1224'0'0,"-2"-4"-976"0"0,0 2-248 0 0,6-2 0 0 0,-1 1 448 0 0,3 3 32 0 0,4-1 15 0 0,1 8 1 0 0,7-2-392 0 0,-1 2-104 0 0,4 3 0 0 0</inkml:trace>
  <inkml:trace contextRef="#ctx0" brushRef="#br0" timeOffset="1">129 16 11576 0 0,'-28'-7'512'0'0,"17"4"104"0"0,-6-2-488 0 0,3 5-128 0 0,0 0 0 0 0,2 3 0 0 0,2-1 0 0 0,1 5 0 0 0,0 1 0 0 0,4 2 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5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72 10104 0 0,'-10'-5'7572'0'0,"-1"-5"-3810"0"0,-5-3-1381 0 0,2 5-1956 0 0,-1 1 0 0 0,0 1 0 0 0,-1 0 0 0 0,0 1-1 0 0,-18-3 1 0 0,28 7-300 0 0,0 0-1 0 0,0 0 1 0 0,-1 1 0 0 0,1 0-1 0 0,0 0 1 0 0,-1 0 0 0 0,1 1-1 0 0,0 0 1 0 0,-1 0 0 0 0,1 1-1 0 0,0-1 1 0 0,0 1 0 0 0,0 1-1 0 0,0-1 1 0 0,1 1-1 0 0,-9 5 1 0 0,4-1-116 0 0,1 1 1 0 0,-1 0-1 0 0,1 0 0 0 0,1 1 0 0 0,0 0 0 0 0,0 1 1 0 0,1 0-1 0 0,0 0 0 0 0,0 0 0 0 0,1 1 1 0 0,1 0-1 0 0,-1 0 0 0 0,2 1 0 0 0,0-1 1 0 0,0 1-1 0 0,1 0 0 0 0,1 0 0 0 0,0 0 0 0 0,0 0 1 0 0,1 1-1 0 0,1-1 0 0 0,0 0 0 0 0,1 0 1 0 0,0 1-1 0 0,4 16 0 0 0,0-11 101 0 0,0 0 1 0 0,1 0-1 0 0,1-1 0 0 0,0 0 0 0 0,1 0 0 0 0,17 25 1 0 0,-21-36-64 0 0,1 0 1 0 0,-1-1 0 0 0,1 1 0 0 0,0-1-1 0 0,0 0 1 0 0,1 0 0 0 0,-1-1 0 0 0,1 1-1 0 0,0-1 1 0 0,0-1 0 0 0,1 1 0 0 0,-1-1-1 0 0,1 0 1 0 0,0-1 0 0 0,0 1 0 0 0,0-1-1 0 0,0-1 1 0 0,0 1 0 0 0,13 0 0 0 0,-5-2 35 0 0,0-1 0 0 0,1-1 0 0 0,-1 0 0 0 0,0-1 0 0 0,0 0 0 0 0,0-1 0 0 0,-1-1 0 0 0,0-1 0 0 0,1 0 0 0 0,-2 0 0 0 0,1-2 0 0 0,-1 0 0 0 0,0 0 0 0 0,-1-1 0 0 0,21-19 0 0 0,-16 12-25 0 0,-1-1 0 0 0,-1-1-1 0 0,-1 0 1 0 0,0-1 0 0 0,-1-1-1 0 0,-1 0 1 0 0,-1 0 0 0 0,-1-1-1 0 0,13-40 1 0 0,-20 52-153 0 0,0-1 0 0 0,-1 1-1 0 0,0-1 1 0 0,-1 0 0 0 0,0 1 0 0 0,-1-1 0 0 0,0 0 0 0 0,0 0-1 0 0,-1 1 1 0 0,0-1 0 0 0,-1 0 0 0 0,-3-9 0 0 0,-3 1-620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5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197 308 5064 0 0,'0'0'232'0'0,"9"-10"2004"0"0,-6 5-1537 0 0,0 0 0 0 0,0 0-1 0 0,0 0 1 0 0,0-1 0 0 0,-1 1 0 0 0,3-8 0 0 0,-2 3-267 0 0,-1-1 0 0 0,0 0 0 0 0,0 0 0 0 0,-1-20 0 0 0,0 29-266 0 0,-1 0 1 0 0,0-1 0 0 0,-1 1-1 0 0,1 0 1 0 0,0 0 0 0 0,-1-1 0 0 0,1 1-1 0 0,-1 0 1 0 0,1 0 0 0 0,-1-1-1 0 0,0 1 1 0 0,0 0 0 0 0,0 0 0 0 0,-1 0-1 0 0,1 0 1 0 0,0 0 0 0 0,-1 1 0 0 0,1-1-1 0 0,-1 0 1 0 0,1 1 0 0 0,-1-1-1 0 0,0 1 1 0 0,0-1 0 0 0,0 1 0 0 0,0 0-1 0 0,0 0 1 0 0,0 0 0 0 0,0 0-1 0 0,0 0 1 0 0,0 0 0 0 0,-1 0 0 0 0,1 1-1 0 0,0-1 1 0 0,0 1 0 0 0,-1 0 0 0 0,1 0-1 0 0,0 0 1 0 0,-1 0 0 0 0,1 0-1 0 0,0 0 1 0 0,0 0 0 0 0,-1 1 0 0 0,-2 0-1 0 0,-4 2-59 0 0,0 0 0 0 0,1 0 0 0 0,0 1 0 0 0,0 0 0 0 0,0 0-1 0 0,0 1 1 0 0,1 0 0 0 0,0 0 0 0 0,0 1 0 0 0,0 0 0 0 0,1 0 0 0 0,-1 1-1 0 0,-8 12 1 0 0,7-6-5 0 0,0 1-1 0 0,1 0 1 0 0,0 0-1 0 0,1 0 1 0 0,-5 21-1 0 0,9-25 3 0 0,0 1-1 0 0,0 0 0 0 0,1 0 0 0 0,1 0 1 0 0,0 0-1 0 0,0 0 0 0 0,1 0 1 0 0,3 16-1 0 0,-2-20 15 0 0,-1 0 0 0 0,1 0 0 0 0,1 0 1 0 0,0 0-1 0 0,0 0 0 0 0,0-1 0 0 0,0 1 0 0 0,1-1 0 0 0,0 0 0 0 0,10 11 1 0 0,-11-14-64 0 0,0 0 1 0 0,1 0-1 0 0,-1 0 1 0 0,1-1-1 0 0,0 1 0 0 0,0-1 1 0 0,0 0-1 0 0,0 0 1 0 0,0 0-1 0 0,0-1 1 0 0,0 0-1 0 0,0 0 1 0 0,1 0-1 0 0,-1 0 1 0 0,1 0-1 0 0,-1-1 1 0 0,0 0-1 0 0,1 0 1 0 0,6-1-1 0 0,-3 0 34 0 0,0-1 0 0 0,0 0 0 0 0,0 0-1 0 0,0-1 1 0 0,0 0 0 0 0,-1-1 0 0 0,1 0 0 0 0,-1 0-1 0 0,0 0 1 0 0,12-10 0 0 0,-9 5 4 0 0,-1 1 0 0 0,1-2 0 0 0,-2 1 0 0 0,1-1 0 0 0,-1-1 0 0 0,8-13 0 0 0,-7 7-6 0 0,-1 0-1 0 0,-1 0 1 0 0,-1 0-1 0 0,0-1 0 0 0,-1 0 1 0 0,5-36-1 0 0,-8 38-130 0 0,-1-1-1 0 0,0 1 0 0 0,-1-1 0 0 0,-1 1 1 0 0,-1-1-1 0 0,0 1 0 0 0,-1 0 1 0 0,-6-17-1 0 0,6 25-350 0 0,0 0 0 0 0,-1 0 1 0 0,0 1-1 0 0,-1-1 1 0 0,1 1-1 0 0,-1 0 0 0 0,-1 1 1 0 0,-10-11-1 0 0,0 2-1528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107 676 7832 0 0,'-1'0'113'0'0,"0"-1"-1"0"0,0 1 1 0 0,0 0 0 0 0,-1 0 0 0 0,1 0-1 0 0,0-1 1 0 0,0 1 0 0 0,0-1 0 0 0,0 1 0 0 0,0-1-1 0 0,0 1 1 0 0,0-1 0 0 0,0 0 0 0 0,0 1 0 0 0,0-1-1 0 0,0 0 1 0 0,0 0 0 0 0,1 0 0 0 0,-2-1-1 0 0,1-1 297 0 0,0 1-1 0 0,0-1 0 0 0,1 1 1 0 0,0-1-1 0 0,-1 1 0 0 0,1-1 1 0 0,0 1-1 0 0,0-4 0 0 0,-2-39 613 0 0,-2 1 1 0 0,-11-44-1 0 0,-1-10-157 0 0,-4-26-325 0 0,-4-44-203 0 0,23 164-302 0 0,1 1 0 0 0,0 0 1 0 0,0-1-1 0 0,0 1 0 0 0,1 0 0 0 0,-1-1 1 0 0,1 1-1 0 0,0 0 0 0 0,0-1 0 0 0,0 1 1 0 0,0 0-1 0 0,1 0 0 0 0,1-4 0 0 0,-1 6 0 0 0,-1-1 0 0 0,0 0 0 0 0,1 1 0 0 0,0-1 0 0 0,-1 1 0 0 0,1 0 0 0 0,0-1 0 0 0,0 1 0 0 0,-1 0 0 0 0,1 0 0 0 0,0 0 0 0 0,0 0 0 0 0,0 1 0 0 0,0-1 0 0 0,0 0 0 0 0,1 1 0 0 0,-1-1 0 0 0,0 1 0 0 0,0 0-1 0 0,0 0 1 0 0,3 0 0 0 0,1 0 2 0 0,1 1 0 0 0,-1 0 0 0 0,1 0 0 0 0,-1 1-1 0 0,1 0 1 0 0,-1 0 0 0 0,0 0 0 0 0,0 1 0 0 0,0 0-1 0 0,10 6 1 0 0,0 3-13 0 0,-1-1-1 0 0,20 20 1 0 0,-16-11-8 0 0,-1 1 0 0 0,-1 0 0 0 0,-1 1-1 0 0,23 45 1 0 0,-30-51-451 0 0,-1 1-1 0 0,-1 1 0 0 0,0-1 0 0 0,5 25 0 0 0,-9-18-795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9 235 13536 0 0,'-7'-7'620'0'0,"5"5"-16"0"0,4 2-388 0 0,1-2-162 0 0,0 1 1 0 0,0 0 0 0 0,1 1 0 0 0,-1-1-1 0 0,0 1 1 0 0,1-1 0 0 0,-1 1 0 0 0,1 0-1 0 0,-1 0 1 0 0,0 1 0 0 0,7 0 0 0 0,41 13 1030 0 0,-29-8-833 0 0,44 16 339 0 0,5 1-178 0 0,-63-21-573 0 0,1 0 0 0 0,0-1 1 0 0,0 0-1 0 0,0 0 0 0 0,-1-1 0 0 0,12-1 0 0 0,-3-2-5839 0 0</inkml:trace>
  <inkml:trace contextRef="#ctx0" brushRef="#br0" timeOffset="1">420 4 14368 0 0,'-1'-1'41'0'0,"1"1"1"0"0,-1-1-1 0 0,0 1 1 0 0,1 0-1 0 0,-1 0 1 0 0,0-1-1 0 0,1 1 1 0 0,-1 0-1 0 0,0 0 1 0 0,0 0-1 0 0,1 0 1 0 0,-1 0-1 0 0,0 0 1 0 0,1 0 0 0 0,-1 0-1 0 0,0 0 1 0 0,0 0-1 0 0,1 0 1 0 0,-1 1-1 0 0,0-1 1 0 0,1 0-1 0 0,-1 0 1 0 0,0 1-1 0 0,1-1 1 0 0,-1 0-1 0 0,1 1 1 0 0,-1-1-1 0 0,0 1 1 0 0,1-1-1 0 0,-1 1 1 0 0,1-1 0 0 0,-1 1-1 0 0,1-1 1 0 0,-1 1-1 0 0,1-1 1 0 0,0 1-1 0 0,-1 0 1 0 0,1-1-1 0 0,0 1 1 0 0,-1-1-1 0 0,1 2 1 0 0,-3 5-6 0 0,1-1 0 0 0,-1 0 0 0 0,-1 11 0 0 0,2-9 293 0 0,-8 39 110 0 0,2 0-1 0 0,-3 95 1 0 0,10-108-397 0 0,0-25-220 0 0,1 0 0 0 0,1 1 0 0 0,0-1 0 0 0,0 0 0 0 0,4 17 0 0 0,1-8-449 0 0</inkml:trace>
  <inkml:trace contextRef="#ctx0" brushRef="#br0" timeOffset="2">459 214 8288 0 0,'0'0'68'0'0,"-1"0"1"0"0,0 0-1 0 0,0 1 0 0 0,1-1 1 0 0,-1 0-1 0 0,0 1 1 0 0,1-1-1 0 0,-1 0 0 0 0,0 1 1 0 0,1-1-1 0 0,-1 1 1 0 0,-1 0-1 0 0,0 3 202 0 0,1-1 1 0 0,-1 0-1 0 0,1 1 0 0 0,-1-1 0 0 0,1 0 1 0 0,0 1-1 0 0,0 0 0 0 0,1-1 1 0 0,-1 1-1 0 0,1 0 0 0 0,-1-1 0 0 0,1 1 1 0 0,0 0-1 0 0,1 5 0 0 0,0-7-118 0 0,-1 1 0 0 0,1-1 0 0 0,-1 1-1 0 0,1-1 1 0 0,0 0 0 0 0,0 1 0 0 0,0-1-1 0 0,0 0 1 0 0,0 0 0 0 0,1 0 0 0 0,-1 0 0 0 0,0 0-1 0 0,1 0 1 0 0,0 0 0 0 0,-1 0 0 0 0,1-1-1 0 0,0 1 1 0 0,0 0 0 0 0,0-1 0 0 0,0 0 0 0 0,0 1-1 0 0,3 0 1 0 0,-2-1-152 0 0,0 0 0 0 0,0 0 0 0 0,-1-1 0 0 0,1 1 0 0 0,0-1 0 0 0,0 0-1 0 0,0 0 1 0 0,-1 0 0 0 0,5 0 0 0 0,14-6-4457 0 0,-10-1-807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11520 0 0,'0'0'886'0'0,"1"0"-331"0"0,3 1 93 0 0,0 0 0 0 0,0 0 0 0 0,0 1 0 0 0,0-1 0 0 0,0 1 0 0 0,-1 0 0 0 0,1 0 0 0 0,-1 1 0 0 0,1-1 0 0 0,2 3 0 0 0,-1 0-160 0 0,0 0 0 0 0,0 1 0 0 0,0-1 0 0 0,-1 1 0 0 0,5 8 0 0 0,-2-1-155 0 0,-1 0 0 0 0,-1 0-1 0 0,0 0 1 0 0,0 1 0 0 0,3 20 0 0 0,-5-12-153 0 0,-2 1 0 0 0,0-1 1 0 0,-2 25-1 0 0,0-21-62 0 0,-1 11-130 0 0,-2 0 0 0 0,-2-1 1 0 0,-1 1-1 0 0,-2-1 0 0 0,-1-1 1 0 0,-2 1-1 0 0,-19 39 0 0 0,25-65-401 0 0,0 1 0 0 0,0-1 0 0 0,-1 1 0 0 0,-1-2-1 0 0,1 1 1 0 0,-2-1 0 0 0,-12 11 0 0 0,4-5-1522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35 9672 0 0,'0'-1'31'0'0,"-1"-4"234"0"0,0 0 0 0 0,0 0 1 0 0,-1 0-1 0 0,-3-9 8081 0 0,4 31-7535 0 0,-1-1 1 0 0,-1 0-1 0 0,0 1 1 0 0,-9 24-1 0 0,1-3-356 0 0,-18 48-82 0 0,10-37-265 0 0,6-14-102 0 0,-1-1-1 0 0,-35 60 0 0 0,46-89 21 0 0,0 0-1 0 0,-1 0 0 0 0,0-1 0 0 0,0 1 1 0 0,-5 4-1 0 0,8-8-18 0 0,0 0 1 0 0,0 0-1 0 0,0 0 0 0 0,-1-1 1 0 0,1 1-1 0 0,0 0 0 0 0,0 0 1 0 0,0-1-1 0 0,-1 1 0 0 0,1-1 1 0 0,0 1-1 0 0,-1-1 0 0 0,1 0 1 0 0,0 1-1 0 0,-1-1 0 0 0,1 0 1 0 0,0 0-1 0 0,-1 0 1 0 0,1 0-1 0 0,-1 0 0 0 0,1 0 1 0 0,0 0-1 0 0,-1-1 0 0 0,1 1 1 0 0,0 0-1 0 0,-1-1 0 0 0,-1 0 1 0 0,0-2 12 0 0,-1 1 1 0 0,1-1 0 0 0,0 0 0 0 0,0 0-1 0 0,0 0 1 0 0,0-1 0 0 0,1 1 0 0 0,-1-1-1 0 0,1 1 1 0 0,0-1 0 0 0,0 0 0 0 0,0 0-1 0 0,-1-4 1 0 0,-3-10 51 0 0,-6-31 0 0 0,7 27-80 0 0,0 3 19 0 0,2 11 1 0 0,1-1 0 0 0,0 0-1 0 0,0 0 1 0 0,1 1 0 0 0,0-1 0 0 0,0 0-1 0 0,1 0 1 0 0,1 0 0 0 0,1-10-1 0 0,-2 19-9 0 0,0-1-1 0 0,0 1 0 0 0,0 0 1 0 0,0 0-1 0 0,0-1 1 0 0,0 1-1 0 0,0 0 0 0 0,0 0 1 0 0,0 0-1 0 0,0-1 0 0 0,1 1 1 0 0,-1 0-1 0 0,0 0 1 0 0,0 0-1 0 0,0 0 0 0 0,0-1 1 0 0,0 1-1 0 0,1 0 0 0 0,-1 0 1 0 0,0 0-1 0 0,0 0 1 0 0,0 0-1 0 0,1-1 0 0 0,-1 1 1 0 0,0 0-1 0 0,0 0 0 0 0,0 0 1 0 0,1 0-1 0 0,-1 0 1 0 0,0 0-1 0 0,0 0 0 0 0,1 0 1 0 0,-1 0-1 0 0,0 0 1 0 0,0 0-1 0 0,0 0 0 0 0,1 0 1 0 0,-1 0-1 0 0,0 0 0 0 0,0 0 1 0 0,1 0-1 0 0,-1 0 1 0 0,0 0-1 0 0,0 0 0 0 0,0 0 1 0 0,1 1-1 0 0,-1-1 0 0 0,0 0 1 0 0,0 0-1 0 0,0 0 1 0 0,1 0-1 0 0,-1 0 0 0 0,0 1 1 0 0,0-1-1 0 0,0 0 0 0 0,0 0 1 0 0,1 1-1 0 0,9 11 47 0 0,3 15 136 0 0,9 29-1 0 0,1 5 74 0 0,-22-58-234 0 0,1-1 0 0 0,-1 0 0 0 0,0 1 0 0 0,1-1 0 0 0,-1 0 0 0 0,1 0 0 0 0,0 0 0 0 0,0 0 0 0 0,-1 0 0 0 0,6 3 0 0 0,-6-4-11 0 0,0 0 0 0 0,0-1 0 0 0,0 1 0 0 0,1-1-1 0 0,-1 1 1 0 0,0-1 0 0 0,0 1 0 0 0,1-1-1 0 0,-1 0 1 0 0,0 0 0 0 0,1 0 0 0 0,-1 0 0 0 0,0 0-1 0 0,1 0 1 0 0,-1 0 0 0 0,0 0 0 0 0,1 0 0 0 0,-1-1-1 0 0,0 1 1 0 0,1 0 0 0 0,-1-1 0 0 0,0 1-1 0 0,3-2 1 0 0,17-11 150 0 0,-1 0 0 0 0,26-23 0 0 0,0 0-3672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13880 0 0,'-6'2'1253'0'0,"2"0"-1016"0"0,1-1 0 0 0,-1 0 0 0 0,0 0 0 0 0,0 0-1 0 0,1-1 1 0 0,-1 1 0 0 0,0-1 0 0 0,0 0 0 0 0,-5 0 0 0 0,3 0 439 0 0,0 0 0 0 0,0 0 0 0 0,-12 3 0 0 0,7 0-430 0 0,1 0 0 0 0,-1 1-1 0 0,1 0 1 0 0,0 0 0 0 0,0 1 0 0 0,0 0-1 0 0,1 1 1 0 0,0 1 0 0 0,0-1 0 0 0,0 1 0 0 0,-12 14-1 0 0,12-11-136 0 0,1 0 0 0 0,0 1 0 0 0,-12 21 0 0 0,17-26 92 0 0,0 1 0 0 0,1-1 1 0 0,0 1-1 0 0,0 0 0 0 0,0 0 0 0 0,1 0 0 0 0,0 0 1 0 0,0 14-1 0 0,1-16-190 0 0,0-1 0 0 0,0 1 0 0 0,1-1 0 0 0,0 0 0 0 0,0 1 0 0 0,0-1 0 0 0,0 1 0 0 0,1-1 0 0 0,0 0 0 0 0,0 0 0 0 0,0 0 0 0 0,0 0 0 0 0,0 0 0 0 0,4 4 0 0 0,-4-6 5 0 0,0 0 0 0 0,1 0 0 0 0,-1 0 0 0 0,0 0 0 0 0,1 0 0 0 0,-1-1 0 0 0,1 1 0 0 0,-1-1 0 0 0,1 0 0 0 0,0 0 0 0 0,-1 0 0 0 0,1 0 0 0 0,0 0 0 0 0,0 0 0 0 0,0-1 0 0 0,0 1 0 0 0,-1-1 0 0 0,1 0 0 0 0,0 0 0 0 0,0 0 0 0 0,0 0 0 0 0,0-1 0 0 0,3 0 0 0 0,-1-1 35 0 0,1 0 0 0 0,0 0 0 0 0,-1 0-1 0 0,0-1 1 0 0,0 0 0 0 0,0 0 0 0 0,0 0 0 0 0,0-1-1 0 0,7-7 1 0 0,-1-3 63 0 0,-1 0 0 0 0,-1-1 0 0 0,0 0 0 0 0,10-24 0 0 0,-14 29-13 0 0,-5 8-58 0 0,1 0 0 0 0,0 1 0 0 0,0-1-1 0 0,0 1 1 0 0,0-1 0 0 0,0 1 0 0 0,0-1 0 0 0,0 1 0 0 0,1 0 0 0 0,-1-1 0 0 0,0 1 0 0 0,1 0-1 0 0,-1 0 1 0 0,1 0 0 0 0,-1 0 0 0 0,1 0 0 0 0,0 0 0 0 0,-1 1 0 0 0,4-2 0 0 0,-4 2-29 0 0,1 0 0 0 0,-1 0 1 0 0,0 0-1 0 0,0 1 1 0 0,0-1-1 0 0,0 0 1 0 0,0 0-1 0 0,0 1 0 0 0,0-1 1 0 0,0 1-1 0 0,0-1 1 0 0,0 1-1 0 0,0-1 0 0 0,0 1 1 0 0,0 0-1 0 0,0-1 1 0 0,0 1-1 0 0,0 0 0 0 0,-1 0 1 0 0,1 0-1 0 0,0 0 1 0 0,0 0-1 0 0,-1-1 0 0 0,1 1 1 0 0,-1 0-1 0 0,1 0 1 0 0,-1 1-1 0 0,1-1 1 0 0,-1 0-1 0 0,0 0 0 0 0,0 0 1 0 0,1 2-1 0 0,2 8 29 0 0,-1 1 1 0 0,-1-1-1 0 0,1 1 0 0 0,-2 0 0 0 0,0 0 1 0 0,0-1-1 0 0,-1 1 0 0 0,0 0 0 0 0,-1-1 1 0 0,-1 1-1 0 0,-4 13 0 0 0,-4 8 20 0 0,-3 0-1 0 0,-23 45 1 0 0,27-59-25 0 0,-1-1 0 0 0,-1 0 0 0 0,-1-1 0 0 0,0 0 0 0 0,-30 28 0 0 0,36-38-159 0 0,0-1 0 0 0,-1 0 0 0 0,0 0 0 0 0,0 0-1 0 0,-1-1 1 0 0,0 0 0 0 0,0-1 0 0 0,0 0 0 0 0,0 0-1 0 0,0-1 1 0 0,-1 0 0 0 0,0-1 0 0 0,1 0 0 0 0,-20 1-1 0 0,11-5-1656 0 0,0-3-4773 0 0,3-3-1748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8:4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 19663 0 0,'-4'-3'3106'0'0,"3"6"-1390"0"0,7 14-777 0 0,2 4-328 0 0,-2 13-402 0 0,-1-3-1609 0 0,10 34-1 0 0,-10-46-7074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9:5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72 6448 0 0,'0'0'498'0'0,"-12"-1"3722"0"0,13-3-3942 0 0,-1 0-1 0 0,1 0 0 0 0,0 1 1 0 0,0-1-1 0 0,0 0 0 0 0,3-4 1 0 0,-3 4 267 0 0,1 0 1 0 0,-1 0 0 0 0,0 1-1 0 0,0-1 1 0 0,0 0 0 0 0,0-6-1 0 0,-1 9-466 0 0,0 1 0 0 0,0 0-1 0 0,-1-1 1 0 0,1 1 0 0 0,0 0 0 0 0,0-1-1 0 0,-1 1 1 0 0,1 0 0 0 0,0-1-1 0 0,0 1 1 0 0,-1 0 0 0 0,1 0-1 0 0,0-1 1 0 0,-1 1 0 0 0,1 0-1 0 0,0 0 1 0 0,-1 0 0 0 0,1-1-1 0 0,0 1 1 0 0,-1 0 0 0 0,1 0-1 0 0,-1 0 1 0 0,1 0 0 0 0,0 0-1 0 0,-1 0 1 0 0,1 0 0 0 0,-1 0-1 0 0,0 0 1 0 0,-11-1 827 0 0,3 3-669 0 0,0 0 0 0 0,1 0 0 0 0,-1 1-1 0 0,1 0 1 0 0,-1 0 0 0 0,1 1 0 0 0,0 0-1 0 0,0 0 1 0 0,-12 10 0 0 0,7-4-84 0 0,0 1 1 0 0,0 1-1 0 0,1 0 1 0 0,-12 16-1 0 0,19-20-25 0 0,0-1-1 0 0,0 1 1 0 0,1 0 0 0 0,0 0 0 0 0,0 0-1 0 0,1 0 1 0 0,0 1 0 0 0,-3 14-1 0 0,5-17-58 0 0,0 1 0 0 0,0 0 0 0 0,0-1 0 0 0,1 1 0 0 0,0 0 0 0 0,1 0 0 0 0,-1-1 0 0 0,1 1 0 0 0,1 0 0 0 0,-1-1-1 0 0,1 1 1 0 0,3 6 0 0 0,-4-10-21 0 0,0 0-1 0 0,1 0 1 0 0,0 0 0 0 0,-1 0-1 0 0,1 0 1 0 0,0 0-1 0 0,1-1 1 0 0,-1 1 0 0 0,0-1-1 0 0,1 1 1 0 0,-1-1-1 0 0,1 0 1 0 0,0 0-1 0 0,0 0 1 0 0,0 0 0 0 0,0-1-1 0 0,0 1 1 0 0,0-1-1 0 0,0 0 1 0 0,0 0 0 0 0,1 0-1 0 0,-1 0 1 0 0,0 0-1 0 0,1-1 1 0 0,-1 0 0 0 0,1 1-1 0 0,-1-1 1 0 0,0 0-1 0 0,1-1 1 0 0,-1 1-1 0 0,1-1 1 0 0,-1 1 0 0 0,0-1-1 0 0,1 0 1 0 0,-1 0-1 0 0,0-1 1 0 0,0 1 0 0 0,4-3-1 0 0,2-2 58 0 0,-1-1 1 0 0,1 0-1 0 0,-1 0 0 0 0,-1-1 1 0 0,0 0-1 0 0,0-1 0 0 0,0 1 0 0 0,-1-1 1 0 0,-1-1-1 0 0,1 1 0 0 0,-1-1 1 0 0,3-10-1 0 0,-2 3-53 0 0,-1 0-1 0 0,0 0 1 0 0,-2 0 0 0 0,0 0-1 0 0,-1-1 1 0 0,0-27 0 0 0,-2 44-46 0 0,1-3-39 0 0,-1 0 0 0 0,0-1 0 0 0,-1 1 0 0 0,1 0 0 0 0,-1 0-1 0 0,0 0 1 0 0,-1-5 0 0 0,1 8-230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0:2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4144 0 0,'-32'106'1128'0'0,"29"-96"-961"0"0,1 0 0 0 0,0 0-1 0 0,1 0 1 0 0,0 1 0 0 0,0-1 0 0 0,1 0 0 0 0,1 1 0 0 0,0-1 0 0 0,0 0-1 0 0,1 0 1 0 0,0 0 0 0 0,6 17 0 0 0,6 9 47 0 0,0-1 0 0 0,22 34-1 0 0,-20-40-50 0 0,2-2 0 0 0,25 29 0 0 0,-13-18 276 0 0,-6-9-9 0 0,1-1 0 0 0,39 33-1 0 0,-35-36-218 0 0,-2 1 0 0 0,32 41 0 0 0,81 137 1769 0 0,-127-183-1849 0 0,2 0 50 0 0,-1 2 0 0 0,0-1 1 0 0,-2 2-1 0 0,-1 0 0 0 0,11 35 0 0 0,-20-52-104 0 0,0 0 0 0 0,0 1-1 0 0,-1-1 1 0 0,-1 0 0 0 0,1 0-1 0 0,-1 1 1 0 0,-2 13 0 0 0,2 34 361 0 0,-1-32-290 0 0,1 31 1 0 0,1-21-68 0 0,0-18-13 0 0,0 0 0 0 0,1 0 0 0 0,5 16 1 0 0,1 9-50 0 0,-7-33-2 0 0,-1-1-1 0 0,0 0 1 0 0,-1 1 0 0 0,-2 12 0 0 0,0 1 261 0 0,1-7 197 0 0,-1 0 1 0 0,-8 24-1 0 0,3-8 995 0 0,2-13-2050 0 0,-12 28 0 0 0,13-33 589 0 0,-1 1-1 0 0,2 0 0 0 0,0 0 0 0 0,-4 20 0 0 0,7-29-8 0 0,-2 21 3 0 0,-2 34 0 0 0,5-50 13 0 0,1 0 1 0 0,0 0 0 0 0,0 0-1 0 0,0 1 1 0 0,1-1 0 0 0,0 0-1 0 0,7 14 1 0 0,-2-8 42 0 0,17 24 0 0 0,-4-7-60 0 0,-4-12 1 0 0,-4-6 0 0 0,16 15 132 0 0,-24-24-47 0 0,0 0 0 0 0,0 0-1 0 0,9 6 1 0 0,-5 2 137 0 0,-5-8-187 0 0,1 2-4 0 0,1 0 0 0 0,-1 1-1 0 0,0 0 1 0 0,0 0-1 0 0,-1 0 1 0 0,0 0-1 0 0,0 0 1 0 0,-1 1-1 0 0,0 0 1 0 0,1 7-1 0 0,6 65 24 0 0,-6-58-15 0 0,-2-13-27 0 0,0 1 0 0 0,5 14-1 0 0,0 8-7 0 0,2 8 176 0 0,-7-35-131 0 0,1 1 0 0 0,-1-1 0 0 0,0 1 0 0 0,0-1 0 0 0,-1 1 0 0 0,0 9 0 0 0,0-9-43 0 0,0 1 0 0 0,0-1 1 0 0,1 1-1 0 0,0 0 0 0 0,0-1 1 0 0,4 12-1 0 0,4 23 111 0 0,-1-1-106 0 0,-7-35 1 0 0,0 1-1 0 0,-1-1 1 0 0,0 1-1 0 0,0 9 1 0 0,-1-9-13 0 0,1-1-1 0 0,0 1 1 0 0,2 10 0 0 0,4 24 1 0 0,-2 0 0 0 0,-1 0 0 0 0,-7 81 0 0 0,2-57 0 0 0,7 92 0 0 0,2-91-6 0 0,3 22-57 0 0,-8-69 65 0 0,1-1 0 0 0,1 0 0 0 0,0 1-1 0 0,11 24 1 0 0,-1-1-22 0 0,-11-31 20 0 0,1 0 0 0 0,0-1 0 0 0,1 1 0 0 0,0-1 0 0 0,1 0 0 0 0,10 13 0 0 0,46 45 0 0 0,-35-40 0 0 0,-18-18 14 0 0,1-1-1 0 0,1 0 0 0 0,14 8 1 0 0,4 4 4 0 0,25 19 78 0 0,73 71 0 0 0,-97-83-110 0 0,2 0 0 0 0,0-3-1 0 0,2 0 1 0 0,43 22-1 0 0,-28-21 26 0 0,56 20-1 0 0,-62-28 93 0 0,92 31 53 0 0,-30-11-92 0 0,-39-11-63 0 0,-38-17 20 0 0,-1 2 0 0 0,47 26 0 0 0,-50-24-4 0 0,0-1 1 0 0,1-1-1 0 0,42 11 0 0 0,-8-2-22 0 0,-30-9 5 0 0,-6-4 0 0 0,43 23 0 0 0,-56-25 0 0 0,1 1 0 0 0,0 0 0 0 0,0 1 0 0 0,0 0 0 0 0,-1 1 0 0 0,11 10 0 0 0,6 7 0 0 0,8 10 0 0 0,3 13 0 0 0,-17-21 0 0 0,49 49 0 0 0,-60-67 0 0 0,-1 1 0 0 0,0 0 0 0 0,-1 0 0 0 0,0 1 0 0 0,0 0 0 0 0,8 18 0 0 0,-8-15 84 0 0,-5-9-26 0 0,0 0 1 0 0,0 0-1 0 0,0 0 1 0 0,-1 1 0 0 0,0-1-1 0 0,0 1 1 0 0,1 8-1 0 0,-1-2 56 0 0,-1-6-34 0 0,-1 0 0 0 0,1 0 0 0 0,-1 0 0 0 0,0 0 0 0 0,0 0 0 0 0,-2 9 0 0 0,-14 88 582 0 0,-16 68-534 0 0,0-31-114 0 0,-32 180 36 0 0,29-131-50 0 0,6-39 0 0 0,14-83 30 0 0,-36 103-1 0 0,35-118-24 0 0,-11 21 37 0 0,-49 99-1 0 0,-51 63 58 0 0,100-181 28 0 0,-33 90 1 0 0,45-104-69 0 0,1 4 0 0 0,-15 71 0 0 0,18-64-53 0 0,-35 195 356 0 0,19-92-158 0 0,16-101-134 0 0,-2 0 0 0 0,-3-1 1 0 0,-34 78-1 0 0,17-54-1 0 0,28-64-64 0 0,0 1-1 0 0,-5 24 0 0 0,1-1 33 0 0,7-26-261 0 0,0-1 1 0 0,0 1-1 0 0,1 0 1 0 0,0 0-1 0 0,1 11 1 0 0,3 26-7613 0 0,2-25 1212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5 264 9648 0 0,'-3'-16'1040'0'0,"2"-17"-50"0"0,0 17 540 0 0,2-30-1 0 0,2 7 510 0 0,-3 28-1375 0 0,1-1 0 0 0,0 0-1 0 0,1 1 1 0 0,0-1-1 0 0,6-18 1 0 0,-1 4 2945 0 0,-7 27-3552 0 0,1-1 0 0 0,-1 0 0 0 0,1 1 0 0 0,-1-1 0 0 0,1 0 0 0 0,-1 1 0 0 0,1-1 0 0 0,-1 0 0 0 0,0 1 0 0 0,1-1 0 0 0,-1 1 0 0 0,0-1 0 0 0,1 0 0 0 0,-1 1 0 0 0,0-1 0 0 0,1 1 0 0 0,-1-1 0 0 0,0 1 0 0 0,0 0 0 0 0,0-1 0 0 0,1 2 0 0 0,2 11-111 0 0,14 142 1141 0 0,-6-33-440 0 0,3 7-485 0 0,17 101-98 0 0,-30-227-120 0 0,-1-1-1 0 0,1 1 1 0 0,0-1 0 0 0,0 0-1 0 0,0 0 1 0 0,0 1-1 0 0,0-1 1 0 0,0 0 0 0 0,0 0-1 0 0,1 0 1 0 0,-1 0 0 0 0,1 0-1 0 0,0 0 1 0 0,-1-1-1 0 0,1 1 1 0 0,0-1 0 0 0,0 1-1 0 0,3 1 1 0 0,-4-2-33 0 0,0-1 1 0 0,0 0 0 0 0,0 1-1 0 0,1-1 1 0 0,-1 0-1 0 0,0 0 1 0 0,0 0-1 0 0,0 1 1 0 0,1-1 0 0 0,-1 0-1 0 0,0-1 1 0 0,0 1-1 0 0,0 0 1 0 0,1 0 0 0 0,-1 0-1 0 0,2-1 1 0 0,-1 0-101 0 0,0-1 0 0 0,0 1 0 0 0,0 0 0 0 0,0-1 0 0 0,0 1 0 0 0,0-1 0 0 0,0 1 0 0 0,0-1 0 0 0,-1 0 0 0 0,4-3 0 0 0,21-37-2523 0 0,-2-7-4794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19783 0 0,'0'0'1788'0'0,"5"6"-1432"0"0,-2-4-192 0 0,0 0 0 0 0,-1 0 0 0 0,1 1 0 0 0,0-2 1 0 0,0 1-1 0 0,0 0 0 0 0,0-1 0 0 0,0 1 0 0 0,0-1 0 0 0,0 0 0 0 0,1 0 0 0 0,-1 0 0 0 0,0 0 0 0 0,1-1 0 0 0,-1 1 0 0 0,1-1 0 0 0,-1 0 0 0 0,7-1 0 0 0,6 0 473 0 0,1-1 0 0 0,24-7 0 0 0,-34 8-618 0 0,196-49 958 0 0,-200 49-955 0 0,0 1-1 0 0,1-1 1 0 0,-1 1-1 0 0,1-1 0 0 0,-1 1 1 0 0,1 0-1 0 0,0 0 1 0 0,6 2-1 0 0,-9-2-9 0 0,0 0 0 0 0,0 1 1 0 0,0-1-1 0 0,0 1 0 0 0,-1-1 0 0 0,1 1 0 0 0,0-1 0 0 0,0 1 0 0 0,0-1 0 0 0,-1 1 0 0 0,1 0 0 0 0,0-1 0 0 0,-1 1 0 0 0,1 0 0 0 0,-1 0 1 0 0,1 0-1 0 0,-1-1 0 0 0,1 1 0 0 0,-1 0 0 0 0,1 0 0 0 0,-1 0 0 0 0,0 0 0 0 0,1 0 0 0 0,-1 0 0 0 0,0 0 0 0 0,0 0 0 0 0,0 0 0 0 0,0 0 1 0 0,0 0-1 0 0,0 0 0 0 0,0 0 0 0 0,0 0 0 0 0,0 0 0 0 0,-1 0 0 0 0,1 0 0 0 0,-1 1 0 0 0,-7 32 263 0 0,-3-1 0 0 0,-1 0 0 0 0,-22 45 0 0 0,8-19-7 0 0,-41 83 321 0 0,-21 52-162 0 0,85-187-527 0 0,0 0 0 0 0,1 0 0 0 0,0-1 0 0 0,0 1 0 0 0,1 0 0 0 0,0 1 0 0 0,0-1 0 0 0,0 0 0 0 0,2 12 0 0 0,-1-17-448 0 0,7 0-2229 0 0,1-1 1182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5064 0 0,'1'2'10901'0'0,"3"9"-9941"0"0,-2-3-239 0 0,0 0-1 0 0,6 14 1 0 0,-5-13-413 0 0,0 0 0 0 0,2 12 0 0 0,-2-7-134 0 0,6 60 564 0 0,0 78-326 0 0,-9-140-416 0 0,4 117-3965 0 0,-4-107-2441 0 0</inkml:trace>
  <inkml:trace contextRef="#ctx0" brushRef="#br0" timeOffset="1">0 451 19063 0 0,'13'-11'2031'0'0,"16"-11"-1953"0"0,-4 2 783 0 0,0 1 1 0 0,2 2 0 0 0,54-28 0 0 0,-33 21-1826 0 0,-28 11-5392 0 0,-4 4-1087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37 498 11976 0 0,'-5'12'1064'0'0,"-1"1"-848"0"0,1 8-216 0 0,2-2 0 0 0,0 4 1128 0 0,-3-1 184 0 0,3-2 39 0 0,1 3 9 0 0,-1-3-1040 0 0,3 0-200 0 0,0-5-48 0 0,0 0-8 0 0,3-3-1008 0 0,-1-4-208 0 0</inkml:trace>
  <inkml:trace contextRef="#ctx0" brushRef="#br0" timeOffset="1">113 0 12816 0 0,'0'0'568'0'0,"-8"2"112"0"0,3 1-544 0 0,-1 0-136 0 0,-3 2 0 0 0,4 2 0 0 0,-1 6-112 0 0,-2-1-48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13824 0 0,'0'0'1246'0'0,"6"-11"1394"0"0,17-92 3268 0 0,-15 64-4860 0 0,17-54 0 0 0,-23 86-1017 0 0,6-16 206 0 0,0 1 0 0 0,1 0 0 0 0,1 0 0 0 0,2 1 0 0 0,21-31 0 0 0,-33 51-237 0 0,0 1 0 0 0,0 0 0 0 0,0-1 0 0 0,0 1 0 0 0,1 0 0 0 0,-1 0 0 0 0,0-1 0 0 0,0 1 0 0 0,0 0 0 0 0,1 0 0 0 0,-1-1 0 0 0,0 1 0 0 0,0 0 0 0 0,1 0 0 0 0,-1 0 0 0 0,0-1 0 0 0,1 1 0 0 0,-1 0 0 0 0,0 0 0 0 0,1 0 0 0 0,-1 0 0 0 0,0 0 0 0 0,1 0 0 0 0,-1 0 0 0 0,0 0 0 0 0,1 0 0 0 0,-1 0 0 0 0,0 0 0 0 0,1 0 0 0 0,-1 0 0 0 0,0 0 0 0 0,1 0 0 0 0,-1 0 0 0 0,0 0 0 0 0,1 0 0 0 0,-1 0 0 0 0,0 0 0 0 0,0 0 0 0 0,1 1 0 0 0,-1-1 0 0 0,0 0 0 0 0,1 0 0 0 0,-1 0 0 0 0,0 0 0 0 0,0 1 0 0 0,1-1 0 0 0,-1 0 0 0 0,0 0 0 0 0,0 1 0 0 0,0-1 0 0 0,1 0 0 0 0,-1 1 0 0 0,0-1 0 0 0,2 3 0 0 0,1-1 0 0 0,-1 1 0 0 0,0-1 0 0 0,0 1 0 0 0,0 0 0 0 0,-1 0 0 0 0,1 0 0 0 0,-1 0 0 0 0,1 0 0 0 0,-1 0 0 0 0,0 0 0 0 0,0 0 0 0 0,0 0 0 0 0,0 5 0 0 0,1 4 0 0 0,-1 1 0 0 0,0 17 0 0 0,-2-6 0 0 0,1-14 0 0 0,-1 0 0 0 0,1-1 0 0 0,3 17 0 0 0,-3-26 0 0 0,0 1 0 0 0,0-1 0 0 0,0 0 0 0 0,0 0 0 0 0,0 0 0 0 0,0 1 0 0 0,0-1 0 0 0,0 0 0 0 0,0 0 0 0 0,0 0 0 0 0,0 1 0 0 0,0-1 0 0 0,0 0 0 0 0,1 0 0 0 0,-1 0 0 0 0,0 1 0 0 0,0-1 0 0 0,0 0 0 0 0,0 0 0 0 0,0 0 0 0 0,1 0 0 0 0,-1 1 0 0 0,0-1 0 0 0,0 0 0 0 0,0 0 0 0 0,1 0 0 0 0,-1 0 0 0 0,0 0 0 0 0,0 0 0 0 0,0 0 0 0 0,1 0 0 0 0,-1 0 0 0 0,0 0 0 0 0,0 0 0 0 0,0 1 0 0 0,1-1 0 0 0,-1 0 0 0 0,0 0 0 0 0,0-1 0 0 0,1 1 0 0 0,-1 0 0 0 0,0 0 0 0 0,4-2 0 0 0,0-1 11 0 0,-1-1-1 0 0,0 1 1 0 0,0-1-1 0 0,0 0 1 0 0,0 0-1 0 0,-1 0 1 0 0,4-7-1 0 0,4-6 41 0 0,4-4 285 0 0,31-36 1 0 0,-44 56-326 0 0,0 0 0 0 0,0 0 0 0 0,0 0 0 0 0,0 0 0 0 0,0 1 0 0 0,0-1-1 0 0,0 0 1 0 0,1 0 0 0 0,-1 1 0 0 0,0-1 0 0 0,0 1 0 0 0,1-1 0 0 0,-1 1 0 0 0,0-1 0 0 0,1 1 0 0 0,-1 0 0 0 0,0 0-1 0 0,1 0 1 0 0,-1 0 0 0 0,0 0 0 0 0,1 0 0 0 0,-1 0 0 0 0,0 0 0 0 0,1 0 0 0 0,-1 0 0 0 0,0 1 0 0 0,1-1-1 0 0,-1 1 1 0 0,0-1 0 0 0,0 1 0 0 0,0-1 0 0 0,1 1 0 0 0,-1 0 0 0 0,0 0 0 0 0,2 1 0 0 0,4 4 20 0 0,-1 0 1 0 0,0 0 0 0 0,0 1 0 0 0,7 11-1 0 0,-3-5 26 0 0,10 15 46 0 0,-10-13 46 0 0,14 16 1 0 0,-21-27-134 0 0,0-1-1 0 0,0 0 1 0 0,1 0 0 0 0,-1 0 0 0 0,1-1 0 0 0,0 1 0 0 0,-1-1 0 0 0,1 0-1 0 0,0 0 1 0 0,5 2 0 0 0,-4-3-14 0 0,0 0 0 0 0,0 0 1 0 0,1-1-1 0 0,-1 1 0 0 0,0-1 0 0 0,0 0 0 0 0,1-1 0 0 0,-1 1 0 0 0,0-1 0 0 0,0 0 1 0 0,0-1-1 0 0,0 1 0 0 0,0-1 0 0 0,9-4 0 0 0,-5 2 3 0 0,0-1-1 0 0,0 0 1 0 0,-1-1-1 0 0,0 0 1 0 0,0-1 0 0 0,12-12-1 0 0,-17 16 2 0 0,-1 0 0 0 0,0 0-1 0 0,0 0 1 0 0,-1 0 0 0 0,1-1 0 0 0,0 1-1 0 0,-1 0 1 0 0,0-1 0 0 0,0 1 0 0 0,0-1-1 0 0,0 0 1 0 0,0-4 0 0 0,-1 5 3 0 0,-3-22 285 0 0,3 24-259 0 0,0 0 0 0 0,-1 0-1 0 0,1 0 1 0 0,0 0-1 0 0,-1 1 1 0 0,1-1 0 0 0,-1 0-1 0 0,0 0 1 0 0,1 0 0 0 0,-1 0-1 0 0,0 1 1 0 0,1-1-1 0 0,-1 0 1 0 0,0 1 0 0 0,0-1-1 0 0,0 0 1 0 0,1 1 0 0 0,-1-1-1 0 0,0 1 1 0 0,0-1 0 0 0,0 1-1 0 0,0 0 1 0 0,-1-1-1 0 0,0 1-14 0 0,1 0-1 0 0,0 0 1 0 0,-1 0 0 0 0,1 0-1 0 0,0 0 1 0 0,-1 0-1 0 0,1 0 1 0 0,0 1-1 0 0,-1-1 1 0 0,1 0-1 0 0,0 1 1 0 0,-1-1-1 0 0,1 1 1 0 0,0 0-1 0 0,0-1 1 0 0,0 1-1 0 0,-2 1 1 0 0,-20 19 25 0 0,17-15-51 0 0,-14 16 6 0 0,-30 39 0 0 0,40-50-8 0 0,9-10 35 0 0,0 1 0 0 0,-1-1 0 0 0,1 0-1 0 0,0 0 1 0 0,0 1 0 0 0,0-1 0 0 0,0 1-1 0 0,0-1 1 0 0,0 1 0 0 0,1-1-1 0 0,-1 1 1 0 0,0 0 0 0 0,1-1 0 0 0,-1 1-1 0 0,1 0 1 0 0,-1 2 0 0 0,1-3-283 0 0,11 4-807 0 0,-10-5 983 0 0,0 1 1 0 0,0 0 0 0 0,0-1-1 0 0,0 1 1 0 0,0-1 0 0 0,0 1-1 0 0,0-1 1 0 0,0 0 0 0 0,0 1-1 0 0,0-1 1 0 0,0 0-1 0 0,2 0 1 0 0,-1 0-57 0 0,2 1-200 0 0,0-1 1 0 0,0-1-1 0 0,-1 1 0 0 0,1 0 1 0 0,0-1-1 0 0,-1 0 0 0 0,1 0 1 0 0,3-1-1 0 0,9-5-1003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 8288 0 0,'-2'-1'179'0'0,"-1"1"0"0"0,1-1 0 0 0,-1 1 0 0 0,1 0 0 0 0,-1 0 0 0 0,1 0 0 0 0,-1 0 0 0 0,1 0 0 0 0,-1 1-1 0 0,-2 0 1 0 0,2 0 591 0 0,0 0 0 0 0,0 0-1 0 0,1 0 1 0 0,-1 1 0 0 0,1-1-1 0 0,-1 1 1 0 0,1 0 0 0 0,-1 0-1 0 0,1 0 1 0 0,0 0-1 0 0,0 0 1 0 0,-2 3 0 0 0,-1 2 1270 0 0,1-1 1 0 0,0 1 0 0 0,-6 13 0 0 0,-1 6-3348 0 0,10-24 1368 0 0,1-1 0 0 0,-1 1 1 0 0,0 0-1 0 0,1-1 0 0 0,-1 1 0 0 0,1 0 0 0 0,0-1 1 0 0,0 1-1 0 0,-1 0 0 0 0,1-1 0 0 0,0 1 1 0 0,0 0-1 0 0,1 0 0 0 0,-1-1 0 0 0,0 1 1 0 0,1 0-1 0 0,-1-1 0 0 0,1 1 0 0 0,-1 0 0 0 0,1-1 1 0 0,0 1-1 0 0,-1-1 0 0 0,1 1 0 0 0,0-1 1 0 0,0 1-1 0 0,0-1 0 0 0,0 0 0 0 0,1 0 1 0 0,1 3-1 0 0,0-2 17 0 0,1 0 1 0 0,-1 0-1 0 0,0-1 1 0 0,1 1-1 0 0,-1-1 1 0 0,0 0-1 0 0,1 0 1 0 0,0 0-1 0 0,-1 0 1 0 0,1-1-1 0 0,-1 1 1 0 0,7-1-1 0 0,89-7 1043 0 0,-98 7-1082 0 0,1 0 1 0 0,-1 0-1 0 0,1 0 0 0 0,-1 0 0 0 0,1 0 0 0 0,-1 1 0 0 0,1-1 0 0 0,-1 1 0 0 0,3 0 0 0 0,-4-1-32 0 0,1 1 0 0 0,0-1 1 0 0,-1 0-1 0 0,1 1 0 0 0,0-1 0 0 0,-1 1 1 0 0,1-1-1 0 0,-1 1 0 0 0,1-1 0 0 0,-1 1 1 0 0,1 0-1 0 0,-1-1 0 0 0,1 1 0 0 0,-1 0 0 0 0,0-1 1 0 0,1 1-1 0 0,-1 0 0 0 0,0 0 0 0 0,1-1 1 0 0,-1 1-1 0 0,0 0 0 0 0,0 0 0 0 0,0-1 1 0 0,0 1-1 0 0,0 0 0 0 0,0 1 0 0 0,0 0-2 0 0,0 1-29 0 0,1 0 1 0 0,-1 0-1 0 0,-1 0 0 0 0,1 0 0 0 0,0 0 1 0 0,-1 0-1 0 0,0 0 0 0 0,1 0 0 0 0,-1 0 1 0 0,0 0-1 0 0,-2 3 0 0 0,-18 28-1215 0 0,4-10-549 0 0,9-12-5196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17191 0 0,'-1'0'64'0'0,"0"0"0"0"0,0 0 0 0 0,0 0 0 0 0,0 1 0 0 0,0-1 0 0 0,1 0 0 0 0,-1 1 0 0 0,0-1-1 0 0,0 1 1 0 0,0-1 0 0 0,0 1 0 0 0,1-1 0 0 0,-1 1 0 0 0,0 0 0 0 0,0-1 0 0 0,1 1 0 0 0,-1 0-1 0 0,0 0 1 0 0,1-1 0 0 0,-1 1 0 0 0,1 0 0 0 0,-1 0 0 0 0,1 0 0 0 0,0 0 0 0 0,-1 0-1 0 0,1-1 1 0 0,0 1 0 0 0,-1 0 0 0 0,1 0 0 0 0,0 2 0 0 0,-1 4-109 0 0,0 0 1 0 0,0-1-1 0 0,1 10 1 0 0,0-12 137 0 0,-7 147 397 0 0,3-94-122 0 0,3-39-274 0 0,-3 41-297 0 0,7 118 1 0 0,-1-154-817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0:5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58 12440 0 0,'-8'-11'1328'0'0,"7"8"-658"0"0,0 1 1 0 0,0 0-1 0 0,0-1 1 0 0,0 1-1 0 0,1-1 1 0 0,0 0-1 0 0,-1 1 1 0 0,1-5 1055 0 0,1 1 1377 0 0,0 4-2991 0 0,1 1 1 0 0,-1 0 0 0 0,1 0 0 0 0,0-1 0 0 0,0 1 0 0 0,-1 0-1 0 0,1 0 1 0 0,0 1 0 0 0,0-1 0 0 0,0 0 0 0 0,0 1 0 0 0,0-1-1 0 0,0 1 1 0 0,0 0 0 0 0,0-1 0 0 0,0 1 0 0 0,0 0 0 0 0,0 0-1 0 0,3 1 1 0 0,8 0 280 0 0,23 4 0 0 0,-33-4-326 0 0,69 14 512 0 0,28 6 52 0 0,108 8 0 0 0,-183-29-473 0 0,0 0 1 0 0,25-5-1 0 0,27 0 463 0 0,-76 5-606 0 0,-1 0 1 0 0,1 0-1 0 0,0 1 0 0 0,0-1 0 0 0,0 0 1 0 0,0 1-1 0 0,-1-1 0 0 0,1 0 0 0 0,0 1 1 0 0,0-1-1 0 0,-1 1 0 0 0,1 0 0 0 0,0-1 1 0 0,-1 1-1 0 0,1-1 0 0 0,0 1 0 0 0,-1 0 1 0 0,1-1-1 0 0,-1 1 0 0 0,1 0 0 0 0,-1 0 1 0 0,0 0-1 0 0,1-1 0 0 0,-1 1 0 0 0,0 0 1 0 0,1 0-1 0 0,-1 0 0 0 0,0 0 0 0 0,0 0 1 0 0,0-1-1 0 0,0 2 0 0 0,1 2-2 0 0,-1 0-1 0 0,0-1 1 0 0,0 1-1 0 0,0 0 1 0 0,0-1 0 0 0,-1 5-1 0 0,-33 145 922 0 0,-50 295-1036 0 0,74-350 150 0 0,5 0 0 0 0,11 156 0 0 0,20-91 84 0 0,-15-108-215 0 0,-6-35 26 0 0,1-1 0 0 0,1 0 0 0 0,0 0 0 0 0,16 26 0 0 0,-17-32 152 0 0,17 31-77 0 0,43 59 1 0 0,-57-89 66 0 0,0 1-1 0 0,-1 0 1 0 0,-1 0-1 0 0,8 22 1 0 0,-14-36-77 0 0,-1 0-1 0 0,0 0 1 0 0,0 0 0 0 0,1 0 0 0 0,-1 0 0 0 0,0 0 0 0 0,0 0-1 0 0,0 0 1 0 0,0 0 0 0 0,0 0 0 0 0,0 0 0 0 0,0 0 0 0 0,0 0 0 0 0,-1 0-1 0 0,1 0 1 0 0,0-1 0 0 0,-1 1 0 0 0,1 0 0 0 0,0 0 0 0 0,-2 2-1 0 0,1-2 17 0 0,0 0 0 0 0,-1 1 0 0 0,1-1 0 0 0,0 0 0 0 0,-1 1 0 0 0,0-1-1 0 0,1 0 1 0 0,-1 0 0 0 0,1 0 0 0 0,-3 0 0 0 0,-6 3 86 0 0,1-2-1 0 0,0 1 1 0 0,-15 1 0 0 0,15-2-87 0 0,-78 13-23 0 0,-1 0 0 0 0,-126 38 0 0 0,199-49 0 0 0,1 0 0 0 0,-1-1 0 0 0,-1 0 0 0 0,-25 0 0 0 0,36-3-92 0 0,5 0-387 0 0,21 5-3231 0 0,8-4-1390 0 0,-7 4-3630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68 7832 0 0,'-6'-3'758'0'0,"0"1"1"0"0,1-1-1 0 0,-1 0 1 0 0,1-1-1 0 0,0 1 1 0 0,-9-9-1 0 0,-15-10 4549 0 0,5 12-4557 0 0,18 8-515 0 0,-1 1 0 0 0,0 0 0 0 0,1 0 0 0 0,-1 1 0 0 0,0 0 0 0 0,0 0 0 0 0,0 0 0 0 0,0 1 0 0 0,1 0-1 0 0,-1 0 1 0 0,0 1 0 0 0,1 0 0 0 0,-1 0 0 0 0,-9 5 0 0 0,8-3-192 0 0,-1 1 0 0 0,1 1 0 0 0,0-1 0 0 0,0 2 0 0 0,1-1 0 0 0,0 1 0 0 0,0 0-1 0 0,1 0 1 0 0,-9 13 0 0 0,0 2-59 0 0,1 1-1 0 0,2 1 1 0 0,0 0-1 0 0,1 0 1 0 0,2 1-1 0 0,0 0 1 0 0,2 1-1 0 0,1 0 1 0 0,-3 27-1 0 0,6-32 100 0 0,2-1-1 0 0,0 1 1 0 0,1 0 0 0 0,1-1-1 0 0,1 1 1 0 0,1-1 0 0 0,1 1-1 0 0,1-1 1 0 0,0 0 0 0 0,2-1-1 0 0,0 1 1 0 0,12 21 0 0 0,-14-32 57 0 0,1 1 1 0 0,0-1-1 0 0,1 0 1 0 0,0-1 0 0 0,0 1-1 0 0,1-1 1 0 0,-1-1-1 0 0,2 1 1 0 0,-1-2-1 0 0,19 12 1 0 0,-18-13-26 0 0,-1-1 0 0 0,1 0 0 0 0,1-1 0 0 0,-1 0 0 0 0,0 0 0 0 0,1-1 0 0 0,-1 0 0 0 0,1-1 0 0 0,0 0 0 0 0,0 0 0 0 0,-1-1 0 0 0,15-2 0 0 0,-13 0-4 0 0,0 0 0 0 0,0-1 0 0 0,0 0 0 0 0,-1-1 0 0 0,1 0 0 0 0,-1-1 0 0 0,0 0 0 0 0,0 0 1 0 0,0-1-1 0 0,-1-1 0 0 0,0 1 0 0 0,0-1 0 0 0,-1-1 0 0 0,11-11 0 0 0,-2-1 73 0 0,-1-1-1 0 0,0 0 1 0 0,-2-1-1 0 0,0 0 1 0 0,11-28 0 0 0,-16 30-28 0 0,-2 0 0 0 0,0-1 1 0 0,-1 0-1 0 0,-1 0 1 0 0,0 0-1 0 0,-2 0 0 0 0,-1-1 1 0 0,0 0-1 0 0,-2 1 0 0 0,-4-41 1 0 0,1 47-220 0 0,-1 0 1 0 0,-1-1 0 0 0,0 1-1 0 0,-12-24 1 0 0,13 31 42 0 0,-1 0-1 0 0,1 1 1 0 0,-2 0 0 0 0,1 0 0 0 0,-1 0 0 0 0,1 1 0 0 0,-2-1-1 0 0,1 1 1 0 0,-1 1 0 0 0,0-1 0 0 0,-11-6 0 0 0,8 7-460 0 0,0 0 0 0 0,-1 0 0 0 0,1 1 1 0 0,-1 0-1 0 0,0 1 0 0 0,0 0 0 0 0,0 1 1 0 0,-15-1-1 0 0,-4 2-9239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9216 0 0,'0'0'1286'0'0,"16"-5"4790"0"0,-15 5-5936 0 0,1 0 1 0 0,-1 0-1 0 0,1 1 0 0 0,-1-1 0 0 0,0 0 1 0 0,1 0-1 0 0,-1 1 0 0 0,1-1 0 0 0,-1 1 1 0 0,1-1-1 0 0,-1 1 0 0 0,0 0 0 0 0,1-1 1 0 0,-1 1-1 0 0,0 0 0 0 0,0 0 0 0 0,0 0 1 0 0,1 0-1 0 0,-1 0 0 0 0,0 0 0 0 0,0 0 1 0 0,0 0-1 0 0,-1 1 0 0 0,1-1 0 0 0,0 0 1 0 0,0 0-1 0 0,-1 1 0 0 0,1-1 0 0 0,-1 1 1 0 0,1 2-1 0 0,2 5-108 0 0,0 0 0 0 0,-2 0 0 0 0,3 17 0 0 0,-3-15 259 0 0,1 14-199 0 0,-2-1-1 0 0,-2 38 1 0 0,-1 2-13 0 0,3-58-51 0 0,2 40-12 0 0,-1-42 23 0 0,-1-1 1 0 0,1 0-1 0 0,0 0 0 0 0,0 1 0 0 0,0-1 1 0 0,0 0-1 0 0,1 0 0 0 0,-1 0 0 0 0,1 0 1 0 0,0-1-1 0 0,3 5 0 0 0,-4-6 9 0 0,0-1 0 0 0,0 1 0 0 0,0 0 1 0 0,1-1-1 0 0,-1 1 0 0 0,0-1 0 0 0,1 1 0 0 0,-1-1 0 0 0,0 0 1 0 0,1 0-1 0 0,-1 1 0 0 0,1-1 0 0 0,-1 0 0 0 0,0 0 0 0 0,1 0 1 0 0,-1-1-1 0 0,0 1 0 0 0,1 0 0 0 0,-1 0 0 0 0,1-1 0 0 0,-1 1 1 0 0,0-1-1 0 0,0 1 0 0 0,3-2 0 0 0,32-17-297 0 0,-33 17 231 0 0,-2 2 13 0 0,66-45-974 0 0,-46 26 531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9 216 18223 0 0,'6'-7'358'0'0,"-1"0"0"0"0,1 0-1 0 0,1 1 1 0 0,-1 0-1 0 0,8-6 1 0 0,-4 4-342 0 0,15-17 0 0 0,-1 1-445 0 0,-17 17 25 0 0,-1 1-1 0 0,0-1 0 0 0,10-14 0 0 0,11-20-2220 0 0,-15 17 1281 0 0</inkml:trace>
  <inkml:trace contextRef="#ctx0" brushRef="#br0" timeOffset="1">142 1 13824 0 0,'-12'11'315'0'0,"1"0"1"0"0,0 1-1 0 0,1 0 0 0 0,1 0 1 0 0,0 1-1 0 0,-9 17 1 0 0,-1 8 2813 0 0,-14 42 0 0 0,31-75-2760 0 0,0 0-1 0 0,1 0 1 0 0,-1 1-1 0 0,1-1 1 0 0,1 0-1 0 0,-1 0 1 0 0,1 11 0 0 0,0-15-294 0 0,0 1 0 0 0,0 0 1 0 0,0-1-1 0 0,1 1 0 0 0,-1-1 1 0 0,0 1-1 0 0,1 0 0 0 0,-1-1 1 0 0,1 1-1 0 0,0-1 0 0 0,0 1 1 0 0,-1-1-1 0 0,1 0 0 0 0,0 1 1 0 0,0-1-1 0 0,0 0 0 0 0,0 0 1 0 0,1 1-1 0 0,-1-1 0 0 0,0 0 1 0 0,0 0-1 0 0,1 0 0 0 0,-1-1 0 0 0,1 1 1 0 0,-1 0-1 0 0,1 0 0 0 0,-1-1 1 0 0,3 2-1 0 0,1-1 30 0 0,1 0 0 0 0,0-1 0 0 0,-1 1 0 0 0,1-1 0 0 0,0 0 0 0 0,-1 0 0 0 0,1-1 0 0 0,8-2 0 0 0,5-1 171 0 0,21-9 0 0 0,5-2 108 0 0,-31 12-310 0 0,-4 0-14 0 0,-1 0 0 0 0,1 1 0 0 0,0 1 1 0 0,-1 0-1 0 0,16 0 0 0 0,-24 1-57 0 0,0 0 1 0 0,0 0-1 0 0,-1 0 1 0 0,1 1-1 0 0,0-1 0 0 0,-1 0 1 0 0,1 1-1 0 0,0-1 0 0 0,-1 1 1 0 0,1-1-1 0 0,0 1 1 0 0,-1-1-1 0 0,1 1 0 0 0,-1-1 1 0 0,1 1-1 0 0,-1 0 0 0 0,1-1 1 0 0,-1 1-1 0 0,0-1 1 0 0,1 1-1 0 0,-1 0 0 0 0,0 0 1 0 0,1-1-1 0 0,-1 1 0 0 0,0 0 1 0 0,0 0-1 0 0,0-1 1 0 0,0 1-1 0 0,1 0 0 0 0,-1 0 1 0 0,0-1-1 0 0,-1 1 0 0 0,1 0 1 0 0,0 0-1 0 0,0-1 1 0 0,0 1-1 0 0,0 0 0 0 0,-1 1 1 0 0,0 4 12 0 0,-1-1 1 0 0,1 1 0 0 0,-5 10 0 0 0,-2-1 0 0 0,-1-1-1 0 0,0 0 1 0 0,-1-1 0 0 0,-1 0 0 0 0,-22 22 0 0 0,-14 16-240 0 0,37-40-341 0 0,-20 18-1 0 0,-2 1-1252 0 0,1 0-651 0 0,16-15 969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77 274 11976 0 0,'-37'16'2711'0'0,"31"-15"-1489"0"0,1 1 0 0 0,-1-1 0 0 0,1 0 0 0 0,-11 0 0 0 0,15-1-228 0 0,1 0-847 0 0,0-1-1 0 0,0 1 1 0 0,0 0-1 0 0,0 0 1 0 0,-1-1-1 0 0,1 1 1 0 0,0 0-1 0 0,0 0 1 0 0,0-1-1 0 0,0 1 1 0 0,0 0-1 0 0,0 0 1 0 0,0-1-1 0 0,0 1 1 0 0,0 0-1 0 0,0 0 0 0 0,0-1 1 0 0,1 1-1 0 0,-1 0 1 0 0,0 0-1 0 0,0-1 1 0 0,0 1-1 0 0,0 0 1 0 0,0 0-1 0 0,0 0 1 0 0,0-1-1 0 0,1 1 1 0 0,-1 0-1 0 0,3-3 28 0 0,1 0-1 0 0,-1 0 1 0 0,0 1-1 0 0,1 0 1 0 0,0 0 0 0 0,-1 0-1 0 0,1 0 1 0 0,7-2-1 0 0,36-7 475 0 0,-3 1-186 0 0,130-37 832 0 0,-16 5-60 0 0,-65 14-857 0 0,92-29-746 0 0,-124 39 506 0 0,0 2-1 0 0,1 2 1 0 0,103-8 0 0 0,-161 22-129 0 0,0-1 1 0 0,-1 1 0 0 0,1 0 0 0 0,0 1-1 0 0,-1-1 1 0 0,1 1 0 0 0,0 0-1 0 0,-1 0 1 0 0,1 0 0 0 0,-1 0 0 0 0,1 0-1 0 0,3 3 1 0 0,0 1 3 0 0,-6-4-11 0 0,0-1 0 0 0,-1 1 0 0 0,1-1 0 0 0,0 1-1 0 0,-1 0 1 0 0,1 0 0 0 0,-1-1 0 0 0,1 1 0 0 0,-1 0 0 0 0,1 0 0 0 0,-1 0 0 0 0,0-1-1 0 0,1 1 1 0 0,-1 0 0 0 0,0 0 0 0 0,0 0 0 0 0,0 0 0 0 0,0 0 0 0 0,0 0 0 0 0,0 0 0 0 0,0 0-1 0 0,0-1 1 0 0,0 1 0 0 0,0 0 0 0 0,0 0 0 0 0,0 0 0 0 0,0 0 0 0 0,-1 0 0 0 0,0 1-1 0 0,1 0-32 0 0,-1-1-1 0 0,0 1 0 0 0,-1 0 0 0 0,1-1 1 0 0,0 1-1 0 0,0-1 0 0 0,-1 0 0 0 0,1 1 0 0 0,-3 1 1 0 0,3-2-304 0 0,-1 0-1 0 0,0 0 1 0 0,0-1 0 0 0,0 1 0 0 0,0 0 0 0 0,0-1-1 0 0,0 1 1 0 0,0-1 0 0 0,0 1 0 0 0,0-1 0 0 0,0 0 0 0 0,0 0-1 0 0,-4 0 1 0 0,-10 0-9496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61 12896 0 0,'0'0'2269'0'0,"7"-3"-265"0"0,-1 1-1129 0 0,0 0 0 0 0,0-1 0 0 0,10-6-1 0 0,-10 5-267 0 0,1 0-1 0 0,-1 1 1 0 0,8-3-1 0 0,-2 2-249 0 0,0 0-94 0 0,-1 0-1 0 0,0 1 1 0 0,23-3-1 0 0,-31 5-239 0 0,-1 1 0 0 0,0 0 0 0 0,1 0 0 0 0,-1 0 0 0 0,1 0 1 0 0,-1 0-1 0 0,1 1 0 0 0,-1-1 0 0 0,0 1 0 0 0,1-1 0 0 0,-1 1 0 0 0,0 0 0 0 0,0 0 0 0 0,1 0 0 0 0,-1 0 0 0 0,0 1 0 0 0,0-1 0 0 0,0 0 0 0 0,0 1 0 0 0,-1 0 0 0 0,1-1 0 0 0,0 1 0 0 0,-1 0 0 0 0,1 0 1 0 0,1 2-1 0 0,-1 0-13 0 0,-1-1-1 0 0,0 0 1 0 0,0 1 0 0 0,0-1 0 0 0,0 1 0 0 0,0 0 0 0 0,-1-1 0 0 0,0 1 0 0 0,0 0 0 0 0,0-1 0 0 0,0 1 0 0 0,0-1 0 0 0,-1 1 0 0 0,1 0 0 0 0,-3 5 0 0 0,0 2 47 0 0,-1 0 0 0 0,0 0-1 0 0,-11 18 1 0 0,-5 10 24 0 0,10-19-79 0 0,-1-1 1 0 0,-16 23-1 0 0,-99 117 873 0 0,112-139-811 0 0,14-20-63 0 0,0 1 0 0 0,0-1 0 0 0,0 0 0 0 0,0 0 1 0 0,0 0-1 0 0,0 0 0 0 0,-1 1 0 0 0,1-1 0 0 0,0 0 0 0 0,0 0 1 0 0,0 0-1 0 0,0 0 0 0 0,0 1 0 0 0,0-1 0 0 0,0 0 0 0 0,0 0 1 0 0,0 0-1 0 0,1 0 0 0 0,-1 1 0 0 0,0-1 0 0 0,0 0 0 0 0,0 0 0 0 0,0 0 1 0 0,0 0-1 0 0,0 1 0 0 0,0-1 0 0 0,0 0 0 0 0,0 0 0 0 0,0 0 1 0 0,1 0-1 0 0,-1 0 0 0 0,0 1 0 0 0,0-1 0 0 0,0 0 0 0 0,0 0 1 0 0,0 0-1 0 0,1 0 0 0 0,-1 0 0 0 0,0 0 0 0 0,0 0 0 0 0,0 0 1 0 0,0 0-1 0 0,1 0 0 0 0,-1 0 0 0 0,0 0 0 0 0,0 0 0 0 0,0 0 0 0 0,0 0 1 0 0,1 0-1 0 0,-1 0 0 0 0,0 0 0 0 0,0 0 0 0 0,0 0 0 0 0,0 0 1 0 0,1 0-1 0 0,-1 0 0 0 0,0 0 0 0 0,0 0 0 0 0,0 0 0 0 0,0 0 1 0 0,1 0-1 0 0,-1 0 0 0 0,12-3 28 0 0,-12 3-24 0 0,12-4-53 0 0,-1-1 1 0 0,1 0-1 0 0,-1-1 1 0 0,0-1-1 0 0,18-13 1 0 0,48-45-1771 0 0,-63 51 1452 0 0,34-30-3249 0 0,43-53 0 0 0,-71 74 2543 0 0,36-49-1990 0 0,-53 68 3285 0 0,0-1 1 0 0,-1 1 0 0 0,2 0 0 0 0,-1 0 0 0 0,0 1 0 0 0,1-1 0 0 0,0 1-1 0 0,8-7 4989 0 0,-4 10-4154 0 0,0 0 1 0 0,-1-1-1 0 0,12-3 0 0 0,42-16-874 0 0,-55 18-289 0 0,12-9-2574 0 0,-7 5-2506 0 0,5-3-1813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6:5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6912 0 0,'-34'18'596'0'0,"-15"14"7195"0"0,40-26-5740 0 0,1 1 0 0 0,0 1 0 0 0,-9 10 1 0 0,12-12-1719 0 0,1 0-1 0 0,0 0 1 0 0,-4 8 0 0 0,8-14-273 0 0,0 1 0 0 0,0-1 0 0 0,0 1-1 0 0,1-1 1 0 0,-1 1 0 0 0,0-1 0 0 0,0 0 0 0 0,0 1-1 0 0,1-1 1 0 0,-1 1 0 0 0,0-1 0 0 0,1 1 0 0 0,-1-1-1 0 0,0 0 1 0 0,1 1 0 0 0,-1-1 0 0 0,1 0 0 0 0,-1 1-1 0 0,0-1 1 0 0,1 0 0 0 0,-1 0 0 0 0,1 1-1 0 0,-1-1 1 0 0,1 0 0 0 0,-1 0 0 0 0,1 0 0 0 0,-1 0-1 0 0,1 0 1 0 0,0 0 0 0 0,18 5-39 0 0,-7-6 113 0 0,0 0 1 0 0,16-4-1 0 0,-21 4-7 0 0,0-1 0 0 0,0 1 0 0 0,0 0-1 0 0,0 1 1 0 0,0-1 0 0 0,0 1 0 0 0,1 1 0 0 0,-1-1 0 0 0,0 1 0 0 0,9 3-1 0 0,-11-3-74 0 0,-1 1-1 0 0,1-1 0 0 0,0 1 1 0 0,-1 0-1 0 0,1 0 0 0 0,-1 1 1 0 0,0-1-1 0 0,0 1 0 0 0,0 0 1 0 0,0 0-1 0 0,0 1 0 0 0,-1-1 1 0 0,1 1-1 0 0,-1-1 0 0 0,4 7 1 0 0,-3-2-24 0 0,0 0 1 0 0,-1-1-1 0 0,0 1 1 0 0,0 0-1 0 0,-1 1 1 0 0,0-1-1 0 0,-1 0 1 0 0,0 1-1 0 0,0-1 1 0 0,0 1-1 0 0,-1-1 1 0 0,-1 0-1 0 0,1 1 0 0 0,-2-1 1 0 0,-3 17-1 0 0,-1-2-20 0 0,-2 0 0 0 0,0-1 0 0 0,-1 0 0 0 0,-19 30-1 0 0,19-35-496 0 0,-29 49-1080 0 0,9-24-6772 0 0,12-22-8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14 185 15664 0 0,'-13'-4'9220'0'0,"23"3"-6594"0"0,18-1-2864 0 0,-21 2 1098 0 0,119-7 689 0 0,226-43 0 0 0,84-30-945 0 0,-418 76-620 0 0,32-10 0 0 0,-31 7-5 0 0,22-3-1 0 0,-10 5 22 0 0,-26 4-68 0 0,-4 1-283 0 0,-14 11-2815 0 0,8-6 1263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15200 0 0,'-2'1'1172'0'0,"0"1"-1120"0"0,-1 0 0 0 0,1 0 0 0 0,-1 1 0 0 0,1-1 0 0 0,0 1 0 0 0,0-1 0 0 0,0 1 0 0 0,0 0 0 0 0,-2 4 0 0 0,-13 32 47 0 0,11-24 21 0 0,-10 28 439 0 0,2 0 0 0 0,2 1 0 0 0,2 1 0 0 0,-9 87 0 0 0,14-41 224 0 0,9 136-1 0 0,19 12 149 0 0,-19-219-649 0 0,1-1 1 0 0,12 36-1 0 0,-12-44-704 0 0,0-1-1 0 0,0 0 1 0 0,1 1-1 0 0,0-2 1 0 0,0 1-1 0 0,11 10 0 0 0,5 1-6964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13824 0 0,'3'-2'8991'0'0,"6"-4"-8105"0"0,7-2-442 0 0,0 0 0 0 0,1 1 0 0 0,30-9 0 0 0,12-5-58 0 0,14-13-394 0 0,-49 21-2389 0 0,0 0-3538 0 0,-5 2-1612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24:1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89 485 11056 0 0,'-7'5'568'0'0,"0"0"0"0"0,1 0 1 0 0,-1 1-1 0 0,1 0 1 0 0,1 0-1 0 0,-1 0 0 0 0,1 1 1 0 0,0 0-1 0 0,0 0 1 0 0,1 0-1 0 0,0 0 0 0 0,-5 14 1 0 0,8-19-479 0 0,-1 3 94 0 0,0 0 0 0 0,0 0-1 0 0,0 0 1 0 0,1 1 0 0 0,0-1-1 0 0,-1 6 1 0 0,2-9-155 0 0,0-1 1 0 0,0 0-1 0 0,1 0 0 0 0,-1 0 0 0 0,0 1 1 0 0,0-1-1 0 0,1 0 0 0 0,-1 0 1 0 0,0 0-1 0 0,1 0 0 0 0,-1 0 0 0 0,1 1 1 0 0,0-1-1 0 0,-1 0 0 0 0,1 0 1 0 0,0 0-1 0 0,0-1 0 0 0,-1 1 0 0 0,1 0 1 0 0,0 0-1 0 0,0 0 0 0 0,0 0 1 0 0,0-1-1 0 0,0 1 0 0 0,0-1 0 0 0,0 1 1 0 0,0-1-1 0 0,1 1 0 0 0,-1-1 1 0 0,0 1-1 0 0,0-1 0 0 0,0 0 0 0 0,0 0 1 0 0,2 1-1 0 0,14 1 104 0 0,0-1 0 0 0,1 0 0 0 0,-1-2 0 0 0,0 0 0 0 0,26-4 0 0 0,-27 2 101 0 0,-1 1-1 0 0,0 1 0 0 0,1 0 1 0 0,-1 1-1 0 0,1 0 1 0 0,-1 2-1 0 0,21 3 0 0 0,-34-4-215 0 0,-1-1 0 0 0,1 1-1 0 0,0-1 1 0 0,0 1 0 0 0,0 0 0 0 0,0 0-1 0 0,-1 0 1 0 0,1 0 0 0 0,0 0 0 0 0,-1 0-1 0 0,1 1 1 0 0,-1-1 0 0 0,0 0-1 0 0,1 1 1 0 0,-1-1 0 0 0,0 1 0 0 0,0-1-1 0 0,0 1 1 0 0,0 0 0 0 0,0 0 0 0 0,0-1-1 0 0,0 1 1 0 0,0 0 0 0 0,-1 0-1 0 0,1 0 1 0 0,-1 0 0 0 0,0 0 0 0 0,1 0-1 0 0,-1 0 1 0 0,0 0 0 0 0,0 0 0 0 0,0 3-1 0 0,-1 1 137 0 0,-1 1 0 0 0,1-1-1 0 0,-1 0 1 0 0,0 0 0 0 0,0 0-1 0 0,0 0 1 0 0,-1-1 0 0 0,-7 12-1 0 0,3-8-137 0 0,0 0 0 0 0,-1 0 0 0 0,0 0 0 0 0,-1-1 0 0 0,0 0 0 0 0,-18 12 0 0 0,13-11-11 0 0,0 0 0 0 0,-1-1 0 0 0,-1-1-1 0 0,-19 7 1 0 0,27-12-211 0 0,0 1 0 0 0,-1-1 0 0 0,1-1 1 0 0,-11 2-1 0 0,15-3 85 0 0,1 0 0 0 0,-1 0 0 0 0,0-1 0 0 0,1 1 1 0 0,-1-1-1 0 0,1 1 0 0 0,0-1 0 0 0,-1 0 1 0 0,1-1-1 0 0,0 1 0 0 0,-1 0 0 0 0,1-1 1 0 0,0 0-1 0 0,-3-2 0 0 0,2 1-143 0 0,1 0 0 0 0,0 0 0 0 0,-1 0 0 0 0,1 0 0 0 0,-3-5 0 0 0,4 4-2 0 0,0 0-1 0 0,0 0 1 0 0,1 0-1 0 0,-1 0 1 0 0,-1-5-1 0 0</inkml:trace>
  <inkml:trace contextRef="#ctx0" brushRef="#br0" timeOffset="1">759 0 17503 0 0,'0'0'1588'0'0,"2"1"-1304"0"0,11 13 431 0 0,0 1-1 0 0,-1-1 1 0 0,16 26-1 0 0,12 14 747 0 0,-13-20-749 0 0,-1 1 1 0 0,21 39-1 0 0,-35-53-532 0 0,-2 0-1 0 0,0 0 1 0 0,-2 1-1 0 0,0 0 1 0 0,6 34 0 0 0,-8-26-106 0 0,-1 1 1 0 0,-2 0 0 0 0,-2 1 0 0 0,0-1 0 0 0,-2 0 0 0 0,-2 0 0 0 0,0 0 0 0 0,-9 32 0 0 0,-52 152 55 0 0,46-167-1425 0 0,-2-1 0 0 0,-36 62-1 0 0,28-66-7371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0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20 123 11056 0 0,'-8'-6'512'0'0,"-3"-2"3451"0"0,11 7-3795 0 0,0 1 0 0 0,0 0 0 0 0,0-1 0 0 0,0 1-1 0 0,-1-1 1 0 0,1 1 0 0 0,0 0 0 0 0,0-1 0 0 0,0 1 0 0 0,0-1 0 0 0,0 1 0 0 0,0-1 0 0 0,0 1-1 0 0,0 0 1 0 0,0-1 0 0 0,0 1 0 0 0,0-1 0 0 0,1 1 0 0 0,-1 0 0 0 0,0-1 0 0 0,0 1 0 0 0,0-1-1 0 0,0 1 1 0 0,1 0 0 0 0,-1-1 0 0 0,0 1 0 0 0,0 0 0 0 0,1-1 0 0 0,-1 1 0 0 0,0 0-1 0 0,1-1 1 0 0,2-1 49 0 0,0 0-1 0 0,1 1 1 0 0,-1-1-1 0 0,1 1 0 0 0,-1-1 1 0 0,1 1-1 0 0,-1 0 1 0 0,1 0-1 0 0,0 1 1 0 0,-1-1-1 0 0,1 1 0 0 0,4 0 1 0 0,1-1 52 0 0,108-10 923 0 0,79-12-21 0 0,-97 9-1268 0 0,-27 4-181 0 0,-22 3 7 0 0,-5 1-1641 0 0,-16 2-3818 0 0,0-2-2043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1217 8752 0 0,'0'0'673'0'0,"4"-13"2958"0"0,-1-5-59 0 0,-2 9-2730 0 0,1-1 0 0 0,-1 1 0 0 0,-1 0 0 0 0,0-11 0 0 0,-6-55 838 0 0,-19-171 889 0 0,21 215-2352 0 0,-3-17 140 0 0,-19-70 0 0 0,-13-30-154 0 0,21 76-279 0 0,-4-34-325 0 0,12 55 296 0 0,8 38 105 0 0,1 0 0 0 0,1 0 0 0 0,0 0 0 0 0,0 0 0 0 0,1 0 0 0 0,1 0 0 0 0,0 0 0 0 0,7-20 0 0 0,-6 22 0 0 0,-2 6 34 0 0,0 1 0 0 0,1-1-1 0 0,-1 1 1 0 0,1 0 0 0 0,0 0-1 0 0,1-1 1 0 0,-1 1 0 0 0,1 0-1 0 0,0 1 1 0 0,0-1 0 0 0,0 0-1 0 0,0 1 1 0 0,0 0 0 0 0,1 0-1 0 0,-1 0 1 0 0,1 0 0 0 0,0 0 0 0 0,8-3-1 0 0,-7 4 7 0 0,1 0 0 0 0,-1 0 0 0 0,0 0 0 0 0,1 1 0 0 0,-1 0 0 0 0,1 0 0 0 0,-1 1 0 0 0,1-1 0 0 0,0 1 0 0 0,-1 1 0 0 0,1-1 0 0 0,-1 1 0 0 0,1 0 0 0 0,-1 0 0 0 0,10 3 0 0 0,26 11-18 0 0,0 2-1 0 0,53 29 0 0 0,-76-35-13 0 0,0 0 0 0 0,-1 1 0 0 0,0 1 0 0 0,-1 1 0 0 0,-1 0 0 0 0,0 1 0 0 0,15 20 0 0 0,-21-23-230 0 0,-2 1 1 0 0,1 0-1 0 0,-2 1 0 0 0,0-1 1 0 0,0 1-1 0 0,-2 1 0 0 0,1-1 1 0 0,-2 0-1 0 0,0 1 0 0 0,-1 0 1 0 0,0 0-1 0 0,-1 0 0 0 0,-1 0 1 0 0,0 0-1 0 0,-1-1 0 0 0,0 1 1 0 0,-2 0-1 0 0,0 0 0 0 0,0-1 0 0 0,-1 1 1 0 0,-1-1-1 0 0,-1 0 0 0 0,0 0 1 0 0,0-1-1 0 0,-13 19 0 0 0,13-25-111 0 0,1 0 0 0 0,-1-1-1 0 0,0 1 1 0 0,-1-1-1 0 0,1-1 1 0 0,-1 1-1 0 0,0-1 1 0 0,-11 6 0 0 0,5-3-96 0 0,-40 23-1313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31:3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83 6912 0 0,'-9'-1'241'0'0,"-1"1"1"0"0,1 0-1 0 0,-14 2 1 0 0,13-1 1453 0 0,0 0 0 0 0,-16-1-1 0 0,-31-3 8541 0 0,59 3-9682 0 0,5 3-328 0 0,0 0-1 0 0,1-1 1 0 0,-1 0-1 0 0,0-1 1 0 0,11 1-1 0 0,-9 0 12 0 0,94 11 1258 0 0,148 1-1 0 0,-184-16-909 0 0,99-15-1 0 0,63-26 29 0 0,117-15-155 0 0,-330 57-433 0 0,49-3 37 0 0,-57 5 80 0 0,-1-1 0 0 0,1 1 0 0 0,-1 0-1 0 0,1 1 1 0 0,-1-1 0 0 0,11 5 0 0 0,-8-3-105 0 0,-9-3-38 0 0,1 1 0 0 0,-1-1 0 0 0,1 1-1 0 0,0-1 1 0 0,-1 1 0 0 0,1-1-1 0 0,-1 1 1 0 0,0 0 0 0 0,1-1-1 0 0,-1 1 1 0 0,0 0 0 0 0,1 0-1 0 0,-1 0 1 0 0,0 0 0 0 0,0 0-1 0 0,0 1 1 0 0,0-1 0 0 0,0 0-1 0 0,0 1 1 0 0,0-1 0 0 0,1 3-1 0 0,-1-3-311 0 0,2-3-2073 0 0,-2 1 1965 0 0,1 0 1 0 0,-1 0-1 0 0,0 0 0 0 0,1 0 1 0 0,-1 0-1 0 0,0-1 1 0 0,1 0-1 0 0,3-3-1011 0 0,4-1-617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0 704 19351 0 0,'0'0'940'0'0,"2"1"-406"0"0,3 2-441 0 0,1 0 0 0 0,-1-1 0 0 0,1 0 1 0 0,0 0-1 0 0,0 0 0 0 0,-1-1 0 0 0,1 0 1 0 0,0 0-1 0 0,12 0 0 0 0,7-2 537 0 0,27-3-1 0 0,-39 3-255 0 0,26-5-384 0 0,0 0 1 0 0,-1-3-1 0 0,1-1 1 0 0,-2-2-1 0 0,55-25 1 0 0,-55 21-1341 0 0,2 1-66 0 0</inkml:trace>
  <inkml:trace contextRef="#ctx0" brushRef="#br0" timeOffset="1">1039 1 17447 0 0,'-6'2'1580'0'0,"3"0"-1544"0"0,0 0-1 0 0,1-1 1 0 0,-1 2-1 0 0,0-1 1 0 0,1 0-1 0 0,0 0 0 0 0,-1 1 1 0 0,1-1-1 0 0,0 1 1 0 0,-3 5-1 0 0,-4 4 357 0 0,5-6-216 0 0,-1 1-1 0 0,2 0 1 0 0,-1 0 0 0 0,1 0 0 0 0,0 1-1 0 0,-4 12 1 0 0,-1 4 150 0 0,-5 12 111 0 0,-58 176 1407 0 0,52-122-1467 0 0,-13 135-1 0 0,29-191-309 0 0,-2 24 55 0 0,3 110-1 0 0,3-157-97 0 0,1 1 0 0 0,0-1 1 0 0,1 0-1 0 0,0 0 0 0 0,0 0 0 0 0,8 16 1 0 0,-8-22-128 0 0,0 1 1 0 0,0-1-1 0 0,0 0 0 0 0,1 0 1 0 0,-1-1-1 0 0,1 1 0 0 0,0-1 1 0 0,1 1-1 0 0,-1-1 0 0 0,1 0 1 0 0,-1-1-1 0 0,1 1 1 0 0,0-1-1 0 0,7 3 0 0 0,11 1-709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9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8 551 6912 0 0,'-4'0'10818'0'0,"2"-2"-10974"0"0,1-3 777 0 0,1-1 0 0 0,-1 1-1 0 0,1 0 1 0 0,0-1 0 0 0,0 1-1 0 0,1 0 1 0 0,0 0 0 0 0,0-1 0 0 0,2-7-1 0 0,1-9 257 0 0,0 5-238 0 0,0 0 0 0 0,1 1 0 0 0,12-27 0 0 0,4-14 279 0 0,-6 21-457 0 0,-11 28-354 0 0,-1 1 0 0 0,0-1 0 0 0,4-13-1 0 0,-7 21-105 0 0,0-1-1 0 0,0 1 0 0 0,0 0 0 0 0,0 0 0 0 0,0 0 1 0 0,0 0-1 0 0,0 0 0 0 0,0 0 0 0 0,0 0 0 0 0,0-1 0 0 0,1 1 1 0 0,-1 0-1 0 0,0 0 0 0 0,0 0 0 0 0,0 0 0 0 0,0 0 1 0 0,0 0-1 0 0,0 0 0 0 0,0 0 0 0 0,0 0 0 0 0,1 0 0 0 0,-1 0 1 0 0,0 0-1 0 0,0 0 0 0 0,0 0 0 0 0,0 0 0 0 0,0 0 1 0 0,0 0-1 0 0,1 0 0 0 0,-1 0 0 0 0,0 0 0 0 0,0 0 1 0 0,0 0-1 0 0,0 0 0 0 0,0 0 0 0 0,0 0 0 0 0,1 0 0 0 0,-1 0 1 0 0,0 0-1 0 0,0 0 0 0 0,0 0 0 0 0,0 0 0 0 0,0 0 1 0 0,0 0-1 0 0,0 0 0 0 0,0 1 0 0 0,1-1 0 0 0,-1 0 0 0 0,0 0 1 0 0,0 0-1 0 0,0 0 0 0 0,0 0 0 0 0,0 0 0 0 0,0 0 1 0 0,0 0-1 0 0,0 1 0 0 0,0-1 0 0 0,0 0 0 0 0,0 0 0 0 0,0 0 1 0 0,0 0-1 0 0,0 0 0 0 0,0 1 0 0 0,5 6-16 0 0,5 22-44 0 0,-7-20 42 0 0,0-1-1 0 0,0 0 0 0 0,0 0 1 0 0,6 9-1 0 0,1 0 19 0 0,-3-6 0 0 0,13 18 0 0 0,-18-26 0 0 0,0-1 0 0 0,0 0 0 0 0,0 0 0 0 0,1 0 0 0 0,-1 0 0 0 0,1 0 0 0 0,-1 0 0 0 0,1 0 0 0 0,-1-1 0 0 0,1 0 0 0 0,0 1 0 0 0,5 0 0 0 0,-6-1 17 0 0,1-1 0 0 0,-1 0 1 0 0,1 0-1 0 0,-1 0 0 0 0,1 0 0 0 0,-1 0 0 0 0,1-1 0 0 0,-1 1 1 0 0,1-1-1 0 0,-1 1 0 0 0,0-1 0 0 0,1 0 0 0 0,-1 0 0 0 0,0 0 0 0 0,1-1 1 0 0,2-1-1 0 0,4-3 124 0 0,-1-1 0 0 0,12-11 1 0 0,-14 12-101 0 0,1-1-2 0 0,0-1 0 0 0,-1 0-1 0 0,0 0 1 0 0,0 0-1 0 0,-1-1 1 0 0,0 1-1 0 0,5-16 1 0 0,21-68-24 0 0,-25 67-48 0 0,1 0-1195 0 0,3-35 0 0 0,-1 3-2794 0 0,-6 38 2044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1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13824 0 0,'1'0'81'0'0,"0"-1"0"0"0,1 1 0 0 0,-1 0 0 0 0,0-1 0 0 0,0 1 0 0 0,0 0 0 0 0,0 0 0 0 0,0-1 0 0 0,0 1 0 0 0,0 0 0 0 0,1 0 0 0 0,-1 0 0 0 0,0 0 0 0 0,0 1 0 0 0,0-1 0 0 0,0 0 0 0 0,0 0 0 0 0,2 1 0 0 0,17 13 1119 0 0,-18-12-822 0 0,0 0-1 0 0,1-1 1 0 0,0 1 0 0 0,-1 0 0 0 0,1-1-1 0 0,0 1 1 0 0,4 1 0 0 0,-3-2 6 0 0,0 1 1 0 0,0 0 0 0 0,0 0 0 0 0,0 0-1 0 0,-1 0 1 0 0,1 0 0 0 0,-1 1 0 0 0,7 6-1 0 0,23 27 1477 0 0,-27-29-1502 0 0,10 12-14 0 0,-1 0 0 0 0,-1 1-1 0 0,13 24 1 0 0,-21-31-206 0 0,0 0-1 0 0,0 1 0 0 0,-2-1 1 0 0,1 1-1 0 0,-2 0 1 0 0,4 26-1 0 0,-4-4-138 0 0,-2 0 0 0 0,-2 1 0 0 0,-1-1 0 0 0,-2 0 0 0 0,-11 50 0 0 0,-1-24 0 0 0,-3-1 0 0 0,-32 72 0 0 0,44-117-169 0 0,0-2-1 0 0,-2 1 1 0 0,0-1-1 0 0,0 0 1 0 0,-1-1-1 0 0,-1 0 1 0 0,0-1-1 0 0,-1 0 1 0 0,-14 12 0 0 0,8-11-793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0 13824 0 0,'0'0'674'0'0,"6"6"40"0"0,-5-6-629 0 0,-1 1 0 0 0,1-1 0 0 0,0 1 0 0 0,-1 0 0 0 0,1-1 0 0 0,-1 1 0 0 0,1 0 1 0 0,-1-1-1 0 0,1 1 0 0 0,-1 0 0 0 0,1-1 0 0 0,-1 1 0 0 0,0 0 0 0 0,0 0 1 0 0,1 0-1 0 0,-1 0 0 0 0,0-1 0 0 0,0 1 0 0 0,0 0 0 0 0,0 0 0 0 0,0 0 0 0 0,0 0 1 0 0,0-1-1 0 0,0 1 0 0 0,0 0 0 0 0,0 0 0 0 0,0 0 0 0 0,-1 0 0 0 0,1-1 0 0 0,0 1 1 0 0,0 0-1 0 0,-1 0 0 0 0,1 0 0 0 0,-1-1 0 0 0,1 1 0 0 0,-1 0 0 0 0,1-1 1 0 0,-1 2-1 0 0,-3 3 513 0 0,0 3-263 0 0,-1 0-1 0 0,0-1 1 0 0,-1 1-1 0 0,0-1 1 0 0,0 0-1 0 0,0-1 0 0 0,-15 12 1 0 0,-1 3 250 0 0,-52 45 536 0 0,35-31-885 0 0,-36 40 1 0 0,-29 54 1041 0 0,53-68 466 0 0,50-60-1693 0 0,-1 1 0 0 0,1-1-1 0 0,-1 1 1 0 0,1 0 0 0 0,0 0-1 0 0,0-1 1 0 0,0 1-1 0 0,0 0 1 0 0,0 0 0 0 0,1 0-1 0 0,-2 3 1 0 0,2-5-51 0 0,0 0 0 0 0,0 0 0 0 0,0 1 0 0 0,0-1 0 0 0,0 0 0 0 0,0 0 0 0 0,0 0 0 0 0,0 1 0 0 0,1-1 0 0 0,-1 0 0 0 0,0 0 0 0 0,0 0 0 0 0,0 1 0 0 0,0-1 0 0 0,0 0 0 0 0,0 0 0 0 0,0 0 0 0 0,0 0 0 0 0,1 1 0 0 0,-1-1 0 0 0,0 0 0 0 0,0 0 0 0 0,0 0 0 0 0,0 0 0 0 0,1 0 0 0 0,-1 0 0 0 0,0 1 0 0 0,0-1 0 0 0,0 0 0 0 0,0 0 0 0 0,1 0 0 0 0,-1 0 0 0 0,0 0 0 0 0,0 0 0 0 0,0 0 0 0 0,1 0 0 0 0,-1 0 0 0 0,0 0 0 0 0,0 0 0 0 0,1 0 0 0 0,7 0 0 0 0,-8 0 0 0 0,14-3 126 0 0,-1 0 0 0 0,1 0 1 0 0,-1-2-1 0 0,17-6 0 0 0,-18 5-5 0 0,0 2 1 0 0,0-1 0 0 0,1 2-1 0 0,-1 0 1 0 0,20-3-1 0 0,-22 6-486 0 0,0 0 1 0 0,0 1-1 0 0,0 0 0 0 0,0 0 0 0 0,-1 1 0 0 0,11 3 1 0 0,-16-3 153 0 0,0-1 1 0 0,1 1-1 0 0,-1-1 1 0 0,0 1-1 0 0,0 0 1 0 0,0 1-1 0 0,0-1 1 0 0,-1 1-1 0 0,1 0 1 0 0,-1 0-1 0 0,0 0 1 0 0,1 0-1 0 0,-1 0 1 0 0,-1 1-1 0 0,4 4 1 0 0,0 5-1421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20527 0 0,'0'0'1562'0'0,"2"1"-1064"0"0,7 0-277 0 0,0 1 0 0 0,0-2 0 0 0,0 1 0 0 0,0-1 0 0 0,0 0 0 0 0,0-1-1 0 0,0 0 1 0 0,14-4 0 0 0,30-9 1071 0 0,48-10 119 0 0,-77 21-1277 0 0,1 0 1 0 0,-1 2-1 0 0,37 3 0 0 0,73 15-2822 0 0,-103-11 1288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2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75 5064 0 0,'0'0'10206'0'0,"8"-3"-7382"0"0,6-42 1977 0 0,-14 44-4747 0 0,0 1-1 0 0,0-1 1 0 0,0 0-1 0 0,0 0 1 0 0,0 0 0 0 0,0 1-1 0 0,0-1 1 0 0,-1 0-1 0 0,1 0 1 0 0,0 1-1 0 0,0-1 1 0 0,-1 0-1 0 0,1 0 1 0 0,-1 1-1 0 0,1-1 1 0 0,0 0-1 0 0,-1 1 1 0 0,1-1 0 0 0,-1 1-1 0 0,0-1 1 0 0,1 0-1 0 0,-1 1 1 0 0,-1-1-1 0 0,1 0 77 0 0,0 0-1 0 0,0 0 1 0 0,-1 0-1 0 0,1 0 1 0 0,0 0-1 0 0,-1 1 0 0 0,1-1 1 0 0,-1 1-1 0 0,1-1 1 0 0,-1 1-1 0 0,1-1 1 0 0,-3 1-1 0 0,-5 0-13 0 0,0 2 1 0 0,0-1-1 0 0,0 1 0 0 0,0 0 1 0 0,-11 5-1 0 0,-43 19-142 0 0,63-26 26 0 0,-21 10 13 0 0,0 1-1 0 0,1 1 1 0 0,1 1-1 0 0,-26 22 1 0 0,20-12-4 0 0,1 0 0 0 0,-31 39 0 0 0,39-40 124 0 0,0 0 1 0 0,2 1 0 0 0,0 1 0 0 0,2 0 0 0 0,-17 44 0 0 0,24-53-14 0 0,0 0-1 0 0,1 1 1 0 0,1-1-1 0 0,1 1 1 0 0,0 0-1 0 0,1 0 1 0 0,0 0-1 0 0,2 0 1 0 0,0 0 0 0 0,6 32-1 0 0,-6-44-84 0 0,0 0 0 0 0,0 0 1 0 0,1 0-1 0 0,-1 0 0 0 0,1 0 0 0 0,0 0 0 0 0,0-1 1 0 0,1 1-1 0 0,-1 0 0 0 0,1-1 0 0 0,-1 0 0 0 0,1 0 1 0 0,0 0-1 0 0,1 0 0 0 0,4 4 0 0 0,-3-4 14 0 0,0 0 0 0 0,1-1-1 0 0,-1 0 1 0 0,1 1 0 0 0,-1-2 0 0 0,1 1 0 0 0,0-1-1 0 0,0 0 1 0 0,11 1 0 0 0,6-2 19 0 0,-1-1 0 0 0,1-1 1 0 0,0-1-1 0 0,33-10 0 0 0,-1-3-663 0 0,-1-2 0 0 0,85-42 0 0 0,-123 52-277 0 0,2 1-151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40 165 3224 0 0,'-8'-59'4162'0'0,"6"41"-1090"0"0,-1 0-1 0 0,-1 0 0 0 0,-11-33 2068 0 0,15 51-5081 0 0,0 0 0 0 0,0 1 465 0 0,0-1-465 0 0,0 0 0 0 0,0 0 0 0 0,0 0 0 0 0,0 0 0 0 0,-1 0 0 0 0,1 0 0 0 0,0 0 0 0 0,0 0 0 0 0,0 0 0 0 0,0 0 0 0 0,0 0 0 0 0,0 1 0 0 0,0-1 0 0 0,0 0 0 0 0,0 0 0 0 0,0 0 0 0 0,-1 0 0 0 0,1-1 0 0 0,0 1 0 0 0,0 0 1 0 0,0 0-1 0 0,0 0 0 0 0,0 0 0 0 0,0 0 0 0 0,0 0 0 0 0,0 0 0 0 0,-1 0 464 0 0,1 0-464 0 0,0 0 0 0 0,0 0 0 0 0,0-1 0 0 0,0 1 0 0 0,0 0 0 0 0,0 0 0 0 0,0 0 0 0 0,0 0 0 0 0,0 0 0 0 0,0 0 1 0 0,0 0-1 0 0,0 0 0 0 0,0 0 0 0 0,0-1 0 0 0,-5 11 1003 0 0,7 13-959 0 0,1 0 1 0 0,0 0-1 0 0,2 0 0 0 0,10 30 1 0 0,-3-14 65 0 0,19 68 275 0 0,50 110-1 0 0,-58-162-1657 0 0,-37-56-1741 0 0,-6-16-167 0 0,8 5 1532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38 6448 0 0,'0'0'498'0'0,"-9"-25"16131"0"0,22 32-15109 0 0,-11-5-1504 0 0,0-1-1 0 0,-1 1 1 0 0,0 0-1 0 0,1 0 1 0 0,-1 0-1 0 0,0 0 1 0 0,0 1-1 0 0,0-1 0 0 0,0 0 1 0 0,0 0-1 0 0,-1 1 1 0 0,1-1-1 0 0,-1 0 1 0 0,0 1-1 0 0,1-1 1 0 0,-1 1-1 0 0,0-1 1 0 0,0 0-1 0 0,-1 5 1 0 0,0-2 69 0 0,-1 1 0 0 0,0-1 0 0 0,0 0 0 0 0,0 0 0 0 0,-1 0 0 0 0,0 0 0 0 0,0-1 0 0 0,-4 7 0 0 0,-32 31 626 0 0,36-39-689 0 0,-31 20 225 0 0,33-21-215 0 0,1-2-29 0 0,0 0 0 0 0,-1 0 1 0 0,1 0-1 0 0,0 1 0 0 0,0-1 1 0 0,0 0-1 0 0,-1 0 0 0 0,1 0 0 0 0,0 0 1 0 0,0 1-1 0 0,-1-1 0 0 0,1 0 1 0 0,0 0-1 0 0,0 0 0 0 0,-1 0 0 0 0,1 0 1 0 0,0 0-1 0 0,-1 0 0 0 0,1 0 0 0 0,0 0 1 0 0,0 0-1 0 0,-1 0 0 0 0,1 0 1 0 0,0 0-1 0 0,-1 0 0 0 0,1 0 0 0 0,-4 0 101 0 0,5-3-95 0 0,0 1 0 0 0,0-1 0 0 0,0 1 1 0 0,1-1-1 0 0,-1 1 0 0 0,4-4 0 0 0,-5 6-8 0 0,6-6-1 0 0,0 0 0 0 0,1 1 0 0 0,-1 0 0 0 0,1 0 0 0 0,1 0 0 0 0,-1 1 0 0 0,16-6 0 0 0,5-2 0 0 0,1 2 0 0 0,0 1 0 0 0,34-6 0 0 0,-55 14 0 0 0,-7 3 10 0 0,-5 1 12 0 0,-6 3 10 0 0,-4-1-43 0 0,-1 0 0 0 0,1-2 0 0 0,-1 1 0 0 0,-18 1 1 0 0,0 0-128 0 0,16-3 118 0 0,-1-1-1 0 0,1 0 0 0 0,-1-2 1 0 0,-30-4-1 0 0,-26 0-12 0 0,128-10 257 0 0,0 0 63 0 0,61-25 1 0 0,-91 30-178 0 0,1 1-1 0 0,41-9 1 0 0,-67 19-105 0 0,0 0 0 0 0,1 0 0 0 0,-1 0 0 0 0,1 0 0 0 0,-1 0 0 0 0,0 0 0 0 0,0 0 0 0 0,0 0-1 0 0,0 0 1 0 0,0 0 0 0 0,0 0 0 0 0,-1 1 0 0 0,-87 43-41 0 0,71-37 27 0 0,0-1 0 0 0,0 0 0 0 0,-23 4 0 0 0,36-10 9 0 0,0-1 0 0 0,0 1 0 0 0,0-1 0 0 0,0 0-1 0 0,0 0 1 0 0,-6-2 0 0 0,10 2 1 0 0,0 0-1 0 0,0 0 0 0 0,0 0 1 0 0,0 0-1 0 0,0-1 0 0 0,0 1 1 0 0,0 0-1 0 0,0-1 0 0 0,0 1 1 0 0,0-1-1 0 0,0 1 1 0 0,0-1-1 0 0,0 1 0 0 0,0-1 1 0 0,0 0-1 0 0,0 1 0 0 0,1-1 1 0 0,-1 0-1 0 0,0 0 0 0 0,0 0 1 0 0,1 0-1 0 0,-1 0 1 0 0,1 0-1 0 0,-1 0 0 0 0,1 0 1 0 0,-1 0-1 0 0,1 0 0 0 0,-1 0 1 0 0,1 0-1 0 0,0 0 0 0 0,-1-2 1 0 0,2 2 10 0 0,-1 0 1 0 0,0-1-1 0 0,1 1 1 0 0,-1 0-1 0 0,1 0 1 0 0,-1 0-1 0 0,1 0 1 0 0,0 0-1 0 0,-1 0 1 0 0,1 0-1 0 0,0 0 1 0 0,0 0-1 0 0,0 0 1 0 0,0 0-1 0 0,0 0 1 0 0,1-1-1 0 0,19-11 82 0 0,-12 9-75 0 0,1 1 0 0 0,0-1-1 0 0,0 2 1 0 0,0 0 0 0 0,0 0 0 0 0,18 0 0 0 0,-5 1-27 0 0,44 5-1 0 0,-44 0-778 0 0,36 10 0 0 0,-24-3-7378 0 0,-16-4-8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1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142 110 2304 0 0,'3'-7'492'0'0,"7"-5"128"0"0,-9 11-348 0 0,-1 1-172 0 0,6-8-91 0 0,-1-2 62 0 0,-5 9 273 0 0,9-19 2880 0 0,-8 18-3191 0 0,-1 2-30 0 0,0-1 0 0 0,1 1 0 0 0,-1 0 0 0 0,0 0 0 0 0,0-1 0 0 0,0 1 0 0 0,1 0 0 0 0,-1-1 0 0 0,0 1 0 0 0,0 0 0 0 0,0-1 0 0 0,0 1 0 0 0,0 0 0 0 0,0-1 0 0 0,0 1 0 0 0,1 0 0 0 0,-1-1 0 0 0,0 1 0 0 0,0 0 0 0 0,0-1 0 0 0,-1 1 0 0 0,1 0 0 0 0,0-1 0 0 0,0 1 0 0 0,0 0 0 0 0,0-1 0 0 0,0 1 0 0 0,0 0 0 0 0,0-1 0 0 0,-1 1 0 0 0,1 0 0 0 0,0-1 0 0 0,0 1 0 0 0,0 0 0 0 0,-1 0 0 0 0,1-1 0 0 0,0 1 0 0 0,0 0 0 0 0,-1 0 0 0 0,1-1 0 0 0,-9-5 2952 0 0,6 1 640 0 0,1 3-3178 0 0,0 0 0 0 0,0 0-1 0 0,0 0 1 0 0,0 0 0 0 0,-1 0 0 0 0,1 1-1 0 0,-1-1 1 0 0,1 1 0 0 0,-1-1-1 0 0,-2 0 1 0 0,-2 0-95 0 0,5 1-186 0 0,0 1 0 0 0,0-1 1 0 0,1 1-1 0 0,-1 0 0 0 0,0-1 0 0 0,0 1 0 0 0,0 0 0 0 0,0 0 0 0 0,0 0 0 0 0,0 1 1 0 0,0-1-1 0 0,0 0 0 0 0,-2 2 0 0 0,-3-1 69 0 0,0 1 1 0 0,1 1-1 0 0,0-1 1 0 0,-8 4-1 0 0,12-4-176 0 0,-1 0-1 0 0,1 0 1 0 0,-1 0 0 0 0,1 0-1 0 0,0 0 1 0 0,0 0 0 0 0,0 0-1 0 0,0 1 1 0 0,0-1-1 0 0,0 1 1 0 0,-2 4 0 0 0,-1 3 32 0 0,0 1 0 0 0,1-1 1 0 0,0 1-1 0 0,1 0 0 0 0,0 0 1 0 0,0 0-1 0 0,1 1 0 0 0,1-1 1 0 0,0 1-1 0 0,1-1 0 0 0,0 1 1 0 0,2 17-1 0 0,-1-19-21 0 0,-1-8-38 0 0,0-1 0 0 0,0 1-1 0 0,0 0 1 0 0,1 0 0 0 0,-1 0-1 0 0,0 0 1 0 0,1 0 0 0 0,0 0-1 0 0,-1 0 1 0 0,1-1 0 0 0,0 1 0 0 0,0 0-1 0 0,2 2 1 0 0,7 9 102 0 0,-6-12-12 0 0,-2 0-75 0 0,-1-1 47 0 0,7 3 0 0 0,-7-3-42 0 0,0 0 0 0 0,-1 0 0 0 0,1 1 0 0 0,0-1 0 0 0,0 0 0 0 0,0 0 0 0 0,0 0 0 0 0,0 0 0 0 0,0 0 0 0 0,0 0 0 0 0,0 0 0 0 0,0 0 0 0 0,0 0 0 0 0,0-1 0 0 0,0 1 0 0 0,0 0 0 0 0,0-1 0 0 0,0 1 0 0 0,-1 0 0 0 0,1-1 0 0 0,0 1 0 0 0,1-2 0 0 0,1 0 88 0 0,4-1 147 0 0,-3 1-120 0 0,1 0 0 0 0,-1 0 0 0 0,0 0-1 0 0,0-1 1 0 0,0 0 0 0 0,-1 0 0 0 0,1 0-1 0 0,5-6 1 0 0,-2 2-70 0 0,-6 6-59 0 0,0 0 1 0 0,0 0-1 0 0,0 0 0 0 0,0 0 0 0 0,0 0 1 0 0,0 0-1 0 0,0 0 0 0 0,-1 0 0 0 0,2-3 1 0 0,15-26 132 0 0,-9 9 37 0 0,4-8-115 0 0,-8 19 528 0 0,1-4-130 0 0,-5 13-165 0 0,-1-20 312 0 0,0 19-517 0 0,0-1-1 0 0,1 0 1 0 0,-1 1 0 0 0,1-1-1 0 0,0 0 1 0 0,0 0 0 0 0,0 1-1 0 0,0-6 1 0 0,2 9-38 0 0,0 1-52 0 0,1-1 0 0 0,0 1 0 0 0,-1 0 0 0 0,1 0 0 0 0,-1 1 0 0 0,0-1 0 0 0,0 0 0 0 0,0 1 0 0 0,0-1 0 0 0,0 1 0 0 0,-1 0 0 0 0,3 5 0 0 0,-2-3-1 0 0,0 1 0 0 0,-1 0 0 0 0,1 0 0 0 0,-1 10 0 0 0,4 12-2 0 0,-3-22 11 0 0,-1 0 0 0 0,-1 1 0 0 0,1-1 0 0 0,-1 0 0 0 0,0 9-1 0 0,-1 6 3 0 0,-1-11-11 0 0,2-9-18 0 0,0-1 0 0 0,0 1 1 0 0,0-1-1 0 0,0 1 0 0 0,0 0 0 0 0,1-1 0 0 0,-1 1 0 0 0,0-1 0 0 0,0 1 1 0 0,0-1-1 0 0,1 1 0 0 0,-1-1 0 0 0,0 1 0 0 0,1-1 0 0 0,-1 1 0 0 0,0-1 0 0 0,1 1 1 0 0,-1-1-1 0 0,1 1 0 0 0,-1-1 0 0 0,0 0 0 0 0,1 1 0 0 0,-1-1 0 0 0,1 0 1 0 0,-1 1-1 0 0,1-1 0 0 0,0 0 0 0 0,-1 0 0 0 0,1 1 0 0 0,-1-1 0 0 0,2 0 1 0 0,1 2-596 0 0,-2-2 425 0 0,0 1 0 0 0,0-1 1 0 0,1 1-1 0 0,-1-1 0 0 0,0 1 0 0 0,0-1 0 0 0,0 0 0 0 0,0 0 0 0 0,1 1 0 0 0,-1-1 0 0 0,2 0 1 0 0,8 0-1127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358 101 7832 0 0,'0'0'356'0'0,"-6"-5"121"0"0,0 1-46 0 0,1 0-1 0 0,0-1 1 0 0,0 1 0 0 0,1-1-1 0 0,0 0 1 0 0,-1 0-1 0 0,2-1 1 0 0,-5-6 0 0 0,-1-1 1157 0 0,8 10-1307 0 0,-1 1 1 0 0,0 0-1 0 0,0-1 0 0 0,0 1 1 0 0,0 0-1 0 0,0 0 1 0 0,-1 0-1 0 0,1 0 0 0 0,0 1 1 0 0,-1-1-1 0 0,0 1 1 0 0,1 0-1 0 0,-1-1 0 0 0,0 1 1 0 0,1 0-1 0 0,-5 0 1 0 0,2 0-72 0 0,0 0 1 0 0,1 1-1 0 0,-1 0 1 0 0,0 0 0 0 0,0 0-1 0 0,0 1 1 0 0,1-1 0 0 0,-1 1-1 0 0,-6 2 1 0 0,0 1-140 0 0,0 1 1 0 0,0 0 0 0 0,0 0-1 0 0,1 1 1 0 0,0 0-1 0 0,0 1 1 0 0,-13 12-1 0 0,19-16-71 0 0,-4 4 0 0 0,0 0 0 0 0,0 1 0 0 0,1 0 0 0 0,0 0 0 0 0,0 1 0 0 0,-6 11 0 0 0,6-7 77 0 0,0 1-1 0 0,0 0 0 0 0,1 0 0 0 0,-4 19 1 0 0,8-29-54 0 0,2 0 0 0 0,-1 0 0 0 0,0 0 0 0 0,1 0 0 0 0,-1 0 0 0 0,1-1 0 0 0,0 1 0 0 0,1 0 0 0 0,-1 0 0 0 0,1 0 0 0 0,-1 0 1 0 0,1 0-1 0 0,0-1 0 0 0,1 1 0 0 0,-1 0 0 0 0,1-1 0 0 0,-1 1 0 0 0,1-1 0 0 0,0 1 0 0 0,0-1 0 0 0,1 0 0 0 0,2 4 0 0 0,-4-6 1 0 0,1 0-1 0 0,-1 0 1 0 0,0 0 0 0 0,0 0-1 0 0,1 0 1 0 0,-1 0-1 0 0,1 0 1 0 0,-1-1 0 0 0,1 1-1 0 0,-1 0 1 0 0,1-1-1 0 0,-1 1 1 0 0,1-1 0 0 0,0 0-1 0 0,-1 1 1 0 0,1-1-1 0 0,0 0 1 0 0,2 0 0 0 0,-1-1 48 0 0,0 1 0 0 0,0-1 1 0 0,0 0-1 0 0,0 0 1 0 0,0 0-1 0 0,-1 0 1 0 0,1-1-1 0 0,0 1 1 0 0,4-4-1 0 0,0 0 115 0 0,0-1 0 0 0,-1-1-1 0 0,1 1 1 0 0,-1-1 0 0 0,0 0 0 0 0,5-8-1 0 0,2-9 169 0 0,19-43-1 0 0,-21 42-231 0 0,-8 16-80 0 0,1 1 0 0 0,1 0 0 0 0,-1 0 0 0 0,1 0-1 0 0,1 0 1 0 0,10-11 0 0 0,-14 17-34 0 0,0 1 0 0 0,0-1 0 0 0,0 0 0 0 0,0 1 0 0 0,0 0 0 0 0,0-1 0 0 0,0 1 0 0 0,1 0 0 0 0,-1 0 0 0 0,1 0 0 0 0,-1 0 0 0 0,0 1 0 0 0,1-1 0 0 0,0 1 0 0 0,-1-1 0 0 0,1 1 0 0 0,-1 0 0 0 0,1 0 0 0 0,-1 0 0 0 0,1 0-1 0 0,-1 1 1 0 0,1-1 0 0 0,0 1 0 0 0,-1-1 0 0 0,0 1 0 0 0,1 0 0 0 0,-1 0 0 0 0,4 2 0 0 0,-1-1-8 0 0,0 1-1 0 0,0 0 0 0 0,0 0 1 0 0,-1 1-1 0 0,0-1 1 0 0,1 1-1 0 0,-1 0 0 0 0,0 0 1 0 0,-1 0-1 0 0,1 1 1 0 0,-1-1-1 0 0,4 8 1 0 0,-3-5 0 0 0,-2 0 0 0 0,1 0 1 0 0,-1 0-1 0 0,0 0 1 0 0,0 0-1 0 0,-1 1 1 0 0,0-1-1 0 0,0 11 1 0 0,-1 3 4 0 0,-2 1-1 0 0,-1-1 1 0 0,0 0 0 0 0,-2-1 0 0 0,-10 32 0 0 0,3-21 33 0 0,-2 0 1 0 0,-33 56-1 0 0,19-39-8 0 0,8-11-2 0 0,-1-1 1 0 0,-2-2-1 0 0,-34 40 0 0 0,53-70-88 0 0,0 0 0 0 0,-1 1 0 0 0,1-2 0 0 0,-1 1 0 0 0,0 0 0 0 0,1-1-1 0 0,-2 0 1 0 0,1 0 0 0 0,-9 3 0 0 0,13-5 31 0 0,-1-1-1 0 0,0 1 1 0 0,0-1-1 0 0,0 0 1 0 0,1 1-1 0 0,-1-1 1 0 0,0 0-1 0 0,0 0 1 0 0,0 0-1 0 0,0 0 1 0 0,1-1-1 0 0,-1 1 1 0 0,0 0-1 0 0,0-1 1 0 0,0 1-1 0 0,1-1 1 0 0,-1 0-1 0 0,0 0 1 0 0,1 1-1 0 0,-1-1 1 0 0,0 0 0 0 0,1 0-1 0 0,-1-1 1 0 0,1 1-1 0 0,0 0 1 0 0,-1 0-1 0 0,1-1 1 0 0,0 1-1 0 0,0-1 1 0 0,0 1-1 0 0,0-1 1 0 0,0 1-1 0 0,0-1 1 0 0,-1-2-1 0 0,1 1-731 0 0,-1-1-1 0 0,1 1 1 0 0,0-1 0 0 0,0 1-1 0 0,0-1 1 0 0,0 1 0 0 0,1-1-1 0 0,-1 0 1 0 0,1-4-1 0 0,1-19-6790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6912 0 0,'-6'13'732'0'0,"-11"10"986"0"0,2 0 0 0 0,1 1 1 0 0,0 0-1 0 0,-19 53 0 0 0,-23 110 758 0 0,16 20-1322 0 0,36-171-600 0 0,2 0 1 0 0,1 0 0 0 0,7 67-1 0 0,-4-90-358 0 0,0 1 1 0 0,1 0-1 0 0,1-1 0 0 0,0 0 0 0 0,10 20 0 0 0,-12-28-150 0 0,1 0 1 0 0,0 0-1 0 0,0 0 1 0 0,0-1-1 0 0,1 1 1 0 0,-1-1-1 0 0,1 0 1 0 0,0 0-1 0 0,1-1 1 0 0,-1 1-1 0 0,0-1 1 0 0,1 0-1 0 0,0 0 1 0 0,0 0-1 0 0,0-1 0 0 0,8 3 1 0 0,-4-2-39 0 0,1 0-1 0 0,0-1 1 0 0,-1 0 0 0 0,1 0 0 0 0,0-1-1 0 0,0-1 1 0 0,17 0 0 0 0,-20-1-353 0 0,0 0 1 0 0,0-1 0 0 0,-1 0 0 0 0,12-4-1 0 0,-11 3-971 0 0,0 0-1 0 0,-1-1 1 0 0,1 0-1 0 0,9-8 1 0 0,2-5-5500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0 413 13616 0 0,'0'0'1626'0'0,"6"-5"450"0"0,-3 0-1412 0 0,0 0 0 0 0,0 0 0 0 0,0 0-1 0 0,-1 0 1 0 0,0 0 0 0 0,3-8 0 0 0,2-7 574 0 0,36-94 2059 0 0,7-63-2466 0 0,-46 149-934 0 0,-1 9 147 0 0,-2 14 12 0 0,0 6 21 0 0,-1 0-89 0 0,7 55-322 0 0,15 61 0 0 0,-18-101 327 0 0,0 0 0 0 0,2 0 1 0 0,0-1-1 0 0,1 0 0 0 0,0 0 0 0 0,1 0 0 0 0,1-1 0 0 0,15 20 0 0 0,-23-32 13 0 0,1-1 0 0 0,-1 1 1 0 0,0-1-1 0 0,1 0 0 0 0,-1 1 0 0 0,1-1 0 0 0,0 0 0 0 0,-1 0 0 0 0,1 0 1 0 0,0 0-1 0 0,0 0 0 0 0,0 0 0 0 0,-1 0 0 0 0,1-1 0 0 0,0 1 1 0 0,0-1-1 0 0,0 1 0 0 0,0-1 0 0 0,0 0 0 0 0,0 0 0 0 0,0 0 0 0 0,0 0 1 0 0,0 0-1 0 0,3 0 0 0 0,-2-2 34 0 0,0 1 0 0 0,0 0 0 0 0,0 0 0 0 0,0-1 0 0 0,0 0 0 0 0,0 1 0 0 0,-1-1 0 0 0,1 0 0 0 0,-1-1 0 0 0,1 1 0 0 0,-1 0 0 0 0,0-1 0 0 0,0 1 0 0 0,3-6 0 0 0,5-7 162 0 0,-2 0 0 0 0,0-1 0 0 0,0-1 0 0 0,-2 1 0 0 0,7-23 0 0 0,5-38-789 0 0,-9 25-2700 0 0,-1 11-1943 0 0,-2 11-3167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15520 0 0,'0'0'1407'0'0,"8"13"-1015"0"0,28 58 4129 0 0,-29-51-3884 0 0,0 0 1 0 0,-1-1 0 0 0,7 39 0 0 0,-2 5 369 0 0,-4-30-374 0 0,2 36-1 0 0,-6 10-238 0 0,-3-1 0 0 0,-4 0 0 0 0,-23 132 0 0 0,10-130-370 0 0,-3 0 0 0 0,-35 90 0 0 0,53-165-472 0 0,0 0 0 0 0,0 0 0 0 0,-1 0 0 0 0,1 0 0 0 0,-7 8 0 0 0,3-7-1008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1 861 9672 0 0,'0'0'8073'0'0,"-1"-11"-5437"0"0,11-21-709 0 0,19-43 0 0 0,3-8-907 0 0,0-21 12 0 0,29-85 559 0 0,-43 130-1263 0 0,-2-1 0 0 0,-3-1 1 0 0,10-111-1 0 0,-23 158-325 0 0,-3 17-11 0 0,-2 23-60 0 0,0 27-24 0 0,3 0 0 0 0,2 0 1 0 0,7 55-1 0 0,3-52 53 0 0,2-1 0 0 0,33 93 0 0 0,-44-146 40 0 0,5 15-9 0 0,0 0 1 0 0,10 18 0 0 0,-14-32 14 0 0,0 1 0 0 0,0-1 0 0 0,0 1 1 0 0,0-1-1 0 0,1 0 0 0 0,-1 0 0 0 0,1 0 0 0 0,0 0 0 0 0,0 0 0 0 0,0-1 0 0 0,0 1 1 0 0,0-1-1 0 0,1 0 0 0 0,-1 0 0 0 0,8 3 0 0 0,-10-5 13 0 0,1 1 0 0 0,-1-1 0 0 0,1 0 0 0 0,-1 0 0 0 0,1 0 1 0 0,-1 0-1 0 0,1 0 0 0 0,-1 0 0 0 0,1 0 0 0 0,-1 0 0 0 0,1-1 0 0 0,-1 1 0 0 0,1 0 0 0 0,-1-1 0 0 0,1 0 0 0 0,-1 1 0 0 0,0-1 0 0 0,3-1 1 0 0,-2 0 24 0 0,1 0 1 0 0,-1 0-1 0 0,0 0 1 0 0,1-1-1 0 0,-1 1 1 0 0,0-1-1 0 0,-1 1 1 0 0,3-5 0 0 0,2-4 168 0 0,-2 1 1 0 0,0-1 0 0 0,0 0 0 0 0,2-11-1 0 0,35-222 756 0 0,-20-2-966 0 0,-20 241-262 0 0,0-26-541 0 0,0 11-3245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2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9672 0 0,'-6'0'1004'0'0,"-13"3"2258"0"0,1 1 0 0 0,-25 9 0 0 0,26-6-2144 0 0,0 0 1 0 0,-25 15-1 0 0,30-14-825 0 0,0 0-1 0 0,0 1 1 0 0,1 0-1 0 0,0 0 1 0 0,1 2-1 0 0,0-1 1 0 0,1 1-1 0 0,0 1 0 0 0,-11 17 1 0 0,17-24-169 0 0,1-1 0 0 0,0 0 1 0 0,0 1-1 0 0,1-1 0 0 0,-1 1 0 0 0,1-1 1 0 0,0 1-1 0 0,0 0 0 0 0,1-1 0 0 0,-1 1 1 0 0,1 8-1 0 0,1-10-62 0 0,-1 0-1 0 0,0 0 1 0 0,1-1-1 0 0,0 1 1 0 0,0 0-1 0 0,-1-1 1 0 0,2 1-1 0 0,-1 0 1 0 0,0-1 0 0 0,0 1-1 0 0,1-1 1 0 0,-1 0-1 0 0,1 1 1 0 0,0-1-1 0 0,0 0 1 0 0,0 0 0 0 0,0 0-1 0 0,0 0 1 0 0,0-1-1 0 0,5 3 1 0 0,-1 0 9 0 0,1-1 1 0 0,0 0 0 0 0,0-1 0 0 0,0 0-1 0 0,0 0 1 0 0,1 0 0 0 0,-1-1 0 0 0,0 0-1 0 0,1-1 1 0 0,-1 1 0 0 0,0-1-1 0 0,1-1 1 0 0,-1 1 0 0 0,1-1 0 0 0,10-3-1 0 0,-5 0 53 0 0,1 0 0 0 0,-1-1 0 0 0,-1 0-1 0 0,1-1 1 0 0,-1-1 0 0 0,0 0-1 0 0,16-12 1 0 0,-22 14-165 0 0,0 0-1 0 0,0 0 1 0 0,-1-1-1 0 0,0 1 1 0 0,0-1 0 0 0,0 0-1 0 0,-1-1 1 0 0,0 1-1 0 0,0-1 1 0 0,0 0 0 0 0,-1 0-1 0 0,0 0 1 0 0,-1-1-1 0 0,0 1 1 0 0,0-1 0 0 0,0 1-1 0 0,1-13 1 0 0,-4 10-349 0 0,1 0-1 0 0,-1 1 1 0 0,-1-1 0 0 0,0 1 0 0 0,-3-12-1 0 0,-3-1-1154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41 8752 0 0,'-8'-14'763'0'0,"6"12"-99"0"0,0 0-1 0 0,0-1 0 0 0,0 0 0 0 0,1 1 0 0 0,0-1 1 0 0,-1 0-1 0 0,0-6 3873 0 0,-3 27-4120 0 0,-3 55-32 0 0,4-17-135 0 0,-12 155 622 0 0,18 308 642 0 0,7-310-1018 0 0,-8-171-390 0 0,-5 388 959 0 0,-6-276-897 0 0,-8 102-34 0 0,-1-48 29 0 0,-25 214 376 0 0,14-163-340 0 0,1 3-94 0 0,-2 18-6 0 0,-5 4-34 0 0,11-54-64 0 0,13-100 0 0 0,4-6 0 0 0,2-21 0 0 0,0 106 0 0 0,4-60 0 0 0,1 23 126 0 0,2-91-38 0 0,7 146 238 0 0,0-3 46 0 0,0-44-573 0 0,-2 54-70 0 0,-14 41 613 0 0,-9-49-445 0 0,0-112 184 0 0,7-60 302 0 0,-3 20 314 0 0,9-58-547 0 0,3-9-122 0 0,0-1 1 0 0,0 0 0 0 0,0 1 0 0 0,1-1 0 0 0,-1 1 0 0 0,1-1 0 0 0,-1 1 0 0 0,1-1 0 0 0,0 1-1 0 0,0-1 1 0 0,0 4 0 0 0,0-2 188 0 0,0-4-207 0 0,0 0 1 0 0,0 0-1 0 0,0 0 1 0 0,0 0-1 0 0,-1 0 1 0 0,1 0-1 0 0,0 0 0 0 0,0 0 1 0 0,0 0-1 0 0,0 0 1 0 0,0 0-1 0 0,0 0 1 0 0,0 1-1 0 0,0-1 1 0 0,0 0-1 0 0,0 0 0 0 0,0 0 1 0 0,0 0-1 0 0,0 0 1 0 0,0 0-1 0 0,0 0 1 0 0,0 0-1 0 0,0 0 0 0 0,1 0 1 0 0,-1 0-1 0 0,0 0 1 0 0,0 0-1 0 0,0 0 1 0 0,0 0-1 0 0,0 0 1 0 0,0 0-1 0 0,0 0 0 0 0,0 0 1 0 0,0 0-1 0 0,0 0 1 0 0,0 0-1 0 0,0 1 1 0 0,0-1-1 0 0,0 0 1 0 0,0 0-1 0 0,0 0 0 0 0,0 0 1 0 0,0 0-1 0 0,0 0 1 0 0,0 0-1 0 0,0 0 1 0 0,0 0-1 0 0,0 0 1 0 0,0 0-1 0 0,1 0 0 0 0,-1 0 1 0 0,0 0-1 0 0,0 0 1 0 0,0 0-1 0 0,0 0 1 0 0,0 0-1 0 0,0 0 0 0 0,0 0 1 0 0,0 0-1 0 0,0 0 1 0 0,0 0-1 0 0,0 0 1 0 0,0-1-1 0 0,0 1 1 0 0,0 0-1 0 0,0 0 1 0 0,4 0 96 0 0,21 1-107 0 0,0 2 0 0 0,34 7 0 0 0,-49-8 0 0 0,52 8-11 0 0,1-4 1 0 0,108-1-1 0 0,127-24-21 0 0,-33 6 32 0 0,-232 12 0 0 0,-16 0 0 0 0,603-36 0 0 0,-203-3 64 0 0,-72 22 64 0 0,-47 4-128 0 0,-34 3 0 0 0,110-1 55 0 0,-258 9-46 0 0,348-14 55 0 0,-126 2 64 0 0,74 10 0 0 0,27 0-115 0 0,-62 3 44 0 0,-201 3-47 0 0,-98 0-10 0 0,69-1 0 0 0,93-2 0 0 0,-121 3 0 0 0,283 7 0 0 0,-218-3 0 0 0,-44-1 37 0 0,162 2 110 0 0,126-16 93 0 0,-255 7-219 0 0,-19 1 11 0 0,43-3-18 0 0,37-3-17 0 0,-71 2 40 0 0,130-13 54 0 0,-261 15-91 0 0,26-4 0 0 0,-35 3-233 0 0,-11 3-922 0 0,-1-1 0 0 0,1 0 0 0 0,15-6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5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1840 0 0,'0'0'11965'0'0,"20"2"-10597"0"0,-2 1-256 0 0,0-1 1 0 0,26 0-1 0 0,-8-3-324 0 0,41-8 1 0 0,-22 2-321 0 0,115-15 1117 0 0,-51 6-695 0 0,137-1-1 0 0,-17 23 205 0 0,-1 1 239 0 0,-174-8-380 0 0,90-14 0 0 0,-145 14-861 0 0,-6 0-23 0 0,0 1-1 0 0,1-1 0 0 0,-1 1 1 0 0,1 0-1 0 0,-1 0 0 0 0,1 0 1 0 0,5 1-1 0 0,0-5 361 0 0,-9 4-424 0 0,0 0 1 0 0,-1 0-1 0 0,1 0 1 0 0,0 0-1 0 0,0 0 0 0 0,0 0 1 0 0,0 0-1 0 0,0 0 0 0 0,0 0 1 0 0,0 0-1 0 0,0 0 0 0 0,0 0 1 0 0,0 0-1 0 0,-1 0 1 0 0,1 0-1 0 0,0 0 0 0 0,0-1 1 0 0,0 1-1 0 0,0 0 0 0 0,0 0 1 0 0,0 0-1 0 0,0 0 0 0 0,0 0 1 0 0,0 0-1 0 0,0 0 0 0 0,0 0 1 0 0,0 0-1 0 0,0-1 1 0 0,0 1-1 0 0,0 0 0 0 0,0 0 1 0 0,0 0-1 0 0,0 0 0 0 0,0 0 1 0 0,0 0-1 0 0,0 0 0 0 0,0 0 1 0 0,0 0-1 0 0,0-1 1 0 0,0 1-1 0 0,0 0 0 0 0,0 0 1 0 0,0 0-1 0 0,0 0 0 0 0,0 0 1 0 0,0 0-1 0 0,0 0 0 0 0,0 0 1 0 0,0 0-1 0 0,0 0 1 0 0,0-1-1 0 0,0 1 0 0 0,1 0 1 0 0,-1 0-1 0 0,0 0 0 0 0,0 0 1 0 0,0 0-1 0 0,-48 3-3138 0 0,40-3 1826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5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6912 0 0,'-14'6'736'0'0,"-18"13"7740"0"0,28-10-1697 0 0,12-7-6650 0 0,1 0 1 0 0,0-1-1 0 0,-1 0 0 0 0,1 0 0 0 0,0-1 0 0 0,16-1 0 0 0,2 0 514 0 0,119 4 1187 0 0,88-2-564 0 0,-145-4-1228 0 0,84-7 425 0 0,350-24 1226 0 0,-433 35-1486 0 0,123 17-1 0 0,87 33 672 0 0,-272-46-694 0 0,-13-1-2 0 0,1-1 1 0 0,-1 0-1 0 0,1-2 1 0 0,20 0-1 0 0,-36-1-229 0 0,0-1 0 0 0,0 0-1 0 0,0 1 1 0 0,0-1 0 0 0,-1 0 0 0 0,1 0 0 0 0,0 1-1 0 0,-1-1 1 0 0,1 1 0 0 0,0-1 0 0 0,-1 0 0 0 0,1 1-1 0 0,-1-1 1 0 0,0 0 0 0 0,-4-3-1008 0 0,0 0-1 0 0,-1 0 1 0 0,-9-5 0 0 0,-2-1-170 0 0,-11-9-617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19231 0 0,'0'0'940'0'0,"6"4"56"0"0,-1-2-965 0 0,-1 0 0 0 0,1 0 0 0 0,-1-1-1 0 0,8 2 1 0 0,39 1 438 0 0,-26-3 71 0 0,42 3 1468 0 0,114-8 0 0 0,66-24 209 0 0,-237 27-2148 0 0,48-7 534 0 0,135-14-471 0 0,-146 18-152 0 0,0 3-1 0 0,52 6 1 0 0,-87-4-113 0 0,-1 1 1 0 0,0 0-1 0 0,0 0 1 0 0,-1 1-1 0 0,18 8 1 0 0,5 8-8321 0 0,-17-9-181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2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16 105 5528 0 0,'0'0'497'0'0,"-1"0"-405"0"0,-2-1 228 0 0,2 0-50 0 0,0 1 0 0 0,1 0 1 0 0,-1-1-1 0 0,0 1 0 0 0,1-1 0 0 0,-1 1 0 0 0,1 0 0 0 0,-1-1 1 0 0,1 1-1 0 0,-1-1 0 0 0,1 0 0 0 0,-1 1 0 0 0,1-1 0 0 0,-1 1 0 0 0,1-1 1 0 0,-1 0-1 0 0,1 1 0 0 0,0-1 0 0 0,0 0 0 0 0,-1 0 0 0 0,1 1 1 0 0,0-1-1 0 0,0 0 0 0 0,0 0 0 0 0,0 1 0 0 0,0-1 0 0 0,0 0 1 0 0,0 0-1 0 0,0 1 0 0 0,0-1 0 0 0,0 0 0 0 0,0 0 0 0 0,0 1 0 0 0,0-1 1 0 0,1 0-1 0 0,-1 0 0 0 0,0 1 0 0 0,1-1 0 0 0,-1 0 0 0 0,0 1 1 0 0,1-1-1 0 0,0 0 0 0 0,1-2 215 0 0,0 0 0 0 0,0 0 0 0 0,0 0 1 0 0,0 0-1 0 0,1 1 0 0 0,-1-1 0 0 0,6-3 0 0 0,5-2-44 0 0,0 2 0 0 0,0-1 0 0 0,1 2 0 0 0,0 0 0 0 0,0 0 0 0 0,0 2 0 0 0,0-1 0 0 0,1 2 0 0 0,15-1 0 0 0,-21 2-382 0 0,-1 0-1 0 0,1 1 1 0 0,0 1 0 0 0,-1-1-1 0 0,1 1 1 0 0,-1 1 0 0 0,1 0-1 0 0,-1 0 1 0 0,0 1-1 0 0,0-1 1 0 0,0 2 0 0 0,0-1-1 0 0,0 1 1 0 0,-1 0 0 0 0,0 1-1 0 0,14 11 1 0 0,-17-12-79 0 0,-1 0 1 0 0,1 1-1 0 0,-1 0 1 0 0,0 0-1 0 0,0 0 1 0 0,0 0-1 0 0,-1 1 1 0 0,0-1-1 0 0,0 1 1 0 0,0-1-1 0 0,0 1 1 0 0,-1 0-1 0 0,0-1 1 0 0,0 1-1 0 0,-1 0 1 0 0,0 0-1 0 0,0 7 1 0 0,-2 5 43 0 0,0 0 0 0 0,-1 0 0 0 0,0-1 0 0 0,-9 24 0 0 0,5-20-5 0 0,-2-1 0 0 0,0 0 0 0 0,-1 0 0 0 0,-1-1 0 0 0,-1-1 0 0 0,0 1 0 0 0,-2-2-1 0 0,0 0 1 0 0,0-1 0 0 0,-31 26 0 0 0,36-35-19 0 0,0 0-1 0 0,-1 0 0 0 0,0-1 1 0 0,-15 7-1 0 0,21-11 2 0 0,0 0 0 0 0,0-1 0 0 0,0 1 0 0 0,0-1 0 0 0,0 0 0 0 0,0 0 0 0 0,0 0 0 0 0,-1-1 0 0 0,1 0 0 0 0,0 1-1 0 0,0-1 1 0 0,-1-1 0 0 0,1 1 0 0 0,0-1 0 0 0,-6-1 0 0 0,10 2 3 0 0,-1 0 0 0 0,1 0 0 0 0,0 0 0 0 0,-1 0-1 0 0,1 0 1 0 0,-1 0 0 0 0,1-1 0 0 0,0 1 0 0 0,-1 0 0 0 0,1 0 0 0 0,-1 0-1 0 0,1-1 1 0 0,0 1 0 0 0,-1 0 0 0 0,1-1 0 0 0,0 1 0 0 0,0 0 0 0 0,-1 0-1 0 0,1-1 1 0 0,0 1 0 0 0,0-1 0 0 0,-1 1 0 0 0,1 0 0 0 0,0-1 0 0 0,0 1-1 0 0,0 0 1 0 0,0-1 0 0 0,-1 1 0 0 0,1-1 0 0 0,0 1 0 0 0,0-1 0 0 0,0 1-1 0 0,0 0 1 0 0,0-1 0 0 0,0 1 0 0 0,0-1 0 0 0,0 1 0 0 0,0-1 0 0 0,0 1-1 0 0,1 0 1 0 0,-1-1 0 0 0,0 1 0 0 0,0-1 0 0 0,0 1 0 0 0,0 0 0 0 0,1-1-1 0 0,-1 1 1 0 0,0 0 0 0 0,1-1 0 0 0,12-12 99 0 0,-12 13-76 0 0,3-3 73 0 0,-1 1 0 0 0,1 1 0 0 0,0-1 0 0 0,0 0 1 0 0,-1 1-1 0 0,1 0 0 0 0,0 0 0 0 0,0 0 0 0 0,6 0 0 0 0,1 0 95 0 0,0 1 0 0 0,13 0-1 0 0,0 3-122 0 0,-1 2 0 0 0,0 0 0 0 0,0 1-1 0 0,36 16 1 0 0,-6-3-608 0 0,-47-17 124 0 0,-1-1-1 0 0,0 1 1 0 0,0-1 0 0 0,1 0 0 0 0,-1-1 0 0 0,1 1-1 0 0,-1-1 1 0 0,1 0 0 0 0,-1-1 0 0 0,1 1-1 0 0,5-2 1 0 0,1-3-1056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5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2304 0 0,'-3'4'3888'0'0,"0"-13"-3193"0"0,3 8-569 0 0,0 1 1 0 0,0-1-1 0 0,0 0 1 0 0,0 1-1 0 0,0-1 1 0 0,0 0-1 0 0,0 1 1 0 0,-1-1-1 0 0,1 1 1 0 0,0-1-1 0 0,0 1 1 0 0,-1-1-1 0 0,1 0 1 0 0,0 1-1 0 0,-1-1 1 0 0,1 1-1 0 0,0-1 1 0 0,-1 1-1 0 0,1 0 1 0 0,-1-1-1 0 0,1 1 1 0 0,-1-1-1 0 0,1 1 1 0 0,-1 0 0 0 0,1-1-1 0 0,-1 1 1 0 0,1 0-1 0 0,-1 0 1 0 0,0-1-1 0 0,1 1 1 0 0,-1 0-1 0 0,1 0 1 0 0,-1 0-1 0 0,0 0 1 0 0,1 0-1 0 0,-1 0 1 0 0,-2 0 1070 0 0,-12 2 7492 0 0,22 3-8688 0 0,-1-2 93 0 0,1 0-1 0 0,0-1 0 0 0,-1 0 1 0 0,1 0-1 0 0,0-1 1 0 0,0 0-1 0 0,9 1 0 0 0,12 2 658 0 0,23 3 547 0 0,61 2 0 0 0,-41-5-1202 0 0,492 8 1874 0 0,-437-15-1815 0 0,218 23-1 0 0,-294-15 288 0 0,26 3 200 0 0,40 10-139 0 0,-90-18-359 0 0,-24 0-67 0 0,-2-2-128 0 0,0 1-1 0 0,0-1 0 0 0,0 0 0 0 0,-1 1 0 0 0,1-1 1 0 0,0 0-1 0 0,-1 1 0 0 0,1-1 0 0 0,-1 0 0 0 0,1 1 0 0 0,-1-1 1 0 0,0 1-1 0 0,0-1 0 0 0,0 1 0 0 0,0 0 0 0 0,0-1 0 0 0,0 1 1 0 0,0 0-1 0 0,0 0 0 0 0,0-1 0 0 0,-1 1 0 0 0,1 0 1 0 0,0 0-1 0 0,-1 0 0 0 0,1 1 0 0 0,-1-1 0 0 0,1 0 0 0 0,-1 0 1 0 0,-1 0-1 0 0,-8-4-935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5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21191 0 0,'0'0'480'0'0,"2"0"67"0"0,20 4-32 0 0,1-1-1 0 0,38 1 1 0 0,3 0 1078 0 0,9 4-53 0 0,1-2 0 0 0,111-8 0 0 0,-74-4-1550 0 0,-60 4 207 0 0,1-2 0 0 0,51-11 0 0 0,-53 6-493 0 0,25-8-1006 0 0,-62 12-1074 0 0,-6 1-3569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5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13 13824 0 0,'12'-13'4353'0'0,"-14"13"-4113"0"0,0 0 0 0 0,1 1 1 0 0,-1-1-1 0 0,0 1 0 0 0,0-1 1 0 0,1 1-1 0 0,-1-1 0 0 0,-2 2 0 0 0,-9 7 395 0 0,1-1 0 0 0,0 2 0 0 0,-19 18-1 0 0,-29 38 52 0 0,43-46-755 0 0,-30 39 1884 0 0,-47 78 0 0 0,86-123-1490 0 0,4-8-302 0 0,0 0-1 0 0,0 1 1 0 0,1-1-1 0 0,0 1 1 0 0,1 0 0 0 0,-3 9-1 0 0,5-15-21 0 0,-1 0-1 0 0,1 1 0 0 0,0-1 0 0 0,0 0 0 0 0,0 1 0 0 0,0-1 1 0 0,0 0-1 0 0,0 1 0 0 0,0-1 0 0 0,0 0 0 0 0,0 0 0 0 0,0 1 0 0 0,1-1 1 0 0,-1 0-1 0 0,1 0 0 0 0,-1 1 0 0 0,1-1 0 0 0,-1 0 0 0 0,1 0 1 0 0,0 0-1 0 0,-1 0 0 0 0,1 0 0 0 0,0 0 0 0 0,0 0 0 0 0,0 0 0 0 0,0 0 1 0 0,0 0-1 0 0,0 0 0 0 0,0-1 0 0 0,0 1 0 0 0,0 0 0 0 0,0-1 1 0 0,1 1-1 0 0,-1-1 0 0 0,0 1 0 0 0,0-1 0 0 0,0 1 0 0 0,1-1 0 0 0,-1 0 1 0 0,0 0-1 0 0,1 0 0 0 0,-1 0 0 0 0,2 0 0 0 0,16 1 0 0 0,0-1 0 0 0,0-1 0 0 0,26-5 0 0 0,24-2 0 0 0,-35 9-558 0 0,1 0 1 0 0,61 12-1 0 0,-70-8-1345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46 119 11952 0 0,'0'0'1416'0'0,"-8"-3"2358"0"0,8-3-2499 0 0,0 5-1051 0 0,-1-1 0 0 0,1 0 1 0 0,0 0-1 0 0,1 1 0 0 0,-1-1 1 0 0,0 0-1 0 0,0 0 0 0 0,1 1 1 0 0,-1-1-1 0 0,1 0 0 0 0,-1 1 1 0 0,1-1-1 0 0,0 1 0 0 0,-1-1 1 0 0,1 1-1 0 0,0-1 0 0 0,0 1 1 0 0,0-1-1 0 0,2 0 0 0 0,9-10 885 0 0,24-17 0 0 0,-34 27-1033 0 0,7-3 228 0 0,-8 4-224 0 0,0 1 0 0 0,0-1 1 0 0,0 1-1 0 0,0-1 0 0 0,0 1 1 0 0,0 0-1 0 0,0-1 0 0 0,0 1 1 0 0,0 0-1 0 0,0 0 0 0 0,0 0 1 0 0,0-1-1 0 0,0 1 1 0 0,1 0-1 0 0,-1 1-60 0 0,-1 0 0 0 0,1 0 1 0 0,-1-1-1 0 0,1 1 0 0 0,-1 0 1 0 0,1 0-1 0 0,-1 0 0 0 0,0-1 1 0 0,1 1-1 0 0,-1 0 0 0 0,0 0 1 0 0,0 0-1 0 0,0 0 0 0 0,0 0 0 0 0,0 0 1 0 0,0-1-1 0 0,0 1 0 0 0,0 0 1 0 0,0 0-1 0 0,0 0 0 0 0,0 0 1 0 0,-1 0-1 0 0,1 0 0 0 0,0-1 1 0 0,0 1-1 0 0,-1 0 0 0 0,1 0 0 0 0,-1 0 1 0 0,1-1-1 0 0,-1 1 0 0 0,0 1 1 0 0,-3 3 84 0 0,0 0 1 0 0,0-1-1 0 0,-7 7 1 0 0,6-6 11 0 0,1-2-57 0 0,0 0 0 0 0,0 0 0 0 0,0 0 0 0 0,0-1 0 0 0,-1 0-1 0 0,1 1 1 0 0,-8 1 0 0 0,9-3-11 0 0,1 0-1 0 0,-1 0 0 0 0,1 0 0 0 0,-1-1 1 0 0,0 1-1 0 0,0-1 0 0 0,0 0 1 0 0,1 0-1 0 0,-1 0 0 0 0,0 0 1 0 0,0 0-1 0 0,1 0 0 0 0,-1-1 1 0 0,0 0-1 0 0,-3 0 0 0 0,6 0-33 0 0,-1 1-1 0 0,1 0 1 0 0,-1-1-1 0 0,1 1 1 0 0,-1 0-1 0 0,1-1 1 0 0,-1 1-1 0 0,1-1 1 0 0,0 1-1 0 0,-1-1 1 0 0,1 1-1 0 0,0-1 1 0 0,-1 1-1 0 0,1-1 1 0 0,0 1-1 0 0,-1-1 1 0 0,1 0-1 0 0,0 1 1 0 0,0-1 0 0 0,0 1-1 0 0,0-1 1 0 0,0 0-1 0 0,0 1 1 0 0,0-2-1 0 0,0 0 6 0 0,0 0 0 0 0,0 0 0 0 0,1-1 0 0 0,-1 1 0 0 0,1 0 0 0 0,-1 0 0 0 0,3-3 0 0 0,-1 0-9 0 0,1 0 0 0 0,0 0-1 0 0,0 0 1 0 0,1 0 0 0 0,4-4 0 0 0,-3 3 1 0 0,0 1 0 0 0,1 1 0 0 0,-1-1 0 0 0,11-5 0 0 0,-14 8-12 0 0,1 1 0 0 0,-1 0 0 0 0,0 0 0 0 0,0 1 0 0 0,1-1 0 0 0,-1 0 0 0 0,1 1 0 0 0,-1-1 1 0 0,0 1-1 0 0,1 0 0 0 0,-1 0 0 0 0,1 0 0 0 0,-1 0 0 0 0,1 0 0 0 0,-1 1 0 0 0,1-1 0 0 0,3 2 0 0 0,-5-2 0 0 0,0 1-1 0 0,0-1 1 0 0,0 1-1 0 0,0-1 1 0 0,0 1-1 0 0,0 0 1 0 0,0-1-1 0 0,0 1 1 0 0,-1 0-1 0 0,1 0 1 0 0,0-1-1 0 0,0 1 1 0 0,-1 0-1 0 0,1 0 1 0 0,-1 0-1 0 0,1 0 1 0 0,-1 0-1 0 0,1 0 1 0 0,-1 0-1 0 0,0 0 1 0 0,1 0-1 0 0,-1 0 1 0 0,0 0-1 0 0,0 1 1 0 0,0-1-1 0 0,1 0 1 0 0,-1 0-1 0 0,-1 1 1 0 0,1 4 0 0 0,-1 0 1 0 0,1-1-1 0 0,-2 1 1 0 0,-1 5-1 0 0,2-6-1 0 0,-1 0 3 0 0,1 0 0 0 0,-1 0 0 0 0,-1 0-1 0 0,1 0 1 0 0,-1 0 0 0 0,0-1 0 0 0,0 0-1 0 0,0 1 1 0 0,0-1 0 0 0,-1 0 0 0 0,0 0 0 0 0,0-1-1 0 0,0 1 1 0 0,0-1 0 0 0,-1 0 0 0 0,1 0 0 0 0,-1 0-1 0 0,0-1 1 0 0,-8 4 0 0 0,11-6-274 0 0,2-7-3804 0 0,0 0 2540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3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1840 0 0,'0'0'18509'0'0,"5"-9"-16159"0"0,-3 8-2261 0 0,-1-1-1 0 0,0 0 1 0 0,1 1-1 0 0,-1-1 1 0 0,1 1-1 0 0,0 0 1 0 0,3-3-1 0 0,-5 4 32 0 0,10-5 192 0 0,-5 4-202 0 0,1 0 0 0 0,-1 0-1 0 0,1 0 1 0 0,0 1 0 0 0,-1 0 0 0 0,1 0-1 0 0,-1 0 1 0 0,7 2 0 0 0,3 1 440 0 0,22 8 1 0 0,-24-7-356 0 0,1 0 1 0 0,23 4-1 0 0,-20-6-149 0 0,46 3 369 0 0,349-3 976 0 0,-230-11-1448 0 0,-113 3 112 0 0,460-36 468 0 0,-375 29-405 0 0,154-7-112 0 0,-93 14 59 0 0,-2 0-70 0 0,-32 0 5 0 0,58 1 204 0 0,-100-1-124 0 0,104-2-92 0 0,115 3 76 0 0,-271 6-51 0 0,128-4 38 0 0,-102 3-7 0 0,-43 2-24 0 0,134-9 28 0 0,-135 4-21 0 0,144 3 184 0 0,-86 2-150 0 0,-21-4-134 0 0,48 1 79 0 0,51-3 108 0 0,7 1 36 0 0,39 0-11 0 0,-77-1 146 0 0,71-2-154 0 0,0-1 10 0 0,-89-3-37 0 0,1 1 0 0 0,-75 9-93 0 0,143-3 42 0 0,-164 1-35 0 0,1 4 0 0 0,93 13-1 0 0,-78-10-4 0 0,-24-3-15 0 0,32 3 2 0 0,-36-1 0 0 0,11 2 0 0 0,95 15 0 0 0,25-10 0 0 0,-103-7 0 0 0,7 0 33 0 0,150 6 126 0 0,-116-9-55 0 0,128-3 244 0 0,55-1 53 0 0,-224 7-269 0 0,144-12-1 0 0,-161 2-12 0 0,-33 5-16 0 0,41-9-1 0 0,-60 8-122 0 0,-4 1-5 0 0,1 0 0 0 0,0 1-1 0 0,0-1 1 0 0,-1 1-1 0 0,9 1 1 0 0,-12-1-90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4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24 5064 0 0,'4'-13'13010'0'0,"0"10"-11053"0"0,-2 1-1445 0 0,0 1 0 0 0,0 1-1 0 0,0-1 1 0 0,0 0-1 0 0,0 0 1 0 0,0 1-1 0 0,0-1 1 0 0,0 1-1 0 0,0 0 1 0 0,0-1 0 0 0,4 1-1 0 0,-5 0-441 0 0,-1 0 0 0 0,1 0-1 0 0,0 0 1 0 0,0 1 0 0 0,-1-1 0 0 0,1 0-1 0 0,0 0 1 0 0,-1 1 0 0 0,1-1 0 0 0,0 0-1 0 0,-1 0 1 0 0,1 1 0 0 0,0-1 0 0 0,-1 1 0 0 0,1-1-1 0 0,-1 1 1 0 0,1-1 0 0 0,-1 1 0 0 0,1-1-1 0 0,-1 1 1 0 0,1-1 0 0 0,-1 1 0 0 0,0 0-1 0 0,1-1 1 0 0,-1 1 0 0 0,0 0 0 0 0,1-1-1 0 0,-1 1 1 0 0,0 0 0 0 0,0 0 0 0 0,0-1-1 0 0,1 1 1 0 0,-1 0 0 0 0,0-1 0 0 0,0 1-1 0 0,0 1 1 0 0,-2 15 86 0 0,0-1-1 0 0,0 0 1 0 0,-2 0 0 0 0,0 0-1 0 0,-8 21 1 0 0,-4 14-42 0 0,5-9-61 0 0,4-11-50 0 0,-2 0-1 0 0,-1-1 1 0 0,-20 43 0 0 0,17-50-532 0 0,2-1-1 0 0,-13 42 1 0 0,24-64 461 0 0,0 1 0 0 0,0-1-1 0 0,0 0 1 0 0,0 1 0 0 0,0-1 0 0 0,0 0-1 0 0,0 0 1 0 0,0 1 0 0 0,0-1-1 0 0,0 0 1 0 0,0 1 0 0 0,0-1 0 0 0,0 0-1 0 0,0 1 1 0 0,0-1 0 0 0,0 0 0 0 0,1 0-1 0 0,-1 1 1 0 0,0-1 0 0 0,0 0 0 0 0,0 0-1 0 0,0 1 1 0 0,1-1 0 0 0,-1 0 0 0 0,0 0-1 0 0,0 0 1 0 0,1 1 0 0 0,-1-1-1 0 0,0 0 1 0 0,0 0 0 0 0,1 0 0 0 0,-1 0-1 0 0,0 0 1 0 0,0 0 0 0 0,1 1 0 0 0,-1-1-1 0 0,13 0-2502 0 0,7-7 735 0 0,3-4-11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4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83 3224 0 0,'3'-13'-751'0'0,"-2"9"2856"0"0,0 0 1 0 0,0 1-1 0 0,0-1 0 0 0,0 1 1 0 0,1 0-1 0 0,2-5 0 0 0,6-3 46 0 0,-9 10-1941 0 0,-1 1 1 0 0,1-1-1 0 0,-1 1 1 0 0,1-1-1 0 0,0 1 0 0 0,-1-1 1 0 0,0 1-1 0 0,1-1 1 0 0,-1 1-1 0 0,1-1 1 0 0,-1 0-1 0 0,0 1 1 0 0,1-1-1 0 0,-1 0 0 0 0,0 1 1 0 0,0-1-1 0 0,0 0 1 0 0,1 0-1 0 0,-1-1 1 0 0,0 2-64 0 0,0-1 0 0 0,-1 1 0 0 0,1-1 0 0 0,0 1 1 0 0,0-1-1 0 0,-1 1 0 0 0,1-1 0 0 0,0 1 0 0 0,0 0 0 0 0,-1-1 1 0 0,1 1-1 0 0,0-1 0 0 0,-1 1 0 0 0,1-1 0 0 0,-1 1 1 0 0,1 0-1 0 0,-1-1 0 0 0,1 1 0 0 0,-1 0 0 0 0,-2-2 3 0 0,0 1 0 0 0,1 0 0 0 0,-1 0 0 0 0,0 1 0 0 0,1-1-1 0 0,-1 1 1 0 0,0-1 0 0 0,-3 1 0 0 0,1 0-127 0 0,0 0 0 0 0,0 1 0 0 0,0-1 0 0 0,1 1 0 0 0,-1 1 0 0 0,0-1 0 0 0,1 1 0 0 0,-1-1 0 0 0,1 1 0 0 0,-1 0 0 0 0,1 1 0 0 0,-5 2 0 0 0,3 0 63 0 0,0 0 0 0 0,0 0 0 0 0,1 1 0 0 0,-1-1 0 0 0,1 1 0 0 0,-8 13 0 0 0,4-3 58 0 0,0 0-1 0 0,1 1 0 0 0,1 0 1 0 0,1 0-1 0 0,-7 28 0 0 0,11-35-128 0 0,0-1 0 0 0,1 1 1 0 0,0 0-1 0 0,0 0 0 0 0,1-1 0 0 0,1 1 0 0 0,-1 0 1 0 0,2 0-1 0 0,2 11 0 0 0,-3-18-6 0 0,0 1-1 0 0,0-1 1 0 0,0 0-1 0 0,0 1 1 0 0,1-1-1 0 0,-1 0 1 0 0,1 0-1 0 0,0 0 1 0 0,0 0 0 0 0,0 0-1 0 0,1-1 1 0 0,-1 1-1 0 0,1-1 1 0 0,-1 1-1 0 0,1-1 1 0 0,0 0-1 0 0,0 0 1 0 0,0 0 0 0 0,0 0-1 0 0,0-1 1 0 0,0 1-1 0 0,0-1 1 0 0,1 0-1 0 0,-1 0 1 0 0,0 0-1 0 0,1 0 1 0 0,-1-1 0 0 0,6 1-1 0 0,3 0 224 0 0,0-1 0 0 0,0 0 0 0 0,20-4-1 0 0,-27 3-154 0 0,1 0 0 0 0,-1-1-1 0 0,0 0 1 0 0,1 0-1 0 0,-1 0 1 0 0,0 0 0 0 0,0-1-1 0 0,0 0 1 0 0,7-6-1 0 0,-3 3-75 0 0,-2-1 0 0 0,1-1 0 0 0,-1 1 0 0 0,0-1-1 0 0,0-1 1 0 0,-1 1 0 0 0,-1-1 0 0 0,1 0 0 0 0,-1 0 0 0 0,-1-1-1 0 0,0 1 1 0 0,5-18 0 0 0,31-126-893 0 0,-39 150 545 0 0,0 0 0 0 0,0 1 0 0 0,0-1 1 0 0,0 0-1 0 0,0 1 0 0 0,1-1 0 0 0,-1 1 0 0 0,1-1 0 0 0,0 1 0 0 0,0 0 1 0 0,0-1-1 0 0,3-1 0 0 0,1 3-3041 0 0,2-1 1105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4:4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38 19063 0 0,'1'-1'148'0'0,"-1"-1"-1"0"0,0 1 0 0 0,1-1 1 0 0,-1 1-1 0 0,0-1 0 0 0,0 1 0 0 0,0-1 1 0 0,0 1-1 0 0,-1-1 0 0 0,1 1 0 0 0,0-1 1 0 0,-1 1-1 0 0,0-3 0 0 0,1 3-2 0 0,-1 1-1 0 0,1-1 1 0 0,-1 0-1 0 0,1 1 0 0 0,-1-1 1 0 0,0 0-1 0 0,1 1 1 0 0,-1-1-1 0 0,0 1 1 0 0,1-1-1 0 0,-1 1 0 0 0,0-1 1 0 0,0 1-1 0 0,1 0 1 0 0,-1-1-1 0 0,0 1 1 0 0,0 0-1 0 0,-1-1 0 0 0,-1 1 214 0 0,-1 0-1 0 0,0-1 1 0 0,0 2-1 0 0,1-1 0 0 0,-1 0 1 0 0,0 1-1 0 0,0-1 0 0 0,1 1 1 0 0,-7 3-1 0 0,4-2-345 0 0,1 0-1 0 0,0 0 1 0 0,0 1 0 0 0,0 0-1 0 0,0 0 1 0 0,0 1-1 0 0,0-1 1 0 0,1 1 0 0 0,-1 0-1 0 0,1 0 1 0 0,0 0 0 0 0,1 1-1 0 0,-1 0 1 0 0,1-1-1 0 0,0 1 1 0 0,0 0 0 0 0,0 1-1 0 0,1-1 1 0 0,0 0 0 0 0,-2 7-1 0 0,-3 10 154 0 0,2 0-1 0 0,1 0 1 0 0,0 1 0 0 0,2 0-1 0 0,0-1 1 0 0,2 1 0 0 0,0 0-1 0 0,2-1 1 0 0,0 1 0 0 0,2 0-1 0 0,6 23 1 0 0,-9-43-118 0 0,0 1-1 0 0,0-1 1 0 0,0 0-1 0 0,1 0 1 0 0,-1 0-1 0 0,1 1 1 0 0,0-1-1 0 0,0-1 1 0 0,0 1 0 0 0,0 0-1 0 0,0 0 1 0 0,0-1-1 0 0,1 1 1 0 0,-1-1-1 0 0,1 0 1 0 0,0 0-1 0 0,0 0 1 0 0,0 0-1 0 0,0 0 1 0 0,0-1 0 0 0,3 2-1 0 0,-2-2 14 0 0,0 0 1 0 0,1 0-1 0 0,-1-1 0 0 0,0 1 0 0 0,0-1 0 0 0,0 0 1 0 0,0 0-1 0 0,1-1 0 0 0,-1 1 0 0 0,0-1 1 0 0,0 0-1 0 0,0 0 0 0 0,0 0 0 0 0,0-1 1 0 0,0 1-1 0 0,7-5 0 0 0,-4 2-60 0 0,0-1 0 0 0,-1 1 0 0 0,1-1 0 0 0,-1-1 0 0 0,-1 1 0 0 0,1-1 0 0 0,-1 0 0 0 0,1-1 0 0 0,-2 1 0 0 0,1-1 0 0 0,-1 0 0 0 0,0 0 0 0 0,0 0 0 0 0,-1-1 0 0 0,4-13 0 0 0,1-8 0 0 0,-2 1 0 0 0,5-59 0 0 0,-9 72 0 0 0,-1 2-99 0 0,0-1 0 0 0,-1 0 1 0 0,0 0-1 0 0,-4-20 0 0 0,4 29-130 0 0,-1 0 0 0 0,-1 0 0 0 0,1 0 0 0 0,-1 0-1 0 0,1 0 1 0 0,-1 1 0 0 0,-1-1 0 0 0,1 1 0 0 0,-1 0 0 0 0,0-1 0 0 0,0 1 0 0 0,0 0 0 0 0,0 1-1 0 0,0-1 1 0 0,-9-6 0 0 0,-1 4-9779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8214 1376 0 0,'-1'-2'4333'0'0,"-6"-8"-3470"0"0,7 10-603 0 0,-1-1 0 0 0,1 1-1 0 0,-1 0 1 0 0,0-1 0 0 0,1 1 0 0 0,-1 0 0 0 0,1-1 0 0 0,-1 1 0 0 0,0 0-1 0 0,1 0 1 0 0,-1 0 0 0 0,0 0 0 0 0,1 0 0 0 0,-1 0 0 0 0,0 0 0 0 0,1 0 0 0 0,-1 0-1 0 0,0 0 1 0 0,1 0 0 0 0,-1 0 0 0 0,0 0 0 0 0,1 0 0 0 0,-1 1 0 0 0,0-1-1 0 0,-17 11 1617 0 0,4-3 3531 0 0,-2 6-400 0 0,15-13-4902 0 0,1 0-18 0 0,0 0-1 0 0,-1 0 0 0 0,0 1 1 0 0,1-1-1 0 0,-1 0 1 0 0,0 0-1 0 0,1 0 0 0 0,-1 0 1 0 0,0 0-1 0 0,0 0 1 0 0,0 0-1 0 0,0 0 0 0 0,-1 1 1 0 0,-6 7 1375 0 0,19-24-1147 0 0,-8 9-284 0 0,1 0-1 0 0,-1 1 1 0 0,1-1 0 0 0,0 1 0 0 0,9-8-1 0 0,6-9 43 0 0,6-9-5 0 0,2 1 0 0 0,53-46 0 0 0,-9 3-4 0 0,-46 48-64 0 0,2-1 0 0 0,36-28 0 0 0,-50 43-2 0 0,-10 9 4 0 0,-1 0 0 0 0,1-1-1 0 0,0 1 1 0 0,0 0 0 0 0,0 0 0 0 0,4-2 0 0 0,7-3 22 0 0,0-1 1 0 0,0 0-1 0 0,-1-1 1 0 0,0 0 0 0 0,14-15-1 0 0,25-18 77 0 0,139-108-26 0 0,-171 133-73 0 0,180-134 62 0 0,-152 118-64 0 0,82-64 0 0 0,115-103 285 0 0,-183 154-191 0 0,-27 21-4 0 0,-1-2-1 0 0,31-31 1 0 0,-2-5 38 0 0,142-109 0 0 0,-179 151-61 0 0,34-35 0 0 0,-12 11 3 0 0,-3 3 12 0 0,-16 15-25 0 0,39-30 0 0 0,78-53 7 0 0,-92 69-59 0 0,179-146 65 0 0,-40 25 118 0 0,-15 11-35 0 0,-52 46-142 0 0,-15 20 47 0 0,20-18-63 0 0,67-60 39 0 0,-13 12-4 0 0,-135 106-27 0 0,178-146 47 0 0,-13 16-39 0 0,49-47-8 0 0,-209 178 62 0 0,92-88-97 0 0,-24 19-28 0 0,42-25 364 0 0,-64 46-185 0 0,-8 6-62 0 0,22-11-27 0 0,14-12 4 0 0,-35 31-34 0 0,22-18 0 0 0,25-15 64 0 0,-62 44-64 0 0,47-36 64 0 0,75-61 88 0 0,-113 93-197 0 0,-25 22 18 0 0,-29 19 27 0 0,-17 14 0 0 0,1 0 0 0 0,1 2 0 0 0,26-16 0 0 0,12-6 44 0 0,-25 14-24 0 0,38-28 18 0 0,-18 11-12 0 0,-20 17-26 0 0,93-69 0 0 0,-37 6-106 0 0,-3 2-76 0 0,-70 71 170 0 0,0 0-1 0 0,1 2 1 0 0,0-1-1 0 0,24-10 0 0 0,-8 3 99 0 0,0-1 1 0 0,-1-1-1 0 0,53-47 0 0 0,-56 43-52 0 0,59-52-44 0 0,-55 46-136 0 0,1 1 0 0 0,69-45 0 0 0,22 0 227 0 0,129-103 1 0 0,-167 105 89 0 0,-44 35-228 0 0,1 2 1 0 0,59-36-1 0 0,-85 62 7 0 0,54-33 364 0 0,86-65 1 0 0,-143 94-286 0 0,0 0 1 0 0,20-26 0 0 0,-3 2-2 0 0,-7 10-72 0 0,-12 13-39 0 0,0 1 0 0 0,1 0-1 0 0,20-15 1 0 0,-4 6-21 0 0,-2 3-18 0 0,0 0-1 0 0,44-22 1 0 0,-38 24 336 0 0,0-2 0 0 0,-2-2 1 0 0,34-28-1 0 0,-41 30-167 0 0,65-63-645 0 0,-45 39 464 0 0,-22 23 229 0 0,5-6 138 0 0,1 1 1 0 0,44-30 0 0 0,-15 17-234 0 0,-1-3 0 0 0,99-96 0 0 0,-90 68 0 0 0,-35 35 0 0 0,2 2 0 0 0,55-44 0 0 0,-62 56 0 0 0,29-31 0 0 0,-29 27 0 0 0,-9 7 0 0 0,12-17 0 0 0,12-12 0 0 0,-15 15 0 0 0,-21 24 0 0 0,1 1 0 0 0,-1 0 0 0 0,11-10 0 0 0,-4 2 0 0 0,1-3 0 0 0,-11 17 0 0 0,-1-1 0 0 0,1 1 0 0 0,-1-1 0 0 0,0 1 0 0 0,1-1 0 0 0,-1 0 0 0 0,0 1 0 0 0,1-1 0 0 0,-1 0 0 0 0,0 1 0 0 0,0-1 0 0 0,0 0 0 0 0,0 1 0 0 0,1-1 0 0 0,-1-1 0 0 0,1-3 0 0 0,0-1 5 0 0,-2-3-30 0 0,1 8-68 0 0,3 5-2881 0 0,-3-3 2601 0 0,1 1 0 0 0,0-1 0 0 0,0 1 0 0 0,-1-1-1 0 0,1 1 1 0 0,-1-1 0 0 0,1 3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0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2 594 8752 0 0,'-2'4'19608'0'0,"24"-66"-17481"0"0,-13 38-1788 0 0,16-30 1 0 0,-11 31-195 0 0,9-17 56 0 0,13-31-48 0 0,-1 5-6 0 0,-35 65-139 0 0,16-30 50 0 0,-15 29-53 0 0,1 0 1 0 0,-1-1 0 0 0,1 1 0 0 0,-1 0 0 0 0,1 0 0 0 0,0 1 0 0 0,0-1 0 0 0,0 0 0 0 0,0 0 0 0 0,4-2 0 0 0,-6 4-8 0 0,1 0 1 0 0,-1 0-1 0 0,1-1 1 0 0,0 1-1 0 0,-1 0 0 0 0,1 0 1 0 0,-1 0-1 0 0,1 0 1 0 0,-1 0-1 0 0,1 0 1 0 0,0 0-1 0 0,-1 0 0 0 0,1 0 1 0 0,-1 0-1 0 0,1 0 1 0 0,0 0-1 0 0,-1 0 0 0 0,1 1 1 0 0,-1-1-1 0 0,1 0 1 0 0,-1 0-1 0 0,1 1 0 0 0,-1-1 1 0 0,1 0-1 0 0,-1 1 1 0 0,1-1-1 0 0,-1 0 1 0 0,1 1-1 0 0,-1-1 0 0 0,1 1 1 0 0,-1 0-1 0 0,1 0-7 0 0,2 1 5 0 0,0 1 0 0 0,-1 0 1 0 0,1 0-1 0 0,-1 0 0 0 0,0 1 0 0 0,0-1 0 0 0,0 0 0 0 0,3 8 1 0 0,8 31-48 0 0,-1-2-8 0 0,7 9 40 0 0,17 38-19 0 0,-31-77 35 0 0,0-1 1 0 0,1 0-1 0 0,0 0 0 0 0,1 0 0 0 0,-1-1 1 0 0,13 12-1 0 0,-17-18 5 0 0,0 0-1 0 0,0-1 1 0 0,0 1 0 0 0,0-1-1 0 0,1 1 1 0 0,-1-1 0 0 0,0 0-1 0 0,0 0 1 0 0,1 0 0 0 0,-1 0-1 0 0,1-1 1 0 0,-1 1-1 0 0,1 0 1 0 0,-1-1 0 0 0,1 0-1 0 0,-1 0 1 0 0,1 1 0 0 0,4-2-1 0 0,-3 0 5 0 0,0 0 0 0 0,0 0-1 0 0,-1 0 1 0 0,1-1-1 0 0,-1 1 1 0 0,1-1 0 0 0,-1 0-1 0 0,1 0 1 0 0,-1 0-1 0 0,0-1 1 0 0,3-3 0 0 0,4-4 7 0 0,0 0 1 0 0,-1-1 0 0 0,-1-1 0 0 0,0 0 0 0 0,11-21-1 0 0,-3-2 36 0 0,21-66 0 0 0,-25 65 79 0 0,-5 12-164 0 0,0-1 1 0 0,-2 0 0 0 0,-1 0-1 0 0,-1 0 1 0 0,0-34 0 0 0,-3 51-310 0 0,-1 0 0 0 0,0 1 1 0 0,0-1-1 0 0,0 0 0 0 0,-1 1 1 0 0,0-1-1 0 0,-5-10 0 0 0,2 5-1324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2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76 143 4144 0 0,'2'-6'502'0'0,"0"0"0"0"0,-1 0 0 0 0,1-1-1 0 0,-1-8 1 0 0,2-5 4262 0 0,14-47 2676 0 0,-17 65-7369 0 0,3-11 1918 0 0,-5 12-908 0 0,-2 7-676 0 0,-3 7-347 0 0,0 0-1 0 0,2 1 0 0 0,-1 0 1 0 0,2 1-1 0 0,0-1 0 0 0,-4 25 1 0 0,1-3-48 0 0,2-11 26 0 0,1 0-1 0 0,2 1 0 0 0,0 0 0 0 0,2-1 0 0 0,1 1 0 0 0,0 0 1 0 0,2-1-1 0 0,1 1 0 0 0,10 31 0 0 0,-11-48 108 0 0,0 0 0 0 0,0 0 0 0 0,1 0 0 0 0,0 0 0 0 0,1-1-1 0 0,-1 1 1 0 0,2-1 0 0 0,10 13 0 0 0,-14-19-78 0 0,0 0 0 0 0,-1 0 0 0 0,1-1 1 0 0,0 1-1 0 0,1 0 0 0 0,-1-1 0 0 0,0 1 0 0 0,0-1 1 0 0,1 0-1 0 0,-1 0 0 0 0,0 0 0 0 0,1 0 0 0 0,-1 0 0 0 0,1 0 1 0 0,0-1-1 0 0,-1 1 0 0 0,1-1 0 0 0,-1 0 0 0 0,1 0 0 0 0,0 0 1 0 0,-1 0-1 0 0,1 0 0 0 0,0 0 0 0 0,-1-1 0 0 0,1 1 0 0 0,-1-1 1 0 0,1 0-1 0 0,-1 0 0 0 0,1 0 0 0 0,-1 0 0 0 0,1 0 0 0 0,-1 0 1 0 0,0-1-1 0 0,0 1 0 0 0,4-4 0 0 0,-3 2 19 0 0,0 1 0 0 0,0-1 1 0 0,0 0-1 0 0,0-1 0 0 0,-1 1 0 0 0,1 0 0 0 0,-1-1 0 0 0,0 1 1 0 0,0-1-1 0 0,0 0 0 0 0,0 0 0 0 0,-1 0 0 0 0,0 0 0 0 0,2-5 1 0 0,-3 6-44 0 0,0 1 1 0 0,1-1 0 0 0,-1 1 0 0 0,0 0 0 0 0,0-1-1 0 0,0 1 1 0 0,-1-1 0 0 0,1 1 0 0 0,0-1 0 0 0,-1 1-1 0 0,0-1 1 0 0,1 1 0 0 0,-1 0 0 0 0,0 0 0 0 0,0-1-1 0 0,-1 1 1 0 0,1 0 0 0 0,0 0 0 0 0,-1 0 0 0 0,1 0-1 0 0,-1 0 1 0 0,0 0 0 0 0,1 1 0 0 0,-1-1 0 0 0,-3-2-1 0 0,2 3-11 0 0,0-1-1 0 0,0 1 0 0 0,0 0 0 0 0,0 0 0 0 0,0 0 0 0 0,0 1 0 0 0,0-1 0 0 0,0 0 0 0 0,0 1 0 0 0,0 0 0 0 0,0 0 0 0 0,-1 0 0 0 0,-5 1 1 0 0,-5 1 28 0 0,-23 7 1 0 0,30-7-49 0 0,0 1-106 0 0,0-1 0 0 0,0 1-1 0 0,0 0 1 0 0,1 1 0 0 0,-1-1 0 0 0,1 2-1 0 0,0-1 1 0 0,-10 9 0 0 0,-7 12-7855 0 0,11-10-1019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11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7954 2760 0 0,'0'0'8826'0'0,"8"-7"-7527"0"0,5-7 689 0 0,-12 13-1831 0 0,8-10 1668 0 0,1 2-1099 0 0,-1 0-1 0 0,13-17 1 0 0,-14 15-470 0 0,1 1-1 0 0,17-17 1 0 0,56-51 968 0 0,-73 69-1055 0 0,1 0 0 0 0,21-13 0 0 0,0 0-38 0 0,47-32-26 0 0,-23 18-8 0 0,-46 29-86 0 0,-1 0 0 0 0,0-1 0 0 0,7-9 0 0 0,-8 10 4 0 0,-1 0-1 0 0,1 0 1 0 0,1 0 0 0 0,8-6 0 0 0,34-24 53 0 0,-12 9-51 0 0,69-61 175 0 0,-88 71-142 0 0,-8 8-11 0 0,23-19 0 0 0,31-26 68 0 0,-16 15-45 0 0,-35 27-12 0 0,1 1 1 0 0,19-12-1 0 0,85-60 292 0 0,-91 63-292 0 0,18-20 86 0 0,-29 26-23 0 0,54-48 258 0 0,3 4-1 0 0,84-51 0 0 0,-144 100-352 0 0,0-1 1 0 0,-1-1-1 0 0,-1 0 1 0 0,0-1-1 0 0,11-15 1 0 0,-21 26-13 0 0,43-56 85 0 0,-22 28 4 0 0,1 1 0 0 0,43-40 0 0 0,87-63 45 0 0,-67 44 230 0 0,12-9-360 0 0,163-144 180 0 0,-175 138-180 0 0,52-64 312 0 0,-67 78-446 0 0,10-2 1160 0 0,0-18-820 0 0,2-3-50 0 0,44-56-78 0 0,-68 73-61 0 0,62-85 63 0 0,-83 130-87 0 0,-3-2 0 0 0,-1-2-1 0 0,29-64 1 0 0,42-58-3 0 0,-6 10 0 0 0,-40 52 18 0 0,-5 10 32 0 0,45-121 0 0 0,-89 197-29 0 0,1 0 0 0 0,27-46 0 0 0,49-83 74 0 0,-37 64-43 0 0,18-36 22 0 0,69-183 0 0 0,-21 42 189 0 0,-51 122-179 0 0,-27 55-51 0 0,54-127-1 0 0,-66 147-16 0 0,17-82 0 0 0,1-66 128 0 0,6-28 320 0 0,24-176-208 0 0,-47 164 0 0 0,-15 34-140 0 0,-9 111 136 0 0,0 38-180 0 0,16-87 0 0 0,-15 118-100 0 0,2-9-8 0 0,-6 49-49 0 0,0-1 1 0 0,0 1-1 0 0,-1-1 0 0 0,-1 1 0 0 0,0-9 0 0 0,0 10-24 0 0,0 0 0 0 0,1 0-1 0 0,0-1 1 0 0,0 1-1 0 0,1 0 1 0 0,-1-1 0 0 0,4-10-1 0 0,1-4-3424 0 0,-5 16 1852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1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15 594 5528 0 0,'0'0'249'0'0,"-15"8"12047"0"0,17-11-13100 0 0,4-6 1537 0 0,0 0 1 0 0,6-14-1 0 0,6-9 141 0 0,-5 10-437 0 0,0 0-1 0 0,-2-1 0 0 0,11-30 0 0 0,17-74 946 0 0,-22 47-1133 0 0,-17 78-265 0 0,1 10 13 0 0,0 0 0 0 0,0 0 0 0 0,1-1 0 0 0,4 11 0 0 0,0 4 2 0 0,0 3-23 0 0,2 1 0 0 0,12 27 0 0 0,-14-40 24 0 0,1 0 0 0 0,0-1 0 0 0,0 0 0 0 0,1 0 0 0 0,16 17 0 0 0,-23-28 2 0 0,0 0-1 0 0,0 1 0 0 0,0-1 0 0 0,0 0 0 0 0,0 0 1 0 0,0-1-1 0 0,0 1 0 0 0,1 0 0 0 0,-1 0 1 0 0,0 0-1 0 0,0-1 0 0 0,1 1 0 0 0,-1-1 0 0 0,0 1 1 0 0,1-1-1 0 0,-1 1 0 0 0,0-1 0 0 0,1 0 1 0 0,-1 0-1 0 0,1 0 0 0 0,-1 1 0 0 0,1-1 0 0 0,-1-1 1 0 0,0 1-1 0 0,1 0 0 0 0,-1 0 0 0 0,1-1 1 0 0,1 0-1 0 0,-1 0 67 0 0,1-1 0 0 0,-1 1 0 0 0,1-1 1 0 0,-1 0-1 0 0,0 0 0 0 0,0 0 0 0 0,0 0 1 0 0,0-1-1 0 0,0 1 0 0 0,-1 0 0 0 0,1-1 1 0 0,2-5-1 0 0,7-15 325 0 0,-2-1-1 0 0,10-38 1 0 0,-10 32-340 0 0,4-24 143 0 0,13-105 0 0 0,-24 131-292 0 0,-2 21-444 0 0,0-1-1 0 0,0 0 1 0 0,1 1-1 0 0,1-1 0 0 0,2-9 1 0 0,-1 10-1107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1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16559 0 0,'0'0'1658'0'0,"12"-4"-1500"0"0,38-21 2116 0 0,-41 22-1925 0 0,0-1-68 0 0,-1 1 0 0 0,1 0-1 0 0,0 0 1 0 0,-1 1 0 0 0,14-2-1 0 0,-19 4-261 0 0,-1 0 0 0 0,0 0-1 0 0,1 0 1 0 0,-1 0 0 0 0,0 0-1 0 0,1 0 1 0 0,-1 1 0 0 0,0-1-1 0 0,0 1 1 0 0,1-1 0 0 0,-1 1-1 0 0,0 0 1 0 0,0 0 0 0 0,0 0-1 0 0,0 0 1 0 0,0 0-1 0 0,0 0 1 0 0,0 1 0 0 0,0-1-1 0 0,-1 1 1 0 0,1-1 0 0 0,0 1-1 0 0,-1 0 1 0 0,1 0 0 0 0,2 3-1 0 0,-3-2-9 0 0,0-1 0 0 0,-1 0-1 0 0,1 1 1 0 0,0-1 0 0 0,-1 1-1 0 0,1 0 1 0 0,-1-1 0 0 0,0 1-1 0 0,0-1 1 0 0,0 1 0 0 0,0 0-1 0 0,-1 2 1 0 0,-7 32 158 0 0,4-22-63 0 0,-4 7 132 0 0,6-17-44 0 0,1 0 1 0 0,-1-1 0 0 0,1 1 0 0 0,0 0-1 0 0,-1 10 1 0 0,2-14-18 0 0,5-1-134 0 0,0-1 1 0 0,0-1 0 0 0,0 1-1 0 0,0 0 1 0 0,0-1-1 0 0,0 0 1 0 0,0 0-1 0 0,-1-1 1 0 0,9-5-1 0 0,11-5-20 0 0,50-17-1997 0 0,-52 22 77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1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7092 1840 0 0,'0'18'2999'0'0,"-12"3"7099"0"0,-7-5-5516 0 0,3 2-846 0 0,12-12-3138 0 0,-1-1 1 0 0,1 1-1 0 0,-6 10 0 0 0,9-15-448 0 0,-10 20 1171 0 0,10-20-871 0 0,2-2-112 0 0,6-11-323 0 0,-1 1 86 0 0,-1 0 1 0 0,5-20-1 0 0,1 0 32 0 0,97-287 1083 0 0,-45 127-872 0 0,-23 77-209 0 0,45-172 130 0 0,-23 73-113 0 0,136-438-4 0 0,-16-6-32 0 0,102-349-117 0 0,-168 613 13 0 0,198-578 52 0 0,-192 593 112 0 0,54-151 389 0 0,-104 337-376 0 0,31-84 14 0 0,81-193-86 0 0,-96 220-70 0 0,-32 85-19 0 0,-55 160-33 0 0,9-27 18 0 0,-10 29-19 0 0,0 0-1 0 0,0 0 1 0 0,0 0-1 0 0,1 0 1 0 0,-2 0-1 0 0,1 0 1 0 0,0 0-1 0 0,0 0 1 0 0,-1 0-1 0 0,1 1 1 0 0,-1-1-1 0 0,1 0 1 0 0,-1 0-1 0 0,-1-2 1 0 0,1 3-89 0 0,-10 4-197 0 0,2-1-451 0 0,-1 2 0 0 0,1-1 1 0 0,0 1-1 0 0,0 1 0 0 0,0 0 0 0 0,0 0 0 0 0,-11 10 1 0 0,9-6-744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1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13 110 14744 0 0,'0'0'1334'0'0,"-3"-3"-1069"0"0,-1 0-105 0 0,3 2-19 0 0,1 0 0 0 0,-1 1-1 0 0,1-1 1 0 0,-1 0 0 0 0,1 1-1 0 0,0-1 1 0 0,-1 0-1 0 0,1 1 1 0 0,0-1 0 0 0,-1 0-1 0 0,1 0 1 0 0,0 1-1 0 0,0-1 1 0 0,0 0 0 0 0,0 0-1 0 0,0 0 1 0 0,0 1-1 0 0,0-1 1 0 0,0 0 0 0 0,0 0-1 0 0,0 0 1 0 0,0 1-1 0 0,0-1 1 0 0,1 0 0 0 0,-1 0-1 0 0,0 1 1 0 0,1-1-1 0 0,-1-1 1 0 0,14-21 1761 0 0,-12 20-1627 0 0,2-2-128 0 0,0 0-1 0 0,1 1 1 0 0,-1-1 0 0 0,1 1 0 0 0,0 0-1 0 0,1 0 1 0 0,-1 1 0 0 0,1-1 0 0 0,-1 1-1 0 0,1 0 1 0 0,0 1 0 0 0,0 0 0 0 0,0 0-1 0 0,8-2 1 0 0,-12 4-122 0 0,0 0-1 0 0,-1 0 0 0 0,1 0 1 0 0,0 0-1 0 0,0 1 1 0 0,0-1-1 0 0,0 0 0 0 0,0 1 1 0 0,-1 0-1 0 0,1-1 1 0 0,0 1-1 0 0,0 0 0 0 0,-1 0 1 0 0,1 0-1 0 0,-1 0 1 0 0,1 0-1 0 0,-1 0 0 0 0,1 0 1 0 0,-1 1-1 0 0,1-1 1 0 0,-1 0-1 0 0,0 1 0 0 0,0-1 1 0 0,0 1-1 0 0,0 0 1 0 0,2 3-1 0 0,-1 0-30 0 0,1 0-1 0 0,-1 1 1 0 0,0-1 0 0 0,-1 1-1 0 0,1-1 1 0 0,-1 1 0 0 0,1 9-1 0 0,-2 2 8 0 0,0 1 0 0 0,-1-1-1 0 0,-1 0 1 0 0,-5 22 0 0 0,-23 68-57 0 0,8-31-120 0 0,18-60 183 0 0,-37 129-50 0 0,41-145 51 0 0,-1 2 92 0 0,0 1 1 0 0,0 0 0 0 0,0 0-1 0 0,1-1 1 0 0,-1 1 0 0 0,1 3-1 0 0,0-5 156 0 0,5-2-101 0 0,1 1 0 0 0,-1-1 0 0 0,1 0 0 0 0,-1 0 0 0 0,0-1 0 0 0,0 1 0 0 0,1-1 0 0 0,5-4 0 0 0,41-25 204 0 0,-3 2-241 0 0,17 2-5 0 0,-45 19-572 0 0,0-1 1 0 0,0 0-1 0 0,27-18 1 0 0,-37 19-37 0 0,-4 4-368 0 0,-1-1-1 0 0,1 1 0 0 0,9-11 1 0 0,-4 1-899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22 318 7832 0 0,'-2'-2'458'0'0,"0"1"0"0"0,1-1 1 0 0,-1 0-1 0 0,0 0 0 0 0,1 0 0 0 0,0 0 1 0 0,-1 0-1 0 0,1 0 0 0 0,0 0 1 0 0,0 0-1 0 0,0 0 0 0 0,0 0 0 0 0,0-1 1 0 0,1 1-1 0 0,-1 0 0 0 0,1-1 0 0 0,-1 1 1 0 0,1 0-1 0 0,0-1 0 0 0,0 1 1 0 0,0 0-1 0 0,0-1 0 0 0,0 1 0 0 0,1-1 1 0 0,-1 1-1 0 0,2-3 0 0 0,1-8 730 0 0,1 0-1 0 0,0 0 0 0 0,9-16 1 0 0,-9 21-1248 0 0,3-7 575 0 0,-3 5-234 0 0,0-1 0 0 0,1 2 0 0 0,1-1 0 0 0,11-15 0 0 0,-17 24-278 0 0,0 1 0 0 0,0-1 0 0 0,1 1-1 0 0,-1 0 1 0 0,0-1 0 0 0,1 1 0 0 0,-1-1 0 0 0,1 1 0 0 0,-1-1-1 0 0,0 1 1 0 0,1 0 0 0 0,-1-1 0 0 0,1 1 0 0 0,-1 0-1 0 0,1 0 1 0 0,-1-1 0 0 0,1 1 0 0 0,-1 0 0 0 0,1 0 0 0 0,0 0-1 0 0,-1 0 1 0 0,1 0 0 0 0,-1-1 0 0 0,1 1 0 0 0,-1 0-1 0 0,1 0 1 0 0,0 0 0 0 0,-1 1 0 0 0,1-1 0 0 0,-1 0 0 0 0,1 0-1 0 0,-1 0 1 0 0,1 0 0 0 0,-1 0 0 0 0,2 1 0 0 0,-1 0-5 0 0,0 0 1 0 0,0 0 0 0 0,0 1 0 0 0,0-1-1 0 0,0 0 1 0 0,0 1 0 0 0,0-1 0 0 0,1 3 0 0 0,-1-2 6 0 0,8 18-27 0 0,-1 0 1 0 0,-1 1-1 0 0,7 31 0 0 0,-5-18-19 0 0,-7-27 35 0 0,1 1 0 0 0,7 13 0 0 0,-8-18 32 0 0,-1 0 0 0 0,1-1 0 0 0,0 1 1 0 0,-1-1-1 0 0,1 1 0 0 0,1-1 0 0 0,-1 0 1 0 0,0 1-1 0 0,5 2 0 0 0,-6-4-2 0 0,0-1 1 0 0,0 0-1 0 0,-1 0 0 0 0,1 0 1 0 0,0 1-1 0 0,0-1 0 0 0,0 0 0 0 0,0 0 1 0 0,-1 0-1 0 0,1 0 0 0 0,0 0 1 0 0,0-1-1 0 0,0 1 0 0 0,0 0 0 0 0,-1 0 1 0 0,1 0-1 0 0,0-1 0 0 0,0 1 1 0 0,0 0-1 0 0,-1-1 0 0 0,1 1 0 0 0,0-1 1 0 0,-1 1-1 0 0,1-1 0 0 0,0 1 1 0 0,-1-1-1 0 0,1 0 0 0 0,-1 1 0 0 0,1-1 1 0 0,-1 0-1 0 0,1 1 0 0 0,0-2 1 0 0,14-25 529 0 0,-15 26-522 0 0,86-166 827 0 0,-40 80-4303 0 0,-37 71-2971 0 0,-1 1-1944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3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54 2760 0 0,'0'0'4537'0'0,"0"-20"1416"0"0,9-4 147 0 0,-13 14 1101 0 0,1 16-6998 0 0,1 0 0 0 0,-1 0 1 0 0,1 0-1 0 0,0 0 0 0 0,0 0 0 0 0,0 0 0 0 0,1 1 0 0 0,0-1 0 0 0,0 0 0 0 0,1 1 0 0 0,0 9 0 0 0,0 9-111 0 0,0 2 28 0 0,3 29-1 0 0,-2-37-80 0 0,0 0-1 0 0,-4 27 0 0 0,1 2-14 0 0,-1 35 157 0 0,-3 42-64 0 0,3-73-76 0 0,3 62 0 0 0,1-44 35 0 0,0-38-22 0 0,0-19-33 0 0,-1-1 0 0 0,-2 26 0 0 0,1 3 45 0 0,1-32-43 0 0,0 0 1 0 0,-2 15-1 0 0,2 11 41 0 0,0-31-55 0 0,-1 1-1 0 0,1 0 1 0 0,0-1-1 0 0,2 10 1 0 0,0 6 12 0 0,-2 51-21 0 0,0-43 30 0 0,1-14 8 0 0,-1 0 0 0 0,0 0 0 0 0,-4 18-1 0 0,-1 33 110 0 0,4-61-140 0 0,1 1 0 0 0,0-1 0 0 0,0 0 0 0 0,0 0 0 0 0,2 7 1 0 0,0 9 13 0 0,-2 64 43 0 0,-7-34 0 0 0,-17 61 53 0 0,23-107-106 0 0,1-3-11 0 0,1 0 0 0 0,-1 0 0 0 0,0 1 0 0 0,0-1 0 0 0,0 0 0 0 0,0 0 0 0 0,-1 0 0 0 0,1 0 0 0 0,0 1 0 0 0,0-1 0 0 0,-1 0 0 0 0,0 2 0 0 0,-2 4 0 0 0,2 21 0 0 0,2-19 15 0 0,0-1 16 0 0,-8 20-13 0 0,7-21-18 0 0,0-5 15 0 0,0 0 0 0 0,0 1 1 0 0,0-1-1 0 0,0 0 0 0 0,-1 1 0 0 0,1-1 0 0 0,-2 5 1 0 0,-4 13 62 0 0,1-4 18 0 0,2-8-51 0 0,1 0 0 0 0,0 0 0 0 0,-2 10 0 0 0,4-3 313 0 0,0-14-313 0 0,0 0-1 0 0,0 1 1 0 0,-1-1 0 0 0,1 1 0 0 0,0-1 0 0 0,0 0-1 0 0,-1 1 1 0 0,1-1 0 0 0,-1 0 0 0 0,1 0-1 0 0,-1 1 1 0 0,-1 1 0 0 0,1 1-45 0 0,-3 0 0 0 0,3 1 0 0 0,-2-2 0 0 0,-1 3 0 0 0,-5 3 0 0 0,6-7 0 0 0,-1-1 0 0 0,0 1 0 0 0,-16 10-21 0 0,20-12-94 0 0,8 0-2233 0 0,3 0 328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27 9672 0 0,'0'0'4320'0'0,"5"-14"3534"0"0,-4 10-6836 0 0,4-5 2692 0 0,6 12-2206 0 0,-10-2-1462 0 0,0 1 0 0 0,0 0 1 0 0,0-1-1 0 0,0 1 0 0 0,0-1 1 0 0,0 1-1 0 0,0 0 0 0 0,-1 0 0 0 0,1 0 1 0 0,-1-1-1 0 0,1 1 0 0 0,-1 0 1 0 0,0 0-1 0 0,0 0 0 0 0,0 2 0 0 0,-1 34 739 0 0,0-26-685 0 0,-4 31 213 0 0,-16 69 0 0 0,20-107-295 0 0,-16 69 22 0 0,-8 97 0 0 0,25-167-249 0 0,-1 0 0 0 0,1 0 0 0 0,0 0-1 0 0,1 0 1 0 0,-1 0 0 0 0,1 0 0 0 0,0 0 0 0 0,1 6-1 0 0,-1-10 120 0 0,-1 0-1 0 0,0 0 0 0 0,0 0 0 0 0,0 1 0 0 0,0-1 0 0 0,0 0 1 0 0,1 0-1 0 0,-1 0 0 0 0,0 0 0 0 0,0 0 0 0 0,0 0 0 0 0,1 0 0 0 0,-1 0 1 0 0,0 0-1 0 0,0 0 0 0 0,0 0 0 0 0,1 0 0 0 0,-1 0 0 0 0,0 0 0 0 0,0 0 1 0 0,0 0-1 0 0,0 0 0 0 0,1 0 0 0 0,-1 0 0 0 0,0 0 0 0 0,0 0 1 0 0,0 0-1 0 0,1 0 0 0 0,-1 0 0 0 0,0 0 0 0 0,0 0 0 0 0,0-1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3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14 22055 0 0,'-12'-5'1675'0'0,"-6"1"-984"0"0,13 3-503 0 0,1 0 0 0 0,-1 0 0 0 0,1 0 0 0 0,-1 1 0 0 0,1 0 0 0 0,-1 0 0 0 0,1 0 0 0 0,-9 1 0 0 0,2 2-48 0 0,1-1 0 0 0,-1 2 1 0 0,1 0-1 0 0,0 0 0 0 0,0 0 1 0 0,0 1-1 0 0,0 1 0 0 0,1 0 1 0 0,0 0-1 0 0,1 1 0 0 0,-1 0 0 0 0,1 0 1 0 0,0 1-1 0 0,1 0 0 0 0,0 1 1 0 0,0-1-1 0 0,1 1 0 0 0,0 1 1 0 0,0-1-1 0 0,1 1 0 0 0,1 0 1 0 0,0 0-1 0 0,-6 19 0 0 0,8-18-33 0 0,0 1-1 0 0,0 0 0 0 0,1 0 1 0 0,0 0-1 0 0,1 0 0 0 0,1 0 1 0 0,2 17-1 0 0,-2-24-47 0 0,0 1 0 0 0,1-1 1 0 0,-1 0-1 0 0,1 1 0 0 0,0-1 0 0 0,1 0 0 0 0,-1 0 0 0 0,1-1 0 0 0,0 1 1 0 0,0 0-1 0 0,1-1 0 0 0,-1 0 0 0 0,1 0 0 0 0,0 0 0 0 0,0 0 1 0 0,0 0-1 0 0,1-1 0 0 0,6 4 0 0 0,-9-5-26 0 0,1-1 0 0 0,0 0 0 0 0,0 0 0 0 0,0 0 0 0 0,0 0 0 0 0,0 0 0 0 0,0-1-1 0 0,0 1 1 0 0,0-1 0 0 0,0 1 0 0 0,0-1 0 0 0,0 0 0 0 0,0-1 0 0 0,3 1 0 0 0,-1-2 8 0 0,0 1 1 0 0,0-1-1 0 0,0 1 0 0 0,-1-1 0 0 0,1 0 1 0 0,0-1-1 0 0,7-5 0 0 0,2-3 39 0 0,0-2-1 0 0,0 1 0 0 0,19-25 0 0 0,-24 26-56 0 0,1-1-12 0 0,0-1-1 0 0,-1-1 1 0 0,0 0-1 0 0,-1 0 1 0 0,-1-1-1 0 0,0 0 1 0 0,-1 0 0 0 0,-1 0-1 0 0,0-1 1 0 0,-1 0-1 0 0,-1 0 1 0 0,0 0-1 0 0,0-27 1 0 0,-8-6-1150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3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267 129 18631 0 0,'0'0'1684'0'0,"-13"-5"-1180"0"0,1-3 2088 0 0,2 2-899 0 0,1 0 0 0 0,-16-6 0 0 0,22 10-1564 0 0,-1 1-1 0 0,0 0 0 0 0,1 0 1 0 0,-1 0-1 0 0,0 0 0 0 0,0 1 1 0 0,0 0-1 0 0,0 0 0 0 0,1 0 0 0 0,-9 1 1 0 0,5 0-56 0 0,0 0-1 0 0,0 1 1 0 0,1 0 0 0 0,-1 1 0 0 0,0-1 0 0 0,1 1 0 0 0,0 0 0 0 0,0 1 0 0 0,0-1-1 0 0,0 1 1 0 0,0 1 0 0 0,1-1 0 0 0,0 1 0 0 0,0 0 0 0 0,0 0 0 0 0,0 0-1 0 0,1 1 1 0 0,0-1 0 0 0,-4 8 0 0 0,3-4-53 0 0,1-1 1 0 0,0 1-1 0 0,1 0 1 0 0,-1 0-1 0 0,2 1 1 0 0,-1-1-1 0 0,1 1 1 0 0,1-1-1 0 0,0 1 0 0 0,0 0 1 0 0,1-1-1 0 0,0 1 1 0 0,1 0-1 0 0,0-1 1 0 0,0 1-1 0 0,1 0 1 0 0,3 9-1 0 0,-2-12 11 0 0,-1 1 1 0 0,2-1-1 0 0,-1-1 0 0 0,1 1 1 0 0,0 0-1 0 0,0-1 0 0 0,0 0 1 0 0,1 0-1 0 0,0 0 0 0 0,0-1 1 0 0,1 1-1 0 0,0-1 0 0 0,0 0 1 0 0,8 4-1 0 0,-9-6-5 0 0,0 0-1 0 0,0-1 1 0 0,1 0 0 0 0,-1 0 0 0 0,1 0-1 0 0,-1 0 1 0 0,1-1 0 0 0,0 0-1 0 0,0 0 1 0 0,-1-1 0 0 0,1 0-1 0 0,0 0 1 0 0,0 0 0 0 0,0-1-1 0 0,-1 0 1 0 0,1 0 0 0 0,0 0 0 0 0,-1 0-1 0 0,9-4 1 0 0,-5 0-59 0 0,1 1-1 0 0,-1-2 1 0 0,0 1 0 0 0,0-1-1 0 0,-1 0 1 0 0,1-1-1 0 0,-1 0 1 0 0,-1-1 0 0 0,0 1-1 0 0,0-1 1 0 0,0-1 0 0 0,-1 1-1 0 0,0-1 1 0 0,-1 0-1 0 0,0-1 1 0 0,8-18 0 0 0,-8 14 37 0 0,0-1 1 0 0,-1 0 0 0 0,-1 0-1 0 0,0-1 1 0 0,-1 1 0 0 0,-1-1-1 0 0,0 1 1 0 0,-1-1 0 0 0,-1 1-1 0 0,-5-31 1 0 0,5 39-83 0 0,-2-1-1 0 0,1 1 1 0 0,-1 0 0 0 0,0 0-1 0 0,0 0 1 0 0,-1 0 0 0 0,1 1 0 0 0,-2-1-1 0 0,1 1 1 0 0,-1 0 0 0 0,0 0-1 0 0,0 1 1 0 0,-1-1 0 0 0,-6-5-1 0 0,-2 4-1502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1:2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10800 0 0,'6'-10'786'0'0,"-5"8"-716"0"0,0 0 0 0 0,0 0-1 0 0,0 1 1 0 0,0-1 0 0 0,5-6 5758 0 0,-5 10-4938 0 0,0 0-673 0 0,1 0 0 0 0,-1 1 0 0 0,0 0 0 0 0,0-1 0 0 0,0 1 0 0 0,-1-1 1 0 0,1 1-1 0 0,0 0 0 0 0,-1 0 0 0 0,0 3 0 0 0,-1 33 939 0 0,0-17-595 0 0,1 57 542 0 0,3 165-301 0 0,-2-221-735 0 0,4 56 442 0 0,-3-67-440 0 0,0-1 0 0 0,0 0 0 0 0,1 0-1 0 0,8 19 1 0 0,-11-29-56 0 0,1 0 0 0 0,-1 0 0 0 0,0-1 0 0 0,1 1 0 0 0,-1 0-1 0 0,1 0 1 0 0,0 0 0 0 0,-1-1 0 0 0,1 1 0 0 0,-1 0 0 0 0,1-1 0 0 0,0 1 0 0 0,0 0-1 0 0,-1-1 1 0 0,1 1 0 0 0,0-1 0 0 0,0 1 0 0 0,0-1 0 0 0,-1 0 0 0 0,1 1 0 0 0,0-1-1 0 0,2 1 1 0 0,-2-1 34 0 0,1 0-1 0 0,-1 0 0 0 0,1-1 0 0 0,-1 1 1 0 0,1 0-1 0 0,-1 0 0 0 0,0-1 0 0 0,1 1 0 0 0,-1-1 1 0 0,0 0-1 0 0,1 1 0 0 0,-1-1 0 0 0,2-1 1 0 0,2-1 81 0 0,-1-1 0 0 0,1 0 1 0 0,-1 0-1 0 0,0 0 1 0 0,0-1-1 0 0,5-6 1 0 0,3-6-205 0 0,-4 5 140 0 0,0 1 0 0 0,9-21 0 0 0,-11 20-48 0 0,1 0 0 0 0,0 1 1 0 0,0 0-1 0 0,14-16 0 0 0,-20 27-16 0 0,-1 0 0 0 0,0 0 0 0 0,0-1 0 0 0,0 1 0 0 0,0 0 0 0 0,1 0 0 0 0,-1 0 0 0 0,0 0 0 0 0,0-1 0 0 0,1 1 0 0 0,-1 0 0 0 0,0 0 0 0 0,0 0 0 0 0,1 0 0 0 0,-1 0 0 0 0,0 0 0 0 0,0 0 0 0 0,1 0 0 0 0,-1 0 0 0 0,0 0 0 0 0,0 0 0 0 0,1 0 0 0 0,-1 0 0 0 0,0 0 0 0 0,0 0 0 0 0,1 0 0 0 0,-1 0 0 0 0,0 0 0 0 0,0 0 0 0 0,1 1 0 0 0,-1-1 0 0 0,0 0 0 0 0,0 0 0 0 0,0 0 0 0 0,1 0 0 0 0,-1 0 0 0 0,0 1 0 0 0,0-1 0 0 0,0 0 0 0 0,1 0 0 0 0,-1 0 0 0 0,0 1 0 0 0,0-1 0 0 0,0 0 0 0 0,0 0 0 0 0,0 0 0 0 0,0 1 0 0 0,1-1 0 0 0,-1 0 0 0 0,0 0 0 0 0,0 1 0 0 0,1 3 0 0 0,0 0 0 0 0,0 0 0 0 0,0 0 0 0 0,-1 0 0 0 0,0 0 0 0 0,1 0 0 0 0,-1 0 0 0 0,-1 0 0 0 0,0 7 0 0 0,0 0 0 0 0,-6 29 13 0 0,5-34-20 0 0,1 0 1 0 0,-1 0-1 0 0,1 0 1 0 0,0 0-1 0 0,1 0 1 0 0,0 0-1 0 0,0 0 1 0 0,0 0-1 0 0,0 1 1 0 0,1-1-1 0 0,2 6 1 0 0,-3-10-89 0 0,1-1 1 0 0,0 1-1 0 0,-1-1 0 0 0,1 1 1 0 0,0-1-1 0 0,0 0 1 0 0,0 0-1 0 0,0 1 0 0 0,0-1 1 0 0,0 0-1 0 0,0 0 1 0 0,0 0-1 0 0,0 0 0 0 0,1 0 1 0 0,-1 0-1 0 0,0-1 1 0 0,1 1-1 0 0,-1 0 0 0 0,0-1 1 0 0,1 1-1 0 0,-1-1 1 0 0,1 1-1 0 0,-1-1 0 0 0,1 0 1 0 0,-1 1-1 0 0,1-1 1 0 0,-1 0-1 0 0,1 0 0 0 0,0 0 1 0 0,-1 0-1 0 0,1-1 1 0 0,-1 1-1 0 0,3-1 0 0 0,5-1-825 0 0,0-1 0 0 0,0 0 0 0 0,-1-1-1 0 0,13-6 1 0 0,-12 5-66 0 0,11-6-1049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3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152 150 3680 0 0,'2'-2'9130'0'0,"2"-3"-8055"0"0,-1 2-972 0 0,0 0 0 0 0,0 0 0 0 0,0 0 0 0 0,1 1 0 0 0,-1-1 0 0 0,1 1 0 0 0,0 0 0 0 0,0 0 0 0 0,-1 0 0 0 0,1 0 0 0 0,0 1 0 0 0,1 0 0 0 0,7-2 1 0 0,-5 2 4741 0 0,-10 4-2843 0 0,2-2-1753 0 0,0 0-1 0 0,-1 0 1 0 0,1 0-1 0 0,0 0 1 0 0,-1 0-1 0 0,1 0 1 0 0,-1 0-1 0 0,0 0 1 0 0,1 0-1 0 0,-1-1 1 0 0,0 1-1 0 0,0-1 1 0 0,1 0-1 0 0,-3 1 1 0 0,-11 4 1259 0 0,15-5-1471 0 0,-1 0-1 0 0,1 0 1 0 0,0 0-1 0 0,-1 0 1 0 0,1 0-1 0 0,0 1 1 0 0,-1-1-1 0 0,1 0 1 0 0,0 0 0 0 0,-1 0-1 0 0,1-1 1 0 0,-1 1-1 0 0,1 0 1 0 0,0 0-1 0 0,-1 0 1 0 0,1 0-1 0 0,0 0 1 0 0,-1 0-1 0 0,1 0 1 0 0,0-1-1 0 0,-1 1 1 0 0,1 0 0 0 0,0 0-1 0 0,0 0 1 0 0,-1-1-1 0 0,1 1 1 0 0,0 0-1 0 0,0 0 1 0 0,-1-1-1 0 0,1 1 1 0 0,0 0-1 0 0,-1-1 1 0 0,-3-11 977 0 0,4 9-968 0 0,1 0 0 0 0,0 1 0 0 0,-1-1 0 0 0,1 0 0 0 0,1 0 0 0 0,-1 0 0 0 0,0 0 0 0 0,1 1 0 0 0,-1-1 0 0 0,1 1 0 0 0,0-1 0 0 0,0 1 0 0 0,0 0 0 0 0,0 0 0 0 0,0-1 0 0 0,0 1 0 0 0,6-3 0 0 0,-6 3-12 0 0,0 1 0 0 0,1-1-1 0 0,-1 1 1 0 0,0-1 0 0 0,1 1 0 0 0,0 0 0 0 0,-1 0-1 0 0,1 0 1 0 0,0 0 0 0 0,-1 0 0 0 0,1 1 0 0 0,0-1-1 0 0,0 1 1 0 0,0-1 0 0 0,0 1 0 0 0,-1 0 0 0 0,1 1-1 0 0,0-1 1 0 0,5 1 0 0 0,-7 0-24 0 0,0-1-1 0 0,0 1 0 0 0,1 0 1 0 0,-1 0-1 0 0,0 0 1 0 0,0 0-1 0 0,0 0 1 0 0,0 0-1 0 0,0 0 1 0 0,0 0-1 0 0,0 0 1 0 0,0 0-1 0 0,-1 0 1 0 0,1 1-1 0 0,0-1 1 0 0,-1 0-1 0 0,1 1 0 0 0,-1-1 1 0 0,1 0-1 0 0,-1 1 1 0 0,0-1-1 0 0,1 0 1 0 0,-1 1-1 0 0,0-1 1 0 0,0 1-1 0 0,0-1 1 0 0,0 1-1 0 0,0-1 1 0 0,-1 2-1 0 0,0 3 38 0 0,0 0 1 0 0,0 0-1 0 0,-1 0 0 0 0,0 0 1 0 0,-3 9-1 0 0,0-5-70 0 0,0 0 1 0 0,-1-1-1 0 0,0 1 1 0 0,0-1-1 0 0,-8 9 0 0 0,11-15 12 0 0,0 0 0 0 0,1-1 0 0 0,-1 1 0 0 0,-1 0-1 0 0,1-1 1 0 0,0 0 0 0 0,-1 1 0 0 0,1-1 0 0 0,-1-1-1 0 0,1 1 1 0 0,-1 0 0 0 0,0-1 0 0 0,0 0 0 0 0,1 0-1 0 0,-1 0 1 0 0,0 0 0 0 0,-6-1 0 0 0,10 1 9 0 0,-1-1-1 0 0,0 0 1 0 0,0 0 0 0 0,1 0 0 0 0,-1 0 0 0 0,0 0-1 0 0,0-1 1 0 0,1 1 0 0 0,-1 0 0 0 0,0 0 0 0 0,1 0 0 0 0,-1-1-1 0 0,0 1 1 0 0,0 0 0 0 0,1-1 0 0 0,-1 1 0 0 0,1 0-1 0 0,-1-1 1 0 0,0 1 0 0 0,1-1 0 0 0,-1 1 0 0 0,1-1 0 0 0,-1 1-1 0 0,1-1 1 0 0,-1 0 0 0 0,1 1 0 0 0,0-1 0 0 0,-1 1-1 0 0,1-1 1 0 0,0 0 0 0 0,-1 0 0 0 0,1 1 0 0 0,0-1 0 0 0,0 0-1 0 0,-1 1 1 0 0,1-1 0 0 0,0 0 0 0 0,0 0 0 0 0,0 1-1 0 0,0-1 1 0 0,0 0 0 0 0,0 0 0 0 0,0 1 0 0 0,1-1 0 0 0,-1-1-1 0 0,1-1 0 0 0,-1 1 0 0 0,1-1 0 0 0,0 0 0 0 0,0 0 0 0 0,1 0 0 0 0,-1 1 0 0 0,0-1-1 0 0,1 1 1 0 0,0-1 0 0 0,2-2 0 0 0,-1 1 4 0 0,10-10 42 0 0,1 0 1 0 0,0 0 0 0 0,0 1-1 0 0,29-18 1 0 0,10 1 141 0 0,-52 50 35 0 0,-2-17-218 0 0,-1 1 0 0 0,1-1-1 0 0,0 1 1 0 0,-1-1 0 0 0,1 0 0 0 0,-1 1 0 0 0,0-1 0 0 0,0 0-1 0 0,-1 0 1 0 0,1-1 0 0 0,0 1 0 0 0,-6 4 0 0 0,-4 3-33 0 0,-22 15 1 0 0,22-17 51 0 0,7-6-18 0 0,1 1 0 0 0,0-1 1 0 0,-1 1-1 0 0,1-1 0 0 0,-1 0 0 0 0,0-1 0 0 0,0 1 1 0 0,0-1-1 0 0,-9 1 0 0 0,11-2-1 0 0,0 0-1 0 0,0 0 1 0 0,1 0-1 0 0,-1 0 1 0 0,0 0 0 0 0,1-1-1 0 0,-1 0 1 0 0,0 1-1 0 0,1-1 1 0 0,-1 0 0 0 0,1 0-1 0 0,-1 0 1 0 0,1-1-1 0 0,-1 1 1 0 0,1 0 0 0 0,0-1-1 0 0,0 0 1 0 0,0 0-1 0 0,-3-2 1 0 0,4 2-5 0 0,0 1 1 0 0,1 0-1 0 0,-1 0 0 0 0,0-1 1 0 0,1 1-1 0 0,-1 0 0 0 0,1-1 1 0 0,0 1-1 0 0,0-1 0 0 0,-1 1 1 0 0,1-1-1 0 0,0 1 0 0 0,0 0 1 0 0,0-1-1 0 0,0 1 0 0 0,1-1 1 0 0,0-2-1 0 0,7-24-45 0 0,-3 18 88 0 0,0 0 0 0 0,0 0 0 0 0,1 0 1 0 0,9-12-1 0 0,-11 18-20 0 0,0-1 0 0 0,0 1 0 0 0,0 0 0 0 0,1 0 0 0 0,-1 1 0 0 0,1-1 0 0 0,0 1 0 0 0,0 0 0 0 0,0 0 0 0 0,7-2 0 0 0,-9 4-12 0 0,-1 0 0 0 0,1 0-1 0 0,0 0 1 0 0,0 1 0 0 0,0-1 0 0 0,0 1-1 0 0,1 0 1 0 0,-1 0 0 0 0,0 0-1 0 0,0 0 1 0 0,0 1 0 0 0,0-1 0 0 0,0 1-1 0 0,0-1 1 0 0,3 3 0 0 0,-4-3-4 0 0,0 1 1 0 0,0 0-1 0 0,-1 1 1 0 0,1-1-1 0 0,0 0 1 0 0,-1 0-1 0 0,1 1 1 0 0,-1-1-1 0 0,1 1 1 0 0,-1-1-1 0 0,0 1 1 0 0,1-1-1 0 0,-1 1 1 0 0,0 0-1 0 0,0 0 1 0 0,0 0-1 0 0,0 0 1 0 0,-1-1-1 0 0,1 1 1 0 0,-1 0-1 0 0,1 0 1 0 0,0 4-1 0 0,-1 2-4 0 0,1-1 0 0 0,-2 1 0 0 0,1-1 0 0 0,-1 1 0 0 0,0-1 0 0 0,0 1 0 0 0,-1-1 0 0 0,0 0 0 0 0,0 0 0 0 0,-1 0 0 0 0,0 0 0 0 0,0 0 0 0 0,-1 0 0 0 0,0-1 0 0 0,0 1 0 0 0,0-1 0 0 0,-1 0 0 0 0,0-1 0 0 0,-11 11 0 0 0,12-13 5 0 0,1 0 0 0 0,-1 0 0 0 0,0 0 0 0 0,-1 0 0 0 0,1-1 0 0 0,0 1 0 0 0,-1-1 1 0 0,1 0-1 0 0,-6 1 0 0 0,8-3-3 0 0,0 1 0 0 0,1-1 0 0 0,-1 0 0 0 0,0 0 0 0 0,1 1 1 0 0,-1-1-1 0 0,0-1 0 0 0,1 1 0 0 0,-1 0 0 0 0,0 0 0 0 0,1-1 0 0 0,-1 1 1 0 0,1 0-1 0 0,-1-1 0 0 0,1 0 0 0 0,-1 1 0 0 0,1-1 0 0 0,-1 0 1 0 0,1 0-1 0 0,-1 0 0 0 0,1 0 0 0 0,0 0 0 0 0,0 0 0 0 0,-1 0 0 0 0,1 0 1 0 0,0-1-1 0 0,0 1 0 0 0,0 0 0 0 0,0-1 0 0 0,0-1 0 0 0,0 1 0 0 0,0 0 0 0 0,0-1 1 0 0,0 1-1 0 0,1 0 0 0 0,-1-1 0 0 0,1 1 0 0 0,0-1 0 0 0,-1 1 0 0 0,1 0 0 0 0,0-1 0 0 0,0 1 0 0 0,1-1 0 0 0,-1 1 0 0 0,1-1 0 0 0,-1 1 0 0 0,1 0 0 0 0,0-1 0 0 0,-1 1 1 0 0,1 0-1 0 0,0 0 0 0 0,3-4 0 0 0,-1 0 2 0 0,1 0 0 0 0,0 1 0 0 0,0-1 0 0 0,1 1 1 0 0,0 0-1 0 0,7-6 0 0 0,-6 6-51 0 0,-1 1 0 0 0,1 0 0 0 0,0 0 0 0 0,0 0-1 0 0,0 1 1 0 0,1 0 0 0 0,-1 0 0 0 0,1 1 0 0 0,0 0 0 0 0,-1 0 0 0 0,1 0 0 0 0,0 1 0 0 0,0 0-1 0 0,0 0 1 0 0,0 1 0 0 0,1 0 0 0 0,8 1 0 0 0,-14-1 62 0 0,0 0-1 0 0,0 1 1 0 0,0-1 0 0 0,1 0 0 0 0,-1 1-1 0 0,0 0 1 0 0,0-1 0 0 0,0 1-1 0 0,0 0 1 0 0,0 0 0 0 0,0 0 0 0 0,0 0-1 0 0,0 1 1 0 0,0-1 0 0 0,-1 0-1 0 0,1 1 1 0 0,0-1 0 0 0,-1 1-1 0 0,1 0 1 0 0,-1-1 0 0 0,0 1 0 0 0,1 0-1 0 0,-1 0 1 0 0,0 0 0 0 0,0 0-1 0 0,0 0 1 0 0,-1 0 0 0 0,1 0 0 0 0,0 1-1 0 0,-1-1 1 0 0,1 3 0 0 0,-1-1 9 0 0,0-1 0 0 0,0 1 1 0 0,0-1-1 0 0,0 1 0 0 0,0-1 1 0 0,-1 1-1 0 0,0-1 0 0 0,0 1 1 0 0,0-1-1 0 0,0 0 0 0 0,0 1 1 0 0,-1-1-1 0 0,1 0 0 0 0,-1 0 1 0 0,0 0-1 0 0,0 0 0 0 0,0 0 1 0 0,-1-1-1 0 0,-2 4 0 0 0,-7 3-22 0 0,-1 0 0 0 0,-1 0 0 0 0,1-1-1 0 0,-1-1 1 0 0,-29 11 0 0 0,29-13-2 0 0,1-1 0 0 0,-1 0 0 0 0,0 0 0 0 0,0-2 0 0 0,-23 2 0 0 0,30-3 0 0 0,0-1 0 0 0,-1-1 0 0 0,1 0 0 0 0,0 1 0 0 0,0-2 0 0 0,0 1 0 0 0,0-1 0 0 0,0 0 0 0 0,1-1 0 0 0,-1 0 0 0 0,0 0 0 0 0,-11-7 0 0 0,18 9-13 0 0,-1 1 0 0 0,1 0 0 0 0,-1-1 0 0 0,1 1 0 0 0,-1 0 0 0 0,1-1 0 0 0,-1 1 0 0 0,1-1 0 0 0,-1 1 0 0 0,1-1 0 0 0,-1 1 0 0 0,1-1 0 0 0,0 1 0 0 0,-1-1 0 0 0,1 0 0 0 0,0 1 0 0 0,0-1 0 0 0,-1 1 0 0 0,1-1 0 0 0,0 0 0 0 0,0 1 0 0 0,0-1 0 0 0,0 0 0 0 0,0 1 0 0 0,0-1 0 0 0,0 1 0 0 0,0-1 0 0 0,0 0 0 0 0,0 1 0 0 0,0-1 0 0 0,0 0 0 0 0,1 1 0 0 0,-1-1 0 0 0,0 1 0 0 0,0-1 0 0 0,1 0 0 0 0,-1 1-1 0 0,0-1 1 0 0,1 1 0 0 0,-1-1 0 0 0,0 1 0 0 0,1-1 0 0 0,-1 1 0 0 0,1-1 0 0 0,-1 1 0 0 0,1-1 0 0 0,-1 1 0 0 0,1 0 0 0 0,0-1 0 0 0,3-2-150 0 0,-1 1-1 0 0,1 0 0 0 0,0 0 0 0 0,0 0 0 0 0,0 0 1 0 0,5-1-1 0 0,9-3-839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0 548 2304 0 0,'2'3'69'0'0,"-1"14"14269"0"0,4-30-8101 0 0,-4 9-6130 0 0,5-14 842 0 0,-1 0 0 0 0,3-31 0 0 0,4-11-264 0 0,-6 38-255 0 0,17-35 0 0 0,2-7-638 0 0,2-22 760 0 0,-4 12 65 0 0,-21 64-547 0 0,2-6 81 0 0,-2 11-69 0 0,24 100-82 0 0,2 6 0 0 0,-13-56-131 0 0,11 29-362 0 0,-22-63 448 0 0,1 0 0 0 0,1-1-1 0 0,-1 0 1 0 0,14 16-1 0 0,-18-25 73 0 0,-1 0 0 0 0,1 0 0 0 0,0 0 0 0 0,0 0 0 0 0,0 0 0 0 0,0 0 0 0 0,0 0 0 0 0,0 0 0 0 0,1 0 0 0 0,-1-1-1 0 0,0 1 1 0 0,0 0 0 0 0,0-1 0 0 0,1 1 0 0 0,-1-1 0 0 0,0 0 0 0 0,1 1 0 0 0,-1-1 0 0 0,0 0 0 0 0,1 0 0 0 0,-1 1-1 0 0,1-1 1 0 0,-1 0 0 0 0,0-1 0 0 0,1 1 0 0 0,1 0 0 0 0,-1-1-16 0 0,0 0-1 0 0,0 0 1 0 0,-1 0-1 0 0,1 0 1 0 0,0 0 0 0 0,-1 0-1 0 0,1-1 1 0 0,0 1-1 0 0,-1-1 1 0 0,0 1 0 0 0,1-1-1 0 0,-1 1 1 0 0,0-1-1 0 0,0 0 1 0 0,0 1 0 0 0,2-4-1 0 0,7-21 179 0 0,-1 0-1 0 0,0 0 1 0 0,6-39 0 0 0,-8 31-99 0 0,14-73 7 0 0,-16 79-87 0 0,-2 6-282 0 0,6-27-1631 0 0,-8 45 1653 0 0,1 0 0 0 0,-1-1 0 0 0,1 1 0 0 0,0 0 0 0 0,0 0 0 0 0,0 0 0 0 0,1 1 0 0 0,5-7 0 0 0,-7 8-231 0 0,1 0 0 0 0,0 1 1 0 0,0-1-1 0 0,0 1 0 0 0,0 0 0 0 0,0-1 0 0 0,1 1 1 0 0,-1 0-1 0 0,3-1 0 0 0,8-1-1982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1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11520 0 0,'-16'3'1248'0'0,"-7"6"1292"0"0,9-5 650 0 0,7-2-2516 0 0,-12 5 891 0 0,0 0 0 0 0,-23 14 1 0 0,36-17-1384 0 0,1-1 0 0 0,-1 1 1 0 0,1 0-1 0 0,0 0 0 0 0,0 1 0 0 0,1 0 1 0 0,-1 0-1 0 0,1 0 0 0 0,0 0 1 0 0,1 0-1 0 0,-5 9 0 0 0,5-8 69 0 0,1 0 0 0 0,-1 0 0 0 0,1 0 1 0 0,1 0-1 0 0,-3 12 0 0 0,4-16-179 0 0,0 0 0 0 0,-1 0-1 0 0,1-1 1 0 0,0 1 0 0 0,0 0 0 0 0,0 0 0 0 0,1 0 0 0 0,-1 0 0 0 0,0 0 0 0 0,1 0-1 0 0,-1 0 1 0 0,1 0 0 0 0,0 0 0 0 0,-1-1 0 0 0,1 1 0 0 0,0 0 0 0 0,0 0 0 0 0,0-1 0 0 0,0 1-1 0 0,1-1 1 0 0,-1 1 0 0 0,3 2 0 0 0,-2-3-19 0 0,0 0 0 0 0,0 0 0 0 0,0-1 0 0 0,0 1 0 0 0,0 0 0 0 0,0-1 0 0 0,0 1-1 0 0,0-1 1 0 0,0 0 0 0 0,0 0 0 0 0,0 0 0 0 0,1 0 0 0 0,-1 0 0 0 0,0 0 0 0 0,0-1 0 0 0,0 1 0 0 0,0 0 0 0 0,0-1 0 0 0,0 0 0 0 0,0 0-1 0 0,0 1 1 0 0,0-1 0 0 0,3-2 0 0 0,3-2 65 0 0,1-1 0 0 0,-1 0 1 0 0,11-10-1 0 0,-11 8-91 0 0,1-1 1 0 0,-2 0 0 0 0,1-1-1 0 0,-2 1 1 0 0,1-1-1 0 0,-1-1 1 0 0,-1 1-1 0 0,6-14 1 0 0,-7 13-3145 0 0,0-1-1 0 0,3-13 1 0 0,-5 13-6289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2760 0 0,'-8'23'20031'0'0,"21"-21"-18307"0"0,16-1-2286 0 0,31-7 2118 0 0,-28 2-1790 0 0,1 1-1 0 0,45 2 1 0 0,-56 6-3138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79 7832 0 0,'-5'5'6384'0'0,"31"-8"1716"0"0,12-8-6288 0 0,-1 0-1139 0 0,137-34-1583 0 0,-153 39-178 0 0,1-1-1108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3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11976 0 0,'-3'3'12493'0'0,"5"9"-12219"0"0,0-2 409 0 0,-2-1-416 0 0,-1-1 0 0 0,-1 1-1 0 0,-2 9 1 0 0,-2 10 107 0 0,-15 92 515 0 0,-3 10-642 0 0,21-106-284 0 0,1-14-154 0 0,0-1 0 0 0,1 1 0 0 0,1 0 0 0 0,1 18 0 0 0,-1-28 99 0 0,0 1-1 0 0,0-1 0 0 0,0 1 1 0 0,0-1-1 0 0,0 0 0 0 0,0 1 1 0 0,0-1-1 0 0,0 1 0 0 0,1-1 1 0 0,-1 0-1 0 0,0 1 0 0 0,0-1 1 0 0,1 1-1 0 0,-1-1 0 0 0,0 0 1 0 0,1 1-1 0 0,-1-1 0 0 0,0 0 1 0 0,1 0-1 0 0,-1 1 1 0 0,0-1-1 0 0,1 0 0 0 0,-1 0 1 0 0,1 1-1 0 0,12 0-6719 0 0,0-1-903 0 0</inkml:trace>
  <inkml:trace contextRef="#ctx0" brushRef="#br0" timeOffset="1">370 86 20591 0 0,'-9'-18'2060'0'0,"7"16"-1980"0"0,0 0 0 0 0,0 0 0 0 0,0 0 0 0 0,-1 0 0 0 0,1 1 0 0 0,0-1 0 0 0,-1 1-1 0 0,1-1 1 0 0,-1 1 0 0 0,1 0 0 0 0,-1 0 0 0 0,0 0 0 0 0,0 0 0 0 0,1 0 0 0 0,-1 1 0 0 0,0-1 0 0 0,0 1-1 0 0,0 0 1 0 0,0 0 0 0 0,0 0 0 0 0,1 0 0 0 0,-1 0 0 0 0,0 1 0 0 0,0-1 0 0 0,0 1 0 0 0,1 0 0 0 0,-1 0-1 0 0,0 0 1 0 0,1 0 0 0 0,-1 0 0 0 0,0 1 0 0 0,-3 2 0 0 0,0 0 63 0 0,0 1 0 0 0,0-1 1 0 0,0 1-1 0 0,1 0 0 0 0,0 1 1 0 0,0-1-1 0 0,0 1 0 0 0,1 0 0 0 0,0 0 1 0 0,0 1-1 0 0,-5 10 0 0 0,3 0 53 0 0,0 1-1 0 0,1-1 1 0 0,1 1-1 0 0,-2 29 0 0 0,6-42-67 0 0,0 0 0 0 0,1 0 0 0 0,-1 0 0 0 0,1 0 0 0 0,1 0 0 0 0,-1-1 0 0 0,1 1 0 0 0,2 5 0 0 0,1 5 116 0 0,-4-13-213 0 0,-1 0 0 0 0,1-1-1 0 0,-1 1 1 0 0,1-1-1 0 0,-1 1 1 0 0,1-1-1 0 0,0 1 1 0 0,0-1-1 0 0,0 1 1 0 0,0-1-1 0 0,0 0 1 0 0,0 1 0 0 0,0-1-1 0 0,0 0 1 0 0,1 0-1 0 0,-1 0 1 0 0,0 0-1 0 0,1 0 1 0 0,-1 0-1 0 0,1 0 1 0 0,-1 0-1 0 0,1-1 1 0 0,-1 1 0 0 0,1-1-1 0 0,-1 1 1 0 0,1-1-1 0 0,0 1 1 0 0,-1-1-1 0 0,1 0 1 0 0,0 0-1 0 0,-1 0 1 0 0,1 0-1 0 0,2 0 1 0 0,2-2 102 0 0,0 1 1 0 0,1-1-1 0 0,-1-1 0 0 0,-1 1 1 0 0,1-1-1 0 0,0 0 0 0 0,7-5 1 0 0,-5 3-89 0 0,-1-1 0 0 0,0 1 0 0 0,0-1 0 0 0,-1-1 0 0 0,1 1 1 0 0,-1-1-1 0 0,-1 0 0 0 0,1-1 0 0 0,5-9 0 0 0,1-7 211 0 0,17-46 0 0 0,-22 51-1159 0 0,1 0 1 0 0,0 0 0 0 0,2 0 0 0 0,17-27 0 0 0,-18 36-794 0 0,2 0-51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43 17647 0 0,'0'0'1603'0'0,"-12"5"-1080"0"0,-3-1 835 0 0,0 0 1 0 0,-18 8-1 0 0,27-10-939 0 0,0 1-1 0 0,0 1 1 0 0,0-1-1 0 0,1 1 1 0 0,-1 0-1 0 0,1 0 1 0 0,0 0 0 0 0,-5 6-1 0 0,2 0-266 0 0,0-1 0 0 0,0 1 0 0 0,1 1 0 0 0,0-1 0 0 0,1 1 0 0 0,0 0 0 0 0,-5 17 0 0 0,9-23-63 0 0,-1 2-28 0 0,0-1 0 0 0,1 1 0 0 0,0 1 0 0 0,0-1 0 0 0,1 0 0 0 0,0 0 0 0 0,0 1 0 0 0,0-1 0 0 0,1 1 0 0 0,1 10 0 0 0,0-12 29 0 0,0 0 0 0 0,1 0 0 0 0,0-1 0 0 0,0 1 0 0 0,0-1 0 0 0,0 1 0 0 0,1-1 0 0 0,0 0 0 0 0,3 5 0 0 0,-4-7-30 0 0,0-1-1 0 0,1 0 1 0 0,-1 1-1 0 0,1-1 1 0 0,-1 0 0 0 0,1-1-1 0 0,0 1 1 0 0,-1 0-1 0 0,1-1 1 0 0,0 1-1 0 0,0-1 1 0 0,0 0 0 0 0,0 0-1 0 0,0 0 1 0 0,0-1-1 0 0,1 1 1 0 0,-1-1-1 0 0,4 1 1 0 0,0-1-3 0 0,-1 0 1 0 0,1 0-1 0 0,0-1 0 0 0,-1 0 0 0 0,1 0 1 0 0,-1 0-1 0 0,0-1 0 0 0,1 0 0 0 0,-1 0 0 0 0,0-1 1 0 0,0 0-1 0 0,0 0 0 0 0,5-4 0 0 0,-4 2-36 0 0,0 0 0 0 0,-1-1-1 0 0,1 0 1 0 0,-2 0 0 0 0,1 0-1 0 0,-1-1 1 0 0,0 0 0 0 0,0 0-1 0 0,6-13 1 0 0,1-4 37 0 0,-1 0 0 0 0,8-27-1 0 0,-16 40-129 0 0,0 0-1 0 0,-1 0 0 0 0,0 0 0 0 0,0-1 0 0 0,-2 1 0 0 0,1 0 1 0 0,-3-17-1 0 0,-6-26-3157 0 0,0 26-7251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25 8288 0 0,'0'0'638'0'0,"18"-8"806"0"0,10-7 8280 0 0,-35 13-8132 0 0,3 2-1445 0 0,0 1 0 0 0,1-1 1 0 0,-1 1-1 0 0,0 0 0 0 0,1 0 0 0 0,-1 0 0 0 0,1 1 0 0 0,-1-1 1 0 0,-2 3-1 0 0,-8 2 140 0 0,-29 12 535 0 0,2 1 0 0 0,-74 49 0 0 0,95-55-635 0 0,2 2-1 0 0,0 0 0 0 0,1 1 1 0 0,0 0-1 0 0,2 2 0 0 0,-15 20 1 0 0,20-25-70 0 0,0 2 0 0 0,2-1 1 0 0,0 1-1 0 0,0 1 1 0 0,1-1-1 0 0,1 1 1 0 0,1 1-1 0 0,0-1 0 0 0,-2 17 1 0 0,7-29-85 0 0,0 0 1 0 0,0-1-1 0 0,0 1 1 0 0,0-1-1 0 0,0 1 1 0 0,1-1-1 0 0,-1 1 1 0 0,1-1-1 0 0,0 1 1 0 0,0-1-1 0 0,0 0 1 0 0,1 1-1 0 0,-1-1 1 0 0,1 0-1 0 0,0 0 1 0 0,0 0-1 0 0,0 0 1 0 0,0 0-1 0 0,0-1 1 0 0,1 1-1 0 0,-1-1 1 0 0,1 1-1 0 0,0-1 1 0 0,0 0-1 0 0,-1 0 1 0 0,2 0-1 0 0,3 2 1 0 0,2 0 5 0 0,0 0 1 0 0,0 0 0 0 0,0-1-1 0 0,0-1 1 0 0,0 1 0 0 0,1-2-1 0 0,-1 1 1 0 0,1-1 0 0 0,10 0-1 0 0,18-3-9 0 0,0-1 0 0 0,45-9 0 0 0,72-23-2454 0 0,-146 32 1639 0 0,1 0-1 0 0,0-1 1 0 0,12-6 0 0 0,0-3-985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 19351 0 0,'-4'0'2062'0'0,"0"-2"846"0"0,21-2-1686 0 0,-4 0-901 0 0,-1 1 0 0 0,25-3 0 0 0,4-2 648 0 0,-20 4-554 0 0,40-5-1 0 0,-54 8-465 0 0,0 1 0 0 0,1 0 1 0 0,-1 0-1 0 0,0 1 0 0 0,0 0 0 0 0,0 0 0 0 0,0 0 0 0 0,-1 1 0 0 0,13 5 0 0 0,-17-6-204 0 0,1 1 0 0 0,-1-1 0 0 0,1 1 0 0 0,-1 0-1 0 0,0 0 1 0 0,1 0 0 0 0,-1 0 0 0 0,0 0 0 0 0,0 1 0 0 0,-1-1-1 0 0,1 1 1 0 0,0-1 0 0 0,-1 1 0 0 0,1 0 0 0 0,-1-1 0 0 0,0 1 0 0 0,0 0-1 0 0,1 4 1 0 0,-4 5-1293 0 0</inkml:trace>
  <inkml:trace contextRef="#ctx0" brushRef="#br0" timeOffset="1">26 248 19751 0 0,'0'0'903'0'0,"11"10"338"0"0,-7-8-1122 0 0,0-1 0 0 0,0 0 0 0 0,0 0-1 0 0,0 0 1 0 0,0 0 0 0 0,0-1 0 0 0,0 0-1 0 0,1 0 1 0 0,-1 0 0 0 0,6-1 0 0 0,5-1 665 0 0,24-8 1 0 0,0 1-229 0 0,58-10-93 0 0,-33 1-3287 0 0,-42 11 1273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19:05:4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 12440 0 0,'-2'-8'13094'0'0,"-2"31"-10821"0"0,-3 13-1646 0 0,1 1 0 0 0,0 45 0 0 0,5 76 687 0 0,2-70-849 0 0,0-73-407 0 0,5 25 0 0 0,-1-1-2 0 0,0-29-16 0 0,-4-9-42 0 0,-1 0 0 0 0,1 0-1 0 0,0-1 1 0 0,-1 1 0 0 0,1 0 0 0 0,-1 0 0 0 0,0 0 0 0 0,1 0 0 0 0,-1 0 0 0 0,0 0 0 0 0,1 0 0 0 0,-1 0 0 0 0,0 0 0 0 0,0 0 0 0 0,0 2 0 0 0,0-2-301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6.png"/><Relationship Id="rId299" Type="http://schemas.openxmlformats.org/officeDocument/2006/relationships/image" Target="../media/image507.png"/><Relationship Id="rId21" Type="http://schemas.openxmlformats.org/officeDocument/2006/relationships/image" Target="../media/image368.png"/><Relationship Id="rId63" Type="http://schemas.openxmlformats.org/officeDocument/2006/relationships/image" Target="../media/image389.png"/><Relationship Id="rId159" Type="http://schemas.openxmlformats.org/officeDocument/2006/relationships/image" Target="../media/image437.png"/><Relationship Id="rId170" Type="http://schemas.openxmlformats.org/officeDocument/2006/relationships/customXml" Target="../ink/ink443.xml"/><Relationship Id="rId226" Type="http://schemas.openxmlformats.org/officeDocument/2006/relationships/customXml" Target="../ink/ink471.xml"/><Relationship Id="rId268" Type="http://schemas.openxmlformats.org/officeDocument/2006/relationships/customXml" Target="../ink/ink492.xml"/><Relationship Id="rId32" Type="http://schemas.openxmlformats.org/officeDocument/2006/relationships/customXml" Target="../ink/ink374.xml"/><Relationship Id="rId74" Type="http://schemas.openxmlformats.org/officeDocument/2006/relationships/customXml" Target="../ink/ink395.xml"/><Relationship Id="rId128" Type="http://schemas.openxmlformats.org/officeDocument/2006/relationships/customXml" Target="../ink/ink422.xml"/><Relationship Id="rId5" Type="http://schemas.openxmlformats.org/officeDocument/2006/relationships/image" Target="../media/image360.png"/><Relationship Id="rId181" Type="http://schemas.openxmlformats.org/officeDocument/2006/relationships/image" Target="../media/image448.png"/><Relationship Id="rId237" Type="http://schemas.openxmlformats.org/officeDocument/2006/relationships/image" Target="../media/image476.png"/><Relationship Id="rId279" Type="http://schemas.openxmlformats.org/officeDocument/2006/relationships/image" Target="../media/image497.png"/><Relationship Id="rId43" Type="http://schemas.openxmlformats.org/officeDocument/2006/relationships/image" Target="../media/image379.png"/><Relationship Id="rId139" Type="http://schemas.openxmlformats.org/officeDocument/2006/relationships/image" Target="../media/image427.png"/><Relationship Id="rId290" Type="http://schemas.openxmlformats.org/officeDocument/2006/relationships/customXml" Target="../ink/ink503.xml"/><Relationship Id="rId304" Type="http://schemas.openxmlformats.org/officeDocument/2006/relationships/customXml" Target="../ink/ink510.xml"/><Relationship Id="rId85" Type="http://schemas.openxmlformats.org/officeDocument/2006/relationships/image" Target="../media/image400.png"/><Relationship Id="rId150" Type="http://schemas.openxmlformats.org/officeDocument/2006/relationships/customXml" Target="../ink/ink433.xml"/><Relationship Id="rId192" Type="http://schemas.openxmlformats.org/officeDocument/2006/relationships/customXml" Target="../ink/ink454.xml"/><Relationship Id="rId206" Type="http://schemas.openxmlformats.org/officeDocument/2006/relationships/customXml" Target="../ink/ink461.xml"/><Relationship Id="rId248" Type="http://schemas.openxmlformats.org/officeDocument/2006/relationships/customXml" Target="../ink/ink482.xml"/><Relationship Id="rId12" Type="http://schemas.openxmlformats.org/officeDocument/2006/relationships/customXml" Target="../ink/ink364.xml"/><Relationship Id="rId108" Type="http://schemas.openxmlformats.org/officeDocument/2006/relationships/customXml" Target="../ink/ink412.xml"/><Relationship Id="rId54" Type="http://schemas.openxmlformats.org/officeDocument/2006/relationships/customXml" Target="../ink/ink385.xml"/><Relationship Id="rId96" Type="http://schemas.openxmlformats.org/officeDocument/2006/relationships/customXml" Target="../ink/ink406.xml"/><Relationship Id="rId161" Type="http://schemas.openxmlformats.org/officeDocument/2006/relationships/image" Target="../media/image438.png"/><Relationship Id="rId217" Type="http://schemas.openxmlformats.org/officeDocument/2006/relationships/image" Target="../media/image466.png"/><Relationship Id="rId259" Type="http://schemas.openxmlformats.org/officeDocument/2006/relationships/image" Target="../media/image487.png"/><Relationship Id="rId23" Type="http://schemas.openxmlformats.org/officeDocument/2006/relationships/image" Target="../media/image369.png"/><Relationship Id="rId119" Type="http://schemas.openxmlformats.org/officeDocument/2006/relationships/image" Target="../media/image417.png"/><Relationship Id="rId270" Type="http://schemas.openxmlformats.org/officeDocument/2006/relationships/customXml" Target="../ink/ink493.xml"/><Relationship Id="rId291" Type="http://schemas.openxmlformats.org/officeDocument/2006/relationships/image" Target="../media/image503.png"/><Relationship Id="rId305" Type="http://schemas.openxmlformats.org/officeDocument/2006/relationships/image" Target="../media/image510.png"/><Relationship Id="rId44" Type="http://schemas.openxmlformats.org/officeDocument/2006/relationships/customXml" Target="../ink/ink380.xml"/><Relationship Id="rId65" Type="http://schemas.openxmlformats.org/officeDocument/2006/relationships/image" Target="../media/image390.png"/><Relationship Id="rId86" Type="http://schemas.openxmlformats.org/officeDocument/2006/relationships/customXml" Target="../ink/ink401.xml"/><Relationship Id="rId130" Type="http://schemas.openxmlformats.org/officeDocument/2006/relationships/customXml" Target="../ink/ink423.xml"/><Relationship Id="rId151" Type="http://schemas.openxmlformats.org/officeDocument/2006/relationships/image" Target="../media/image433.png"/><Relationship Id="rId172" Type="http://schemas.openxmlformats.org/officeDocument/2006/relationships/customXml" Target="../ink/ink444.xml"/><Relationship Id="rId193" Type="http://schemas.openxmlformats.org/officeDocument/2006/relationships/image" Target="../media/image454.png"/><Relationship Id="rId207" Type="http://schemas.openxmlformats.org/officeDocument/2006/relationships/image" Target="../media/image461.png"/><Relationship Id="rId228" Type="http://schemas.openxmlformats.org/officeDocument/2006/relationships/customXml" Target="../ink/ink472.xml"/><Relationship Id="rId249" Type="http://schemas.openxmlformats.org/officeDocument/2006/relationships/image" Target="../media/image482.png"/><Relationship Id="rId13" Type="http://schemas.openxmlformats.org/officeDocument/2006/relationships/image" Target="../media/image364.png"/><Relationship Id="rId109" Type="http://schemas.openxmlformats.org/officeDocument/2006/relationships/image" Target="../media/image412.png"/><Relationship Id="rId260" Type="http://schemas.openxmlformats.org/officeDocument/2006/relationships/customXml" Target="../ink/ink488.xml"/><Relationship Id="rId281" Type="http://schemas.openxmlformats.org/officeDocument/2006/relationships/image" Target="../media/image498.png"/><Relationship Id="rId34" Type="http://schemas.openxmlformats.org/officeDocument/2006/relationships/customXml" Target="../ink/ink375.xml"/><Relationship Id="rId55" Type="http://schemas.openxmlformats.org/officeDocument/2006/relationships/image" Target="../media/image385.png"/><Relationship Id="rId76" Type="http://schemas.openxmlformats.org/officeDocument/2006/relationships/customXml" Target="../ink/ink396.xml"/><Relationship Id="rId97" Type="http://schemas.openxmlformats.org/officeDocument/2006/relationships/image" Target="../media/image406.png"/><Relationship Id="rId120" Type="http://schemas.openxmlformats.org/officeDocument/2006/relationships/customXml" Target="../ink/ink418.xml"/><Relationship Id="rId141" Type="http://schemas.openxmlformats.org/officeDocument/2006/relationships/image" Target="../media/image428.png"/><Relationship Id="rId7" Type="http://schemas.openxmlformats.org/officeDocument/2006/relationships/image" Target="../media/image361.png"/><Relationship Id="rId162" Type="http://schemas.openxmlformats.org/officeDocument/2006/relationships/customXml" Target="../ink/ink439.xml"/><Relationship Id="rId183" Type="http://schemas.openxmlformats.org/officeDocument/2006/relationships/image" Target="../media/image449.png"/><Relationship Id="rId218" Type="http://schemas.openxmlformats.org/officeDocument/2006/relationships/customXml" Target="../ink/ink467.xml"/><Relationship Id="rId239" Type="http://schemas.openxmlformats.org/officeDocument/2006/relationships/image" Target="../media/image477.png"/><Relationship Id="rId250" Type="http://schemas.openxmlformats.org/officeDocument/2006/relationships/customXml" Target="../ink/ink483.xml"/><Relationship Id="rId271" Type="http://schemas.openxmlformats.org/officeDocument/2006/relationships/image" Target="../media/image493.png"/><Relationship Id="rId292" Type="http://schemas.openxmlformats.org/officeDocument/2006/relationships/customXml" Target="../ink/ink504.xml"/><Relationship Id="rId24" Type="http://schemas.openxmlformats.org/officeDocument/2006/relationships/customXml" Target="../ink/ink370.xml"/><Relationship Id="rId45" Type="http://schemas.openxmlformats.org/officeDocument/2006/relationships/image" Target="../media/image380.png"/><Relationship Id="rId66" Type="http://schemas.openxmlformats.org/officeDocument/2006/relationships/customXml" Target="../ink/ink391.xml"/><Relationship Id="rId87" Type="http://schemas.openxmlformats.org/officeDocument/2006/relationships/image" Target="../media/image401.png"/><Relationship Id="rId110" Type="http://schemas.openxmlformats.org/officeDocument/2006/relationships/customXml" Target="../ink/ink413.xml"/><Relationship Id="rId131" Type="http://schemas.openxmlformats.org/officeDocument/2006/relationships/image" Target="../media/image423.png"/><Relationship Id="rId152" Type="http://schemas.openxmlformats.org/officeDocument/2006/relationships/customXml" Target="../ink/ink434.xml"/><Relationship Id="rId173" Type="http://schemas.openxmlformats.org/officeDocument/2006/relationships/image" Target="../media/image444.png"/><Relationship Id="rId194" Type="http://schemas.openxmlformats.org/officeDocument/2006/relationships/customXml" Target="../ink/ink455.xml"/><Relationship Id="rId208" Type="http://schemas.openxmlformats.org/officeDocument/2006/relationships/customXml" Target="../ink/ink462.xml"/><Relationship Id="rId229" Type="http://schemas.openxmlformats.org/officeDocument/2006/relationships/image" Target="../media/image472.png"/><Relationship Id="rId240" Type="http://schemas.openxmlformats.org/officeDocument/2006/relationships/customXml" Target="../ink/ink478.xml"/><Relationship Id="rId261" Type="http://schemas.openxmlformats.org/officeDocument/2006/relationships/image" Target="../media/image488.png"/><Relationship Id="rId14" Type="http://schemas.openxmlformats.org/officeDocument/2006/relationships/customXml" Target="../ink/ink365.xml"/><Relationship Id="rId35" Type="http://schemas.openxmlformats.org/officeDocument/2006/relationships/image" Target="../media/image375.png"/><Relationship Id="rId56" Type="http://schemas.openxmlformats.org/officeDocument/2006/relationships/customXml" Target="../ink/ink386.xml"/><Relationship Id="rId77" Type="http://schemas.openxmlformats.org/officeDocument/2006/relationships/image" Target="../media/image396.png"/><Relationship Id="rId100" Type="http://schemas.openxmlformats.org/officeDocument/2006/relationships/customXml" Target="../ink/ink408.xml"/><Relationship Id="rId282" Type="http://schemas.openxmlformats.org/officeDocument/2006/relationships/customXml" Target="../ink/ink499.xml"/><Relationship Id="rId8" Type="http://schemas.openxmlformats.org/officeDocument/2006/relationships/customXml" Target="../ink/ink362.xml"/><Relationship Id="rId98" Type="http://schemas.openxmlformats.org/officeDocument/2006/relationships/customXml" Target="../ink/ink407.xml"/><Relationship Id="rId121" Type="http://schemas.openxmlformats.org/officeDocument/2006/relationships/image" Target="../media/image418.png"/><Relationship Id="rId142" Type="http://schemas.openxmlformats.org/officeDocument/2006/relationships/customXml" Target="../ink/ink429.xml"/><Relationship Id="rId163" Type="http://schemas.openxmlformats.org/officeDocument/2006/relationships/image" Target="../media/image439.png"/><Relationship Id="rId184" Type="http://schemas.openxmlformats.org/officeDocument/2006/relationships/customXml" Target="../ink/ink450.xml"/><Relationship Id="rId219" Type="http://schemas.openxmlformats.org/officeDocument/2006/relationships/image" Target="../media/image467.png"/><Relationship Id="rId230" Type="http://schemas.openxmlformats.org/officeDocument/2006/relationships/customXml" Target="../ink/ink473.xml"/><Relationship Id="rId251" Type="http://schemas.openxmlformats.org/officeDocument/2006/relationships/image" Target="../media/image483.png"/><Relationship Id="rId25" Type="http://schemas.openxmlformats.org/officeDocument/2006/relationships/image" Target="../media/image370.png"/><Relationship Id="rId46" Type="http://schemas.openxmlformats.org/officeDocument/2006/relationships/customXml" Target="../ink/ink381.xml"/><Relationship Id="rId67" Type="http://schemas.openxmlformats.org/officeDocument/2006/relationships/image" Target="../media/image391.png"/><Relationship Id="rId272" Type="http://schemas.openxmlformats.org/officeDocument/2006/relationships/customXml" Target="../ink/ink494.xml"/><Relationship Id="rId293" Type="http://schemas.openxmlformats.org/officeDocument/2006/relationships/image" Target="../media/image504.png"/><Relationship Id="rId88" Type="http://schemas.openxmlformats.org/officeDocument/2006/relationships/customXml" Target="../ink/ink402.xml"/><Relationship Id="rId111" Type="http://schemas.openxmlformats.org/officeDocument/2006/relationships/image" Target="../media/image413.png"/><Relationship Id="rId132" Type="http://schemas.openxmlformats.org/officeDocument/2006/relationships/customXml" Target="../ink/ink424.xml"/><Relationship Id="rId153" Type="http://schemas.openxmlformats.org/officeDocument/2006/relationships/image" Target="../media/image434.png"/><Relationship Id="rId174" Type="http://schemas.openxmlformats.org/officeDocument/2006/relationships/customXml" Target="../ink/ink445.xml"/><Relationship Id="rId195" Type="http://schemas.openxmlformats.org/officeDocument/2006/relationships/image" Target="../media/image455.png"/><Relationship Id="rId209" Type="http://schemas.openxmlformats.org/officeDocument/2006/relationships/image" Target="../media/image462.png"/><Relationship Id="rId220" Type="http://schemas.openxmlformats.org/officeDocument/2006/relationships/customXml" Target="../ink/ink468.xml"/><Relationship Id="rId241" Type="http://schemas.openxmlformats.org/officeDocument/2006/relationships/image" Target="../media/image478.png"/><Relationship Id="rId15" Type="http://schemas.openxmlformats.org/officeDocument/2006/relationships/image" Target="../media/image365.png"/><Relationship Id="rId36" Type="http://schemas.openxmlformats.org/officeDocument/2006/relationships/customXml" Target="../ink/ink376.xml"/><Relationship Id="rId57" Type="http://schemas.openxmlformats.org/officeDocument/2006/relationships/image" Target="../media/image386.png"/><Relationship Id="rId262" Type="http://schemas.openxmlformats.org/officeDocument/2006/relationships/customXml" Target="../ink/ink489.xml"/><Relationship Id="rId283" Type="http://schemas.openxmlformats.org/officeDocument/2006/relationships/image" Target="../media/image499.png"/><Relationship Id="rId78" Type="http://schemas.openxmlformats.org/officeDocument/2006/relationships/customXml" Target="../ink/ink397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19.xml"/><Relationship Id="rId143" Type="http://schemas.openxmlformats.org/officeDocument/2006/relationships/image" Target="../media/image429.png"/><Relationship Id="rId164" Type="http://schemas.openxmlformats.org/officeDocument/2006/relationships/customXml" Target="../ink/ink440.xml"/><Relationship Id="rId185" Type="http://schemas.openxmlformats.org/officeDocument/2006/relationships/image" Target="../media/image450.png"/><Relationship Id="rId9" Type="http://schemas.openxmlformats.org/officeDocument/2006/relationships/image" Target="../media/image362.png"/><Relationship Id="rId210" Type="http://schemas.openxmlformats.org/officeDocument/2006/relationships/customXml" Target="../ink/ink463.xml"/><Relationship Id="rId26" Type="http://schemas.openxmlformats.org/officeDocument/2006/relationships/customXml" Target="../ink/ink371.xml"/><Relationship Id="rId231" Type="http://schemas.openxmlformats.org/officeDocument/2006/relationships/image" Target="../media/image473.png"/><Relationship Id="rId252" Type="http://schemas.openxmlformats.org/officeDocument/2006/relationships/customXml" Target="../ink/ink484.xml"/><Relationship Id="rId273" Type="http://schemas.openxmlformats.org/officeDocument/2006/relationships/image" Target="../media/image494.png"/><Relationship Id="rId294" Type="http://schemas.openxmlformats.org/officeDocument/2006/relationships/customXml" Target="../ink/ink505.xml"/><Relationship Id="rId47" Type="http://schemas.openxmlformats.org/officeDocument/2006/relationships/image" Target="../media/image381.png"/><Relationship Id="rId68" Type="http://schemas.openxmlformats.org/officeDocument/2006/relationships/customXml" Target="../ink/ink392.xml"/><Relationship Id="rId89" Type="http://schemas.openxmlformats.org/officeDocument/2006/relationships/image" Target="../media/image402.png"/><Relationship Id="rId112" Type="http://schemas.openxmlformats.org/officeDocument/2006/relationships/customXml" Target="../ink/ink414.xml"/><Relationship Id="rId133" Type="http://schemas.openxmlformats.org/officeDocument/2006/relationships/image" Target="../media/image424.png"/><Relationship Id="rId154" Type="http://schemas.openxmlformats.org/officeDocument/2006/relationships/customXml" Target="../ink/ink435.xml"/><Relationship Id="rId175" Type="http://schemas.openxmlformats.org/officeDocument/2006/relationships/image" Target="../media/image445.png"/><Relationship Id="rId196" Type="http://schemas.openxmlformats.org/officeDocument/2006/relationships/customXml" Target="../ink/ink456.xml"/><Relationship Id="rId200" Type="http://schemas.openxmlformats.org/officeDocument/2006/relationships/customXml" Target="../ink/ink458.xml"/><Relationship Id="rId16" Type="http://schemas.openxmlformats.org/officeDocument/2006/relationships/customXml" Target="../ink/ink366.xml"/><Relationship Id="rId221" Type="http://schemas.openxmlformats.org/officeDocument/2006/relationships/image" Target="../media/image468.png"/><Relationship Id="rId242" Type="http://schemas.openxmlformats.org/officeDocument/2006/relationships/customXml" Target="../ink/ink479.xml"/><Relationship Id="rId263" Type="http://schemas.openxmlformats.org/officeDocument/2006/relationships/image" Target="../media/image489.png"/><Relationship Id="rId284" Type="http://schemas.openxmlformats.org/officeDocument/2006/relationships/customXml" Target="../ink/ink500.xml"/><Relationship Id="rId37" Type="http://schemas.openxmlformats.org/officeDocument/2006/relationships/image" Target="../media/image376.png"/><Relationship Id="rId58" Type="http://schemas.openxmlformats.org/officeDocument/2006/relationships/customXml" Target="../ink/ink387.xml"/><Relationship Id="rId79" Type="http://schemas.openxmlformats.org/officeDocument/2006/relationships/image" Target="../media/image397.png"/><Relationship Id="rId102" Type="http://schemas.openxmlformats.org/officeDocument/2006/relationships/customXml" Target="../ink/ink409.xml"/><Relationship Id="rId123" Type="http://schemas.openxmlformats.org/officeDocument/2006/relationships/image" Target="../media/image419.png"/><Relationship Id="rId144" Type="http://schemas.openxmlformats.org/officeDocument/2006/relationships/customXml" Target="../ink/ink430.xml"/><Relationship Id="rId90" Type="http://schemas.openxmlformats.org/officeDocument/2006/relationships/customXml" Target="../ink/ink403.xml"/><Relationship Id="rId165" Type="http://schemas.openxmlformats.org/officeDocument/2006/relationships/image" Target="../media/image440.png"/><Relationship Id="rId186" Type="http://schemas.openxmlformats.org/officeDocument/2006/relationships/customXml" Target="../ink/ink451.xml"/><Relationship Id="rId211" Type="http://schemas.openxmlformats.org/officeDocument/2006/relationships/image" Target="../media/image463.png"/><Relationship Id="rId232" Type="http://schemas.openxmlformats.org/officeDocument/2006/relationships/customXml" Target="../ink/ink474.xml"/><Relationship Id="rId253" Type="http://schemas.openxmlformats.org/officeDocument/2006/relationships/image" Target="../media/image484.png"/><Relationship Id="rId274" Type="http://schemas.openxmlformats.org/officeDocument/2006/relationships/customXml" Target="../ink/ink495.xml"/><Relationship Id="rId295" Type="http://schemas.openxmlformats.org/officeDocument/2006/relationships/image" Target="../media/image505.png"/><Relationship Id="rId27" Type="http://schemas.openxmlformats.org/officeDocument/2006/relationships/image" Target="../media/image371.png"/><Relationship Id="rId48" Type="http://schemas.openxmlformats.org/officeDocument/2006/relationships/customXml" Target="../ink/ink382.xml"/><Relationship Id="rId69" Type="http://schemas.openxmlformats.org/officeDocument/2006/relationships/image" Target="../media/image392.png"/><Relationship Id="rId113" Type="http://schemas.openxmlformats.org/officeDocument/2006/relationships/image" Target="../media/image414.png"/><Relationship Id="rId134" Type="http://schemas.openxmlformats.org/officeDocument/2006/relationships/customXml" Target="../ink/ink425.xml"/><Relationship Id="rId80" Type="http://schemas.openxmlformats.org/officeDocument/2006/relationships/customXml" Target="../ink/ink398.xml"/><Relationship Id="rId155" Type="http://schemas.openxmlformats.org/officeDocument/2006/relationships/image" Target="../media/image435.png"/><Relationship Id="rId176" Type="http://schemas.openxmlformats.org/officeDocument/2006/relationships/customXml" Target="../ink/ink446.xml"/><Relationship Id="rId197" Type="http://schemas.openxmlformats.org/officeDocument/2006/relationships/image" Target="../media/image456.png"/><Relationship Id="rId201" Type="http://schemas.openxmlformats.org/officeDocument/2006/relationships/image" Target="../media/image458.png"/><Relationship Id="rId222" Type="http://schemas.openxmlformats.org/officeDocument/2006/relationships/customXml" Target="../ink/ink469.xml"/><Relationship Id="rId243" Type="http://schemas.openxmlformats.org/officeDocument/2006/relationships/image" Target="../media/image479.png"/><Relationship Id="rId264" Type="http://schemas.openxmlformats.org/officeDocument/2006/relationships/customXml" Target="../ink/ink490.xml"/><Relationship Id="rId285" Type="http://schemas.openxmlformats.org/officeDocument/2006/relationships/image" Target="../media/image500.png"/><Relationship Id="rId17" Type="http://schemas.openxmlformats.org/officeDocument/2006/relationships/image" Target="../media/image366.png"/><Relationship Id="rId38" Type="http://schemas.openxmlformats.org/officeDocument/2006/relationships/customXml" Target="../ink/ink377.xml"/><Relationship Id="rId59" Type="http://schemas.openxmlformats.org/officeDocument/2006/relationships/image" Target="../media/image387.png"/><Relationship Id="rId103" Type="http://schemas.openxmlformats.org/officeDocument/2006/relationships/image" Target="../media/image409.png"/><Relationship Id="rId124" Type="http://schemas.openxmlformats.org/officeDocument/2006/relationships/customXml" Target="../ink/ink420.xml"/><Relationship Id="rId70" Type="http://schemas.openxmlformats.org/officeDocument/2006/relationships/customXml" Target="../ink/ink393.xml"/><Relationship Id="rId91" Type="http://schemas.openxmlformats.org/officeDocument/2006/relationships/image" Target="../media/image403.png"/><Relationship Id="rId145" Type="http://schemas.openxmlformats.org/officeDocument/2006/relationships/image" Target="../media/image430.png"/><Relationship Id="rId166" Type="http://schemas.openxmlformats.org/officeDocument/2006/relationships/customXml" Target="../ink/ink441.xml"/><Relationship Id="rId187" Type="http://schemas.openxmlformats.org/officeDocument/2006/relationships/image" Target="../media/image451.png"/><Relationship Id="rId1" Type="http://schemas.openxmlformats.org/officeDocument/2006/relationships/tags" Target="../tags/tag9.xml"/><Relationship Id="rId212" Type="http://schemas.openxmlformats.org/officeDocument/2006/relationships/customXml" Target="../ink/ink464.xml"/><Relationship Id="rId233" Type="http://schemas.openxmlformats.org/officeDocument/2006/relationships/image" Target="../media/image474.png"/><Relationship Id="rId254" Type="http://schemas.openxmlformats.org/officeDocument/2006/relationships/customXml" Target="../ink/ink485.xml"/><Relationship Id="rId28" Type="http://schemas.openxmlformats.org/officeDocument/2006/relationships/customXml" Target="../ink/ink372.xml"/><Relationship Id="rId49" Type="http://schemas.openxmlformats.org/officeDocument/2006/relationships/image" Target="../media/image382.png"/><Relationship Id="rId114" Type="http://schemas.openxmlformats.org/officeDocument/2006/relationships/customXml" Target="../ink/ink415.xml"/><Relationship Id="rId275" Type="http://schemas.openxmlformats.org/officeDocument/2006/relationships/image" Target="../media/image495.png"/><Relationship Id="rId296" Type="http://schemas.openxmlformats.org/officeDocument/2006/relationships/customXml" Target="../ink/ink506.xml"/><Relationship Id="rId300" Type="http://schemas.openxmlformats.org/officeDocument/2006/relationships/customXml" Target="../ink/ink508.xml"/><Relationship Id="rId60" Type="http://schemas.openxmlformats.org/officeDocument/2006/relationships/customXml" Target="../ink/ink388.xml"/><Relationship Id="rId81" Type="http://schemas.openxmlformats.org/officeDocument/2006/relationships/image" Target="../media/image398.png"/><Relationship Id="rId135" Type="http://schemas.openxmlformats.org/officeDocument/2006/relationships/image" Target="../media/image425.png"/><Relationship Id="rId156" Type="http://schemas.openxmlformats.org/officeDocument/2006/relationships/customXml" Target="../ink/ink436.xml"/><Relationship Id="rId177" Type="http://schemas.openxmlformats.org/officeDocument/2006/relationships/image" Target="../media/image446.png"/><Relationship Id="rId198" Type="http://schemas.openxmlformats.org/officeDocument/2006/relationships/customXml" Target="../ink/ink457.xml"/><Relationship Id="rId202" Type="http://schemas.openxmlformats.org/officeDocument/2006/relationships/customXml" Target="../ink/ink459.xml"/><Relationship Id="rId223" Type="http://schemas.openxmlformats.org/officeDocument/2006/relationships/image" Target="../media/image469.png"/><Relationship Id="rId244" Type="http://schemas.openxmlformats.org/officeDocument/2006/relationships/customXml" Target="../ink/ink480.xml"/><Relationship Id="rId18" Type="http://schemas.openxmlformats.org/officeDocument/2006/relationships/customXml" Target="../ink/ink367.xml"/><Relationship Id="rId39" Type="http://schemas.openxmlformats.org/officeDocument/2006/relationships/image" Target="../media/image377.png"/><Relationship Id="rId265" Type="http://schemas.openxmlformats.org/officeDocument/2006/relationships/image" Target="../media/image490.png"/><Relationship Id="rId286" Type="http://schemas.openxmlformats.org/officeDocument/2006/relationships/customXml" Target="../ink/ink501.xml"/><Relationship Id="rId50" Type="http://schemas.openxmlformats.org/officeDocument/2006/relationships/customXml" Target="../ink/ink383.xml"/><Relationship Id="rId104" Type="http://schemas.openxmlformats.org/officeDocument/2006/relationships/customXml" Target="../ink/ink410.xml"/><Relationship Id="rId125" Type="http://schemas.openxmlformats.org/officeDocument/2006/relationships/image" Target="../media/image420.png"/><Relationship Id="rId146" Type="http://schemas.openxmlformats.org/officeDocument/2006/relationships/customXml" Target="../ink/ink431.xml"/><Relationship Id="rId167" Type="http://schemas.openxmlformats.org/officeDocument/2006/relationships/image" Target="../media/image441.png"/><Relationship Id="rId188" Type="http://schemas.openxmlformats.org/officeDocument/2006/relationships/customXml" Target="../ink/ink452.xml"/><Relationship Id="rId71" Type="http://schemas.openxmlformats.org/officeDocument/2006/relationships/image" Target="../media/image393.png"/><Relationship Id="rId92" Type="http://schemas.openxmlformats.org/officeDocument/2006/relationships/customXml" Target="../ink/ink404.xml"/><Relationship Id="rId213" Type="http://schemas.openxmlformats.org/officeDocument/2006/relationships/image" Target="../media/image464.png"/><Relationship Id="rId234" Type="http://schemas.openxmlformats.org/officeDocument/2006/relationships/customXml" Target="../ink/ink475.xml"/><Relationship Id="rId2" Type="http://schemas.openxmlformats.org/officeDocument/2006/relationships/tags" Target="../tags/tag10.xml"/><Relationship Id="rId29" Type="http://schemas.openxmlformats.org/officeDocument/2006/relationships/image" Target="../media/image372.png"/><Relationship Id="rId255" Type="http://schemas.openxmlformats.org/officeDocument/2006/relationships/image" Target="../media/image485.png"/><Relationship Id="rId276" Type="http://schemas.openxmlformats.org/officeDocument/2006/relationships/customXml" Target="../ink/ink496.xml"/><Relationship Id="rId297" Type="http://schemas.openxmlformats.org/officeDocument/2006/relationships/image" Target="../media/image506.png"/><Relationship Id="rId40" Type="http://schemas.openxmlformats.org/officeDocument/2006/relationships/customXml" Target="../ink/ink378.xml"/><Relationship Id="rId115" Type="http://schemas.openxmlformats.org/officeDocument/2006/relationships/image" Target="../media/image415.png"/><Relationship Id="rId136" Type="http://schemas.openxmlformats.org/officeDocument/2006/relationships/customXml" Target="../ink/ink426.xml"/><Relationship Id="rId157" Type="http://schemas.openxmlformats.org/officeDocument/2006/relationships/image" Target="../media/image436.png"/><Relationship Id="rId178" Type="http://schemas.openxmlformats.org/officeDocument/2006/relationships/customXml" Target="../ink/ink447.xml"/><Relationship Id="rId301" Type="http://schemas.openxmlformats.org/officeDocument/2006/relationships/image" Target="../media/image508.png"/><Relationship Id="rId61" Type="http://schemas.openxmlformats.org/officeDocument/2006/relationships/image" Target="../media/image388.png"/><Relationship Id="rId82" Type="http://schemas.openxmlformats.org/officeDocument/2006/relationships/customXml" Target="../ink/ink399.xml"/><Relationship Id="rId199" Type="http://schemas.openxmlformats.org/officeDocument/2006/relationships/image" Target="../media/image457.png"/><Relationship Id="rId203" Type="http://schemas.openxmlformats.org/officeDocument/2006/relationships/image" Target="../media/image459.png"/><Relationship Id="rId19" Type="http://schemas.openxmlformats.org/officeDocument/2006/relationships/image" Target="../media/image367.png"/><Relationship Id="rId224" Type="http://schemas.openxmlformats.org/officeDocument/2006/relationships/customXml" Target="../ink/ink470.xml"/><Relationship Id="rId245" Type="http://schemas.openxmlformats.org/officeDocument/2006/relationships/image" Target="../media/image480.png"/><Relationship Id="rId266" Type="http://schemas.openxmlformats.org/officeDocument/2006/relationships/customXml" Target="../ink/ink491.xml"/><Relationship Id="rId287" Type="http://schemas.openxmlformats.org/officeDocument/2006/relationships/image" Target="../media/image501.png"/><Relationship Id="rId30" Type="http://schemas.openxmlformats.org/officeDocument/2006/relationships/customXml" Target="../ink/ink373.xml"/><Relationship Id="rId105" Type="http://schemas.openxmlformats.org/officeDocument/2006/relationships/image" Target="../media/image410.png"/><Relationship Id="rId126" Type="http://schemas.openxmlformats.org/officeDocument/2006/relationships/customXml" Target="../ink/ink421.xml"/><Relationship Id="rId147" Type="http://schemas.openxmlformats.org/officeDocument/2006/relationships/image" Target="../media/image431.png"/><Relationship Id="rId168" Type="http://schemas.openxmlformats.org/officeDocument/2006/relationships/customXml" Target="../ink/ink442.xml"/><Relationship Id="rId51" Type="http://schemas.openxmlformats.org/officeDocument/2006/relationships/image" Target="../media/image383.png"/><Relationship Id="rId72" Type="http://schemas.openxmlformats.org/officeDocument/2006/relationships/customXml" Target="../ink/ink394.xml"/><Relationship Id="rId93" Type="http://schemas.openxmlformats.org/officeDocument/2006/relationships/image" Target="../media/image404.png"/><Relationship Id="rId189" Type="http://schemas.openxmlformats.org/officeDocument/2006/relationships/image" Target="../media/image452.png"/><Relationship Id="rId3" Type="http://schemas.openxmlformats.org/officeDocument/2006/relationships/slideLayout" Target="../slideLayouts/slideLayout2.xml"/><Relationship Id="rId214" Type="http://schemas.openxmlformats.org/officeDocument/2006/relationships/customXml" Target="../ink/ink465.xml"/><Relationship Id="rId235" Type="http://schemas.openxmlformats.org/officeDocument/2006/relationships/image" Target="../media/image475.png"/><Relationship Id="rId256" Type="http://schemas.openxmlformats.org/officeDocument/2006/relationships/customXml" Target="../ink/ink486.xml"/><Relationship Id="rId277" Type="http://schemas.openxmlformats.org/officeDocument/2006/relationships/image" Target="../media/image496.png"/><Relationship Id="rId298" Type="http://schemas.openxmlformats.org/officeDocument/2006/relationships/customXml" Target="../ink/ink507.xml"/><Relationship Id="rId116" Type="http://schemas.openxmlformats.org/officeDocument/2006/relationships/customXml" Target="../ink/ink416.xml"/><Relationship Id="rId137" Type="http://schemas.openxmlformats.org/officeDocument/2006/relationships/image" Target="../media/image426.png"/><Relationship Id="rId158" Type="http://schemas.openxmlformats.org/officeDocument/2006/relationships/customXml" Target="../ink/ink437.xml"/><Relationship Id="rId302" Type="http://schemas.openxmlformats.org/officeDocument/2006/relationships/customXml" Target="../ink/ink509.xml"/><Relationship Id="rId20" Type="http://schemas.openxmlformats.org/officeDocument/2006/relationships/customXml" Target="../ink/ink368.xml"/><Relationship Id="rId41" Type="http://schemas.openxmlformats.org/officeDocument/2006/relationships/image" Target="../media/image378.png"/><Relationship Id="rId62" Type="http://schemas.openxmlformats.org/officeDocument/2006/relationships/customXml" Target="../ink/ink389.xml"/><Relationship Id="rId83" Type="http://schemas.openxmlformats.org/officeDocument/2006/relationships/image" Target="../media/image399.png"/><Relationship Id="rId179" Type="http://schemas.openxmlformats.org/officeDocument/2006/relationships/image" Target="../media/image447.png"/><Relationship Id="rId190" Type="http://schemas.openxmlformats.org/officeDocument/2006/relationships/customXml" Target="../ink/ink453.xml"/><Relationship Id="rId204" Type="http://schemas.openxmlformats.org/officeDocument/2006/relationships/customXml" Target="../ink/ink460.xml"/><Relationship Id="rId225" Type="http://schemas.openxmlformats.org/officeDocument/2006/relationships/image" Target="../media/image470.png"/><Relationship Id="rId246" Type="http://schemas.openxmlformats.org/officeDocument/2006/relationships/customXml" Target="../ink/ink481.xml"/><Relationship Id="rId267" Type="http://schemas.openxmlformats.org/officeDocument/2006/relationships/image" Target="../media/image491.png"/><Relationship Id="rId288" Type="http://schemas.openxmlformats.org/officeDocument/2006/relationships/customXml" Target="../ink/ink502.xml"/><Relationship Id="rId106" Type="http://schemas.openxmlformats.org/officeDocument/2006/relationships/customXml" Target="../ink/ink411.xml"/><Relationship Id="rId127" Type="http://schemas.openxmlformats.org/officeDocument/2006/relationships/image" Target="../media/image421.png"/><Relationship Id="rId10" Type="http://schemas.openxmlformats.org/officeDocument/2006/relationships/customXml" Target="../ink/ink363.xml"/><Relationship Id="rId31" Type="http://schemas.openxmlformats.org/officeDocument/2006/relationships/image" Target="../media/image373.png"/><Relationship Id="rId52" Type="http://schemas.openxmlformats.org/officeDocument/2006/relationships/customXml" Target="../ink/ink384.xml"/><Relationship Id="rId73" Type="http://schemas.openxmlformats.org/officeDocument/2006/relationships/image" Target="../media/image394.png"/><Relationship Id="rId94" Type="http://schemas.openxmlformats.org/officeDocument/2006/relationships/customXml" Target="../ink/ink405.xml"/><Relationship Id="rId148" Type="http://schemas.openxmlformats.org/officeDocument/2006/relationships/customXml" Target="../ink/ink432.xml"/><Relationship Id="rId169" Type="http://schemas.openxmlformats.org/officeDocument/2006/relationships/image" Target="../media/image442.png"/><Relationship Id="rId4" Type="http://schemas.openxmlformats.org/officeDocument/2006/relationships/customXml" Target="../ink/ink360.xml"/><Relationship Id="rId180" Type="http://schemas.openxmlformats.org/officeDocument/2006/relationships/customXml" Target="../ink/ink448.xml"/><Relationship Id="rId215" Type="http://schemas.openxmlformats.org/officeDocument/2006/relationships/image" Target="../media/image465.png"/><Relationship Id="rId236" Type="http://schemas.openxmlformats.org/officeDocument/2006/relationships/customXml" Target="../ink/ink476.xml"/><Relationship Id="rId257" Type="http://schemas.openxmlformats.org/officeDocument/2006/relationships/image" Target="../media/image486.png"/><Relationship Id="rId278" Type="http://schemas.openxmlformats.org/officeDocument/2006/relationships/customXml" Target="../ink/ink497.xml"/><Relationship Id="rId303" Type="http://schemas.openxmlformats.org/officeDocument/2006/relationships/image" Target="../media/image509.png"/><Relationship Id="rId42" Type="http://schemas.openxmlformats.org/officeDocument/2006/relationships/customXml" Target="../ink/ink379.xml"/><Relationship Id="rId84" Type="http://schemas.openxmlformats.org/officeDocument/2006/relationships/customXml" Target="../ink/ink400.xml"/><Relationship Id="rId138" Type="http://schemas.openxmlformats.org/officeDocument/2006/relationships/customXml" Target="../ink/ink427.xml"/><Relationship Id="rId191" Type="http://schemas.openxmlformats.org/officeDocument/2006/relationships/image" Target="../media/image453.png"/><Relationship Id="rId205" Type="http://schemas.openxmlformats.org/officeDocument/2006/relationships/image" Target="../media/image460.png"/><Relationship Id="rId247" Type="http://schemas.openxmlformats.org/officeDocument/2006/relationships/image" Target="../media/image481.png"/><Relationship Id="rId107" Type="http://schemas.openxmlformats.org/officeDocument/2006/relationships/image" Target="../media/image411.png"/><Relationship Id="rId289" Type="http://schemas.openxmlformats.org/officeDocument/2006/relationships/image" Target="../media/image502.png"/><Relationship Id="rId11" Type="http://schemas.openxmlformats.org/officeDocument/2006/relationships/image" Target="../media/image363.png"/><Relationship Id="rId53" Type="http://schemas.openxmlformats.org/officeDocument/2006/relationships/image" Target="../media/image384.png"/><Relationship Id="rId149" Type="http://schemas.openxmlformats.org/officeDocument/2006/relationships/image" Target="../media/image432.png"/><Relationship Id="rId95" Type="http://schemas.openxmlformats.org/officeDocument/2006/relationships/image" Target="../media/image405.png"/><Relationship Id="rId160" Type="http://schemas.openxmlformats.org/officeDocument/2006/relationships/customXml" Target="../ink/ink438.xml"/><Relationship Id="rId216" Type="http://schemas.openxmlformats.org/officeDocument/2006/relationships/customXml" Target="../ink/ink466.xml"/><Relationship Id="rId258" Type="http://schemas.openxmlformats.org/officeDocument/2006/relationships/customXml" Target="../ink/ink487.xml"/><Relationship Id="rId22" Type="http://schemas.openxmlformats.org/officeDocument/2006/relationships/customXml" Target="../ink/ink369.xml"/><Relationship Id="rId64" Type="http://schemas.openxmlformats.org/officeDocument/2006/relationships/customXml" Target="../ink/ink390.xml"/><Relationship Id="rId118" Type="http://schemas.openxmlformats.org/officeDocument/2006/relationships/customXml" Target="../ink/ink417.xml"/><Relationship Id="rId171" Type="http://schemas.openxmlformats.org/officeDocument/2006/relationships/image" Target="../media/image443.png"/><Relationship Id="rId227" Type="http://schemas.openxmlformats.org/officeDocument/2006/relationships/image" Target="../media/image471.png"/><Relationship Id="rId269" Type="http://schemas.openxmlformats.org/officeDocument/2006/relationships/image" Target="../media/image492.png"/><Relationship Id="rId33" Type="http://schemas.openxmlformats.org/officeDocument/2006/relationships/image" Target="../media/image374.png"/><Relationship Id="rId129" Type="http://schemas.openxmlformats.org/officeDocument/2006/relationships/image" Target="../media/image422.png"/><Relationship Id="rId280" Type="http://schemas.openxmlformats.org/officeDocument/2006/relationships/customXml" Target="../ink/ink498.xml"/><Relationship Id="rId75" Type="http://schemas.openxmlformats.org/officeDocument/2006/relationships/image" Target="../media/image395.png"/><Relationship Id="rId140" Type="http://schemas.openxmlformats.org/officeDocument/2006/relationships/customXml" Target="../ink/ink428.xml"/><Relationship Id="rId182" Type="http://schemas.openxmlformats.org/officeDocument/2006/relationships/customXml" Target="../ink/ink449.xml"/><Relationship Id="rId6" Type="http://schemas.openxmlformats.org/officeDocument/2006/relationships/customXml" Target="../ink/ink361.xml"/><Relationship Id="rId238" Type="http://schemas.openxmlformats.org/officeDocument/2006/relationships/customXml" Target="../ink/ink47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42.png"/><Relationship Id="rId4" Type="http://schemas.openxmlformats.org/officeDocument/2006/relationships/customXml" Target="../ink/ink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.png"/><Relationship Id="rId21" Type="http://schemas.openxmlformats.org/officeDocument/2006/relationships/image" Target="../media/image52.png"/><Relationship Id="rId42" Type="http://schemas.openxmlformats.org/officeDocument/2006/relationships/customXml" Target="../ink/ink63.xml"/><Relationship Id="rId63" Type="http://schemas.openxmlformats.org/officeDocument/2006/relationships/image" Target="../media/image73.png"/><Relationship Id="rId84" Type="http://schemas.openxmlformats.org/officeDocument/2006/relationships/customXml" Target="../ink/ink84.xml"/><Relationship Id="rId138" Type="http://schemas.openxmlformats.org/officeDocument/2006/relationships/customXml" Target="../ink/ink111.xml"/><Relationship Id="rId107" Type="http://schemas.openxmlformats.org/officeDocument/2006/relationships/image" Target="../media/image95.png"/><Relationship Id="rId11" Type="http://schemas.openxmlformats.org/officeDocument/2006/relationships/image" Target="../media/image47.png"/><Relationship Id="rId32" Type="http://schemas.openxmlformats.org/officeDocument/2006/relationships/customXml" Target="../ink/ink58.xml"/><Relationship Id="rId37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81.png"/><Relationship Id="rId102" Type="http://schemas.openxmlformats.org/officeDocument/2006/relationships/customXml" Target="../ink/ink93.xml"/><Relationship Id="rId123" Type="http://schemas.openxmlformats.org/officeDocument/2006/relationships/image" Target="../media/image103.png"/><Relationship Id="rId128" Type="http://schemas.openxmlformats.org/officeDocument/2006/relationships/customXml" Target="../ink/ink106.xml"/><Relationship Id="rId5" Type="http://schemas.openxmlformats.org/officeDocument/2006/relationships/image" Target="../media/image44.png"/><Relationship Id="rId90" Type="http://schemas.openxmlformats.org/officeDocument/2006/relationships/customXml" Target="../ink/ink87.xml"/><Relationship Id="rId95" Type="http://schemas.openxmlformats.org/officeDocument/2006/relationships/image" Target="../media/image89.png"/><Relationship Id="rId22" Type="http://schemas.openxmlformats.org/officeDocument/2006/relationships/customXml" Target="../ink/ink53.xml"/><Relationship Id="rId27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118" Type="http://schemas.openxmlformats.org/officeDocument/2006/relationships/customXml" Target="../ink/ink101.xml"/><Relationship Id="rId134" Type="http://schemas.openxmlformats.org/officeDocument/2006/relationships/customXml" Target="../ink/ink109.xml"/><Relationship Id="rId139" Type="http://schemas.openxmlformats.org/officeDocument/2006/relationships/image" Target="../media/image111.png"/><Relationship Id="rId80" Type="http://schemas.openxmlformats.org/officeDocument/2006/relationships/customXml" Target="../ink/ink82.xml"/><Relationship Id="rId85" Type="http://schemas.openxmlformats.org/officeDocument/2006/relationships/image" Target="../media/image84.png"/><Relationship Id="rId12" Type="http://schemas.openxmlformats.org/officeDocument/2006/relationships/customXml" Target="../ink/ink48.xml"/><Relationship Id="rId17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customXml" Target="../ink/ink61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08" Type="http://schemas.openxmlformats.org/officeDocument/2006/relationships/customXml" Target="../ink/ink96.xml"/><Relationship Id="rId124" Type="http://schemas.openxmlformats.org/officeDocument/2006/relationships/customXml" Target="../ink/ink104.xml"/><Relationship Id="rId129" Type="http://schemas.openxmlformats.org/officeDocument/2006/relationships/image" Target="../media/image106.png"/><Relationship Id="rId54" Type="http://schemas.openxmlformats.org/officeDocument/2006/relationships/customXml" Target="../ink/ink69.xml"/><Relationship Id="rId70" Type="http://schemas.openxmlformats.org/officeDocument/2006/relationships/customXml" Target="../ink/ink77.xml"/><Relationship Id="rId75" Type="http://schemas.openxmlformats.org/officeDocument/2006/relationships/image" Target="../media/image79.png"/><Relationship Id="rId91" Type="http://schemas.openxmlformats.org/officeDocument/2006/relationships/image" Target="../media/image87.png"/><Relationship Id="rId96" Type="http://schemas.openxmlformats.org/officeDocument/2006/relationships/customXml" Target="../ink/ink90.xml"/><Relationship Id="rId140" Type="http://schemas.openxmlformats.org/officeDocument/2006/relationships/customXml" Target="../ink/ink112.xml"/><Relationship Id="rId1" Type="http://schemas.openxmlformats.org/officeDocument/2006/relationships/tags" Target="../tags/tag1.xml"/><Relationship Id="rId6" Type="http://schemas.openxmlformats.org/officeDocument/2006/relationships/customXml" Target="../ink/ink45.xml"/><Relationship Id="rId23" Type="http://schemas.openxmlformats.org/officeDocument/2006/relationships/image" Target="../media/image53.png"/><Relationship Id="rId28" Type="http://schemas.openxmlformats.org/officeDocument/2006/relationships/customXml" Target="../ink/ink56.xml"/><Relationship Id="rId49" Type="http://schemas.openxmlformats.org/officeDocument/2006/relationships/image" Target="../media/image66.png"/><Relationship Id="rId114" Type="http://schemas.openxmlformats.org/officeDocument/2006/relationships/customXml" Target="../ink/ink99.xml"/><Relationship Id="rId119" Type="http://schemas.openxmlformats.org/officeDocument/2006/relationships/image" Target="../media/image101.png"/><Relationship Id="rId44" Type="http://schemas.openxmlformats.org/officeDocument/2006/relationships/customXml" Target="../ink/ink64.xml"/><Relationship Id="rId60" Type="http://schemas.openxmlformats.org/officeDocument/2006/relationships/customXml" Target="../ink/ink72.xml"/><Relationship Id="rId65" Type="http://schemas.openxmlformats.org/officeDocument/2006/relationships/image" Target="../media/image74.png"/><Relationship Id="rId81" Type="http://schemas.openxmlformats.org/officeDocument/2006/relationships/image" Target="../media/image82.png"/><Relationship Id="rId86" Type="http://schemas.openxmlformats.org/officeDocument/2006/relationships/customXml" Target="../ink/ink85.xml"/><Relationship Id="rId130" Type="http://schemas.openxmlformats.org/officeDocument/2006/relationships/customXml" Target="../ink/ink107.xml"/><Relationship Id="rId135" Type="http://schemas.openxmlformats.org/officeDocument/2006/relationships/image" Target="../media/image109.png"/><Relationship Id="rId13" Type="http://schemas.openxmlformats.org/officeDocument/2006/relationships/image" Target="../media/image48.png"/><Relationship Id="rId18" Type="http://schemas.openxmlformats.org/officeDocument/2006/relationships/customXml" Target="../ink/ink51.xml"/><Relationship Id="rId39" Type="http://schemas.openxmlformats.org/officeDocument/2006/relationships/image" Target="../media/image61.png"/><Relationship Id="rId109" Type="http://schemas.openxmlformats.org/officeDocument/2006/relationships/image" Target="../media/image96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69.png"/><Relationship Id="rId76" Type="http://schemas.openxmlformats.org/officeDocument/2006/relationships/customXml" Target="../ink/ink80.xml"/><Relationship Id="rId97" Type="http://schemas.openxmlformats.org/officeDocument/2006/relationships/image" Target="../media/image90.png"/><Relationship Id="rId104" Type="http://schemas.openxmlformats.org/officeDocument/2006/relationships/customXml" Target="../ink/ink94.xml"/><Relationship Id="rId120" Type="http://schemas.openxmlformats.org/officeDocument/2006/relationships/customXml" Target="../ink/ink102.xml"/><Relationship Id="rId125" Type="http://schemas.openxmlformats.org/officeDocument/2006/relationships/image" Target="../media/image104.png"/><Relationship Id="rId141" Type="http://schemas.openxmlformats.org/officeDocument/2006/relationships/image" Target="../media/image112.png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92" Type="http://schemas.openxmlformats.org/officeDocument/2006/relationships/customXml" Target="../ink/ink88.xml"/><Relationship Id="rId2" Type="http://schemas.openxmlformats.org/officeDocument/2006/relationships/tags" Target="../tags/tag2.xml"/><Relationship Id="rId29" Type="http://schemas.openxmlformats.org/officeDocument/2006/relationships/image" Target="../media/image56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64.png"/><Relationship Id="rId66" Type="http://schemas.openxmlformats.org/officeDocument/2006/relationships/customXml" Target="../ink/ink75.xml"/><Relationship Id="rId87" Type="http://schemas.openxmlformats.org/officeDocument/2006/relationships/image" Target="../media/image85.png"/><Relationship Id="rId110" Type="http://schemas.openxmlformats.org/officeDocument/2006/relationships/customXml" Target="../ink/ink97.xml"/><Relationship Id="rId115" Type="http://schemas.openxmlformats.org/officeDocument/2006/relationships/image" Target="../media/image99.png"/><Relationship Id="rId131" Type="http://schemas.openxmlformats.org/officeDocument/2006/relationships/image" Target="../media/image107.png"/><Relationship Id="rId136" Type="http://schemas.openxmlformats.org/officeDocument/2006/relationships/customXml" Target="../ink/ink110.xml"/><Relationship Id="rId61" Type="http://schemas.openxmlformats.org/officeDocument/2006/relationships/image" Target="../media/image72.png"/><Relationship Id="rId82" Type="http://schemas.openxmlformats.org/officeDocument/2006/relationships/customXml" Target="../ink/ink83.xml"/><Relationship Id="rId19" Type="http://schemas.openxmlformats.org/officeDocument/2006/relationships/image" Target="../media/image51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59.png"/><Relationship Id="rId56" Type="http://schemas.openxmlformats.org/officeDocument/2006/relationships/customXml" Target="../ink/ink70.xml"/><Relationship Id="rId77" Type="http://schemas.openxmlformats.org/officeDocument/2006/relationships/image" Target="../media/image80.png"/><Relationship Id="rId100" Type="http://schemas.openxmlformats.org/officeDocument/2006/relationships/customXml" Target="../ink/ink92.xml"/><Relationship Id="rId105" Type="http://schemas.openxmlformats.org/officeDocument/2006/relationships/image" Target="../media/image94.png"/><Relationship Id="rId126" Type="http://schemas.openxmlformats.org/officeDocument/2006/relationships/customXml" Target="../ink/ink105.xml"/><Relationship Id="rId8" Type="http://schemas.openxmlformats.org/officeDocument/2006/relationships/customXml" Target="../ink/ink46.xml"/><Relationship Id="rId51" Type="http://schemas.openxmlformats.org/officeDocument/2006/relationships/image" Target="../media/image67.png"/><Relationship Id="rId72" Type="http://schemas.openxmlformats.org/officeDocument/2006/relationships/customXml" Target="../ink/ink78.xml"/><Relationship Id="rId93" Type="http://schemas.openxmlformats.org/officeDocument/2006/relationships/image" Target="../media/image88.png"/><Relationship Id="rId98" Type="http://schemas.openxmlformats.org/officeDocument/2006/relationships/customXml" Target="../ink/ink91.xml"/><Relationship Id="rId121" Type="http://schemas.openxmlformats.org/officeDocument/2006/relationships/image" Target="../media/image102.png"/><Relationship Id="rId142" Type="http://schemas.openxmlformats.org/officeDocument/2006/relationships/customXml" Target="../ink/ink113.xml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54.png"/><Relationship Id="rId46" Type="http://schemas.openxmlformats.org/officeDocument/2006/relationships/customXml" Target="../ink/ink65.xml"/><Relationship Id="rId67" Type="http://schemas.openxmlformats.org/officeDocument/2006/relationships/image" Target="../media/image75.png"/><Relationship Id="rId116" Type="http://schemas.openxmlformats.org/officeDocument/2006/relationships/customXml" Target="../ink/ink100.xml"/><Relationship Id="rId137" Type="http://schemas.openxmlformats.org/officeDocument/2006/relationships/image" Target="../media/image110.png"/><Relationship Id="rId20" Type="http://schemas.openxmlformats.org/officeDocument/2006/relationships/customXml" Target="../ink/ink52.xml"/><Relationship Id="rId41" Type="http://schemas.openxmlformats.org/officeDocument/2006/relationships/image" Target="../media/image62.png"/><Relationship Id="rId62" Type="http://schemas.openxmlformats.org/officeDocument/2006/relationships/customXml" Target="../ink/ink73.xml"/><Relationship Id="rId83" Type="http://schemas.openxmlformats.org/officeDocument/2006/relationships/image" Target="../media/image83.png"/><Relationship Id="rId88" Type="http://schemas.openxmlformats.org/officeDocument/2006/relationships/customXml" Target="../ink/ink86.xml"/><Relationship Id="rId111" Type="http://schemas.openxmlformats.org/officeDocument/2006/relationships/image" Target="../media/image97.png"/><Relationship Id="rId132" Type="http://schemas.openxmlformats.org/officeDocument/2006/relationships/customXml" Target="../ink/ink108.xml"/><Relationship Id="rId15" Type="http://schemas.openxmlformats.org/officeDocument/2006/relationships/image" Target="../media/image49.png"/><Relationship Id="rId36" Type="http://schemas.openxmlformats.org/officeDocument/2006/relationships/customXml" Target="../ink/ink60.xml"/><Relationship Id="rId57" Type="http://schemas.openxmlformats.org/officeDocument/2006/relationships/image" Target="../media/image70.png"/><Relationship Id="rId106" Type="http://schemas.openxmlformats.org/officeDocument/2006/relationships/customXml" Target="../ink/ink95.xml"/><Relationship Id="rId127" Type="http://schemas.openxmlformats.org/officeDocument/2006/relationships/image" Target="../media/image105.png"/><Relationship Id="rId10" Type="http://schemas.openxmlformats.org/officeDocument/2006/relationships/customXml" Target="../ink/ink47.xml"/><Relationship Id="rId31" Type="http://schemas.openxmlformats.org/officeDocument/2006/relationships/image" Target="../media/image57.png"/><Relationship Id="rId52" Type="http://schemas.openxmlformats.org/officeDocument/2006/relationships/customXml" Target="../ink/ink68.xml"/><Relationship Id="rId73" Type="http://schemas.openxmlformats.org/officeDocument/2006/relationships/image" Target="../media/image78.png"/><Relationship Id="rId78" Type="http://schemas.openxmlformats.org/officeDocument/2006/relationships/customXml" Target="../ink/ink81.xml"/><Relationship Id="rId94" Type="http://schemas.openxmlformats.org/officeDocument/2006/relationships/customXml" Target="../ink/ink89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103.xml"/><Relationship Id="rId143" Type="http://schemas.openxmlformats.org/officeDocument/2006/relationships/image" Target="../media/image113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Relationship Id="rId26" Type="http://schemas.openxmlformats.org/officeDocument/2006/relationships/customXml" Target="../ink/ink55.xml"/><Relationship Id="rId47" Type="http://schemas.openxmlformats.org/officeDocument/2006/relationships/image" Target="../media/image65.png"/><Relationship Id="rId68" Type="http://schemas.openxmlformats.org/officeDocument/2006/relationships/customXml" Target="../ink/ink76.xml"/><Relationship Id="rId89" Type="http://schemas.openxmlformats.org/officeDocument/2006/relationships/image" Target="../media/image86.png"/><Relationship Id="rId112" Type="http://schemas.openxmlformats.org/officeDocument/2006/relationships/customXml" Target="../ink/ink98.xml"/><Relationship Id="rId133" Type="http://schemas.openxmlformats.org/officeDocument/2006/relationships/image" Target="../media/image108.png"/><Relationship Id="rId16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image" Target="../media/image119.png"/><Relationship Id="rId18" Type="http://schemas.openxmlformats.org/officeDocument/2006/relationships/customXml" Target="../ink/ink122.xml"/><Relationship Id="rId3" Type="http://schemas.openxmlformats.org/officeDocument/2006/relationships/image" Target="../media/image114.png"/><Relationship Id="rId7" Type="http://schemas.openxmlformats.org/officeDocument/2006/relationships/image" Target="../media/image116.png"/><Relationship Id="rId12" Type="http://schemas.openxmlformats.org/officeDocument/2006/relationships/customXml" Target="../ink/ink119.xml"/><Relationship Id="rId17" Type="http://schemas.openxmlformats.org/officeDocument/2006/relationships/image" Target="../media/image121.png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1" Type="http://schemas.openxmlformats.org/officeDocument/2006/relationships/image" Target="../media/image118.png"/><Relationship Id="rId5" Type="http://schemas.openxmlformats.org/officeDocument/2006/relationships/image" Target="../media/image115.png"/><Relationship Id="rId15" Type="http://schemas.openxmlformats.org/officeDocument/2006/relationships/image" Target="../media/image120.png"/><Relationship Id="rId10" Type="http://schemas.openxmlformats.org/officeDocument/2006/relationships/customXml" Target="../ink/ink118.xml"/><Relationship Id="rId19" Type="http://schemas.openxmlformats.org/officeDocument/2006/relationships/image" Target="../media/image122.png"/><Relationship Id="rId4" Type="http://schemas.openxmlformats.org/officeDocument/2006/relationships/customXml" Target="../ink/ink115.xml"/><Relationship Id="rId9" Type="http://schemas.openxmlformats.org/officeDocument/2006/relationships/image" Target="../media/image117.png"/><Relationship Id="rId14" Type="http://schemas.openxmlformats.org/officeDocument/2006/relationships/customXml" Target="../ink/ink12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.xml"/><Relationship Id="rId117" Type="http://schemas.openxmlformats.org/officeDocument/2006/relationships/image" Target="../media/image179.png"/><Relationship Id="rId21" Type="http://schemas.openxmlformats.org/officeDocument/2006/relationships/image" Target="../media/image131.png"/><Relationship Id="rId42" Type="http://schemas.openxmlformats.org/officeDocument/2006/relationships/customXml" Target="../ink/ink142.xml"/><Relationship Id="rId47" Type="http://schemas.openxmlformats.org/officeDocument/2006/relationships/image" Target="../media/image144.png"/><Relationship Id="rId63" Type="http://schemas.openxmlformats.org/officeDocument/2006/relationships/image" Target="../media/image152.png"/><Relationship Id="rId68" Type="http://schemas.openxmlformats.org/officeDocument/2006/relationships/customXml" Target="../ink/ink155.xml"/><Relationship Id="rId84" Type="http://schemas.openxmlformats.org/officeDocument/2006/relationships/customXml" Target="../ink/ink163.xml"/><Relationship Id="rId89" Type="http://schemas.openxmlformats.org/officeDocument/2006/relationships/image" Target="../media/image165.png"/><Relationship Id="rId112" Type="http://schemas.openxmlformats.org/officeDocument/2006/relationships/customXml" Target="../ink/ink177.xml"/><Relationship Id="rId16" Type="http://schemas.openxmlformats.org/officeDocument/2006/relationships/customXml" Target="../ink/ink129.xml"/><Relationship Id="rId107" Type="http://schemas.openxmlformats.org/officeDocument/2006/relationships/image" Target="../media/image174.png"/><Relationship Id="rId11" Type="http://schemas.openxmlformats.org/officeDocument/2006/relationships/image" Target="../media/image126.png"/><Relationship Id="rId32" Type="http://schemas.openxmlformats.org/officeDocument/2006/relationships/customXml" Target="../ink/ink137.xml"/><Relationship Id="rId37" Type="http://schemas.openxmlformats.org/officeDocument/2006/relationships/image" Target="../media/image139.png"/><Relationship Id="rId53" Type="http://schemas.openxmlformats.org/officeDocument/2006/relationships/image" Target="../media/image147.png"/><Relationship Id="rId58" Type="http://schemas.openxmlformats.org/officeDocument/2006/relationships/customXml" Target="../ink/ink150.xml"/><Relationship Id="rId74" Type="http://schemas.openxmlformats.org/officeDocument/2006/relationships/customXml" Target="../ink/ink158.xml"/><Relationship Id="rId79" Type="http://schemas.openxmlformats.org/officeDocument/2006/relationships/image" Target="../media/image160.png"/><Relationship Id="rId102" Type="http://schemas.openxmlformats.org/officeDocument/2006/relationships/customXml" Target="../ink/ink172.xml"/><Relationship Id="rId123" Type="http://schemas.openxmlformats.org/officeDocument/2006/relationships/image" Target="../media/image182.png"/><Relationship Id="rId5" Type="http://schemas.openxmlformats.org/officeDocument/2006/relationships/image" Target="../media/image123.png"/><Relationship Id="rId90" Type="http://schemas.openxmlformats.org/officeDocument/2006/relationships/customXml" Target="../ink/ink166.xml"/><Relationship Id="rId95" Type="http://schemas.openxmlformats.org/officeDocument/2006/relationships/image" Target="../media/image168.png"/><Relationship Id="rId22" Type="http://schemas.openxmlformats.org/officeDocument/2006/relationships/customXml" Target="../ink/ink132.xml"/><Relationship Id="rId27" Type="http://schemas.openxmlformats.org/officeDocument/2006/relationships/image" Target="../media/image134.png"/><Relationship Id="rId43" Type="http://schemas.openxmlformats.org/officeDocument/2006/relationships/image" Target="../media/image142.png"/><Relationship Id="rId48" Type="http://schemas.openxmlformats.org/officeDocument/2006/relationships/customXml" Target="../ink/ink145.xml"/><Relationship Id="rId64" Type="http://schemas.openxmlformats.org/officeDocument/2006/relationships/customXml" Target="../ink/ink153.xml"/><Relationship Id="rId69" Type="http://schemas.openxmlformats.org/officeDocument/2006/relationships/image" Target="../media/image155.png"/><Relationship Id="rId113" Type="http://schemas.openxmlformats.org/officeDocument/2006/relationships/image" Target="../media/image177.png"/><Relationship Id="rId118" Type="http://schemas.openxmlformats.org/officeDocument/2006/relationships/customXml" Target="../ink/ink180.xml"/><Relationship Id="rId80" Type="http://schemas.openxmlformats.org/officeDocument/2006/relationships/customXml" Target="../ink/ink161.xml"/><Relationship Id="rId85" Type="http://schemas.openxmlformats.org/officeDocument/2006/relationships/image" Target="../media/image163.png"/><Relationship Id="rId12" Type="http://schemas.openxmlformats.org/officeDocument/2006/relationships/customXml" Target="../ink/ink127.xml"/><Relationship Id="rId17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customXml" Target="../ink/ink140.xml"/><Relationship Id="rId59" Type="http://schemas.openxmlformats.org/officeDocument/2006/relationships/image" Target="../media/image150.png"/><Relationship Id="rId103" Type="http://schemas.openxmlformats.org/officeDocument/2006/relationships/image" Target="../media/image172.png"/><Relationship Id="rId108" Type="http://schemas.openxmlformats.org/officeDocument/2006/relationships/customXml" Target="../ink/ink175.xml"/><Relationship Id="rId124" Type="http://schemas.openxmlformats.org/officeDocument/2006/relationships/customXml" Target="../ink/ink183.xml"/><Relationship Id="rId54" Type="http://schemas.openxmlformats.org/officeDocument/2006/relationships/customXml" Target="../ink/ink148.xml"/><Relationship Id="rId70" Type="http://schemas.openxmlformats.org/officeDocument/2006/relationships/customXml" Target="../ink/ink156.xml"/><Relationship Id="rId75" Type="http://schemas.openxmlformats.org/officeDocument/2006/relationships/image" Target="../media/image158.png"/><Relationship Id="rId91" Type="http://schemas.openxmlformats.org/officeDocument/2006/relationships/image" Target="../media/image166.png"/><Relationship Id="rId96" Type="http://schemas.openxmlformats.org/officeDocument/2006/relationships/customXml" Target="../ink/ink169.xml"/><Relationship Id="rId1" Type="http://schemas.openxmlformats.org/officeDocument/2006/relationships/tags" Target="../tags/tag3.xml"/><Relationship Id="rId6" Type="http://schemas.openxmlformats.org/officeDocument/2006/relationships/customXml" Target="../ink/ink124.xml"/><Relationship Id="rId23" Type="http://schemas.openxmlformats.org/officeDocument/2006/relationships/image" Target="../media/image132.png"/><Relationship Id="rId28" Type="http://schemas.openxmlformats.org/officeDocument/2006/relationships/customXml" Target="../ink/ink135.xml"/><Relationship Id="rId49" Type="http://schemas.openxmlformats.org/officeDocument/2006/relationships/image" Target="../media/image145.png"/><Relationship Id="rId114" Type="http://schemas.openxmlformats.org/officeDocument/2006/relationships/customXml" Target="../ink/ink178.xml"/><Relationship Id="rId119" Type="http://schemas.openxmlformats.org/officeDocument/2006/relationships/image" Target="../media/image180.png"/><Relationship Id="rId44" Type="http://schemas.openxmlformats.org/officeDocument/2006/relationships/customXml" Target="../ink/ink143.xml"/><Relationship Id="rId60" Type="http://schemas.openxmlformats.org/officeDocument/2006/relationships/customXml" Target="../ink/ink151.xml"/><Relationship Id="rId65" Type="http://schemas.openxmlformats.org/officeDocument/2006/relationships/image" Target="../media/image153.png"/><Relationship Id="rId81" Type="http://schemas.openxmlformats.org/officeDocument/2006/relationships/image" Target="../media/image161.png"/><Relationship Id="rId86" Type="http://schemas.openxmlformats.org/officeDocument/2006/relationships/customXml" Target="../ink/ink164.xml"/><Relationship Id="rId13" Type="http://schemas.openxmlformats.org/officeDocument/2006/relationships/image" Target="../media/image127.png"/><Relationship Id="rId18" Type="http://schemas.openxmlformats.org/officeDocument/2006/relationships/customXml" Target="../ink/ink130.xml"/><Relationship Id="rId39" Type="http://schemas.openxmlformats.org/officeDocument/2006/relationships/image" Target="../media/image140.png"/><Relationship Id="rId109" Type="http://schemas.openxmlformats.org/officeDocument/2006/relationships/image" Target="../media/image175.png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48.png"/><Relationship Id="rId76" Type="http://schemas.openxmlformats.org/officeDocument/2006/relationships/customXml" Target="../ink/ink159.xml"/><Relationship Id="rId97" Type="http://schemas.openxmlformats.org/officeDocument/2006/relationships/image" Target="../media/image169.png"/><Relationship Id="rId104" Type="http://schemas.openxmlformats.org/officeDocument/2006/relationships/customXml" Target="../ink/ink173.xml"/><Relationship Id="rId120" Type="http://schemas.openxmlformats.org/officeDocument/2006/relationships/customXml" Target="../ink/ink181.xml"/><Relationship Id="rId125" Type="http://schemas.openxmlformats.org/officeDocument/2006/relationships/image" Target="../media/image183.png"/><Relationship Id="rId7" Type="http://schemas.openxmlformats.org/officeDocument/2006/relationships/image" Target="../media/image124.png"/><Relationship Id="rId71" Type="http://schemas.openxmlformats.org/officeDocument/2006/relationships/image" Target="../media/image156.png"/><Relationship Id="rId92" Type="http://schemas.openxmlformats.org/officeDocument/2006/relationships/customXml" Target="../ink/ink167.xml"/><Relationship Id="rId2" Type="http://schemas.openxmlformats.org/officeDocument/2006/relationships/tags" Target="../tags/tag4.xml"/><Relationship Id="rId29" Type="http://schemas.openxmlformats.org/officeDocument/2006/relationships/image" Target="../media/image135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143.png"/><Relationship Id="rId66" Type="http://schemas.openxmlformats.org/officeDocument/2006/relationships/customXml" Target="../ink/ink154.xml"/><Relationship Id="rId87" Type="http://schemas.openxmlformats.org/officeDocument/2006/relationships/image" Target="../media/image164.png"/><Relationship Id="rId110" Type="http://schemas.openxmlformats.org/officeDocument/2006/relationships/customXml" Target="../ink/ink176.xml"/><Relationship Id="rId115" Type="http://schemas.openxmlformats.org/officeDocument/2006/relationships/image" Target="../media/image178.png"/><Relationship Id="rId61" Type="http://schemas.openxmlformats.org/officeDocument/2006/relationships/image" Target="../media/image151.png"/><Relationship Id="rId82" Type="http://schemas.openxmlformats.org/officeDocument/2006/relationships/customXml" Target="../ink/ink162.xml"/><Relationship Id="rId19" Type="http://schemas.openxmlformats.org/officeDocument/2006/relationships/image" Target="../media/image130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138.png"/><Relationship Id="rId56" Type="http://schemas.openxmlformats.org/officeDocument/2006/relationships/customXml" Target="../ink/ink149.xml"/><Relationship Id="rId77" Type="http://schemas.openxmlformats.org/officeDocument/2006/relationships/image" Target="../media/image159.png"/><Relationship Id="rId100" Type="http://schemas.openxmlformats.org/officeDocument/2006/relationships/customXml" Target="../ink/ink171.xml"/><Relationship Id="rId105" Type="http://schemas.openxmlformats.org/officeDocument/2006/relationships/image" Target="../media/image173.png"/><Relationship Id="rId8" Type="http://schemas.openxmlformats.org/officeDocument/2006/relationships/customXml" Target="../ink/ink125.xml"/><Relationship Id="rId51" Type="http://schemas.openxmlformats.org/officeDocument/2006/relationships/image" Target="../media/image146.png"/><Relationship Id="rId72" Type="http://schemas.openxmlformats.org/officeDocument/2006/relationships/customXml" Target="../ink/ink157.xml"/><Relationship Id="rId93" Type="http://schemas.openxmlformats.org/officeDocument/2006/relationships/image" Target="../media/image167.png"/><Relationship Id="rId98" Type="http://schemas.openxmlformats.org/officeDocument/2006/relationships/customXml" Target="../ink/ink170.xml"/><Relationship Id="rId121" Type="http://schemas.openxmlformats.org/officeDocument/2006/relationships/image" Target="../media/image181.png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133.png"/><Relationship Id="rId46" Type="http://schemas.openxmlformats.org/officeDocument/2006/relationships/customXml" Target="../ink/ink144.xml"/><Relationship Id="rId67" Type="http://schemas.openxmlformats.org/officeDocument/2006/relationships/image" Target="../media/image154.png"/><Relationship Id="rId116" Type="http://schemas.openxmlformats.org/officeDocument/2006/relationships/customXml" Target="../ink/ink179.xml"/><Relationship Id="rId20" Type="http://schemas.openxmlformats.org/officeDocument/2006/relationships/customXml" Target="../ink/ink131.xml"/><Relationship Id="rId41" Type="http://schemas.openxmlformats.org/officeDocument/2006/relationships/image" Target="../media/image141.png"/><Relationship Id="rId62" Type="http://schemas.openxmlformats.org/officeDocument/2006/relationships/customXml" Target="../ink/ink152.xml"/><Relationship Id="rId83" Type="http://schemas.openxmlformats.org/officeDocument/2006/relationships/image" Target="../media/image162.png"/><Relationship Id="rId88" Type="http://schemas.openxmlformats.org/officeDocument/2006/relationships/customXml" Target="../ink/ink165.xml"/><Relationship Id="rId111" Type="http://schemas.openxmlformats.org/officeDocument/2006/relationships/image" Target="../media/image176.png"/><Relationship Id="rId15" Type="http://schemas.openxmlformats.org/officeDocument/2006/relationships/image" Target="../media/image128.png"/><Relationship Id="rId36" Type="http://schemas.openxmlformats.org/officeDocument/2006/relationships/customXml" Target="../ink/ink139.xml"/><Relationship Id="rId57" Type="http://schemas.openxmlformats.org/officeDocument/2006/relationships/image" Target="../media/image149.png"/><Relationship Id="rId106" Type="http://schemas.openxmlformats.org/officeDocument/2006/relationships/customXml" Target="../ink/ink174.xml"/><Relationship Id="rId10" Type="http://schemas.openxmlformats.org/officeDocument/2006/relationships/customXml" Target="../ink/ink126.xml"/><Relationship Id="rId31" Type="http://schemas.openxmlformats.org/officeDocument/2006/relationships/image" Target="../media/image136.png"/><Relationship Id="rId52" Type="http://schemas.openxmlformats.org/officeDocument/2006/relationships/customXml" Target="../ink/ink147.xml"/><Relationship Id="rId73" Type="http://schemas.openxmlformats.org/officeDocument/2006/relationships/image" Target="../media/image157.png"/><Relationship Id="rId78" Type="http://schemas.openxmlformats.org/officeDocument/2006/relationships/customXml" Target="../ink/ink160.xml"/><Relationship Id="rId94" Type="http://schemas.openxmlformats.org/officeDocument/2006/relationships/customXml" Target="../ink/ink168.xml"/><Relationship Id="rId99" Type="http://schemas.openxmlformats.org/officeDocument/2006/relationships/image" Target="../media/image170.png"/><Relationship Id="rId101" Type="http://schemas.openxmlformats.org/officeDocument/2006/relationships/image" Target="../media/image171.png"/><Relationship Id="rId122" Type="http://schemas.openxmlformats.org/officeDocument/2006/relationships/customXml" Target="../ink/ink182.xml"/><Relationship Id="rId4" Type="http://schemas.openxmlformats.org/officeDocument/2006/relationships/customXml" Target="../ink/ink123.xml"/><Relationship Id="rId9" Type="http://schemas.openxmlformats.org/officeDocument/2006/relationships/image" Target="../media/image12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6.png"/><Relationship Id="rId84" Type="http://schemas.openxmlformats.org/officeDocument/2006/relationships/customXml" Target="../ink/ink191.xml"/><Relationship Id="rId138" Type="http://schemas.openxmlformats.org/officeDocument/2006/relationships/customXml" Target="../ink/ink218.xml"/><Relationship Id="rId159" Type="http://schemas.openxmlformats.org/officeDocument/2006/relationships/image" Target="../media/image227.png"/><Relationship Id="rId170" Type="http://schemas.openxmlformats.org/officeDocument/2006/relationships/customXml" Target="../ink/ink234.xml"/><Relationship Id="rId191" Type="http://schemas.openxmlformats.org/officeDocument/2006/relationships/image" Target="../media/image243.png"/><Relationship Id="rId205" Type="http://schemas.openxmlformats.org/officeDocument/2006/relationships/image" Target="../media/image250.png"/><Relationship Id="rId226" Type="http://schemas.openxmlformats.org/officeDocument/2006/relationships/customXml" Target="../ink/ink262.xml"/><Relationship Id="rId107" Type="http://schemas.openxmlformats.org/officeDocument/2006/relationships/image" Target="../media/image201.png"/><Relationship Id="rId74" Type="http://schemas.openxmlformats.org/officeDocument/2006/relationships/customXml" Target="../ink/ink186.xml"/><Relationship Id="rId128" Type="http://schemas.openxmlformats.org/officeDocument/2006/relationships/customXml" Target="../ink/ink213.xml"/><Relationship Id="rId149" Type="http://schemas.openxmlformats.org/officeDocument/2006/relationships/image" Target="../media/image222.png"/><Relationship Id="rId95" Type="http://schemas.openxmlformats.org/officeDocument/2006/relationships/image" Target="../media/image195.png"/><Relationship Id="rId160" Type="http://schemas.openxmlformats.org/officeDocument/2006/relationships/customXml" Target="../ink/ink229.xml"/><Relationship Id="rId181" Type="http://schemas.openxmlformats.org/officeDocument/2006/relationships/image" Target="../media/image238.png"/><Relationship Id="rId216" Type="http://schemas.openxmlformats.org/officeDocument/2006/relationships/customXml" Target="../ink/ink257.xml"/><Relationship Id="rId237" Type="http://schemas.openxmlformats.org/officeDocument/2006/relationships/image" Target="../media/image266.png"/><Relationship Id="rId118" Type="http://schemas.openxmlformats.org/officeDocument/2006/relationships/customXml" Target="../ink/ink208.xml"/><Relationship Id="rId139" Type="http://schemas.openxmlformats.org/officeDocument/2006/relationships/image" Target="../media/image217.png"/><Relationship Id="rId85" Type="http://schemas.openxmlformats.org/officeDocument/2006/relationships/image" Target="../media/image190.png"/><Relationship Id="rId150" Type="http://schemas.openxmlformats.org/officeDocument/2006/relationships/customXml" Target="../ink/ink224.xml"/><Relationship Id="rId171" Type="http://schemas.openxmlformats.org/officeDocument/2006/relationships/image" Target="../media/image233.png"/><Relationship Id="rId192" Type="http://schemas.openxmlformats.org/officeDocument/2006/relationships/customXml" Target="../ink/ink245.xml"/><Relationship Id="rId206" Type="http://schemas.openxmlformats.org/officeDocument/2006/relationships/customXml" Target="../ink/ink252.xml"/><Relationship Id="rId227" Type="http://schemas.openxmlformats.org/officeDocument/2006/relationships/image" Target="../media/image261.png"/><Relationship Id="rId108" Type="http://schemas.openxmlformats.org/officeDocument/2006/relationships/customXml" Target="../ink/ink203.xml"/><Relationship Id="rId129" Type="http://schemas.openxmlformats.org/officeDocument/2006/relationships/image" Target="../media/image212.png"/><Relationship Id="rId75" Type="http://schemas.openxmlformats.org/officeDocument/2006/relationships/image" Target="../media/image185.png"/><Relationship Id="rId96" Type="http://schemas.openxmlformats.org/officeDocument/2006/relationships/customXml" Target="../ink/ink197.xml"/><Relationship Id="rId140" Type="http://schemas.openxmlformats.org/officeDocument/2006/relationships/customXml" Target="../ink/ink219.xml"/><Relationship Id="rId161" Type="http://schemas.openxmlformats.org/officeDocument/2006/relationships/image" Target="../media/image228.png"/><Relationship Id="rId182" Type="http://schemas.openxmlformats.org/officeDocument/2006/relationships/customXml" Target="../ink/ink240.xml"/><Relationship Id="rId217" Type="http://schemas.openxmlformats.org/officeDocument/2006/relationships/image" Target="../media/image256.png"/><Relationship Id="rId1" Type="http://schemas.openxmlformats.org/officeDocument/2006/relationships/tags" Target="../tags/tag5.xml"/><Relationship Id="rId212" Type="http://schemas.openxmlformats.org/officeDocument/2006/relationships/customXml" Target="../ink/ink255.xml"/><Relationship Id="rId233" Type="http://schemas.openxmlformats.org/officeDocument/2006/relationships/image" Target="../media/image264.png"/><Relationship Id="rId238" Type="http://schemas.openxmlformats.org/officeDocument/2006/relationships/customXml" Target="../ink/ink268.xml"/><Relationship Id="rId114" Type="http://schemas.openxmlformats.org/officeDocument/2006/relationships/customXml" Target="../ink/ink206.xml"/><Relationship Id="rId119" Type="http://schemas.openxmlformats.org/officeDocument/2006/relationships/image" Target="../media/image207.png"/><Relationship Id="rId81" Type="http://schemas.openxmlformats.org/officeDocument/2006/relationships/image" Target="../media/image188.png"/><Relationship Id="rId86" Type="http://schemas.openxmlformats.org/officeDocument/2006/relationships/customXml" Target="../ink/ink192.xml"/><Relationship Id="rId130" Type="http://schemas.openxmlformats.org/officeDocument/2006/relationships/customXml" Target="../ink/ink214.xml"/><Relationship Id="rId135" Type="http://schemas.openxmlformats.org/officeDocument/2006/relationships/image" Target="../media/image215.png"/><Relationship Id="rId151" Type="http://schemas.openxmlformats.org/officeDocument/2006/relationships/image" Target="../media/image223.png"/><Relationship Id="rId156" Type="http://schemas.openxmlformats.org/officeDocument/2006/relationships/customXml" Target="../ink/ink227.xml"/><Relationship Id="rId177" Type="http://schemas.openxmlformats.org/officeDocument/2006/relationships/image" Target="../media/image236.png"/><Relationship Id="rId198" Type="http://schemas.openxmlformats.org/officeDocument/2006/relationships/customXml" Target="../ink/ink248.xml"/><Relationship Id="rId172" Type="http://schemas.openxmlformats.org/officeDocument/2006/relationships/customXml" Target="../ink/ink235.xml"/><Relationship Id="rId193" Type="http://schemas.openxmlformats.org/officeDocument/2006/relationships/image" Target="../media/image244.png"/><Relationship Id="rId202" Type="http://schemas.openxmlformats.org/officeDocument/2006/relationships/customXml" Target="../ink/ink250.xml"/><Relationship Id="rId207" Type="http://schemas.openxmlformats.org/officeDocument/2006/relationships/image" Target="../media/image251.png"/><Relationship Id="rId223" Type="http://schemas.openxmlformats.org/officeDocument/2006/relationships/image" Target="../media/image259.png"/><Relationship Id="rId228" Type="http://schemas.openxmlformats.org/officeDocument/2006/relationships/customXml" Target="../ink/ink263.xml"/><Relationship Id="rId109" Type="http://schemas.openxmlformats.org/officeDocument/2006/relationships/image" Target="../media/image202.png"/><Relationship Id="rId76" Type="http://schemas.openxmlformats.org/officeDocument/2006/relationships/customXml" Target="../ink/ink187.xml"/><Relationship Id="rId97" Type="http://schemas.openxmlformats.org/officeDocument/2006/relationships/image" Target="../media/image196.png"/><Relationship Id="rId104" Type="http://schemas.openxmlformats.org/officeDocument/2006/relationships/customXml" Target="../ink/ink201.xml"/><Relationship Id="rId120" Type="http://schemas.openxmlformats.org/officeDocument/2006/relationships/customXml" Target="../ink/ink209.xml"/><Relationship Id="rId125" Type="http://schemas.openxmlformats.org/officeDocument/2006/relationships/image" Target="../media/image210.png"/><Relationship Id="rId141" Type="http://schemas.openxmlformats.org/officeDocument/2006/relationships/image" Target="../media/image218.png"/><Relationship Id="rId146" Type="http://schemas.openxmlformats.org/officeDocument/2006/relationships/customXml" Target="../ink/ink222.xml"/><Relationship Id="rId167" Type="http://schemas.openxmlformats.org/officeDocument/2006/relationships/image" Target="../media/image231.png"/><Relationship Id="rId188" Type="http://schemas.openxmlformats.org/officeDocument/2006/relationships/customXml" Target="../ink/ink243.xml"/><Relationship Id="rId71" Type="http://schemas.openxmlformats.org/officeDocument/2006/relationships/image" Target="../media/image277.png"/><Relationship Id="rId92" Type="http://schemas.openxmlformats.org/officeDocument/2006/relationships/customXml" Target="../ink/ink195.xml"/><Relationship Id="rId162" Type="http://schemas.openxmlformats.org/officeDocument/2006/relationships/customXml" Target="../ink/ink230.xml"/><Relationship Id="rId183" Type="http://schemas.openxmlformats.org/officeDocument/2006/relationships/image" Target="../media/image239.png"/><Relationship Id="rId213" Type="http://schemas.openxmlformats.org/officeDocument/2006/relationships/image" Target="../media/image254.png"/><Relationship Id="rId218" Type="http://schemas.openxmlformats.org/officeDocument/2006/relationships/customXml" Target="../ink/ink258.xml"/><Relationship Id="rId234" Type="http://schemas.openxmlformats.org/officeDocument/2006/relationships/customXml" Target="../ink/ink266.xml"/><Relationship Id="rId239" Type="http://schemas.openxmlformats.org/officeDocument/2006/relationships/image" Target="../media/image267.png"/><Relationship Id="rId2" Type="http://schemas.openxmlformats.org/officeDocument/2006/relationships/tags" Target="../tags/tag6.xml"/><Relationship Id="rId87" Type="http://schemas.openxmlformats.org/officeDocument/2006/relationships/image" Target="../media/image191.png"/><Relationship Id="rId110" Type="http://schemas.openxmlformats.org/officeDocument/2006/relationships/customXml" Target="../ink/ink204.xml"/><Relationship Id="rId115" Type="http://schemas.openxmlformats.org/officeDocument/2006/relationships/image" Target="../media/image205.png"/><Relationship Id="rId131" Type="http://schemas.openxmlformats.org/officeDocument/2006/relationships/image" Target="../media/image213.png"/><Relationship Id="rId136" Type="http://schemas.openxmlformats.org/officeDocument/2006/relationships/customXml" Target="../ink/ink217.xml"/><Relationship Id="rId157" Type="http://schemas.openxmlformats.org/officeDocument/2006/relationships/image" Target="../media/image226.png"/><Relationship Id="rId178" Type="http://schemas.openxmlformats.org/officeDocument/2006/relationships/customXml" Target="../ink/ink238.xml"/><Relationship Id="rId82" Type="http://schemas.openxmlformats.org/officeDocument/2006/relationships/customXml" Target="../ink/ink190.xml"/><Relationship Id="rId152" Type="http://schemas.openxmlformats.org/officeDocument/2006/relationships/customXml" Target="../ink/ink225.xml"/><Relationship Id="rId173" Type="http://schemas.openxmlformats.org/officeDocument/2006/relationships/image" Target="../media/image234.png"/><Relationship Id="rId194" Type="http://schemas.openxmlformats.org/officeDocument/2006/relationships/customXml" Target="../ink/ink246.xml"/><Relationship Id="rId199" Type="http://schemas.openxmlformats.org/officeDocument/2006/relationships/image" Target="../media/image247.png"/><Relationship Id="rId203" Type="http://schemas.openxmlformats.org/officeDocument/2006/relationships/image" Target="../media/image249.png"/><Relationship Id="rId208" Type="http://schemas.openxmlformats.org/officeDocument/2006/relationships/customXml" Target="../ink/ink253.xml"/><Relationship Id="rId229" Type="http://schemas.openxmlformats.org/officeDocument/2006/relationships/image" Target="../media/image262.png"/><Relationship Id="rId224" Type="http://schemas.openxmlformats.org/officeDocument/2006/relationships/customXml" Target="../ink/ink261.xml"/><Relationship Id="rId77" Type="http://schemas.openxmlformats.org/officeDocument/2006/relationships/image" Target="../media/image186.png"/><Relationship Id="rId100" Type="http://schemas.openxmlformats.org/officeDocument/2006/relationships/customXml" Target="../ink/ink199.xml"/><Relationship Id="rId105" Type="http://schemas.openxmlformats.org/officeDocument/2006/relationships/image" Target="../media/image200.png"/><Relationship Id="rId126" Type="http://schemas.openxmlformats.org/officeDocument/2006/relationships/customXml" Target="../ink/ink212.xml"/><Relationship Id="rId147" Type="http://schemas.openxmlformats.org/officeDocument/2006/relationships/image" Target="../media/image221.png"/><Relationship Id="rId168" Type="http://schemas.openxmlformats.org/officeDocument/2006/relationships/customXml" Target="../ink/ink233.xml"/><Relationship Id="rId72" Type="http://schemas.openxmlformats.org/officeDocument/2006/relationships/customXml" Target="../ink/ink185.xml"/><Relationship Id="rId93" Type="http://schemas.openxmlformats.org/officeDocument/2006/relationships/image" Target="../media/image194.png"/><Relationship Id="rId98" Type="http://schemas.openxmlformats.org/officeDocument/2006/relationships/customXml" Target="../ink/ink198.xml"/><Relationship Id="rId121" Type="http://schemas.openxmlformats.org/officeDocument/2006/relationships/image" Target="../media/image208.png"/><Relationship Id="rId142" Type="http://schemas.openxmlformats.org/officeDocument/2006/relationships/customXml" Target="../ink/ink220.xml"/><Relationship Id="rId163" Type="http://schemas.openxmlformats.org/officeDocument/2006/relationships/image" Target="../media/image229.png"/><Relationship Id="rId184" Type="http://schemas.openxmlformats.org/officeDocument/2006/relationships/customXml" Target="../ink/ink241.xml"/><Relationship Id="rId189" Type="http://schemas.openxmlformats.org/officeDocument/2006/relationships/image" Target="../media/image242.png"/><Relationship Id="rId219" Type="http://schemas.openxmlformats.org/officeDocument/2006/relationships/image" Target="../media/image257.png"/><Relationship Id="rId3" Type="http://schemas.openxmlformats.org/officeDocument/2006/relationships/slideLayout" Target="../slideLayouts/slideLayout2.xml"/><Relationship Id="rId214" Type="http://schemas.openxmlformats.org/officeDocument/2006/relationships/customXml" Target="../ink/ink256.xml"/><Relationship Id="rId230" Type="http://schemas.openxmlformats.org/officeDocument/2006/relationships/customXml" Target="../ink/ink264.xml"/><Relationship Id="rId235" Type="http://schemas.openxmlformats.org/officeDocument/2006/relationships/image" Target="../media/image265.png"/><Relationship Id="rId116" Type="http://schemas.openxmlformats.org/officeDocument/2006/relationships/customXml" Target="../ink/ink207.xml"/><Relationship Id="rId137" Type="http://schemas.openxmlformats.org/officeDocument/2006/relationships/image" Target="../media/image216.png"/><Relationship Id="rId158" Type="http://schemas.openxmlformats.org/officeDocument/2006/relationships/customXml" Target="../ink/ink228.xml"/><Relationship Id="rId83" Type="http://schemas.openxmlformats.org/officeDocument/2006/relationships/image" Target="../media/image189.png"/><Relationship Id="rId88" Type="http://schemas.openxmlformats.org/officeDocument/2006/relationships/customXml" Target="../ink/ink193.xml"/><Relationship Id="rId111" Type="http://schemas.openxmlformats.org/officeDocument/2006/relationships/image" Target="../media/image203.png"/><Relationship Id="rId132" Type="http://schemas.openxmlformats.org/officeDocument/2006/relationships/customXml" Target="../ink/ink215.xml"/><Relationship Id="rId153" Type="http://schemas.openxmlformats.org/officeDocument/2006/relationships/image" Target="../media/image224.png"/><Relationship Id="rId174" Type="http://schemas.openxmlformats.org/officeDocument/2006/relationships/customXml" Target="../ink/ink236.xml"/><Relationship Id="rId179" Type="http://schemas.openxmlformats.org/officeDocument/2006/relationships/image" Target="../media/image237.png"/><Relationship Id="rId195" Type="http://schemas.openxmlformats.org/officeDocument/2006/relationships/image" Target="../media/image245.png"/><Relationship Id="rId209" Type="http://schemas.openxmlformats.org/officeDocument/2006/relationships/image" Target="../media/image252.png"/><Relationship Id="rId190" Type="http://schemas.openxmlformats.org/officeDocument/2006/relationships/customXml" Target="../ink/ink244.xml"/><Relationship Id="rId204" Type="http://schemas.openxmlformats.org/officeDocument/2006/relationships/customXml" Target="../ink/ink251.xml"/><Relationship Id="rId220" Type="http://schemas.openxmlformats.org/officeDocument/2006/relationships/customXml" Target="../ink/ink259.xml"/><Relationship Id="rId225" Type="http://schemas.openxmlformats.org/officeDocument/2006/relationships/image" Target="../media/image260.png"/><Relationship Id="rId106" Type="http://schemas.openxmlformats.org/officeDocument/2006/relationships/customXml" Target="../ink/ink202.xml"/><Relationship Id="rId127" Type="http://schemas.openxmlformats.org/officeDocument/2006/relationships/image" Target="../media/image211.png"/><Relationship Id="rId73" Type="http://schemas.openxmlformats.org/officeDocument/2006/relationships/image" Target="../media/image184.png"/><Relationship Id="rId78" Type="http://schemas.openxmlformats.org/officeDocument/2006/relationships/customXml" Target="../ink/ink188.xml"/><Relationship Id="rId94" Type="http://schemas.openxmlformats.org/officeDocument/2006/relationships/customXml" Target="../ink/ink196.xml"/><Relationship Id="rId99" Type="http://schemas.openxmlformats.org/officeDocument/2006/relationships/image" Target="../media/image197.png"/><Relationship Id="rId101" Type="http://schemas.openxmlformats.org/officeDocument/2006/relationships/image" Target="../media/image198.png"/><Relationship Id="rId122" Type="http://schemas.openxmlformats.org/officeDocument/2006/relationships/customXml" Target="../ink/ink210.xml"/><Relationship Id="rId143" Type="http://schemas.openxmlformats.org/officeDocument/2006/relationships/image" Target="../media/image219.png"/><Relationship Id="rId148" Type="http://schemas.openxmlformats.org/officeDocument/2006/relationships/customXml" Target="../ink/ink223.xml"/><Relationship Id="rId164" Type="http://schemas.openxmlformats.org/officeDocument/2006/relationships/customXml" Target="../ink/ink231.xml"/><Relationship Id="rId169" Type="http://schemas.openxmlformats.org/officeDocument/2006/relationships/image" Target="../media/image232.png"/><Relationship Id="rId185" Type="http://schemas.openxmlformats.org/officeDocument/2006/relationships/image" Target="../media/image240.png"/><Relationship Id="rId4" Type="http://schemas.openxmlformats.org/officeDocument/2006/relationships/customXml" Target="../ink/ink184.xml"/><Relationship Id="rId180" Type="http://schemas.openxmlformats.org/officeDocument/2006/relationships/customXml" Target="../ink/ink239.xml"/><Relationship Id="rId210" Type="http://schemas.openxmlformats.org/officeDocument/2006/relationships/customXml" Target="../ink/ink254.xml"/><Relationship Id="rId215" Type="http://schemas.openxmlformats.org/officeDocument/2006/relationships/image" Target="../media/image255.png"/><Relationship Id="rId236" Type="http://schemas.openxmlformats.org/officeDocument/2006/relationships/customXml" Target="../ink/ink267.xml"/><Relationship Id="rId231" Type="http://schemas.openxmlformats.org/officeDocument/2006/relationships/image" Target="../media/image263.png"/><Relationship Id="rId89" Type="http://schemas.openxmlformats.org/officeDocument/2006/relationships/image" Target="../media/image192.png"/><Relationship Id="rId112" Type="http://schemas.openxmlformats.org/officeDocument/2006/relationships/customXml" Target="../ink/ink205.xml"/><Relationship Id="rId133" Type="http://schemas.openxmlformats.org/officeDocument/2006/relationships/image" Target="../media/image214.png"/><Relationship Id="rId154" Type="http://schemas.openxmlformats.org/officeDocument/2006/relationships/customXml" Target="../ink/ink226.xml"/><Relationship Id="rId175" Type="http://schemas.openxmlformats.org/officeDocument/2006/relationships/image" Target="../media/image235.png"/><Relationship Id="rId196" Type="http://schemas.openxmlformats.org/officeDocument/2006/relationships/customXml" Target="../ink/ink247.xml"/><Relationship Id="rId200" Type="http://schemas.openxmlformats.org/officeDocument/2006/relationships/customXml" Target="../ink/ink249.xml"/><Relationship Id="rId221" Type="http://schemas.openxmlformats.org/officeDocument/2006/relationships/image" Target="../media/image258.png"/><Relationship Id="rId79" Type="http://schemas.openxmlformats.org/officeDocument/2006/relationships/image" Target="../media/image187.png"/><Relationship Id="rId102" Type="http://schemas.openxmlformats.org/officeDocument/2006/relationships/customXml" Target="../ink/ink200.xml"/><Relationship Id="rId123" Type="http://schemas.openxmlformats.org/officeDocument/2006/relationships/image" Target="../media/image209.png"/><Relationship Id="rId144" Type="http://schemas.openxmlformats.org/officeDocument/2006/relationships/customXml" Target="../ink/ink221.xml"/><Relationship Id="rId90" Type="http://schemas.openxmlformats.org/officeDocument/2006/relationships/customXml" Target="../ink/ink194.xml"/><Relationship Id="rId165" Type="http://schemas.openxmlformats.org/officeDocument/2006/relationships/image" Target="../media/image230.png"/><Relationship Id="rId186" Type="http://schemas.openxmlformats.org/officeDocument/2006/relationships/customXml" Target="../ink/ink242.xml"/><Relationship Id="rId211" Type="http://schemas.openxmlformats.org/officeDocument/2006/relationships/image" Target="../media/image253.png"/><Relationship Id="rId232" Type="http://schemas.openxmlformats.org/officeDocument/2006/relationships/customXml" Target="../ink/ink265.xml"/><Relationship Id="rId113" Type="http://schemas.openxmlformats.org/officeDocument/2006/relationships/image" Target="../media/image204.png"/><Relationship Id="rId134" Type="http://schemas.openxmlformats.org/officeDocument/2006/relationships/customXml" Target="../ink/ink216.xml"/><Relationship Id="rId80" Type="http://schemas.openxmlformats.org/officeDocument/2006/relationships/customXml" Target="../ink/ink189.xml"/><Relationship Id="rId155" Type="http://schemas.openxmlformats.org/officeDocument/2006/relationships/image" Target="../media/image225.png"/><Relationship Id="rId176" Type="http://schemas.openxmlformats.org/officeDocument/2006/relationships/customXml" Target="../ink/ink237.xml"/><Relationship Id="rId197" Type="http://schemas.openxmlformats.org/officeDocument/2006/relationships/image" Target="../media/image246.png"/><Relationship Id="rId201" Type="http://schemas.openxmlformats.org/officeDocument/2006/relationships/image" Target="../media/image248.png"/><Relationship Id="rId222" Type="http://schemas.openxmlformats.org/officeDocument/2006/relationships/customXml" Target="../ink/ink260.xml"/><Relationship Id="rId103" Type="http://schemas.openxmlformats.org/officeDocument/2006/relationships/image" Target="../media/image199.png"/><Relationship Id="rId124" Type="http://schemas.openxmlformats.org/officeDocument/2006/relationships/customXml" Target="../ink/ink211.xml"/><Relationship Id="rId91" Type="http://schemas.openxmlformats.org/officeDocument/2006/relationships/image" Target="../media/image193.png"/><Relationship Id="rId145" Type="http://schemas.openxmlformats.org/officeDocument/2006/relationships/image" Target="../media/image220.png"/><Relationship Id="rId166" Type="http://schemas.openxmlformats.org/officeDocument/2006/relationships/customXml" Target="../ink/ink232.xml"/><Relationship Id="rId187" Type="http://schemas.openxmlformats.org/officeDocument/2006/relationships/image" Target="../media/image24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5.png"/><Relationship Id="rId21" Type="http://schemas.openxmlformats.org/officeDocument/2006/relationships/image" Target="../media/image276.png"/><Relationship Id="rId42" Type="http://schemas.openxmlformats.org/officeDocument/2006/relationships/customXml" Target="../ink/ink288.xml"/><Relationship Id="rId63" Type="http://schemas.openxmlformats.org/officeDocument/2006/relationships/image" Target="../media/image298.png"/><Relationship Id="rId84" Type="http://schemas.openxmlformats.org/officeDocument/2006/relationships/customXml" Target="../ink/ink309.xml"/><Relationship Id="rId138" Type="http://schemas.openxmlformats.org/officeDocument/2006/relationships/customXml" Target="../ink/ink336.xml"/><Relationship Id="rId159" Type="http://schemas.openxmlformats.org/officeDocument/2006/relationships/image" Target="../media/image346.png"/><Relationship Id="rId170" Type="http://schemas.openxmlformats.org/officeDocument/2006/relationships/customXml" Target="../ink/ink352.xml"/><Relationship Id="rId107" Type="http://schemas.openxmlformats.org/officeDocument/2006/relationships/image" Target="../media/image320.png"/><Relationship Id="rId11" Type="http://schemas.openxmlformats.org/officeDocument/2006/relationships/image" Target="../media/image271.png"/><Relationship Id="rId32" Type="http://schemas.openxmlformats.org/officeDocument/2006/relationships/customXml" Target="../ink/ink283.xml"/><Relationship Id="rId53" Type="http://schemas.openxmlformats.org/officeDocument/2006/relationships/image" Target="../media/image293.png"/><Relationship Id="rId74" Type="http://schemas.openxmlformats.org/officeDocument/2006/relationships/customXml" Target="../ink/ink304.xml"/><Relationship Id="rId128" Type="http://schemas.openxmlformats.org/officeDocument/2006/relationships/customXml" Target="../ink/ink331.xml"/><Relationship Id="rId149" Type="http://schemas.openxmlformats.org/officeDocument/2006/relationships/image" Target="../media/image341.png"/><Relationship Id="rId5" Type="http://schemas.openxmlformats.org/officeDocument/2006/relationships/image" Target="../media/image268.png"/><Relationship Id="rId95" Type="http://schemas.openxmlformats.org/officeDocument/2006/relationships/image" Target="../media/image314.png"/><Relationship Id="rId160" Type="http://schemas.openxmlformats.org/officeDocument/2006/relationships/customXml" Target="../ink/ink347.xml"/><Relationship Id="rId181" Type="http://schemas.openxmlformats.org/officeDocument/2006/relationships/image" Target="../media/image357.png"/><Relationship Id="rId22" Type="http://schemas.openxmlformats.org/officeDocument/2006/relationships/customXml" Target="../ink/ink278.xml"/><Relationship Id="rId43" Type="http://schemas.openxmlformats.org/officeDocument/2006/relationships/image" Target="../media/image288.png"/><Relationship Id="rId64" Type="http://schemas.openxmlformats.org/officeDocument/2006/relationships/customXml" Target="../ink/ink299.xml"/><Relationship Id="rId118" Type="http://schemas.openxmlformats.org/officeDocument/2006/relationships/customXml" Target="../ink/ink326.xml"/><Relationship Id="rId139" Type="http://schemas.openxmlformats.org/officeDocument/2006/relationships/image" Target="../media/image336.png"/><Relationship Id="rId85" Type="http://schemas.openxmlformats.org/officeDocument/2006/relationships/image" Target="../media/image309.png"/><Relationship Id="rId150" Type="http://schemas.openxmlformats.org/officeDocument/2006/relationships/customXml" Target="../ink/ink342.xml"/><Relationship Id="rId171" Type="http://schemas.openxmlformats.org/officeDocument/2006/relationships/image" Target="../media/image352.png"/><Relationship Id="rId12" Type="http://schemas.openxmlformats.org/officeDocument/2006/relationships/customXml" Target="../ink/ink273.xml"/><Relationship Id="rId33" Type="http://schemas.openxmlformats.org/officeDocument/2006/relationships/image" Target="../media/image283.png"/><Relationship Id="rId108" Type="http://schemas.openxmlformats.org/officeDocument/2006/relationships/customXml" Target="../ink/ink321.xml"/><Relationship Id="rId129" Type="http://schemas.openxmlformats.org/officeDocument/2006/relationships/image" Target="../media/image331.png"/><Relationship Id="rId54" Type="http://schemas.openxmlformats.org/officeDocument/2006/relationships/customXml" Target="../ink/ink294.xml"/><Relationship Id="rId75" Type="http://schemas.openxmlformats.org/officeDocument/2006/relationships/image" Target="../media/image304.png"/><Relationship Id="rId96" Type="http://schemas.openxmlformats.org/officeDocument/2006/relationships/customXml" Target="../ink/ink315.xml"/><Relationship Id="rId140" Type="http://schemas.openxmlformats.org/officeDocument/2006/relationships/customXml" Target="../ink/ink337.xml"/><Relationship Id="rId161" Type="http://schemas.openxmlformats.org/officeDocument/2006/relationships/image" Target="../media/image347.png"/><Relationship Id="rId182" Type="http://schemas.openxmlformats.org/officeDocument/2006/relationships/customXml" Target="../ink/ink358.xml"/><Relationship Id="rId6" Type="http://schemas.openxmlformats.org/officeDocument/2006/relationships/customXml" Target="../ink/ink270.xml"/><Relationship Id="rId23" Type="http://schemas.openxmlformats.org/officeDocument/2006/relationships/image" Target="../media/image278.png"/><Relationship Id="rId119" Type="http://schemas.openxmlformats.org/officeDocument/2006/relationships/image" Target="../media/image326.png"/><Relationship Id="rId44" Type="http://schemas.openxmlformats.org/officeDocument/2006/relationships/customXml" Target="../ink/ink289.xml"/><Relationship Id="rId65" Type="http://schemas.openxmlformats.org/officeDocument/2006/relationships/image" Target="../media/image299.png"/><Relationship Id="rId86" Type="http://schemas.openxmlformats.org/officeDocument/2006/relationships/customXml" Target="../ink/ink310.xml"/><Relationship Id="rId130" Type="http://schemas.openxmlformats.org/officeDocument/2006/relationships/customXml" Target="../ink/ink332.xml"/><Relationship Id="rId151" Type="http://schemas.openxmlformats.org/officeDocument/2006/relationships/image" Target="../media/image342.png"/><Relationship Id="rId172" Type="http://schemas.openxmlformats.org/officeDocument/2006/relationships/customXml" Target="../ink/ink353.xml"/><Relationship Id="rId13" Type="http://schemas.openxmlformats.org/officeDocument/2006/relationships/image" Target="../media/image272.png"/><Relationship Id="rId18" Type="http://schemas.openxmlformats.org/officeDocument/2006/relationships/customXml" Target="../ink/ink276.xml"/><Relationship Id="rId39" Type="http://schemas.openxmlformats.org/officeDocument/2006/relationships/image" Target="../media/image286.png"/><Relationship Id="rId109" Type="http://schemas.openxmlformats.org/officeDocument/2006/relationships/image" Target="../media/image321.png"/><Relationship Id="rId34" Type="http://schemas.openxmlformats.org/officeDocument/2006/relationships/customXml" Target="../ink/ink284.xml"/><Relationship Id="rId50" Type="http://schemas.openxmlformats.org/officeDocument/2006/relationships/customXml" Target="../ink/ink292.xml"/><Relationship Id="rId55" Type="http://schemas.openxmlformats.org/officeDocument/2006/relationships/image" Target="../media/image294.png"/><Relationship Id="rId76" Type="http://schemas.openxmlformats.org/officeDocument/2006/relationships/customXml" Target="../ink/ink305.xml"/><Relationship Id="rId97" Type="http://schemas.openxmlformats.org/officeDocument/2006/relationships/image" Target="../media/image315.png"/><Relationship Id="rId104" Type="http://schemas.openxmlformats.org/officeDocument/2006/relationships/customXml" Target="../ink/ink319.xml"/><Relationship Id="rId120" Type="http://schemas.openxmlformats.org/officeDocument/2006/relationships/customXml" Target="../ink/ink327.xml"/><Relationship Id="rId125" Type="http://schemas.openxmlformats.org/officeDocument/2006/relationships/image" Target="../media/image329.png"/><Relationship Id="rId141" Type="http://schemas.openxmlformats.org/officeDocument/2006/relationships/image" Target="../media/image337.png"/><Relationship Id="rId146" Type="http://schemas.openxmlformats.org/officeDocument/2006/relationships/customXml" Target="../ink/ink340.xml"/><Relationship Id="rId167" Type="http://schemas.openxmlformats.org/officeDocument/2006/relationships/image" Target="../media/image350.png"/><Relationship Id="rId7" Type="http://schemas.openxmlformats.org/officeDocument/2006/relationships/image" Target="../media/image269.png"/><Relationship Id="rId71" Type="http://schemas.openxmlformats.org/officeDocument/2006/relationships/image" Target="../media/image302.png"/><Relationship Id="rId92" Type="http://schemas.openxmlformats.org/officeDocument/2006/relationships/customXml" Target="../ink/ink313.xml"/><Relationship Id="rId162" Type="http://schemas.openxmlformats.org/officeDocument/2006/relationships/customXml" Target="../ink/ink348.xml"/><Relationship Id="rId183" Type="http://schemas.openxmlformats.org/officeDocument/2006/relationships/image" Target="../media/image358.png"/><Relationship Id="rId2" Type="http://schemas.openxmlformats.org/officeDocument/2006/relationships/tags" Target="../tags/tag8.xml"/><Relationship Id="rId29" Type="http://schemas.openxmlformats.org/officeDocument/2006/relationships/image" Target="../media/image281.png"/><Relationship Id="rId24" Type="http://schemas.openxmlformats.org/officeDocument/2006/relationships/customXml" Target="../ink/ink279.xml"/><Relationship Id="rId40" Type="http://schemas.openxmlformats.org/officeDocument/2006/relationships/customXml" Target="../ink/ink287.xml"/><Relationship Id="rId45" Type="http://schemas.openxmlformats.org/officeDocument/2006/relationships/image" Target="../media/image289.png"/><Relationship Id="rId66" Type="http://schemas.openxmlformats.org/officeDocument/2006/relationships/customXml" Target="../ink/ink300.xml"/><Relationship Id="rId87" Type="http://schemas.openxmlformats.org/officeDocument/2006/relationships/image" Target="../media/image310.png"/><Relationship Id="rId110" Type="http://schemas.openxmlformats.org/officeDocument/2006/relationships/customXml" Target="../ink/ink322.xml"/><Relationship Id="rId115" Type="http://schemas.openxmlformats.org/officeDocument/2006/relationships/image" Target="../media/image324.png"/><Relationship Id="rId131" Type="http://schemas.openxmlformats.org/officeDocument/2006/relationships/image" Target="../media/image332.png"/><Relationship Id="rId136" Type="http://schemas.openxmlformats.org/officeDocument/2006/relationships/customXml" Target="../ink/ink335.xml"/><Relationship Id="rId157" Type="http://schemas.openxmlformats.org/officeDocument/2006/relationships/image" Target="../media/image345.png"/><Relationship Id="rId178" Type="http://schemas.openxmlformats.org/officeDocument/2006/relationships/customXml" Target="../ink/ink356.xml"/><Relationship Id="rId61" Type="http://schemas.openxmlformats.org/officeDocument/2006/relationships/image" Target="../media/image297.png"/><Relationship Id="rId82" Type="http://schemas.openxmlformats.org/officeDocument/2006/relationships/customXml" Target="../ink/ink308.xml"/><Relationship Id="rId152" Type="http://schemas.openxmlformats.org/officeDocument/2006/relationships/customXml" Target="../ink/ink343.xml"/><Relationship Id="rId173" Type="http://schemas.openxmlformats.org/officeDocument/2006/relationships/image" Target="../media/image353.png"/><Relationship Id="rId19" Type="http://schemas.openxmlformats.org/officeDocument/2006/relationships/image" Target="../media/image275.png"/><Relationship Id="rId14" Type="http://schemas.openxmlformats.org/officeDocument/2006/relationships/customXml" Target="../ink/ink274.xml"/><Relationship Id="rId30" Type="http://schemas.openxmlformats.org/officeDocument/2006/relationships/customXml" Target="../ink/ink282.xml"/><Relationship Id="rId35" Type="http://schemas.openxmlformats.org/officeDocument/2006/relationships/image" Target="../media/image284.png"/><Relationship Id="rId56" Type="http://schemas.openxmlformats.org/officeDocument/2006/relationships/customXml" Target="../ink/ink295.xml"/><Relationship Id="rId77" Type="http://schemas.openxmlformats.org/officeDocument/2006/relationships/image" Target="../media/image305.png"/><Relationship Id="rId100" Type="http://schemas.openxmlformats.org/officeDocument/2006/relationships/customXml" Target="../ink/ink317.xml"/><Relationship Id="rId105" Type="http://schemas.openxmlformats.org/officeDocument/2006/relationships/image" Target="../media/image319.png"/><Relationship Id="rId126" Type="http://schemas.openxmlformats.org/officeDocument/2006/relationships/customXml" Target="../ink/ink330.xml"/><Relationship Id="rId147" Type="http://schemas.openxmlformats.org/officeDocument/2006/relationships/image" Target="../media/image340.png"/><Relationship Id="rId168" Type="http://schemas.openxmlformats.org/officeDocument/2006/relationships/customXml" Target="../ink/ink351.xml"/><Relationship Id="rId8" Type="http://schemas.openxmlformats.org/officeDocument/2006/relationships/customXml" Target="../ink/ink271.xml"/><Relationship Id="rId51" Type="http://schemas.openxmlformats.org/officeDocument/2006/relationships/image" Target="../media/image292.png"/><Relationship Id="rId72" Type="http://schemas.openxmlformats.org/officeDocument/2006/relationships/customXml" Target="../ink/ink303.xml"/><Relationship Id="rId93" Type="http://schemas.openxmlformats.org/officeDocument/2006/relationships/image" Target="../media/image313.png"/><Relationship Id="rId98" Type="http://schemas.openxmlformats.org/officeDocument/2006/relationships/customXml" Target="../ink/ink316.xml"/><Relationship Id="rId121" Type="http://schemas.openxmlformats.org/officeDocument/2006/relationships/image" Target="../media/image327.png"/><Relationship Id="rId142" Type="http://schemas.openxmlformats.org/officeDocument/2006/relationships/customXml" Target="../ink/ink338.xml"/><Relationship Id="rId163" Type="http://schemas.openxmlformats.org/officeDocument/2006/relationships/image" Target="../media/image348.png"/><Relationship Id="rId184" Type="http://schemas.openxmlformats.org/officeDocument/2006/relationships/customXml" Target="../ink/ink359.xml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279.png"/><Relationship Id="rId46" Type="http://schemas.openxmlformats.org/officeDocument/2006/relationships/customXml" Target="../ink/ink290.xml"/><Relationship Id="rId67" Type="http://schemas.openxmlformats.org/officeDocument/2006/relationships/image" Target="../media/image300.png"/><Relationship Id="rId116" Type="http://schemas.openxmlformats.org/officeDocument/2006/relationships/customXml" Target="../ink/ink325.xml"/><Relationship Id="rId137" Type="http://schemas.openxmlformats.org/officeDocument/2006/relationships/image" Target="../media/image335.png"/><Relationship Id="rId158" Type="http://schemas.openxmlformats.org/officeDocument/2006/relationships/customXml" Target="../ink/ink346.xml"/><Relationship Id="rId20" Type="http://schemas.openxmlformats.org/officeDocument/2006/relationships/customXml" Target="../ink/ink277.xml"/><Relationship Id="rId41" Type="http://schemas.openxmlformats.org/officeDocument/2006/relationships/image" Target="../media/image287.png"/><Relationship Id="rId62" Type="http://schemas.openxmlformats.org/officeDocument/2006/relationships/customXml" Target="../ink/ink298.xml"/><Relationship Id="rId83" Type="http://schemas.openxmlformats.org/officeDocument/2006/relationships/image" Target="../media/image308.png"/><Relationship Id="rId88" Type="http://schemas.openxmlformats.org/officeDocument/2006/relationships/customXml" Target="../ink/ink311.xml"/><Relationship Id="rId111" Type="http://schemas.openxmlformats.org/officeDocument/2006/relationships/image" Target="../media/image322.png"/><Relationship Id="rId132" Type="http://schemas.openxmlformats.org/officeDocument/2006/relationships/customXml" Target="../ink/ink333.xml"/><Relationship Id="rId153" Type="http://schemas.openxmlformats.org/officeDocument/2006/relationships/image" Target="../media/image343.png"/><Relationship Id="rId174" Type="http://schemas.openxmlformats.org/officeDocument/2006/relationships/customXml" Target="../ink/ink354.xml"/><Relationship Id="rId179" Type="http://schemas.openxmlformats.org/officeDocument/2006/relationships/image" Target="../media/image356.png"/><Relationship Id="rId15" Type="http://schemas.openxmlformats.org/officeDocument/2006/relationships/image" Target="../media/image273.png"/><Relationship Id="rId36" Type="http://schemas.openxmlformats.org/officeDocument/2006/relationships/customXml" Target="../ink/ink285.xml"/><Relationship Id="rId57" Type="http://schemas.openxmlformats.org/officeDocument/2006/relationships/image" Target="../media/image295.png"/><Relationship Id="rId106" Type="http://schemas.openxmlformats.org/officeDocument/2006/relationships/customXml" Target="../ink/ink320.xml"/><Relationship Id="rId127" Type="http://schemas.openxmlformats.org/officeDocument/2006/relationships/image" Target="../media/image330.png"/><Relationship Id="rId10" Type="http://schemas.openxmlformats.org/officeDocument/2006/relationships/customXml" Target="../ink/ink272.xml"/><Relationship Id="rId31" Type="http://schemas.openxmlformats.org/officeDocument/2006/relationships/image" Target="../media/image282.png"/><Relationship Id="rId52" Type="http://schemas.openxmlformats.org/officeDocument/2006/relationships/customXml" Target="../ink/ink293.xml"/><Relationship Id="rId73" Type="http://schemas.openxmlformats.org/officeDocument/2006/relationships/image" Target="../media/image303.png"/><Relationship Id="rId78" Type="http://schemas.openxmlformats.org/officeDocument/2006/relationships/customXml" Target="../ink/ink306.xml"/><Relationship Id="rId94" Type="http://schemas.openxmlformats.org/officeDocument/2006/relationships/customXml" Target="../ink/ink314.xml"/><Relationship Id="rId99" Type="http://schemas.openxmlformats.org/officeDocument/2006/relationships/image" Target="../media/image316.png"/><Relationship Id="rId101" Type="http://schemas.openxmlformats.org/officeDocument/2006/relationships/image" Target="../media/image317.png"/><Relationship Id="rId122" Type="http://schemas.openxmlformats.org/officeDocument/2006/relationships/customXml" Target="../ink/ink328.xml"/><Relationship Id="rId143" Type="http://schemas.openxmlformats.org/officeDocument/2006/relationships/image" Target="../media/image338.png"/><Relationship Id="rId148" Type="http://schemas.openxmlformats.org/officeDocument/2006/relationships/customXml" Target="../ink/ink341.xml"/><Relationship Id="rId164" Type="http://schemas.openxmlformats.org/officeDocument/2006/relationships/customXml" Target="../ink/ink349.xml"/><Relationship Id="rId169" Type="http://schemas.openxmlformats.org/officeDocument/2006/relationships/image" Target="../media/image351.png"/><Relationship Id="rId185" Type="http://schemas.openxmlformats.org/officeDocument/2006/relationships/image" Target="../media/image359.png"/><Relationship Id="rId4" Type="http://schemas.openxmlformats.org/officeDocument/2006/relationships/customXml" Target="../ink/ink269.xml"/><Relationship Id="rId9" Type="http://schemas.openxmlformats.org/officeDocument/2006/relationships/image" Target="../media/image270.png"/><Relationship Id="rId180" Type="http://schemas.openxmlformats.org/officeDocument/2006/relationships/customXml" Target="../ink/ink357.xml"/><Relationship Id="rId26" Type="http://schemas.openxmlformats.org/officeDocument/2006/relationships/customXml" Target="../ink/ink280.xml"/><Relationship Id="rId47" Type="http://schemas.openxmlformats.org/officeDocument/2006/relationships/image" Target="../media/image290.png"/><Relationship Id="rId68" Type="http://schemas.openxmlformats.org/officeDocument/2006/relationships/customXml" Target="../ink/ink301.xml"/><Relationship Id="rId89" Type="http://schemas.openxmlformats.org/officeDocument/2006/relationships/image" Target="../media/image311.png"/><Relationship Id="rId112" Type="http://schemas.openxmlformats.org/officeDocument/2006/relationships/customXml" Target="../ink/ink323.xml"/><Relationship Id="rId133" Type="http://schemas.openxmlformats.org/officeDocument/2006/relationships/image" Target="../media/image333.png"/><Relationship Id="rId154" Type="http://schemas.openxmlformats.org/officeDocument/2006/relationships/customXml" Target="../ink/ink344.xml"/><Relationship Id="rId175" Type="http://schemas.openxmlformats.org/officeDocument/2006/relationships/image" Target="../media/image354.png"/><Relationship Id="rId16" Type="http://schemas.openxmlformats.org/officeDocument/2006/relationships/customXml" Target="../ink/ink275.xml"/><Relationship Id="rId37" Type="http://schemas.openxmlformats.org/officeDocument/2006/relationships/image" Target="../media/image285.png"/><Relationship Id="rId58" Type="http://schemas.openxmlformats.org/officeDocument/2006/relationships/customXml" Target="../ink/ink296.xml"/><Relationship Id="rId79" Type="http://schemas.openxmlformats.org/officeDocument/2006/relationships/image" Target="../media/image306.png"/><Relationship Id="rId102" Type="http://schemas.openxmlformats.org/officeDocument/2006/relationships/customXml" Target="../ink/ink318.xml"/><Relationship Id="rId123" Type="http://schemas.openxmlformats.org/officeDocument/2006/relationships/image" Target="../media/image328.png"/><Relationship Id="rId144" Type="http://schemas.openxmlformats.org/officeDocument/2006/relationships/customXml" Target="../ink/ink339.xml"/><Relationship Id="rId90" Type="http://schemas.openxmlformats.org/officeDocument/2006/relationships/customXml" Target="../ink/ink312.xml"/><Relationship Id="rId165" Type="http://schemas.openxmlformats.org/officeDocument/2006/relationships/image" Target="../media/image349.png"/><Relationship Id="rId27" Type="http://schemas.openxmlformats.org/officeDocument/2006/relationships/image" Target="../media/image280.png"/><Relationship Id="rId48" Type="http://schemas.openxmlformats.org/officeDocument/2006/relationships/customXml" Target="../ink/ink291.xml"/><Relationship Id="rId69" Type="http://schemas.openxmlformats.org/officeDocument/2006/relationships/image" Target="../media/image301.png"/><Relationship Id="rId113" Type="http://schemas.openxmlformats.org/officeDocument/2006/relationships/image" Target="../media/image323.png"/><Relationship Id="rId134" Type="http://schemas.openxmlformats.org/officeDocument/2006/relationships/customXml" Target="../ink/ink334.xml"/><Relationship Id="rId80" Type="http://schemas.openxmlformats.org/officeDocument/2006/relationships/customXml" Target="../ink/ink307.xml"/><Relationship Id="rId155" Type="http://schemas.openxmlformats.org/officeDocument/2006/relationships/image" Target="../media/image344.png"/><Relationship Id="rId176" Type="http://schemas.openxmlformats.org/officeDocument/2006/relationships/customXml" Target="../ink/ink355.xml"/><Relationship Id="rId17" Type="http://schemas.openxmlformats.org/officeDocument/2006/relationships/image" Target="../media/image274.png"/><Relationship Id="rId38" Type="http://schemas.openxmlformats.org/officeDocument/2006/relationships/customXml" Target="../ink/ink286.xml"/><Relationship Id="rId59" Type="http://schemas.openxmlformats.org/officeDocument/2006/relationships/image" Target="../media/image296.png"/><Relationship Id="rId103" Type="http://schemas.openxmlformats.org/officeDocument/2006/relationships/image" Target="../media/image318.png"/><Relationship Id="rId124" Type="http://schemas.openxmlformats.org/officeDocument/2006/relationships/customXml" Target="../ink/ink329.xml"/><Relationship Id="rId70" Type="http://schemas.openxmlformats.org/officeDocument/2006/relationships/customXml" Target="../ink/ink302.xml"/><Relationship Id="rId91" Type="http://schemas.openxmlformats.org/officeDocument/2006/relationships/image" Target="../media/image312.png"/><Relationship Id="rId145" Type="http://schemas.openxmlformats.org/officeDocument/2006/relationships/image" Target="../media/image339.png"/><Relationship Id="rId166" Type="http://schemas.openxmlformats.org/officeDocument/2006/relationships/customXml" Target="../ink/ink350.xml"/><Relationship Id="rId1" Type="http://schemas.openxmlformats.org/officeDocument/2006/relationships/tags" Target="../tags/tag7.xml"/><Relationship Id="rId28" Type="http://schemas.openxmlformats.org/officeDocument/2006/relationships/customXml" Target="../ink/ink281.xml"/><Relationship Id="rId49" Type="http://schemas.openxmlformats.org/officeDocument/2006/relationships/image" Target="../media/image291.png"/><Relationship Id="rId114" Type="http://schemas.openxmlformats.org/officeDocument/2006/relationships/customXml" Target="../ink/ink324.xml"/><Relationship Id="rId60" Type="http://schemas.openxmlformats.org/officeDocument/2006/relationships/customXml" Target="../ink/ink297.xml"/><Relationship Id="rId81" Type="http://schemas.openxmlformats.org/officeDocument/2006/relationships/image" Target="../media/image307.png"/><Relationship Id="rId135" Type="http://schemas.openxmlformats.org/officeDocument/2006/relationships/image" Target="../media/image334.png"/><Relationship Id="rId156" Type="http://schemas.openxmlformats.org/officeDocument/2006/relationships/customXml" Target="../ink/ink345.xml"/><Relationship Id="rId177" Type="http://schemas.openxmlformats.org/officeDocument/2006/relationships/image" Target="../media/image3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AC160F-E0E1-474E-B5BD-6D382057E810}"/>
              </a:ext>
            </a:extLst>
          </p:cNvPr>
          <p:cNvGrpSpPr/>
          <p:nvPr/>
        </p:nvGrpSpPr>
        <p:grpSpPr>
          <a:xfrm>
            <a:off x="4759129" y="116539"/>
            <a:ext cx="1439280" cy="378720"/>
            <a:chOff x="4759129" y="116539"/>
            <a:chExt cx="14392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6BD273-8FC1-488B-A2D5-0A2142B7D991}"/>
                    </a:ext>
                  </a:extLst>
                </p14:cNvPr>
                <p14:cNvContentPartPr/>
                <p14:nvPr/>
              </p14:nvContentPartPr>
              <p14:xfrm>
                <a:off x="4778929" y="196099"/>
                <a:ext cx="173880" cy="282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6BD273-8FC1-488B-A2D5-0A2142B7D9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0289" y="187099"/>
                  <a:ext cx="191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31CF62-008B-4F76-9821-6844607C1429}"/>
                    </a:ext>
                  </a:extLst>
                </p14:cNvPr>
                <p14:cNvContentPartPr/>
                <p14:nvPr/>
              </p14:nvContentPartPr>
              <p14:xfrm>
                <a:off x="4759129" y="338299"/>
                <a:ext cx="3146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31CF62-008B-4F76-9821-6844607C14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0489" y="329299"/>
                  <a:ext cx="332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788005-2ABF-4799-A490-B7E632AFB535}"/>
                    </a:ext>
                  </a:extLst>
                </p14:cNvPr>
                <p14:cNvContentPartPr/>
                <p14:nvPr/>
              </p14:nvContentPartPr>
              <p14:xfrm>
                <a:off x="5089609" y="166939"/>
                <a:ext cx="14760" cy="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788005-2ABF-4799-A490-B7E632AFB5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0969" y="158299"/>
                  <a:ext cx="32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6DF873-E4AD-4CE8-A836-672932796018}"/>
                    </a:ext>
                  </a:extLst>
                </p14:cNvPr>
                <p14:cNvContentPartPr/>
                <p14:nvPr/>
              </p14:nvContentPartPr>
              <p14:xfrm>
                <a:off x="5222449" y="139579"/>
                <a:ext cx="116280" cy="332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6DF873-E4AD-4CE8-A836-6729327960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13809" y="130939"/>
                  <a:ext cx="133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9A8BB-16A3-4984-AFC8-BBEDC3304085}"/>
                    </a:ext>
                  </a:extLst>
                </p14:cNvPr>
                <p14:cNvContentPartPr/>
                <p14:nvPr/>
              </p14:nvContentPartPr>
              <p14:xfrm>
                <a:off x="5380489" y="338299"/>
                <a:ext cx="108000" cy="9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9A8BB-16A3-4984-AFC8-BBEDC33040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1849" y="329299"/>
                  <a:ext cx="125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2AD837-7DB0-4521-8089-12073C8DA0B8}"/>
                    </a:ext>
                  </a:extLst>
                </p14:cNvPr>
                <p14:cNvContentPartPr/>
                <p14:nvPr/>
              </p14:nvContentPartPr>
              <p14:xfrm>
                <a:off x="5534209" y="309499"/>
                <a:ext cx="181440" cy="185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2AD837-7DB0-4521-8089-12073C8DA0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5569" y="300499"/>
                  <a:ext cx="199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61372D-F238-4E82-9085-06076E3D8D68}"/>
                    </a:ext>
                  </a:extLst>
                </p14:cNvPr>
                <p14:cNvContentPartPr/>
                <p14:nvPr/>
              </p14:nvContentPartPr>
              <p14:xfrm>
                <a:off x="5757049" y="313819"/>
                <a:ext cx="114840" cy="13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61372D-F238-4E82-9085-06076E3D8D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48049" y="305179"/>
                  <a:ext cx="132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95FC65-2349-4AAD-B769-9F26B663838D}"/>
                    </a:ext>
                  </a:extLst>
                </p14:cNvPr>
                <p14:cNvContentPartPr/>
                <p14:nvPr/>
              </p14:nvContentPartPr>
              <p14:xfrm>
                <a:off x="5886289" y="296899"/>
                <a:ext cx="62640" cy="11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95FC65-2349-4AAD-B769-9F26B66383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77289" y="287899"/>
                  <a:ext cx="80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1B4417-0DEA-4F7A-84AB-25373995928C}"/>
                    </a:ext>
                  </a:extLst>
                </p14:cNvPr>
                <p14:cNvContentPartPr/>
                <p14:nvPr/>
              </p14:nvContentPartPr>
              <p14:xfrm>
                <a:off x="6006889" y="116539"/>
                <a:ext cx="191520" cy="30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1B4417-0DEA-4F7A-84AB-2537399592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98249" y="107539"/>
                  <a:ext cx="20916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165750-D835-4FA6-865B-3D684351D008}"/>
                  </a:ext>
                </a:extLst>
              </p14:cNvPr>
              <p14:cNvContentPartPr/>
              <p14:nvPr/>
            </p14:nvContentPartPr>
            <p14:xfrm>
              <a:off x="371089" y="3207139"/>
              <a:ext cx="164520" cy="131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165750-D835-4FA6-865B-3D684351D0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2089" y="3198139"/>
                <a:ext cx="182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0611A05-598A-48A5-B3E5-D7D3AC90BDCA}"/>
                  </a:ext>
                </a:extLst>
              </p14:cNvPr>
              <p14:cNvContentPartPr/>
              <p14:nvPr/>
            </p14:nvContentPartPr>
            <p14:xfrm>
              <a:off x="466849" y="3517819"/>
              <a:ext cx="127440" cy="138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611A05-598A-48A5-B3E5-D7D3AC90BD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849" y="3508819"/>
                <a:ext cx="1450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AE762F-6C74-4A3C-BD42-91B23D1AC79F}"/>
                  </a:ext>
                </a:extLst>
              </p14:cNvPr>
              <p14:cNvContentPartPr/>
              <p14:nvPr/>
            </p14:nvContentPartPr>
            <p14:xfrm>
              <a:off x="480529" y="3946579"/>
              <a:ext cx="12024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AE762F-6C74-4A3C-BD42-91B23D1AC7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1889" y="3937579"/>
                <a:ext cx="13788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700032F-E399-48D3-9C80-74E0F6B8A0EA}"/>
              </a:ext>
            </a:extLst>
          </p:cNvPr>
          <p:cNvGrpSpPr/>
          <p:nvPr/>
        </p:nvGrpSpPr>
        <p:grpSpPr>
          <a:xfrm>
            <a:off x="225289" y="2205979"/>
            <a:ext cx="857520" cy="753120"/>
            <a:chOff x="225289" y="2205979"/>
            <a:chExt cx="857520" cy="7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157A1C-EAFD-4545-A108-5841553E5F2B}"/>
                    </a:ext>
                  </a:extLst>
                </p14:cNvPr>
                <p14:cNvContentPartPr/>
                <p14:nvPr/>
              </p14:nvContentPartPr>
              <p14:xfrm>
                <a:off x="225289" y="2311459"/>
                <a:ext cx="118080" cy="19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157A1C-EAFD-4545-A108-5841553E5F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6289" y="2302819"/>
                  <a:ext cx="135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274DCC-CB25-4C79-962B-B21CFBF82B74}"/>
                    </a:ext>
                  </a:extLst>
                </p14:cNvPr>
                <p14:cNvContentPartPr/>
                <p14:nvPr/>
              </p14:nvContentPartPr>
              <p14:xfrm>
                <a:off x="418609" y="2205979"/>
                <a:ext cx="151200" cy="223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274DCC-CB25-4C79-962B-B21CFBF82B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9609" y="2196979"/>
                  <a:ext cx="168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F04675-D182-4988-8D09-9867A61E7E67}"/>
                    </a:ext>
                  </a:extLst>
                </p14:cNvPr>
                <p14:cNvContentPartPr/>
                <p14:nvPr/>
              </p14:nvContentPartPr>
              <p14:xfrm>
                <a:off x="400249" y="2704579"/>
                <a:ext cx="135000" cy="25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F04675-D182-4988-8D09-9867A61E7E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249" y="2695579"/>
                  <a:ext cx="152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8E7C12-FDF2-413B-8959-3155C90FE263}"/>
                    </a:ext>
                  </a:extLst>
                </p14:cNvPr>
                <p14:cNvContentPartPr/>
                <p14:nvPr/>
              </p14:nvContentPartPr>
              <p14:xfrm>
                <a:off x="683929" y="2211019"/>
                <a:ext cx="398880" cy="47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8E7C12-FDF2-413B-8959-3155C90FE2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929" y="2202379"/>
                  <a:ext cx="41652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5A7217-238E-43E1-8F87-61C4F06B9844}"/>
              </a:ext>
            </a:extLst>
          </p:cNvPr>
          <p:cNvGrpSpPr/>
          <p:nvPr/>
        </p:nvGrpSpPr>
        <p:grpSpPr>
          <a:xfrm>
            <a:off x="1990369" y="1810339"/>
            <a:ext cx="1004040" cy="363600"/>
            <a:chOff x="1990369" y="1810339"/>
            <a:chExt cx="100404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3F018D-14AA-4D58-BBCA-37B8F6BCE894}"/>
                    </a:ext>
                  </a:extLst>
                </p14:cNvPr>
                <p14:cNvContentPartPr/>
                <p14:nvPr/>
              </p14:nvContentPartPr>
              <p14:xfrm>
                <a:off x="1990369" y="1950379"/>
                <a:ext cx="145440" cy="22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3F018D-14AA-4D58-BBCA-37B8F6BCE8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81369" y="1941739"/>
                  <a:ext cx="163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859FAB-91BA-46EA-A63F-7E4AC43E6E09}"/>
                    </a:ext>
                  </a:extLst>
                </p14:cNvPr>
                <p14:cNvContentPartPr/>
                <p14:nvPr/>
              </p14:nvContentPartPr>
              <p14:xfrm>
                <a:off x="2159569" y="1834099"/>
                <a:ext cx="54000" cy="3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859FAB-91BA-46EA-A63F-7E4AC43E6E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50929" y="1825099"/>
                  <a:ext cx="71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D9A26B-6D6E-4D3F-94AF-31A9D8B6B65D}"/>
                    </a:ext>
                  </a:extLst>
                </p14:cNvPr>
                <p14:cNvContentPartPr/>
                <p14:nvPr/>
              </p14:nvContentPartPr>
              <p14:xfrm>
                <a:off x="2150209" y="1852459"/>
                <a:ext cx="92160" cy="13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D9A26B-6D6E-4D3F-94AF-31A9D8B6B6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41569" y="1843459"/>
                  <a:ext cx="109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D97B1E-24F2-4797-8073-B79918053180}"/>
                    </a:ext>
                  </a:extLst>
                </p14:cNvPr>
                <p14:cNvContentPartPr/>
                <p14:nvPr/>
              </p14:nvContentPartPr>
              <p14:xfrm>
                <a:off x="2335609" y="1926619"/>
                <a:ext cx="212040" cy="11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D97B1E-24F2-4797-8073-B799180531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26969" y="1917619"/>
                  <a:ext cx="229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945D5C-1A0F-4C23-A716-DFB005EB2AD4}"/>
                    </a:ext>
                  </a:extLst>
                </p14:cNvPr>
                <p14:cNvContentPartPr/>
                <p14:nvPr/>
              </p14:nvContentPartPr>
              <p14:xfrm>
                <a:off x="2630809" y="1849219"/>
                <a:ext cx="109080" cy="139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945D5C-1A0F-4C23-A716-DFB005EB2A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21809" y="1840579"/>
                  <a:ext cx="126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24B738-8E65-407F-A685-369BEEB5E0CA}"/>
                    </a:ext>
                  </a:extLst>
                </p14:cNvPr>
                <p14:cNvContentPartPr/>
                <p14:nvPr/>
              </p14:nvContentPartPr>
              <p14:xfrm>
                <a:off x="2767609" y="1810339"/>
                <a:ext cx="226800" cy="12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24B738-8E65-407F-A685-369BEEB5E0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8969" y="1801699"/>
                  <a:ext cx="2444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F40CC0-6E25-4209-86B5-8069550E3BBD}"/>
              </a:ext>
            </a:extLst>
          </p:cNvPr>
          <p:cNvGrpSpPr/>
          <p:nvPr/>
        </p:nvGrpSpPr>
        <p:grpSpPr>
          <a:xfrm>
            <a:off x="2662129" y="3100939"/>
            <a:ext cx="85680" cy="190080"/>
            <a:chOff x="2662129" y="3100939"/>
            <a:chExt cx="8568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3115EE-9EA2-4804-84DE-0C19F5F7D7F7}"/>
                    </a:ext>
                  </a:extLst>
                </p14:cNvPr>
                <p14:cNvContentPartPr/>
                <p14:nvPr/>
              </p14:nvContentPartPr>
              <p14:xfrm>
                <a:off x="2662129" y="3100939"/>
                <a:ext cx="82800" cy="6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3115EE-9EA2-4804-84DE-0C19F5F7D7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3489" y="3092299"/>
                  <a:ext cx="100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6337A6-A025-42FB-BC8E-E4317AAD3B45}"/>
                    </a:ext>
                  </a:extLst>
                </p14:cNvPr>
                <p14:cNvContentPartPr/>
                <p14:nvPr/>
              </p14:nvContentPartPr>
              <p14:xfrm>
                <a:off x="2670049" y="3129019"/>
                <a:ext cx="77760" cy="162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6337A6-A025-42FB-BC8E-E4317AAD3B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1409" y="3120379"/>
                  <a:ext cx="9540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8D50DB8-1F36-44A6-AAF8-70BB1F73A730}"/>
                  </a:ext>
                </a:extLst>
              </p14:cNvPr>
              <p14:cNvContentPartPr/>
              <p14:nvPr/>
            </p14:nvContentPartPr>
            <p14:xfrm>
              <a:off x="6274369" y="465379"/>
              <a:ext cx="1010880" cy="138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8D50DB8-1F36-44A6-AAF8-70BB1F73A7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5729" y="456379"/>
                <a:ext cx="1028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2632A00-8E3E-40C6-B3E4-6928038C3548}"/>
                  </a:ext>
                </a:extLst>
              </p14:cNvPr>
              <p14:cNvContentPartPr/>
              <p14:nvPr/>
            </p14:nvContentPartPr>
            <p14:xfrm>
              <a:off x="7823449" y="2583979"/>
              <a:ext cx="189720" cy="270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2632A00-8E3E-40C6-B3E4-6928038C35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14809" y="2574979"/>
                <a:ext cx="20736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3DD99AE-0F19-4BE7-9519-CE97C971BF3E}"/>
              </a:ext>
            </a:extLst>
          </p:cNvPr>
          <p:cNvGrpSpPr/>
          <p:nvPr/>
        </p:nvGrpSpPr>
        <p:grpSpPr>
          <a:xfrm>
            <a:off x="5613769" y="1009339"/>
            <a:ext cx="3469320" cy="4050720"/>
            <a:chOff x="5613769" y="1009339"/>
            <a:chExt cx="3469320" cy="40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F07ED1-0D4B-47D9-95E0-DEDC07802178}"/>
                    </a:ext>
                  </a:extLst>
                </p14:cNvPr>
                <p14:cNvContentPartPr/>
                <p14:nvPr/>
              </p14:nvContentPartPr>
              <p14:xfrm>
                <a:off x="7468489" y="1549339"/>
                <a:ext cx="95400" cy="24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F07ED1-0D4B-47D9-95E0-DEDC07802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9849" y="1540339"/>
                  <a:ext cx="113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DBBD9C-544F-41AC-8C37-EF747F8094F7}"/>
                    </a:ext>
                  </a:extLst>
                </p14:cNvPr>
                <p14:cNvContentPartPr/>
                <p14:nvPr/>
              </p14:nvContentPartPr>
              <p14:xfrm>
                <a:off x="7769089" y="1460059"/>
                <a:ext cx="127800" cy="37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DBBD9C-544F-41AC-8C37-EF747F8094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60089" y="1451419"/>
                  <a:ext cx="14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100914-8A98-4CF0-B6B4-D362F37CB45C}"/>
                    </a:ext>
                  </a:extLst>
                </p14:cNvPr>
                <p14:cNvContentPartPr/>
                <p14:nvPr/>
              </p14:nvContentPartPr>
              <p14:xfrm>
                <a:off x="7700329" y="1429099"/>
                <a:ext cx="431280" cy="402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100914-8A98-4CF0-B6B4-D362F37CB4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91689" y="1420459"/>
                  <a:ext cx="448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EE113E-A55B-4899-977B-322FB6A12AFB}"/>
                    </a:ext>
                  </a:extLst>
                </p14:cNvPr>
                <p14:cNvContentPartPr/>
                <p14:nvPr/>
              </p14:nvContentPartPr>
              <p14:xfrm>
                <a:off x="8227009" y="1530259"/>
                <a:ext cx="111600" cy="146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EE113E-A55B-4899-977B-322FB6A12A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18009" y="1521619"/>
                  <a:ext cx="129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6B1247-DF6C-4F75-B7E2-A76B42D14001}"/>
                    </a:ext>
                  </a:extLst>
                </p14:cNvPr>
                <p14:cNvContentPartPr/>
                <p14:nvPr/>
              </p14:nvContentPartPr>
              <p14:xfrm>
                <a:off x="8328889" y="1415059"/>
                <a:ext cx="120240" cy="389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6B1247-DF6C-4F75-B7E2-A76B42D140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9889" y="1406059"/>
                  <a:ext cx="137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261E8B-0BFB-44F0-8B64-4DC02BF56AC2}"/>
                    </a:ext>
                  </a:extLst>
                </p14:cNvPr>
                <p14:cNvContentPartPr/>
                <p14:nvPr/>
              </p14:nvContentPartPr>
              <p14:xfrm>
                <a:off x="7987609" y="1844899"/>
                <a:ext cx="198360" cy="29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261E8B-0BFB-44F0-8B64-4DC02BF56A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78609" y="1835899"/>
                  <a:ext cx="216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CB31BE7-55E0-4003-A554-E6922D7D1792}"/>
                    </a:ext>
                  </a:extLst>
                </p14:cNvPr>
                <p14:cNvContentPartPr/>
                <p14:nvPr/>
              </p14:nvContentPartPr>
              <p14:xfrm>
                <a:off x="8412409" y="2282659"/>
                <a:ext cx="94680" cy="206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CB31BE7-55E0-4003-A554-E6922D7D17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03409" y="2274019"/>
                  <a:ext cx="112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9A6723-7FFE-44F8-9573-6EED3F7FD48A}"/>
                    </a:ext>
                  </a:extLst>
                </p14:cNvPr>
                <p14:cNvContentPartPr/>
                <p14:nvPr/>
              </p14:nvContentPartPr>
              <p14:xfrm>
                <a:off x="8575849" y="2192659"/>
                <a:ext cx="243000" cy="354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9A6723-7FFE-44F8-9573-6EED3F7FD4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66849" y="2184019"/>
                  <a:ext cx="260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F6275D3-338D-469D-B2BE-A308438056D9}"/>
                    </a:ext>
                  </a:extLst>
                </p14:cNvPr>
                <p14:cNvContentPartPr/>
                <p14:nvPr/>
              </p14:nvContentPartPr>
              <p14:xfrm>
                <a:off x="8809489" y="2258539"/>
                <a:ext cx="90000" cy="20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F6275D3-338D-469D-B2BE-A308438056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00849" y="2249539"/>
                  <a:ext cx="107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B59A28-3142-4BF7-B1A7-6A7CF9B5458C}"/>
                    </a:ext>
                  </a:extLst>
                </p14:cNvPr>
                <p14:cNvContentPartPr/>
                <p14:nvPr/>
              </p14:nvContentPartPr>
              <p14:xfrm>
                <a:off x="8850529" y="2242339"/>
                <a:ext cx="177480" cy="275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B59A28-3142-4BF7-B1A7-6A7CF9B545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41529" y="2233339"/>
                  <a:ext cx="195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FF6C21-70F1-4660-94CB-B7C913E78118}"/>
                    </a:ext>
                  </a:extLst>
                </p14:cNvPr>
                <p14:cNvContentPartPr/>
                <p14:nvPr/>
              </p14:nvContentPartPr>
              <p14:xfrm>
                <a:off x="5808169" y="1136779"/>
                <a:ext cx="184680" cy="37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FF6C21-70F1-4660-94CB-B7C913E781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99529" y="1128139"/>
                  <a:ext cx="2023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B6DCCD-04D6-458C-B474-BE8DEE10F343}"/>
                    </a:ext>
                  </a:extLst>
                </p14:cNvPr>
                <p14:cNvContentPartPr/>
                <p14:nvPr/>
              </p14:nvContentPartPr>
              <p14:xfrm>
                <a:off x="5790529" y="1088539"/>
                <a:ext cx="373320" cy="40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B6DCCD-04D6-458C-B474-BE8DEE10F3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81529" y="1079899"/>
                  <a:ext cx="3909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443B1C-520B-4D38-AE27-3D75EE772E9C}"/>
                    </a:ext>
                  </a:extLst>
                </p14:cNvPr>
                <p14:cNvContentPartPr/>
                <p14:nvPr/>
              </p14:nvContentPartPr>
              <p14:xfrm>
                <a:off x="6384529" y="1107979"/>
                <a:ext cx="143280" cy="94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443B1C-520B-4D38-AE27-3D75EE772E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75889" y="1098979"/>
                  <a:ext cx="160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3FA233E-C1BB-4324-9AFE-21335C93C1A7}"/>
                    </a:ext>
                  </a:extLst>
                </p14:cNvPr>
                <p14:cNvContentPartPr/>
                <p14:nvPr/>
              </p14:nvContentPartPr>
              <p14:xfrm>
                <a:off x="6381289" y="1009339"/>
                <a:ext cx="354240" cy="367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3FA233E-C1BB-4324-9AFE-21335C93C1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72649" y="1000699"/>
                  <a:ext cx="3718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1B3799-729B-4D0D-8FC8-D58C419B5272}"/>
                    </a:ext>
                  </a:extLst>
                </p14:cNvPr>
                <p14:cNvContentPartPr/>
                <p14:nvPr/>
              </p14:nvContentPartPr>
              <p14:xfrm>
                <a:off x="6402169" y="1575259"/>
                <a:ext cx="154080" cy="342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1B3799-729B-4D0D-8FC8-D58C419B52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93169" y="1566619"/>
                  <a:ext cx="171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4B57EC-23B0-4484-B531-AFD0C4288455}"/>
                    </a:ext>
                  </a:extLst>
                </p14:cNvPr>
                <p14:cNvContentPartPr/>
                <p14:nvPr/>
              </p14:nvContentPartPr>
              <p14:xfrm>
                <a:off x="6380209" y="1747339"/>
                <a:ext cx="223560" cy="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4B57EC-23B0-4484-B531-AFD0C42884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71569" y="1738699"/>
                  <a:ext cx="241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CAF05F-EBFD-41DB-A44B-5FA89B783CF2}"/>
                    </a:ext>
                  </a:extLst>
                </p14:cNvPr>
                <p14:cNvContentPartPr/>
                <p14:nvPr/>
              </p14:nvContentPartPr>
              <p14:xfrm>
                <a:off x="6780169" y="1517659"/>
                <a:ext cx="61920" cy="362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CAF05F-EBFD-41DB-A44B-5FA89B783C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1529" y="1509019"/>
                  <a:ext cx="79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C586CA-EC04-454A-95E3-9151F0412BB3}"/>
                    </a:ext>
                  </a:extLst>
                </p14:cNvPr>
                <p14:cNvContentPartPr/>
                <p14:nvPr/>
              </p14:nvContentPartPr>
              <p14:xfrm>
                <a:off x="6901849" y="1620259"/>
                <a:ext cx="186840" cy="158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C586CA-EC04-454A-95E3-9151F0412B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92849" y="1611259"/>
                  <a:ext cx="20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1E6AC9-3046-4798-B396-DD99E05E097C}"/>
                    </a:ext>
                  </a:extLst>
                </p14:cNvPr>
                <p14:cNvContentPartPr/>
                <p14:nvPr/>
              </p14:nvContentPartPr>
              <p14:xfrm>
                <a:off x="7091209" y="1523779"/>
                <a:ext cx="115200" cy="324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1E6AC9-3046-4798-B396-DD99E05E09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82569" y="1515139"/>
                  <a:ext cx="1328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4A320A-20AC-4DE5-BCB0-8BBD6F11750D}"/>
                    </a:ext>
                  </a:extLst>
                </p14:cNvPr>
                <p14:cNvContentPartPr/>
                <p14:nvPr/>
              </p14:nvContentPartPr>
              <p14:xfrm>
                <a:off x="6338809" y="1982059"/>
                <a:ext cx="182880" cy="21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4A320A-20AC-4DE5-BCB0-8BBD6F1175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29809" y="1973059"/>
                  <a:ext cx="200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828986-86CD-4430-89D5-54C3C7BCC2BF}"/>
                    </a:ext>
                  </a:extLst>
                </p14:cNvPr>
                <p14:cNvContentPartPr/>
                <p14:nvPr/>
              </p14:nvContentPartPr>
              <p14:xfrm>
                <a:off x="5845969" y="2287339"/>
                <a:ext cx="127800" cy="364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828986-86CD-4430-89D5-54C3C7BCC2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36969" y="2278339"/>
                  <a:ext cx="145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63588F4-15AF-40DB-B75B-DD6FA5FF4AC5}"/>
                    </a:ext>
                  </a:extLst>
                </p14:cNvPr>
                <p14:cNvContentPartPr/>
                <p14:nvPr/>
              </p14:nvContentPartPr>
              <p14:xfrm>
                <a:off x="5786209" y="2296339"/>
                <a:ext cx="298440" cy="333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63588F4-15AF-40DB-B75B-DD6FA5FF4A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77209" y="2287339"/>
                  <a:ext cx="316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D0A8C4-0D9B-4CAF-BD4F-40ABBEB74F0E}"/>
                    </a:ext>
                  </a:extLst>
                </p14:cNvPr>
                <p14:cNvContentPartPr/>
                <p14:nvPr/>
              </p14:nvContentPartPr>
              <p14:xfrm>
                <a:off x="6151969" y="2387419"/>
                <a:ext cx="18000" cy="189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D0A8C4-0D9B-4CAF-BD4F-40ABBEB74F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42969" y="2378419"/>
                  <a:ext cx="35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A659DB9-7E4E-48EC-8FBE-02D6CAAEFFC3}"/>
                    </a:ext>
                  </a:extLst>
                </p14:cNvPr>
                <p14:cNvContentPartPr/>
                <p14:nvPr/>
              </p14:nvContentPartPr>
              <p14:xfrm>
                <a:off x="6261049" y="2299219"/>
                <a:ext cx="78120" cy="321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A659DB9-7E4E-48EC-8FBE-02D6CAAEFFC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52049" y="2290579"/>
                  <a:ext cx="95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6D40B9-F519-4A94-BD9F-0A4EA17B6507}"/>
                    </a:ext>
                  </a:extLst>
                </p14:cNvPr>
                <p14:cNvContentPartPr/>
                <p14:nvPr/>
              </p14:nvContentPartPr>
              <p14:xfrm>
                <a:off x="6473809" y="2382739"/>
                <a:ext cx="22320" cy="151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6D40B9-F519-4A94-BD9F-0A4EA17B65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64809" y="2374099"/>
                  <a:ext cx="39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34FF6E-835C-407A-9885-998A88004632}"/>
                    </a:ext>
                  </a:extLst>
                </p14:cNvPr>
                <p14:cNvContentPartPr/>
                <p14:nvPr/>
              </p14:nvContentPartPr>
              <p14:xfrm>
                <a:off x="6446449" y="2479579"/>
                <a:ext cx="115920" cy="24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34FF6E-835C-407A-9885-998A880046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37449" y="2470579"/>
                  <a:ext cx="133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172E63-D0C1-45F1-86A3-11B297CD894B}"/>
                    </a:ext>
                  </a:extLst>
                </p14:cNvPr>
                <p14:cNvContentPartPr/>
                <p14:nvPr/>
              </p14:nvContentPartPr>
              <p14:xfrm>
                <a:off x="6712849" y="2338819"/>
                <a:ext cx="115560" cy="246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172E63-D0C1-45F1-86A3-11B297CD89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4209" y="2329819"/>
                  <a:ext cx="13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3FE42B-6005-4CF0-80EC-894D0867E349}"/>
                    </a:ext>
                  </a:extLst>
                </p14:cNvPr>
                <p14:cNvContentPartPr/>
                <p14:nvPr/>
              </p14:nvContentPartPr>
              <p14:xfrm>
                <a:off x="6693769" y="2335939"/>
                <a:ext cx="261720" cy="202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3FE42B-6005-4CF0-80EC-894D0867E3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84769" y="2327299"/>
                  <a:ext cx="279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698945-5915-417F-9815-05F52BFA0612}"/>
                    </a:ext>
                  </a:extLst>
                </p14:cNvPr>
                <p14:cNvContentPartPr/>
                <p14:nvPr/>
              </p14:nvContentPartPr>
              <p14:xfrm>
                <a:off x="6989689" y="2314699"/>
                <a:ext cx="195480" cy="227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698945-5915-417F-9815-05F52BFA061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80689" y="2305699"/>
                  <a:ext cx="213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D024E8D-FBDE-41CF-B527-E02436C6895A}"/>
                    </a:ext>
                  </a:extLst>
                </p14:cNvPr>
                <p14:cNvContentPartPr/>
                <p14:nvPr/>
              </p14:nvContentPartPr>
              <p14:xfrm>
                <a:off x="5668129" y="2734099"/>
                <a:ext cx="273600" cy="290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D024E8D-FBDE-41CF-B527-E02436C689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59129" y="2725099"/>
                  <a:ext cx="291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7D837D-60A9-40DA-8588-03138E2661F5}"/>
                    </a:ext>
                  </a:extLst>
                </p14:cNvPr>
                <p14:cNvContentPartPr/>
                <p14:nvPr/>
              </p14:nvContentPartPr>
              <p14:xfrm>
                <a:off x="5613769" y="3125779"/>
                <a:ext cx="49320" cy="26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7D837D-60A9-40DA-8588-03138E2661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04769" y="3116779"/>
                  <a:ext cx="66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A141B6-0C5A-46CC-9EB9-5D98D87F714A}"/>
                    </a:ext>
                  </a:extLst>
                </p14:cNvPr>
                <p14:cNvContentPartPr/>
                <p14:nvPr/>
              </p14:nvContentPartPr>
              <p14:xfrm>
                <a:off x="6569929" y="2675059"/>
                <a:ext cx="182160" cy="252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A141B6-0C5A-46CC-9EB9-5D98D87F71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0929" y="2666059"/>
                  <a:ext cx="199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1F75931-AE2C-47E8-B25A-0F85DE39A1B6}"/>
                    </a:ext>
                  </a:extLst>
                </p14:cNvPr>
                <p14:cNvContentPartPr/>
                <p14:nvPr/>
              </p14:nvContentPartPr>
              <p14:xfrm>
                <a:off x="6287329" y="3017419"/>
                <a:ext cx="138240" cy="353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1F75931-AE2C-47E8-B25A-0F85DE39A1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78689" y="3008779"/>
                  <a:ext cx="155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9C3D7B-094A-44C9-A093-F58496C46D7D}"/>
                    </a:ext>
                  </a:extLst>
                </p14:cNvPr>
                <p14:cNvContentPartPr/>
                <p14:nvPr/>
              </p14:nvContentPartPr>
              <p14:xfrm>
                <a:off x="6251689" y="3035419"/>
                <a:ext cx="514080" cy="297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B9C3D7B-094A-44C9-A093-F58496C46D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42689" y="3026779"/>
                  <a:ext cx="531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D422D8-07A6-446D-8145-225332BE4344}"/>
                    </a:ext>
                  </a:extLst>
                </p14:cNvPr>
                <p14:cNvContentPartPr/>
                <p14:nvPr/>
              </p14:nvContentPartPr>
              <p14:xfrm>
                <a:off x="6867289" y="2612779"/>
                <a:ext cx="165600" cy="232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D422D8-07A6-446D-8145-225332BE43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58289" y="2604139"/>
                  <a:ext cx="183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13AB4EA-6DAC-41CA-A6D8-7FC872365EB4}"/>
                    </a:ext>
                  </a:extLst>
                </p14:cNvPr>
                <p14:cNvContentPartPr/>
                <p14:nvPr/>
              </p14:nvContentPartPr>
              <p14:xfrm>
                <a:off x="6682609" y="2784139"/>
                <a:ext cx="19800" cy="9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13AB4EA-6DAC-41CA-A6D8-7FC872365E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73969" y="2775139"/>
                  <a:ext cx="37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C6E56B3-5947-486E-BABA-DC85FD643F20}"/>
                    </a:ext>
                  </a:extLst>
                </p14:cNvPr>
                <p14:cNvContentPartPr/>
                <p14:nvPr/>
              </p14:nvContentPartPr>
              <p14:xfrm>
                <a:off x="6595849" y="2861899"/>
                <a:ext cx="158400" cy="70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C6E56B3-5947-486E-BABA-DC85FD643F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86849" y="2852899"/>
                  <a:ext cx="176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5E3D06-9280-42E9-B50C-CC451F802C38}"/>
                    </a:ext>
                  </a:extLst>
                </p14:cNvPr>
                <p14:cNvContentPartPr/>
                <p14:nvPr/>
              </p14:nvContentPartPr>
              <p14:xfrm>
                <a:off x="6286969" y="3458779"/>
                <a:ext cx="129960" cy="274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5E3D06-9280-42E9-B50C-CC451F802C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8329" y="3450139"/>
                  <a:ext cx="147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09EDE3-7F81-4573-AD63-9DC6ABB42662}"/>
                    </a:ext>
                  </a:extLst>
                </p14:cNvPr>
                <p14:cNvContentPartPr/>
                <p14:nvPr/>
              </p14:nvContentPartPr>
              <p14:xfrm>
                <a:off x="6288409" y="3859099"/>
                <a:ext cx="54720" cy="210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09EDE3-7F81-4573-AD63-9DC6ABB426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79409" y="3850099"/>
                  <a:ext cx="72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FABCD-C3EC-4E77-85A5-4E9F75CE8198}"/>
                    </a:ext>
                  </a:extLst>
                </p14:cNvPr>
                <p14:cNvContentPartPr/>
                <p14:nvPr/>
              </p14:nvContentPartPr>
              <p14:xfrm>
                <a:off x="6991849" y="2981779"/>
                <a:ext cx="131760" cy="291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FABCD-C3EC-4E77-85A5-4E9F75CE81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3209" y="2972779"/>
                  <a:ext cx="149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A869D13-AA5B-489A-96EB-55C6E6E1A887}"/>
                    </a:ext>
                  </a:extLst>
                </p14:cNvPr>
                <p14:cNvContentPartPr/>
                <p14:nvPr/>
              </p14:nvContentPartPr>
              <p14:xfrm>
                <a:off x="7172209" y="2990779"/>
                <a:ext cx="223560" cy="243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A869D13-AA5B-489A-96EB-55C6E6E1A8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63209" y="2981779"/>
                  <a:ext cx="241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6B7875-A2AA-4197-AE25-285DB1F47B0E}"/>
                    </a:ext>
                  </a:extLst>
                </p14:cNvPr>
                <p14:cNvContentPartPr/>
                <p14:nvPr/>
              </p14:nvContentPartPr>
              <p14:xfrm>
                <a:off x="7398289" y="2985019"/>
                <a:ext cx="63000" cy="266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6B7875-A2AA-4197-AE25-285DB1F47B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89649" y="2976379"/>
                  <a:ext cx="80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ECEC1F-A99A-4163-8186-0866B18C11A5}"/>
                    </a:ext>
                  </a:extLst>
                </p14:cNvPr>
                <p14:cNvContentPartPr/>
                <p14:nvPr/>
              </p14:nvContentPartPr>
              <p14:xfrm>
                <a:off x="7037569" y="3404059"/>
                <a:ext cx="159480" cy="239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ECEC1F-A99A-4163-8186-0866B18C11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28569" y="3395059"/>
                  <a:ext cx="177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C21751-122E-4A95-8F43-DC5CEB954855}"/>
                    </a:ext>
                  </a:extLst>
                </p14:cNvPr>
                <p14:cNvContentPartPr/>
                <p14:nvPr/>
              </p14:nvContentPartPr>
              <p14:xfrm>
                <a:off x="7016689" y="3773419"/>
                <a:ext cx="75600" cy="279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C21751-122E-4A95-8F43-DC5CEB9548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07689" y="3764779"/>
                  <a:ext cx="93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75B21B-6114-4A0D-96FB-CEBBB5503EBA}"/>
                    </a:ext>
                  </a:extLst>
                </p14:cNvPr>
                <p14:cNvContentPartPr/>
                <p14:nvPr/>
              </p14:nvContentPartPr>
              <p14:xfrm>
                <a:off x="6912289" y="3786739"/>
                <a:ext cx="336240" cy="216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75B21B-6114-4A0D-96FB-CEBBB5503EB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03289" y="3777739"/>
                  <a:ext cx="353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356C18-FF40-4943-A396-B32F34BD58F0}"/>
                    </a:ext>
                  </a:extLst>
                </p14:cNvPr>
                <p14:cNvContentPartPr/>
                <p14:nvPr/>
              </p14:nvContentPartPr>
              <p14:xfrm>
                <a:off x="7297489" y="3788899"/>
                <a:ext cx="123120" cy="231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356C18-FF40-4943-A396-B32F34BD58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88489" y="3780259"/>
                  <a:ext cx="140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8C7303-22B0-4734-B8AD-4950E572DA16}"/>
                    </a:ext>
                  </a:extLst>
                </p14:cNvPr>
                <p14:cNvContentPartPr/>
                <p14:nvPr/>
              </p14:nvContentPartPr>
              <p14:xfrm>
                <a:off x="7393969" y="3306499"/>
                <a:ext cx="244080" cy="298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8C7303-22B0-4734-B8AD-4950E572DA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84969" y="3297499"/>
                  <a:ext cx="261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D259ED-0C29-4AB1-A27B-B28C011286FA}"/>
                    </a:ext>
                  </a:extLst>
                </p14:cNvPr>
                <p14:cNvContentPartPr/>
                <p14:nvPr/>
              </p14:nvContentPartPr>
              <p14:xfrm>
                <a:off x="7725889" y="3713299"/>
                <a:ext cx="123840" cy="318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D259ED-0C29-4AB1-A27B-B28C011286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17249" y="3704659"/>
                  <a:ext cx="141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FC0FAF6-CD8A-49D7-9BEA-5A2E1F6AAAB4}"/>
                    </a:ext>
                  </a:extLst>
                </p14:cNvPr>
                <p14:cNvContentPartPr/>
                <p14:nvPr/>
              </p14:nvContentPartPr>
              <p14:xfrm>
                <a:off x="7677289" y="3825619"/>
                <a:ext cx="173880" cy="38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FC0FAF6-CD8A-49D7-9BEA-5A2E1F6AAAB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68289" y="3816979"/>
                  <a:ext cx="191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5134E38-36FA-40EF-90B6-9A5B4C7F27A2}"/>
                    </a:ext>
                  </a:extLst>
                </p14:cNvPr>
                <p14:cNvContentPartPr/>
                <p14:nvPr/>
              </p14:nvContentPartPr>
              <p14:xfrm>
                <a:off x="7930009" y="3715819"/>
                <a:ext cx="103680" cy="295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5134E38-36FA-40EF-90B6-9A5B4C7F27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21369" y="3706819"/>
                  <a:ext cx="121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529BEB3-8E74-463F-8F04-2EC596340062}"/>
                    </a:ext>
                  </a:extLst>
                </p14:cNvPr>
                <p14:cNvContentPartPr/>
                <p14:nvPr/>
              </p14:nvContentPartPr>
              <p14:xfrm>
                <a:off x="8068249" y="3718699"/>
                <a:ext cx="188640" cy="300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529BEB3-8E74-463F-8F04-2EC5963400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59609" y="3710059"/>
                  <a:ext cx="206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E512FB-0A62-4047-9D26-B93CB87DB3BC}"/>
                    </a:ext>
                  </a:extLst>
                </p14:cNvPr>
                <p14:cNvContentPartPr/>
                <p14:nvPr/>
              </p14:nvContentPartPr>
              <p14:xfrm>
                <a:off x="7018849" y="4167979"/>
                <a:ext cx="113400" cy="27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E512FB-0A62-4047-9D26-B93CB87DB3B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09849" y="4159339"/>
                  <a:ext cx="131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B1FF9A3-3DCA-4691-B823-812E522C719D}"/>
                    </a:ext>
                  </a:extLst>
                </p14:cNvPr>
                <p14:cNvContentPartPr/>
                <p14:nvPr/>
              </p14:nvContentPartPr>
              <p14:xfrm>
                <a:off x="7025329" y="4548499"/>
                <a:ext cx="43560" cy="224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B1FF9A3-3DCA-4691-B823-812E522C71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16689" y="4539499"/>
                  <a:ext cx="61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E586F6F-946D-4A71-93AA-912436C70A27}"/>
                    </a:ext>
                  </a:extLst>
                </p14:cNvPr>
                <p14:cNvContentPartPr/>
                <p14:nvPr/>
              </p14:nvContentPartPr>
              <p14:xfrm>
                <a:off x="7878889" y="4135579"/>
                <a:ext cx="92520" cy="246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E586F6F-946D-4A71-93AA-912436C70A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69889" y="4126579"/>
                  <a:ext cx="110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CA7CBF-394D-4827-8041-254847EAC8F0}"/>
                    </a:ext>
                  </a:extLst>
                </p14:cNvPr>
                <p14:cNvContentPartPr/>
                <p14:nvPr/>
              </p14:nvContentPartPr>
              <p14:xfrm>
                <a:off x="7774489" y="4354099"/>
                <a:ext cx="140040" cy="98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CA7CBF-394D-4827-8041-254847EAC8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65849" y="4345099"/>
                  <a:ext cx="157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EDBCD2-12D1-49CE-8971-4A2CE2A1433C}"/>
                    </a:ext>
                  </a:extLst>
                </p14:cNvPr>
                <p14:cNvContentPartPr/>
                <p14:nvPr/>
              </p14:nvContentPartPr>
              <p14:xfrm>
                <a:off x="7754329" y="4583779"/>
                <a:ext cx="56160" cy="196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EDBCD2-12D1-49CE-8971-4A2CE2A143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45689" y="4575139"/>
                  <a:ext cx="73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CCEE66-FADB-4D47-AAEE-7EA882455A44}"/>
                    </a:ext>
                  </a:extLst>
                </p14:cNvPr>
                <p14:cNvContentPartPr/>
                <p14:nvPr/>
              </p14:nvContentPartPr>
              <p14:xfrm>
                <a:off x="7754329" y="2271499"/>
                <a:ext cx="181800" cy="282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CCEE66-FADB-4D47-AAEE-7EA882455A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45689" y="2262859"/>
                  <a:ext cx="199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6C2EE9-1B44-47A5-979E-B04AB1059518}"/>
                    </a:ext>
                  </a:extLst>
                </p14:cNvPr>
                <p14:cNvContentPartPr/>
                <p14:nvPr/>
              </p14:nvContentPartPr>
              <p14:xfrm>
                <a:off x="7754329" y="2299939"/>
                <a:ext cx="275040" cy="212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A6C2EE9-1B44-47A5-979E-B04AB105951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45689" y="2291299"/>
                  <a:ext cx="292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B83E66-DA5C-415D-8269-227E17F5A164}"/>
                    </a:ext>
                  </a:extLst>
                </p14:cNvPr>
                <p14:cNvContentPartPr/>
                <p14:nvPr/>
              </p14:nvContentPartPr>
              <p14:xfrm>
                <a:off x="8069689" y="2342059"/>
                <a:ext cx="94680" cy="81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B83E66-DA5C-415D-8269-227E17F5A1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60689" y="2333419"/>
                  <a:ext cx="112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46F9B60-4927-4609-A554-2B75B850B3C6}"/>
                    </a:ext>
                  </a:extLst>
                </p14:cNvPr>
                <p14:cNvContentPartPr/>
                <p14:nvPr/>
              </p14:nvContentPartPr>
              <p14:xfrm>
                <a:off x="8171209" y="2285899"/>
                <a:ext cx="60120" cy="208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46F9B60-4927-4609-A554-2B75B850B3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62209" y="2276899"/>
                  <a:ext cx="77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F278A32-1087-4381-870B-DB7EC3CDCFFB}"/>
                    </a:ext>
                  </a:extLst>
                </p14:cNvPr>
                <p14:cNvContentPartPr/>
                <p14:nvPr/>
              </p14:nvContentPartPr>
              <p14:xfrm>
                <a:off x="7732009" y="2994019"/>
                <a:ext cx="94680" cy="220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F278A32-1087-4381-870B-DB7EC3CDCF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23009" y="2985379"/>
                  <a:ext cx="112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B8F3F93-0E91-4815-84B4-5F29E3E77D06}"/>
                    </a:ext>
                  </a:extLst>
                </p14:cNvPr>
                <p14:cNvContentPartPr/>
                <p14:nvPr/>
              </p14:nvContentPartPr>
              <p14:xfrm>
                <a:off x="7701409" y="3000859"/>
                <a:ext cx="195120" cy="194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B8F3F93-0E91-4815-84B4-5F29E3E77D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92409" y="2992219"/>
                  <a:ext cx="212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5DDFF8D-BCB2-4C88-AB0A-5573E3328001}"/>
                    </a:ext>
                  </a:extLst>
                </p14:cNvPr>
                <p14:cNvContentPartPr/>
                <p14:nvPr/>
              </p14:nvContentPartPr>
              <p14:xfrm>
                <a:off x="7964209" y="2966299"/>
                <a:ext cx="140760" cy="219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5DDFF8D-BCB2-4C88-AB0A-5573E332800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55569" y="2957299"/>
                  <a:ext cx="158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6F053E6-BEE1-4911-8364-E180712F991D}"/>
                    </a:ext>
                  </a:extLst>
                </p14:cNvPr>
                <p14:cNvContentPartPr/>
                <p14:nvPr/>
              </p14:nvContentPartPr>
              <p14:xfrm>
                <a:off x="8110009" y="2619619"/>
                <a:ext cx="154800" cy="21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6F053E6-BEE1-4911-8364-E180712F99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01369" y="2610979"/>
                  <a:ext cx="172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757EEC1-5EDF-4940-99AB-608A92D253BF}"/>
                    </a:ext>
                  </a:extLst>
                </p14:cNvPr>
                <p14:cNvContentPartPr/>
                <p14:nvPr/>
              </p14:nvContentPartPr>
              <p14:xfrm>
                <a:off x="7901569" y="3211819"/>
                <a:ext cx="128880" cy="220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757EEC1-5EDF-4940-99AB-608A92D253B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92929" y="3203179"/>
                  <a:ext cx="146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D40BF7C-F8B2-4C2A-971B-DA390B2D7E17}"/>
                    </a:ext>
                  </a:extLst>
                </p14:cNvPr>
                <p14:cNvContentPartPr/>
                <p14:nvPr/>
              </p14:nvContentPartPr>
              <p14:xfrm>
                <a:off x="8022169" y="3420259"/>
                <a:ext cx="15480" cy="100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D40BF7C-F8B2-4C2A-971B-DA390B2D7E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13169" y="3411619"/>
                  <a:ext cx="33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9A4B26-FA3E-4BF4-9AA0-EB5ED11B5A41}"/>
                    </a:ext>
                  </a:extLst>
                </p14:cNvPr>
                <p14:cNvContentPartPr/>
                <p14:nvPr/>
              </p14:nvContentPartPr>
              <p14:xfrm>
                <a:off x="8649289" y="2554099"/>
                <a:ext cx="95040" cy="157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9A4B26-FA3E-4BF4-9AA0-EB5ED11B5A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40289" y="2545099"/>
                  <a:ext cx="112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78604DC-E627-4B20-B23E-A05B5E98CB47}"/>
                    </a:ext>
                  </a:extLst>
                </p14:cNvPr>
                <p14:cNvContentPartPr/>
                <p14:nvPr/>
              </p14:nvContentPartPr>
              <p14:xfrm>
                <a:off x="8699689" y="2720059"/>
                <a:ext cx="69120" cy="138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78604DC-E627-4B20-B23E-A05B5E98CB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90689" y="2711419"/>
                  <a:ext cx="86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0164863-9AA1-493B-BD64-6C3601174086}"/>
                    </a:ext>
                  </a:extLst>
                </p14:cNvPr>
                <p14:cNvContentPartPr/>
                <p14:nvPr/>
              </p14:nvContentPartPr>
              <p14:xfrm>
                <a:off x="8665129" y="2708539"/>
                <a:ext cx="271800" cy="132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0164863-9AA1-493B-BD64-6C360117408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56129" y="2699539"/>
                  <a:ext cx="289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4A6397C-2296-4584-91B8-3E340B86C0AD}"/>
                    </a:ext>
                  </a:extLst>
                </p14:cNvPr>
                <p14:cNvContentPartPr/>
                <p14:nvPr/>
              </p14:nvContentPartPr>
              <p14:xfrm>
                <a:off x="8954929" y="2680459"/>
                <a:ext cx="5904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4A6397C-2296-4584-91B8-3E340B86C0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45929" y="2671459"/>
                  <a:ext cx="76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D05069-8B16-4C7C-9E60-6D89C74B9360}"/>
                    </a:ext>
                  </a:extLst>
                </p14:cNvPr>
                <p14:cNvContentPartPr/>
                <p14:nvPr/>
              </p14:nvContentPartPr>
              <p14:xfrm>
                <a:off x="8908129" y="2557699"/>
                <a:ext cx="151200" cy="711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D05069-8B16-4C7C-9E60-6D89C74B936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99129" y="2549059"/>
                  <a:ext cx="16884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FAEE6D-946C-44D4-A3AF-0E5FA3D963DC}"/>
                    </a:ext>
                  </a:extLst>
                </p14:cNvPr>
                <p14:cNvContentPartPr/>
                <p14:nvPr/>
              </p14:nvContentPartPr>
              <p14:xfrm>
                <a:off x="8803369" y="3342139"/>
                <a:ext cx="80640" cy="305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FAEE6D-946C-44D4-A3AF-0E5FA3D963D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94729" y="3333139"/>
                  <a:ext cx="98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E99FB1F-D5E1-41AC-BB1D-1A60CD65652A}"/>
                    </a:ext>
                  </a:extLst>
                </p14:cNvPr>
                <p14:cNvContentPartPr/>
                <p14:nvPr/>
              </p14:nvContentPartPr>
              <p14:xfrm>
                <a:off x="8786449" y="3398659"/>
                <a:ext cx="157680" cy="180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E99FB1F-D5E1-41AC-BB1D-1A60CD6565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77449" y="3389659"/>
                  <a:ext cx="175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A21F875-C471-40A7-9185-1941296EC67F}"/>
                    </a:ext>
                  </a:extLst>
                </p14:cNvPr>
                <p14:cNvContentPartPr/>
                <p14:nvPr/>
              </p14:nvContentPartPr>
              <p14:xfrm>
                <a:off x="8949889" y="3314059"/>
                <a:ext cx="133200" cy="270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A21F875-C471-40A7-9185-1941296EC6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41249" y="3305059"/>
                  <a:ext cx="150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AEE1D7-6833-4E92-AA83-91788DD0292A}"/>
                    </a:ext>
                  </a:extLst>
                </p14:cNvPr>
                <p14:cNvContentPartPr/>
                <p14:nvPr/>
              </p14:nvContentPartPr>
              <p14:xfrm>
                <a:off x="8720569" y="3733819"/>
                <a:ext cx="120960" cy="263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AEE1D7-6833-4E92-AA83-91788DD029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11929" y="3725179"/>
                  <a:ext cx="138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1D38197-C1CB-4E25-A938-6DEE94627E26}"/>
                    </a:ext>
                  </a:extLst>
                </p14:cNvPr>
                <p14:cNvContentPartPr/>
                <p14:nvPr/>
              </p14:nvContentPartPr>
              <p14:xfrm>
                <a:off x="8502769" y="4050259"/>
                <a:ext cx="87120" cy="280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1D38197-C1CB-4E25-A938-6DEE94627E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93769" y="4041259"/>
                  <a:ext cx="104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F7DB530-2C23-46AD-A820-5757A7D9DA9C}"/>
                    </a:ext>
                  </a:extLst>
                </p14:cNvPr>
                <p14:cNvContentPartPr/>
                <p14:nvPr/>
              </p14:nvContentPartPr>
              <p14:xfrm>
                <a:off x="8479009" y="4075459"/>
                <a:ext cx="231480" cy="192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F7DB530-2C23-46AD-A820-5757A7D9DA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70369" y="4066819"/>
                  <a:ext cx="249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3B7E1FD-2FAA-4F03-B5C8-71BD849A0C1C}"/>
                    </a:ext>
                  </a:extLst>
                </p14:cNvPr>
                <p14:cNvContentPartPr/>
                <p14:nvPr/>
              </p14:nvContentPartPr>
              <p14:xfrm>
                <a:off x="8741089" y="4054579"/>
                <a:ext cx="50400" cy="240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3B7E1FD-2FAA-4F03-B5C8-71BD849A0C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32089" y="4045939"/>
                  <a:ext cx="68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256AC9E-1F11-4FFA-A961-EB121E24ED63}"/>
                    </a:ext>
                  </a:extLst>
                </p14:cNvPr>
                <p14:cNvContentPartPr/>
                <p14:nvPr/>
              </p14:nvContentPartPr>
              <p14:xfrm>
                <a:off x="8990209" y="3656779"/>
                <a:ext cx="79560" cy="357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256AC9E-1F11-4FFA-A961-EB121E24ED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81209" y="3647779"/>
                  <a:ext cx="972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2777855-6564-4E61-8447-A09A4094E249}"/>
                    </a:ext>
                  </a:extLst>
                </p14:cNvPr>
                <p14:cNvContentPartPr/>
                <p14:nvPr/>
              </p14:nvContentPartPr>
              <p14:xfrm>
                <a:off x="8779249" y="4365259"/>
                <a:ext cx="83520" cy="187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2777855-6564-4E61-8447-A09A4094E24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70609" y="4356619"/>
                  <a:ext cx="101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C383681-8F4C-4881-AF73-03E45C79E3A1}"/>
                    </a:ext>
                  </a:extLst>
                </p14:cNvPr>
                <p14:cNvContentPartPr/>
                <p14:nvPr/>
              </p14:nvContentPartPr>
              <p14:xfrm>
                <a:off x="8736769" y="4360219"/>
                <a:ext cx="219240" cy="188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C383681-8F4C-4881-AF73-03E45C79E3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28129" y="4351579"/>
                  <a:ext cx="236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0F1D047-37E7-4F76-868A-9F6D119EBBC1}"/>
                    </a:ext>
                  </a:extLst>
                </p14:cNvPr>
                <p14:cNvContentPartPr/>
                <p14:nvPr/>
              </p14:nvContentPartPr>
              <p14:xfrm>
                <a:off x="9024409" y="4347619"/>
                <a:ext cx="38520" cy="204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0F1D047-37E7-4F76-868A-9F6D119EBB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15769" y="4338979"/>
                  <a:ext cx="56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3217F2D-5789-410B-992C-E4D2924AEB06}"/>
                    </a:ext>
                  </a:extLst>
                </p14:cNvPr>
                <p14:cNvContentPartPr/>
                <p14:nvPr/>
              </p14:nvContentPartPr>
              <p14:xfrm>
                <a:off x="8378929" y="4391899"/>
                <a:ext cx="212040" cy="43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3217F2D-5789-410B-992C-E4D2924AEB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70289" y="4382899"/>
                  <a:ext cx="2296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A931AE2-1790-4884-AE58-62E3EEBDA614}"/>
                    </a:ext>
                  </a:extLst>
                </p14:cNvPr>
                <p14:cNvContentPartPr/>
                <p14:nvPr/>
              </p14:nvContentPartPr>
              <p14:xfrm>
                <a:off x="8746849" y="4643179"/>
                <a:ext cx="128160" cy="148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A931AE2-1790-4884-AE58-62E3EEBDA6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38209" y="4634539"/>
                  <a:ext cx="14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949EAFD-B0C6-47FD-8CD1-4F8799524913}"/>
                    </a:ext>
                  </a:extLst>
                </p14:cNvPr>
                <p14:cNvContentPartPr/>
                <p14:nvPr/>
              </p14:nvContentPartPr>
              <p14:xfrm>
                <a:off x="8747929" y="4878619"/>
                <a:ext cx="16560" cy="116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949EAFD-B0C6-47FD-8CD1-4F879952491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39289" y="4869619"/>
                  <a:ext cx="34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ADE6793-5D06-42C5-BDF8-EA1763E5F220}"/>
                    </a:ext>
                  </a:extLst>
                </p14:cNvPr>
                <p14:cNvContentPartPr/>
                <p14:nvPr/>
              </p14:nvContentPartPr>
              <p14:xfrm>
                <a:off x="8745049" y="2915539"/>
                <a:ext cx="45720" cy="149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ADE6793-5D06-42C5-BDF8-EA1763E5F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36049" y="2906899"/>
                  <a:ext cx="63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15D1DC3-80A4-44C3-9785-9E7D126CF849}"/>
                    </a:ext>
                  </a:extLst>
                </p14:cNvPr>
                <p14:cNvContentPartPr/>
                <p14:nvPr/>
              </p14:nvContentPartPr>
              <p14:xfrm>
                <a:off x="8663689" y="3178699"/>
                <a:ext cx="47880" cy="114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15D1DC3-80A4-44C3-9785-9E7D126CF84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55049" y="3169699"/>
                  <a:ext cx="65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980EB61-AD9B-4BBD-A8BC-6E915597DF76}"/>
                    </a:ext>
                  </a:extLst>
                </p14:cNvPr>
                <p14:cNvContentPartPr/>
                <p14:nvPr/>
              </p14:nvContentPartPr>
              <p14:xfrm>
                <a:off x="6643729" y="1174579"/>
                <a:ext cx="10800" cy="17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980EB61-AD9B-4BBD-A8BC-6E915597DF7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35089" y="1165579"/>
                  <a:ext cx="28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E3BA7B9-DD5B-4168-A8A1-3838AFB51313}"/>
                    </a:ext>
                  </a:extLst>
                </p14:cNvPr>
                <p14:cNvContentPartPr/>
                <p14:nvPr/>
              </p14:nvContentPartPr>
              <p14:xfrm>
                <a:off x="7044409" y="1634299"/>
                <a:ext cx="59040" cy="50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E3BA7B9-DD5B-4168-A8A1-3838AFB5131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35409" y="1625299"/>
                  <a:ext cx="76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738DCCA-124E-4DEF-85E6-83A9CE52C97B}"/>
                    </a:ext>
                  </a:extLst>
                </p14:cNvPr>
                <p14:cNvContentPartPr/>
                <p14:nvPr/>
              </p14:nvContentPartPr>
              <p14:xfrm>
                <a:off x="8153929" y="1559419"/>
                <a:ext cx="32760" cy="15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738DCCA-124E-4DEF-85E6-83A9CE52C97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44929" y="1550419"/>
                  <a:ext cx="50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665470C-9D5C-42A0-9821-727CE05FAA40}"/>
                    </a:ext>
                  </a:extLst>
                </p14:cNvPr>
                <p14:cNvContentPartPr/>
                <p14:nvPr/>
              </p14:nvContentPartPr>
              <p14:xfrm>
                <a:off x="6261769" y="2412619"/>
                <a:ext cx="800280" cy="15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665470C-9D5C-42A0-9821-727CE05FAA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52769" y="2403979"/>
                  <a:ext cx="817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19725BE-DC45-4017-8DDB-1224CAC0FC1B}"/>
                    </a:ext>
                  </a:extLst>
                </p14:cNvPr>
                <p14:cNvContentPartPr/>
                <p14:nvPr/>
              </p14:nvContentPartPr>
              <p14:xfrm>
                <a:off x="8137729" y="2367619"/>
                <a:ext cx="40680" cy="9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19725BE-DC45-4017-8DDB-1224CAC0FC1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28729" y="2358619"/>
                  <a:ext cx="58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201438D-C018-4764-9A47-AEF5379137F4}"/>
                    </a:ext>
                  </a:extLst>
                </p14:cNvPr>
                <p14:cNvContentPartPr/>
                <p14:nvPr/>
              </p14:nvContentPartPr>
              <p14:xfrm>
                <a:off x="8864569" y="2364739"/>
                <a:ext cx="31680" cy="28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201438D-C018-4764-9A47-AEF5379137F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55929" y="2356099"/>
                  <a:ext cx="49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5C0BD22-C1BA-4E48-8B09-B20F40475113}"/>
                    </a:ext>
                  </a:extLst>
                </p14:cNvPr>
                <p14:cNvContentPartPr/>
                <p14:nvPr/>
              </p14:nvContentPartPr>
              <p14:xfrm>
                <a:off x="7282729" y="3146299"/>
                <a:ext cx="47160" cy="18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5C0BD22-C1BA-4E48-8B09-B20F404751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73729" y="313765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12DD414-47C9-400F-AF51-71745808CD37}"/>
                    </a:ext>
                  </a:extLst>
                </p14:cNvPr>
                <p14:cNvContentPartPr/>
                <p14:nvPr/>
              </p14:nvContentPartPr>
              <p14:xfrm>
                <a:off x="7901209" y="3109219"/>
                <a:ext cx="22680" cy="6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12DD414-47C9-400F-AF51-71745808CD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92569" y="3100579"/>
                  <a:ext cx="40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E92D566-9DEC-47C4-ADC4-B54AF7606DFD}"/>
                    </a:ext>
                  </a:extLst>
                </p14:cNvPr>
                <p14:cNvContentPartPr/>
                <p14:nvPr/>
              </p14:nvContentPartPr>
              <p14:xfrm>
                <a:off x="8481169" y="3038299"/>
                <a:ext cx="12240" cy="8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E92D566-9DEC-47C4-ADC4-B54AF7606DF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72529" y="3029299"/>
                  <a:ext cx="2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2AA886F-915C-4CBA-8017-E1098D2A257A}"/>
                    </a:ext>
                  </a:extLst>
                </p14:cNvPr>
                <p14:cNvContentPartPr/>
                <p14:nvPr/>
              </p14:nvContentPartPr>
              <p14:xfrm>
                <a:off x="8791489" y="3395059"/>
                <a:ext cx="201960" cy="973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2AA886F-915C-4CBA-8017-E1098D2A25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82849" y="3386419"/>
                  <a:ext cx="21960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5033B56-025A-4783-AEB8-008ADE6B1179}"/>
                    </a:ext>
                  </a:extLst>
                </p14:cNvPr>
                <p14:cNvContentPartPr/>
                <p14:nvPr/>
              </p14:nvContentPartPr>
              <p14:xfrm>
                <a:off x="8043409" y="3796819"/>
                <a:ext cx="642240" cy="383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5033B56-025A-4783-AEB8-008ADE6B117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34409" y="3788179"/>
                  <a:ext cx="6598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18544A2-1BF2-459E-97FB-E30B756C4547}"/>
                    </a:ext>
                  </a:extLst>
                </p14:cNvPr>
                <p14:cNvContentPartPr/>
                <p14:nvPr/>
              </p14:nvContentPartPr>
              <p14:xfrm>
                <a:off x="7741009" y="4583419"/>
                <a:ext cx="218520" cy="195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18544A2-1BF2-459E-97FB-E30B756C454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32009" y="4574779"/>
                  <a:ext cx="236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4E33CA2-C1AD-448B-A9AF-DC296D8887EB}"/>
                    </a:ext>
                  </a:extLst>
                </p14:cNvPr>
                <p14:cNvContentPartPr/>
                <p14:nvPr/>
              </p14:nvContentPartPr>
              <p14:xfrm>
                <a:off x="8732089" y="4812019"/>
                <a:ext cx="128160" cy="194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4E33CA2-C1AD-448B-A9AF-DC296D8887E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23449" y="4803019"/>
                  <a:ext cx="14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1AD5B7B-F827-4856-AAFE-3C12D433CC0E}"/>
                    </a:ext>
                  </a:extLst>
                </p14:cNvPr>
                <p14:cNvContentPartPr/>
                <p14:nvPr/>
              </p14:nvContentPartPr>
              <p14:xfrm>
                <a:off x="8272369" y="2966299"/>
                <a:ext cx="128160" cy="243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1AD5B7B-F827-4856-AAFE-3C12D433CC0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63369" y="2957659"/>
                  <a:ext cx="145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394746B-1EBB-452C-BD90-6160D202175C}"/>
                    </a:ext>
                  </a:extLst>
                </p14:cNvPr>
                <p14:cNvContentPartPr/>
                <p14:nvPr/>
              </p14:nvContentPartPr>
              <p14:xfrm>
                <a:off x="8293609" y="2977459"/>
                <a:ext cx="192960" cy="150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394746B-1EBB-452C-BD90-6160D202175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84609" y="2968819"/>
                  <a:ext cx="210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3A504F-515A-4B6A-9E48-A2BAB5C67396}"/>
                    </a:ext>
                  </a:extLst>
                </p14:cNvPr>
                <p14:cNvContentPartPr/>
                <p14:nvPr/>
              </p14:nvContentPartPr>
              <p14:xfrm>
                <a:off x="8515729" y="2950819"/>
                <a:ext cx="61920" cy="26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3A504F-515A-4B6A-9E48-A2BAB5C6739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07089" y="2942179"/>
                  <a:ext cx="79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773204-9B9D-4064-9F7A-F6A8EFF65DA7}"/>
                    </a:ext>
                  </a:extLst>
                </p14:cNvPr>
                <p14:cNvContentPartPr/>
                <p14:nvPr/>
              </p14:nvContentPartPr>
              <p14:xfrm>
                <a:off x="8382169" y="3240259"/>
                <a:ext cx="111600" cy="17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773204-9B9D-4064-9F7A-F6A8EFF65D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73169" y="3231259"/>
                  <a:ext cx="129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1E62B81-F65A-4D50-A7FE-AB3C188C396E}"/>
                    </a:ext>
                  </a:extLst>
                </p14:cNvPr>
                <p14:cNvContentPartPr/>
                <p14:nvPr/>
              </p14:nvContentPartPr>
              <p14:xfrm>
                <a:off x="8374969" y="3543739"/>
                <a:ext cx="16560" cy="68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1E62B81-F65A-4D50-A7FE-AB3C188C39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65969" y="3534739"/>
                  <a:ext cx="34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531B12D-EDF1-4895-A2D8-8BEB682AB7EC}"/>
                    </a:ext>
                  </a:extLst>
                </p14:cNvPr>
                <p14:cNvContentPartPr/>
                <p14:nvPr/>
              </p14:nvContentPartPr>
              <p14:xfrm>
                <a:off x="8371009" y="3476779"/>
                <a:ext cx="88560" cy="124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531B12D-EDF1-4895-A2D8-8BEB682AB7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62009" y="3467779"/>
                  <a:ext cx="106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AD452D3-D59D-4E97-A2FE-B8DDF2317892}"/>
                    </a:ext>
                  </a:extLst>
                </p14:cNvPr>
                <p14:cNvContentPartPr/>
                <p14:nvPr/>
              </p14:nvContentPartPr>
              <p14:xfrm>
                <a:off x="7325929" y="2112739"/>
                <a:ext cx="1027800" cy="2947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AD452D3-D59D-4E97-A2FE-B8DDF23178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16929" y="2103739"/>
                  <a:ext cx="1045440" cy="29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C5074C8-D4D2-4F58-8317-5277AABD3238}"/>
              </a:ext>
            </a:extLst>
          </p:cNvPr>
          <p:cNvGrpSpPr/>
          <p:nvPr/>
        </p:nvGrpSpPr>
        <p:grpSpPr>
          <a:xfrm>
            <a:off x="4567969" y="727459"/>
            <a:ext cx="686160" cy="587160"/>
            <a:chOff x="4567969" y="727459"/>
            <a:chExt cx="68616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43EBC58-CAD4-4239-AD16-D2224C3FC790}"/>
                    </a:ext>
                  </a:extLst>
                </p14:cNvPr>
                <p14:cNvContentPartPr/>
                <p14:nvPr/>
              </p14:nvContentPartPr>
              <p14:xfrm>
                <a:off x="4567969" y="735379"/>
                <a:ext cx="84240" cy="253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43EBC58-CAD4-4239-AD16-D2224C3FC7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558969" y="726379"/>
                  <a:ext cx="101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6A2EB4B-45A1-48AF-A4A8-C667452036E6}"/>
                    </a:ext>
                  </a:extLst>
                </p14:cNvPr>
                <p14:cNvContentPartPr/>
                <p14:nvPr/>
              </p14:nvContentPartPr>
              <p14:xfrm>
                <a:off x="4718809" y="727459"/>
                <a:ext cx="147600" cy="2494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6A2EB4B-45A1-48AF-A4A8-C667452036E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09809" y="718459"/>
                  <a:ext cx="165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1B8D312-8665-4A0C-8AED-0CF03CD319B8}"/>
                    </a:ext>
                  </a:extLst>
                </p14:cNvPr>
                <p14:cNvContentPartPr/>
                <p14:nvPr/>
              </p14:nvContentPartPr>
              <p14:xfrm>
                <a:off x="4644649" y="1136779"/>
                <a:ext cx="102600" cy="177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1B8D312-8665-4A0C-8AED-0CF03CD319B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635649" y="1127779"/>
                  <a:ext cx="120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08517FF-F52C-48C6-84B4-D3113146007D}"/>
                    </a:ext>
                  </a:extLst>
                </p14:cNvPr>
                <p14:cNvContentPartPr/>
                <p14:nvPr/>
              </p14:nvContentPartPr>
              <p14:xfrm>
                <a:off x="4807729" y="1027699"/>
                <a:ext cx="40680" cy="267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08517FF-F52C-48C6-84B4-D3113146007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99089" y="1018699"/>
                  <a:ext cx="58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5754ACB-E10A-471A-8E2D-9991EF24EAB2}"/>
                    </a:ext>
                  </a:extLst>
                </p14:cNvPr>
                <p14:cNvContentPartPr/>
                <p14:nvPr/>
              </p14:nvContentPartPr>
              <p14:xfrm>
                <a:off x="4898809" y="1130299"/>
                <a:ext cx="238680" cy="151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5754ACB-E10A-471A-8E2D-9991EF24EAB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90169" y="1121659"/>
                  <a:ext cx="256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C9AAEC9-7B14-41E5-8F24-5585148F7EFE}"/>
                    </a:ext>
                  </a:extLst>
                </p14:cNvPr>
                <p14:cNvContentPartPr/>
                <p14:nvPr/>
              </p14:nvContentPartPr>
              <p14:xfrm>
                <a:off x="5184649" y="1068019"/>
                <a:ext cx="69480" cy="102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C9AAEC9-7B14-41E5-8F24-5585148F7EF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75649" y="1059379"/>
                  <a:ext cx="871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14C623D-D494-43CC-BF69-8DF17915F358}"/>
              </a:ext>
            </a:extLst>
          </p:cNvPr>
          <p:cNvGrpSpPr/>
          <p:nvPr/>
        </p:nvGrpSpPr>
        <p:grpSpPr>
          <a:xfrm>
            <a:off x="2566729" y="3441859"/>
            <a:ext cx="416880" cy="395280"/>
            <a:chOff x="2566729" y="3441859"/>
            <a:chExt cx="41688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89A2DD-A2B7-4A0E-AD3B-665747C09462}"/>
                    </a:ext>
                  </a:extLst>
                </p14:cNvPr>
                <p14:cNvContentPartPr/>
                <p14:nvPr/>
              </p14:nvContentPartPr>
              <p14:xfrm>
                <a:off x="2572129" y="3558859"/>
                <a:ext cx="14760" cy="196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89A2DD-A2B7-4A0E-AD3B-665747C0946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563489" y="3550219"/>
                  <a:ext cx="32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BFCB78-47C7-4648-9E89-B53CDBDA2E98}"/>
                    </a:ext>
                  </a:extLst>
                </p14:cNvPr>
                <p14:cNvContentPartPr/>
                <p14:nvPr/>
              </p14:nvContentPartPr>
              <p14:xfrm>
                <a:off x="2680489" y="3571819"/>
                <a:ext cx="87840" cy="13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BFCB78-47C7-4648-9E89-B53CDBDA2E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71489" y="3562819"/>
                  <a:ext cx="105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2B726A-55D5-4173-A2E2-9B1642021D1F}"/>
                    </a:ext>
                  </a:extLst>
                </p14:cNvPr>
                <p14:cNvContentPartPr/>
                <p14:nvPr/>
              </p14:nvContentPartPr>
              <p14:xfrm>
                <a:off x="2841769" y="3441859"/>
                <a:ext cx="105840" cy="21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2B726A-55D5-4173-A2E2-9B1642021D1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833129" y="3433219"/>
                  <a:ext cx="123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C19EC7C-EE9D-4B07-A8E6-ACD63C089570}"/>
                    </a:ext>
                  </a:extLst>
                </p14:cNvPr>
                <p14:cNvContentPartPr/>
                <p14:nvPr/>
              </p14:nvContentPartPr>
              <p14:xfrm>
                <a:off x="2566729" y="3730219"/>
                <a:ext cx="416880" cy="106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C19EC7C-EE9D-4B07-A8E6-ACD63C08957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57729" y="3721219"/>
                  <a:ext cx="4345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EF1F191-B9B8-4068-B987-E6873824AEE5}"/>
              </a:ext>
            </a:extLst>
          </p:cNvPr>
          <p:cNvGrpSpPr/>
          <p:nvPr/>
        </p:nvGrpSpPr>
        <p:grpSpPr>
          <a:xfrm>
            <a:off x="2451529" y="2663179"/>
            <a:ext cx="405000" cy="277920"/>
            <a:chOff x="2451529" y="2663179"/>
            <a:chExt cx="4050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D53CD4-753B-4198-A1D5-798EDC5BED31}"/>
                    </a:ext>
                  </a:extLst>
                </p14:cNvPr>
                <p14:cNvContentPartPr/>
                <p14:nvPr/>
              </p14:nvContentPartPr>
              <p14:xfrm>
                <a:off x="2532529" y="2682979"/>
                <a:ext cx="217440" cy="16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D53CD4-753B-4198-A1D5-798EDC5BED3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23529" y="2673979"/>
                  <a:ext cx="235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E4FBB4-A85A-4E35-8D25-859DE327A2E3}"/>
                    </a:ext>
                  </a:extLst>
                </p14:cNvPr>
                <p14:cNvContentPartPr/>
                <p14:nvPr/>
              </p14:nvContentPartPr>
              <p14:xfrm>
                <a:off x="2712169" y="2663179"/>
                <a:ext cx="95040" cy="22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E4FBB4-A85A-4E35-8D25-859DE327A2E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03529" y="2654179"/>
                  <a:ext cx="112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7715A61-64D4-41B7-A205-F57BD90206F3}"/>
                    </a:ext>
                  </a:extLst>
                </p14:cNvPr>
                <p14:cNvContentPartPr/>
                <p14:nvPr/>
              </p14:nvContentPartPr>
              <p14:xfrm>
                <a:off x="2451529" y="2874139"/>
                <a:ext cx="405000" cy="66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7715A61-64D4-41B7-A205-F57BD90206F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442889" y="2865139"/>
                  <a:ext cx="42264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1A881F5-DE5E-4B8A-863F-B75CCCC64B11}"/>
              </a:ext>
            </a:extLst>
          </p:cNvPr>
          <p:cNvGrpSpPr/>
          <p:nvPr/>
        </p:nvGrpSpPr>
        <p:grpSpPr>
          <a:xfrm>
            <a:off x="6430969" y="-39341"/>
            <a:ext cx="539280" cy="468000"/>
            <a:chOff x="6430969" y="-39341"/>
            <a:chExt cx="53928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0A0026-0AB4-476C-8D6F-393B7A055D5A}"/>
                    </a:ext>
                  </a:extLst>
                </p14:cNvPr>
                <p14:cNvContentPartPr/>
                <p14:nvPr/>
              </p14:nvContentPartPr>
              <p14:xfrm>
                <a:off x="6430969" y="16459"/>
                <a:ext cx="45360" cy="412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0A0026-0AB4-476C-8D6F-393B7A055D5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21969" y="7459"/>
                  <a:ext cx="63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E322E5-09F0-48A5-9A96-49157269A083}"/>
                    </a:ext>
                  </a:extLst>
                </p14:cNvPr>
                <p14:cNvContentPartPr/>
                <p14:nvPr/>
              </p14:nvContentPartPr>
              <p14:xfrm>
                <a:off x="6628969" y="81979"/>
                <a:ext cx="110880" cy="5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E322E5-09F0-48A5-9A96-49157269A08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19969" y="72979"/>
                  <a:ext cx="128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EC090B-6137-4897-ABB4-E95427549580}"/>
                    </a:ext>
                  </a:extLst>
                </p14:cNvPr>
                <p14:cNvContentPartPr/>
                <p14:nvPr/>
              </p14:nvContentPartPr>
              <p14:xfrm>
                <a:off x="6594049" y="-39341"/>
                <a:ext cx="376200" cy="43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EC090B-6137-4897-ABB4-E9542754958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85049" y="-48341"/>
                  <a:ext cx="3938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32F3A65-F452-46E6-BAEB-61236F87F1BE}"/>
                    </a:ext>
                  </a:extLst>
                </p14:cNvPr>
                <p14:cNvContentPartPr/>
                <p14:nvPr/>
              </p14:nvContentPartPr>
              <p14:xfrm>
                <a:off x="6574969" y="348739"/>
                <a:ext cx="252360" cy="44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32F3A65-F452-46E6-BAEB-61236F87F1B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5969" y="339739"/>
                  <a:ext cx="27000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A29B35C-2B85-46CC-B6F7-6855B908B19F}"/>
                  </a:ext>
                </a:extLst>
              </p14:cNvPr>
              <p14:cNvContentPartPr/>
              <p14:nvPr/>
            </p14:nvContentPartPr>
            <p14:xfrm>
              <a:off x="1724689" y="2591179"/>
              <a:ext cx="518040" cy="45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A29B35C-2B85-46CC-B6F7-6855B908B19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715689" y="2582179"/>
                <a:ext cx="53568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on Piazza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EBE1BF-FD91-4E04-8648-3778C177321B}"/>
                  </a:ext>
                </a:extLst>
              </p14:cNvPr>
              <p14:cNvContentPartPr/>
              <p14:nvPr/>
            </p14:nvContentPartPr>
            <p14:xfrm>
              <a:off x="2200249" y="1722139"/>
              <a:ext cx="878400" cy="2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EBE1BF-FD91-4E04-8648-3778C1773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49" y="1713499"/>
                <a:ext cx="896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3C2C93-B973-4102-985A-9C25C448B37D}"/>
                  </a:ext>
                </a:extLst>
              </p14:cNvPr>
              <p14:cNvContentPartPr/>
              <p14:nvPr/>
            </p14:nvContentPartPr>
            <p14:xfrm>
              <a:off x="2307529" y="2139379"/>
              <a:ext cx="650160" cy="3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3C2C93-B973-4102-985A-9C25C448B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8889" y="2130739"/>
                <a:ext cx="667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510655-86C8-4E8C-AAAC-D2EAF3E9954C}"/>
                  </a:ext>
                </a:extLst>
              </p14:cNvPr>
              <p14:cNvContentPartPr/>
              <p14:nvPr/>
            </p14:nvContentPartPr>
            <p14:xfrm>
              <a:off x="868969" y="2589379"/>
              <a:ext cx="439200" cy="2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510655-86C8-4E8C-AAAC-D2EAF3E995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969" y="2580379"/>
                <a:ext cx="456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C1AE7A-70B5-42FE-84B5-3EBA92ED89FB}"/>
                  </a:ext>
                </a:extLst>
              </p14:cNvPr>
              <p14:cNvContentPartPr/>
              <p14:nvPr/>
            </p14:nvContentPartPr>
            <p14:xfrm>
              <a:off x="796969" y="2989339"/>
              <a:ext cx="921600" cy="68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C1AE7A-70B5-42FE-84B5-3EBA92ED89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69" y="2980699"/>
                <a:ext cx="939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DDD398-8EBF-434A-8556-59CB61C254E0}"/>
                  </a:ext>
                </a:extLst>
              </p14:cNvPr>
              <p14:cNvContentPartPr/>
              <p14:nvPr/>
            </p14:nvContentPartPr>
            <p14:xfrm>
              <a:off x="3880369" y="3059899"/>
              <a:ext cx="277560" cy="69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DDD398-8EBF-434A-8556-59CB61C254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1369" y="3050899"/>
                <a:ext cx="29520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A97CAC-3010-45AE-8546-27231E84309C}"/>
                  </a:ext>
                </a:extLst>
              </p14:cNvPr>
              <p14:cNvContentPartPr/>
              <p14:nvPr/>
            </p14:nvContentPartPr>
            <p14:xfrm>
              <a:off x="2380249" y="3487939"/>
              <a:ext cx="92880" cy="96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A97CAC-3010-45AE-8546-27231E8430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1609" y="3478939"/>
                <a:ext cx="1105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ED5B2-E5DE-4EA2-91FF-3B1E21AA7746}"/>
              </a:ext>
            </a:extLst>
          </p:cNvPr>
          <p:cNvGrpSpPr/>
          <p:nvPr/>
        </p:nvGrpSpPr>
        <p:grpSpPr>
          <a:xfrm>
            <a:off x="4363129" y="3215779"/>
            <a:ext cx="991440" cy="257040"/>
            <a:chOff x="4363129" y="3215779"/>
            <a:chExt cx="9914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A5890F-2C86-4814-8E5C-F4EF63CB14CF}"/>
                    </a:ext>
                  </a:extLst>
                </p14:cNvPr>
                <p14:cNvContentPartPr/>
                <p14:nvPr/>
              </p14:nvContentPartPr>
              <p14:xfrm>
                <a:off x="4363129" y="3269779"/>
                <a:ext cx="159120" cy="20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A5890F-2C86-4814-8E5C-F4EF63CB14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4489" y="3260779"/>
                  <a:ext cx="176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585E10-3050-4946-A62A-5450B5C5DF86}"/>
                    </a:ext>
                  </a:extLst>
                </p14:cNvPr>
                <p14:cNvContentPartPr/>
                <p14:nvPr/>
              </p14:nvContentPartPr>
              <p14:xfrm>
                <a:off x="4607209" y="3257179"/>
                <a:ext cx="85320" cy="20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585E10-3050-4946-A62A-5450B5C5DF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8209" y="3248179"/>
                  <a:ext cx="102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D72B50-2EC7-43B6-937A-F72E9E494DA5}"/>
                    </a:ext>
                  </a:extLst>
                </p14:cNvPr>
                <p14:cNvContentPartPr/>
                <p14:nvPr/>
              </p14:nvContentPartPr>
              <p14:xfrm>
                <a:off x="4839409" y="3215779"/>
                <a:ext cx="127080" cy="226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D72B50-2EC7-43B6-937A-F72E9E494D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0409" y="3206779"/>
                  <a:ext cx="144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E516BA-953E-483D-AA96-4DF25D3D0A46}"/>
                    </a:ext>
                  </a:extLst>
                </p14:cNvPr>
                <p14:cNvContentPartPr/>
                <p14:nvPr/>
              </p14:nvContentPartPr>
              <p14:xfrm>
                <a:off x="4965769" y="3342499"/>
                <a:ext cx="88200" cy="96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E516BA-953E-483D-AA96-4DF25D3D0A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7129" y="3333859"/>
                  <a:ext cx="105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C93589-4419-4927-8D2F-B319070264DF}"/>
                    </a:ext>
                  </a:extLst>
                </p14:cNvPr>
                <p14:cNvContentPartPr/>
                <p14:nvPr/>
              </p14:nvContentPartPr>
              <p14:xfrm>
                <a:off x="5055049" y="3338899"/>
                <a:ext cx="201240" cy="9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C93589-4419-4927-8D2F-B319070264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46049" y="3330259"/>
                  <a:ext cx="218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71E0E5-3BE8-47FA-8738-FB69C43DD49A}"/>
                    </a:ext>
                  </a:extLst>
                </p14:cNvPr>
                <p14:cNvContentPartPr/>
                <p14:nvPr/>
              </p14:nvContentPartPr>
              <p14:xfrm>
                <a:off x="5242969" y="3298579"/>
                <a:ext cx="111600" cy="16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71E0E5-3BE8-47FA-8738-FB69C43DD4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33969" y="3289579"/>
                  <a:ext cx="1292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BEEE79-42C5-4524-8D35-F1B6901C5FDF}"/>
              </a:ext>
            </a:extLst>
          </p:cNvPr>
          <p:cNvGrpSpPr/>
          <p:nvPr/>
        </p:nvGrpSpPr>
        <p:grpSpPr>
          <a:xfrm>
            <a:off x="2056609" y="4000579"/>
            <a:ext cx="1991520" cy="861120"/>
            <a:chOff x="2056609" y="4000579"/>
            <a:chExt cx="1991520" cy="8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60133E-C144-43DF-9044-8310B1A012DF}"/>
                    </a:ext>
                  </a:extLst>
                </p14:cNvPr>
                <p14:cNvContentPartPr/>
                <p14:nvPr/>
              </p14:nvContentPartPr>
              <p14:xfrm>
                <a:off x="2056609" y="4000579"/>
                <a:ext cx="190800" cy="35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60133E-C144-43DF-9044-8310B1A012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7609" y="3991939"/>
                  <a:ext cx="208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CBF8AC-A28F-4160-8E7B-34A02E2ED14B}"/>
                    </a:ext>
                  </a:extLst>
                </p14:cNvPr>
                <p14:cNvContentPartPr/>
                <p14:nvPr/>
              </p14:nvContentPartPr>
              <p14:xfrm>
                <a:off x="2427769" y="4125139"/>
                <a:ext cx="133200" cy="24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CBF8AC-A28F-4160-8E7B-34A02E2ED1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8769" y="4116139"/>
                  <a:ext cx="150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A236D0-EF7E-4F85-BAB9-F141273578F0}"/>
                    </a:ext>
                  </a:extLst>
                </p14:cNvPr>
                <p14:cNvContentPartPr/>
                <p14:nvPr/>
              </p14:nvContentPartPr>
              <p14:xfrm>
                <a:off x="2622169" y="4146739"/>
                <a:ext cx="145800" cy="19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A236D0-EF7E-4F85-BAB9-F141273578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13169" y="4138099"/>
                  <a:ext cx="163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C404AA-ED1C-48A4-8E3B-A5C49E2C2BE5}"/>
                    </a:ext>
                  </a:extLst>
                </p14:cNvPr>
                <p14:cNvContentPartPr/>
                <p14:nvPr/>
              </p14:nvContentPartPr>
              <p14:xfrm>
                <a:off x="2950129" y="4222699"/>
                <a:ext cx="263880" cy="12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C404AA-ED1C-48A4-8E3B-A5C49E2C2B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1489" y="4214059"/>
                  <a:ext cx="281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246AB0-CE80-497D-BF27-FF574275D09E}"/>
                    </a:ext>
                  </a:extLst>
                </p14:cNvPr>
                <p14:cNvContentPartPr/>
                <p14:nvPr/>
              </p14:nvContentPartPr>
              <p14:xfrm>
                <a:off x="3240289" y="4162939"/>
                <a:ext cx="4320" cy="15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246AB0-CE80-497D-BF27-FF574275D0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1289" y="4153939"/>
                  <a:ext cx="21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7C80BB-6052-4762-9DCC-E0BBC0B849BD}"/>
                    </a:ext>
                  </a:extLst>
                </p14:cNvPr>
                <p14:cNvContentPartPr/>
                <p14:nvPr/>
              </p14:nvContentPartPr>
              <p14:xfrm>
                <a:off x="3287089" y="4247899"/>
                <a:ext cx="104400" cy="134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7C80BB-6052-4762-9DCC-E0BBC0B849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78089" y="4238899"/>
                  <a:ext cx="122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7799DB-121B-427A-AB7D-598ABB3789C3}"/>
                    </a:ext>
                  </a:extLst>
                </p14:cNvPr>
                <p14:cNvContentPartPr/>
                <p14:nvPr/>
              </p14:nvContentPartPr>
              <p14:xfrm>
                <a:off x="3468529" y="4221619"/>
                <a:ext cx="91800" cy="13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7799DB-121B-427A-AB7D-598ABB3789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59529" y="4212619"/>
                  <a:ext cx="109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506ACA-9C2D-429A-8AB1-D7AE011822C3}"/>
                    </a:ext>
                  </a:extLst>
                </p14:cNvPr>
                <p14:cNvContentPartPr/>
                <p14:nvPr/>
              </p14:nvContentPartPr>
              <p14:xfrm>
                <a:off x="3705049" y="4040899"/>
                <a:ext cx="52560" cy="35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506ACA-9C2D-429A-8AB1-D7AE011822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96409" y="4032259"/>
                  <a:ext cx="70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6CC3F2-2583-4C75-95EC-96812ADB46BE}"/>
                    </a:ext>
                  </a:extLst>
                </p14:cNvPr>
                <p14:cNvContentPartPr/>
                <p14:nvPr/>
              </p14:nvContentPartPr>
              <p14:xfrm>
                <a:off x="3633769" y="4228099"/>
                <a:ext cx="258840" cy="103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6CC3F2-2583-4C75-95EC-96812ADB46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4769" y="4219459"/>
                  <a:ext cx="276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BCB3FA-F6B4-4829-8324-0FDC6FCFBCD5}"/>
                    </a:ext>
                  </a:extLst>
                </p14:cNvPr>
                <p14:cNvContentPartPr/>
                <p14:nvPr/>
              </p14:nvContentPartPr>
              <p14:xfrm>
                <a:off x="3971089" y="4189219"/>
                <a:ext cx="77040" cy="15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BCB3FA-F6B4-4829-8324-0FDC6FCFBC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2449" y="4180219"/>
                  <a:ext cx="94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8B6318-6CCC-4C26-BACC-AE61E084CF08}"/>
                    </a:ext>
                  </a:extLst>
                </p14:cNvPr>
                <p14:cNvContentPartPr/>
                <p14:nvPr/>
              </p14:nvContentPartPr>
              <p14:xfrm>
                <a:off x="2079649" y="4472179"/>
                <a:ext cx="164520" cy="28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8B6318-6CCC-4C26-BACC-AE61E084CF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70649" y="4463179"/>
                  <a:ext cx="182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5541F0-269F-40C8-8C2A-5F184A8FDA0C}"/>
                    </a:ext>
                  </a:extLst>
                </p14:cNvPr>
                <p14:cNvContentPartPr/>
                <p14:nvPr/>
              </p14:nvContentPartPr>
              <p14:xfrm>
                <a:off x="2468809" y="4629859"/>
                <a:ext cx="156600" cy="13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5541F0-269F-40C8-8C2A-5F184A8FDA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59809" y="4620859"/>
                  <a:ext cx="174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10280D-3FF3-488F-A8C5-862A061FAA61}"/>
                    </a:ext>
                  </a:extLst>
                </p14:cNvPr>
                <p14:cNvContentPartPr/>
                <p14:nvPr/>
              </p14:nvContentPartPr>
              <p14:xfrm>
                <a:off x="2610649" y="4625179"/>
                <a:ext cx="66600" cy="124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10280D-3FF3-488F-A8C5-862A061FAA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01649" y="4616539"/>
                  <a:ext cx="84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DD5601-E615-44BC-9525-D100918C09E7}"/>
                    </a:ext>
                  </a:extLst>
                </p14:cNvPr>
                <p14:cNvContentPartPr/>
                <p14:nvPr/>
              </p14:nvContentPartPr>
              <p14:xfrm>
                <a:off x="2884249" y="4642099"/>
                <a:ext cx="206280" cy="118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DD5601-E615-44BC-9525-D100918C09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75609" y="4633099"/>
                  <a:ext cx="223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E90562-AC01-4057-AE50-FBD6F1E86CCF}"/>
                    </a:ext>
                  </a:extLst>
                </p14:cNvPr>
                <p14:cNvContentPartPr/>
                <p14:nvPr/>
              </p14:nvContentPartPr>
              <p14:xfrm>
                <a:off x="3158209" y="4632379"/>
                <a:ext cx="75240" cy="10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E90562-AC01-4057-AE50-FBD6F1E86C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49209" y="4623379"/>
                  <a:ext cx="92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76E763-D2C7-4B77-AB5F-7A51519E23B3}"/>
                    </a:ext>
                  </a:extLst>
                </p14:cNvPr>
                <p14:cNvContentPartPr/>
                <p14:nvPr/>
              </p14:nvContentPartPr>
              <p14:xfrm>
                <a:off x="3287089" y="4538779"/>
                <a:ext cx="84240" cy="17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76E763-D2C7-4B77-AB5F-7A51519E23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8089" y="4529779"/>
                  <a:ext cx="101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568F63-BF36-48C3-B65D-B9E0A86A39D4}"/>
                    </a:ext>
                  </a:extLst>
                </p14:cNvPr>
                <p14:cNvContentPartPr/>
                <p14:nvPr/>
              </p14:nvContentPartPr>
              <p14:xfrm>
                <a:off x="3408409" y="4626619"/>
                <a:ext cx="50400" cy="123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568F63-BF36-48C3-B65D-B9E0A86A39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99409" y="4617979"/>
                  <a:ext cx="68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9049B6-C732-4FB3-A326-86FCBDE9CA8F}"/>
                    </a:ext>
                  </a:extLst>
                </p14:cNvPr>
                <p14:cNvContentPartPr/>
                <p14:nvPr/>
              </p14:nvContentPartPr>
              <p14:xfrm>
                <a:off x="3537649" y="4624459"/>
                <a:ext cx="152280" cy="9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9049B6-C732-4FB3-A326-86FCBDE9CA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8649" y="4615459"/>
                  <a:ext cx="169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F4F37A-545F-4D69-B5CA-BE6F777B53C0}"/>
                    </a:ext>
                  </a:extLst>
                </p14:cNvPr>
                <p14:cNvContentPartPr/>
                <p14:nvPr/>
              </p14:nvContentPartPr>
              <p14:xfrm>
                <a:off x="3667969" y="4644619"/>
                <a:ext cx="97200" cy="151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F4F37A-545F-4D69-B5CA-BE6F777B53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59329" y="4635979"/>
                  <a:ext cx="114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B17353-F373-49C3-875D-A36C6E880873}"/>
                    </a:ext>
                  </a:extLst>
                </p14:cNvPr>
                <p14:cNvContentPartPr/>
                <p14:nvPr/>
              </p14:nvContentPartPr>
              <p14:xfrm>
                <a:off x="3819529" y="4621579"/>
                <a:ext cx="90360" cy="89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B17353-F373-49C3-875D-A36C6E8808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10529" y="4612579"/>
                  <a:ext cx="108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86E943-08DA-4A3B-AD2E-802B8B290C5B}"/>
                    </a:ext>
                  </a:extLst>
                </p14:cNvPr>
                <p14:cNvContentPartPr/>
                <p14:nvPr/>
              </p14:nvContentPartPr>
              <p14:xfrm>
                <a:off x="2573209" y="4835059"/>
                <a:ext cx="1172880" cy="2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86E943-08DA-4A3B-AD2E-802B8B290C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64569" y="4826419"/>
                  <a:ext cx="11905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5678F1-1942-4422-8D5D-0CBCBB827AD7}"/>
              </a:ext>
            </a:extLst>
          </p:cNvPr>
          <p:cNvGrpSpPr/>
          <p:nvPr/>
        </p:nvGrpSpPr>
        <p:grpSpPr>
          <a:xfrm>
            <a:off x="5419729" y="4265179"/>
            <a:ext cx="436680" cy="276840"/>
            <a:chOff x="5419729" y="4265179"/>
            <a:chExt cx="4366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15BD8F-E044-4387-A4DC-78EC4ED37ADF}"/>
                    </a:ext>
                  </a:extLst>
                </p14:cNvPr>
                <p14:cNvContentPartPr/>
                <p14:nvPr/>
              </p14:nvContentPartPr>
              <p14:xfrm>
                <a:off x="5419729" y="4265179"/>
                <a:ext cx="23040" cy="25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15BD8F-E044-4387-A4DC-78EC4ED37A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11089" y="4256539"/>
                  <a:ext cx="40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3D52F9-7E92-41E8-80DF-3FC6EEC65035}"/>
                    </a:ext>
                  </a:extLst>
                </p14:cNvPr>
                <p14:cNvContentPartPr/>
                <p14:nvPr/>
              </p14:nvContentPartPr>
              <p14:xfrm>
                <a:off x="5532769" y="4360219"/>
                <a:ext cx="121680" cy="23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3D52F9-7E92-41E8-80DF-3FC6EEC650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24129" y="4351579"/>
                  <a:ext cx="139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B673C-6E93-497C-81B7-C26E33313CD5}"/>
                    </a:ext>
                  </a:extLst>
                </p14:cNvPr>
                <p14:cNvContentPartPr/>
                <p14:nvPr/>
              </p14:nvContentPartPr>
              <p14:xfrm>
                <a:off x="5731129" y="4273099"/>
                <a:ext cx="125280" cy="26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B673C-6E93-497C-81B7-C26E33313C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22489" y="4264459"/>
                  <a:ext cx="14292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B90FA1-5F5D-49E6-8C54-90768350FE45}"/>
              </a:ext>
            </a:extLst>
          </p:cNvPr>
          <p:cNvGrpSpPr/>
          <p:nvPr/>
        </p:nvGrpSpPr>
        <p:grpSpPr>
          <a:xfrm>
            <a:off x="5326849" y="3968179"/>
            <a:ext cx="600120" cy="177120"/>
            <a:chOff x="5326849" y="3968179"/>
            <a:chExt cx="60012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19A160-B3CA-4E0C-A0EF-F695CEE85B8A}"/>
                    </a:ext>
                  </a:extLst>
                </p14:cNvPr>
                <p14:cNvContentPartPr/>
                <p14:nvPr/>
              </p14:nvContentPartPr>
              <p14:xfrm>
                <a:off x="5326849" y="3968179"/>
                <a:ext cx="70560" cy="152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19A160-B3CA-4E0C-A0EF-F695CEE85B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17849" y="3959179"/>
                  <a:ext cx="88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7BAA95-5068-4A12-9A59-EE032E5302CC}"/>
                    </a:ext>
                  </a:extLst>
                </p14:cNvPr>
                <p14:cNvContentPartPr/>
                <p14:nvPr/>
              </p14:nvContentPartPr>
              <p14:xfrm>
                <a:off x="5436649" y="4029379"/>
                <a:ext cx="55440" cy="78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7BAA95-5068-4A12-9A59-EE032E5302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28009" y="4020379"/>
                  <a:ext cx="7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534214-896F-4DEA-9F13-F1EF87FE4DB1}"/>
                    </a:ext>
                  </a:extLst>
                </p14:cNvPr>
                <p14:cNvContentPartPr/>
                <p14:nvPr/>
              </p14:nvContentPartPr>
              <p14:xfrm>
                <a:off x="5529169" y="3981499"/>
                <a:ext cx="167040" cy="159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534214-896F-4DEA-9F13-F1EF87FE4D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20529" y="3972859"/>
                  <a:ext cx="184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D2AD50-5F92-47B3-81EA-E4625A19BBB2}"/>
                    </a:ext>
                  </a:extLst>
                </p14:cNvPr>
                <p14:cNvContentPartPr/>
                <p14:nvPr/>
              </p14:nvContentPartPr>
              <p14:xfrm>
                <a:off x="5709529" y="4047379"/>
                <a:ext cx="217440" cy="9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D2AD50-5F92-47B3-81EA-E4625A19BB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00529" y="4038739"/>
                  <a:ext cx="23508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324763-CB5A-4373-A65E-C31649E782A0}"/>
              </a:ext>
            </a:extLst>
          </p:cNvPr>
          <p:cNvGrpSpPr/>
          <p:nvPr/>
        </p:nvGrpSpPr>
        <p:grpSpPr>
          <a:xfrm>
            <a:off x="631369" y="1807099"/>
            <a:ext cx="115560" cy="442800"/>
            <a:chOff x="631369" y="1807099"/>
            <a:chExt cx="11556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D4F3BF-88FB-48A3-A879-B1EC06617D6B}"/>
                    </a:ext>
                  </a:extLst>
                </p14:cNvPr>
                <p14:cNvContentPartPr/>
                <p14:nvPr/>
              </p14:nvContentPartPr>
              <p14:xfrm>
                <a:off x="688609" y="1807099"/>
                <a:ext cx="58320" cy="4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D4F3BF-88FB-48A3-A879-B1EC06617D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609" y="1798459"/>
                  <a:ext cx="75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5DCAD7-67C6-4AC5-81D7-A89D692DE00D}"/>
                    </a:ext>
                  </a:extLst>
                </p14:cNvPr>
                <p14:cNvContentPartPr/>
                <p14:nvPr/>
              </p14:nvContentPartPr>
              <p14:xfrm>
                <a:off x="631369" y="1831219"/>
                <a:ext cx="94680" cy="418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5DCAD7-67C6-4AC5-81D7-A89D692DE0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369" y="1822579"/>
                  <a:ext cx="112320" cy="43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BD9045-5CDA-42C0-A867-24F5D99A9788}"/>
                  </a:ext>
                </a:extLst>
              </p14:cNvPr>
              <p14:cNvContentPartPr/>
              <p14:nvPr/>
            </p14:nvContentPartPr>
            <p14:xfrm>
              <a:off x="2369809" y="1762099"/>
              <a:ext cx="1230480" cy="8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BD9045-5CDA-42C0-A867-24F5D99A97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1169" y="1753099"/>
                <a:ext cx="124812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17629B-EC38-42DC-B3C3-28FC215D7EDB}"/>
                  </a:ext>
                </a:extLst>
              </p14:cNvPr>
              <p14:cNvContentPartPr/>
              <p14:nvPr/>
            </p14:nvContentPartPr>
            <p14:xfrm>
              <a:off x="3621529" y="1731139"/>
              <a:ext cx="41904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17629B-EC38-42DC-B3C3-28FC215D7E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2889" y="1722499"/>
                <a:ext cx="4366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B2F256-204E-4325-A56F-F407B8029565}"/>
                  </a:ext>
                </a:extLst>
              </p14:cNvPr>
              <p14:cNvContentPartPr/>
              <p14:nvPr/>
            </p14:nvContentPartPr>
            <p14:xfrm>
              <a:off x="364969" y="3200299"/>
              <a:ext cx="185760" cy="161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B2F256-204E-4325-A56F-F407B8029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969" y="3191299"/>
                <a:ext cx="20340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7033813-5882-4020-B17F-F8C1DE60A5ED}"/>
              </a:ext>
            </a:extLst>
          </p:cNvPr>
          <p:cNvGrpSpPr/>
          <p:nvPr/>
        </p:nvGrpSpPr>
        <p:grpSpPr>
          <a:xfrm>
            <a:off x="4284289" y="267019"/>
            <a:ext cx="428400" cy="398160"/>
            <a:chOff x="4284289" y="267019"/>
            <a:chExt cx="42840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39329E-11EE-40C3-ADC9-A248A9F130BD}"/>
                    </a:ext>
                  </a:extLst>
                </p14:cNvPr>
                <p14:cNvContentPartPr/>
                <p14:nvPr/>
              </p14:nvContentPartPr>
              <p14:xfrm>
                <a:off x="4284289" y="281419"/>
                <a:ext cx="16920" cy="29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39329E-11EE-40C3-ADC9-A248A9F130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75649" y="272419"/>
                  <a:ext cx="34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02406E-BE8A-44CA-80D3-8D83A9F9EBBF}"/>
                    </a:ext>
                  </a:extLst>
                </p14:cNvPr>
                <p14:cNvContentPartPr/>
                <p14:nvPr/>
              </p14:nvContentPartPr>
              <p14:xfrm>
                <a:off x="4292569" y="267019"/>
                <a:ext cx="140040" cy="27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02406E-BE8A-44CA-80D3-8D83A9F9EB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83929" y="258019"/>
                  <a:ext cx="157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5069F1-39F1-42E1-9355-7CBE0025F721}"/>
                    </a:ext>
                  </a:extLst>
                </p14:cNvPr>
                <p14:cNvContentPartPr/>
                <p14:nvPr/>
              </p14:nvContentPartPr>
              <p14:xfrm>
                <a:off x="4507849" y="319939"/>
                <a:ext cx="36720" cy="224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5069F1-39F1-42E1-9355-7CBE0025F7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849" y="310939"/>
                  <a:ext cx="54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41B44D-D8F6-4019-B0E0-50F57B4DAA8B}"/>
                    </a:ext>
                  </a:extLst>
                </p14:cNvPr>
                <p14:cNvContentPartPr/>
                <p14:nvPr/>
              </p14:nvContentPartPr>
              <p14:xfrm>
                <a:off x="4575529" y="424699"/>
                <a:ext cx="137160" cy="240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41B44D-D8F6-4019-B0E0-50F57B4DAA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6889" y="416059"/>
                  <a:ext cx="15480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2825C5-6820-4DC4-8F4F-168E53FE594F}"/>
                  </a:ext>
                </a:extLst>
              </p14:cNvPr>
              <p14:cNvContentPartPr/>
              <p14:nvPr/>
            </p14:nvContentPartPr>
            <p14:xfrm>
              <a:off x="4999249" y="264139"/>
              <a:ext cx="213840" cy="28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2825C5-6820-4DC4-8F4F-168E53FE59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0249" y="255499"/>
                <a:ext cx="23148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6B5D372-7B4A-4317-BB16-9B5AB4105503}"/>
              </a:ext>
            </a:extLst>
          </p:cNvPr>
          <p:cNvGrpSpPr/>
          <p:nvPr/>
        </p:nvGrpSpPr>
        <p:grpSpPr>
          <a:xfrm>
            <a:off x="5811769" y="292219"/>
            <a:ext cx="720000" cy="438480"/>
            <a:chOff x="5811769" y="292219"/>
            <a:chExt cx="72000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DB524E-2975-49DD-833A-69CCB7202F74}"/>
                    </a:ext>
                  </a:extLst>
                </p14:cNvPr>
                <p14:cNvContentPartPr/>
                <p14:nvPr/>
              </p14:nvContentPartPr>
              <p14:xfrm>
                <a:off x="5839849" y="292219"/>
                <a:ext cx="201240" cy="43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DB524E-2975-49DD-833A-69CCB7202F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1209" y="283219"/>
                  <a:ext cx="218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E2F0CB-8E73-4181-8D83-B2F6B7050526}"/>
                    </a:ext>
                  </a:extLst>
                </p14:cNvPr>
                <p14:cNvContentPartPr/>
                <p14:nvPr/>
              </p14:nvContentPartPr>
              <p14:xfrm>
                <a:off x="5811769" y="296539"/>
                <a:ext cx="374400" cy="404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E2F0CB-8E73-4181-8D83-B2F6B70505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02769" y="287899"/>
                  <a:ext cx="3920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7AA479-B6C4-482C-8797-A76C12C7A989}"/>
                    </a:ext>
                  </a:extLst>
                </p14:cNvPr>
                <p14:cNvContentPartPr/>
                <p14:nvPr/>
              </p14:nvContentPartPr>
              <p14:xfrm>
                <a:off x="6248089" y="449899"/>
                <a:ext cx="149040" cy="198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7AA479-B6C4-482C-8797-A76C12C7A9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39089" y="440899"/>
                  <a:ext cx="166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7A3BD0-CFE9-4C76-8AA7-DF03244F5E43}"/>
                    </a:ext>
                  </a:extLst>
                </p14:cNvPr>
                <p14:cNvContentPartPr/>
                <p14:nvPr/>
              </p14:nvContentPartPr>
              <p14:xfrm>
                <a:off x="6438169" y="301939"/>
                <a:ext cx="93600" cy="361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7A3BD0-CFE9-4C76-8AA7-DF03244F5E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29169" y="292939"/>
                  <a:ext cx="11124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9F5341-2ED8-40CC-B627-62EF22B3DBE5}"/>
              </a:ext>
            </a:extLst>
          </p:cNvPr>
          <p:cNvGrpSpPr/>
          <p:nvPr/>
        </p:nvGrpSpPr>
        <p:grpSpPr>
          <a:xfrm>
            <a:off x="6819769" y="321739"/>
            <a:ext cx="211320" cy="277200"/>
            <a:chOff x="6819769" y="321739"/>
            <a:chExt cx="2113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E03719-52D9-4AF7-A0F4-09BD75E674A4}"/>
                    </a:ext>
                  </a:extLst>
                </p14:cNvPr>
                <p14:cNvContentPartPr/>
                <p14:nvPr/>
              </p14:nvContentPartPr>
              <p14:xfrm>
                <a:off x="6819769" y="321739"/>
                <a:ext cx="161280" cy="19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E03719-52D9-4AF7-A0F4-09BD75E674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0769" y="312739"/>
                  <a:ext cx="178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231607-7925-4E90-B69E-F48DA4A7B3EC}"/>
                    </a:ext>
                  </a:extLst>
                </p14:cNvPr>
                <p14:cNvContentPartPr/>
                <p14:nvPr/>
              </p14:nvContentPartPr>
              <p14:xfrm>
                <a:off x="6832729" y="579859"/>
                <a:ext cx="198360" cy="19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231607-7925-4E90-B69E-F48DA4A7B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23729" y="570859"/>
                  <a:ext cx="2160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F7FABD-F041-489C-BCC9-07C49ED167A1}"/>
                  </a:ext>
                </a:extLst>
              </p14:cNvPr>
              <p14:cNvContentPartPr/>
              <p14:nvPr/>
            </p14:nvContentPartPr>
            <p14:xfrm>
              <a:off x="7320889" y="300499"/>
              <a:ext cx="196560" cy="251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F7FABD-F041-489C-BCC9-07C49ED167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11889" y="291859"/>
                <a:ext cx="21420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52D0D8-8847-45D9-BB33-98637DD752F1}"/>
              </a:ext>
            </a:extLst>
          </p:cNvPr>
          <p:cNvGrpSpPr/>
          <p:nvPr/>
        </p:nvGrpSpPr>
        <p:grpSpPr>
          <a:xfrm>
            <a:off x="7743169" y="163339"/>
            <a:ext cx="906840" cy="482040"/>
            <a:chOff x="7743169" y="163339"/>
            <a:chExt cx="9068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231000-D0DA-4BD7-8C00-7301EE30E737}"/>
                    </a:ext>
                  </a:extLst>
                </p14:cNvPr>
                <p14:cNvContentPartPr/>
                <p14:nvPr/>
              </p14:nvContentPartPr>
              <p14:xfrm>
                <a:off x="7795009" y="310579"/>
                <a:ext cx="6336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231000-D0DA-4BD7-8C00-7301EE30E7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6009" y="301579"/>
                  <a:ext cx="81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30CAC3-1FAD-4FBD-AEBF-EF8FE1B5AB07}"/>
                    </a:ext>
                  </a:extLst>
                </p14:cNvPr>
                <p14:cNvContentPartPr/>
                <p14:nvPr/>
              </p14:nvContentPartPr>
              <p14:xfrm>
                <a:off x="7743169" y="394099"/>
                <a:ext cx="152640" cy="6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30CAC3-1FAD-4FBD-AEBF-EF8FE1B5AB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4169" y="385459"/>
                  <a:ext cx="170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06966C-15DB-4C04-A620-A4E99B5DA573}"/>
                    </a:ext>
                  </a:extLst>
                </p14:cNvPr>
                <p14:cNvContentPartPr/>
                <p14:nvPr/>
              </p14:nvContentPartPr>
              <p14:xfrm>
                <a:off x="8029369" y="368899"/>
                <a:ext cx="138960" cy="27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06966C-15DB-4C04-A620-A4E99B5DA5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0369" y="360259"/>
                  <a:ext cx="156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FA44D2-A52E-457D-86E3-7C90307C884E}"/>
                    </a:ext>
                  </a:extLst>
                </p14:cNvPr>
                <p14:cNvContentPartPr/>
                <p14:nvPr/>
              </p14:nvContentPartPr>
              <p14:xfrm>
                <a:off x="8263369" y="192139"/>
                <a:ext cx="112680" cy="34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FA44D2-A52E-457D-86E3-7C90307C88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4729" y="183139"/>
                  <a:ext cx="130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14FD89-968D-44AD-9F03-2C5CFC224CFD}"/>
                    </a:ext>
                  </a:extLst>
                </p14:cNvPr>
                <p14:cNvContentPartPr/>
                <p14:nvPr/>
              </p14:nvContentPartPr>
              <p14:xfrm>
                <a:off x="8402329" y="310219"/>
                <a:ext cx="152640" cy="149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14FD89-968D-44AD-9F03-2C5CFC224C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93329" y="301219"/>
                  <a:ext cx="170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A940D2-C2CC-4D46-9D44-7F1C06D8FFFF}"/>
                    </a:ext>
                  </a:extLst>
                </p14:cNvPr>
                <p14:cNvContentPartPr/>
                <p14:nvPr/>
              </p14:nvContentPartPr>
              <p14:xfrm>
                <a:off x="8596009" y="163339"/>
                <a:ext cx="54000" cy="426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A940D2-C2CC-4D46-9D44-7F1C06D8FF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87009" y="154339"/>
                  <a:ext cx="71640" cy="4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18E7E0-AD9C-4385-94C9-B710560A6778}"/>
              </a:ext>
            </a:extLst>
          </p:cNvPr>
          <p:cNvGrpSpPr/>
          <p:nvPr/>
        </p:nvGrpSpPr>
        <p:grpSpPr>
          <a:xfrm>
            <a:off x="6532489" y="867499"/>
            <a:ext cx="348840" cy="320760"/>
            <a:chOff x="6532489" y="867499"/>
            <a:chExt cx="3488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AA10E9-CC8F-4382-8416-747EA6E59C91}"/>
                    </a:ext>
                  </a:extLst>
                </p14:cNvPr>
                <p14:cNvContentPartPr/>
                <p14:nvPr/>
              </p14:nvContentPartPr>
              <p14:xfrm>
                <a:off x="6532489" y="867499"/>
                <a:ext cx="185040" cy="309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AA10E9-CC8F-4382-8416-747EA6E59C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3489" y="858859"/>
                  <a:ext cx="202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40F010-DC1A-4879-9D75-9C405CE21668}"/>
                    </a:ext>
                  </a:extLst>
                </p14:cNvPr>
                <p14:cNvContentPartPr/>
                <p14:nvPr/>
              </p14:nvContentPartPr>
              <p14:xfrm>
                <a:off x="6756409" y="1077019"/>
                <a:ext cx="124920" cy="11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40F010-DC1A-4879-9D75-9C405CE216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47409" y="1068379"/>
                  <a:ext cx="14256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0201A84-602E-44FA-A77C-2CF27EA38753}"/>
                  </a:ext>
                </a:extLst>
              </p14:cNvPr>
              <p14:cNvContentPartPr/>
              <p14:nvPr/>
            </p14:nvContentPartPr>
            <p14:xfrm>
              <a:off x="3815209" y="2342419"/>
              <a:ext cx="3277440" cy="2328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0201A84-602E-44FA-A77C-2CF27EA387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06209" y="2333419"/>
                <a:ext cx="3295080" cy="23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56AAEC2-81DA-4C4B-9B08-DC3847B31E34}"/>
                  </a:ext>
                </a:extLst>
              </p14:cNvPr>
              <p14:cNvContentPartPr/>
              <p14:nvPr/>
            </p14:nvContentPartPr>
            <p14:xfrm>
              <a:off x="1725409" y="3405859"/>
              <a:ext cx="561240" cy="30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56AAEC2-81DA-4C4B-9B08-DC3847B31E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16409" y="3396859"/>
                <a:ext cx="578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325466D-7957-4215-968C-0D91E3117C19}"/>
                  </a:ext>
                </a:extLst>
              </p14:cNvPr>
              <p14:cNvContentPartPr/>
              <p14:nvPr/>
            </p14:nvContentPartPr>
            <p14:xfrm>
              <a:off x="1768249" y="3837859"/>
              <a:ext cx="719640" cy="3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325466D-7957-4215-968C-0D91E3117C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9609" y="3828859"/>
                <a:ext cx="737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25F2CE-0799-4B72-951B-8A153576A41E}"/>
                  </a:ext>
                </a:extLst>
              </p14:cNvPr>
              <p14:cNvContentPartPr/>
              <p14:nvPr/>
            </p14:nvContentPartPr>
            <p14:xfrm>
              <a:off x="1753849" y="2613139"/>
              <a:ext cx="430200" cy="2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25F2CE-0799-4B72-951B-8A153576A41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45209" y="2604139"/>
                <a:ext cx="4478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70C4305-5315-4224-A414-3FD13CFC0117}"/>
              </a:ext>
            </a:extLst>
          </p:cNvPr>
          <p:cNvGrpSpPr/>
          <p:nvPr/>
        </p:nvGrpSpPr>
        <p:grpSpPr>
          <a:xfrm>
            <a:off x="1764649" y="3017419"/>
            <a:ext cx="959040" cy="268200"/>
            <a:chOff x="1764649" y="3017419"/>
            <a:chExt cx="95904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20B939-D477-4083-A059-C3E4916EF87C}"/>
                    </a:ext>
                  </a:extLst>
                </p14:cNvPr>
                <p14:cNvContentPartPr/>
                <p14:nvPr/>
              </p14:nvContentPartPr>
              <p14:xfrm>
                <a:off x="1764649" y="3017419"/>
                <a:ext cx="588960" cy="38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20B939-D477-4083-A059-C3E4916EF8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55649" y="3008779"/>
                  <a:ext cx="606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AAEF6C-91D2-404C-8CF8-32E8ED9AC149}"/>
                    </a:ext>
                  </a:extLst>
                </p14:cNvPr>
                <p14:cNvContentPartPr/>
                <p14:nvPr/>
              </p14:nvContentPartPr>
              <p14:xfrm>
                <a:off x="2375569" y="3216499"/>
                <a:ext cx="348120" cy="23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AAEF6C-91D2-404C-8CF8-32E8ED9AC1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66569" y="3207859"/>
                  <a:ext cx="365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21FC5A-C6D7-45E4-9417-1AD63168BF27}"/>
                    </a:ext>
                  </a:extLst>
                </p14:cNvPr>
                <p14:cNvContentPartPr/>
                <p14:nvPr/>
              </p14:nvContentPartPr>
              <p14:xfrm>
                <a:off x="2351089" y="3121099"/>
                <a:ext cx="142200" cy="164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21FC5A-C6D7-45E4-9417-1AD63168BF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42449" y="3112099"/>
                  <a:ext cx="15984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6555BD7-95DF-4D25-B165-FD15FFD79061}"/>
                  </a:ext>
                </a:extLst>
              </p14:cNvPr>
              <p14:cNvContentPartPr/>
              <p14:nvPr/>
            </p14:nvContentPartPr>
            <p14:xfrm>
              <a:off x="3801889" y="4596019"/>
              <a:ext cx="46800" cy="54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6555BD7-95DF-4D25-B165-FD15FFD790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93249" y="4587379"/>
                <a:ext cx="644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0DFBFD6-3D4D-4BE5-B702-167482334F2A}"/>
              </a:ext>
            </a:extLst>
          </p:cNvPr>
          <p:cNvGrpSpPr/>
          <p:nvPr/>
        </p:nvGrpSpPr>
        <p:grpSpPr>
          <a:xfrm>
            <a:off x="3793969" y="1671019"/>
            <a:ext cx="3925800" cy="2973240"/>
            <a:chOff x="3793969" y="1671019"/>
            <a:chExt cx="3925800" cy="29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2EA696-A303-4392-821B-21A672F7BE59}"/>
                    </a:ext>
                  </a:extLst>
                </p14:cNvPr>
                <p14:cNvContentPartPr/>
                <p14:nvPr/>
              </p14:nvContentPartPr>
              <p14:xfrm>
                <a:off x="3821329" y="3969619"/>
                <a:ext cx="3359520" cy="6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2EA696-A303-4392-821B-21A672F7BE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12689" y="3960619"/>
                  <a:ext cx="3377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2DB829-9251-4853-BD05-2AD058B239C4}"/>
                    </a:ext>
                  </a:extLst>
                </p14:cNvPr>
                <p14:cNvContentPartPr/>
                <p14:nvPr/>
              </p14:nvContentPartPr>
              <p14:xfrm>
                <a:off x="7375249" y="3878539"/>
                <a:ext cx="56880" cy="185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2DB829-9251-4853-BD05-2AD058B239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66609" y="3869539"/>
                  <a:ext cx="74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CC3390-4C2E-4075-8FA1-DF31C955C42B}"/>
                    </a:ext>
                  </a:extLst>
                </p14:cNvPr>
                <p14:cNvContentPartPr/>
                <p14:nvPr/>
              </p14:nvContentPartPr>
              <p14:xfrm>
                <a:off x="7469929" y="3899779"/>
                <a:ext cx="133560" cy="134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CC3390-4C2E-4075-8FA1-DF31C955C4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60929" y="3891139"/>
                  <a:ext cx="151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F772F1-2D25-4BBE-978E-3156D20D5DB5}"/>
                    </a:ext>
                  </a:extLst>
                </p14:cNvPr>
                <p14:cNvContentPartPr/>
                <p14:nvPr/>
              </p14:nvContentPartPr>
              <p14:xfrm>
                <a:off x="7625809" y="3880699"/>
                <a:ext cx="93960" cy="16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F772F1-2D25-4BBE-978E-3156D20D5D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17169" y="3872059"/>
                  <a:ext cx="111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A79E70-D3C5-40E9-854B-CDF768F4E3A0}"/>
                    </a:ext>
                  </a:extLst>
                </p14:cNvPr>
                <p14:cNvContentPartPr/>
                <p14:nvPr/>
              </p14:nvContentPartPr>
              <p14:xfrm>
                <a:off x="3793969" y="1671019"/>
                <a:ext cx="3595320" cy="297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A79E70-D3C5-40E9-854B-CDF768F4E3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85329" y="1662019"/>
                  <a:ext cx="3612960" cy="29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13C63D-70CF-467C-B4F5-B33AF5D66122}"/>
                  </a:ext>
                </a:extLst>
              </p14:cNvPr>
              <p14:cNvContentPartPr/>
              <p14:nvPr/>
            </p14:nvContentPartPr>
            <p14:xfrm>
              <a:off x="7343929" y="1285459"/>
              <a:ext cx="227160" cy="215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13C63D-70CF-467C-B4F5-B33AF5D661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34929" y="1276459"/>
                <a:ext cx="2448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04477D-8328-47C2-B282-52463B253939}"/>
                  </a:ext>
                </a:extLst>
              </p14:cNvPr>
              <p14:cNvContentPartPr/>
              <p14:nvPr/>
            </p14:nvContentPartPr>
            <p14:xfrm>
              <a:off x="3815209" y="1729339"/>
              <a:ext cx="1728720" cy="2863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04477D-8328-47C2-B282-52463B25393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06569" y="1720699"/>
                <a:ext cx="1746360" cy="28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607394D-D818-4B1B-BE25-EE0FAB8C6BBC}"/>
              </a:ext>
            </a:extLst>
          </p:cNvPr>
          <p:cNvGrpSpPr/>
          <p:nvPr/>
        </p:nvGrpSpPr>
        <p:grpSpPr>
          <a:xfrm>
            <a:off x="5338729" y="1119859"/>
            <a:ext cx="312840" cy="291960"/>
            <a:chOff x="5338729" y="1119859"/>
            <a:chExt cx="31284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E01C92-7BA6-4605-AAA8-0D2041F2EA33}"/>
                    </a:ext>
                  </a:extLst>
                </p14:cNvPr>
                <p14:cNvContentPartPr/>
                <p14:nvPr/>
              </p14:nvContentPartPr>
              <p14:xfrm>
                <a:off x="5338729" y="1195099"/>
                <a:ext cx="157320" cy="21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E01C92-7BA6-4605-AAA8-0D2041F2EA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29729" y="1186459"/>
                  <a:ext cx="174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D58F4-AB38-43A8-A6ED-1F26A5B7DFFF}"/>
                    </a:ext>
                  </a:extLst>
                </p14:cNvPr>
                <p14:cNvContentPartPr/>
                <p14:nvPr/>
              </p14:nvContentPartPr>
              <p14:xfrm>
                <a:off x="5527729" y="1119859"/>
                <a:ext cx="123840" cy="64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D58F4-AB38-43A8-A6ED-1F26A5B7DF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18729" y="1111219"/>
                  <a:ext cx="14148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AE21FA9-10AA-4C3F-BC53-00E798F14ECB}"/>
              </a:ext>
            </a:extLst>
          </p:cNvPr>
          <p:cNvGrpSpPr/>
          <p:nvPr/>
        </p:nvGrpSpPr>
        <p:grpSpPr>
          <a:xfrm>
            <a:off x="3781729" y="1817179"/>
            <a:ext cx="1173240" cy="2849040"/>
            <a:chOff x="3781729" y="1817179"/>
            <a:chExt cx="1173240" cy="28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ABF24A-E184-48D5-9965-07D88E304468}"/>
                    </a:ext>
                  </a:extLst>
                </p14:cNvPr>
                <p14:cNvContentPartPr/>
                <p14:nvPr/>
              </p14:nvContentPartPr>
              <p14:xfrm>
                <a:off x="3781729" y="2066659"/>
                <a:ext cx="829800" cy="259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ABF24A-E184-48D5-9965-07D88E3044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72729" y="2057659"/>
                  <a:ext cx="847440" cy="26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3B9E2B-81C4-4172-A901-CA14D1DBD29A}"/>
                    </a:ext>
                  </a:extLst>
                </p14:cNvPr>
                <p14:cNvContentPartPr/>
                <p14:nvPr/>
              </p14:nvContentPartPr>
              <p14:xfrm>
                <a:off x="4685689" y="1915459"/>
                <a:ext cx="159840" cy="200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3B9E2B-81C4-4172-A901-CA14D1DBD2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77049" y="1906819"/>
                  <a:ext cx="177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D712D6-D79B-4399-BF61-F54AB477B3E8}"/>
                    </a:ext>
                  </a:extLst>
                </p14:cNvPr>
                <p14:cNvContentPartPr/>
                <p14:nvPr/>
              </p14:nvContentPartPr>
              <p14:xfrm>
                <a:off x="4818529" y="1817179"/>
                <a:ext cx="136440" cy="11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D712D6-D79B-4399-BF61-F54AB477B3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09889" y="1808179"/>
                  <a:ext cx="1540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33BB490-62FA-4AF5-AE35-A2BA85D48BFF}"/>
                  </a:ext>
                </a:extLst>
              </p14:cNvPr>
              <p14:cNvContentPartPr/>
              <p14:nvPr/>
            </p14:nvContentPartPr>
            <p14:xfrm>
              <a:off x="4500649" y="3987619"/>
              <a:ext cx="60480" cy="669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33BB490-62FA-4AF5-AE35-A2BA85D48B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92009" y="3978619"/>
                <a:ext cx="7812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96E1A41-B9F0-4764-BE1B-C2A6D97056CF}"/>
                  </a:ext>
                </a:extLst>
              </p14:cNvPr>
              <p14:cNvContentPartPr/>
              <p14:nvPr/>
            </p14:nvContentPartPr>
            <p14:xfrm>
              <a:off x="4401289" y="4787539"/>
              <a:ext cx="26280" cy="191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96E1A41-B9F0-4764-BE1B-C2A6D97056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92289" y="4778539"/>
                <a:ext cx="43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15B2B7B-C55A-4684-9609-83039DABFD89}"/>
                  </a:ext>
                </a:extLst>
              </p14:cNvPr>
              <p14:cNvContentPartPr/>
              <p14:nvPr/>
            </p14:nvContentPartPr>
            <p14:xfrm>
              <a:off x="4485529" y="4778179"/>
              <a:ext cx="119880" cy="1436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15B2B7B-C55A-4684-9609-83039DABFD8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76529" y="4769539"/>
                <a:ext cx="137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613AD0F-5B00-4C22-BD32-CF9E1CB1F4B6}"/>
                  </a:ext>
                </a:extLst>
              </p14:cNvPr>
              <p14:cNvContentPartPr/>
              <p14:nvPr/>
            </p14:nvContentPartPr>
            <p14:xfrm>
              <a:off x="4613329" y="4790059"/>
              <a:ext cx="13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613AD0F-5B00-4C22-BD32-CF9E1CB1F4B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04689" y="4781419"/>
                <a:ext cx="148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8F53915-F6C7-4B4D-94DA-2520DC27ED14}"/>
                  </a:ext>
                </a:extLst>
              </p14:cNvPr>
              <p14:cNvContentPartPr/>
              <p14:nvPr/>
            </p14:nvContentPartPr>
            <p14:xfrm>
              <a:off x="4487689" y="3969259"/>
              <a:ext cx="126720" cy="93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8F53915-F6C7-4B4D-94DA-2520DC27ED1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79049" y="3960619"/>
                <a:ext cx="14436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BD8144E-5621-4050-AFD7-1711C70CAE7F}"/>
              </a:ext>
            </a:extLst>
          </p:cNvPr>
          <p:cNvGrpSpPr/>
          <p:nvPr/>
        </p:nvGrpSpPr>
        <p:grpSpPr>
          <a:xfrm>
            <a:off x="5344129" y="4790059"/>
            <a:ext cx="1040040" cy="237600"/>
            <a:chOff x="5344129" y="4790059"/>
            <a:chExt cx="104004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3E6C79-1777-41BF-9E40-D333E7664ACF}"/>
                    </a:ext>
                  </a:extLst>
                </p14:cNvPr>
                <p14:cNvContentPartPr/>
                <p14:nvPr/>
              </p14:nvContentPartPr>
              <p14:xfrm>
                <a:off x="5344129" y="4822819"/>
                <a:ext cx="177840" cy="204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3E6C79-1777-41BF-9E40-D333E7664A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35129" y="4813819"/>
                  <a:ext cx="195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BEB851E-0853-4236-A7B6-E17B612EC1DA}"/>
                    </a:ext>
                  </a:extLst>
                </p14:cNvPr>
                <p14:cNvContentPartPr/>
                <p14:nvPr/>
              </p14:nvContentPartPr>
              <p14:xfrm>
                <a:off x="5550409" y="4926139"/>
                <a:ext cx="78120" cy="77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BEB851E-0853-4236-A7B6-E17B612EC1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41409" y="4917139"/>
                  <a:ext cx="95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96ED06-4977-4B0D-8D6F-77C8CB9A43FB}"/>
                    </a:ext>
                  </a:extLst>
                </p14:cNvPr>
                <p14:cNvContentPartPr/>
                <p14:nvPr/>
              </p14:nvContentPartPr>
              <p14:xfrm>
                <a:off x="5831209" y="4872139"/>
                <a:ext cx="96480" cy="10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96ED06-4977-4B0D-8D6F-77C8CB9A43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22209" y="4863499"/>
                  <a:ext cx="114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76661B-EC5E-49B1-B2D5-AFAFD52DC6B9}"/>
                    </a:ext>
                  </a:extLst>
                </p14:cNvPr>
                <p14:cNvContentPartPr/>
                <p14:nvPr/>
              </p14:nvContentPartPr>
              <p14:xfrm>
                <a:off x="5846329" y="4901659"/>
                <a:ext cx="114840" cy="30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76661B-EC5E-49B1-B2D5-AFAFD52DC6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7329" y="4893019"/>
                  <a:ext cx="132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8564C1-12B3-48F0-9DE6-1A3CD5130668}"/>
                    </a:ext>
                  </a:extLst>
                </p14:cNvPr>
                <p14:cNvContentPartPr/>
                <p14:nvPr/>
              </p14:nvContentPartPr>
              <p14:xfrm>
                <a:off x="6095449" y="4790059"/>
                <a:ext cx="174600" cy="162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8564C1-12B3-48F0-9DE6-1A3CD51306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86809" y="4781419"/>
                  <a:ext cx="192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A1497C-E76F-498C-9781-4654B5E1091C}"/>
                    </a:ext>
                  </a:extLst>
                </p14:cNvPr>
                <p14:cNvContentPartPr/>
                <p14:nvPr/>
              </p14:nvContentPartPr>
              <p14:xfrm>
                <a:off x="6277969" y="4790059"/>
                <a:ext cx="106200" cy="14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A1497C-E76F-498C-9781-4654B5E10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68969" y="4781419"/>
                  <a:ext cx="123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B3040D-CFD8-4607-BFCA-94BA2BABAFF3}"/>
              </a:ext>
            </a:extLst>
          </p:cNvPr>
          <p:cNvGrpSpPr/>
          <p:nvPr/>
        </p:nvGrpSpPr>
        <p:grpSpPr>
          <a:xfrm>
            <a:off x="6961249" y="4725979"/>
            <a:ext cx="587520" cy="239400"/>
            <a:chOff x="6961249" y="4725979"/>
            <a:chExt cx="5875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E31A9F-FAAA-47B5-9FD6-594101E1F762}"/>
                    </a:ext>
                  </a:extLst>
                </p14:cNvPr>
                <p14:cNvContentPartPr/>
                <p14:nvPr/>
              </p14:nvContentPartPr>
              <p14:xfrm>
                <a:off x="6961249" y="4772419"/>
                <a:ext cx="194040" cy="192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E31A9F-FAAA-47B5-9FD6-594101E1F7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52609" y="4763419"/>
                  <a:ext cx="211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ADA1D5-C7F8-4283-AE0A-86520C58FD53}"/>
                    </a:ext>
                  </a:extLst>
                </p14:cNvPr>
                <p14:cNvContentPartPr/>
                <p14:nvPr/>
              </p14:nvContentPartPr>
              <p14:xfrm>
                <a:off x="7267609" y="4791139"/>
                <a:ext cx="131040" cy="9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ADA1D5-C7F8-4283-AE0A-86520C58FD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8969" y="4782499"/>
                  <a:ext cx="148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322996-3B6A-440C-B5DA-1CC3BDC162B3}"/>
                    </a:ext>
                  </a:extLst>
                </p14:cNvPr>
                <p14:cNvContentPartPr/>
                <p14:nvPr/>
              </p14:nvContentPartPr>
              <p14:xfrm>
                <a:off x="7539049" y="4725979"/>
                <a:ext cx="9720" cy="19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322996-3B6A-440C-B5DA-1CC3BDC162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30049" y="4717339"/>
                  <a:ext cx="2736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6D2EE8F-CC64-4413-B0F0-709DCF463C51}"/>
                  </a:ext>
                </a:extLst>
              </p14:cNvPr>
              <p14:cNvContentPartPr/>
              <p14:nvPr/>
            </p14:nvContentPartPr>
            <p14:xfrm>
              <a:off x="741169" y="3144499"/>
              <a:ext cx="245880" cy="276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6D2EE8F-CC64-4413-B0F0-709DCF463C5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2169" y="3135859"/>
                <a:ext cx="2635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F10CB8-866F-4DB3-9F1D-180A729DF807}"/>
                  </a:ext>
                </a:extLst>
              </p14:cNvPr>
              <p14:cNvContentPartPr/>
              <p14:nvPr/>
            </p14:nvContentPartPr>
            <p14:xfrm>
              <a:off x="705529" y="2736259"/>
              <a:ext cx="240840" cy="238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F10CB8-866F-4DB3-9F1D-180A729DF80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6529" y="2727259"/>
                <a:ext cx="2584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6C69ACB-800C-49F3-AE97-FA72612E3B05}"/>
                  </a:ext>
                </a:extLst>
              </p14:cNvPr>
              <p14:cNvContentPartPr/>
              <p14:nvPr/>
            </p14:nvContentPartPr>
            <p14:xfrm>
              <a:off x="709129" y="3549859"/>
              <a:ext cx="280800" cy="282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6C69ACB-800C-49F3-AE97-FA72612E3B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0489" y="3541219"/>
                <a:ext cx="29844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F76255D-9951-4127-90CB-BFB8D2F3BA0D}"/>
              </a:ext>
            </a:extLst>
          </p:cNvPr>
          <p:cNvGrpSpPr/>
          <p:nvPr/>
        </p:nvGrpSpPr>
        <p:grpSpPr>
          <a:xfrm>
            <a:off x="345169" y="2244859"/>
            <a:ext cx="663840" cy="617040"/>
            <a:chOff x="345169" y="2244859"/>
            <a:chExt cx="663840" cy="61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AAA40E-9F79-4254-9A69-44C42AA1C46E}"/>
                    </a:ext>
                  </a:extLst>
                </p14:cNvPr>
                <p14:cNvContentPartPr/>
                <p14:nvPr/>
              </p14:nvContentPartPr>
              <p14:xfrm>
                <a:off x="399529" y="2278339"/>
                <a:ext cx="73080" cy="3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AAA40E-9F79-4254-9A69-44C42AA1C4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0529" y="2269339"/>
                  <a:ext cx="90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648F41-2FF3-46B4-8863-D63F5B67CBE9}"/>
                    </a:ext>
                  </a:extLst>
                </p14:cNvPr>
                <p14:cNvContentPartPr/>
                <p14:nvPr/>
              </p14:nvContentPartPr>
              <p14:xfrm>
                <a:off x="356689" y="2293819"/>
                <a:ext cx="108360" cy="21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648F41-2FF3-46B4-8863-D63F5B67CB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8049" y="2284819"/>
                  <a:ext cx="126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96F513-356F-49B0-8DB8-A823206DF417}"/>
                    </a:ext>
                  </a:extLst>
                </p14:cNvPr>
                <p14:cNvContentPartPr/>
                <p14:nvPr/>
              </p14:nvContentPartPr>
              <p14:xfrm>
                <a:off x="345169" y="2658499"/>
                <a:ext cx="152280" cy="20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96F513-356F-49B0-8DB8-A823206DF41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169" y="2649499"/>
                  <a:ext cx="169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F0C4A3-C5BB-41AD-A814-82917E643373}"/>
                    </a:ext>
                  </a:extLst>
                </p14:cNvPr>
                <p14:cNvContentPartPr/>
                <p14:nvPr/>
              </p14:nvContentPartPr>
              <p14:xfrm>
                <a:off x="719929" y="2244859"/>
                <a:ext cx="289080" cy="31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F0C4A3-C5BB-41AD-A814-82917E6433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1289" y="2236219"/>
                  <a:ext cx="30672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04F581-7E8C-44DF-8B0A-2AB1D8B7D0DD}"/>
              </a:ext>
            </a:extLst>
          </p:cNvPr>
          <p:cNvGrpSpPr/>
          <p:nvPr/>
        </p:nvGrpSpPr>
        <p:grpSpPr>
          <a:xfrm>
            <a:off x="250129" y="3567139"/>
            <a:ext cx="802440" cy="780120"/>
            <a:chOff x="250129" y="3567139"/>
            <a:chExt cx="802440" cy="7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E275A3-EBAF-4A00-A5B4-06AE44E6C2BA}"/>
                    </a:ext>
                  </a:extLst>
                </p14:cNvPr>
                <p14:cNvContentPartPr/>
                <p14:nvPr/>
              </p14:nvContentPartPr>
              <p14:xfrm>
                <a:off x="287569" y="4045579"/>
                <a:ext cx="71640" cy="1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E275A3-EBAF-4A00-A5B4-06AE44E6C2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8929" y="4036939"/>
                  <a:ext cx="89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8FADD1-2CC7-48B0-9F9F-0D0383C0D88C}"/>
                    </a:ext>
                  </a:extLst>
                </p14:cNvPr>
                <p14:cNvContentPartPr/>
                <p14:nvPr/>
              </p14:nvContentPartPr>
              <p14:xfrm>
                <a:off x="250129" y="4070059"/>
                <a:ext cx="120960" cy="182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8FADD1-2CC7-48B0-9F9F-0D0383C0D8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129" y="4061059"/>
                  <a:ext cx="138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5B89CD-58C0-4123-AE34-C6C118573E3B}"/>
                    </a:ext>
                  </a:extLst>
                </p14:cNvPr>
                <p14:cNvContentPartPr/>
                <p14:nvPr/>
              </p14:nvContentPartPr>
              <p14:xfrm>
                <a:off x="501049" y="4021459"/>
                <a:ext cx="30600" cy="200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5B89CD-58C0-4123-AE34-C6C118573E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2409" y="4012459"/>
                  <a:ext cx="48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492B91-A702-40B4-9670-1BDF9BE80DFE}"/>
                    </a:ext>
                  </a:extLst>
                </p14:cNvPr>
                <p14:cNvContentPartPr/>
                <p14:nvPr/>
              </p14:nvContentPartPr>
              <p14:xfrm>
                <a:off x="412489" y="3567139"/>
                <a:ext cx="77040" cy="57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492B91-A702-40B4-9670-1BDF9BE80D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3849" y="3558499"/>
                  <a:ext cx="94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C1BAA1-6155-4EA9-8BFA-884AF3B9E954}"/>
                    </a:ext>
                  </a:extLst>
                </p14:cNvPr>
                <p14:cNvContentPartPr/>
                <p14:nvPr/>
              </p14:nvContentPartPr>
              <p14:xfrm>
                <a:off x="371089" y="3607459"/>
                <a:ext cx="137160" cy="18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C1BAA1-6155-4EA9-8BFA-884AF3B9E9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2089" y="3598819"/>
                  <a:ext cx="154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CC3F6C8-77E1-4623-B703-166E990A605B}"/>
                    </a:ext>
                  </a:extLst>
                </p14:cNvPr>
                <p14:cNvContentPartPr/>
                <p14:nvPr/>
              </p14:nvContentPartPr>
              <p14:xfrm>
                <a:off x="667369" y="3842539"/>
                <a:ext cx="385200" cy="504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CC3F6C8-77E1-4623-B703-166E990A60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8729" y="3833539"/>
                  <a:ext cx="402840" cy="52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B416DD-248F-431A-A2B8-BF96F1C5DE23}"/>
                  </a:ext>
                </a:extLst>
              </p14:cNvPr>
              <p14:cNvContentPartPr/>
              <p14:nvPr/>
            </p14:nvContentPartPr>
            <p14:xfrm>
              <a:off x="3794689" y="1036699"/>
              <a:ext cx="154800" cy="382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B416DD-248F-431A-A2B8-BF96F1C5DE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786049" y="1027699"/>
                <a:ext cx="17244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166008-F2A4-4A88-B7BF-CE7840E5D2BA}"/>
                  </a:ext>
                </a:extLst>
              </p14:cNvPr>
              <p14:cNvContentPartPr/>
              <p14:nvPr/>
            </p14:nvContentPartPr>
            <p14:xfrm>
              <a:off x="3451249" y="1500019"/>
              <a:ext cx="228240" cy="2408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166008-F2A4-4A88-B7BF-CE7840E5D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2609" y="1491379"/>
                <a:ext cx="245880" cy="24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62E39B-EA99-49A0-AD5D-6EA203A3468A}"/>
                  </a:ext>
                </a:extLst>
              </p14:cNvPr>
              <p14:cNvContentPartPr/>
              <p14:nvPr/>
            </p14:nvContentPartPr>
            <p14:xfrm>
              <a:off x="1369729" y="1945699"/>
              <a:ext cx="3089520" cy="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62E39B-EA99-49A0-AD5D-6EA203A346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1089" y="1937059"/>
                <a:ext cx="310716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B66A8-59C1-4FFE-8E5B-C056E42EA6F1}"/>
              </a:ext>
            </a:extLst>
          </p:cNvPr>
          <p:cNvGrpSpPr/>
          <p:nvPr/>
        </p:nvGrpSpPr>
        <p:grpSpPr>
          <a:xfrm>
            <a:off x="3825649" y="2306419"/>
            <a:ext cx="804600" cy="421920"/>
            <a:chOff x="3825649" y="2306419"/>
            <a:chExt cx="8046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8D0408-ECEC-4C32-822B-6E99BCDBA4EC}"/>
                    </a:ext>
                  </a:extLst>
                </p14:cNvPr>
                <p14:cNvContentPartPr/>
                <p14:nvPr/>
              </p14:nvContentPartPr>
              <p14:xfrm>
                <a:off x="3827449" y="2314699"/>
                <a:ext cx="23040" cy="23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8D0408-ECEC-4C32-822B-6E99BCDBA4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18449" y="2305699"/>
                  <a:ext cx="40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368F04-8B36-4E0A-8118-8CA6493D646C}"/>
                    </a:ext>
                  </a:extLst>
                </p14:cNvPr>
                <p14:cNvContentPartPr/>
                <p14:nvPr/>
              </p14:nvContentPartPr>
              <p14:xfrm>
                <a:off x="3825649" y="2308219"/>
                <a:ext cx="163440" cy="25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368F04-8B36-4E0A-8118-8CA6493D64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16649" y="2299579"/>
                  <a:ext cx="181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39B72A-2AC5-49FB-BB8C-CF2ABDDAB839}"/>
                    </a:ext>
                  </a:extLst>
                </p14:cNvPr>
                <p14:cNvContentPartPr/>
                <p14:nvPr/>
              </p14:nvContentPartPr>
              <p14:xfrm>
                <a:off x="4042369" y="2313619"/>
                <a:ext cx="45000" cy="25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39B72A-2AC5-49FB-BB8C-CF2ABDDAB8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3729" y="2304619"/>
                  <a:ext cx="62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7F3875-9354-4577-B84C-04EE4252622C}"/>
                    </a:ext>
                  </a:extLst>
                </p14:cNvPr>
                <p14:cNvContentPartPr/>
                <p14:nvPr/>
              </p14:nvContentPartPr>
              <p14:xfrm>
                <a:off x="4069729" y="2466979"/>
                <a:ext cx="186480" cy="26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7F3875-9354-4577-B84C-04EE425262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1089" y="2458339"/>
                  <a:ext cx="204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DAD569-4D4D-4502-8102-8A0FCE558029}"/>
                    </a:ext>
                  </a:extLst>
                </p14:cNvPr>
                <p14:cNvContentPartPr/>
                <p14:nvPr/>
              </p14:nvContentPartPr>
              <p14:xfrm>
                <a:off x="4468609" y="2306419"/>
                <a:ext cx="161640" cy="21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DAD569-4D4D-4502-8102-8A0FCE5580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9969" y="2297419"/>
                  <a:ext cx="17928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63430B-22BD-4B4A-9F07-335A90220DEE}"/>
                  </a:ext>
                </a:extLst>
              </p14:cNvPr>
              <p14:cNvContentPartPr/>
              <p14:nvPr/>
            </p14:nvContentPartPr>
            <p14:xfrm>
              <a:off x="3699649" y="2797459"/>
              <a:ext cx="1045800" cy="50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63430B-22BD-4B4A-9F07-335A90220D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0649" y="2788819"/>
                <a:ext cx="10634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9D9641-FF9F-4B6A-AE4A-CD8BC2160F2C}"/>
                  </a:ext>
                </a:extLst>
              </p14:cNvPr>
              <p14:cNvContentPartPr/>
              <p14:nvPr/>
            </p14:nvContentPartPr>
            <p14:xfrm>
              <a:off x="384049" y="2838859"/>
              <a:ext cx="384480" cy="103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9D9641-FF9F-4B6A-AE4A-CD8BC2160F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049" y="2829859"/>
                <a:ext cx="402120" cy="1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33F8C7-DA4E-4D32-A967-2EA5BA00746A}"/>
                  </a:ext>
                </a:extLst>
              </p14:cNvPr>
              <p14:cNvContentPartPr/>
              <p14:nvPr/>
            </p14:nvContentPartPr>
            <p14:xfrm>
              <a:off x="3747529" y="1708819"/>
              <a:ext cx="865440" cy="4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33F8C7-DA4E-4D32-A967-2EA5BA0074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8889" y="1699819"/>
                <a:ext cx="883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1E1E4ED-A4FE-486C-887A-CE729F24858B}"/>
              </a:ext>
            </a:extLst>
          </p:cNvPr>
          <p:cNvGrpSpPr/>
          <p:nvPr/>
        </p:nvGrpSpPr>
        <p:grpSpPr>
          <a:xfrm>
            <a:off x="3370969" y="213739"/>
            <a:ext cx="186480" cy="273600"/>
            <a:chOff x="3370969" y="213739"/>
            <a:chExt cx="1864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CF02C3-68C3-41A6-94AD-B40B60D9E7AF}"/>
                    </a:ext>
                  </a:extLst>
                </p14:cNvPr>
                <p14:cNvContentPartPr/>
                <p14:nvPr/>
              </p14:nvContentPartPr>
              <p14:xfrm>
                <a:off x="3370969" y="318139"/>
                <a:ext cx="84240" cy="16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CF02C3-68C3-41A6-94AD-B40B60D9E7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1969" y="309499"/>
                  <a:ext cx="101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74D9D0-510E-4E4A-8EC2-87C3100DFA35}"/>
                    </a:ext>
                  </a:extLst>
                </p14:cNvPr>
                <p14:cNvContentPartPr/>
                <p14:nvPr/>
              </p14:nvContentPartPr>
              <p14:xfrm>
                <a:off x="3489769" y="213739"/>
                <a:ext cx="67680" cy="1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74D9D0-510E-4E4A-8EC2-87C3100DFA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81129" y="205099"/>
                  <a:ext cx="853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A33F1B-A3D6-4F48-B199-8C86EE35D403}"/>
                  </a:ext>
                </a:extLst>
              </p14:cNvPr>
              <p14:cNvContentPartPr/>
              <p14:nvPr/>
            </p14:nvContentPartPr>
            <p14:xfrm>
              <a:off x="421129" y="2222539"/>
              <a:ext cx="28080" cy="18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A33F1B-A3D6-4F48-B199-8C86EE35D4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129" y="2213539"/>
                <a:ext cx="457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AD48B3-6921-4161-ACD5-E0C8EAAF922E}"/>
                  </a:ext>
                </a:extLst>
              </p14:cNvPr>
              <p14:cNvContentPartPr/>
              <p14:nvPr/>
            </p14:nvContentPartPr>
            <p14:xfrm>
              <a:off x="373249" y="2740579"/>
              <a:ext cx="148320" cy="239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AD48B3-6921-4161-ACD5-E0C8EAAF92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609" y="2731939"/>
                <a:ext cx="165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E179F0-F83F-44C4-96DE-E8CB6B358AFF}"/>
                  </a:ext>
                </a:extLst>
              </p14:cNvPr>
              <p14:cNvContentPartPr/>
              <p14:nvPr/>
            </p14:nvContentPartPr>
            <p14:xfrm>
              <a:off x="3336769" y="913939"/>
              <a:ext cx="286920" cy="24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E179F0-F83F-44C4-96DE-E8CB6B358A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7769" y="904939"/>
                <a:ext cx="30456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BBAB649-D60D-453F-9693-7D4F514DF1B7}"/>
              </a:ext>
            </a:extLst>
          </p:cNvPr>
          <p:cNvGrpSpPr/>
          <p:nvPr/>
        </p:nvGrpSpPr>
        <p:grpSpPr>
          <a:xfrm>
            <a:off x="5763529" y="542059"/>
            <a:ext cx="2271960" cy="327960"/>
            <a:chOff x="5763529" y="542059"/>
            <a:chExt cx="227196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99A88E-4931-45FE-9599-D7872277CE38}"/>
                    </a:ext>
                  </a:extLst>
                </p14:cNvPr>
                <p14:cNvContentPartPr/>
                <p14:nvPr/>
              </p14:nvContentPartPr>
              <p14:xfrm>
                <a:off x="5763529" y="566179"/>
                <a:ext cx="153720" cy="303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99A88E-4931-45FE-9599-D7872277CE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4529" y="557539"/>
                  <a:ext cx="171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2280258-3407-44E7-AD04-AEFED735C3C1}"/>
                    </a:ext>
                  </a:extLst>
                </p14:cNvPr>
                <p14:cNvContentPartPr/>
                <p14:nvPr/>
              </p14:nvContentPartPr>
              <p14:xfrm>
                <a:off x="5978809" y="673099"/>
                <a:ext cx="143640" cy="154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2280258-3407-44E7-AD04-AEFED735C3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9809" y="664459"/>
                  <a:ext cx="161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632E24-ADE2-4B45-9B93-470B2A50EC51}"/>
                    </a:ext>
                  </a:extLst>
                </p14:cNvPr>
                <p14:cNvContentPartPr/>
                <p14:nvPr/>
              </p14:nvContentPartPr>
              <p14:xfrm>
                <a:off x="6160969" y="549979"/>
                <a:ext cx="116640" cy="12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632E24-ADE2-4B45-9B93-470B2A50EC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1969" y="541339"/>
                  <a:ext cx="134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BB9F75-E12A-4AE4-8F9C-3DEE44DABB7F}"/>
                    </a:ext>
                  </a:extLst>
                </p14:cNvPr>
                <p14:cNvContentPartPr/>
                <p14:nvPr/>
              </p14:nvContentPartPr>
              <p14:xfrm>
                <a:off x="6499009" y="614779"/>
                <a:ext cx="16920" cy="23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BB9F75-E12A-4AE4-8F9C-3DEE44DABB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0369" y="605779"/>
                  <a:ext cx="34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F2A995-A0C4-4D07-AF41-77D678E01097}"/>
                    </a:ext>
                  </a:extLst>
                </p14:cNvPr>
                <p14:cNvContentPartPr/>
                <p14:nvPr/>
              </p14:nvContentPartPr>
              <p14:xfrm>
                <a:off x="6420889" y="752299"/>
                <a:ext cx="149400" cy="2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F2A995-A0C4-4D07-AF41-77D678E010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12249" y="743659"/>
                  <a:ext cx="167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20D259-9134-4CD8-9D2B-55AA8F4DBD4B}"/>
                    </a:ext>
                  </a:extLst>
                </p14:cNvPr>
                <p14:cNvContentPartPr/>
                <p14:nvPr/>
              </p14:nvContentPartPr>
              <p14:xfrm>
                <a:off x="6687649" y="594259"/>
                <a:ext cx="157320" cy="23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20D259-9134-4CD8-9D2B-55AA8F4DBD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79009" y="585619"/>
                  <a:ext cx="174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2BCE1F-80BE-464E-8E34-9513043F4217}"/>
                    </a:ext>
                  </a:extLst>
                </p14:cNvPr>
                <p14:cNvContentPartPr/>
                <p14:nvPr/>
              </p14:nvContentPartPr>
              <p14:xfrm>
                <a:off x="6883129" y="671659"/>
                <a:ext cx="18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2BCE1F-80BE-464E-8E34-9513043F42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74489" y="663019"/>
                  <a:ext cx="19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4481D9-A501-4F87-BA73-31BD8109730F}"/>
                    </a:ext>
                  </a:extLst>
                </p14:cNvPr>
                <p14:cNvContentPartPr/>
                <p14:nvPr/>
              </p14:nvContentPartPr>
              <p14:xfrm>
                <a:off x="7066369" y="542059"/>
                <a:ext cx="129600" cy="151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4481D9-A501-4F87-BA73-31BD810973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7729" y="533419"/>
                  <a:ext cx="147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E5C61C-CD34-4E20-A5DF-3630D863D3C1}"/>
                    </a:ext>
                  </a:extLst>
                </p14:cNvPr>
                <p14:cNvContentPartPr/>
                <p14:nvPr/>
              </p14:nvContentPartPr>
              <p14:xfrm>
                <a:off x="7392529" y="575179"/>
                <a:ext cx="14400" cy="23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E5C61C-CD34-4E20-A5DF-3630D863D3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3889" y="566179"/>
                  <a:ext cx="32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93C1BE-4742-4E7F-880F-9B8B3B8CF95A}"/>
                    </a:ext>
                  </a:extLst>
                </p14:cNvPr>
                <p14:cNvContentPartPr/>
                <p14:nvPr/>
              </p14:nvContentPartPr>
              <p14:xfrm>
                <a:off x="7310089" y="686779"/>
                <a:ext cx="137520" cy="3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93C1BE-4742-4E7F-880F-9B8B3B8CF9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1089" y="677779"/>
                  <a:ext cx="155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BFFD75-A593-49B3-B226-4F44725807B0}"/>
                    </a:ext>
                  </a:extLst>
                </p14:cNvPr>
                <p14:cNvContentPartPr/>
                <p14:nvPr/>
              </p14:nvContentPartPr>
              <p14:xfrm>
                <a:off x="7492609" y="574099"/>
                <a:ext cx="200520" cy="25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BFFD75-A593-49B3-B226-4F44725807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83609" y="565459"/>
                  <a:ext cx="218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579C6D-5EB6-4B8D-9C17-CF5EE36F6B6F}"/>
                    </a:ext>
                  </a:extLst>
                </p14:cNvPr>
                <p14:cNvContentPartPr/>
                <p14:nvPr/>
              </p14:nvContentPartPr>
              <p14:xfrm>
                <a:off x="7684489" y="741139"/>
                <a:ext cx="150120" cy="9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579C6D-5EB6-4B8D-9C17-CF5EE36F6B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75489" y="732499"/>
                  <a:ext cx="167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EDA81C-7EB8-442D-B88E-6B679FCAD49B}"/>
                    </a:ext>
                  </a:extLst>
                </p14:cNvPr>
                <p14:cNvContentPartPr/>
                <p14:nvPr/>
              </p14:nvContentPartPr>
              <p14:xfrm>
                <a:off x="7917409" y="561859"/>
                <a:ext cx="118080" cy="16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EDA81C-7EB8-442D-B88E-6B679FCAD4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08409" y="553219"/>
                  <a:ext cx="1357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C6BF29-DE13-4F55-B54C-48891FB72CE7}"/>
              </a:ext>
            </a:extLst>
          </p:cNvPr>
          <p:cNvGrpSpPr/>
          <p:nvPr/>
        </p:nvGrpSpPr>
        <p:grpSpPr>
          <a:xfrm>
            <a:off x="6418729" y="967219"/>
            <a:ext cx="796680" cy="336240"/>
            <a:chOff x="6418729" y="967219"/>
            <a:chExt cx="7966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A88172-A7D3-470E-9016-80C55732A840}"/>
                    </a:ext>
                  </a:extLst>
                </p14:cNvPr>
                <p14:cNvContentPartPr/>
                <p14:nvPr/>
              </p14:nvContentPartPr>
              <p14:xfrm>
                <a:off x="6418729" y="1010779"/>
                <a:ext cx="54720" cy="29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A88172-A7D3-470E-9016-80C55732A8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9729" y="1002139"/>
                  <a:ext cx="72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4ACA7C-BE19-40F8-99B9-03B29230F71D}"/>
                    </a:ext>
                  </a:extLst>
                </p14:cNvPr>
                <p14:cNvContentPartPr/>
                <p14:nvPr/>
              </p14:nvContentPartPr>
              <p14:xfrm>
                <a:off x="6543649" y="1011499"/>
                <a:ext cx="224640" cy="25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4ACA7C-BE19-40F8-99B9-03B29230F7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34649" y="1002499"/>
                  <a:ext cx="24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DD9E11-9DC0-442A-BE91-0A72B9E1038C}"/>
                    </a:ext>
                  </a:extLst>
                </p14:cNvPr>
                <p14:cNvContentPartPr/>
                <p14:nvPr/>
              </p14:nvContentPartPr>
              <p14:xfrm>
                <a:off x="6851449" y="1160899"/>
                <a:ext cx="174240" cy="110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DD9E11-9DC0-442A-BE91-0A72B9E103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2809" y="1152259"/>
                  <a:ext cx="191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365CCB-C367-4E03-A2A7-545C144924E5}"/>
                    </a:ext>
                  </a:extLst>
                </p14:cNvPr>
                <p14:cNvContentPartPr/>
                <p14:nvPr/>
              </p14:nvContentPartPr>
              <p14:xfrm>
                <a:off x="7042609" y="967219"/>
                <a:ext cx="172800" cy="165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365CCB-C367-4E03-A2A7-545C144924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3609" y="958579"/>
                  <a:ext cx="1904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3454C5-CB2A-4AA0-8426-A0EED8C499C2}"/>
              </a:ext>
            </a:extLst>
          </p:cNvPr>
          <p:cNvGrpSpPr/>
          <p:nvPr/>
        </p:nvGrpSpPr>
        <p:grpSpPr>
          <a:xfrm>
            <a:off x="5167009" y="998899"/>
            <a:ext cx="1061640" cy="368640"/>
            <a:chOff x="5167009" y="998899"/>
            <a:chExt cx="106164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47BFEF-9607-4655-A2E2-8106641DE8B3}"/>
                    </a:ext>
                  </a:extLst>
                </p14:cNvPr>
                <p14:cNvContentPartPr/>
                <p14:nvPr/>
              </p14:nvContentPartPr>
              <p14:xfrm>
                <a:off x="5167009" y="1104019"/>
                <a:ext cx="161280" cy="263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47BFEF-9607-4655-A2E2-8106641DE8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58369" y="1095379"/>
                  <a:ext cx="178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D4C2B9-508D-4FC7-B346-640FADBD3FDF}"/>
                    </a:ext>
                  </a:extLst>
                </p14:cNvPr>
                <p14:cNvContentPartPr/>
                <p14:nvPr/>
              </p14:nvContentPartPr>
              <p14:xfrm>
                <a:off x="5351329" y="998899"/>
                <a:ext cx="160560" cy="25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D4C2B9-508D-4FC7-B346-640FADBD3F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42689" y="989899"/>
                  <a:ext cx="178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431CF5-3C19-4629-9AA1-76FF1738283E}"/>
                    </a:ext>
                  </a:extLst>
                </p14:cNvPr>
                <p14:cNvContentPartPr/>
                <p14:nvPr/>
              </p14:nvContentPartPr>
              <p14:xfrm>
                <a:off x="5564089" y="1008259"/>
                <a:ext cx="254880" cy="28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431CF5-3C19-4629-9AA1-76FF173828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55449" y="999619"/>
                  <a:ext cx="272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080AD8-7323-4C39-8C11-603F1AB34AD8}"/>
                    </a:ext>
                  </a:extLst>
                </p14:cNvPr>
                <p14:cNvContentPartPr/>
                <p14:nvPr/>
              </p14:nvContentPartPr>
              <p14:xfrm>
                <a:off x="5909329" y="1118779"/>
                <a:ext cx="319320" cy="158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080AD8-7323-4C39-8C11-603F1AB34A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00329" y="1109779"/>
                  <a:ext cx="33696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7ED2456-74D6-4179-8AF2-2AA2B4CB5AA5}"/>
                  </a:ext>
                </a:extLst>
              </p14:cNvPr>
              <p14:cNvContentPartPr/>
              <p14:nvPr/>
            </p14:nvContentPartPr>
            <p14:xfrm>
              <a:off x="4648969" y="908179"/>
              <a:ext cx="202680" cy="178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7ED2456-74D6-4179-8AF2-2AA2B4CB5A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39969" y="899539"/>
                <a:ext cx="220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8CCCC6-D1B1-4C7E-A5CF-46048ED36FB1}"/>
                  </a:ext>
                </a:extLst>
              </p14:cNvPr>
              <p14:cNvContentPartPr/>
              <p14:nvPr/>
            </p14:nvContentPartPr>
            <p14:xfrm>
              <a:off x="4641409" y="1197979"/>
              <a:ext cx="219600" cy="2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8CCCC6-D1B1-4C7E-A5CF-46048ED36F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32769" y="1188979"/>
                <a:ext cx="237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0B9E4FD-49F5-4DB4-870E-97CE6D4F7807}"/>
                  </a:ext>
                </a:extLst>
              </p14:cNvPr>
              <p14:cNvContentPartPr/>
              <p14:nvPr/>
            </p14:nvContentPartPr>
            <p14:xfrm>
              <a:off x="640369" y="2216059"/>
              <a:ext cx="355320" cy="345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0B9E4FD-49F5-4DB4-870E-97CE6D4F780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1729" y="2207419"/>
                <a:ext cx="3729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D2D9253-6268-4B16-9ADC-FACAFEF6AF8F}"/>
                  </a:ext>
                </a:extLst>
              </p14:cNvPr>
              <p14:cNvContentPartPr/>
              <p14:nvPr/>
            </p14:nvContentPartPr>
            <p14:xfrm>
              <a:off x="3629809" y="3598819"/>
              <a:ext cx="906840" cy="1378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D2D9253-6268-4B16-9ADC-FACAFEF6AF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21169" y="3589819"/>
                <a:ext cx="924480" cy="13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DD357AA-BB0E-45E0-8287-BBDB37C05329}"/>
              </a:ext>
            </a:extLst>
          </p:cNvPr>
          <p:cNvGrpSpPr/>
          <p:nvPr/>
        </p:nvGrpSpPr>
        <p:grpSpPr>
          <a:xfrm>
            <a:off x="3599209" y="1751299"/>
            <a:ext cx="2675160" cy="3156120"/>
            <a:chOff x="3599209" y="1751299"/>
            <a:chExt cx="2675160" cy="31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7CA42C4-D658-49DE-B18C-82070A8F448D}"/>
                    </a:ext>
                  </a:extLst>
                </p14:cNvPr>
                <p14:cNvContentPartPr/>
                <p14:nvPr/>
              </p14:nvContentPartPr>
              <p14:xfrm>
                <a:off x="5641129" y="3022819"/>
                <a:ext cx="633240" cy="89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7CA42C4-D658-49DE-B18C-82070A8F4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32129" y="3013819"/>
                  <a:ext cx="650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6C5641-3533-49CA-B1EF-FB62C1143630}"/>
                    </a:ext>
                  </a:extLst>
                </p14:cNvPr>
                <p14:cNvContentPartPr/>
                <p14:nvPr/>
              </p14:nvContentPartPr>
              <p14:xfrm>
                <a:off x="5510449" y="2056939"/>
                <a:ext cx="158400" cy="210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6C5641-3533-49CA-B1EF-FB62C11436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01449" y="2047939"/>
                  <a:ext cx="176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79996F-76AE-4CAD-82D6-B497BADD51CE}"/>
                    </a:ext>
                  </a:extLst>
                </p14:cNvPr>
                <p14:cNvContentPartPr/>
                <p14:nvPr/>
              </p14:nvContentPartPr>
              <p14:xfrm>
                <a:off x="5757049" y="1905019"/>
                <a:ext cx="137520" cy="18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79996F-76AE-4CAD-82D6-B497BADD51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48049" y="1896379"/>
                  <a:ext cx="155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DF80D34-900A-44D9-ADBC-ADE507A10C84}"/>
                    </a:ext>
                  </a:extLst>
                </p14:cNvPr>
                <p14:cNvContentPartPr/>
                <p14:nvPr/>
              </p14:nvContentPartPr>
              <p14:xfrm>
                <a:off x="5299849" y="1751299"/>
                <a:ext cx="778320" cy="644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DF80D34-900A-44D9-ADBC-ADE507A10C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90849" y="1742299"/>
                  <a:ext cx="7959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D2E81E-E7D5-425C-9595-11B0D122FA50}"/>
                    </a:ext>
                  </a:extLst>
                </p14:cNvPr>
                <p14:cNvContentPartPr/>
                <p14:nvPr/>
              </p14:nvContentPartPr>
              <p14:xfrm>
                <a:off x="4863529" y="2717179"/>
                <a:ext cx="289440" cy="27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D2E81E-E7D5-425C-9595-11B0D122FA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54529" y="2708179"/>
                  <a:ext cx="307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EEC1BD-CA1C-4D61-8F89-CBBD0B250B3B}"/>
                    </a:ext>
                  </a:extLst>
                </p14:cNvPr>
                <p14:cNvContentPartPr/>
                <p14:nvPr/>
              </p14:nvContentPartPr>
              <p14:xfrm>
                <a:off x="5309929" y="2740579"/>
                <a:ext cx="208080" cy="3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EEC1BD-CA1C-4D61-8F89-CBBD0B250B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00929" y="2731579"/>
                  <a:ext cx="225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5484EB-E238-4A31-BEA9-25C943B52795}"/>
                    </a:ext>
                  </a:extLst>
                </p14:cNvPr>
                <p14:cNvContentPartPr/>
                <p14:nvPr/>
              </p14:nvContentPartPr>
              <p14:xfrm>
                <a:off x="5384809" y="2851459"/>
                <a:ext cx="137160" cy="1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5484EB-E238-4A31-BEA9-25C943B527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76169" y="2842819"/>
                  <a:ext cx="154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947046-5ADC-420A-BC93-AE046B928179}"/>
                    </a:ext>
                  </a:extLst>
                </p14:cNvPr>
                <p14:cNvContentPartPr/>
                <p14:nvPr/>
              </p14:nvContentPartPr>
              <p14:xfrm>
                <a:off x="5803489" y="2596219"/>
                <a:ext cx="52920" cy="365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947046-5ADC-420A-BC93-AE046B9281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94849" y="2587579"/>
                  <a:ext cx="70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2B40D05-AD65-4B13-BFA8-B8A10BE62D5B}"/>
                    </a:ext>
                  </a:extLst>
                </p14:cNvPr>
                <p14:cNvContentPartPr/>
                <p14:nvPr/>
              </p14:nvContentPartPr>
              <p14:xfrm>
                <a:off x="5921929" y="2636539"/>
                <a:ext cx="286560" cy="235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2B40D05-AD65-4B13-BFA8-B8A10BE62D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12929" y="2627899"/>
                  <a:ext cx="304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E5C86D-E1CF-4DA9-8756-134DA626907B}"/>
                    </a:ext>
                  </a:extLst>
                </p14:cNvPr>
                <p14:cNvContentPartPr/>
                <p14:nvPr/>
              </p14:nvContentPartPr>
              <p14:xfrm>
                <a:off x="3630889" y="4022179"/>
                <a:ext cx="1969200" cy="885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E5C86D-E1CF-4DA9-8756-134DA62690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21889" y="4013539"/>
                  <a:ext cx="198684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D701425-DBF2-4C7A-96C1-C56B6B70FCC2}"/>
                    </a:ext>
                  </a:extLst>
                </p14:cNvPr>
                <p14:cNvContentPartPr/>
                <p14:nvPr/>
              </p14:nvContentPartPr>
              <p14:xfrm>
                <a:off x="3625849" y="3474259"/>
                <a:ext cx="1191600" cy="141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D701425-DBF2-4C7A-96C1-C56B6B70FC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6849" y="3465259"/>
                  <a:ext cx="1209240" cy="14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DA54B4-BC22-4BC5-8341-500E179E9A71}"/>
                    </a:ext>
                  </a:extLst>
                </p14:cNvPr>
                <p14:cNvContentPartPr/>
                <p14:nvPr/>
              </p14:nvContentPartPr>
              <p14:xfrm>
                <a:off x="3599209" y="2765419"/>
                <a:ext cx="948600" cy="2108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DA54B4-BC22-4BC5-8341-500E179E9A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90209" y="2756419"/>
                  <a:ext cx="966240" cy="21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FE6DDD-51A2-4BD5-B1DA-8F46B74D5FCC}"/>
                    </a:ext>
                  </a:extLst>
                </p14:cNvPr>
                <p14:cNvContentPartPr/>
                <p14:nvPr/>
              </p14:nvContentPartPr>
              <p14:xfrm>
                <a:off x="3607489" y="2240539"/>
                <a:ext cx="628920" cy="2661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FE6DDD-51A2-4BD5-B1DA-8F46B74D5F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98489" y="2231539"/>
                  <a:ext cx="646560" cy="26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6FE233-EA00-4BC5-A9C7-72C14B2DA6F3}"/>
                    </a:ext>
                  </a:extLst>
                </p14:cNvPr>
                <p14:cNvContentPartPr/>
                <p14:nvPr/>
              </p14:nvContentPartPr>
              <p14:xfrm>
                <a:off x="3997729" y="2015179"/>
                <a:ext cx="109800" cy="98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6FE233-EA00-4BC5-A9C7-72C14B2DA6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89089" y="2006179"/>
                  <a:ext cx="127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77341E-3E41-4342-A0A5-B5AB2842F217}"/>
                    </a:ext>
                  </a:extLst>
                </p14:cNvPr>
                <p14:cNvContentPartPr/>
                <p14:nvPr/>
              </p14:nvContentPartPr>
              <p14:xfrm>
                <a:off x="4106089" y="1887019"/>
                <a:ext cx="95400" cy="110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77341E-3E41-4342-A0A5-B5AB2842F2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7449" y="1878379"/>
                  <a:ext cx="113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A95FE0-225B-4942-85C7-11D418FCD940}"/>
                    </a:ext>
                  </a:extLst>
                </p14:cNvPr>
                <p14:cNvContentPartPr/>
                <p14:nvPr/>
              </p14:nvContentPartPr>
              <p14:xfrm>
                <a:off x="4386169" y="2569219"/>
                <a:ext cx="123840" cy="101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A95FE0-225B-4942-85C7-11D418FCD9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77169" y="2560579"/>
                  <a:ext cx="141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B196DB-9966-43FE-BB33-6A2BE326E18B}"/>
                    </a:ext>
                  </a:extLst>
                </p14:cNvPr>
                <p14:cNvContentPartPr/>
                <p14:nvPr/>
              </p14:nvContentPartPr>
              <p14:xfrm>
                <a:off x="4509649" y="2438899"/>
                <a:ext cx="138240" cy="9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B196DB-9966-43FE-BB33-6A2BE326E1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01009" y="2430259"/>
                  <a:ext cx="155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E6F431-D8A8-46CA-8564-4EA7C5BF3A53}"/>
                    </a:ext>
                  </a:extLst>
                </p14:cNvPr>
                <p14:cNvContentPartPr/>
                <p14:nvPr/>
              </p14:nvContentPartPr>
              <p14:xfrm>
                <a:off x="4821049" y="3248899"/>
                <a:ext cx="229680" cy="131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E6F431-D8A8-46CA-8564-4EA7C5BF3A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2049" y="3240259"/>
                  <a:ext cx="247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93D91E-F98F-443A-978C-D44917E1C8CE}"/>
                    </a:ext>
                  </a:extLst>
                </p14:cNvPr>
                <p14:cNvContentPartPr/>
                <p14:nvPr/>
              </p14:nvContentPartPr>
              <p14:xfrm>
                <a:off x="5227849" y="3705019"/>
                <a:ext cx="50040" cy="21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93D91E-F98F-443A-978C-D44917E1C8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18849" y="3696379"/>
                  <a:ext cx="67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DE6E14-8331-4EBC-BCE0-764E96693008}"/>
                    </a:ext>
                  </a:extLst>
                </p14:cNvPr>
                <p14:cNvContentPartPr/>
                <p14:nvPr/>
              </p14:nvContentPartPr>
              <p14:xfrm>
                <a:off x="5298769" y="3801499"/>
                <a:ext cx="59760" cy="67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DE6E14-8331-4EBC-BCE0-764E966930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90129" y="3792859"/>
                  <a:ext cx="77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2F90904-BD6E-43D4-BD9B-D426582C2D66}"/>
                    </a:ext>
                  </a:extLst>
                </p14:cNvPr>
                <p14:cNvContentPartPr/>
                <p14:nvPr/>
              </p14:nvContentPartPr>
              <p14:xfrm>
                <a:off x="5380849" y="3797899"/>
                <a:ext cx="78120" cy="163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2F90904-BD6E-43D4-BD9B-D426582C2D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2209" y="3789259"/>
                  <a:ext cx="95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84EE9B-9E99-47F8-94CA-74092DF6C317}"/>
                    </a:ext>
                  </a:extLst>
                </p14:cNvPr>
                <p14:cNvContentPartPr/>
                <p14:nvPr/>
              </p14:nvContentPartPr>
              <p14:xfrm>
                <a:off x="5532769" y="3805099"/>
                <a:ext cx="11988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84EE9B-9E99-47F8-94CA-74092DF6C3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24129" y="3796099"/>
                  <a:ext cx="1375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02B76B-9C6C-4AC5-978B-C046E47D0D5C}"/>
              </a:ext>
            </a:extLst>
          </p:cNvPr>
          <p:cNvGrpSpPr/>
          <p:nvPr/>
        </p:nvGrpSpPr>
        <p:grpSpPr>
          <a:xfrm>
            <a:off x="6124969" y="1862179"/>
            <a:ext cx="613800" cy="187560"/>
            <a:chOff x="6124969" y="1862179"/>
            <a:chExt cx="61380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D059D1-CDDD-47F4-B946-7411A060A108}"/>
                    </a:ext>
                  </a:extLst>
                </p14:cNvPr>
                <p14:cNvContentPartPr/>
                <p14:nvPr/>
              </p14:nvContentPartPr>
              <p14:xfrm>
                <a:off x="6124969" y="1877299"/>
                <a:ext cx="613800" cy="138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D059D1-CDDD-47F4-B946-7411A060A10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15969" y="1868659"/>
                  <a:ext cx="631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C96BDEF-26B3-45F8-ACED-442B9BFE5E39}"/>
                    </a:ext>
                  </a:extLst>
                </p14:cNvPr>
                <p14:cNvContentPartPr/>
                <p14:nvPr/>
              </p14:nvContentPartPr>
              <p14:xfrm>
                <a:off x="6254569" y="1862179"/>
                <a:ext cx="284400" cy="187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C96BDEF-26B3-45F8-ACED-442B9BFE5E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45569" y="1853179"/>
                  <a:ext cx="3020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18D0F8C-6C8A-48BE-B69F-FABAB679B67F}"/>
              </a:ext>
            </a:extLst>
          </p:cNvPr>
          <p:cNvGrpSpPr/>
          <p:nvPr/>
        </p:nvGrpSpPr>
        <p:grpSpPr>
          <a:xfrm>
            <a:off x="296929" y="3210019"/>
            <a:ext cx="717480" cy="1049040"/>
            <a:chOff x="296929" y="3210019"/>
            <a:chExt cx="717480" cy="10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50AE90-C3AD-463A-887F-900D41F11949}"/>
                    </a:ext>
                  </a:extLst>
                </p14:cNvPr>
                <p14:cNvContentPartPr/>
                <p14:nvPr/>
              </p14:nvContentPartPr>
              <p14:xfrm>
                <a:off x="377209" y="3210019"/>
                <a:ext cx="169560" cy="18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50AE90-C3AD-463A-887F-900D41F119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8209" y="3201019"/>
                  <a:ext cx="187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D18A23-ADCF-4543-98F8-F95673087A02}"/>
                    </a:ext>
                  </a:extLst>
                </p14:cNvPr>
                <p14:cNvContentPartPr/>
                <p14:nvPr/>
              </p14:nvContentPartPr>
              <p14:xfrm>
                <a:off x="305929" y="3610339"/>
                <a:ext cx="105480" cy="3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D18A23-ADCF-4543-98F8-F95673087A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7289" y="3601339"/>
                  <a:ext cx="12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BB697D-1332-4203-9A58-762541DBA902}"/>
                    </a:ext>
                  </a:extLst>
                </p14:cNvPr>
                <p14:cNvContentPartPr/>
                <p14:nvPr/>
              </p14:nvContentPartPr>
              <p14:xfrm>
                <a:off x="296929" y="3651739"/>
                <a:ext cx="95040" cy="149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BB697D-1332-4203-9A58-762541DBA9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8289" y="3643099"/>
                  <a:ext cx="112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9A8917-461E-4D80-95B0-1B184D4B6E2D}"/>
                    </a:ext>
                  </a:extLst>
                </p14:cNvPr>
                <p14:cNvContentPartPr/>
                <p14:nvPr/>
              </p14:nvContentPartPr>
              <p14:xfrm>
                <a:off x="453169" y="3589459"/>
                <a:ext cx="85320" cy="17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9A8917-461E-4D80-95B0-1B184D4B6E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4529" y="3580819"/>
                  <a:ext cx="102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E343A-00AC-49E5-9D2E-D6536002E510}"/>
                    </a:ext>
                  </a:extLst>
                </p14:cNvPr>
                <p14:cNvContentPartPr/>
                <p14:nvPr/>
              </p14:nvContentPartPr>
              <p14:xfrm>
                <a:off x="378649" y="4017859"/>
                <a:ext cx="133560" cy="241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E343A-00AC-49E5-9D2E-D6536002E5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0009" y="4009219"/>
                  <a:ext cx="151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EA3010F-D146-499E-8F14-866E5900CA3C}"/>
                    </a:ext>
                  </a:extLst>
                </p14:cNvPr>
                <p14:cNvContentPartPr/>
                <p14:nvPr/>
              </p14:nvContentPartPr>
              <p14:xfrm>
                <a:off x="701569" y="3436459"/>
                <a:ext cx="312840" cy="480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EA3010F-D146-499E-8F14-866E5900CA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2929" y="3427459"/>
                  <a:ext cx="330480" cy="49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arr.legnth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14:cNvPr>
              <p14:cNvContentPartPr/>
              <p14:nvPr/>
            </p14:nvContentPartPr>
            <p14:xfrm>
              <a:off x="7319449" y="1443139"/>
              <a:ext cx="3240" cy="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10449" y="1434499"/>
                <a:ext cx="208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7CD294-AECB-43AE-B40F-C5406308922C}"/>
                  </a:ext>
                </a:extLst>
              </p14:cNvPr>
              <p14:cNvContentPartPr/>
              <p14:nvPr/>
            </p14:nvContentPartPr>
            <p14:xfrm>
              <a:off x="3790729" y="1718899"/>
              <a:ext cx="821880" cy="5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7CD294-AECB-43AE-B40F-C5406308922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81729" y="1710259"/>
                <a:ext cx="8395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B21D25-4601-4299-AD56-F8492E31570C}"/>
                  </a:ext>
                </a:extLst>
              </p14:cNvPr>
              <p14:cNvContentPartPr/>
              <p14:nvPr/>
            </p14:nvContentPartPr>
            <p14:xfrm>
              <a:off x="391969" y="2353219"/>
              <a:ext cx="135360" cy="262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B21D25-4601-4299-AD56-F8492E3157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2969" y="2344219"/>
                <a:ext cx="153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965DA1-94B6-4D68-932B-3B4E1AC914EB}"/>
                  </a:ext>
                </a:extLst>
              </p14:cNvPr>
              <p14:cNvContentPartPr/>
              <p14:nvPr/>
            </p14:nvContentPartPr>
            <p14:xfrm>
              <a:off x="377929" y="2739139"/>
              <a:ext cx="129240" cy="217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965DA1-94B6-4D68-932B-3B4E1AC914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9289" y="2730139"/>
                <a:ext cx="1468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03713-A552-4EC9-B7D6-98470B66B96C}"/>
              </a:ext>
            </a:extLst>
          </p:cNvPr>
          <p:cNvGrpSpPr/>
          <p:nvPr/>
        </p:nvGrpSpPr>
        <p:grpSpPr>
          <a:xfrm>
            <a:off x="296209" y="3157099"/>
            <a:ext cx="212760" cy="242640"/>
            <a:chOff x="296209" y="3157099"/>
            <a:chExt cx="21276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B01BF9-2DFD-495C-8183-0F1C01715B5A}"/>
                    </a:ext>
                  </a:extLst>
                </p14:cNvPr>
                <p14:cNvContentPartPr/>
                <p14:nvPr/>
              </p14:nvContentPartPr>
              <p14:xfrm>
                <a:off x="296209" y="3198859"/>
                <a:ext cx="157320" cy="20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B01BF9-2DFD-495C-8183-0F1C01715B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7209" y="3189859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E9D41E-C3B1-478E-B25A-3710625F2210}"/>
                    </a:ext>
                  </a:extLst>
                </p14:cNvPr>
                <p14:cNvContentPartPr/>
                <p14:nvPr/>
              </p14:nvContentPartPr>
              <p14:xfrm>
                <a:off x="486649" y="3157099"/>
                <a:ext cx="2232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E9D41E-C3B1-478E-B25A-3710625F22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8009" y="3148459"/>
                  <a:ext cx="399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54C47AF-AFD1-423A-85B4-AD993AFBF3FA}"/>
              </a:ext>
            </a:extLst>
          </p:cNvPr>
          <p:cNvGrpSpPr/>
          <p:nvPr/>
        </p:nvGrpSpPr>
        <p:grpSpPr>
          <a:xfrm>
            <a:off x="4714489" y="3052339"/>
            <a:ext cx="679320" cy="397080"/>
            <a:chOff x="4714489" y="3052339"/>
            <a:chExt cx="6793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D26BC1-38DD-4249-9372-860759ED2E69}"/>
                    </a:ext>
                  </a:extLst>
                </p14:cNvPr>
                <p14:cNvContentPartPr/>
                <p14:nvPr/>
              </p14:nvContentPartPr>
              <p14:xfrm>
                <a:off x="4753369" y="3113539"/>
                <a:ext cx="165240" cy="335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D26BC1-38DD-4249-9372-860759ED2E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44369" y="3104899"/>
                  <a:ext cx="182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5F1EDE-614D-4DD6-9CC7-9ECAB37C91D6}"/>
                    </a:ext>
                  </a:extLst>
                </p14:cNvPr>
                <p14:cNvContentPartPr/>
                <p14:nvPr/>
              </p14:nvContentPartPr>
              <p14:xfrm>
                <a:off x="4714489" y="3087619"/>
                <a:ext cx="378720" cy="297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5F1EDE-614D-4DD6-9CC7-9ECAB37C91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05489" y="3078979"/>
                  <a:ext cx="3963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0E7F25-A0C7-4BA5-A441-C2C6A5E579BB}"/>
                    </a:ext>
                  </a:extLst>
                </p14:cNvPr>
                <p14:cNvContentPartPr/>
                <p14:nvPr/>
              </p14:nvContentPartPr>
              <p14:xfrm>
                <a:off x="5139649" y="3052339"/>
                <a:ext cx="254160" cy="273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0E7F25-A0C7-4BA5-A441-C2C6A5E579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30649" y="3043699"/>
                  <a:ext cx="2718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0D57BE-4646-4A87-B80C-CF676492607A}"/>
              </a:ext>
            </a:extLst>
          </p:cNvPr>
          <p:cNvGrpSpPr/>
          <p:nvPr/>
        </p:nvGrpSpPr>
        <p:grpSpPr>
          <a:xfrm>
            <a:off x="6146569" y="4255819"/>
            <a:ext cx="697680" cy="240480"/>
            <a:chOff x="6146569" y="4255819"/>
            <a:chExt cx="6976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ED6401D-32C1-42C8-8D73-D48FAAD923BE}"/>
                    </a:ext>
                  </a:extLst>
                </p14:cNvPr>
                <p14:cNvContentPartPr/>
                <p14:nvPr/>
              </p14:nvContentPartPr>
              <p14:xfrm>
                <a:off x="6146569" y="4255819"/>
                <a:ext cx="219960" cy="225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ED6401D-32C1-42C8-8D73-D48FAAD923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37569" y="4247179"/>
                  <a:ext cx="237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13AF9F-BE8D-4306-ACC7-290E80CAA36E}"/>
                    </a:ext>
                  </a:extLst>
                </p14:cNvPr>
                <p14:cNvContentPartPr/>
                <p14:nvPr/>
              </p14:nvContentPartPr>
              <p14:xfrm>
                <a:off x="6395329" y="4371379"/>
                <a:ext cx="114840" cy="124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13AF9F-BE8D-4306-ACC7-290E80CAA3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6689" y="4362379"/>
                  <a:ext cx="132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32F376-B116-40DD-8AB0-73F08B504612}"/>
                    </a:ext>
                  </a:extLst>
                </p14:cNvPr>
                <p14:cNvContentPartPr/>
                <p14:nvPr/>
              </p14:nvContentPartPr>
              <p14:xfrm>
                <a:off x="6668209" y="4273819"/>
                <a:ext cx="97200" cy="1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32F376-B116-40DD-8AB0-73F08B5046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9209" y="4265179"/>
                  <a:ext cx="114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4B69C0-7046-4D6A-9165-D15991D46C34}"/>
                    </a:ext>
                  </a:extLst>
                </p14:cNvPr>
                <p14:cNvContentPartPr/>
                <p14:nvPr/>
              </p14:nvContentPartPr>
              <p14:xfrm>
                <a:off x="6716089" y="4343299"/>
                <a:ext cx="128160" cy="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4B69C0-7046-4D6A-9165-D15991D46C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07449" y="4334299"/>
                  <a:ext cx="1458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343E0E-E7D8-420C-87D9-623D450A23C2}"/>
                  </a:ext>
                </a:extLst>
              </p14:cNvPr>
              <p14:cNvContentPartPr/>
              <p14:nvPr/>
            </p14:nvContentPartPr>
            <p14:xfrm>
              <a:off x="7023889" y="4155739"/>
              <a:ext cx="97200" cy="293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343E0E-E7D8-420C-87D9-623D450A23C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14889" y="4147099"/>
                <a:ext cx="114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EFF050C-A94C-4CFD-A038-9CE45B04B7E9}"/>
                  </a:ext>
                </a:extLst>
              </p14:cNvPr>
              <p14:cNvContentPartPr/>
              <p14:nvPr/>
            </p14:nvContentPartPr>
            <p14:xfrm>
              <a:off x="7740289" y="1522699"/>
              <a:ext cx="214560" cy="409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EFF050C-A94C-4CFD-A038-9CE45B04B7E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31289" y="1513699"/>
                <a:ext cx="232200" cy="42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46FFD45-098C-4014-9804-FD7505C65A65}"/>
              </a:ext>
            </a:extLst>
          </p:cNvPr>
          <p:cNvGrpSpPr/>
          <p:nvPr/>
        </p:nvGrpSpPr>
        <p:grpSpPr>
          <a:xfrm>
            <a:off x="5372569" y="2028859"/>
            <a:ext cx="3345120" cy="2047680"/>
            <a:chOff x="5372569" y="2028859"/>
            <a:chExt cx="3345120" cy="20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DB5C6B-D51F-4F56-9E2B-B705EE33DE41}"/>
                    </a:ext>
                  </a:extLst>
                </p14:cNvPr>
                <p14:cNvContentPartPr/>
                <p14:nvPr/>
              </p14:nvContentPartPr>
              <p14:xfrm>
                <a:off x="5372569" y="2094739"/>
                <a:ext cx="163440" cy="287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DB5C6B-D51F-4F56-9E2B-B705EE33DE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63569" y="2086099"/>
                  <a:ext cx="181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DBA6E9-A002-418D-BBEF-F12E46544735}"/>
                    </a:ext>
                  </a:extLst>
                </p14:cNvPr>
                <p14:cNvContentPartPr/>
                <p14:nvPr/>
              </p14:nvContentPartPr>
              <p14:xfrm>
                <a:off x="5581729" y="2215339"/>
                <a:ext cx="183600" cy="15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DBA6E9-A002-418D-BBEF-F12E465447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72729" y="2206699"/>
                  <a:ext cx="20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F196E3-A0F0-4F1C-87A0-F439A46D56AE}"/>
                    </a:ext>
                  </a:extLst>
                </p14:cNvPr>
                <p14:cNvContentPartPr/>
                <p14:nvPr/>
              </p14:nvContentPartPr>
              <p14:xfrm>
                <a:off x="6040009" y="2095819"/>
                <a:ext cx="21240" cy="242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F196E3-A0F0-4F1C-87A0-F439A46D56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1009" y="2086819"/>
                  <a:ext cx="38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254CE1-D97D-4079-BB9A-B43BB5B0F81F}"/>
                    </a:ext>
                  </a:extLst>
                </p14:cNvPr>
                <p14:cNvContentPartPr/>
                <p14:nvPr/>
              </p14:nvContentPartPr>
              <p14:xfrm>
                <a:off x="5960809" y="2188339"/>
                <a:ext cx="180360" cy="3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254CE1-D97D-4079-BB9A-B43BB5B0F8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52169" y="2179699"/>
                  <a:ext cx="198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8FAEC1-1C99-4D8C-AA9F-C44CEE77A86B}"/>
                    </a:ext>
                  </a:extLst>
                </p14:cNvPr>
                <p14:cNvContentPartPr/>
                <p14:nvPr/>
              </p14:nvContentPartPr>
              <p14:xfrm>
                <a:off x="6302449" y="2069179"/>
                <a:ext cx="159120" cy="16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8FAEC1-1C99-4D8C-AA9F-C44CEE77A86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93809" y="2060539"/>
                  <a:ext cx="176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331F9C-4E1D-4B33-96D3-A35D81C83444}"/>
                    </a:ext>
                  </a:extLst>
                </p14:cNvPr>
                <p14:cNvContentPartPr/>
                <p14:nvPr/>
              </p14:nvContentPartPr>
              <p14:xfrm>
                <a:off x="6529609" y="2136859"/>
                <a:ext cx="207360" cy="14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331F9C-4E1D-4B33-96D3-A35D81C834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20609" y="2128219"/>
                  <a:ext cx="225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BD2A7-6F30-4F97-94B9-50382DDCEF40}"/>
                    </a:ext>
                  </a:extLst>
                </p14:cNvPr>
                <p14:cNvContentPartPr/>
                <p14:nvPr/>
              </p14:nvContentPartPr>
              <p14:xfrm>
                <a:off x="5646529" y="3026419"/>
                <a:ext cx="264960" cy="252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BD2A7-6F30-4F97-94B9-50382DDCEF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37529" y="3017779"/>
                  <a:ext cx="282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DB6214-D0F0-4245-A03D-808CF94022F0}"/>
                    </a:ext>
                  </a:extLst>
                </p14:cNvPr>
                <p14:cNvContentPartPr/>
                <p14:nvPr/>
              </p14:nvContentPartPr>
              <p14:xfrm>
                <a:off x="5655169" y="3360859"/>
                <a:ext cx="225720" cy="21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DB6214-D0F0-4245-A03D-808CF94022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46529" y="3351859"/>
                  <a:ext cx="243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38C5A6-9B45-4D8F-9A26-B4424DF70A1C}"/>
                    </a:ext>
                  </a:extLst>
                </p14:cNvPr>
                <p14:cNvContentPartPr/>
                <p14:nvPr/>
              </p14:nvContentPartPr>
              <p14:xfrm>
                <a:off x="6996169" y="2097619"/>
                <a:ext cx="149040" cy="3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38C5A6-9B45-4D8F-9A26-B4424DF70A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87169" y="2088619"/>
                  <a:ext cx="166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4D4A14-75F7-4395-9DCD-603ACF482B40}"/>
                    </a:ext>
                  </a:extLst>
                </p14:cNvPr>
                <p14:cNvContentPartPr/>
                <p14:nvPr/>
              </p14:nvContentPartPr>
              <p14:xfrm>
                <a:off x="7040809" y="2028859"/>
                <a:ext cx="448560" cy="19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4D4A14-75F7-4395-9DCD-603ACF482B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31809" y="2019859"/>
                  <a:ext cx="466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A3479-72CA-4004-BC35-027D6713D3D3}"/>
                    </a:ext>
                  </a:extLst>
                </p14:cNvPr>
                <p14:cNvContentPartPr/>
                <p14:nvPr/>
              </p14:nvContentPartPr>
              <p14:xfrm>
                <a:off x="7333849" y="2083939"/>
                <a:ext cx="145800" cy="15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A3479-72CA-4004-BC35-027D6713D3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24849" y="2074939"/>
                  <a:ext cx="163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F97156-08FD-4A51-922C-9CD770153749}"/>
                    </a:ext>
                  </a:extLst>
                </p14:cNvPr>
                <p14:cNvContentPartPr/>
                <p14:nvPr/>
              </p14:nvContentPartPr>
              <p14:xfrm>
                <a:off x="7516009" y="2126779"/>
                <a:ext cx="16560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F97156-08FD-4A51-922C-9CD7701537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07369" y="2118139"/>
                  <a:ext cx="183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CBAC0A-3257-4028-BADF-6766892FEDD1}"/>
                    </a:ext>
                  </a:extLst>
                </p14:cNvPr>
                <p14:cNvContentPartPr/>
                <p14:nvPr/>
              </p14:nvContentPartPr>
              <p14:xfrm>
                <a:off x="7296769" y="2347819"/>
                <a:ext cx="10440" cy="10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CBAC0A-3257-4028-BADF-6766892FED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88129" y="2339179"/>
                  <a:ext cx="2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419F52-74C3-4364-AE01-0DF096EE255E}"/>
                    </a:ext>
                  </a:extLst>
                </p14:cNvPr>
                <p14:cNvContentPartPr/>
                <p14:nvPr/>
              </p14:nvContentPartPr>
              <p14:xfrm>
                <a:off x="7345729" y="2315419"/>
                <a:ext cx="50040" cy="252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419F52-74C3-4364-AE01-0DF096EE25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36729" y="2306419"/>
                  <a:ext cx="67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9106CA3-F742-4752-B7DC-3D6A1B486D57}"/>
                    </a:ext>
                  </a:extLst>
                </p14:cNvPr>
                <p14:cNvContentPartPr/>
                <p14:nvPr/>
              </p14:nvContentPartPr>
              <p14:xfrm>
                <a:off x="7260409" y="2303179"/>
                <a:ext cx="156600" cy="118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9106CA3-F742-4752-B7DC-3D6A1B486D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51769" y="2294179"/>
                  <a:ext cx="174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4F22BB-2C47-45D7-9A78-9A5061F10430}"/>
                    </a:ext>
                  </a:extLst>
                </p14:cNvPr>
                <p14:cNvContentPartPr/>
                <p14:nvPr/>
              </p14:nvContentPartPr>
              <p14:xfrm>
                <a:off x="6301729" y="2965579"/>
                <a:ext cx="269640" cy="376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4F22BB-2C47-45D7-9A78-9A5061F104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93089" y="2956579"/>
                  <a:ext cx="287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B28238-E804-46F3-925D-8C4FE8730928}"/>
                    </a:ext>
                  </a:extLst>
                </p14:cNvPr>
                <p14:cNvContentPartPr/>
                <p14:nvPr/>
              </p14:nvContentPartPr>
              <p14:xfrm>
                <a:off x="6776929" y="3152779"/>
                <a:ext cx="225000" cy="259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B28238-E804-46F3-925D-8C4FE873092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67929" y="3143779"/>
                  <a:ext cx="242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0E4739-C4A3-4CC7-8635-C4B56F230955}"/>
                    </a:ext>
                  </a:extLst>
                </p14:cNvPr>
                <p14:cNvContentPartPr/>
                <p14:nvPr/>
              </p14:nvContentPartPr>
              <p14:xfrm>
                <a:off x="7154929" y="2987539"/>
                <a:ext cx="117360" cy="321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0E4739-C4A3-4CC7-8635-C4B56F2309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45929" y="2978899"/>
                  <a:ext cx="135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6B11D3-2C8F-4F30-A5F7-C2E89D115916}"/>
                    </a:ext>
                  </a:extLst>
                </p14:cNvPr>
                <p14:cNvContentPartPr/>
                <p14:nvPr/>
              </p14:nvContentPartPr>
              <p14:xfrm>
                <a:off x="7314769" y="2985019"/>
                <a:ext cx="270720" cy="367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6B11D3-2C8F-4F30-A5F7-C2E89D1159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06129" y="2976019"/>
                  <a:ext cx="2883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85D88F-0AA9-48A8-9123-1910DEA9B53F}"/>
                    </a:ext>
                  </a:extLst>
                </p14:cNvPr>
                <p14:cNvContentPartPr/>
                <p14:nvPr/>
              </p14:nvContentPartPr>
              <p14:xfrm>
                <a:off x="6653449" y="3104899"/>
                <a:ext cx="84960" cy="12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85D88F-0AA9-48A8-9123-1910DEA9B5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44809" y="3095899"/>
                  <a:ext cx="102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B849F9-688B-4751-9F12-6CE28FF8BDE8}"/>
                    </a:ext>
                  </a:extLst>
                </p14:cNvPr>
                <p14:cNvContentPartPr/>
                <p14:nvPr/>
              </p14:nvContentPartPr>
              <p14:xfrm>
                <a:off x="6112009" y="3789979"/>
                <a:ext cx="271800" cy="28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B849F9-688B-4751-9F12-6CE28FF8BD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03009" y="3781339"/>
                  <a:ext cx="289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BBBE3D-2BF5-4545-893E-84DEC844F43E}"/>
                    </a:ext>
                  </a:extLst>
                </p14:cNvPr>
                <p14:cNvContentPartPr/>
                <p14:nvPr/>
              </p14:nvContentPartPr>
              <p14:xfrm>
                <a:off x="6455449" y="3847579"/>
                <a:ext cx="163800" cy="99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BBBE3D-2BF5-4545-893E-84DEC844F4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46449" y="3838579"/>
                  <a:ext cx="181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65019B-3486-4015-9813-637E19857529}"/>
                    </a:ext>
                  </a:extLst>
                </p14:cNvPr>
                <p14:cNvContentPartPr/>
                <p14:nvPr/>
              </p14:nvContentPartPr>
              <p14:xfrm>
                <a:off x="6763609" y="3691699"/>
                <a:ext cx="189000" cy="26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65019B-3486-4015-9813-637E198575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54969" y="3683059"/>
                  <a:ext cx="206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B7CA56-6A2B-44F5-94E9-21039EF16414}"/>
                    </a:ext>
                  </a:extLst>
                </p14:cNvPr>
                <p14:cNvContentPartPr/>
                <p14:nvPr/>
              </p14:nvContentPartPr>
              <p14:xfrm>
                <a:off x="7382449" y="3399019"/>
                <a:ext cx="73440" cy="31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B7CA56-6A2B-44F5-94E9-21039EF164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73449" y="3390379"/>
                  <a:ext cx="910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C1702F-020B-4EB6-82D2-E6ADFCF4167C}"/>
                    </a:ext>
                  </a:extLst>
                </p14:cNvPr>
                <p14:cNvContentPartPr/>
                <p14:nvPr/>
              </p14:nvContentPartPr>
              <p14:xfrm>
                <a:off x="7338529" y="3379219"/>
                <a:ext cx="244800" cy="202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C1702F-020B-4EB6-82D2-E6ADFCF416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29529" y="3370579"/>
                  <a:ext cx="262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5A1F00-BDF9-4214-8E95-8B65000C0399}"/>
                    </a:ext>
                  </a:extLst>
                </p14:cNvPr>
                <p14:cNvContentPartPr/>
                <p14:nvPr/>
              </p14:nvContentPartPr>
              <p14:xfrm>
                <a:off x="7462009" y="2686219"/>
                <a:ext cx="242280" cy="230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5A1F00-BDF9-4214-8E95-8B65000C03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53369" y="2677219"/>
                  <a:ext cx="259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A0C731-BD6C-4743-99A6-EE9319CC4901}"/>
                    </a:ext>
                  </a:extLst>
                </p14:cNvPr>
                <p14:cNvContentPartPr/>
                <p14:nvPr/>
              </p14:nvContentPartPr>
              <p14:xfrm>
                <a:off x="7819129" y="2546179"/>
                <a:ext cx="125640" cy="156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A0C731-BD6C-4743-99A6-EE9319CC490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10489" y="2537179"/>
                  <a:ext cx="143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8D48DDF-6302-4643-ABF6-A8CF2A238D15}"/>
                    </a:ext>
                  </a:extLst>
                </p14:cNvPr>
                <p14:cNvContentPartPr/>
                <p14:nvPr/>
              </p14:nvContentPartPr>
              <p14:xfrm>
                <a:off x="7973929" y="2454019"/>
                <a:ext cx="113400" cy="228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8D48DDF-6302-4643-ABF6-A8CF2A238D1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64929" y="2445379"/>
                  <a:ext cx="131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7D9CAB-96C5-4AAA-846C-A7EC7117633B}"/>
                    </a:ext>
                  </a:extLst>
                </p14:cNvPr>
                <p14:cNvContentPartPr/>
                <p14:nvPr/>
              </p14:nvContentPartPr>
              <p14:xfrm>
                <a:off x="8104249" y="2441779"/>
                <a:ext cx="169920" cy="226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7D9CAB-96C5-4AAA-846C-A7EC711763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95249" y="2432779"/>
                  <a:ext cx="187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F49BD18-4230-4EC2-A029-04B0D5D9720B}"/>
                    </a:ext>
                  </a:extLst>
                </p14:cNvPr>
                <p14:cNvContentPartPr/>
                <p14:nvPr/>
              </p14:nvContentPartPr>
              <p14:xfrm>
                <a:off x="8353369" y="2543659"/>
                <a:ext cx="141840" cy="85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F49BD18-4230-4EC2-A029-04B0D5D972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44729" y="2535019"/>
                  <a:ext cx="159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E64BA1-E339-4ABB-839C-F99E8E870283}"/>
                    </a:ext>
                  </a:extLst>
                </p14:cNvPr>
                <p14:cNvContentPartPr/>
                <p14:nvPr/>
              </p14:nvContentPartPr>
              <p14:xfrm>
                <a:off x="8554249" y="2502259"/>
                <a:ext cx="163440" cy="12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E64BA1-E339-4ABB-839C-F99E8E8702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45609" y="2493259"/>
                  <a:ext cx="1810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396B610-700B-4D61-B78B-46AC83DD826D}"/>
                  </a:ext>
                </a:extLst>
              </p14:cNvPr>
              <p14:cNvContentPartPr/>
              <p14:nvPr/>
            </p14:nvContentPartPr>
            <p14:xfrm>
              <a:off x="8450929" y="2698459"/>
              <a:ext cx="344880" cy="39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396B610-700B-4D61-B78B-46AC83DD826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442289" y="2689459"/>
                <a:ext cx="3625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5E31B51-5DA8-4E10-90D1-CDC7D39FE38C}"/>
                  </a:ext>
                </a:extLst>
              </p14:cNvPr>
              <p14:cNvContentPartPr/>
              <p14:nvPr/>
            </p14:nvContentPartPr>
            <p14:xfrm>
              <a:off x="2304289" y="3066379"/>
              <a:ext cx="315720" cy="282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5E31B51-5DA8-4E10-90D1-CDC7D39FE38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295649" y="3057379"/>
                <a:ext cx="3333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2879C99-33C1-4835-B484-09969C4443A0}"/>
                  </a:ext>
                </a:extLst>
              </p14:cNvPr>
              <p14:cNvContentPartPr/>
              <p14:nvPr/>
            </p14:nvContentPartPr>
            <p14:xfrm>
              <a:off x="2391409" y="2724379"/>
              <a:ext cx="254160" cy="234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2879C99-33C1-4835-B484-09969C4443A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82769" y="2715739"/>
                <a:ext cx="27180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0F8583-5D0A-4CEA-9F45-E96FF63062D5}"/>
              </a:ext>
            </a:extLst>
          </p:cNvPr>
          <p:cNvGrpSpPr/>
          <p:nvPr/>
        </p:nvGrpSpPr>
        <p:grpSpPr>
          <a:xfrm>
            <a:off x="318889" y="3622939"/>
            <a:ext cx="717840" cy="729000"/>
            <a:chOff x="318889" y="3622939"/>
            <a:chExt cx="71784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352184-2FF0-487E-A7F5-3CF907A1C116}"/>
                    </a:ext>
                  </a:extLst>
                </p14:cNvPr>
                <p14:cNvContentPartPr/>
                <p14:nvPr/>
              </p14:nvContentPartPr>
              <p14:xfrm>
                <a:off x="411049" y="3622939"/>
                <a:ext cx="135360" cy="24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352184-2FF0-487E-A7F5-3CF907A1C1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049" y="3613939"/>
                  <a:ext cx="153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C217D5-8BE3-43A1-ADC8-4BF91E132260}"/>
                    </a:ext>
                  </a:extLst>
                </p14:cNvPr>
                <p14:cNvContentPartPr/>
                <p14:nvPr/>
              </p14:nvContentPartPr>
              <p14:xfrm>
                <a:off x="318889" y="4161139"/>
                <a:ext cx="14004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C217D5-8BE3-43A1-ADC8-4BF91E13226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0249" y="4152139"/>
                  <a:ext cx="157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A45CB7-610E-450B-9096-72D22DED453C}"/>
                    </a:ext>
                  </a:extLst>
                </p14:cNvPr>
                <p14:cNvContentPartPr/>
                <p14:nvPr/>
              </p14:nvContentPartPr>
              <p14:xfrm>
                <a:off x="501409" y="4100659"/>
                <a:ext cx="11124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A45CB7-610E-450B-9096-72D22DED45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2409" y="4091659"/>
                  <a:ext cx="128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7DA0AC-CA39-4090-AF9B-20460AE3BA64}"/>
                    </a:ext>
                  </a:extLst>
                </p14:cNvPr>
                <p14:cNvContentPartPr/>
                <p14:nvPr/>
              </p14:nvContentPartPr>
              <p14:xfrm>
                <a:off x="722449" y="3942979"/>
                <a:ext cx="314280" cy="353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7DA0AC-CA39-4090-AF9B-20460AE3BA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3449" y="3933979"/>
                  <a:ext cx="33192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F87D6D-765E-4B91-BF6B-77079972DDA9}"/>
              </a:ext>
            </a:extLst>
          </p:cNvPr>
          <p:cNvGrpSpPr/>
          <p:nvPr/>
        </p:nvGrpSpPr>
        <p:grpSpPr>
          <a:xfrm>
            <a:off x="2400769" y="2217139"/>
            <a:ext cx="712080" cy="1624320"/>
            <a:chOff x="2400769" y="2217139"/>
            <a:chExt cx="71208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CA0E71-1654-4FEC-8109-38FD0216AFAD}"/>
                    </a:ext>
                  </a:extLst>
                </p14:cNvPr>
                <p14:cNvContentPartPr/>
                <p14:nvPr/>
              </p14:nvContentPartPr>
              <p14:xfrm>
                <a:off x="2400769" y="3471019"/>
                <a:ext cx="266040" cy="302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CA0E71-1654-4FEC-8109-38FD0216AF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92129" y="3462019"/>
                  <a:ext cx="283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2C2B65-FACF-4D5D-971F-ADD5A17D43C9}"/>
                    </a:ext>
                  </a:extLst>
                </p14:cNvPr>
                <p14:cNvContentPartPr/>
                <p14:nvPr/>
              </p14:nvContentPartPr>
              <p14:xfrm>
                <a:off x="2851129" y="2286979"/>
                <a:ext cx="218160" cy="281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2C2B65-FACF-4D5D-971F-ADD5A17D43C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42489" y="2277979"/>
                  <a:ext cx="2358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9D55356-D1E9-4BFF-AEC5-C71E7AF4AD28}"/>
                    </a:ext>
                  </a:extLst>
                </p14:cNvPr>
                <p14:cNvContentPartPr/>
                <p14:nvPr/>
              </p14:nvContentPartPr>
              <p14:xfrm>
                <a:off x="2848249" y="2217139"/>
                <a:ext cx="264600" cy="326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9D55356-D1E9-4BFF-AEC5-C71E7AF4AD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39249" y="2208499"/>
                  <a:ext cx="282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64245F-0E01-4D14-AB1E-FFAF1A6330F7}"/>
                    </a:ext>
                  </a:extLst>
                </p14:cNvPr>
                <p14:cNvContentPartPr/>
                <p14:nvPr/>
              </p14:nvContentPartPr>
              <p14:xfrm>
                <a:off x="2727649" y="2618899"/>
                <a:ext cx="282960" cy="1222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64245F-0E01-4D14-AB1E-FFAF1A6330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18649" y="2609899"/>
                  <a:ext cx="300600" cy="12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FC97376-556A-4282-B625-191A8DCFCB1B}"/>
                  </a:ext>
                </a:extLst>
              </p14:cNvPr>
              <p14:cNvContentPartPr/>
              <p14:nvPr/>
            </p14:nvContentPartPr>
            <p14:xfrm>
              <a:off x="7570729" y="533779"/>
              <a:ext cx="177480" cy="52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FC97376-556A-4282-B625-191A8DCFCB1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562089" y="525139"/>
                <a:ext cx="195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88693E0-05B1-4062-90DB-75BC7CA3ED6E}"/>
                  </a:ext>
                </a:extLst>
              </p14:cNvPr>
              <p14:cNvContentPartPr/>
              <p14:nvPr/>
            </p14:nvContentPartPr>
            <p14:xfrm>
              <a:off x="7527169" y="488419"/>
              <a:ext cx="303840" cy="824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88693E0-05B1-4062-90DB-75BC7CA3ED6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18169" y="479779"/>
                <a:ext cx="3214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980522E-B5A3-44DA-A72D-011A76D1221B}"/>
              </a:ext>
            </a:extLst>
          </p:cNvPr>
          <p:cNvGrpSpPr/>
          <p:nvPr/>
        </p:nvGrpSpPr>
        <p:grpSpPr>
          <a:xfrm>
            <a:off x="4261249" y="93859"/>
            <a:ext cx="3704400" cy="1096200"/>
            <a:chOff x="4261249" y="93859"/>
            <a:chExt cx="3704400" cy="10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160129-A72E-41E6-ABC3-4ADCFA97AC16}"/>
                    </a:ext>
                  </a:extLst>
                </p14:cNvPr>
                <p14:cNvContentPartPr/>
                <p14:nvPr/>
              </p14:nvContentPartPr>
              <p14:xfrm>
                <a:off x="4884769" y="290059"/>
                <a:ext cx="31680" cy="246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160129-A72E-41E6-ABC3-4ADCFA97AC1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75769" y="281059"/>
                  <a:ext cx="49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F61EB4-14E9-430C-8DAF-B80417EF93BE}"/>
                    </a:ext>
                  </a:extLst>
                </p14:cNvPr>
                <p14:cNvContentPartPr/>
                <p14:nvPr/>
              </p14:nvContentPartPr>
              <p14:xfrm>
                <a:off x="5199049" y="254419"/>
                <a:ext cx="25200" cy="27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F61EB4-14E9-430C-8DAF-B80417EF93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90409" y="245419"/>
                  <a:ext cx="428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9C2F52-916F-4E01-B312-EB9C31FF3B4B}"/>
                    </a:ext>
                  </a:extLst>
                </p14:cNvPr>
                <p14:cNvContentPartPr/>
                <p14:nvPr/>
              </p14:nvContentPartPr>
              <p14:xfrm>
                <a:off x="5115169" y="336139"/>
                <a:ext cx="247320" cy="24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9C2F52-916F-4E01-B312-EB9C31FF3B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06169" y="327139"/>
                  <a:ext cx="264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142954-2B3F-47A1-8588-157BAE262B35}"/>
                    </a:ext>
                  </a:extLst>
                </p14:cNvPr>
                <p14:cNvContentPartPr/>
                <p14:nvPr/>
              </p14:nvContentPartPr>
              <p14:xfrm>
                <a:off x="5590729" y="311299"/>
                <a:ext cx="122040" cy="158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142954-2B3F-47A1-8588-157BAE262B3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81729" y="302299"/>
                  <a:ext cx="139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601992-14B4-4F3E-B588-9C7107068DAB}"/>
                    </a:ext>
                  </a:extLst>
                </p14:cNvPr>
                <p14:cNvContentPartPr/>
                <p14:nvPr/>
              </p14:nvContentPartPr>
              <p14:xfrm>
                <a:off x="5773249" y="213739"/>
                <a:ext cx="122760" cy="23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601992-14B4-4F3E-B588-9C7107068D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64249" y="205099"/>
                  <a:ext cx="140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F40649-BD84-440D-8FDC-C82C20844B41}"/>
                    </a:ext>
                  </a:extLst>
                </p14:cNvPr>
                <p14:cNvContentPartPr/>
                <p14:nvPr/>
              </p14:nvContentPartPr>
              <p14:xfrm>
                <a:off x="5988889" y="251539"/>
                <a:ext cx="19800" cy="18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F40649-BD84-440D-8FDC-C82C20844B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80249" y="242899"/>
                  <a:ext cx="37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943A22-EFC6-41CE-98E4-59867A7EF3D6}"/>
                    </a:ext>
                  </a:extLst>
                </p14:cNvPr>
                <p14:cNvContentPartPr/>
                <p14:nvPr/>
              </p14:nvContentPartPr>
              <p14:xfrm>
                <a:off x="5496409" y="151459"/>
                <a:ext cx="88560" cy="393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943A22-EFC6-41CE-98E4-59867A7EF3D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87409" y="142819"/>
                  <a:ext cx="1062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0811AA-C0F8-420A-BCD2-970C488CCD6F}"/>
                    </a:ext>
                  </a:extLst>
                </p14:cNvPr>
                <p14:cNvContentPartPr/>
                <p14:nvPr/>
              </p14:nvContentPartPr>
              <p14:xfrm>
                <a:off x="6016249" y="93859"/>
                <a:ext cx="120240" cy="45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0811AA-C0F8-420A-BCD2-970C488CCD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07609" y="85219"/>
                  <a:ext cx="1378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CC1899-764B-46EB-B7FB-B45DD4FF00B5}"/>
                    </a:ext>
                  </a:extLst>
                </p14:cNvPr>
                <p14:cNvContentPartPr/>
                <p14:nvPr/>
              </p14:nvContentPartPr>
              <p14:xfrm>
                <a:off x="6457609" y="179539"/>
                <a:ext cx="26640" cy="307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CC1899-764B-46EB-B7FB-B45DD4FF00B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8969" y="170539"/>
                  <a:ext cx="44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94F546-EE7D-4A1D-8B4D-03F358A38E6D}"/>
                    </a:ext>
                  </a:extLst>
                </p14:cNvPr>
                <p14:cNvContentPartPr/>
                <p14:nvPr/>
              </p14:nvContentPartPr>
              <p14:xfrm>
                <a:off x="6354289" y="300859"/>
                <a:ext cx="318240" cy="76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94F546-EE7D-4A1D-8B4D-03F358A38E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45649" y="291859"/>
                  <a:ext cx="335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6501E8-7A5F-4D79-A80E-EFCCC3F5C2F9}"/>
                    </a:ext>
                  </a:extLst>
                </p14:cNvPr>
                <p14:cNvContentPartPr/>
                <p14:nvPr/>
              </p14:nvContentPartPr>
              <p14:xfrm>
                <a:off x="6807169" y="216619"/>
                <a:ext cx="152280" cy="24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6501E8-7A5F-4D79-A80E-EFCCC3F5C2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98169" y="207619"/>
                  <a:ext cx="169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C91FB8-60F1-4B88-9D52-615E83F94C5B}"/>
                    </a:ext>
                  </a:extLst>
                </p14:cNvPr>
                <p14:cNvContentPartPr/>
                <p14:nvPr/>
              </p14:nvContentPartPr>
              <p14:xfrm>
                <a:off x="5397769" y="774979"/>
                <a:ext cx="198720" cy="35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C91FB8-60F1-4B88-9D52-615E83F94C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88769" y="765979"/>
                  <a:ext cx="216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3C55B7-ED31-478E-959F-399BCFA450CE}"/>
                    </a:ext>
                  </a:extLst>
                </p14:cNvPr>
                <p14:cNvContentPartPr/>
                <p14:nvPr/>
              </p14:nvContentPartPr>
              <p14:xfrm>
                <a:off x="5693689" y="915739"/>
                <a:ext cx="255600" cy="21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3C55B7-ED31-478E-959F-399BCFA450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85049" y="906739"/>
                  <a:ext cx="273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F4C733-4074-42A7-AF14-D84B15E32ADB}"/>
                    </a:ext>
                  </a:extLst>
                </p14:cNvPr>
                <p14:cNvContentPartPr/>
                <p14:nvPr/>
              </p14:nvContentPartPr>
              <p14:xfrm>
                <a:off x="6235129" y="798019"/>
                <a:ext cx="24480" cy="32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F4C733-4074-42A7-AF14-D84B15E32A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26489" y="789019"/>
                  <a:ext cx="42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942027-4480-4619-96EE-A0357A2384D0}"/>
                    </a:ext>
                  </a:extLst>
                </p14:cNvPr>
                <p14:cNvContentPartPr/>
                <p14:nvPr/>
              </p14:nvContentPartPr>
              <p14:xfrm>
                <a:off x="6143329" y="965419"/>
                <a:ext cx="217800" cy="4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942027-4480-4619-96EE-A0357A2384D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34689" y="956779"/>
                  <a:ext cx="23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A62C0C-3FA3-4B96-AC72-0DFF3B2208A9}"/>
                    </a:ext>
                  </a:extLst>
                </p14:cNvPr>
                <p14:cNvContentPartPr/>
                <p14:nvPr/>
              </p14:nvContentPartPr>
              <p14:xfrm>
                <a:off x="6455449" y="809539"/>
                <a:ext cx="349200" cy="266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A62C0C-3FA3-4B96-AC72-0DFF3B2208A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46449" y="800539"/>
                  <a:ext cx="366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A18C3-C65F-4EBB-8671-9D146C924563}"/>
                    </a:ext>
                  </a:extLst>
                </p14:cNvPr>
                <p14:cNvContentPartPr/>
                <p14:nvPr/>
              </p14:nvContentPartPr>
              <p14:xfrm>
                <a:off x="4297609" y="834739"/>
                <a:ext cx="158760" cy="35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A18C3-C65F-4EBB-8671-9D146C92456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88969" y="825739"/>
                  <a:ext cx="176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4EE9FE-0816-46AB-B5B7-B1ECA76DF6F1}"/>
                    </a:ext>
                  </a:extLst>
                </p14:cNvPr>
                <p14:cNvContentPartPr/>
                <p14:nvPr/>
              </p14:nvContentPartPr>
              <p14:xfrm>
                <a:off x="4261249" y="859939"/>
                <a:ext cx="327960" cy="315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4EE9FE-0816-46AB-B5B7-B1ECA76DF6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52249" y="850939"/>
                  <a:ext cx="345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499CC-E852-4BB1-B32A-B376214BC830}"/>
                    </a:ext>
                  </a:extLst>
                </p14:cNvPr>
                <p14:cNvContentPartPr/>
                <p14:nvPr/>
              </p14:nvContentPartPr>
              <p14:xfrm>
                <a:off x="4630249" y="830059"/>
                <a:ext cx="208080" cy="308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499CC-E852-4BB1-B32A-B376214BC83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21249" y="821419"/>
                  <a:ext cx="225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77D6D5-0F0E-469E-8C2D-7F93C33B18DE}"/>
                    </a:ext>
                  </a:extLst>
                </p14:cNvPr>
                <p14:cNvContentPartPr/>
                <p14:nvPr/>
              </p14:nvContentPartPr>
              <p14:xfrm>
                <a:off x="4988809" y="870019"/>
                <a:ext cx="249120" cy="135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77D6D5-0F0E-469E-8C2D-7F93C33B18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80169" y="861019"/>
                  <a:ext cx="266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1C2948-1517-4781-A3FE-9C59CBC8534D}"/>
                    </a:ext>
                  </a:extLst>
                </p14:cNvPr>
                <p14:cNvContentPartPr/>
                <p14:nvPr/>
              </p14:nvContentPartPr>
              <p14:xfrm>
                <a:off x="7337449" y="142819"/>
                <a:ext cx="34560" cy="37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1C2948-1517-4781-A3FE-9C59CBC853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28449" y="133819"/>
                  <a:ext cx="52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6009DF-CBA4-4077-86A0-F32F8B77A4AE}"/>
                    </a:ext>
                  </a:extLst>
                </p14:cNvPr>
                <p14:cNvContentPartPr/>
                <p14:nvPr/>
              </p14:nvContentPartPr>
              <p14:xfrm>
                <a:off x="7263649" y="312739"/>
                <a:ext cx="248760" cy="24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6009DF-CBA4-4077-86A0-F32F8B77A4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54649" y="303739"/>
                  <a:ext cx="266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A71A14-9DF3-4A76-9C64-C8F29D07C0EC}"/>
                    </a:ext>
                  </a:extLst>
                </p14:cNvPr>
                <p14:cNvContentPartPr/>
                <p14:nvPr/>
              </p14:nvContentPartPr>
              <p14:xfrm>
                <a:off x="7563889" y="251539"/>
                <a:ext cx="204840" cy="19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A71A14-9DF3-4A76-9C64-C8F29D07C0E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55249" y="242899"/>
                  <a:ext cx="222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FEF8BF3-B135-42CE-A877-072F13C805F2}"/>
                    </a:ext>
                  </a:extLst>
                </p14:cNvPr>
                <p14:cNvContentPartPr/>
                <p14:nvPr/>
              </p14:nvContentPartPr>
              <p14:xfrm>
                <a:off x="4712329" y="383299"/>
                <a:ext cx="2344320" cy="251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FEF8BF3-B135-42CE-A877-072F13C805F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03329" y="374299"/>
                  <a:ext cx="2361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3276A7-8C6D-4307-9983-032663E49361}"/>
                    </a:ext>
                  </a:extLst>
                </p14:cNvPr>
                <p14:cNvContentPartPr/>
                <p14:nvPr/>
              </p14:nvContentPartPr>
              <p14:xfrm>
                <a:off x="7177249" y="518299"/>
                <a:ext cx="76320" cy="19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3276A7-8C6D-4307-9983-032663E4936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68609" y="509659"/>
                  <a:ext cx="93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3981225-F1CC-4238-B930-C1E9C1ECD96C}"/>
                    </a:ext>
                  </a:extLst>
                </p14:cNvPr>
                <p14:cNvContentPartPr/>
                <p14:nvPr/>
              </p14:nvContentPartPr>
              <p14:xfrm>
                <a:off x="7375249" y="515779"/>
                <a:ext cx="590400" cy="179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3981225-F1CC-4238-B930-C1E9C1ECD96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66249" y="507139"/>
                  <a:ext cx="608040" cy="19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7400A1-E165-4369-BE8F-8606DA88D1C5}"/>
                  </a:ext>
                </a:extLst>
              </p14:cNvPr>
              <p14:cNvContentPartPr/>
              <p14:nvPr/>
            </p14:nvContentPartPr>
            <p14:xfrm>
              <a:off x="3801889" y="1691539"/>
              <a:ext cx="798480" cy="77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7400A1-E165-4369-BE8F-8606DA88D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2889" y="1682899"/>
                <a:ext cx="816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04AF04-0882-4AD1-9929-D40788EF1E8D}"/>
                  </a:ext>
                </a:extLst>
              </p14:cNvPr>
              <p14:cNvContentPartPr/>
              <p14:nvPr/>
            </p14:nvContentPartPr>
            <p14:xfrm>
              <a:off x="3946249" y="265219"/>
              <a:ext cx="15480" cy="202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04AF04-0882-4AD1-9929-D40788EF1E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7249" y="256219"/>
                <a:ext cx="3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50B900-8649-4A69-B8B2-2B187D0FF3EB}"/>
                  </a:ext>
                </a:extLst>
              </p14:cNvPr>
              <p14:cNvContentPartPr/>
              <p14:nvPr/>
            </p14:nvContentPartPr>
            <p14:xfrm>
              <a:off x="4163689" y="260539"/>
              <a:ext cx="23760" cy="189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50B900-8649-4A69-B8B2-2B187D0FF3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5049" y="251899"/>
                <a:ext cx="41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00F4FF-8010-4ECC-97F2-36F57E3FB913}"/>
                  </a:ext>
                </a:extLst>
              </p14:cNvPr>
              <p14:cNvContentPartPr/>
              <p14:nvPr/>
            </p14:nvContentPartPr>
            <p14:xfrm>
              <a:off x="4092049" y="345499"/>
              <a:ext cx="168840" cy="1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00F4FF-8010-4ECC-97F2-36F57E3FB9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409" y="336499"/>
                <a:ext cx="18648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F618662-3231-4838-A9F2-0F3F592DAF70}"/>
              </a:ext>
            </a:extLst>
          </p:cNvPr>
          <p:cNvGrpSpPr/>
          <p:nvPr/>
        </p:nvGrpSpPr>
        <p:grpSpPr>
          <a:xfrm>
            <a:off x="5876569" y="172339"/>
            <a:ext cx="208440" cy="281880"/>
            <a:chOff x="5876569" y="172339"/>
            <a:chExt cx="2084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038FA5-6E1F-434D-9294-C3EAED98BA38}"/>
                    </a:ext>
                  </a:extLst>
                </p14:cNvPr>
                <p14:cNvContentPartPr/>
                <p14:nvPr/>
              </p14:nvContentPartPr>
              <p14:xfrm>
                <a:off x="5949649" y="172339"/>
                <a:ext cx="18360" cy="28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038FA5-6E1F-434D-9294-C3EAED98BA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41009" y="163339"/>
                  <a:ext cx="36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B198C7-FAC8-494A-A184-6EE13FAE89AA}"/>
                    </a:ext>
                  </a:extLst>
                </p14:cNvPr>
                <p14:cNvContentPartPr/>
                <p14:nvPr/>
              </p14:nvContentPartPr>
              <p14:xfrm>
                <a:off x="5876569" y="278539"/>
                <a:ext cx="20844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B198C7-FAC8-494A-A184-6EE13FAE89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67569" y="269899"/>
                  <a:ext cx="22608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36CD3CD-4884-457F-9A01-7BEF7BD1FD2F}"/>
                  </a:ext>
                </a:extLst>
              </p14:cNvPr>
              <p14:cNvContentPartPr/>
              <p14:nvPr/>
            </p14:nvContentPartPr>
            <p14:xfrm>
              <a:off x="7724809" y="531979"/>
              <a:ext cx="105480" cy="56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36CD3CD-4884-457F-9A01-7BEF7BD1FD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16169" y="522979"/>
                <a:ext cx="123120" cy="57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783C509-6E58-410B-8529-568A8BB33448}"/>
              </a:ext>
            </a:extLst>
          </p:cNvPr>
          <p:cNvGrpSpPr/>
          <p:nvPr/>
        </p:nvGrpSpPr>
        <p:grpSpPr>
          <a:xfrm>
            <a:off x="4325689" y="657259"/>
            <a:ext cx="549360" cy="483840"/>
            <a:chOff x="4325689" y="657259"/>
            <a:chExt cx="54936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3B6AFA-3ACB-4013-848B-CA3C19AC0B71}"/>
                    </a:ext>
                  </a:extLst>
                </p14:cNvPr>
                <p14:cNvContentPartPr/>
                <p14:nvPr/>
              </p14:nvContentPartPr>
              <p14:xfrm>
                <a:off x="4381849" y="794419"/>
                <a:ext cx="231480" cy="23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3B6AFA-3ACB-4013-848B-CA3C19AC0B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72849" y="785779"/>
                  <a:ext cx="249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965B2D-4B09-4CF2-BC3E-67F7B74C9459}"/>
                    </a:ext>
                  </a:extLst>
                </p14:cNvPr>
                <p14:cNvContentPartPr/>
                <p14:nvPr/>
              </p14:nvContentPartPr>
              <p14:xfrm>
                <a:off x="4772809" y="657259"/>
                <a:ext cx="102240" cy="483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965B2D-4B09-4CF2-BC3E-67F7B74C9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63809" y="648619"/>
                  <a:ext cx="1198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AB9611-EB21-40B6-9A4C-3E4CCA3A3690}"/>
                    </a:ext>
                  </a:extLst>
                </p14:cNvPr>
                <p14:cNvContentPartPr/>
                <p14:nvPr/>
              </p14:nvContentPartPr>
              <p14:xfrm>
                <a:off x="4325689" y="1105099"/>
                <a:ext cx="33228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AB9611-EB21-40B6-9A4C-3E4CCA3A36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6689" y="1096459"/>
                  <a:ext cx="3499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5C012B-DF27-4ABC-9FB4-4B5C3EA2B9C0}"/>
              </a:ext>
            </a:extLst>
          </p:cNvPr>
          <p:cNvGrpSpPr/>
          <p:nvPr/>
        </p:nvGrpSpPr>
        <p:grpSpPr>
          <a:xfrm>
            <a:off x="5156929" y="718459"/>
            <a:ext cx="771120" cy="288360"/>
            <a:chOff x="5156929" y="718459"/>
            <a:chExt cx="77112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F6EE99-1714-480B-8A3E-8ED0C677B830}"/>
                    </a:ext>
                  </a:extLst>
                </p14:cNvPr>
                <p14:cNvContentPartPr/>
                <p14:nvPr/>
              </p14:nvContentPartPr>
              <p14:xfrm>
                <a:off x="5156929" y="753739"/>
                <a:ext cx="23040" cy="253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F6EE99-1714-480B-8A3E-8ED0C677B8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47929" y="745099"/>
                  <a:ext cx="40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5E2905-1223-4C0F-B34A-8EDA7F6BB991}"/>
                    </a:ext>
                  </a:extLst>
                </p14:cNvPr>
                <p14:cNvContentPartPr/>
                <p14:nvPr/>
              </p14:nvContentPartPr>
              <p14:xfrm>
                <a:off x="5269249" y="783259"/>
                <a:ext cx="93600" cy="207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5E2905-1223-4C0F-B34A-8EDA7F6BB9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60249" y="774619"/>
                  <a:ext cx="111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0FB0E4-6393-417B-B291-7F2417503C13}"/>
                    </a:ext>
                  </a:extLst>
                </p14:cNvPr>
                <p14:cNvContentPartPr/>
                <p14:nvPr/>
              </p14:nvContentPartPr>
              <p14:xfrm>
                <a:off x="5411449" y="768859"/>
                <a:ext cx="53640" cy="22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0FB0E4-6393-417B-B291-7F2417503C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2809" y="759859"/>
                  <a:ext cx="71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9CD7C9-33EF-4893-B1D7-C61D7864E178}"/>
                    </a:ext>
                  </a:extLst>
                </p14:cNvPr>
                <p14:cNvContentPartPr/>
                <p14:nvPr/>
              </p14:nvContentPartPr>
              <p14:xfrm>
                <a:off x="5530609" y="781459"/>
                <a:ext cx="192240" cy="158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9CD7C9-33EF-4893-B1D7-C61D7864E1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1969" y="772819"/>
                  <a:ext cx="209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CFFD5A-7083-48E8-AE7E-F7BCA8093870}"/>
                    </a:ext>
                  </a:extLst>
                </p14:cNvPr>
                <p14:cNvContentPartPr/>
                <p14:nvPr/>
              </p14:nvContentPartPr>
              <p14:xfrm>
                <a:off x="5671729" y="776059"/>
                <a:ext cx="158760" cy="11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CFFD5A-7083-48E8-AE7E-F7BCA80938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62729" y="767419"/>
                  <a:ext cx="176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C76016-72CB-4388-B58F-CFD27AD6E993}"/>
                    </a:ext>
                  </a:extLst>
                </p14:cNvPr>
                <p14:cNvContentPartPr/>
                <p14:nvPr/>
              </p14:nvContentPartPr>
              <p14:xfrm>
                <a:off x="5891689" y="718459"/>
                <a:ext cx="36360" cy="20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C76016-72CB-4388-B58F-CFD27AD6E9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3049" y="709459"/>
                  <a:ext cx="540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BE1EC1-B055-458C-9EDA-E0F42502C44B}"/>
              </a:ext>
            </a:extLst>
          </p:cNvPr>
          <p:cNvGrpSpPr/>
          <p:nvPr/>
        </p:nvGrpSpPr>
        <p:grpSpPr>
          <a:xfrm>
            <a:off x="6485689" y="647179"/>
            <a:ext cx="561240" cy="313920"/>
            <a:chOff x="6485689" y="647179"/>
            <a:chExt cx="5612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0C8CA5-2CCC-489F-B07F-785D4CB27F53}"/>
                    </a:ext>
                  </a:extLst>
                </p14:cNvPr>
                <p14:cNvContentPartPr/>
                <p14:nvPr/>
              </p14:nvContentPartPr>
              <p14:xfrm>
                <a:off x="6542569" y="721699"/>
                <a:ext cx="21960" cy="239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0C8CA5-2CCC-489F-B07F-785D4CB27F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3929" y="713059"/>
                  <a:ext cx="39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199C5C-2E36-4517-A36D-830288204377}"/>
                    </a:ext>
                  </a:extLst>
                </p14:cNvPr>
                <p14:cNvContentPartPr/>
                <p14:nvPr/>
              </p14:nvContentPartPr>
              <p14:xfrm>
                <a:off x="6485689" y="791179"/>
                <a:ext cx="232560" cy="5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199C5C-2E36-4517-A36D-8302882043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77049" y="782539"/>
                  <a:ext cx="250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0FAD47-19A1-4D70-9684-843CF623F08C}"/>
                    </a:ext>
                  </a:extLst>
                </p14:cNvPr>
                <p14:cNvContentPartPr/>
                <p14:nvPr/>
              </p14:nvContentPartPr>
              <p14:xfrm>
                <a:off x="6807169" y="647179"/>
                <a:ext cx="239760" cy="23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0FAD47-19A1-4D70-9684-843CF623F0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98169" y="638539"/>
                  <a:ext cx="2574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A9C2F48-8A97-4D2D-B8D0-414632DC7F6A}"/>
              </a:ext>
            </a:extLst>
          </p:cNvPr>
          <p:cNvGrpSpPr/>
          <p:nvPr/>
        </p:nvGrpSpPr>
        <p:grpSpPr>
          <a:xfrm>
            <a:off x="4427929" y="148579"/>
            <a:ext cx="1296720" cy="363960"/>
            <a:chOff x="4427929" y="148579"/>
            <a:chExt cx="12967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5C8E82-E27E-41B6-9C5A-26D7203CA199}"/>
                    </a:ext>
                  </a:extLst>
                </p14:cNvPr>
                <p14:cNvContentPartPr/>
                <p14:nvPr/>
              </p14:nvContentPartPr>
              <p14:xfrm>
                <a:off x="4427929" y="201139"/>
                <a:ext cx="51840" cy="29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5C8E82-E27E-41B6-9C5A-26D7203CA1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19289" y="192139"/>
                  <a:ext cx="69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5C2B81-A929-46B5-8944-7B723999959D}"/>
                    </a:ext>
                  </a:extLst>
                </p14:cNvPr>
                <p14:cNvContentPartPr/>
                <p14:nvPr/>
              </p14:nvContentPartPr>
              <p14:xfrm>
                <a:off x="4521169" y="229219"/>
                <a:ext cx="257760" cy="23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5C2B81-A929-46B5-8944-7B7239999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12169" y="220219"/>
                  <a:ext cx="275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0D20C5-CDA4-46C1-BAFD-8D67383F06A0}"/>
                    </a:ext>
                  </a:extLst>
                </p14:cNvPr>
                <p14:cNvContentPartPr/>
                <p14:nvPr/>
              </p14:nvContentPartPr>
              <p14:xfrm>
                <a:off x="4740769" y="244339"/>
                <a:ext cx="182160" cy="18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0D20C5-CDA4-46C1-BAFD-8D67383F06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32129" y="235339"/>
                  <a:ext cx="199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F03253-718B-4235-9100-D52D5E421E61}"/>
                    </a:ext>
                  </a:extLst>
                </p14:cNvPr>
                <p14:cNvContentPartPr/>
                <p14:nvPr/>
              </p14:nvContentPartPr>
              <p14:xfrm>
                <a:off x="5030929" y="169819"/>
                <a:ext cx="96480" cy="34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F03253-718B-4235-9100-D52D5E421E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21929" y="160819"/>
                  <a:ext cx="114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EED23B-AEE2-42B3-95EA-82F4F3DA469A}"/>
                    </a:ext>
                  </a:extLst>
                </p14:cNvPr>
                <p14:cNvContentPartPr/>
                <p14:nvPr/>
              </p14:nvContentPartPr>
              <p14:xfrm>
                <a:off x="5332249" y="200779"/>
                <a:ext cx="11520" cy="26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EED23B-AEE2-42B3-95EA-82F4F3DA46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3249" y="192139"/>
                  <a:ext cx="29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05D763-D390-45A8-81F8-AE270F07B296}"/>
                    </a:ext>
                  </a:extLst>
                </p14:cNvPr>
                <p14:cNvContentPartPr/>
                <p14:nvPr/>
              </p14:nvContentPartPr>
              <p14:xfrm>
                <a:off x="5257009" y="313819"/>
                <a:ext cx="180000" cy="36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05D763-D390-45A8-81F8-AE270F07B2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48009" y="305179"/>
                  <a:ext cx="197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6964EC4-2CE0-4738-B028-611CB424AB04}"/>
                    </a:ext>
                  </a:extLst>
                </p14:cNvPr>
                <p14:cNvContentPartPr/>
                <p14:nvPr/>
              </p14:nvContentPartPr>
              <p14:xfrm>
                <a:off x="5500369" y="148579"/>
                <a:ext cx="224280" cy="228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6964EC4-2CE0-4738-B028-611CB424AB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91729" y="139939"/>
                  <a:ext cx="2419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C3D55DC-7EC5-445F-8CC7-F39E8D203359}"/>
              </a:ext>
            </a:extLst>
          </p:cNvPr>
          <p:cNvGrpSpPr/>
          <p:nvPr/>
        </p:nvGrpSpPr>
        <p:grpSpPr>
          <a:xfrm>
            <a:off x="7282729" y="1229659"/>
            <a:ext cx="632160" cy="324000"/>
            <a:chOff x="7282729" y="1229659"/>
            <a:chExt cx="63216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4D1AFD6-D281-4B02-BA9F-9EBED55A0184}"/>
                    </a:ext>
                  </a:extLst>
                </p14:cNvPr>
                <p14:cNvContentPartPr/>
                <p14:nvPr/>
              </p14:nvContentPartPr>
              <p14:xfrm>
                <a:off x="7362649" y="1285099"/>
                <a:ext cx="28800" cy="268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4D1AFD6-D281-4B02-BA9F-9EBED55A01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53649" y="1276099"/>
                  <a:ext cx="46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00B8FB-4BAB-4000-B436-D7C0BE44DCB3}"/>
                    </a:ext>
                  </a:extLst>
                </p14:cNvPr>
                <p14:cNvContentPartPr/>
                <p14:nvPr/>
              </p14:nvContentPartPr>
              <p14:xfrm>
                <a:off x="7282729" y="1395979"/>
                <a:ext cx="186840" cy="46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00B8FB-4BAB-4000-B436-D7C0BE44DC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73729" y="1386979"/>
                  <a:ext cx="204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377AF5-CAF1-4404-A463-CFAC22848A8D}"/>
                    </a:ext>
                  </a:extLst>
                </p14:cNvPr>
                <p14:cNvContentPartPr/>
                <p14:nvPr/>
              </p14:nvContentPartPr>
              <p14:xfrm>
                <a:off x="7590889" y="1353499"/>
                <a:ext cx="201960" cy="120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377AF5-CAF1-4404-A463-CFAC22848A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2249" y="1344859"/>
                  <a:ext cx="219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541A3A-41CD-42DF-A73A-4163088AFACB}"/>
                    </a:ext>
                  </a:extLst>
                </p14:cNvPr>
                <p14:cNvContentPartPr/>
                <p14:nvPr/>
              </p14:nvContentPartPr>
              <p14:xfrm>
                <a:off x="7842529" y="1229659"/>
                <a:ext cx="72360" cy="286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541A3A-41CD-42DF-A73A-4163088AFA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33529" y="1220659"/>
                  <a:ext cx="9000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273AF65-08A6-4338-92C4-BDBF40DDF866}"/>
              </a:ext>
            </a:extLst>
          </p:cNvPr>
          <p:cNvGrpSpPr/>
          <p:nvPr/>
        </p:nvGrpSpPr>
        <p:grpSpPr>
          <a:xfrm>
            <a:off x="7270849" y="702979"/>
            <a:ext cx="403920" cy="291960"/>
            <a:chOff x="7270849" y="702979"/>
            <a:chExt cx="4039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19BB0E-0648-4661-9210-4795B57BB5B5}"/>
                    </a:ext>
                  </a:extLst>
                </p14:cNvPr>
                <p14:cNvContentPartPr/>
                <p14:nvPr/>
              </p14:nvContentPartPr>
              <p14:xfrm>
                <a:off x="7327369" y="707659"/>
                <a:ext cx="25920" cy="28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19BB0E-0648-4661-9210-4795B57BB5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18369" y="698659"/>
                  <a:ext cx="43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0B3DDCD-62CC-49AF-B5CF-72CDCE6EE931}"/>
                    </a:ext>
                  </a:extLst>
                </p14:cNvPr>
                <p14:cNvContentPartPr/>
                <p14:nvPr/>
              </p14:nvContentPartPr>
              <p14:xfrm>
                <a:off x="7270849" y="854539"/>
                <a:ext cx="175680" cy="31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0B3DDCD-62CC-49AF-B5CF-72CDCE6EE9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61849" y="845899"/>
                  <a:ext cx="193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C128960-72FE-4A27-AC24-25F1644BC8F2}"/>
                    </a:ext>
                  </a:extLst>
                </p14:cNvPr>
                <p14:cNvContentPartPr/>
                <p14:nvPr/>
              </p14:nvContentPartPr>
              <p14:xfrm>
                <a:off x="7478929" y="702979"/>
                <a:ext cx="195840" cy="240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C128960-72FE-4A27-AC24-25F1644BC8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69929" y="694339"/>
                  <a:ext cx="21348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496F2E-E009-4334-926A-57A248618C9E}"/>
              </a:ext>
            </a:extLst>
          </p:cNvPr>
          <p:cNvGrpSpPr/>
          <p:nvPr/>
        </p:nvGrpSpPr>
        <p:grpSpPr>
          <a:xfrm>
            <a:off x="8032969" y="1174579"/>
            <a:ext cx="830520" cy="321480"/>
            <a:chOff x="8032969" y="1174579"/>
            <a:chExt cx="83052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9EB95E-51DC-4068-B2EE-43D8AC710F97}"/>
                    </a:ext>
                  </a:extLst>
                </p14:cNvPr>
                <p14:cNvContentPartPr/>
                <p14:nvPr/>
              </p14:nvContentPartPr>
              <p14:xfrm>
                <a:off x="8032969" y="1286899"/>
                <a:ext cx="125280" cy="173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9EB95E-51DC-4068-B2EE-43D8AC710F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24329" y="1277899"/>
                  <a:ext cx="142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5CB0511-AAB5-466C-9717-12FCDAF22F57}"/>
                    </a:ext>
                  </a:extLst>
                </p14:cNvPr>
                <p14:cNvContentPartPr/>
                <p14:nvPr/>
              </p14:nvContentPartPr>
              <p14:xfrm>
                <a:off x="8178769" y="1334059"/>
                <a:ext cx="192240" cy="90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5CB0511-AAB5-466C-9717-12FCDAF22F5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70129" y="1325059"/>
                  <a:ext cx="209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CF0A313-E625-409D-AF70-F458247F5F34}"/>
                    </a:ext>
                  </a:extLst>
                </p14:cNvPr>
                <p14:cNvContentPartPr/>
                <p14:nvPr/>
              </p14:nvContentPartPr>
              <p14:xfrm>
                <a:off x="8421409" y="1240099"/>
                <a:ext cx="126360" cy="203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CF0A313-E625-409D-AF70-F458247F5F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12409" y="1231099"/>
                  <a:ext cx="144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3AC5868-2294-4887-BD9D-120D21F6B81E}"/>
                    </a:ext>
                  </a:extLst>
                </p14:cNvPr>
                <p14:cNvContentPartPr/>
                <p14:nvPr/>
              </p14:nvContentPartPr>
              <p14:xfrm>
                <a:off x="8610769" y="1272499"/>
                <a:ext cx="135360" cy="84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3AC5868-2294-4887-BD9D-120D21F6B8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02129" y="1263859"/>
                  <a:ext cx="153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60D3526-58D3-40B5-9A0D-CE00B8DE9420}"/>
                    </a:ext>
                  </a:extLst>
                </p14:cNvPr>
                <p14:cNvContentPartPr/>
                <p14:nvPr/>
              </p14:nvContentPartPr>
              <p14:xfrm>
                <a:off x="8683849" y="1174579"/>
                <a:ext cx="179640" cy="321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60D3526-58D3-40B5-9A0D-CE00B8DE94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75209" y="1165939"/>
                  <a:ext cx="1972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FBC1112-915E-4E17-BE7B-50E064CC8F7F}"/>
              </a:ext>
            </a:extLst>
          </p:cNvPr>
          <p:cNvGrpSpPr/>
          <p:nvPr/>
        </p:nvGrpSpPr>
        <p:grpSpPr>
          <a:xfrm>
            <a:off x="4975129" y="1906819"/>
            <a:ext cx="847080" cy="370800"/>
            <a:chOff x="4975129" y="1906819"/>
            <a:chExt cx="84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46FFD6-3C77-4311-91E7-19364396E51C}"/>
                    </a:ext>
                  </a:extLst>
                </p14:cNvPr>
                <p14:cNvContentPartPr/>
                <p14:nvPr/>
              </p14:nvContentPartPr>
              <p14:xfrm>
                <a:off x="4975129" y="1973059"/>
                <a:ext cx="163800" cy="304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46FFD6-3C77-4311-91E7-19364396E5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66129" y="1964059"/>
                  <a:ext cx="181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A468DAA-8F8E-41CA-B48F-811CED78F2C7}"/>
                    </a:ext>
                  </a:extLst>
                </p14:cNvPr>
                <p14:cNvContentPartPr/>
                <p14:nvPr/>
              </p14:nvContentPartPr>
              <p14:xfrm>
                <a:off x="5192569" y="2049379"/>
                <a:ext cx="260280" cy="192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A468DAA-8F8E-41CA-B48F-811CED78F2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83929" y="2040379"/>
                  <a:ext cx="277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FD8B77-2140-490A-A732-15CB650BE8D0}"/>
                    </a:ext>
                  </a:extLst>
                </p14:cNvPr>
                <p14:cNvContentPartPr/>
                <p14:nvPr/>
              </p14:nvContentPartPr>
              <p14:xfrm>
                <a:off x="5557969" y="1906819"/>
                <a:ext cx="264240" cy="138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FD8B77-2140-490A-A732-15CB650BE8D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49329" y="1898179"/>
                  <a:ext cx="2818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88FD273-57FD-4E5E-B135-19B4530F1C4C}"/>
              </a:ext>
            </a:extLst>
          </p:cNvPr>
          <p:cNvGrpSpPr/>
          <p:nvPr/>
        </p:nvGrpSpPr>
        <p:grpSpPr>
          <a:xfrm>
            <a:off x="6009049" y="1932379"/>
            <a:ext cx="465120" cy="317160"/>
            <a:chOff x="6009049" y="1932379"/>
            <a:chExt cx="4651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0887FDF-EC12-4FCC-9F17-0C3533A2C776}"/>
                    </a:ext>
                  </a:extLst>
                </p14:cNvPr>
                <p14:cNvContentPartPr/>
                <p14:nvPr/>
              </p14:nvContentPartPr>
              <p14:xfrm>
                <a:off x="6056929" y="1932379"/>
                <a:ext cx="48960" cy="317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0887FDF-EC12-4FCC-9F17-0C3533A2C7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48289" y="1923739"/>
                  <a:ext cx="66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1786E58-CF6C-4723-97CE-F8C9973723B6}"/>
                    </a:ext>
                  </a:extLst>
                </p14:cNvPr>
                <p14:cNvContentPartPr/>
                <p14:nvPr/>
              </p14:nvContentPartPr>
              <p14:xfrm>
                <a:off x="6009049" y="2115979"/>
                <a:ext cx="134640" cy="33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1786E58-CF6C-4723-97CE-F8C9973723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00409" y="2107339"/>
                  <a:ext cx="152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62A0156-A7C6-4FDE-A7CF-CEA92D023D14}"/>
                    </a:ext>
                  </a:extLst>
                </p14:cNvPr>
                <p14:cNvContentPartPr/>
                <p14:nvPr/>
              </p14:nvContentPartPr>
              <p14:xfrm>
                <a:off x="6257449" y="1932739"/>
                <a:ext cx="216720" cy="215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62A0156-A7C6-4FDE-A7CF-CEA92D023D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48449" y="1923739"/>
                  <a:ext cx="2343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4BD2490-FFBA-44A9-8035-D814F5E73165}"/>
              </a:ext>
            </a:extLst>
          </p:cNvPr>
          <p:cNvGrpSpPr/>
          <p:nvPr/>
        </p:nvGrpSpPr>
        <p:grpSpPr>
          <a:xfrm>
            <a:off x="6690889" y="1902499"/>
            <a:ext cx="193680" cy="277560"/>
            <a:chOff x="6690889" y="1902499"/>
            <a:chExt cx="1936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F639EF-1AB3-4444-A42A-92D11C225DC8}"/>
                    </a:ext>
                  </a:extLst>
                </p14:cNvPr>
                <p14:cNvContentPartPr/>
                <p14:nvPr/>
              </p14:nvContentPartPr>
              <p14:xfrm>
                <a:off x="6690889" y="1958659"/>
                <a:ext cx="34920" cy="221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F639EF-1AB3-4444-A42A-92D11C225D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81889" y="1949659"/>
                  <a:ext cx="52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BDBFF90-2510-4382-AB8A-26E18FCF6095}"/>
                    </a:ext>
                  </a:extLst>
                </p14:cNvPr>
                <p14:cNvContentPartPr/>
                <p14:nvPr/>
              </p14:nvContentPartPr>
              <p14:xfrm>
                <a:off x="6708529" y="1902499"/>
                <a:ext cx="176040" cy="245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BDBFF90-2510-4382-AB8A-26E18FCF60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99889" y="1893499"/>
                  <a:ext cx="1936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664EE11-E44A-4DBE-BA14-58D82460B200}"/>
              </a:ext>
            </a:extLst>
          </p:cNvPr>
          <p:cNvGrpSpPr/>
          <p:nvPr/>
        </p:nvGrpSpPr>
        <p:grpSpPr>
          <a:xfrm>
            <a:off x="5815729" y="1240099"/>
            <a:ext cx="1243080" cy="402120"/>
            <a:chOff x="5815729" y="1240099"/>
            <a:chExt cx="124308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459BC5-A388-42F9-9EC1-00D5C8CD6DAF}"/>
                    </a:ext>
                  </a:extLst>
                </p14:cNvPr>
                <p14:cNvContentPartPr/>
                <p14:nvPr/>
              </p14:nvContentPartPr>
              <p14:xfrm>
                <a:off x="5938489" y="1251979"/>
                <a:ext cx="195840" cy="230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459BC5-A388-42F9-9EC1-00D5C8CD6D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29489" y="1243339"/>
                  <a:ext cx="213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BA152F-E3CC-4AF2-9B87-2CEA9BE42696}"/>
                    </a:ext>
                  </a:extLst>
                </p14:cNvPr>
                <p14:cNvContentPartPr/>
                <p14:nvPr/>
              </p14:nvContentPartPr>
              <p14:xfrm>
                <a:off x="6202729" y="1314259"/>
                <a:ext cx="196560" cy="186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BA152F-E3CC-4AF2-9B87-2CEA9BE426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93729" y="1305259"/>
                  <a:ext cx="214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90E2ECB-D86E-4C54-959B-784B72842557}"/>
                    </a:ext>
                  </a:extLst>
                </p14:cNvPr>
                <p14:cNvContentPartPr/>
                <p14:nvPr/>
              </p14:nvContentPartPr>
              <p14:xfrm>
                <a:off x="6523849" y="1240099"/>
                <a:ext cx="114480" cy="246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90E2ECB-D86E-4C54-959B-784B7284255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15209" y="1231099"/>
                  <a:ext cx="132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00B1D9-AEEC-434C-A050-DBA801B6C2C2}"/>
                    </a:ext>
                  </a:extLst>
                </p14:cNvPr>
                <p14:cNvContentPartPr/>
                <p14:nvPr/>
              </p14:nvContentPartPr>
              <p14:xfrm>
                <a:off x="6836329" y="1262419"/>
                <a:ext cx="189000" cy="143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00B1D9-AEEC-434C-A050-DBA801B6C2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27689" y="1253419"/>
                  <a:ext cx="206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4E31835-C6A4-4FD1-BB75-6A967AAAF1EE}"/>
                    </a:ext>
                  </a:extLst>
                </p14:cNvPr>
                <p14:cNvContentPartPr/>
                <p14:nvPr/>
              </p14:nvContentPartPr>
              <p14:xfrm>
                <a:off x="5815729" y="1576339"/>
                <a:ext cx="1243080" cy="6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4E31835-C6A4-4FD1-BB75-6A967AAAF1E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07089" y="1567699"/>
                  <a:ext cx="12607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4790C0-1BAF-4474-BBA3-D926331FE95D}"/>
              </a:ext>
            </a:extLst>
          </p:cNvPr>
          <p:cNvGrpSpPr/>
          <p:nvPr/>
        </p:nvGrpSpPr>
        <p:grpSpPr>
          <a:xfrm>
            <a:off x="7103089" y="1852459"/>
            <a:ext cx="959040" cy="333720"/>
            <a:chOff x="7103089" y="1852459"/>
            <a:chExt cx="9590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C0E8990-6C6C-4B38-95C0-A82FF9F6C1CA}"/>
                    </a:ext>
                  </a:extLst>
                </p14:cNvPr>
                <p14:cNvContentPartPr/>
                <p14:nvPr/>
              </p14:nvContentPartPr>
              <p14:xfrm>
                <a:off x="7137649" y="1903579"/>
                <a:ext cx="66240" cy="282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C0E8990-6C6C-4B38-95C0-A82FF9F6C1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9009" y="1894939"/>
                  <a:ext cx="83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D64E6D-58A9-45CC-B9F5-0D7C8B20FCDD}"/>
                    </a:ext>
                  </a:extLst>
                </p14:cNvPr>
                <p14:cNvContentPartPr/>
                <p14:nvPr/>
              </p14:nvContentPartPr>
              <p14:xfrm>
                <a:off x="7103089" y="1898539"/>
                <a:ext cx="315360" cy="209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D64E6D-58A9-45CC-B9F5-0D7C8B20FCD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94449" y="1889539"/>
                  <a:ext cx="333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564B84-31E2-4535-8E58-22B955DF30C2}"/>
                    </a:ext>
                  </a:extLst>
                </p14:cNvPr>
                <p14:cNvContentPartPr/>
                <p14:nvPr/>
              </p14:nvContentPartPr>
              <p14:xfrm>
                <a:off x="7484689" y="2008699"/>
                <a:ext cx="174600" cy="121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564B84-31E2-4535-8E58-22B955DF30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5689" y="1999699"/>
                  <a:ext cx="192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3686D40-EBC0-403E-BF27-AD3B6BBCAAF9}"/>
                    </a:ext>
                  </a:extLst>
                </p14:cNvPr>
                <p14:cNvContentPartPr/>
                <p14:nvPr/>
              </p14:nvContentPartPr>
              <p14:xfrm>
                <a:off x="7766569" y="1883779"/>
                <a:ext cx="153360" cy="247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3686D40-EBC0-403E-BF27-AD3B6BBCAA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7929" y="1875139"/>
                  <a:ext cx="171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BA5D25C-AC04-4637-BDB1-DD1335BD6C65}"/>
                    </a:ext>
                  </a:extLst>
                </p14:cNvPr>
                <p14:cNvContentPartPr/>
                <p14:nvPr/>
              </p14:nvContentPartPr>
              <p14:xfrm>
                <a:off x="7950169" y="1852459"/>
                <a:ext cx="111960" cy="188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BA5D25C-AC04-4637-BDB1-DD1335BD6C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41169" y="1843459"/>
                  <a:ext cx="1296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68A9CE8-AF98-441A-9E08-A84D0F072904}"/>
              </a:ext>
            </a:extLst>
          </p:cNvPr>
          <p:cNvGrpSpPr/>
          <p:nvPr/>
        </p:nvGrpSpPr>
        <p:grpSpPr>
          <a:xfrm>
            <a:off x="3742489" y="2566699"/>
            <a:ext cx="785880" cy="505800"/>
            <a:chOff x="3742489" y="2566699"/>
            <a:chExt cx="78588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CE5B3CF-C059-4A5C-ADA7-5898C6A18655}"/>
                    </a:ext>
                  </a:extLst>
                </p14:cNvPr>
                <p14:cNvContentPartPr/>
                <p14:nvPr/>
              </p14:nvContentPartPr>
              <p14:xfrm>
                <a:off x="3814129" y="2566699"/>
                <a:ext cx="171360" cy="504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CE5B3CF-C059-4A5C-ADA7-5898C6A186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129" y="2557699"/>
                  <a:ext cx="1890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5CD89BB-76AB-4B0A-8614-45EC097C5834}"/>
                    </a:ext>
                  </a:extLst>
                </p14:cNvPr>
                <p14:cNvContentPartPr/>
                <p14:nvPr/>
              </p14:nvContentPartPr>
              <p14:xfrm>
                <a:off x="3742489" y="2636179"/>
                <a:ext cx="423720" cy="362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5CD89BB-76AB-4B0A-8614-45EC097C58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33849" y="2627539"/>
                  <a:ext cx="441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81E8B5A-E2A1-4E63-A717-11F7FE3A7F87}"/>
                    </a:ext>
                  </a:extLst>
                </p14:cNvPr>
                <p14:cNvContentPartPr/>
                <p14:nvPr/>
              </p14:nvContentPartPr>
              <p14:xfrm>
                <a:off x="4231009" y="2639779"/>
                <a:ext cx="297360" cy="432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81E8B5A-E2A1-4E63-A717-11F7FE3A7F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22009" y="2631139"/>
                  <a:ext cx="31500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7D69F69-618D-45DD-936B-95F08E31D907}"/>
              </a:ext>
            </a:extLst>
          </p:cNvPr>
          <p:cNvGrpSpPr/>
          <p:nvPr/>
        </p:nvGrpSpPr>
        <p:grpSpPr>
          <a:xfrm>
            <a:off x="4954609" y="2604499"/>
            <a:ext cx="571680" cy="384480"/>
            <a:chOff x="4954609" y="2604499"/>
            <a:chExt cx="5716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C33FBF2-5FE9-4AA1-ADAF-798A062446B1}"/>
                    </a:ext>
                  </a:extLst>
                </p14:cNvPr>
                <p14:cNvContentPartPr/>
                <p14:nvPr/>
              </p14:nvContentPartPr>
              <p14:xfrm>
                <a:off x="4954609" y="2681539"/>
                <a:ext cx="149040" cy="271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C33FBF2-5FE9-4AA1-ADAF-798A062446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45969" y="2672539"/>
                  <a:ext cx="166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C3F1EE-19F1-4BA8-AFA0-F7CE3ADE25D8}"/>
                    </a:ext>
                  </a:extLst>
                </p14:cNvPr>
                <p14:cNvContentPartPr/>
                <p14:nvPr/>
              </p14:nvContentPartPr>
              <p14:xfrm>
                <a:off x="5145409" y="2805379"/>
                <a:ext cx="157320" cy="136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C3F1EE-19F1-4BA8-AFA0-F7CE3ADE25D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36769" y="2796739"/>
                  <a:ext cx="174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2AABFC0-7C54-4081-B009-674496AE2B2C}"/>
                    </a:ext>
                  </a:extLst>
                </p14:cNvPr>
                <p14:cNvContentPartPr/>
                <p14:nvPr/>
              </p14:nvContentPartPr>
              <p14:xfrm>
                <a:off x="5317849" y="2604499"/>
                <a:ext cx="208440" cy="114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2AABFC0-7C54-4081-B009-674496AE2B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09209" y="2595859"/>
                  <a:ext cx="226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CE7CF7-F348-4B95-8484-BF5FC166F5A8}"/>
                    </a:ext>
                  </a:extLst>
                </p14:cNvPr>
                <p14:cNvContentPartPr/>
                <p14:nvPr/>
              </p14:nvContentPartPr>
              <p14:xfrm>
                <a:off x="5058289" y="2972059"/>
                <a:ext cx="287280" cy="16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CE7CF7-F348-4B95-8484-BF5FC166F5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49289" y="2963059"/>
                  <a:ext cx="3049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01C23EC-2834-47D2-8D73-CD97AC41888B}"/>
              </a:ext>
            </a:extLst>
          </p:cNvPr>
          <p:cNvGrpSpPr/>
          <p:nvPr/>
        </p:nvGrpSpPr>
        <p:grpSpPr>
          <a:xfrm>
            <a:off x="5856409" y="2370499"/>
            <a:ext cx="1463400" cy="857160"/>
            <a:chOff x="5856409" y="2370499"/>
            <a:chExt cx="1463400" cy="85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A3C63D1-54F4-42EC-87A8-EA6861F4F09F}"/>
                    </a:ext>
                  </a:extLst>
                </p14:cNvPr>
                <p14:cNvContentPartPr/>
                <p14:nvPr/>
              </p14:nvContentPartPr>
              <p14:xfrm>
                <a:off x="5930209" y="2638699"/>
                <a:ext cx="22320" cy="215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A3C63D1-54F4-42EC-87A8-EA6861F4F0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21209" y="2630059"/>
                  <a:ext cx="39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484C515-55FE-4DBB-AB56-045AB710B5D1}"/>
                    </a:ext>
                  </a:extLst>
                </p14:cNvPr>
                <p14:cNvContentPartPr/>
                <p14:nvPr/>
              </p14:nvContentPartPr>
              <p14:xfrm>
                <a:off x="5865049" y="2590819"/>
                <a:ext cx="332280" cy="218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484C515-55FE-4DBB-AB56-045AB710B5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56049" y="2581819"/>
                  <a:ext cx="349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2D6004F-3956-44B7-A67E-46438408B3D7}"/>
                    </a:ext>
                  </a:extLst>
                </p14:cNvPr>
                <p14:cNvContentPartPr/>
                <p14:nvPr/>
              </p14:nvContentPartPr>
              <p14:xfrm>
                <a:off x="6194089" y="2573179"/>
                <a:ext cx="325800" cy="30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2D6004F-3956-44B7-A67E-46438408B3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85089" y="2564179"/>
                  <a:ext cx="343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C06FF28-83FF-47E8-B8AB-7BADBA553372}"/>
                    </a:ext>
                  </a:extLst>
                </p14:cNvPr>
                <p14:cNvContentPartPr/>
                <p14:nvPr/>
              </p14:nvContentPartPr>
              <p14:xfrm>
                <a:off x="6713209" y="2619979"/>
                <a:ext cx="23760" cy="268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C06FF28-83FF-47E8-B8AB-7BADBA55337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04209" y="2611339"/>
                  <a:ext cx="4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4C179D2-5046-480D-ABE7-31BD37A0148E}"/>
                    </a:ext>
                  </a:extLst>
                </p14:cNvPr>
                <p14:cNvContentPartPr/>
                <p14:nvPr/>
              </p14:nvContentPartPr>
              <p14:xfrm>
                <a:off x="6646249" y="2775859"/>
                <a:ext cx="263160" cy="29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4C179D2-5046-480D-ABE7-31BD37A014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37249" y="2766859"/>
                  <a:ext cx="280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1F12B7-600D-4748-9E37-0C7B2E238FE1}"/>
                    </a:ext>
                  </a:extLst>
                </p14:cNvPr>
                <p14:cNvContentPartPr/>
                <p14:nvPr/>
              </p14:nvContentPartPr>
              <p14:xfrm>
                <a:off x="6967009" y="2585059"/>
                <a:ext cx="218880" cy="222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1F12B7-600D-4748-9E37-0C7B2E238F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58369" y="2576419"/>
                  <a:ext cx="236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B8D1019-32EE-4BFC-A08D-7A7750D93EDF}"/>
                    </a:ext>
                  </a:extLst>
                </p14:cNvPr>
                <p14:cNvContentPartPr/>
                <p14:nvPr/>
              </p14:nvContentPartPr>
              <p14:xfrm>
                <a:off x="6128929" y="2982139"/>
                <a:ext cx="369360" cy="19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B8D1019-32EE-4BFC-A08D-7A7750D93E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20289" y="2973499"/>
                  <a:ext cx="387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BB0514A-420E-4EB3-898A-FAD6B54AF845}"/>
                    </a:ext>
                  </a:extLst>
                </p14:cNvPr>
                <p14:cNvContentPartPr/>
                <p14:nvPr/>
              </p14:nvContentPartPr>
              <p14:xfrm>
                <a:off x="6851809" y="2962339"/>
                <a:ext cx="254880" cy="21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BB0514A-420E-4EB3-898A-FAD6B54AF84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42809" y="2953339"/>
                  <a:ext cx="272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B155E5D-34D2-43A5-819E-1CC5244ECF1F}"/>
                    </a:ext>
                  </a:extLst>
                </p14:cNvPr>
                <p14:cNvContentPartPr/>
                <p14:nvPr/>
              </p14:nvContentPartPr>
              <p14:xfrm>
                <a:off x="5856409" y="2428099"/>
                <a:ext cx="728280" cy="799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155E5D-34D2-43A5-819E-1CC5244ECF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47409" y="2419459"/>
                  <a:ext cx="74592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293C3CF-2F05-40F9-8AB5-5B65DC61B235}"/>
                    </a:ext>
                  </a:extLst>
                </p14:cNvPr>
                <p14:cNvContentPartPr/>
                <p14:nvPr/>
              </p14:nvContentPartPr>
              <p14:xfrm>
                <a:off x="6668209" y="2370499"/>
                <a:ext cx="651600" cy="784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293C3CF-2F05-40F9-8AB5-5B65DC61B2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59209" y="2361499"/>
                  <a:ext cx="669240" cy="80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B58DA2-CB06-4989-9898-0C6CC043938A}"/>
              </a:ext>
            </a:extLst>
          </p:cNvPr>
          <p:cNvGrpSpPr/>
          <p:nvPr/>
        </p:nvGrpSpPr>
        <p:grpSpPr>
          <a:xfrm>
            <a:off x="5223889" y="3060619"/>
            <a:ext cx="171720" cy="303840"/>
            <a:chOff x="5223889" y="3060619"/>
            <a:chExt cx="17172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34ED364-4C8E-453B-AA15-78ED627A154A}"/>
                    </a:ext>
                  </a:extLst>
                </p14:cNvPr>
                <p14:cNvContentPartPr/>
                <p14:nvPr/>
              </p14:nvContentPartPr>
              <p14:xfrm>
                <a:off x="5296609" y="3113899"/>
                <a:ext cx="8280" cy="250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34ED364-4C8E-453B-AA15-78ED627A15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87609" y="3104899"/>
                  <a:ext cx="25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42738AB-1334-4B5B-A67A-9C3953FBEBF1}"/>
                    </a:ext>
                  </a:extLst>
                </p14:cNvPr>
                <p14:cNvContentPartPr/>
                <p14:nvPr/>
              </p14:nvContentPartPr>
              <p14:xfrm>
                <a:off x="5223889" y="3060619"/>
                <a:ext cx="171720" cy="120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42738AB-1334-4B5B-A67A-9C3953FBEBF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14889" y="3051979"/>
                  <a:ext cx="18936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10119E-5BFB-4BE8-BD4C-26D7510DFB2A}"/>
                  </a:ext>
                </a:extLst>
              </p14:cNvPr>
              <p14:cNvContentPartPr/>
              <p14:nvPr/>
            </p14:nvContentPartPr>
            <p14:xfrm>
              <a:off x="388009" y="2257819"/>
              <a:ext cx="171360" cy="30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10119E-5BFB-4BE8-BD4C-26D7510DFB2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79009" y="2248819"/>
                <a:ext cx="189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AD9B229-E623-4BAD-9221-8E4FE7D882EB}"/>
                  </a:ext>
                </a:extLst>
              </p14:cNvPr>
              <p14:cNvContentPartPr/>
              <p14:nvPr/>
            </p14:nvContentPartPr>
            <p14:xfrm>
              <a:off x="710209" y="2150539"/>
              <a:ext cx="394560" cy="452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AD9B229-E623-4BAD-9221-8E4FE7D882E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1209" y="2141539"/>
                <a:ext cx="4122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FC0E95E-E035-47BD-9558-13452E75DF59}"/>
                  </a:ext>
                </a:extLst>
              </p14:cNvPr>
              <p14:cNvContentPartPr/>
              <p14:nvPr/>
            </p14:nvContentPartPr>
            <p14:xfrm>
              <a:off x="2426689" y="2551579"/>
              <a:ext cx="357480" cy="3646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FC0E95E-E035-47BD-9558-13452E75DF5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418049" y="2542579"/>
                <a:ext cx="375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DC59F4-1D1B-4BB9-9A3C-B1B82D32A286}"/>
                  </a:ext>
                </a:extLst>
              </p14:cNvPr>
              <p14:cNvContentPartPr/>
              <p14:nvPr/>
            </p14:nvContentPartPr>
            <p14:xfrm>
              <a:off x="424729" y="2725459"/>
              <a:ext cx="116640" cy="21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DC59F4-1D1B-4BB9-9A3C-B1B82D32A28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15729" y="2716819"/>
                <a:ext cx="134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D19997F-179A-4009-864F-E1943FC89768}"/>
                  </a:ext>
                </a:extLst>
              </p14:cNvPr>
              <p14:cNvContentPartPr/>
              <p14:nvPr/>
            </p14:nvContentPartPr>
            <p14:xfrm>
              <a:off x="722809" y="2995099"/>
              <a:ext cx="349920" cy="4273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D19997F-179A-4009-864F-E1943FC8976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4169" y="2986099"/>
                <a:ext cx="3675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BA65DD-16B5-4324-A32A-E1BD4411061C}"/>
              </a:ext>
            </a:extLst>
          </p:cNvPr>
          <p:cNvGrpSpPr/>
          <p:nvPr/>
        </p:nvGrpSpPr>
        <p:grpSpPr>
          <a:xfrm>
            <a:off x="2883889" y="2207059"/>
            <a:ext cx="194400" cy="275040"/>
            <a:chOff x="2883889" y="2207059"/>
            <a:chExt cx="1944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3719F1A-82DB-476E-8204-79CF780A72F4}"/>
                    </a:ext>
                  </a:extLst>
                </p14:cNvPr>
                <p14:cNvContentPartPr/>
                <p14:nvPr/>
              </p14:nvContentPartPr>
              <p14:xfrm>
                <a:off x="2886409" y="2263939"/>
                <a:ext cx="133920" cy="218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3719F1A-82DB-476E-8204-79CF780A72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77769" y="2254939"/>
                  <a:ext cx="151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A3200E8-783E-4A9E-858B-17A686B76462}"/>
                    </a:ext>
                  </a:extLst>
                </p14:cNvPr>
                <p14:cNvContentPartPr/>
                <p14:nvPr/>
              </p14:nvContentPartPr>
              <p14:xfrm>
                <a:off x="2883889" y="2207059"/>
                <a:ext cx="194400" cy="236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A3200E8-783E-4A9E-858B-17A686B7646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74889" y="2198419"/>
                  <a:ext cx="21204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25710E-A57A-49A7-89D0-DD045C07EC40}"/>
              </a:ext>
            </a:extLst>
          </p:cNvPr>
          <p:cNvGrpSpPr/>
          <p:nvPr/>
        </p:nvGrpSpPr>
        <p:grpSpPr>
          <a:xfrm>
            <a:off x="2382769" y="3104899"/>
            <a:ext cx="201960" cy="271800"/>
            <a:chOff x="2382769" y="3104899"/>
            <a:chExt cx="2019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3D81724-BB06-4CA2-8D94-3D0F982BDEAD}"/>
                    </a:ext>
                  </a:extLst>
                </p14:cNvPr>
                <p14:cNvContentPartPr/>
                <p14:nvPr/>
              </p14:nvContentPartPr>
              <p14:xfrm>
                <a:off x="2414449" y="3104899"/>
                <a:ext cx="135360" cy="271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3D81724-BB06-4CA2-8D94-3D0F982BDE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05449" y="3095899"/>
                  <a:ext cx="15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F2E968F-2326-4873-9D28-7DD6E6C6A5AE}"/>
                    </a:ext>
                  </a:extLst>
                </p14:cNvPr>
                <p14:cNvContentPartPr/>
                <p14:nvPr/>
              </p14:nvContentPartPr>
              <p14:xfrm>
                <a:off x="2382769" y="3124699"/>
                <a:ext cx="201960" cy="245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F2E968F-2326-4873-9D28-7DD6E6C6A5A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73769" y="3115699"/>
                  <a:ext cx="21960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9D70CC5-F4F0-40EE-AA71-009A62B79C16}"/>
                  </a:ext>
                </a:extLst>
              </p14:cNvPr>
              <p14:cNvContentPartPr/>
              <p14:nvPr/>
            </p14:nvContentPartPr>
            <p14:xfrm>
              <a:off x="2402929" y="3498739"/>
              <a:ext cx="359280" cy="3340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9D70CC5-F4F0-40EE-AA71-009A62B79C1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393929" y="3489739"/>
                <a:ext cx="376920" cy="3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2DF267D-308F-4728-A600-77C55CBCE265}"/>
              </a:ext>
            </a:extLst>
          </p:cNvPr>
          <p:cNvGrpSpPr/>
          <p:nvPr/>
        </p:nvGrpSpPr>
        <p:grpSpPr>
          <a:xfrm>
            <a:off x="392329" y="3189859"/>
            <a:ext cx="681840" cy="1132560"/>
            <a:chOff x="392329" y="3189859"/>
            <a:chExt cx="681840" cy="11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8312DA-7F29-4027-A834-6D9AC5F1A90D}"/>
                    </a:ext>
                  </a:extLst>
                </p14:cNvPr>
                <p14:cNvContentPartPr/>
                <p14:nvPr/>
              </p14:nvContentPartPr>
              <p14:xfrm>
                <a:off x="409609" y="4008859"/>
                <a:ext cx="110880" cy="6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8312DA-7F29-4027-A834-6D9AC5F1A9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0609" y="4000219"/>
                  <a:ext cx="128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8C86FE-E378-4481-9E8E-65F99DA45242}"/>
                    </a:ext>
                  </a:extLst>
                </p14:cNvPr>
                <p14:cNvContentPartPr/>
                <p14:nvPr/>
              </p14:nvContentPartPr>
              <p14:xfrm>
                <a:off x="407089" y="4045579"/>
                <a:ext cx="131760" cy="18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8C86FE-E378-4481-9E8E-65F99DA452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8449" y="4036939"/>
                  <a:ext cx="149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3DD5B7-4AD5-49A5-8D60-51FDFF7753F2}"/>
                    </a:ext>
                  </a:extLst>
                </p14:cNvPr>
                <p14:cNvContentPartPr/>
                <p14:nvPr/>
              </p14:nvContentPartPr>
              <p14:xfrm>
                <a:off x="578809" y="3980779"/>
                <a:ext cx="162720" cy="23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3DD5B7-4AD5-49A5-8D60-51FDFF7753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0169" y="3972139"/>
                  <a:ext cx="180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6728D7-C8C8-4166-BE3D-AD9E3137A742}"/>
                    </a:ext>
                  </a:extLst>
                </p14:cNvPr>
                <p14:cNvContentPartPr/>
                <p14:nvPr/>
              </p14:nvContentPartPr>
              <p14:xfrm>
                <a:off x="392329" y="3189859"/>
                <a:ext cx="182880" cy="23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6728D7-C8C8-4166-BE3D-AD9E3137A7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3689" y="3181219"/>
                  <a:ext cx="200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0B2377-409D-423D-B413-353B9CFACA0A}"/>
                    </a:ext>
                  </a:extLst>
                </p14:cNvPr>
                <p14:cNvContentPartPr/>
                <p14:nvPr/>
              </p14:nvContentPartPr>
              <p14:xfrm>
                <a:off x="534529" y="3539779"/>
                <a:ext cx="56160" cy="19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0B2377-409D-423D-B413-353B9CFACA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5529" y="3531139"/>
                  <a:ext cx="73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216390E-F21C-4F78-BF2F-6621F3A24630}"/>
                    </a:ext>
                  </a:extLst>
                </p14:cNvPr>
                <p14:cNvContentPartPr/>
                <p14:nvPr/>
              </p14:nvContentPartPr>
              <p14:xfrm>
                <a:off x="723529" y="3856579"/>
                <a:ext cx="350640" cy="465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216390E-F21C-4F78-BF2F-6621F3A246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4529" y="3847939"/>
                  <a:ext cx="368280" cy="48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3621</TotalTime>
  <Words>633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Calibri Light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165</cp:revision>
  <dcterms:modified xsi:type="dcterms:W3CDTF">2021-01-27T20:32:56Z</dcterms:modified>
</cp:coreProperties>
</file>