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0:4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74 231 7888 0 0,'0'0'174'0'0,"-4"0"245"0"0,-1 0-184 0 0,-1 0 0 0 0,0 0 0 0 0,1-1 1 0 0,-1 0-1 0 0,1 0 0 0 0,-8-2 0 0 0,12 2-81 0 0,-1 1 0 0 0,1-1 0 0 0,0 0 0 0 0,-1 0 0 0 0,1 1 0 0 0,0-1 0 0 0,-1 0 0 0 0,1 0 0 0 0,0 0 0 0 0,0 0 0 0 0,0 0 0 0 0,0-1 0 0 0,0 1 0 0 0,0 0 0 0 0,0 0 0 0 0,1-1 0 0 0,-1 1 0 0 0,0-1 0 0 0,1 1 0 0 0,-1 0 0 0 0,1-1 0 0 0,-1 1 0 0 0,1-1 0 0 0,0 1 0 0 0,-1-1 1 0 0,1 1-1 0 0,0-5 3021 0 0,15 6-666 0 0,-9 0-2162 0 0,0-1 0 0 0,0 2 0 0 0,0-1 0 0 0,9 2 0 0 0,4 1 2 0 0,0 0 1 0 0,0-2-1 0 0,-1-1 1 0 0,28-2 0 0 0,5 0 124 0 0,42 3 220 0 0,177-4 460 0 0,221-45 366 0 0,-133 6-368 0 0,-181 37-842 0 0,-70 5-52 0 0,173 0 551 0 0,-119 2-386 0 0,122-6 1017 0 0,-174-5-1392 0 0,-104 8-17 0 0,0 1-1 0 0,-1-1 1 0 0,1-1 0 0 0,-1 1-1 0 0,8-4 1 0 0,-10 4-21 0 0,0 0 0 0 0,0 0 1 0 0,-1 0-1 0 0,1 0 0 0 0,0 0 0 0 0,-1-1 1 0 0,1 1-1 0 0,-1-1 0 0 0,1 1 0 0 0,-1-1 0 0 0,0 0 1 0 0,1 1-1 0 0,-1-1 0 0 0,0 0 0 0 0,0 0 1 0 0,0 0-1 0 0,0-2 0 0 0,6-27 54 0 0,-5 16-1394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11632 0 0,'3'-53'1272'0'0,"-2"17"1795"0"0,4 18 4240 0 0,3 37-7052 0 0,0 1-1 0 0,-2 0 1 0 0,0 0 0 0 0,-1 0 0 0 0,4 40-1 0 0,-4-24-142 0 0,18 198 245 0 0,-12-98-115 0 0,20 54 478 0 0,-25-166-286 0 0,-5-28-340 0 0,1 1 1 0 0,0 0-1 0 0,0 0 0 0 0,1 0 0 0 0,-1 1 1 0 0,1-1-1 0 0,-1 0 0 0 0,6-3 0 0 0,-4 3-86 0 0,-1 1 1 0 0,1 0-1 0 0,0 0 1 0 0,-1 0-1 0 0,1 0 0 0 0,0 0 1 0 0,0 1-1 0 0,7-2 0 0 0,36-4 54 0 0,-30 5-55 0 0,69-6-7 0 0,-52 5 0 0 0,0 0 0 0 0,42-11 0 0 0,-72 13 3 0 0,-2 1 0 0 0,-1-1 0 0 0,1 1 1 0 0,-1-1-1 0 0,1 1 1 0 0,-1-1-1 0 0,0 0 0 0 0,1 0 1 0 0,-1 1-1 0 0,0-1 1 0 0,0 0-1 0 0,0 0 0 0 0,0 0 1 0 0,0-1-1 0 0,2-1 0 0 0,-2 2 1 0 0,-1 0-1 0 0,1 0 0 0 0,-1 1 0 0 0,1-1 0 0 0,-1 0 1 0 0,0 0-1 0 0,1 0 0 0 0,-1 0 0 0 0,0 0 0 0 0,0 0 1 0 0,0 0-1 0 0,0 0 0 0 0,0 0 0 0 0,0 0 0 0 0,0 0 1 0 0,0 0-1 0 0,0 0 0 0 0,0 0 0 0 0,-1 0 0 0 0,1 0 1 0 0,0 1-1 0 0,0-1 0 0 0,-1 0 0 0 0,1 0 0 0 0,-1 0 1 0 0,0-1-1 0 0,-16-22 102 0 0,11 19-102 0 0,1 0-1 0 0,-1 0 0 0 0,-1 1 0 0 0,1 0 1 0 0,-12-6-1 0 0,-36-14-5 0 0,53 24 3 0 0,-7-3 0 0 0,0 0 0 0 0,0 1 0 0 0,-1 0 0 0 0,0 0 0 0 0,-16 0 0 0 0,22 3-11 0 0,14 5-42 0 0,-4-3 53 0 0,0 0 0 0 0,1 0 0 0 0,-1 0 0 0 0,1-1 1 0 0,-1 0-1 0 0,14 1 0 0 0,48 1 0 0 0,-12-2-113 0 0,-56-2 124 0 0,0 0 0 0 0,0 0-1 0 0,0 0 1 0 0,0 0 0 0 0,0 0-1 0 0,0 0 1 0 0,0 1 0 0 0,0-1-1 0 0,-1 1 1 0 0,1-1 0 0 0,0 0-1 0 0,0 1 1 0 0,0-1 0 0 0,0 1-1 0 0,-1 0 1 0 0,1-1 0 0 0,0 1-1 0 0,-1-1 1 0 0,1 1 0 0 0,0 0-1 0 0,-1 0 1 0 0,2 1 0 0 0,-2-1 9 0 0,1 1 1 0 0,-1-1-1 0 0,0 1 1 0 0,1-1-1 0 0,-1 1 1 0 0,0 0 0 0 0,0-1-1 0 0,0 1 1 0 0,0-1-1 0 0,0 1 1 0 0,0-1-1 0 0,-1 3 1 0 0,-1 3 21 0 0,0-1 0 0 0,0 1 0 0 0,-1-1-1 0 0,1 0 1 0 0,-6 9 0 0 0,-5 4 5 0 0,-1 1-1 0 0,-1-2 1 0 0,-29 29 0 0 0,11-17-392 0 0,-39 28 0 0 0,47-41-377 0 0,2-2-41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4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629 243 5984 0 0,'18'-3'985'0'0,"-16"3"-458"0"0,0-1 0 0 0,0 0-1 0 0,0-1 1 0 0,0 1 0 0 0,0 0 0 0 0,0-1 0 0 0,0 1 0 0 0,0-1-1 0 0,0 1 1 0 0,-1-1 0 0 0,1 0 0 0 0,0 0 0 0 0,-1 0 0 0 0,0 0-1 0 0,2-2 1 0 0,12-14 2524 0 0,-13 16-2758 0 0,0 0 1 0 0,0 0-1 0 0,0 0 1 0 0,-1 0-1 0 0,1-1 0 0 0,0 1 1 0 0,-1 0-1 0 0,0-1 1 0 0,3-4-1 0 0,-3 3-10 0 0,0 0-1 0 0,-1 1 0 0 0,1-1 1 0 0,-1 0-1 0 0,0 0 0 0 0,1 0 1 0 0,-2 0-1 0 0,1 0 1 0 0,0 1-1 0 0,-1-1 0 0 0,0 0 1 0 0,0 0-1 0 0,0 1 0 0 0,0-1 1 0 0,0 0-1 0 0,-1 1 0 0 0,0-1 1 0 0,1 1-1 0 0,-1 0 0 0 0,-5-6 1 0 0,4 5-151 0 0,-1 0 0 0 0,0 0 0 0 0,0 1 0 0 0,0-1 1 0 0,-1 1-1 0 0,1 0 0 0 0,-1 0 0 0 0,0 1 0 0 0,1 0 0 0 0,-1-1 0 0 0,0 1 1 0 0,-1 1-1 0 0,1-1 0 0 0,-9-1 0 0 0,-2 1 46 0 0,-1 0 0 0 0,1 1 0 0 0,-17 1 0 0 0,24 1-137 0 0,0 0-1 0 0,0 0 1 0 0,1 1 0 0 0,-1 0-1 0 0,1 0 1 0 0,-1 1 0 0 0,-12 6-1 0 0,-52 26-1 0 0,-56 32-3 0 0,111-56-26 0 0,1 2 1 0 0,-1-1-1 0 0,2 2 0 0 0,0 1 1 0 0,1 0-1 0 0,0 0 0 0 0,1 2 1 0 0,1 0-1 0 0,1 0 0 0 0,0 1 1 0 0,-13 28-1 0 0,14-21 15 0 0,1 0 1 0 0,2 0-1 0 0,0 1 0 0 0,2 0 1 0 0,1 1-1 0 0,-3 28 0 0 0,5 0 31 0 0,7 107-1 0 0,-2-144-21 0 0,1-1 0 0 0,1 1-1 0 0,0-1 1 0 0,1 0 0 0 0,1 0 0 0 0,1-1 0 0 0,1 0 0 0 0,0 0-1 0 0,0 0 1 0 0,2-1 0 0 0,0-1 0 0 0,1 1 0 0 0,18 18-1 0 0,-20-25-11 0 0,0 0 0 0 0,1-1-1 0 0,0 0 1 0 0,0 0 0 0 0,12 4-1 0 0,57 24 148 0 0,-61-29-136 0 0,0-1 1 0 0,1 0-1 0 0,0-2 1 0 0,0 0-1 0 0,0-1 1 0 0,0 0-1 0 0,0-2 1 0 0,0 0-1 0 0,0-2 1 0 0,29-5-1 0 0,-11 0 57 0 0,-1-3-1 0 0,0-1 1 0 0,-1-2-1 0 0,49-24 1 0 0,-65 26-45 0 0,-1-1-1 0 0,0 0 1 0 0,-1-1-1 0 0,0-1 1 0 0,-2-1-1 0 0,1-1 1 0 0,21-28-1 0 0,-26 30-43 0 0,-1 0-1 0 0,0-1 1 0 0,-1 0-1 0 0,0-1 1 0 0,-2 0-1 0 0,0-1 1 0 0,7-21-1 0 0,-10 24 0 0 0,0-1 0 0 0,-1 0 0 0 0,0 0 0 0 0,0-17 0 0 0,-2 9 0 0 0,-1-1 0 0 0,-1 0 0 0 0,-1 1 0 0 0,-2-1 0 0 0,-7-30 0 0 0,-10-9 0 0 0,-2 0 0 0 0,-58-106 0 0 0,67 144 0 0 0,-2 0 0 0 0,0 1 0 0 0,-27-29 0 0 0,34 43 0 0 0,0 1 0 0 0,-1 0 0 0 0,0 0 0 0 0,0 1 0 0 0,-1 0 0 0 0,0 1 0 0 0,0 0 0 0 0,-1 1 0 0 0,-17-7 0 0 0,23 11 0 0 0,-1 0 0 0 0,0 0 0 0 0,0 1 0 0 0,0 0 0 0 0,0 0 0 0 0,0 0 0 0 0,0 1 0 0 0,0 0 0 0 0,0 0 0 0 0,0 1 0 0 0,0 0 0 0 0,0 0 0 0 0,1 1 0 0 0,-1 0 0 0 0,0 0 0 0 0,1 0 0 0 0,-1 1 0 0 0,1 0 0 0 0,-8 5 0 0 0,-4 5-430 0 0,2 0 0 0 0,-28 28 1 0 0,35-30-446 0 0,-3 3-948 0 0,2-6-480 0 0,1 1-4320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0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12032 0 0,'0'0'1210'0'0,"17"0"-723"0"0,-1 0 836 0 0,23 5 0 0 0,2 0 61 0 0,-4-2-746 0 0,252 12 3432 0 0,-240-18-3702 0 0,51-8 0 0 0,2 0-44 0 0,-85 10-324 0 0,0 1 0 0 0,26 2 0 0 0,-24-1 1875 0 0,-34-1-1710 0 0,9-1-165 0 0,-1 0 0 0 0,1 0 0 0 0,0-1 0 0 0,-1 0 0 0 0,1 0 0 0 0,0 0 0 0 0,-8-5 0 0 0,-9-3 0 0 0,-8-4-50 0 0,-53-31-1 0 0,40 20 56 0 0,12 9-69 0 0,37 18-3 0 0,4 4 60 0 0,-4-2-5 0 0,0 0 0 0 0,0-1 0 0 0,0 1 0 0 0,1-1 0 0 0,-1 0 0 0 0,1 0 0 0 0,0-1 0 0 0,12 4 0 0 0,-4-2 2 0 0,12 4 82 0 0,0-1 0 0 0,1-1 0 0 0,-1-1 0 0 0,30 0 0 0 0,6 8-72 0 0,-61-13 0 0 0,1 0 0 0 0,-1 0 0 0 0,1 0 0 0 0,-1 1 0 0 0,1-1 0 0 0,-1 0 0 0 0,1 1 0 0 0,-1 0 0 0 0,1-1 0 0 0,-1 1 0 0 0,0 0 0 0 0,1 0 0 0 0,-1-1 0 0 0,0 1 0 0 0,1 0 0 0 0,-1 0 0 0 0,0 1 0 0 0,0-1 0 0 0,0 0 0 0 0,0 0 0 0 0,0 0 0 0 0,0 1 0 0 0,0-1 0 0 0,-1 0 0 0 0,1 1 0 0 0,0-1 0 0 0,-1 1 0 0 0,1-1 0 0 0,-1 1 0 0 0,0-1 0 0 0,1 1 0 0 0,-1-1 0 0 0,0 1 0 0 0,0 0 0 0 0,0-1 0 0 0,0 1 0 0 0,0-1 0 0 0,0 1 0 0 0,0-1 0 0 0,-1 3 0 0 0,-1 2 0 0 0,1 0 0 0 0,-1-1 0 0 0,0 1 0 0 0,0 0 0 0 0,0-1 0 0 0,-1 0 0 0 0,0 1 0 0 0,0-1 0 0 0,-6 6 0 0 0,4-5 4 0 0,-44 51 15 0 0,41-50 110 0 0,0 1-1 0 0,0-2 0 0 0,-1 1 0 0 0,0-1 0 0 0,-10 5 0 0 0,-45 26-22 0 0,55-31-1024 0 0,3 1-350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0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0 11952 0 0,'0'0'576'0'0,"-14"13"152"0"0,10-8-345 0 0,1 0 0 0 0,0 0 0 0 0,1 0 0 0 0,-1 0 0 0 0,1 1 0 0 0,0-1 0 0 0,0 1 0 0 0,1-1 0 0 0,0 1 0 0 0,-1 9 0 0 0,-4 74 1649 0 0,-3 181-134 0 0,-10 113-406 0 0,15-300-1394 0 0,-18 258 152 0 0,10-197-134 0 0,-4 43 56 0 0,-12 109-92 0 0,16-143 73 0 0,-7 46 38 0 0,-11 79-115 0 0,7-61-24 0 0,-8 146 164 0 0,33-131 259 0 0,-1-199-204 0 0,19 205 121 0 0,-10-161-447 0 0,22 230-164 0 0,-11 50 219 0 0,-6-125 240 0 0,-10-173-121 0 0,1 37 50 0 0,2 115 439 0 0,-6-158-490 0 0,0-33-85 0 0,-1 0-1 0 0,-2 0 1 0 0,-2 25-1 0 0,3-44 47 0 0,-1 1 0 0 0,1 0-1 0 0,-1 0 1 0 0,1-1 0 0 0,-1 1-1 0 0,1 0 1 0 0,-1-1 0 0 0,0 1-1 0 0,0 0 1 0 0,0-1 0 0 0,0 1-1 0 0,0-1 1 0 0,-2 2 0 0 0,2-2-42 0 0,0-1 1 0 0,0 1 0 0 0,0 0-1 0 0,0-1 1 0 0,0 1 0 0 0,0-1-1 0 0,0 0 1 0 0,0 1 0 0 0,0-1-1 0 0,0 0 1 0 0,0 0 0 0 0,0 0-1 0 0,0 0 1 0 0,0 0 0 0 0,0 0-1 0 0,0 0 1 0 0,0 0 0 0 0,-1 0-1 0 0,1 0 1 0 0,0 0 0 0 0,0-1-1 0 0,-1 0 1 0 0,-7-1 101 0 0,0-1-1 0 0,0-1 1 0 0,1 1 0 0 0,-1-2-1 0 0,-12-7 1 0 0,10 3-87 0 0,0 0-1 0 0,1-1 1 0 0,0 0-1 0 0,1 0 1 0 0,0-1 0 0 0,-9-15-1 0 0,6 10-20 0 0,9 11-31 0 0,0 0 0 0 0,1 0 0 0 0,-5-10 0 0 0,2 1 11 0 0,0 4 3 0 0,1 1 1 0 0,0-1 0 0 0,1 0-1 0 0,1 0 1 0 0,-1-1 0 0 0,1 1-1 0 0,0-15 1 0 0,6 29-21 0 0,0 7-61 0 0,32 146-92 0 0,-30-132 159 0 0,2-1 0 0 0,0 0 0 0 0,21 43 0 0 0,-22-52 0 0 0,-5-10 0 0 0,0 0 0 0 0,0-1 0 0 0,0 0 0 0 0,0 1 0 0 0,6 5 0 0 0,-7-8 0 0 0,0-1 0 0 0,1 0 0 0 0,-1 0 0 0 0,0 0 0 0 0,1 0 0 0 0,-1 0 0 0 0,1 0 0 0 0,-1 0 0 0 0,1-1 0 0 0,-1 1 0 0 0,1-1 0 0 0,0 1 0 0 0,-1-1 0 0 0,1 1 0 0 0,0-1 0 0 0,-1 0 0 0 0,1 0 0 0 0,0 0 0 0 0,-1 0 0 0 0,1 0 0 0 0,2 0 0 0 0,0-1 27 0 0,1 0 0 0 0,0-1 0 0 0,0 1 0 0 0,-1-1 0 0 0,1 0 0 0 0,-1 0 0 0 0,0-1-1 0 0,1 1 1 0 0,-1-1 0 0 0,0 0 0 0 0,0 0 0 0 0,-1 0 0 0 0,1-1 0 0 0,-1 1 0 0 0,0-1 0 0 0,6-7 0 0 0,2-6 140 0 0,0-1 0 0 0,14-29 0 0 0,-25 46-166 0 0,40-94 153 0 0,-6 12-148 0 0,-25 58-584 0 0,4-7-3496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7832 0 0,'0'0'941'0'0,"16"3"2470"0"0,141 10 1150 0 0,-71-4-3099 0 0,110 1-227 0 0,-151-12-1085 0 0,-1-1-1 0 0,62-12 1 0 0,-67 9 611 0 0,29-8-141 0 0,-59 12-658 0 0,-1-1 0 0 0,0 0 1 0 0,0 0-1 0 0,0-1 0 0 0,13-8 0 0 0,-20 12 48 0 0,-1 0 0 0 0,0 0 1 0 0,0-1-1 0 0,1 1 0 0 0,-1 0 0 0 0,0 0 1 0 0,1 0-1 0 0,-1-1 0 0 0,0 1 1 0 0,0 0-1 0 0,1 0 0 0 0,-1-1 1 0 0,0 1-1 0 0,0 0 0 0 0,0 0 0 0 0,0-1 1 0 0,1 1-1 0 0,-1 0 0 0 0,0-1 1 0 0,0 1-1 0 0,0 0 0 0 0,0-1 0 0 0,0 1 1 0 0,0 0-1 0 0,0-1 0 0 0,0 1 1 0 0,0 0-1 0 0,0-1 0 0 0,0 1 0 0 0,0 0 1 0 0,0-1-1 0 0,0 1 0 0 0,0 0 1 0 0,0-1-1 0 0,0 1 0 0 0,0 0 1 0 0,-1-1-1 0 0,0 0 1 0 0,0 0 1 0 0,0 0-1 0 0,0 0 1 0 0,0 0-1 0 0,0 0 1 0 0,0 0 0 0 0,0 1-1 0 0,-1-1 1 0 0,-1-1-1 0 0,-33-10-19 0 0,-55-4 8 0 0,36 7 0 0 0,-32-3 263 0 0,77 10-234 0 0,-1 1 0 0 0,1 1 0 0 0,-13 0 0 0 0,6 0 44 0 0,37 10 73 0 0,-7-5-55 0 0,1-1 0 0 0,-1-1 0 0 0,1 0 0 0 0,0 0 0 0 0,0-2 1 0 0,17 1-1 0 0,86-7 659 0 0,-54 1-784 0 0,-32 2 42 0 0,-22 0 61 0 0,0 1-1 0 0,0 1 0 0 0,0-1 1 0 0,0 1-1 0 0,0 1 1 0 0,0 0-1 0 0,0 0 1 0 0,17 6-1 0 0,-25-7-56 0 0,-1 0 0 0 0,1 1 0 0 0,0-1 0 0 0,0 0-1 0 0,-1 1 1 0 0,1-1 0 0 0,0 1 0 0 0,0-1 0 0 0,-1 1 0 0 0,1 0-1 0 0,-1-1 1 0 0,1 1 0 0 0,-1 0 0 0 0,1-1 0 0 0,-1 1 0 0 0,1 0-1 0 0,-1-1 1 0 0,1 1 0 0 0,-1 0 0 0 0,0 0 0 0 0,0 0 0 0 0,1 1-1 0 0,-1 0 0 0 0,0-1 0 0 0,0 1 0 0 0,0 0 0 0 0,0-1 0 0 0,0 1 0 0 0,-1 0 0 0 0,1 0 0 0 0,-1-1 0 0 0,1 1 0 0 0,-2 2 0 0 0,-2 4 21 0 0,-1 0 0 0 0,0-1 0 0 0,-8 11-1 0 0,11-16-7 0 0,-56 61 328 0 0,4-6 143 0 0,-48 58-1530 0 0,92-104 345 0 0,-8 8-1686 0 0,1-4-5473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88 169 7344 0 0,'-2'-1'110'0'0,"0"0"0"0"0,-1 1 0 0 0,1-1 0 0 0,0 1 0 0 0,0-1 0 0 0,-1 1 0 0 0,1 0 0 0 0,0 0 0 0 0,-1 0 0 0 0,1 0 0 0 0,0 0 0 0 0,-1 1 0 0 0,1-1 0 0 0,0 1 1 0 0,0-1-1 0 0,-4 2 0 0 0,-1 1 872 0 0,0-1 1 0 0,1 1-1 0 0,-14 8 1 0 0,20-11-910 0 0,0 0-1 0 0,1 0 1 0 0,-1 0-1 0 0,0-1 1 0 0,0 1 0 0 0,0 0-1 0 0,0 0 1 0 0,0 0-1 0 0,0-1 1 0 0,0 1 0 0 0,0 0-1 0 0,0 0 1 0 0,0 0-1 0 0,0-1 1 0 0,0 1 0 0 0,0 0-1 0 0,0 0 1 0 0,0 0-1 0 0,0-1 1 0 0,0 1 0 0 0,0 0-1 0 0,0 0 1 0 0,0 0-1 0 0,0-1 1 0 0,0 1 0 0 0,-1 0-1 0 0,1 0 1 0 0,0 0 0 0 0,0 0-1 0 0,0-1 1 0 0,0 1-1 0 0,0 0 1 0 0,0 0 0 0 0,-1 0-1 0 0,1 0 1 0 0,0 0-1 0 0,0-1 1 0 0,0 1 0 0 0,0 0-1 0 0,-1 0 1 0 0,1 0-1 0 0,0 0 1 0 0,0 0 0 0 0,0 0-1 0 0,-1 0 1 0 0,1 0-1 0 0,0 0 1 0 0,0 0 0 0 0,0 0-1 0 0,-1 0 1 0 0,1 0-1 0 0,0 0 1 0 0,0 0 0 0 0,0 0-1 0 0,-1 0 1 0 0,1 0-1 0 0,4-4 321 0 0,-3 2-269 0 0,1 1-1 0 0,-1-1 1 0 0,1 0 0 0 0,0 1-1 0 0,0 0 1 0 0,0-1 0 0 0,0 1-1 0 0,-1 0 1 0 0,2 0 0 0 0,-1 0-1 0 0,0 0 1 0 0,0 0 0 0 0,3 0-1 0 0,467-107 2445 0 0,-472 108-2568 0 0,6 0 61 0 0,0-2 0 0 0,0 1 0 0 0,-1-1 0 0 0,10-3-1 0 0,-30-2 4 0 0,-13 1-32 0 0,-1 1 0 0 0,1 1 0 0 0,-52-1 0 0 0,164-3 1019 0 0,-81 8-1025 0 0,42-5 364 0 0,-42 4-357 0 0,0 1 0 0 0,1 0 0 0 0,-1 1 0 0 0,0-1 0 0 0,0 1 0 0 0,1-1 1 0 0,-1 1-1 0 0,0 0 0 0 0,0 0 0 0 0,0 0 0 0 0,4 2 0 0 0,-6-2-24 0 0,-1 0-1 0 0,1-1 0 0 0,0 1 0 0 0,-1-1 1 0 0,1 1-1 0 0,0 0 0 0 0,-1 0 1 0 0,1-1-1 0 0,-1 1 0 0 0,1 0 1 0 0,-1 0-1 0 0,0 0 0 0 0,1 0 1 0 0,-1-1-1 0 0,0 1 0 0 0,1 0 0 0 0,-1 0 1 0 0,0 0-1 0 0,0 0 0 0 0,0 0 1 0 0,0 0-1 0 0,0 0 0 0 0,0 0 1 0 0,0 0-1 0 0,0 0 0 0 0,-1 1 0 0 0,-9 26 105 0 0,6-19-86 0 0,-13 27-12 0 0,-2 0-1 0 0,-1-1 0 0 0,-2-1 1 0 0,-32 39-1 0 0,-18 10-2670 0 0,48-53-5331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2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5528 0 0,'0'0'422'0'0,"2"-12"-62"0"0,0 7 272 0 0,1 0-1 0 0,-1 0 0 0 0,1 1 1 0 0,0-1-1 0 0,0 1 1 0 0,0 0-1 0 0,0 0 0 0 0,1 0 1 0 0,-1 0-1 0 0,1 0 0 0 0,0 1 1 0 0,5-4-1 0 0,-1 3-349 0 0,-1 0 0 0 0,0 1 0 0 0,1 0 0 0 0,0 0 0 0 0,0 1 0 0 0,0 0 0 0 0,8-2 0 0 0,3 2-85 0 0,1 0 0 0 0,0 0-1 0 0,-1 2 1 0 0,1 1 0 0 0,-1 0 0 0 0,25 5-1 0 0,4 3 364 0 0,70 24 0 0 0,-92-25-520 0 0,1 0 0 0 0,-1-2 0 0 0,1-1 0 0 0,1-1 0 0 0,-1-2 0 0 0,1 0 0 0 0,-1-2 0 0 0,41-5 0 0 0,-50 3 135 0 0,35-7 339 0 0,-48 7-429 0 0,0 1-1 0 0,0-1 0 0 0,0 0 1 0 0,0 0-1 0 0,0 0 0 0 0,-1-1 1 0 0,1 0-1 0 0,4-4 0 0 0,-8 7-70 0 0,0-1-1 0 0,-1 1 1 0 0,1-1-1 0 0,0 0 1 0 0,0 1-1 0 0,-1-1 1 0 0,1 0-1 0 0,-1 1 1 0 0,1-1-1 0 0,-1 0 0 0 0,1 0 1 0 0,-1 0-1 0 0,1 0 1 0 0,-1 1-1 0 0,0-1 1 0 0,1 0-1 0 0,-1 0 1 0 0,0 0-1 0 0,0 0 1 0 0,1-2-1 0 0,-2 2 0 0 0,1-1 0 0 0,-1 1 0 0 0,0 0 0 0 0,1-1 0 0 0,-1 1 0 0 0,0 0 0 0 0,0 0 0 0 0,0-1 0 0 0,0 1 0 0 0,0 0 0 0 0,0 0-1 0 0,0 0 1 0 0,-2-2 0 0 0,-6-2 16 0 0,1-1-1 0 0,-1 2 1 0 0,1-1-1 0 0,-1 1 1 0 0,-1 0-1 0 0,1 1 1 0 0,-19-4-1 0 0,11 2-18 0 0,-82-22 1243 0 0,102 27-1172 0 0,0 0 0 0 0,0 0 0 0 0,0 0 0 0 0,0 0 0 0 0,6 1 0 0 0,10 0-90 0 0,122-20 217 0 0,0-1 448 0 0,-138 20-637 0 0,-1 0-1 0 0,1 0 1 0 0,-1 0-1 0 0,0 0 1 0 0,1 0-1 0 0,-1 1 1 0 0,1-1 0 0 0,-1 1-1 0 0,0-1 1 0 0,1 1-1 0 0,-1 0 1 0 0,0 0-1 0 0,1 0 1 0 0,-1 0-1 0 0,0 1 1 0 0,2 1-1 0 0,-3-2-9 0 0,0 0 0 0 0,0 0 0 0 0,0 0 0 0 0,-1 1 0 0 0,1-1 0 0 0,0 0 0 0 0,-1 0 0 0 0,1 1 0 0 0,-1-1 0 0 0,0 0 0 0 0,1 1 0 0 0,-1-1 0 0 0,0 1 0 0 0,0-1 0 0 0,0 0 0 0 0,0 1 0 0 0,0-1 0 0 0,0 1 0 0 0,0-1 0 0 0,-1 0 0 0 0,1 1 0 0 0,0-1 0 0 0,-1 0-1 0 0,1 1 1 0 0,-1-1 0 0 0,1 0 0 0 0,-1 0 0 0 0,0 1 0 0 0,-1 1 0 0 0,-13 22 50 0 0,-1 0-1 0 0,-1-2 1 0 0,-22 24-1 0 0,-67 60 132 0 0,96-98-485 0 0,1 0 0 0 0,1 1-1 0 0,0 0 1 0 0,0 0 0 0 0,1 1 0 0 0,0 0-1 0 0,0 0 1 0 0,-5 15 0 0 0,3-3-688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3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21 275 8752 0 0,'0'0'673'0'0,"-14"3"-298"0"0,14-3-245 0 0,0 0 0 0 0,-1 0 0 0 0,1 0 0 0 0,0 0 0 0 0,0 0 0 0 0,0 0 0 0 0,-1 1 0 0 0,1-1 0 0 0,0 0 0 0 0,0 0 1 0 0,-1 0-1 0 0,1 0 0 0 0,0 0 0 0 0,0 0 0 0 0,-1 0 0 0 0,1-1 0 0 0,0 1 0 0 0,0 0 0 0 0,0 0 0 0 0,-1 0 0 0 0,1 0 0 0 0,0 0 0 0 0,0 0 1 0 0,0 0-1 0 0,-1 0 0 0 0,1-1 0 0 0,0 1 0 0 0,0 0 0 0 0,0 0 0 0 0,0 0 0 0 0,-1 0 0 0 0,1-1 0 0 0,5-8 1882 0 0,-2 5-1811 0 0,1 0 1 0 0,0 0-1 0 0,0 0 1 0 0,1 1-1 0 0,-1-1 1 0 0,1 1-1 0 0,8-4 1 0 0,39-17 557 0 0,-46 21-660 0 0,27-8 185 0 0,0 1 1 0 0,1 2-1 0 0,46-6 0 0 0,-17 3-444 0 0,99-6 1342 0 0,-18 3-524 0 0,-11-19-573 0 0,-74 17-47 0 0,-47 13 121 0 0,-4 1 180 0 0,-1 0 0 0 0,16-7 0 0 0,-23 9-332 0 0,0 0-1 0 0,0 0 1 0 0,0-1-1 0 0,1 1 1 0 0,-1 0 0 0 0,0 0-1 0 0,0-1 1 0 0,0 1-1 0 0,0 0 1 0 0,0 0 0 0 0,0-1-1 0 0,0 1 1 0 0,0 0-1 0 0,0-1 1 0 0,0 1 0 0 0,0 0-1 0 0,0 0 1 0 0,0-1-1 0 0,0 1 1 0 0,0 0-1 0 0,0 0 1 0 0,0-1 0 0 0,-1 1-1 0 0,1 0 1 0 0,0 0-1 0 0,0-1 1 0 0,0 1 0 0 0,0 0-1 0 0,0 0 1 0 0,-1-1-1 0 0,1 1 1 0 0,0 0 0 0 0,0 0-1 0 0,-1-1 1 0 0,-5-6 79 0 0,1 4-45 0 0,0 0-1 0 0,0 0 0 0 0,0 0 0 0 0,-1 1 1 0 0,1 0-1 0 0,-11-3 0 0 0,-35-5 198 0 0,-30 3-238 0 0,54 5 0 0 0,18 2-1 0 0,0 0-1 0 0,0 0 0 0 0,0 0 0 0 0,0 1 1 0 0,0 0-1 0 0,-10 3 0 0 0,18-1-17 0 0,5 0-1 0 0,5 1-1 0 0,-2-2 27 0 0,1 0 0 0 0,-1-1-1 0 0,1 1 1 0 0,0-1-1 0 0,-1-1 1 0 0,14 0 0 0 0,44-9 70 0 0,-47 6-58 0 0,1 0-1 0 0,20 0 0 0 0,-36 3-17 0 0,0 0 0 0 0,0 0 0 0 0,0 0 0 0 0,0 1 0 0 0,0-1 0 0 0,0 1 0 0 0,-1 0 0 0 0,1 0 0 0 0,3 1 0 0 0,-6-2 0 0 0,1 1 0 0 0,-1-1 0 0 0,1 0 0 0 0,-1 1 0 0 0,1-1 0 0 0,-1 1 0 0 0,1-1 0 0 0,-1 1 0 0 0,1 0 0 0 0,-1-1 0 0 0,0 1 0 0 0,1-1 0 0 0,-1 1 0 0 0,0 0 0 0 0,1-1 0 0 0,-1 1 0 0 0,0 0 0 0 0,0-1 0 0 0,0 1 0 0 0,0 0 0 0 0,0-1 0 0 0,0 1 0 0 0,0 0 0 0 0,0 0 0 0 0,0-1 0 0 0,0 1 0 0 0,0 0 0 0 0,0-1 0 0 0,0 1 0 0 0,0 0 0 0 0,-1-1 0 0 0,1 1 0 0 0,0 0 0 0 0,0-1 0 0 0,-1 1 0 0 0,1-1 0 0 0,-1 1 0 0 0,1 0 0 0 0,-1 0 0 0 0,-10 17-166 0 0,-1-1-1 0 0,-1-1 1 0 0,0 0-1 0 0,-21 20 1 0 0,-67 50-3458 0 0,79-68 2339 0 0,3-3-6405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10136 0 0,'0'0'14543'0'0,"8"-8"-12248"0"0,-3-1-1727 0 0,1 0 1 0 0,0 0-1 0 0,8-10 1 0 0,6-7-66 0 0,-12 13-250 0 0,-1 0 0 0 0,9-19 0 0 0,-30 54 178 0 0,-19 18 315 0 0,32-39-746 0 0,-36 38 0 0 0,41-45-977 0 0,-1 0 1 0 0,1 0-1 0 0,8-8 0 0 0,-4 6-5960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 10824 0 0,'0'0'980'0'0,"-18"-2"10271"0"0,17 3-11102 0 0,0 0 0 0 0,0 0 0 0 0,0 0 0 0 0,0 0 0 0 0,0 0 0 0 0,0 0 0 0 0,0 0 0 0 0,0 1 0 0 0,0-1-1 0 0,0 0 1 0 0,1 0 0 0 0,-1 1 0 0 0,0-1 0 0 0,0 3 0 0 0,1-3-139 0 0,0 0 1 0 0,-1 0-1 0 0,1 0 1 0 0,0 0-1 0 0,-1 0 1 0 0,1 0-1 0 0,0 0 1 0 0,-1 0-1 0 0,0 0 0 0 0,1 0 1 0 0,-1-1-1 0 0,1 1 1 0 0,-1 0-1 0 0,0 0 1 0 0,0-1-1 0 0,1 1 0 0 0,-1 0 1 0 0,0-1-1 0 0,0 1 1 0 0,0-1-1 0 0,0 1 1 0 0,0-1-1 0 0,0 1 0 0 0,-1 0 1 0 0,-2-2 4 0 0,-3 2 430 0 0,9-5 876 0 0,-2 2-1270 0 0,1 0 1 0 0,-1 0-1 0 0,1 0 1 0 0,0 0-1 0 0,-1 0 1 0 0,1 0-1 0 0,0 1 1 0 0,0-1-1 0 0,0 0 1 0 0,0 1-1 0 0,1-1 1 0 0,-1 0-1 0 0,0 1 1 0 0,3-3-1 0 0,9-9-175 0 0,-13 12 16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13592 0 0,'0'0'1364'0'0,"-1"1"-1252"0"0,-10 12 2518 0 0,10-2 4825 0 0,1-6-3553 0 0,-1-4-3459 0 0,3-11-309 0 0,5-16-259 0 0,-7 25 32 0 0,1 0 0 0 0,-1 0 1 0 0,1 0-1 0 0,-1 0 0 0 0,1 0 0 0 0,-1 0 0 0 0,0 0 0 0 0,0 0 0 0 0,1 0 1 0 0,-1 0-1 0 0,0 0 0 0 0,0 0 0 0 0,0 0 0 0 0,0-2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65 5064 0 0,'0'0'232'0'0,"-8"-11"32"0"0,3 1 3037 0 0,3 5-1959 0 0,0 0 0 0 0,0 0 0 0 0,-1 0-1 0 0,0 1 1 0 0,-4-6 0 0 0,7 10-1255 0 0,-1-1 0 0 0,0 0-1 0 0,0 0 1 0 0,0 0-1 0 0,0 1 1 0 0,0-1 0 0 0,0 0-1 0 0,0 1 1 0 0,0-1 0 0 0,0 1-1 0 0,0-1 1 0 0,0 1 0 0 0,0-1-1 0 0,0 1 1 0 0,0 0 0 0 0,0-1-1 0 0,-1 1 1 0 0,1 0-1 0 0,0 0 1 0 0,0 0 0 0 0,0 0-1 0 0,0 0 1 0 0,-1 0 0 0 0,1 1-1 0 0,0-1 1 0 0,0 0 0 0 0,0 0-1 0 0,0 1 1 0 0,-2 0-1 0 0,-2 2 16 0 0,0-1-1 0 0,0 1 0 0 0,0 1 0 0 0,1-1 0 0 0,-1 1 1 0 0,1 0-1 0 0,0 0 0 0 0,0 0 0 0 0,-5 8 1 0 0,-4 6 89 0 0,-11 21 0 0 0,19-30-64 0 0,-7 13-9 0 0,2 0 0 0 0,1 0 0 0 0,0 0 0 0 0,2 1 0 0 0,0 1 0 0 0,2-1 0 0 0,1 1 0 0 0,-3 45 0 0 0,7-59 23 0 0,0 1 1 0 0,1-1-1 0 0,0 0 0 0 0,4 16 0 0 0,-4-20-68 0 0,1 0-1 0 0,-1-1 0 0 0,1 1 1 0 0,1-1-1 0 0,-1 1 0 0 0,1-1 1 0 0,0 0-1 0 0,0 0 0 0 0,6 7 1 0 0,-6-9-68 0 0,2 2-5 0 0,0 0 1 0 0,0 0-1 0 0,9 6 1 0 0,-11-10 4 0 0,-1 1 1 0 0,1-1-1 0 0,0 0 0 0 0,0 0 0 0 0,-1 0 1 0 0,1 0-1 0 0,0 0 0 0 0,0-1 0 0 0,0 1 1 0 0,0-1-1 0 0,5 0 0 0 0,-2 0 36 0 0,1-1-1 0 0,0 1 1 0 0,0-2-1 0 0,-1 1 1 0 0,1-1-1 0 0,-1 0 1 0 0,0 0-1 0 0,1-1 1 0 0,-1 0-1 0 0,0 0 1 0 0,0 0-1 0 0,-1-1 1 0 0,1 1-1 0 0,-1-2 1 0 0,1 1-1 0 0,-1 0 1 0 0,-1-1 0 0 0,1 0-1 0 0,-1 0 1 0 0,0-1-1 0 0,0 1 1 0 0,0-1-1 0 0,-1 0 1 0 0,1 0-1 0 0,3-10 1 0 0,-7 14-10 0 0,1 1 1 0 0,0-1 0 0 0,-1 0 0 0 0,1 1 0 0 0,-1-1 0 0 0,1 0-1 0 0,-1 0 1 0 0,0 1 0 0 0,0-1 0 0 0,0 0 0 0 0,0 0 0 0 0,0 1-1 0 0,0-1 1 0 0,0 0 0 0 0,0 0 0 0 0,-1 1 0 0 0,1-1 0 0 0,-1 0-1 0 0,1 1 1 0 0,-1-1 0 0 0,0 1 0 0 0,0-1 0 0 0,0 1 0 0 0,1-1-1 0 0,-1 1 1 0 0,-1-1 0 0 0,1 1 0 0 0,0 0 0 0 0,-2-2-1 0 0,1 1 17 0 0,-1 1 0 0 0,1 0 0 0 0,-1-1-1 0 0,0 1 1 0 0,1 0 0 0 0,-1 0 0 0 0,0 1-1 0 0,0-1 1 0 0,0 0 0 0 0,0 1 0 0 0,0 0-1 0 0,1 0 1 0 0,-1 0 0 0 0,0 0 0 0 0,0 0-1 0 0,-5 1 1 0 0,-3 2 37 0 0,0 0 0 0 0,0 1 0 0 0,0 0 0 0 0,-18 9 0 0 0,-39 28-14 0 0,53-31-73 0 0,1 0 0 0 0,0 1 0 0 0,1 0 0 0 0,0 1 0 0 0,0 0 0 0 0,-14 21 0 0 0,25-30-34 0 0,0-1 0 0 0,1 1 0 0 0,-1-1 0 0 0,1 1 0 0 0,-2 6 0 0 0,3-9-15 0 0,0 0 0 0 0,0 1 1 0 0,0-1-1 0 0,-1 1 0 0 0,1-1 0 0 0,0 1 0 0 0,0-1 1 0 0,0 1-1 0 0,0-1 0 0 0,0 1 0 0 0,0-1 0 0 0,0 0 1 0 0,0 1-1 0 0,0-1 0 0 0,0 1 0 0 0,0-1 0 0 0,1 1 0 0 0,-1-1 1 0 0,0 1-1 0 0,0-1 0 0 0,0 1 0 0 0,0-1 0 0 0,1 0 1 0 0,-1 1-1 0 0,0-1 0 0 0,1 0 0 0 0,-1 1 0 0 0,0-1 1 0 0,1 1-1 0 0,-1-1 0 0 0,0 0 0 0 0,1 0 0 0 0,-1 1 0 0 0,0-1 1 0 0,1 0-1 0 0,-1 0 0 0 0,1 1 0 0 0,-1-1 0 0 0,1 0 1 0 0,-1 0-1 0 0,1 0 0 0 0,-1 0 0 0 0,0 0 0 0 0,1 0 1 0 0,-1 0-1 0 0,1 0 0 0 0,-1 0 0 0 0,2 0 0 0 0,4 0-416 0 0,1-1-1 0 0,0 0 0 0 0,-1-1 0 0 0,1 1 1 0 0,-1-1-1 0 0,12-5 0 0 0,40-22-1888 0 0,-34 16 1393 0 0,10-6-461 0 0,2-3-14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6912 0 0,'-8'-8'14303'0'0,"8"3"-14167"0"0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1182 13360 0 0,'0'1'97'0'0,"-1"-1"1"0"0,1 1 0 0 0,0 0 0 0 0,0-1-1 0 0,0 1 1 0 0,-1 0 0 0 0,1-1-1 0 0,0 1 1 0 0,0 0 0 0 0,0-1 0 0 0,0 1-1 0 0,0-1 1 0 0,0 1 0 0 0,0 0 0 0 0,1-1-1 0 0,-1 1 1 0 0,0 0 0 0 0,0-1 0 0 0,1 2-1 0 0,-1-2-42 0 0,0 0 1 0 0,1 1-1 0 0,-1-1 0 0 0,0 0 0 0 0,1 1 0 0 0,-1-1 1 0 0,1 0-1 0 0,-1 0 0 0 0,0 0 0 0 0,1 1 0 0 0,-1-1 1 0 0,1 0-1 0 0,-1 0 0 0 0,1 0 0 0 0,-1 0 0 0 0,0 0 0 0 0,1 0 1 0 0,-1 0-1 0 0,1 0 0 0 0,-1 0 0 0 0,1 0 0 0 0,-1 0 1 0 0,1 0-1 0 0,-1 0 0 0 0,0 0 0 0 0,1-1 0 0 0,-1 1 1 0 0,1 0-1 0 0,-1 0 0 0 0,0 0 0 0 0,1-1 0 0 0,0 1 0 0 0,0-1 130 0 0,0-1-1 0 0,0 1 0 0 0,-1-1 0 0 0,1 0 1 0 0,0 1-1 0 0,0-1 0 0 0,-1 1 0 0 0,1-1 0 0 0,-1 0 1 0 0,0 0-1 0 0,1 1 0 0 0,-1-1 0 0 0,0 0 1 0 0,0-3-1 0 0,0 3 54 0 0,1-19 759 0 0,-2 0-1 0 0,0-1 1 0 0,-2 1 0 0 0,0 0 0 0 0,-10-34 0 0 0,-5-30-166 0 0,8 9-402 0 0,3 21 34 0 0,-25-101-1 0 0,-20-88 150 0 0,49 226-576 0 0,-1-23 230 0 0,0-72 0 0 0,4 108-246 0 0,0-5 14 0 0,1-1-1 0 0,0 0 1 0 0,1 0-1 0 0,1 0 1 0 0,-1 1-1 0 0,1-1 1 0 0,1 1-1 0 0,0 0 1 0 0,1 0-1 0 0,0 0 1 0 0,0 1-1 0 0,1-1 1 0 0,0 1-1 0 0,1 1 1 0 0,11-13-1 0 0,-12 16-28 0 0,-1 1 0 0 0,1 0 0 0 0,0 0 0 0 0,0 1-1 0 0,0-1 1 0 0,1 1 0 0 0,-1 1 0 0 0,1-1 0 0 0,-1 1 0 0 0,1 0 0 0 0,0 1-1 0 0,0 0 1 0 0,9-1 0 0 0,0 1 4 0 0,1 1 0 0 0,0 1-1 0 0,-1 0 1 0 0,26 6 0 0 0,-32-5-95 0 0,1 2 0 0 0,-1-1-1 0 0,1 1 1 0 0,-1 1 0 0 0,0 0 0 0 0,-1 0 0 0 0,0 1-1 0 0,1 1 1 0 0,-2-1 0 0 0,1 1 0 0 0,-1 1-1 0 0,0-1 1 0 0,-1 1 0 0 0,1 1 0 0 0,-2 0 0 0 0,1 0-1 0 0,-1 0 1 0 0,-1 0 0 0 0,1 1 0 0 0,-2 0-1 0 0,1 0 1 0 0,-2 1 0 0 0,5 13 0 0 0,-6-12-432 0 0,0 1 0 0 0,-1 0-1 0 0,0-1 1 0 0,-1 1 0 0 0,0-1 0 0 0,-1 1 0 0 0,0 0 0 0 0,-1-1 0 0 0,-6 20 0 0 0,-6 1-1016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17047 0 0,'-7'2'710'0'0,"-14"0"1750"0"0,23 4 533 0 0,0-3-2805 0 0,0-1 0 0 0,1 1-1 0 0,-1 0 1 0 0,1-1 0 0 0,0 0 0 0 0,0 1 0 0 0,0-1-1 0 0,0 0 1 0 0,0-1 0 0 0,0 1 0 0 0,0 0 0 0 0,1-1-1 0 0,-1 0 1 0 0,1 0 0 0 0,-1 0 0 0 0,8 1 0 0 0,4 0-76 0 0,1-1 0 0 0,26-2 0 0 0,-30 1 84 0 0,187-14-358 0 0,5-14-3830 0 0,-126 17 2074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21 11520 0 0,'-6'-6'134'0'0,"5"5"-101"0"0,0 0 1 0 0,1 0-1 0 0,-1-1 1 0 0,0 1-1 0 0,0 0 1 0 0,0 1 0 0 0,-1-1-1 0 0,1 0 1 0 0,0 0-1 0 0,0 0 1 0 0,0 1-1 0 0,-1-1 1 0 0,1 0-1 0 0,0 1 1 0 0,-1-1 0 0 0,1 1-1 0 0,0 0 1 0 0,-1-1-1 0 0,1 1 1 0 0,-1 0-1 0 0,1 0 1 0 0,0 0-1 0 0,-1 0 1 0 0,1 0 0 0 0,-1 0-1 0 0,-2 1 1 0 0,-5 3 33 0 0,0 0 0 0 0,0 0 0 0 0,1 1 1 0 0,-1 0-1 0 0,1 1 0 0 0,0 0 1 0 0,1 0-1 0 0,-1 0 0 0 0,1 1 0 0 0,1 0 1 0 0,-1 1-1 0 0,-10 15 0 0 0,-4 11 2048 0 0,-32 68-1 0 0,48-92-1695 0 0,-263 622 4594 0 0,239-531-4797 0 0,-24 144 0 0 0,44-186-216 0 0,2 0 0 0 0,1 63 0 0 0,6-111-219 0 0,1 0-1 0 0,0 1 0 0 0,0-1 1 0 0,2 0-1 0 0,-1-1 1 0 0,1 1-1 0 0,1 0 0 0 0,5 12 1 0 0,-7-18 89 0 0,1-1 0 0 0,-1 0 0 0 0,1 1 1 0 0,-1-1-1 0 0,1 0 0 0 0,1-1 0 0 0,-1 1 1 0 0,0 0-1 0 0,1-1 0 0 0,0 0 1 0 0,0 0-1 0 0,0 0 0 0 0,0 0 0 0 0,0-1 1 0 0,0 1-1 0 0,1-1 0 0 0,-1 0 0 0 0,1 0 1 0 0,0-1-1 0 0,8 2 0 0 0,12 0-1377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1108 22543 0 0,'-8'-21'2459'0'0,"6"2"-2093"0"0,1 0 0 0 0,1-1 0 0 0,0 0 0 0 0,6-31 1 0 0,-3 36 53 0 0,1 1 0 0 0,1-1 0 0 0,0 1 1 0 0,13-25-1 0 0,-3 7 137 0 0,7-18-500 0 0,-2-1 1 0 0,14-60-1 0 0,-34 110-57 0 0,8-22 0 0 0,-8 22 0 0 0,0 1 0 0 0,0 0 0 0 0,0 0 0 0 0,0-1 0 0 0,1 1 0 0 0,-1 0 0 0 0,0-1 0 0 0,0 1 0 0 0,1 0 0 0 0,-1 0 0 0 0,0 0 0 0 0,0-1 0 0 0,1 1 0 0 0,-1 0 0 0 0,0 0 0 0 0,0 0 0 0 0,1 0 0 0 0,-1-1 0 0 0,0 1 0 0 0,1 0 0 0 0,-1 0 0 0 0,0 0 0 0 0,1 0 0 0 0,0 0 0 0 0,-1 0 0 0 0,1 1 0 0 0,-1-1 0 0 0,1 0 0 0 0,-1 1 0 0 0,1-1 0 0 0,-1 0 0 0 0,1 1 0 0 0,-1-1 0 0 0,1 0 0 0 0,-1 1 0 0 0,1-1 0 0 0,-1 1 0 0 0,0-1 0 0 0,1 1 0 0 0,-1-1 0 0 0,0 1 0 0 0,1 0 0 0 0,6 13 0 0 0,-1 1 0 0 0,0-1 0 0 0,-1 1 0 0 0,4 17 0 0 0,-7-20 0 0 0,1 0 0 0 0,0-1 0 0 0,1 0 0 0 0,1 1 0 0 0,0-1 0 0 0,0-1 0 0 0,1 1 0 0 0,12 16 0 0 0,-14-23 0 0 0,0 0 0 0 0,-1 0 0 0 0,2 0 0 0 0,-1-1 0 0 0,0 0 0 0 0,1 0 0 0 0,0 0 0 0 0,7 4 0 0 0,-9-6 0 0 0,0 0 0 0 0,0 0 0 0 0,0 0 0 0 0,0-1 0 0 0,0 1 0 0 0,0-1 0 0 0,0 0 0 0 0,0 1 0 0 0,1-1 0 0 0,-1-1 0 0 0,0 1 0 0 0,0 0 0 0 0,0-1 0 0 0,0 0 0 0 0,0 1 0 0 0,3-3 0 0 0,3-1 4 0 0,0 0 1 0 0,-1-1-1 0 0,0 0 0 0 0,0 0 0 0 0,0-1 1 0 0,-1 0-1 0 0,0 0 0 0 0,0-1 1 0 0,-1 0-1 0 0,1 0 0 0 0,-1 0 0 0 0,-1-1 1 0 0,0 0-1 0 0,0 0 0 0 0,0-1 1 0 0,5-16-1 0 0,-1 0-185 0 0,-1 0 1 0 0,-2 0 0 0 0,0-1-1 0 0,3-51 1 0 0,-7 57-1621 0 0,-4-35 1 0 0,-1 15-7409 0 0</inkml:trace>
  <inkml:trace contextRef="#ctx0" brushRef="#br0" timeOffset="1">581 0 19351 0 0,'12'5'2062'0'0,"58"14"35"0"0,-38-11-242 0 0,56 21 1 0 0,-78-25-1618 0 0,-1 1 1 0 0,1 0-1 0 0,-1 1 1 0 0,0 0-1 0 0,-1 0 1 0 0,1 1-1 0 0,-1 0 1 0 0,0 0-1 0 0,11 15 1 0 0,-9-8-235 0 0,0 1 1 0 0,-1-1-1 0 0,-1 2 1 0 0,0-1-1 0 0,-1 1 1 0 0,-1 0-1 0 0,8 32 1 0 0,-10-25-5 0 0,0 0-1 0 0,-2 0 1 0 0,0 0-1 0 0,-2 0 1 0 0,-3 34-1 0 0,-2-16 1 0 0,-1 0 0 0 0,-2 0 0 0 0,-2-1 0 0 0,-2 0 0 0 0,-16 38 0 0 0,-76 155-2000 0 0,78-172 856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68 13824 0 0,'-1'0'46'0'0,"1"-1"1"0"0,0 1-1 0 0,0-1 1 0 0,0 0 0 0 0,0 1-1 0 0,0-1 1 0 0,0 1 0 0 0,0-1-1 0 0,0 1 1 0 0,0-1-1 0 0,0 0 1 0 0,0 1 0 0 0,0-1-1 0 0,1 1 1 0 0,-1-1-1 0 0,0 1 1 0 0,0-1 0 0 0,0 1-1 0 0,1-1 1 0 0,-1 1 0 0 0,0-1-1 0 0,1 1 1 0 0,-1-1-1 0 0,0 1 1 0 0,1 0 0 0 0,-1-1-1 0 0,1 1 1 0 0,-1-1-1 0 0,1 1 1 0 0,5-10 1762 0 0,-5 8-1077 0 0,0 0-1 0 0,0-1 0 0 0,1 1 0 0 0,-1 0 0 0 0,0 0 1 0 0,1 0-1 0 0,2-3 0 0 0,-3 4-328 0 0,0-1 0 0 0,1 1 0 0 0,-1-1 0 0 0,0 1 0 0 0,0-1 1 0 0,0 0-1 0 0,0 0 0 0 0,0 0 0 0 0,-1 1 0 0 0,2-5 1732 0 0,-4 7-1691 0 0,-9 4-425 0 0,0 0 1 0 0,1 1-1 0 0,0 0 0 0 0,1 1 1 0 0,-1 0-1 0 0,1 0 0 0 0,-10 12 1 0 0,-9 13-146 0 0,-118 126 8 0 0,86-103 189 0 0,-22 21 124 0 0,48-30-184 0 0,33-46-1 0 0,1 1 0 0 0,0-1-1 0 0,-1 1 1 0 0,1-1 0 0 0,0 1-1 0 0,-1-1 1 0 0,1 1 0 0 0,0-1-1 0 0,0 1 1 0 0,-1-1 0 0 0,1 1 0 0 0,0-1-1 0 0,0 1 1 0 0,0-1 0 0 0,0 1-1 0 0,0 0 1 0 0,0-1 0 0 0,0 1-1 0 0,0-1 1 0 0,0 1 0 0 0,0-1 0 0 0,0 1-1 0 0,0 0 1 0 0,0-1 0 0 0,0 1-1 0 0,1-1 1 0 0,-1 1 0 0 0,0-1-1 0 0,0 1 1 0 0,1-1 0 0 0,-1 1 0 0 0,2 1 52 0 0,-1-1 0 0 0,0 0 1 0 0,1 0-1 0 0,-1 0 0 0 0,1 0 0 0 0,-1 0 1 0 0,1 0-1 0 0,0 0 0 0 0,-1 0 1 0 0,3 0-1 0 0,5 1 193 0 0,-1 0 0 0 0,1 0 0 0 0,9 1 0 0 0,14-1-276 0 0,-1-2 0 0 0,57-6 0 0 0,59-19-218 0 0,10-1 538 0 0,-132 24-253 0 0,25 0-1 0 0,-42 2-160 0 0,0 0 0 0 0,0 1 1 0 0,0 0-1 0 0,0 0 0 0 0,-1 1 0 0 0,1 0 0 0 0,9 4 0 0 0,-15-5-66 0 0,-1 0 0 0 0,1-1 0 0 0,0 1 0 0 0,0 0-1 0 0,-1 0 1 0 0,1 0 0 0 0,0 1 0 0 0,-1-1 0 0 0,0 0 0 0 0,1 0-1 0 0,-1 1 1 0 0,1-1 0 0 0,-1 1 0 0 0,0 0 0 0 0,0-1-1 0 0,0 1 1 0 0,0 0 0 0 0,0-1 0 0 0,0 1 0 0 0,-1 0 0 0 0,1 0-1 0 0,-1 0 1 0 0,1 0 0 0 0,-1 0 0 0 0,1 0 0 0 0,-1-1-1 0 0,0 4 1 0 0,-2 11-1963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23039 0 0,'0'0'2086'0'0,"2"1"-1717"0"0,21 4-59 0 0,-1-1 1 0 0,1-1-1 0 0,0-1 0 0 0,0 0 1 0 0,0-2-1 0 0,26-4 0 0 0,140-27 1594 0 0,-105 15-1796 0 0,38-4-388 0 0,-40 10-3248 0 0,-40 5-5879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72 19351 0 0,'1'-8'354'0'0,"0"0"-1"0"0,-1 0 0 0 0,0 1 1 0 0,0-1-1 0 0,-3-16 0 0 0,3 24-336 0 0,0-1-1 0 0,-1 1 0 0 0,1-1 0 0 0,-1 1 0 0 0,1-1 0 0 0,-1 1 1 0 0,1-1-1 0 0,-1 1 0 0 0,0-1 0 0 0,1 1 0 0 0,-1 0 0 0 0,1-1 1 0 0,-1 1-1 0 0,0 0 0 0 0,1 0 0 0 0,-1-1 0 0 0,0 1 0 0 0,1 0 1 0 0,-1 0-1 0 0,0 0 0 0 0,-1 0 0 0 0,-17-1 526 0 0,18 1-509 0 0,-9 0 169 0 0,1 2 0 0 0,-1-1 1 0 0,0 1-1 0 0,1 0 0 0 0,0 1 0 0 0,-1 0 0 0 0,1 1 1 0 0,0 0-1 0 0,1 0 0 0 0,-1 1 0 0 0,1 0 1 0 0,-14 11-1 0 0,-7 8 131 0 0,-51 55-1 0 0,51-49-389 0 0,3-3 655 0 0,-33 43-1 0 0,49-55-398 0 0,0 0 1 0 0,1 0 0 0 0,1 1-1 0 0,0 0 1 0 0,-6 20-1 0 0,9-21-35 0 0,1 1 0 0 0,1-1 0 0 0,0 0 0 0 0,1 1 0 0 0,0 0 0 0 0,1-1-1 0 0,1 1 1 0 0,4 26 0 0 0,-3-32-154 0 0,1-1 0 0 0,0 0 0 0 0,1 0-1 0 0,0 1 1 0 0,0-2 0 0 0,1 1 0 0 0,0 0 0 0 0,1-1-1 0 0,0 0 1 0 0,0 0 0 0 0,1 0 0 0 0,0-1 0 0 0,0 1 0 0 0,1-2-1 0 0,10 10 1 0 0,-8-8-10 0 0,1-1 0 0 0,0 0 0 0 0,0 0 0 0 0,1-1 0 0 0,-1 0 0 0 0,18 5 0 0 0,-5-4-6 0 0,0-2 1 0 0,1 0-1 0 0,45 2 0 0 0,72-8-1087 0 0,-94-4-398 0 0,-2-2-3338 0 0,-32 4 2756 0 0,37-4-6601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55 15520 0 0,'0'-4'161'0'0,"0"1"1"0"0,0-1 0 0 0,0 0 0 0 0,1 1 0 0 0,-1-1 0 0 0,1 1 0 0 0,0-1 0 0 0,0 1 0 0 0,0-1 0 0 0,2-3 0 0 0,-2 6-172 0 0,7-10 2546 0 0,-4 13-755 0 0,0 10-778 0 0,-2-2-608 0 0,4 12 281 0 0,-2 0-1 0 0,2 28 1 0 0,2 25 586 0 0,0-5-495 0 0,-4 95 146 0 0,-2-66-669 0 0,0-24-84 0 0,-4-55-95 0 0,1-19-64 0 0,1-1-1 0 0,0 0 0 0 0,0 0 1 0 0,0 1-1 0 0,0-1 0 0 0,0 0 1 0 0,0 0-1 0 0,0 1 0 0 0,0-1 0 0 0,-1 0 1 0 0,1 0-1 0 0,0 0 0 0 0,0 1 1 0 0,0-1-1 0 0,0 0 0 0 0,-1 0 1 0 0,1 0-1 0 0,0 0 0 0 0,0 0 1 0 0,-1 1-1 0 0,1-1 0 0 0,0 0 0 0 0,0 0 1 0 0,0 0-1 0 0,-1 0 0 0 0,1 0 1 0 0,0 0-1 0 0,0 0 0 0 0,-1 0 1 0 0,1 0-1 0 0,0 0 0 0 0,0 0 0 0 0,-1 0 1 0 0,1 0-1 0 0,0 0 0 0 0,-1 0 1 0 0,1 0-1 0 0,0 0 0 0 0,0 0 1 0 0,0 0-1 0 0,-1 0 0 0 0,1 0 0 0 0,-1-1 1 0 0,-6-5-4 0 0,7 6 3 0 0,-10-10-27 0 0,1 0 0 0 0,0-1 0 0 0,0 0-1 0 0,-11-22 1 0 0,-22-51-133 0 0,33 67 89 0 0,-15-22 0 0 0,-5-10 104 0 0,25 40-17 0 0,2 8 23 0 0,1-1 1 0 0,0 0-1 0 0,0 0 1 0 0,0 0-1 0 0,1 0 0 0 0,-1 0 1 0 0,0 0-1 0 0,1-1 1 0 0,-1-1-1 0 0,1 3-20 0 0,0 0-1 0 0,1 0 1 0 0,-1 0 0 0 0,0 0-1 0 0,1 0 1 0 0,-1 0-1 0 0,0 0 1 0 0,1 0-1 0 0,-1 1 1 0 0,1-1 0 0 0,0 0-1 0 0,-1 0 1 0 0,1 0-1 0 0,0 1 1 0 0,-1-1-1 0 0,1 0 1 0 0,0 1 0 0 0,0-1-1 0 0,-1 1 1 0 0,1-1-1 0 0,0 1 1 0 0,0-1-1 0 0,0 1 1 0 0,0-1 0 0 0,1 1-1 0 0,18-7 92 0 0,-1 0 0 0 0,1 2 0 0 0,0 0 0 0 0,1 2 0 0 0,-1 0 0 0 0,1 1 0 0 0,30 1 0 0 0,-47 2-110 0 0,0-1 0 0 0,-1 0 0 0 0,1 1 0 0 0,0-1 0 0 0,-1 1 0 0 0,1 0 0 0 0,0 1 0 0 0,-1-1 0 0 0,1 0 0 0 0,-1 1 0 0 0,4 2 0 0 0,-6-4 0 0 0,0 1 0 0 0,0 0 0 0 0,-1 0 0 0 0,1-1 0 0 0,0 1 0 0 0,0 0 0 0 0,0 0 0 0 0,0 0 0 0 0,-1 0 0 0 0,1 0 0 0 0,-1 0 0 0 0,1 0 0 0 0,0 0 0 0 0,-1 0 0 0 0,0 1 0 0 0,1-1 0 0 0,-1 0 0 0 0,0 0 0 0 0,1 0 0 0 0,-1 0 0 0 0,0 1 0 0 0,0-1 0 0 0,0 0 0 0 0,0 0 0 0 0,0 0 0 0 0,0 1 0 0 0,-1-1 0 0 0,1 0 0 0 0,0 0 0 0 0,0 0 0 0 0,-1 0 0 0 0,1 1 0 0 0,-1-1 0 0 0,1 0 0 0 0,-1 0 0 0 0,0 0 0 0 0,0 1 0 0 0,-7 9 0 0 0,-1 0 0 0 0,0 0 0 0 0,0-1 0 0 0,-1 0 0 0 0,0 0 0 0 0,-18 11 0 0 0,-74 45 0 0 0,102-66 0 0 0,-13 8 13 0 0,0-1-1 0 0,0-1 0 0 0,-1 0 1 0 0,0-1-1 0 0,-19 6 1 0 0,25-11 44 0 0,8 0-46 0 0,0-1-1 0 0,0 1 1 0 0,0-1 0 0 0,-1 1-1 0 0,1 0 1 0 0,0-1-1 0 0,0 1 1 0 0,0-1 0 0 0,0 1-1 0 0,0-1 1 0 0,0 1-1 0 0,1-1 1 0 0,-1 1 0 0 0,0 0-1 0 0,0-1 1 0 0,0 1-1 0 0,0-1 1 0 0,0 1 0 0 0,1 0-1 0 0,-1-1 1 0 0,0 1-1 0 0,1-1 1 0 0,5-6 28 0 0,0 1 0 0 0,0 0 0 0 0,12-9 0 0 0,-1 1-3 0 0,-2 0-23 0 0,1 1 1 0 0,0 0-1 0 0,0 2 0 0 0,2 0 1 0 0,26-13-1 0 0,-23 15-199 0 0,0 2-1 0 0,0 0 1 0 0,1 1-1 0 0,0 1 1 0 0,25-2-1 0 0,-37 6-63 0 0,63-5-2863 0 0,-25 5-3463 0 0,-2 1-1797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5 16583 0 0,'-3'-1'157'0'0,"-1"0"-1"0"0,1 0 0 0 0,-1 0 0 0 0,0 1 0 0 0,1-1 0 0 0,-1 1 0 0 0,0 0 1 0 0,0 0-1 0 0,1 1 0 0 0,-1-1 0 0 0,0 1 0 0 0,-5 1 0 0 0,-5 1 694 0 0,-31 2 1855 0 0,22-3-2187 0 0,0 1-1 0 0,1 1 0 0 0,-1 0 0 0 0,1 2 0 0 0,-33 13 0 0 0,36-10-461 0 0,1 0 0 0 0,-32 24 0 0 0,42-28 7 0 0,1 1 0 0 0,0 1 0 0 0,0 0 1 0 0,0 0-1 0 0,1 0 0 0 0,0 0 0 0 0,0 1 0 0 0,-5 11 0 0 0,10-18-55 0 0,1 0-1 0 0,-1 0 1 0 0,0 0-1 0 0,1 1 1 0 0,0-1-1 0 0,-1 0 1 0 0,1 0-1 0 0,0 0 1 0 0,-1 1-1 0 0,1-1 1 0 0,0 0 0 0 0,0 0-1 0 0,0 1 1 0 0,0-1-1 0 0,0 0 1 0 0,0 0-1 0 0,1 1 1 0 0,-1-1-1 0 0,1 2 1 0 0,-1-3-7 0 0,1 1 0 0 0,0 0 1 0 0,-1 0-1 0 0,1 0 0 0 0,0 0 1 0 0,0 0-1 0 0,0-1 0 0 0,-1 1 0 0 0,1 0 1 0 0,0-1-1 0 0,0 1 0 0 0,0-1 1 0 0,0 1-1 0 0,0-1 0 0 0,0 1 1 0 0,0-1-1 0 0,2 1 0 0 0,2 0-2 0 0,0 0-1 0 0,0-1 1 0 0,0 0-1 0 0,0 1 0 0 0,0-2 1 0 0,-1 1-1 0 0,1 0 1 0 0,8-3-1 0 0,12-4 89 0 0,40-18-1 0 0,3-2 192 0 0,-49 21-98 0 0,-1 1 0 0 0,1 0 1 0 0,1 2-1 0 0,31-3 0 0 0,-45 6-117 0 0,0 0-1 0 0,0 0 0 0 0,0 1 0 0 0,0-1 1 0 0,0 2-1 0 0,0-1 0 0 0,0 1 0 0 0,0-1 0 0 0,0 2 1 0 0,0-1-1 0 0,-1 1 0 0 0,1-1 0 0 0,-1 2 1 0 0,0-1-1 0 0,0 0 0 0 0,0 1 0 0 0,0 0 1 0 0,7 9-1 0 0,-10-10-42 0 0,1 0 0 0 0,-1 0 1 0 0,0 0-1 0 0,0 1 0 0 0,-1-1 0 0 0,1 1 1 0 0,-1 0-1 0 0,0-1 0 0 0,0 1 1 0 0,0 0-1 0 0,0 0 0 0 0,0 0 0 0 0,-1-1 1 0 0,0 1-1 0 0,0 0 0 0 0,0 0 1 0 0,0 0-1 0 0,-1 0 0 0 0,1 0 0 0 0,-1-1 1 0 0,0 1-1 0 0,0 0 0 0 0,-1 0 1 0 0,-1 3-1 0 0,-4 9 55 0 0,-2 1 0 0 0,0-2 0 0 0,-20 28 1 0 0,22-33-59 0 0,-38 49 132 0 0,-65 66 1 0 0,96-111-143 0 0,-1 1 0 0 0,-1-2 1 0 0,0 0-1 0 0,-22 13 0 0 0,28-20-134 0 0,0-1-1 0 0,0 0 1 0 0,-1-1-1 0 0,0 0 1 0 0,1 0-1 0 0,-2-1 1 0 0,1 0-1 0 0,0-1 1 0 0,-12 0-1 0 0,10-1-825 0 0,0-1 0 0 0,0 0-1 0 0,-13-3 1 0 0,-1-3-8117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24 8752 0 0,'0'-1'80'0'0,"0"1"0"0"0,1-1 0 0 0,-1 1 0 0 0,0-1 0 0 0,1 1 0 0 0,-1-1 0 0 0,0 0 0 0 0,0 1 0 0 0,1-1 0 0 0,-1 1 0 0 0,0-1 1 0 0,0 0-1 0 0,0 1 0 0 0,0-1 0 0 0,0 0 0 0 0,0 1 0 0 0,0-1 0 0 0,0 1 0 0 0,0-1 0 0 0,0 0 0 0 0,0 1 0 0 0,-1-1 0 0 0,1 1 0 0 0,0-1 0 0 0,0 0 0 0 0,-1 1 1 0 0,1-1-1 0 0,0 1 0 0 0,-1-1 0 0 0,1 1 0 0 0,0-1 0 0 0,-1 1 0 0 0,1-1 0 0 0,-1 1 0 0 0,1 0 0 0 0,-1-1 0 0 0,1 1 0 0 0,-1-1 0 0 0,1 1 0 0 0,-1 0 1 0 0,1 0-1 0 0,-1-1 0 0 0,1 1 0 0 0,-1 0 0 0 0,0 0 0 0 0,1 0 0 0 0,-1-1 0 0 0,1 1 0 0 0,-1 0 0 0 0,0 0 0 0 0,1 0 0 0 0,-2 0 0 0 0,-1 0 621 0 0,-1 1 0 0 0,1-1 0 0 0,-1 1 1 0 0,1-1-1 0 0,-1 1 0 0 0,1 0 0 0 0,0 0 0 0 0,-6 3 0 0 0,-3 3-415 0 0,1 0 0 0 0,0 1 0 0 0,1 0 0 0 0,0 1 1 0 0,0 0-1 0 0,1 0 0 0 0,0 1 0 0 0,1 0 0 0 0,0 1 0 0 0,1 0 1 0 0,0 0-1 0 0,-9 19 0 0 0,8-13-35 0 0,1 1 0 0 0,0 0 0 0 0,2 0 0 0 0,0 1 0 0 0,1 0 0 0 0,1-1 0 0 0,0 1 1 0 0,1 22-1 0 0,2-36-162 0 0,0-1 1 0 0,0 0 0 0 0,0 1 0 0 0,0-1 0 0 0,1 0-1 0 0,0 1 1 0 0,0-1 0 0 0,0 0 0 0 0,0 0 0 0 0,1 0-1 0 0,0 0 1 0 0,0 0 0 0 0,0 0 0 0 0,0 0 0 0 0,0-1-1 0 0,5 5 1 0 0,-7-7-68 0 0,2 0 1 0 0,-1-1-1 0 0,0 1 0 0 0,0-1 0 0 0,0 0 1 0 0,0 1-1 0 0,0-1 0 0 0,0 0 0 0 0,0 0 1 0 0,0 0-1 0 0,0 0 0 0 0,1 0 0 0 0,-1 0 1 0 0,0 0-1 0 0,0 0 0 0 0,0 0 0 0 0,0 0 0 0 0,0-1 1 0 0,0 1-1 0 0,1 0 0 0 0,-1-1 0 0 0,0 1 1 0 0,0-1-1 0 0,0 1 0 0 0,1-2 0 0 0,24-15 332 0 0,-17 8-228 0 0,0 1 0 0 0,-1-1 1 0 0,0 0-1 0 0,-1-1 0 0 0,11-18 0 0 0,-3 3 52 0 0,13-35-1 0 0,-16 28 14 0 0,10-32-1 0 0,-19 53-779 0 0,-1-1 1 0 0,1 0 0 0 0,-2 0-1 0 0,0 0 1 0 0,0-1-1 0 0,-2-14 1 0 0,-1 14-8537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0 16128 0 0,'-6'6'442'0'0,"1"-1"0"0"0,-1 0 0 0 0,-7 5 0 0 0,7-6-408 0 0,0 0-1 0 0,1 0 1 0 0,0 1 0 0 0,-8 8 0 0 0,-76 116 5312 0 0,-24 79-2342 0 0,98-173-2658 0 0,2 0 0 0 0,2 2 0 0 0,1-1 1 0 0,1 1-1 0 0,2 1 0 0 0,-2 60 0 0 0,8-86-298 0 0,0 0 0 0 0,1 0 1 0 0,1-1-1 0 0,4 24 0 0 0,-4-30-37 0 0,0 0-1 0 0,1 0 0 0 0,0 0 0 0 0,0-1 1 0 0,0 1-1 0 0,0-1 0 0 0,1 1 1 0 0,0-1-1 0 0,0 0 0 0 0,0 0 0 0 0,0 0 1 0 0,1 0-1 0 0,6 5 0 0 0,3 1-77 0 0,0-1 0 0 0,0-1 1 0 0,1 0-1 0 0,0 0 0 0 0,0-2 0 0 0,1 1 0 0 0,0-2 1 0 0,27 6-1 0 0,-37-10-177 0 0,1 0 0 0 0,-1-1 0 0 0,1 0 0 0 0,-1 0 0 0 0,8-1 0 0 0,3-1-523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0 505 24847 0 0,'0'0'564'0'0,"1"-3"83"0"0,1-9-417 0 0,1 1 0 0 0,0-1 0 0 0,1 0-1 0 0,0 1 1 0 0,1 0 0 0 0,7-12 0 0 0,51-69 2332 0 0,-28 44-2096 0 0,-27 34-268 0 0,12-26 1 0 0,-13 26-98 0 0,12-20 1 0 0,-19 34-102 0 0,0-1 0 0 0,0 1 0 0 0,0 0 0 0 0,1 0 0 0 0,-1 0 0 0 0,0-1 0 0 0,0 1 0 0 0,0 0 0 0 0,1 0 0 0 0,-1 0 0 0 0,0-1 0 0 0,0 1 0 0 0,1 0 0 0 0,-1 0 0 0 0,0 0 0 0 0,0 0 0 0 0,1 0 0 0 0,-1 0 0 0 0,0-1 0 0 0,0 1 0 0 0,1 0 0 0 0,-1 0 0 0 0,0 0 0 0 0,1 0 0 0 0,-1 0 0 0 0,0 0 0 0 0,0 0 0 0 0,1 0 0 0 0,-1 0 0 0 0,0 0 0 0 0,1 0 0 0 0,-1 1 0 0 0,0-1 0 0 0,0 0 0 0 0,1 0 0 0 0,-1 0 0 0 0,0 0 0 0 0,0 0 0 0 0,1 0 0 0 0,-1 1 0 0 0,0-1 0 0 0,0 0 0 0 0,0 0 0 0 0,1 0 0 0 0,-1 1 0 0 0,0-1 0 0 0,0 0 0 0 0,0 0 0 0 0,0 1 0 0 0,1-1 0 0 0,-1 0 0 0 0,0 0 0 0 0,0 1 0 0 0,0-1 0 0 0,0 0 0 0 0,0 0 0 0 0,0 1 0 0 0,0-1 0 0 0,0 0 0 0 0,0 1 0 0 0,0-1 0 0 0,0 1 0 0 0,1 0 0 0 0,13 24 0 0 0,18 47 0 0 0,-29-67-2 0 0,0 1 0 0 0,0 0 0 0 0,0-1 0 0 0,1 0 0 0 0,-1 1 0 0 0,1-2 0 0 0,1 1 0 0 0,-1 0 0 0 0,6 3 0 0 0,-9-6 11 0 0,1 0 0 0 0,0-1 1 0 0,0 1-1 0 0,0-1 0 0 0,1 0 0 0 0,-1 0 1 0 0,0 0-1 0 0,0 0 0 0 0,1 0 0 0 0,-1 0 1 0 0,0-1-1 0 0,1 1 0 0 0,-1-1 0 0 0,1 1 1 0 0,-1-1-1 0 0,1 0 0 0 0,-1 0 0 0 0,1 0 0 0 0,-1 0 1 0 0,1-1-1 0 0,-1 1 0 0 0,0-1 0 0 0,1 1 1 0 0,-1-1-1 0 0,1 0 0 0 0,2-2 0 0 0,2 0 12 0 0,-1-1 0 0 0,1-1 0 0 0,-1 1 1 0 0,-1-1-1 0 0,1 0 0 0 0,0 0 0 0 0,-1-1 0 0 0,0 1 0 0 0,-1-1 0 0 0,9-13 0 0 0,-4-1-1061 0 0,0 0 1 0 0,11-36-1 0 0,-10 27-348 0 0,16-48-432 0 0,-7 12-18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20559 0 0,'5'4'571'0'0,"1"0"0"0"0,-1 0 0 0 0,9 5 0 0 0,-8-6 173 0 0,0 1 1 0 0,-1 0 0 0 0,1 1 0 0 0,6 5 0 0 0,-4 0-373 0 0,-1-1 0 0 0,0 1 0 0 0,0 0 0 0 0,-1 1-1 0 0,-1 0 1 0 0,1 0 0 0 0,-2 0 0 0 0,0 0 0 0 0,0 1 0 0 0,-1-1 0 0 0,0 1-1 0 0,1 14 1 0 0,-1 6-161 0 0,-2 0 0 0 0,-1 0 0 0 0,-5 45-1 0 0,-1-35-190 0 0,-23 77-1 0 0,19-82-15 0 0,-3 8-19 0 0,-32 75 0 0 0,30-88-1615 0 0,-24 38 1 0 0,18-42-5546 0 0,-4-6-2224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1 840 5984 0 0,'0'0'13197'0'0,"0"-18"-9843"0"0,3-11-718 0 0,40-126 181 0 0,-26 91-2454 0 0,1-24-47 0 0,-11 51-194 0 0,12-41 0 0 0,18-19-5 0 0,3-13-18 0 0,-26 70-99 0 0,-14 40 0 0 0,0 0 0 0 0,0 0 0 0 0,0 0 0 0 0,0 0 0 0 0,0-1 0 0 0,0 1 0 0 0,0 0 0 0 0,0 0 0 0 0,0 0 0 0 0,0 0 0 0 0,0 0 0 0 0,0-1 0 0 0,0 1 0 0 0,1 0 0 0 0,-1 0 0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1 0 0 0,0-1 0 0 0,0 0 0 0 0,1 0 0 0 0,-1 0 0 0 0,0 0 0 0 0,0 0 0 0 0,0 0 0 0 0,2 5 0 0 0,0 0-4 0 0,-1 0 0 0 0,0 0 0 0 0,-1 0 0 0 0,1 0 1 0 0,-1 0-1 0 0,0 0 0 0 0,-1 8 0 0 0,1 10-18 0 0,1 23 12 0 0,7 110 9 0 0,-5-130 1 0 0,1-1 0 0 0,11 33 0 0 0,1 6 0 0 0,-12-39 0 0 0,1-1 0 0 0,1-1 0 0 0,18 46 0 0 0,-22-67 5 0 0,-1 1-1 0 0,0-1 1 0 0,1 0-1 0 0,-1 1 1 0 0,1-1-1 0 0,0 0 1 0 0,0 0-1 0 0,-1 0 1 0 0,1 0-1 0 0,1-1 1 0 0,-1 1-1 0 0,0 0 1 0 0,0-1-1 0 0,1 0 0 0 0,-1 1 1 0 0,1-1-1 0 0,-1 0 1 0 0,1 0-1 0 0,-1 0 1 0 0,1-1-1 0 0,0 1 1 0 0,-1-1-1 0 0,1 1 1 0 0,0-1-1 0 0,-1 0 1 0 0,1 0-1 0 0,0 0 1 0 0,0 0-1 0 0,-1-1 1 0 0,1 1-1 0 0,0-1 1 0 0,-1 1-1 0 0,1-1 1 0 0,0 0-1 0 0,-1 0 1 0 0,1 0-1 0 0,-1-1 1 0 0,0 1-1 0 0,1-1 1 0 0,-1 1-1 0 0,0-1 1 0 0,0 0-1 0 0,0 1 1 0 0,0-1-1 0 0,2-3 1 0 0,11-13 145 0 0,-2-2 0 0 0,0 0 1 0 0,-1 0-1 0 0,19-44 0 0 0,24-95 212 0 0,-29 77-709 0 0,-4 0 1 0 0,11-88-1 0 0,-31 153-572 0 0,-1 0 0 0 0,-2-24 0 0 0,0 25-396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1 401 10136 0 0,'0'0'1472'0'0,"18"9"873"0"0,-16-10-2079 0 0,0 1 0 0 0,0-1 0 0 0,0 1 0 0 0,0-1 0 0 0,0 1 0 0 0,0-1 0 0 0,-1 0 0 0 0,1 0 0 0 0,0 0 0 0 0,0 0 0 0 0,-1 0 0 0 0,1 0 0 0 0,-1-1 1 0 0,1 1-1 0 0,-1-1 0 0 0,1 1 0 0 0,1-4 0 0 0,11-8 975 0 0,-9 8-682 0 0,-1 0 0 0 0,1 0 0 0 0,7-11 0 0 0,1-3 297 0 0,-4 7-443 0 0,-1 0-1 0 0,0-1 1 0 0,11-25-1 0 0,14-46 765 0 0,-15 33-558 0 0,-13 37-514 0 0,-1 1 0 0 0,-1-1 1 0 0,0 0-1 0 0,1-20 0 0 0,-3 17 42 0 0,-6 36-286 0 0,0 11 72 0 0,3-18 64 0 0,0 0 1 0 0,0 14 0 0 0,2 22-16 0 0,3 0 0 0 0,14 76 0 0 0,-17-122 33 0 0,0 0 0 0 0,1 1 0 0 0,0-1-1 0 0,-1 0 1 0 0,1 1 0 0 0,0-1 0 0 0,0 0 0 0 0,1 0-1 0 0,-1 0 1 0 0,0 1 0 0 0,1-1 0 0 0,-1-1 0 0 0,1 1-1 0 0,-1 0 1 0 0,1 0 0 0 0,0-1 0 0 0,0 1 0 0 0,0-1-1 0 0,0 1 1 0 0,0-1 0 0 0,0 0 0 0 0,0 0 0 0 0,1 0-1 0 0,-1 0 1 0 0,0 0 0 0 0,1 0 0 0 0,-1-1 0 0 0,0 1-1 0 0,1-1 1 0 0,-1 1 0 0 0,1-1 0 0 0,-1 0 0 0 0,1 0-1 0 0,-1 0 1 0 0,1-1 0 0 0,-1 1 0 0 0,0 0 0 0 0,4-2-1 0 0,-1 1 56 0 0,-1-1-1 0 0,0 1 0 0 0,0-1 1 0 0,0 0-1 0 0,1 0 0 0 0,-2 0 0 0 0,1-1 1 0 0,0 1-1 0 0,0-1 0 0 0,-1 0 1 0 0,4-3-1 0 0,3-5 14 0 0,-1 0 0 0 0,9-15 0 0 0,-8 11-49 0 0,-1 1-65 0 0,-1-1-1 0 0,0 0 1 0 0,-2 0 0 0 0,6-18-1 0 0,8-17-856 0 0,26-58-5112 0 0,-36 76 4017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20471 0 0,'2'-5'227'0'0,"0"0"-1"0"0,0 0 0 0 0,1 0 1 0 0,-1 1-1 0 0,1-1 0 0 0,0 1 1 0 0,0-1-1 0 0,1 1 0 0 0,-1 0 1 0 0,1 0-1 0 0,0 1 0 0 0,0-1 1 0 0,9-5-1 0 0,3-1 605 0 0,1 1-1 0 0,29-11 0 0 0,-22 9 132 0 0,-9 4-640 0 0,1 1 1 0 0,0 0-1 0 0,0 1 1 0 0,31-5 0 0 0,-45 9-323 0 0,-1 1 1 0 0,1 0 0 0 0,0 0-1 0 0,-1 0 1 0 0,1 0 0 0 0,0 0-1 0 0,-1 0 1 0 0,1 0-1 0 0,0 0 1 0 0,-1 1 0 0 0,1-1-1 0 0,0 1 1 0 0,-1-1 0 0 0,1 1-1 0 0,-1 0 1 0 0,3 1-1 0 0,-3-1 0 0 0,0 0-1 0 0,0 0 0 0 0,0-1 0 0 0,-1 1 0 0 0,1 0 0 0 0,-1 0 0 0 0,1 1 1 0 0,0-1-1 0 0,-1 0 0 0 0,0 0 0 0 0,1 0 0 0 0,-1 0 0 0 0,0 0 1 0 0,1 0-1 0 0,-1 0 0 0 0,0 1 0 0 0,0-1 0 0 0,0 2 0 0 0,-1 4-6 0 0,0 1 0 0 0,-1 0-1 0 0,0 0 1 0 0,0-1 0 0 0,-5 13 0 0 0,4-13 5 0 0,-12 39-30 0 0,-16 88 0 0 0,26-96 32 0 0,5-34 0 0 0,0-1 0 0 0,0 1 0 0 0,0-1 0 0 0,0 0 0 0 0,1 1 0 0 0,-1-1 0 0 0,1 0 0 0 0,0 1 0 0 0,1 2 0 0 0,-1-4 0 0 0,1-1 0 0 0,-1 0 0 0 0,0 1 0 0 0,1-1 0 0 0,-1 0 0 0 0,0 0 0 0 0,1 0 0 0 0,-1 0 0 0 0,1 0 0 0 0,0 0 0 0 0,-1 0 0 0 0,1-1 0 0 0,0 1 0 0 0,0-1 0 0 0,-1 1 0 0 0,1-1 0 0 0,0 0 0 0 0,0 1 0 0 0,0-1 0 0 0,-1 0 0 0 0,4 0 0 0 0,5 0 0 0 0,-1-1 0 0 0,18-2 0 0 0,29-5-563 0 0,-19 6-2971 0 0,-20 2-5400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21 519 9672 0 0,'-5'2'316'0'0,"0"0"728"0"0,-5 1 5653 0 0,18-10-2500 0 0,-5 3-3660 0 0,9-7 106 0 0,0-1 0 0 0,-1-1-1 0 0,-1 0 1 0 0,0 0-1 0 0,-1-1 1 0 0,12-23 0 0 0,36-97 527 0 0,-32 70-999 0 0,-15 38-71 0 0,11-41 0 0 0,-18 54-71 0 0,-1 0 1 0 0,0 0-1 0 0,-1 0 0 0 0,0 0 1 0 0,-1-17-1 0 0,0 30-29 0 0,0-1 0 0 0,0 0-1 0 0,0 1 1 0 0,0-1 0 0 0,0 0-1 0 0,0 1 1 0 0,0-1 0 0 0,0 0 0 0 0,0 1-1 0 0,0-1 1 0 0,-1 1 0 0 0,1-1 0 0 0,0 0-1 0 0,0 1 1 0 0,-1-1 0 0 0,1 1 0 0 0,0-1-1 0 0,-1 0 1 0 0,1 1 0 0 0,0-1-1 0 0,-1 1 1 0 0,1-1 0 0 0,-1 1 0 0 0,1-1-1 0 0,-1 1 1 0 0,0-1 0 0 0,0 1-1 0 0,1 1 0 0 0,-1-1 0 0 0,0 0 0 0 0,1 0 0 0 0,-1 1 0 0 0,0-1 0 0 0,1 1 0 0 0,-1-1 0 0 0,0 0 0 0 0,1 1 0 0 0,-1-1 0 0 0,1 1 0 0 0,-1-1 0 0 0,1 1 0 0 0,-1-1 0 0 0,1 1 0 0 0,-1 0 0 0 0,1 0 0 0 0,-5 6-14 0 0,1 0-1 0 0,-6 13 0 0 0,4-4 0 0 0,0 1-1 0 0,1 0 1 0 0,1 0 0 0 0,1 1-1 0 0,0-1 1 0 0,1 1 0 0 0,1 26-1 0 0,1-36 12 0 0,0-1 0 0 0,1 0 0 0 0,0 1 0 0 0,1-1 0 0 0,0 1 0 0 0,0-1-1 0 0,0 0 1 0 0,1 0 0 0 0,0 0 0 0 0,1-1 0 0 0,-1 1 0 0 0,1-1-1 0 0,1 1 1 0 0,-1-1 0 0 0,1 0 0 0 0,0-1 0 0 0,0 1 0 0 0,1-1-1 0 0,-1 0 1 0 0,8 4 0 0 0,-8-6 22 0 0,1 0-1 0 0,-1 0 0 0 0,1-1 1 0 0,0 0-1 0 0,0 0 1 0 0,0 0-1 0 0,-1-1 1 0 0,1 0-1 0 0,1 0 0 0 0,-1-1 1 0 0,0 0-1 0 0,0 0 1 0 0,0 0-1 0 0,0 0 0 0 0,0-1 1 0 0,0 0-1 0 0,0-1 1 0 0,7-2-1 0 0,-2 1-4 0 0,0-1 0 0 0,0 0 0 0 0,0-1 0 0 0,-1 0-1 0 0,0-1 1 0 0,0 0 0 0 0,0 0 0 0 0,-1-1 0 0 0,0 0 0 0 0,0-1 0 0 0,-1 0-1 0 0,0-1 1 0 0,0 1 0 0 0,-1-2 0 0 0,0 1 0 0 0,-1-1 0 0 0,0 0 0 0 0,9-19-1 0 0,-11 18-612 0 0,0 1-712 0 0,0-1-1 0 0,4-18 1 0 0,-5 4-7610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9 114 23551 0 0,'3'-12'1802'0'0,"1"6"-1680"0"0,-1 0 0 0 0,1 1 0 0 0,0 0 1 0 0,1-1-1 0 0,-1 1 0 0 0,10-7 1 0 0,1 4 388 0 0,2 0 0 0 0,-1 1 0 0 0,35-9 0 0 0,-48 15-504 0 0,11-4 65 0 0,-8 3-43 0 0,-1 0 0 0 0,1 0 1 0 0,0 0-1 0 0,0 1 0 0 0,0 0 0 0 0,0 0 1 0 0,0 1-1 0 0,0-1 0 0 0,1 1 1 0 0,-1 0-1 0 0,0 1 0 0 0,7 1 0 0 0,-11-1-24 0 0,-1-1 0 0 0,1 1 0 0 0,-1 0-1 0 0,1 0 1 0 0,-1 0 0 0 0,1 0-1 0 0,-1 1 1 0 0,1-1 0 0 0,-1 0 0 0 0,0 0-1 0 0,0 1 1 0 0,0-1 0 0 0,0 1-1 0 0,0-1 1 0 0,0 1 0 0 0,0-1-1 0 0,0 1 1 0 0,0 0 0 0 0,-1-1 0 0 0,1 1-1 0 0,-1 0 1 0 0,1 0 0 0 0,-1 2-1 0 0,1 3 6 0 0,0 1-1 0 0,-1-1 0 0 0,1 1 0 0 0,-2 8 0 0 0,0-11-17 0 0,0 0 0 0 0,-1 0 0 0 0,1 0 0 0 0,-1 0 0 0 0,0 0 0 0 0,0-1 0 0 0,0 1 0 0 0,-1 0 0 0 0,-5 7 0 0 0,-4 4-32 0 0,-17 15 0 0 0,-41 36-13 0 0,37-36 42 0 0,40-29 11 0 0,7-2 0 0 0,-12 0 0 0 0,10 0 0 0 0,23-5 0 0 0,1-1 0 0 0,-7 0 101 0 0,-26 5-79 0 0,0 0 0 0 0,0 0 1 0 0,0 0-1 0 0,0 1 0 0 0,0-1 1 0 0,0 1-1 0 0,0-1 0 0 0,0 1 1 0 0,0 0-1 0 0,0 0 0 0 0,0 0 1 0 0,0 1-1 0 0,0-1 0 0 0,0 1 0 0 0,0 0 1 0 0,4 1-1 0 0,-6-2-7 0 0,0 1 1 0 0,-1-1-1 0 0,1 0 0 0 0,0 1 1 0 0,-1-1-1 0 0,1 1 0 0 0,-1-1 1 0 0,1 1-1 0 0,0-1 0 0 0,-1 1 1 0 0,1-1-1 0 0,-1 1 0 0 0,0-1 1 0 0,1 1-1 0 0,-1 0 0 0 0,1-1 1 0 0,-1 1-1 0 0,0 0 0 0 0,1-1 0 0 0,-1 2 1 0 0,0-1 35 0 0,-1 1 1 0 0,1-1-1 0 0,0 1 1 0 0,-1-1 0 0 0,1 0-1 0 0,-1 1 1 0 0,0-1-1 0 0,1 0 1 0 0,-3 3-1 0 0,3-3-32 0 0,-6 9 21 0 0,1 0-19 0 0,-1 0 1 0 0,0-1 0 0 0,0 0-1 0 0,-1 0 1 0 0,0 0 0 0 0,0-1-1 0 0,-1 0 1 0 0,0 0-1 0 0,-14 9 1 0 0,-12 2-361 0 0,-1-1 0 0 0,-55 19 0 0 0,80-33 245 0 0,-15 5-1220 0 0,2-1-373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5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18 747 13616 0 0,'0'0'628'0'0,"-11"1"224"0"0,9 0 68 0 0,1-1-801 0 0,1 0 0 0 0,0 0 0 0 0,0 0 0 0 0,0 0 0 0 0,-1 0 0 0 0,1 0 0 0 0,0-1 0 0 0,0 1 0 0 0,0 0 0 0 0,-1 0 0 0 0,1 0 0 0 0,0 0 0 0 0,0-1 0 0 0,0 1 0 0 0,0 0 0 0 0,0 0 0 0 0,-1 0 0 0 0,1-1 0 0 0,0 1 0 0 0,0 0 1 0 0,0 0-1 0 0,0 0 0 0 0,0-1 0 0 0,0 1 0 0 0,0 0 0 0 0,0 0 0 0 0,0-1 0 0 0,0 1 0 0 0,0 0 0 0 0,0 0 0 0 0,0-1 0 0 0,1-13 1714 0 0,4-14-264 0 0,1 9-1192 0 0,0 1-1 0 0,1 0 1 0 0,1 0-1 0 0,11-18 1 0 0,34-56 123 0 0,20-29 233 0 0,-67 109-563 0 0,0 1-1 0 0,0-1 1 0 0,-1 0 0 0 0,6-22-1 0 0,-1 9 103 0 0,-9 24-136 0 0,8 16 53 0 0,19 63-114 0 0,-20-59-67 0 0,-3-6 6 0 0,1 0 0 0 0,1 0 0 0 0,9 14 0 0 0,4 1-7 0 0,-10-12 11 0 0,1 0 0 0 0,1-1 0 0 0,1 0-1 0 0,23 21 1 0 0,-33-33 7 0 0,0-1-1 0 0,0 0 1 0 0,0 0-1 0 0,0 0 1 0 0,1 0-1 0 0,-1-1 1 0 0,0 1-1 0 0,1-1 1 0 0,-1 0-1 0 0,1 0 1 0 0,-1 0-1 0 0,1 0 1 0 0,0-1-1 0 0,-1 0 1 0 0,1 1 0 0 0,0-1-1 0 0,-1-1 1 0 0,1 1-1 0 0,0 0 1 0 0,-1-1-1 0 0,1 0 1 0 0,-1 0-1 0 0,1 0 1 0 0,-1 0-1 0 0,1 0 1 0 0,-1-1-1 0 0,0 1 1 0 0,6-4-1 0 0,1-3 108 0 0,1 0-1 0 0,-1 0 1 0 0,-1-1 0 0 0,0-1-1 0 0,0 1 1 0 0,14-20-1 0 0,-10 11 70 0 0,0 1 8 0 0,15-27 1 0 0,-25 37-190 0 0,1 1 1 0 0,-1-1-1 0 0,-1 0 1 0 0,1 0-1 0 0,-1-1 1 0 0,-1 1 0 0 0,2-14-1 0 0,1-31-158 0 0,-3 0 0 0 0,-8-88-1 0 0,4 114-417 0 0,-1-8-1998 0 0,-2 11-3730 0 0,-4-2-2602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900 122 13824 0 0,'-20'-4'686'0'0,"10"3"-406"0"0,0-1 1 0 0,0-1-1 0 0,0 0 0 0 0,-18-7 1 0 0,20 6 48 0 0,0 1 1 0 0,0 0 0 0 0,-1 0-1 0 0,1 1 1 0 0,-1 0 0 0 0,0 1 0 0 0,1 0-1 0 0,-1 0 1 0 0,0 1 0 0 0,-12 0 0 0 0,-5 3-143 0 0,0 1 1 0 0,-30 7 0 0 0,21-1-203 0 0,0 0-1 0 0,1 3 1 0 0,0 0-1 0 0,1 2 1 0 0,1 2 0 0 0,0 1-1 0 0,1 1 1 0 0,-35 30-1 0 0,41-27 194 0 0,2 1 0 0 0,0 1 0 0 0,1 1 0 0 0,2 1-1 0 0,1 1 1 0 0,0 1 0 0 0,3 0 0 0 0,0 1 0 0 0,2 1-1 0 0,0 0 1 0 0,3 1 0 0 0,0 1 0 0 0,-6 34 0 0 0,11-32 38 0 0,1-1 0 0 0,2 1 0 0 0,1 0 1 0 0,2 0-1 0 0,1-1 0 0 0,2 1 0 0 0,1 0 0 0 0,2-1 1 0 0,1 1-1 0 0,1-2 0 0 0,26 63 0 0 0,-19-62 29 0 0,2-1 1 0 0,1-1-1 0 0,40 52 0 0 0,-45-65-159 0 0,2-2 1 0 0,0 0-1 0 0,1-1 0 0 0,0 0 0 0 0,1-2 0 0 0,1 0 1 0 0,33 19-1 0 0,-40-27-43 0 0,0 0 1 0 0,0-1-1 0 0,0 0 0 0 0,1-1 1 0 0,0 0-1 0 0,0-1 1 0 0,-1 0-1 0 0,1-1 0 0 0,0-1 1 0 0,23-1-1 0 0,-19-1 70 0 0,0-1-1 0 0,0 0 1 0 0,-1-1-1 0 0,1-1 1 0 0,-1 0-1 0 0,0-2 1 0 0,24-13-1 0 0,3-4 128 0 0,-1-1 0 0 0,-2-2 0 0 0,-1-2 0 0 0,38-37 0 0 0,-47 37-114 0 0,-1-1 0 0 0,-1-1 0 0 0,-2-1 1 0 0,42-70-1 0 0,-40 49-35 0 0,-3 0 1 0 0,-3-2-1 0 0,-1 0 1 0 0,21-108-1 0 0,-38 150-80 0 0,14-117 78 0 0,-15 107-74 0 0,-2-1 1 0 0,0 0 0 0 0,-6-38 0 0 0,0 31-16 0 0,0-1 0 0 0,-2 1 0 0 0,-2 0-1 0 0,-22-51 1 0 0,24 67-245 0 0,0 1 0 0 0,0 0 0 0 0,-1 1-1 0 0,-1 0 1 0 0,0 0 0 0 0,-1 1-1 0 0,0 0 1 0 0,-1 1 0 0 0,-1 0-1 0 0,1 1 1 0 0,-21-12 0 0 0,-11-2-1190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4608 0 0,'1'4'9577'0'0,"24"-72"-5379"0"0,11-25-1895 0 0,-22 64-1776 0 0,-7 12-286 0 0,1 1 0 0 0,1 0 0 0 0,0 0 0 0 0,23-28 0 0 0,-27 38-210 0 0,-3 4-28 0 0,0-1 0 0 0,0 1 0 0 0,1 0 0 0 0,-1-1 0 0 0,1 1 0 0 0,4-3 0 0 0,-7 5-3 0 0,1 0 0 0 0,-1 0 1 0 0,1-1-1 0 0,-1 1 0 0 0,1 0 0 0 0,-1 0 0 0 0,1 0 0 0 0,-1 0 0 0 0,1 0 1 0 0,-1 0-1 0 0,1 0 0 0 0,-1 0 0 0 0,1 0 0 0 0,-1 0 0 0 0,1 0 0 0 0,-1 0 0 0 0,1 0 1 0 0,-1 0-1 0 0,0 1 0 0 0,1-1 0 0 0,0 1 3 0 0,0-1-1 0 0,0 1 1 0 0,0 0-1 0 0,-1-1 1 0 0,1 1-1 0 0,0 0 1 0 0,-1 0-1 0 0,1 0 1 0 0,-1 0-1 0 0,1-1 1 0 0,-1 1 0 0 0,1 0-1 0 0,0 1 1 0 0,3 12 135 0 0,-1 0 0 0 0,0 1 1 0 0,-1-1-1 0 0,-1 0 0 0 0,0 1 1 0 0,-1 19-1 0 0,0-31-136 0 0,-1 29-2 0 0,2 38 0 0 0,-1-69-37 0 0,0 1-1 0 0,0-1 1 0 0,0 0-1 0 0,0 1 1 0 0,1-1-1 0 0,-1 0 1 0 0,0 0-1 0 0,0 1 0 0 0,1-1 1 0 0,-1 0-1 0 0,1 0 1 0 0,-1 0-1 0 0,1 1 1 0 0,0-1-1 0 0,-1 0 1 0 0,1 0-1 0 0,0 0 1 0 0,0 0-1 0 0,0 0 1 0 0,0 0-1 0 0,0 0 0 0 0,0-1 1 0 0,0 1-1 0 0,0 0 1 0 0,2 0-1 0 0,-2 0-6 0 0,1-1 0 0 0,-1 0-1 0 0,1 0 1 0 0,-1 0 0 0 0,1 0-1 0 0,-1 0 1 0 0,1-1-1 0 0,-1 1 1 0 0,0 0 0 0 0,1-1-1 0 0,-1 1 1 0 0,1-1 0 0 0,-1 1-1 0 0,0-1 1 0 0,1 0 0 0 0,-1 0-1 0 0,0 1 1 0 0,0-1-1 0 0,0 0 1 0 0,1 0 0 0 0,0-2-1 0 0,14-13 309 0 0,0-2 0 0 0,24-34-1 0 0,-23 29-291 0 0,7-8 267 0 0,0 1 0 0 0,40-37 0 0 0,-59 63-164 0 0,-1 0 0 0 0,1 0-1 0 0,0 0 1 0 0,0 1 0 0 0,0 0-1 0 0,11-5 1 0 0,-15 8-59 0 0,0 0-1 0 0,0-1 1 0 0,1 1 0 0 0,-1 0-1 0 0,0-1 1 0 0,1 1-1 0 0,-1 0 1 0 0,1 0 0 0 0,-1 0-1 0 0,0 0 1 0 0,1 1 0 0 0,-1-1-1 0 0,0 0 1 0 0,0 0 0 0 0,1 1-1 0 0,-1-1 1 0 0,0 1-1 0 0,1-1 1 0 0,-1 1 0 0 0,0 0-1 0 0,0-1 1 0 0,0 1 0 0 0,0 0-1 0 0,0 0 1 0 0,0 0 0 0 0,0 0-1 0 0,0 0 1 0 0,0 0-1 0 0,0 0 1 0 0,0 0 0 0 0,-1 0-1 0 0,1 0 1 0 0,0 0 0 0 0,-1 0-1 0 0,1 1 1 0 0,0 1 0 0 0,2 3 12 0 0,-1 1-1 0 0,0 0 1 0 0,0 0 0 0 0,-1 0 0 0 0,1 1 0 0 0,-1 11 0 0 0,-2 46 277 0 0,-1-37-188 0 0,-7 45 26 0 0,6-51-210 0 0,-3 37 0 0 0,6-57-64 0 0,1 0 0 0 0,-1 0-1 0 0,0-1 1 0 0,0 1 0 0 0,1 0 0 0 0,-1-1-1 0 0,1 1 1 0 0,0 0 0 0 0,-1-1-1 0 0,1 1 1 0 0,0 0 0 0 0,1 1 0 0 0,3 4-1699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37 13616 0 0,'-25'-28'306'0'0,"24"27"-271"0"0,0 0 1 0 0,0 1-1 0 0,0-1 0 0 0,-1 0 0 0 0,1 1 1 0 0,0-1-1 0 0,0 0 0 0 0,-1 1 0 0 0,1-1 0 0 0,0 1 1 0 0,0 0-1 0 0,-1-1 0 0 0,1 1 0 0 0,0 0 0 0 0,-1 0 1 0 0,1 0-1 0 0,-1 0 0 0 0,1 0 0 0 0,0 0 1 0 0,-1 0-1 0 0,1 0 0 0 0,0 1 0 0 0,-2 0 0 0 0,-2 0 33 0 0,0 1 0 0 0,0 1 0 0 0,1-1 0 0 0,-7 5-1 0 0,9-6-75 0 0,-8 6 10 0 0,-1 1-1 0 0,2 1 1 0 0,-1-1 0 0 0,1 2-1 0 0,0-1 1 0 0,1 1-1 0 0,0 1 1 0 0,-8 14 0 0 0,-2 7-3 0 0,-25 59 1 0 0,6 8 969 0 0,3 2 0 0 0,6 2 1 0 0,3 0-1 0 0,-13 134 1 0 0,22-56 1859 0 0,12 303 0 0 0,20-299-2016 0 0,-12-156-701 0 0,2 1-1 0 0,2-1 1 0 0,0 0 0 0 0,14 30 0 0 0,-17-48-112 0 0,1 0 0 0 0,0 0 0 0 0,0-1 0 0 0,1 1 0 0 0,1-2 0 0 0,8 11 0 0 0,-10-15-38 0 0,-1 1-1 0 0,1-1 1 0 0,1-1-1 0 0,-1 1 1 0 0,1-1-1 0 0,-1 0 1 0 0,1 0-1 0 0,0-1 1 0 0,1 0-1 0 0,10 3 1 0 0,-6-3-236 0 0,0 0 0 0 0,0 0 0 0 0,0-2 1 0 0,1 1-1 0 0,-1-1 0 0 0,1-1 0 0 0,-1-1 0 0 0,1 1 1 0 0,-1-2-1 0 0,21-4 0 0 0,6-8-1089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1796 15200 0 0,'0'0'37'0'0,"-1"1"1"0"0,1-1 0 0 0,0 1 0 0 0,-1-1 0 0 0,1 1-1 0 0,0-1 1 0 0,-1 0 0 0 0,1 1 0 0 0,0-1 0 0 0,-1 1 0 0 0,1-1-1 0 0,-1 0 1 0 0,1 1 0 0 0,-1-1 0 0 0,1 0 0 0 0,-1 0-1 0 0,1 1 1 0 0,-1-1 0 0 0,1 0 0 0 0,-1 0 0 0 0,1 0 0 0 0,-1 0-1 0 0,1 0 1 0 0,-1 0 0 0 0,1 1 0 0 0,-1-1 0 0 0,1 0-1 0 0,-1 0 1 0 0,1-1 0 0 0,-1 1 0 0 0,0 0 0 0 0,1 0 0 0 0,-1 0-1 0 0,1 0 1 0 0,-2-1 0 0 0,1 0-14 0 0,-1 0 0 0 0,1 0 0 0 0,0 0 0 0 0,-1-1-1 0 0,1 1 1 0 0,0-1 0 0 0,0 1 0 0 0,0-1 0 0 0,0 1 0 0 0,0-1 0 0 0,-1-2-1 0 0,-1-3 462 0 0,1 0 0 0 0,0 1 0 0 0,0-1 0 0 0,0 0-1 0 0,1 0 1 0 0,0 0 0 0 0,1-13 0 0 0,5-51 1411 0 0,-4 56-1841 0 0,62-307 1702 0 0,-19 124-1292 0 0,-33 138-245 0 0,3-80-1 0 0,-11 77-24 0 0,-4-1-1 0 0,-2 1 1 0 0,-18-101 0 0 0,4 83-58 0 0,-17-94 47 0 0,30 140-155 0 0,0 0 1 0 0,3 0 0 0 0,2-37 0 0 0,0 65-25 0 0,0-1 0 0 0,0 1 0 0 0,0 0 1 0 0,1-1-1 0 0,0 1 0 0 0,0 0 0 0 0,1 0 1 0 0,0 1-1 0 0,6-11 0 0 0,-7 13-3 0 0,1 1-1 0 0,-1 0 1 0 0,1 1-1 0 0,-1-1 0 0 0,1 0 1 0 0,0 1-1 0 0,0-1 1 0 0,0 1-1 0 0,0 0 1 0 0,0 0-1 0 0,1 0 0 0 0,-1 1 1 0 0,1-1-1 0 0,-1 1 1 0 0,1 0-1 0 0,0 0 1 0 0,-1 0-1 0 0,1 0 0 0 0,0 1 1 0 0,4-1-1 0 0,-2 1 4 0 0,1 0-1 0 0,-1 1 0 0 0,1 0 1 0 0,-1 0-1 0 0,0 1 0 0 0,0-1 1 0 0,1 1-1 0 0,-1 1 0 0 0,0-1 1 0 0,-1 1-1 0 0,1 0 0 0 0,0 0 1 0 0,-1 1-1 0 0,0 0 0 0 0,8 7 1 0 0,2 2-16 0 0,-1 2 1 0 0,-1 0 0 0 0,19 27-1 0 0,78 126-713 0 0,-99-146 530 0 0,-1 1 1 0 0,-1 0-1 0 0,-1 1 0 0 0,7 33 0 0 0,-2-7-213 0 0,-5-22 191 0 0,21 88-6820 0 0,-21-47-423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49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91 22087 0 0,'-2'-1'498'0'0,"-7"1"62"0"0,6 1-422 0 0,1-1 1 0 0,-1 0-1 0 0,0 0 1 0 0,1-1-1 0 0,-1 1 0 0 0,0 0 1 0 0,1-1-1 0 0,-1 0 0 0 0,-3-1 1 0 0,8-3 361 0 0,6-3-266 0 0,0 3-42 0 0,-1 1 1 0 0,1-1-1 0 0,0 2 0 0 0,0-1 1 0 0,1 1-1 0 0,-1 0 0 0 0,18-3 0 0 0,63-4 476 0 0,-70 9-631 0 0,135-3 79 0 0,-41 2-287 0 0,-41 0-16 0 0,127-11-5276 0 0,-144 5-2610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5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17047 0 0,'0'0'1776'0'0,"6"13"-946"0"0,-3-7-310 0 0,1 0 0 0 0,-1-1 0 0 0,1 1 0 0 0,7 7 0 0 0,4 7 93 0 0,65 104 1339 0 0,22 74-316 0 0,-81-147-1344 0 0,21 88 0 0 0,-28-89-169 0 0,11 48 60 0 0,-3 1 1 0 0,-6 2-1 0 0,8 162 1 0 0,-28-61-152 0 0,0-162-21 0 0,-1 1-1 0 0,-22 76 1 0 0,18-92-199 0 0,-1 0-1 0 0,-1-1 1 0 0,-1 0-1 0 0,-1-1 1 0 0,-1-1-1 0 0,-2 0 1 0 0,-33 38-1 0 0,6-17-1383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5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 11688 0 0,'0'27'1060'0'0,"0"-27"-1039"0"0,-1 1 0 0 0,0-1 1 0 0,1 1-1 0 0,-1-1 0 0 0,0 0 1 0 0,0 0-1 0 0,0 1 1 0 0,1-1-1 0 0,-1 0 0 0 0,0 0 1 0 0,0 0-1 0 0,0 0 0 0 0,1 0 1 0 0,-1 0-1 0 0,-1 0 1 0 0,1 0-2 0 0,-4 0 311 0 0,-1 1 0 0 0,0 0 0 0 0,0 0-1 0 0,0 0 1 0 0,1 1 0 0 0,-1 0 0 0 0,0 0 0 0 0,1 1-1 0 0,0-1 1 0 0,0 1 0 0 0,-1 0 0 0 0,2 0-1 0 0,-1 1 1 0 0,-4 4 0 0 0,-7 6 45 0 0,1 1 1 0 0,-18 24-1 0 0,28-33-190 0 0,-20 24 468 0 0,-55 71 1603 0 0,62-76-1726 0 0,2 0-1 0 0,-17 35 1 0 0,-60 151 994 0 0,75-166-1447 0 0,3 1-1 0 0,-16 85 0 0 0,3 156 379 0 0,27-263-518 0 0,1 0 1 0 0,1 0-1 0 0,1 0 0 0 0,1 0 0 0 0,1 0 0 0 0,1-1 0 0 0,1 1 1 0 0,2-1-1 0 0,0-1 0 0 0,12 25 0 0 0,-17-43-169 0 0,-1 0 0 0 0,1 0 0 0 0,0 0 0 0 0,0 0-1 0 0,0-1 1 0 0,0 1 0 0 0,1-1 0 0 0,0 0 0 0 0,7 6 0 0 0,-6-6-976 0 0,1-1 0 0 0,-1 1 0 0 0,1-1 0 0 0,8 3 0 0 0,22 4-6158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4:5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3224 0 0,'11'-14'488'0'0,"-8"9"-447"0"0,1 0 0 0 0,-1 1 0 0 0,1-1 1 0 0,0 1-1 0 0,7-5 0 0 0,-10 8 264 0 0,0 0 0 0 0,0 0 1 0 0,0 1-1 0 0,0-1 0 0 0,0 1 0 0 0,1-1 0 0 0,-1 1 0 0 0,0 0 0 0 0,0-1 0 0 0,1 1 0 0 0,-1 0 1 0 0,2 0-1 0 0,-2 0 321 0 0,1 0 1 0 0,-1 0-1 0 0,0 1 1 0 0,1-1-1 0 0,-1 0 1 0 0,0 1-1 0 0,0-1 1 0 0,1 1-1 0 0,-1-1 1 0 0,0 1-1 0 0,0 0 1 0 0,0 0-1 0 0,0-1 1 0 0,2 3-1 0 0,22 25 5443 0 0,-3 6-4354 0 0,14 39-945 0 0,-29-54-575 0 0,-1 1 0 0 0,0 0 0 0 0,-1 1 0 0 0,-2 0 0 0 0,0-1 0 0 0,0 27 0 0 0,-8 125 150 0 0,5-169-337 0 0,-33 309 76 0 0,17-218-77 0 0,-5 44-231 0 0,18-117 5 0 0,-7 26 0 0 0,-3-3-3922 0 0,9-28 799 0 0,-5 17-5063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0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23 15232 0 0,'-42'-17'1657'0'0,"29"11"-1322"0"0,29 11-232 0 0,29 3-264 0 0,-7-1-292 0 0,1-1-1 0 0,46 0 1 0 0,107 0-1180 0 0,33 0 1230 0 0,6 3 403 0 0,-92-2 154 0 0,620 43 2098 0 0,-603-37-2186 0 0,129 15 21 0 0,26 1-3 0 0,-186-19-80 0 0,271 15 66 0 0,-189-20-70 0 0,944 10 0 0 0,-12-48 288 0 0,-1027 29-237 0 0,641-16 1148 0 0,-635 19-924 0 0,767 2 1983 0 0,561 14-9 0 0,-931-20-1717 0 0,-356-1-101 0 0,257-26-1056 0 0,-411 31 539 0 0,156-28-2120 0 0,-79 7 1008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0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84 7224 0 0,'0'0'3170'0'0,"0"-15"298"0"0,0-39 1920 0 0,0 54-5330 0 0,0-1-1 0 0,0 1 1 0 0,0-1-1 0 0,0 1 1 0 0,0-1-1 0 0,0 1 1 0 0,0-1-1 0 0,0 1 1 0 0,0-1-1 0 0,0 1 1 0 0,0-1 0 0 0,0 1-1 0 0,-1-1 1 0 0,1 1-1 0 0,0-1 1 0 0,0 1-1 0 0,0 0 1 0 0,-1-1-1 0 0,1 1 1 0 0,0-1-1 0 0,-1 1 1 0 0,1 0-1 0 0,0-1 1 0 0,-1 1 0 0 0,1 0-1 0 0,0-1 1 0 0,-1 1-1 0 0,1 0 1 0 0,-1-1-1 0 0,1 1 1 0 0,-1 0-1 0 0,1 0 1 0 0,0 0-1 0 0,-1-1 1 0 0,1 1-1 0 0,-1 0 1 0 0,1 0 0 0 0,-1 0-1 0 0,1 0 1 0 0,-1 0-1 0 0,1 0 1 0 0,-1 0-1 0 0,1 0 1 0 0,-1 0-1 0 0,1 0 1 0 0,-1 0-1 0 0,1 0 1 0 0,-1 0-1 0 0,1 1 1 0 0,-1-1-1 0 0,1 0 1 0 0,-1 0 0 0 0,1 0-1 0 0,-1 1 1 0 0,0-1-1 0 0,-2 2 80 0 0,0 0 0 0 0,0-1 0 0 0,0 1 0 0 0,0 0 0 0 0,0 0 0 0 0,-2 4 0 0 0,2-3-81 0 0,-1 1-33 0 0,0 0 0 0 0,1 0 0 0 0,0 0 0 0 0,-1 0 0 0 0,2 1 0 0 0,-1-1 0 0 0,-3 8 0 0 0,-4 11 1 0 0,5-13-16 0 0,0 0 0 0 0,1 0 0 0 0,1 0 0 0 0,-3 11 0 0 0,0 13 64 0 0,1 0-1 0 0,2 0 1 0 0,1 37-1 0 0,3-47 82 0 0,1 0-1 0 0,1 1 0 0 0,1-1 1 0 0,2 0-1 0 0,8 26 0 0 0,-11-40-58 0 0,1-1 0 0 0,0 0 0 0 0,0 1 0 0 0,1-1-1 0 0,0-1 1 0 0,1 1 0 0 0,12 14 0 0 0,-15-20-74 0 0,-1-1 1 0 0,1 1 0 0 0,0-1-1 0 0,0 0 1 0 0,0 0 0 0 0,0 0-1 0 0,0 0 1 0 0,0-1 0 0 0,0 1-1 0 0,1-1 1 0 0,-1 0 0 0 0,1 0-1 0 0,-1 0 1 0 0,1 0 0 0 0,-1-1 0 0 0,1 0-1 0 0,-1 1 1 0 0,1-1 0 0 0,0 0-1 0 0,-1-1 1 0 0,1 1 0 0 0,-1-1-1 0 0,1 1 1 0 0,-1-1 0 0 0,7-2-1 0 0,3-3 13 0 0,0 0-1 0 0,0-1 1 0 0,-1 0 0 0 0,0-1-1 0 0,0 0 1 0 0,-1-1-1 0 0,0-1 1 0 0,-1 1 0 0 0,0-2-1 0 0,0 1 1 0 0,-1-1 0 0 0,12-20-1 0 0,-15 21 46 0 0,-1 0 0 0 0,-1 0 0 0 0,1 0-1 0 0,-2 0 1 0 0,4-14 0 0 0,7-55 363 0 0,-9 52-480 0 0,4-30-184 0 0,18-118 850 0 0,-27 142 219 0 0,-11 72-196 0 0,3 18-518 0 0,-36 333 339 0 0,44-216-459 0 0,1-161-285 0 0,1 0-1 0 0,1 0 0 0 0,0 0 1 0 0,1 0-1 0 0,7 18 1 0 0,-6-23-465 0 0,-4-6-583 0 0,9-12-1883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0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83 128 12440 0 0,'0'0'21'0'0,"0"0"0"0"0,0 0 0 0 0,0 0 0 0 0,0 0 0 0 0,1 0 0 0 0,-1 0 1 0 0,0 0-1 0 0,0 0 0 0 0,0 0 0 0 0,0 0 0 0 0,0 0 0 0 0,0 0 0 0 0,0 0 1 0 0,0 0-1 0 0,0 0 0 0 0,0 0 0 0 0,1 0 0 0 0,-1 0 0 0 0,0 0 0 0 0,0 0 1 0 0,0 0-1 0 0,0 0 0 0 0,0 0 0 0 0,0 0 0 0 0,0 0 0 0 0,0 0 0 0 0,0 0 0 0 0,0 0 1 0 0,0 0-1 0 0,1 0 0 0 0,-1 0 0 0 0,0 0 0 0 0,0 0 0 0 0,0 1 0 0 0,0-1 1 0 0,0 0-1 0 0,0 0 0 0 0,0 0 0 0 0,0 0 0 0 0,0 0 0 0 0,0 0 0 0 0,0 0 1 0 0,0 0-1 0 0,0 0 0 0 0,0 0 0 0 0,0 0 0 0 0,0 1 0 0 0,0-1 0 0 0,0 0 1 0 0,0 0-1 0 0,0 0 0 0 0,0 0 0 0 0,2 10 282 0 0,1 13-460 0 0,-3-20 235 0 0,1 11 177 0 0,3 27 2650 0 0,-3 71 0 0 0,-4-54-1924 0 0,-2 32 272 0 0,-18 127 775 0 0,21-187-1332 0 0,-7 30-1 0 0,9-60-680 0 0,0 1 0 0 0,0-1 0 0 0,0 0 0 0 0,0 0 1 0 0,0 1-1 0 0,0-1 0 0 0,-1 0 0 0 0,1 0 0 0 0,0 0 0 0 0,0 1 0 0 0,0-1 1 0 0,0 0-1 0 0,0 0 0 0 0,0 0 0 0 0,0 1 0 0 0,0-1 0 0 0,0 0 0 0 0,-1 0 0 0 0,1 0 1 0 0,0 1-1 0 0,0-1 0 0 0,0 0 0 0 0,0 0 0 0 0,-1 0 0 0 0,1 0 0 0 0,0 0 1 0 0,0 1-1 0 0,0-1 0 0 0,-1 0 0 0 0,1 0 0 0 0,-4-5 254 0 0,-2-11-22 0 0,-2-41 221 0 0,-4-35 133 0 0,2 16-778 0 0,6 53 150 0 0,1-1 1 0 0,0 1 0 0 0,2 0-1 0 0,3-32 1 0 0,1 23 83 0 0,3 0 0 0 0,0 1 0 0 0,2 0 0 0 0,1 0 0 0 0,2 0 0 0 0,1 2 0 0 0,20-38 0 0 0,-26 57 15 0 0,0 1 1 0 0,1 0-1 0 0,0 0 0 0 0,1 0 0 0 0,0 1 0 0 0,0 0 1 0 0,1 0-1 0 0,0 1 0 0 0,1 0 0 0 0,-1 1 0 0 0,1 0 1 0 0,19-8-1 0 0,-26 13-32 0 0,0 0-1 0 0,1 0 1 0 0,-1 0 0 0 0,0 0 0 0 0,1 1 0 0 0,-1-1-1 0 0,1 1 1 0 0,-1 0 0 0 0,1 0 0 0 0,-1 0 0 0 0,1 1-1 0 0,-1-1 1 0 0,1 1 0 0 0,-1 0 0 0 0,5 1 0 0 0,-6-1-22 0 0,0 1 1 0 0,1-1 0 0 0,-1 0-1 0 0,0 0 1 0 0,0 1 0 0 0,0 0-1 0 0,0-1 1 0 0,0 1 0 0 0,0 0 0 0 0,0 0-1 0 0,0 0 1 0 0,-1 0 0 0 0,1 0-1 0 0,-1 0 1 0 0,1 0 0 0 0,-1 1-1 0 0,0-1 1 0 0,0 1 0 0 0,0-1-1 0 0,1 5 1 0 0,-1 0 10 0 0,0 1 1 0 0,0-1-1 0 0,-1 0 0 0 0,0 1 0 0 0,-1-1 1 0 0,-1 11-1 0 0,-12 43 87 0 0,8-38-104 0 0,3-9 12 0 0,-1-1 0 0 0,-1 0 0 0 0,0 0 0 0 0,-1 0 0 0 0,-1-1 0 0 0,1 0 0 0 0,-14 17 0 0 0,15-22-160 0 0,-1 0 0 0 0,-1 0 0 0 0,1-1 0 0 0,-1 0 0 0 0,0 0-1 0 0,0 0 1 0 0,-1-1 0 0 0,1 0 0 0 0,-1-1 0 0 0,-1 0 0 0 0,1 0 0 0 0,-11 3 0 0 0,14-5-71 0 0,-6 1-307 0 0,0 0 1 0 0,-11 2 0 0 0,19-5 266 0 0,0 0 1 0 0,0 1 0 0 0,1-1-1 0 0,-1 0 1 0 0,0-1-1 0 0,0 1 1 0 0,0 0-1 0 0,1-1 1 0 0,-1 1 0 0 0,0-1-1 0 0,1 0 1 0 0,-1 0-1 0 0,-3-2 1 0 0,5 3 170 0 0,1 0 1 0 0,0 0-1 0 0,0-1 0 0 0,-1 1 1 0 0,1 0-1 0 0,0 0 0 0 0,0 0 0 0 0,0 0 1 0 0,-1 0-1 0 0,1-1 0 0 0,0 1 1 0 0,0 0-1 0 0,0 0 0 0 0,-1 0 1 0 0,1-1-1 0 0,0 1 0 0 0,0 0 1 0 0,0 0-1 0 0,0-1 0 0 0,0 1 0 0 0,0 0 1 0 0,0 0-1 0 0,0-1 0 0 0,-1 1 1 0 0,1 0-1 0 0,0 0 0 0 0,0-1 1 0 0,0 1-1 0 0,0 0 0 0 0,0 0 1 0 0,1-1-1 0 0,4-6-2169 0 0,6-2 465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57 127 5064 0 0,'1'1'389'0'0,"3"1"-273"0"0,-2-1 0 0 0,1 1 0 0 0,0 0 0 0 0,0 0 0 0 0,-1 1 0 0 0,1-1 0 0 0,2 3 0 0 0,-2-1 770 0 0,0 0 1 0 0,-1 0-1 0 0,1 1 1 0 0,-1-1-1 0 0,0 1 1 0 0,0-1-1 0 0,0 1 1 0 0,0 0-1 0 0,-1-1 0 0 0,0 1 1 0 0,0 0-1 0 0,0 9 1 0 0,3 13 430 0 0,-3-21-1028 0 0,0 1-1 0 0,0-1 1 0 0,0 0 0 0 0,-2 12 0 0 0,-6 26 816 0 0,-2-1 1 0 0,-18 55-1 0 0,8-29-368 0 0,10-34-70 0 0,-1-1 0 0 0,-18 41-1 0 0,24-69-299 0 0,3-5-49 0 0,1-7-102 0 0,6-113 151 0 0,0 29-171 0 0,-5 70-193 0 0,1 1-1 0 0,1 0 1 0 0,8-27-1 0 0,22-53 22 0 0,-5 19-5 0 0,-23 63 27 0 0,2 1 0 0 0,0 0-1 0 0,0 1 1 0 0,2 0 0 0 0,0 0-1 0 0,1 0 1 0 0,0 1 0 0 0,23-23-1 0 0,-30 34-3 0 0,1-1 1 0 0,0 1-1 0 0,0 1 1 0 0,0-1-1 0 0,1 0 0 0 0,-1 1 1 0 0,1 0-1 0 0,-1 0 0 0 0,1 0 1 0 0,0 1-1 0 0,-1-1 1 0 0,1 1-1 0 0,0 1 0 0 0,0-1 1 0 0,7 0-1 0 0,-9 1-23 0 0,-1 0-1 0 0,1 0 1 0 0,0 0 0 0 0,-1 1-1 0 0,1-1 1 0 0,-1 1 0 0 0,1-1-1 0 0,0 1 1 0 0,-1 0-1 0 0,0 0 1 0 0,1 0 0 0 0,-1 0-1 0 0,0 1 1 0 0,1-1 0 0 0,-1 1-1 0 0,0-1 1 0 0,0 1 0 0 0,0 0-1 0 0,0-1 1 0 0,-1 1 0 0 0,1 0-1 0 0,0 0 1 0 0,-1 1 0 0 0,1-1-1 0 0,-1 0 1 0 0,0 0-1 0 0,0 1 1 0 0,0-1 0 0 0,0 1-1 0 0,1 4 1 0 0,0 1 7 0 0,-1-1 0 0 0,-1 1 1 0 0,0 0-1 0 0,0 0 0 0 0,0-1 0 0 0,-1 1 0 0 0,0 0 1 0 0,0 0-1 0 0,-5 13 0 0 0,0-4 25 0 0,0-1-1 0 0,-1 0 1 0 0,-12 20-1 0 0,14-28-197 0 0,0-1 1 0 0,-1 0-1 0 0,0 0 0 0 0,0 0 1 0 0,0 0-1 0 0,-1-1 0 0 0,-9 7 0 0 0,12-10 9 0 0,-1 0 1 0 0,1 0-1 0 0,-1 0 0 0 0,0-1 0 0 0,0 0 0 0 0,0 0 0 0 0,0 0 0 0 0,0 0 0 0 0,0-1 0 0 0,0 0 0 0 0,0 0 0 0 0,-1-1 0 0 0,-9 1 0 0 0,-6-4-1445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58 487 2304 0 0,'0'0'96'0'0,"0"7"32"0"0,0 4-128 0 0,0 3 0 0 0,-9 2 0 0 0,7 4 0 0 0,2-1 2856 0 0,0 1 552 0 0,-9 3 112 0 0,3 2 16 0 0,1 0-2673 0 0,2-2-543 0 0,-6-3-96 0 0,4-3-32 0 0,-1-4-192 0 0,3-1-88 0 0,3-4 8 0 0</inkml:trace>
  <inkml:trace contextRef="#ctx0" brushRef="#br0" timeOffset="1">255 1 13504 0 0,'0'0'1320'0'0,"-5"3"-1176"0"0,5 4-144 0 0,0 1 0 0 0,-7 2 0 0 0,7 2 0 0 0,-3 3-104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12528 0 0,'0'-14'572'0'0,"0"11"-11"0"0,5-9 396 0 0,0 4-490 0 0,0-1 0 0 0,1 1 0 0 0,-1-1 0 0 0,8-6 0 0 0,-4 5-244 0 0,12-21 0 0 0,-8 10 108 0 0,31-38-1 0 0,-18 26 97 0 0,-6 9-181 0 0,-15 20-212 0 0,-1 0 1 0 0,0-1-1 0 0,0 0 0 0 0,-1 1 1 0 0,1-1-1 0 0,-1 0 1 0 0,0-1-1 0 0,-1 1 1 0 0,1 0-1 0 0,3-11 0 0 0,-6 15-29 0 0,0 1 0 0 0,0-1 0 0 0,0 0 0 0 0,-1 1-1 0 0,1-1 1 0 0,0 1 0 0 0,0-1 0 0 0,0 1 0 0 0,0-1-1 0 0,-1 1 1 0 0,1-1 0 0 0,0 0 0 0 0,0 1-1 0 0,-1 0 1 0 0,1-1 0 0 0,0 1 0 0 0,-1-1 0 0 0,1 1-1 0 0,0-1 1 0 0,-1 1 0 0 0,1 0 0 0 0,-1-1 0 0 0,1 1-1 0 0,-1 0 1 0 0,1-1 0 0 0,-1 1 0 0 0,1 0-1 0 0,-1 0 1 0 0,1-1 0 0 0,-1 1 0 0 0,1 0 0 0 0,-1 0-1 0 0,0 0 1 0 0,1 0 0 0 0,-1 0 0 0 0,1 0 0 0 0,-1 0-1 0 0,1 0 1 0 0,-2 0 0 0 0,1 0 38 0 0,-1-1 1 0 0,0 1-1 0 0,0 1 1 0 0,0-1-1 0 0,1 0 0 0 0,-1 0 1 0 0,0 1-1 0 0,1-1 1 0 0,-1 1-1 0 0,0-1 1 0 0,1 1-1 0 0,-3 1 0 0 0,-3 4 202 0 0,0 0 0 0 0,0 1 0 0 0,1 0 0 0 0,0 0 0 0 0,0 0-1 0 0,1 1 1 0 0,0 0 0 0 0,0 0 0 0 0,-5 15 0 0 0,2-3 10 0 0,1 0-1 0 0,1 0 1 0 0,-4 26 0 0 0,6-24-104 0 0,1 0-1 0 0,0 1 0 0 0,2-1 1 0 0,3 44-1 0 0,-1-60-158 0 0,0-1 1 0 0,0 1-1 0 0,0-1 0 0 0,1 1 0 0 0,0-1 0 0 0,0 0 0 0 0,4 7 1 0 0,-6-10-109 0 0,1-1 0 0 0,0 1 0 0 0,0-1 0 0 0,0 0 0 0 0,0 0 1 0 0,1 0-1 0 0,-1 1 0 0 0,0-1 0 0 0,0 0 0 0 0,1-1 1 0 0,-1 1-1 0 0,1 0 0 0 0,-1 0 0 0 0,1 0 0 0 0,-1-1 0 0 0,1 1 1 0 0,-1-1-1 0 0,1 1 0 0 0,-1-1 0 0 0,1 0 0 0 0,0 0 1 0 0,-1 1-1 0 0,1-1 0 0 0,0 0 0 0 0,-1 0 0 0 0,1-1 0 0 0,0 1 1 0 0,-1 0-1 0 0,4-1 0 0 0,13-6-1147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 12440 0 0,'-27'10'565'0'0,"27"-10"-535"0"0,-1 0 1 0 0,1 1-1 0 0,-1-1 0 0 0,1 0 1 0 0,-1 1-1 0 0,1-1 1 0 0,-1 1-1 0 0,1-1 0 0 0,-1 1 1 0 0,1-1-1 0 0,-1 1 0 0 0,1-1 1 0 0,0 1-1 0 0,0 0 1 0 0,-1-1-1 0 0,1 1 0 0 0,0-1 1 0 0,0 1-1 0 0,-1 0 0 0 0,1-1 1 0 0,0 1-1 0 0,0 0 0 0 0,0-1 1 0 0,0 1-1 0 0,0 1 1 0 0,3 18-76 0 0,-2-11 79 0 0,15 94 4029 0 0,0-9-1780 0 0,-13-60-1788 0 0,13 171 1667 0 0,-16-195-1997 0 0,1-1 0 0 0,3 14 0 0 0,0 1 163 0 0,-1-15-249 0 0,1-8 116 0 0,-3-1-170 0 0,0-1 0 0 0,-1 1 0 0 0,1-1 0 0 0,0 1 0 0 0,-1-1 1 0 0,1 0-1 0 0,-1 1 0 0 0,1-1 0 0 0,-1 0 0 0 0,1 1 0 0 0,-1-1 0 0 0,1 0 1 0 0,-1 0-1 0 0,0 0 0 0 0,0 1 0 0 0,1-3 0 0 0,3-12 159 0 0,-1-1 0 0 0,-1-1 0 0 0,0 1 0 0 0,-1-23 0 0 0,1 20-104 0 0,0-1-1 0 0,8-33 1 0 0,1-4-7 0 0,-6 29-65 0 0,1 1 1 0 0,1 0-1 0 0,2 1 0 0 0,1 0 0 0 0,15-29 1 0 0,-19 44 87 0 0,0 0 1 0 0,1 1-1 0 0,0 0 1 0 0,1 0 0 0 0,0 1-1 0 0,14-13 1 0 0,-16 16-111 0 0,0 2 0 0 0,0-1 0 0 0,1 0 0 0 0,-1 1 0 0 0,1 0 0 0 0,0 1 0 0 0,0-1 0 0 0,0 1 0 0 0,1 1 0 0 0,-1-1 0 0 0,9 0 0 0 0,-11 2-239 0 0,-1 1 0 0 0,0-1 0 0 0,0 1 0 0 0,1 1 0 0 0,-1-1 0 0 0,0 0 0 0 0,0 1 0 0 0,6 2 0 0 0,17 9-6672 0 0,-11-2-366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197 119 8288 0 0,'-6'-16'904'0'0,"-1"-25"2729"0"0,7 38-3308 0 0,-1 1 1 0 0,1 0-1 0 0,0-1 1 0 0,0 1-1 0 0,0 0 1 0 0,0-1-1 0 0,1 1 1 0 0,-1 0-1 0 0,2-4 1 0 0,0-11 1419 0 0,-1 3 556 0 0,0 11 334 0 0,1 9-2021 0 0,-1 15-795 0 0,-1 0 0 0 0,-3 29 0 0 0,1-12 191 0 0,-8 54 21 0 0,0 26-9 0 0,5 212 32 0 0,5-327-47 0 0,0-2-2 0 0,0 0 0 0 0,-1 0 0 0 0,1 0 0 0 0,0 0 0 0 0,0 0 0 0 0,0 0 0 0 0,0 0 0 0 0,0 0 0 0 0,1 0 0 0 0,-1 0 0 0 0,0 0 0 0 0,0 0 0 0 0,1 0 0 0 0,-1 0 0 0 0,0 0 0 0 0,1 0 0 0 0,-1 0 0 0 0,1 0 0 0 0,-1 0 0 0 0,1 0 0 0 0,0 0 0 0 0,-1-1 0 0 0,1 1 0 0 0,0 0 0 0 0,0 0 0 0 0,1 0 0 0 0,-1 0 10 0 0,1-1-1 0 0,-1 0 0 0 0,1 1 1 0 0,-1-1-1 0 0,1 0 0 0 0,-1 0 1 0 0,1 0-1 0 0,-1 0 0 0 0,1-1 1 0 0,-1 1-1 0 0,1 0 0 0 0,-1 0 0 0 0,3-2 1 0 0,20-9 122 0 0,-18 8-103 0 0,19-10 93 0 0,-1 0 0 0 0,-1-2-1 0 0,0-1 1 0 0,21-19 0 0 0,-44 35-122 0 0,12-11 284 0 0,-1 2 0 0 0,25-16 0 0 0,-33 23-261 0 0,0 0 0 0 0,0 1 0 0 0,0-1 0 0 0,0 1 0 0 0,0 0 0 0 0,0 0 0 0 0,1 0 0 0 0,-1 0 0 0 0,0 0 0 0 0,0 1 0 0 0,1 0 0 0 0,-1-1 0 0 0,0 1 0 0 0,1 0 0 0 0,-1 1 0 0 0,0-1 0 0 0,1 1 0 0 0,-1-1 0 0 0,0 1 0 0 0,4 1 0 0 0,-6-1-21 0 0,0 0 1 0 0,0 0 0 0 0,1 0 0 0 0,-1 0 0 0 0,0 0 0 0 0,0 0 0 0 0,0 0 0 0 0,0 0 0 0 0,0 1 0 0 0,-1-1 0 0 0,1 0 0 0 0,0 1 0 0 0,0-1 0 0 0,-1 0 0 0 0,1 1 0 0 0,-1-1 0 0 0,1 1 0 0 0,-1-1 0 0 0,0 1-1 0 0,0-1 1 0 0,0 1 0 0 0,0-1 0 0 0,0 1 0 0 0,0-1 0 0 0,0 1 0 0 0,0-1 0 0 0,0 1 0 0 0,-1-1 0 0 0,1 1 0 0 0,-1 1 0 0 0,-1 6 51 0 0,-1 1 0 0 0,-1-1 0 0 0,-5 11 0 0 0,8-17-48 0 0,-2 4 19 0 0,-6 12 114 0 0,-11 18 0 0 0,16-31-124 0 0,-1 1 0 0 0,0-1 1 0 0,0 0-1 0 0,0 0 0 0 0,-1-1 1 0 0,-6 6-1 0 0,-8 3-7 0 0,0 0 0 0 0,0-2 0 0 0,-2 0 0 0 0,1-2 1 0 0,-2 0-1 0 0,1-1 0 0 0,-1-1 0 0 0,0-2 0 0 0,-1 0 0 0 0,1-1 0 0 0,-1-2 0 0 0,-31 2 1 0 0,39-5-386 0 0,-1-1 0 0 0,1-1 1 0 0,-19-3-1 0 0,25 0-1097 0 0,10 5 1372 0 0,-1-1-1 0 0,1 1 1 0 0,0 0 0 0 0,0 0 0 0 0,0-1 0 0 0,0 1 0 0 0,0 0 0 0 0,0-1 0 0 0,-1 1 0 0 0,1 0-1 0 0,0 0 1 0 0,0-1 0 0 0,0 1 0 0 0,0 0 0 0 0,0-1 0 0 0,0 1 0 0 0,0 0 0 0 0,0 0-1 0 0,0-1 1 0 0,0 1 0 0 0,1 0 0 0 0,-1-1 0 0 0,0 1 0 0 0,0 0 0 0 0,0 0 0 0 0,0-1 0 0 0,0 1-1 0 0,0 0 1 0 0,1 0 0 0 0,-1-1 0 0 0,0 1 0 0 0,0 0 0 0 0,0 0 0 0 0,1-1 0 0 0,-1 1-1 0 0,1 0 1 0 0,8-7-7370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14744 0 0,'-7'0'489'0'0,"-1"2"1"0"0,1-1 0 0 0,-1 1 0 0 0,1 0 0 0 0,-1 1 0 0 0,1 0 0 0 0,0 0 0 0 0,-12 8 0 0 0,-2 0 451 0 0,7-4-662 0 0,1 0 0 0 0,0 1 0 0 0,1 1-1 0 0,0 0 1 0 0,0 1 0 0 0,1 0 0 0 0,0 1 0 0 0,1 0 0 0 0,0 1 0 0 0,-15 24-1 0 0,15-19-53 0 0,0 1 0 0 0,2 0 0 0 0,0 0-1 0 0,1 1 1 0 0,1 0 0 0 0,1 0 0 0 0,-6 39-1 0 0,11-51-147 0 0,-1 0 1 0 0,1 0-1 0 0,0 0 0 0 0,0 0 0 0 0,1 0 0 0 0,1 7 1 0 0,-1-12-50 0 0,-1-1 1 0 0,0 1-1 0 0,1-1 1 0 0,-1 1-1 0 0,1-1 1 0 0,-1 1-1 0 0,1-1 1 0 0,0 1-1 0 0,0-1 1 0 0,-1 0-1 0 0,1 1 1 0 0,0-1-1 0 0,0 0 1 0 0,0 0-1 0 0,0 0 1 0 0,1 0-1 0 0,-1 0 1 0 0,0 0-1 0 0,0 0 1 0 0,1 0 0 0 0,-1 0-1 0 0,1-1 1 0 0,-1 1-1 0 0,0 0 1 0 0,1-1-1 0 0,-1 1 1 0 0,1-1-1 0 0,-1 0 1 0 0,1 1-1 0 0,0-1 1 0 0,-1 0-1 0 0,1 0 1 0 0,-1 0-1 0 0,3 0 1 0 0,3-2 33 0 0,1 1 0 0 0,-1-1 1 0 0,1-1-1 0 0,-1 1 0 0 0,0-1 0 0 0,0 0 1 0 0,0-1-1 0 0,0 0 0 0 0,-1 0 0 0 0,8-6 0 0 0,-2 0 47 0 0,0 0-1 0 0,-1-1 0 0 0,20-23 0 0 0,-18 15-786 0 0,-1 0 0 0 0,0 0 0 0 0,-1-1-1 0 0,-2 0 1 0 0,13-37 0 0 0,-13 36-5247 0 0,0 2-1680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89 13824 0 0,'-1'-2'106'0'0,"0"-1"0"0"0,-1 1 1 0 0,1-1-1 0 0,0 1 0 0 0,0-1 1 0 0,0 1-1 0 0,1-1 0 0 0,-1 0 1 0 0,0 1-1 0 0,1-1 0 0 0,0 0 1 0 0,0 0-1 0 0,0 1 0 0 0,0-1 1 0 0,0 0-1 0 0,1-4 0 0 0,0 3 332 0 0,-1 1-1 0 0,0-1 0 0 0,0 0 1 0 0,0 0-1 0 0,0 0 0 0 0,-1 0 1 0 0,-1-5-1 0 0,2 9-391 0 0,0 0-1 0 0,0 0 1 0 0,0 0-1 0 0,0-1 1 0 0,0 1-1 0 0,0 0 1 0 0,0 0-1 0 0,0 0 1 0 0,-1 0-1 0 0,1-1 1 0 0,0 1-1 0 0,0 0 1 0 0,0 0-1 0 0,0 0 1 0 0,-1 0-1 0 0,1 0 1 0 0,0 0-1 0 0,0-1 1 0 0,0 1-1 0 0,0 0 1 0 0,-1 0-1 0 0,1 0 1 0 0,0 0-1 0 0,0 0 0 0 0,0 0 1 0 0,-1 0-1 0 0,1 0 1 0 0,0 0-1 0 0,0 0 1 0 0,-1 0-1 0 0,1 0 1 0 0,0 0-1 0 0,0 0 1 0 0,0 0-1 0 0,-1 0 1 0 0,1 0-1 0 0,0 0 1 0 0,0 0-1 0 0,0 0 1 0 0,-1 1-1 0 0,1-1 1 0 0,0 0-1 0 0,0 0 1 0 0,0 0-1 0 0,0 0 1 0 0,-1 0-1 0 0,1 0 1 0 0,0 1-1 0 0,0-1 1 0 0,0 0-1 0 0,0 0 1 0 0,0 0-1 0 0,0 0 1 0 0,-1 1-1 0 0,-7 10-206 0 0,-8 12 569 0 0,11-16-201 0 0,1-1-1 0 0,0 0 1 0 0,0 1-1 0 0,-4 9 0 0 0,2 1-159 0 0,1 0 0 0 0,1 0 0 0 0,1 1-1 0 0,0 0 1 0 0,1 0 0 0 0,1 0 0 0 0,1 0-1 0 0,0-1 1 0 0,1 1 0 0 0,1 0 0 0 0,1 0 0 0 0,8 27-1 0 0,-8-36 124 0 0,1 0-1 0 0,0 0 0 0 0,1 0 1 0 0,0-1-1 0 0,0 0 0 0 0,1 0 1 0 0,0 0-1 0 0,0 0 0 0 0,1-1 1 0 0,0 0-1 0 0,13 9 0 0 0,-16-13-167 0 0,0 0-1 0 0,1-1 1 0 0,-1 1 0 0 0,1-1-1 0 0,0 0 1 0 0,0-1-1 0 0,0 1 1 0 0,0-1 0 0 0,7 1-1 0 0,-11-2 3 0 0,0 0-1 0 0,0 0 0 0 0,0-1 0 0 0,0 1 1 0 0,0 0-1 0 0,0 0 0 0 0,-1-1 1 0 0,1 1-1 0 0,0 0 0 0 0,0-1 1 0 0,0 1-1 0 0,-1-1 0 0 0,1 1 1 0 0,0-1-1 0 0,-1 0 0 0 0,1 1 1 0 0,0-1-1 0 0,-1 0 0 0 0,1 1 0 0 0,-1-1 1 0 0,2-1-1 0 0,11-22 550 0 0,-9 17-248 0 0,3-6-82 0 0,-1-1 1 0 0,0 1-1 0 0,-1-1 1 0 0,5-18-1 0 0,41-145-223 0 0,-44 158 65 0 0,4-10 146 0 0,-11 28-197 0 0,0 0 1 0 0,1-1-1 0 0,-1 1 0 0 0,0-1 1 0 0,0 1-1 0 0,0-1 0 0 0,0 1 1 0 0,0 0-1 0 0,0-1 0 0 0,0 1 1 0 0,0-1-1 0 0,0 1 0 0 0,-1-1 1 0 0,1 1-1 0 0,-2-2 0 0 0,2 2 505 0 0,-5 74 205 0 0,2-54-697 0 0,2 1 1 0 0,0 0-1 0 0,3 31 0 0 0,0-36-193 0 0,0 3-218 0 0,1-1 0 0 0,5 18 0 0 0,-6-28-846 0 0,1 0 0 0 0,0-1 0 0 0,0 1 1 0 0,7 9-1 0 0,-7-9-720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1 461 8752 0 0,'0'0'793'0'0,"15"-7"-273"0"0,3-9 7772 0 0,0-1-4859 0 0,-14 13-3031 0 0,-1 1 1 0 0,0-2-1 0 0,0 1 1 0 0,5-9-1 0 0,4-5 234 0 0,-9 14-527 0 0,51-71 1860 0 0,-46 62-1753 0 0,-1 0 1 0 0,0 0-1 0 0,-1-1 0 0 0,5-14 1 0 0,3-6-197 0 0,-11 30-20 0 0,-1 0 0 0 0,0 0-1 0 0,0 0 1 0 0,0-1 0 0 0,-1 1 0 0 0,0-1-1 0 0,0 1 1 0 0,0-1 0 0 0,0 0 0 0 0,-1 1 0 0 0,1-1-1 0 0,-1-6 1 0 0,0 10 0 0 0,-1 0 0 0 0,1 0 0 0 0,0 0 0 0 0,0 0 0 0 0,0 0 0 0 0,1 0 0 0 0,-1 0 0 0 0,0 1 0 0 0,0-1 0 0 0,1 0 0 0 0,-1 0 0 0 0,0 0 0 0 0,1 0 0 0 0,0-2 0 0 0,-1 3 0 0 0,1 0 0 0 0,-1 0 0 0 0,0 0 0 0 0,0-1 0 0 0,1 1 0 0 0,-1 0 0 0 0,0 0 0 0 0,1 0 0 0 0,-1 0 0 0 0,1-1 0 0 0,-1 1 0 0 0,0 0 0 0 0,1 0 0 0 0,-1 0 0 0 0,0 0 0 0 0,1 0 0 0 0,-1 0 0 0 0,1 0 0 0 0,-1 0 0 0 0,0 0 0 0 0,1 0 0 0 0,-1 0 0 0 0,0 0 0 0 0,1 1 0 0 0,-1-1 0 0 0,0 0 0 0 0,1 0 0 0 0,-1 0 0 0 0,0 0 0 0 0,1 1 0 0 0,-1-1 0 0 0,0 0 0 0 0,1 0 0 0 0,-1 0 0 0 0,0 1 0 0 0,0-1 0 0 0,1 0 0 0 0,-1 1 0 0 0,0-1 0 0 0,0 0 0 0 0,1 1 0 0 0,-1-1 0 0 0,0 1 0 0 0,10 17 0 0 0,-3-3 0 0 0,-6-13 0 0 0,0-1 0 0 0,0 1 0 0 0,0 0 0 0 0,-1 0 0 0 0,1 0 0 0 0,0-1 0 0 0,-1 1 0 0 0,0 0 0 0 0,1 0 0 0 0,-1 0 0 0 0,0 0 0 0 0,0 0 0 0 0,0 0 0 0 0,0 0 0 0 0,-1 0 0 0 0,1 0 0 0 0,0 0 0 0 0,-1 0 0 0 0,0 0 0 0 0,1-1 0 0 0,-1 1 0 0 0,0 0 0 0 0,-1 2 0 0 0,0-1 0 0 0,1 0 0 0 0,0 1 0 0 0,0-1 0 0 0,0 0 0 0 0,0 0 0 0 0,0 0 0 0 0,0 7 0 0 0,1-8 15 0 0,0 0 0 0 0,0-1 0 0 0,0 1 0 0 0,1 0 0 0 0,-1 0 0 0 0,0 0 0 0 0,1 0 0 0 0,-1 0 0 0 0,1-1 0 0 0,0 1 0 0 0,-1 0 0 0 0,1-1 0 0 0,0 1 0 0 0,0 0 0 0 0,0-1 0 0 0,1 1 1 0 0,-1-1-1 0 0,0 1 0 0 0,0-1 0 0 0,1 0 0 0 0,-1 0 0 0 0,1 1 0 0 0,-1-1 0 0 0,1 0 0 0 0,-1 0 0 0 0,1 0 0 0 0,0-1 0 0 0,0 1 0 0 0,-1 0 0 0 0,4 0 0 0 0,-2 0 14 0 0,-1-1 0 0 0,1 0-1 0 0,-1 0 1 0 0,1 0 0 0 0,-1 0 0 0 0,1 0 0 0 0,-1 0 0 0 0,1-1 0 0 0,-1 1-1 0 0,1-1 1 0 0,-1 0 0 0 0,1 0 0 0 0,-1 0 0 0 0,0 0 0 0 0,1 0-1 0 0,-1 0 1 0 0,0 0 0 0 0,0-1 0 0 0,0 1 0 0 0,0-1 0 0 0,0 0 0 0 0,3-3-1 0 0,5-9 61 0 0,0-1 0 0 0,-1-1 0 0 0,0 1-1 0 0,6-19 1 0 0,-4 12-543 0 0,16-27-1 0 0,-19 35 229 0 0,1 0-1380 0 0,15-18 1 0 0,-10 17-54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1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134 435 12440 0 0,'-8'3'425'0'0,"0"1"0"0"0,1 0 0 0 0,-1 1 0 0 0,1 0 1 0 0,0 0-1 0 0,0 0 0 0 0,0 1 0 0 0,1 0 0 0 0,0 0 0 0 0,0 1 1 0 0,0 0-1 0 0,1 0 0 0 0,0 0 0 0 0,0 1 0 0 0,1-1 1 0 0,0 1-1 0 0,1 0 0 0 0,-4 11 0 0 0,2-6-171 0 0,2 0 1 0 0,0 0-1 0 0,1 1 0 0 0,0-1 1 0 0,1 1-1 0 0,0-1 0 0 0,1 1 1 0 0,0-1-1 0 0,2 1 0 0 0,-1-1 1 0 0,6 18-1 0 0,-7-28-186 0 0,1 0-1 0 0,0 0 1 0 0,0 0 0 0 0,1 0 0 0 0,-1 0-1 0 0,0 0 1 0 0,1-1 0 0 0,0 1 0 0 0,0-1-1 0 0,-1 1 1 0 0,2-1 0 0 0,-1 1 0 0 0,0-1-1 0 0,0 0 1 0 0,1 0 0 0 0,-1 0 0 0 0,1-1-1 0 0,0 1 1 0 0,-1 0 0 0 0,1-1 0 0 0,0 0-1 0 0,0 0 1 0 0,0 0 0 0 0,0 0 0 0 0,4 1-1 0 0,-4-2-43 0 0,1 1-1 0 0,0-1 0 0 0,0 0 0 0 0,0-1 0 0 0,-1 1 0 0 0,1-1 1 0 0,0 1-1 0 0,0-1 0 0 0,-1 0 0 0 0,1-1 0 0 0,-1 1 0 0 0,1 0 1 0 0,-1-1-1 0 0,1 0 0 0 0,-1 0 0 0 0,0 0 0 0 0,0 0 0 0 0,0-1 1 0 0,0 1-1 0 0,4-5 0 0 0,17-22 421 0 0,28-46-1 0 0,-33 48-378 0 0,31-52 45 0 0,10-16-20 0 0,-42 71-49 0 0,-1-1-1 0 0,-2-1 1 0 0,-1-1 0 0 0,0 0-1 0 0,-2 0 1 0 0,-2-1 0 0 0,15-57-1 0 0,-18 44 58 0 0,23-89 900 0 0,-30 129-954 0 0,1-1-1 0 0,-1 0 0 0 0,1 0 1 0 0,0 1-1 0 0,0-1 0 0 0,0 0 1 0 0,0 1-1 0 0,0-1 1 0 0,0 1-1 0 0,0-1 0 0 0,0 1 1 0 0,2-2-1 0 0,0 9 185 0 0,-1 2-202 0 0,-1 0 0 0 0,0-1-1 0 0,-1 1 1 0 0,1 0 0 0 0,-2 13 0 0 0,0 12 11 0 0,1 8-85 0 0,-1 1 0 0 0,-15 80 0 0 0,12-91-214 0 0,1 2 1 0 0,2 52-1 0 0,6-9-2325 0 0,2-3-4489 0 0,1-20-1027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5:2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95 10136 0 0,'0'0'918'0'0,"-19"6"3190"0"0,21-4-4098 0 0,0 0 0 0 0,0 0-1 0 0,0-1 1 0 0,0 1 0 0 0,0-1 0 0 0,0 1-1 0 0,0-1 1 0 0,1 0 0 0 0,-1 0-1 0 0,0 0 1 0 0,1 0 0 0 0,-1 0 0 0 0,0-1-1 0 0,1 1 1 0 0,-1-1 0 0 0,6 1-1 0 0,7 0 25 0 0,26-2 0 0 0,-17 0 341 0 0,281-6 2326 0 0,-76 11-2481 0 0,-157 1-56 0 0,-71-5-150 0 0,9 3 92 0 0,-9-3 262 0 0,-27-8-256 0 0,-35-14 215 0 0,-59-32-1 0 0,60 26-323 0 0,49 24-2 0 0,10 4-4 0 0,-1 0 0 0 0,1 0 0 0 0,0-1 0 0 0,0 1 1 0 0,0-1-1 0 0,0 1 0 0 0,0-1 0 0 0,0 1 0 0 0,0-1 0 0 0,0 0 0 0 0,0 1 0 0 0,0-1 0 0 0,0 0 1 0 0,-1-1-1 0 0,7 6 8 0 0,1-1-1 0 0,0 0 1 0 0,0 0 0 0 0,0 0 0 0 0,0-1 0 0 0,0 1 0 0 0,7 0 0 0 0,-3 0-2 0 0,29 7 153 0 0,55 8-1 0 0,-53-11 134 0 0,-40-7-262 0 0,0 0 1 0 0,1 1-1 0 0,-1-1 0 0 0,0 0 0 0 0,0 0 0 0 0,0 1 0 0 0,0-1 0 0 0,0 1 0 0 0,0-1 0 0 0,0 1 1 0 0,0-1-1 0 0,1 2 0 0 0,-2-1-16 0 0,1-1 0 0 0,-1 1 0 0 0,0 0 0 0 0,1 0 1 0 0,-1-1-1 0 0,0 1 0 0 0,0 0 0 0 0,1 0 0 0 0,-1-1 1 0 0,0 1-1 0 0,0 0 0 0 0,0 0 0 0 0,0 0 0 0 0,0-1 0 0 0,0 1 1 0 0,0 0-1 0 0,-1 0 0 0 0,1 0 0 0 0,0 1 0 0 0,-3 6 28 0 0,0 0 0 0 0,0 0 0 0 0,-1 0 0 0 0,0 0 0 0 0,-8 10 0 0 0,1 2 31 0 0,-30 43-62 0 0,-4 8-585 0 0,25-35-1168 0 0,11-16 59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5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9584 0 0,'0'0'868'0'0,"9"-12"-271"0"0,10-14 2991 0 0,-18 25-3533 0 0,0 1-1 0 0,0-1 1 0 0,-1 1 0 0 0,1-1-1 0 0,0 1 1 0 0,0 0 0 0 0,0 0-1 0 0,0-1 1 0 0,0 1 0 0 0,0 0 0 0 0,0 0-1 0 0,0 0 1 0 0,0 0 0 0 0,1 0-1 0 0,0 0 89 0 0,19-3 740 0 0,-1 1 0 0 0,0 1 1 0 0,1 1-1 0 0,26 4 1 0 0,17-1-182 0 0,311-32 2911 0 0,-300 20-3354 0 0,381-34 1289 0 0,-420 41-1630 0 0,294-6 456 0 0,-110 27 311 0 0,-130-11-137 0 0,-31 0-65 0 0,-39-5-367 0 0,1 0-1 0 0,0-1 1 0 0,0-1-1 0 0,0-1 1 0 0,30-4-1 0 0,-40 2-56 0 0,0-1-1 0 0,0 0 0 0 0,0 0 0 0 0,-1-1 0 0 0,0 0 0 0 0,19-11 0 0 0,-10 7-74 0 0,-10 8-884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5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4 319 5528 0 0,'0'0'7136'0'0,"0"-18"-3245"0"0,1-29 952 0 0,-1 12-3782 0 0,-4-50-1 0 0,4 76-1069 0 0,-1 0 0 0 0,2 0 0 0 0,0-9-1 0 0,1-9 759 0 0,-2 26-363 0 0,2 9-798 0 0,9 42 480 0 0,-9-36 13 0 0,1 0 1 0 0,0 0 0 0 0,7 16-1 0 0,-4-13-76 0 0,-4-11 2 0 0,1 1 1 0 0,0 0-1 0 0,0-1 1 0 0,0 1-1 0 0,1-1 1 0 0,-1 0 0 0 0,2 0-1 0 0,-1 0 1 0 0,6 5-1 0 0,3 1 137 0 0,1-8 17 0 0,-10-5-99 0 0,-3 0-15 0 0,2 0 13 0 0,-1 0 0 0 0,1-1 0 0 0,0 1 1 0 0,-1-1-1 0 0,0 1 0 0 0,1-1 1 0 0,-1 0-1 0 0,0 0 0 0 0,0 0 0 0 0,0 0 1 0 0,0 0-1 0 0,0-1 0 0 0,0 1 0 0 0,-1-1 1 0 0,1 1-1 0 0,-1-1 0 0 0,0 1 1 0 0,1-4-1 0 0,3-7 283 0 0,-1 1 1 0 0,4-23-1 0 0,-5 20-261 0 0,0-6-83 0 0,0-1-1 0 0,-2 1 1 0 0,0 0-1 0 0,-4-35 1 0 0,-2 32-2666 0 0,3 16-276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13 361 10136 0 0,'0'0'211'0'0,"-1"-1"0"0"0,0 1 0 0 0,1 0 0 0 0,-1 0 0 0 0,0-1 0 0 0,1 1 0 0 0,-1 0 0 0 0,0-1 0 0 0,1 1 0 0 0,-1 0 0 0 0,1-1 0 0 0,-1 1 0 0 0,1-1 0 0 0,-1 1 1 0 0,1-1-1 0 0,-1 1 0 0 0,1-1 0 0 0,0 1 0 0 0,-1-1 0 0 0,1 0 0 0 0,0 1 0 0 0,-1-1 0 0 0,1 0 0 0 0,0 1 0 0 0,0-1 0 0 0,0 0 0 0 0,-1 1 0 0 0,1-1 0 0 0,0 0 0 0 0,0 1 0 0 0,0-1 0 0 0,0 0 1 0 0,0 1-1 0 0,1-2 0 0 0,1-33 2366 0 0,0 23-1972 0 0,2-26 999 0 0,13-54 1 0 0,-12 68-1141 0 0,-1-1-46 0 0,10-34 567 0 0,-12 53-884 0 0,0 0 0 0 0,0 0 0 0 0,1 0 1 0 0,0 0-1 0 0,0 0 0 0 0,1 1 0 0 0,4-6 0 0 0,-8 11-102 0 0,0-1 1 0 0,1 1 0 0 0,-1 0-1 0 0,1-1 1 0 0,-1 1-1 0 0,1 0 1 0 0,-1-1-1 0 0,1 1 1 0 0,0 0 0 0 0,-1 0-1 0 0,1-1 1 0 0,-1 1-1 0 0,1 0 1 0 0,0 0-1 0 0,-1 0 1 0 0,1 0-1 0 0,-1 0 1 0 0,1 0 0 0 0,0 0-1 0 0,-1 0 1 0 0,1 0-1 0 0,-1 0 1 0 0,1 0-1 0 0,0 0 1 0 0,-1 0 0 0 0,1 1-1 0 0,-1-1 1 0 0,1 0-1 0 0,-1 0 1 0 0,1 1-1 0 0,-1-1 1 0 0,1 0 0 0 0,-1 1-1 0 0,1-1 1 0 0,-1 1-1 0 0,1-1 1 0 0,-1 0-1 0 0,0 1 1 0 0,1-1 0 0 0,-1 1-1 0 0,1-1 1 0 0,-1 2-1 0 0,17 23-388 0 0,-5-1 95 0 0,12 33 1 0 0,-14-30 536 0 0,15 28 0 0 0,-17-38 1 0 0,-5-10-208 0 0,0-1 1 0 0,1 1-1 0 0,0-1 1 0 0,0 1-1 0 0,0-1 1 0 0,1-1-1 0 0,0 1 1 0 0,0-1-1 0 0,6 6 1 0 0,-10-10-33 0 0,1-1 0 0 0,-1 1 0 0 0,1 0 0 0 0,-1 0 0 0 0,1-1 1 0 0,0 1-1 0 0,-1-1 0 0 0,1 0 0 0 0,0 1 0 0 0,-1-1 0 0 0,1 0 0 0 0,0 0 0 0 0,0 0 0 0 0,-1 0 1 0 0,1 0-1 0 0,0-1 0 0 0,-1 1 0 0 0,1 0 0 0 0,0-1 0 0 0,-1 0 0 0 0,1 1 0 0 0,0-1 1 0 0,-1 0-1 0 0,1 1 0 0 0,-1-1 0 0 0,1 0 0 0 0,-1 0 0 0 0,0 0 0 0 0,1-1 0 0 0,-1 1 0 0 0,2-2 1 0 0,4-5 31 0 0,1 0 1 0 0,-2-1 0 0 0,11-16 0 0 0,-12 17-31 0 0,34-58-1131 0 0,-13 19-151 0 0,-13 23-84 0 0,-3 1-15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5:5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10568 0 0,'0'0'1301'0'0,"11"-5"2135"0"0,10-7-226 0 0,19-10-287 0 0,-38 21-2790 0 0,1 0 0 0 0,-1 0 0 0 0,0 1 0 0 0,1-1 0 0 0,-1 0 0 0 0,1 1 0 0 0,-1 0 0 0 0,1-1 1 0 0,-1 1-1 0 0,1 0 0 0 0,-1 0 0 0 0,1 1 0 0 0,-1-1 0 0 0,3 1 0 0 0,-4-1-129 0 0,0 1 0 0 0,-1-1 0 0 0,1 1 0 0 0,-1-1 0 0 0,1 1 0 0 0,-1-1 1 0 0,0 1-1 0 0,1-1 0 0 0,-1 1 0 0 0,0-1 0 0 0,1 1 0 0 0,-1-1 0 0 0,0 1 0 0 0,1 0 0 0 0,-1-1 0 0 0,0 1 0 0 0,0-1 0 0 0,0 1 1 0 0,0 0-1 0 0,0-1 0 0 0,1 1 0 0 0,-1 0 0 0 0,0-1 0 0 0,-1 1 0 0 0,1 0 0 0 0,0 0 0 0 0,-3 17-13 0 0,0-7 184 0 0,-2-1 0 0 0,-10 19 0 0 0,10-19-40 0 0,0 0 1 0 0,-7 19-1 0 0,8-22-92 0 0,-3 3-22 0 0,7-9 22 0 0,4-1 4 0 0,0 0 1 0 0,-1-1 0 0 0,1 1 0 0 0,-1-1-1 0 0,1 0 1 0 0,-1 0 0 0 0,1-1-1 0 0,-1 1 1 0 0,1-1 0 0 0,3-2 0 0 0,15-6 352 0 0,-1 3 8 0 0,-15 4-225 0 0,-1 1 0 0 0,1 0 0 0 0,0 0 0 0 0,0 1 0 0 0,11-1 1 0 0,-16 2-47 0 0,-1 0-125 0 0,0 0 0 0 0,1 0 0 0 0,-1 0 0 0 0,0 0 0 0 0,1 1 0 0 0,-1-1 0 0 0,0 0 0 0 0,1 0 0 0 0,-1 1 0 0 0,0-1 0 0 0,1 0 0 0 0,-1 0 0 0 0,0 1 0 0 0,0-1 0 0 0,1 0 0 0 0,-1 1 0 0 0,0-1 0 0 0,0 0 0 0 0,0 1 0 0 0,1-1 0 0 0,-1 0 0 0 0,0 1 0 0 0,0-1 0 0 0,0 1 0 0 0,4 9 45 0 0,-4-4-8 0 0,0 0 1 0 0,0 0-1 0 0,0-1 0 0 0,-1 1 1 0 0,0 0-1 0 0,0 0 0 0 0,0-1 1 0 0,-1 1-1 0 0,1-1 0 0 0,-2 1 1 0 0,1-1-1 0 0,-5 9 0 0 0,2-6-23 0 0,0 0-1 0 0,-1-1 0 0 0,1 1 1 0 0,-1-2-1 0 0,-1 1 0 0 0,1-1 1 0 0,-11 8-1 0 0,7-6-418 0 0,0-2 0 0 0,-1 1 1 0 0,0-2-1 0 0,0 1 0 0 0,-12 3 0 0 0,13-6-1370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4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96 8288 0 0,'0'0'756'0'0,"-15"-3"3567"0"0,14 3-4133 0 0,1 0 0 0 0,0-1-1 0 0,0 1 1 0 0,0 0 0 0 0,0 0-1 0 0,0-1 1 0 0,0 1 0 0 0,0 0-1 0 0,0 0 1 0 0,0-1 0 0 0,0 1-1 0 0,0 0 1 0 0,0 0 0 0 0,0-1-1 0 0,0 1 1 0 0,0 0 0 0 0,0 0-1 0 0,0-1 1 0 0,0 1 0 0 0,0 0-1 0 0,1 0 1 0 0,-1-1 0 0 0,9-10 2091 0 0,14-10-21 0 0,-14 15-1993 0 0,0-1 0 0 0,0 1-1 0 0,0 1 1 0 0,1 0 0 0 0,0 0-1 0 0,0 1 1 0 0,1 0 0 0 0,-1 1-1 0 0,1 0 1 0 0,0 1 0 0 0,20-3-1 0 0,-30 5-273 0 0,1 0 0 0 0,0 0 0 0 0,0 0 0 0 0,0 1 1 0 0,0-1-1 0 0,0 0 0 0 0,-1 1 0 0 0,1-1 0 0 0,0 1 0 0 0,0 0 0 0 0,0 0 0 0 0,-1-1 0 0 0,1 1 0 0 0,-1 0 0 0 0,1 0 0 0 0,0 1 0 0 0,-1-1 0 0 0,2 2 0 0 0,-1-1 6 0 0,-1 0-1 0 0,1 0 0 0 0,-1 1 0 0 0,0-1 1 0 0,0 0-1 0 0,0 1 0 0 0,0-1 0 0 0,-1 0 0 0 0,1 1 1 0 0,0-1-1 0 0,-1 1 0 0 0,0 2 0 0 0,1 6 4 0 0,-2-1 0 0 0,0 0 0 0 0,0 1 0 0 0,0-1-1 0 0,-6 15 1 0 0,4-13-1 0 0,-2 8 4 0 0,-14 35 0 0 0,10-35 33 0 0,-36 75 52 0 0,29-63 17 0 0,15-26-69 0 0,2-5-10 0 0,0-1-1 0 0,0 0 0 0 0,0 0 1 0 0,0 0-1 0 0,0 1 0 0 0,0-1 1 0 0,0 0-1 0 0,0 0 1 0 0,0 0-1 0 0,0-1 0 0 0,2 1 6 0 0,4-2 49 0 0,0 0 0 0 0,0 0 1 0 0,0 0-1 0 0,0-1 1 0 0,0 0-1 0 0,6-4 1 0 0,39-28 138 0 0,-7 5-181 0 0,-33 22-36 0 0,-7 5-245 0 0,0 0 1 0 0,0 0-1 0 0,-1 0 1 0 0,2 1 0 0 0,-1 0-1 0 0,0 0 1 0 0,11-2-1 0 0,-3 3-863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4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8288 0 0,'-14'7'889'0'0,"-24"13"-192"0"0,-14 13 2242 0 0,43-28-2435 0 0,-1 0 1 0 0,1-1-1 0 0,-17 5 0 0 0,8-2 547 0 0,0-3 201 0 0,16-4-965 0 0,0 0 0 0 0,0 0-1 0 0,0 0 1 0 0,0 1-1 0 0,0-1 1 0 0,0 1 0 0 0,0 0-1 0 0,0-1 1 0 0,-3 3-1 0 0,1-1-99 0 0,0 1-1 0 0,1-1 0 0 0,-1 1 1 0 0,1-1-1 0 0,0 1 0 0 0,0 0 0 0 0,0 0 1 0 0,0 1-1 0 0,0-1 0 0 0,1 0 0 0 0,-1 1 1 0 0,1 0-1 0 0,-2 4 0 0 0,-2 5-115 0 0,0-1 0 0 0,1 1 0 0 0,1 0-1 0 0,0 1 1 0 0,1-1 0 0 0,1 0 0 0 0,0 1-1 0 0,0 0 1 0 0,1-1 0 0 0,1 1 0 0 0,1 0 0 0 0,1 15-1 0 0,0-18 67 0 0,1 0-1 0 0,0 0 0 0 0,1 0 1 0 0,9 20-1 0 0,-10-25-52 0 0,1 0 0 0 0,0 0 0 0 0,0 0 0 0 0,1-1 0 0 0,-1 1 0 0 0,1-1 0 0 0,0 0 0 0 0,0-1 0 0 0,8 6 0 0 0,-4-4 61 0 0,-1 0 1 0 0,1-1-1 0 0,1 0 1 0 0,-1-1-1 0 0,20 7 1 0 0,-26-10-100 0 0,0 0 0 0 0,1-1 1 0 0,-1 1-1 0 0,0-1 0 0 0,0 0 0 0 0,0 0 1 0 0,0 0-1 0 0,1 0 0 0 0,-1 0 1 0 0,0-1-1 0 0,0 1 0 0 0,0-1 0 0 0,0 0 1 0 0,0 0-1 0 0,0 0 0 0 0,0-1 1 0 0,0 1-1 0 0,0-1 0 0 0,0 1 0 0 0,-1-1 1 0 0,1 0-1 0 0,-1 0 0 0 0,4-4 1 0 0,2-2 123 0 0,-1-1 0 0 0,-1 0 0 0 0,0-1 0 0 0,0 1 1 0 0,-1-1-1 0 0,0 0 0 0 0,6-19 0 0 0,-5 11 122 0 0,-1 0 0 0 0,-1-1 0 0 0,3-34 0 0 0,-7 42-359 0 0,0 0 1 0 0,0 0-1 0 0,-1 0 1 0 0,-3-12-1 0 0,3 17 95 0 0,-1 1 0 0 0,1-1 0 0 0,-1 0 0 0 0,-1 0 0 0 0,1 1 0 0 0,-1-1 0 0 0,0 1-1 0 0,-6-9 1 0 0,7 12-251 0 0,0 0-1 0 0,0 0 1 0 0,0 0-1 0 0,0 1 1 0 0,-1-1-1 0 0,1 1 0 0 0,0-1 1 0 0,-1 1-1 0 0,1 0 1 0 0,-1 0-1 0 0,0 0 1 0 0,1 0-1 0 0,-1 1 0 0 0,0-1 1 0 0,1 1-1 0 0,-1 0 1 0 0,0-1-1 0 0,-4 1 1 0 0,-13 0-8986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5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11744 0 0,'0'0'1068'0'0,"-14"2"-742"0"0,-11-1 2079 0 0,21-2-1895 0 0,0 1-1 0 0,-1 0 0 0 0,1 1 1 0 0,0-1-1 0 0,-7 2 0 0 0,2 1 266 0 0,4-2-585 0 0,1 0 0 0 0,0 0 0 0 0,0 1 0 0 0,0-1 0 0 0,0 1 0 0 0,0 0 0 0 0,0 0 0 0 0,0 0-1 0 0,0 1 1 0 0,-5 4 0 0 0,1 2-218 0 0,0 0 0 0 0,1 0 1 0 0,-1 0-1 0 0,2 1 0 0 0,-1 0 0 0 0,2 1 0 0 0,-1-1 0 0 0,-5 17 0 0 0,5-7 11 0 0,0 0 0 0 0,1 0 0 0 0,1 1 0 0 0,-1 20 0 0 0,4-23 53 0 0,0 1 0 0 0,2-1 0 0 0,5 34 0 0 0,-4-40 140 0 0,0 0-1 0 0,2 1 1 0 0,-1-1-1 0 0,2 0 1 0 0,0-1-1 0 0,8 17 0 0 0,-10-24-45 0 0,-1 0-1 0 0,1-1 0 0 0,0 1 0 0 0,-1-1 1 0 0,2 0-1 0 0,-1 0 0 0 0,0 0 0 0 0,0 0 0 0 0,1 0 1 0 0,0-1-1 0 0,0 1 0 0 0,-1-1 0 0 0,1 0 1 0 0,0 0-1 0 0,1-1 0 0 0,4 2 0 0 0,-6-2-51 0 0,1 0 0 0 0,0-1 0 0 0,-1 0 0 0 0,1 0 0 0 0,0 0 0 0 0,-1 0 0 0 0,1 0 0 0 0,0-1 0 0 0,-1 0 0 0 0,1 0 0 0 0,-1 0 0 0 0,1 0 0 0 0,-1 0 0 0 0,1-1-1 0 0,-1 1 1 0 0,0-1 0 0 0,0 0 0 0 0,0 0 0 0 0,6-5 0 0 0,-1 0 47 0 0,0-1 1 0 0,-1 0-1 0 0,0 0 0 0 0,0-1 1 0 0,0 0-1 0 0,-1 0 0 0 0,-1-1 1 0 0,0 1-1 0 0,0-1 0 0 0,3-11 0 0 0,-3 5-88 0 0,0 0-1 0 0,-1 0 1 0 0,-1-1-1 0 0,-1 1 1 0 0,1-34-1 0 0,-4 40-6 0 0,0 0 0 0 0,-1 1 0 0 0,1-1 0 0 0,-2 0 0 0 0,0 1 0 0 0,0-1 0 0 0,0 1 0 0 0,-1 0 0 0 0,-1 0-1 0 0,1 0 1 0 0,-7-8 0 0 0,4 8-139 0 0,1 0-1 0 0,-1 1 1 0 0,0 0-1 0 0,0 0 1 0 0,-1 0 0 0 0,0 1-1 0 0,-1 1 1 0 0,0-1-1 0 0,0 1 1 0 0,-11-5-1 0 0,17 9-123 0 0,0 1 0 0 0,0 0 0 0 0,0 1 0 0 0,-1-1 0 0 0,1 0 0 0 0,0 1 0 0 0,-1 0 0 0 0,1 0 0 0 0,0 0 0 0 0,-1 0 0 0 0,1 0-1 0 0,0 1 1 0 0,0 0 0 0 0,-4 0 0 0 0,-11 6-1559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5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2 120 15200 0 0,'-2'7'1157'0'0,"7"-9"813"0"0,14-16 2594 0 0,5-3-2272 0 0,23-17-1799 0 0,-27 21-218 0 0,8 0 112 0 0,-17 11-2502 0 0,0-1-4481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5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 12440 0 0,'-8'13'1328'0'0,"-3"16"2601"0"0,11-29-3787 0 0,0 1 0 0 0,0-1 0 0 0,0 1 0 0 0,0-1 0 0 0,0 1 0 0 0,0-1 1 0 0,0 1-1 0 0,0-1 0 0 0,0 1 0 0 0,0-1 0 0 0,0 1 0 0 0,0-1 0 0 0,0 1 0 0 0,0-1 0 0 0,0 1 0 0 0,1-1 1 0 0,-1 0-1 0 0,0 1 0 0 0,0-1 0 0 0,1 1 0 0 0,-1-1 0 0 0,0 1 0 0 0,1-1 0 0 0,-1 0 0 0 0,0 1 1 0 0,1-1-1 0 0,-1 0 0 0 0,1 1 0 0 0,11 6 1199 0 0,-7-6-1167 0 0,0-1-1 0 0,0 0 0 0 0,0-1 0 0 0,-1 1 0 0 0,1-1 1 0 0,0 0-1 0 0,-1 0 0 0 0,1-1 0 0 0,6-2 1 0 0,7-4 214 0 0,17-11 0 0 0,-1 1 26 0 0,-22 13-194 0 0,0 0 0 0 0,1 1 0 0 0,-1 1 1 0 0,1 0-1 0 0,-1 1 0 0 0,23-2 0 0 0,-28 4-220 0 0,-1-1 0 0 0,0 0 0 0 0,0 1 0 0 0,1 0 0 0 0,-1 1 0 0 0,7 1 0 0 0,-11-2 0 0 0,-1 0 0 0 0,1 1 0 0 0,-1-1 0 0 0,0 1 0 0 0,1-1 0 0 0,-1 1 0 0 0,0 0 0 0 0,0-1 0 0 0,1 1 0 0 0,-1 0 0 0 0,0 0 0 0 0,0 0 0 0 0,0 0 0 0 0,0 0 0 0 0,0 0 0 0 0,0 0 0 0 0,0 1 0 0 0,0-1 0 0 0,-1 0 0 0 0,1 0 0 0 0,0 1 0 0 0,-1-1 0 0 0,1 0 0 0 0,-1 1 0 0 0,1-1 0 0 0,-1 1 0 0 0,1 2 0 0 0,-1-1 0 0 0,0 0 0 0 0,0 0 0 0 0,-1 0 0 0 0,1 0 0 0 0,-1 0 0 0 0,1 0 0 0 0,-1 0 0 0 0,0 0 0 0 0,-2 6 0 0 0,-16 26 0 0 0,11-21 0 0 0,-4 6 132 0 0,-1 0 0 0 0,-1-1 0 0 0,-1-1-1 0 0,0 0 1 0 0,-2-1 0 0 0,-32 27 0 0 0,41-37-265 0 0,-1-2-1 0 0,0 1 1 0 0,-13 5 0 0 0,1-2-2750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5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15664 0 0,'-4'1'154'0'0,"0"0"1"0"0,0 0-1 0 0,0 1 1 0 0,0-1 0 0 0,1 1-1 0 0,-1 0 1 0 0,1 0 0 0 0,-1 0-1 0 0,1 1 1 0 0,0-1 0 0 0,-6 6-1 0 0,-3 5 69 0 0,-16 21-1 0 0,9-9 629 0 0,3-6-409 0 0,0 1 0 0 0,2 1 0 0 0,-18 33 0 0 0,26-41-102 0 0,0 1-1 0 0,0 0 1 0 0,1 0 0 0 0,1 0 0 0 0,0 1-1 0 0,1-1 1 0 0,-1 20 0 0 0,4-28-192 0 0,0-1 1 0 0,0 1 0 0 0,1-1 0 0 0,0 1 0 0 0,0-1 0 0 0,0 0-1 0 0,1 1 1 0 0,0-1 0 0 0,0 0 0 0 0,0 0 0 0 0,0 0-1 0 0,1 0 1 0 0,0-1 0 0 0,0 1 0 0 0,7 7 0 0 0,-8-9-60 0 0,0-1 0 0 0,0 0 1 0 0,1 0-1 0 0,-1 0 0 0 0,1 0 0 0 0,0 0 1 0 0,-1 0-1 0 0,1-1 0 0 0,0 1 1 0 0,0-1-1 0 0,0 0 0 0 0,0 0 0 0 0,0 0 1 0 0,1 0-1 0 0,-1 0 0 0 0,0-1 1 0 0,0 0-1 0 0,0 1 0 0 0,1-1 0 0 0,-1 0 1 0 0,0-1-1 0 0,0 1 0 0 0,1 0 1 0 0,-1-1-1 0 0,0 0 0 0 0,0 0 1 0 0,5-2-1 0 0,-1 0 27 0 0,0-1 0 0 0,0 0 0 0 0,-1-1 0 0 0,1 0 0 0 0,-1 0 0 0 0,8-8 0 0 0,30-38 321 0 0,-33 37-397 0 0,-2 1 0 0 0,0-2 0 0 0,-1 1-1 0 0,0-1 1 0 0,8-24 0 0 0,-12 29-58 0 0,-1 1 1 0 0,-1-1-1 0 0,0-1 1 0 0,0 1-1 0 0,-1 0 0 0 0,0 0 1 0 0,0 0-1 0 0,-2-1 1 0 0,1 1-1 0 0,-3-14 0 0 0,2 19-347 0 0,-1 0 1 0 0,0-1-1 0 0,0 1 0 0 0,0 0 0 0 0,-1 0 0 0 0,0 1 0 0 0,0-1 0 0 0,0 0 0 0 0,0 1 0 0 0,-7-7 0 0 0,-12-4-1170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6:5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8288 0 0,'-6'-6'2685'0'0,"17"-4"3367"0"0,-3 6-5652 0 0,-1-1-1 0 0,1 1 1 0 0,-1 1 0 0 0,1 0 0 0 0,0 0 0 0 0,0 0-1 0 0,1 1 1 0 0,-1 0 0 0 0,10 0 0 0 0,-15 1-369 0 0,-1 1 1 0 0,1 0 0 0 0,0 0-1 0 0,0 0 1 0 0,0 1-1 0 0,0-1 1 0 0,-1 1 0 0 0,1-1-1 0 0,0 1 1 0 0,0 0-1 0 0,-1 0 1 0 0,1 0-1 0 0,-1 0 1 0 0,1 1 0 0 0,-1-1-1 0 0,1 1 1 0 0,-1-1-1 0 0,0 1 1 0 0,0 0 0 0 0,0 0-1 0 0,0 0 1 0 0,0 0-1 0 0,0 0 1 0 0,0 1-1 0 0,-1-1 1 0 0,1 0 0 0 0,-1 1-1 0 0,1-1 1 0 0,-1 1-1 0 0,1 5 1 0 0,0-1-10 0 0,-1 1 0 0 0,0-1 1 0 0,-1 1-1 0 0,0-1 0 0 0,0 1 0 0 0,0 0 1 0 0,-1-1-1 0 0,0 1 0 0 0,-1-1 0 0 0,0 1 0 0 0,-3 8 1 0 0,3-2 21 0 0,2-12-21 0 0,0-1-1 0 0,0 1 1 0 0,0-1-1 0 0,0 0 1 0 0,0 1-1 0 0,-1-1 1 0 0,1 0-1 0 0,0 1 1 0 0,-1-1-1 0 0,1 0 1 0 0,-2 2-1 0 0,2-2 296 0 0,14-11 486 0 0,3-3-308 0 0,-6 5-217 0 0,0 0 0 0 0,0 1 1 0 0,0 0-1 0 0,1 0 0 0 0,21-8 1 0 0,-32 15-230 0 0,0-1 0 0 0,0 1 0 0 0,0 0 0 0 0,0-1 0 0 0,0 1 1 0 0,0 0-1 0 0,0 0 0 0 0,0 0 0 0 0,0 0 0 0 0,0 0 1 0 0,0 0-1 0 0,1 0 0 0 0,-1 0 0 0 0,0 1 0 0 0,0-1 1 0 0,0 0-1 0 0,-1 1 0 0 0,1-1 0 0 0,0 0 0 0 0,0 1 0 0 0,0-1 1 0 0,0 1-1 0 0,1 1 0 0 0,0-1-17 0 0,-1 0 0 0 0,-1 1 0 0 0,1-1-1 0 0,0 1 1 0 0,0-1 0 0 0,-1 1 0 0 0,1 0 0 0 0,0-1 0 0 0,-1 1 0 0 0,0-1-1 0 0,1 1 1 0 0,-1 0 0 0 0,0 2 0 0 0,0 5-61 0 0,0 1 0 0 0,0-1 0 0 0,-2 1 0 0 0,-1 10 0 0 0,-8 21-220 0 0,-25 62 1 0 0,35-100 134 0 0,-24 52-3359 0 0,11-28-5057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84 5528 0 0,'0'0'497'0'0,"-18"0"1876"0"0,2-10 4238 0 0,16-3-3622 0 0,0 12-2850 0 0,0 0-1 0 0,1 1 1 0 0,-1-1-1 0 0,0 0 1 0 0,0 1 0 0 0,0-1-1 0 0,0 0 1 0 0,1 1-1 0 0,-1-1 1 0 0,0 0-1 0 0,1 1 1 0 0,-1-1 0 0 0,0 0-1 0 0,1 1 1 0 0,-1-1-1 0 0,1 1 1 0 0,-1-1-1 0 0,1 1 1 0 0,-1-1 0 0 0,1 1-1 0 0,0-1 1 0 0,-1 1-1 0 0,1 0 1 0 0,0-1-1 0 0,20-6 458 0 0,-7 3-215 0 0,-2-1-63 0 0,0 0 0 0 0,0 1-1 0 0,16-3 1 0 0,7-2 139 0 0,-33 8-440 0 0,0 0 0 0 0,0 1 0 0 0,0-1 0 0 0,1 1 0 0 0,-1-1 0 0 0,0 1 0 0 0,0 0 0 0 0,0 0 0 0 0,0 0 0 0 0,1 0 0 0 0,-1 0 0 0 0,0 1 0 0 0,0-1 0 0 0,0 1 0 0 0,0-1 0 0 0,1 1 0 0 0,-1 0 0 0 0,0 0 0 0 0,0-1 0 0 0,0 2 0 0 0,-1-1 0 0 0,4 2 0 0 0,-3-1-12 0 0,0 0 0 0 0,-1 0 0 0 0,0 0 0 0 0,1 0 0 0 0,-1 0 0 0 0,0 0 0 0 0,0 0 0 0 0,0 0 0 0 0,-1 0 0 0 0,1 1 0 0 0,0-1 0 0 0,-1 0 0 0 0,1 0 0 0 0,-1 1 0 0 0,0-1 0 0 0,0 0 0 0 0,0 1 1 0 0,0-1-1 0 0,0 0 0 0 0,-1 1 0 0 0,0 2 0 0 0,-2 10 30 0 0,-1 1 0 0 0,-1 0 0 0 0,-1-1 1 0 0,0 0-1 0 0,-1-1 0 0 0,-8 15 0 0 0,3-9-2 0 0,-1-2 0 0 0,-1 1 0 0 0,-27 28 0 0 0,-4-10 31 0 0,44-34-47 0 0,7-1 21 0 0,5-2 33 0 0,64-14 414 0 0,-52 8-303 0 0,0 2 1 0 0,-1 0-1 0 0,30 0 0 0 0,-48 4-163 0 0,6-1 51 0 0,0 2 0 0 0,1-1 0 0 0,15 4-1 0 0,-23-3-57 0 0,0 0 0 0 0,0 0 0 0 0,0 0-1 0 0,0 0 1 0 0,-1 1 0 0 0,1-1-1 0 0,0 1 1 0 0,0-1 0 0 0,-1 1 0 0 0,1 0-1 0 0,-1 0 1 0 0,0 1 0 0 0,0-1-1 0 0,0 0 1 0 0,0 1 0 0 0,2 2 0 0 0,-2-2 7 0 0,-1 0 0 0 0,0 1 0 0 0,0-1 0 0 0,0 0 0 0 0,-1 1 0 0 0,1-1 0 0 0,-1 1 0 0 0,0-1 0 0 0,1 1 0 0 0,-2-1 0 0 0,1 5 0 0 0,-1 0 29 0 0,0 1 0 0 0,-1-1 0 0 0,-4 14-1 0 0,-2-2 26 0 0,-1 0-1 0 0,-1-1 0 0 0,0-1 0 0 0,-2 1 1 0 0,-20 23-1 0 0,12-17-73 0 0,-2-2 0 0 0,-1-1 0 0 0,-26 20 0 0 0,18-20-2482 0 0,39-20-3114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10592 0 0,'0'0'7727'0'0,"6"-11"-4957"0"0,14-32 153 0 0,-13 29-2046 0 0,8-24 0 0 0,23-53 587 0 0,-8 23-1058 0 0,-28 62-331 0 0,-2 4-41 0 0,1 0-1 0 0,0 0 0 0 0,-1 0 0 0 0,1 0 1 0 0,0 0-1 0 0,0 1 0 0 0,0-1 0 0 0,0 0 0 0 0,1 0 1 0 0,-1 1-1 0 0,0-1 0 0 0,1 1 0 0 0,-1-1 1 0 0,1 1-1 0 0,2-2 0 0 0,-3 2-33 0 0,-1 1 1 0 0,1 0-1 0 0,-1 0 0 0 0,1-1 0 0 0,-1 1 1 0 0,1 0-1 0 0,-1 0 0 0 0,0 0 0 0 0,1 0 1 0 0,-1-1-1 0 0,1 1 0 0 0,-1 0 1 0 0,1 0-1 0 0,-1 0 0 0 0,1 0 0 0 0,-1 0 1 0 0,1 0-1 0 0,-1 0 0 0 0,1 1 0 0 0,-1-1 1 0 0,1 0-1 0 0,-1 0 0 0 0,1 0 0 0 0,-1 0 1 0 0,1 1-1 0 0,-1-1 0 0 0,1 0 0 0 0,-1 0 1 0 0,0 1-1 0 0,1-1 0 0 0,-1 0 0 0 0,1 1 1 0 0,-1-1-1 0 0,0 0 0 0 0,1 1 0 0 0,10 18-173 0 0,-7-12 77 0 0,6 10 115 0 0,0 1-1 0 0,15 39 1 0 0,-22-49-37 0 0,0-1 0 0 0,1 0 0 0 0,-1 0 0 0 0,1-1 0 0 0,1 1-1 0 0,0-1 1 0 0,5 7 0 0 0,-6-9 31 0 0,-1-1 0 0 0,1 0 0 0 0,-1 1 0 0 0,1-2 0 0 0,0 1 0 0 0,0 0 0 0 0,0-1 0 0 0,1 1 0 0 0,-1-1 0 0 0,1-1 0 0 0,-1 1 0 0 0,10 2 0 0 0,-10-4 22 0 0,1 1-1 0 0,-1-1 1 0 0,0 0-1 0 0,1 0 1 0 0,-1-1-1 0 0,1 1 1 0 0,-1-1-1 0 0,1 0 1 0 0,-1 0-1 0 0,0 0 1 0 0,0-1-1 0 0,1 0 1 0 0,-1 0-1 0 0,0 0 1 0 0,-1 0-1 0 0,1 0 1 0 0,0-1-1 0 0,-1 0 1 0 0,1 1-1 0 0,-1-1 1 0 0,0-1-1 0 0,0 1 1 0 0,0 0-1 0 0,0-1 1 0 0,2-3-1 0 0,5-9 68 0 0,0 0 0 0 0,0 0-1 0 0,-2-1 1 0 0,7-20 0 0 0,21-73-583 0 0,-23 67-333 0 0,-7 14-1307 0 0,-2 7-5135 0 0,0 8-861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8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21 13824 0 0,'-9'-17'1500'0'0,"8"16"-1492"0"0,1 1 1 0 0,0 0-1 0 0,0 0 0 0 0,0-1 1 0 0,-1 1-1 0 0,1 0 1 0 0,0 0-1 0 0,0-1 1 0 0,-1 1-1 0 0,1 0 1 0 0,0 0-1 0 0,-1 0 1 0 0,1 0-1 0 0,0 0 1 0 0,-1 0-1 0 0,1-1 1 0 0,0 1-1 0 0,0 0 1 0 0,-1 0-1 0 0,1 0 1 0 0,0 0-1 0 0,-1 0 1 0 0,1 0-1 0 0,0 0 1 0 0,-1 0-1 0 0,1 0 1 0 0,0 0-1 0 0,-1 0 1 0 0,1 1-1 0 0,0-1 1 0 0,-1 0-1 0 0,1 0 1 0 0,0 0-1 0 0,-1 0 1 0 0,1 0-1 0 0,0 1 1 0 0,0-1-1 0 0,-1 0 1 0 0,1 0-1 0 0,0 0 1 0 0,0 1-1 0 0,0-1 1 0 0,-1 0-1 0 0,1 0 0 0 0,0 1 1 0 0,0-1-1 0 0,0 0 1 0 0,-1 1-1 0 0,1-1 1 0 0,0 0-1 0 0,0 1 1 0 0,0-1-1 0 0,0 0 1 0 0,0 0-1 0 0,0 1 1 0 0,0-1-1 0 0,-1 2 74 0 0,-7 11 56 0 0,1 1 0 0 0,1 0 1 0 0,0 0-1 0 0,0 0 0 0 0,1 1 0 0 0,1-1 1 0 0,1 1-1 0 0,-3 29 0 0 0,4-25-67 0 0,2 1 0 0 0,0-1 1 0 0,1 0-1 0 0,1 0 0 0 0,1 0 0 0 0,8 32 0 0 0,-9-47 18 0 0,0 1 0 0 0,-1-1 0 0 0,1 1 0 0 0,1-1 0 0 0,-1 0 0 0 0,1 0 0 0 0,-1 0 0 0 0,1 0 0 0 0,0 0 0 0 0,4 3 0 0 0,-5-6-45 0 0,-1 0 1 0 0,0 1-1 0 0,1-1 1 0 0,0 0 0 0 0,-1 0-1 0 0,1 0 1 0 0,0 0-1 0 0,-1-1 1 0 0,1 1-1 0 0,0 0 1 0 0,0-1-1 0 0,0 1 1 0 0,0-1-1 0 0,0 1 1 0 0,0-1-1 0 0,0 0 1 0 0,-1 0-1 0 0,1 0 1 0 0,0 0-1 0 0,0 0 1 0 0,0 0 0 0 0,0-1-1 0 0,0 1 1 0 0,0-1-1 0 0,0 1 1 0 0,0-1-1 0 0,1-1 1 0 0,4-2 155 0 0,0 0 0 0 0,-1-1-1 0 0,1 1 1 0 0,-1-1 0 0 0,-1-1 0 0 0,1 1 0 0 0,9-13 0 0 0,30-50-61 0 0,-34 50 180 0 0,28-53 1140 0 0,-26 45-370 0 0,28-41 0 0 0,-28 53-1071 0 0,-7 13-21 0 0,-2 10 4 0 0,-2 11-1 0 0,-2-1 0 0 0,0 0 0 0 0,-1 0 0 0 0,-1 1 0 0 0,-6 29 0 0 0,-5 42 0 0 0,11-72-82 0 0,0 16 157 0 0,2-33-281 0 0,0 0 0 0 0,0 0 0 0 0,1 0-1 0 0,-1 0 1 0 0,0 0 0 0 0,1 0 0 0 0,0 0-1 0 0,-1 0 1 0 0,1 0 0 0 0,0 0 0 0 0,0 0 0 0 0,2 3-1 0 0,-2-5-108 0 0,-1 1 0 0 0,0-1 0 0 0,1 1 0 0 0,-1-1 0 0 0,1 1 0 0 0,-1-1 0 0 0,1 0-1 0 0,0 1 1 0 0,-1-1 0 0 0,1 1 0 0 0,-1-1 0 0 0,1 0 0 0 0,0 0 0 0 0,-1 1 0 0 0,1-1 0 0 0,0 0 0 0 0,-1 0-1 0 0,1 0 1 0 0,0 0 0 0 0,-1 0 0 0 0,1 0 0 0 0,0 0 0 0 0,0 0 0 0 0,12-4-6322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17 3224 0 0,'-12'-17'19195'0'0,"9"31"-16667"0"0,1 14-3420 0 0,-12 283 2112 0 0,12-294-1306 0 0,-12 160-1584 0 0,14-176 465 0 0,-7-1-1790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9216 0 0,'1'0'3161'0'0,"50"-10"5643"0"0,2 0-6830 0 0,102-22 263 0 0,-49 19-4830 0 0,-83 11 1225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9672 0 0,'0'0'1300'0'0,"6"-6"2314"0"0,-3 4-2576 0 0,1 0 0 0 0,0-1 0 0 0,0 1 0 0 0,8-2 0 0 0,35-9 2046 0 0,-42 11-2725 0 0,20-4 370 0 0,-1 1 1 0 0,37-2-1 0 0,-54 7-690 0 0,0 0 0 0 0,1 0-1 0 0,-1 0 1 0 0,0 1 0 0 0,0 0 0 0 0,1 1 0 0 0,-1-1 0 0 0,0 1 0 0 0,0 1 0 0 0,-1-1 0 0 0,1 1-1 0 0,0 1 1 0 0,6 4 0 0 0,-10-6-32 0 0,-1 0 0 0 0,1 1 0 0 0,-1-1 0 0 0,0 1-1 0 0,0 0 1 0 0,0 0 0 0 0,0 0 0 0 0,-1 0 0 0 0,1 0 0 0 0,-1 0-1 0 0,0 0 1 0 0,0 0 0 0 0,0 1 0 0 0,0-1 0 0 0,0 0-1 0 0,-1 1 1 0 0,1-1 0 0 0,-1 0 0 0 0,0 4 0 0 0,0 9 5 0 0,-1 0 0 0 0,-5 26 1 0 0,6-39-5 0 0,-5 26-92 0 0,-2 1 0 0 0,0-1 1 0 0,-2 0-1 0 0,-1-1 1 0 0,-17 34-1 0 0,18-48 84 0 0,-1-1 0 0 0,0 0 0 0 0,0-1 0 0 0,-21 19 0 0 0,-6 8 0 0 0,24-26 0 0 0,12-7 0 0 0,1-5 0 0 0,1 1 0 0 0,0-1-1 0 0,-1 0 1 0 0,1 0-1 0 0,0 0 1 0 0,0 0 0 0 0,0 0-1 0 0,0 0 1 0 0,0 0 0 0 0,0 0-1 0 0,0 0 1 0 0,0 0 0 0 0,0 0-1 0 0,0 0 1 0 0,0-1 0 0 0,0 1-1 0 0,1-1 1 0 0,-1 1-1 0 0,0-1 1 0 0,1 1 0 0 0,-1-1-1 0 0,0 1 1 0 0,1-1 0 0 0,2 0-1 0 0,5 1 9 0 0,0 0-1 0 0,16-1 0 0 0,-15 0 18 0 0,75-8 862 0 0,2 1-1461 0 0,-26 7-1223 0 0,-30 0 155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6912 0 0,'0'0'4241'0'0,"7"-12"-157"0"0,-3 0-2024 0 0,1 0 1 0 0,10-17 0 0 0,3-5-609 0 0,-8 10-740 0 0,0-1 0 0 0,-2 0 0 0 0,8-36 0 0 0,-15 43-556 0 0,-3 21-144 0 0,0 0-1 0 0,1 0 0 0 0,-1 0 1 0 0,1 0-1 0 0,-2 7 0 0 0,2 0-16 0 0,0 0 0 0 0,0 0 0 0 0,1 0 0 0 0,1 0-1 0 0,0-1 1 0 0,0 1 0 0 0,1 0 0 0 0,0 0 0 0 0,1-1 0 0 0,0 1 0 0 0,1-1 0 0 0,-1 0-1 0 0,11 17 1 0 0,-12-24 4 0 0,-1 1-1 0 0,1-1 1 0 0,0 0-1 0 0,0 1 1 0 0,0-1 0 0 0,1 0-1 0 0,-1 0 1 0 0,1-1-1 0 0,-1 1 1 0 0,1 0-1 0 0,-1-1 1 0 0,1 0-1 0 0,0 1 1 0 0,0-1 0 0 0,-1 0-1 0 0,6 1 1 0 0,-3-2 48 0 0,-1 1 0 0 0,1-1 0 0 0,0 0 0 0 0,0 0 0 0 0,-1 0 0 0 0,1-1 1 0 0,0 0-1 0 0,0 0 0 0 0,8-3 0 0 0,-6 2 53 0 0,0-1 0 0 0,0-1 1 0 0,0 1-1 0 0,0-1 0 0 0,0 0 0 0 0,-1-1 0 0 0,0 0 1 0 0,0 0-1 0 0,0 0 0 0 0,0-1 0 0 0,-1 1 0 0 0,8-12 0 0 0,-5 3-2 0 0,-1 0-1 0 0,0 0 0 0 0,-1-1 0 0 0,-1 0 0 0 0,-1-1 1 0 0,4-18-1 0 0,1-31-1485 0 0,-7 1-6576 0 0,-2 50-193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14280 0 0,'3'-12'1552'0'0,"0"7"-910"0"0,1 0 1 0 0,0 0 0 0 0,1 1 0 0 0,-1 0-1 0 0,1 0 1 0 0,0 0 0 0 0,0 0 0 0 0,0 1-1 0 0,0-1 1 0 0,9-3 0 0 0,-12 7-598 0 0,-1-1-1 0 0,1 1 1 0 0,-1-1 0 0 0,1 1-1 0 0,-1 0 1 0 0,1-1 0 0 0,0 1 0 0 0,-1 0-1 0 0,1 0 1 0 0,-1 0 0 0 0,1 0-1 0 0,0 0 1 0 0,-1 1 0 0 0,3 0 0 0 0,-3-1-47 0 0,0 0 0 0 0,-1 1 0 0 0,1-1 0 0 0,0 0 0 0 0,0 1 1 0 0,-1-1-1 0 0,1 1 0 0 0,0-1 0 0 0,-1 1 0 0 0,1-1 0 0 0,0 1 0 0 0,-1 0 1 0 0,1-1-1 0 0,-1 1 0 0 0,1 0 0 0 0,-1-1 0 0 0,1 1 0 0 0,-1 0 1 0 0,0 0-1 0 0,1 0 0 0 0,-1-1 0 0 0,0 1 0 0 0,0 0 0 0 0,0 0 1 0 0,1 0-1 0 0,-1-1 0 0 0,0 1 0 0 0,0 1 0 0 0,-1 18 238 0 0,-1-1-1 0 0,-1 0 1 0 0,-1 0 0 0 0,-6 20-1 0 0,4-15 411 0 0,6-16-751 0 0,20-11-155 0 0,-8 1 323 0 0,0 0 0 0 0,0 1-1 0 0,0 0 1 0 0,1 1 0 0 0,-1 0 0 0 0,0 1 0 0 0,0 0-1 0 0,14 4 1 0 0,-25-5-59 0 0,0 0 0 0 0,0 0-1 0 0,0 1 1 0 0,1-1 0 0 0,-1 0-1 0 0,0 1 1 0 0,0-1 0 0 0,0 1 0 0 0,0-1-1 0 0,0 1 1 0 0,0 0 0 0 0,0-1-1 0 0,0 1 1 0 0,-1 0 0 0 0,1 0-1 0 0,0 0 1 0 0,0-1 0 0 0,0 1 0 0 0,-1 0-1 0 0,1 0 1 0 0,-1 0 0 0 0,1 0-1 0 0,-1 0 1 0 0,1 0 0 0 0,-1 0-1 0 0,1 1 1 0 0,-1-1 0 0 0,0 0 0 0 0,0 0-1 0 0,1 0 1 0 0,-1 0 0 0 0,0 0-1 0 0,0 2 1 0 0,-1 1 145 0 0,0 0-1 0 0,0-1 1 0 0,0 1 0 0 0,-1 0-1 0 0,0 0 1 0 0,1-1 0 0 0,-1 1-1 0 0,-4 5 1 0 0,-3 2-210 0 0,0 0-1 0 0,-10 10 1 0 0,-12 14-973 0 0,12-11 705 0 0,-29 30 0 0 0,33-41-1554 0 0,-22 18 1 0 0,21-21 347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2760 0 0,'16'-35'754'0'0,"-12"10"16121"0"0,-4 26-16776 0 0,1-1 1 0 0,-1 1-1 0 0,1 0 1 0 0,-1-1-1 0 0,0 1 1 0 0,0 0-1 0 0,1-1 1 0 0,-1 1-1 0 0,0 0 1 0 0,0-1-1 0 0,0 1 1 0 0,0 0-1 0 0,1 0 1 0 0,-1-1-1 0 0,0 1 1 0 0,-1 1-1 0 0,2 0 98 0 0,2 38 699 0 0,-2 46 1 0 0,-1-57-525 0 0,-2 298 1329 0 0,3-311-1951 0 0,0-1-1 0 0,6 24 0 0 0,-6-36 469 0 0,-3-17-10603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16959 0 0,'-1'-1'150'0'0,"1"0"-1"0"0,0 1 0 0 0,0-1 1 0 0,0 0-1 0 0,0 1 0 0 0,0-1 0 0 0,0 0 1 0 0,0 1-1 0 0,0-1 0 0 0,1 1 0 0 0,-1-1 1 0 0,0 0-1 0 0,0 1 0 0 0,0-1 0 0 0,1 0 1 0 0,-1 1-1 0 0,1-1 0 0 0,9-5 1176 0 0,1 0-1 0 0,21-8 1 0 0,55-11 430 0 0,-70 20-1396 0 0,123-23 271 0 0,-76 16-2328 0 0,-37 7-719 0 0,-4-2-5728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15664 0 0,'0'0'2622'0'0,"11"-10"1326"0"0,5 1-3391 0 0,0 1 1 0 0,0 0-1 0 0,0 2 0 0 0,25-8 1 0 0,72-12-648 0 0,-101 23 166 0 0,78-12-140 0 0,-85 14 66 0 0,0 0 0 0 0,0 0 0 0 0,0 1 0 0 0,-1 0 0 0 0,1 0 0 0 0,0 1 0 0 0,0-1 0 0 0,0 1-1 0 0,-1 0 1 0 0,10 3 0 0 0,-11-3 0 0 0,-1 0-1 0 0,0 1 1 0 0,0-1 0 0 0,0 0-1 0 0,0 1 1 0 0,0-1 0 0 0,0 1-1 0 0,-1 0 1 0 0,1-1-1 0 0,0 1 1 0 0,-1 0 0 0 0,0 0-1 0 0,1 0 1 0 0,-1 0 0 0 0,0 0-1 0 0,0 1 1 0 0,0-1-1 0 0,0 0 1 0 0,0 0 0 0 0,-1 1-1 0 0,1-1 1 0 0,-1 1 0 0 0,1 3-1 0 0,-1 3 66 0 0,1 1 0 0 0,-2-1-1 0 0,1 1 1 0 0,-2-1 0 0 0,1 0 0 0 0,-1 1-1 0 0,0-1 1 0 0,-1 0 0 0 0,-5 12-1 0 0,-6 8 381 0 0,-24 39 0 0 0,4-8 6 0 0,5-7-64 0 0,-63 83 0 0 0,85-125-585 0 0,0-1 0 0 0,1 1 0 0 0,0 1-1 0 0,1-1 1 0 0,-5 17 0 0 0,10-11-2399 0 0,2-11 1083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18023 0 0,'0'0'1632'0'0,"9"-12"-1189"0"0,37-68 4391 0 0,-26 42-3912 0 0,-13 26-620 0 0,-6 9-260 0 0,0 0 1 0 0,0 0-1 0 0,1 1 0 0 0,-1-1 1 0 0,1 1-1 0 0,-1-1 0 0 0,1 1 1 0 0,0 0-1 0 0,0 0 0 0 0,5-4 1 0 0,-7 6-43 0 0,1 0 0 0 0,-1 0 0 0 0,1 0 0 0 0,0 0 0 0 0,-1-1 1 0 0,1 1-1 0 0,0 1 0 0 0,-1-1 0 0 0,1 0 0 0 0,0 0 0 0 0,-1 0 0 0 0,1 0 0 0 0,-1 0 1 0 0,1 0-1 0 0,0 1 0 0 0,-1-1 0 0 0,1 0 0 0 0,-1 1 0 0 0,1-1 0 0 0,-1 0 0 0 0,1 1 1 0 0,-1-1-1 0 0,1 1 0 0 0,-1-1 0 0 0,1 0 0 0 0,-1 1 0 0 0,1-1 0 0 0,-1 1 0 0 0,1 0 1 0 0,9 14-20 0 0,4 17-1 0 0,-11-24 11 0 0,0 0 0 0 0,1-1 1 0 0,0 1-1 0 0,9 12 0 0 0,-11-17 17 0 0,4 5-14 0 0,1 0 1 0 0,-1 0 0 0 0,1-1-1 0 0,0 0 1 0 0,10 7 0 0 0,-14-13 17 0 0,-1 1 0 0 0,1-1 0 0 0,-1 0 1 0 0,1 1-1 0 0,0-1 0 0 0,-1 0 0 0 0,1-1 1 0 0,0 1-1 0 0,0 0 0 0 0,0-1 0 0 0,-1 0 1 0 0,1 1-1 0 0,0-1 0 0 0,0 0 0 0 0,0-1 1 0 0,0 1-1 0 0,0 0 0 0 0,0-1 0 0 0,-1 0 1 0 0,1 1-1 0 0,0-1 0 0 0,0 0 0 0 0,2-2 1 0 0,3-1 88 0 0,0-1 1 0 0,0 0 0 0 0,-1 0 0 0 0,0-1 0 0 0,0 0 0 0 0,0 0 0 0 0,0 0 0 0 0,-1-1 0 0 0,6-9-1 0 0,0-1-566 0 0,0-1-1 0 0,16-37 0 0 0,-17 32-369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20071 0 0,'0'0'455'0'0,"17"-2"1381"0"0,-12 2-1606 0 0,-1 0-1 0 0,1 0 1 0 0,-1 1-1 0 0,1-1 1 0 0,-1 1 0 0 0,0 0-1 0 0,1 0 1 0 0,5 3 0 0 0,-8-3-129 0 0,0 0 1 0 0,0 1-1 0 0,0-1 1 0 0,0 1 0 0 0,-1-1-1 0 0,1 1 1 0 0,0-1-1 0 0,-1 1 1 0 0,0 0 0 0 0,1 0-1 0 0,-1 0 1 0 0,0 0 0 0 0,0 0-1 0 0,0 0 1 0 0,0 0-1 0 0,0 0 1 0 0,-1 0 0 0 0,2 5-1 0 0,-1-2-100 0 0,-1-1 0 0 0,1 1 0 0 0,-1 0 0 0 0,0 0 1 0 0,0-1-1 0 0,-1 1 0 0 0,1 0 0 0 0,-1 0 0 0 0,0-1 0 0 0,-3 8 0 0 0,-2 5 12 0 0,-13 24 0 0 0,4-9 3 0 0,-12 34 85 0 0,41-66-48 0 0,67-20 475 0 0,-57 13 229 0 0,1 2 1 0 0,26-4-1 0 0,-49 9-717 0 0,-1 0-1 0 0,1 0 1 0 0,-1-1 0 0 0,1 1-1 0 0,-1 0 1 0 0,1 0 0 0 0,0 0-1 0 0,-1 1 1 0 0,1-1 0 0 0,-1 0-1 0 0,1 0 1 0 0,-1 1-1 0 0,0-1 1 0 0,1 1 0 0 0,-1 0-1 0 0,1-1 1 0 0,-1 1 0 0 0,0 0-1 0 0,1 0 1 0 0,-1 0 0 0 0,0-1-1 0 0,0 1 1 0 0,0 1 0 0 0,0-1-1 0 0,0 0 1 0 0,0 0 0 0 0,1 2-1 0 0,-1-1-32 0 0,0 1 0 0 0,0-1 0 0 0,-1 0 0 0 0,1 1 0 0 0,-1-1-1 0 0,1 0 1 0 0,-1 1 0 0 0,0-1 0 0 0,0 1 0 0 0,0-1 0 0 0,-1 0 0 0 0,1 1-1 0 0,0-1 1 0 0,-1 0 0 0 0,-1 5 0 0 0,-1 0-4 0 0,0 0 0 0 0,-1 0 1 0 0,0 0-1 0 0,0 0 0 0 0,0-1 0 0 0,-11 12 0 0 0,6-9-32 0 0,-1 1 0 0 0,0-1 0 0 0,-14 9-1 0 0,-7 3-2164 0 0,-36 16 1 0 0,47-27 383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72 10592 0 0,'2'-16'301'0'0,"-1"9"-116"0"0,0-1 0 0 0,0 1 0 0 0,1-1 0 0 0,0 1 1 0 0,5-11 5053 0 0,-22 73-3117 0 0,2 1-1 0 0,-6 70 0 0 0,13-59-2096 0 0,4 1-1 0 0,2-1 0 0 0,13 94 0 0 0,-9-126-24 0 0,0 4 0 0 0,2-1 0 0 0,2 0 0 0 0,15 49 0 0 0,-18-74-127 0 0,-4-9-151 0 0,0 0 0 0 0,1 0 0 0 0,-1 1 0 0 0,1-1 0 0 0,0 0 0 0 0,0 0 0 0 0,1-1 0 0 0,-1 1 0 0 0,1 0 0 0 0,3 3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73 10136 0 0,'0'0'918'0'0,"-3"-4"-740"0"0,-2 0 1658 0 0,4 3-1379 0 0,1 0 1 0 0,0-1 0 0 0,0 1 0 0 0,0 0 0 0 0,0 0-1 0 0,0-1 1 0 0,0 1 0 0 0,0 0 0 0 0,0-1 0 0 0,1 0-1 0 0,6-5 401 0 0,0 0 0 0 0,0 1-1 0 0,1 0 1 0 0,13-8-1 0 0,-16 11-463 0 0,6-3 433 0 0,-11 8-707 0 0,-5 5-243 0 0,-5 6 216 0 0,-2 0 1 0 0,-15 13-1 0 0,13-13 142 0 0,-16 20 0 0 0,30-33-234 0 0,0 0-1 0 0,-1 0 0 0 0,1 1 0 0 0,0-1 1 0 0,0 0-1 0 0,0 0 0 0 0,-1 1 1 0 0,1-1-1 0 0,0 0 0 0 0,0 0 0 0 0,0 1 1 0 0,0-1-1 0 0,0 0 0 0 0,-1 1 1 0 0,1-1-1 0 0,0 0 0 0 0,0 0 0 0 0,0 1 1 0 0,0-1-1 0 0,0 0 0 0 0,0 1 1 0 0,0-1-1 0 0,0 0 0 0 0,0 1 0 0 0,0-1 1 0 0,0 0-1 0 0,0 1 0 0 0,1-1 1 0 0,-1 0-1 0 0,0 0 0 0 0,0 1 0 0 0,0-1 1 0 0,0 0-1 0 0,0 0 0 0 0,1 1 1 0 0,-1-1-1 0 0,0 0 0 0 0,0 0 0 0 0,0 1 1 0 0,1-1-1 0 0,-1 0 0 0 0,1 1 1 0 0,9 2 33 0 0,-9-2-27 0 0,52 13 256 0 0,-34-10 92 0 0,-1 1 1 0 0,0 1 0 0 0,30 14 0 0 0,-46-19-344 0 0,0 0 1 0 0,0 0-1 0 0,0 0 0 0 0,0 0 0 0 0,0 1 0 0 0,-1-1 1 0 0,1 1-1 0 0,0-1 0 0 0,-1 1 0 0 0,1 0 0 0 0,-1-1 1 0 0,0 1-1 0 0,0 0 0 0 0,1 0 0 0 0,-1 0 0 0 0,0 0 1 0 0,-1 0-1 0 0,1 0 0 0 0,0 0 0 0 0,-1 0 0 0 0,1 1 1 0 0,-1-1-1 0 0,1 0 0 0 0,-1 0 0 0 0,0 0 0 0 0,0 1 1 0 0,0-1-1 0 0,0 0 0 0 0,-1 0 0 0 0,0 3 0 0 0,0-1 4 0 0,0-1 0 0 0,0 1-1 0 0,-1-1 1 0 0,0 1 0 0 0,0-1-1 0 0,0 0 1 0 0,0 0 0 0 0,0 0-1 0 0,0 0 1 0 0,-1 0 0 0 0,0-1-1 0 0,1 1 1 0 0,-1-1 0 0 0,0 1-1 0 0,0-1 1 0 0,0 0 0 0 0,-5 2-1 0 0,1-1 42 0 0,0 0-1 0 0,0 0 0 0 0,0-1 1 0 0,0 0-1 0 0,-1 0 1 0 0,1 0-1 0 0,-12 0 0 0 0,15-2-290 0 0,-1 0-1 0 0,1 0 0 0 0,-1-1 0 0 0,1 1 0 0 0,-1-1 1 0 0,1 0-1 0 0,-1 0 0 0 0,1 0 0 0 0,0-1 0 0 0,-1 0 1 0 0,1 0-1 0 0,0 0 0 0 0,-7-5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45 14024 0 0,'-6'-44'1520'0'0,"4"78"7009"0"0,-8 50-7577 0 0,9-77-582 0 0,-50 306-54 0 0,47-282-275 0 0,0 32-1 0 0,0-6-41 0 0,3-50-344 0 0,1 1-1 0 0,-1-1 1 0 0,1 0-1 0 0,0 0 0 0 0,1 1 1 0 0,0-1-1 0 0,0 0 1 0 0,1 0-1 0 0,-1 0 1 0 0,6 13-1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14280 0 0,'0'0'1718'0'0,"8"-2"1130"0"0,2-2-1250 0 0,1 1 0 0 0,-1-1 0 0 0,13-8 0 0 0,-11 7-1203 0 0,0-1 1 0 0,1 2-1 0 0,-1-1 0 0 0,1 2 1 0 0,0 0-1 0 0,0 0 1 0 0,0 1-1 0 0,17 0 0 0 0,-26 2-366 0 0,-1-1 0 0 0,1 1 0 0 0,-1 0 0 0 0,1 1 0 0 0,-1-1 0 0 0,0 0 0 0 0,1 1 0 0 0,-1 0 0 0 0,1 0 0 0 0,-1 0 0 0 0,0 0 0 0 0,0 1 0 0 0,5 2 0 0 0,-6-3-19 0 0,-1 1-1 0 0,1-1 1 0 0,0 1 0 0 0,-1 0 0 0 0,1 0 0 0 0,-1-1 0 0 0,1 1-1 0 0,-1 0 1 0 0,0 1 0 0 0,0-1 0 0 0,0 0 0 0 0,0 0-1 0 0,0 0 1 0 0,-1 1 0 0 0,1-1 0 0 0,0 0 0 0 0,-1 1-1 0 0,0-1 1 0 0,0 0 0 0 0,0 1 0 0 0,0 2 0 0 0,0 4 22 0 0,-1 0 1 0 0,0 0-1 0 0,-1 0 0 0 0,0 0 1 0 0,0 0-1 0 0,-7 14 0 0 0,-27 51-193 0 0,20-43 52 0 0,-8 9 133 0 0,-55 73 1 0 0,77-111-25 0 0,-23 41 11 0 0,25-43-10 0 0,0 0 0 0 0,0 0 1 0 0,0 1-1 0 0,0-1 1 0 0,-1 0-1 0 0,1 0 0 0 0,0 1 1 0 0,0-1-1 0 0,0 0 0 0 0,0 0 1 0 0,0 1-1 0 0,0-1 0 0 0,0 0 1 0 0,0 0-1 0 0,0 1 0 0 0,0-1 1 0 0,0 0-1 0 0,0 1 0 0 0,0-1 1 0 0,0 0-1 0 0,0 0 1 0 0,0 1-1 0 0,1-1 0 0 0,-1 0 1 0 0,0 0-1 0 0,0 1 0 0 0,0-1 1 0 0,0 0-1 0 0,0 0 0 0 0,1 0 1 0 0,-1 1-1 0 0,0-1 0 0 0,0 0 1 0 0,0 0-1 0 0,1 0 0 0 0,-1 1 1 0 0,0-1-1 0 0,0 0 1 0 0,0 0-1 0 0,1 0 0 0 0,-1 0 1 0 0,1 0-1 0 0,9 3-9 0 0,-10-3 11 0 0,20 1 29 0 0,0-1 0 0 0,0 0 0 0 0,26-5 0 0 0,18-1-32 0 0,27 7-509 0 0,-30 6-3832 0 0,-37-3-4736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17 404 19351 0 0,'-1'-1'80'0'0,"0"1"0"0"0,0-1 0 0 0,0 1 0 0 0,0-1 0 0 0,0 1 0 0 0,0-1 0 0 0,1 1 0 0 0,-1-1 0 0 0,0 0-1 0 0,0 1 1 0 0,1-1 0 0 0,-1 0 0 0 0,0 0 0 0 0,1 0 0 0 0,-1 0 0 0 0,1 1 0 0 0,-1-1 0 0 0,1 0 0 0 0,-1 0-1 0 0,1 0 1 0 0,0 0 0 0 0,-1 0 0 0 0,1 0 0 0 0,0 0 0 0 0,0 0 0 0 0,0 0 0 0 0,0 0 0 0 0,0 0 0 0 0,0 0-1 0 0,0 0 1 0 0,0-1 0 0 0,0 0 0 0 0,1-5 367 0 0,1-1 0 0 0,-1 0 0 0 0,4-9 0 0 0,-3 13 74 0 0,3-13 133 0 0,2 0 1 0 0,0 0 0 0 0,1 1-1 0 0,0 0 1 0 0,1 0-1 0 0,23-28 1 0 0,26-36 292 0 0,-49 67-904 0 0,-8 11-35 0 0,0 0-1 0 0,0 0 1 0 0,0 0-1 0 0,0 1 0 0 0,1-1 1 0 0,-1 0-1 0 0,0 1 0 0 0,1-1 1 0 0,0 1-1 0 0,-1-1 0 0 0,1 1 1 0 0,0 0-1 0 0,2-2 0 0 0,-4 3-14 0 0,1 0 0 0 0,-1 0-1 0 0,0 0 1 0 0,1 0-1 0 0,-1 0 1 0 0,0 0 0 0 0,1 1-1 0 0,-1-1 1 0 0,0 0-1 0 0,0 0 1 0 0,1 0 0 0 0,-1 0-1 0 0,0 1 1 0 0,1-1-1 0 0,-1 0 1 0 0,0 0 0 0 0,0 1-1 0 0,0-1 1 0 0,1 0-1 0 0,-1 0 1 0 0,0 1 0 0 0,0-1-1 0 0,0 0 1 0 0,1 1-1 0 0,-1-1 1 0 0,0 0 0 0 0,0 0-1 0 0,0 1 1 0 0,0 0-1 0 0,4 12-22 0 0,-3-10 36 0 0,13 44 47 0 0,4 11 44 0 0,-15-52-91 0 0,0 0 1 0 0,0 0-1 0 0,0 0 1 0 0,1 0-1 0 0,0-1 0 0 0,0 1 1 0 0,5 4-1 0 0,-7-8 4 0 0,0-1 0 0 0,-1 0 0 0 0,1 1 1 0 0,0-1-1 0 0,0 0 0 0 0,0 0 0 0 0,0 0 0 0 0,0-1 0 0 0,0 1 0 0 0,1 0 0 0 0,-1-1 0 0 0,0 0 1 0 0,0 1-1 0 0,0-1 0 0 0,1 0 0 0 0,-1 0 0 0 0,0 0 0 0 0,0 0 0 0 0,1-1 0 0 0,-1 1 0 0 0,0 0 0 0 0,0-1 1 0 0,0 0-1 0 0,0 1 0 0 0,0-1 0 0 0,0 0 0 0 0,3-2 0 0 0,6-2 77 0 0,0-2 1 0 0,-1 1-1 0 0,15-14 0 0 0,-19 16-76 0 0,2-3-96 0 0,0-1 1 0 0,-1 1 0 0 0,1-1-1 0 0,-2-1 1 0 0,1 1 0 0 0,-1-1 0 0 0,0 0-1 0 0,-1-1 1 0 0,0 1 0 0 0,4-12-1 0 0,-4 7-970 0 0,-1 0 0 0 0,0 0 0 0 0,3-29 0 0 0,-4 21-448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20527 0 0,'0'0'943'0'0,"4"-4"309"0"0,33-22 2055 0 0,67-36 0 0 0,-99 59-3200 0 0,0 1-1 0 0,1 0 1 0 0,0 0-1 0 0,9-2 1 0 0,-13 4-83 0 0,-1 0 0 0 0,0-1 0 0 0,1 1 0 0 0,-1 0 0 0 0,0 0 0 0 0,1 1 0 0 0,-1-1 0 0 0,0 0 0 0 0,1 0 0 0 0,-1 1 0 0 0,0-1 0 0 0,2 1 0 0 0,-2-1-18 0 0,-1 1-1 0 0,1-1 1 0 0,-1 1 0 0 0,1-1 0 0 0,-1 1-1 0 0,1-1 1 0 0,-1 1 0 0 0,1-1 0 0 0,-1 1-1 0 0,1 0 1 0 0,-1-1 0 0 0,0 1 0 0 0,1 0 0 0 0,-1-1-1 0 0,0 1 1 0 0,0 0 0 0 0,1-1 0 0 0,-1 1-1 0 0,0 0 1 0 0,0 0 0 0 0,0-1 0 0 0,0 1-1 0 0,0 1 1 0 0,0 10-75 0 0,0 0-1 0 0,-1 0 0 0 0,-1 0 1 0 0,0 0-1 0 0,-5 17 1 0 0,-17 36 321 0 0,20-50-231 0 0,4-15-21 0 0,0 1 0 0 0,-1-1 0 0 0,1 0 0 0 0,0 0 0 0 0,0 1 0 0 0,0-1 0 0 0,0 0 0 0 0,0 1 0 0 0,0-1 0 0 0,0 0 0 0 0,0 1 0 0 0,0-1 0 0 0,0 0 0 0 0,0 0 0 0 0,0 1 0 0 0,0-1 0 0 0,0 0 0 0 0,0 1 0 0 0,0-1 0 0 0,0 0 0 0 0,1 0 0 0 0,-1 1 0 0 0,0-1 0 0 0,0 0 0 0 0,0 0 0 0 0,0 1 0 0 0,0-1 0 0 0,1 0 0 0 0,-1 0 0 0 0,0 1 0 0 0,0-1 0 0 0,1 0 0 0 0,-1 0 0 0 0,0 0 0 0 0,0 0 0 0 0,1 1 0 0 0,-1-1 0 0 0,1 0 0 0 0,10 1 0 0 0,-8-1 0 0 0,14-1 100 0 0,32-6-1 0 0,-36 4-30 0 0,0 1 1 0 0,1 0-1 0 0,-1 1 0 0 0,16 1 0 0 0,-21 1 11 0 0,-5-1-29 0 0,0 0 1 0 0,0 0-1 0 0,0 1 0 0 0,0-1 0 0 0,0 1 1 0 0,1 0-1 0 0,-1 0 0 0 0,-1 0 0 0 0,1 0 1 0 0,0 0-1 0 0,4 3 0 0 0,-7-3-42 0 0,0 0 1 0 0,1 0-1 0 0,-1 0 1 0 0,0 0-1 0 0,0 0 0 0 0,0 0 1 0 0,0 1-1 0 0,0-1 0 0 0,0 0 1 0 0,-1 0-1 0 0,1 0 1 0 0,0 0-1 0 0,0 0 0 0 0,-1 0 1 0 0,1 1-1 0 0,-1-1 1 0 0,0 1-1 0 0,1-2-10 0 0,-3 6-140 0 0,-1 0 0 0 0,0 0 0 0 0,0 0 1 0 0,-1-1-1 0 0,0 0 0 0 0,0 1 0 0 0,0-2 0 0 0,0 1 0 0 0,-1 0 1 0 0,-10 5-1 0 0,-17 15-1221 0 0,21-14 437 0 0,-2-4-31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676 156 3680 0 0,'10'-15'-244'0'0,"-3"6"3095"0"0,-1 0 1 0 0,-1-1-1 0 0,10-19 0 0 0,12-51 3987 0 0,-27 80-6800 0 0,0 0-1 0 0,0 0 1 0 0,0 0-1 0 0,0 0 0 0 0,0 0 1 0 0,0 0-1 0 0,0 0 1 0 0,0 0-1 0 0,0 0 1 0 0,0-1-1 0 0,1 1 0 0 0,-1 0 1 0 0,0 0-1 0 0,0 0 1 0 0,0 0-1 0 0,0 0 1 0 0,0 0-1 0 0,0 0 0 0 0,0 0 1 0 0,0 0-1 0 0,0-1 1 0 0,0 1-1 0 0,0 0 1 0 0,0 0-1 0 0,0 0 0 0 0,0 0 1 0 0,0 0-1 0 0,0 0 1 0 0,0 0-1 0 0,0 0 1 0 0,0-1-1 0 0,0 1 0 0 0,-1 0 1 0 0,1 0-1 0 0,0 0 1 0 0,0 0-1 0 0,0 0 0 0 0,0 0 1 0 0,0 0-1 0 0,0 0 1 0 0,0 0-1 0 0,0 0 1 0 0,0 0-1 0 0,0 0 0 0 0,0-1 1 0 0,0 1-1 0 0,0 0 1 0 0,-1 0-1 0 0,1 0 1 0 0,0 0-1 0 0,0 0 0 0 0,0 0 1 0 0,0 0-1 0 0,0 0 1 0 0,0 0-1 0 0,0 0 1 0 0,0 0-1 0 0,-1 0 0 0 0,1 0 1 0 0,0 0-1 0 0,0 0 1 0 0,0 0-1 0 0,0 0 1 0 0,0 0-1 0 0,0 0 0 0 0,-10 6 573 0 0,-11 14-674 0 0,20-19 184 0 0,-166 138 196 0 0,26-23-181 0 0,8-4 262 0 0,75-66 304 0 0,2 3 1 0 0,-63 71-1 0 0,112-112-514 0 0,0 1 0 0 0,-7 13 0 0 0,13-20-166 0 0,-1 0 0 0 0,1 0 0 0 0,0 0 0 0 0,0 0 0 0 0,1 0 0 0 0,-1 0 0 0 0,0 1 0 0 0,1-1 0 0 0,-1 0 0 0 0,1 0 0 0 0,0 1 0 0 0,0-1 0 0 0,0 0 0 0 0,0 1 0 0 0,0-1 0 0 0,0 0 0 0 0,1 0 0 0 0,0 3 0 0 0,0-3-7 0 0,0 0 0 0 0,1-1 0 0 0,-1 1 1 0 0,1-1-1 0 0,-1 1 0 0 0,1-1 0 0 0,0 0 0 0 0,-1 1 0 0 0,1-1 0 0 0,0 0 0 0 0,0 0 0 0 0,0 0 0 0 0,0-1 0 0 0,0 1 1 0 0,0 0-1 0 0,0-1 0 0 0,0 1 0 0 0,0-1 0 0 0,0 0 0 0 0,0 0 0 0 0,4 0 0 0 0,6 1 57 0 0,0-1 0 0 0,17-2 0 0 0,161-29 470 0 0,-26 3-417 0 0,-123 23-160 0 0,0 2-1 0 0,42 3 1 0 0,-67 1-516 0 0,-1 0 0 0 0,0 1 0 0 0,-1 1 0 0 0,22 6 0 0 0,-29-6-98 0 0,0-1 0 0 0,0 2 0 0 0,0-1 0 0 0,0 1 0 0 0,-1-1 0 0 0,0 2 0 0 0,1-1 0 0 0,-1 1-1 0 0,-1 0 1 0 0,8 8 0 0 0,1 8-1750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1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37 121 21047 0 0,'-5'-1'146'0'0,"3"1"-23"0"0,1-1 0 0 0,-1 1 1 0 0,1 0-1 0 0,-1-1 0 0 0,1 1 0 0 0,-1 0 0 0 0,1 0 0 0 0,-1 0 0 0 0,0 0 0 0 0,1 0 0 0 0,-1 1 0 0 0,1-1 0 0 0,-1 0 0 0 0,1 1 0 0 0,-1-1 0 0 0,1 1 1 0 0,-4 1-1 0 0,5-2 293 0 0,17 11 1237 0 0,-11-9-1427 0 0,-1-1 1 0 0,1 1-1 0 0,0-1 0 0 0,-1 0 1 0 0,1 0-1 0 0,0-1 0 0 0,0 0 1 0 0,6 0-1 0 0,49-9 784 0 0,-46 7-867 0 0,233-55 1515 0 0,9 0-570 0 0,-210 49-1083 0 0,1 3-1 0 0,-1 1 1 0 0,72 5-1 0 0,-115-1-63 0 0,23 1-588 0 0,0 1 0 0 0,0 2-1 0 0,0 1 1 0 0,43 13-1 0 0,-37-6-1145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6912 0 0,'0'0'528'0'0,"-1"1"-342"0"0,-8 5 775 0 0,0 0-1 0 0,0 0 0 0 0,0-1 0 0 0,-1-1 0 0 0,-11 5 1894 0 0,31-5-2331 0 0,0-1 1 0 0,0 0-1 0 0,1 0 1 0 0,-1-1-1 0 0,0 0 1 0 0,1-1-1 0 0,13 0 1 0 0,19 3 172 0 0,328 28 1362 0 0,-232-22-1665 0 0,-46-2-171 0 0,73 5 124 0 0,310 11 621 0 0,-229-31-242 0 0,-2 0 513 0 0,14 20 162 0 0,-239-10-1168 0 0,14 1 248 0 0,-15-2-283 0 0,-18-2-53 0 0,-4-20-400 0 0,-1 9-2568 0 0,-1 9 1328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 7368 0 0,'0'0'70'0'0,"-1"-1"1"0"0,1 1-1 0 0,0 0 1 0 0,-1 0-1 0 0,1 0 1 0 0,-1 0 0 0 0,1 0-1 0 0,0 0 1 0 0,-1 0-1 0 0,1 0 1 0 0,-1 0-1 0 0,1 1 1 0 0,-1-1-1 0 0,1 0 1 0 0,0 0-1 0 0,-1 0 1 0 0,1 0-1 0 0,0 1 1 0 0,-1-1 0 0 0,1 0-1 0 0,0 0 1 0 0,-1 1-1 0 0,1-1 1 0 0,0 0-1 0 0,-1 0 1 0 0,1 1-1 0 0,0-1 1 0 0,0 0-1 0 0,-1 1 1 0 0,1-1-1 0 0,0 1 1 0 0,0-1 0 0 0,0 0-1 0 0,0 1 1 0 0,-1-1-1 0 0,1 0 1 0 0,0 1-1 0 0,0-1 1 0 0,0 1-1 0 0,0-1 1 0 0,0 1-1 0 0,0-1 1 0 0,0 0-1 0 0,0 1 1 0 0,0-1 0 0 0,0 1-1 0 0,0-1 1 0 0,0 0-1 0 0,0 1 1 0 0,1-1-1 0 0,-1 1 1 0 0,0-1-1 0 0,0 0 1 0 0,0 1-1 0 0,1 0 1 0 0,0 0 221 0 0,0 1 1 0 0,0 0-1 0 0,0 0 1 0 0,0 0-1 0 0,1-1 1 0 0,-1 1 0 0 0,1-1-1 0 0,-1 1 1 0 0,1-1-1 0 0,2 3 1 0 0,9 2 460 0 0,1 0 0 0 0,-1 0 1 0 0,1-1-1 0 0,0-1 1 0 0,0-1-1 0 0,22 4 1 0 0,88 1 1163 0 0,-12-9-685 0 0,186-25 0 0 0,-209 14-841 0 0,115-17 394 0 0,-140 19-639 0 0,0 2-1 0 0,0 4 0 0 0,1 2 1 0 0,0 3-1 0 0,106 15 0 0 0,-158-14-129 0 0,0 0-1 0 0,0 1 1 0 0,-1 1-1 0 0,0 0 1 0 0,0 1-1 0 0,0 0 1 0 0,17 10-1 0 0,-26-14-16 0 0,-1 1 0 0 0,1 0 0 0 0,0 0 0 0 0,-1 0 0 0 0,0 1 0 0 0,1-1 0 0 0,1 3 0 0 0,-4-4-67 0 0,3 1-1712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34 12928 0 0,'0'-1'178'0'0,"0"0"-1"0"0,0 0 1 0 0,0 0 0 0 0,1 0 0 0 0,-1 0 0 0 0,1 0 0 0 0,-1 0 0 0 0,1 0 0 0 0,-1 0 0 0 0,1 0 0 0 0,-1 0-1 0 0,1 0 1 0 0,0 0 0 0 0,-1 0 0 0 0,1 1 0 0 0,1-2 0 0 0,2-2 1735 0 0,0-1 1629 0 0,-4 4-3470 0 0,0 1-1 0 0,0 0 1 0 0,0 0 0 0 0,0 0-1 0 0,0 0 1 0 0,1 0-1 0 0,-1 0 1 0 0,0-1-1 0 0,0 1 1 0 0,0 0-1 0 0,0 0 1 0 0,0 0-1 0 0,0 0 1 0 0,0-1-1 0 0,0 1 1 0 0,0 0 0 0 0,0 0-1 0 0,0 0 1 0 0,0-1-1 0 0,0 1 1 0 0,0 0-1 0 0,0 0 1 0 0,0 0-1 0 0,0 0 1 0 0,0-1-1 0 0,0 1 1 0 0,0 0-1 0 0,0 0 1 0 0,0 0 0 0 0,-1 0-1 0 0,1 0 1 0 0,0-1-1 0 0,0 1 1 0 0,0 0-1 0 0,0 0 1 0 0,0 0-1 0 0,0 0 1 0 0,0 0-1 0 0,-1 0 1 0 0,1-1 0 0 0,0 1-1 0 0,0 0 1 0 0,0 0-1 0 0,0 0 1 0 0,0 0-1 0 0,-1 0 1 0 0,1 0-1 0 0,0 0 1 0 0,0 0-1 0 0,0 0 1 0 0,0 0-1 0 0,-1 0 1 0 0,1 0 0 0 0,0 0-1 0 0,0 0 1 0 0,-1 0-1 0 0,-14 5 1168 0 0,-15 13-859 0 0,-108 75 11 0 0,91-61-372 0 0,1 3-1 0 0,2 1 1 0 0,-51 56 0 0 0,77-74 40 0 0,1 1 1 0 0,1 0-1 0 0,1 2 1 0 0,1 0 0 0 0,-17 32-1 0 0,30-52-49 0 0,1 0-1 0 0,-1 0 1 0 0,1-1-1 0 0,-1 1 1 0 0,1 0-1 0 0,0 0 0 0 0,-1 0 1 0 0,1 0-1 0 0,0-1 1 0 0,0 1-1 0 0,0 0 1 0 0,-1 0-1 0 0,1 0 1 0 0,0 0-1 0 0,0 0 1 0 0,0 0-1 0 0,0 0 1 0 0,1-1-1 0 0,-1 1 1 0 0,0 0-1 0 0,0 0 1 0 0,0 0-1 0 0,1 0 1 0 0,-1 0-1 0 0,1-1 1 0 0,-1 2-1 0 0,2-1 7 0 0,-1 0 0 0 0,0-1 0 0 0,0 1 0 0 0,0 0 0 0 0,0-1 0 0 0,0 1 0 0 0,0-1 0 0 0,1 1 0 0 0,-1-1 0 0 0,0 0 0 0 0,1 1 0 0 0,-1-1 1 0 0,0 0-1 0 0,0 0 0 0 0,3 0 0 0 0,6 0 80 0 0,-1-1-1 0 0,1 0 1 0 0,15-5 0 0 0,120-35 486 0 0,65-15-241 0 0,-186 51-341 0 0,14-2 37 0 0,47-2 0 0 0,-74 8-105 0 0,0 1 0 0 0,0 0-1 0 0,1 1 1 0 0,-1 1 0 0 0,0-1 0 0 0,0 2-1 0 0,0 0 1 0 0,19 7 0 0 0,-27-9-303 0 0,0 1-1 0 0,0-1 1 0 0,0 1 0 0 0,0 0 0 0 0,-1-1 0 0 0,1 1-1 0 0,-1 1 1 0 0,1-1 0 0 0,-1 0 0 0 0,0 0 0 0 0,0 1 0 0 0,0-1-1 0 0,0 1 1 0 0,2 4 0 0 0,-1 8-8379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13824 0 0,'0'0'1246'0'0,"15"-7"683"0"0,8-3 1587 0 0,30-8 0 0 0,68-10-1794 0 0,-11 13-1672 0 0,-97 14-523 0 0,0 1 0 0 0,0 0 1 0 0,1 1-1 0 0,-1 0 0 0 0,0 1 0 0 0,17 5 0 0 0,-10-2-7676 0 0</inkml:trace>
  <inkml:trace contextRef="#ctx0" brushRef="#br0" timeOffset="0.97">633 237 13360 0 0,'4'-5'1384'0'0,"8"-5"-306"0"0,-1 0 0 0 0,-1-1 0 0 0,0 0 0 0 0,0-1 0 0 0,-1-1 1 0 0,8-14-1 0 0,-4 8-635 0 0,-8 11-216 0 0,0 0 0 0 0,0 0 0 0 0,-1 0 0 0 0,0-1 1 0 0,0 0-1 0 0,-1 0 0 0 0,-1 0 0 0 0,3-10 0 0 0,-5 18-220 0 0,0 0 0 0 0,1 0 0 0 0,-1 0 1 0 0,0 0-1 0 0,0 0 0 0 0,0 0 0 0 0,0 0 0 0 0,0 0 1 0 0,0 0-1 0 0,0 0 0 0 0,0-1 0 0 0,-1 1 0 0 0,1 0 1 0 0,0 0-1 0 0,-1 1 0 0 0,1-1 0 0 0,0 0 0 0 0,-1 0 0 0 0,1 0 1 0 0,-1 0-1 0 0,0 0 0 0 0,1 0 0 0 0,-1 0 0 0 0,0 1 1 0 0,1-1-1 0 0,-1 0 0 0 0,0 1 0 0 0,0-1 0 0 0,0 0 0 0 0,1 1 1 0 0,-1-1-1 0 0,0 1 0 0 0,0-1 0 0 0,0 1 0 0 0,0 0 1 0 0,0-1-1 0 0,0 1 0 0 0,0 0 0 0 0,0 0 0 0 0,0 0 1 0 0,0 0-1 0 0,-2 0 0 0 0,-2 0 32 0 0,1 0 1 0 0,0 0-1 0 0,0 1 0 0 0,0 0 1 0 0,-1 0-1 0 0,1 0 0 0 0,0 0 1 0 0,0 1-1 0 0,-5 2 1 0 0,-2 3 63 0 0,0 0 1 0 0,0 1 0 0 0,1 0-1 0 0,0 1 1 0 0,1 0 0 0 0,0 0 0 0 0,0 1-1 0 0,1 0 1 0 0,0 1 0 0 0,-10 18-1 0 0,11-16 60 0 0,1-1-1 0 0,0 1 1 0 0,1 1-1 0 0,0-1 1 0 0,1 1-1 0 0,1 0 0 0 0,0 0 1 0 0,1 0-1 0 0,-1 23 1 0 0,3-32-137 0 0,1-1 1 0 0,-1 1-1 0 0,1 0 1 0 0,0-1-1 0 0,0 1 1 0 0,0 0-1 0 0,0-1 1 0 0,1 0-1 0 0,0 1 1 0 0,0-1 0 0 0,0 0-1 0 0,0 0 1 0 0,1 0-1 0 0,0 0 1 0 0,-1 0-1 0 0,1-1 1 0 0,1 1-1 0 0,-1-1 1 0 0,0 0-1 0 0,1 0 1 0 0,6 4-1 0 0,-1-1-300 0 0,1-1 0 0 0,0 0 0 0 0,0-1 0 0 0,1 0-1 0 0,0 0 1 0 0,-1-1 0 0 0,1-1 0 0 0,13 2 0 0 0,3-2-969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12 130 22775 0 0,'-11'-1'1201'0'0,"11"1"-1186"0"0,0 0-1 0 0,0 0 1 0 0,0 0 0 0 0,0 0 0 0 0,0 0 0 0 0,0 0 0 0 0,0 0-1 0 0,0 0 1 0 0,0 0 0 0 0,0 0 0 0 0,0 0 0 0 0,0 0-1 0 0,0 0 1 0 0,0 0 0 0 0,0 0 0 0 0,0 0 0 0 0,0-1-1 0 0,0 1 1 0 0,0 0 0 0 0,0 0 0 0 0,0 0 0 0 0,0 0 0 0 0,0 0-1 0 0,0 0 1 0 0,0 0 0 0 0,0 0 0 0 0,0 0 0 0 0,0 0-1 0 0,0 0 1 0 0,0 0 0 0 0,0 0 0 0 0,0 0 0 0 0,0 0-1 0 0,0 0 1 0 0,0 0 0 0 0,0 0 0 0 0,0 0 0 0 0,0 0 0 0 0,0 0-1 0 0,0-1 1 0 0,0 1 0 0 0,0 0 0 0 0,0 0 0 0 0,0 0-1 0 0,0 0 1 0 0,0 0 0 0 0,0 0 0 0 0,0 0 0 0 0,0 0-1 0 0,0 0 1 0 0,0 0 0 0 0,0 0 0 0 0,0 0 0 0 0,0 0 0 0 0,0 0-1 0 0,0 0 1 0 0,0 0 0 0 0,0 0 0 0 0,0 0 0 0 0,0 0-1 0 0,0 0 1 0 0,0 0 0 0 0,0 0 0 0 0,-1 0 0 0 0,19-6 1133 0 0,-6 2-1004 0 0,16-6 329 0 0,138-47 1569 0 0,-127 46-1784 0 0,1 1 0 0 0,52-5 0 0 0,-47 10-400 0 0,60-4-362 0 0,-52 11-459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97 220 6448 0 0,'-2'-8'300'0'0,"1"-1"1"0"0,0 1 0 0 0,0-1-1 0 0,0-8 1 0 0,2 4 2153 0 0,4-26-1 0 0,4-11 809 0 0,-8 45-2796 0 0,0 0 1 0 0,0 0 0 0 0,1 0 0 0 0,3-8-1 0 0,1-4 1144 0 0,-4 10-1118 0 0,1-2 1853 0 0,-2 16-806 0 0,-3 41-724 0 0,-3 1-1 0 0,-22 89 0 0 0,2-11-453 0 0,-34 188-125 0 0,56-302-274 0 0,1 0 0 0 0,0 0 0 0 0,1 0 0 0 0,0 0 0 0 0,1 1 0 0 0,0-1 0 0 0,1 0 0 0 0,4 20 0 0 0,-4-32-61 0 0,-1 1 0 0 0,1 0 1 0 0,-1-1-1 0 0,1 1 0 0 0,0-1 1 0 0,-1 1-1 0 0,1 0 1 0 0,0-1-1 0 0,0 0 0 0 0,0 1 1 0 0,0-1-1 0 0,0 0 0 0 0,1 1 1 0 0,-1-1-1 0 0,0 0 1 0 0,0 0-1 0 0,1 0 0 0 0,-1 0 1 0 0,1 0-1 0 0,-1 0 1 0 0,1-1-1 0 0,-1 1 0 0 0,1 0 1 0 0,0-1-1 0 0,-1 1 0 0 0,1-1 1 0 0,2 1-1 0 0,0-1-305 0 0,0 0 1 0 0,-1 0-1 0 0,1-1 0 0 0,0 1 0 0 0,0-1 0 0 0,-1 0 0 0 0,1 0 0 0 0,-1 0 0 0 0,1 0 0 0 0,-1-1 1 0 0,4-1-1 0 0,6-6-6909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2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17047 0 0,'0'-12'1818'0'0,"2"7"-1392"0"0,-1-1 0 0 0,1 1 0 0 0,1 0 0 0 0,-1 0 1 0 0,1 0-1 0 0,0 0 0 0 0,0 1 0 0 0,0-1 0 0 0,1 1 0 0 0,4-5 1 0 0,-2 3-49 0 0,1 1 1 0 0,0-1-1 0 0,1 1 1 0 0,-1 1-1 0 0,1 0 1 0 0,0 0-1 0 0,14-5 1 0 0,-4 2-177 0 0,1 1 1 0 0,0 1 0 0 0,0 1 0 0 0,31-3-1 0 0,-41 6-76 0 0,-1 1 0 0 0,0 0 0 0 0,0 0 0 0 0,0 1-1 0 0,0 0 1 0 0,0 0 0 0 0,0 1 0 0 0,0 0 0 0 0,-1 1 0 0 0,1 0-1 0 0,-1 0 1 0 0,1 0 0 0 0,-1 1 0 0 0,7 4 0 0 0,-11-5-138 0 0,0 1 0 0 0,1-1 1 0 0,-2 0-1 0 0,1 1 0 0 0,0-1 0 0 0,-1 1 1 0 0,1 0-1 0 0,-1 0 0 0 0,0 0 1 0 0,0 0-1 0 0,-1 0 0 0 0,1 1 0 0 0,-1-1 1 0 0,0 0-1 0 0,0 1 0 0 0,-1-1 1 0 0,1 1-1 0 0,-1-1 0 0 0,0 1 0 0 0,0-1 1 0 0,0 1-1 0 0,-1-1 0 0 0,1 1 1 0 0,-1-1-1 0 0,0 0 0 0 0,-1 1 0 0 0,-2 7 1 0 0,-6 7 148 0 0,-1-1 1 0 0,-25 34-1 0 0,25-37-77 0 0,-14 19 64 0 0,-30 31 1 0 0,44-54-135 0 0,0 0 1 0 0,-2 0-1 0 0,1-1 1 0 0,-1-1-1 0 0,-28 15 1 0 0,35-21 24 0 0,-1 0 1 0 0,0-1 0 0 0,-10 2-1 0 0,-2 1 68 0 0,17-4 145 0 0,10-1 3 0 0,212-11 71 0 0,0 0-923 0 0,-136 9-750 0 0,-28-1-3545 0 0,-38 3 1979 0 0,38-3-6054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0 831 8288 0 0,'0'0'10421'0'0,"9"-13"-6367"0"0,37-105 254 0 0,12-24-2568 0 0,-23 39-927 0 0,32-154 1 0 0,-64 244-713 0 0,1 0 1 0 0,0 1 0 0 0,10-20-1 0 0,-14 32-100 0 0,0 0-1 0 0,0 0 0 0 0,0 0 0 0 0,0 0 0 0 0,0 0 0 0 0,0 0 1 0 0,0-1-1 0 0,1 1 0 0 0,-1 0 0 0 0,0 0 0 0 0,0 0 0 0 0,0 0 1 0 0,0 0-1 0 0,0 0 0 0 0,0 0 0 0 0,0 0 0 0 0,1-1 0 0 0,-1 1 1 0 0,0 0-1 0 0,0 0 0 0 0,0 0 0 0 0,0 0 0 0 0,0 0 1 0 0,0 0-1 0 0,1 0 0 0 0,-1 0 0 0 0,0 0 0 0 0,0 0 0 0 0,0 0 1 0 0,0 0-1 0 0,0 0 0 0 0,1 0 0 0 0,-1 0 0 0 0,0 0 0 0 0,0 0 1 0 0,0 0-1 0 0,0 0 0 0 0,0 0 0 0 0,1 0 0 0 0,-1 0 0 0 0,0 0 1 0 0,0 0-1 0 0,0 1 0 0 0,0-1 0 0 0,0 0 0 0 0,0 0 0 0 0,0 0 1 0 0,1 0-1 0 0,-1 0 0 0 0,0 0 0 0 0,0 0 0 0 0,0 0 1 0 0,0 1-1 0 0,0-1 0 0 0,0 0 0 0 0,0 0 0 0 0,0 0 0 0 0,0 0 1 0 0,0 0-1 0 0,0 1 0 0 0,0-1 0 0 0,4 8-1 0 0,0 0 0 0 0,-1 0 1 0 0,0 0-1 0 0,-1 0 0 0 0,0 1 0 0 0,0-1 1 0 0,0 1-1 0 0,-1 14 0 0 0,4 13-45 0 0,2 29 32 0 0,2 9 17 0 0,-4-51-1 0 0,1 1 0 0 0,1-1 1 0 0,13 31-1 0 0,-16-45-3 0 0,0 0 0 0 0,1-1 0 0 0,0 0 0 0 0,1 1 0 0 0,0-2 0 0 0,0 1 0 0 0,0-1 0 0 0,1 0 0 0 0,0 0 0 0 0,0-1 0 0 0,11 7 0 0 0,-16-11 2 0 0,1-1-1 0 0,-1 0 0 0 0,0-1 0 0 0,0 1 1 0 0,1 0-1 0 0,-1-1 0 0 0,0 1 0 0 0,1-1 0 0 0,-1 0 1 0 0,1 1-1 0 0,-1-1 0 0 0,0 0 0 0 0,1-1 1 0 0,-1 1-1 0 0,1 0 0 0 0,-1-1 0 0 0,0 1 1 0 0,1-1-1 0 0,-1 0 0 0 0,0 0 0 0 0,0 0 1 0 0,1 0-1 0 0,-1 0 0 0 0,0 0 0 0 0,0-1 0 0 0,0 1 1 0 0,3-4-1 0 0,5-4 46 0 0,0 0 0 0 0,-1-1 1 0 0,14-19-1 0 0,-20 25-27 0 0,27-35 88 0 0,-2-2 0 0 0,-1-2 1 0 0,-3 0-1 0 0,27-63 0 0 0,-45 88-138 0 0,-1 1-1 0 0,0-1 1 0 0,-1 0 0 0 0,-1 0-1 0 0,-1-1 1 0 0,-1 1-1 0 0,-1-31 1 0 0,-1 31-1394 0 0,-1 0 1 0 0,-6-21-1 0 0,1 16-8426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192 289 3224 0 0,'-3'-30'410'0'0,"1"-50"0"0"0,5 34 3758 0 0,5-60 5097 0 0,-2 79-5665 0 0,-1 33-2815 0 0,-3-3-697 0 0,0 0 0 0 0,-1 1-1 0 0,1-1 1 0 0,-1 0 0 0 0,0 0 0 0 0,0 1-1 0 0,0-1 1 0 0,1 6 0 0 0,2 31 216 0 0,-4-35-250 0 0,1 43 164 0 0,-5 49-1 0 0,4-90-209 0 0,-16 118 336 0 0,13-108-164 0 0,-2-5 4 0 0,1-1 206 0 0,3-11-334 0 0,-1 0 0 0 0,0 0 0 0 0,1-1 0 0 0,-1 1 0 0 0,1-1 0 0 0,-1 1 0 0 0,1-1 0 0 0,-1 0 0 0 0,-1 0 0 0 0,0-2 18 0 0,0 0 0 0 0,0 0-1 0 0,0 0 1 0 0,0 0-1 0 0,1-1 1 0 0,-5-6 0 0 0,-6-8 250 0 0,7 10-306 0 0,0 1-1 0 0,1-1 0 0 0,0 0 1 0 0,0-1-1 0 0,1 1 0 0 0,0-1 1 0 0,0 0-1 0 0,1 0 0 0 0,-3-13 1 0 0,6 22-34 0 0,0-1-1 0 0,0 1 1 0 0,0 0 0 0 0,0 0 0 0 0,0-1 0 0 0,0 1 0 0 0,0 0 0 0 0,0 0 0 0 0,0-1 0 0 0,0 1 0 0 0,0 0 0 0 0,1 0 0 0 0,-1 0 0 0 0,0-1 0 0 0,0 1 0 0 0,0 0 0 0 0,0 0 0 0 0,0 0 0 0 0,1-1 0 0 0,-1 1 0 0 0,0 0 0 0 0,0 0 0 0 0,0 0 0 0 0,1 0 0 0 0,-1-1 0 0 0,0 1 0 0 0,0 0 0 0 0,1 0 0 0 0,-1 0 0 0 0,0 0 0 0 0,0 0 0 0 0,0 0 0 0 0,1 0 0 0 0,14-2 262 0 0,13 4 238 0 0,-25-1-476 0 0,1 0 1 0 0,-1 0-1 0 0,1 0 0 0 0,-1 0 1 0 0,0 1-1 0 0,1-1 0 0 0,-1 1 1 0 0,0 0-1 0 0,0 0 0 0 0,0 0 1 0 0,4 4-1 0 0,-6-5-4 0 0,0 0 0 0 0,0 1 0 0 0,0-1 0 0 0,-1 0 0 0 0,1 1 0 0 0,0-1 0 0 0,0 1 0 0 0,-1-1 0 0 0,1 1 0 0 0,-1-1 0 0 0,1 1 0 0 0,-1-1 1 0 0,0 1-1 0 0,0-1 0 0 0,0 1 0 0 0,1-1 0 0 0,-1 1 0 0 0,-1 0 0 0 0,1-1 0 0 0,0 1 0 0 0,0-1 0 0 0,-1 1 0 0 0,1-1 0 0 0,-1 1 0 0 0,1-1 0 0 0,-1 1 0 0 0,0 1 0 0 0,-2 1 24 0 0,1 0 0 0 0,-1 0 0 0 0,0 0 0 0 0,-1 0 0 0 0,1 0-1 0 0,0-1 1 0 0,-1 0 0 0 0,0 1 0 0 0,0-1 0 0 0,-7 4 0 0 0,-4 1 66 0 0,-27 12 0 0 0,32-17-36 0 0,0 0 0 0 0,0-1 0 0 0,0 0 0 0 0,0 0 0 0 0,0-2 0 0 0,-16 1 0 0 0,25-1 321 0 0,7-3-167 0 0,9-5-120 0 0,0 0-1 0 0,1 2 1 0 0,31-10-1 0 0,1 0 15 0 0,-30 8-416 0 0,1 2 0 0 0,1 0-1 0 0,-1 1 1 0 0,1 1 0 0 0,38-3 0 0 0,-38 9-6189 0 0,-1 5-2156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 15664 0 0,'0'0'356'0'0,"-14"-5"1007"0"0,9 3-1292 0 0,4 2 294 0 0,1 0-267 0 0,-1 0 0 0 0,1 1-1 0 0,-1-1 1 0 0,1 1-1 0 0,0-1 1 0 0,-1 1-1 0 0,1-1 1 0 0,-1 1 0 0 0,1-1-1 0 0,0 1 1 0 0,0-1-1 0 0,-1 1 1 0 0,1-1-1 0 0,0 1 1 0 0,0 0 0 0 0,0-1-1 0 0,-1 1 1 0 0,1-1-1 0 0,0 1 1 0 0,0 0-1 0 0,0-1 1 0 0,0 1 0 0 0,0-1-1 0 0,0 1 1 0 0,0 0-1 0 0,0-1 1 0 0,1 1 0 0 0,-1 0-1 0 0,0-1 1 0 0,0 1-1 0 0,0-1 1 0 0,1 2-1 0 0,2 2-214 0 0,-3-3 150 0 0,1 0 0 0 0,0 1 1 0 0,0-1-1 0 0,0 0 1 0 0,0 0-1 0 0,-1 0 0 0 0,2 0 1 0 0,-1 0-1 0 0,0 0 0 0 0,2 2 1 0 0,6 2 750 0 0,-8-4-702 0 0,-1-1 0 0 0,1 1-1 0 0,-1-1 1 0 0,1 1-1 0 0,0-1 1 0 0,-1 1 0 0 0,1-1-1 0 0,0 0 1 0 0,0 0-1 0 0,-1 1 1 0 0,1-1-1 0 0,0 0 1 0 0,0 0 0 0 0,-1 0-1 0 0,1 0 1 0 0,0 1-1 0 0,1-1 1 0 0,0 0 24 0 0,-1 0 0 0 0,1-1 0 0 0,0 1 0 0 0,-1 0 0 0 0,1 0 0 0 0,0-1 0 0 0,-1 1 0 0 0,1-1 0 0 0,0 1 0 0 0,-1-1-1 0 0,1 0 1 0 0,-1 1 0 0 0,1-1 0 0 0,-1 0 0 0 0,1 0 0 0 0,0-1 0 0 0,2-1 677 0 0,-4 3-743 0 0,0 0 1 0 0,0 0 0 0 0,1-1 0 0 0,-1 1 0 0 0,0 0 0 0 0,0 0-1 0 0,0 0 1 0 0,0 0 0 0 0,0-1 0 0 0,1 1 0 0 0,-1 0 0 0 0,0 0-1 0 0,0 0 1 0 0,0-1 0 0 0,0 1 0 0 0,0 0 0 0 0,0 0-1 0 0,0 0 1 0 0,0-1 0 0 0,0 1 0 0 0,0 0 0 0 0,0 0 0 0 0,0-1-1 0 0,0 1 1 0 0,0 0 0 0 0,0 0 0 0 0,0 0 0 0 0,0-1-1 0 0,0 1 1 0 0,0 0 0 0 0,0-1 114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19351 0 0,'0'-25'3560'0'0,"1"27"-3117"0"0,3 26-368 0 0,2 35 1 0 0,-6-50-62 0 0,28 254-14 0 0,1-87 2048 0 0,-29-179-2168 0 0,2 11-175 0 0,-1-1-1 0 0,0 13 1 0 0,-4-5-6803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12440 0 0,'0'-2'96'0'0,"0"1"0"0"0,0-1 1 0 0,0 0-1 0 0,0 0 0 0 0,0 0 1 0 0,0 0-1 0 0,1 1 0 0 0,-1-1 0 0 0,1 0 1 0 0,-1 0-1 0 0,1 0 0 0 0,-1 1 1 0 0,1-1-1 0 0,0 0 0 0 0,0 1 1 0 0,0-1-1 0 0,0 1 0 0 0,0-1 1 0 0,0 1-1 0 0,1 0 0 0 0,1-3 1 0 0,5-4 1435 0 0,1 0 0 0 0,11-7-1 0 0,-18 13-899 0 0,39-27 2255 0 0,64-35-1 0 0,-96 59-2886 0 0,0 1 0 0 0,1 0 0 0 0,0 0 0 0 0,0 0 0 0 0,16-2 0 0 0,-23 5 0 0 0,1 1 0 0 0,-1-1 0 0 0,1 1 0 0 0,-1 0 0 0 0,1 0 0 0 0,-1 0 0 0 0,1 1 0 0 0,-1-1 0 0 0,1 1 0 0 0,-1 0 0 0 0,0 0 0 0 0,1 0 0 0 0,-1 0 0 0 0,0 1 0 0 0,0-1 0 0 0,0 1 0 0 0,0 0 0 0 0,0 0 0 0 0,0 0 0 0 0,4 4 0 0 0,-1 1 22 0 0,1 1-1 0 0,-1 0 1 0 0,0 0-1 0 0,-1 0 0 0 0,6 13 1 0 0,19 49-240 0 0,-1-1-1273 0 0,-20-51-4423 0 0,-4-1-1863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35 13904 0 0,'0'0'41'0'0,"0"1"1"0"0,0-1 0 0 0,0 0 0 0 0,0 0 0 0 0,0 0 0 0 0,0 1 0 0 0,0-1-1 0 0,0 0 1 0 0,0 0 0 0 0,0 1 0 0 0,0-1 0 0 0,0 0 0 0 0,0 0-1 0 0,0 0 1 0 0,-1 1 0 0 0,1-1 0 0 0,0 0 0 0 0,0 0 0 0 0,0 0 0 0 0,0 1-1 0 0,0-1 1 0 0,0 0 0 0 0,-1 0 0 0 0,1 0 0 0 0,0 0 0 0 0,0 0 0 0 0,0 1-1 0 0,-1-1 1 0 0,1 0 0 0 0,0 0 0 0 0,0 0 0 0 0,0 0 0 0 0,-1 0 0 0 0,1 0-1 0 0,0 0 1 0 0,-5-8 1048 0 0,4 7-744 0 0,1-1 0 0 0,-1 0 0 0 0,0 0 0 0 0,0 0 1 0 0,0 1-1 0 0,-1-1 0 0 0,1 0 0 0 0,-3-2 0 0 0,2 2-138 0 0,0 1-1 0 0,0-1 1 0 0,-1 1-1 0 0,1 0 1 0 0,-1-1-1 0 0,1 1 1 0 0,-1 0-1 0 0,1 1 1 0 0,-1-1-1 0 0,1 0 1 0 0,-1 1-1 0 0,0-1 1 0 0,1 1-1 0 0,-1 0 0 0 0,0 0 1 0 0,1 0-1 0 0,-1 0 1 0 0,0 0-1 0 0,1 1 1 0 0,-1-1-1 0 0,0 1 1 0 0,1 0-1 0 0,-1 0 1 0 0,1 0-1 0 0,-1 0 1 0 0,-2 2-1 0 0,-5 3-115 0 0,1 0 1 0 0,0 1-1 0 0,0 1 1 0 0,-15 16-1 0 0,9-8 230 0 0,5-7-127 0 0,1 2 0 0 0,0 0 0 0 0,1 0 1 0 0,1 0-1 0 0,-1 1 0 0 0,2 0 0 0 0,-8 18 0 0 0,11-22-88 0 0,0 0 0 0 0,0 0-1 0 0,1 0 1 0 0,0 1 0 0 0,0-1-1 0 0,1 1 1 0 0,0-1-1 0 0,1 1 1 0 0,0-1 0 0 0,0 1-1 0 0,1-1 1 0 0,0 1-1 0 0,3 9 1 0 0,-3-13-87 0 0,1 1 0 0 0,1-1 0 0 0,-1 1 0 0 0,1-1 0 0 0,0 0-1 0 0,0 0 1 0 0,0 0 0 0 0,1 0 0 0 0,0-1 0 0 0,0 1 0 0 0,7 6 0 0 0,-4-6 7 0 0,-1-1 0 0 0,1 0 1 0 0,0 0-1 0 0,0 0 0 0 0,1-1 0 0 0,-1 0 0 0 0,14 4 1 0 0,6-2 22 0 0,0-1 0 0 0,0-1 0 0 0,0-1 0 0 0,29-3 0 0 0,-35 1-45 0 0,122-7-2234 0 0,-111 5 1018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16903 0 0,'0'-6'794'0'0,"-1"1"-1"0"0,1-1 0 0 0,1 0 0 0 0,-1 0 0 0 0,1 0 0 0 0,0 0 0 0 0,1 0 0 0 0,2-8 0 0 0,2-8 61 0 0,4-23-84 0 0,3 2-1 0 0,1 0 0 0 0,33-68 0 0 0,-25 65-529 0 0,-2-1 0 0 0,28-95-1 0 0,-45 132-191 0 0,-3 10-48 0 0,0 0 1 0 0,0 0-1 0 0,0 0 0 0 0,1 0 0 0 0,-1 0 0 0 0,0 0 1 0 0,0 0-1 0 0,0 0 0 0 0,0 1 0 0 0,0-1 0 0 0,0 0 1 0 0,0 0-1 0 0,0 0 0 0 0,0 0 0 0 0,0 0 0 0 0,0 0 1 0 0,0 0-1 0 0,0 0 0 0 0,0 0 0 0 0,0 0 1 0 0,0 0-1 0 0,1 0 0 0 0,-1 0 0 0 0,0 0 0 0 0,0 0 1 0 0,0 0-1 0 0,0 0 0 0 0,0 0 0 0 0,0 0 0 0 0,0 0 1 0 0,0 0-1 0 0,0 0 0 0 0,0 0 0 0 0,0 0 0 0 0,0 0 1 0 0,1 0-1 0 0,-1 0 0 0 0,0 0 0 0 0,0 0 0 0 0,0 0 1 0 0,0 0-1 0 0,0 0 0 0 0,0 0 0 0 0,0 0 1 0 0,0 0-1 0 0,0 0 0 0 0,0 0 0 0 0,0 0 0 0 0,0 0 1 0 0,0 0-1 0 0,0-1 0 0 0,0 1 0 0 0,1 0 0 0 0,-1 0 1 0 0,0 0-1 0 0,1 7-11 0 0,0 6-19 0 0,-3 25 0 0 0,1-4-23 0 0,1-15 41 0 0,2 1 0 0 0,0 0 0 0 0,2 0 0 0 0,0-1 0 0 0,1 0 0 0 0,12 32 0 0 0,-7-26-4 0 0,24 46 0 0 0,-30-65 13 0 0,0 1 1 0 0,0-1-1 0 0,1 0 0 0 0,0 0 1 0 0,0 0-1 0 0,0 0 0 0 0,1-1 1 0 0,0 0-1 0 0,0 0 0 0 0,0-1 1 0 0,12 7-1 0 0,-16-10 16 0 0,1 0 0 0 0,0 0 0 0 0,0-1-1 0 0,-1 1 1 0 0,1-1 0 0 0,0 1 0 0 0,0-1-1 0 0,0 0 1 0 0,-1 0 0 0 0,1 0 0 0 0,0 0 0 0 0,0-1-1 0 0,0 1 1 0 0,-1-1 0 0 0,1 0 0 0 0,0 0 0 0 0,-1 0-1 0 0,1 0 1 0 0,-1 0 0 0 0,1 0 0 0 0,-1-1 0 0 0,1 1-1 0 0,-1-1 1 0 0,4-3 0 0 0,4-5 108 0 0,0 1 0 0 0,-1-1 0 0 0,15-22 0 0 0,-17 22-69 0 0,35-44 202 0 0,28-38-196 0 0,-62 78-76 0 0,0 0 1 0 0,0 0 0 0 0,-2 0 0 0 0,0-1-1 0 0,6-19 1 0 0,-9 22-876 0 0,0 0-1 0 0,-1 0 1 0 0,1-24 0 0 0,-3 15-8526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1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35 1376 0 0,'0'0'65'0'0,"14"-1"9863"0"0,-14 0-9855 0 0,1 1 1 0 0,-1-1-1 0 0,0 1 0 0 0,0-1 1 0 0,0 1-1 0 0,0-1 0 0 0,1 1 1 0 0,-1-1-1 0 0,0 1 1 0 0,0 0-1 0 0,1-1 0 0 0,-1 1 1 0 0,0-1-1 0 0,1 1 0 0 0,-1 0 1 0 0,0-1-1 0 0,1 1 0 0 0,-1 0 1 0 0,1-1-1 0 0,-1 1 0 0 0,1-1 1 0 0,0 1 53 0 0,-1 0 0 0 0,1 0 0 0 0,-1-1 0 0 0,1 1-1 0 0,-1-1 1 0 0,1 1 0 0 0,-1 0 0 0 0,0-1 0 0 0,1 1 0 0 0,-1-1 0 0 0,1 1 0 0 0,-1-1 0 0 0,0 1 0 0 0,1-1 0 0 0,-1 1 0 0 0,0-1 0 0 0,0 0 0 0 0,0 1-1 0 0,1-1 1 0 0,-1 1 0 0 0,0-1 0 0 0,0 0 0 0 0,0 0 25 0 0,0 1-1 0 0,0-1 1 0 0,0 1 0 0 0,0 0-1 0 0,0-1 1 0 0,0 1 0 0 0,0-1-1 0 0,0 1 1 0 0,0-1-1 0 0,0 1 1 0 0,0 0 0 0 0,0-1-1 0 0,0 1 1 0 0,-1-1-1 0 0,1 1 1 0 0,0 0 0 0 0,0-1-1 0 0,0 1 1 0 0,-1 0 0 0 0,1-1-1 0 0,0 1 1 0 0,-1 0-1 0 0,1-1 1 0 0,0 1 0 0 0,-1 0-1 0 0,1-1 1 0 0,0 1 0 0 0,-1 0-1 0 0,1 0 1 0 0,0 0-1 0 0,-1-1 1 0 0,1 1 0 0 0,-1 0-1 0 0,0 0 1 0 0,0 0 3 0 0,0 0 1 0 0,-1 0-1 0 0,1 0 0 0 0,0 0 1 0 0,-1 1-1 0 0,1-1 0 0 0,0 0 1 0 0,-1 1-1 0 0,1-1 0 0 0,0 1 1 0 0,-2 0-1 0 0,-29 22 718 0 0,32-23-816 0 0,-7 6 110 0 0,0 0-1 0 0,1 1 0 0 0,-1 0 0 0 0,2 0 0 0 0,-6 9 1 0 0,8-12-91 0 0,0 1 0 0 0,1-1 0 0 0,-1 1 1 0 0,1 0-1 0 0,0 0 0 0 0,1-1 0 0 0,-1 1 1 0 0,1 1-1 0 0,0-1 0 0 0,-1 8 0 0 0,2-12-64 0 0,1 0-1 0 0,-1 0 0 0 0,0 1 1 0 0,1-1-1 0 0,-1 0 1 0 0,0 0-1 0 0,1 0 0 0 0,0 0 1 0 0,-1 1-1 0 0,1-1 1 0 0,0 0-1 0 0,-1 0 0 0 0,1 0 1 0 0,0 0-1 0 0,0 0 0 0 0,0-1 1 0 0,0 1-1 0 0,0 0 1 0 0,0 0-1 0 0,0-1 0 0 0,0 1 1 0 0,0 0-1 0 0,0-1 1 0 0,1 1-1 0 0,-1-1 0 0 0,0 0 1 0 0,0 1-1 0 0,1-1 1 0 0,-1 0-1 0 0,0 0 0 0 0,2 1 1 0 0,7 0 60 0 0,0 0 0 0 0,0-1 1 0 0,11 0-1 0 0,-11 0 53 0 0,7-1 111 0 0,22 2 292 0 0,-36-1-489 0 0,0 1 0 0 0,-1-1 0 0 0,1 1 1 0 0,0-1-1 0 0,-1 1 0 0 0,1 0 0 0 0,-1 0 1 0 0,1 0-1 0 0,-1 1 0 0 0,1-1 0 0 0,1 2 0 0 0,-3-2-28 0 0,0 0-1 0 0,-1 0 0 0 0,1-1 1 0 0,-1 1-1 0 0,1 0 0 0 0,-1 0 0 0 0,0 0 1 0 0,1 0-1 0 0,-1 0 0 0 0,0 0 0 0 0,0 0 1 0 0,1 0-1 0 0,-1 0 0 0 0,0 0 0 0 0,0 0 1 0 0,0 0-1 0 0,0 0 0 0 0,0 0 1 0 0,-1 0-1 0 0,1 0 0 0 0,0 0 0 0 0,-1 1 1 0 0,-8 23 171 0 0,-7 0-97 0 0,-1-1 0 0 0,-1-1 0 0 0,-1 0-1 0 0,-25 22 1 0 0,-15 19-474 0 0,40-37-1850 0 0,10-8-5379 0 0,5-7-343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78 21191 0 0,'-52'8'2308'0'0,"38"-6"-1987"0"0,-1 2 0 0 0,1 0 0 0 0,-21 9 0 0 0,30-11-128 0 0,-1 0 42 0 0,0 1 1 0 0,0 0-1 0 0,0 1 0 0 0,-5 3 0 0 0,10-6-198 0 0,0 0 0 0 0,0-1 0 0 0,0 1 0 0 0,0 0 0 0 0,0 0 0 0 0,0 0 0 0 0,1 0 0 0 0,-1-1 0 0 0,0 1 0 0 0,1 0 0 0 0,-1 0 1 0 0,1 1-1 0 0,-1-1 0 0 0,1 0 0 0 0,-1 0 0 0 0,1 0 0 0 0,0 0 0 0 0,-1 0 0 0 0,1 0 0 0 0,0 1 0 0 0,0-1 0 0 0,0 0 0 0 0,0 0 0 0 0,0 0 0 0 0,0 0 0 0 0,0 1 0 0 0,1-1 0 0 0,-1 0 0 0 0,1 2 0 0 0,0-2-28 0 0,0 1-1 0 0,0-1 1 0 0,0 0-1 0 0,0 0 1 0 0,0 0 0 0 0,0 1-1 0 0,0-1 1 0 0,0 0-1 0 0,1-1 1 0 0,-1 1-1 0 0,0 0 1 0 0,1 0-1 0 0,-1 0 1 0 0,1-1 0 0 0,-1 1-1 0 0,1-1 1 0 0,-1 1-1 0 0,1-1 1 0 0,-1 0-1 0 0,1 0 1 0 0,-1 1-1 0 0,1-1 1 0 0,0 0 0 0 0,1-1-1 0 0,4 1 15 0 0,0 0 0 0 0,0-1 0 0 0,-1 0-1 0 0,9-2 1 0 0,-3 0-78 0 0,0-1 1 0 0,-1-1-1 0 0,1 0 0 0 0,-1 0 0 0 0,-1-1 1 0 0,1-1-1 0 0,-1 0 0 0 0,0 0 0 0 0,0-1 1 0 0,-1 0-1 0 0,0-1 0 0 0,-1 0 0 0 0,8-10 1 0 0,21-29-3317 0 0,-17 23-5195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3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9672 0 0,'0'0'748'0'0,"2"0"-60"0"0,4 0 957 0 0,-1-1 0 0 0,0-1 0 0 0,0 1 0 0 0,0-1-1 0 0,7-2 1 0 0,13-5 1105 0 0,-8 5-2520 0 0,0 0 0 0 0,0 1 0 0 0,0 1 0 0 0,0 1 0 0 0,0 0 0 0 0,1 1 0 0 0,28 4 0 0 0,-41-3-233 0 0,0 0-296 0 0,1-1-1 0 0,-1 2 1 0 0,1-1 0 0 0,-1 0 0 0 0,7 4 0 0 0,-2 2-1751 0 0</inkml:trace>
  <inkml:trace contextRef="#ctx0" brushRef="#br0" timeOffset="1">172 135 18919 0 0,'-42'13'2055'0'0,"36"-10"1140"0"0,24 4-1829 0 0,-10-6-1351 0 0,0 0 1 0 0,0 0-1 0 0,0 0 0 0 0,0-1 1 0 0,14-1-1 0 0,3 0 19 0 0,9 0-2314 0 0,53-7 0 0 0,-45-1 602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272 194 12816 0 0,'6'-16'862'0'0,"5"-22"1"0"0,0 0 1429 0 0,-10 33-2019 0 0,0 0 0 0 0,0 1 0 0 0,-1-1 1 0 0,1 1-1 0 0,-1-1 0 0 0,0 0 0 0 0,0 1 0 0 0,0-1 1 0 0,-1 0-1 0 0,0 1 0 0 0,0-1 0 0 0,-3-7 0 0 0,4 10-216 0 0,-1 0 0 0 0,1 0-1 0 0,-1 0 1 0 0,0 1 0 0 0,0-1-1 0 0,0 0 1 0 0,0 1-1 0 0,0-1 1 0 0,-1 1 0 0 0,1-1-1 0 0,0 1 1 0 0,-1-1 0 0 0,1 1-1 0 0,-1 0 1 0 0,1 0 0 0 0,-1 0-1 0 0,0 0 1 0 0,1 0-1 0 0,-1 0 1 0 0,0 0 0 0 0,0 0-1 0 0,0 1 1 0 0,0-1 0 0 0,1 1-1 0 0,-1-1 1 0 0,0 1 0 0 0,0 0-1 0 0,0 0 1 0 0,0 0-1 0 0,0 0 1 0 0,-4 0 0 0 0,-1 2-46 0 0,-1 0 0 0 0,1 1 1 0 0,0 0-1 0 0,0 0 1 0 0,0 0-1 0 0,0 1 0 0 0,1 0 1 0 0,-1 0-1 0 0,1 1 1 0 0,0 0-1 0 0,0 0 0 0 0,1 0 1 0 0,-8 10-1 0 0,-1 2-14 0 0,0 1 0 0 0,2 1 0 0 0,-15 27-1 0 0,11-15 94 0 0,2 0 0 0 0,-20 61 0 0 0,30-79 12 0 0,0 1 0 0 0,2 0 0 0 0,0 0 0 0 0,0 1 0 0 0,1-1 0 0 0,1 0 0 0 0,0 0 0 0 0,1 1 0 0 0,5 21 0 0 0,-5-30-29 0 0,1-1 1 0 0,-1 1 0 0 0,1-1-1 0 0,1 1 1 0 0,-1-1 0 0 0,1 0 0 0 0,0 0-1 0 0,0 0 1 0 0,0 0 0 0 0,1-1-1 0 0,6 8 1 0 0,-7-10-19 0 0,0 0 0 0 0,0 1 0 0 0,0-1 1 0 0,0 0-1 0 0,0-1 0 0 0,0 1 0 0 0,1-1 0 0 0,-1 1 0 0 0,0-1 0 0 0,1 0 0 0 0,-1 0 0 0 0,1 0 0 0 0,0-1 1 0 0,-1 1-1 0 0,1-1 0 0 0,0 0 0 0 0,-1 0 0 0 0,1 0 0 0 0,4-1 0 0 0,1-1 71 0 0,0-1-1 0 0,-1 1 0 0 0,0-1 1 0 0,1-1-1 0 0,-1 0 1 0 0,0 0-1 0 0,0 0 0 0 0,-1-1 1 0 0,1 0-1 0 0,-1-1 1 0 0,0 1-1 0 0,-1-1 0 0 0,1-1 1 0 0,8-11-1 0 0,0-2 72 0 0,0-1 0 0 0,-1-1-1 0 0,20-43 1 0 0,-28 52-135 0 0,-1 1 0 0 0,0-1 0 0 0,-1 0 0 0 0,4-22-1 0 0,-7 29-385 0 0,0 0 0 0 0,-1-1 0 0 0,0 1 0 0 0,0 0 1 0 0,0-1-1 0 0,-1 1 0 0 0,0 0 0 0 0,0-1 0 0 0,-1 1 0 0 0,1 0 0 0 0,-1 0 0 0 0,-3-6 0 0 0,-6-9-8565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4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16439 0 0,'8'-8'1251'0'0,"6"0"-564"0"0,0 1 0 0 0,0 0 0 0 0,1 1 0 0 0,-1 0-1 0 0,31-6 1 0 0,50-4 1931 0 0,-92 16-2607 0 0,0 0 1 0 0,-1-1-1 0 0,1 1 1 0 0,0 1-1 0 0,-1-1 1 0 0,1 0-1 0 0,0 0 1 0 0,-1 1-1 0 0,1 0 1 0 0,-1 0-1 0 0,1-1 1 0 0,-1 1-1 0 0,1 1 1 0 0,-1-1 0 0 0,0 0-1 0 0,1 0 1 0 0,-1 1-1 0 0,0 0 1 0 0,0-1-1 0 0,0 1 1 0 0,0 0-1 0 0,0 0 1 0 0,0 0-1 0 0,-1 0 1 0 0,1 0-1 0 0,-1 1 1 0 0,1-1-1 0 0,-1 0 1 0 0,0 1 0 0 0,0-1-1 0 0,0 1 1 0 0,0-1-1 0 0,-1 1 1 0 0,1-1-1 0 0,0 1 1 0 0,-1 4-1 0 0,0 3 2 0 0,-1 1-1 0 0,-1-1 0 0 0,1 0 0 0 0,-2 0 1 0 0,-4 14-1 0 0,4-14-6 0 0,-14 62-247 0 0,9-22-5676 0 0,8-37-1116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4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13248 0 0,'0'0'1432'0'0,"3"6"1135"0"0,4-3 1113 0 0,1-3-2992 0 0,0-3-24 0 0,1 1-8 0 0,-4-2-1184 0 0,3 4-240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5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17503 0 0,'0'0'1759'0'0,"6"-1"-1598"0"0,6-3 207 0 0,-3 0 777 0 0,-1 1 0 0 0,17-3 0 0 0,84-11 1196 0 0,-91 14-2497 0 0,26-1 1169 0 0,-42 4-994 0 0,1 0 0 0 0,-1 0 0 0 0,0 0 0 0 0,0 0 1 0 0,0 1-1 0 0,1-1 0 0 0,-1 1 0 0 0,0-1 0 0 0,0 1 0 0 0,0 0 0 0 0,0 0 0 0 0,0 0 1 0 0,0 0-1 0 0,0 0 0 0 0,2 2 0 0 0,-3-1-580 0 0,-2 0 501 0 0,1-1-1 0 0,0 0 0 0 0,-1 0 1 0 0,1 1-1 0 0,0-1 0 0 0,-1 0 1 0 0,0 0-1 0 0,-1 2 0 0 0,-6 6 283 0 0,0 0-1 0 0,-1-1 0 0 0,0 0 1 0 0,0-1-1 0 0,-1 0 0 0 0,0 0 1 0 0,0-1-1 0 0,-15 6 0 0 0,2 3-221 0 0,22-15 0 0 0,1 0 0 0 0,0 0 0 0 0,0 0 0 0 0,0 0 0 0 0,0 0 0 0 0,-1 0 0 0 0,1 0 0 0 0,0 0 0 0 0,0 0 0 0 0,0 0 0 0 0,0 0 0 0 0,-1 0 0 0 0,1 0 0 0 0,0 0 0 0 0,0 0 0 0 0,0 0 0 0 0,0 1 0 0 0,0-1 0 0 0,0 0 0 0 0,-1 0 0 0 0,1 0 0 0 0,0 0 0 0 0,0 0 0 0 0,0 0 0 0 0,0 0 0 0 0,0 1 0 0 0,0-1 0 0 0,0 0 0 0 0,0 0 0 0 0,0 0 0 0 0,-1 0 0 0 0,1 1 0 0 0,0-1 0 0 0,0 0 0 0 0,0 0 0 0 0,0 0 0 0 0,0 0 0 0 0,0 0 0 0 0,0 1 0 0 0,0-1 0 0 0,0 0 0 0 0,0 0 0 0 0,0 0 0 0 0,0 0 0 0 0,1 1 0 0 0,-1-1 0 0 0,0 0 0 0 0,0 0 0 0 0,0 0 0 0 0,0 0 0 0 0,0 0 0 0 0,0 1 0 0 0,0-1 0 0 0,0 0 0 0 0,0 0 0 0 0,0 0 0 0 0,1 0 0 0 0,-1 0 0 0 0,0 0 0 0 0,0 1 0 0 0,0-1 0 0 0,0 0 0 0 0,0 0 0 0 0,0 0 0 0 0,1 0 0 0 0,-1 0 0 0 0,0 0 0 0 0,0 0 0 0 0,11 3 0 0 0,-11-3 0 0 0,15 4-3 0 0,15 2 40 0 0,37 12 1 0 0,-62-16 198 0 0,1 1-1 0 0,-1-1 1 0 0,0 1 0 0 0,1 0-1 0 0,-1 0 1 0 0,8 8-1 0 0,-12-10-226 0 0,0-1 0 0 0,0 1 1 0 0,0 0-1 0 0,0 0 0 0 0,0 1 0 0 0,0-1 0 0 0,0 0 0 0 0,-1 0 0 0 0,1 0 0 0 0,0 0 0 0 0,-1 1 0 0 0,1-1 0 0 0,-1 0 0 0 0,1 1 0 0 0,-1-1 1 0 0,0 0-1 0 0,0 1 0 0 0,1-1 0 0 0,-1 1 0 0 0,0-1 0 0 0,0 0 0 0 0,0 1 0 0 0,-1-1 0 0 0,1 0 0 0 0,0 1 0 0 0,0-1 0 0 0,-1 0 0 0 0,1 1 1 0 0,-1-1-1 0 0,1 0 0 0 0,-1 1 0 0 0,0-1 0 0 0,1 0 0 0 0,-1 0 0 0 0,-1 1 0 0 0,-6 9-106 0 0,-1 0-1 0 0,-1-1 1 0 0,0 0 0 0 0,0-1-1 0 0,-1 0 1 0 0,0-1 0 0 0,0 0-1 0 0,-15 7 1 0 0,-2 1-891 0 0,14-8-943 0 0,0 0 0 0 0,-23 9 0 0 0,12-11-116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5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97 103 13824 0 0,'-8'0'330'0'0,"1"1"0"0"0,0 0 0 0 0,-9 3 0 0 0,10-3-251 0 0,1 1-1 0 0,0-1 0 0 0,-1 0 1 0 0,1-1-1 0 0,-1 0 1 0 0,1 1-1 0 0,-9-2 1 0 0,7-1 1916 0 0,8 0-654 0 0,16 0-53 0 0,29 0-309 0 0,54 3 685 0 0,158-5 1792 0 0,-130-4-2431 0 0,129-13-487 0 0,127-18 1108 0 0,-113 15-1687 0 0,-169 19 41 0 0,5 0 0 0 0,-84 5-401 0 0,-17 6-1062 0 0,3 3-4253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7:5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23 1840 0 0,'-11'-6'10509'0'0,"5"5"-9858"0"0,-7 0 401 0 0,10 1-921 0 0,1 0 0 0 0,0 0 0 0 0,0 0 0 0 0,0 0 0 0 0,0-1 0 0 0,0 1-1 0 0,0-1 1 0 0,0 1 0 0 0,-4-2 0 0 0,-10-1 1814 0 0,9 3-1569 0 0,-8-3 185 0 0,0 1 0 0 0,0 1 0 0 0,0 0 0 0 0,0 1-1 0 0,-21 2 1 0 0,17 1-24 0 0,-1 0 0 0 0,0 1 0 0 0,-36 13 0 0 0,-54 29 597 0 0,96-40-1040 0 0,-18 7 157 0 0,17-7 76 0 0,-25 14-1 0 0,23-11-254 0 0,10-5-49 0 0,-1 0 0 0 0,1 1 0 0 0,0-1 0 0 0,0 2 1 0 0,0-1-1 0 0,1 1 0 0 0,0-1 0 0 0,-9 12 0 0 0,2 2 30 0 0,2-1-1 0 0,0 2 0 0 0,-14 34 1 0 0,-14 64 188 0 0,30-82-166 0 0,1 0-1 0 0,1 1 1 0 0,-1 50 0 0 0,7-64 3 0 0,1-1 0 0 0,1 0 0 0 0,2 0 0 0 0,0 0 0 0 0,1 0 0 0 0,13 40 0 0 0,-9-40-14 0 0,0 0-1 0 0,2-1 1 0 0,1 0-1 0 0,19 29 1 0 0,-13-27 1 0 0,-6-6 12 0 0,1-1-1 0 0,1 0 1 0 0,25 22-1 0 0,-22-24 51 0 0,0-1-1 0 0,2-1 0 0 0,34 19 1 0 0,-41-26-63 0 0,0 0 1 0 0,0-1 0 0 0,0 0-1 0 0,0-1 1 0 0,1 0-1 0 0,0-1 1 0 0,-1 0 0 0 0,19 0-1 0 0,-7-3 51 0 0,1 0 0 0 0,-1-2 1 0 0,1-1-1 0 0,-1-1 0 0 0,0 0 0 0 0,0-2 0 0 0,-1-1 0 0 0,0 0 0 0 0,0-2 1 0 0,26-16-1 0 0,-38 19-68 0 0,0 1 0 0 0,-1-2 0 0 0,0 0 1 0 0,-1 0-1 0 0,0 0 0 0 0,0-1 0 0 0,-1 0 0 0 0,0-1 1 0 0,0 1-1 0 0,8-20 0 0 0,-2 2 78 0 0,-1-1-1 0 0,14-57 1 0 0,-19 61-65 0 0,1-1 12 0 0,-2 0-1 0 0,-1 0 1 0 0,-1-1 0 0 0,2-31 0 0 0,-5 35-14 0 0,0 18-40 0 0,-1-1 0 0 0,0 0 0 0 0,0 1 0 0 0,0-1 0 0 0,0 0 0 0 0,-2-8 0 0 0,1 7 2 0 0,0 0 1 0 0,0 1-1 0 0,1-1 1 0 0,0 0 0 0 0,1-10-1 0 0,1-7 41 0 0,-2 0-5 0 0,-1-1 1 0 0,-1 1-1 0 0,0-1 0 0 0,-2 1 1 0 0,-7-24-1 0 0,5 30-14 0 0,-1 1 1 0 0,-1-1-1 0 0,0 1 0 0 0,-19-26 0 0 0,18 27-112 0 0,5 8-5 0 0,0 1 0 0 0,-1 0-1 0 0,-8-10 1 0 0,-8-7 228 0 0,16 15-73 0 0,-1 2 1 0 0,0-1-1 0 0,-12-9 1 0 0,1 4-81 0 0,-1 0 0 0 0,-25-11 0 0 0,20 12 0 0 0,17 8-2097 0 0,-4-1-6542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0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1 765 13328 0 0,'0'0'1010'0'0,"1"0"-680"0"0,-1-1-321 0 0,1 1 1 0 0,0-1 0 0 0,0 0 0 0 0,0 1-1 0 0,-1-1 1 0 0,1 0 0 0 0,0 0 0 0 0,-1 0 0 0 0,1 1-1 0 0,-1-1 1 0 0,1 0 0 0 0,-1 0 0 0 0,1 0 0 0 0,0-2-1 0 0,0 1 58 0 0,11-13 720 0 0,1 1 0 0 0,21-19 0 0 0,-8 9 113 0 0,171-192 2620 0 0,1-2-2433 0 0,-145 166-979 0 0,77-73-379 0 0,-121 118-179 0 0,-1 0 1 0 0,1 1-1 0 0,1 0 1 0 0,13-6-1 0 0,4-1-6904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0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53 799 11976 0 0,'-13'-6'340'0'0,"9"5"-42"0"0,0-1 0 0 0,0 1 0 0 0,1-1 0 0 0,-1 0 0 0 0,1 0 1 0 0,-6-4-1 0 0,8 5-117 0 0,1 0 0 0 0,-1 0 0 0 0,0 0 1 0 0,0-1-1 0 0,0 1 0 0 0,1 0 0 0 0,-1 0 1 0 0,1 0-1 0 0,-1-1 0 0 0,1 1 0 0 0,-1 0 1 0 0,1-1-1 0 0,0 1 0 0 0,0 0 0 0 0,-1-1 1 0 0,1 1-1 0 0,0 0 0 0 0,0-1 1 0 0,1 1-1 0 0,-1-1 0 0 0,0 1 0 0 0,0 0 1 0 0,1-1-1 0 0,0-1 0 0 0,9-25 652 0 0,2 0 0 0 0,0 1 0 0 0,31-48 0 0 0,-22 40-388 0 0,10-15-196 0 0,1 1 0 0 0,3 1-1 0 0,78-82 1 0 0,-50 68 40 0 0,85-66-1 0 0,-129 114-769 0 0,1 1-1 0 0,0 1 0 0 0,39-17 1 0 0,-25 15-1589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0:5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 3656 0 0,'-28'-14'3278'0'0,"28"13"-3027"0"0,0 1-171 0 0,0 0-1 0 0,0 0 1 0 0,-1-1-1 0 0,1 1 0 0 0,0 0 1 0 0,0-1-1 0 0,0 1 1 0 0,-1 0-1 0 0,1 0 1 0 0,0 0-1 0 0,0-1 1 0 0,-1 1-1 0 0,1 0 1 0 0,0 0-1 0 0,0 0 1 0 0,-1-1-1 0 0,1 1 1 0 0,0 0-1 0 0,-1 0 1 0 0,1 0-1 0 0,0 0 1 0 0,-1 0-1 0 0,1 0 0 0 0,0 0 1 0 0,-1 0-1 0 0,1 0 1 0 0,0 0-1 0 0,-1 0 1 0 0,1 0-1 0 0,0 0 1 0 0,-1 0-1 0 0,-13 1 2034 0 0,12-1-1509 0 0,1 0-352 0 0,0 0 0 0 0,1 0-1 0 0,-1 0 1 0 0,1 0 0 0 0,-1 0 0 0 0,0 0 0 0 0,1 0 0 0 0,-1 0 0 0 0,1 0-1 0 0,-1 0 1 0 0,1 0 0 0 0,-1 1 0 0 0,0-1 0 0 0,1 0 0 0 0,-1 0-1 0 0,1 1 1 0 0,-1-1 0 0 0,1 0 0 0 0,-1 1 0 0 0,1-1 0 0 0,-1 0-1 0 0,1 1 1 0 0,0-1 0 0 0,-2 1 0 0 0,2 0-173 0 0,0-1 0 0 0,0 1 0 0 0,0 0 0 0 0,0-1 0 0 0,1 1 0 0 0,-1-1 0 0 0,0 1 0 0 0,0 0-1 0 0,0-1 1 0 0,0 1 0 0 0,1-1 0 0 0,-1 1 0 0 0,0-1 0 0 0,0 1 0 0 0,1-1 0 0 0,-1 1 0 0 0,0-1 0 0 0,1 1 0 0 0,0 0 0 0 0,2 3 124 0 0,1-1 1 0 0,-1 1 0 0 0,1-1-1 0 0,6 4 1 0 0,10 5 194 0 0,0-2-1 0 0,1 0 1 0 0,1-1-1 0 0,24 7 1 0 0,94 18 182 0 0,-55-15 527 0 0,225 36-87 0 0,-198-39-1355 0 0,304 18 2244 0 0,-410-34-1959 0 0,56 3 911 0 0,110-11 0 0 0,-58-14-329 0 0,21-18 208 0 0,-132 40-735 0 0,-2 0 58 0 0,0 0 0 0 0,0 1 0 0 0,0-1 0 0 0,0 0-1 0 0,-1 0 1 0 0,1 0 0 0 0,0 0 0 0 0,0-1 0 0 0,0 1 0 0 0,0 0-1 0 0,-1 0 1 0 0,1 0 0 0 0,0-1 0 0 0,0 1 0 0 0,-1 0 0 0 0,2-2-1 0 0,2 1-74 0 0,-4 0-302 0 0,0-1 87 0 0,0 0-1392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109 114 5184 0 0,'0'0'233'0'0,"0"-1"-9"0"0,-3-24 298 0 0,1 13 879 0 0,-6-7 1259 0 0,7 15-2461 0 0,0 1 1 0 0,0 0 0 0 0,-1 0 0 0 0,0 0-1 0 0,0 0 1 0 0,-2-3 0 0 0,-2-4 386 0 0,-5-12 7189 0 0,12 34-6007 0 0,7 78-1839 0 0,-4 94 0 0 0,-4-178 51 0 0,-6 131 369 0 0,-33 194 0 0 0,11-201 235 0 0,26-119-446 0 0,-1 2 92 0 0,2-12 212 0 0,15-9 8 0 0,16-8-826 0 0,-17 9 294 0 0,26-12 0 0 0,-23 14 174 0 0,0 0-1 0 0,0 1 1 0 0,1 1-1 0 0,-1 0 0 0 0,1 2 1 0 0,25-1-1 0 0,82-3 323 0 0,-95 0-254 0 0,-23 3-99 0 0,-4 2 8 0 0,-1-1-20 0 0,0-1 0 0 0,0 1 0 0 0,0 0 0 0 0,0-1 0 0 0,0 1 0 0 0,0-1-1 0 0,-1 0 1 0 0,2-1 0 0 0,-4 0-25 0 0,0 0 0 0 0,0-1 0 0 0,0 1 0 0 0,0 0-1 0 0,-1 0 1 0 0,1 1 0 0 0,-1-1 0 0 0,1 0 0 0 0,-1 1 0 0 0,0-1 0 0 0,0 1-1 0 0,-5-2 1 0 0,-2-2 68 0 0,0 0-1 0 0,-21-8 0 0 0,-92-35 27 0 0,115 45-448 0 0,11 4 182 0 0,21 4 177 0 0,-1-1 78 0 0,-4-1 192 0 0,22 4-1 0 0,-36-5-245 0 0,1 0-1 0 0,-1 1 1 0 0,0-1-1 0 0,0 1 1 0 0,0 0 0 0 0,-1 1-1 0 0,1-1 1 0 0,0 1-1 0 0,5 4 1 0 0,-10-6-42 0 0,1-1 0 0 0,0 1 0 0 0,0 0-1 0 0,0 0 1 0 0,0 0 0 0 0,-1 0 0 0 0,1 0 0 0 0,-1 0 0 0 0,1 0 0 0 0,0 0 0 0 0,-1 0 0 0 0,0 1 0 0 0,1-1-1 0 0,-1 0 1 0 0,0 0 0 0 0,0 0 0 0 0,1 1 0 0 0,-1-1 0 0 0,0 0 0 0 0,0 0 0 0 0,0 0 0 0 0,0 1 0 0 0,-1-1-1 0 0,1 0 1 0 0,0 0 0 0 0,-1 2 0 0 0,-1 2 68 0 0,0-1 1 0 0,0 1-1 0 0,-1 0 0 0 0,-5 7 1 0 0,0 1-6 0 0,2-2-202 0 0,-1-1 1 0 0,0-1-1 0 0,-1 1 0 0 0,-13 11 0 0 0,12-12-196 0 0,0 1 0 0 0,1 0 1 0 0,-12 18-1 0 0,17-21-1223 0 0,0 1-76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0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134 880 15032 0 0,'-19'6'541'0'0,"0"0"0"0"0,-30 16 0 0 0,46-20-305 0 0,0-1-1 0 0,0 0 0 0 0,0 1 0 0 0,0-1 0 0 0,0-1 0 0 0,0 1 1 0 0,0 0-1 0 0,-6 0 0 0 0,8-1-134 0 0,1 0 1 0 0,-1 0-1 0 0,1 0 0 0 0,-1 0 1 0 0,0 0-1 0 0,1 0 1 0 0,-1-1-1 0 0,1 1 0 0 0,-1 0 1 0 0,0 0-1 0 0,1 0 1 0 0,-1-1-1 0 0,1 1 0 0 0,-1 0 1 0 0,1-1-1 0 0,-1 1 0 0 0,1 0 1 0 0,-1-1-1 0 0,0 0 1 0 0,1 0-64 0 0,-1 1 1 0 0,1-1 0 0 0,0 0 0 0 0,0 0-1 0 0,0 1 1 0 0,-1-1 0 0 0,1 0-1 0 0,0 0 1 0 0,0 0 0 0 0,0 1 0 0 0,0-1-1 0 0,0 0 1 0 0,0 0 0 0 0,1 0-1 0 0,-1 1 1 0 0,0-1 0 0 0,0 0 0 0 0,0 0-1 0 0,1-1 1 0 0,8-19 425 0 0,0-1 1 0 0,2 2-1 0 0,24-38 0 0 0,50-53 316 0 0,-52 69-624 0 0,23-26 32 0 0,113-109 0 0 0,-87 101-465 0 0,90-80 251 0 0,-54 61-6464 0 0,-40 40-1220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0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20 5528 0 0,'0'-1'53'0'0,"0"0"0"0"0,0 0 0 0 0,0 0 0 0 0,0 1 0 0 0,0-1 0 0 0,0 0 0 0 0,0 0 0 0 0,-1 0 0 0 0,1 1 0 0 0,-15-12 13180 0 0,14 13-13018 0 0,-7 5 1378 0 0,6 1-1278 0 0,1 0-1 0 0,0-1 1 0 0,1 1-1 0 0,0 0 1 0 0,0-1-1 0 0,0 8 1 0 0,1 18 339 0 0,-33 205 1476 0 0,16-143-1594 0 0,4-30-346 0 0,6-35 42 0 0,1 1 1 0 0,-2 44-1 0 0,11-43-2601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0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17503 0 0,'0'0'1588'0'0,"3"-12"-622"0"0,-2 8-723 0 0,0 1 0 0 0,0-1 0 0 0,1 0 0 0 0,-1 0 0 0 0,1 1 0 0 0,4-7 0 0 0,5-12 1030 0 0,-4 5-718 0 0,1 0-1 0 0,1 0 1 0 0,10-16-1 0 0,3-3 138 0 0,-18 29-553 0 0,1 0 0 0 0,0 0 1 0 0,0 0-1 0 0,0 1 1 0 0,1-1-1 0 0,0 1 1 0 0,0 0-1 0 0,1 1 1 0 0,9-7-1 0 0,-15 11-133 0 0,0 1 0 0 0,0-1 0 0 0,0 0-1 0 0,1 0 1 0 0,-1 1 0 0 0,0-1 0 0 0,0 1 0 0 0,1-1 0 0 0,-1 1-1 0 0,0 0 1 0 0,1-1 0 0 0,-1 1 0 0 0,0 0 0 0 0,1 0 0 0 0,-1 0-1 0 0,1 0 1 0 0,-1 0 0 0 0,0 0 0 0 0,1 0 0 0 0,-1 0-1 0 0,0 1 1 0 0,1-1 0 0 0,-1 1 0 0 0,0-1 0 0 0,1 1 0 0 0,-1-1-1 0 0,0 1 1 0 0,0 0 0 0 0,0-1 0 0 0,1 1 0 0 0,-1 0-1 0 0,0 0 1 0 0,0 0 0 0 0,0 0 0 0 0,1 1 0 0 0,1 2 1 0 0,-1 1 0 0 0,1-1 0 0 0,-1 1-1 0 0,0-1 1 0 0,0 1 0 0 0,0 0 0 0 0,-1-1 0 0 0,2 8 0 0 0,1 12-18 0 0,2 41 1 0 0,-1-25-120 0 0,-4-36-35 0 0,-1-1 0 0 0,1 0 0 0 0,0 0 0 0 0,1 0 1 0 0,-1 0-1 0 0,0 0 0 0 0,1 0 0 0 0,0 0 0 0 0,4 5 0 0 0,2 0-1379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8:2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22 118 3656 0 0,'0'0'165'0'0,"-3"0"22"0"0,-2-1-170 0 0,4 0 67 0 0,-3 1 564 0 0,-4-3 5340 0 0,7-4-1344 0 0,6 8-355 0 0,7 1-3968 0 0,24 1 631 0 0,3-1 104 0 0,-3-3-505 0 0,52 3 0 0 0,5 1 642 0 0,118 3-384 0 0,-159-5-538 0 0,-30 1-20 0 0,-1-1 0 0 0,40-5 0 0 0,-7 4-171 0 0,52-5 588 0 0,-22 2-416 0 0,-9 2-106 0 0,-56 2-144 0 0,0-1-1 0 0,0-1 0 0 0,0-1 0 0 0,24-5 0 0 0,-34 5 95 0 0,-1 1 0 0 0,0 0 0 0 0,1 1-1 0 0,8 0 1 0 0,-11 0 49 0 0,-4-1-117 0 0,1 1 0 0 0,0 0 0 0 0,0-1 0 0 0,-1 0 0 0 0,1 1 1 0 0,2-3-1 0 0,13-1 23 0 0,51 3 13 0 0,-67 0-64 0 0,0 1 0 0 0,0 0 0 0 0,1-1 0 0 0,-1 1 0 0 0,0-1 0 0 0,0 0 0 0 0,3-1 0 0 0,-3 1 0 0 0,0 0 0 0 0,0 0 0 0 0,1 1 0 0 0,-1-1 0 0 0,1 0 0 0 0,-1 1 0 0 0,4-1 0 0 0,16 1 0 0 0,-13-1 0 0 0,1 1 0 0 0,-1 0 0 0 0,17 3 0 0 0,-16-1 0 0 0,0-1 0 0 0,0 0 0 0 0,0-1 0 0 0,1 0 0 0 0,-1 0 0 0 0,16-4 0 0 0,-22 4 0 0 0,-1-1 0 0 0,0 1 0 0 0,1 0 0 0 0,-1 0 0 0 0,1 1 0 0 0,-1-1 0 0 0,0 1 0 0 0,6 1 0 0 0,16 2 0 0 0,-1-6 0 0 0,-3 2 34 0 0,-17 0 6 0 0,1 0 1 0 0,-1 0-1 0 0,0 0 1 0 0,0 0-1 0 0,0 1 1 0 0,5 1-1 0 0,-1-1-6 0 0,0 1 0 0 0,0-2 0 0 0,0 1 0 0 0,0-1-1 0 0,0 0 1 0 0,0-1 0 0 0,0 0 0 0 0,0 0-1 0 0,0-1 1 0 0,8-2 0 0 0,23-4 37 0 0,83-4 568 0 0,-64 9-406 0 0,-45 3-233 0 0,-10 1 17 0 0,1-1 0 0 0,-1 0 0 0 0,1 0 1 0 0,-1-1-1 0 0,0 1 0 0 0,1-1 0 0 0,2 0 0 0 0,3-1 94 0 0,-1 0 0 0 0,1 1-1 0 0,14 0 1 0 0,15-3-19 0 0,0 4-92 0 0,-16-1 0 0 0,-18 1 0 0 0,0 1 0 0 0,0-1 0 0 0,0-1 0 0 0,8 0 0 0 0,30-5 0 0 0,-5 1 0 0 0,-15 4 23 0 0,-19 2-19 0 0,-1-1-1 0 0,1 0 1 0 0,-1 0 0 0 0,1 0 0 0 0,0 0-1 0 0,-1-1 1 0 0,1 1 0 0 0,-1-1 0 0 0,1 1-1 0 0,3-3 1 0 0,-5 3-4 0 0,-1 0-1 0 0,0 0 1 0 0,1-1 0 0 0,-1 1-1 0 0,0 0 1 0 0,1 0 0 0 0,-1 0-1 0 0,0-1 1 0 0,1 1 0 0 0,-1 0-1 0 0,1 0 1 0 0,-1 0 0 0 0,0 0-1 0 0,1 0 1 0 0,-1 0 0 0 0,1 0-1 0 0,-1 0 1 0 0,0 0 0 0 0,1 0-1 0 0,-1 0 1 0 0,1 0 0 0 0,-1 0-1 0 0,0 0 1 0 0,1 0 0 0 0,0 1-1 0 0,-1-1-3 0 0,0 0 0 0 0,0 0 0 0 0,0 0 0 0 0,0 0 0 0 0,1 0 0 0 0,-1 0-1 0 0,0 0 1 0 0,0 0 0 0 0,0 0 0 0 0,1 0 0 0 0,-1 0 0 0 0,0 0 0 0 0,0 0-1 0 0,0 0 1 0 0,0 0 0 0 0,1 0 0 0 0,-1 0 0 0 0,0 0 0 0 0,0 0 0 0 0,0 0-1 0 0,0 0 1 0 0,1 0 0 0 0,-1 0 0 0 0,0 0 0 0 0,0 0 0 0 0,0 0 0 0 0,0-1-1 0 0,0 1 1 0 0,1 0 0 0 0,-1 0 0 0 0,0 0 0 0 0,0 0 0 0 0,10-6-1310 0 0,-9 6 1116 0 0,0 0 0 0 0,-1 0 1 0 0,1 0-1 0 0,0-1 0 0 0,0 1 0 0 0,-1 0 0 0 0,1-1 1 0 0,0 1-1 0 0,-1-1 0 0 0,1 1 0 0 0,0-1 1 0 0,-1 1-1 0 0,1-1 0 0 0,-1 0 0 0 0,1 1 1 0 0,-1-1-1 0 0,1 0 0 0 0,-1 1 0 0 0,1-1 1 0 0,-1 0-1 0 0,0 1 0 0 0,1-1 0 0 0,-1 0 0 0 0,0 0 1 0 0,1-1-1 0 0,-1-5-1337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4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74 7456 0 0,'0'0'674'0'0,"-1"0"-554"0"0,-1-2 436 0 0,0 1 0 0 0,0-1-1 0 0,0 0 1 0 0,0 0-1 0 0,0 0 1 0 0,1 0-1 0 0,-1 0 1 0 0,-1-4 0 0 0,2 5-390 0 0,0-1 1 0 0,0 1-1 0 0,0-1 1 0 0,0 1-1 0 0,0 0 1 0 0,0 0-1 0 0,0-1 1 0 0,0 1-1 0 0,-1 0 1 0 0,-2-2-1 0 0,-12-9 425 0 0,14 11-420 0 0,0-1-1 0 0,0 1 1 0 0,0-1-1 0 0,0 1 1 0 0,0-1-1 0 0,0 1 1 0 0,0 0-1 0 0,-3-1 0 0 0,-4-1-82 0 0,0 1 0 0 0,0 0-1 0 0,0 0 1 0 0,0 1-1 0 0,0 0 1 0 0,-1 1-1 0 0,1 0 1 0 0,0 0 0 0 0,0 1-1 0 0,-1 0 1 0 0,1 1-1 0 0,0 0 1 0 0,0 0-1 0 0,0 1 1 0 0,1 0 0 0 0,-1 1-1 0 0,1 0 1 0 0,0 0-1 0 0,0 0 1 0 0,0 1-1 0 0,0 1 1 0 0,1-1 0 0 0,0 1-1 0 0,0 1 1 0 0,0-1-1 0 0,1 1 1 0 0,0 0-1 0 0,0 0 1 0 0,1 1 0 0 0,-5 9-1 0 0,-3 8-106 0 0,2 1 0 0 0,0 0 0 0 0,2 0 0 0 0,1 1 0 0 0,1 0 1 0 0,1 0-1 0 0,-3 50 0 0 0,7-26 379 0 0,2-1 0 0 0,2 1 0 0 0,12 70 0 0 0,-8-91-100 0 0,0 0 1 0 0,20 52-1 0 0,-18-63-133 0 0,0 0 1 0 0,1-1-1 0 0,1-1 1 0 0,1 1-1 0 0,14 18 1 0 0,-20-30-75 0 0,1 0-1 0 0,-1 0 1 0 0,1-1 0 0 0,0 0 0 0 0,0 0 0 0 0,1 0 0 0 0,11 6 0 0 0,-15-10-37 0 0,0 1 0 0 0,0-1 0 0 0,0 0 1 0 0,0 0-1 0 0,1 0 0 0 0,-1 0 0 0 0,0-1 0 0 0,1 1 0 0 0,-1-1 1 0 0,0 0-1 0 0,1 0 0 0 0,-1 0 0 0 0,0 0 0 0 0,1-1 0 0 0,-1 0 1 0 0,0 1-1 0 0,1-1 0 0 0,-1 0 0 0 0,6-3 0 0 0,-1 0 63 0 0,-1-1-1 0 0,1 0 0 0 0,-1 0 0 0 0,0-1 1 0 0,-1 0-1 0 0,1 0 0 0 0,5-8 1 0 0,37-54 943 0 0,-28 38-772 0 0,-11 14-230 0 0,-1 1 0 0 0,-1-2 0 0 0,0 1 0 0 0,-1-1 0 0 0,-1 0 0 0 0,0 0 0 0 0,-2-1 0 0 0,5-30 0 0 0,-4 3-25 0 0,-2 0 0 0 0,-4-59 0 0 0,-1 87-4 0 0,0 0-1 0 0,-1 0 0 0 0,-1 1 0 0 0,0-1 1 0 0,-1 1-1 0 0,-1 0 0 0 0,-1 0 1 0 0,0 0-1 0 0,-1 1 0 0 0,0 0 1 0 0,-16-19-1 0 0,15 22-503 0 0,-1 0 0 0 0,0 1 0 0 0,-1 1 0 0 0,-16-14 0 0 0,20 19-24 0 0,0 1-1 0 0,0 0 1 0 0,0 0 0 0 0,-10-4-1 0 0,-5 0-1262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4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13040 0 0,'0'0'1309'0'0,"0"11"-1186"0"0,7 23 739 0 0,-3 0 0 0 0,0 0 0 0 0,-3 59 1 0 0,3 32 934 0 0,-3-115-1826 0 0,0 10 175 0 0,9 36 0 0 0,-8-50-266 0 0,0 1 1 0 0,0-1-1 0 0,1 1 1 0 0,0-1-1 0 0,0 0 1 0 0,0 0-1 0 0,1 0 1 0 0,0-1 0 0 0,5 7-1 0 0,0 0-1629 0 0,2-2-4464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48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40 253 15632 0 0,'-3'-2'142'0'0,"0"1"1"0"0,0-1 0 0 0,0 0 0 0 0,0 0-1 0 0,1 0 1 0 0,-1 0 0 0 0,0 0 0 0 0,1-1 0 0 0,-5-4-1 0 0,6 5-105 0 0,0-1-1 0 0,0 1 0 0 0,0 0 0 0 0,0 0 0 0 0,1 0 0 0 0,-1-1 1 0 0,0 1-1 0 0,1 0 0 0 0,0-1 0 0 0,-1 1 0 0 0,1-1 0 0 0,0 1 1 0 0,0 0-1 0 0,1-1 0 0 0,-1-2 0 0 0,2-5 187 0 0,1 1 0 0 0,0-1 0 0 0,0 1 0 0 0,1 0 0 0 0,0 0-1 0 0,0 0 1 0 0,1 1 0 0 0,0-1 0 0 0,1 1 0 0 0,0 0 0 0 0,0 1 0 0 0,12-12 0 0 0,-11 12-58 0 0,0 1 1 0 0,0 0 0 0 0,1 0-1 0 0,0 1 1 0 0,0 0 0 0 0,0 0-1 0 0,1 1 1 0 0,-1 0 0 0 0,1 0 0 0 0,0 1-1 0 0,0 1 1 0 0,0-1 0 0 0,12-1-1 0 0,-18 4-148 0 0,-1 0 0 0 0,0 0 1 0 0,0 0-1 0 0,0 0 0 0 0,1 1 0 0 0,-1-1 0 0 0,0 1 0 0 0,0-1 0 0 0,0 1 0 0 0,0 0 0 0 0,0-1 0 0 0,0 1 0 0 0,0 0 0 0 0,0 1 1 0 0,0-1-1 0 0,0 0 0 0 0,2 2 0 0 0,-1 0-3 0 0,0 0 0 0 0,0 1 0 0 0,-1-1-1 0 0,1 1 1 0 0,-1-1 0 0 0,0 1 0 0 0,0 0 0 0 0,2 5 0 0 0,1 5 6 0 0,-1 0 0 0 0,-1 0 0 0 0,0 0 0 0 0,1 18 1 0 0,-3-3 12 0 0,-1 0 0 0 0,-2 0 0 0 0,-8 49 1 0 0,6-53-29 0 0,-3 15 11 0 0,-2-1 0 0 0,-2 0 0 0 0,-21 51 0 0 0,26-77-4 0 0,0-1-1 0 0,-1 0 0 0 0,0 0 0 0 0,-1-1 0 0 0,0 1 1 0 0,-20 18-1 0 0,26-27 27 0 0,-1-1 0 0 0,0 0 1 0 0,0 0-1 0 0,0 0 0 0 0,0 0 0 0 0,0 0 1 0 0,0-1-1 0 0,0 1 0 0 0,-1-1 0 0 0,1 0 1 0 0,-1 0-1 0 0,-6 1 0 0 0,9-2 334 0 0,5-13 442 0 0,2 5-652 0 0,0 0 0 0 0,0 0-1 0 0,1 1 1 0 0,0 0 0 0 0,12-10 0 0 0,-3 3 113 0 0,-10 9-173 0 0,16-17 218 0 0,2 1 0 0 0,36-25 0 0 0,-52 41-323 0 0,0 1 1 0 0,1-1-1 0 0,-1 1 1 0 0,1 1 0 0 0,0-1-1 0 0,0 1 1 0 0,0 1 0 0 0,0 0-1 0 0,1 0 1 0 0,-1 1 0 0 0,1 0-1 0 0,13 1 1 0 0,-22 0-12 0 0,23 2-1575 0 0,1-2 0 0 0,-1 0-1 0 0,35-5 1 0 0,-37 2-63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4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214 102 6912 0 0,'-5'-9'480'0'0,"0"0"0"0"0,0 1-1 0 0,-11-14 1 0 0,8 13 2267 0 0,0 0-1 0 0,-16-12 0 0 0,23 19-2651 0 0,-1 1-1 0 0,0-1 1 0 0,0 1-1 0 0,0 0 1 0 0,0 0-1 0 0,0 0 1 0 0,0 0-1 0 0,-1 0 0 0 0,1 0 1 0 0,0 0-1 0 0,0 1 1 0 0,-1-1-1 0 0,1 1 1 0 0,0 0-1 0 0,0-1 1 0 0,-1 1-1 0 0,1 0 1 0 0,0 1-1 0 0,-1-1 1 0 0,1 0-1 0 0,0 1 1 0 0,-1-1-1 0 0,1 1 1 0 0,0 0-1 0 0,0-1 1 0 0,0 1-1 0 0,-1 0 1 0 0,1 0-1 0 0,0 1 1 0 0,0-1-1 0 0,1 0 0 0 0,-1 1 1 0 0,0-1-1 0 0,-2 3 1 0 0,-2 2 65 0 0,1 0-1 0 0,0 0 1 0 0,1 0 0 0 0,0 1-1 0 0,-1-1 1 0 0,2 1 0 0 0,-1 0 0 0 0,1 0-1 0 0,-3 9 1 0 0,0 7 6 0 0,1 0 1 0 0,1 0-1 0 0,1 1 0 0 0,0-1 0 0 0,2 1 1 0 0,1 0-1 0 0,5 37 0 0 0,-1-29 97 0 0,2-1-1 0 0,1 0 1 0 0,2 0-1 0 0,1-1 1 0 0,16 34-1 0 0,-22-56-147 0 0,0 0 0 0 0,0-1 0 0 0,1 0 0 0 0,0 0 0 0 0,0 0 0 0 0,0 0 0 0 0,1-1 0 0 0,10 9 0 0 0,-14-13-71 0 0,1 0-1 0 0,-1 0 1 0 0,1-1-1 0 0,-1 1 1 0 0,1-1-1 0 0,0 1 0 0 0,0-1 1 0 0,0 0-1 0 0,0 0 1 0 0,0 0-1 0 0,0-1 1 0 0,0 1-1 0 0,0-1 0 0 0,0 0 1 0 0,0 1-1 0 0,0-1 1 0 0,1-1-1 0 0,-1 1 1 0 0,0 0-1 0 0,0-1 1 0 0,0 0-1 0 0,0 1 0 0 0,0-1 1 0 0,0 0-1 0 0,0-1 1 0 0,2-1-1 0 0,1 0 17 0 0,0-1 0 0 0,0-1 0 0 0,-1 1 1 0 0,1-1-1 0 0,-1 0 0 0 0,0 0 0 0 0,-1 0 0 0 0,1-1 0 0 0,-1 0 0 0 0,0 0 0 0 0,4-9 0 0 0,4-10 101 0 0,14-43-1 0 0,-17 44-51 0 0,-4 6-73 0 0,0 0 0 0 0,-1 0 0 0 0,-1 0 1 0 0,-1 0-1 0 0,-1-1 0 0 0,0 1 0 0 0,-1-1 0 0 0,-1 1 0 0 0,-1 0 1 0 0,-1-1-1 0 0,0 1 0 0 0,-1 0 0 0 0,-1 0 0 0 0,-10-22 0 0 0,12 32 58 0 0,0 0-1 0 0,-1 0 1 0 0,0 1-1 0 0,-1-1 1 0 0,0 1-1 0 0,-5-6 0 0 0,8 10-192 0 0,-1 1 0 0 0,1-1 0 0 0,-1 1 0 0 0,1 0 0 0 0,-1 0 0 0 0,0 0 0 0 0,1 0 0 0 0,-1 0 0 0 0,0 1 0 0 0,0-1 0 0 0,-1 1 0 0 0,1 0-1 0 0,0 0 1 0 0,0 0 0 0 0,-1 0 0 0 0,1 1 0 0 0,-6-1 0 0 0,7 1-143 0 0,0 0-1 0 0,0 0 1 0 0,0 1-1 0 0,0-1 1 0 0,1 1 0 0 0,-1 0-1 0 0,0-1 1 0 0,0 1-1 0 0,0 0 1 0 0,-2 2 0 0 0,-9 6-4837 0 0,10-7 2639 0 0,-6 6-5106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10280 0 0,'0'0'5305'0'0,"12"3"-3173"0"0,66 10 516 0 0,-41-6-1614 0 0,50 4 0 0 0,153-5-198 0 0,-110-18-542 0 0,-61 4-298 0 0,41-3-41 0 0,125-7 1354 0 0,-217 18-1127 0 0,0 1 0 0 0,-1 0 0 0 0,33 9 0 0 0,-50-11-181 0 0,-1 1-1 0 0,1 0 1 0 0,0 0-1 0 0,0 0 1 0 0,0 0-1 0 0,0 0 1 0 0,0 0-1 0 0,0 0 1 0 0,0 0-1 0 0,0-1 1 0 0,0 1-1 0 0,0 0 1 0 0,0 0-1 0 0,0 0 1 0 0,0 0-1 0 0,0 0 0 0 0,0 0 1 0 0,0-1-1 0 0,0 1 1 0 0,0 0-1 0 0,0 0 1 0 0,0 0-1 0 0,0 0 1 0 0,0 0-1 0 0,0 0 1 0 0,0-1-1 0 0,0 1 1 0 0,0 0-1 0 0,0 0 1 0 0,0 0-1 0 0,0 0 1 0 0,0 0-1 0 0,0 0 1 0 0,0 0-1 0 0,0-1 1 0 0,0 1-1 0 0,0 0 1 0 0,1 0-1 0 0,-1 0 1 0 0,0 0-1 0 0,0 0 1 0 0,0 0-1 0 0,0 0 1 0 0,0 0-1 0 0,0 0 1 0 0,0 0-1 0 0,0 0 1 0 0,1 0-1 0 0,-1-1 1 0 0,0 1-1 0 0,0 0 1 0 0,-89-50 565 0 0,39 21-430 0 0,10 9-136 0 0,27 15 0 0 0,-1 0 0 0 0,0 3-9 0 0,14 2 8 0 0,-1 0 1 0 0,1 0 0 0 0,0 0-1 0 0,0 0 1 0 0,0 0-1 0 0,0 0 1 0 0,0 0-1 0 0,0 0 1 0 0,0 0 0 0 0,0 0-1 0 0,0 0 1 0 0,-1 0-1 0 0,1 0 1 0 0,0 0 0 0 0,0 0-1 0 0,0 0 1 0 0,0 0-1 0 0,0 0 1 0 0,0 0 0 0 0,0 0-1 0 0,0 0 1 0 0,0 0-1 0 0,0 0 1 0 0,0 0 0 0 0,0 0-1 0 0,0 0 1 0 0,-1 0-1 0 0,1 1 1 0 0,0-1 0 0 0,0 0-1 0 0,0 0 1 0 0,0 0-1 0 0,0 0 1 0 0,0 0-1 0 0,0 0 1 0 0,0 0 0 0 0,0 0-1 0 0,0 0 1 0 0,0 0-1 0 0,0 1 1 0 0,0-1 0 0 0,0 0-1 0 0,0 0 1 0 0,0 0-1 0 0,0 0 1 0 0,0 0 0 0 0,0 0-1 0 0,0 0 1 0 0,0 0-1 0 0,0 0 1 0 0,0 0 0 0 0,0 1-1 0 0,9 7-38 0 0,-9-8 37 0 0,7 5-21 0 0,1-1 0 0 0,0-1 0 0 0,0 0 0 0 0,0 0 0 0 0,0 0 0 0 0,1-1 0 0 0,-1 0 0 0 0,15 1 0 0 0,7-2-135 0 0,35-1 1 0 0,-23-1 103 0 0,-41 1 57 0 0,0 0 1 0 0,0 0-1 0 0,0 0 0 0 0,0 0 0 0 0,0 0 0 0 0,0 0 1 0 0,-1 1-1 0 0,1-1 0 0 0,0 0 0 0 0,0 0 0 0 0,0 1 0 0 0,-1-1 1 0 0,1 1-1 0 0,0-1 0 0 0,1 1 0 0 0,-2 0 2 0 0,0-1 0 0 0,0 0-1 0 0,0 1 1 0 0,1-1 0 0 0,-1 0-1 0 0,0 1 1 0 0,0-1-1 0 0,0 0 1 0 0,0 1 0 0 0,0-1-1 0 0,0 0 1 0 0,0 1 0 0 0,0-1-1 0 0,0 0 1 0 0,0 1 0 0 0,0-1-1 0 0,0 0 1 0 0,0 1 0 0 0,0-1-1 0 0,-1 0 1 0 0,1 1 0 0 0,0-1-1 0 0,0 0 1 0 0,0 1 0 0 0,0-1-1 0 0,-1 0 1 0 0,1 1 0 0 0,0-1-1 0 0,0 0 1 0 0,0 0 0 0 0,-1 1-1 0 0,1-1 1 0 0,0 0 0 0 0,-1 0-1 0 0,1 0 1 0 0,0 1 0 0 0,-1-1-1 0 0,-10 10 109 0 0,0 0-1 0 0,1 1 0 0 0,0 0 1 0 0,0 0-1 0 0,2 1 1 0 0,-1 1-1 0 0,1-1 0 0 0,1 1 1 0 0,-6 16-1 0 0,6-14-112 0 0,0-2 0 0 0,-11 16 0 0 0,-1 3 0 0 0,7-15-25 0 0,10-14-105 0 0,0-1 0 0 0,0 1-1 0 0,1-1 1 0 0,-1 1 0 0 0,1 0-1 0 0,-2 2 1 0 0,3-5 56 0 0,0 1 0 0 0,0-1 0 0 0,0 0 0 0 0,-1 0 0 0 0,1 0 0 0 0,0 0 0 0 0,0 1 0 0 0,0-1 0 0 0,0 0 0 0 0,0 0 0 0 0,0 0 0 0 0,0 0 0 0 0,0 1 0 0 0,0-1 0 0 0,0 0 0 0 0,0 0 0 0 0,0 0 0 0 0,0 0 0 0 0,0 1 0 0 0,0-1 0 0 0,0 0 0 0 0,0 0 1 0 0,0 0-1 0 0,0 0 0 0 0,0 0 0 0 0,1 1 0 0 0,-1-1 0 0 0,0 0 0 0 0,0 0 0 0 0,0 0 0 0 0,0 0 0 0 0,0 0 0 0 0,0 1 0 0 0,0-1 0 0 0,1 0 0 0 0,-1 0 0 0 0,0 0 0 0 0,0 0 0 0 0,0 0 0 0 0,0 0 0 0 0,0 0 0 0 0,1 0 0 0 0,-1 0 0 0 0,0 0 0 0 0,0 1 0 0 0,0-1 0 0 0,0 0 0 0 0,1 0 0 0 0,-1 0 0 0 0,0 0 0 0 0,0 0 0 0 0,0 0 0 0 0,0 0 0 0 0,1 0 0 0 0,-1 0 0 0 0,0 0 0 0 0,0-1 0 0 0,0 1 1 0 0,0 0-1 0 0,1 0 0 0 0,-1 0 0 0 0,0 0-20 0 0,6 0-1441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14 438 13824 0 0,'-7'15'629'0'0,"6"-12"1110"0"0,-4-9 1268 0 0,5-2-2017 0 0,0 1-1 0 0,1 0 1 0 0,2-10-1 0 0,16-42-421 0 0,-1 3 114 0 0,5-34-51 0 0,-13 49-519 0 0,-6 28-68 0 0,0-1 0 0 0,-2 1 0 0 0,0-1 0 0 0,1-18 0 0 0,-6 88 14 0 0,1 22-63 0 0,3-58 7 0 0,0 3-4 0 0,7 42 1 0 0,-7-59 2 0 0,1 1 1 0 0,0-1-1 0 0,0 0 1 0 0,0 0-1 0 0,1 1 0 0 0,0-2 1 0 0,0 1-1 0 0,0 0 1 0 0,1-1-1 0 0,0 1 1 0 0,5 5-1 0 0,-7-9 28 0 0,0 0 1 0 0,0-1-1 0 0,-1 1 0 0 0,1 0 1 0 0,0-1-1 0 0,1 0 0 0 0,-1 1 0 0 0,0-1 1 0 0,0 0-1 0 0,1 0 0 0 0,-1 0 0 0 0,0 0 1 0 0,1-1-1 0 0,-1 1 0 0 0,1 0 0 0 0,-1-1 1 0 0,1 0-1 0 0,-1 0 0 0 0,4 0 0 0 0,-3 0 29 0 0,0-1 0 0 0,1 0 0 0 0,-1 0-1 0 0,0 0 1 0 0,0-1 0 0 0,0 1-1 0 0,0-1 1 0 0,0 1 0 0 0,0-1 0 0 0,0 0-1 0 0,0 0 1 0 0,3-4 0 0 0,5-6 170 0 0,-1 0-1 0 0,0 0 1 0 0,-1-1 0 0 0,14-26 0 0 0,32-76 245 0 0,-42 85-466 0 0,24-64-387 0 0,-34 88-46 0 0,0 1 0 0 0,0 0 0 0 0,0 0 0 0 0,1 0 0 0 0,-1 1 0 0 0,1-1 0 0 0,5-4 0 0 0,-5 7-91 0 0,-1-1 1 0 0,0 1-1 0 0,1-1 1 0 0,0 1-1 0 0,-1 0 0 0 0,1 0 1 0 0,0 0-1 0 0,0 1 1 0 0,0-1-1 0 0,0 1 1 0 0,0 0-1 0 0,1 1 0 0 0,-1-1 1 0 0,0 0-1 0 0,0 1 1 0 0,0 0-1 0 0,5 1 1 0 0,2 0-1112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87 6912 0 0,'-1'0'265'0'0,"0"0"0"0"0,0 0 0 0 0,0 0 0 0 0,0 0 0 0 0,0 0 0 0 0,0 0 0 0 0,0 0 1 0 0,0 0-1 0 0,0-1 0 0 0,0 1 0 0 0,1 0 0 0 0,-1-1 0 0 0,0 1 0 0 0,0-1 0 0 0,-2-1 2321 0 0,-1-17 2859 0 0,2 16-4245 0 0,-1-1 1548 0 0,2 8-1221 0 0,0 6-1506 0 0,-1 4 114 0 0,1 0 0 0 0,1 0 0 0 0,1 15 0 0 0,0 25-63 0 0,-7 78 340 0 0,3-93-95 0 0,1-26-141 0 0,1 1 0 0 0,0 0 0 0 0,1-1 0 0 0,2 19 1 0 0,9-101 556 0 0,-10 23-654 0 0,-1 32-62 0 0,0 0 0 0 0,1 0 0 0 0,3-15 0 0 0,-3 26-14 0 0,0 0 1 0 0,-1 0-1 0 0,0 0 1 0 0,0 1 0 0 0,0-1-1 0 0,0 0 1 0 0,0 0-1 0 0,0 0 1 0 0,-1 0-1 0 0,1 1 1 0 0,-1-1 0 0 0,0 0-1 0 0,0 0 1 0 0,0 1-1 0 0,0-1 1 0 0,0 1 0 0 0,-1-1-1 0 0,-1-2 1 0 0,3 4-2 0 0,-1-1 2 0 0,0 0 0 0 0,1 0 0 0 0,-1 0 0 0 0,1 0 0 0 0,0 0 0 0 0,0 0 0 0 0,0 0 0 0 0,0 0 0 0 0,0-1 0 0 0,0 1 1 0 0,0 0-1 0 0,1 0 0 0 0,-1 0 0 0 0,1 0 0 0 0,-1 0 0 0 0,1 0 0 0 0,0 0 0 0 0,1-3 0 0 0,5-18 62 0 0,-4 3-8 0 0,-2 17-23 0 0,0-1-1 0 0,-1 0 1 0 0,1 1 0 0 0,-1-1 0 0 0,0 0-1 0 0,0 0 1 0 0,-1 1 0 0 0,1-1-1 0 0,-2-6 1 0 0,2 9-20 0 0,0 0-1 0 0,-1-1 1 0 0,1 1-1 0 0,0-1 1 0 0,0 1-1 0 0,0-1 1 0 0,0 1-1 0 0,0-1 0 0 0,1 1 1 0 0,-1 0-1 0 0,0-1 1 0 0,1 1-1 0 0,0-3 1 0 0,0 2 0 0 0,0 1 0 0 0,-1-1 0 0 0,1 1 0 0 0,-1-1 0 0 0,0 1 0 0 0,0-1 0 0 0,1 0 0 0 0,-1 1 0 0 0,0-1 0 0 0,-1-2 0 0 0,1 2 18 0 0,0 3 19 0 0,0 10 83 0 0,3 16 45 0 0,-3-24-180 0 0,0-1 0 0 0,0 0 0 0 0,0 0 0 0 0,-1 0 0 0 0,1 0 0 0 0,0 1 0 0 0,-1-1 0 0 0,-1 4 0 0 0,1-4 0 0 0,1 0 0 0 0,-1 0 0 0 0,1 0 0 0 0,-1 0 0 0 0,1 1 0 0 0,0-1 0 0 0,-1 0 0 0 0,2 4 0 0 0,-1 2 0 0 0,1-1 0 0 0,-1 1 0 0 0,0-1 0 0 0,0 0 0 0 0,-1 1 0 0 0,-2 8 0 0 0,3-10 3 0 0,-1 1 0 0 0,1-1 0 0 0,1 0 0 0 0,-1 0 0 0 0,1 0 0 0 0,2 9 0 0 0,-1-8 4 0 0,-1 1-1 0 0,0-1 1 0 0,0 0-1 0 0,0 9 0 0 0,-4 117 65 0 0,-2-63 88 0 0,0-17 219 0 0,-5-73-218 0 0,7 4-80 0 0,-2-18-29 0 0,3 5-26 0 0,1-7 14 0 0,2 25-29 0 0,-2 0-1 0 0,-2-20 1 0 0,0 3 14 0 0,-17-120 34 0 0,7 62-41 0 0,6 51-17 0 0,5 25 0 0 0,0-1 0 0 0,0 1 0 0 0,1-12 0 0 0,2 24 0 0 0,1 0 0 0 0,0 0 0 0 0,-1 0 0 0 0,1 0 0 0 0,-1 0 0 0 0,0 0 0 0 0,3 4 0 0 0,-3-1 0 0 0,-1-1 0 0 0,1 0 0 0 0,-1 1 0 0 0,1-1 0 0 0,-1 1 0 0 0,-1 5 0 0 0,1-4 0 0 0,-1 0 0 0 0,2 0 0 0 0,0 9 0 0 0,2 1 0 0 0,-1-1 0 0 0,0 1 0 0 0,-1 0 0 0 0,0 0 0 0 0,-2 0 0 0 0,-4 31 0 0 0,2-20 21 0 0,0 46 0 0 0,1-8 1 0 0,1-46-22 0 0,0-1 0 0 0,2 0 0 0 0,4 30 0 0 0,-1-35 0 0 0,-3-8 0 0 0,0 0 0 0 0,0 0 0 0 0,0 0 0 0 0,-1 0 0 0 0,1 7 0 0 0,-3-7-28 0 0,2-4-113 0 0,1-2-435 0 0,-1 0 175 0 0,1 0 0 0 0,0 0 0 0 0,0 0 0 0 0,0 0 1 0 0,0 0-1 0 0,-1 0 0 0 0,1 0 0 0 0,0-3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6448 0 0,'0'0'877'0'0,"3"-12"3191"0"0,1-5 7196 0 0,2 24-10370 0 0,-4-3-765 0 0,0 1 0 0 0,0 0 0 0 0,-1-1 0 0 0,1 1 0 0 0,-1 0 1 0 0,0 0-1 0 0,-1 0 0 0 0,1 0 0 0 0,-1 7 0 0 0,3 13 191 0 0,9 96-56 0 0,-9-77-225 0 0,12 63-1 0 0,-11-91-207 0 0,-3-9-260 0 0,0 0 0 0 0,1 1 0 0 0,0-1 0 0 0,1 0 0 0 0,4 11 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16384 0 0,'5'-3'6842'0'0,"13"-1"-4349"0"0,28-4-2662 0 0,-31 6 1049 0 0,-5 0-775 0 0,0-1 0 0 0,-1 0 0 0 0,10-5 0 0 0,-9 4-269 0 0,-1 1-1 0 0,1-1 1 0 0,11-1 0 0 0,21-1-2919 0 0,-25 2-5331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13824 0 0,'0'0'1056'0'0,"-14"6"-600"0"0,12-4-461 0 0,-1 1 569 0 0,-1 0-1 0 0,1 0 0 0 0,-1 1 0 0 0,1 0 1 0 0,0-1-1 0 0,-4 9 0 0 0,-10 15 1378 0 0,12-21-1662 0 0,1 1 0 0 0,0-1-1 0 0,-4 9 1 0 0,-31 86 1652 0 0,34-84-1665 0 0,0 1-1 0 0,2-1 1 0 0,0 1 0 0 0,-1 20 0 0 0,3-22-109 0 0,2 108 704 0 0,0-109-814 0 0,0 0 0 0 0,2 0 1 0 0,0 0-1 0 0,1 0 0 0 0,0-1 1 0 0,7 16-1 0 0,-8-24-43 0 0,4 10 2 0 0,12 20-1 0 0,-16-32-5 0 0,0 1-1 0 0,1-1 1 0 0,-1 0 0 0 0,1 0 0 0 0,0 0-1 0 0,0 0 1 0 0,0-1 0 0 0,6 4-1 0 0,-9-6-131 0 0,1 0 0 0 0,-1 0-1 0 0,1 0 1 0 0,0-1 0 0 0,-1 1-1 0 0,1 0 1 0 0,0-1 0 0 0,0 0-1 0 0,-1 1 1 0 0,1-1 0 0 0,2 0-1 0 0,-1 0-2207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 10136 0 0,'6'10'11383'0'0,"-1"-16"-11072"0"0,-1 0-1 0 0,1 0 0 0 0,-1 0 0 0 0,-1 0 0 0 0,1-1 0 0 0,-1 1 0 0 0,0-1 1 0 0,0 0-1 0 0,2-11 0 0 0,6-12 471 0 0,5-14-87 0 0,-1-1 0 0 0,10-53 0 0 0,-21 78-858 0 0,6-22-229 0 0,-8 31 424 0 0,-3 0 22 0 0,1 10 15 0 0,-1 3-61 0 0,1-1 1 0 0,0 1-1 0 0,0 0 0 0 0,0 0 0 0 0,0 0 1 0 0,1 0-1 0 0,-1-1 0 0 0,1 4 0 0 0,1 7 3 0 0,0 43 41 0 0,1 26-48 0 0,-1-70-3 0 0,-1 0 0 0 0,2 0 0 0 0,-1 0-1 0 0,2-1 1 0 0,4 13 0 0 0,20 22 152 0 0,-28-44-142 0 0,1 0-1 0 0,-1-1 1 0 0,1 1-1 0 0,-1 0 1 0 0,1 0-1 0 0,-1 0 1 0 0,1-1-1 0 0,-1 1 1 0 0,1 0-1 0 0,-1-1 1 0 0,1 1-1 0 0,0-1 1 0 0,0 1-1 0 0,-1 0 1 0 0,1-1-1 0 0,0 0 0 0 0,0 1 1 0 0,0-1-1 0 0,-1 1 1 0 0,1-1-1 0 0,0 0 1 0 0,0 0-1 0 0,0 1 1 0 0,0-1-1 0 0,1 0 1 0 0,0 0 9 0 0,-1 0 1 0 0,1-1-1 0 0,0 1 0 0 0,0-1 1 0 0,0 1-1 0 0,0-1 0 0 0,-1 0 0 0 0,1 1 1 0 0,0-1-1 0 0,0 0 0 0 0,2-2 1 0 0,2-1 75 0 0,-1-1 1 0 0,1 0-1 0 0,-1 0 1 0 0,1-1 0 0 0,4-7-1 0 0,-2 1 16 0 0,0-1 0 0 0,-1 0 0 0 0,0 0 0 0 0,-1-1 0 0 0,-1 0 0 0 0,0 0-1 0 0,-1 0 1 0 0,-1-1 0 0 0,0 1 0 0 0,1-17 0 0 0,-3 14-123 0 0,0 8-62 0 0,0-1 1 0 0,-1 0-1 0 0,0 1 1 0 0,-3-17-1 0 0,2-6-2454 0 0,1 21-3760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5064 0 0,'0'0'13663'0'0,"1"-1"-12912"0"0,33-15 3121 0 0,-22 19-2500 0 0,-12-3-1342 0 0,1 0 0 0 0,-1 0 0 0 0,1 0 1 0 0,-1 0-1 0 0,1 0 0 0 0,-1 1 0 0 0,1-1 0 0 0,-1 0 1 0 0,1 0-1 0 0,-1 1 0 0 0,1-1 0 0 0,-1 0 0 0 0,0 1 0 0 0,1-1 1 0 0,-1 1-1 0 0,0-1 0 0 0,1 0 0 0 0,-1 1 0 0 0,0-1 1 0 0,1 1-1 0 0,-1-1 0 0 0,0 1 0 0 0,0-1 0 0 0,0 1 0 0 0,1-1 1 0 0,-1 1-1 0 0,0-1 0 0 0,0 1 0 0 0,0 0 0 0 0,0 19 726 0 0,-1-7-84 0 0,3 4-355 0 0,-2 29 0 0 0,0 9-55 0 0,1-47-229 0 0,-2 0-1 0 0,1 0 1 0 0,-2 10 0 0 0,0-10-25 0 0,2 1 0 0 0,-1-1 0 0 0,1 10 0 0 0,13 82-356 0 0,-12-71 558 0 0,-2-26-201 0 0,1 1 0 0 0,0-1-1 0 0,0 1 1 0 0,0-1 0 0 0,0 1-1 0 0,1-1 1 0 0,-1 1 0 0 0,1-1-1 0 0,1 4 1 0 0,-1-4-39 0 0,1 0-34 0 0,-1-1 0 0 0,0 1 0 0 0,0 1 0 0 0,0-1 0 0 0,-1 0 0 0 0,2 6-1 0 0,-2-9 12 0 0,0 0-1 0 0,0 0 0 0 0,0 0 0 0 0,0 0 0 0 0,0 1 0 0 0,0-1 0 0 0,0 0 0 0 0,0 0 0 0 0,0 0 0 0 0,0 0 0 0 0,1 0 0 0 0,-1 1 1 0 0,0-1-1 0 0,0 0 0 0 0,0 0 0 0 0,0 0 0 0 0,0 0 0 0 0,0 0 0 0 0,1 0 0 0 0,-1 1 0 0 0,0-1 0 0 0,0 0 0 0 0,0 0 0 0 0,0 0 0 0 0,1 0 1 0 0,-1 0-1 0 0,0 0 0 0 0,0 0 0 0 0,0 0 0 0 0,1 0 0 0 0,-1 0 0 0 0,0 0 0 0 0,0 0 0 0 0,0 0 0 0 0,0 0 0 0 0,1 0 0 0 0,-1 0 1 0 0,0 0-1 0 0,0 0 0 0 0,0 0 0 0 0,1 0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17503 0 0,'0'0'4770'0'0,"15"-5"-2092"0"0,2-1-1746 0 0,-1 2-1 0 0,35-6 1 0 0,12-2-1196 0 0,-59 11 11 0 0,1 0 1 0 0,-1 0-1 0 0,0 1 1 0 0,0 0-1 0 0,0-1 1 0 0,0 2-1 0 0,0-1 1 0 0,0 0-1 0 0,0 1 1 0 0,6 1-1 0 0,16 2-6572 0 0,-6-3-886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11520 0 0,'0'0'2449'0'0,"6"9"2717"0"0,-4-1-4492 0 0,5 25 704 0 0,-2 0 0 0 0,3 52 0 0 0,-16 153-422 0 0,8-231-1059 0 0,0 0 0 0 0,0 0-1 0 0,1 0 1 0 0,0 0 0 0 0,3 8-1 0 0,4 4-7241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19351 0 0,'9'9'1943'0'0,"-6"-8"-1799"0"0,0-1 1 0 0,0 1-1 0 0,0 0 0 0 0,0 0 1 0 0,0 1-1 0 0,0-1 0 0 0,0 1 0 0 0,-1-1 1 0 0,1 1-1 0 0,0 0 0 0 0,-1 0 1 0 0,1 0-1 0 0,-1 0 0 0 0,4 5 0 0 0,10 7 1672 0 0,-13-12-1738 0 0,0 1-1 0 0,0 0 1 0 0,0 0 0 0 0,0 0 0 0 0,-1 0-1 0 0,1 1 1 0 0,-1-1 0 0 0,0 1-1 0 0,0-1 1 0 0,0 1 0 0 0,0 0 0 0 0,-1 0-1 0 0,1 0 1 0 0,0 5 0 0 0,1 5 284 0 0,-1 0 1 0 0,0 26-1 0 0,-2-19-274 0 0,2 8-88 0 0,-2 1 0 0 0,-1-1 0 0 0,-9 50 0 0 0,6-58 0 0 0,0-1 0 0 0,-2-1 0 0 0,-13 35 0 0 0,-12 19-65 0 0,-4 10-546 0 0,28-71 251 0 0,0 1 0 0 0,0-1 0 0 0,-1-1 0 0 0,-12 14 0 0 0,12-16-5830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11544 0 0,'2'-2'123'0'0,"-1"-1"1"0"0,1 1-1 0 0,-1 0 0 0 0,0 0 1 0 0,0-1-1 0 0,0 1 1 0 0,0-1-1 0 0,0 1 1 0 0,0-4-1 0 0,5-10-112 0 0,0 3 156 0 0,-4 5 887 0 0,0 0 0 0 0,0 1 0 0 0,7-15-1 0 0,-6 13-30 0 0,0-3 2970 0 0,1 11-2033 0 0,0 7-712 0 0,-1-1-1212 0 0,0 1 0 0 0,-1-1 0 0 0,0 1-1 0 0,0 0 1 0 0,-1 0 0 0 0,1 0 0 0 0,-1 0 0 0 0,-1 0 0 0 0,1 9-1 0 0,-1 8 328 0 0,-3 27 0 0 0,-3-5 27 0 0,-2 35-52 0 0,-6 32-154 0 0,10-79-184 0 0,3-23 0 0 0,0 0 0 0 0,0 1 0 0 0,1 10 0 0 0,1 29-4017 0 0,0-39-4509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3680 0 0,'0'0'167'0'0,"-5"10"409"0"0,-8 3 6837 0 0,0 0-3281 0 0,5-6-3493 0 0,1 1 0 0 0,0 0 0 0 0,0 0 0 0 0,1 0 0 0 0,-8 14 1 0 0,1-3-405 0 0,7-9-28 0 0,0 0 0 0 0,1 1 0 0 0,0-1 1 0 0,0 1-1 0 0,-2 12 0 0 0,-12 56 1553 0 0,17-71-1456 0 0,1-1 0 0 0,0 0 0 0 0,0 1 0 0 0,1-1 0 0 0,0 1 0 0 0,0-1 0 0 0,1 0 1 0 0,0 1-1 0 0,0-1 0 0 0,3 8 0 0 0,-3-14 461 0 0,0-1-706 0 0,1 0 0 0 0,-1-1 0 0 0,0 1 0 0 0,1-1 0 0 0,-1 1 1 0 0,1-1-1 0 0,-1 0 0 0 0,0 1 0 0 0,0-1 0 0 0,1 0 0 0 0,-1 0 0 0 0,0 0 0 0 0,0 0 0 0 0,0 0 0 0 0,0 0 0 0 0,0 0 0 0 0,1-2 0 0 0,13-22 342 0 0,-1-7-262 0 0,-1 0 1 0 0,-2-1-1 0 0,-1 0 0 0 0,5-36 0 0 0,-1 4-2008 0 0,-12 45 826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93 20359 0 0,'-5'11'2212'0'0,"8"-10"-1976"0"0,0-1-1 0 0,0 1 0 0 0,0-1 0 0 0,0 1 0 0 0,0-1 1 0 0,0 0-1 0 0,0 0 0 0 0,0 0 0 0 0,0-1 0 0 0,4 0 1 0 0,33-10 1082 0 0,-30 8-1094 0 0,11-4 31 0 0,206-68-1090 0 0,-210 70-904 0 0,2 2-84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0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11 390 17711 0 0,'0'0'811'0'0,"-4"-4"266"0"0,3 3-1011 0 0,0 0 0 0 0,1 0-1 0 0,-1 0 1 0 0,0 0-1 0 0,1 0 1 0 0,-1 0 0 0 0,1 0-1 0 0,0 0 1 0 0,-1 0-1 0 0,1 0 1 0 0,0 0 0 0 0,0 0-1 0 0,0-1 1 0 0,0 1-1 0 0,0-2 1 0 0,-1-1 399 0 0,1 0-111 0 0,0 0-1 0 0,1 0 1 0 0,-1 0-1 0 0,0-1 1 0 0,1 1-1 0 0,0 0 1 0 0,0 0-1 0 0,4-8 1 0 0,-1-1 421 0 0,-3 9-583 0 0,1-1-1 0 0,0 1 1 0 0,0 0-1 0 0,1-1 0 0 0,3-4 1 0 0,7-12 210 0 0,-10 14-286 0 0,0 1-1 0 0,0 0 1 0 0,0 0 0 0 0,1 0-1 0 0,0 0 1 0 0,0 0 0 0 0,9-7-1 0 0,-8 7-9 0 0,0 0 1 0 0,0 0-1 0 0,5-9 0 0 0,-6 8-1 0 0,0 1-1 0 0,1-1 0 0 0,8-7 1 0 0,4-5 143 0 0,-15 15-198 0 0,1 0 0 0 0,0 0 0 0 0,0 1 0 0 0,1 0-1 0 0,-1-1 1 0 0,1 1 0 0 0,0 0 0 0 0,4-2 0 0 0,-7 5-47 0 0,-1 0 0 0 0,1-1 0 0 0,0 1 0 0 0,-1 0 0 0 0,1 0 0 0 0,0 0 0 0 0,-1 0 0 0 0,1 0 0 0 0,0 0 0 0 0,-1 0 0 0 0,1 0 0 0 0,0 0 0 0 0,0 0 0 0 0,-1 0 0 0 0,1 1 0 0 0,0-1 0 0 0,-1 0 0 0 0,1 0 0 0 0,-1 1 0 0 0,1-1 0 0 0,0 0 0 0 0,-1 1-1 0 0,1-1 1 0 0,-1 1 0 0 0,1-1 0 0 0,-1 1 0 0 0,1-1 0 0 0,-1 1 0 0 0,1-1 0 0 0,0 2 0 0 0,1 0 30 0 0,0 1-32 0 0,0-1 0 0 0,0 1 0 0 0,0-1 0 0 0,-1 1-1 0 0,1 0 1 0 0,-1-1 0 0 0,1 1 0 0 0,-1 0-1 0 0,0 0 1 0 0,0 0 0 0 0,0 0 0 0 0,-1 0-1 0 0,1 5 1 0 0,3 8 10 0 0,9 33 39 0 0,-8-31-28 0 0,0-1 1 0 0,8 20-1 0 0,-5-13-22 0 0,-6-19 0 0 0,-1 0 0 0 0,1 0 0 0 0,0 0 0 0 0,0 0 0 0 0,1 0 0 0 0,5 8 0 0 0,-5-10 30 0 0,0 0-1 0 0,0 0 0 0 0,0 0 1 0 0,0 0-1 0 0,0 0 1 0 0,0-1-1 0 0,1 1 1 0 0,0-1-1 0 0,-1 0 1 0 0,6 2-1 0 0,-8-4-13 0 0,1 1-1 0 0,0-1 1 0 0,0 1-1 0 0,0-1 1 0 0,0 0-1 0 0,0 0 1 0 0,0 0-1 0 0,-1 0 1 0 0,1 0-1 0 0,0-1 1 0 0,0 1 0 0 0,0-1-1 0 0,0 1 1 0 0,-1-1-1 0 0,1 1 1 0 0,0-1-1 0 0,0 0 1 0 0,-1 0-1 0 0,1 0 1 0 0,0 0-1 0 0,-1 0 1 0 0,1 0-1 0 0,-1 0 1 0 0,0-1 0 0 0,2-1-1 0 0,3-3 55 0 0,-1 0-1 0 0,0-1 1 0 0,0 0-1 0 0,0 0 1 0 0,-1 0-1 0 0,0 0 1 0 0,0-1-1 0 0,3-11 1 0 0,-3 6 4 0 0,-1-1-1 0 0,0 1 1 0 0,0-1 0 0 0,0-17 0 0 0,0-1-247 0 0,2 0 1 0 0,11-37-1 0 0,-15 68 108 0 0,6-24-4214 0 0,-3 14-419 0 0,4-12-4568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1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11832 0 0,'0'81'1186'0'0,"1"-82"-338"0"0,4-3-342 0 0,0 0 3325 0 0,-4 1-4435 0 0,8-14 8312 0 0,-8 26-6601 0 0,7 193 1078 0 0,6 127-1700 0 0,-11-292-465 0 0,-2-28-190 0 0,0-1 0 0 0,0 1 0 0 0,-1 0 0 0 0,0 0 0 0 0,-3 14 0 0 0,3-23 63 0 0,-1 1-1 0 0,1 0 0 0 0,0-1 0 0 0,-1 1 0 0 0,1-1 0 0 0,-1 1 0 0 0,1-1 0 0 0,-1 1 0 0 0,1-1 0 0 0,-1 1 0 0 0,1-1 0 0 0,-1 1 0 0 0,1-1 0 0 0,-1 0 0 0 0,0 1 0 0 0,1-1 0 0 0,-1 0 0 0 0,0 0 0 0 0,1 1 0 0 0,-1-1 0 0 0,0 0 0 0 0,1 0 0 0 0,-1 0 0 0 0,0 0 0 0 0,1 0 0 0 0,-1 0 1 0 0,0 0-1 0 0,1 0 0 0 0,-1 0 0 0 0,0 0 0 0 0,0 0 0 0 0,1-1 0 0 0,-1 1 0 0 0,1 0 0 0 0,-1 0 0 0 0,-1-1 0 0 0,-9-4-1407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1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21191 0 0,'0'0'37'0'0,"0"0"0"0"0,0 0 1 0 0,0 0-1 0 0,0 0 0 0 0,0 0 0 0 0,0 0 0 0 0,0 0 0 0 0,0 0 0 0 0,0 0 0 0 0,-1 0 0 0 0,1 0 0 0 0,0-1 0 0 0,0 1 0 0 0,0 0 0 0 0,0 0 0 0 0,0 0 0 0 0,0 0 0 0 0,0 0 1 0 0,0 0-1 0 0,0 0 0 0 0,0 0 0 0 0,0 0 0 0 0,0 0 0 0 0,0 0 0 0 0,0 0 0 0 0,0-1 0 0 0,0 1 0 0 0,0 0 0 0 0,0 0 0 0 0,0 0 0 0 0,0 0 0 0 0,0 0 0 0 0,0 0 1 0 0,1 0-1 0 0,-1 0 0 0 0,0 0 0 0 0,0 0 0 0 0,0 0 0 0 0,0 0 0 0 0,0 0 0 0 0,0-1 0 0 0,0 1 0 0 0,0 0 0 0 0,0 0 0 0 0,0 0 0 0 0,0 0 0 0 0,0 0 0 0 0,0 0 0 0 0,0 0 1 0 0,0 0-1 0 0,1 0 0 0 0,-1 0 0 0 0,0 0 0 0 0,0 0 0 0 0,0 0 0 0 0,8-1 478 0 0,13 0-612 0 0,-19 1 374 0 0,29-1 524 0 0,1-1 1 0 0,-1-2-1 0 0,34-8 0 0 0,91-35 1254 0 0,21-7-1693 0 0,-124 39-555 0 0,-33 10-603 0 0,0 0 0 0 0,0 1-1 0 0,1 1 1 0 0,24 0 0 0 0,-30 3-831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1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20959 0 0,'0'0'2107'0'0,"10"-13"804"0"0,-5 4-2472 0 0,0 1 1 0 0,1-1-1 0 0,0 1 0 0 0,1 0 1 0 0,-1 0-1 0 0,2 1 1 0 0,-1 0-1 0 0,10-7 1 0 0,12-13 436 0 0,-3 2-242 0 0,-9 10-796 0 0,-1-2 1 0 0,-1 0-1 0 0,17-23 0 0 0,-20 23 333 0 0,0 1 0 0 0,1 0 0 0 0,27-23 0 0 0,-38 37-193 0 0,1 1 0 0 0,-1-1-1 0 0,1 1 1 0 0,-1 0 0 0 0,1 0-1 0 0,0 0 1 0 0,5-1 0 0 0,11-4-144 0 0,-18 5 165 0 0,0 1 0 0 0,0 0 0 0 0,0-1 0 0 0,0 1 0 0 0,1 0 0 0 0,-1 0 0 0 0,0 0 0 0 0,0 0 0 0 0,0 0 0 0 0,0 0 0 0 0,0 1 0 0 0,1-1 0 0 0,-1 0 0 0 0,0 0 0 0 0,0 1 0 0 0,0-1 0 0 0,0 1-1 0 0,0-1 1 0 0,0 1 0 0 0,0 0 0 0 0,0-1 0 0 0,0 1 0 0 0,0 0 0 0 0,0-1 0 0 0,-1 1 0 0 0,1 0 0 0 0,0 0 0 0 0,0 0 0 0 0,-1 0 0 0 0,2 1 0 0 0,1 3-4 0 0,0-1-1 0 0,-1 0 1 0 0,1 1 0 0 0,-1-1-1 0 0,3 9 1 0 0,12 59-11 0 0,1 4-15 0 0,-15-66 28 0 0,1 0 0 0 0,0 0 1 0 0,0-1-1 0 0,1 0 0 0 0,7 12 0 0 0,-10-19 12 0 0,-1 0 0 0 0,1 0-1 0 0,0 0 1 0 0,-1 0 0 0 0,1 0 0 0 0,0-1-1 0 0,0 1 1 0 0,1 0 0 0 0,-1-1 0 0 0,0 0-1 0 0,0 1 1 0 0,1-1 0 0 0,-1 0 0 0 0,0 0 0 0 0,1 0-1 0 0,3 0 1 0 0,-2-1 21 0 0,-1 1 0 0 0,1-1 1 0 0,-1 0-1 0 0,1 0 0 0 0,0-1 0 0 0,-1 1 0 0 0,1-1 0 0 0,-1 0 1 0 0,1 0-1 0 0,5-2 0 0 0,-1-1 28 0 0,0-1 0 0 0,0 1 0 0 0,0-1 0 0 0,-1-1 1 0 0,0 1-1 0 0,0-1 0 0 0,0 0 0 0 0,11-14 0 0 0,-7 3-21 0 0,-1 1 0 0 0,-1-2-1 0 0,0 1 1 0 0,6-20 0 0 0,-6 16-13 0 0,9-21-520 0 0,-2-1 1 0 0,-1 0-1 0 0,-3-2 1 0 0,-1 1-1 0 0,5-54 1 0 0,-13 67-1328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1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140 229 5528 0 0,'0'0'422'0'0,"1"-13"3796"0"0,-1 9-3897 0 0,1 0 1 0 0,-1-1 0 0 0,1 1-1 0 0,-1 0 1 0 0,-1 0 0 0 0,1-1-1 0 0,0 1 1 0 0,-1 0 0 0 0,-2-7 0 0 0,-15-37 1054 0 0,16 44-1292 0 0,2 3-49 0 0,0 0 1 0 0,-1 0-1 0 0,1 1 0 0 0,0-1 1 0 0,0 0-1 0 0,-1 0 0 0 0,1 1 1 0 0,-1-1-1 0 0,1 0 0 0 0,-1 1 1 0 0,1-1-1 0 0,-1 1 0 0 0,1-1 1 0 0,-1 1-1 0 0,0-1 0 0 0,1 1 0 0 0,-1-1 1 0 0,0 1-1 0 0,1-1 0 0 0,-1 1 1 0 0,0 0-1 0 0,1-1 0 0 0,-1 1 1 0 0,0 0-1 0 0,0 0 0 0 0,1 0 1 0 0,-1 0-1 0 0,0-1 0 0 0,0 1 1 0 0,0 0-1 0 0,1 0 0 0 0,-3 1 1 0 0,2-1-28 0 0,0 1 0 0 0,0-1-1 0 0,0 1 1 0 0,0-1 0 0 0,1 1 0 0 0,-1 0 0 0 0,0-1 0 0 0,0 1 0 0 0,0 0-1 0 0,0 0 1 0 0,1 0 0 0 0,-1 0 0 0 0,0-1 0 0 0,1 1 0 0 0,-1 0 0 0 0,1 0-1 0 0,-1 0 1 0 0,1 0 0 0 0,-1 0 0 0 0,1 1 0 0 0,0-1 0 0 0,0 0 0 0 0,-1 1 0 0 0,-3 12-9 0 0,-2 4 15 0 0,6-14 18 0 0,0 0 0 0 0,-1 0 0 0 0,0 0-1 0 0,0 0 1 0 0,0 0 0 0 0,-2 4 0 0 0,1-4 3 0 0,0 1 1 0 0,1-1-1 0 0,0 1 0 0 0,-1 5 1 0 0,-18 149 1126 0 0,-8 31-981 0 0,23-152-40 0 0,4-31-82 0 0,0 0 1 0 0,1 0-1 0 0,0 0 1 0 0,0 0-1 0 0,3 12 1 0 0,-3-17-33 0 0,0 0 0 0 0,1-1 1 0 0,-1 1-1 0 0,1 0 1 0 0,-1-1-1 0 0,1 1 0 0 0,-1-1 1 0 0,1 1-1 0 0,0-1 0 0 0,0 1 1 0 0,0-1-1 0 0,0 0 0 0 0,0 1 1 0 0,0-1-1 0 0,0 0 1 0 0,0 0-1 0 0,1 0 0 0 0,-1 0 1 0 0,0 0-1 0 0,1 0 0 0 0,-1 0 1 0 0,0 0-1 0 0,1 0 1 0 0,-1-1-1 0 0,1 1 0 0 0,0-1 1 0 0,-1 1-1 0 0,4 0 0 0 0,1-1 63 0 0,1 0-1 0 0,0-1 0 0 0,0 1 0 0 0,-1-1 0 0 0,1-1 0 0 0,0 1 0 0 0,8-4 1 0 0,1-1-71 0 0,27-15 0 0 0,8-10-19 0 0,58-45 0 0 0,-95 65-9 0 0,1 1 0 0 0,0 0 0 0 0,1 1 0 0 0,0 1 0 0 0,0 1 0 0 0,28-9-1 0 0,-14 7 10 0 0,0 1 0 0 0,1 2 0 0 0,0 1 0 0 0,0 1 0 0 0,51 1 0 0 0,84 5 42 0 0,-59-2-28 0 0,-9 0-14 0 0,46 3-88 0 0,0 2 26 0 0,20 2 60 0 0,42 4 14 0 0,60 6 162 0 0,-109-6-354 0 0,71 9 158 0 0,-182-16 25 0 0,0-2 0 0 0,0-1-1 0 0,61-8 1 0 0,-24 2 48 0 0,30-3 5 0 0,55-2 71 0 0,-90 7-62 0 0,-28 0-34 0 0,167-2 28 0 0,-86 1-59 0 0,19 1 0 0 0,22-1 0 0 0,-25-1 0 0 0,-75 6 0 0 0,47 2 0 0 0,-26 7 36 0 0,38 0 118 0 0,-90-9-111 0 0,-12 0 5 0 0,52-6-1 0 0,-70 3-19 0 0,0-1 0 0 0,0 0-1 0 0,20-10 1 0 0,2 0-3 0 0,58-23 167 0 0,-80 33-149 0 0,0 0 0 0 0,19-2-1 0 0,-5 0-34 0 0,-22 5 6 0 0,1-1 0 0 0,-1-1 0 0 0,0 1 0 0 0,1 0 0 0 0,-1-1 0 0 0,0 0 0 0 0,0 0 0 0 0,0 0 0 0 0,0 0 0 0 0,-1 0 0 0 0,1 0 0 0 0,0-1 0 0 0,-1 1 0 0 0,0-1-1 0 0,1 0 1 0 0,-1 0 0 0 0,2-3 0 0 0,3-7 182 0 0,-1 1 0 0 0,-1-1 0 0 0,5-15 0 0 0,-1 4-5 0 0,48-137 565 0 0,-53 153-747 0 0,1-1-1 0 0,0 1 1 0 0,0-1 0 0 0,1 1 0 0 0,-1 1 0 0 0,2-1 0 0 0,-1 1 0 0 0,1 0 0 0 0,0 1 0 0 0,1-1-1 0 0,14-8 1 0 0,-19 13-277 0 0,-1 1-1 0 0,1-1 0 0 0,0 1 0 0 0,0 0 1 0 0,0 0-1 0 0,1 0 0 0 0,-1 0 0 0 0,0 0 1 0 0,0 1-1 0 0,0 0 0 0 0,1-1 0 0 0,-1 1 1 0 0,0 0-1 0 0,0 1 0 0 0,1-1 0 0 0,-1 0 0 0 0,0 1 1 0 0,0 0-1 0 0,0 0 0 0 0,0 0 0 0 0,0 0 1 0 0,0 0-1 0 0,0 1 0 0 0,0-1 0 0 0,0 1 1 0 0,0 0-1 0 0,4 3 0 0 0,1 3-6437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1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2760 0 0,'1'0'207'0'0,"2"-2"1198"0"0,-6-17 5605 0 0,4 14-6617 0 0,1 0 0 0 0,-1 0 0 0 0,1 0 0 0 0,0 1 0 0 0,1-1-1 0 0,-1 0 1 0 0,1 1 0 0 0,0 0 0 0 0,0 0 0 0 0,0-1 0 0 0,1 2-1 0 0,-1-1 1 0 0,7-5 0 0 0,-7 7-253 0 0,-2 1-48 0 0,0 0 0 0 0,0 0 0 0 0,1 0-1 0 0,-1 0 1 0 0,0 0 0 0 0,1 1 0 0 0,-1-1-1 0 0,1 0 1 0 0,-1 1 0 0 0,1-1 0 0 0,-1 1 0 0 0,4-1-1 0 0,-4 1 292 0 0,-3 8-40 0 0,2-4-308 0 0,1 1 1 0 0,-1-1-1 0 0,1 0 1 0 0,-1 1-1 0 0,1-1 1 0 0,0 0-1 0 0,1 0 1 0 0,-1 0-1 0 0,4 7 1 0 0,5 15 59 0 0,-5-8 5 0 0,-2 0 0 0 0,0 0 0 0 0,1 20 0 0 0,3 23 208 0 0,-2-27-104 0 0,-2-14-33 0 0,9 27-1 0 0,-4-13-21 0 0,-7-31-139 0 0,0-1 0 0 0,0 1 0 0 0,0 0 0 0 0,0 0-1 0 0,0 0 1 0 0,1-1 0 0 0,-1 1 0 0 0,1-1 0 0 0,0 1 0 0 0,0-1 0 0 0,-1 0 0 0 0,2 1 0 0 0,-1-1 0 0 0,0 0 0 0 0,0 0 0 0 0,1 0 0 0 0,-1-1 0 0 0,1 1 0 0 0,-1-1 0 0 0,1 1 0 0 0,0-1 0 0 0,-1 0 0 0 0,1 0 0 0 0,0 0 0 0 0,0 0 0 0 0,0-1 0 0 0,0 1 0 0 0,0-1 0 0 0,0 0-1 0 0,0 1 1 0 0,5-2 0 0 0,12-2 146 0 0,0-1-1 0 0,0-1 0 0 0,-1-1 0 0 0,0 0 1 0 0,31-16-1 0 0,-25 11-199 0 0,0 1-1 0 0,38-9 1 0 0,-14 7 83 0 0,1 3-1 0 0,101-6 1 0 0,-126 15-37 0 0,0 2-1 0 0,46 7 1 0 0,-58-6-58 0 0,-1 0 1 0 0,1 1 0 0 0,-1 1 0 0 0,0 0-1 0 0,0 0 1 0 0,0 1 0 0 0,13 9 0 0 0,-18-9 7 0 0,5 2 108 0 0,-1 0 1 0 0,1 0 0 0 0,1-1-1 0 0,0 0 1 0 0,20 7 0 0 0,-31-14-69 0 0,0 1 0 0 0,0-1 0 0 0,0 0 0 0 0,-1 0 0 0 0,1 0 0 0 0,0 0 0 0 0,0 0 0 0 0,0 0 0 0 0,0 0 0 0 0,-1-1 0 0 0,1 1 0 0 0,0 0 0 0 0,0-1 0 0 0,-1 0 0 0 0,1 1 0 0 0,0-1 0 0 0,-1 0 0 0 0,1 0 0 0 0,0 0 0 0 0,-1 0 0 0 0,1 0 0 0 0,-1-1 0 0 0,0 1 0 0 0,1 0 0 0 0,-1-1 0 0 0,0 1 0 0 0,2-3 0 0 0,2-5 80 0 0,0 0 0 0 0,0 0 0 0 0,-1 0 0 0 0,4-10 0 0 0,-1 1-98 0 0,37-83 161 0 0,-36 81-103 0 0,0-1 0 0 0,-2 1 0 0 0,0-1 0 0 0,4-37 0 0 0,1 2-151 0 0,-5 24-45 0 0,-3 12-1439 0 0,12-36 0 0 0,-1 13-243 0 0,-4 5-9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10136 0 0,'0'-1'237'0'0,"0"0"1"0"0,1 0-1 0 0,-1 0 1 0 0,0 0-1 0 0,0 0 1 0 0,1 0-1 0 0,-1 1 1 0 0,1-1 0 0 0,-1 0-1 0 0,0 0 1 0 0,1 0-1 0 0,0 1 1 0 0,-1-1-1 0 0,1 0 1 0 0,-1 1-1 0 0,1-1 1 0 0,0 0-1 0 0,0 1 1 0 0,-1-1-1 0 0,1 1 1 0 0,0-1 0 0 0,0 1-1 0 0,0-1 1 0 0,1 1-1 0 0,27-9 2104 0 0,-16 5-1998 0 0,90-23 2474 0 0,-96 25-2693 0 0,1-1 0 0 0,-1 2 0 0 0,16-3 0 0 0,-21 4-119 0 0,-1 0 0 0 0,0-1 0 0 0,1 1 0 0 0,-1 0-1 0 0,1 0 1 0 0,-1 0 0 0 0,1 0 0 0 0,-1 0 0 0 0,1 0-1 0 0,-1 0 1 0 0,1 1 0 0 0,-1-1 0 0 0,1 0 0 0 0,-1 1 0 0 0,0 0-1 0 0,1-1 1 0 0,-1 1 0 0 0,0 0 0 0 0,2 0 0 0 0,1 2 2 0 0,0-1-47 0 0,0 0 0 0 0,-1 0 0 0 0,1 1 1 0 0,-1-1-1 0 0,0 1 0 0 0,0-1 0 0 0,0 1 0 0 0,5 6 0 0 0,-7-7 44 0 0,0 0 0 0 0,0 0 1 0 0,0 0-1 0 0,0 0 0 0 0,-1 0 1 0 0,1 0-1 0 0,-1 1 0 0 0,1-1 1 0 0,-1 0-1 0 0,0 0 0 0 0,0 0 1 0 0,0 1-1 0 0,0-1 0 0 0,0 0 1 0 0,0 0-1 0 0,-1 0 0 0 0,1 1 1 0 0,-2 2-1 0 0,-2 12 245 0 0,-2 7-168 0 0,-1-1 0 0 0,-1-1 0 0 0,-17 35 0 0 0,19-43-69 0 0,5-11-3 0 0,0-1-1 0 0,0 0 0 0 0,0 1 1 0 0,0-1-1 0 0,0 0 0 0 0,-1 0 1 0 0,1 0-1 0 0,-1 0 0 0 0,1 0 1 0 0,-1 0-1 0 0,0 0 0 0 0,0-1 0 0 0,0 1 1 0 0,0-1-1 0 0,0 1 0 0 0,-3 1 1 0 0,4-2 293 0 0,1-3-275 0 0,0 0 1 0 0,1 0-1 0 0,-1 1 0 0 0,1-1 0 0 0,0 0 0 0 0,-1 0 0 0 0,1 1 1 0 0,0-1-1 0 0,0 1 0 0 0,0-1 0 0 0,0 1 0 0 0,0-1 0 0 0,1 1 0 0 0,-1-1 1 0 0,0 1-1 0 0,1 0 0 0 0,-1 0 0 0 0,3-2 0 0 0,3-1 97 0 0,-1 0 0 0 0,15-7 0 0 0,-5 4 108 0 0,0 1-1 0 0,31-7 0 0 0,-39 12-133 0 0,1-1 1 0 0,-1 1-1 0 0,1 0 0 0 0,0 1 0 0 0,-1 0 1 0 0,1 0-1 0 0,14 3 0 0 0,-22-3-79 0 0,1 1 0 0 0,0-1 0 0 0,-1 1-1 0 0,1-1 1 0 0,0 1 0 0 0,-1 0 0 0 0,1-1-1 0 0,-1 1 1 0 0,1 0 0 0 0,-1 0 0 0 0,1 0-1 0 0,-1 0 1 0 0,0 1 0 0 0,0-1 0 0 0,1 0-1 0 0,-1 0 1 0 0,0 1 0 0 0,0-1 0 0 0,0 1-1 0 0,1 2 1 0 0,-1-2-7 0 0,0 1 0 0 0,-1 0 0 0 0,1-1 0 0 0,-1 1-1 0 0,0 0 1 0 0,0 0 0 0 0,0-1 0 0 0,0 1 0 0 0,0 0 0 0 0,0-1-1 0 0,-1 1 1 0 0,0 2 0 0 0,-3 7 27 0 0,0-1 1 0 0,0 0-1 0 0,-1-1 0 0 0,-12 21 0 0 0,-7 2-50 0 0,-1-1-1 0 0,-52 52 1 0 0,43-48-681 0 0,21-24-2116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3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0 432 11544 0 0,'0'0'1348'0'0,"8"-13"1669"0"0,-7 12-2836 0 0,0-1-1 0 0,0 1 1 0 0,-1 0 0 0 0,1-1-1 0 0,-1 1 1 0 0,1-1 0 0 0,-1 1 0 0 0,1-1-1 0 0,-1 1 1 0 0,0-3 0 0 0,4-10 823 0 0,16-29 1022 0 0,-8 14-1049 0 0,-8 23-779 0 0,-1-1 1 0 0,-1 1 0 0 0,1-1-1 0 0,-1 1 1 0 0,2-10-1 0 0,-1 0 338 0 0,6-23 0 0 0,-3 22-207 0 0,1-1 0 0 0,12-22 0 0 0,-5 8 14 0 0,-11 25-280 0 0,0 0 0 0 0,0 0-1 0 0,0 1 1 0 0,1-1 0 0 0,6-8 0 0 0,-10 15-63 0 0,0 0-1 0 0,0 0 1 0 0,0 0 0 0 0,1 0 0 0 0,-1 0 0 0 0,0 0-1 0 0,0 0 1 0 0,0 0 0 0 0,0 0 0 0 0,0-1 0 0 0,0 1-1 0 0,0 0 1 0 0,0 0 0 0 0,0 0 0 0 0,1 0-1 0 0,-1 0 1 0 0,0 0 0 0 0,0 0 0 0 0,0 0 0 0 0,0 0-1 0 0,0 0 1 0 0,0 0 0 0 0,0 0 0 0 0,1 0 0 0 0,-1 0-1 0 0,0 0 1 0 0,0 0 0 0 0,0 0 0 0 0,0 0-1 0 0,0 0 1 0 0,0 0 0 0 0,0 0 0 0 0,1 0 0 0 0,-1 0-1 0 0,0 0 1 0 0,0 0 0 0 0,0 0 0 0 0,0 1 0 0 0,0-1-1 0 0,0 0 1 0 0,0 0 0 0 0,4 6-54 0 0,0 9-54 0 0,3 35 141 0 0,-6-33 6 0 0,2 0-1 0 0,0-1 0 0 0,0 0 0 0 0,7 18 0 0 0,-3-18-77 0 0,0 1 0 0 0,1-1 0 0 0,13 20 0 0 0,-17-30 27 0 0,0-1 0 0 0,0 0 0 0 0,1 0 0 0 0,-1 0 0 0 0,1-1 0 0 0,0 1 0 0 0,1-1 0 0 0,-1 0 0 0 0,1-1 0 0 0,-1 1 0 0 0,1-1 0 0 0,8 3 0 0 0,-12-6 33 0 0,0 1 0 0 0,-1-1-1 0 0,1 1 1 0 0,0-1 0 0 0,0 0-1 0 0,0 1 1 0 0,-1-1 0 0 0,1 0-1 0 0,0 0 1 0 0,0-1 0 0 0,0 1-1 0 0,-1 0 1 0 0,1-1 0 0 0,0 1-1 0 0,-1-1 1 0 0,1 1 0 0 0,2-2-1 0 0,-1 0 72 0 0,0 0-1 0 0,0 0 1 0 0,0 0-1 0 0,-1 0 1 0 0,1 0 0 0 0,-1-1-1 0 0,0 1 1 0 0,4-6-1 0 0,0-1 160 0 0,-1 0-1 0 0,0 0 0 0 0,0-1 1 0 0,6-19-1 0 0,21-100-12 0 0,-5 19-1308 0 0,-16 82-2630 0 0,-7 18-4927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17215 0 0,'0'0'396'0'0,"-5"15"944"0"0,1 53-1097 0 0,-2 7 1264 0 0,-5 36 623 0 0,-11 101-1046 0 0,14-117-1304 0 0,-1 42 100 0 0,9-126-853 0 0,1 0 0 0 0,1 13 1 0 0,1 13-4168 0 0,-3-29-1545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20 370 6448 0 0,'-8'1'278'0'0,"0"-2"3926"0"0,7 0-3979 0 0,1 1 0 0 0,-1-1 0 0 0,1 1 0 0 0,0-1 0 0 0,-1 0-1 0 0,1 1 1 0 0,0-1 0 0 0,0 0 0 0 0,0 1 0 0 0,-1-1 0 0 0,1 0 0 0 0,0 1 0 0 0,0-1 0 0 0,0 0 0 0 0,0 0-1 0 0,0 1 1 0 0,0-2 0 0 0,1-9 686 0 0,0-1-1 0 0,1 1 0 0 0,0-1 1 0 0,6-19-1 0 0,21-43 590 0 0,-21 55-1049 0 0,1 0 0 0 0,1 1 1 0 0,1 1-1 0 0,26-32 0 0 0,-13 26-301 0 0,-22 21-142 0 0,0 1 0 0 0,1-1 1 0 0,-1 1-1 0 0,0 0 0 0 0,0 0 1 0 0,1 0-1 0 0,-1 0 0 0 0,0 0 1 0 0,1 0-1 0 0,4 0 0 0 0,-5 2-8 0 0,0 0 0 0 0,0-1 0 0 0,-1 1 0 0 0,1 0 0 0 0,0 1 0 0 0,0-1 0 0 0,0 0 0 0 0,-1 1 0 0 0,1-1 0 0 0,-1 1 0 0 0,1-1 0 0 0,-1 1 0 0 0,0-1 0 0 0,1 1 0 0 0,-1 0 0 0 0,0 0 0 0 0,0 0 0 0 0,1 2 0 0 0,0 3 11 0 0,0 0 0 0 0,-1 0 0 0 0,0 0 0 0 0,0 0 0 0 0,-1 0 0 0 0,0 12 0 0 0,-9 45 120 0 0,6-46-119 0 0,-2 35-1 0 0,-3 16 398 0 0,7-58-246 0 0,0-10-184 0 0,1 0 1 0 0,0 0-1 0 0,0-1 1 0 0,0 1-1 0 0,-1 0 1 0 0,1 0 0 0 0,0 0-1 0 0,0 0 1 0 0,0 0-1 0 0,0 0 1 0 0,0 0-1 0 0,1 0 1 0 0,-1 0 0 0 0,0 0-1 0 0,0-1 1 0 0,1 1-1 0 0,-1 0 1 0 0,0 0-1 0 0,1 0 1 0 0,-1 0 0 0 0,1 0-1 0 0,-1-1 1 0 0,1 1-1 0 0,-1 0 1 0 0,1-1-1 0 0,0 1 1 0 0,-1 0-1 0 0,1-1 1 0 0,0 1 0 0 0,0-1-1 0 0,-1 1 1 0 0,2 0-1 0 0,-1-1 44 0 0,0-1 0 0 0,0 1-1 0 0,-1-1 1 0 0,1 1 0 0 0,0-1-1 0 0,0 1 1 0 0,-1-1 0 0 0,1 0-1 0 0,0 1 1 0 0,-1-1 0 0 0,1 0-1 0 0,0 1 1 0 0,-1-1 0 0 0,1 0-1 0 0,0-1 1 0 0,0 0 38 0 0,8-9 81 0 0,-3 4-119 0 0,-1 0 0 0 0,0-1 0 0 0,0 1-1 0 0,5-13 1 0 0,37-74-12 0 0,-33 64 61 0 0,25-38 1 0 0,-10 18 249 0 0,-24 42-181 0 0,0-1 1 0 0,0 1 0 0 0,8-8 0 0 0,-11 14-106 0 0,0 0 0 0 0,0 0 0 0 0,-1 0 0 0 0,1 1 0 0 0,0-1 0 0 0,1 0 0 0 0,-1 1 0 0 0,0-1 0 0 0,0 1 0 0 0,1 0-1 0 0,-1 0 1 0 0,1 0 0 0 0,-1 0 0 0 0,1 0 0 0 0,-1 0 0 0 0,4 0 0 0 0,-4 2-28 0 0,-1-1 0 0 0,1 0 1 0 0,-1 1-1 0 0,0-1 0 0 0,1 1 0 0 0,-1-1 0 0 0,0 1 0 0 0,1 0 1 0 0,-1-1-1 0 0,0 1 0 0 0,0 0 0 0 0,0 0 0 0 0,1 0 0 0 0,-1 0 0 0 0,0 0 1 0 0,0 0-1 0 0,-1 0 0 0 0,1 0 0 0 0,0 1 0 0 0,0-1 0 0 0,0 0 0 0 0,-1 0 1 0 0,1 1-1 0 0,-1-1 0 0 0,1 1 0 0 0,0 0 0 0 0,1 4 22 0 0,-1 0-1 0 0,1 0 1 0 0,-1 0 0 0 0,1 12-1 0 0,-1 45 127 0 0,-10 81 0 0 0,9-141-432 0 0,0-1-1 0 0,0 1 1 0 0,1 0-1 0 0,-1 0 1 0 0,1 0 0 0 0,-1 0-1 0 0,1-1 1 0 0,0 1-1 0 0,0 0 1 0 0,2 3-1 0 0,-3-5 59 0 0,0 0 0 0 0,1 0 0 0 0,-1 0-1 0 0,1 0 1 0 0,-1-1 0 0 0,1 1 0 0 0,0 0-1 0 0,-1 0 1 0 0,1 0 0 0 0,0-1 0 0 0,0 1 0 0 0,0 0-1 0 0,-1-1 1 0 0,1 1 0 0 0,0-1 0 0 0,0 1-1 0 0,0-1 1 0 0,0 1 0 0 0,0-1 0 0 0,0 1 0 0 0,0-1-1 0 0,0 0 1 0 0,0 0 0 0 0,0 0 0 0 0,0 1-1 0 0,0-1 1 0 0,0 0 0 0 0,0 0 0 0 0,2-1-1 0 0,9-3-7152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17503 0 0,'2'-1'4'0'0,"-1"0"109"0"0,0 1 0 0 0,0 0-1 0 0,0-1 1 0 0,0 1 0 0 0,0 0-1 0 0,0 0 1 0 0,0-1 0 0 0,0 1 0 0 0,0 0-1 0 0,0 0 1 0 0,0 0 0 0 0,0 0 0 0 0,0 0-1 0 0,0 0 1 0 0,0 1 0 0 0,1-1-1 0 0,0 0 28 0 0,0 0-1 0 0,0 0 0 0 0,-1 0 1 0 0,1 0-1 0 0,0-1 0 0 0,0 1 1 0 0,0 0-1 0 0,0-1 0 0 0,1 0 0 0 0,4-1 304 0 0,97-25 2101 0 0,0-4-5191 0 0,-96 29 2228 0 0,16-5-7086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15664 0 0,'0'0'1417'0'0,"1"-1"-1167"0"0,14-7 804 0 0,1 1 0 0 0,0 1 0 0 0,1 0 0 0 0,32-6 0 0 0,-10 2-240 0 0,-33 8-687 0 0,0 1 0 0 0,0 0-1 0 0,-1 0 1 0 0,1 1 0 0 0,0 0-1 0 0,0 0 1 0 0,0 0 0 0 0,0 1-1 0 0,0 0 1 0 0,0 0 0 0 0,-1 0-1 0 0,1 1 1 0 0,0 0 0 0 0,-1 0-1 0 0,1 0 1 0 0,-1 1 0 0 0,8 4 0 0 0,-9-4-134 0 0,0 0 1 0 0,0 0-1 0 0,0 0 1 0 0,0 1-1 0 0,0-1 1 0 0,-1 1 0 0 0,1 0-1 0 0,-1 0 1 0 0,0 1-1 0 0,-1-1 1 0 0,1 1 0 0 0,-1-1-1 0 0,0 1 1 0 0,0 0-1 0 0,0 0 1 0 0,0 0-1 0 0,-1 0 1 0 0,0 0 0 0 0,1 8-1 0 0,-2 0 83 0 0,-1-1-1 0 0,0 0 1 0 0,-1 1 0 0 0,0-1-1 0 0,-1 0 1 0 0,-6 20 0 0 0,-35 71 1375 0 0,28-69-1601 0 0,-17 29-53 0 0,-4 11 592 0 0,36-71-385 0 0,0-1-1 0 0,0 0 0 0 0,0 1 0 0 0,1-1 0 0 0,-1 1 0 0 0,1-1 0 0 0,-1 4 0 0 0,1-6-3 0 0,0 1 0 0 0,0 0 0 0 0,0-1 0 0 0,1 1 0 0 0,-1-1 0 0 0,0 1 0 0 0,0 0 0 0 0,1-1 0 0 0,-1 1-1 0 0,0-1 1 0 0,1 1 0 0 0,-1-1 0 0 0,1 1 0 0 0,-1-1 0 0 0,1 1 0 0 0,-1-1 0 0 0,1 1 0 0 0,-1-1 0 0 0,1 1 0 0 0,-1-1 0 0 0,1 0 0 0 0,-1 1 0 0 0,1-1 0 0 0,0 0 0 0 0,-1 0-1 0 0,1 0 1 0 0,-1 1 0 0 0,1-1 0 0 0,0 0 0 0 0,0 0 0 0 0,7 1 0 0 0,-1 0 0 0 0,1 0 0 0 0,-1-1 0 0 0,1 0 0 0 0,9-2 0 0 0,-2 1 0 0 0,21-4 0 0 0,-1-1-1 0 0,1-1 1 0 0,40-14-1 0 0,-11 2-61 0 0,-53 16-157 0 0,74-18-1250 0 0,-29 11-5437 0 0,-12 6-1251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7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1070 13216 0 0,'0'0'1194'0'0,"-3"-8"-892"0"0,-1 2 13 0 0,0-1 1 0 0,0-1-1 0 0,1 1 1 0 0,1 0-1 0 0,-1-1 1 0 0,-2-14-1 0 0,-4-52 1296 0 0,3 21-1123 0 0,-6-30-216 0 0,-12-77 148 0 0,9 85 81 0 0,-35-108 0 0 0,33 141-276 0 0,12 31-170 0 0,0 0 0 0 0,1-1 0 0 0,0 1 0 0 0,1-1 0 0 0,0 0 0 0 0,0-12 0 0 0,1-3 27 0 0,2-36-1 0 0,1 52 157 0 0,0-1-1 0 0,1 0 1 0 0,1 1-1 0 0,0-1 1 0 0,7-17-1 0 0,-9 26-221 0 0,1 0 0 0 0,-1-1 0 0 0,1 1 0 0 0,0 1-1 0 0,0-1 1 0 0,0 0 0 0 0,1 0 0 0 0,-1 1 0 0 0,1-1 0 0 0,0 1-1 0 0,-1 0 1 0 0,1 0 0 0 0,4-2 0 0 0,-2 1 3 0 0,0 0 0 0 0,1 1 1 0 0,0 0-1 0 0,-1 0 0 0 0,1 1 1 0 0,0 0-1 0 0,7-1 0 0 0,-1 1-4 0 0,-1 0 0 0 0,1 1 0 0 0,-1 1 0 0 0,1 0 0 0 0,-1 1 0 0 0,1 0 0 0 0,17 6 0 0 0,0 4-14 0 0,-2 1-1 0 0,37 22 0 0 0,-34-18 11 0 0,-4-1 22 0 0,0 0 0 0 0,-1 2-1 0 0,28 24 1 0 0,-42-32-124 0 0,-1 1 0 0 0,1 0 1 0 0,-2 0-1 0 0,0 1 1 0 0,0 0-1 0 0,-1 0 0 0 0,-1 1 1 0 0,11 24-1 0 0,-16-31-142 0 0,0 1 0 0 0,0-1 0 0 0,-1 1 0 0 0,0 0 0 0 0,0 0 0 0 0,-1 0 1 0 0,1-1-1 0 0,-2 1 0 0 0,1 0 0 0 0,-1 0 0 0 0,0 0 0 0 0,-3 11 0 0 0,-6 5-946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12 510 11520 0 0,'-10'1'528'0'0,"8"0"-16"0"0,3 0-326 0 0,2 2 304 0 0,1 0-1 0 0,-1 0 0 0 0,1 0 0 0 0,0-1 1 0 0,-1 1-1 0 0,1-1 0 0 0,0 0 1 0 0,1 0-1 0 0,-1-1 0 0 0,0 1 0 0 0,0-1 1 0 0,1 0-1 0 0,8 1 0 0 0,6 1 630 0 0,38-2 0 0 0,-43-1-1146 0 0,30-1 534 0 0,1-2 0 0 0,50-10 0 0 0,84-31-3680 0 0,-139 32 1281 0 0</inkml:trace>
  <inkml:trace contextRef="#ctx0" brushRef="#br0" timeOffset="1">969 1 12440 0 0,'-7'11'214'0'0,"0"0"1"0"0,1 1 0 0 0,1-1 0 0 0,-1 1-1 0 0,-6 25 1 0 0,2-6 33 0 0,-15 36 2040 0 0,-45 129 1848 0 0,57-150-3603 0 0,2 0-1 0 0,-8 65 1 0 0,15-80-353 0 0,2 0 0 0 0,1 0 0 0 0,6 57 0 0 0,-4-78-266 0 0,1 1 0 0 0,0-1 0 0 0,1 0 1 0 0,0 0-1 0 0,1 0 0 0 0,0 0 0 0 0,0-1 0 0 0,1 1 0 0 0,0-1 1 0 0,1 0-1 0 0,0-1 0 0 0,0 1 0 0 0,1-1 0 0 0,0 0 0 0 0,9 7 1 0 0,8 2-1429 0 0,0-3-422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17 559 13360 0 0,'0'0'22'0'0,"0"0"1"0"0,0 0-1 0 0,0 1 0 0 0,0-1 1 0 0,0 0-1 0 0,0 0 1 0 0,0 1-1 0 0,0-1 1 0 0,0 0-1 0 0,0 0 1 0 0,0 1-1 0 0,-1-1 1 0 0,1 0-1 0 0,0 0 1 0 0,0 0-1 0 0,0 1 1 0 0,0-1-1 0 0,0 0 1 0 0,-1 0-1 0 0,1 0 1 0 0,0 0-1 0 0,0 1 0 0 0,0-1 1 0 0,-1 0-1 0 0,1 0 1 0 0,0 0-1 0 0,0 0 1 0 0,-1 0-1 0 0,1 0 1 0 0,0 0-1 0 0,0 0 1 0 0,-1 0-1 0 0,1 0 1 0 0,0 0-1 0 0,0 0 1 0 0,-1 0-1 0 0,1 0 1 0 0,0 0-1 0 0,0 0 0 0 0,-1 0 1 0 0,-3-11 819 0 0,0-30 2924 0 0,3 33-1292 0 0,0-7-1692 0 0,2-1 0 0 0,-1 1 0 0 0,5-21 0 0 0,-2 17-365 0 0,0-26 0 0 0,7-87 585 0 0,-6 88-783 0 0,-2 33-113 0 0,-1 0 0 0 0,-1-23-1 0 0,1 24-31 0 0,-1 10-74 0 0,0 0 0 0 0,0 0 0 0 0,0 0 1 0 0,-1 0-1 0 0,1-1 0 0 0,0 1 0 0 0,0 0 1 0 0,1 0-1 0 0,-1 0 0 0 0,0 0 1 0 0,0 0-1 0 0,0 0 0 0 0,0-1 0 0 0,0 1 1 0 0,0 0-1 0 0,0 0 0 0 0,0 0 0 0 0,0 0 1 0 0,0 0-1 0 0,0 0 0 0 0,0 0 1 0 0,0-1-1 0 0,0 1 0 0 0,0 0 0 0 0,0 0 1 0 0,1 0-1 0 0,-1 0 0 0 0,0 0 0 0 0,0 0 1 0 0,0 0-1 0 0,0 0 0 0 0,0 0 1 0 0,0 0-1 0 0,0 0 0 0 0,1 0 0 0 0,-1 0 1 0 0,0-1-1 0 0,0 1 0 0 0,0 0 0 0 0,0 0 1 0 0,0 0-1 0 0,0 0 0 0 0,1 0 1 0 0,-1 0-1 0 0,0 0 0 0 0,0 0 0 0 0,0 1 1 0 0,0-1-1 0 0,0 0 0 0 0,0 0 0 0 0,1 0 1 0 0,-1 0-1 0 0,0 0 0 0 0,0 0 1 0 0,0 0-1 0 0,0 0 0 0 0,0 0 0 0 0,0 0 1 0 0,0 0-1 0 0,1 0 0 0 0,-1 0 0 0 0,0 1 1 0 0,0-1-1 0 0,0 0 0 0 0,0 0 1 0 0,0 0-1 0 0,2 5-4 0 0,2 5-8 0 0,0 0-1 0 0,-1 0 1 0 0,2 12-1 0 0,8 22-25 0 0,-10-34 37 0 0,24 53-33 0 0,-23-55 28 0 0,0 1 0 0 0,1-1 1 0 0,1 0-1 0 0,11 14 0 0 0,-10-15 99 0 0,0 0 0 0 0,0 0 1 0 0,1-1-1 0 0,15 11 0 0 0,-21-16-69 0 0,1 0 0 0 0,-1 1 1 0 0,1-1-1 0 0,0 0 0 0 0,-1-1 1 0 0,1 1-1 0 0,0 0 0 0 0,-1-1 1 0 0,1 1-1 0 0,0-1 0 0 0,-1 0 1 0 0,1 0-1 0 0,0 0 0 0 0,0 0 1 0 0,-1-1-1 0 0,1 1 0 0 0,0-1 1 0 0,0 0-1 0 0,-1 1 0 0 0,1-1 1 0 0,-1 0-1 0 0,4-2 0 0 0,0 0 35 0 0,-1-1-1 0 0,0 1 1 0 0,-1-1-1 0 0,1 0 0 0 0,-1 0 1 0 0,0-1-1 0 0,0 1 0 0 0,0-1 1 0 0,0 0-1 0 0,-1 0 1 0 0,0 0-1 0 0,0 0 0 0 0,4-10 1 0 0,0-4-12 0 0,-1-1 1 0 0,7-33 0 0 0,-7 26-34 0 0,0-2-505 0 0,3-43 1 0 0,-7 38-2485 0 0,-3-1-3477 0 0,0 8-1483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2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 0 0,'14'0'1080'0'0,"-3"0"-565"0"0,0 2 0 0 0,0-1 0 0 0,0 2 1 0 0,0-1-1 0 0,-1 1 0 0 0,1 1 1 0 0,-1 0-1 0 0,0 0 0 0 0,0 1 0 0 0,0 1 1 0 0,-1-1-1 0 0,0 2 0 0 0,13 10 0 0 0,7 8 1953 0 0,-2 1-1 0 0,37 47 0 0 0,-49-54-2240 0 0,-1 0-1 0 0,-1 0 0 0 0,-1 1 1 0 0,16 36-1 0 0,-21-40-163 0 0,-1 0 1 0 0,-1 0-1 0 0,-1 1 0 0 0,0-1 1 0 0,-1 1-1 0 0,-1 0 0 0 0,0 20 1 0 0,-2-6 4 0 0,-2 0 0 0 0,-10 58 0 0 0,7-71-48 0 0,1-1 1 0 0,-2 1-1 0 0,0-1 1 0 0,-2 0 0 0 0,1 0-1 0 0,-13 18 1 0 0,-88 123-597 0 0,59-94-7287 0 0,23-35-476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13536 0 0,'0'0'1224'0'0,"16"-5"474"0"0,-11 3-1162 0 0,-1 0 0 0 0,1 1 0 0 0,0 0 0 0 0,-1 0 0 0 0,1 0 0 0 0,0 1 0 0 0,6-1 0 0 0,22-3 364 0 0,-11-1-939 0 0,0 2 0 0 0,0 0-1 0 0,0 2 1 0 0,39 1 0 0 0,-50 1-867 0 0,0 1 0 0 0,17 4-1 0 0,-16-3-5896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12896 0 0,'-7'-2'2776'0'0,"16"-6"-1145"0"0,5-1 41 0 0,3 1 16 0 0,0 0-1336 0 0,0 4-272 0 0,2-5-80 0 0,7 2 0 0 0,-1-2-704 0 0,1 4-192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11976 0 0,'1'-27'922'0'0,"1"8"-551"0"0,0 16-350 0 0,1 1 74 0 0,3-14 455 0 0,-4 11-278 0 0,0 0 1 0 0,0 1-1 0 0,0-1 0 0 0,0 1 0 0 0,1 0 1 0 0,5-8-1 0 0,-7 12-227 0 0,-1 0 1 0 0,1-1 0 0 0,0 1-1 0 0,-1 0 1 0 0,1-1-1 0 0,0 1 1 0 0,0 0 0 0 0,-1 0-1 0 0,1 0 1 0 0,0 0-1 0 0,0 0 1 0 0,0 0-1 0 0,-1 0 1 0 0,1 0 0 0 0,0 0-1 0 0,0 0 1 0 0,-1 0-1 0 0,1 1 1 0 0,0-1 0 0 0,0 0-1 0 0,-1 0 1 0 0,1 1-1 0 0,0-1 1 0 0,-1 0-1 0 0,1 1 1 0 0,0-1 0 0 0,-1 1-1 0 0,2 0 1 0 0,4 2 216 0 0,-5-2-226 0 0,0-1 1 0 0,0 0-1 0 0,0 0 0 0 0,0 0 1 0 0,0 0-1 0 0,0 1 1 0 0,0-1-1 0 0,0-1 0 0 0,0 1 1 0 0,0 0-1 0 0,0 0 1 0 0,0 0-1 0 0,0 0 0 0 0,0-1 1 0 0,0 1-1 0 0,0-1 0 0 0,0 1 1 0 0,0 0-1 0 0,-1-1 1 0 0,1 0-1 0 0,2 0 0 0 0,15-20 510 0 0,-2 3-35 0 0,-9 12-256 0 0,1 1 0 0 0,0 0 0 0 0,17-9 1 0 0,-22 12-178 0 0,1 1 1 0 0,0-1 0 0 0,0 1 0 0 0,0 0 0 0 0,-1 0 0 0 0,1 0-1 0 0,0 0 1 0 0,0 1 0 0 0,0 0 0 0 0,0 0 0 0 0,0 0 0 0 0,5 0-1 0 0,11 7 190 0 0,-18-6-239 0 0,1 0 1 0 0,-1 0 0 0 0,0 0 0 0 0,1-1 0 0 0,-1 1-1 0 0,1-1 1 0 0,-1 1 0 0 0,0-1 0 0 0,1 0 0 0 0,-1 0-1 0 0,1 0 1 0 0,-1 0 0 0 0,1 0 0 0 0,-1-1 0 0 0,3 0-1 0 0,-3 1-18 0 0,-1-1 0 0 0,0 1-1 0 0,1-1 1 0 0,-1 1 0 0 0,1 0 0 0 0,-1 0-1 0 0,1-1 1 0 0,0 1 0 0 0,-1 0-1 0 0,1 1 1 0 0,-1-1 0 0 0,1 0-1 0 0,-1 0 1 0 0,1 1 0 0 0,-1-1 0 0 0,1 0-1 0 0,-1 1 1 0 0,0 0 0 0 0,1-1-1 0 0,-1 1 1 0 0,0 0 0 0 0,1 0-1 0 0,0 1 1 0 0,-1-1-7 0 0,1 1 0 0 0,-1-1 0 0 0,0 1-1 0 0,0 0 1 0 0,-1 0 0 0 0,1-1 0 0 0,0 1 0 0 0,-1 0-1 0 0,1 0 1 0 0,-1 0 0 0 0,1 0 0 0 0,-1 0 0 0 0,0 0-1 0 0,0 0 1 0 0,0 0 0 0 0,0 0 0 0 0,0 4 0 0 0,-1 0 7 0 0,-1 1 1 0 0,1 0 0 0 0,-1 0-1 0 0,0-1 1 0 0,-1 1-1 0 0,0-1 1 0 0,-3 7 0 0 0,-30 43 60 0 0,5-7-24 0 0,-19 35 59 0 0,34-55-59 0 0,15-25-26 0 0,-1 0-1 0 0,0 0 0 0 0,0-1 0 0 0,0 1 1 0 0,0-1-1 0 0,-1 1 0 0 0,1-1 0 0 0,-1 0 1 0 0,0 0-1 0 0,-4 4 0 0 0,1-1 32 0 0,6-6-33 0 0,-1 1 0 0 0,1-1-1 0 0,-1 1 1 0 0,1-1 0 0 0,-1 1 0 0 0,1-1-1 0 0,-1 0 1 0 0,1 1 0 0 0,-1-1-1 0 0,1 0 1 0 0,-1 1 0 0 0,0-1 0 0 0,1 0-1 0 0,-1 0 1 0 0,1 1 0 0 0,-1-1 0 0 0,-1 0-1 0 0,1 0 101 0 0,2-3-90 0 0,1-1 1 0 0,-1 1-1 0 0,1 0 0 0 0,-1-1 0 0 0,1 1 0 0 0,0 0 0 0 0,0 0 1 0 0,0 0-1 0 0,1 0 0 0 0,-1 1 0 0 0,1-1 0 0 0,3-2 0 0 0,3-1 78 0 0,1 0 0 0 0,0 1-1 0 0,-1 0 1 0 0,20-6 0 0 0,-24 9-24 0 0,0 0 1 0 0,0 1-1 0 0,0 0 0 0 0,0 0 1 0 0,1 0-1 0 0,-1 1 1 0 0,0 0-1 0 0,0 0 1 0 0,1 0-1 0 0,-1 1 1 0 0,10 2-1 0 0,-13-3-83 0 0,-1 1-1 0 0,1-1 1 0 0,0 1-1 0 0,0 0 1 0 0,-1-1 0 0 0,1 1-1 0 0,0 0 1 0 0,-1 0-1 0 0,1 0 1 0 0,-1 0-1 0 0,0 1 1 0 0,1-1-1 0 0,-1 0 1 0 0,0 1 0 0 0,1-1-1 0 0,-1 1 1 0 0,0-1-1 0 0,0 1 1 0 0,0-1-1 0 0,-1 1 1 0 0,1 0-1 0 0,0-1 1 0 0,-1 1 0 0 0,1 0-1 0 0,-1 0 1 0 0,1 0-1 0 0,-1-1 1 0 0,0 1-1 0 0,0 0 1 0 0,0 0-1 0 0,0 0 1 0 0,0 0 0 0 0,0 0-1 0 0,0-1 1 0 0,0 1-1 0 0,-1 0 1 0 0,1 0-1 0 0,-2 2 1 0 0,-1 4 4 0 0,0 0 0 0 0,-1 0 0 0 0,0 0 0 0 0,0 0-1 0 0,-1-1 1 0 0,-10 13 0 0 0,-41 38 0 0 0,6-7-1354 0 0,37-38 361 0 0,11-11 317 0 0,-1 0 1 0 0,1 0 0 0 0,0 1 0 0 0,0-1 0 0 0,0 1 0 0 0,-3 4-1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15664 0 0,'0'0'1417'0'0,"5"-1"-1139"0"0,76-14 3512 0 0,-80 14-3737 0 0,0 1 1 0 0,1 0-1 0 0,-1-1 1 0 0,0 1-1 0 0,0-1 1 0 0,0 0-1 0 0,1 1 1 0 0,-1-1-1 0 0,0 0 1 0 0,0 0-1 0 0,0 0 1 0 0,0 0-1 0 0,0 1 1 0 0,1-3-1 0 0,9-20 367 0 0,3-17 359 0 0,16-78 0 0 0,-20 75-269 0 0,-2 14 11 0 0,2 1 0 0 0,17-37 0 0 0,3-6-105 0 0,-30 69-411 0 0,1 1 0 0 0,-1 0 0 0 0,1-1 0 0 0,-1 1-1 0 0,1 0 1 0 0,-1 0 0 0 0,1-1 0 0 0,0 1 0 0 0,0 0-1 0 0,1-2 1 0 0,-1 5-5 0 0,0 1 0 0 0,0-1 0 0 0,0 0 0 0 0,0 1 0 0 0,-1-1 0 0 0,1 0 0 0 0,-1 5 0 0 0,3 36 28 0 0,-2-21-48 0 0,1 0 1 0 0,8 33-1 0 0,-9-49 46 0 0,1-1 1 0 0,0 1-1 0 0,0 0 1 0 0,0 0-1 0 0,1-1 0 0 0,0 1 1 0 0,0-1-1 0 0,0 0 1 0 0,1 0-1 0 0,0 0 1 0 0,0-1-1 0 0,0 1 0 0 0,8 6 1 0 0,-10-10 18 0 0,-1 0 1 0 0,1 0-1 0 0,-1 0 0 0 0,1 0 1 0 0,-1 0-1 0 0,1 0 0 0 0,0-1 1 0 0,-1 1-1 0 0,1-1 0 0 0,0 1 1 0 0,0-1-1 0 0,2 1 0 0 0,-3-2-7 0 0,0 1 0 0 0,0-1 0 0 0,-1 0 0 0 0,1 1 0 0 0,0-1-1 0 0,-1 0 1 0 0,1 1 0 0 0,-1-1 0 0 0,1 0 0 0 0,-1 0 0 0 0,1 0 0 0 0,-1 1 0 0 0,1-3-1 0 0,0 1 33 0 0,73-140 570 0 0,-71 137-628 0 0,1-1-1 0 0,0 1 0 0 0,0 0 1 0 0,5-4-1 0 0,-4 4-30 0 0,-1 1 0 0 0,1-1 1 0 0,-1-1-1 0 0,3-5 0 0 0,-1-1-277 0 0,-5 9 134 0 0,0 1-1 0 0,-1 0 1 0 0,1 0 0 0 0,0 0-1 0 0,0 0 1 0 0,0 0 0 0 0,0 0 0 0 0,1 0-1 0 0,-1 0 1 0 0,1 1 0 0 0,-1-1-1 0 0,1 0 1 0 0,-1 1 0 0 0,1-1 0 0 0,0 1-1 0 0,0 0 1 0 0,0-1 0 0 0,0 1-1 0 0,0 0 1 0 0,4-1 0 0 0,6-2-8888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8752 0 0,'-6'10'609'0'0,"-1"-1"0"0"0,0 1 0 0 0,-11 9 0 0 0,-5 8 1804 0 0,7-8-1113 0 0,2-2-371 0 0,-18 30-1 0 0,16-21-124 0 0,1 1-1 0 0,1 1 1 0 0,-14 43 0 0 0,27-69-771 0 0,-2 7 265 0 0,0 0 0 0 0,1 1 1 0 0,0-1-1 0 0,0 1 0 0 0,0 13 0 0 0,2-18-188 0 0,0-4-60 0 0,0 0 0 0 0,-1 1 1 0 0,1-1-1 0 0,0 0 0 0 0,0 0 0 0 0,0 0 0 0 0,0 0 1 0 0,1 0-1 0 0,-1 1 0 0 0,0-1 0 0 0,0 0 1 0 0,1 0-1 0 0,-1 0 0 0 0,1 0 0 0 0,-1 0 1 0 0,1 0-1 0 0,-1 0 0 0 0,1 0 0 0 0,0 0 0 0 0,-1 0 1 0 0,3 2-1 0 0,-3-3 147 0 0,2-1-5 0 0,8-6-90 0 0,0 0-1 0 0,-1-1 1 0 0,0 0-1 0 0,0-1 1 0 0,0 0-1 0 0,-1 0 1 0 0,-1-1-1 0 0,0 0 1 0 0,9-16-1 0 0,2-9 292 0 0,22-61 0 0 0,-22 49 646 0 0,-18 46-583 0 0,0 29-321 0 0,-2-1 0 0 0,-6 36 1 0 0,3-39-196 0 0,1 0-592 0 0,0 0 0 0 0,-1 32 0 0 0,13-56-3898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9216 0 0,'4'13'421'0'0,"-11"-2"150"0"0,-13 54 9346 0 0,-2 32-6581 0 0,11-55-3325 0 0,2 1-1 0 0,-6 66 1 0 0,7-44-9 0 0,3-29-2 0 0,2-21 0 0 0,0 0 0 0 0,1 1 0 0 0,1-1 0 0 0,1 0 0 0 0,0 0 0 0 0,3 16 0 0 0,0 5-1232 0 0,-3-31-192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29 156 8288 0 0,'-7'-10'733'0'0,"-8"-10"-966"0"0,14 19 608 0 0,0-1-1 0 0,1 1 0 0 0,-1 0 1 0 0,1 0-1 0 0,-1 0 0 0 0,1-1 1 0 0,-1 1-1 0 0,1 0 0 0 0,0-1 1 0 0,-1 1-1 0 0,1 0 0 0 0,0-1 1 0 0,0-1-1 0 0,5-6 4188 0 0,11-2-2170 0 0,-4 3-946 0 0,-5 3-1169 0 0,-1 0 0 0 0,1 0 0 0 0,0 1 1 0 0,0 0-1 0 0,0 1 0 0 0,1-1 0 0 0,11-3 0 0 0,56-11 69 0 0,-74 18-341 0 0,57-10-95 0 0,111-2 1 0 0,-162 12-122 0 0,-2-1-84 0 0,0 1 1 0 0,1 0 0 0 0,-1 0-1 0 0,0 1 1 0 0,1-1 0 0 0,-1 1-1 0 0,0 1 1 0 0,0-1 0 0 0,8 4-1 0 0,36 18-1587 0 0,-43-21 1567 0 0,-1-1 0 0 0,1 0 0 0 0,0 0-1 0 0,-1 0 1 0 0,9 0 0 0 0,-13-1 304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17503 0 0,'3'-15'182'0'0,"0"0"382"0"0,0 0-1 0 0,0-29 0 0 0,-2 41-511 0 0,-1 1-1 0 0,1-1 0 0 0,-1 1 0 0 0,1-1 1 0 0,0 1-1 0 0,0 0 0 0 0,0-1 0 0 0,0 1 0 0 0,1 0 1 0 0,-1 0-1 0 0,0-1 0 0 0,1 1 0 0 0,0 0 1 0 0,1-1-1 0 0,-1 1 112 0 0,-1 0 0 0 0,1 1 0 0 0,-1-1 0 0 0,1 1 0 0 0,0 0 0 0 0,0-1 0 0 0,-1 1 0 0 0,1 0 0 0 0,0 0 0 0 0,0 0 0 0 0,0 1 0 0 0,0-1 0 0 0,1 0 0 0 0,-1 1 0 0 0,0-1 0 0 0,3 0 0 0 0,1 2 51 0 0,1-1 31 0 0,-1 1 1 0 0,1-1-1 0 0,-1 0 0 0 0,1-1 0 0 0,-1 0 1 0 0,12-2-1 0 0,-11 1-188 0 0,0 0 1 0 0,0 1-1 0 0,1 0 1 0 0,-1 0-1 0 0,0 1 1 0 0,1 0 0 0 0,-1 1-1 0 0,0-1 1 0 0,0 1-1 0 0,1 1 1 0 0,-1-1-1 0 0,0 1 1 0 0,0 0-1 0 0,0 1 1 0 0,-1 0-1 0 0,1 0 1 0 0,-1 0-1 0 0,1 1 1 0 0,-1 0-1 0 0,0 0 1 0 0,7 7-1 0 0,-12-9-68 0 0,1 0 0 0 0,-1 0-1 0 0,0 0 1 0 0,0 1 0 0 0,1-1 0 0 0,-2 0-1 0 0,1 1 1 0 0,0-1 0 0 0,0 1 0 0 0,-1-1-1 0 0,1 1 1 0 0,-1-1 0 0 0,0 1 0 0 0,0-1-1 0 0,0 1 1 0 0,0-1 0 0 0,0 1-1 0 0,-1 4 1 0 0,-1 5-37 0 0,0 0-1 0 0,-7 19 0 0 0,0 3 309 0 0,7-25-200 0 0,0-1-1 0 0,-1 1 1 0 0,0 0-1 0 0,-7 12 1 0 0,-15 34-2 0 0,19-41-161 0 0,0-1 1 0 0,0 0 0 0 0,-1-1 0 0 0,-13 18-1 0 0,-5 3 1255 0 0,38-55 686 0 0,-9 14-1739 0 0,1-1-1 0 0,0 2 1 0 0,0-1 0 0 0,1 1 0 0 0,7-9 0 0 0,-7 11-134 0 0,0 0 1 0 0,0 0-1 0 0,1 0 1 0 0,-1 1-1 0 0,1 0 1 0 0,0 1-1 0 0,0-1 1 0 0,1 1-1 0 0,8-2 1 0 0,-10 3-447 0 0,1 1 1 0 0,0 0 0 0 0,0 0-1 0 0,0 0 1 0 0,1 1-1 0 0,9 1 1 0 0,7 2-5943 0 0,0 1-1900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9 273 11520 0 0,'-1'0'177'0'0,"1"0"-139"0"0,-1 0-1 0 0,1 0 0 0 0,-1 0 0 0 0,1-1 0 0 0,0 1 1 0 0,-1 0-1 0 0,1 0 0 0 0,0 0 0 0 0,-1 0 1 0 0,1-1-1 0 0,0 1 0 0 0,-1 0 0 0 0,1 0 0 0 0,0-1 1 0 0,0 1-1 0 0,-1 0 0 0 0,1-1 0 0 0,0 1 0 0 0,0 0 1 0 0,0 0-1 0 0,-1-1 0 0 0,1 1 0 0 0,0 0 1 0 0,0-1-1 0 0,0 1 0 0 0,0-1 0 0 0,0 1 0 0 0,0 0 1 0 0,-1-1-1 0 0,1 1 0 0 0,0 0 0 0 0,0-1 0 0 0,0 1 1 0 0,0-1-1 0 0,0 1 0 0 0,1-1 0 0 0,-1-12 2077 0 0,1 0 1 0 0,1 0-1 0 0,4-21 0 0 0,-2 22-1575 0 0,-1 0 0 0 0,2-1 1 0 0,0 2-1 0 0,0-1 0 0 0,1 0 1 0 0,12-16-1 0 0,-4 3 231 0 0,-12 21-638 0 0,0-1-1 0 0,1 1 0 0 0,-1 0 1 0 0,1 0-1 0 0,3-4 1 0 0,-3 5-81 0 0,-1 0 0 0 0,1 1 0 0 0,0-1 0 0 0,0 1 0 0 0,0 0 0 0 0,0 0 0 0 0,1 0 0 0 0,-1 0 1 0 0,5-1-1 0 0,-7 2-48 0 0,0 1 1 0 0,0 0-1 0 0,0-1 0 0 0,1 1 1 0 0,-1 0-1 0 0,0 0 1 0 0,0 0-1 0 0,0 0 1 0 0,0 0-1 0 0,0 0 1 0 0,0 0-1 0 0,0 0 0 0 0,0 1 1 0 0,0-1-1 0 0,0 0 1 0 0,0 1-1 0 0,0-1 1 0 0,0 0-1 0 0,0 1 1 0 0,0-1-1 0 0,0 1 0 0 0,0 0 1 0 0,0-1-1 0 0,-1 1 1 0 0,1 0-1 0 0,0 0 1 0 0,0-1-1 0 0,-1 1 1 0 0,1 0-1 0 0,0 0 1 0 0,-1 0-1 0 0,1 0 0 0 0,-1 0 1 0 0,1 0-1 0 0,-1 0 1 0 0,1 2-1 0 0,4 6 5 0 0,0 0-1 0 0,0 0 1 0 0,1 0-1 0 0,8 9 1 0 0,6 9 119 0 0,-18-25-72 0 0,-1 0-1 0 0,1 1 0 0 0,-1-1 0 0 0,1 0 1 0 0,-1-1-1 0 0,1 1 0 0 0,0 0 0 0 0,0 0 1 0 0,0-1-1 0 0,0 1 0 0 0,0-1 0 0 0,0 0 0 0 0,1 1 1 0 0,-1-1-1 0 0,0 0 0 0 0,1 0 0 0 0,2 0 1 0 0,-3-1 9 0 0,1 0 1 0 0,0 0 0 0 0,-1 0 0 0 0,1 0-1 0 0,0 0 1 0 0,-1-1 0 0 0,1 1-1 0 0,-1-1 1 0 0,1 0 0 0 0,0 0 0 0 0,-1 0-1 0 0,0 0 1 0 0,1 0 0 0 0,-1-1 0 0 0,5-2-1 0 0,1-2-86 0 0,1-1 1 0 0,-1 0-1 0 0,0-1 0 0 0,0 1 0 0 0,-1-1 0 0 0,0-1 0 0 0,-1 1 0 0 0,0-1 0 0 0,0-1 0 0 0,-1 1 0 0 0,0-1 0 0 0,4-10 0 0 0,-9 20-1 0 0,0 0 0 0 0,0-1 0 0 0,0 1-1 0 0,0 0 1 0 0,0 0 0 0 0,0-1 0 0 0,0 1 0 0 0,0 0-1 0 0,0 0 1 0 0,0-1 0 0 0,0 1 0 0 0,1 0 0 0 0,-1 0-1 0 0,0-1 1 0 0,0 1 0 0 0,0 0 0 0 0,0 0 0 0 0,1-1-1 0 0,-1 1 1 0 0,0 0 0 0 0,0 0 0 0 0,0 0 0 0 0,1 0-1 0 0,-1-1 1 0 0,0 1 0 0 0,0 0 0 0 0,1 0 0 0 0,-1 0-1 0 0,3 5-1207 0 0,-2-3 35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17479 0 0,'0'0'1323'0'0,"2"-1"-896"0"0,4-1-382 0 0,1 0 1 0 0,-1 0 0 0 0,1 0-1 0 0,12-1 1 0 0,-12 2 223 0 0,0 0 0 0 0,0-1 0 0 0,-1 1 0 0 0,1-2 0 0 0,11-4 0 0 0,-5 1-16 0 0,1 1 0 0 0,-1 0 0 0 0,1 1 0 0 0,0 0 0 0 0,21-2 0 0 0,-31 5-658 0 0,0 1 1 0 0,0-1-1 0 0,-1 1 0 0 0,1 0 1 0 0,0 1-1 0 0,4 0 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3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16416 0 0,'0'0'42'0'0,"0"0"1"0"0,0 0-1 0 0,0 0 1 0 0,0 0 0 0 0,0 0-1 0 0,0 1 1 0 0,0-1-1 0 0,-1 0 1 0 0,1 0 0 0 0,0 0-1 0 0,0 0 1 0 0,0 0-1 0 0,0 1 1 0 0,0-1 0 0 0,0 0-1 0 0,0 0 1 0 0,0 0-1 0 0,0 0 1 0 0,0 0 0 0 0,0 1-1 0 0,0-1 1 0 0,0 0-1 0 0,0 0 1 0 0,0 0 0 0 0,0 0-1 0 0,0 1 1 0 0,0-1-1 0 0,0 0 1 0 0,0 0 0 0 0,0 0-1 0 0,0 0 1 0 0,1 0-1 0 0,-1 1 1 0 0,0-1 0 0 0,0 0-1 0 0,0 0 1 0 0,0 0-1 0 0,0 0 1 0 0,0 0 0 0 0,1 1-1 0 0,6 3 27 0 0,-7-3-17 0 0,1-1 0 0 0,-1 1 0 0 0,0-1 0 0 0,1 0-1 0 0,-1 1 1 0 0,1-1 0 0 0,-1 0 0 0 0,1 1 0 0 0,0-1 0 0 0,-1 0-1 0 0,1 0 1 0 0,-1 1 0 0 0,1-1 0 0 0,-1 0 0 0 0,1 0 0 0 0,0 0 0 0 0,-1 0-1 0 0,1 0 1 0 0,-1 0 0 0 0,1 0 0 0 0,0 0 0 0 0,-1 0 0 0 0,2 0-1 0 0,26-6 646 0 0,-1-2 0 0 0,1-1 0 0 0,50-24 0 0 0,-22 9-795 0 0,-24 12-926 0 0,-1-1-382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81 12440 0 0,'-11'7'1322'0'0,"11"-7"-1273"0"0,0 1 0 0 0,0-1 0 0 0,-1 0 0 0 0,1 1 0 0 0,0-1 0 0 0,0 0-1 0 0,0 1 1 0 0,0-1 0 0 0,0 0 0 0 0,0 1 0 0 0,0-1 0 0 0,0 0 0 0 0,0 1 0 0 0,0-1 0 0 0,0 0-1 0 0,0 1 1 0 0,0-1 0 0 0,0 1 0 0 0,0-1 0 0 0,0 0 0 0 0,0 1 0 0 0,1-1 0 0 0,-1 0 0 0 0,0 1-1 0 0,0-1 1 0 0,0 0 0 0 0,1 0 0 0 0,-1 1 0 0 0,0-1 0 0 0,0 0 0 0 0,1 0 0 0 0,-1 1 0 0 0,0-1-1 0 0,0 0 1 0 0,1 1 0 0 0,1-1 291 0 0,-1 0 0 0 0,1 0 0 0 0,-1 1 0 0 0,1-1 0 0 0,-1 0 0 0 0,1 0 0 0 0,-1 0 0 0 0,1 0 0 0 0,-1-1 0 0 0,1 1 0 0 0,-1 0 0 0 0,1-1 0 0 0,2 0 0 0 0,7-2 793 0 0,13 1-32 0 0,-6 1-410 0 0,0-1 1 0 0,0-1-1 0 0,30-8 1 0 0,97-33 225 0 0,-112 31-3122 0 0,-28 10 1026 0 0,0 1 1 0 0,0-1 0 0 0,0-1-1 0 0,4-3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16439 0 0,'-8'5'1755'0'0,"1"-1"-2121"0"0,-7 7 2060 0 0,14-11-1578 0 0,-1 1 0 0 0,1 0 0 0 0,-1-1 1 0 0,1 1-1 0 0,0 0 0 0 0,0-1 0 0 0,-1 1 1 0 0,1 0-1 0 0,0 0 0 0 0,0-1 0 0 0,0 1 1 0 0,0 0-1 0 0,0 0 0 0 0,0 0 0 0 0,0-1 0 0 0,0 1 1 0 0,0 0-1 0 0,0 0 0 0 0,0-1 0 0 0,1 1 1 0 0,-1 0-1 0 0,0 0 0 0 0,1 0 0 0 0,0 1-2 0 0,1 0 0 0 0,-1 0 0 0 0,1-1-1 0 0,0 1 1 0 0,-1-1 0 0 0,1 1 0 0 0,0-1 0 0 0,0 0-1 0 0,0 0 1 0 0,4 2 0 0 0,7 5 274 0 0,-9-5-303 0 0,1 0 0 0 0,-1 0-1 0 0,1-1 1 0 0,-1 1 0 0 0,1-1 0 0 0,0 0-1 0 0,0-1 1 0 0,0 1 0 0 0,0-1 0 0 0,9 1-1 0 0,1-1 125 0 0,0-1 0 0 0,20-2 0 0 0,-3 1 128 0 0,55-10 177 0 0,-11 1-178 0 0,-70 10-289 0 0,-1-1 0 0 0,1 2 0 0 0,0-1 0 0 0,-1 0 0 0 0,1 1 0 0 0,0 0 0 0 0,7 3 0 0 0,-12-3-39 0 0,1-1 1 0 0,-1 0-1 0 0,0 1 0 0 0,0 0 1 0 0,0-1-1 0 0,0 1 1 0 0,1-1-1 0 0,-1 1 0 0 0,0 0 1 0 0,0 0-1 0 0,0 0 0 0 0,-1 0 1 0 0,1 0-1 0 0,0 0 0 0 0,0 0 1 0 0,0 0-1 0 0,-1 0 1 0 0,1 0-1 0 0,-1 0 0 0 0,1 0 1 0 0,-1 1-1 0 0,1-1 0 0 0,-1 0 1 0 0,1 0-1 0 0,-1 1 0 0 0,0-1 1 0 0,0 0-1 0 0,0 0 1 0 0,0 1-1 0 0,0-1 0 0 0,0 0 1 0 0,0 1-1 0 0,0-1 0 0 0,0 0 1 0 0,-1 0-1 0 0,1 1 0 0 0,0-1 1 0 0,-2 2-1 0 0,-3 8 22 0 0,0 1-1 0 0,-1-1 1 0 0,-1 0 0 0 0,1-1-1 0 0,-2 1 1 0 0,0-2 0 0 0,0 1-1 0 0,0-1 1 0 0,-2 0 0 0 0,1-1-1 0 0,-1 0 1 0 0,0 0 0 0 0,0-1-1 0 0,-1 0 1 0 0,0-1-1 0 0,-21 9 1 0 0,9-6 38 0 0,8-2 23 0 0,-33 10-1 0 0,21-10-170 0 0,2 1-365 0 0,0-2 0 0 0,-1-1-1 0 0,1-1 1 0 0,-28 0 0 0 0,38-4-2208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8752 0 0,'2'-1'10397'0'0,"7"-6"-8923"0"0,-3 2-874 0 0,-1-1 0 0 0,0 0 0 0 0,0 0 0 0 0,-1 0 0 0 0,1-1 0 0 0,5-13 0 0 0,16-46 656 0 0,-19 45-865 0 0,2-3-124 0 0,-1 4 196 0 0,6-28 0 0 0,-16 64-492 0 0,0-1 1 0 0,2 1-1 0 0,1 24 0 0 0,9 57-260 0 0,-10-92 310 0 0,1 0-1 0 0,0-1 1 0 0,1 1-1 0 0,-1-1 1 0 0,1 0 0 0 0,0 1-1 0 0,0-1 1 0 0,4 6-1 0 0,-6-9-4 0 0,1 0-1 0 0,0 0 1 0 0,-1 0 0 0 0,1 0-1 0 0,0-1 1 0 0,0 1-1 0 0,0 0 1 0 0,-1 0 0 0 0,1-1-1 0 0,0 1 1 0 0,0-1-1 0 0,0 1 1 0 0,0 0 0 0 0,0-1-1 0 0,0 0 1 0 0,0 1-1 0 0,1-1 1 0 0,-1 0 0 0 0,0 0-1 0 0,0 1 1 0 0,0-1-1 0 0,0 0 1 0 0,0 0-1 0 0,0 0 1 0 0,0 0 0 0 0,1 0-1 0 0,-1-1 1 0 0,0 1-1 0 0,0 0 1 0 0,0 0 0 0 0,0-1-1 0 0,0 1 1 0 0,0-1-1 0 0,0 1 1 0 0,0-1 0 0 0,0 1-1 0 0,0-1 1 0 0,0 0-1 0 0,0 1 1 0 0,0-1 0 0 0,0-1-1 0 0,20-16 286 0 0,0-2-1 0 0,-2 0 1 0 0,-1-1 0 0 0,31-45-1 0 0,2-17-1417 0 0,-5-3-7081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539 145 15664 0 0,'2'-4'305'0'0,"0"0"1"0"0,0 0 0 0 0,1 1 0 0 0,4-6-1 0 0,9-15-114 0 0,-4 4 235 0 0,-11 17-227 0 0,1 1 0 0 0,0-1 0 0 0,0 0 0 0 0,-1 0 0 0 0,0 1-1 0 0,1-1 1 0 0,-1 0 0 0 0,0 0 0 0 0,0 0 0 0 0,-1 0 0 0 0,1-5-1 0 0,3-5 1201 0 0,-4 13-1351 0 0,0 0 1 0 0,1-1 0 0 0,-1 1 0 0 0,0 0 0 0 0,0-1 0 0 0,0 1 0 0 0,1 0 0 0 0,-1-1-1 0 0,0 1 1 0 0,0-1 0 0 0,0 1 0 0 0,0-1 0 0 0,0 1 0 0 0,0 0 0 0 0,0-1-1 0 0,0 1 1 0 0,0-1 0 0 0,0 1 0 0 0,0-1 0 0 0,0 1 0 0 0,0 0 0 0 0,0-1 0 0 0,0 1-1 0 0,0-1 1 0 0,-1 1 0 0 0,1-1 0 0 0,0 1 0 0 0,0 0 0 0 0,0-1 0 0 0,-1 1-1 0 0,1 0 1 0 0,0-1 0 0 0,0 1 0 0 0,-1 0 0 0 0,1-1 0 0 0,0 1 0 0 0,-1 0 0 0 0,1 0-1 0 0,0-1 1 0 0,-1 1 0 0 0,0 0 0 0 0,-2-2 86 0 0,-1 0 1 0 0,0 1-1 0 0,1 0 1 0 0,-1 0-1 0 0,0 0 1 0 0,0 0-1 0 0,0 1 1 0 0,0-1-1 0 0,0 1 1 0 0,0 0-1 0 0,0 0 1 0 0,0 1-1 0 0,0-1 1 0 0,-5 2-1 0 0,0 0-152 0 0,0 1 0 0 0,0 0 0 0 0,0 0 0 0 0,-15 9 0 0 0,5 1 118 0 0,0 0-1 0 0,1 2 1 0 0,0 0 0 0 0,-26 30 0 0 0,15-15-13 0 0,21-22-68 0 0,-170 161 226 0 0,162-155-122 0 0,1 0-1 0 0,1 1 1 0 0,0 1 0 0 0,-19 27-1 0 0,26-31-8 0 0,0 0 0 0 0,1 0 0 0 0,0 0 0 0 0,1 1 0 0 0,0 0 0 0 0,1 0 0 0 0,1 0 0 0 0,-2 14 0 0 0,4-22-47 0 0,1 0-1 0 0,-1 1 0 0 0,1-1 0 0 0,1 1 0 0 0,-1-1 0 0 0,1 0 0 0 0,0 1 0 0 0,0-1 0 0 0,0 0 0 0 0,1 0 0 0 0,-1 0 0 0 0,1 0 0 0 0,3 6 0 0 0,-1-5 39 0 0,1 0 1 0 0,-1 0 0 0 0,1 0 0 0 0,0 0 0 0 0,0-1 0 0 0,0 1 0 0 0,1-2-1 0 0,0 1 1 0 0,6 4 0 0 0,2 0-7 0 0,0-2 1 0 0,0 1-1 0 0,1-2 1 0 0,-1 0-1 0 0,1 0 0 0 0,1-1 1 0 0,-1-1-1 0 0,1-1 1 0 0,24 3-1 0 0,22 0-163 0 0,-1-2 1 0 0,1-2-1 0 0,78-9 0 0 0,-115 4-1124 0 0,0-1-1 0 0,0-2 1 0 0,25-7-1 0 0,-18 1-591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29 10136 0 0,'0'0'777'0'0,"-1"-1"-505"0"0,1 1-256 0 0,0 0 0 0 0,-1 0 0 0 0,1 0 0 0 0,0 0 1 0 0,-1 0-1 0 0,1 0 0 0 0,0-1 0 0 0,0 1 0 0 0,-1 0 0 0 0,1 0 0 0 0,0 0 0 0 0,0 0 1 0 0,-1-1-1 0 0,1 1 0 0 0,0 0 0 0 0,0 0 0 0 0,-1 0 0 0 0,1-1 0 0 0,0 1 0 0 0,0 0 1 0 0,0 0-1 0 0,0-1 0 0 0,0 1 0 0 0,-1 0 0 0 0,1-1 0 0 0,0 1 0 0 0,0 0 0 0 0,0-1 1 0 0,0 1-1 0 0,0 0 0 0 0,0 0 0 0 0,0-1 0 0 0,0 1 0 0 0,0-1 0 0 0,0 1 37 0 0,0 0-1 0 0,0 0 0 0 0,0-1 0 0 0,0 1 1 0 0,0 0-1 0 0,0 0 0 0 0,0 0 0 0 0,0 0 1 0 0,0-1-1 0 0,0 1 0 0 0,0 0 0 0 0,0 0 1 0 0,0 0-1 0 0,0 0 0 0 0,0-1 0 0 0,0 1 1 0 0,0 0-1 0 0,0 0 0 0 0,0 0 0 0 0,0 0 1 0 0,-1 0-1 0 0,1-1 0 0 0,0 1 0 0 0,0 0 1 0 0,0 0-1 0 0,0 0 0 0 0,0 0 0 0 0,0 0 1 0 0,-1 0-1 0 0,1 0 0 0 0,0-1 0 0 0,0 1 1 0 0,0 0-1 0 0,0 0 0 0 0,-1 0 0 0 0,-2-3 1487 0 0,1 2-940 0 0,1-1 1 0 0,-1 1 0 0 0,0 0-1 0 0,0 0 1 0 0,0 0 0 0 0,0 0-1 0 0,-4-2 1 0 0,6 3-546 0 0,-1 0 0 0 0,1 0 0 0 0,-1 0 1 0 0,0 0-1 0 0,1 0 0 0 0,-1 0 0 0 0,0 0 0 0 0,1 0 1 0 0,-1 1-1 0 0,1-1 0 0 0,-1 0 0 0 0,0 0 0 0 0,1 1 0 0 0,-1-1 1 0 0,1 0-1 0 0,-1 1 0 0 0,1-1 0 0 0,-1 0 0 0 0,1 1 1 0 0,-1-1-1 0 0,1 1 0 0 0,0-1 0 0 0,-1 1 0 0 0,1-1 1 0 0,-1 1-1 0 0,1-1 0 0 0,0 1 0 0 0,0-1 0 0 0,-1 1 1 0 0,1 0-1 0 0,0-1 0 0 0,0 1 0 0 0,0-1 0 0 0,-1 1 0 0 0,1 0 1 0 0,-4 16 42 0 0,0-1 0 0 0,1 1 0 0 0,0-1 0 0 0,1 25 0 0 0,-4 23 60 0 0,0-18 67 0 0,-2 15 248 0 0,6-42-427 0 0,0-1-1 0 0,2 1 1 0 0,0-1-1 0 0,3 22 0 0 0,-3-32-34 0 0,10 55-10 0 0,-10-63 0 0 0,0 1-1 0 0,0 0 1 0 0,0 0-1 0 0,0 0 1 0 0,0 0 0 0 0,0 0-1 0 0,1-1 1 0 0,-1 1-1 0 0,0 0 1 0 0,0 0-1 0 0,1 0 1 0 0,-1-1-1 0 0,1 1 1 0 0,-1 0 0 0 0,1 0-1 0 0,-1-1 1 0 0,1 1-1 0 0,-1 0 1 0 0,1-1-1 0 0,0 1 1 0 0,0 0-1 0 0,0-1 16 0 0,0 1 0 0 0,0-1 0 0 0,-1 0 0 0 0,1 0 0 0 0,0 0 0 0 0,0 0 0 0 0,0 0 0 0 0,0 0 0 0 0,-1 0 0 0 0,1 0 0 0 0,0 0 0 0 0,0 0 0 0 0,0-1 0 0 0,0 1 0 0 0,-1 0 0 0 0,1 0 0 0 0,1-2-1 0 0,4-1 106 0 0,0 0-1 0 0,-1-1 0 0 0,0 0 0 0 0,7-6 0 0 0,-9 7-96 0 0,11-11 114 0 0,13-16 0 0 0,-15 16 72 0 0,17-15 0 0 0,-29 29-187 0 0,1-1 1 0 0,-1 1 0 0 0,0 0 0 0 0,1-1-1 0 0,-1 1 1 0 0,1-1 0 0 0,-1 1-1 0 0,0 0 1 0 0,1-1 0 0 0,-1 1 0 0 0,1 0-1 0 0,-1 0 1 0 0,1 0 0 0 0,-1-1 0 0 0,1 1-1 0 0,-1 0 1 0 0,1 0 0 0 0,-1 0 0 0 0,1 0-1 0 0,0 0 1 0 0,-1 0 0 0 0,1 0 0 0 0,-1 0-1 0 0,1 0 1 0 0,-1 0 0 0 0,1 0-1 0 0,0 0 1 0 0,0 1-6 0 0,-1 0 0 0 0,1-1-1 0 0,-1 1 1 0 0,1-1 0 0 0,-1 1 0 0 0,1 0-1 0 0,-1 0 1 0 0,0-1 0 0 0,1 1 0 0 0,-1 0-1 0 0,0 0 1 0 0,0-1 0 0 0,0 1 0 0 0,1 0-1 0 0,-1 0 1 0 0,0 1 0 0 0,0 7 59 0 0,0 0 1 0 0,-2 15-1 0 0,1-18 36 0 0,-6 48 70 0 0,3-28-57 0 0,0 34 0 0 0,7-41-125 0 0,-3-18-2 0 0,0-1 0 0 0,1 0 0 0 0,-1 1-1 0 0,0-1 1 0 0,0 1 0 0 0,0-1 0 0 0,1 1-1 0 0,-1-1 1 0 0,0 0 0 0 0,0 1 0 0 0,1-1 0 0 0,-1 0-1 0 0,0 1 1 0 0,1-1 0 0 0,-1 0 0 0 0,0 0 0 0 0,1 1-1 0 0,-1-1 1 0 0,1 0 0 0 0,-1 0 0 0 0,0 1 0 0 0,1-1-1 0 0,-1 0 1 0 0,1 0 0 0 0,-1 0 0 0 0,1 0-1 0 0,-1 0 1 0 0,0 0 0 0 0,1 0 0 0 0,-1 0 0 0 0,1 0-1 0 0,-1 0 1 0 0,1 0 0 0 0,-1 0 0 0 0,1 0 0 0 0,-1 0-1 0 0,1 0 1 0 0,-1 0-16 0 0,2-1-116 0 0,1 1-1 0 0,-1-1 1 0 0,0 1 0 0 0,0-1 0 0 0,0 0 0 0 0,0 0 0 0 0,0 1 0 0 0,0-2 0 0 0,0 1 0 0 0,0 0 0 0 0,0 0 0 0 0,-1-1 0 0 0,3-1 0 0 0,20-22-2399 0 0,-13 10 693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85 20383 0 0,'-14'-2'544'0'0,"9"1"-184"0"0,0 0-1 0 0,0 0 1 0 0,-1 0-1 0 0,-6-3 1 0 0,31-5 1594 0 0,41-10-1066 0 0,1 2 0 0 0,82-11 0 0 0,-133 27-1131 0 0,0 0-1 0 0,-1 1 0 0 0,1 0 1 0 0,-1 1-1 0 0,1-1 0 0 0,-1 2 1 0 0,1 0-1 0 0,-1 0 1 0 0,1 0-1 0 0,-1 1 0 0 0,0 0 1 0 0,0 1-1 0 0,11 6 1 0 0,-17-7-155 0 0,1-1 0 0 0,-1 1 1 0 0,0-1-1 0 0,0 1 1 0 0,0 0-1 0 0,0 0 0 0 0,-1 0 1 0 0,1 0-1 0 0,3 7 1 0 0,7 13-1649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44 557 21191 0 0,'-8'-2'-157'0'0,"6"2"261"0"0,1 0-1 0 0,-1 0 1 0 0,1-1 0 0 0,-1 1-1 0 0,1 0 1 0 0,-1-1-1 0 0,1 1 1 0 0,0-1-1 0 0,-1 0 1 0 0,1 1-1 0 0,0-1 1 0 0,-1 0-1 0 0,1 0 1 0 0,0 0-1 0 0,0 0 1 0 0,0 0 0 0 0,0 0-1 0 0,0 0 1 0 0,0 0-1 0 0,0 0 1 0 0,0 0-1 0 0,0 0 1 0 0,0-2-1 0 0,-1-3-99 0 0,-1-11 64 0 0,12 16 791 0 0,-3-3-626 0 0,-5 4-196 0 0,0-1-1 0 0,0 0 0 0 0,0 0 1 0 0,1 1-1 0 0,-1-1 1 0 0,0 1-1 0 0,0-1 1 0 0,0 1-1 0 0,0 0 1 0 0,1-1-1 0 0,-1 1 1 0 0,0 0-1 0 0,0 0 1 0 0,1 0-1 0 0,-1 0 1 0 0,0 0-1 0 0,0 0 1 0 0,1 0-1 0 0,0 0 1 0 0,8 4 99 0 0,-8-3-126 0 0,-1 0 0 0 0,1 0 0 0 0,0 0 0 0 0,-1-1-1 0 0,1 1 1 0 0,0-1 0 0 0,-1 1 0 0 0,1-1 0 0 0,0 0-1 0 0,-1 0 1 0 0,1 0 0 0 0,0 0 0 0 0,0 0 0 0 0,-1 0-1 0 0,1 0 1 0 0,0 0 0 0 0,2-1 0 0 0,37-19 105 0 0,-30 14-100 0 0,1 1 0 0 0,12-5 1 0 0,-20 8-26 0 0,0 1 0 0 0,1 0 0 0 0,-1 0 0 0 0,0 1 0 0 0,1-1 0 0 0,-1 1 0 0 0,1 0 0 0 0,-1 0 0 0 0,9 2 0 0 0,3 2-49 0 0,24 9 0 0 0,-24-7-186 0 0,32 7 0 0 0,-35-11 90 0 0,-4 0-245 0 0,1-1 0 0 0,17 2 0 0 0,-24-3-90 0 0,0-1 1 0 0,0 1 0 0 0,0 0 0 0 0,0-1-1 0 0,0 0 1 0 0,0 1 0 0 0,0-1 0 0 0,0 0-1 0 0,0-1 1 0 0,0 1 0 0 0,-1 0 0 0 0,6-4-1 0 0,-1-1-2016 0 0,-1 0-1 0 0,12-14 1 0 0</inkml:trace>
  <inkml:trace contextRef="#ctx0" brushRef="#br0" timeOffset="1">925 122 17503 0 0,'14'-13'1904'0'0,"7"0"-991"0"0,1 2-1 0 0,0 0 0 0 0,1 2 1 0 0,40-12-1 0 0,98-14 4599 0 0,-136 31-5360 0 0,-18 2-777 0 0,-1 1-1 0 0,1 0 1 0 0,0 1 0 0 0,0-1-1 0 0,0 1 1 0 0,0 1 0 0 0,-1-1-1 0 0,11 3 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 13360 0 0,'-28'-1'556'0'0,"20"0"547"0"0,0 1 0 0 0,0 0 0 0 0,0 0 1 0 0,0 0-1 0 0,0 1 0 0 0,0 0 1 0 0,0 1-1 0 0,0 0 0 0 0,-12 5 1 0 0,19-7-1011 0 0,1 0 1 0 0,-1 1 0 0 0,0-1-1 0 0,1 1 1 0 0,-1-1 0 0 0,1 1 0 0 0,-1-1-1 0 0,1 1 1 0 0,-1-1 0 0 0,1 1-1 0 0,-1-1 1 0 0,1 1 0 0 0,0 0 0 0 0,-1-1-1 0 0,1 1 1 0 0,0 0 0 0 0,-1-1-1 0 0,1 1 1 0 0,0 0 0 0 0,0 0-1 0 0,0 1 1 0 0,0 0-16 0 0,0 0-1 0 0,0 0 1 0 0,0 0-1 0 0,0 0 1 0 0,0 0-1 0 0,1 1 1 0 0,1 2-1 0 0,-1-1-71 0 0,0 0-1 0 0,1-1 1 0 0,0 0 0 0 0,0 1 0 0 0,0-1-1 0 0,0 0 1 0 0,0 0 0 0 0,0 0-1 0 0,4 2 1 0 0,13 9 493 0 0,1-1 1 0 0,0-1-1 0 0,25 11 0 0 0,-37-18-482 0 0,0 0 0 0 0,-1 0 0 0 0,1 0 0 0 0,9 11-1 0 0,-13-11 15 0 0,1-1 0 0 0,-1 0 0 0 0,1 0 0 0 0,0 0 0 0 0,0-1 0 0 0,1 1-1 0 0,-1-1 1 0 0,1 0 0 0 0,-1-1 0 0 0,1 1 0 0 0,0-1 0 0 0,0-1 0 0 0,7 2-1 0 0,-9-2 2 0 0,0 0-1 0 0,0-1 0 0 0,-1 0 1 0 0,1 0-1 0 0,0 0 0 0 0,0-1 1 0 0,0 1-1 0 0,0-1 0 0 0,0 0 0 0 0,0 0 1 0 0,-1 0-1 0 0,1 0 0 0 0,0-1 1 0 0,-1 1-1 0 0,1-1 0 0 0,-1 0 1 0 0,0 0-1 0 0,0-1 0 0 0,1 1 0 0 0,3-4 1 0 0,0-1 130 0 0,1 0 0 0 0,1 1 1 0 0,16-10-1 0 0,-13 10-39 0 0,0 0 1 0 0,1 1-1 0 0,0 0 1 0 0,22-4-1 0 0,-34 9-118 0 0,0 0 0 0 0,0-1 0 0 0,0 1 0 0 0,0 0 0 0 0,0 0 0 0 0,0 0 0 0 0,0 0 0 0 0,0 0 0 0 0,0 0 0 0 0,0 0 0 0 0,0 0 0 0 0,0 1 0 0 0,0-1 0 0 0,-1 0 0 0 0,1 1 0 0 0,0-1 0 0 0,0 0 0 0 0,0 1 1 0 0,0-1-1 0 0,0 1 0 0 0,-1-1 0 0 0,1 1 0 0 0,0 0 0 0 0,0-1 0 0 0,-1 1 0 0 0,1 0 0 0 0,0-1 0 0 0,-1 1 0 0 0,1 0 0 0 0,-1 0 0 0 0,1 0 0 0 0,-1 0 0 0 0,0-1 0 0 0,1 1 0 0 0,-1 0 0 0 0,0 0 0 0 0,1 0 0 0 0,-1 0 0 0 0,0 0 0 0 0,0 0 0 0 0,0 0 0 0 0,0 0 0 0 0,0 0 0 0 0,0 1 0 0 0,0 3 17 0 0,0 0 0 0 0,0 0 0 0 0,-1 0 0 0 0,0 0 1 0 0,0 0-1 0 0,0 0 0 0 0,-2 5 0 0 0,-1 0-20 0 0,-1-1 1 0 0,0 0-1 0 0,0 0 1 0 0,-1 0-1 0 0,0 0 1 0 0,-1-1-1 0 0,0 0 1 0 0,0-1-1 0 0,-14 12 1 0 0,-6 2-14 0 0,-48 28 1 0 0,-1 0-121 0 0,42-24-265 0 0,-123 83-3898 0 0,127-90 3087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9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27 761 7832 0 0,'-2'0'322'0'0,"0"1"0"0"0,0-1 0 0 0,0 0 0 0 0,1 0 0 0 0,-1-1 0 0 0,0 1 0 0 0,0 0 0 0 0,-3-1 0 0 0,5 1-229 0 0,0-1 0 0 0,-1 1 0 0 0,1 0 0 0 0,-1 0 0 0 0,1 0 0 0 0,0-1 1 0 0,-1 1-1 0 0,1 0 0 0 0,0 0 0 0 0,0-1 0 0 0,-1 1 0 0 0,1 0 0 0 0,0-1 0 0 0,-1 1 1 0 0,1 0-1 0 0,0-1 0 0 0,0 1 0 0 0,0 0 0 0 0,0-1 0 0 0,-1 1 0 0 0,1-1 0 0 0,0 1 1 0 0,0 0-1 0 0,0-1 0 0 0,0 1 0 0 0,0-1 0 0 0,0 1 0 0 0,0-1 0 0 0,0 1 0 0 0,0 0 1 0 0,0-1-1 0 0,0 1 0 0 0,0-1 0 0 0,0 1 0 0 0,1 0 0 0 0,-1-1 0 0 0,0 1 1 0 0,0-1-1 0 0,0 1 0 0 0,0 0 0 0 0,1-1 0 0 0,-1 1 0 0 0,0 0 0 0 0,0-1 0 0 0,1 1 1 0 0,-1 0-1 0 0,0 0 0 0 0,1-1 0 0 0,6-11 1524 0 0,-1-1 1 0 0,0 1-1 0 0,7-22 1 0 0,-7 17-665 0 0,15-31 1 0 0,-14 34-694 0 0,-1-2 0 0 0,0 1 0 0 0,-1-1 0 0 0,-1 1 0 0 0,0-1 0 0 0,2-33 0 0 0,-4 40-159 0 0,0-3 45 0 0,1-1 0 0 0,1 1 0 0 0,0 1 0 0 0,1-1 0 0 0,8-15 0 0 0,8-20 220 0 0,14-30-19 0 0,-23 53-272 0 0,-1 0 1 0 0,10-33-1 0 0,-16 38-27 0 0,-1 0 1 0 0,4-36-1 0 0,-7 44-24 0 0,0-1 0 0 0,4-12 0 0 0,-4 24-24 0 0,2 6 0 0 0,1 8 0 0 0,7 55-28 0 0,-3-19-44 0 0,2 0 1 0 0,28 86 0 0 0,-34-126 54 0 0,5 12-4 0 0,16 32 1 0 0,-22-48 21 0 0,1 0 1 0 0,0 0 0 0 0,0 0-1 0 0,0-1 1 0 0,1 0 0 0 0,0 0-1 0 0,0 0 1 0 0,0 0 0 0 0,11 6-1 0 0,-8-5 26 0 0,-3-3-5 0 0,-1-1 0 0 0,1 1 0 0 0,0-1-1 0 0,7 3 1 0 0,-10-4-10 0 0,0-1 0 0 0,0 0-1 0 0,0 1 1 0 0,0-1 0 0 0,0 0-1 0 0,0 0 1 0 0,0 0 0 0 0,0 0-1 0 0,0-1 1 0 0,-1 1 0 0 0,1 0-1 0 0,0-1 1 0 0,0 1 0 0 0,0-1-1 0 0,0 0 1 0 0,2-1 0 0 0,5-4 173 0 0,1 0 1 0 0,-1-1-1 0 0,0 0 1 0 0,-1 0-1 0 0,1-1 0 0 0,-2 0 1 0 0,1-1-1 0 0,-1 0 1 0 0,9-14-1 0 0,-2-1 1 0 0,0 0-1 0 0,17-43 0 0 0,11-72 105 0 0,-7 20-4105 0 0,-30 108 2063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243 136 15200 0 0,'-25'11'1219'0'0,"-76"41"4468"0"0,89-46-5233 0 0,1 1 0 0 0,-1 0 0 0 0,2 1 0 0 0,-1 0 0 0 0,1 1-1 0 0,0 0 1 0 0,1 1 0 0 0,-10 13 0 0 0,7 0 1126 0 0,12-22-1169 0 0,0 0-359 0 0,1-1 0 0 0,0 1 0 0 0,0-1 1 0 0,-1 1-1 0 0,1-1 0 0 0,0 1 0 0 0,0-1 0 0 0,0 0 1 0 0,-1 1-1 0 0,1-1 0 0 0,0 0 0 0 0,0 0 0 0 0,0 0 1 0 0,0 0-1 0 0,0 1 0 0 0,0-1 0 0 0,-1 0 0 0 0,1-1 0 0 0,0 1 1 0 0,0 0-1 0 0,0 0 0 0 0,1 0 0 0 0,20-9 219 0 0,-15 6-117 0 0,10-6-88 0 0,0 0-1 0 0,-1 0 0 0 0,0-2 1 0 0,-1 0-1 0 0,0-1 1 0 0,0 0-1 0 0,-1-1 1 0 0,-1-1-1 0 0,0 0 1 0 0,21-32-1 0 0,-25 33-518 0 0,-1 0 0 0 0,-1-1 1 0 0,0 0-1 0 0,-1-1 0 0 0,0 0 0 0 0,-1 0 0 0 0,3-15 1 0 0,-5 16-950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5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16583 0 0,'-9'0'762'0'0,"8"0"-18"0"0,2 1-479 0 0,17 2 719 0 0,0 0 0 0 0,0 0 0 0 0,0-2 0 0 0,0 0 0 0 0,0-1 0 0 0,20-3 0 0 0,-17 1-919 0 0,0 1 0 0 0,0 2 0 0 0,1 0 0 0 0,24 4 0 0 0,-43-4-277 0 0,1 0 0 0 0,-1 0-1 0 0,0 0 1 0 0,1 1 0 0 0,-1-1 0 0 0,0 1 0 0 0,0 0-1 0 0,0 0 1 0 0,0 0 0 0 0,4 4 0 0 0,1 3-1102 0 0</inkml:trace>
  <inkml:trace contextRef="#ctx0" brushRef="#br0" timeOffset="1">107 288 20327 0 0,'-2'1'154'0'0,"-1"-1"-1"0"0,1 0 1 0 0,0 1-1 0 0,0 0 1 0 0,0-1-1 0 0,0 1 1 0 0,-4 2-1 0 0,5-3-119 0 0,1 1-1 0 0,0-1 0 0 0,-1 0 0 0 0,1 0 0 0 0,0 1 1 0 0,-1-1-1 0 0,1 0 0 0 0,0 0 0 0 0,0 1 0 0 0,-1-1 1 0 0,1 1-1 0 0,0-1 0 0 0,0 0 0 0 0,0 1 0 0 0,-1-1 1 0 0,1 0-1 0 0,0 1 0 0 0,0-1 0 0 0,0 1 0 0 0,0 0 1 0 0,0-1-17 0 0,0 1 0 0 0,0 0 0 0 0,0-1 0 0 0,1 1 0 0 0,-1 0 0 0 0,0-1 0 0 0,1 1 0 0 0,-1 0 0 0 0,0-1 0 0 0,1 1 0 0 0,-1-1 0 0 0,0 1 0 0 0,1-1 0 0 0,-1 1 0 0 0,1-1 0 0 0,-1 1 0 0 0,2 0 0 0 0,1 1 32 0 0,0 1 0 0 0,1-1 0 0 0,0 0 0 0 0,-1 0 0 0 0,1 0-1 0 0,0-1 1 0 0,0 1 0 0 0,0-1 0 0 0,0 0 0 0 0,0 0 0 0 0,0 0-1 0 0,0-1 1 0 0,0 1 0 0 0,1-1 0 0 0,-1 0 0 0 0,0 0 0 0 0,0-1-1 0 0,7-1 1 0 0,29-4-1424 0 0,72-21 0 0 0,-87 18-6130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5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49 192 13824 0 0,'-2'-3'321'0'0,"1"0"-1"0"0,0 0 1 0 0,0 0 0 0 0,0 0 0 0 0,1 0 0 0 0,-1 0 0 0 0,1 0 0 0 0,-1-1 0 0 0,1 1 0 0 0,0 0 0 0 0,0 0 0 0 0,1-6 0 0 0,1 0 610 0 0,0 0-1 0 0,0 0 1 0 0,5-11 0 0 0,-5 15-807 0 0,1 0-1 0 0,0 0 0 0 0,0 0 0 0 0,1 0 0 0 0,-1 1 0 0 0,1-1 1 0 0,0 1-1 0 0,0 0 0 0 0,1 0 0 0 0,-1 0 0 0 0,1 1 0 0 0,0 0 1 0 0,0 0-1 0 0,10-5 0 0 0,-1 2-27 0 0,0 0-1 0 0,1 1 1 0 0,-1 1-1 0 0,25-4 1 0 0,-34 7-101 0 0,0 0 0 0 0,0 1 0 0 0,0 0 0 0 0,0 0 0 0 0,0 0 1 0 0,0 1-1 0 0,0-1 0 0 0,0 1 0 0 0,0 0 0 0 0,0 1 0 0 0,-1-1 1 0 0,1 1-1 0 0,0 0 0 0 0,-1 0 0 0 0,1 0 0 0 0,-1 1 0 0 0,0 0 1 0 0,0 0-1 0 0,5 3 0 0 0,-3 0-6 0 0,-1 0-1 0 0,1 1 1 0 0,-1-1 0 0 0,0 1-1 0 0,-1 0 1 0 0,1 1 0 0 0,-2-1-1 0 0,1 1 1 0 0,-1 0 0 0 0,4 14-1 0 0,-1-5 12 0 0,-2 0 0 0 0,-1 0 0 0 0,0 1 0 0 0,-1-1 0 0 0,0 1 0 0 0,-2 0 0 0 0,-2 26 0 0 0,-2-12 40 0 0,-2 1 0 0 0,-1-2-1 0 0,-2 1 1 0 0,-20 51 0 0 0,20-64-13 0 0,-1 0 1 0 0,0 0-1 0 0,-2-1 1 0 0,0 0-1 0 0,-1-1 0 0 0,0-1 1 0 0,-1 0-1 0 0,-22 18 1 0 0,23-23 46 0 0,-1 0 0 0 0,0-1 0 0 0,0 0 0 0 0,-23 10 0 0 0,30-17-31 0 0,0 0 1 0 0,0 0 0 0 0,-1-1-1 0 0,1 0 1 0 0,-1 0 0 0 0,1-1-1 0 0,-1 0 1 0 0,0 0-1 0 0,0-1 1 0 0,0 0 0 0 0,1 0-1 0 0,-10-2 1 0 0,17 2 0 0 0,0 0-1 0 0,0 0 1 0 0,-1 1 0 0 0,1-1 0 0 0,0 0-1 0 0,-1 0 1 0 0,1-1 0 0 0,0 1-1 0 0,0 0 1 0 0,-1 0 0 0 0,1 0 0 0 0,0 0-1 0 0,0 0 1 0 0,-1 0 0 0 0,1 0-1 0 0,0 0 1 0 0,0 0 0 0 0,-1-1 0 0 0,1 1-1 0 0,0 0 1 0 0,0 0 0 0 0,0 0-1 0 0,-1 0 1 0 0,1-1 0 0 0,0 1 0 0 0,0 0-1 0 0,0 0 1 0 0,0 0 0 0 0,-1-1 0 0 0,1 1-1 0 0,7-4 263 0 0,16-2-247 0 0,-7 4-54 0 0,1 1-1 0 0,-1 1 1 0 0,29 2 0 0 0,15 0 53 0 0,-16-4-128 0 0,1 3 0 0 0,0 1 1 0 0,0 2-1 0 0,75 17 0 0 0,-31 0-2705 0 0,-43-9-5872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 13536 0 0,'-14'-1'621'0'0,"11"0"-544"0"0,0 1-1 0 0,0 0 1 0 0,0 0-1 0 0,0 0 1 0 0,0 0 0 0 0,0 0-1 0 0,1 1 1 0 0,-1-1-1 0 0,0 1 1 0 0,-5 1 0 0 0,-3 3-10 0 0,10-5-15 0 0,0 0 0 0 0,-1 1 0 0 0,1-1 0 0 0,0 1 0 0 0,-1-1 0 0 0,1 1 0 0 0,0 0 0 0 0,0 0 0 0 0,-1-1 0 0 0,1 1 0 0 0,0 0 0 0 0,0 0 0 0 0,0 0 0 0 0,-1 2 1 0 0,1-2-47 0 0,1-1 0 0 0,0 0 1 0 0,0 1-1 0 0,-1-1 1 0 0,1 1-1 0 0,0-1 1 0 0,0 1-1 0 0,0-1 1 0 0,0 1-1 0 0,0-1 1 0 0,-1 1-1 0 0,1-1 1 0 0,0 1-1 0 0,0-1 1 0 0,0 1-1 0 0,0-1 1 0 0,0 1-1 0 0,0-1 0 0 0,1 1 1 0 0,-1-1-1 0 0,0 0 1 0 0,0 1-1 0 0,0-1 1 0 0,0 1-1 0 0,0-1 1 0 0,1 1-1 0 0,-1-1 1 0 0,0 1-1 0 0,0-1 1 0 0,1 0-1 0 0,-1 1 1 0 0,0-1-1 0 0,1 0 1 0 0,-1 1-1 0 0,0-1 0 0 0,1 0 1 0 0,-1 1-1 0 0,1-1 1 0 0,-1 0-1 0 0,1 0 1 0 0,0 1-1 0 0,0 0 19 0 0,3 2 41 0 0,1 0 1 0 0,0 0 0 0 0,0 0-1 0 0,1-1 1 0 0,-1 1 0 0 0,0-1 0 0 0,1-1-1 0 0,0 1 1 0 0,8 1 0 0 0,7 1 305 0 0,5 2 159 0 0,49 3 0 0 0,-23-4-193 0 0,380 17 1550 0 0,-387-21-1728 0 0,205-5 521 0 0,-101 0-418 0 0,-35 3-96 0 0,288-8 82 0 0,206 6-55 0 0,-206 4 228 0 0,83-13 970 0 0,-222-1-397 0 0,-19 1-58 0 0,-34-5-283 0 0,-60 4-161 0 0,-119 12-341 0 0,31 2 0 0 0,-37 1 24 0 0,-1 1-1 0 0,1 1 1 0 0,39 13-1 0 0,-22-4-551 0 0,-41-13 284 0 0,-20 5-957 0 0,14-4 495 0 0,0-1 0 0 0,0-1 0 0 0,0 1-1 0 0,-8-2 1 0 0,-8-8-7054 0 0,10 5 612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309 152 7832 0 0,'1'-1'112'0'0,"0"1"0"0"0,0-1 0 0 0,0 1 0 0 0,0-1 0 0 0,0 0 0 0 0,0 0 0 0 0,-1 0 0 0 0,1 1 1 0 0,0-1-1 0 0,-1 0 0 0 0,1 0 0 0 0,0 0 0 0 0,-1 0 0 0 0,1 0 0 0 0,-1 0 0 0 0,0 0 0 0 0,1 0 0 0 0,-1 0 0 0 0,0 0 0 0 0,1 0 1 0 0,-1 0-1 0 0,0-1 0 0 0,0-1 0 0 0,1-6 1239 0 0,1 4-829 0 0,-1 0 0 0 0,0 0 0 0 0,-1 0 0 0 0,1 0 0 0 0,-1 0 0 0 0,0 0 0 0 0,-1-1 1 0 0,1 1-1 0 0,-1 0 0 0 0,0 0 0 0 0,-2-8 0 0 0,1 10-360 0 0,1 0 0 0 0,-1 0 0 0 0,1 1 0 0 0,-1-1 0 0 0,0 0 0 0 0,0 1 0 0 0,0-1 0 0 0,-1 1 0 0 0,1 0 0 0 0,0-1 0 0 0,-1 1 0 0 0,0 0 0 0 0,1 1 0 0 0,-1-1 0 0 0,0 0 0 0 0,0 1 0 0 0,0 0 0 0 0,0-1 0 0 0,-6 0 0 0 0,1 0 22 0 0,1 1 0 0 0,-1-1 0 0 0,0 2 0 0 0,0-1 0 0 0,0 1 0 0 0,0 1 0 0 0,0-1 1 0 0,1 1-1 0 0,-1 1 0 0 0,0-1 0 0 0,0 1 0 0 0,1 1 0 0 0,-1-1 0 0 0,-7 5 0 0 0,3-1-104 0 0,-1 1 0 0 0,1 0 1 0 0,0 1-1 0 0,0 0 0 0 0,1 1 0 0 0,-20 20 1 0 0,25-22-54 0 0,2 0 1 0 0,-1 1 0 0 0,1-1 0 0 0,0 1 0 0 0,0 0 0 0 0,1 0 0 0 0,0 0 0 0 0,1 0 0 0 0,0 1 0 0 0,0-1-1 0 0,0 1 1 0 0,1 10 0 0 0,0-18-22 0 0,1 1-1 0 0,0 0 1 0 0,0 0-1 0 0,0 0 1 0 0,0 0-1 0 0,1-1 1 0 0,-1 1-1 0 0,0 0 1 0 0,1 0-1 0 0,-1-1 1 0 0,1 1-1 0 0,0 0 1 0 0,-1 0-1 0 0,1-1 1 0 0,0 1-1 0 0,0-1 1 0 0,0 1-1 0 0,0-1 1 0 0,0 1-1 0 0,1-1 1 0 0,-1 0-1 0 0,3 3 1 0 0,-1-3 4 0 0,-1 1 0 0 0,1-1 0 0 0,0 0 1 0 0,0 0-1 0 0,0 0 0 0 0,0 0 0 0 0,0 0 0 0 0,0-1 1 0 0,0 1-1 0 0,0-1 0 0 0,0 0 0 0 0,0 0 0 0 0,5 0 1 0 0,3-2 18 0 0,0 0 0 0 0,0-1 0 0 0,0 0 1 0 0,0-1-1 0 0,0 0 0 0 0,-1 0 0 0 0,0-1 1 0 0,16-11-1 0 0,-17 11-22 0 0,10-4 10 0 0,1 0 0 0 0,0 2 0 0 0,0 0 0 0 0,0 1 0 0 0,1 1 0 0 0,31-4 0 0 0,-32 8-70 0 0,-6 3 59 0 0,-13-1 6 0 0,0 0 1 0 0,0 0-1 0 0,0 0 0 0 0,0 0 0 0 0,0 0 0 0 0,0 0 0 0 0,0 0 0 0 0,0 0 1 0 0,-1 0-1 0 0,1 1 0 0 0,0-1 0 0 0,-1 0 0 0 0,1 1 0 0 0,-1 0 0 0 0,6 21 96 0 0,-6-22-107 0 0,2 15 33 0 0,0 0 1 0 0,-1 1-1 0 0,-2 28 1 0 0,-11 50-210 0 0,12-93 164 0 0,-2 6-17 0 0,0 0 1 0 0,0 0-1 0 0,0 0 0 0 0,-1-1 1 0 0,0 0-1 0 0,-1 1 0 0 0,0-1 1 0 0,0 0-1 0 0,-9 10 0 0 0,-4 4 27 0 0,-32 28 0 0 0,11-11 21 0 0,15-14 353 0 0,-50 40-1 0 0,59-53-804 0 0,-1-1 0 0 0,0-1 0 0 0,-1 0 0 0 0,0-1-1 0 0,-20 7 1 0 0,16-10-5462 0 0,3-2-1823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15200 0 0,'-12'14'794'0'0,"-16"26"1"0"0,0 0 271 0 0,17-24 650 0 0,-19 36-1 0 0,12-19-623 0 0,-29 66 1685 0 0,26-52-2421 0 0,13-28-315 0 0,0 1 0 0 0,2 0-1 0 0,0 0 1 0 0,-5 37 0 0 0,9-43 120 0 0,1 0 1 0 0,0 0-1 0 0,1 1 1 0 0,1-1-1 0 0,0 0 1 0 0,1 0 0 0 0,6 24-1 0 0,-7-35-192 0 0,1 0-1 0 0,-1 1 1 0 0,1-1-1 0 0,0 0 1 0 0,0-1-1 0 0,0 1 1 0 0,0 0-1 0 0,1 0 1 0 0,-1-1-1 0 0,1 0 1 0 0,0 1-1 0 0,-1-1 1 0 0,1 0-1 0 0,0 0 1 0 0,0 0-1 0 0,0-1 1 0 0,1 1-1 0 0,-1-1 1 0 0,0 0-1 0 0,1 0 1 0 0,-1 0-1 0 0,1 0 1 0 0,4 0-1 0 0,22-3-2221 0 0,-10-3-3724 0 0,0-2-1788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1376 0 0,'2'5'128'0'0,"-2"-3"260"0"0,1-1 0 0 0,-1 0 0 0 0,0 0 0 0 0,1 0 0 0 0,-1 0-1 0 0,1 0 1 0 0,-1 0 0 0 0,1 0 0 0 0,0 0 0 0 0,-1 0 0 0 0,1 0 0 0 0,0-1 0 0 0,0 1 0 0 0,0 0 0 0 0,0 0 0 0 0,0-1 0 0 0,0 1-1 0 0,-1 0 1 0 0,2-1 0 0 0,0 1 0 0 0,0 0 964 0 0,0 1-736 0 0,0-1 0 0 0,0 0 0 0 0,0 0 0 0 0,0 0 1 0 0,0 0-1 0 0,1-1 0 0 0,-1 1 0 0 0,0 0 0 0 0,1-1 0 0 0,3 1 0 0 0,-4-1-357 0 0,0-1 0 0 0,0 1 0 0 0,1 0 0 0 0,-1-1 0 0 0,0 1 0 0 0,0-1 0 0 0,0 1 0 0 0,0-1 0 0 0,0 0 0 0 0,2-1 0 0 0,1-1-35 0 0,-1 0-1 0 0,0-1 1 0 0,0 1 0 0 0,0-1 0 0 0,0 0 0 0 0,-1 0-1 0 0,1 0 1 0 0,4-7 0 0 0,-8 10-214 0 0,0 1-1 0 0,0 0 1 0 0,0 0-1 0 0,0 0 1 0 0,0 0-1 0 0,1-1 1 0 0,-1 1 0 0 0,0 0-1 0 0,0 0 1 0 0,0 0-1 0 0,0 0 1 0 0,0-1 0 0 0,0 1-1 0 0,0 0 1 0 0,0 0-1 0 0,0 0 1 0 0,0-1-1 0 0,0 1 1 0 0,0 0 0 0 0,0 0-1 0 0,0 0 1 0 0,0-1-1 0 0,0 1 1 0 0,0 0-1 0 0,0 0 1 0 0,0 0 0 0 0,0-1-1 0 0,0 1 1 0 0,0 0-1 0 0,0 0 1 0 0,0 0 0 0 0,0-1-1 0 0,0 1 1 0 0,0 0-1 0 0,-1 0 1 0 0,1 0-1 0 0,0 0 1 0 0,0-1 0 0 0,0 1-1 0 0,-10-1 297 0 0,-11 5 265 0 0,14 0-404 0 0,1-1-1 0 0,-1 2 1 0 0,1-1-1 0 0,0 1 1 0 0,0 0-1 0 0,1 0 1 0 0,0 0 0 0 0,0 1-1 0 0,0 0 1 0 0,0 0-1 0 0,1 0 1 0 0,0 1-1 0 0,-4 9 1 0 0,5-11-137 0 0,0 1 0 0 0,1 0 0 0 0,0 0 0 0 0,0 0 0 0 0,1 0 0 0 0,0 0 0 0 0,0 1 0 0 0,0-1 0 0 0,1 0 0 0 0,0 0 0 0 0,0 1-1 0 0,0-1 1 0 0,1 0 0 0 0,0 1 0 0 0,0-1 0 0 0,3 8 0 0 0,-2-10-131 0 0,0-1 0 0 0,0 1 0 0 0,0-1 0 0 0,0 0 0 0 0,0 0 0 0 0,1 0 0 0 0,-1 0 0 0 0,1 0-1 0 0,0 0 1 0 0,0-1 0 0 0,0 1 0 0 0,0-1 0 0 0,1 0 0 0 0,-1 0 0 0 0,1 0 0 0 0,-1 0 0 0 0,1-1 0 0 0,-1 1 0 0 0,1-1 0 0 0,5 1 0 0 0,12 3-2025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3 661 18831 0 0,'0'0'1706'0'0,"-1"0"-1405"0"0,1 0-259 0 0,0-1 1 0 0,-1 1-1 0 0,1-1 0 0 0,0 1 0 0 0,0-1 1 0 0,0 1-1 0 0,0-1 0 0 0,0 1 0 0 0,0-1 1 0 0,0 1-1 0 0,0-1 0 0 0,0 1 0 0 0,0-1 1 0 0,0 1-1 0 0,0-1 0 0 0,0 1 0 0 0,0-1 1 0 0,0 1-1 0 0,0-1 0 0 0,1 1 0 0 0,-1-1 1 0 0,0 1-1 0 0,0 0 0 0 0,1-1 0 0 0,-1 1 1 0 0,0-1-1 0 0,1 0 0 0 0,0-2 438 0 0,1-9 237 0 0,1 1 0 0 0,0-1 1 0 0,0 1-1 0 0,8-19 0 0 0,2 0 5 0 0,-10 20-542 0 0,1 1 1 0 0,0 1-1 0 0,0-1 1 0 0,9-11-1 0 0,8-12 277 0 0,-16 23-422 0 0,1 0 0 0 0,0 0 0 0 0,1 1 0 0 0,9-11 0 0 0,-11 16-57 0 0,-3 0 31 0 0,0 1 1 0 0,1 0-1 0 0,-1 0 0 0 0,1 0 1 0 0,-1 0-1 0 0,1 1 0 0 0,4-3 0 0 0,-7 4-5 0 0,1 0-1 0 0,0 0 1 0 0,0 0-1 0 0,0 0 1 0 0,0 0-1 0 0,-1 0 1 0 0,1 0-1 0 0,0 0 1 0 0,0 0-1 0 0,0 1 1 0 0,0-1-1 0 0,-1 0 1 0 0,1 0-1 0 0,0 1 1 0 0,0-1 0 0 0,-1 0-1 0 0,1 1 1 0 0,0-1-1 0 0,0 1 1 0 0,-1-1-1 0 0,1 1 1 0 0,0-1-1 0 0,-1 1 1 0 0,1 0-1 0 0,-1-1 1 0 0,1 1-1 0 0,-1 0 1 0 0,1-1-1 0 0,-1 1 1 0 0,0 0-1 0 0,1 0 1 0 0,-1 1-1 0 0,3 2 2 0 0,-1 0-1 0 0,0 0 0 0 0,1-1 1 0 0,0 1-1 0 0,0 0 0 0 0,0-1 1 0 0,0 0-1 0 0,0 0 1 0 0,1 0-1 0 0,0 0 0 0 0,-1 0 1 0 0,1-1-1 0 0,0 1 1 0 0,0-1-1 0 0,0 0 0 0 0,1 0 1 0 0,-1-1-1 0 0,0 1 0 0 0,1-1 1 0 0,-1 0-1 0 0,1 0 1 0 0,-1-1-1 0 0,1 1 0 0 0,0-1 1 0 0,-1 0-1 0 0,1 0 1 0 0,-1-1-1 0 0,1 1 0 0 0,-1-1 1 0 0,7-2-1 0 0,-6 2-15 0 0,1-1 0 0 0,0-1 0 0 0,-1 1 0 0 0,0-1 0 0 0,1 0-1 0 0,-1 0 1 0 0,0-1 0 0 0,-1 1 0 0 0,1-1 0 0 0,-1 0 0 0 0,1-1 0 0 0,-1 1 0 0 0,0-1 0 0 0,3-5-1 0 0,2-2-1411 0 0,-2 0-1 0 0,1 0 1 0 0,4-14-1 0 0,-5 7-7034 0 0</inkml:trace>
  <inkml:trace contextRef="#ctx0" brushRef="#br0" timeOffset="1">574 0 16272 0 0,'19'8'1501'0'0,"-13"-6"-1217"0"0,0 1 1 0 0,-1-1-1 0 0,1 1 0 0 0,-1 0 1 0 0,0 0-1 0 0,0 0 1 0 0,0 1-1 0 0,7 6 1 0 0,-7-5 108 0 0,0 1 1 0 0,0 0-1 0 0,0 0 1 0 0,0 0-1 0 0,-1 1 1 0 0,0-1-1 0 0,0 1 1 0 0,-1 0-1 0 0,0 0 1 0 0,0 1 0 0 0,-1-1-1 0 0,2 10 1 0 0,-3-7-147 0 0,0-4 18 0 0,-1 0 0 0 0,1-1 1 0 0,0 1-1 0 0,1 0 0 0 0,1 5 0 0 0,-2-7-136 0 0,0 0 0 0 0,0 0 0 0 0,-1 0-1 0 0,1-1 1 0 0,-1 1 0 0 0,-1 8 0 0 0,1 6 14 0 0,1 3-18 0 0,-2 0-1 0 0,0 0 1 0 0,-5 28-1 0 0,-19 62 142 0 0,24-104-234 0 0,-11 34 50 0 0,-28 69-1 0 0,-6-14-4139 0 0,28-62-5151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 12528 0 0,'-8'0'1133'0'0,"6"0"-1068"0"0,-14 3 153 0 0,12-1-138 0 0,3-2 662 0 0,1 0-687 0 0,0 0 0 0 0,0 0 0 0 0,0 0 0 0 0,0 0 0 0 0,0 0 0 0 0,0 0 0 0 0,0 0-1 0 0,0 0 1 0 0,1-1 494 0 0,-1 1-494 0 0,0 0 0 0 0,0 0 0 0 0,0 0 0 0 0,0 0 0 0 0,0 0 0 0 0,0 0 0 0 0,0 0 0 0 0,0 0 0 0 0,0 0-1 0 0,0 0 1 0 0,0-1 0 0 0,0 1 0 0 0,0 0 0 0 0,0 0 0 0 0,0 0 0 0 0,0 0 0 0 0,0 0 0 0 0,0 0 0 0 0,0 0-1 0 0,0 0 1 0 0,0 0 0 0 0,0 0 0 0 0,0 0 0 0 0,0-1 0 0 0,0 1 604 0 0,0 0-604 0 0,0 0 0 0 0,-1 0 0 0 0,1 0-1 0 0,0-1 1 0 0,0 1 0 0 0,0 0 0 0 0,0 0 0 0 0,6-4 942 0 0,6 1-180 0 0,22-4 0 0 0,-5 0-418 0 0,-6 1-135 0 0,1-1 91 0 0,49-6 0 0 0,-67 12-403 0 0,1 0-1 0 0,-1 1 1 0 0,0 0-1 0 0,0 0 0 0 0,1 1 1 0 0,-1 0-1 0 0,0 0 1 0 0,0 0-1 0 0,0 1 1 0 0,0-1-1 0 0,0 2 1 0 0,0-1-1 0 0,6 4 1 0 0,-11-5-195 0 0,1 0 1 0 0,0 0 0 0 0,0 1 0 0 0,-1-1 0 0 0,1 0-1 0 0,-1 1 1 0 0,1 0 0 0 0,-1-1 0 0 0,1 1-1 0 0,-1 0 1 0 0,0-1 0 0 0,0 1 0 0 0,0 0-1 0 0,0 0 1 0 0,0 0 0 0 0,-1 0 0 0 0,1 0-1 0 0,0 0 1 0 0,-1 0 0 0 0,0 0 0 0 0,1 0 0 0 0,-1 1-1 0 0,0-1 1 0 0,0 3 0 0 0,-2 8-1627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25 127 7368 0 0,'-5'3'164'0'0,"3"-2"-126"0"0,1 0-1 0 0,0-1 1 0 0,-1 1-1 0 0,1 0 0 0 0,0 0 1 0 0,0 0-1 0 0,-1 0 0 0 0,1 0 1 0 0,0 0-1 0 0,0 1 1 0 0,0-1-1 0 0,0 0 0 0 0,0 1 1 0 0,1-1-1 0 0,-1 0 0 0 0,-1 3 1 0 0,2-4 40 0 0,0 0 0 0 0,1-1 1 0 0,-1 1-1 0 0,0 0 0 0 0,0-1 1 0 0,1 1-1 0 0,-1 0 0 0 0,0-1 1 0 0,0 1-1 0 0,1 0 0 0 0,-1 0 1 0 0,0-1-1 0 0,1 1 0 0 0,-1 0 1 0 0,0 0-1 0 0,1-1 0 0 0,-1 1 1 0 0,1 0-1 0 0,-1 0 0 0 0,0 0 0 0 0,1 0 1 0 0,-1 0-1 0 0,1 0 0 0 0,-1 0 1 0 0,1-1-1 0 0,17-1 3841 0 0,-3-1-1486 0 0,10-3-972 0 0,-8 1-697 0 0,1 0 1 0 0,29-13-1 0 0,60-28 346 0 0,-98 42-1091 0 0,28-8-199 0 0,2 0-1 0 0,-1 3 0 0 0,60-8 1 0 0,-48 12-362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0 754 7368 0 0,'5'-2'17103'0'0,"-3"1"-15811"0"0,3-2-4041 0 0,-3 1 2917 0 0,1 0 1 0 0,-1-1-1 0 0,1 1 0 0 0,-1 0 0 0 0,0-1 1 0 0,0 0-1 0 0,0 0 0 0 0,-1 1 0 0 0,1-1 1 0 0,-1 0-1 0 0,1 0 0 0 0,-1-1 0 0 0,0 1 1 0 0,0 0-1 0 0,-1 0 0 0 0,2-5 0 0 0,3-11 280 0 0,9-24 279 0 0,20-41-1 0 0,-13 38-407 0 0,44-106-6 0 0,-50 119-227 0 0,-10 25-64 0 0,-1-1 1 0 0,0 1-1 0 0,-1-1 0 0 0,4-14 0 0 0,3-8 40 0 0,-10 30-53 0 0,0 0-9 0 0,0 1 1 0 0,1 0-1 0 0,-1 0 0 0 0,0 0 0 0 0,0 0 0 0 0,0 0 1 0 0,0 0-1 0 0,0 0 0 0 0,0 0 0 0 0,0-1 1 0 0,0 1-1 0 0,0 0 0 0 0,1 0 0 0 0,-1 0 1 0 0,0 0-1 0 0,0 0 0 0 0,0 0 0 0 0,0 0 0 0 0,0 0 1 0 0,0 0-1 0 0,1 0 0 0 0,-1 0 0 0 0,0 0 1 0 0,0 0-1 0 0,0 0 0 0 0,0 0 0 0 0,0 0 0 0 0,0 0 1 0 0,1 0-1 0 0,-1 0 0 0 0,0 0 0 0 0,0 0 1 0 0,0 0-1 0 0,0 0 0 0 0,0 0 0 0 0,0 0 1 0 0,1 0-1 0 0,-1 0 0 0 0,0 0 0 0 0,0 0 0 0 0,0 1 1 0 0,0-1-1 0 0,0 0 0 0 0,0 0 0 0 0,0 0 1 0 0,0 0-1 0 0,0 0 0 0 0,1 0 0 0 0,-1 0 0 0 0,0 0 1 0 0,0 1-1 0 0,0-1 0 0 0,0 0 0 0 0,0 0 1 0 0,0 0-1 0 0,0 0 0 0 0,0 0 0 0 0,0 0 0 0 0,0 0 1 0 0,0 1-1 0 0,0-1 0 0 0,0 0 0 0 0,0 0 1 0 0,0 0-1 0 0,0 0 0 0 0,3 9-3 0 0,9 41-44 0 0,-9-36 22 0 0,0 0-1 0 0,1 0 1 0 0,0-1-1 0 0,1 1 1 0 0,13 24-1 0 0,-2-12 22 0 0,-4-4-13 0 0,28 36-1 0 0,-35-52 16 0 0,-1-1 0 0 0,1 0 0 0 0,0-1 0 0 0,0 1 0 0 0,0-1 0 0 0,0 0 0 0 0,1 0-1 0 0,0-1 1 0 0,0 1 0 0 0,0-1 0 0 0,10 4 0 0 0,-13-7 24 0 0,0 1 0 0 0,-1-1 0 0 0,1 0 0 0 0,0 0 0 0 0,-1 0 0 0 0,1 0 0 0 0,0 0 0 0 0,-1 0 0 0 0,1-1 0 0 0,0 1 0 0 0,-1-1 0 0 0,1 0 0 0 0,-1 0 0 0 0,1 0 0 0 0,-1 0 0 0 0,1 0 0 0 0,-1 0 0 0 0,0-1 0 0 0,4-2 0 0 0,3-3 132 0 0,-1-1 0 0 0,0 0 0 0 0,10-12 0 0 0,-11 11-131 0 0,12-14 99 0 0,-1 0 0 0 0,-1-2 0 0 0,-1 0 1 0 0,-1-1-1 0 0,18-43 0 0 0,-22 41-121 0 0,-2 0 0 0 0,0-1 0 0 0,-2 0 0 0 0,-1 0 0 0 0,2-42-1 0 0,-7 62-269 0 0,-1 0 0 0 0,0 0 0 0 0,-1 0 0 0 0,0 0 0 0 0,-4-14 0 0 0,-3 5-1382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0:5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35 468 11632 0 0,'-9'-4'110'0'0,"8"3"-4"0"0,-1 0-1 0 0,0 1 0 0 0,1-1 1 0 0,-1 1-1 0 0,1-1 0 0 0,-1 1 1 0 0,0-1-1 0 0,1 1 0 0 0,-4 0 1 0 0,-1-2 169 0 0,7-1-129 0 0,11-1 1654 0 0,6 3-1066 0 0,1-1 0 0 0,23-5 1 0 0,21-3 108 0 0,129-11 1777 0 0,-154 16-2297 0 0,36-5 275 0 0,168-18 629 0 0,49 2-131 0 0,569-69 164 0 0,-244 20-880 0 0,-418 55-230 0 0,414-35 575 0 0,-373 40-415 0 0,244-18 449 0 0,23 19 250 0 0,-491 14-975 0 0,50 1 109 0 0,55-1 149 0 0,-98-1-242 0 0,0-2 1 0 0,0 0 0 0 0,27-7-1 0 0,-32 4-27 0 0,-8 4 0 0 0,-1-1 0 0 0,15-2 0 0 0,-19 5-19 0 0,-1 0 0 0 0,1 0 1 0 0,-1 0-1 0 0,0 0 0 0 0,1 1 0 0 0,-1-1 1 0 0,1 1-1 0 0,-1 0 0 0 0,0 0 1 0 0,5 2-1 0 0,11 4 53 0 0,-1-1 0 0 0,1-1 1 0 0,21 3-1 0 0,-39-8-51 0 0,-1 0 1 0 0,1 0-1 0 0,-1 0 0 0 0,1-1 0 0 0,-1 1 1 0 0,1 0-1 0 0,-1 0 0 0 0,1 0 0 0 0,-1 0 1 0 0,1-1-1 0 0,-1 1 0 0 0,1 0 0 0 0,-1 0 1 0 0,1-1-1 0 0,-1 1 0 0 0,0 0 0 0 0,1-1 1 0 0,-1 1-1 0 0,1-1 0 0 0,-1 1 0 0 0,0-1 1 0 0,1 1-1 0 0,-1-1 0 0 0,0 0 1 0 0,0 1 0 0 0,0 0 0 0 0,0 0 0 0 0,0 0 1 0 0,1-1-1 0 0,-1 1 0 0 0,0 0 0 0 0,0 0 0 0 0,0 0 0 0 0,0 0 0 0 0,0-1 0 0 0,0 1 1 0 0,0 0-1 0 0,0 0 0 0 0,1 0 0 0 0,-1 0 0 0 0,0-1 0 0 0,0 1 0 0 0,0 0 0 0 0,0 0 0 0 0,1 0 1 0 0,-1 0-1 0 0,0 0 0 0 0,0 0 0 0 0,0 0 0 0 0,0 0 0 0 0,1 0 0 0 0,-1 0 0 0 0,0-1 0 0 0,0 1 1 0 0,0 0-1 0 0,1 0 0 0 0,-1 0 0 0 0,0 0 0 0 0,0 0 0 0 0,0 0 0 0 0,1 0 0 0 0,-1 0 1 0 0,0 1-1 0 0,0-1 0 0 0,0 0 0 0 0,1 0 0 0 0,-1 0 0 0 0,0 0 0 0 0,0 0 0 0 0,0 0 0 0 0,0 0 1 0 0,1 0-1 0 0,-1 0 0 0 0,0 1 0 0 0,0-1 0 0 0,0 0-6 0 0,0 0 0 0 0,0 0 0 0 0,0 0 0 0 0,0 0 0 0 0,0 1 0 0 0,0-1-1 0 0,0 0 1 0 0,0 0 0 0 0,0 0 0 0 0,0 0 0 0 0,0 0 0 0 0,0 0 0 0 0,0 1 0 0 0,0-1 0 0 0,0 0 0 0 0,0 0 0 0 0,0 0 0 0 0,0 0-1 0 0,0 0 1 0 0,0 0 0 0 0,0 0 0 0 0,0 0 0 0 0,-1 1 0 0 0,1-1 0 0 0,0 0 0 0 0,0 0 0 0 0,0 0 0 0 0,0 0 0 0 0,0 0-1 0 0,0 0 1 0 0,0 0 0 0 0,0 0 0 0 0,-1 0 0 0 0,1 0 0 0 0,0 0 0 0 0,0 0 0 0 0,0 0 0 0 0,0 0 0 0 0,0 0 0 0 0,0 0-1 0 0,0 0 1 0 0,-1 0 0 0 0,1 0 0 0 0,0 0 0 0 0,0 0 0 0 0,0 0 0 0 0,0 0 0 0 0,0 0 0 0 0,0 0 0 0 0,-1 0 0 0 0,1 0 0 0 0,0 0-1 0 0,0 0 1 0 0,0 0 0 0 0,0 0 0 0 0,0 0 0 0 0,0 0 0 0 0,-1-1 0 0 0,-7 0-540 0 0,7 1 343 0 0,1 0 115 0 0,-1 0 1 0 0,0 0 0 0 0,1 0 0 0 0,-1 0-1 0 0,1 0 1 0 0,-1 0 0 0 0,0 0 0 0 0,1 0-1 0 0,-1 0 1 0 0,1 1 0 0 0,-1-1-1 0 0,0 0 1 0 0,1 0 0 0 0,-1 1 0 0 0,1-1-1 0 0,-1 0 1 0 0,0 1 0 0 0,-2 1-242 0 0,-8 3-638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21 409 15664 0 0,'0'0'761'0'0,"-3"-11"197"0"0,-4 1 282 0 0,-2-2 2840 0 0,9 10-3647 0 0,-1 0 0 0 0,1 0 0 0 0,0-1-1 0 0,0 1 1 0 0,-1 0 0 0 0,1 0 0 0 0,1-1 0 0 0,-1 1-1 0 0,1-4 1 0 0,-1 5-299 0 0,1 0 0 0 0,-1-1 0 0 0,1 1 0 0 0,-1 0 0 0 0,1-1 0 0 0,0 1 0 0 0,0 0 0 0 0,-1 0 0 0 0,1 0-1 0 0,0 0 1 0 0,0 0 0 0 0,0 0 0 0 0,0 0 0 0 0,0 0 0 0 0,1 0 0 0 0,-1 0 0 0 0,0 1 0 0 0,0-1 0 0 0,2-1 362 0 0,5 7-205 0 0,-6-4-282 0 0,-1 1 0 0 0,0-1 0 0 0,0 0 0 0 0,0 0 1 0 0,0 1-1 0 0,0-1 0 0 0,0 1 0 0 0,0-1 0 0 0,0 1 0 0 0,0 0 0 0 0,-1-1 0 0 0,1 1 0 0 0,-1 0 0 0 0,1 2 1 0 0,4 28 55 0 0,-4-24-35 0 0,1 20 1 0 0,-3 45 1 0 0,0-27-19 0 0,-1-2 19 0 0,-8 45 0 0 0,8-76-27 0 0,1-9 2 0 0,1 0 0 0 0,-1 0-1 0 0,0 1 1 0 0,1-1 0 0 0,0 0 0 0 0,0 0 0 0 0,0 0-1 0 0,1 1 1 0 0,0-1 0 0 0,-1 0 0 0 0,3 7 0 0 0,-2-11 0 0 0,6 13 299 0 0,-7-13-299 0 0,0 0 0 0 0,1 0 0 0 0,-1 1 0 0 0,1-1 1 0 0,-1 0-1 0 0,0 0 0 0 0,1 0 0 0 0,-1 1 0 0 0,1-1 0 0 0,-1 0 0 0 0,1 0 0 0 0,-1 0 0 0 0,1 0 0 0 0,-1 0 0 0 0,1 0 1 0 0,-1 0-1 0 0,1 0 0 0 0,-1 0 0 0 0,0 0 0 0 0,1 0 0 0 0,-1 0 0 0 0,1 0 0 0 0,-1-1 0 0 0,1 1 0 0 0,-1 0 0 0 0,1 0 1 0 0,0-1-1 0 0,6-3 48 0 0,0-1 1 0 0,0 0-1 0 0,0 0 1 0 0,0-1-1 0 0,11-13 1 0 0,-4 5-12 0 0,3-4 50 0 0,-2 0 1 0 0,25-39-1 0 0,-13 19-70 0 0,25-40 37 0 0,-25 38-43 0 0,1 0 1 0 0,39-41 0 0 0,-2 12-96 0 0,-8 7-655 0 0,77-64 0 0 0,-119 115-110 0 0,0 0 1 0 0,0 2 0 0 0,31-16 0 0 0,5 6-901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0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45 346 9672 0 0,'-12'-6'940'0'0,"-10"-6"-489"0"0,21 11-184 0 0,0 1-1 0 0,1-1 0 0 0,-1 1 1 0 0,0-1-1 0 0,1 0 0 0 0,-1 1 1 0 0,0-1-1 0 0,1 0 0 0 0,-1 1 1 0 0,1-1-1 0 0,-1 0 0 0 0,1 0 1 0 0,-1 0-1 0 0,1 0 0 0 0,-1 0 1 0 0,1 1-1 0 0,0-1 0 0 0,0 0 1 0 0,-1-2-1 0 0,1 3-201 0 0,1-1 0 0 0,-1 0 0 0 0,0 1 0 0 0,0-1 0 0 0,1 1 0 0 0,-1-1 0 0 0,0 1 0 0 0,1-1 0 0 0,-1 1 0 0 0,0-1 0 0 0,1 1 1 0 0,-1-1-1 0 0,1 1 0 0 0,-1-1 0 0 0,1 1 0 0 0,-1 0 0 0 0,1-1 0 0 0,-1 1 0 0 0,1 0 0 0 0,-1 0 0 0 0,1-1 0 0 0,-1 1 0 0 0,1 0 0 0 0,1 0 0 0 0,18-6 285 0 0,-15 5-155 0 0,109-23 1222 0 0,62-3-434 0 0,-128 20-791 0 0,141-16 574 0 0,30-5 85 0 0,373-26 777 0 0,-520 52-1611 0 0,399-7 55 0 0,164-6 22 0 0,453-52 1984 0 0,-958 54-2012 0 0,150-11-264 0 0,-244 24-975 0 0,-2 0-438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1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9 378 9848 0 0,'-2'-8'448'0'0,"2"6"-7"0"0,-3-11-124 0 0,0-43 8116 0 0,3 56-8283 0 0,0-1 0 0 0,0 1 1 0 0,0-1-1 0 0,0 1 0 0 0,0-1 0 0 0,0 1 0 0 0,1-1 0 0 0,-1 1 0 0 0,0-1 0 0 0,0 1 0 0 0,1-1 0 0 0,-1 1 0 0 0,0 0 0 0 0,1-1 0 0 0,-1 1 0 0 0,0-1 0 0 0,1 1 0 0 0,-1 0 0 0 0,1 0 0 0 0,-1-1 0 0 0,0 1 0 0 0,1 0 0 0 0,-1 0 0 0 0,1-1 0 0 0,-1 1 0 0 0,1 0 0 0 0,-1 0 0 0 0,1 0 0 0 0,-1 0 0 0 0,1 0 0 0 0,-1 0 0 0 0,1-1 0 0 0,-1 1 0 0 0,1 0 0 0 0,-1 1 1 0 0,1-1-1 0 0,0 0 0 0 0,4 6-22 0 0,-1 0-1 0 0,1 0 1 0 0,-2 0 0 0 0,1 0 0 0 0,0 1 0 0 0,-1 0 0 0 0,0 0 0 0 0,2 9 0 0 0,9 19 123 0 0,-7-18-135 0 0,0 0 1 0 0,4 19-1 0 0,-7-22-6 0 0,0 0 1 0 0,1 0-1 0 0,0-1 0 0 0,12 19 0 0 0,-17-31-93 0 0,0 0 0 0 0,1-1-1 0 0,-1 1 1 0 0,1 0 0 0 0,-1-1 0 0 0,1 1 0 0 0,-1-1-1 0 0,1 1 1 0 0,0-1 0 0 0,-1 1 0 0 0,1-1-1 0 0,-1 0 1 0 0,1 1 0 0 0,0-1 0 0 0,0 0-1 0 0,-1 1 1 0 0,1-1 0 0 0,0 0 0 0 0,-1 0-1 0 0,1 0 1 0 0,0 0 0 0 0,0 0 0 0 0,-1 1-1 0 0,1-1 1 0 0,0-1 0 0 0,1 1 0 0 0,0 0 16 0 0,0-1 1 0 0,1 0-1 0 0,-1 0 0 0 0,0 0 1 0 0,0 0-1 0 0,0 0 1 0 0,0 0-1 0 0,0 0 0 0 0,1-2 1 0 0,5-4 121 0 0,0-1 0 0 0,12-15 0 0 0,20-25 199 0 0,-11 13-156 0 0,25-40 1 0 0,-8 4-151 0 0,58-70 1 0 0,-89 124-261 0 0,2 1-1 0 0,31-24 1 0 0,-24 21-55 0 0,-14 12-237 0 0,0 0 1 0 0,0 0-1 0 0,13-5 1 0 0,3 0-1403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18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9 358 8752 0 0,'0'-8'863'0'0,"-1"1"1"0"0,0-1 0 0 0,-3-15-1 0 0,2-9 15766 0 0,5 49-16517 0 0,1 0 0 0 0,0 33 0 0 0,2 63-6 0 0,-1-39 19 0 0,-5-67-94 0 0,1 0 1 0 0,0-1-1 0 0,0 1 1 0 0,0 0-1 0 0,1-1 1 0 0,4 11-1 0 0,-5-15-14 0 0,0-1 1 0 0,0 1-1 0 0,-1-1 0 0 0,1 0 1 0 0,1 1-1 0 0,-1-1 0 0 0,0 0 0 0 0,0 1 1 0 0,0-1-1 0 0,1 0 0 0 0,-1 0 0 0 0,0 0 1 0 0,1 0-1 0 0,-1-1 0 0 0,1 1 1 0 0,-1 0-1 0 0,1-1 0 0 0,0 1 0 0 0,-1 0 1 0 0,1-1-1 0 0,-1 0 0 0 0,1 1 1 0 0,0-1-1 0 0,0 0 0 0 0,-1 0 0 0 0,1 0 1 0 0,0 0-1 0 0,-1 0 0 0 0,1-1 1 0 0,0 1-1 0 0,1-1 0 0 0,4-1 31 0 0,-1 0 0 0 0,1-1-1 0 0,-1 0 1 0 0,0 0 0 0 0,0 0-1 0 0,0-1 1 0 0,0 0 0 0 0,-1 0 0 0 0,10-9-1 0 0,3-5 90 0 0,20-25 0 0 0,25-39 16 0 0,10-13-36 0 0,79-69-21 0 0,-104 117-269 0 0,71-52 1 0 0,-87 76-1129 0 0,-3 6-418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2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12 188 1840 0 0,'5'1'6720'0'0,"-6"-8"-6379"0"0,1 1-1 0 0,-1-1 1 0 0,-3-8 0 0 0,2 8-25 0 0,1-1 0 0 0,0 1 0 0 0,-1-9-1 0 0,0-4 651 0 0,1 17-768 0 0,0 0 0 0 0,1-1 0 0 0,0 1 0 0 0,-1 0 1 0 0,2-6-1 0 0,0-9 2500 0 0,-1-34 9906 0 0,1 56-13552 0 0,3 11 1140 0 0,1 0 0 0 0,1-1 0 0 0,0 1 0 0 0,0-1 0 0 0,2-1 0 0 0,0 0 0 0 0,0 0 0 0 0,1 0 0 0 0,12 12 0 0 0,109 149 488 0 0,-34-42-352 0 0,-17-42-159 0 0,-31-36-106 0 0,-22-20 1 0 0,-20-26-76 0 0,-6-8-29 0 0,1 1 0 0 0,-1-1 0 0 0,0 1 0 0 0,0-1 0 0 0,0 0 0 0 0,0 1 0 0 0,0-1 0 0 0,0 1 1 0 0,0-1-1 0 0,0 1 0 0 0,0-1 0 0 0,0 1 0 0 0,0-1 0 0 0,0 1 0 0 0,0-1 0 0 0,0 1 0 0 0,0-1 0 0 0,0 1 0 0 0,0-1 0 0 0,0 0 0 0 0,-1 1 0 0 0,1-1 0 0 0,0 1 0 0 0,0-1 0 0 0,-1 0 0 0 0,1 1 1 0 0,-1 0-1 0 0,-7 8-1450 0 0,6-9 1211 0 0,1 1 0 0 0,-1-1 0 0 0,1 1 0 0 0,-1-1 0 0 0,0 0 1 0 0,1 0-1 0 0,-1 0 0 0 0,0 0 0 0 0,1 0 0 0 0,-3 0 0 0 0,-9-2-2048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6448 0 0,'0'0'498'0'0,"-12"7"1350"0"0,8-4-992 0 0,0 1-1 0 0,1-1 1 0 0,-1 0 0 0 0,1 1-1 0 0,-4 5 1 0 0,2-2-398 0 0,0 0 0 0 0,1 1 0 0 0,0 0 0 0 0,-4 12 0 0 0,2-1 12 0 0,1 0-1 0 0,-5 35 0 0 0,7-38-180 0 0,2-1-1 0 0,0 1 1 0 0,2 21 0 0 0,0-30-173 0 0,0 1 0 0 0,0-1 0 0 0,1 0 1 0 0,0 1-1 0 0,1-1 0 0 0,-1 0 1 0 0,1 0-1 0 0,0-1 0 0 0,5 8 0 0 0,-6-12-77 0 0,-1-1 0 0 0,0 1-1 0 0,1-1 1 0 0,-1 0-1 0 0,1 1 1 0 0,0-1 0 0 0,-1 0-1 0 0,1 0 1 0 0,0 0-1 0 0,0 0 1 0 0,0 0 0 0 0,0 0-1 0 0,0-1 1 0 0,0 1-1 0 0,0-1 1 0 0,0 1 0 0 0,0-1-1 0 0,0 0 1 0 0,0 0-1 0 0,0 0 1 0 0,0 0 0 0 0,0 0-1 0 0,0 0 1 0 0,0 0-1 0 0,0-1 1 0 0,3 0 0 0 0,1-1 24 0 0,0 0 1 0 0,0 0 0 0 0,0 0 0 0 0,0 0-1 0 0,-1-1 1 0 0,0 0 0 0 0,9-6-1 0 0,-3-1 163 0 0,-1 1 0 0 0,-1-2 0 0 0,0 1 0 0 0,0-1 0 0 0,-1 0 0 0 0,0-1 0 0 0,-1 0 0 0 0,0 0 0 0 0,-1-1 0 0 0,-1 0 0 0 0,8-20 758 0 0,-13 33-946 0 0,0 0 0 0 0,0 0 0 0 0,0 0-1 0 0,0 0 1 0 0,0 0 0 0 0,0 0 0 0 0,0 0 0 0 0,0 0 0 0 0,0 0 0 0 0,0 0 0 0 0,0 0 0 0 0,0 0-1 0 0,0 0 1 0 0,0 0 0 0 0,1 0 341 0 0,-1 0-341 0 0,2 10 346 0 0,0 14-320 0 0,1 98 605 0 0,-3-118-663 0 0,0 1 0 0 0,1-1 1 0 0,0 0-1 0 0,-1 0 0 0 0,1 0 0 0 0,0 0 0 0 0,1 0 0 0 0,-1 0 0 0 0,1-1 0 0 0,4 8 1 0 0,-6-11-13 0 0,1 1 1 0 0,0 0 0 0 0,-1 0-1 0 0,1 0 1 0 0,0 0 0 0 0,0-1-1 0 0,0 1 1 0 0,-1 0 0 0 0,1-1-1 0 0,0 1 1 0 0,0 0 0 0 0,0-1 0 0 0,0 1-1 0 0,0-1 1 0 0,0 0 0 0 0,0 1-1 0 0,2-1 1 0 0,-1 0-17 0 0,-1 0 0 0 0,0 0 0 0 0,1 0 0 0 0,-1 0 0 0 0,0-1 0 0 0,0 1 0 0 0,1-1 0 0 0,-1 1 0 0 0,0-1 0 0 0,0 1 0 0 0,0-1 0 0 0,1 0 0 0 0,-1 1 0 0 0,0-1 0 0 0,0 0 0 0 0,0 0 0 0 0,0 0 0 0 0,1-1 0 0 0,6-7-406 0 0,0-1 0 0 0,-1 0 0 0 0,11-19 0 0 0,-12 18-227 0 0,1 0 0 0 0,14-17 1 0 0,-21 28 629 0 0,1 0-1 0 0,-1 0 1 0 0,0-1 0 0 0,0 1 0 0 0,0 0 0 0 0,0 0 0 0 0,0-1 0 0 0,1 1 0 0 0,-1 0 0 0 0,0 0-1 0 0,0 0 1 0 0,0-1 0 0 0,1 1 0 0 0,-1 0 0 0 0,0 0 0 0 0,0 0 0 0 0,1 0 0 0 0,-1 0 0 0 0,0-1 0 0 0,0 1-1 0 0,1 0 1 0 0,-1 0 0 0 0,0 0 0 0 0,1 0 0 0 0,-1 0 0 0 0,0 0 0 0 0,0 0 0 0 0,1 0 0 0 0,-1 0 0 0 0,0 0-1 0 0,0 0 1 0 0,1 0 0 0 0,-1 0 0 0 0,0 0 0 0 0,1 0 0 0 0,-1 1 0 0 0,0-1 0 0 0,1 0 0 0 0,2 13-267 0 0,-4 22 239 0 0,1-34 15 0 0,-10 83 495 0 0,-27 106 0 0 0,15-86 1283 0 0,22-103-1107 0 0,1-2-591 0 0,0-1 1 0 0,0 1 0 0 0,1-1-1 0 0,-2 0 1 0 0,1 1-1 0 0,0-1 1 0 0,0 0-1 0 0,0 0 1 0 0,0-3-1 0 0,70-243 534 0 0,-58 211-265 0 0,2 1-1 0 0,2 0 0 0 0,1 1 1 0 0,29-42-1 0 0,-43 70-237 0 0,1 0 0 0 0,0 0 0 0 0,0 0 0 0 0,0 1 0 0 0,1-1 0 0 0,0 1 0 0 0,0 1 0 0 0,1-1 0 0 0,-1 1 0 0 0,1 0 0 0 0,0 1 0 0 0,1 0 0 0 0,-1 0 0 0 0,1 0 0 0 0,12-3 0 0 0,-19 6-62 0 0,0 1 0 0 0,0 0 0 0 0,-1 0 0 0 0,1-1 0 0 0,0 1 0 0 0,0 0 0 0 0,0 0 0 0 0,-1 0 0 0 0,1 0 0 0 0,0 0 0 0 0,0 0 0 0 0,0 0 0 0 0,-1 0 0 0 0,1 0 0 0 0,0 0 0 0 0,0 0 0 0 0,0 1 0 0 0,-1-1 0 0 0,1 0 0 0 0,0 1 0 0 0,0-1 0 0 0,-1 0 0 0 0,1 1 0 0 0,0-1 0 0 0,-1 1 0 0 0,1-1 0 0 0,0 1 0 0 0,-1-1 0 0 0,1 1 0 0 0,-1 0 0 0 0,1-1 0 0 0,-1 1 0 0 0,1 0 0 0 0,-1-1 0 0 0,1 1-1 0 0,-1 0 1 0 0,0 0 0 0 0,1-1 0 0 0,-1 1 0 0 0,0 0 0 0 0,0 0 0 0 0,0 0 0 0 0,0-1 0 0 0,0 1 0 0 0,1 0 0 0 0,-1 0 0 0 0,-1 1 0 0 0,1 3 2 0 0,0 0 0 0 0,0 0-1 0 0,-1 0 1 0 0,0 1 0 0 0,0-1-1 0 0,-3 6 1 0 0,0 1 45 0 0,0-1 0 0 0,-2 1 0 0 0,1-1 0 0 0,-2 0 0 0 0,1 0 0 0 0,-1 0 0 0 0,-15 16 0 0 0,8-13-382 0 0,11-9 14 0 0,-1-1 0 0 0,-1 1 1 0 0,1-1-1 0 0,-1 0 1 0 0,1 0-1 0 0,-1-1 0 0 0,-8 5 1 0 0,13-8 203 0 0,-1 0 0 0 0,1 1 0 0 0,0-1-1 0 0,0 0 1 0 0,-1 0 0 0 0,1 0 0 0 0,0 0 0 0 0,0 0 0 0 0,-1 1 0 0 0,1-1 0 0 0,0 0 0 0 0,-1 0 0 0 0,1 0-1 0 0,0 0 1 0 0,-1 0 0 0 0,1 0 0 0 0,0 0 0 0 0,-1 0 0 0 0,1 0 0 0 0,0 0 0 0 0,-1 0 0 0 0,1 0 0 0 0,0 0-1 0 0,0 0 1 0 0,-1-1 0 0 0,4-6-5071 0 0,2-3-1989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2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2 734 21191 0 0,'-2'1'2308'0'0,"9"-5"-1861"0"0,0-1 0 0 0,0 0 0 0 0,-1 0 0 0 0,0 0 0 0 0,0-1 0 0 0,0 0 0 0 0,-1-1 0 0 0,7-8 0 0 0,33-64 1283 0 0,-9 14-1336 0 0,-1 18-388 0 0,3 1 0 0 0,75-74 0 0 0,-16 21-27 0 0,-24 12-208 0 0,24-24-3499 0 0,-74 88 1881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4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51 4608 0 0,'-3'10'353'0'0,"1"-9"399"0"0,-1-5 304 0 0,-3-10 1733 0 0,3 6-410 0 0,2 5-2039 0 0,0 1 0 0 0,-1 0 0 0 0,1 0-1 0 0,-1-1 1 0 0,1 1 0 0 0,-1 0 0 0 0,0 1 0 0 0,0-1 0 0 0,0 0 0 0 0,0 0 0 0 0,0 1-1 0 0,0-1 1 0 0,0 1 0 0 0,-1 0 0 0 0,1 0 0 0 0,-4-2 0 0 0,2 2-109 0 0,1 0-1 0 0,-1 1 1 0 0,0-1 0 0 0,0 1 0 0 0,0-1 0 0 0,0 1-1 0 0,0 0 1 0 0,0 1 0 0 0,0-1 0 0 0,-4 2 0 0 0,0 0-130 0 0,0 0 1 0 0,0 1-1 0 0,0 0 1 0 0,1 0 0 0 0,0 1-1 0 0,-1 0 1 0 0,1 0-1 0 0,1 0 1 0 0,-1 1 0 0 0,-9 9-1 0 0,8-5-91 0 0,1 0-1 0 0,0 1 0 0 0,0-1 1 0 0,1 2-1 0 0,0-1 0 0 0,-5 15 0 0 0,-23 70-14 0 0,26-71 92 0 0,2 1 0 0 0,0 0 0 0 0,2 0 0 0 0,1 0-1 0 0,1 1 1 0 0,1-1 0 0 0,1 0 0 0 0,7 50 0 0 0,-3-51 176 0 0,0-2 1 0 0,2 1-1 0 0,10 23 1 0 0,-12-36-98 0 0,0 0-1 0 0,1-1 1 0 0,0 0 0 0 0,0 0 0 0 0,1-1 0 0 0,0 0 0 0 0,1 0 0 0 0,0 0 0 0 0,12 10 0 0 0,-17-16-124 0 0,1 0-1 0 0,0 0 1 0 0,0 0 0 0 0,-1 0 0 0 0,1 0 0 0 0,0-1-1 0 0,1 1 1 0 0,-1-1 0 0 0,0 0 0 0 0,0 0-1 0 0,0 0 1 0 0,1 0 0 0 0,-1-1 0 0 0,0 1-1 0 0,1-1 1 0 0,-1 0 0 0 0,1 0 0 0 0,-1 0 0 0 0,0-1-1 0 0,1 1 1 0 0,-1-1 0 0 0,0 0 0 0 0,1 0-1 0 0,-1 0 1 0 0,0 0 0 0 0,0 0 0 0 0,0-1-1 0 0,0 1 1 0 0,0-1 0 0 0,0 0 0 0 0,3-2-1 0 0,2-3 40 0 0,0 0-1 0 0,-1-1 0 0 0,0 1 0 0 0,0-1 0 0 0,-1-1 0 0 0,0 1 0 0 0,0-1 0 0 0,8-17 0 0 0,3-10 138 0 0,31-72 220 0 0,-43 94-410 0 0,0-1 0 0 0,-2 1 0 0 0,1-1 0 0 0,-2 0 0 0 0,1-29 0 0 0,-8-72 70 0 0,3 103-183 0 0,0 0 1 0 0,-1 0-1 0 0,0 0 0 0 0,-1 0 1 0 0,0 0-1 0 0,-10-20 1 0 0,12 31-88 0 0,0-1 0 0 0,0 0 0 0 0,0 1 0 0 0,0-1 1 0 0,0 1-1 0 0,0 0 0 0 0,-5-4 0 0 0,-11-3-6793 0 0,1 7-1200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10 125 10592 0 0,'0'0'818'0'0,"-8"-13"998"0"0,8 11-1359 0 0,-1 0 1 0 0,1 0-1 0 0,0 0 0 0 0,0 0 0 0 0,0-1 1 0 0,0 1-1 0 0,0 0 0 0 0,1 0 0 0 0,-1 0 1 0 0,1 0-1 0 0,-1 0 0 0 0,2-4 0 0 0,0 3-150 0 0,-1 0 0 0 0,1 1 0 0 0,0-1-1 0 0,0 0 1 0 0,0 1 0 0 0,0-1 0 0 0,4-3 0 0 0,4-1-85 0 0,0 0 1 0 0,0 1 0 0 0,18-9-1 0 0,-13 7 493 0 0,-11 6-686 0 0,0 0-1 0 0,0 0 1 0 0,0 1-1 0 0,0-1 1 0 0,0 1 0 0 0,0 0-1 0 0,1 1 1 0 0,3-1 0 0 0,-6 0-25 0 0,-1 1 0 0 0,0 0 0 0 0,0 0 0 0 0,1 0 0 0 0,-1 0 0 0 0,0 1 0 0 0,0-1 1 0 0,1 0-1 0 0,-1 1 0 0 0,0-1 0 0 0,0 0 0 0 0,0 1 0 0 0,0-1 0 0 0,1 1 0 0 0,-1 0 0 0 0,0-1 1 0 0,0 1-1 0 0,0 0 0 0 0,0 0 0 0 0,0-1 0 0 0,-1 1 0 0 0,1 0 0 0 0,0 0 0 0 0,0 0 0 0 0,-1 0 1 0 0,1 0-1 0 0,0 0 0 0 0,-1 1 0 0 0,1-1 0 0 0,-1 0 0 0 0,1 0 0 0 0,-1 2 0 0 0,4 14-4 0 0,-1 0 0 0 0,-1 0 0 0 0,-1 0 0 0 0,0 0 0 0 0,-1 1 0 0 0,-1-1 0 0 0,-1 0 0 0 0,0 0 0 0 0,-9 28 0 0 0,3-9 0 0 0,8-36 0 0 0,0 0 0 0 0,0 0 0 0 0,0 0 0 0 0,0 0 0 0 0,-1 0 0 0 0,1 0 0 0 0,0 0 0 0 0,0 0 0 0 0,0 0 0 0 0,0 0 0 0 0,0 0 0 0 0,0 0 0 0 0,0 0 0 0 0,0 0 0 0 0,0 1 0 0 0,0-1 0 0 0,0 0 0 0 0,0 0 0 0 0,0 0 0 0 0,0 0 0 0 0,0 0 0 0 0,0 0 0 0 0,0 0 0 0 0,0 0 0 0 0,0 0 0 0 0,0 0 0 0 0,0 0 0 0 0,0 0 0 0 0,0 0 0 0 0,0 0 0 0 0,0 0 0 0 0,1 1 0 0 0,-1-1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0,8-3 0 0 0,7-7 0 0 0,-14 10 0 0 0,20-16 330 0 0,-1-1-1 0 0,20-22 0 0 0,-21 20 159 0 0,39-29 0 0 0,-55 46-470 0 0,0 0 0 0 0,0 0-1 0 0,0 0 1 0 0,1 0 0 0 0,-1 1 0 0 0,0 0-1 0 0,1-1 1 0 0,-1 1 0 0 0,1 1-1 0 0,0-1 1 0 0,4 0 0 0 0,-7 1-23 0 0,1 0 1 0 0,-1 0-1 0 0,0 0 1 0 0,1 0-1 0 0,-1 1 1 0 0,0-1-1 0 0,0 0 1 0 0,1 1-1 0 0,-1-1 1 0 0,0 1-1 0 0,0 0 1 0 0,0-1-1 0 0,0 1 1 0 0,1 0 0 0 0,-1 0-1 0 0,0-1 1 0 0,0 1-1 0 0,0 0 1 0 0,-1 0-1 0 0,1 0 1 0 0,0 0-1 0 0,0 0 1 0 0,0 1-1 0 0,-1-1 1 0 0,1 0-1 0 0,-1 0 1 0 0,1 0-1 0 0,-1 1 1 0 0,1-1-1 0 0,-1 0 1 0 0,0 1-1 0 0,1-1 1 0 0,-1 2-1 0 0,1 7 69 0 0,0 0 0 0 0,-1-1 0 0 0,0 1 0 0 0,-1-1 0 0 0,0 1 0 0 0,0 0 0 0 0,-5 15 0 0 0,-25 64-495 0 0,29-84 373 0 0,-4 10-15 0 0,-2-1 1 0 0,0 0-1 0 0,-15 19 1 0 0,4-4-2126 0 0,14-22-3521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9:5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1840 0 0,'-4'1'196'0'0,"1"1"0"0"0,0-1 0 0 0,-1 1 1 0 0,1 0-1 0 0,0 0 0 0 0,0 0 0 0 0,0 0 0 0 0,1 1 0 0 0,-5 4 1 0 0,1 1 3211 0 0,1-1 1 0 0,-8 17 0 0 0,7-11-2024 0 0,0 1 1 0 0,1 0-1 0 0,-5 20 1 0 0,5-14-721 0 0,2 0 0 0 0,-2 22 0 0 0,4-19-309 0 0,1 0-1 0 0,1 1 0 0 0,1-1 1 0 0,1 0-1 0 0,7 24 1 0 0,-4-25-159 0 0,0 0 1 0 0,2 0-1 0 0,13 25 1 0 0,-16-38-95 0 0,0 0 1 0 0,1 0-1 0 0,0 0 1 0 0,0-1-1 0 0,1 0 1 0 0,0 0 0 0 0,1 0-1 0 0,0-1 1 0 0,11 9-1 0 0,-14-14-55 0 0,-1 0 0 0 0,0 1 0 0 0,1-2 0 0 0,0 1 0 0 0,-1 0 0 0 0,1-1 0 0 0,0 0 0 0 0,0 0 0 0 0,0 0 0 0 0,0-1-1 0 0,0 1 1 0 0,-1-1 0 0 0,1 0 0 0 0,0-1 0 0 0,0 1 0 0 0,0-1 0 0 0,0 0 0 0 0,0-1 0 0 0,9-2 0 0 0,-4-1 10 0 0,1 1 0 0 0,-1-1 1 0 0,-1-1-1 0 0,1 0 1 0 0,-1 0-1 0 0,0-1 0 0 0,15-14 1 0 0,-14 10 30 0 0,-1 0 0 0 0,0 0 0 0 0,0-1 0 0 0,11-20 0 0 0,-16 24 5 0 0,0 0 0 0 0,-1 0 0 0 0,0 0 0 0 0,0-1-1 0 0,0 1 1 0 0,-1-1 0 0 0,-1 1 0 0 0,2-18 0 0 0,-3 24-59 0 0,0 0 0 0 0,0 0 1 0 0,0-1-1 0 0,0 1 0 0 0,0 0 0 0 0,-1 0 0 0 0,1 0 0 0 0,-1 0 1 0 0,1 0-1 0 0,-1 0 0 0 0,0 0 0 0 0,0 0 0 0 0,0 0 0 0 0,0 1 1 0 0,0-1-1 0 0,-1 0 0 0 0,1 0 0 0 0,0 1 0 0 0,-4-4 1 0 0,3 4-7 0 0,0 0 0 0 0,-1 0 1 0 0,1-1-1 0 0,-1 2 1 0 0,1-1-1 0 0,-1 0 1 0 0,1 0-1 0 0,-1 1 1 0 0,0-1-1 0 0,1 1 0 0 0,-1 0 1 0 0,0 0-1 0 0,1 0 1 0 0,-1 0-1 0 0,-3 1 1 0 0,-7 1-1 0 0,1 1 1 0 0,-1 0-1 0 0,1 1 1 0 0,0 1-1 0 0,0 0 1 0 0,1 0-1 0 0,-1 1 0 0 0,1 0 1 0 0,0 1-1 0 0,1 1 1 0 0,0-1-1 0 0,-17 18 1 0 0,0 4-76 0 0,0 1 1 0 0,-38 58-1 0 0,50-65-805 0 0,-13 26-1 0 0,13-18-7052 0 0,9-15-733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3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631 331 6448 0 0,'0'0'498'0'0,"4"-7"-280"0"0,-3 3-16 0 0,1 1 0 0 0,-1-1 1 0 0,0 1-1 0 0,0-1 0 0 0,0 1 0 0 0,0-1 0 0 0,-1 0 1 0 0,1 1-1 0 0,-1-1 0 0 0,0 0 0 0 0,0 0 1 0 0,-1 1-1 0 0,1-1 0 0 0,-1 0 0 0 0,-1-4 1 0 0,-2-15 2563 0 0,2 6-914 0 0,-18-48 1244 0 0,19 60-2836 0 0,-1 1 0 0 0,0 0 1 0 0,0 0-1 0 0,-1 0 0 0 0,1 0 0 0 0,-1 0 0 0 0,0 0 0 0 0,0 1 1 0 0,0-1-1 0 0,-6-4 0 0 0,0-1 422 0 0,0 1-75 0 0,0 0 0 0 0,0 1 0 0 0,-1 0-1 0 0,0 1 1 0 0,-20-10 0 0 0,9 5-11 0 0,9 5-329 0 0,-1 1 0 0 0,-1 0 0 0 0,-14-3-1 0 0,11 4-93 0 0,8 1-108 0 0,0 2 0 0 0,0-1 0 0 0,-1 1 0 0 0,1 0 0 0 0,-1 1 0 0 0,1 0 0 0 0,0 1 0 0 0,-1 0 1 0 0,1 0-1 0 0,0 1 0 0 0,-12 4 0 0 0,11-3-76 0 0,-1 1 1 0 0,1 1 0 0 0,0 0 0 0 0,0 0 0 0 0,0 1 0 0 0,1 0-1 0 0,0 0 1 0 0,0 1 0 0 0,-8 8 0 0 0,4-2 15 0 0,0 0 1 0 0,1 1-1 0 0,0 1 1 0 0,1-1-1 0 0,1 2 1 0 0,1-1-1 0 0,0 1 1 0 0,1 1-1 0 0,-11 30 0 0 0,12-23 235 0 0,-2 5-14 0 0,1 1 0 0 0,1 0 1 0 0,1 0-1 0 0,-2 49 0 0 0,9-26-151 0 0,3-1 0 0 0,3 0 0 0 0,15 64 0 0 0,0-38-69 0 0,54 120 0 0 0,-70-183-6 0 0,3 7 60 0 0,1-1-1 0 0,1-1 0 0 0,0 0 1 0 0,2 0-1 0 0,0-1 1 0 0,25 26-1 0 0,-29-35-26 0 0,0-2 0 0 0,1 1 1 0 0,0-1-1 0 0,1 0 0 0 0,0-1 0 0 0,0-1 0 0 0,0 1 0 0 0,1-2 0 0 0,0 0 1 0 0,0 0-1 0 0,1-1 0 0 0,-1 0 0 0 0,17 1 0 0 0,-12-3 31 0 0,1-1 0 0 0,-1 0 0 0 0,1-2-1 0 0,-1 0 1 0 0,0-1 0 0 0,1-1 0 0 0,-1 0 0 0 0,0-1 0 0 0,-1-1 0 0 0,1-1-1 0 0,-1 0 1 0 0,0-1 0 0 0,0-1 0 0 0,-1-1 0 0 0,0 0 0 0 0,-1-1 0 0 0,18-15-1 0 0,-21 15-35 0 0,-2-1-1 0 0,1 1 1 0 0,-2-2-1 0 0,1 0 1 0 0,-2 0-1 0 0,7-14 0 0 0,-8 12 27 0 0,-1 0-1 0 0,6-31 0 0 0,-1 3-102 0 0,-3 15 121 0 0,-1 0 1 0 0,-1 0-1 0 0,-1-1 0 0 0,-1-32 0 0 0,-5 4 73 0 0,-3 0 0 0 0,-13-58 0 0 0,14 95-128 0 0,-12-30 0 0 0,-3-13 13 0 0,-2 2-26 0 0,14 35 10 0 0,-2 2-8 0 0,2 3-6 0 0,4 16 0 0 0,2 0 0 0 0,-1-1 0 0 0,1 1 0 0 0,-1-1 0 0 0,0-5 0 0 0,1 5 0 0 0,0 1 0 0 0,0-1 0 0 0,0 1 0 0 0,-1 0 0 0 0,0 0 0 0 0,-2-4 0 0 0,-4-8 0 0 0,7 12 0 0 0,-1 0 0 0 0,0 1 0 0 0,-1 0 0 0 0,1-1 0 0 0,-1 1 0 0 0,1 0 0 0 0,-1 0 0 0 0,0 0 0 0 0,0 1 0 0 0,-5-4 0 0 0,-2 0 0 0 0,1 0 0 0 0,-17-8 0 0 0,-2-5 0 0 0,10 6 0 0 0,9 7 0 0 0,0 0 0 0 0,0-2 0 0 0,1 1 0 0 0,0-1 0 0 0,-8-9 0 0 0,14 15-11 0 0,0 0 1 0 0,0-1-1 0 0,0 2 0 0 0,0-1 0 0 0,0 0 1 0 0,0 0-1 0 0,-1 1 0 0 0,1-1 0 0 0,-1 1 1 0 0,1 0-1 0 0,-1 0 0 0 0,1 0 0 0 0,-1 0 1 0 0,0 0-1 0 0,0 0 0 0 0,1 1 1 0 0,-1-1-1 0 0,0 1 0 0 0,-4 0 0 0 0,-2-1-309 0 0,8 1 137 0 0,0 0 1 0 0,0 0-1 0 0,0 0 0 0 0,0 0 1 0 0,0 0-1 0 0,0 0 1 0 0,0 0-1 0 0,0 0 0 0 0,0 0 1 0 0,0 1-1 0 0,0-1 0 0 0,0 0 1 0 0,-1 1-1 0 0,-5 8-7939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1:3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 7368 0 0,'-16'-4'6198'0'0,"18"5"-6202"0"0,1 0 0 0 0,-1 0 0 0 0,1 0 0 0 0,-1 0 0 0 0,0 0 1 0 0,1-1-1 0 0,0 1 0 0 0,-1-1 0 0 0,1 1 0 0 0,-1-1 0 0 0,1 0 0 0 0,4-1 0 0 0,-2 1 3 0 0,98 9 397 0 0,-31-1-698 0 0,322 0 578 0 0,-369-8-272 0 0,460-7-4 0 0,-27 2 0 0 0,-47 11-25 0 0,-75 0 32 0 0,-118-4 22 0 0,109 5 358 0 0,-262-6-248 0 0,293 15 596 0 0,169-15 177 0 0,-261-1-1503 0 0,-250 1-3148 0 0,1 1-1299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7:1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53 5064 0 0,'-3'-5'74'0'0,"0"1"-1"0"0,0-1 1 0 0,0 1 0 0 0,0-1-1 0 0,-2-6 1 0 0,2-5 7238 0 0,27 15-5486 0 0,-15 0-1400 0 0,0 1-1 0 0,0 0 0 0 0,11 2 0 0 0,77 6 1668 0 0,-73-7-1740 0 0,150 0 1814 0 0,-20 1-1168 0 0,83 6 259 0 0,-176-3-1071 0 0,45 7 173 0 0,33 2 316 0 0,-103-10-497 0 0,48-2 1 0 0,-35-2-50 0 0,350-6 1449 0 0,-360 2-1543 0 0,-19 1 25 0 0,20 0-1 0 0,192-4 772 0 0,-36 7-512 0 0,-126 3-285 0 0,-69-3-519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15576 0 0,'0'0'1565'0'0,"0"16"419"0"0,6 83 2781 0 0,-1 57-3064 0 0,-1-135-1960 0 0,-3-18 173 0 0,0 0 1 0 0,0 0 0 0 0,-1 0-1 0 0,1 0 1 0 0,-1 5-1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22 10592 0 0,'0'0'818'0'0,"-8"-18"3004"0"0,8 18-3685 0 0,0 0 1 0 0,0 0-1 0 0,0-1 1 0 0,-1 1-1 0 0,1 0 1 0 0,0 0-1 0 0,0 0 1 0 0,0-1 275 0 0,-1 1-276 0 0,1 0 1 0 0,0 0-1 0 0,0 0 1 0 0,0-1-1 0 0,0 1 1 0 0,-1 0-1 0 0,1 0 1 0 0,0 0-1 0 0,0 0 1 0 0,0 0-1 0 0,-1 0 1 0 0,1 0 0 0 0,0 0-1 0 0,0 0 1 0 0,0 0-1 0 0,-1 0 1 0 0,1 0-1 0 0,0 0 1 0 0,0 0-1 0 0,0 0 1 0 0,-1 0-1 0 0,1 0 1 0 0,-9 6 1376 0 0,-7 15-1831 0 0,13-17 730 0 0,-1 2-305 0 0,1-1 0 0 0,0 1 0 0 0,0 0 0 0 0,1 0-1 0 0,0 1 1 0 0,0-1 0 0 0,0 0 0 0 0,0 1 0 0 0,1-1 0 0 0,0 1 0 0 0,1 0 0 0 0,0 7 0 0 0,0-12-88 0 0,0-1 1 0 0,0 0 0 0 0,0 1 0 0 0,0-1 0 0 0,0 0-1 0 0,0 0 1 0 0,0 1 0 0 0,1-1 0 0 0,-1 0-1 0 0,1 0 1 0 0,-1 1 0 0 0,1-1 0 0 0,-1 0 0 0 0,1 0-1 0 0,0 0 1 0 0,-1 0 0 0 0,1 0 0 0 0,0 0-1 0 0,0 0 1 0 0,0 0 0 0 0,0 0 0 0 0,2 1 0 0 0,-1-1 6 0 0,0 0 1 0 0,0 0-1 0 0,0-1 1 0 0,0 1 0 0 0,0-1-1 0 0,0 1 1 0 0,0-1-1 0 0,0 0 1 0 0,0 0-1 0 0,0 1 1 0 0,0-2 0 0 0,4 1-1 0 0,3-2 58 0 0,0 0 0 0 0,0 0 0 0 0,0-1-1 0 0,-1 0 1 0 0,13-7 0 0 0,4-4-1934 0 0,25-17 1 0 0,-37 21 182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17 10136 0 0,'-6'-13'464'0'0,"5"13"-455"0"0,1-1 1 0 0,0 1 0 0 0,0 0 0 0 0,0 0 0 0 0,-1 0-1 0 0,1-1 1 0 0,0 1 0 0 0,0 0 0 0 0,0 0-1 0 0,-1 0 1 0 0,1 0 0 0 0,0 0 0 0 0,0-1 0 0 0,-1 1-1 0 0,1 0 1 0 0,0 0 0 0 0,0 0 0 0 0,-1 0-1 0 0,1 0 1 0 0,0 0 0 0 0,0 0 0 0 0,-1 0 0 0 0,1 0-1 0 0,0 0 1 0 0,-1 0 0 0 0,1 0 0 0 0,0 0-1 0 0,0 0 1 0 0,-1 0 0 0 0,1 0 0 0 0,0 0 0 0 0,0 1-1 0 0,-1-1 1 0 0,1 0 0 0 0,0 0 0 0 0,0 0-1 0 0,0 0 1 0 0,-1 0 0 0 0,1 1 0 0 0,0-1 0 0 0,0 0-1 0 0,0 0 1 0 0,-1 0 0 0 0,1 1 0 0 0,-8 8 182 0 0,-13 23 1013 0 0,2 2-1 0 0,2 0 1 0 0,-26 70 0 0 0,-22 116 5382 0 0,47-155-6031 0 0,11-37-747 0 0,0 1 1 0 0,2 1-1 0 0,-1 30 0 0 0,5-29-753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2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27 5984 0 0,'-3'-26'13496'0'0,"2"25"-13069"0"0,0 1-169 0 0,0 0 1 0 0,0 0-1 0 0,0 0 0 0 0,1 0 0 0 0,-1 0 1 0 0,0 1-1 0 0,0-1 0 0 0,0 0 0 0 0,0 0 1 0 0,0 1-1 0 0,1-1 0 0 0,-1 0 0 0 0,0 1 0 0 0,-1 0 1 0 0,-1 0-15 0 0,1 1 1 0 0,-1 0 0 0 0,0 0 0 0 0,1 0-1 0 0,0 0 1 0 0,-1 0 0 0 0,1 1-1 0 0,-2 2 1 0 0,3-4-187 0 0,0 0-1 0 0,1 0 1 0 0,0 0-1 0 0,-1 0 1 0 0,1 0 0 0 0,0 0-1 0 0,-1 0 1 0 0,1 0-1 0 0,0 0 1 0 0,0 1-1 0 0,0-1 1 0 0,0 0-1 0 0,0 0 1 0 0,0 0 0 0 0,0 0-1 0 0,0 0 1 0 0,0 0-1 0 0,1 0 1 0 0,-1 0-1 0 0,0 0 1 0 0,1 0 0 0 0,-1 0-1 0 0,1 0 1 0 0,-1 0-1 0 0,1 0 1 0 0,-1 0-1 0 0,1 0 1 0 0,0 0-1 0 0,-1-1 1 0 0,1 1 0 0 0,0 0-1 0 0,0 0 1 0 0,0-1-1 0 0,-1 1 1 0 0,1-1-1 0 0,0 1 1 0 0,0 0 0 0 0,1-1-1 0 0,5 4 65 0 0,0-1 0 0 0,0 0 0 0 0,0 0-1 0 0,9 2 1 0 0,-10-3-65 0 0,44 10 283 0 0,-38-10-278 0 0,1 1 0 0 0,-1 0 0 0 0,0 0 1 0 0,0 2-1 0 0,0 0 0 0 0,0 0 0 0 0,17 11 0 0 0,-28-15-58 0 0,0 0 0 0 0,0-1-1 0 0,0 1 1 0 0,0 0 0 0 0,-1 0 0 0 0,1 0-1 0 0,0 0 1 0 0,0 0 0 0 0,-1 0 0 0 0,1 0-1 0 0,0 0 1 0 0,-1 0 0 0 0,1 1 0 0 0,-1-1 0 0 0,0 0-1 0 0,1 0 1 0 0,-1 0 0 0 0,0 1 0 0 0,0-1-1 0 0,0 2 1 0 0,0-1 1 0 0,0 0-1 0 0,0 0 1 0 0,-1 0 0 0 0,1 0 0 0 0,-1 0-1 0 0,0 0 1 0 0,0 0 0 0 0,1 0-1 0 0,-1-1 1 0 0,-1 1 0 0 0,1 0-1 0 0,-2 2 1 0 0,-4 4-118 0 0,0 0 0 0 0,-1 0 0 0 0,0-1 1 0 0,-1 0-1 0 0,1 0 0 0 0,-1-1 0 0 0,-15 8 0 0 0,11-8-112 0 0,-1 0 0 0 0,1 0 1 0 0,-1-1-1 0 0,0-1 0 0 0,-16 3 0 0 0,1-6-2328 0 0,14-1 1118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8752 0 0,'0'0'673'0'0,"-17"5"4360"0"0,0-6-2217 0 0,14 1-2509 0 0,-1-1 1 0 0,0 1-1 0 0,0 0 1 0 0,0 0-1 0 0,0 0 0 0 0,0 1 1 0 0,1-1-1 0 0,-1 1 1 0 0,0 0-1 0 0,0 0 0 0 0,1 0 1 0 0,-1 1-1 0 0,0-1 1 0 0,1 1-1 0 0,0 0 0 0 0,-1 0 1 0 0,-3 3-1 0 0,1 0-205 0 0,0 1-1 0 0,1 0 0 0 0,0-1 0 0 0,0 2 1 0 0,0-1-1 0 0,1 0 0 0 0,0 1 0 0 0,0 0 1 0 0,0 0-1 0 0,1 0 0 0 0,0 1 0 0 0,1-1 1 0 0,0 0-1 0 0,0 1 0 0 0,0 0 1 0 0,1 0-1 0 0,0-1 0 0 0,1 1 0 0 0,-1 8 1 0 0,1 6 105 0 0,1-1 1 0 0,1 1 0 0 0,0-1-1 0 0,9 32 1 0 0,-10-47-120 0 0,1 1 0 0 0,1-1 1 0 0,-1 1-1 0 0,1-1 0 0 0,1 0 0 0 0,-1 0 0 0 0,1 0 0 0 0,0 0 0 0 0,0-1 1 0 0,0 1-1 0 0,1-1 0 0 0,0 0 0 0 0,0-1 0 0 0,0 1 0 0 0,1-1 0 0 0,-1 0 1 0 0,1 0-1 0 0,7 3 0 0 0,-9-6-48 0 0,0 1 0 0 0,0-1 0 0 0,0 0 0 0 0,1 0 0 0 0,-1 0 0 0 0,0-1 0 0 0,1 0 0 0 0,-1 1 0 0 0,1-2 0 0 0,-1 1 0 0 0,0 0-1 0 0,1-1 1 0 0,-1 0 0 0 0,0 0 0 0 0,1 0 0 0 0,-1 0 0 0 0,0-1 0 0 0,0 0 0 0 0,0 0 0 0 0,0 0 0 0 0,-1 0 0 0 0,1-1 0 0 0,5-4 0 0 0,-1 1 56 0 0,0-2 0 0 0,0 1-1 0 0,0-1 1 0 0,-1 0 0 0 0,-1-1 0 0 0,1 1 0 0 0,-1-1-1 0 0,7-15 1 0 0,-6 10-20 0 0,-1 0-1 0 0,-1-1 1 0 0,0 0-1 0 0,3-22 1 0 0,-6 30-35 0 0,-1-1 0 0 0,-1 0 0 0 0,1 0 1 0 0,-2 1-1 0 0,1-1 0 0 0,-1 0 1 0 0,0 0-1 0 0,0 1 0 0 0,-1-1 1 0 0,-4-12-1 0 0,3 16-29 0 0,1 0-1 0 0,-1-1 1 0 0,0 1-1 0 0,-1 0 1 0 0,1 0-1 0 0,-1 1 1 0 0,0-1-1 0 0,0 1 1 0 0,0 0-1 0 0,0 0 1 0 0,0 0-1 0 0,-1 0 1 0 0,1 1 0 0 0,-1 0-1 0 0,0 0 1 0 0,1 0-1 0 0,-1 1 1 0 0,0-1-1 0 0,-10 0 1 0 0,8 2-267 0 0,0 1-1 0 0,0 0 1 0 0,0 0 0 0 0,1 1 0 0 0,-1 0 0 0 0,0 0 0 0 0,-12 7 0 0 0,-1 3-3689 0 0,2 1-4192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3224 0 0,'1'-2'446'0'0,"0"1"0"0"0,0 0 1 0 0,0 0-1 0 0,0 0 0 0 0,-1 0 0 0 0,1-1 0 0 0,0 1 1 0 0,0 0-1 0 0,-1-1 0 0 0,1-2 0 0 0,0 3-247 0 0,-1 0-1 0 0,0 0 0 0 0,0-1 0 0 0,0 1 1 0 0,0 0-1 0 0,0 0 0 0 0,0 0 1 0 0,0-1-1 0 0,0 1 0 0 0,-1 0 1 0 0,1 0-1 0 0,0 0 0 0 0,-1 0 0 0 0,1 0 1 0 0,-7-12 10194 0 0,5 17-8390 0 0,1 9-1620 0 0,0 0-1 0 0,1 1 0 0 0,0-1 1 0 0,3 20-1 0 0,5 22-197 0 0,3 34-38 0 0,-1 44-129 0 0,-5-104 212 0 0,-4-24-154 0 0,0 1-1 0 0,0 0 1 0 0,-1-1-1 0 0,1 12 1 0 0,-1-12-14 0 0,0 0 1 0 0,0 1 0 0 0,1-1-1 0 0,0 0 1 0 0,2 8 0 0 0,-3-13-61 0 0,2 5 68 0 0,-2-5-54 0 0,0 0 1 0 0,0 0 0 0 0,0 0-1 0 0,1 1 1 0 0,-1-1 0 0 0,0 0-1 0 0,0 0 1 0 0,0 0 0 0 0,0 1 0 0 0,0-1-1 0 0,0 0 1 0 0,0 0 0 0 0,0 0-1 0 0,0 1 1 0 0,0-1 0 0 0,0 0-1 0 0,0 0 1 0 0,0 0 0 0 0,-1 1 0 0 0,1-1-1 0 0,0 0 1 0 0,0 0 0 0 0,0 0-1 0 0,0 1 1 0 0,0-1 0 0 0,0 0-1 0 0,0 0 1 0 0,-1 0 0 0 0,1 0 0 0 0,0 1-1 0 0,0-1 1 0 0,0 0 0 0 0,0 0-1 0 0,0 0 1 0 0,-1 0 0 0 0,1 0-1 0 0,0 0 1 0 0,0 1 0 0 0,0-1 0 0 0,-1 0-1 0 0,1 0 1 0 0,0 0 0 0 0,0 0-1 0 0,0 0 1 0 0,-1 0 0 0 0,1 0-1 0 0,0 0 1 0 0,0 0 0 0 0,-1 0 0 0 0,-13 1-880 0 0,11-1-88 0 0,-6 3-1068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10136 0 0,'0'0'230'0'0,"3"-14"596"0"0,-6 6-223 0 0,2 8-504 0 0,1-1 1 0 0,0 1-1 0 0,-1-1 0 0 0,1 0 1 0 0,0 1-1 0 0,0-1 0 0 0,-1 1 1 0 0,1-1-1 0 0,0 1 0 0 0,0-1 1 0 0,0 0-1 0 0,0 1 0 0 0,0-1 1 0 0,0 0-1 0 0,0 1 0 0 0,1-6 4880 0 0,-1 14-4353 0 0,-1-1-385 0 0,1 0 0 0 0,0 0 0 0 0,1-1 0 0 0,-1 1 0 0 0,1 0 0 0 0,4 11 0 0 0,0 11 394 0 0,1 42-502 0 0,-5 120 0 0 0,0-119 51 0 0,0 4-36 0 0,-1-61-132 0 0,0 0 0 0 0,2 22 1 0 0,4-9-6238 0 0,-3-20-540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18743 0 0,'0'0'91'0'0,"1"-1"0"0"0,0 1 0 0 0,0 0-1 0 0,-1-1 1 0 0,1 1 0 0 0,0 0 0 0 0,0 0 0 0 0,-1 0-1 0 0,1-1 1 0 0,0 1 0 0 0,0 0 0 0 0,0 0-1 0 0,-1 0 1 0 0,1 0 0 0 0,0 0 0 0 0,0 1-1 0 0,-1-1 1 0 0,1 0 0 0 0,0 0 0 0 0,0 0-1 0 0,0 1 1 0 0,-1-1 0 0 0,1 0 0 0 0,0 1-1 0 0,-1-1 1 0 0,2 1 0 0 0,-1 0-50 0 0,0-1 0 0 0,0 1 0 0 0,0-1 0 0 0,1 1 0 0 0,-1-1-1 0 0,0 0 1 0 0,0 1 0 0 0,1-1 0 0 0,-1 0 0 0 0,0 0 0 0 0,0 0 0 0 0,0 0 0 0 0,1 0 0 0 0,-1 0 0 0 0,2 0 0 0 0,36-15 327 0 0,1 2 0 0 0,0 2 0 0 0,55-8 0 0 0,-63 15-1376 0 0,-3-1-58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6 13360 0 0,'-43'-4'612'0'0,"42"4"-585"0"0,0-1 0 0 0,0 1 1 0 0,0 0-1 0 0,0 0 0 0 0,0 0 1 0 0,0 0-1 0 0,0 0 0 0 0,0 0 1 0 0,0 0-1 0 0,0 0 0 0 0,0 0 0 0 0,0 0 1 0 0,0 1-1 0 0,0-1 0 0 0,0 0 1 0 0,0 1-1 0 0,0-1 0 0 0,0 1 1 0 0,1-1-1 0 0,-1 1 0 0 0,0-1 1 0 0,0 1-1 0 0,0 0 0 0 0,0-1 1 0 0,1 1-1 0 0,-2 1 0 0 0,-7 7 72 0 0,5-6-57 0 0,0 0 1 0 0,1 0 0 0 0,-1 0 0 0 0,1 0-1 0 0,0 1 1 0 0,0-1 0 0 0,0 1 0 0 0,0 0-1 0 0,0 0 1 0 0,1 0 0 0 0,0 0 0 0 0,-3 7 0 0 0,-17 46 1055 0 0,3 2 0 0 0,2 0 1 0 0,3 1-1 0 0,-8 77 0 0 0,13 62-482 0 0,9-191-630 0 0,0 0 0 0 0,1-1 0 0 0,0 1 0 0 0,5 14-1 0 0,-6-19-179 0 0,1 0 0 0 0,1 0-1 0 0,-1 0 1 0 0,0-1-1 0 0,1 1 1 0 0,-1 0-1 0 0,1 0 1 0 0,0-1-1 0 0,0 1 1 0 0,0-1-1 0 0,0 0 1 0 0,0 0 0 0 0,5 4-1 0 0,-6-5-828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9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11976 0 0,'0'0'1200'0'0,"0"-17"1593"0"0,1-7-1349 0 0,2 0 0 0 0,0 0 0 0 0,9-30 0 0 0,3-15 97 0 0,-7 36-1362 0 0,-6 25 120 0 0,0 0 0 0 0,0 0 0 0 0,-1 1-1 0 0,1-12 1 0 0,0 6 293 0 0,1 44-977 0 0,-5 43-96 0 0,0-42 204 0 0,1 1-1 0 0,2-1 1 0 0,6 39-1 0 0,-7-71 278 0 0,2 11 0 0 0,0-1 0 0 0,1 1 0 0 0,4 11 0 0 0,-6-20 6 0 0,0-1-1 0 0,-1 0 1 0 0,1 1 0 0 0,0-1-1 0 0,-1 0 1 0 0,1 0-1 0 0,0 1 1 0 0,0-1 0 0 0,0 0-1 0 0,0 0 1 0 0,0 0-1 0 0,1 0 1 0 0,-1 0 0 0 0,2 1-1 0 0,-2-2 6 0 0,0 1-1 0 0,0-1 1 0 0,-1 0-1 0 0,1 0 1 0 0,0 0-1 0 0,0 0 0 0 0,0 0 1 0 0,-1 0-1 0 0,1 0 1 0 0,0 0-1 0 0,0 0 1 0 0,0 0-1 0 0,-1 0 1 0 0,1 0-1 0 0,0-1 1 0 0,0 1-1 0 0,-1 0 1 0 0,1-1-1 0 0,1 1 1 0 0,0-2 57 0 0,1 0 0 0 0,0-1 0 0 0,0 1 0 0 0,-1 0 0 0 0,0-1 0 0 0,1 0 0 0 0,2-4 0 0 0,-4 6-30 0 0,8-14 242 0 0,-1 1 1 0 0,0-2-1 0 0,10-31 0 0 0,-3 10-285 0 0,5-13-625 0 0,3 0 1 0 0,55-86-1 0 0,-58 114-3179 0 0,-11 14 1835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15776 0 0,'0'0'5158'0'0,"5"13"-3365"0"0,-1 0-1510 0 0,-2 0 0 0 0,0 1-1 0 0,0-1 1 0 0,-1 19-1 0 0,-5 57-185 0 0,0-11-47 0 0,4-69-132 0 0,-1 15-236 0 0,2 1-1 0 0,0-1 1 0 0,2 0-1 0 0,9 45 1 0 0,-9-57-1896 0 0,-2-1-5249 0 0</inkml:trace>
  <inkml:trace contextRef="#ctx0" brushRef="#br0" timeOffset="1">1 206 20015 0 0,'0'0'1811'0'0,"8"7"-828"0"0,6-5-226 0 0,-1 0 1 0 0,0-2 0 0 0,21 0-1 0 0,-24 0-1399 0 0,-1-2-1 0 0,1 1 0 0 0,9-4 1 0 0,-5 2-5108 0 0,0 1-1793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5 158 17279 0 0,'-1'0'75'0'0,"1"1"0"0"0,-1-1-1 0 0,1 1 1 0 0,0-1-1 0 0,-1 1 1 0 0,1-1-1 0 0,0 1 1 0 0,-1-1 0 0 0,1 1-1 0 0,0 0 1 0 0,0-1-1 0 0,0 1 1 0 0,-1-1-1 0 0,1 1 1 0 0,0 0-1 0 0,0-1 1 0 0,0 1 0 0 0,0 0-1 0 0,0-1 1 0 0,0 1-1 0 0,0 0 1 0 0,0-1-1 0 0,0 1 1 0 0,1 0 0 0 0,-1-1-1 0 0,0 2 1 0 0,9 20-189 0 0,-6-13 652 0 0,1 5-255 0 0,0 1 0 0 0,-1 0 0 0 0,-1 0 0 0 0,1 17 1 0 0,-4 62 1890 0 0,1-7-1138 0 0,5-37-4478 0 0</inkml:trace>
  <inkml:trace contextRef="#ctx0" brushRef="#br0" timeOffset="1">171 0 14744 0 0,'0'0'1334'0'0,"1"2"-1095"0"0,4 4 498 0 0,1 0-1 0 0,0 0 1 0 0,12 9 0 0 0,14 14 3886 0 0,-21-16-4111 0 0,-1 1-1 0 0,0 0 1 0 0,-1 1 0 0 0,-1 0-1 0 0,0 0 1 0 0,5 18-1 0 0,-9-22-502 0 0,-1 0 0 0 0,-1 0 0 0 0,0 0-1 0 0,-1 1 1 0 0,0-1 0 0 0,0 0-1 0 0,-1 1 1 0 0,-2 13 0 0 0,-3 12-146 0 0,-12 41 1 0 0,14-65 149 0 0,-4 12-340 0 0,-1 0 0 0 0,-12 27 0 0 0,9-29-244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0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6912 0 0,'-18'14'1546'0'0,"16"-12"-805"0"0,0 0 0 0 0,1 0-1 0 0,-1 0 1 0 0,0 0 0 0 0,1 0 0 0 0,0 0-1 0 0,-1 0 1 0 0,0 4 0 0 0,1-3 169 0 0,-1 1 0 0 0,1 0 1 0 0,1 0-1 0 0,-1 0 0 0 0,0 4 0 0 0,1 15-1506 0 0,-2 3 1370 0 0,-5 31-1 0 0,-1 12-207 0 0,-1 44-358 0 0,-7 31-836 0 0,15-123-1114 0 0,-1-1-5455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0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20327 0 0,'0'0'463'0'0,"16"-6"1286"0"0,33-13-1269 0 0,-26 10 554 0 0,-18 6-859 0 0,1 1 0 0 0,0 0 0 0 0,0 0 0 0 0,0 0 0 0 0,1 1 0 0 0,5-1 0 0 0,23 0-1470 0 0,47 2 1 0 0,-62 0-4325 0 0,-1 0-1739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19351 0 0,'0'0'1474'0'0,"0"6"-845"0"0,-11 184 480 0 0,3-83-347 0 0,8-91-747 0 0,0 0-1 0 0,1 0 1 0 0,1 0 0 0 0,6 25 0 0 0,-8-39-93 0 0,1 0-1 0 0,0 0 1 0 0,-1 0 0 0 0,1-1-1 0 0,0 1 1 0 0,0 0-1 0 0,0 0 1 0 0,0-1-1 0 0,2 3 1 0 0,-2-3-318 0 0,0 0 0 0 0,0 1 0 0 0,1-1 0 0 0,-1 0 0 0 0,1 0 0 0 0,-1 0 0 0 0,0 0 0 0 0,1-1 0 0 0,0 1 0 0 0,2 1 0 0 0,4-1-6423 0 0</inkml:trace>
  <inkml:trace contextRef="#ctx0" brushRef="#br0" timeOffset="1">283 183 16703 0 0,'13'-7'1830'0'0,"-12"6"-1827"0"0,0 1 1 0 0,0-1-1 0 0,0 1 0 0 0,0-1 0 0 0,0 0 0 0 0,0 1 1 0 0,0 0-1 0 0,0-1 0 0 0,0 1 0 0 0,0 0 0 0 0,1-1 1 0 0,-1 1-1 0 0,2 0 0 0 0,35 1 1342 0 0,-17 0-1322 0 0,23-2 0 0 0,-35 0-1987 0 0,-1 0-1 0 0,18-5 1 0 0,-6-1-4096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16 439 15664 0 0,'-5'9'1571'0'0,"4"-8"-1534"0"0,1-1-1 0 0,0 0 1 0 0,0 0-1 0 0,0 1 0 0 0,0-1 1 0 0,0 0-1 0 0,0 0 1 0 0,-1 0-1 0 0,1 0 0 0 0,0 1 1 0 0,0-1-1 0 0,0 0 1 0 0,0 0-1 0 0,-1 0 0 0 0,1 0 1 0 0,0 0-1 0 0,0 1 1 0 0,-1-1-1 0 0,1 0 0 0 0,0 0 1 0 0,0 0-1 0 0,0 0 1 0 0,-1 0-1 0 0,1 0 0 0 0,0 0 1 0 0,0 0-1 0 0,-1 0 1 0 0,1 0-1 0 0,0 0 0 0 0,0 0 1 0 0,-1 0-1 0 0,1 0 1 0 0,0 0-1 0 0,0 0 0 0 0,0 0 1 0 0,-1 0-1 0 0,1-1 1 0 0,0 1-1 0 0,0 0 0 0 0,-1 0 1 0 0,1 0-1 0 0,0 0 1 0 0,0 0-1 0 0,0 0 0 0 0,0-1 1 0 0,-1 1-1 0 0,1 0 1 0 0,0 0-1 0 0,0 0 0 0 0,0-1 1 0 0,0 1-1 0 0,0 0 1 0 0,-1 0-1 0 0,1 0 0 0 0,0-1 1 0 0,0 1-1 0 0,0 0 1 0 0,0 0-1 0 0,0-1 0 0 0,0 1 1 0 0,0 0-1 0 0,0 0 1 0 0,0 0-1 0 0,0-1 0 0 0,0-12 714 0 0,31-99 3858 0 0,-25 92-4137 0 0,-4 11-437 0 0,1 0 0 0 0,0-1 1 0 0,7-14-1 0 0,-2 10 20 0 0,-2 3 341 0 0,1-1 1 0 0,0 1 0 0 0,1 1-1 0 0,13-15 1 0 0,-12 12-377 0 0,-9 12-19 0 0,1 0-1 0 0,0 0 1 0 0,-1 0 0 0 0,1 0 0 0 0,0 0 0 0 0,0 0 0 0 0,0 0 0 0 0,-1 0 0 0 0,1 0-1 0 0,0 0 1 0 0,0 0 0 0 0,1 1 0 0 0,-1-1 0 0 0,0 0 0 0 0,0 1 0 0 0,0-1 0 0 0,0 1 0 0 0,1-1-1 0 0,-1 1 1 0 0,2-1 0 0 0,-2 2 0 0 0,1-1 0 0 0,-1 1 0 0 0,0-1 0 0 0,1 1 0 0 0,-1 0 0 0 0,1 0 0 0 0,-1 0 0 0 0,0 0 0 0 0,0 0 0 0 0,1 0 0 0 0,-1 0 0 0 0,0 0 0 0 0,0 1 0 0 0,0-1 0 0 0,0 0 0 0 0,0 1 0 0 0,1 1 0 0 0,5 16 0 0 0,-5-11 0 0 0,1-1 0 0 0,0 0 0 0 0,7 12 0 0 0,-5-12-19 0 0,1 1 0 0 0,-1-1 0 0 0,1-1 0 0 0,0 1 0 0 0,1-1 0 0 0,0 0 0 0 0,0-1 0 0 0,0 1 0 0 0,14 7-1 0 0,-18-12 16 0 0,0 1 0 0 0,1-1 0 0 0,-1 0 0 0 0,0 0 0 0 0,0 0 0 0 0,1 0 0 0 0,-1-1 0 0 0,0 1 0 0 0,1-1 0 0 0,-1 0-1 0 0,1 0 1 0 0,-1 0 0 0 0,0 0 0 0 0,1-1 0 0 0,-1 1 0 0 0,1-1 0 0 0,-1 0 0 0 0,0 0 0 0 0,0 0 0 0 0,0 0 0 0 0,0-1-1 0 0,1 1 1 0 0,-2-1 0 0 0,1 0 0 0 0,0 0 0 0 0,0 0 0 0 0,-1 0 0 0 0,5-4 0 0 0,-2 0 84 0 0,0 0 1 0 0,0-1-1 0 0,-1 0 1 0 0,0 1-1 0 0,0-1 1 0 0,0-1-1 0 0,-1 1 1 0 0,4-15 0 0 0,1-6-165 0 0,3-30 1 0 0,-10 55 50 0 0,0-5-164 0 0,0 0 0 0 0,-1 0 0 0 0,0 0 0 0 0,0 0 0 0 0,-1 0 0 0 0,-2-10-1 0 0,-3-9-7304 0 0,3 14-655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0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12 294 7456 0 0,'-1'-8'639'0'0,"-4"-1"-448"0"0,4 8-190 0 0,0 0 0 0 0,1 0-1 0 0,-1 0 1 0 0,1-1 0 0 0,-1 1-1 0 0,1 0 1 0 0,-1 0 0 0 0,1-1-1 0 0,0 1 1 0 0,0 0 0 0 0,-1-2 1137 0 0,3-2-211 0 0,5-5-462 0 0,-4 9-311 0 0,1-1-1 0 0,0 1 1 0 0,-1 0 0 0 0,1 0 0 0 0,0 0 0 0 0,0 0 0 0 0,-1 0 0 0 0,1 1 0 0 0,5 0 0 0 0,-3-1 63 0 0,0 1-51 0 0,0 0 0 0 0,0 1 0 0 0,-1 0 1 0 0,1 0-1 0 0,0 0 0 0 0,7 3 0 0 0,-5-2 65 0 0,0 0 1 0 0,15 2-1 0 0,-4-3 216 0 0,29 8 1 0 0,3 0 164 0 0,-30-7-355 0 0,0-1 0 0 0,0-1 1 0 0,25-3-1 0 0,64-15 587 0 0,-95 16-716 0 0,32-9 255 0 0,-1-2 1 0 0,47-20 0 0 0,2-1-141 0 0,-6 2-155 0 0,-55 19-34 0 0,-1 1 0 0 0,2 2-1 0 0,42-8 1 0 0,-64 16-41 0 0,1 1 0 0 0,-1 0-1 0 0,1 1 1 0 0,0 1 0 0 0,24 4 0 0 0,-33-4-5 0 0,0 0 0 0 0,1 0 0 0 0,-1 1 1 0 0,0 0-1 0 0,0 0 0 0 0,0 0 0 0 0,-1 1 1 0 0,1 0-1 0 0,0-1 0 0 0,-1 2 1 0 0,0-1-1 0 0,0 1 0 0 0,0-1 0 0 0,0 1 1 0 0,0 0-1 0 0,-1 0 0 0 0,5 7 0 0 0,-8-10-1 0 0,1 0-1 0 0,-1-1 1 0 0,1 1-1 0 0,-1 0 1 0 0,1 0-1 0 0,-1 0 0 0 0,0 0 1 0 0,1-1-1 0 0,-1 1 1 0 0,0 0-1 0 0,0 0 1 0 0,0 0-1 0 0,1 0 0 0 0,-1 0 1 0 0,0 0-1 0 0,0 0 1 0 0,0 0-1 0 0,-1 0 1 0 0,1 0-1 0 0,0 0 0 0 0,0 0 1 0 0,-1 1-1 0 0,0-1 6 0 0,1-1 0 0 0,-1 1 0 0 0,0 0 0 0 0,1 0 0 0 0,-1-1 0 0 0,0 1-1 0 0,0 0 1 0 0,0-1 0 0 0,0 1 0 0 0,0-1 0 0 0,0 1 0 0 0,0-1 0 0 0,1 0 0 0 0,-1 1 0 0 0,0-1-1 0 0,-2 0 1 0 0,-3 1 41 0 0,-1 0 0 0 0,1-1 0 0 0,0 0-1 0 0,0 0 1 0 0,-9-2 0 0 0,-45-10 107 0 0,1-3 0 0 0,-96-36 0 0 0,112 35-186 0 0,-73-32-51 0 0,106 40 61 0 0,8 6 15 0 0,1 0-1 0 0,-1 1 1 0 0,0 0-1 0 0,1-1 1 0 0,-1 1-1 0 0,0 0 1 0 0,0 0-1 0 0,-2-1 1 0 0,7 3-13 0 0,0 0-1 0 0,0-1 1 0 0,0 1-1 0 0,0 0 1 0 0,0-1 0 0 0,4 0-1 0 0,19 4 164 0 0,24 13 314 0 0,75 14-1 0 0,-100-27-393 0 0,0-1 1 0 0,0-1-1 0 0,0 0 1 0 0,0-3-1 0 0,31-3 0 0 0,-55 4-30 0 0,1 0 0 0 0,-1 0-1 0 0,1-1 1 0 0,-1 1 0 0 0,1 0-1 0 0,0 1 1 0 0,-1-1 0 0 0,1 0-1 0 0,-1 0 1 0 0,1 1 0 0 0,-1-1-1 0 0,3 1 1 0 0,-3 0 50 0 0,-4 12 159 0 0,-12 6-82 0 0,0-1 0 0 0,-20 20 0 0 0,21-24-486 0 0,1 0 0 0 0,0 1 0 0 0,1 0 0 0 0,-14 25 0 0 0,17-23-554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60 5984 0 0,'0'-7'7621'0'0,"0"1"-6888"0"0,5-40 10065 0 0,-4 46-10718 0 0,-5 8 1011 0 0,-1 11-1193 0 0,4 7 177 0 0,0 1 0 0 0,2-1 1 0 0,1 1-1 0 0,11 48 0 0 0,-4-17-65 0 0,-7-47-2 0 0,29 251 280 0 0,-28-229-43 0 0,0-15-95 0 0,-2-1 1 0 0,-1 23-1 0 0,0-35-150 0 0,1-1 0 0 0,-1 1 0 0 0,1 0 0 0 0,0 0 0 0 0,1 5 0 0 0,4 21 0 0 0,-7-28-17 0 0,1-2 11 0 0,0 0-1 0 0,0 0 1 0 0,0 0-1 0 0,0 0 1 0 0,0-1-1 0 0,0 1 1 0 0,0 0 0 0 0,0 0-1 0 0,0 0 1 0 0,1 0-1 0 0,-1-1 1 0 0,0 1-1 0 0,0 0 1 0 0,1 0-1 0 0,-1 0 1 0 0,0-1 0 0 0,1 1-1 0 0,-1 0 1 0 0,1-1-1 0 0,-1 1 1 0 0,1 0-1 0 0,-1-1 1 0 0,1 1 0 0 0,0 0-1 0 0,-1-1 1 0 0,1 1-1 0 0,1 0 1 0 0,-6-16-5298 0 0,1 5-2882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36 17191 0 0,'-17'3'1880'0'0,"12"-3"2240"0"0,22 2-2360 0 0,46-5-69 0 0,69-11-1 0 0,11-2-1258 0 0,-108 13-390 0 0,53-1-431 0 0,-76 4-282 0 0,0 1 1 0 0,0 0-1 0 0,0 1 1 0 0,0 0-1 0 0,13 5 1 0 0,-11-2-813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9 117 6912 0 0,'0'0'528'0'0,"-1"0"-342"0"0,-1 0 158 0 0,2 0-144 0 0,0 0-1 0 0,-1 0 1 0 0,1 0-1 0 0,0 0 1 0 0,0 0-1 0 0,-1 0 1 0 0,1 0-1 0 0,0-1 1 0 0,-1 1-1 0 0,1 0 1 0 0,0 0 199 0 0,0-1-200 0 0,-1 1 1 0 0,1 0-1 0 0,0 0 1 0 0,0-1-1 0 0,0 1 1 0 0,-1 0-1 0 0,1-1 1 0 0,0 1-1 0 0,0 0 1 0 0,0 0-1 0 0,0-1 1 0 0,0 1-1 0 0,0 0 1 0 0,0-1-1 0 0,0 1 1 0 0,0 0-1 0 0,0-1 1 0 0,0 1-1 0 0,0 0 1 0 0,0-1-1 0 0,0 1 1 0 0,2-11 5013 0 0,-1 9-4888 0 0,1 0 1 0 0,0 0-1 0 0,-1 0 0 0 0,1 0 1 0 0,0 0-1 0 0,0 1 0 0 0,0-1 1 0 0,0 1-1 0 0,1-1 0 0 0,3-1 1 0 0,28-10 1336 0 0,-17 7-1014 0 0,24-10 415 0 0,0 2 0 0 0,57-12 0 0 0,-93 25-1114 0 0,0 1 1 0 0,1-1-1 0 0,-1 1 0 0 0,0 0 0 0 0,1 1 0 0 0,-1-1 0 0 0,0 1 0 0 0,6 2 0 0 0,-11-3-50 0 0,1 0-1 0 0,-1 0 1 0 0,1 0 0 0 0,-1 0-1 0 0,0 1 1 0 0,1-1 0 0 0,-1 0 0 0 0,0 0-1 0 0,1 1 1 0 0,-1-1 0 0 0,0 0 0 0 0,0 1-1 0 0,1-1 1 0 0,-1 0 0 0 0,0 1 0 0 0,0-1-1 0 0,1 0 1 0 0,-1 1 0 0 0,0-1 0 0 0,0 0-1 0 0,0 1 1 0 0,0-1 0 0 0,0 1 0 0 0,0-1-1 0 0,1 1 1 0 0,-1-1 0 0 0,0 0-1 0 0,0 1 1 0 0,0-1 0 0 0,0 1 0 0 0,0-1-1 0 0,-1 0 1 0 0,1 1 0 0 0,0-1 0 0 0,0 1-1 0 0,0-1 1 0 0,0 1 0 0 0,-2 6-1422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15664 0 0,'1'5'9795'0'0,"4"24"-9959"0"0,-2 20 205 0 0,-1 0 0 0 0,-3 0 0 0 0,-9 58-1 0 0,-34 146 531 0 0,34-201-191 0 0,-26 96 423 0 0,-4 23 584 0 0,38-142-795 0 0,2-28-433 0 0,18 2 369 0 0,-15-3-515 0 0,-1 1 1 0 0,1-1-1 0 0,-1 1 1 0 0,0-1-1 0 0,1 0 1 0 0,-1 0-1 0 0,1 0 0 0 0,-1 0 1 0 0,1-1-1 0 0,2 0 1 0 0,17-7 307 0 0,0 0-1 0 0,31-18 1 0 0,-38 17-342 0 0,-1 2 1 0 0,1 0-1 0 0,0 1 0 0 0,0 0 0 0 0,1 1 0 0 0,0 1 1 0 0,17-3-1 0 0,-27 7 49 0 0,1 0 0 0 0,-1-1 0 0 0,0 2 0 0 0,1-1 0 0 0,-1 1 0 0 0,0 0 0 0 0,0 0 0 0 0,9 3 0 0 0,-7 0-823 0 0,0-1 1 0 0,0 1-1 0 0,8 6 0 0 0,14 11-3778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16 437 12440 0 0,'-4'4'-36'0'0,"4"-4"184"0"0,0 0 1 0 0,0 1 0 0 0,0-1 0 0 0,0 0 0 0 0,-1 0-1 0 0,1 0 1 0 0,0 0 0 0 0,0 1 0 0 0,0-1 0 0 0,-1 0-1 0 0,-8-3 7939 0 0,9-8-6386 0 0,0 6-1527 0 0,-1 1 0 0 0,1-1 0 0 0,1 1 0 0 0,-1-1 0 0 0,1 1 0 0 0,0 0 0 0 0,0-1-1 0 0,0 1 1 0 0,3-8 0 0 0,1 1 195 0 0,-1-1 0 0 0,4-18-1 0 0,6-18 574 0 0,26-60-11 0 0,-36 98-599 0 0,-1 0 1 0 0,3-16 0 0 0,3-9-587 0 0,6-12 523 0 0,-4 60-221 0 0,-3 1-58 0 0,-1 2 0 0 0,-1-1 0 0 0,0 1 0 0 0,-1 0 0 0 0,-1 0 0 0 0,3 22 0 0 0,5 16 0 0 0,-4-23 16 0 0,-5-13 9 0 0,13 35 0 0 0,-14-49-13 0 0,-1 0-1 0 0,1-1 0 0 0,0 1 1 0 0,0 0-1 0 0,0 0 1 0 0,1-1-1 0 0,-1 1 1 0 0,1-1-1 0 0,0 0 0 0 0,0 0 1 0 0,0 0-1 0 0,0 0 1 0 0,7 4-1 0 0,-8-7-1 0 0,-1 1 0 0 0,0-1 0 0 0,0 0 0 0 0,0 0 0 0 0,0 1 0 0 0,0-1 0 0 0,1 0 0 0 0,-1 0 0 0 0,0 0 0 0 0,0 0 0 0 0,0-1 0 0 0,0 1 0 0 0,1 0 0 0 0,-1 0 0 0 0,0-1 0 0 0,0 1 0 0 0,0 0 0 0 0,0-1 0 0 0,0 1-1 0 0,0-1 1 0 0,0 0 0 0 0,0 1 0 0 0,0-1 0 0 0,0 0 0 0 0,0 0 0 0 0,0 1 0 0 0,0-1 0 0 0,-1 0 0 0 0,2-2 0 0 0,2-1 2 0 0,0-1 1 0 0,-1 0-1 0 0,0 0 0 0 0,4-7 1 0 0,6-19 67 0 0,-1-1 0 0 0,-1 0 0 0 0,9-48 0 0 0,-13 56 224 0 0,13-32 1 0 0,4-17-1471 0 0,-15 52-392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32 750 15520 0 0,'0'0'356'0'0,"-13"-8"991"0"0,11 6-1093 0 0,0 1-1 0 0,1 0 0 0 0,0-1 0 0 0,-1 1 0 0 0,1-1 1 0 0,0 0-1 0 0,0 1 0 0 0,0-1 0 0 0,0 0 0 0 0,0 0 1 0 0,0 0-1 0 0,0 0 0 0 0,1 0 0 0 0,-1 0 0 0 0,1 0 1 0 0,-1 0-1 0 0,1 0 0 0 0,0 0 0 0 0,0 0 1 0 0,0-4-1 0 0,0-6 555 0 0,1 0 0 0 0,4-17 0 0 0,-2 12-344 0 0,1-9-70 0 0,0 1 1 0 0,2 0 0 0 0,11-32-1 0 0,5-14 550 0 0,-2 7-648 0 0,-14 43-226 0 0,-1 1-1 0 0,0-1 1 0 0,1-26-1 0 0,0 1-15 0 0,14-69 22 0 0,-20 115-76 0 0,0 0-1 0 0,0 0 1 0 0,0 0 0 0 0,0-1-1 0 0,0 1 1 0 0,0 0-1 0 0,0 0 1 0 0,0-1 0 0 0,0 1-1 0 0,0 0 1 0 0,0 0-1 0 0,0-1 1 0 0,0 1 0 0 0,0 0-1 0 0,1 0 1 0 0,-1 0 0 0 0,0-1-1 0 0,0 1 1 0 0,0 0-1 0 0,0 0 1 0 0,1 0 0 0 0,-1 0-1 0 0,0-1 1 0 0,0 1-1 0 0,0 0 1 0 0,1 0 0 0 0,-1 0-1 0 0,0 0 1 0 0,0 0-1 0 0,0 0 1 0 0,1 0 0 0 0,-1 0-1 0 0,0-1 1 0 0,0 1 0 0 0,1 0-1 0 0,-1 0 1 0 0,0 0-1 0 0,0 0 1 0 0,1 0 0 0 0,-1 0-1 0 0,0 0 1 0 0,0 0-1 0 0,1 1 1 0 0,-1-1 0 0 0,0 0-1 0 0,0 0 1 0 0,1 0-1 0 0,-1 0-1 0 0,1 1 0 0 0,0-1-1 0 0,0 1 1 0 0,-1-1-1 0 0,1 1 1 0 0,-1 0-1 0 0,1-1 1 0 0,0 1-1 0 0,-1 0 1 0 0,1-1-1 0 0,-1 1 1 0 0,0 0-1 0 0,1 1 1 0 0,7 21-32 0 0,9 42 0 0 0,-4-8-181 0 0,71 200 287 0 0,-66-207 2 0 0,-11-28 51 0 0,13 27-1 0 0,-17-43-98 0 0,0 0 0 0 0,1 0 0 0 0,-1-1 0 0 0,1 1 0 0 0,1-1 0 0 0,-1 0-1 0 0,1 0 1 0 0,9 8 0 0 0,-13-12-19 0 0,-1-1-1 0 0,1 1 1 0 0,0-1-1 0 0,0 1 1 0 0,-1-1 0 0 0,1 0-1 0 0,0 1 1 0 0,0-1-1 0 0,-1 0 1 0 0,1 1-1 0 0,0-1 1 0 0,0 0 0 0 0,0 0-1 0 0,0 0 1 0 0,0 0-1 0 0,-1 0 1 0 0,1 0-1 0 0,0 0 1 0 0,0 0 0 0 0,0 0-1 0 0,0 0 1 0 0,-1-1-1 0 0,3 1 1 0 0,-2-1 11 0 0,1 0 0 0 0,-1 0 0 0 0,0 0 1 0 0,1 0-1 0 0,-1 0 0 0 0,0 0 0 0 0,0-1 0 0 0,1 1 0 0 0,-1 0 1 0 0,0-1-1 0 0,1-1 0 0 0,2-5 58 0 0,0 0 1 0 0,-1 0-1 0 0,5-14 0 0 0,-7 19-73 0 0,14-45 330 0 0,-2-1 0 0 0,-2 0-1 0 0,-3-1 1 0 0,4-66 0 0 0,-8 49-559 0 0,0-43 386 0 0,-5 93-468 0 0,0 0-1 0 0,-1 0 1 0 0,-1 0-1 0 0,-6-22 1 0 0,5 19-1809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38 13072 0 0,'-4'-17'597'0'0,"-1"10"4469"0"0,3 7-4651 0 0,0-1-1 0 0,-1 0 1 0 0,1 1-1 0 0,0-1 0 0 0,0 1 1 0 0,0 0-1 0 0,-1 0 0 0 0,-1 0 1 0 0,2 0-161 0 0,-1 0 0 0 0,1 0 0 0 0,0 0-1 0 0,0-1 1 0 0,0 1 0 0 0,0 0 0 0 0,0-1 0 0 0,0 0 0 0 0,0 1 0 0 0,-4-3 0 0 0,4 2-181 0 0,0 0 0 0 0,0 1-1 0 0,0-1 1 0 0,0 1 0 0 0,0-1 0 0 0,0 1 0 0 0,0-1 0 0 0,0 1 0 0 0,0 0-1 0 0,0 0 1 0 0,0 0 0 0 0,0 1 0 0 0,-1-1 0 0 0,1 0 0 0 0,0 1-1 0 0,0-1 1 0 0,0 1 0 0 0,0 0 0 0 0,0-1 0 0 0,1 1 0 0 0,-1 0-1 0 0,0 0 1 0 0,0 0 0 0 0,-1 2 0 0 0,-3 1 20 0 0,0 0 1 0 0,0 1-1 0 0,1 0 0 0 0,-1 0 1 0 0,-7 10-1 0 0,-3 11 119 0 0,0 0 1 0 0,2 1-1 0 0,-19 54 0 0 0,31-78-196 0 0,-15 46 230 0 0,1 0 0 0 0,3 1-1 0 0,2 1 1 0 0,-8 89-1 0 0,15-65 166 0 0,3 0 1 0 0,14 121-1 0 0,-3-128-112 0 0,3 0 0 0 0,29 86 0 0 0,-33-131-257 0 0,2 0-1 0 0,0-1 1 0 0,1 0-1 0 0,23 31 1 0 0,-32-49-42 0 0,37 47 125 0 0,-34-44-112 0 0,17 13 120 0 0,-22-19-121 0 0,-1-1-41 0 0,0 1 1 0 0,0-1 0 0 0,0 1-1 0 0,-1-1 1 0 0,1 1 0 0 0,0-1-1 0 0,0 1 1 0 0,-1-1-1 0 0,1 1 1 0 0,0-1 0 0 0,0 0-1 0 0,-1 1 1 0 0,1-1 0 0 0,-1 1-1 0 0,1-1 1 0 0,0 0 0 0 0,-1 1-1 0 0,0-1 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1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 14888 0 0,'0'0'714'0'0,"-6"-15"203"0"0,4 11-159 0 0,-9-7 1840 0 0,8 2-836 0 0,4 6 420 0 0,11 8 1379 0 0,3 2-3788 0 0,-7-4 317 0 0,-1 0 0 0 0,0 0 0 0 0,0 1 0 0 0,0 0 0 0 0,0 0 1 0 0,-1 1-1 0 0,0 0 0 0 0,0 0 0 0 0,0 0 0 0 0,0 1 1 0 0,-1-1-1 0 0,0 1 0 0 0,8 12 0 0 0,5 16 114 0 0,0 1-1 0 0,13 40 1 0 0,5 10 66 0 0,-20-50-170 0 0,-2 1-1 0 0,-1 0 0 0 0,-1 1 0 0 0,9 62 0 0 0,-15-54 28 0 0,-3 0-1 0 0,-3 80 0 0 0,-6-57-56 0 0,-16 77-1 0 0,-48 141 599 0 0,60-248-331 0 0,-11 74 1 0 0,15-68-216 0 0,3-33-75 0 0,0 0 0 0 0,-1 0 0 0 0,0-1 0 0 0,0 0 0 0 0,-1 0 0 0 0,0 0 0 0 0,-12 16 0 0 0,15-22 28 0 0,1-3-6 0 0,0 0-16 0 0,-3 4-31 0 0,2-3 20 0 0,1-2-96 0 0,0 0 0 0 0,0 1 0 0 0,0-1-1 0 0,0 0 1 0 0,0 0 0 0 0,-1 0-1 0 0,1 0 1 0 0,0 0 0 0 0,0 0 0 0 0,0 0-1 0 0,0 0 1 0 0,0-1 0 0 0,0 1 0 0 0,0 0-1 0 0,-1-1 1 0 0,1 1 0 0 0,-1-1-1 0 0,-2-1-365 0 0,2 1 8 0 0,0 1 0 0 0,1-1-1 0 0,-1 0 1 0 0,0 0 0 0 0,0 0 0 0 0,1-1 0 0 0,-1 1-1 0 0,1 0 1 0 0,-1-1 0 0 0,1 1 0 0 0,-2-3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0:5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187 236 6448 0 0,'-9'-5'139'0'0,"1"1"0"0"0,-1 0 0 0 0,1 1 1 0 0,-16-5-1 0 0,-6-2 1551 0 0,-10-3 1526 0 0,23 9 1525 0 0,-24-11 3976 0 0,41 15-8641 0 0,9 0 1383 0 0,21 0-1688 0 0,-21 0 760 0 0,120 4 573 0 0,29 1-355 0 0,-10-6-228 0 0,118-7 672 0 0,-55-8-828 0 0,-92 7-550 0 0,-16 2 343 0 0,-100 7-145 0 0,1 0-1 0 0,0 0 1 0 0,-1 0 0 0 0,1 0 0 0 0,0 1 0 0 0,-1-1-1 0 0,1 1 1 0 0,-1 0 0 0 0,7 3 0 0 0,-10-4-12 0 0,0 0 1 0 0,0 0 0 0 0,1 0-1 0 0,-1 0 1 0 0,0 0 0 0 0,0 0 0 0 0,0 0-1 0 0,0 0 1 0 0,0 1 0 0 0,0-1-1 0 0,0 0 1 0 0,0 0 0 0 0,0 0-1 0 0,0 0 1 0 0,0 0 0 0 0,0 0-1 0 0,0 0 1 0 0,0 0 0 0 0,0 1 0 0 0,0-1-1 0 0,0 0 1 0 0,0 0 0 0 0,0 0-1 0 0,0 0 1 0 0,0 0 0 0 0,0 0-1 0 0,0 0 1 0 0,0 1 0 0 0,0-1 0 0 0,0 0-1 0 0,0 0 1 0 0,0 0 0 0 0,0 0-1 0 0,0 0 1 0 0,0 0 0 0 0,0 0-1 0 0,0 0 1 0 0,0 1 0 0 0,-1-1-1 0 0,1 0 1 0 0,0 0 0 0 0,0 0 0 0 0,0 0-1 0 0,0 0 1 0 0,0 0 0 0 0,0 0-1 0 0,0 0 1 0 0,0 0 0 0 0,-1 0-1 0 0,1 0 1 0 0,-5 4 32 0 0,-6 1-10 0 0,-1-1 1 0 0,0 0-1 0 0,-1-1 1 0 0,1 0-1 0 0,0-1 1 0 0,-25 1-1 0 0,1 0 15 0 0,-33 4-33 0 0,-70-2 0 0 0,-70-12-7 0 0,-7 0 1 0 0,5 14 0 0 0,157-6 0 0 0,49 0-12 0 0,22-6-9 0 0,1-1 0 0 0,27-3 0 0 0,12-3 24 0 0,283-75 69 0 0,-56 45 168 0 0,-211 36-120 0 0,138 7 0 0 0,-36 18-544 0 0,-166-18 424 0 0,-8-1 0 0 0,1 1 0 0 0,0-1 0 0 0,-1 0 0 0 0,1 1 0 0 0,-1-1 0 0 0,1 0 0 0 0,0 0 0 0 0,-1 0 0 0 0,1 0 0 0 0,0 0 0 0 0,-1-1 0 0 0,1 1 0 0 0,-1 0 0 0 0,1-1 0 0 0,-1 0 0 0 0,1 1 0 0 0,-1-1 0 0 0,1 0 0 0 0,-1 1 0 0 0,2-2 0 0 0,-2 1-41 0 0,-1 0 1 0 0,0 0-1 0 0,0 0 1 0 0,1 0-1 0 0,-1 1 1 0 0,0-1-1 0 0,0 0 1 0 0,0 0-1 0 0,0 0 0 0 0,0 0 1 0 0,0 0-1 0 0,0 0 1 0 0,-1 1-1 0 0,1-1 1 0 0,0 0-1 0 0,0 0 1 0 0,-1-1-1 0 0,-8-17-3861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40 11976 0 0,'-10'-8'1280'0'0,"5"7"-880"0"0,1 0 0 0 0,0 0 1 0 0,0 0-1 0 0,-1 0 0 0 0,1 1 1 0 0,0-1-1 0 0,-1 1 0 0 0,1 0 1 0 0,0 1-1 0 0,-1-1 0 0 0,1 1 1 0 0,-6 1-1 0 0,-6 3 2332 0 0,-28 10 1 0 0,34-11-2240 0 0,0 1 1 0 0,0-1 0 0 0,-14 11 0 0 0,21-13-372 0 0,0 1 1 0 0,0-1-1 0 0,0 1 1 0 0,0-1-1 0 0,1 1 1 0 0,-1 0 0 0 0,1 0-1 0 0,0 1 1 0 0,0-1-1 0 0,0 0 1 0 0,0 1-1 0 0,0-1 1 0 0,-1 5-1 0 0,3-6-120 0 0,0-1 0 0 0,0 1-1 0 0,0 0 1 0 0,0-1 0 0 0,0 1-1 0 0,0-1 1 0 0,1 1 0 0 0,-1-1-1 0 0,1 0 1 0 0,-1 1 0 0 0,1-1-1 0 0,-1 1 1 0 0,1-1 0 0 0,0 0 0 0 0,-1 1-1 0 0,1-1 1 0 0,0 0 0 0 0,0 0-1 0 0,0 1 1 0 0,0-1 0 0 0,0 0-1 0 0,0 0 1 0 0,0 0 0 0 0,1 0-1 0 0,-1-1 1 0 0,2 2 0 0 0,3 2 26 0 0,0 0 0 0 0,0-1 0 0 0,1 1 0 0 0,7 1-1 0 0,141 58 852 0 0,-149-60-851 0 0,-1-1-1 0 0,1 1 1 0 0,-1 1-1 0 0,1-1 0 0 0,-1 1 1 0 0,0 0-1 0 0,0 0 1 0 0,-1 0-1 0 0,1 1 1 0 0,-1-1-1 0 0,0 1 1 0 0,0 0-1 0 0,-1 1 1 0 0,1-1-1 0 0,-1 1 1 0 0,0-1-1 0 0,-1 1 1 0 0,1 0-1 0 0,-1 0 1 0 0,-1 0-1 0 0,1 0 1 0 0,-1 0-1 0 0,0 1 0 0 0,0-1 1 0 0,0 0-1 0 0,-1 1 1 0 0,0-1-1 0 0,-1 0 1 0 0,1 1-1 0 0,-1-1 1 0 0,0 0-1 0 0,-3 7 1 0 0,2-7-79 0 0,0 0 1 0 0,-1 0-1 0 0,0 0 1 0 0,0 0-1 0 0,-1-1 1 0 0,1 1-1 0 0,-1-1 1 0 0,0 0-1 0 0,-9 8 1 0 0,11-11 66 0 0,0 0 0 0 0,0-1 0 0 0,0 1 0 0 0,0-1-1 0 0,0 1 1 0 0,0-1 0 0 0,-1 0 0 0 0,1 0 0 0 0,-1 0 0 0 0,1 0 0 0 0,0 0 0 0 0,-1-1 0 0 0,0 1 0 0 0,1-1 0 0 0,-1 0 0 0 0,1 1 0 0 0,-1-1 0 0 0,1 0 0 0 0,-1 0 0 0 0,0-1 0 0 0,1 1-1 0 0,-1-1 1 0 0,1 1 0 0 0,-1-1 0 0 0,1 0 0 0 0,-1 0 0 0 0,-3-2 0 0 0,2 1-12 0 0,1-1 0 0 0,-1 1 0 0 0,1-1 0 0 0,0 0 0 0 0,-1 0 0 0 0,2 0 0 0 0,-1 0 0 0 0,0-1 0 0 0,1 1 0 0 0,-1-1 0 0 0,1 0 0 0 0,0 0 0 0 0,0 0 0 0 0,1 0 0 0 0,-1 0 0 0 0,1 0 0 0 0,0 0 0 0 0,0 0 0 0 0,0 0 0 0 0,0-1 0 0 0,1 1 0 0 0,0-6 0 0 0,0-10 5 0 0,1 1 0 0 0,1-1 0 0 0,7-29 0 0 0,-7 35-9 0 0,5-17-844 0 0,1 0 1 0 0,17-40-1 0 0,33-56-5845 0 0,-46 102-2098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2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88 10136 0 0,'-4'-26'1388'0'0,"4"-11"7514"0"0,1 12-3391 0 0,0 28-4978 0 0,2 3-276 0 0,-1 0 0 0 0,1 0 1 0 0,1 10-1 0 0,-2-9-156 0 0,0 0-1 0 0,1 0 1 0 0,5 13 0 0 0,-4-14-35 0 0,-1 1 1 0 0,0-1 0 0 0,0 1-1 0 0,-1 0 1 0 0,0 0 0 0 0,0 1-1 0 0,0-1 1 0 0,-1 0 0 0 0,0 1-1 0 0,-1-1 1 0 0,0 0 0 0 0,-1 14-1 0 0,-13 416 2045 0 0,14-436-2126 0 0,-1 18-6 0 0,0-15 13 0 0,-3-12-68 0 0,3 2-370 0 0,1 1 1 0 0,-1-1-1 0 0,1 1 0 0 0,0 0 1 0 0,1-1-1 0 0,-1 1 0 0 0,3-10 1 0 0,1 1-1158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68 3224 0 0,'-3'-31'4053'0'0,"1"-5"10531"0"0,38 306-12427 0 0,-30-206-2099 0 0,2 7-76 0 0,10 41-1622 0 0,-15-99 264 0 0,2-3-59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19351 0 0,'0'0'1751'0'0,"6"-3"-1406"0"0,6-1-11 0 0,1-1-1 0 0,-1 2 1 0 0,1 0-1 0 0,0 0 1 0 0,19-1-1 0 0,11-2 666 0 0,72-20 723 0 0,-36 8-1576 0 0,-66 15-813 0 0,25-1 0 0 0,-13 4-795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13824 0 0,'-7'0'319'0'0,"3"0"-210"0"0,1 0-1 0 0,-1 0 0 0 0,1 0 1 0 0,-1 0-1 0 0,0 0 0 0 0,1 1 1 0 0,-1-1-1 0 0,1 1 1 0 0,-1 0-1 0 0,1 1 0 0 0,-1-1 1 0 0,1 0-1 0 0,0 1 0 0 0,-5 3 1 0 0,3-1 101 0 0,1 1 1 0 0,-1 0-1 0 0,1 0 1 0 0,1 1 0 0 0,-1-1-1 0 0,1 1 1 0 0,0 0-1 0 0,0 0 1 0 0,0 0-1 0 0,1 0 1 0 0,-2 6-1 0 0,-2 13 266 0 0,-4 37 0 0 0,8-51-372 0 0,-15 84 338 0 0,8-51-329 0 0,-6 82-1 0 0,15-116-168 0 0,-2 24 181 0 0,6 53 0 0 0,-3-78-271 0 0,0 0 0 0 0,1 1 1 0 0,0-1-1 0 0,1 0 0 0 0,0 0 0 0 0,0 0 1 0 0,1 0-1 0 0,0 0 0 0 0,0-1 0 0 0,10 13 1 0 0,-3-10-6520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15952 0 0,'0'0'1445'0'0,"0"-12"-304"0"0,0 6-900 0 0,0 1 1 0 0,1-1-1 0 0,0 1 0 0 0,0 0 1 0 0,1-1-1 0 0,-1 1 0 0 0,1 0 1 0 0,4-8-1 0 0,4-4 196 0 0,12-17 0 0 0,5-10-10 0 0,-14 19-41 0 0,-2 6 243 0 0,16-42 0 0 0,-5-3-669 0 0,-22 63 299 0 0,3 32 106 0 0,-2-14-365 0 0,0 0 0 0 0,1 0 0 0 0,1 0 0 0 0,0 0 0 0 0,7 17 0 0 0,-8-25 14 0 0,0-3 54 0 0,0 1 0 0 0,1 0 0 0 0,5 11 0 0 0,-7-16-20 0 0,-1-1-1 0 0,1 0 1 0 0,0 0-1 0 0,0 1 1 0 0,0-1-1 0 0,0 0 1 0 0,0 0-1 0 0,0 0 1 0 0,0 0-1 0 0,1 0 0 0 0,-1 0 1 0 0,0 0-1 0 0,1 0 1 0 0,-1-1-1 0 0,0 1 1 0 0,1 0-1 0 0,-1-1 1 0 0,1 1-1 0 0,-1-1 1 0 0,1 0-1 0 0,-1 1 1 0 0,1-1-1 0 0,1 0 1 0 0,-2 0 0 0 0,0 0 1 0 0,0-1 0 0 0,0 1 0 0 0,0 0 0 0 0,0-1 0 0 0,0 1 0 0 0,0 0 0 0 0,0-1-1 0 0,0 0 1 0 0,0 1 0 0 0,0-1 0 0 0,0 1 0 0 0,0-1 0 0 0,-1 0 0 0 0,1 0 0 0 0,0 1 0 0 0,1-3-1 0 0,9-15 639 0 0,-6 5-383 0 0,-2 8-252 0 0,-1 0 0 0 0,0 0 0 0 0,0 0 0 0 0,-1-1 0 0 0,0 1 0 0 0,1 0 0 0 0,-1-9 0 0 0,0 4-30 0 0,1 0 0 0 0,0 0 0 0 0,3-9 0 0 0,5-25 2 0 0,-8 18-433 0 0,-2 19 18 0 0,0 0 0 0 0,0 0 0 0 0,1 0 1 0 0,1 0-1 0 0,-1 0 0 0 0,1 0 0 0 0,0 0 1 0 0,1 0-1 0 0,-1 0 0 0 0,8-11 0 0 0,-2 5-1637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 9672 0 0,'-9'-10'7659'0'0,"12"21"-6037"0"0,-1 1 0 0 0,3 19 0 0 0,-2-3-825 0 0,0-6-176 0 0,-1 39 0 0 0,-1-11-240 0 0,-1 0-283 0 0,-1-34-78 0 0,1 0 0 0 0,2 19 0 0 0,1-14-492 0 0,9 29 0 0 0,-2-21-6777 0 0,-7-18 107 0 0</inkml:trace>
  <inkml:trace contextRef="#ctx0" brushRef="#br0" timeOffset="0.99">14 297 18719 0 0,'-2'-3'288'0'0,"-9"-6"1523"0"0,10 9-1223 0 0,7-5 893 0 0,-1 2-1266 0 0,0 1-1 0 0,0-1 1 0 0,1 1-1 0 0,-1 1 1 0 0,1-1-1 0 0,-1 1 1 0 0,1 0-1 0 0,-1 0 1 0 0,9 1-1 0 0,26-6-45 0 0,28-17-1657 0 0,-25 5-5895 0 0,-22 9 341 0 0</inkml:trace>
  <inkml:trace contextRef="#ctx0" brushRef="#br0" timeOffset="1.99">461 19 8752 0 0,'-1'0'207'0'0,"1"-1"-166"0"0,0 1 0 0 0,0 0 0 0 0,-1 0 0 0 0,1 0 1 0 0,0-1-1 0 0,-1 1 0 0 0,1 0 0 0 0,0 0 0 0 0,0-1 0 0 0,-10 3 8615 0 0,5 16-4730 0 0,3 13-2598 0 0,1-20-762 0 0,-1 46 283 0 0,9 90-1 0 0,-6-143-827 0 0,0 1 0 0 0,-1 0 0 0 0,2-1-1 0 0,-1 1 1 0 0,4 8 0 0 0,-4-12-155 0 0,0 1 0 0 0,0 0 1 0 0,0 0-1 0 0,0-1 0 0 0,0 1 1 0 0,0 0-1 0 0,1-1 0 0 0,-1 1 1 0 0,0-1-1 0 0,1 0 0 0 0,-1 1 0 0 0,1-1 1 0 0,0 0-1 0 0,0 0 0 0 0,2 2 1 0 0,4-1-1013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12896 0 0,'-6'-26'9315'0'0,"6"26"-9193"0"0,1-1-1 0 0,-1 1 0 0 0,0 0 0 0 0,0 0 1 0 0,1 0-1 0 0,-1 0 0 0 0,0-1 0 0 0,1 1 0 0 0,-1 0 1 0 0,0 0-1 0 0,1 0 0 0 0,-1 0 0 0 0,0 0 1 0 0,1 0-1 0 0,-1 0 0 0 0,0 0 0 0 0,1 0 1 0 0,-1 0-1 0 0,0 0 0 0 0,1 0 0 0 0,-1 0 1 0 0,0 0-1 0 0,1 1 0 0 0,-1-1 0 0 0,0 0 1 0 0,1 0-1 0 0,-1 0 0 0 0,1 1 0 0 0,9 3 526 0 0,-8-4-590 0 0,0 1 7 0 0,0 0 1 0 0,0 0 0 0 0,0-1 0 0 0,0 1-1 0 0,0-1 1 0 0,0 1 0 0 0,0-1 0 0 0,0 0-1 0 0,0 0 1 0 0,0 0 0 0 0,0 0 0 0 0,0 0-1 0 0,4-2 1 0 0,-5 2-51 0 0,0 0-2 0 0,0 0 0 0 0,0 0-1 0 0,0 1 1 0 0,0-1 0 0 0,0 0 0 0 0,0 0-1 0 0,0 0 1 0 0,0 1 0 0 0,0-1 0 0 0,-1 1-1 0 0,1-1 1 0 0,0 0 0 0 0,0 1 0 0 0,0 0-1 0 0,0-1 1 0 0,-1 1 0 0 0,1-1 0 0 0,0 1-1 0 0,1 1 1 0 0,13 19-22 0 0,-5-7 17 0 0,-3-7 232 0 0,-1 1 1 0 0,0 0-1 0 0,0 0 0 0 0,-1 1 1 0 0,0-1-1 0 0,-1 1 0 0 0,5 12 1 0 0,-1 10-213 0 0,-1 0 1 0 0,-1 1-1 0 0,-2 0 1 0 0,-1-1 0 0 0,-4 65-1 0 0,-2-64-27 0 0,-2 1 0 0 0,-1-1 0 0 0,-14 41 0 0 0,6-26 0 0 0,4-11 0 0 0,-2-1 0 0 0,-33 67 0 0 0,41-88 0 0 0,4-12 0 0 0,-1 0 0 0 0,1-1 0 0 0,-1 1 0 0 0,1 0 0 0 0,-1 0 0 0 0,1-1 0 0 0,-1 1 0 0 0,0-1 0 0 0,0 1 0 0 0,0-1 0 0 0,0 1 0 0 0,0-1 0 0 0,0 1 0 0 0,0-1 0 0 0,0 0 0 0 0,-1 0 0 0 0,1 1 0 0 0,0-1 0 0 0,-1 0 0 0 0,1 0 0 0 0,-4 1 0 0 0,0-2 0 0 0,4-1 0 0 0,1 1 0 0 0,-1 0 0 0 0,0 0 0 0 0,0-1 0 0 0,1 1 0 0 0,-1-1 0 0 0,1 1 0 0 0,-1-1 0 0 0,0 1 0 0 0,1-1 0 0 0,-1 1 0 0 0,1-1 0 0 0,-1 1 0 0 0,1-1 0 0 0,-1 0 0 0 0,0-1 0 0 0,-3-5 0 0 0,3 3 0 0 0,5 1-12 0 0,-3 3-36 0 0,3-3 36 0 0,0-2 12 0 0,-2 1 0 0 0,-4 1-13 0 0,2 2-41 0 0,0-3 57 0 0,3-1 69 0 0,1-2-709 0 0,-4 7 620 0 0,0 0-1 0 0,0 0 1 0 0,0 0 0 0 0,0 0-1 0 0,0 0 1 0 0,0 0 0 0 0,0 0-1 0 0,0 0 1 0 0,0 0 0 0 0,0 0-1 0 0,0 0 1 0 0,0 0 0 0 0,0 0-1 0 0,0-1 1 0 0,0 1 0 0 0,0 0-1 0 0,0 0 1 0 0,0 0 0 0 0,0 0 0 0 0,0 0-1 0 0,0 0 1 0 0,0 0 0 0 0,0 0-1 0 0,0 0 1 0 0,0 0 0 0 0,0 0-1 0 0,0 0 1 0 0,0 0 0 0 0,0-1-1 0 0,0 1 1 0 0,0 0 0 0 0,0 0-1 0 0,0 0 1 0 0,0 0 0 0 0,0 0 0 0 0,-1 0-1 0 0,1 0 1 0 0,0 0 0 0 0,0 0-1 0 0,0 0 1 0 0,0 0 0 0 0,0 0-1 0 0,0 0 1 0 0,0 0 0 0 0,0 0-1 0 0,0 0 1 0 0,0 0 0 0 0,0 0-1 0 0,0 0 1 0 0,0 0 0 0 0,0 0-1 0 0,-1 0 1 0 0,1 0 0 0 0,0 0 0 0 0,0 0-1 0 0,0 0 1 0 0,0 0 0 0 0,0 0-1 0 0,0 0 1 0 0,0 0 0 0 0,0 0-1 0 0,0 0 1 0 0,0 0 0 0 0,0 0-1 0 0,0 0 1 0 0,0 0 0 0 0,0 0-1 0 0,-1 0 1 0 0,6-1 41 0 0,-1 0-1505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3224 0 0,'0'0'656'0'0,"7"6"-280"0"0,-2-4 464 0 0,-2 3-2872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 9328 0 0,'0'0'705'0'0,"-5"-10"-442"0"0,5 10-231 0 0,-1 0 0 0 0,1-1 0 0 0,0 1 0 0 0,-1 0 0 0 0,1 0 1 0 0,0-1-1 0 0,-1 1 0 0 0,1-1 0 0 0,0 1 0 0 0,0 0 0 0 0,0-1 1 0 0,-1 1-1 0 0,1 0 0 0 0,1-11 8820 0 0,2 17-7683 0 0,11 56-465 0 0,-12-55-652 0 0,-1 0-1 0 0,0-1 0 0 0,0 1 1 0 0,-1 0-1 0 0,0 8 0 0 0,1 20 444 0 0,2-19-248 0 0,1 11 65 0 0,-1 1-1 0 0,-1 47 0 0 0,-1 65-200 0 0,1-53 290 0 0,-3-62-293 0 0,0-16-221 0 0,1 0-1 0 0,1 18 1 0 0,-1-27 22 0 0,0 1 0 0 0,0 0-1 0 0,0 0 1 0 0,0-1 0 0 0,0 1-1 0 0,0 0 1 0 0,0 0 0 0 0,0-1-1 0 0,0 1 1 0 0,0 0 0 0 0,0 0-1 0 0,-1-1 1 0 0,1 1 0 0 0,0 0-1 0 0,-1 0 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13824 0 0,'0'0'1061'0'0,"15"-2"533"0"0,-4-1 76 0 0,4 0-383 0 0,-1 0 0 0 0,0-1 0 0 0,21-9 0 0 0,-10 3-428 0 0,43-13 1 0 0,13-4-414 0 0,30-18-229 0 0,-62 30-7338 0 0,-28 8-845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19 11688 0 0,'1'-1'405'0'0,"6"-13"93"0"0,-4 11 1452 0 0,-3 9 3268 0 0,-3 18-4150 0 0,-5 20-640 0 0,-3-8-272 0 0,-37 123-60 0 0,0-9 96 0 0,16-48 116 0 0,20-59 86 0 0,11-41-370 0 0,-10 40 471 0 0,10-39-419 0 0,1 1 1 0 0,-1 0-1 0 0,1 0 0 0 0,0 0 1 0 0,0 0-1 0 0,0 0 1 0 0,0 0-1 0 0,2 6 0 0 0,-2-9-41 0 0,1 1 0 0 0,-1-1-1 0 0,1 0 1 0 0,0 0 0 0 0,0 1-1 0 0,0-1 1 0 0,0 0 0 0 0,0 0-1 0 0,0 0 1 0 0,0 0 0 0 0,0 0-1 0 0,0 0 1 0 0,0 0 0 0 0,1-1 0 0 0,-1 1-1 0 0,0 0 1 0 0,0-1 0 0 0,1 1-1 0 0,-1-1 1 0 0,1 1 0 0 0,-1-1-1 0 0,0 0 1 0 0,1 1 0 0 0,-1-1-1 0 0,1 0 1 0 0,-1 0 0 0 0,1 0-1 0 0,-1 0 1 0 0,3-1 0 0 0,5 1 135 0 0,0-2 0 0 0,0 1 0 0 0,13-5-1 0 0,-18 5-105 0 0,193-71 1084 0 0,-147 52-1161 0 0,-29 11-548 0 0,33-13-501 0 0,-19 4-7884 0 0,-23 11 2045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3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6 511 17015 0 0,'-5'-1'1856'0'0,"21"-26"591"0"0,-2 5-542 0 0,-8 11-1158 0 0,1 1-1 0 0,10-12 1 0 0,-11 14-378 0 0,0-1 0 0 0,-1 0 0 0 0,1-1 0 0 0,-2 0 0 0 0,0 1 0 0 0,0-1 0 0 0,3-12 0 0 0,0 1-132 0 0,7-21 142 0 0,-4 11-156 0 0,2 0 0 0 0,25-50 0 0 0,-34 77-209 0 0,-1 1-1 0 0,1-1 0 0 0,0 1 0 0 0,0-1 0 0 0,5-2 0 0 0,-8 6-11 0 0,1-1-1 0 0,-1 1 1 0 0,0 0-1 0 0,0 0 1 0 0,1 0 0 0 0,-1 0-1 0 0,0 0 1 0 0,0 0-1 0 0,1 0 1 0 0,-1 0 0 0 0,0 0-1 0 0,1 0 1 0 0,-1 0-1 0 0,0 0 1 0 0,0 0-1 0 0,1 0 1 0 0,-1 0 0 0 0,0 0-1 0 0,0 0 1 0 0,1 0-1 0 0,-1 0 1 0 0,0 0 0 0 0,0 0-1 0 0,1 1 1 0 0,-1-1-1 0 0,0 0 1 0 0,0 0-1 0 0,1 0 1 0 0,-1 0 0 0 0,0 1-1 0 0,0-1 1 0 0,0 0-1 0 0,1 0 1 0 0,-1 1 0 0 0,0-1-1 0 0,0 0 1 0 0,0 0-1 0 0,0 1 1 0 0,0-1 0 0 0,1 0-1 0 0,3 10-6 0 0,-2-3 5 0 0,0 1 0 0 0,1 14 0 0 0,-2-14 0 0 0,0 0 0 0 0,1 0 0 0 0,3 10 0 0 0,-2-10-9 0 0,-1 1 0 0 0,1-1 0 0 0,-1 1 0 0 0,-1-1-1 0 0,0 1 1 0 0,1 12 0 0 0,-2-15 9 0 0,1 1 0 0 0,0-1 0 0 0,0 1 0 0 0,1-1 0 0 0,0 0 0 0 0,2 6 0 0 0,4 11 0 0 0,-7-19 0 0 0,0-1 0 0 0,1 1 0 0 0,-1-1 0 0 0,1 1 0 0 0,0-1 0 0 0,0 0 0 0 0,0 0 0 0 0,0 0 0 0 0,0 0 0 0 0,1 0 0 0 0,0 0 0 0 0,3 2 0 0 0,-5-3 0 0 0,1-1 0 0 0,-1 0 0 0 0,1 0 0 0 0,0 0 0 0 0,0 0 0 0 0,-1 0 0 0 0,1-1 0 0 0,0 1 0 0 0,0 0 0 0 0,0-1 0 0 0,0 0 0 0 0,0 1 0 0 0,0-1 0 0 0,0 0 0 0 0,0 0 0 0 0,0 0 0 0 0,0 0 0 0 0,0 0 0 0 0,-1 0 0 0 0,1-1 0 0 0,0 1 0 0 0,0-1 0 0 0,0 1 0 0 0,3-3 0 0 0,24-9 68 0 0,-22 9-26 0 0,0 1-1 0 0,0-2 1 0 0,0 1-1 0 0,-1-1 0 0 0,1 0 1 0 0,-1 0-1 0 0,0 0 1 0 0,0-1-1 0 0,-1 0 1 0 0,7-7-1 0 0,0-3 64 0 0,19-28-1 0 0,-28 38-88 0 0,0-1-1 0 0,0 1 1 0 0,-1-1-1 0 0,0 0 1 0 0,0 0-1 0 0,0 0 1 0 0,-1 0-1 0 0,0-1 1 0 0,1-7-1 0 0,-1-12-5 0 0,-1 14-3 0 0,0 0 0 0 0,1 0 0 0 0,1 0 0 0 0,0 0 0 0 0,4-14 0 0 0,-2 15-97 0 0,-2 5 0 0 0,0 1-1 0 0,0-1 0 0 0,0 0 1 0 0,0 0-1 0 0,-1 1 1 0 0,0-1-1 0 0,0 0 0 0 0,-1 0 1 0 0,0-7-1 0 0,0 12-70 0 0,0 0 0 0 0,0 1-1 0 0,0-1 1 0 0,0 0 0 0 0,0 0 0 0 0,0 0-1 0 0,0 0 1 0 0,0 0 0 0 0,0 0-1 0 0,1 0 1 0 0,-1 0 0 0 0,1-1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4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 18343 0 0,'0'0'1387'0'0,"-1"0"-939"0"0,-1-5-292 0 0,-2-3 1288 0 0,20 6 92 0 0,-20 23 101 0 0,3-13-1560 0 0,0 1 0 0 0,1-1 0 0 0,0 1 0 0 0,0 0 0 0 0,1-1 0 0 0,0 1 0 0 0,2 9 0 0 0,1 7-77 0 0,0 1 0 0 0,-2 0 0 0 0,-1 29 0 0 0,4 45 0 0 0,-3-81 18 0 0,-1 37 0 0 0,-1 3-455 0 0,2-27-561 0 0,-4-12-5707 0 0,0-8-814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4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59 11056 0 0,'-3'0'11661'0'0,"18"-7"-9127"0"0,28-4-1892 0 0,1 2-1 0 0,78-6 0 0 0,-84 11-578 0 0,53-3-2005 0 0,-53 4-4883 0 0,-11 1-1126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9:4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5 428 14280 0 0,'0'0'1297'0'0,"-2"-9"3283"0"0,2 8-3952 0 0,0-1 0 0 0,0 0 1 0 0,0 0-1 0 0,0 1 0 0 0,0-1 0 0 0,0 0 1 0 0,0 0-1 0 0,-1-1 0 0 0,1 1-509 0 0,-1 0-1 0 0,1 1 1 0 0,0-1-1 0 0,0 1 1 0 0,0-1-1 0 0,0 1 1 0 0,0-1-1 0 0,0 0 1 0 0,1-1 0 0 0,1-4 124 0 0,0 1 1 0 0,1-1 0 0 0,0 1 0 0 0,0 0 0 0 0,1 0 0 0 0,-1 0 0 0 0,1 1 0 0 0,1-1 0 0 0,-1 1 0 0 0,1 0 0 0 0,5-5 0 0 0,11-14-4 0 0,9-8-29 0 0,-17 19-155 0 0,-1 0 0 0 0,0-1 0 0 0,17-26 0 0 0,-2 3 237 0 0,-18 25-153 0 0,0 1-1 0 0,23-20 0 0 0,-31 31-157 0 0,0 0 1 0 0,0 0-1 0 0,0 0 1 0 0,-1 1 0 0 0,1-1-1 0 0,0 0 1 0 0,0 1-1 0 0,0-1 1 0 0,0 1 0 0 0,0-1-1 0 0,0 1 1 0 0,0-1-1 0 0,0 1 1 0 0,-1-1 0 0 0,1 1-1 0 0,0 0 1 0 0,0 1-1 0 0,0 0 55 0 0,0-1 1 0 0,1 1-1 0 0,-2 0 0 0 0,1 1 0 0 0,0-1 0 0 0,0 0 0 0 0,-1 0 0 0 0,1 0 0 0 0,-1 0 0 0 0,0 1 0 0 0,1-1 0 0 0,-1 0 0 0 0,0 3 0 0 0,1 8 60 0 0,1 11-238 0 0,0 37-1 0 0,-3-47 62 0 0,1 0-1 0 0,1 1 1 0 0,0-1 0 0 0,1 0 0 0 0,0 0-1 0 0,1 0 1 0 0,9 24 0 0 0,-6-21 299 0 0,-6-15-175 0 0,1 0 0 0 0,-1 0 0 0 0,1 0 0 0 0,-1 0 0 0 0,1 0 0 0 0,0 0 0 0 0,0 0 0 0 0,0 0 0 0 0,0 0 0 0 0,0-1 0 0 0,0 1 0 0 0,0 0 0 0 0,1-1 0 0 0,-1 1 0 0 0,3 1 0 0 0,-3-3-78 0 0,0-1 1 0 0,1 1-1 0 0,-1-1 1 0 0,0 0 0 0 0,1 1-1 0 0,-1-1 1 0 0,0 0-1 0 0,0 0 1 0 0,0 1-1 0 0,0-1 1 0 0,2-2 0 0 0,-2 3 14 0 0,2-4 3 0 0,0 1 0 0 0,-1 0 1 0 0,1-1-1 0 0,3-6 0 0 0,6-7 201 0 0,3-5-195 0 0,-1-1-1 0 0,-1 0 1 0 0,12-28-1 0 0,-23 46-1 0 0,9-18-332 0 0,-2-1 0 0 0,-1 1 0 0 0,-1-1 0 0 0,-1-1 0 0 0,5-43 0 0 0,-8 45-2387 0 0,2 3-6917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11456 0 0,'2'-2'349'0'0,"-1"1"0"0"0,1-1 0 0 0,-1 1 0 0 0,1 0 0 0 0,-1 0 0 0 0,1 0 0 0 0,0 0 0 0 0,-1 0 0 0 0,1 0 0 0 0,0 0 0 0 0,0 0 0 0 0,3 0 0 0 0,1-1-292 0 0,28-9 2496 0 0,34-6-1 0 0,-46 12-1964 0 0,-16 4-494 0 0,-1 0 0 0 0,1 0-1 0 0,-1 0 1 0 0,1 1 0 0 0,0 0 0 0 0,-1 0-1 0 0,1 1 1 0 0,0-1 0 0 0,-1 1 0 0 0,8 3-1 0 0,-11-4-82 0 0,0 1 0 0 0,-1-1 0 0 0,1 1-1 0 0,0 0 1 0 0,-1 0 0 0 0,1 0 0 0 0,-1 0-1 0 0,1 0 1 0 0,-1 0 0 0 0,1 0 0 0 0,-1 1 0 0 0,0-1-1 0 0,1 1 1 0 0,-1-1 0 0 0,0 1 0 0 0,0-1-1 0 0,0 1 1 0 0,0-1 0 0 0,-1 1 0 0 0,1 0 0 0 0,0-1-1 0 0,-1 1 1 0 0,1 0 0 0 0,-1 0 0 0 0,1 0-1 0 0,-1 0 1 0 0,0-1 0 0 0,0 1 0 0 0,0 0 0 0 0,0 0-1 0 0,0 0 1 0 0,0 0 0 0 0,-1 2 0 0 0,-1 7 17 0 0,-1-1 1 0 0,0 1 0 0 0,0-1-1 0 0,-1 0 1 0 0,-6 11 0 0 0,-29 47 101 0 0,8-17-56 0 0,25-40-73 0 0,0 1 0 0 0,-1-2 0 0 0,0 1 0 0 0,-1-1 1 0 0,0 0-1 0 0,-1-1 0 0 0,0 0 0 0 0,-11 9 0 0 0,3-3-1 0 0,15-14 0 0 0,3-3 0 0 0,6-5 0 0 0,-7 7 0 0 0,2-2 54 0 0,-1 1-1 0 0,1 0 0 0 0,0-1 1 0 0,-1 1-1 0 0,1 0 0 0 0,0 0 1 0 0,0 0-1 0 0,0 0 0 0 0,0 0 1 0 0,0 1-1 0 0,0-1 0 0 0,0 0 1 0 0,0 1-1 0 0,0 0 0 0 0,0-1 1 0 0,0 1-1 0 0,0 0 0 0 0,0 0 1 0 0,0 0-1 0 0,4 1 0 0 0,3 0 158 0 0,1-1-1 0 0,14-1 0 0 0,7 0-57 0 0,34 2-23 0 0,-34-1-554 0 0,43 5 1 0 0,-16 2-2892 0 0,-32-7-4532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14280 0 0,'-4'6'523'0'0,"-8"17"759"0"0,6-29 3231 0 0,3 2-964 0 0,0 58-1809 0 0,5 56-362 0 0,-1-91-1188 0 0,-4 26 1 0 0,0 7-78 0 0,0 22-117 0 0,1-46-165 0 0,1-1 1 0 0,1 0-1 0 0,2 1 1 0 0,5 32 0 0 0,-6-55-153 0 0,1-1 1 0 0,-1 0-1 0 0,1 0 1 0 0,0-1 0 0 0,3 6-1 0 0,1 2-926 0 0,-6-10-141 0 0</inkml:trace>
  <inkml:trace contextRef="#ctx0" brushRef="#br0" timeOffset="1">25 374 14280 0 0,'-5'-3'683'0'0,"-4"-1"10"0"0,-2 3 7193 0 0,12 0-7658 0 0,1 0 1 0 0,-1 0-1 0 0,0 0 0 0 0,0 0 0 0 0,1 0 1 0 0,-1 0-1 0 0,0 0 0 0 0,3 0 1 0 0,2-1-48 0 0,1 0 0 0 0,-1 1 0 0 0,0 0 0 0 0,0 0 0 0 0,7 0 0 0 0,22-4 183 0 0,-14-1-420 0 0,1 2 0 0 0,1 0 0 0 0,-1 2 0 0 0,1 0 0 0 0,31 3 0 0 0,-35 0-1213 0 0,-3 2-406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29 218 14280 0 0,'-2'1'245'0'0,"0"0"15"0"0,0 0 1 0 0,1 0 0 0 0,-1-1-1 0 0,0 1 1 0 0,1-1 0 0 0,-1 1-1 0 0,0-1 1 0 0,0 1 0 0 0,-2-1-1 0 0,2-4 240 0 0,1 1-1 0 0,0-1 0 0 0,0 0 0 0 0,1 0 1 0 0,-1 0-1 0 0,1 0 0 0 0,0 0 0 0 0,0 0 0 0 0,0-4 1 0 0,0 1-203 0 0,0 1-62 0 0,1-1 0 0 0,-1 0 0 0 0,1 0 0 0 0,1 0 0 0 0,-1 1 0 0 0,1-1 0 0 0,0 0 0 0 0,5-9 1 0 0,0 1 57 0 0,-6 11-215 0 0,1 1-1 0 0,-1-1 1 0 0,1 1 0 0 0,-1-1-1 0 0,1 1 1 0 0,0 0 0 0 0,1 0-1 0 0,-1 0 1 0 0,0 0 0 0 0,1 0-1 0 0,0 1 1 0 0,-1-1 0 0 0,1 1 0 0 0,6-4-1 0 0,5-1 158 0 0,-1 1-1 0 0,1 1 1 0 0,0 0-1 0 0,1 0 1 0 0,-1 2-1 0 0,28-4 1 0 0,-11 5-101 0 0,-1 1 0 0 0,42 5 0 0 0,-65-4-104 0 0,0 1-1 0 0,1 0 1 0 0,-1 1 0 0 0,0-1-1 0 0,0 1 1 0 0,0 1 0 0 0,-1-1-1 0 0,14 8 1 0 0,-17-8-59 0 0,0 1 0 0 0,0-1 0 0 0,0 1 1 0 0,0 0-1 0 0,0-1 0 0 0,0 1 0 0 0,-1 1 1 0 0,1-1-1 0 0,-1 0 0 0 0,0 0 0 0 0,0 1 1 0 0,0 0-1 0 0,-1-1 0 0 0,1 1 0 0 0,-1 0 0 0 0,0 0 1 0 0,0-1-1 0 0,1 5 0 0 0,-1 4 111 0 0,0 1 1 0 0,-1-1-1 0 0,0 0 0 0 0,-1 0 1 0 0,0 0-1 0 0,-1 0 0 0 0,0 0 1 0 0,-1 0-1 0 0,0 0 0 0 0,-1-1 0 0 0,0 1 1 0 0,-1-1-1 0 0,0 0 0 0 0,-8 10 1 0 0,-10 15-164 0 0,-1-2 1 0 0,-49 52 0 0 0,56-67-394 0 0,-68 86 1251 0 0,69-85-304 0 0,12-14-435 0 0,0-1 0 0 0,-1 1-1 0 0,-5 4 1 0 0,8-8-45 0 0,1-1 0 0 0,-1 0 0 0 0,1 0 1 0 0,-1 0-1 0 0,0 0 0 0 0,0 0 0 0 0,0 0 0 0 0,0 0 1 0 0,1 0-1 0 0,-1-1 0 0 0,0 1 0 0 0,0-1 0 0 0,0 0 1 0 0,0 1-1 0 0,-3-1 0 0 0,10-1 3 0 0,0 0-1 0 0,-1 0 1 0 0,1 0-1 0 0,-1-1 1 0 0,1 0-1 0 0,-1 0 1 0 0,0 0-1 0 0,6-4 1 0 0,9-4 71 0 0,48-21 21 0 0,87-35 121 0 0,-126 56-991 0 0,-17 6-608 0 0,0 0 0 0 0,1 0-1 0 0,-1 1 1 0 0,1 0 0 0 0,-1 1 0 0 0,14 0 0 0 0,-10 2-6968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14 437 12896 0 0,'0'0'997'0'0,"-1"0"-732"0"0,1 0-1 0 0,-1 0 1 0 0,1 0 0 0 0,-1 0 0 0 0,1 0 0 0 0,-1 0-1 0 0,1 0 1 0 0,-1 0 0 0 0,1 0 0 0 0,-1 0-1 0 0,1 0 1 0 0,-1 0 0 0 0,1-1 0 0 0,-1 1 0 0 0,1 0-1 0 0,-2-1 1 0 0,2 0 176 0 0,-1 0 0 0 0,1-1 0 0 0,-1 1 0 0 0,1-1 1 0 0,0 1-1 0 0,-1-1 0 0 0,1 1 0 0 0,0-1 0 0 0,0-2 0 0 0,3-27 1582 0 0,-3 28-1772 0 0,2-8 78 0 0,1 0-1 0 0,0 1 0 0 0,0 0 1 0 0,1-1-1 0 0,0 1 0 0 0,9-15 1 0 0,40-52 1895 0 0,-45 66-2171 0 0,-5 7 3 0 0,0-1 1 0 0,-1 0-1 0 0,1 0 0 0 0,2-9 0 0 0,8-14 271 0 0,-10 21-189 0 0,-2 6-131 0 0,-1 0 0 0 0,1 0 0 0 0,-1 0-1 0 0,1 0 1 0 0,-1 0 0 0 0,1 0-1 0 0,0 1 1 0 0,-1-1 0 0 0,1 0-1 0 0,0 0 1 0 0,1-1 0 0 0,-2 2-9 0 0,0 0 0 0 0,0 0 0 0 0,1 0 0 0 0,-1 0 1 0 0,0 0-1 0 0,0 0 0 0 0,1 0 0 0 0,-1 0 0 0 0,0 0 0 0 0,0 0 1 0 0,1 0-1 0 0,-1 0 0 0 0,0 0 0 0 0,0 0 0 0 0,0 0 0 0 0,1 0 1 0 0,-1 0-1 0 0,0 0 0 0 0,0 0 0 0 0,1 0 0 0 0,-1 0 0 0 0,0 0 1 0 0,0 0-1 0 0,0 0 0 0 0,1 1 0 0 0,-1-1 0 0 0,0 0 0 0 0,0 0 1 0 0,0 0-1 0 0,1 0 0 0 0,-1 0 0 0 0,0 1 0 0 0,0-1 0 0 0,0 0 1 0 0,0 0-1 0 0,0 0 0 0 0,1 1 0 0 0,-1-1 0 0 0,0 0 0 0 0,0 0 1 0 0,0 0-1 0 0,0 1 0 0 0,0-1 0 0 0,0 0 0 0 0,0 0 0 0 0,0 1 1 0 0,0-1-1 0 0,0 0 0 0 0,0 0 0 0 0,0 1 0 0 0,0 0-18 0 0,12 30-141 0 0,-8-18 68 0 0,0-1 1 0 0,2 1-1 0 0,-1-1 0 0 0,16 23 0 0 0,-19-32 109 0 0,0-1-1 0 0,0 1 0 0 0,0-1 1 0 0,1 0-1 0 0,-1 0 1 0 0,1 1-1 0 0,0-2 1 0 0,-1 1-1 0 0,1 0 1 0 0,0 0-1 0 0,0-1 1 0 0,0 0-1 0 0,1 0 1 0 0,-1 0-1 0 0,0 0 1 0 0,0 0-1 0 0,1 0 0 0 0,-1-1 1 0 0,0 1-1 0 0,1-1 1 0 0,-1 0-1 0 0,0 0 1 0 0,1-1-1 0 0,5 0 1 0 0,-7 0 31 0 0,-1 0 1 0 0,1 1-1 0 0,0-1 1 0 0,-1 0-1 0 0,1 0 1 0 0,-1 0-1 0 0,1 0 1 0 0,-1-1-1 0 0,1 1 1 0 0,-1 0-1 0 0,0-1 1 0 0,0 1 0 0 0,0 0-1 0 0,2-3 1 0 0,13-26 720 0 0,-11 21-668 0 0,5-12-182 0 0,0-1-1 0 0,-2-1 1 0 0,7-24 0 0 0,2-31-2918 0 0,-13 47-7239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12728 0 0,'2'-10'344'0'0,"0"1"0"0"0,1-1 0 0 0,6-13 0 0 0,-2 4 756 0 0,-7 16-553 0 0,1 0-1 0 0,0 0 1 0 0,-1 1 0 0 0,1-1 0 0 0,1 1-1 0 0,-1-1 1 0 0,9-6 8164 0 0,-12 21-8942 0 0,0 19 642 0 0,2 32 1 0 0,0 10-42 0 0,-5 20-305 0 0,0 140-859 0 0,11-173-1915 0 0,-4-47 1410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9 126 21191 0 0,'-1'-1'1920'0'0,"-1"-2"-1581"0"0,-2-4-182 0 0,3 7-93 0 0,1-1 0 0 0,0 1 0 0 0,0-1-1 0 0,0 1 1 0 0,0 0 0 0 0,-1-1 0 0 0,1 1-1 0 0,0-1 1 0 0,0 1 0 0 0,0-1 0 0 0,0 1-1 0 0,0-1 1 0 0,0 1 0 0 0,0 0 0 0 0,0-1-1 0 0,0 1 1 0 0,1-1 0 0 0,-1 1 0 0 0,0-1-1 0 0,0 1 1 0 0,0 0 0 0 0,0-1 0 0 0,1 1-1 0 0,-1-1 1 0 0,0 1 0 0 0,0 0 0 0 0,1-1-1 0 0,-1 1 1 0 0,0 0 0 0 0,1-1 0 0 0,-1 1-1 0 0,0 0 1 0 0,1 0 0 0 0,-1-1 0 0 0,0 1-1 0 0,1 0 1 0 0,17-10 931 0 0,-15 9-867 0 0,29-14-225 0 0,1 2 0 0 0,0 1 1 0 0,0 1-1 0 0,45-7 1 0 0,17 2-4343 0 0,-62 11 2335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11 140 5984 0 0,'0'0'541'0'0,"11"6"-73"0"0,-5-5 1008 0 0,-1-1 0 0 0,1 0 0 0 0,0 1 0 0 0,0-2 1 0 0,0 1-1 0 0,9-2 0 0 0,-6 0-596 0 0,-1-1 1 0 0,1 0-1 0 0,15-7 0 0 0,-14 5-544 0 0,-1 0 0 0 0,0 0 0 0 0,0-1 0 0 0,-1-1 0 0 0,0 1 0 0 0,0-2 0 0 0,13-14 0 0 0,-18 18-221 0 0,0 0 0 0 0,0 0 0 0 0,-1-1 0 0 0,0 1-1 0 0,0-1 1 0 0,0 0 0 0 0,0 1 0 0 0,2-11 0 0 0,-4 14-100 0 0,0 1 1 0 0,-1-1-1 0 0,1 1 1 0 0,0-1-1 0 0,0 1 1 0 0,0-1-1 0 0,0 0 1 0 0,-1 1-1 0 0,1-1 1 0 0,0 1-1 0 0,0-1 1 0 0,-1 1-1 0 0,1 0 1 0 0,0-1-1 0 0,-1 1 1 0 0,1-1-1 0 0,-1 1 1 0 0,1-1-1 0 0,-1 1 1 0 0,1 0-1 0 0,0-1 1 0 0,-1 1-1 0 0,1 0 1 0 0,-1 0-1 0 0,0-1 1 0 0,1 1-1 0 0,-1 0 1 0 0,1 0-1 0 0,-1 0 1 0 0,1 0-1 0 0,-1 0 1 0 0,1 0-1 0 0,-1-1 1 0 0,0 1-1 0 0,1 0 1 0 0,-1 1-1 0 0,1-1 1 0 0,-1 0-1 0 0,1 0 1 0 0,-1 0-1 0 0,0 0 1 0 0,-3 1 54 0 0,1 0 0 0 0,0-1-1 0 0,-1 1 1 0 0,1 0 0 0 0,-5 3 0 0 0,-2 2-22 0 0,-1 0 0 0 0,1 1 1 0 0,0 1-1 0 0,1-1 0 0 0,-9 11 0 0 0,-40 47-215 0 0,45-48 415 0 0,6-9-154 0 0,1 0 0 0 0,0 1 0 0 0,0 0 0 0 0,-5 13 0 0 0,10-20-108 0 0,-1 1-1 0 0,1 0 1 0 0,0 0 0 0 0,0 0-1 0 0,0 0 1 0 0,1 0-1 0 0,-1 0 1 0 0,1 0 0 0 0,-1 0-1 0 0,1 1 1 0 0,0-1 0 0 0,0 0-1 0 0,1 0 1 0 0,-1 0-1 0 0,1 0 1 0 0,-1 0 0 0 0,1 0-1 0 0,1 4 1 0 0,0-5-82 0 0,-1 0 1 0 0,0-1-1 0 0,0 0 0 0 0,0 1 1 0 0,1-1-1 0 0,-1 0 0 0 0,1 1 1 0 0,-1-1-1 0 0,1 0 0 0 0,0 0 1 0 0,-1 0-1 0 0,1 0 0 0 0,0-1 1 0 0,0 1-1 0 0,-1 0 0 0 0,1-1 1 0 0,0 1-1 0 0,0-1 0 0 0,0 0 1 0 0,0 0-1 0 0,0 1 0 0 0,0-1 1 0 0,0 0-1 0 0,3-1 0 0 0,2 0-454 0 0,-1 0 0 0 0,1 0 0 0 0,0 0 0 0 0,0-1 0 0 0,10-4 0 0 0,24-14-2192 0 0,-15 5-2153 0 0,-6 2-678 0 0</inkml:trace>
  <inkml:trace contextRef="#ctx0" brushRef="#br0" timeOffset="1">348 80 7832 0 0,'4'-2'3085'0'0,"-5"2"-2605"0"0,0 0 1 0 0,0 0-1 0 0,0 0 0 0 0,0 0 1 0 0,0 1-1 0 0,0-1 0 0 0,0 0 1 0 0,1 1-1 0 0,-1-1 0 0 0,0 0 1 0 0,0 1-1 0 0,0-1 0 0 0,1 1 1 0 0,-2 0-1 0 0,-9 13 2555 0 0,-4 20-1889 0 0,12-27-436 0 0,1-3-570 0 0,1 1 0 0 0,-1 0 0 0 0,1 1 1 0 0,0-1-1 0 0,0 0 0 0 0,1 0 0 0 0,0 0 1 0 0,0 0-1 0 0,0 1 0 0 0,0-1 1 0 0,1 0-1 0 0,0 0 0 0 0,0 0 0 0 0,2 5 1 0 0,-2-7-142 0 0,0-1 0 0 0,0 1 1 0 0,0-1-1 0 0,0 1 1 0 0,1-1-1 0 0,-1 1 1 0 0,1-1-1 0 0,-1 0 0 0 0,1 0 1 0 0,0 0-1 0 0,0 0 1 0 0,0 0-1 0 0,0 0 1 0 0,0-1-1 0 0,1 1 0 0 0,-1-1 1 0 0,0 1-1 0 0,1-1 1 0 0,-1 0-1 0 0,1 0 1 0 0,0 0-1 0 0,-1 0 0 0 0,1 0 1 0 0,0-1-1 0 0,-1 1 1 0 0,1-1-1 0 0,5 0 1 0 0,0 0-316 0 0,1-1 1 0 0,-1 0-1 0 0,0-1 1 0 0,0 0 0 0 0,0 0-1 0 0,-1-1 1 0 0,1 0 0 0 0,0-1-1 0 0,-1 1 1 0 0,0-1-1 0 0,0-1 1 0 0,10-7 0 0 0,7-7-1415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5 547 10136 0 0,'-5'14'11099'0'0,"5"-28"-8752"0"0,1 10-2055 0 0,-1 0 0 0 0,1 0-1 0 0,0 0 1 0 0,0 0 0 0 0,0 0 0 0 0,4-7 0 0 0,2-4 126 0 0,83-201 2082 0 0,-61 144-2183 0 0,-16 39-221 0 0,-5 3-84 0 0,0-8-13 0 0,-12 96 1 0 0,2-37 0 0 0,1-11 0 0 0,0 0 0 0 0,0 1 0 0 0,2 16 0 0 0,2-7 20 0 0,1 0-1 0 0,1 0 1 0 0,0 0-1 0 0,12 25 1 0 0,-13-35 30 0 0,1 1 0 0 0,0-1 0 0 0,1-1 0 0 0,1 1 0 0 0,-1-1 0 0 0,1 0 0 0 0,1-1 1 0 0,0 1-1 0 0,12 9 0 0 0,-18-16-57 0 0,0-1 0 0 0,-1 0-1 0 0,1 0 1 0 0,0 0 0 0 0,0 0 0 0 0,0 0 0 0 0,0 0 0 0 0,0 0 0 0 0,0-1 0 0 0,0 1 0 0 0,0-1 0 0 0,0 0-1 0 0,0 1 1 0 0,0-1 0 0 0,0 0 0 0 0,0 0 0 0 0,0 0 0 0 0,0-1 0 0 0,1 1 0 0 0,-1 0 0 0 0,0-1-1 0 0,0 1 1 0 0,0-1 0 0 0,0 0 0 0 0,0 0 0 0 0,-1 1 0 0 0,1-1 0 0 0,3-2 0 0 0,3-3 115 0 0,0-1 0 0 0,0 0 0 0 0,0 0 0 0 0,10-14 0 0 0,2-1-26 0 0,4-1-23 0 0,100-107 291 0 0,-115 118-540 0 0,-1-1 0 0 0,-1 0 1 0 0,0 0-1 0 0,8-23 0 0 0,2-3-294 0 0,33-71-4531 0 0,-44 93 3447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14 21167 0 0,'0'0'480'0'0,"-3"-6"1160"0"0,2 2-1460 0 0,-2 0-18 0 0,0 5 889 0 0,-1 2-668 0 0,2-2-113 0 0,-1 1-173 0 0,-1 1 0 0 0,1 1 1 0 0,-1-1-1 0 0,1 1 1 0 0,0-1-1 0 0,0 1 0 0 0,1 0 1 0 0,-1 0-1 0 0,1 0 1 0 0,0 0-1 0 0,-2 6 0 0 0,-5 11 403 0 0,-4 23-1 0 0,7-24-408 0 0,-11 42 265 0 0,3 2-1 0 0,2-1 0 0 0,3 2 1 0 0,3-1-1 0 0,3 1 1 0 0,10 115-1 0 0,-5-151-151 0 0,3 0 0 0 0,0 0 0 0 0,2 0 0 0 0,1 0 0 0 0,1-1 0 0 0,2 0 0 0 0,17 32 0 0 0,-17-39-210 0 0,-6-10-13 0 0,0 0 1 0 0,1-1-1 0 0,1 0 0 0 0,0 0 0 0 0,10 11 1 0 0,-15-19 8 0 0,0 0 0 0 0,0 0 0 0 0,0 0 1 0 0,0-1-1 0 0,1 1 0 0 0,-1-1 0 0 0,0 0 1 0 0,1 1-1 0 0,-1-1 0 0 0,1 0 0 0 0,0 0 1 0 0,-1-1-1 0 0,1 1 0 0 0,0 0 0 0 0,0-1 0 0 0,-1 0 1 0 0,1 0-1 0 0,0 1 0 0 0,0-2 0 0 0,0 1 1 0 0,-1 0-1 0 0,1 0 0 0 0,0-1 0 0 0,0 0 1 0 0,-1 0-1 0 0,1 1 0 0 0,0-1 0 0 0,2-2 1 0 0,0 0-399 0 0,-1 0 1 0 0,1 0 0 0 0,-1 0 0 0 0,0 0 0 0 0,0-1-1 0 0,6-7 1 0 0,-1 2-1061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78 3680 0 0,'2'-8'12512'0'0,"-2"7"-12331"0"0,0 0 0 0 0,0 0 1 0 0,-1 0-1 0 0,1-1 1 0 0,0 1-1 0 0,0 0 1 0 0,0 0-1 0 0,0 0 0 0 0,1 0 1 0 0,-1 0-1 0 0,0 0 1 0 0,0 0-1 0 0,1 0 1 0 0,-1 0-1 0 0,0 0 0 0 0,1 0 1 0 0,-1 0-1 0 0,1 0 1 0 0,0 0-1 0 0,-1 0 1 0 0,1 0-1 0 0,-1 1 1 0 0,1-1-1 0 0,0 0 0 0 0,0 0 1 0 0,0 1-1 0 0,-1-1 1 0 0,1 0-1 0 0,2 0 1 0 0,0-1-8 0 0,0-1 0 0 0,0 1 0 0 0,1 0 0 0 0,-1 0 0 0 0,1 0 0 0 0,-1 0 0 0 0,7-1 0 0 0,25-7 639 0 0,-28 8-703 0 0,0-1 0 0 0,0 1-1 0 0,0 0 1 0 0,0 1 0 0 0,1 0 0 0 0,-1 0-1 0 0,1 1 1 0 0,-1 0 0 0 0,1 0-1 0 0,11 2 1 0 0,-17-2-98 0 0,0 1 0 0 0,0-1 0 0 0,1 1 0 0 0,-1 0 0 0 0,0 0 0 0 0,0 0-1 0 0,0 0 1 0 0,0 0 0 0 0,0 0 0 0 0,0 0 0 0 0,0 1 0 0 0,0-1 0 0 0,0 1 0 0 0,-1-1-1 0 0,1 1 1 0 0,2 3 0 0 0,-3-3-2 0 0,0 1 0 0 0,0-1 0 0 0,0 1 0 0 0,0 0 0 0 0,-1-1 0 0 0,1 1 0 0 0,-1 0 0 0 0,1-1 0 0 0,-1 1 0 0 0,0 0 0 0 0,0-1 0 0 0,0 1 0 0 0,-1 0 0 0 0,0 3 0 0 0,-1 7 20 0 0,-2 1 0 0 0,0-1-1 0 0,0 1 1 0 0,-1-1 0 0 0,-11 20 0 0 0,-42 60 357 0 0,42-68-209 0 0,8-15-186 0 0,0 0 0 0 0,-1 0 0 0 0,0-1 0 0 0,-1 0 0 0 0,-11 8 0 0 0,6-5-192 0 0,-15 16 0 0 0,24-21 200 0 0,6-7 1 0 0,0 0 0 0 0,0 0 0 0 0,0 0-1 0 0,-1 0 1 0 0,1 1 0 0 0,0-1 0 0 0,0 0 0 0 0,0 0-1 0 0,0 0 1 0 0,0 0 0 0 0,0 0 0 0 0,0 1 0 0 0,-1-1-1 0 0,1 0 1 0 0,0 0 0 0 0,0 0 0 0 0,0 0 0 0 0,0 0-1 0 0,-1 0 1 0 0,1 0 0 0 0,0 0 0 0 0,0 0 0 0 0,0 0-1 0 0,0 0 1 0 0,-1 0 0 0 0,1 0 0 0 0,0 0 0 0 0,0 0-1 0 0,0 0 1 0 0,-1 0 0 0 0,1 0 0 0 0,0 0 0 0 0,0 0 0 0 0,0 0-1 0 0,0 0 1 0 0,-1 0 0 0 0,1 0 0 0 0,0 0 0 0 0,0 0-1 0 0,0 0 1 0 0,-1 0 0 0 0,3-4 19 0 0,-2 4-14 0 0,3-4 22 0 0,0 0 0 0 0,1 0 1 0 0,-1 0-1 0 0,1 1 0 0 0,0 0 0 0 0,0 0 0 0 0,0 0 0 0 0,9-4 0 0 0,40-17 216 0 0,-33 16-97 0 0,11-5-19 0 0,1 2 0 0 0,0 1 0 0 0,1 2 0 0 0,0 1 0 0 0,56-4 0 0 0,-82 11-352 0 0,-1 0-1 0 0,1 1 0 0 0,-1 0 1 0 0,1 1-1 0 0,-1-1 1 0 0,1 1-1 0 0,-1 0 1 0 0,0 1-1 0 0,0 0 1 0 0,8 4-1 0 0,6 3-563 0 0,-5-3-655 0 0,-4 1-48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13824 0 0,'3'3'8704'0'0,"4"13"-6605"0"0,-4-9-2047 0 0,0 0 1 0 0,-1 1 0 0 0,2 11 0 0 0,-4 146 1079 0 0,-2-145-1107 0 0,-1 0 1 0 0,-9 29 0 0 0,7-28-112 0 0,1-1 0 0 0,-3 30 0 0 0,7-11-591 0 0,0-23-1866 0 0,0-8 941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9672 0 0,'0'0'748'0'0,"6"-14"7923"0"0,2 7-6907 0 0,1 1-1 0 0,14-6 0 0 0,22-8-334 0 0,49-7-1917 0 0,-79 23 837 0 0,86-18-3590 0 0,-78 16-4901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9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19175 0 0,'1'0'2046'0'0,"2"-3"-1823"0"0,0 1 0 0 0,0 0 0 0 0,1 0 0 0 0,-1 0 0 0 0,1 1 0 0 0,-1-1 0 0 0,7-1 0 0 0,-3 0 125 0 0,8-1 33 0 0,0 0 1 0 0,1 1-1 0 0,17-2 1 0 0,-18 3-62 0 0,0 0 0 0 0,0-1 0 0 0,25-9 0 0 0,-36 11-320 0 0,0-1 0 0 0,0 1 0 0 0,0 0 0 0 0,0 0 0 0 0,0 1 0 0 0,1-1 0 0 0,-1 1 0 0 0,0 0 0 0 0,0 0 0 0 0,0 0 0 0 0,7 2 0 0 0,-9-2 0 0 0,-1 1 0 0 0,1-1 0 0 0,-1 1 0 0 0,1-1 0 0 0,-1 1 0 0 0,0-1 0 0 0,0 1 0 0 0,1 0 0 0 0,-1 0 0 0 0,0 0 0 0 0,0 0 0 0 0,0 0 0 0 0,0 0 0 0 0,0 0 0 0 0,0 0 0 0 0,0 1 0 0 0,0-1 0 0 0,0 0 0 0 0,0 0 0 0 0,-1 1 0 0 0,1-1 0 0 0,-1 0 0 0 0,1 1 0 0 0,-1-1 0 0 0,1 1 0 0 0,-1-1 0 0 0,0 1 0 0 0,0-1 0 0 0,0 1 0 0 0,0-1 0 0 0,0 1 0 0 0,0-1 0 0 0,0 1 0 0 0,0-1 0 0 0,-1 3 0 0 0,-1 9 41 0 0,0 0-1 0 0,-7 22 1 0 0,7-30-25 0 0,-1 0 0 0 0,1 0 0 0 0,-1 0 0 0 0,0 0 0 0 0,0 0 0 0 0,0 0 0 0 0,-1-1 0 0 0,-7 9 0 0 0,7-8-3 0 0,4-4-13 0 0,-1 0 0 0 0,0 0 0 0 0,0 0 0 0 0,1 0 0 0 0,-1 0 1 0 0,0 0-1 0 0,0 0 0 0 0,0-1 0 0 0,0 1 0 0 0,-2 1 0 0 0,1-1 15 0 0,1-1 62 0 0,8-4 65 0 0,-1 1 0 0 0,1 0-1 0 0,0 1 1 0 0,0-1 0 0 0,0 1-1 0 0,0 1 1 0 0,1-1 0 0 0,-1 1-1 0 0,0 1 1 0 0,1-1 0 0 0,-1 1-1 0 0,0 1 1 0 0,1-1 0 0 0,13 4-1 0 0,-19-4-127 0 0,-1 1 0 0 0,1-1 0 0 0,-1 1-1 0 0,1-1 1 0 0,-1 1 0 0 0,1 0 0 0 0,-1-1-1 0 0,0 1 1 0 0,1 0 0 0 0,-1 0 0 0 0,0 0-1 0 0,0 0 1 0 0,1 0 0 0 0,-1 0-1 0 0,0 1 1 0 0,0-1 0 0 0,0 0 0 0 0,1 3-1 0 0,-1-2-1 0 0,-1 1-1 0 0,1-1 0 0 0,0 0 0 0 0,-1 0 1 0 0,0 1-1 0 0,1-1 0 0 0,-1 1 1 0 0,0-1-1 0 0,0 0 0 0 0,0 1 0 0 0,-1 2 1 0 0,-2 6 13 0 0,1-1 1 0 0,-2 0-1 0 0,1 0 1 0 0,-9 14-1 0 0,3-7 5 0 0,-17 23 0 0 0,-8 12-167 0 0,29-44-150 0 0,0 0 0 0 0,0-1 0 0 0,0 0 0 0 0,-1 0 0 0 0,-12 12 0 0 0,-6 0-7548 0 0,10-8-583 0 0</inkml:trace>
  <inkml:trace contextRef="#ctx0" brushRef="#br0" timeOffset="1">519 391 13824 0 0,'0'0'3323'0'0,"0"-9"916"0"0,1 4-3376 0 0,0-1 0 0 0,1 1-1 0 0,-1 0 1 0 0,5-9 0 0 0,3-12 279 0 0,7-13 264 0 0,-16 39-1402 0 0,0-1-1 0 0,0 0 0 0 0,0 1 0 0 0,1-1 0 0 0,-1 1 0 0 0,0-1 1 0 0,0 1-1 0 0,0-1 0 0 0,1 1 0 0 0,-1-1 0 0 0,0 1 0 0 0,1-1 0 0 0,-1 1 1 0 0,0-1-1 0 0,1 1 0 0 0,-1-1 0 0 0,1 1 0 0 0,-1 0 0 0 0,1-1 0 0 0,-1 1 1 0 0,1 0-1 0 0,-1-1 0 0 0,1 1 0 0 0,-1 0 0 0 0,1 0 0 0 0,-1-1 1 0 0,1 1-1 0 0,-1 0 0 0 0,1 0 0 0 0,0 0 0 0 0,0 0 5 0 0,0 1-1 0 0,0-1 0 0 0,0 1 1 0 0,0-1-1 0 0,0 1 1 0 0,0-1-1 0 0,0 1 0 0 0,-1 0 1 0 0,1-1-1 0 0,0 1 1 0 0,0 0-1 0 0,-1 0 1 0 0,1 0-1 0 0,-1 0 0 0 0,1 0 1 0 0,3 5 20 0 0,-1 0 1 0 0,0-1-1 0 0,-1 1 1 0 0,3 9-1 0 0,-4-11-19 0 0,1 1 0 0 0,-1-1 1 0 0,1 1-1 0 0,0-1 0 0 0,0 0 0 0 0,1 0 0 0 0,-1 0 0 0 0,1 0 0 0 0,0 0 0 0 0,0-1 1 0 0,0 1-1 0 0,0-1 0 0 0,1 1 0 0 0,-1-1 0 0 0,1 0 0 0 0,0-1 0 0 0,0 1 1 0 0,0-1-1 0 0,9 4 0 0 0,-5-3 109 0 0,1-1 0 0 0,1 1 1 0 0,-1-2-1 0 0,0 1 0 0 0,16-1 0 0 0,-22-1-74 0 0,0 0 0 0 0,1-1 0 0 0,-1 1 0 0 0,0-1-1 0 0,1 0 1 0 0,-1 0 0 0 0,0 0 0 0 0,0-1-1 0 0,0 1 1 0 0,0-1 0 0 0,0 1 0 0 0,0-1 0 0 0,-1 0-1 0 0,1 0 1 0 0,0 0 0 0 0,-1-1 0 0 0,0 1 0 0 0,1-1-1 0 0,2-3 1 0 0,74-124-170 0 0,-59 95-785 0 0,1-7-3162 0 0,25-70-1 0 0,-31 73 1738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1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14280 0 0,'2'-8'9605'0'0,"0"7"-9325"0"0,1 1 0 0 0,-1 0 0 0 0,1-1 1 0 0,-1 1-1 0 0,1 0 0 0 0,-1 0 0 0 0,1 1 1 0 0,-1-1-1 0 0,1 1 0 0 0,-1-1 1 0 0,1 1-1 0 0,-1 0 0 0 0,4 1 0 0 0,-1 0-97 0 0,0 1-1 0 0,-1 0 0 0 0,0 0 0 0 0,0 0 1 0 0,1 0-1 0 0,3 5 0 0 0,5 6-57 0 0,-1 1 0 0 0,17 28-1 0 0,-23-34 217 0 0,3 6-196 0 0,0 0-1 0 0,-2 0 1 0 0,0 1 0 0 0,0 0-1 0 0,7 31 1 0 0,-9-22-73 0 0,-1 0-1 0 0,-1-1 1 0 0,0 37 0 0 0,-4-47-62 0 0,0-1 0 0 0,-1 0-1 0 0,-1 0 1 0 0,0 0 0 0 0,0 0 0 0 0,-9 21 0 0 0,-39 70-123 0 0,43-89 61 0 0,-2 3-1454 0 0,-1 0 0 0 0,-24 31 1 0 0,15-26-8109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6448 0 0,'2'-5'448'0'0,"1"1"0"0"0,-1-1 0 0 0,-1 0 0 0 0,3-7 0 0 0,-4 8 274 0 0,1 1 0 0 0,0 0 1 0 0,0-1-1 0 0,0 1 0 0 0,1 0 0 0 0,-1 0 0 0 0,1 0 0 0 0,-1 0 0 0 0,1 0 1 0 0,0 0-1 0 0,0 1 0 0 0,0-1 0 0 0,4-3 1928 0 0,-4 7-2039 0 0,-1 0-536 0 0,0 0 0 0 0,1-1 0 0 0,-1 1 1 0 0,0 1-1 0 0,0-1 0 0 0,0 0 0 0 0,0 0 1 0 0,0 0-1 0 0,0 0 0 0 0,0 1 0 0 0,0-1 1 0 0,0 0-1 0 0,0 1 0 0 0,-1-1 0 0 0,1 2 1 0 0,7 26 327 0 0,-5-14-332 0 0,0 4 30 0 0,-1 1 0 0 0,0 0 0 0 0,-2 0-1 0 0,0 0 1 0 0,-4 26 0 0 0,1 2-30 0 0,-16 177-371 0 0,15-161-1492 0 0,2-38-32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23039 0 0,'0'0'1126'0'0,"6"-5"63"0"0,1-1-1078 0 0,0 1 1 0 0,1-1-1 0 0,0 2 0 0 0,0-1 1 0 0,0 1-1 0 0,17-6 1 0 0,-5 4 285 0 0,0 1 0 0 0,20-4 1 0 0,2 4-926 0 0,45 0 1 0 0,47-4-4210 0 0,-50-3 2609 0 0,-3 5-15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55 181 11520 0 0,'-19'-8'1096'0'0,"0"-1"-691"0"0,18 9-154 0 0,0-1-1 0 0,0 0 1 0 0,0 1-1 0 0,1-1 0 0 0,-1 0 1 0 0,0 0-1 0 0,1 0 1 0 0,-1 1-1 0 0,0-1 0 0 0,1 0 1 0 0,-1-2-1 0 0,-4-4 3814 0 0,5 7-4024 0 0,0 0 0 0 0,0 0 0 0 0,-1 0-1 0 0,1 0 1 0 0,0 0 0 0 0,0-1 0 0 0,0 1 0 0 0,0 0-1 0 0,0 0 1 0 0,0 0 0 0 0,-1 0 0 0 0,1-1-1 0 0,0 1 1 0 0,0 0 0 0 0,0 0 0 0 0,0 0 0 0 0,0-1-1 0 0,0 1 1 0 0,0 0 0 0 0,0 0 0 0 0,0 0 0 0 0,0-1-1 0 0,0 1 1 0 0,0 0 0 0 0,0 0 0 0 0,0 0-1 0 0,0-1 1 0 0,0 1 0 0 0,0 0 0 0 0,0 0 0 0 0,0 0-1 0 0,0-1 1 0 0,1 1 0 0 0,-1 0 0 0 0,0 0 0 0 0,0 0-1 0 0,0 0 1 0 0,0-1 0 0 0,0 1 0 0 0,0 0-1 0 0,1 0 1 0 0,-1 0 0 0 0,0 0 0 0 0,0 0 0 0 0,0 0-1 0 0,0-1 1 0 0,1 1 0 0 0,-1 0 0 0 0,0 0-1 0 0,0 0 1 0 0,1-1 71 0 0,0 1 0 0 0,-1-1-1 0 0,1 0 1 0 0,-1 0 0 0 0,1 0-1 0 0,-1 0 1 0 0,1 0 0 0 0,-1 0-1 0 0,1 0 1 0 0,-1 1 0 0 0,1-3-1 0 0,-1 2-44 0 0,0 0-1 0 0,0 0 1 0 0,0 0-1 0 0,1 0 0 0 0,-1 0 1 0 0,1 0-1 0 0,-1 0 1 0 0,1 0-1 0 0,-1 1 0 0 0,1-1 1 0 0,-1 0-1 0 0,1 0 0 0 0,0 0 1 0 0,-1 1-1 0 0,1-1 1 0 0,0 0-1 0 0,-1 1 0 0 0,1-1 1 0 0,1 0-1 0 0,8-5 195 0 0,1-1 0 0 0,-1 2 0 0 0,1-1-1 0 0,0 2 1 0 0,0-1 0 0 0,15-3 0 0 0,-20 7-205 0 0,0-1 0 0 0,-1 0 0 0 0,1 0 0 0 0,-1-1 0 0 0,1 0 0 0 0,-1 0 1 0 0,0 0-1 0 0,0-1 0 0 0,-1 1 0 0 0,6-6 0 0 0,19-13 107 0 0,-27 21-152 0 0,0 0 1 0 0,0 0-1 0 0,0-1 0 0 0,0 1 1 0 0,1 0-1 0 0,-1 1 0 0 0,0-1 1 0 0,1 0-1 0 0,-1 1 0 0 0,0-1 1 0 0,1 1-1 0 0,-1 0 0 0 0,1 0 1 0 0,-1 0-1 0 0,1 0 0 0 0,-1 0 1 0 0,0 1-1 0 0,1-1 0 0 0,-1 1 1 0 0,1-1-1 0 0,-1 1 0 0 0,4 1 1 0 0,-4 0-11 0 0,-1-1 0 0 0,1 0 0 0 0,0 1 0 0 0,-1-1 0 0 0,1 1 0 0 0,-1-1 1 0 0,0 1-1 0 0,1-1 0 0 0,-1 1 0 0 0,0 0 0 0 0,0 0 0 0 0,0 0 0 0 0,0 0 0 0 0,0 0 1 0 0,-1 0-1 0 0,1 0 0 0 0,-1 0 0 0 0,1 0 0 0 0,-1 0 0 0 0,0 0 0 0 0,1 0 1 0 0,-1 0-1 0 0,0 0 0 0 0,0 0 0 0 0,-1 0 0 0 0,0 4 0 0 0,-3 17 0 0 0,-2-1 0 0 0,-11 29 0 0 0,0 0 0 0 0,2 3 40 0 0,-18 56 80 0 0,30-101-96 0 0,-1 0 0 0 0,0-1 1 0 0,-8 12-1 0 0,11-18-18 0 0,0 0 1 0 0,0 0 0 0 0,-1 0-1 0 0,1-1 1 0 0,-1 1 0 0 0,1 0-1 0 0,-1-1 1 0 0,1 1 0 0 0,-1-1-1 0 0,0 0 1 0 0,0 1-1 0 0,0-1 1 0 0,0 0 0 0 0,0 0-1 0 0,0 0 1 0 0,0-1 0 0 0,0 1-1 0 0,0 0 1 0 0,-4 0-1 0 0,14-14 222 0 0,-4 10-221 0 0,-1-1 0 0 0,1 1 0 0 0,0-1 0 0 0,0 1-1 0 0,0 0 1 0 0,1 1 0 0 0,-1-1 0 0 0,1 1-1 0 0,-1 0 1 0 0,1 0 0 0 0,0 0 0 0 0,0 0 0 0 0,9-1-1 0 0,-4 1-182 0 0,1 1 0 0 0,0 0 0 0 0,0 0-1 0 0,0 1 1 0 0,16 2 0 0 0,-14-1-502 0 0,-1 2 0 0 0,0-1 1 0 0,0 2-1 0 0,0-1 0 0 0,15 8 0 0 0,-12-3-686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13360 0 0,'-1'1'208'0'0,"0"0"1"0"0,0 0-1 0 0,0 0 1 0 0,0 0-1 0 0,0 0 1 0 0,0 1-1 0 0,1-1 1 0 0,-1 0-1 0 0,0 1 1 0 0,1-1-1 0 0,-1 0 1 0 0,1 1 0 0 0,0-1-1 0 0,-1 1 1 0 0,1-1-1 0 0,0 3 1 0 0,-1 27 3503 0 0,1-22-3026 0 0,2 122 2982 0 0,4 64-2465 0 0,-2-134-1177 0 0,0 18-172 0 0,-3-27-3078 0 0,-2-41-2488 0 0</inkml:trace>
  <inkml:trace contextRef="#ctx0" brushRef="#br0" timeOffset="1">1 411 13360 0 0,'0'0'1026'0'0,"11"-8"2886"0"0,12-4 391 0 0,18-1-2736 0 0,-9 3-953 0 0,-2 0-295 0 0,59-12 1 0 0,-37 14-7343 0 0,-27 3-871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16703 0 0,'0'0'763'0'0,"4"-13"282"0"0,-5 6-690 0 0,1-1-1 0 0,1 1 1 0 0,-1-1-1 0 0,1 1 0 0 0,1 0 1 0 0,-1-1-1 0 0,1 1 1 0 0,0 0-1 0 0,6-12 0 0 0,14-25 1374 0 0,28-49 651 0 0,-24 59-1406 0 0,-25 33-965 0 0,-1 1-1 0 0,0 0 0 0 0,1-1 1 0 0,-1 1-1 0 0,0 0 1 0 0,1-1-1 0 0,-1 1 0 0 0,1 0 1 0 0,-1 0-1 0 0,0 0 1 0 0,1-1-1 0 0,-1 1 1 0 0,1 0-1 0 0,-1 0 0 0 0,1 0 1 0 0,-1 0-1 0 0,0 0 1 0 0,1 0-1 0 0,-1 0 0 0 0,1 0 1 0 0,-1 0-1 0 0,1 0 1 0 0,-1 0-1 0 0,1 0 1 0 0,-1 0-1 0 0,1 0 0 0 0,-1 0 1 0 0,0 0-1 0 0,1 0 1 0 0,-1 0-1 0 0,1 1 0 0 0,-1-1 1 0 0,1 0-1 0 0,-1 0 1 0 0,0 1-1 0 0,1-1 0 0 0,-1 0 1 0 0,0 1-1 0 0,1-1 1 0 0,-1 1-1 0 0,2 0 7 0 0,-1 0 0 0 0,0 0 0 0 0,0 1-1 0 0,0-1 1 0 0,0 0 0 0 0,0 1 0 0 0,-1-1 0 0 0,1 1 0 0 0,0-1-1 0 0,0 3 1 0 0,3 17-14 0 0,-3-13 0 0 0,1-1 0 0 0,-1 1 0 0 0,1-1 0 0 0,1 1 0 0 0,-1-1 0 0 0,1 0 0 0 0,0 0 0 0 0,1 0 0 0 0,6 10 0 0 0,-5-11 141 0 0,1 0 0 0 0,0 0 0 0 0,0 0 0 0 0,0-1-1 0 0,1 0 1 0 0,14 8 0 0 0,-18-11-87 0 0,0-1 0 0 0,1 0-1 0 0,-1 1 1 0 0,1-1 0 0 0,-1 0 0 0 0,1-1 0 0 0,-1 1-1 0 0,1-1 1 0 0,0 1 0 0 0,-1-1 0 0 0,1 0 0 0 0,-1 0-1 0 0,1-1 1 0 0,0 1 0 0 0,-1-1 0 0 0,1 0 0 0 0,-1 0-1 0 0,7-2 1 0 0,-6 0 3 0 0,1 0 0 0 0,-1 0 1 0 0,0 0-1 0 0,1 0 0 0 0,-2-1 0 0 0,1 1 0 0 0,0-1 0 0 0,-1 0 0 0 0,5-6 1 0 0,0-2-4 0 0,0-1-1 0 0,7-14 1 0 0,44-86-2372 0 0,-47 88 391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90 17335 0 0,'0'-24'1072'0'0,"0"-16"-264"0"0,0 26-851 0 0,0 3 787 0 0,3 18 141 0 0,1 28-219 0 0,-1 0-1 0 0,-2 0 1 0 0,-5 58 0 0 0,2-61-619 0 0,-2 7-47 0 0,-3 1 0 0 0,-1-1 0 0 0,-14 42 0 0 0,21-78 0 0 0,-3 9-699 0 0,0 0 0 0 0,-1-1 0 0 0,0 1 0 0 0,-1-1 0 0 0,-12 19 0 0 0,7-18-835 0 0</inkml:trace>
  <inkml:trace contextRef="#ctx0" brushRef="#br0" timeOffset="1">1 339 10592 0 0,'22'-9'472'0'0,"-16"5"208"0"0,-3 1-680 0 0,2-2 0 0 0,4 3 1968 0 0,5-4 368 0 0,0-1 79 0 0,2 2 17 0 0,4 3-2008 0 0,3 2-424 0 0,5-3 0 0 0,-3 3-88 0 0,6 0-424 0 0,-3-2-80 0 0,0 2-16 0 0,1-6-7263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 7368 0 0,'-9'58'568'0'0,"10"-56"-882"0"0,3-10 1146 0 0,8-14 2824 0 0,-11 21-3256 0 0,0 0 0 0 0,-1 0 0 0 0,1 0 0 0 0,0 0 0 0 0,0 0 0 0 0,-1 0 1 0 0,1 0-1 0 0,0 0 0 0 0,0 1 0 0 0,0-1 0 0 0,0 0 0 0 0,0 1 0 0 0,0-1 0 0 0,0 0 0 0 0,1 0 0 0 0,12 0 1606 0 0,-11 1-1757 0 0,0 0 0 0 0,0 0 0 0 0,0-1 0 0 0,0 1 0 0 0,-1-1 1 0 0,6-1-1 0 0,25-16 1531 0 0,-30 15-1605 0 0,1 1-1 0 0,1-1 1 0 0,-1 1 0 0 0,0 0 0 0 0,0 0-1 0 0,1 0 1 0 0,-1 1 0 0 0,1-1 0 0 0,0 1-1 0 0,-1 0 1 0 0,1 1 0 0 0,0-1-1 0 0,6 1 1 0 0,-9 0-142 0 0,0 0 0 0 0,-1 1 0 0 0,1 0 0 0 0,0-1 0 0 0,-1 1 0 0 0,1 0 0 0 0,-1 0 0 0 0,1 0 0 0 0,-1 0 0 0 0,1 0 0 0 0,-1 0 0 0 0,0 0 0 0 0,1 0 0 0 0,-1 0-1 0 0,0 1 1 0 0,0-1 0 0 0,0 1 0 0 0,0-1 0 0 0,0 1 0 0 0,1 2 0 0 0,1 3 76 0 0,0 0 0 0 0,0 1 0 0 0,1 9 0 0 0,-1-7-105 0 0,-2 1-1 0 0,1 0 1 0 0,-1 0-1 0 0,-1 0 1 0 0,0 1-1 0 0,-1-1 1 0 0,0 0 0 0 0,-4 17-1 0 0,-2 1 13 0 0,-23 54 0 0 0,20-60-16 0 0,-1-1 0 0 0,-20 27 0 0 0,6-8 0 0 0,23-38 0 0 0,1 0 0 0 0,0 0 0 0 0,-1 1 0 0 0,1-1 0 0 0,1 0 0 0 0,-1 1 0 0 0,0-1 0 0 0,1 1 0 0 0,-1-1 0 0 0,1 0 0 0 0,1 6 0 0 0,-1-4 0 0 0,0-7 1 0 0,1 0-1 0 0,0 0 1 0 0,0 0-1 0 0,0 0 1 0 0,0 1-1 0 0,0-1 1 0 0,0 0-1 0 0,1 0 1 0 0,-1 1-1 0 0,1-1 1 0 0,-1 0-1 0 0,1 1 1 0 0,3-3 0 0 0,24-18-93 0 0,17-5-1442 0 0,-15 15-5742 0 0,-12 6-813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8 636 18199 0 0,'0'0'830'0'0,"-6"-12"308"0"0,5 4-757 0 0,1 0-1 0 0,-1 0 1 0 0,1 0 0 0 0,0 0-1 0 0,1 0 1 0 0,3-15-1 0 0,0 2 680 0 0,11-27 0 0 0,-13 43-868 0 0,0 0 0 0 0,0 1-1 0 0,0-1 1 0 0,0 0 0 0 0,1 1-1 0 0,0-1 1 0 0,0 1 0 0 0,0 0-1 0 0,0 0 1 0 0,1 0 0 0 0,-1 0-1 0 0,5-3 1 0 0,-5 5-175 0 0,-1 0 1 0 0,0 0-1 0 0,0 0 0 0 0,0 0 0 0 0,-1 0 0 0 0,1-1 1 0 0,-1 1-1 0 0,1-1 0 0 0,0-2 0 0 0,-1 5-17 0 0,-1-1 0 0 0,0 1 0 0 0,0 0 0 0 0,0-1 0 0 0,0 1 0 0 0,1 0 0 0 0,-1-1 0 0 0,0 1 0 0 0,0 0 0 0 0,1 0 0 0 0,-1-1 0 0 0,0 1 0 0 0,1 0 0 0 0,-1 0 0 0 0,0-1 0 0 0,1 1 0 0 0,-1 0 0 0 0,0 0 0 0 0,1 0 0 0 0,-1 0 0 0 0,0-1 0 0 0,1 1 0 0 0,-1 0 0 0 0,0 0 0 0 0,1 0 0 0 0,-1 0 0 0 0,1 0 0 0 0,-1 0 0 0 0,0 0 0 0 0,1 0 0 0 0,-1 0 0 0 0,0 0 0 0 0,1 0 0 0 0,-1 0 0 0 0,1 0 0 0 0,-1 1 0 0 0,0-1 0 0 0,1 0 0 0 0,-1 0 0 0 0,0 0 0 0 0,1 0 0 0 0,-1 1 0 0 0,0-1 0 0 0,1 0 0 0 0,-1 0 0 0 0,0 1 0 0 0,0-1 0 0 0,1 0 0 0 0,-1 1 0 0 0,0-1 0 0 0,0 0 0 0 0,0 1 0 0 0,1-1 0 0 0,-1 0 0 0 0,0 1 0 0 0,0-1 0 0 0,0 0 0 0 0,0 1 0 0 0,1 0 0 0 0,-1 0 0 0 0,3 4 0 0 0,1 1 0 0 0,-2-1 0 0 0,1 1 0 0 0,3 12 0 0 0,-4-12 0 0 0,0 1 0 0 0,1-1 0 0 0,0 1 0 0 0,5 9 0 0 0,10 14 415 0 0,5 7 606 0 0,-22-35-972 0 0,1 1 1 0 0,1-1 0 0 0,-1 0 0 0 0,0 0-1 0 0,0 0 1 0 0,1 0 0 0 0,-1 0-1 0 0,1 0 1 0 0,0 0 0 0 0,-1-1-1 0 0,5 2 1 0 0,1-3-34 0 0,-3-3-98 0 0,0 1 1 0 0,1-1-1 0 0,-1 0 0 0 0,0-1 0 0 0,-1 1 1 0 0,1-1-1 0 0,0 0 0 0 0,-1 0 1 0 0,7-9-1 0 0,17-14-2093 0 0,53-40-6034 0 0,-52 49 5723 0 0</inkml:trace>
  <inkml:trace contextRef="#ctx0" brushRef="#br0" timeOffset="1">746 63 21191 0 0,'1'-2'480'0'0,"4"-4"-105"0"0,0-1 0 0 0,1 1 0 0 0,0 0 0 0 0,12-11 0 0 0,-15 15-281 0 0,0 0 0 0 0,0 0 1 0 0,0 0-1 0 0,0 1 0 0 0,0-1 0 0 0,0 1 0 0 0,1-1 1 0 0,-1 1-1 0 0,1 0 0 0 0,-1 0 0 0 0,1 1 1 0 0,-1-1-1 0 0,1 1 0 0 0,5 0 0 0 0,-5 0 32 0 0,0 0-1 0 0,-1 1 0 0 0,1-1 0 0 0,0 1 1 0 0,0 0-1 0 0,-1 0 0 0 0,1 1 1 0 0,-1-1-1 0 0,7 4 0 0 0,-9-4-56 0 0,1 1 0 0 0,0-1 0 0 0,-1 1-1 0 0,1 0 1 0 0,-1-1 0 0 0,1 1 0 0 0,-1 0 0 0 0,0 0-1 0 0,0 0 1 0 0,0 0 0 0 0,0 0 0 0 0,0 0-1 0 0,0 0 1 0 0,-1 0 0 0 0,1 0 0 0 0,-1 1 0 0 0,1-1-1 0 0,-1 2 1 0 0,9 88 1467 0 0,-6-52-1074 0 0,-3-27-425 0 0,1 0-1 0 0,0-1 1 0 0,4 14-1 0 0,0-9-36 0 0,-3-11 0 0 0,0-1 0 0 0,-1 1 0 0 0,1 0 0 0 0,-1 0 0 0 0,0 7 0 0 0,-2 3 0 0 0,1-12 0 0 0,-1 0 0 0 0,1 0 0 0 0,0 0 0 0 0,1 0 0 0 0,-1-1 0 0 0,1 1 0 0 0,0 5 0 0 0,4 4 0 0 0,-4-10 0 0 0,1 1 0 0 0,-1-1 0 0 0,0 1 0 0 0,0-1 0 0 0,0 1 0 0 0,-1-1 0 0 0,1 1 0 0 0,-1 0 0 0 0,0-1 0 0 0,0 1 0 0 0,0 0 0 0 0,-1-1 0 0 0,1 1 0 0 0,-2 6 0 0 0,-5 29 34 0 0,6-31-249 0 0,0 0-1 0 0,-1 0 0 0 0,-4 14 0 0 0,2-7-537 0 0,-1 3-1581 0 0,-1-9-4048 0 0,-5-1-1967 0 0</inkml:trace>
  <inkml:trace contextRef="#ctx0" brushRef="#br0" timeOffset="2">737 391 21191 0 0,'0'0'1920'0'0,"6"0"-1544"0"0,9-7 39 0 0,-10 5-150 0 0,0 0-1 0 0,0 0 0 0 0,10-2 0 0 0,27-3 980 0 0,79-4 0 0 0,-70 8-6774 0 0,-39 1 3556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96 21191 0 0,'-3'17'378'0'0,"2"-9"136"0"0,0 0 0 0 0,0 16 0 0 0,1-23-502 0 0,0-1-1 0 0,0 1 0 0 0,0 0 1 0 0,0-1-1 0 0,0 1 0 0 0,0 0 1 0 0,1 0-1 0 0,-1-1 0 0 0,0 1 1 0 0,0-1-1 0 0,1 1 0 0 0,-1 0 1 0 0,0-1-1 0 0,1 1 0 0 0,-1-1 1 0 0,1 1-1 0 0,-1-1 0 0 0,1 1 1 0 0,-1-1-1 0 0,1 1 0 0 0,-1-1 1 0 0,1 1-1 0 0,-1-1 0 0 0,1 0 1 0 0,-1 1-1 0 0,1-1 0 0 0,0 0 1 0 0,-1 1-1 0 0,1-1 0 0 0,0 0 1 0 0,-1 0-1 0 0,1 0 0 0 0,0 0 1 0 0,-1 0-1 0 0,2 0 0 0 0,0 1 32 0 0,-1-1 1 0 0,1-1-1 0 0,-1 1 0 0 0,0 0 0 0 0,1 0 0 0 0,-1 0 1 0 0,0-1-1 0 0,1 1 0 0 0,-1 0 0 0 0,0-1 0 0 0,0 0 0 0 0,1 1 1 0 0,-1-1-1 0 0,0 0 0 0 0,0 1 0 0 0,0-1 0 0 0,2-1 1 0 0,-1-1 127 0 0,-1 0 0 0 0,1 0 1 0 0,-1 1-1 0 0,0-1 1 0 0,1 0-1 0 0,-1 0 1 0 0,1-5-1 0 0,1-3 264 0 0,0 4-173 0 0,0 0 0 0 0,1 0 0 0 0,-1 1 0 0 0,1-1 0 0 0,1 1 0 0 0,-1 0 0 0 0,1 0 0 0 0,0 0 0 0 0,0 1 0 0 0,1 0 0 0 0,8-7 0 0 0,-5 6-78 0 0,0 1 1 0 0,0 0-1 0 0,0 0 0 0 0,1 0 1 0 0,0 1-1 0 0,0 1 0 0 0,18-4 1 0 0,-28 6-179 0 0,1 1 0 0 0,0 0 0 0 0,0 0 0 0 0,-1-1 0 0 0,1 1 1 0 0,0 0-1 0 0,0 0 0 0 0,0 0 0 0 0,-1 0 0 0 0,1 0 0 0 0,0 0 0 0 0,0 0 0 0 0,0 0 1 0 0,-1 1-1 0 0,1-1 0 0 0,0 0 0 0 0,0 0 0 0 0,-1 1 0 0 0,1-1 0 0 0,0 0 0 0 0,0 1 1 0 0,-1-1-1 0 0,1 1 0 0 0,-1-1 0 0 0,1 1 0 0 0,0-1 0 0 0,-1 1 0 0 0,1-1 1 0 0,-1 1-1 0 0,1 0 0 0 0,-1-1 0 0 0,1 1 0 0 0,0 1 0 0 0,0 1-4 0 0,-1 0 1 0 0,1 0-1 0 0,-1 0 0 0 0,0 0 1 0 0,0 0-1 0 0,0 0 0 0 0,0 0 1 0 0,-1 4-1 0 0,-2 11-2 0 0,-1-1 0 0 0,0 1 0 0 0,-2-1 0 0 0,-10 24 0 0 0,4-10 0 0 0,5-13-27 0 0,2-9 99 0 0,1 1 0 0 0,0 0 0 0 0,1 1 1 0 0,0-1-1 0 0,1 1 0 0 0,0-1 0 0 0,1 1 0 0 0,0 0 1 0 0,0 15-1 0 0,2-23-99 0 0,0 0 1 0 0,0 0-1 0 0,0 0 1 0 0,0 0-1 0 0,0 0 1 0 0,0 0-1 0 0,1-1 1 0 0,0 1-1 0 0,-1 0 1 0 0,1-1-1 0 0,0 0 1 0 0,0 1 0 0 0,0-1-1 0 0,0 0 1 0 0,1 0-1 0 0,-1 0 1 0 0,1 0-1 0 0,-1 0 1 0 0,1-1-1 0 0,3 2 1 0 0,-3-1 23 0 0,0 0 1 0 0,0-1 0 0 0,1 0-1 0 0,-1 0 1 0 0,0 0 0 0 0,1 0-1 0 0,-1 0 1 0 0,1-1-1 0 0,-1 1 1 0 0,1-1 0 0 0,-1 0-1 0 0,1 0 1 0 0,-1 0 0 0 0,1-1-1 0 0,0 1 1 0 0,-1-1-1 0 0,5-1 1 0 0,9-5-555 0 0,20-9-295 0 0,-14 2-7357 0 0,-10 3-1012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19751 0 0,'0'-6'368'0'0,"1"3"-170"0"0,-1-1 0 0 0,1 0 0 0 0,0 1 1 0 0,0-1-1 0 0,0 1 0 0 0,0-1 0 0 0,2-3 0 0 0,-2 7-166 0 0,-1-1 0 0 0,0 1 0 0 0,1-1 0 0 0,-1 1 1 0 0,1-1-1 0 0,-1 1 0 0 0,1-1 0 0 0,-1 1 0 0 0,1-1 0 0 0,-1 1 0 0 0,1 0 0 0 0,0-1 0 0 0,-1 1 0 0 0,1 0 1 0 0,-1 0-1 0 0,1-1 0 0 0,0 1 0 0 0,0 0 0 0 0,1 0 12 0 0,-1 0 1 0 0,0 0-1 0 0,1 0 0 0 0,-1 0 1 0 0,0 1-1 0 0,1-1 1 0 0,-1 0-1 0 0,0 1 0 0 0,0-1 1 0 0,0 1-1 0 0,1-1 1 0 0,-1 1-1 0 0,1 1 0 0 0,1 0 46 0 0,0 1-1 0 0,0-1 1 0 0,0 1-1 0 0,-1 0 1 0 0,1 0-1 0 0,-1 0 0 0 0,0 0 1 0 0,0 0-1 0 0,0 1 1 0 0,0-1-1 0 0,0 1 1 0 0,-1-1-1 0 0,0 1 0 0 0,0 0 1 0 0,0 0-1 0 0,1 4 1 0 0,1 10 80 0 0,-1-1-1 0 0,0 22 1 0 0,-2-29-137 0 0,-7 311 304 0 0,5-288-826 0 0,2 1 0 0 0,7 50 1 0 0,-4-65-978 0 0,-1 1-4319 0 0,-1-7-1385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21191 0 0,'0'0'2127'0'0,"1"-1"-1946"0"0,25-6 917 0 0,52-10 0 0 0,-34 9-1226 0 0,-7 0 20 0 0,-2 2-992 0 0,-1-2 1 0 0,49-18 0 0 0,-53 11-535 0 0</inkml:trace>
  <inkml:trace contextRef="#ctx0" brushRef="#br0" timeOffset="1">866 50 8752 0 0,'0'-15'936'0'0,"1"11"425"0"0,0 0 1 0 0,0 0-1 0 0,1-1 1 0 0,-1 1-1 0 0,1 0 1 0 0,3-6 3100 0 0,-5 12-3918 0 0,-19 61 144 0 0,17-57-570 0 0,0 1-1 0 0,0 0 0 0 0,1 0 1 0 0,0 11-1 0 0,-3 10 231 0 0,4-25-316 0 0,0 1 1 0 0,0-1 0 0 0,0 1-1 0 0,0-1 1 0 0,0 1-1 0 0,2 4 1 0 0,-1-5-1 0 0,-1 1 1 0 0,1 0 0 0 0,-1 0 0 0 0,0 0-1 0 0,0 4 1 0 0,-1-6-20 0 0,1-1 1 0 0,0 0-1 0 0,0 1 1 0 0,0-1-1 0 0,0 1 1 0 0,0-1-1 0 0,0 0 0 0 0,0 1 1 0 0,0-1-1 0 0,1 0 1 0 0,-1 1-1 0 0,0-1 1 0 0,1 0-1 0 0,-1 1 0 0 0,1-1 1 0 0,-1 0-1 0 0,1 1 1 0 0,0-1-1 0 0,1 2 1 0 0,-1-2 1 0 0,0-1 0 0 0,0 1 1 0 0,0 0-1 0 0,1-1 0 0 0,-1 1 1 0 0,0-1-1 0 0,0 1 0 0 0,0-1 0 0 0,1 1 1 0 0,-1-1-1 0 0,0 0 0 0 0,1 1 1 0 0,-1-1-1 0 0,0 0 0 0 0,1 0 1 0 0,1 0-1 0 0,4-1 3 0 0,0-1 1 0 0,-1 1-1 0 0,1-1 0 0 0,-1 0 1 0 0,0 0-1 0 0,11-5 0 0 0,11-5-503 0 0,-18 8-375 0 0,-1 0 0 0 0,12-7 0 0 0,-3-1-867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16727 0 0,'0'0'1514'0'0,"0"6"-1109"0"0,-2 2 48 0 0,0-1 0 0 0,0 1-1 0 0,-1-1 1 0 0,-4 10 0 0 0,-7 17 800 0 0,-79 341 2143 0 0,91-368-3396 0 0,-5 28 0 0 0,-15 47 0 0 0,18-70-40 0 0,2 0-1 0 0,-1 1 1 0 0,1 0 0 0 0,1-1-1 0 0,0 15 1 0 0,0-3-118 0 0,1-19-19 0 0,0 0 0 0 0,0 0-1 0 0,1-1 1 0 0,-1 1 0 0 0,1 0-1 0 0,2 7 1 0 0,8 13-6278 0 0,-3-11-1064 0 0</inkml:trace>
  <inkml:trace contextRef="#ctx0" brushRef="#br0" timeOffset="1">240 817 19351 0 0,'-2'7'309'0'0,"1"-6"-213"0"0,1 0 0 0 0,0 0 1 0 0,-1 0-1 0 0,1 0 0 0 0,0 1 0 0 0,-1-1 0 0 0,1 0 0 0 0,0 0 0 0 0,0 0 0 0 0,0 1 1 0 0,0-1-1 0 0,0 0 0 0 0,1 0 0 0 0,-1 3 0 0 0,7-15 391 0 0,4-29 1543 0 0,-9 30-1422 0 0,0 1-1 0 0,1 0 0 0 0,4-9 1 0 0,7-13 642 0 0,45-83 721 0 0,-28 60-1736 0 0,11-17-93 0 0,-42 70-139 0 0,1 1 0 0 0,-1-1 1 0 0,0 1-1 0 0,0-1 0 0 0,1 1 0 0 0,-1-1 0 0 0,0 1 1 0 0,1-1-1 0 0,-1 1 0 0 0,0 0 0 0 0,1-1 0 0 0,-1 1 1 0 0,1 0-1 0 0,-1-1 0 0 0,1 1 0 0 0,-1 0 0 0 0,1-1 1 0 0,-1 1-1 0 0,1 0 0 0 0,-1 0 0 0 0,1-1 0 0 0,-1 1 1 0 0,1 0-1 0 0,-1 0 0 0 0,1 0 0 0 0,-1 0 0 0 0,1 0 1 0 0,0 0-1 0 0,-1 0 0 0 0,1 0 0 0 0,-1 0 0 0 0,1 0 1 0 0,-1 0-1 0 0,1 0 0 0 0,-1 1 0 0 0,1-1 0 0 0,-1 0 1 0 0,1 0-1 0 0,-1 0 0 0 0,1 1 0 0 0,-1-1 0 0 0,1 0 0 0 0,-1 1 1 0 0,1-1-1 0 0,-1 0 0 0 0,1 1 0 0 0,-1-1 0 0 0,0 1 1 0 0,1-1-1 0 0,-1 1 0 0 0,0-1 0 0 0,1 1 0 0 0,-1-1 1 0 0,0 1-1 0 0,1 0 0 0 0,2 4 66 0 0,0 1 0 0 0,-1 0 0 0 0,4 10 0 0 0,-5-12-44 0 0,2 5-19 0 0,-1 0 1 0 0,1 19-1 0 0,2 5-265 0 0,13 26 113 0 0,-10-37 532 0 0,-8-21-372 0 0,0-1 0 0 0,0 1 1 0 0,1-1-1 0 0,-1 1 0 0 0,0 0 0 0 0,1-1 0 0 0,-1 1 1 0 0,0-1-1 0 0,1 1 0 0 0,-1-1 0 0 0,0 1 0 0 0,1-1 1 0 0,-1 1-1 0 0,1-1 0 0 0,-1 1 0 0 0,1-1 0 0 0,-1 0 1 0 0,1 1-1 0 0,0-1 0 0 0,-1 0 0 0 0,1 0 0 0 0,-1 1 0 0 0,1-1 1 0 0,0 0-1 0 0,0 0 0 0 0,0 0 30 0 0,1 0 1 0 0,-1 0-1 0 0,1 0 0 0 0,-1 0 0 0 0,0 0 1 0 0,1-1-1 0 0,-1 1 0 0 0,1 0 0 0 0,-1-1 1 0 0,0 1-1 0 0,2-2 0 0 0,2-1 70 0 0,-1 0 0 0 0,1 0 0 0 0,-1 0 0 0 0,0 0 0 0 0,6-7 0 0 0,-3 1-114 0 0,-2 0 0 0 0,1 0 0 0 0,-1-1 0 0 0,6-14 0 0 0,3-4 0 0 0,-11 21-167 0 0,0-1 1 0 0,-1 1-1 0 0,1 0 0 0 0,-1-1 1 0 0,-1 1-1 0 0,0-1 0 0 0,0 1 0 0 0,0-1 1 0 0,-1 0-1 0 0,0-11 0 0 0,0 10-22 0 0,0-12-956 0 0,3 7-7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 11976 0 0,'4'-4'922'0'0,"-3"4"-896"0"0,-1-1 0 0 0,0 1 0 0 0,0 0 0 0 0,0 0 0 0 0,0 0 0 0 0,0 0 0 0 0,1 0-1 0 0,-1 0 1 0 0,0-1 0 0 0,0 1 0 0 0,0 0 0 0 0,0 0 0 0 0,0 0 0 0 0,0 0 0 0 0,0-1 0 0 0,0 1 0 0 0,0 0-1 0 0,0 0 1 0 0,1 0 0 0 0,-1-1 0 0 0,0 1 0 0 0,0 0 0 0 0,0 0 0 0 0,0 0 0 0 0,0 0 0 0 0,0-1 0 0 0,0 1-1 0 0,-1 0 1 0 0,1 0 0 0 0,0 0 0 0 0,0-1 0 0 0,0 1 0 0 0,0 0 0 0 0,0 0 0 0 0,0 0 0 0 0,0 0 0 0 0,0-1-1 0 0,0 1 1 0 0,0 0 0 0 0,-1 0 0 0 0,1 0 0 0 0,-6-1 5421 0 0,3 7-5108 0 0,1 0 1 0 0,0 0-1 0 0,0-1 1 0 0,1 1-1 0 0,-2 9 1 0 0,-1 4 83 0 0,-7 36 814 0 0,-8 104 0 0 0,10-62-914 0 0,5-61-342 0 0,-13 135 160 0 0,15-134-302 0 0,1 1 1 0 0,8 56-1 0 0,-6-89-672 0 0,0 0-1 0 0,0 0 1 0 0,4 9 0 0 0,-2-8-535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 10592 0 0,'0'0'818'0'0,"-1"-1"-532"0"0,-3 0 94 0 0,25 4 7342 0 0,18-4-4888 0 0,-26 0-2725 0 0,104-14 1064 0 0,-28 2-1169 0 0,-54 9-1163 0 0,4 0-4406 0 0,-4 1-1821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19 6448 0 0,'0'0'948'0'0,"-8"-13"8625"0"0,8 13-9510 0 0,-1 0 1 0 0,1-1-1 0 0,0 1 1 0 0,0 0-1 0 0,0-1 1 0 0,-1 1-1 0 0,1 0 0 0 0,0-1 1 0 0,-1 1-1 0 0,1 0 1 0 0,0 0-1 0 0,-1-1 1 0 0,1 1-1 0 0,0 0 1 0 0,-1 0-1 0 0,1 0 1 0 0,0 0-1 0 0,-1-1 0 0 0,1 1 1 0 0,-1 0-1 0 0,1 0 1 0 0,0 0-1 0 0,-1 0 1 0 0,1 0-1 0 0,-1 0 1 0 0,1 0-1 0 0,0 0 1 0 0,-1 0-1 0 0,1 0 0 0 0,-1 0 1 0 0,1 0-1 0 0,0 0 1 0 0,-1 1-1 0 0,1-1 1 0 0,0 0-1 0 0,-1 0 1 0 0,1 0-1 0 0,0 0 1 0 0,-1 1-1 0 0,1-1 0 0 0,0 0 1 0 0,-1 0-1 0 0,1 1 1 0 0,0-1-1 0 0,-1 0 1 0 0,1 1-1 0 0,0-1 1 0 0,0 0-1 0 0,-1 1 1 0 0,1-1-1 0 0,0 0 0 0 0,0 1 1 0 0,0 0-1 0 0,-6 9-12 0 0,1 0 0 0 0,0 1 0 0 0,0 0 0 0 0,1 0 0 0 0,1 1 0 0 0,-3 14 0 0 0,-7 72-17 0 0,12-92 8 0 0,1 1 0 0 0,0-1-1 0 0,1 0 1 0 0,0 1 0 0 0,-1-1 0 0 0,2 0-1 0 0,-1 1 1 0 0,4 6 0 0 0,-5-12-21 0 0,0 0 0 0 0,0-1 0 0 0,1 1 0 0 0,-1 0 0 0 0,0 0 0 0 0,1-1 0 0 0,-1 1 0 0 0,1 0 0 0 0,-1-1 0 0 0,1 1 0 0 0,-1 0 0 0 0,1-1 0 0 0,-1 1 0 0 0,1-1 0 0 0,0 1 0 0 0,-1-1 0 0 0,1 1 0 0 0,0-1 0 0 0,-1 0 0 0 0,1 1 0 0 0,0-1 0 0 0,-1 0 0 0 0,1 1 0 0 0,1-1 0 0 0,0 0 4 0 0,-1 0-1 0 0,1 0 1 0 0,0 0 0 0 0,-1 0 0 0 0,1-1-1 0 0,-1 1 1 0 0,1 0 0 0 0,-1-1-1 0 0,1 1 1 0 0,-1-1 0 0 0,0 0-1 0 0,2 0 1 0 0,1-2 50 0 0,0 1 0 0 0,0-1 0 0 0,0 0 0 0 0,0 0 0 0 0,-1-1 1 0 0,0 1-1 0 0,5-7 0 0 0,45-81 1261 0 0,-52 89-1256 0 0,-1 1 1 0 0,1 0-1 0 0,0 0 1 0 0,0 0 0 0 0,0 0-1 0 0,0 0 1 0 0,-1 0-1 0 0,1 0 1 0 0,0 0 0 0 0,1 0-1 0 0,-1 0 1 0 0,0 1 0 0 0,2-2-1 0 0,-2 2-38 0 0,0 0 0 0 0,0 0 0 0 0,0 0 0 0 0,0 0 0 0 0,0 0 0 0 0,0 1 0 0 0,0-1 0 0 0,0 0 0 0 0,0 1 0 0 0,0-1 0 0 0,0 0 0 0 0,0 1 0 0 0,-1-1 0 0 0,1 1 0 0 0,0 0 0 0 0,0-1 0 0 0,0 1 0 0 0,-1 0 0 0 0,2 1 0 0 0,0 0-33 0 0,0 1 0 0 0,0-1 1 0 0,-1 1-1 0 0,1 0 1 0 0,-1 0-1 0 0,0 0 1 0 0,1 0-1 0 0,-1 0 0 0 0,-1 0 1 0 0,2 5-1 0 0,2 6-256 0 0,8 32 710 0 0,-7-23-1013 0 0,-5-22 516 0 0,0-1 0 0 0,0 0 0 0 0,0 0 0 0 0,0 1 0 0 0,0-1 0 0 0,0 0 0 0 0,0 0 0 0 0,0 0 0 0 0,0 1 0 0 0,0-1 0 0 0,0 0 0 0 0,0 0 0 0 0,0 0 0 0 0,0 1 0 0 0,0-1 0 0 0,0 0 0 0 0,0 0 0 0 0,0 0 0 0 0,0 1 0 0 0,1-1 0 0 0,-1 0 0 0 0,0 0 0 0 0,0 0 0 0 0,0 0 0 0 0,0 1 0 0 0,1-1 0 0 0,-1 0 1 0 0,0 0-1 0 0,0 0 0 0 0,0 0 0 0 0,0 0 0 0 0,1 0 0 0 0,-1 0 0 0 0,0 0 0 0 0,0 1 0 0 0,0-1 0 0 0,1 0 0 0 0,-1 0 0 0 0,0 0 0 0 0,0 0 0 0 0,1 0 0 0 0,-1 0 0 0 0,0 0 0 0 0,0 0 0 0 0,0 0 0 0 0,1 0 0 0 0,-1 0 0 0 0,0-1 0 0 0,0 1 0 0 0,9-12-2291 0 0,4-20-2456 0 0,-2 3 218 0 0,-7 21 4148 0 0,1 0-1 0 0,0 0 1 0 0,0 1-1 0 0,1 0 0 0 0,0 0 1 0 0,8-7-1 0 0,-13 12 267 0 0,2 1 133 0 0,-3 1 16 0 0,1 1 0 0 0,0-1 0 0 0,-1 1 0 0 0,1-1 0 0 0,0 1 0 0 0,-1 0 0 0 0,1-1 0 0 0,0 1 0 0 0,-1 0 0 0 0,1-1 0 0 0,-1 1 0 0 0,1 0 0 0 0,-1 0 0 0 0,0-1 0 0 0,1 1 0 0 0,-1 1 0 0 0,2 1 0 0 0,0-1 448 0 0,1 1 0 0 0,-1 0 0 0 0,0 0 0 0 0,0 0 0 0 0,0 0 1 0 0,0 0-1 0 0,0 1 0 0 0,-1-1 0 0 0,0 1 0 0 0,1-1 0 0 0,-1 1 0 0 0,-1-1 1 0 0,2 8-1 0 0,-1 0 2438 0 0,0 0 0 0 0,-2 17 0 0 0,1-20-2107 0 0,0-19-727 0 0,1 0-1 0 0,0 0 0 0 0,0 0 1 0 0,2 0-1 0 0,-1 0 0 0 0,1 1 1 0 0,0-1-1 0 0,1 1 0 0 0,1 0 1 0 0,-1 0-1 0 0,11-15 0 0 0,-13 22-49 0 0,0 1 1 0 0,0 0-1 0 0,0 0 0 0 0,0 0 0 0 0,0 0 0 0 0,0 0 1 0 0,1 1-1 0 0,-1-1 0 0 0,0 1 0 0 0,1-1 1 0 0,0 1-1 0 0,-1 0 0 0 0,1 0 0 0 0,0 0 0 0 0,-1 0 1 0 0,1 0-1 0 0,0 1 0 0 0,0 0 0 0 0,0-1 0 0 0,0 1 1 0 0,2 0-1 0 0,6 1-315 0 0,-1 1 0 0 0,0 0 0 0 0,0 0 0 0 0,16 7 1 0 0,-15-6-204 0 0,0 1-1 0 0,21 3 1 0 0,-20-6 450 0 0,0-1 0 0 0,0 0 0 0 0,1-1 0 0 0,-1 0 0 0 0,0 0 0 0 0,0-2 0 0 0,0 1 0 0 0,13-6 0 0 0,-23 8 740 0 0,-6 0-467 0 0,0 1 0 0 0,0 0-1 0 0,1-1 1 0 0,-1 2 0 0 0,0-1-1 0 0,1 0 1 0 0,-1 1 0 0 0,1 0-1 0 0,-5 2 1 0 0,-27 22 530 0 0,33-24-688 0 0,-5 3 14 0 0,1 1 0 0 0,0 0 1 0 0,1 0-1 0 0,-1 0 1 0 0,1 0-1 0 0,-9 15 0 0 0,14-20-193 0 0,4-1-496 0 0,1 0 201 0 0,-1 0 0 0 0,1-1 0 0 0,-1 0 0 0 0,1 0 0 0 0,-1 0 0 0 0,7-3 0 0 0,15-10-6223 0 0,-7 2-52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11 116 10136 0 0,'0'0'777'0'0,"-11"-15"2036"0"0,11 14-2433 0 0,1 0-1 0 0,-1 0 0 0 0,0-1 0 0 0,0 1 1 0 0,1 0-1 0 0,-1 0 0 0 0,0 0 0 0 0,1 0 1 0 0,-1 0-1 0 0,1 0 0 0 0,1-2 0 0 0,15-19 1589 0 0,-10 16-1621 0 0,1 0 1 0 0,0 1 0 0 0,0 0 0 0 0,1 1-1 0 0,0 0 1 0 0,16-6 0 0 0,55-10 1683 0 0,-74 19-1912 0 0,0 0 1 0 0,-1 0-1 0 0,1 1 0 0 0,0 0 1 0 0,0 0-1 0 0,-1 1 0 0 0,1-1 1 0 0,0 1-1 0 0,-1 0 0 0 0,1 1 1 0 0,-1-1-1 0 0,9 5 1 0 0,-11-5-66 0 0,0 1 0 0 0,-1-1 0 0 0,1 1 0 0 0,-1 0 0 0 0,1-1 0 0 0,-1 1 1 0 0,0 0-1 0 0,0 1 0 0 0,0-1 0 0 0,0 0 0 0 0,0 1 0 0 0,0-1 0 0 0,0 1 1 0 0,-1 0-1 0 0,1-1 0 0 0,-1 1 0 0 0,0 0 0 0 0,0 0 0 0 0,0 0 0 0 0,0 0 1 0 0,-1 0-1 0 0,1 0 0 0 0,-1 0 0 0 0,1 6 0 0 0,-3 14 33 0 0,-1 0-1 0 0,-1-1 1 0 0,-12 45-1 0 0,3-17 89 0 0,4-16 112 0 0,-14 34-1 0 0,-42 80-41 0 0,52-124-205 0 0,-1-1 1 0 0,0-1 0 0 0,-21 24-1 0 0,20-30-2 0 0,12-14 4 0 0,1 0-1 0 0,-1 1 1 0 0,1-1 0 0 0,-1 1 0 0 0,1 0-1 0 0,0-1 1 0 0,0 1 0 0 0,0 0 0 0 0,1 0-1 0 0,-1 0 1 0 0,1 0 0 0 0,0 1 0 0 0,-1-1-1 0 0,1 0 1 0 0,0 6 0 0 0,1-8-23 0 0,0-1-1 0 0,1 1 1 0 0,-1 0 0 0 0,0-1 0 0 0,1 1 0 0 0,-1-1 0 0 0,1 1 0 0 0,-1 0-1 0 0,1-1 1 0 0,-1 1 0 0 0,1-1 0 0 0,0 1 0 0 0,-1-1 0 0 0,1 0 0 0 0,0 1-1 0 0,-1-1 1 0 0,1 0 0 0 0,0 1 0 0 0,-1-1 0 0 0,1 0 0 0 0,0 0 0 0 0,0 0-1 0 0,-1 1 1 0 0,1-1 0 0 0,0 0 0 0 0,1 0 0 0 0,0 0 49 0 0,5 1-28 0 0,-1 0 0 0 0,0 0 0 0 0,1 0 0 0 0,-1-1 0 0 0,0-1 0 0 0,1 1 0 0 0,-1-1 0 0 0,0 0 0 0 0,1 0 0 0 0,10-4 0 0 0,6-3 273 0 0,33-18-1 0 0,2 0-89 0 0,-40 20-578 0 0,-1 0 0 0 0,1 1 0 0 0,0 1 1 0 0,0 1-1 0 0,1 0 0 0 0,19 1 0 0 0,-20 4-6802 0 0,1 4-2321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69 9216 0 0,'-2'-1'49'0'0,"1"0"1"0"0,-1 0 0 0 0,1 0-1 0 0,-1 1 1 0 0,1-1-1 0 0,-1 0 1 0 0,0 1 0 0 0,1-1-1 0 0,-1 1 1 0 0,0 0-1 0 0,1-1 1 0 0,-1 1-1 0 0,0 0 1 0 0,1 0 0 0 0,-1 0-1 0 0,0 1 1 0 0,0-1-1 0 0,1 0 1 0 0,-3 1 0 0 0,3-1 471 0 0,-1 0-1 0 0,1 0 1 0 0,0 0 0 0 0,-1 0 0 0 0,1 0 0 0 0,0-1 0 0 0,0 1 0 0 0,-1 0 0 0 0,1-1 0 0 0,0 1 0 0 0,0-1 0 0 0,0 1-1 0 0,-1-1 1 0 0,1 0 0 0 0,-2-1 0 0 0,3 2-462 0 0,1-1 0 0 0,-1 1 0 0 0,0 0 0 0 0,0-1 0 0 0,0 1 0 0 0,1 0 0 0 0,-1-1 0 0 0,0 1 0 0 0,0 0 0 0 0,1-1 0 0 0,-1 1 0 0 0,0 0 0 0 0,1 0 0 0 0,-1-1 0 0 0,0 1 0 0 0,1 0 0 0 0,-1 0 0 0 0,0-1 0 0 0,1 1 0 0 0,-1 0 0 0 0,0 0 0 0 0,1 0 0 0 0,-1 0 0 0 0,1 0 0 0 0,-1 0 0 0 0,1 0 0 0 0,0-1 0 0 0,13 0 418 0 0,-12 1-293 0 0,4-1 83 0 0,0-1-1 0 0,0 1 1 0 0,0-1-1 0 0,11-5 0 0 0,10-2 450 0 0,-6 2-288 0 0,42-9 434 0 0,-58 15-777 0 0,1 0 0 0 0,-1 1 0 0 0,0 0 0 0 0,1-1 0 0 0,-1 2 0 0 0,0-1 0 0 0,0 1 0 0 0,1-1 0 0 0,7 4 0 0 0,-11-4-83 0 0,-1 1 0 0 0,1 0 0 0 0,-1-1 0 0 0,0 1 0 0 0,1 0 0 0 0,-1 0 0 0 0,0 0 0 0 0,0 0 0 0 0,0 0 0 0 0,1 0 0 0 0,-1 0 0 0 0,0 0 0 0 0,0 1 0 0 0,-1-1 0 0 0,1 0 0 0 0,0 1 0 0 0,0-1 0 0 0,0 2 0 0 0,0 0 5 0 0,0 0 0 0 0,0 0 0 0 0,-1 0 0 0 0,1 1 0 0 0,-1-1 0 0 0,0 0-1 0 0,0 0 1 0 0,0 5 0 0 0,-2 4 8 0 0,-1 1-1 0 0,0-1 0 0 0,-6 17 0 0 0,9-28-15 0 0,-16 49 15 0 0,-9 25 29 0 0,20-64-33 0 0,1-1 0 0 0,-2 0 0 0 0,0 0 0 0 0,0 0 1 0 0,-7 8-1 0 0,5-9 0 0 0,3-2 3 0 0,0-1 0 0 0,-1 0-1 0 0,0 0 1 0 0,0 0 0 0 0,-9 6-1 0 0,10-10 50 0 0,53-22 151 0 0,-31 12 35 0 0,21-6-1 0 0,-32 12-155 0 0,-1 0-1 0 0,1 1 1 0 0,0 0 0 0 0,1 0-1 0 0,-1 1 1 0 0,0 0-1 0 0,11 0 1 0 0,-16 0-80 0 0,0 1 0 0 0,0-1 0 0 0,0 0 1 0 0,0 0-1 0 0,0 1 0 0 0,0-1 0 0 0,0 0 0 0 0,0 1 0 0 0,0-1 1 0 0,0 1-1 0 0,0-1 0 0 0,0 1 0 0 0,0 0 0 0 0,0-1 0 0 0,0 1 1 0 0,-1 0-1 0 0,1 0 0 0 0,0 0 0 0 0,0 0 0 0 0,0 1 1 0 0,0 0-3 0 0,0-1 1 0 0,-1 1 0 0 0,1 0 0 0 0,-1 0-1 0 0,1 0 1 0 0,-1 0 0 0 0,0 0 0 0 0,1 0-1 0 0,-1 0 1 0 0,-1 3 0 0 0,0 3 9 0 0,0 0 0 0 0,-1 0 0 0 0,0-1 0 0 0,-5 13 0 0 0,3-12 2 0 0,0 0 0 0 0,0-1-1 0 0,-1 1 1 0 0,0-1 0 0 0,-11 12-1 0 0,-33 29-4 0 0,-71 44-3909 0 0,117-90 3110 0 0,-3 1-3122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3 280 9216 0 0,'0'0'85'0'0,"0"0"0"0"0,-1 0-1 0 0,1-1 1 0 0,0 1 0 0 0,0 0 0 0 0,-1-1 0 0 0,1 1 0 0 0,0-1 0 0 0,0 1 0 0 0,0 0 0 0 0,0-1-1 0 0,-1 1 1 0 0,1 0 0 0 0,0-1 0 0 0,0 1 0 0 0,0-1 0 0 0,0 1 0 0 0,0-1 0 0 0,0 1 0 0 0,0 0-1 0 0,0-1 1 0 0,0 1 0 0 0,0-1 0 0 0,1 1 0 0 0,-1 0 0 0 0,0-1 0 0 0,0 1 0 0 0,0 0 0 0 0,0-1 0 0 0,1 1-1 0 0,-1 0 1 0 0,0-1 0 0 0,0 1 0 0 0,1 0 0 0 0,-1-1 0 0 0,0 1 0 0 0,0 0 0 0 0,1-1 0 0 0,-1 1-1 0 0,0 0 1 0 0,1 0 0 0 0,-1 0 0 0 0,0-1 0 0 0,1 1 0 0 0,8-7 2729 0 0,22-24 1791 0 0,21-11-2157 0 0,-11 0-1136 0 0,-36 37-1202 0 0,0 1 0 0 0,-1-1-1 0 0,1 0 1 0 0,-1 0-1 0 0,0 0 1 0 0,0 0 0 0 0,-1-1-1 0 0,5-9 1 0 0,-4 6 4 0 0,1 1-1 0 0,0 0 1 0 0,6-8 0 0 0,-6 9-52 0 0,0-1 0 0 0,0 1 1 0 0,4-10-1 0 0,-9 17-62 0 0,0-1 0 0 0,0 1 1 0 0,0 0-1 0 0,0-1 0 0 0,1 1 1 0 0,-1-1-1 0 0,0 1 0 0 0,0 0 1 0 0,0-1-1 0 0,1 1 0 0 0,-1 0 0 0 0,0-1 1 0 0,0 1-1 0 0,1 0 0 0 0,-1 0 1 0 0,0-1-1 0 0,1 1 0 0 0,-1 0 1 0 0,0 0-1 0 0,1-1 0 0 0,-1 1 0 0 0,0 0 1 0 0,1 0-1 0 0,-1 0 0 0 0,0 0 1 0 0,1 0-1 0 0,-1-1 0 0 0,1 1 0 0 0,-1 0 1 0 0,0 0-1 0 0,1 0 0 0 0,-1 0 1 0 0,1 0-1 0 0,-1 0 0 0 0,1 0 1 0 0,-1 0-1 0 0,0 1 0 0 0,1-1 0 0 0,-1 0 1 0 0,0 0-1 0 0,1 0 0 0 0,-1 0 1 0 0,1 0-1 0 0,-1 1 0 0 0,0-1 1 0 0,1 0-1 0 0,-1 0 0 0 0,1 1 0 0 0,0 0 0 0 0,0 0 0 0 0,-1 0 0 0 0,1-1 0 0 0,0 1 0 0 0,0 0 0 0 0,0 1 0 0 0,0-1 0 0 0,-1 0 0 0 0,1 0 0 0 0,-1 0 0 0 0,1 0-1 0 0,-1 1 1 0 0,1-1 0 0 0,0 2 0 0 0,1 16 0 0 0,1-2 0 0 0,0 29 0 0 0,-2-40 21 0 0,0 0 0 0 0,0 0 0 0 0,1 0-1 0 0,0 0 1 0 0,0 0 0 0 0,0 0 0 0 0,1 0-1 0 0,-1 0 1 0 0,1-1 0 0 0,1 0 0 0 0,-1 1 0 0 0,1-1-1 0 0,0 0 1 0 0,0-1 0 0 0,0 1 0 0 0,1-1 0 0 0,0 0-1 0 0,0 0 1 0 0,0 0 0 0 0,0-1 0 0 0,9 5 0 0 0,-10-6 45 0 0,0-1 1 0 0,0 0-1 0 0,1-1 1 0 0,-1 1-1 0 0,0-1 1 0 0,0 0-1 0 0,0 0 1 0 0,1 0-1 0 0,-1 0 1 0 0,0-1 0 0 0,0 0-1 0 0,0 0 1 0 0,0 0-1 0 0,0 0 1 0 0,0-1-1 0 0,7-3 1 0 0,1-1 41 0 0,-1 0 0 0 0,0-1-1 0 0,-1 0 1 0 0,13-11 0 0 0,-17 11-451 0 0,0 1-1 0 0,-1-1 1 0 0,1 0 0 0 0,-1 0 0 0 0,-1 0-1 0 0,1-1 1 0 0,-1 1 0 0 0,-1-1-1 0 0,4-9 1 0 0,2-9-8583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2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10 156 13824 0 0,'0'0'62'0'0,"-1"0"-1"0"0,1 0 1 0 0,0 0 0 0 0,-1 0 0 0 0,1 0 0 0 0,0 0 0 0 0,-1 0 0 0 0,1 0 0 0 0,0 0 0 0 0,-1-1 0 0 0,1 1 0 0 0,0 0 0 0 0,-1 0 0 0 0,1 0 0 0 0,0 0-1 0 0,-1 0 1 0 0,1-1 0 0 0,0 1 0 0 0,-1 0 0 0 0,1 0 0 0 0,0-1 0 0 0,0 1 0 0 0,-1 0 0 0 0,1 0 0 0 0,0-1 0 0 0,0 1 0 0 0,0 0 0 0 0,-1-1 0 0 0,1 0 0 0 0,1-11 4602 0 0,8-5 237 0 0,-3 10-4557 0 0,11-10 896 0 0,-11 10-861 0 0,1 0 1 0 0,0 1-1 0 0,0 0 0 0 0,10-7 0 0 0,-3 5-96 0 0,3-2 204 0 0,36-17 0 0 0,-46 24-453 0 0,0 1 0 0 0,0 0-1 0 0,0 0 1 0 0,0 1 0 0 0,0 0-1 0 0,0 0 1 0 0,1 1-1 0 0,13 0 1 0 0,-18 1-31 0 0,0-1 0 0 0,0 1 0 0 0,0-1-1 0 0,0 1 1 0 0,0 0 0 0 0,0 0 0 0 0,0 1 0 0 0,-1-1 0 0 0,1 0-1 0 0,0 1 1 0 0,-1 0 0 0 0,1-1 0 0 0,-1 1 0 0 0,0 0 0 0 0,0 1 0 0 0,0-1-1 0 0,0 0 1 0 0,0 0 0 0 0,0 1 0 0 0,0-1 0 0 0,-1 1 0 0 0,1 0-1 0 0,-1-1 1 0 0,0 1 0 0 0,0 0 0 0 0,0 0 0 0 0,0 0 0 0 0,1 5-1 0 0,0 3 6 0 0,-1 0-1 0 0,0 0 0 0 0,0 1 1 0 0,-1-1-1 0 0,-1 0 0 0 0,-2 17 0 0 0,0-14 73 0 0,-3 30 1044 0 0,17-44-1021 0 0,6-3-139 0 0,0 0 1 0 0,-1 0-1 0 0,32-13 0 0 0,-13 4-2325 0 0,65-17 0 0 0,-79 24 858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37 254 13360 0 0,'-2'0'156'0'0,"1"0"1"0"0,-1 0 0 0 0,1 0 0 0 0,-1 0 0 0 0,1 0 0 0 0,-1 0 0 0 0,1-1 0 0 0,-1 1-1 0 0,1 0 1 0 0,-1-1 0 0 0,1 1 0 0 0,-1-1 0 0 0,1 0 0 0 0,0 0 0 0 0,-1 1-1 0 0,1-1 1 0 0,0 0 0 0 0,0 0 0 0 0,-2-2 0 0 0,2 2 71 0 0,0 0-1 0 0,0-1 1 0 0,1 1 0 0 0,-1 0 0 0 0,1-1-1 0 0,-1 1 1 0 0,1 0 0 0 0,-1-1-1 0 0,1 1 1 0 0,0-3 0 0 0,0-10 867 0 0,0 9-936 0 0,0 1 1 0 0,0 0 0 0 0,1 0 0 0 0,0 0 0 0 0,0 0-1 0 0,0 0 1 0 0,0 0 0 0 0,1 0 0 0 0,0 0-1 0 0,-1 0 1 0 0,2 1 0 0 0,-1-1 0 0 0,0 1-1 0 0,0-1 1 0 0,1 1 0 0 0,5-5 0 0 0,4-3 121 0 0,0 1 0 0 0,1 0 1 0 0,0 1-1 0 0,20-10 1 0 0,62-25 1077 0 0,-34 18-971 0 0,-58 24-359 0 0,1 0-1 0 0,1 0 1 0 0,-1 1-1 0 0,0-1 1 0 0,0 1-1 0 0,1 1 1 0 0,-1-1 0 0 0,0 0-1 0 0,1 1 1 0 0,4 0-1 0 0,-7 0-21 0 0,-1 0 0 0 0,0 1 0 0 0,1-1 0 0 0,-1 0-1 0 0,0 1 1 0 0,1-1 0 0 0,-1 1 0 0 0,0 0 0 0 0,0-1 0 0 0,0 1-1 0 0,1 0 1 0 0,-1 0 0 0 0,0 0 0 0 0,0 0 0 0 0,0 0 0 0 0,0 0-1 0 0,-1 0 1 0 0,1 0 0 0 0,0 0 0 0 0,0 0 0 0 0,0 0 0 0 0,-1 0-1 0 0,1 1 1 0 0,-1-1 0 0 0,1 0 0 0 0,-1 1 0 0 0,1-1 0 0 0,-1 0-1 0 0,0 1 1 0 0,0-1 0 0 0,0 0 0 0 0,0 1 0 0 0,0-1 0 0 0,0 0-1 0 0,0 3 1 0 0,-1 19 49 0 0,-2 1-1 0 0,0-1 0 0 0,-1 1 1 0 0,-2-1-1 0 0,0-1 1 0 0,-1 1-1 0 0,-2-1 1 0 0,0 0-1 0 0,-1-1 0 0 0,-1 0 1 0 0,-1-1-1 0 0,-1 0 1 0 0,-28 33-1 0 0,35-47 68 0 0,3-3-115 0 0,0 0 1 0 0,1 0-1 0 0,-1 0 0 0 0,1 0 0 0 0,-1 1 0 0 0,1-1 1 0 0,0 1-1 0 0,0-1 0 0 0,0 1 0 0 0,-2 7 1 0 0,5-10-84 0 0,0-1 0 0 0,0 1 0 0 0,1 0 0 0 0,-1 0 0 0 0,0-1 0 0 0,0 1 0 0 0,0 0 0 0 0,1-1 0 0 0,-1 1 0 0 0,0-1 0 0 0,1 0 0 0 0,-1 1 0 0 0,0-1 0 0 0,1 0 1 0 0,1 0-1 0 0,-2 0-12 0 0,14 1 163 0 0,-1 0 0 0 0,1-2 0 0 0,-1 0 1 0 0,0 0-1 0 0,1-1 0 0 0,-1-1 0 0 0,21-7 0 0 0,-16 5 98 0 0,-1 0 0 0 0,1 2-1 0 0,36-3 1 0 0,-46 6-124 0 0,-3-1-43 0 0,-1 1 0 0 0,0 0 0 0 0,1 1 0 0 0,7 1 1 0 0,-13-2-7 0 0,1 0 1 0 0,0 0-1 0 0,0 1 1 0 0,0-1 0 0 0,0 0-1 0 0,0 1 1 0 0,0-1-1 0 0,0 0 1 0 0,-1 1-1 0 0,1-1 1 0 0,0 1 0 0 0,0 0-1 0 0,-1-1 1 0 0,1 1-1 0 0,0 0 1 0 0,-1-1-1 0 0,1 1 1 0 0,-1 0 0 0 0,1 0-1 0 0,-1-1 1 0 0,1 1-1 0 0,-1 0 1 0 0,1 0 0 0 0,-1 0-1 0 0,0 0 1 0 0,1 0-1 0 0,-1-1 1 0 0,0 1-1 0 0,0 0 1 0 0,0 0 0 0 0,0 2-1 0 0,0 2 95 0 0,-1 0 1 0 0,1 0-1 0 0,-1 0 0 0 0,-1-1 0 0 0,1 1 0 0 0,-1 0 1 0 0,0 0-1 0 0,0-1 0 0 0,0 1 0 0 0,0-1 0 0 0,-4 6 1 0 0,-6 6 37 0 0,-21 22 0 0 0,20-23-142 0 0,-9 11-335 0 0,-2-1 0 0 0,0-1 0 0 0,-1-1 0 0 0,-2-1 1 0 0,0-1-1 0 0,-54 30 0 0 0,76-48-222 0 0,0 0-1 0 0,1 0 1 0 0,0 0 0 0 0,-7 6-1 0 0,3-3-1534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0 623 14280 0 0,'0'0'2311'0'0,"1"-1"-1457"0"0,27-44 4441 0 0,-19 29-4217 0 0,-1-1 1 0 0,8-25-1 0 0,27-128 2427 0 0,-19 68-3322 0 0,-15 55-183 0 0,-9 47 11 0 0,0-1 0 0 0,0 1 0 0 0,0 0 0 0 0,0 0 0 0 0,0 0 0 0 0,0-1 0 0 0,0 1 0 0 0,0 0 0 0 0,0 0 0 0 0,0 0 0 0 0,0-1 0 0 0,0 1 0 0 0,0 0 0 0 0,0 0 0 0 0,0 0 0 0 0,1-1 0 0 0,-1 1 0 0 0,0 0-1 0 0,0 0 1 0 0,0 0 0 0 0,0 0 0 0 0,0 0 0 0 0,1-1 0 0 0,-1 1 0 0 0,0 0 0 0 0,0 0 0 0 0,0 0 0 0 0,0 0 0 0 0,1 0 0 0 0,-1 0 0 0 0,0 0 0 0 0,0 0 0 0 0,0 0 0 0 0,1 0 0 0 0,-1 0 0 0 0,0-1 0 0 0,0 1 0 0 0,0 0 0 0 0,1 0 0 0 0,-1 0 0 0 0,0 1 0 0 0,0-1 0 0 0,0 0 0 0 0,1 0 0 0 0,-1 0 0 0 0,0 0 0 0 0,0 0 0 0 0,0 0 0 0 0,1 0 0 0 0,-1 0-1 0 0,0 0 1 0 0,3 4 350 0 0,-1 1-405 0 0,0 0 0 0 0,0 1 1 0 0,0-1-1 0 0,-1 1 0 0 0,0-1 1 0 0,0 1-1 0 0,0 8 0 0 0,-1-7-43 0 0,1-1-1 0 0,0 1 1 0 0,0 0-1 0 0,1-1 1 0 0,3 10-1 0 0,1-2 88 0 0,1 2 0 0 0,14 24 0 0 0,-18-35 0 0 0,1 0 0 0 0,-1-1 0 0 0,1 1 0 0 0,1 0 0 0 0,-1-1 0 0 0,0 0 0 0 0,1 0 0 0 0,6 4 0 0 0,-5-5 65 0 0,-1 0-1 0 0,0 0 0 0 0,1-1 1 0 0,-1 1-1 0 0,1-1 1 0 0,0 0-1 0 0,0-1 0 0 0,0 0 1 0 0,0 1-1 0 0,0-2 1 0 0,0 1-1 0 0,8-1 0 0 0,-11 0-21 0 0,1-1 0 0 0,-1 1 0 0 0,0-1 0 0 0,1 0 0 0 0,-1 0 0 0 0,0 0 1 0 0,0 0-1 0 0,1-1 0 0 0,-1 1 0 0 0,0-1 0 0 0,0 0 0 0 0,-1 0 0 0 0,1 0 0 0 0,0 0 0 0 0,-1 0 0 0 0,1-1 0 0 0,-1 1 0 0 0,1-1 0 0 0,-1 1 0 0 0,0-1 0 0 0,0 0 0 0 0,2-6 0 0 0,20-41 102 0 0,14-29-125 0 0,-34 72-20 0 0,-1-1 0 0 0,0 0 0 0 0,0 0 0 0 0,-1 0 0 0 0,0 0 0 0 0,0 0 0 0 0,-1 0 0 0 0,1-12 0 0 0,-2 1 0 0 0,0 0 0 0 0,-5-30 0 0 0,4 42-581 0 0,0 0 1 0 0,0 0-1 0 0,-1 0 0 0 0,0 0 1 0 0,0 1-1 0 0,0-1 0 0 0,-1 1 1 0 0,0-1-1 0 0,-5-7 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3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15 167 11056 0 0,'-9'-20'2451'0'0,"8"16"-1028"0"0,0-1-1 0 0,0 1 1 0 0,0 0 0 0 0,0 0-1 0 0,1-1 1 0 0,0 1-1 0 0,0 0 1 0 0,1-8 0 0 0,-1 7-1109 0 0,1 1 0 0 0,1-1 0 0 0,-1 0 1 0 0,3-5-1 0 0,-2 6-199 0 0,1 0 1 0 0,0 0-1 0 0,0 1 0 0 0,0-1 1 0 0,0 1-1 0 0,1-1 1 0 0,-1 1-1 0 0,1 0 1 0 0,0 0-1 0 0,0 1 0 0 0,0-1 1 0 0,8-3-1 0 0,3-3 91 0 0,-11 7-181 0 0,0 0 0 0 0,0 0 0 0 0,0 0 0 0 0,1 0-1 0 0,-1 1 1 0 0,0 0 0 0 0,0-1 0 0 0,1 2-1 0 0,-1-1 1 0 0,7 0 0 0 0,-8 1-19 0 0,-1 0-1 0 0,1 0 1 0 0,-1 1-1 0 0,1-1 1 0 0,-1 0-1 0 0,1 1 1 0 0,-1 0 0 0 0,1 0-1 0 0,-1 0 1 0 0,0 0-1 0 0,1 0 1 0 0,-1 0-1 0 0,0 0 1 0 0,0 1 0 0 0,0-1-1 0 0,0 1 1 0 0,0-1-1 0 0,0 1 1 0 0,2 2-1 0 0,-3-1-21 0 0,0-1-1 0 0,0 0 1 0 0,-1 0-1 0 0,1 0 1 0 0,0 1-1 0 0,-1-1 1 0 0,1 1-1 0 0,-1-1 1 0 0,0 0-1 0 0,0 1 1 0 0,0-1-1 0 0,0 4 1 0 0,-1 1 44 0 0,0 0 1 0 0,0 0 0 0 0,-3 8-1 0 0,-31 76 243 0 0,19-53-192 0 0,15-37 71 0 0,5 0-75 0 0,0 0-1 0 0,0 0 0 0 0,0-1 0 0 0,0 1 0 0 0,0-1 0 0 0,0 0 0 0 0,0 0 1 0 0,-1 0-1 0 0,1-1 0 0 0,0 0 0 0 0,0 1 0 0 0,7-4 0 0 0,11 0 153 0 0,4 1-1277 0 0,0 1 0 0 0,45 2-1 0 0,-46 4-402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4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71 101 3224 0 0,'0'-3'201'0'0,"-1"0"0"0"0,1 0 0 0 0,0 1 0 0 0,-1-1-1 0 0,0 0 1 0 0,-2-4 0 0 0,-16-29 7881 0 0,10 20-6141 0 0,8 14-1540 0 0,0 0 0 0 0,-1 0 0 0 0,1 1 0 0 0,0-1 0 0 0,-1 0 0 0 0,1 0 0 0 0,-4-2 0 0 0,3 0-117 0 0,2 4-242 0 0,0 0 0 0 0,0 0 0 0 0,0 0 0 0 0,0-1 0 0 0,0 1 0 0 0,0 0 0 0 0,0 0 0 0 0,-1 0-1 0 0,1-1 1 0 0,0 1 0 0 0,0 0 0 0 0,0 0 0 0 0,0 0 0 0 0,0-1 0 0 0,-1 1 0 0 0,1 0 0 0 0,0 0 0 0 0,0 0 0 0 0,0 0 0 0 0,-1 0 0 0 0,1 0-1 0 0,0 0 1 0 0,0-1 0 0 0,0 1 0 0 0,-1 0 0 0 0,1 0 0 0 0,0 0 0 0 0,0 0 0 0 0,-1 0 0 0 0,1 0 0 0 0,0 0-38 0 0,-1 0 1 0 0,1 1-1 0 0,0-1 1 0 0,0 0-1 0 0,-1 0 1 0 0,1 1-1 0 0,0-1 1 0 0,0 0-1 0 0,0 0 1 0 0,0 1-1 0 0,-1-1 1 0 0,1 0-1 0 0,0 0 1 0 0,0 1-1 0 0,0-1 1 0 0,0 0-1 0 0,0 1 1 0 0,0-1-1 0 0,0 0 1 0 0,0 1 0 0 0,0-1-1 0 0,0 0 1 0 0,0 1-1 0 0,0-1 1 0 0,0 0-1 0 0,0 0 1 0 0,0 1-1 0 0,0-1 1 0 0,0 0-1 0 0,0 1 1 0 0,0-1-1 0 0,0 0 1 0 0,0 1-1 0 0,1-1 1 0 0,-1 0-1 0 0,0 1 12 0 0,0 4-13 0 0,0-1 0 0 0,0 1 0 0 0,0 0-1 0 0,-1-1 1 0 0,-1 6 0 0 0,-1 12-4 0 0,0 29 1 0 0,-1 44 0 0 0,22 224 0 0 0,-17-312 0 0 0,22 624 132 0 0,-21-612-111 0 0,-2-16-18 0 0,1 0 0 0 0,-1 0 0 0 0,0 0 0 0 0,0 0 0 0 0,0 0 0 0 0,0 0-1 0 0,-1 4 1 0 0,1-7-8 0 0,0 0-1 0 0,0 0 1 0 0,0 1-1 0 0,0-1 1 0 0,0 0-1 0 0,0 0 0 0 0,0 0 1 0 0,0 0-1 0 0,0 0 1 0 0,0 0-1 0 0,0 0 1 0 0,0 0-1 0 0,0 1 0 0 0,0-1 1 0 0,-1 0-1 0 0,1 0 1 0 0,0 0-1 0 0,0 0 1 0 0,0 0-1 0 0,0 0 1 0 0,0 0-1 0 0,0 0 0 0 0,0 0 1 0 0,0 0-1 0 0,-1 0 1 0 0,1 0-1 0 0,0 0 1 0 0,0 0-1 0 0,0 0 0 0 0,0 0 1 0 0,0 0-1 0 0,0 0 1 0 0,0 0-1 0 0,-1 0 1 0 0,1 0-1 0 0,0 0 1 0 0,0 0-1 0 0,0 0 0 0 0,0 0 1 0 0,0 0-1 0 0,0 0 1 0 0,-1 0-1 0 0,1 0 1 0 0,0 0-1 0 0,0 0 0 0 0,0 0 1 0 0,0 0-1 0 0,0 0 1 0 0,0 0-1 0 0,0 0 1 0 0,0 0-1 0 0,0-1 0 0 0,-1 1 1 0 0,1 0-1 0 0,0 0 1 0 0,0 0-1 0 0,0 0 1 0 0,0 0-1 0 0,0 0 1 0 0,0 0-1 0 0,0 0 0 0 0,0-1 1 0 0,0 1-1 0 0,0 0 1 0 0,0 0-1 0 0,0 0 1 0 0,0 0-1 0 0,0-1 0 0 0,-1 1-38 0 0,-4-5-240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4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0 385 12896 0 0,'0'-3'136'0'0,"1"0"1"0"0,-1 0-1 0 0,0 0 1 0 0,1 0-1 0 0,0 0 1 0 0,0 0-1 0 0,0 0 1 0 0,0 0-1 0 0,0 0 0 0 0,0 1 1 0 0,1-1-1 0 0,0 0 1 0 0,-1 1-1 0 0,1-1 1 0 0,0 1-1 0 0,0 0 1 0 0,0-1-1 0 0,1 1 1 0 0,-1 0-1 0 0,3-2 1 0 0,5-3 351 0 0,1 1 0 0 0,0 0-1 0 0,21-7 1 0 0,-9 3-378 0 0,14-7 223 0 0,1 2 0 0 0,1 1-1 0 0,0 2 1 0 0,78-12-1 0 0,-16 8 533 0 0,16-1-114 0 0,121-8-636 0 0,159-21-21 0 0,-89 9-238 0 0,-255 31 130 0 0,204-16 534 0 0,-136 10 402 0 0,33 0 129 0 0,-112 7-713 0 0,-3 1 765 0 0,-28 3-274 0 0,4 2-266 0 0,-10 12-306 0 0,-4-10-194 0 0,1 9 74 0 0,-3-11-120 0 0,1 0 0 0 0,0 0-1 0 0,0 1 1 0 0,1-1 0 0 0,-1 0 0 0 0,0 0 0 0 0,0 0 0 0 0,1 1-1 0 0,-1-1 1 0 0,0 0 0 0 0,1 1 0 0 0,2 5 57 0 0,0 0 0 0 0,0 0 0 0 0,-1 1 0 0 0,0-1 0 0 0,-1 1 1 0 0,0-1-1 0 0,1 16 0 0 0,2 14-14 0 0,2-6-6 0 0,-2 1 1 0 0,1 40-1 0 0,-3 58 3 0 0,-1 54-61 0 0,8 147 4 0 0,-7-299 0 0 0,12 177 0 0 0,-11-172 16 0 0,1 0 0 0 0,2 0 0 0 0,20 67 0 0 0,-20-86-3 0 0,3 25-1 0 0,1 4 94 0 0,-8-41-66 0 0,-1 1-1 0 0,0 0 1 0 0,0-1 0 0 0,-1 1-1 0 0,0 0 1 0 0,0 0 0 0 0,0-1-1 0 0,-2 8 1 0 0,1-12-24 0 0,0 0 1 0 0,1 0-1 0 0,-1 0 0 0 0,0-1 1 0 0,-1 1-1 0 0,1 0 0 0 0,0-1 1 0 0,0 1-1 0 0,-3 2 0 0 0,-7 11 149 0 0,9-13-156 0 0,1-1 1 0 0,0 1-1 0 0,-1-1 0 0 0,1 1 0 0 0,-1-1 1 0 0,1 0-1 0 0,-1 1 0 0 0,0-1 0 0 0,1 0 1 0 0,-1 0-1 0 0,0 0 0 0 0,0-1 0 0 0,0 1 1 0 0,1 0-1 0 0,-1-1 0 0 0,0 1 0 0 0,0-1 1 0 0,-3 1-1 0 0,-6 2 42 0 0,0-1-23 0 0,1 0 1 0 0,-1-1-1 0 0,1 0 1 0 0,-1 0-1 0 0,-19-2 0 0 0,-6 0-25 0 0,-184 17 40 0 0,83-5-22 0 0,74-6-12 0 0,-190 5 110 0 0,-207-33 73 0 0,-112-31 369 0 0,406 44-18 0 0,56 13-439 0 0,107-3-136 0 0,0 0 0 0 0,-1 1 0 0 0,1-1 0 0 0,0 1 0 0 0,0 0 0 0 0,0 0 0 0 0,0 0 0 0 0,0 0 0 0 0,0 0 0 0 0,0 1 0 0 0,0 0 0 0 0,1-1 0 0 0,-1 1 0 0 0,0 0 0 0 0,1 0 0 0 0,0 0 0 0 0,-1 1 0 0 0,-3 4 0 0 0,4-4-738 0 0,0 1 1 0 0,0-1 0 0 0,1 0 0 0 0,-1 1-1 0 0,-1 5 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4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398 233 7368 0 0,'-2'-15'786'0'0,"1"8"-207"0"0,1 0-1 0 0,0 0 0 0 0,0 0 0 0 0,1 0 0 0 0,0 0 0 0 0,0 0 0 0 0,3-8 0 0 0,1-2 1328 0 0,13-27-1 0 0,16-36 2734 0 0,-33 80-4605 0 0,-1-1 0 0 0,0 1 0 0 0,0-1 1 0 0,0 1-1 0 0,0-1 0 0 0,1 0 0 0 0,-1 1 0 0 0,0-1 1 0 0,0 1-1 0 0,0-1 0 0 0,0 1 0 0 0,0-1 0 0 0,0 1 1 0 0,0-1-1 0 0,-1 1 0 0 0,1-1 0 0 0,0 0 0 0 0,0 1-6 0 0,0-1-1 0 0,-1 1 1 0 0,1 0-1 0 0,0 0 0 0 0,0 0 1 0 0,0 0-1 0 0,-1-1 1 0 0,1 1-1 0 0,0 0 0 0 0,0 0 1 0 0,-1 0-1 0 0,1 0 1 0 0,0 0-1 0 0,0 0 0 0 0,-1 0 1 0 0,1 0-1 0 0,0 0 1 0 0,-1 0-1 0 0,1 0 0 0 0,0 0 1 0 0,0 0-1 0 0,-1 0 1 0 0,1 0-1 0 0,-1 0 0 0 0,-20 8 912 0 0,17-5-912 0 0,-20 9 145 0 0,2 0-1 0 0,-1 2 1 0 0,2 1 0 0 0,0 1-1 0 0,1 1 1 0 0,0 0-1 0 0,1 1 1 0 0,-23 31-1 0 0,19-19-83 0 0,2 1 0 0 0,1 1 0 0 0,2 1 0 0 0,1 1 0 0 0,-18 49 0 0 0,12-20 734 0 0,-21 100-1 0 0,38-137-529 0 0,2-1 1 0 0,2 1-1 0 0,0 0 1 0 0,1-1-1 0 0,2 1 1 0 0,0 0-1 0 0,6 29 1 0 0,-5-48-328 0 0,-1-1 0 0 0,1 1 1 0 0,0-1-1 0 0,1 1 0 0 0,-1-1 0 0 0,1 0 1 0 0,1 0-1 0 0,-1 0 0 0 0,1 0 1 0 0,6 7-1 0 0,-7-10 25 0 0,1 1-1 0 0,0-1 1 0 0,0 0-1 0 0,-1 0 1 0 0,2-1 0 0 0,-1 1-1 0 0,0-1 1 0 0,0 0-1 0 0,1 0 1 0 0,-1-1 0 0 0,1 1-1 0 0,0-1 1 0 0,-1 0 0 0 0,1 0-1 0 0,6 0 1 0 0,1 0-342 0 0,0-1 0 0 0,0-1 0 0 0,0 0 0 0 0,0 0 0 0 0,22-7 0 0 0,-7 0-916 0 0,35-15 1 0 0,-22 3-273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19263 0 0,'0'0'1472'0'0,"6"14"-832"0"0,-2-4 226 0 0,1-1 0 0 0,1-1 0 0 0,-1 1-1 0 0,13 13 1 0 0,-10-12-235 0 0,0 0 1 0 0,9 16-1 0 0,-11-16-558 0 0,-1 1 1 0 0,0 0 0 0 0,4 14-1 0 0,-8-20-27 0 0,1 1-1 0 0,-1 0 1 0 0,-1 0 0 0 0,1-1-1 0 0,-1 1 1 0 0,0 0 0 0 0,0 0-1 0 0,-3 11 1 0 0,2-8-391 0 0,-1 0 0 0 0,-1 0 0 0 0,1 0 0 0 0,-1 0 0 0 0,-1-1 0 0 0,-6 12 1 0 0,-1-1-946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4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19807 0 0,'0'0'120'0'0,"0"0"0"0"0,0-1-1 0 0,0 1 1 0 0,0 0 0 0 0,0-1-1 0 0,0 1 1 0 0,0 0 0 0 0,0-1-1 0 0,0 1 1 0 0,0 0 0 0 0,0-1-1 0 0,0 1 1 0 0,1 0 0 0 0,-1-1-1 0 0,0 1 1 0 0,0 0 0 0 0,0-1-1 0 0,0 1 1 0 0,1 0 0 0 0,-1 0-1 0 0,0-1 1 0 0,0 1 0 0 0,1 0-1 0 0,-1 0 1 0 0,0-1 0 0 0,0 1-1 0 0,1 0 1 0 0,-1 0 0 0 0,0 0-1 0 0,1-1 1 0 0,-1 1 0 0 0,0 0-1 0 0,1 0 1 0 0,-1 0 0 0 0,0 0-1 0 0,1 0 1 0 0,-1 0 0 0 0,0 0-1 0 0,1 0 1 0 0,-1 0 0 0 0,21-3 765 0 0,-13 2-431 0 0,88-24 836 0 0,-74 21-1623 0 0,0 0 836 0 0,0 1 0 0 0,36-1-1 0 0,-51 4-903 0 0,1 0 0 0 0,-1 1 1 0 0,1 0-1 0 0,11 4 0 0 0,-14-3-510 0 0,-1 0-1 0 0,1 0 1 0 0,0 0 0 0 0,-1 0 0 0 0,1 1 0 0 0,-1 0 0 0 0,7 5 0 0 0,1 7-7362 0 0</inkml:trace>
  <inkml:trace contextRef="#ctx0" brushRef="#br0" timeOffset="1">29 370 11520 0 0,'-2'0'381'0'0,"0"1"0"0"0,-1-1 1 0 0,1 1-1 0 0,0 0 0 0 0,0 0 1 0 0,0 0-1 0 0,0 0 0 0 0,0 0 1 0 0,0 9 6107 0 0,13-3-3951 0 0,-4-4-2357 0 0,1 0-1 0 0,0-1 1 0 0,0 0-1 0 0,-1-1 1 0 0,1 1 0 0 0,0-1-1 0 0,1-1 1 0 0,10 0-1 0 0,10-2-250 0 0,29-6-1 0 0,6 0-965 0 0,-27 6-256 0 0,2 1-76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4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12 226 13968 0 0,'-8'-11'1486'0'0,"7"9"-1420"0"0,1 0 0 0 0,-1 1-1 0 0,1-1 1 0 0,-1 0 0 0 0,1 0 0 0 0,0 0-1 0 0,0 0 1 0 0,0 0 0 0 0,0-1 0 0 0,0 1-1 0 0,0 0 1 0 0,1 1 0 0 0,-1-1 0 0 0,1 0-1 0 0,-1 0 1 0 0,1 0 0 0 0,0 0 0 0 0,1-2-1 0 0,8-7 341 0 0,0 0 0 0 0,0 2 0 0 0,1-1 0 0 0,0 1 0 0 0,17-10 0 0 0,66-31 1562 0 0,-63 34-1324 0 0,28-11 309 0 0,-52 24-830 0 0,1 1 0 0 0,-1 0 1 0 0,1 0-1 0 0,0 1 0 0 0,16-2 0 0 0,-23 3-121 0 0,0 0-1 0 0,0 0 0 0 0,0 0 0 0 0,0 0 0 0 0,0 0 1 0 0,0 0-1 0 0,-1 0 0 0 0,1 1 0 0 0,0-1 0 0 0,0 0 1 0 0,0 0-1 0 0,0 1 0 0 0,0-1 0 0 0,0 1 1 0 0,0-1-1 0 0,0 1 0 0 0,-1-1 0 0 0,1 1 0 0 0,0-1 1 0 0,0 1-1 0 0,-1 0 0 0 0,1-1 0 0 0,0 1 0 0 0,-1 0 1 0 0,1 0-1 0 0,-1-1 0 0 0,1 1 0 0 0,-1 0 1 0 0,1 0-1 0 0,-1 0 0 0 0,0 0 0 0 0,1 0 0 0 0,-1 0 1 0 0,0 0-1 0 0,0 1 0 0 0,1 2 5 0 0,-1 1 1 0 0,0 0-1 0 0,-1 0 0 0 0,1-1 0 0 0,-3 10 0 0 0,1-4-3 0 0,-1-1 19 0 0,1-1 1 0 0,-1 1-1 0 0,0-1 0 0 0,-1 0 0 0 0,-4 8 1 0 0,-6 14 75 0 0,-17 37-130 0 0,-44 71 0 0 0,65-123 243 0 0,0 1 0 0 0,-23 24-1 0 0,31-39-92 0 0,29 4 364 0 0,-6-8-189 0 0,0-1 1 0 0,32-10-1 0 0,-5 1 139 0 0,-46 12-417 0 0,91-16 774 0 0,-84 16-720 0 0,0 0 1 0 0,0 1 0 0 0,0 0-1 0 0,0 1 1 0 0,0 0 0 0 0,0 0-1 0 0,0 0 1 0 0,11 5 0 0 0,-18-6-59 0 0,0 1-1 0 0,-1-1 1 0 0,1 1 0 0 0,-1 0-1 0 0,0 0 1 0 0,1-1 0 0 0,-1 1 0 0 0,0 0-1 0 0,1 0 1 0 0,-1 0 0 0 0,0 0 0 0 0,0 1-1 0 0,0-1 1 0 0,0 0 0 0 0,0 0 0 0 0,0 1-1 0 0,0-1 1 0 0,0 1 0 0 0,-1-1 0 0 0,1 0-1 0 0,0 1 1 0 0,-1-1 0 0 0,1 1-1 0 0,-1 0 1 0 0,0-1 0 0 0,0 1 0 0 0,1-1-1 0 0,-1 1 1 0 0,0 0 0 0 0,0-1 0 0 0,0 1-1 0 0,-1-1 1 0 0,1 1 0 0 0,0-1 0 0 0,0 1-1 0 0,-1 0 1 0 0,1-1 0 0 0,-1 1-1 0 0,-1 1 1 0 0,-1 5 39 0 0,-1-1 0 0 0,0 1-1 0 0,-1-1 1 0 0,1-1 0 0 0,-1 1-1 0 0,-10 9 1 0 0,-14 15-11 0 0,-62 61 120 0 0,71-74-129 0 0,-1 0 0 0 0,-42 26 0 0 0,48-35-870 0 0,-1 0-1 0 0,0-1 1 0 0,-1-1-1 0 0,-31 10 1 0 0,31-14-8109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17503 0 0,'5'-16'1904'0'0,"-2"11"-1590"0"0,-1 0-1 0 0,0-1 0 0 0,3-9 0 0 0,3-9 1170 0 0,2-1-185 0 0,-2 0-1 0 0,8-34 1 0 0,9-27-383 0 0,-5 11-443 0 0,9-30-68 0 0,-1 7-184 0 0,-28 125-231 0 0,1 88-93 0 0,1-69 83 0 0,-1-29 21 0 0,1 0 0 0 0,0 0 0 0 0,1 0 0 0 0,2 0 0 0 0,-1 0 0 0 0,2-1 0 0 0,0 0 0 0 0,1 0 0 0 0,1-1 0 0 0,12 19 0 0 0,-18-30 21 0 0,1 0-1 0 0,0-1 1 0 0,0 1-1 0 0,0-1 0 0 0,1 0 1 0 0,-1 0-1 0 0,1 0 1 0 0,0 0-1 0 0,0-1 1 0 0,0 0-1 0 0,0 1 1 0 0,0-2-1 0 0,0 1 1 0 0,0 0-1 0 0,1-1 1 0 0,5 2-1 0 0,-7-3-1 0 0,0 0 0 0 0,0 0 1 0 0,1 0-1 0 0,-1 0 0 0 0,0 0 0 0 0,1-1 0 0 0,-1 1 0 0 0,0-1 1 0 0,0 0-1 0 0,1 0 0 0 0,-1 0 0 0 0,0 0 0 0 0,0-1 0 0 0,0 1 1 0 0,0-1-1 0 0,-1 0 0 0 0,1 0 0 0 0,0 0 0 0 0,-1 0 0 0 0,1 0 1 0 0,-1-1-1 0 0,0 1 0 0 0,2-4 0 0 0,4-4 92 0 0,-1-1 0 0 0,-1 0 0 0 0,0 0 0 0 0,0-1 0 0 0,-1 1-1 0 0,5-18 1 0 0,-2-1 61 0 0,7-46-1 0 0,-15 70-213 0 0,9-66 208 0 0,-8 62-415 0 0,-1 0 1 0 0,0 0-1 0 0,-1 0 0 0 0,0 0 1 0 0,-3-11-1 0 0,4 21 144 0 0,0-1 1 0 0,0 1-1 0 0,0-1 0 0 0,0 1 1 0 0,0-1-1 0 0,0 1 1 0 0,0-1-1 0 0,0 1 0 0 0,0 0 1 0 0,-1-1-1 0 0,1 1 0 0 0,0-1 1 0 0,0 1-1 0 0,0-1 1 0 0,-1 1-1 0 0,1 0 0 0 0,0-1 1 0 0,-1 1-1 0 0,1 0 1 0 0,0-1-1 0 0,-1 1 0 0 0,1 0 1 0 0,0 0-1 0 0,-1-1 1 0 0,1 1-1 0 0,-1 0 0 0 0,1 0 1 0 0,-1 0-1 0 0,1-1 1 0 0,0 1-1 0 0,-1 0 0 0 0,1 0 1 0 0,-1 0-1 0 0,1 0 0 0 0,-1 0 1 0 0,1 0-1 0 0,-1 0 1 0 0,1 0-1 0 0,-1 0 0 0 0,1 0 1 0 0,0 0-1 0 0,-1 0 1 0 0,1 0-1 0 0,-1 0 0 0 0,1 1 1 0 0,-1-1-1 0 0,1 0 1 0 0,-1 0-1 0 0,1 0 0 0 0,0 1 1 0 0,-1-1-1 0 0,1 0 0 0 0,0 1 1 0 0,-1-1-1 0 0,1 0 1 0 0,0 1-1 0 0,-1-1 0 0 0,1 0 1 0 0,0 1-1 0 0,0-1 1 0 0,-1 1-1 0 0,1 0 0 0 0,-7 15-2039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55 11520 0 0,'-6'0'1040'0'0,"-15"0"-1552"0"0,18 1 1164 0 0,0-1 0 0 0,0 1 0 0 0,0 0 0 0 0,0 0 0 0 0,0 0 0 0 0,0 1 0 0 0,1-1 0 0 0,-1 0 0 0 0,0 1 0 0 0,1 0 0 0 0,-1 0 0 0 0,1 0 0 0 0,-1 0 0 0 0,1 0 0 0 0,-3 4-1 0 0,-8 15 1059 0 0,11-15-1538 0 0,0-1 1 0 0,0 1 0 0 0,1-1 0 0 0,0 1-1 0 0,0-1 1 0 0,0 1 0 0 0,1 0 0 0 0,0 0 0 0 0,0-1-1 0 0,0 1 1 0 0,1 0 0 0 0,0-1 0 0 0,0 1-1 0 0,0 0 1 0 0,1-1 0 0 0,0 1 0 0 0,0-1-1 0 0,0 0 1 0 0,1 0 0 0 0,0 0 0 0 0,0 0 0 0 0,0 0-1 0 0,5 6 1 0 0,-5-8-103 0 0,0 0-1 0 0,0-1 0 0 0,0 1 1 0 0,0-1-1 0 0,0 1 1 0 0,1-1-1 0 0,-1 0 1 0 0,1-1-1 0 0,0 1 1 0 0,-1 0-1 0 0,1-1 0 0 0,0 0 1 0 0,0 0-1 0 0,8 1 1 0 0,-7-1-20 0 0,1-1 1 0 0,0 1 0 0 0,-1-1 0 0 0,1-1 0 0 0,0 1-1 0 0,-1-1 1 0 0,1 0 0 0 0,-1 0 0 0 0,1 0-1 0 0,5-3 1 0 0,-4 1 0 0 0,-1-1-1 0 0,0 1 0 0 0,-1-1 1 0 0,1 0-1 0 0,0 0 1 0 0,-1-1-1 0 0,0 0 0 0 0,0 0 1 0 0,-1 0-1 0 0,1 0 1 0 0,-1-1-1 0 0,0 0 0 0 0,-1 0 1 0 0,1 0-1 0 0,-1 0 1 0 0,0 0-1 0 0,-1-1 0 0 0,1 1 1 0 0,1-10-1 0 0,-3 9-228 0 0,0 0 0 0 0,0 0-1 0 0,0 1 1 0 0,-1-1 0 0 0,0 0-1 0 0,0 0 1 0 0,-1 0 0 0 0,-2-11-1 0 0,1 12-638 0 0,0 1-1 0 0,0-1 1 0 0,0 1-1 0 0,0-1 1 0 0,-1 1-1 0 0,0 0 1 0 0,0 0 0 0 0,-1 0-1 0 0,1 1 1 0 0,-8-8-1 0 0,-6-2-7944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9216 0 0,'-7'8'11560'0'0,"15"-4"-9895"0"0,11 2-2553 0 0,-5-4 1351 0 0,-1-1 0 0 0,1 0-1 0 0,0-1 1 0 0,15-2 0 0 0,-18 2-514 0 0,-1-1 0 0 0,1 2 0 0 0,-1-1 0 0 0,1 1 0 0 0,-1 1 1 0 0,0 0-1 0 0,1 0 0 0 0,18 8 0 0 0,-26-8-290 0 0,0 0 0 0 0,-1 0 0 0 0,1 0 0 0 0,0 0 0 0 0,-1 0 0 0 0,1 1 0 0 0,-1-1 1 0 0,1 1-1 0 0,-1 0 0 0 0,0-1 0 0 0,2 6 0 0 0,3 9-1194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18431 0 0,'0'0'2024'0'0,"3"8"-1392"0"0,5-3 104 0 0,0 0 32 0 0,1-1 0 0 0,2-1-672 0 0,1-3-96 0 0,4 0-96 0 0,1 0 16 0 0,-1 0 8 0 0,4 0 0 0 0,3-3 0 0 0,0 3-6088 0 0,2-2-1215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4144 0 0,'-6'-2'8480'0'0,"3"9"-8944"0"0,3-1 176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57 13824 0 0,'-2'-1'72'0'0,"0"1"0"0"0,0-1 0 0 0,1 0 0 0 0,-1 0 0 0 0,0 0 0 0 0,1 0 0 0 0,-1 0 0 0 0,1 0 0 0 0,0-1 0 0 0,-1 1 0 0 0,1 0 0 0 0,0-1 0 0 0,0 1 0 0 0,0-1 0 0 0,0 1 0 0 0,0-1 0 0 0,0 1 0 0 0,0-1 0 0 0,0 0 0 0 0,-1-3 0 0 0,2-4 655 0 0,0 0 1032 0 0,3 2 2666 0 0,-3 7-4398 0 0,0 0-1 0 0,0-1 0 0 0,0 1 1 0 0,0 0-1 0 0,0 0 0 0 0,0 0 1 0 0,0 0-1 0 0,0 0 1 0 0,0 0-1 0 0,0 0 0 0 0,0 0 1 0 0,1 0-1 0 0,-1 0 0 0 0,0 0 1 0 0,0 0-1 0 0,0-1 0 0 0,0 1 1 0 0,0 0-1 0 0,0 0 0 0 0,0 0 1 0 0,1 0-1 0 0,-1 0 0 0 0,0 0 1 0 0,0 0-1 0 0,0 0 1 0 0,0 0-1 0 0,0 0 0 0 0,0 0 1 0 0,0 0-1 0 0,1 0 0 0 0,-1 0 1 0 0,0 1-1 0 0,0-1 0 0 0,0 0 1 0 0,0 0-1 0 0,0 0 0 0 0,0 0 1 0 0,0 0-1 0 0,0 0 0 0 0,1 0 1 0 0,-1 0-1 0 0,0 0 1 0 0,0 0-1 0 0,0 0 0 0 0,0 0 1 0 0,0 0-1 0 0,0 1 0 0 0,0-1 1 0 0,0 0-1 0 0,0 0 0 0 0,0 0 1 0 0,0 0-1 0 0,0 0 0 0 0,0 0 1 0 0,0 0-1 0 0,0 1 0 0 0,0-1 1 0 0,0 0-1 0 0,0 0 0 0 0,0 0 1 0 0,0 0-1 0 0,0 0 1 0 0,0 0-1 0 0,0 0 0 0 0,0 1 1 0 0,0-1-1 0 0,0 0 0 0 0,0 0 1 0 0,0 0-1 0 0,2 8 232 0 0,2 6 104 0 0,-3-12-326 0 0,-1 0 0 0 0,1 0 0 0 0,-1 0 1 0 0,1 0-1 0 0,-1 0 0 0 0,0-1 0 0 0,1 1 0 0 0,-1 0 1 0 0,0 0-1 0 0,-1 3 0 0 0,-1 7 159 0 0,0 3-136 0 0,-1 0 1 0 0,-1 0 0 0 0,-7 20-1 0 0,9-28 4 0 0,1 0-1 0 0,-1 0 1 0 0,1 0-1 0 0,0 0 0 0 0,1 0 1 0 0,0 11-1 0 0,0-18-41 0 0,0 2 98 0 0,1 4 253 0 0,11 5 535 0 0,-10-9-928 0 0,0-1 0 0 0,0 0 0 0 0,0-1 1 0 0,0 1-1 0 0,0 0 0 0 0,0-1 0 0 0,0 1 0 0 0,0-1 0 0 0,0 1 0 0 0,0-1 0 0 0,0 0 0 0 0,0 0 0 0 0,0 0 1 0 0,0 0-1 0 0,4-1 0 0 0,34-8 473 0 0,-34 7-402 0 0,16-4-93 0 0,22-10-1 0 0,-37 13-798 0 0,1-1-1 0 0,-1 0 1 0 0,0 0 0 0 0,0-1-1 0 0,0 0 1 0 0,7-7-1 0 0,1-4-7204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5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4144 0 0,'0'0'319'0'0,"-5"6"3536"0"0,3-3-2160 0 0,0 0 0 0 0,0 0 0 0 0,1 0 1 0 0,-1 0-1 0 0,-1 5 0 0 0,-6 19 2418 0 0,8-22-3980 0 0,-17 59 1506 0 0,-18 56 146 0 0,34-116-1774 0 0,-27 73 332 0 0,3 2 0 0 0,-17 87 0 0 0,37-138-403 0 0,-5 40-508 0 0,10-60 408 0 0,1 0 1 0 0,0 0 0 0 0,0 0-1 0 0,1 0 1 0 0,0-1 0 0 0,4 15-1 0 0,2-4-1600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0:5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96 8752 0 0,'-14'-3'8911'0'0,"12"-6"-7165"0"0,2 8-1673 0 0,0 0 1 0 0,-1 0 0 0 0,1 0 0 0 0,0 1 0 0 0,0-1 0 0 0,0 0 0 0 0,-1 0-1 0 0,1 0 1 0 0,0 0 0 0 0,0 0 0 0 0,0 0 0 0 0,1-1 0 0 0,-2-1 156 0 0,1-1 1 0 0,-1 0 0 0 0,1 1 0 0 0,-1-1-1 0 0,0 1 1 0 0,-1-1 0 0 0,1 1 0 0 0,-1-1-1 0 0,1 1 1 0 0,-1 0 0 0 0,0 0 0 0 0,0 0 0 0 0,-5-6-1 0 0,4 7-111 0 0,1 0 0 0 0,-1 0 0 0 0,0 1 0 0 0,0-1 0 0 0,0 0 0 0 0,0 1 0 0 0,0 0 0 0 0,-1 0 0 0 0,1 0 0 0 0,0 0 0 0 0,-1 0 0 0 0,1 1 0 0 0,0-1 0 0 0,-1 1 0 0 0,1 0 0 0 0,0 0 0 0 0,-1 0 0 0 0,-6 2-1 0 0,-3 0 5 0 0,-1 1 0 0 0,0 1 0 0 0,-16 6 0 0 0,13-3 81 0 0,0 1-1 0 0,0 0 0 0 0,-29 20 1 0 0,37-22-153 0 0,0 1 0 0 0,0 1 1 0 0,1-1-1 0 0,0 2 0 0 0,0-1 1 0 0,1 1-1 0 0,-11 16 0 0 0,16-20-185 0 0,-1 0-1 0 0,1 0 1 0 0,1 0 0 0 0,-1 0-1 0 0,1 1 1 0 0,0-1-1 0 0,0 0 1 0 0,0 1 0 0 0,1 5-1 0 0,0-10 113 0 0,0 0-1 0 0,1 0 1 0 0,-1 0-1 0 0,1 0 1 0 0,-1 1-1 0 0,1-1 1 0 0,-1 0-1 0 0,1 0 1 0 0,0 0-1 0 0,-1 0 1 0 0,1 0-1 0 0,0-1 1 0 0,0 1-1 0 0,0 0 1 0 0,0 0-1 0 0,0 0 1 0 0,0-1-1 0 0,0 1 1 0 0,0 0-1 0 0,0-1 1 0 0,0 1-1 0 0,0-1 1 0 0,0 0-1 0 0,1 1 1 0 0,-1-1-1 0 0,0 0 1 0 0,0 1-1 0 0,2-1 1 0 0,4 1 49 0 0,0 0 0 0 0,0 0 0 0 0,10 0 0 0 0,5-2 435 0 0,-1-2-1 0 0,0 0 1 0 0,21-7-1 0 0,-31 8-506 0 0,55-16-343 0 0,19-5 359 0 0,-73 21 94 0 0,0 0 1 0 0,0 1-1 0 0,0 1 0 0 0,0 0 1 0 0,14 1-1 0 0,-20 0-33 0 0,1 0 1 0 0,-1 0-1 0 0,0 0 0 0 0,0 1 0 0 0,-1 0 0 0 0,1 0 1 0 0,10 6-1 0 0,-14-7-21 0 0,-1 0 0 0 0,1 0 1 0 0,-1 0-1 0 0,1 1 0 0 0,-1-1 1 0 0,0 0-1 0 0,0 1 0 0 0,0-1 1 0 0,1 1-1 0 0,-1-1 0 0 0,-1 1 1 0 0,1-1-1 0 0,0 1 0 0 0,0-1 1 0 0,0 1-1 0 0,-1 0 0 0 0,1 0 1 0 0,-1-1-1 0 0,0 1 0 0 0,1 0 1 0 0,-1 0-1 0 0,0 0 0 0 0,0-1 1 0 0,0 1-1 0 0,0 0 0 0 0,0 0 1 0 0,-1 0-1 0 0,1-1 0 0 0,-1 1 1 0 0,1 0-1 0 0,-2 2 0 0 0,-2 7 244 0 0,-1-1 1 0 0,0 1-1 0 0,-8 11 0 0 0,-6 9 123 0 0,1 4-447 0 0,-2 0 1 0 0,-30 38 0 0 0,38-57 69 0 0,-1-1 1 0 0,-1 0 0 0 0,-1-1 0 0 0,0 0 0 0 0,-1-1 0 0 0,-23 14 0 0 0,11-10 90 0 0,-2-2 0 0 0,-53 21 0 0 0,56-27-1460 0 0,-46 9 0 0 0,71-18 1054 0 0,-1 1 0 0 0,0-1 0 0 0,0 0 1 0 0,0 0-1 0 0,0 0 0 0 0,-3 0 0 0 0,5 0 232 0 0,1-1 1 0 0,0 1-1 0 0,-1 0 0 0 0,1 0 1 0 0,0 0-1 0 0,0 0 0 0 0,-1 0 0 0 0,1 0 1 0 0,0 0-1 0 0,0 0 0 0 0,-1-1 0 0 0,1 1 1 0 0,0 0-1 0 0,0 0 0 0 0,-1 0 1 0 0,1-1-1 0 0,0 1 0 0 0,0 0 0 0 0,0 0 1 0 0,0-1-1 0 0,-1 1 0 0 0,1 0 0 0 0,0 0 1 0 0,0-1-1 0 0,0 1 0 0 0,0-1-39 0 0,0 0 0 0 0,0 0-1 0 0,0 1 1 0 0,0-1 0 0 0,0 0-1 0 0,1 1 1 0 0,-1-1 0 0 0,0 0 0 0 0,1 1-1 0 0,-1-1 1 0 0,0 1 0 0 0,1-1-1 0 0,-1 0 1 0 0,1 1 0 0 0,-1-1-1 0 0,1 0 1 0 0,14-15-1726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8 6448 0 0,'-1'-6'14272'0'0,"-6"5"-11661"0"0,-8 4-3139 0 0,8 1 928 0 0,-10 4 347 0 0,1 1 0 0 0,0 1 1 0 0,0 1-1 0 0,1 0 1 0 0,-22 20-1 0 0,36-29-679 0 0,-1 0 0 0 0,1-1 0 0 0,-1 1 0 0 0,1 0 0 0 0,-1 0 0 0 0,1 0 0 0 0,0 0 0 0 0,0 0 0 0 0,0 0 0 0 0,0 0 0 0 0,1 1 0 0 0,-1-1 0 0 0,1 0 0 0 0,-1 0 0 0 0,1 1 0 0 0,0-1 0 0 0,-1 0 0 0 0,1 1 0 0 0,0-1 0 0 0,1 0 0 0 0,-1 1 0 0 0,0-1 0 0 0,1 0 0 0 0,-1 0 0 0 0,1 1 0 0 0,0-1 0 0 0,0 0 0 0 0,1 3 0 0 0,1 0-80 0 0,1 0 0 0 0,-1 0-1 0 0,1 0 1 0 0,0-1-1 0 0,0 1 1 0 0,1-1-1 0 0,-1 0 1 0 0,1 0 0 0 0,9 5-1 0 0,-4-2 120 0 0,0-2-1 0 0,16 8 1 0 0,-25-12-11 0 0,5 14-124 0 0,-7-9 93 0 0,1-1 0 0 0,-1 1-1 0 0,1-1 1 0 0,-2 1 0 0 0,1-1 0 0 0,-1 1 0 0 0,1-1-1 0 0,-1 0 1 0 0,-5 8 0 0 0,-1 1 441 0 0,-20 24 0 0 0,13-17-378 0 0,4-10-128 0 0,0-2 0 0 0,11-9 0 0 0,0 1 0 0 0,-1-1 0 0 0,1 0 0 0 0,-1 0 0 0 0,1 1 0 0 0,-1-1 0 0 0,1 0 0 0 0,0 0 0 0 0,-1 0 0 0 0,1 0 0 0 0,-1 1 0 0 0,1-1 0 0 0,-1 0 0 0 0,1 0 0 0 0,-1 0 0 0 0,1 0 0 0 0,-1 0 0 0 0,0 0 0 0 0,-1-1 0 0 0,1 1-23 0 0,1 0 0 0 0,-1 0 0 0 0,0 0 0 0 0,1 0 0 0 0,-1-1 1 0 0,0 1-1 0 0,1 0 0 0 0,-1 0 0 0 0,0-1 0 0 0,1 1 0 0 0,-1-1 0 0 0,1 1 0 0 0,-1-1 0 0 0,0 1 0 0 0,1-1 0 0 0,-1 1 0 0 0,1-1 1 0 0,0 1-1 0 0,-1-1 0 0 0,1 1 0 0 0,-1-1 0 0 0,1 0 0 0 0,-1 0 0 0 0,0-1-307 0 0,-10-13-3512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21191 0 0,'-4'0'178'0'0,"0"1"0"0"0,1 0 0 0 0,-1 0 0 0 0,0 1 0 0 0,0-1 0 0 0,0 1 0 0 0,1 0 0 0 0,-1 0 0 0 0,1 0 0 0 0,-1 0 0 0 0,1 1 0 0 0,-4 3 0 0 0,-5 6-231 0 0,-18 22 1 0 0,17-18 154 0 0,-9 10 120 0 0,1 1 0 0 0,1 1 0 0 0,2 1 1 0 0,0 1-1 0 0,2 0 0 0 0,2 1 0 0 0,-17 51 0 0 0,14-27 609 0 0,-17 95 1 0 0,31-126-716 0 0,1-1 1 0 0,0 0 0 0 0,2 1 0 0 0,1-1 0 0 0,0 1-1 0 0,10 45 1 0 0,-9-63-110 0 0,0 0 0 0 0,0 1 0 0 0,1-1 0 0 0,-1 0 0 0 0,1 0 0 0 0,1 0 0 0 0,-1-1 0 0 0,1 1 0 0 0,8 9-1 0 0,-9-12-60 0 0,0 0 0 0 0,1 0 0 0 0,-1-1 0 0 0,1 1 0 0 0,-1-1 0 0 0,1 0 0 0 0,0 1 0 0 0,0-2 0 0 0,0 1 0 0 0,0 0 0 0 0,1-1-1 0 0,-1 0 1 0 0,0 0 0 0 0,0 0 0 0 0,9 0 0 0 0,16-2-1509 0 0,1-4-4723 0 0,-2-6-1940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13 629 14744 0 0,'-1'-1'321'0'0,"0"0"1"0"0,0 1-1 0 0,0-1 1 0 0,1 0 0 0 0,-1 0-1 0 0,0 0 1 0 0,0 0-1 0 0,0 0 1 0 0,1 1 0 0 0,-1-1-1 0 0,1-1 1 0 0,-1 1-1 0 0,0 0 1 0 0,1 0 0 0 0,0 0-1 0 0,-1 0 1 0 0,1 0 0 0 0,0 0-1 0 0,-1 0 1 0 0,1-1-1 0 0,0 1 1 0 0,0 0 0 0 0,0 0-1 0 0,0 0 1 0 0,1-3-1 0 0,0-2 153 0 0,0 0 0 0 0,1 1 0 0 0,0-1 0 0 0,3-6 0 0 0,1-5 174 0 0,48-130 2211 0 0,-48 129-2727 0 0,30-61 334 0 0,-35 77-464 0 0,-1 0 0 0 0,1 1 0 0 0,0-1-1 0 0,0 1 1 0 0,0-1 0 0 0,0 1-1 0 0,0 0 1 0 0,0-1 0 0 0,0 1-1 0 0,1-2 1 0 0,4 3-2 0 0,-4 2 0 0 0,-1 0 0 0 0,0 0 0 0 0,0 0 0 0 0,0 0 0 0 0,0 0 0 0 0,0 1 0 0 0,0-1 0 0 0,0 0 0 0 0,0 0 0 0 0,-1 1 0 0 0,1-1 0 0 0,-1 4 0 0 0,2 2 0 0 0,4 24 0 0 0,-5-23 0 0 0,1 0 0 0 0,0 0 0 0 0,0 0 0 0 0,1-1 0 0 0,0 1 0 0 0,0-1 0 0 0,1 1 0 0 0,0-1 0 0 0,1 0 0 0 0,5 8 0 0 0,-5-11 6 0 0,-1 0 0 0 0,1 0 0 0 0,0 0 0 0 0,0 0 0 0 0,1-1 0 0 0,-1 0 0 0 0,10 5 0 0 0,-13-8-8 0 0,0 0 1 0 0,0 0-1 0 0,0-1 0 0 0,0 1 1 0 0,1-1-1 0 0,-1 1 0 0 0,0-1 0 0 0,0 1 1 0 0,0-1-1 0 0,1 0 0 0 0,-1 0 1 0 0,0 0-1 0 0,0-1 0 0 0,1 1 0 0 0,-1 0 1 0 0,0-1-1 0 0,0 0 0 0 0,0 1 1 0 0,0-1-1 0 0,0 0 0 0 0,0 0 0 0 0,0 0 1 0 0,0 0-1 0 0,0 0 0 0 0,0-1 1 0 0,0 1-1 0 0,1-3 0 0 0,3-1-232 0 0,0-1 1 0 0,-1 0-1 0 0,0-1 0 0 0,0 1 0 0 0,-1-1 1 0 0,6-12-1 0 0,16-45-3920 0 0,-25 62 3983 0 0,8-26-2076 0 0</inkml:trace>
  <inkml:trace contextRef="#ctx0" brushRef="#br0" timeOffset="1">486 32 3680 0 0,'2'-3'182'0'0,"0"0"1"0"0,0 0-1 0 0,0 0 0 0 0,0 0 1 0 0,1 0-1 0 0,0 1 0 0 0,5-5 1 0 0,-7 6 304 0 0,0 1 1 0 0,0-1-1 0 0,0 1 1 0 0,0-1 0 0 0,0 1-1 0 0,1 0 1 0 0,-1-1-1 0 0,0 1 1 0 0,0 0 0 0 0,3 0-1 0 0,17 4 9452 0 0,-15-1-9673 0 0,0 0 1 0 0,0 0-1 0 0,-1 1 0 0 0,1-1 1 0 0,0 1-1 0 0,-1 0 1 0 0,0 1-1 0 0,0-1 0 0 0,-1 1 1 0 0,1 0-1 0 0,-1 0 1 0 0,0 1-1 0 0,0-1 0 0 0,-1 1 1 0 0,1 0-1 0 0,-1 0 1 0 0,-1 0-1 0 0,1 0 0 0 0,3 13 1 0 0,-1 3 494 0 0,-1 0 0 0 0,0 1 1 0 0,-2-1-1 0 0,-1 37 0 0 0,-2-34-765 0 0,-1 0-1 0 0,-1 1 1 0 0,-1-1 0 0 0,-2 0-1 0 0,-1 0 1 0 0,0-1 0 0 0,-21 44-1 0 0,11-30-84 0 0,-8 20-566 0 0,-46 77-1 0 0,48-103-818 0 0,-1-3-57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15576 0 0,'0'0'1810'0'0,"8"-7"403"0"0,16-1-1369 0 0,0 2-1 0 0,0 0 1 0 0,1 2-1 0 0,0 1 1 0 0,43-1-1 0 0,-57 5-914 0 0,0 0 0 0 0,0 1-1 0 0,0 0 1 0 0,-1 0 0 0 0,1 1 0 0 0,15 7-1 0 0,-18-6-317 0 0,0 0 0 0 0,-1 0 0 0 0,1 1 0 0 0,-1 0 0 0 0,0 0 0 0 0,-1 1-1 0 0,1 0 1 0 0,-1 0 0 0 0,6 9 0 0 0,-3-3-1114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20359 0 0,'0'0'2208'0'0,"9"-5"-2208"0"0,-1 0 224 0 0,7-1 0 0 0,1-1 0 0 0,7-3 0 0 0,-1 0-56 0 0,9 0-8 0 0,6-3 0 0 0,0 3 0 0 0,0 3-960 0 0,-1-3-200 0 0,0 0-40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15632 0 0,'0'0'1417'0'0,"2"-1"-1071"0"0,3-2 166 0 0,0-1-1 0 0,0 0 0 0 0,0 0 0 0 0,0 0 0 0 0,-1-1 1 0 0,1 1-1 0 0,-1-1 0 0 0,0 0 0 0 0,-1 0 0 0 0,1-1 1 0 0,4-8-1 0 0,2-8 1205 0 0,12-42 0 0 0,-17 48-1425 0 0,16-64 1016 0 0,-14 50-623 0 0,19-53-1 0 0,-24 79-631 0 0,-1 1 0 0 0,1-1 0 0 0,0 1 0 0 0,0 0 0 0 0,3-4 0 0 0,-5 7-52 0 0,1 0 0 0 0,-1-1 0 0 0,0 1 0 0 0,0 0 0 0 0,1 0 0 0 0,-1-1 0 0 0,0 1 0 0 0,0 0 0 0 0,1 0 0 0 0,-1 0 0 0 0,0 0 0 0 0,1-1 0 0 0,-1 1 0 0 0,0 0 0 0 0,1 0 0 0 0,-1 0 0 0 0,0 0 0 0 0,1 0 0 0 0,-1 0 0 0 0,0 0 0 0 0,1 0 0 0 0,-1 0 0 0 0,0 0 0 0 0,1 0 0 0 0,-1 0 0 0 0,0 0 0 0 0,1 0 0 0 0,-1 0 0 0 0,0 0 0 0 0,1 0 0 0 0,-1 1 0 0 0,0-1 0 0 0,0 0 0 0 0,1 0 0 0 0,-1 0 0 0 0,0 1 0 0 0,1-1 0 0 0,-1 0 0 0 0,0 0 0 0 0,0 0 0 0 0,0 1 0 0 0,1-1 0 0 0,-1 0 0 0 0,0 1 0 0 0,0-1 0 0 0,0 0 0 0 0,1 1 0 0 0,1 2 0 0 0,1 1 0 0 0,-1-1 0 0 0,0 1 0 0 0,0-1 0 0 0,0 1 0 0 0,-1 0 0 0 0,1 0 0 0 0,-1-1 0 0 0,0 1 0 0 0,0 0 0 0 0,0 0 0 0 0,0 5 0 0 0,1 6 0 0 0,7 25 0 0 0,-5-17 0 0 0,13 37 0 0 0,-13-49 0 0 0,1 1 0 0 0,0-1 0 0 0,11 18 0 0 0,-14-25 0 0 0,0-1 0 0 0,0 0 0 0 0,1-1 0 0 0,-1 1 0 0 0,1 0 0 0 0,0-1 0 0 0,0 1 0 0 0,0-1 0 0 0,0 0 0 0 0,0 0 0 0 0,1 0 0 0 0,-1 0 0 0 0,1-1 0 0 0,-1 0 0 0 0,1 1 0 0 0,4 0 0 0 0,-5-2 9 0 0,-1 0 0 0 0,1 0 0 0 0,0 0 1 0 0,0 0-1 0 0,-1-1 0 0 0,1 1 0 0 0,0-1 0 0 0,0 0 0 0 0,-1 0 0 0 0,1 1 0 0 0,-1-2 0 0 0,1 1 0 0 0,-1 0 1 0 0,1 0-1 0 0,-1-1 0 0 0,0 0 0 0 0,0 1 0 0 0,0-1 0 0 0,0 0 0 0 0,0 0 0 0 0,3-4 0 0 0,4-5 86 0 0,0 0-1 0 0,12-23 0 0 0,-20 33-90 0 0,12-21 57 0 0,-1-1 0 0 0,-2-1 0 0 0,0 1 0 0 0,9-32 0 0 0,-11 29-45 0 0,-5 18-36 0 0,-1 0 1 0 0,1 0 0 0 0,-2 0 0 0 0,2-8 0 0 0,5-29-2017 0 0,-3 19-4784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3 114 7832 0 0,'-3'-14'833'0'0,"6"-10"1545"0"0,-2 21-1516 0 0,0 0-1 0 0,0 0 0 0 0,0 1 0 0 0,1-1 1 0 0,-1 1-1 0 0,1-1 0 0 0,-1 1 0 0 0,1 0 1 0 0,2-3-1 0 0,-1 2 323 0 0,0 0 1 0 0,0 1-1 0 0,1-1 0 0 0,-1 1 1 0 0,7-4-1 0 0,13-3-1483 0 0,-7 4 672 0 0,0 1-1 0 0,0 0 0 0 0,1 1 0 0 0,-1 1 1 0 0,1 1-1 0 0,-1 0 0 0 0,30 3 1 0 0,-44-2-364 0 0,-1 0 0 0 0,1 0 0 0 0,0 1-1 0 0,-1-1 1 0 0,1 0 0 0 0,0 1 0 0 0,-1-1 0 0 0,1 1 0 0 0,-1-1 0 0 0,1 1 0 0 0,0 0 0 0 0,-1-1 0 0 0,0 1 0 0 0,1 0 0 0 0,-1 0 0 0 0,1 0-1 0 0,-1 0 1 0 0,0 1 0 0 0,0-1 0 0 0,0 0 0 0 0,0 0 0 0 0,0 1 0 0 0,0-1 0 0 0,0 1 0 0 0,0-1 0 0 0,0 1 0 0 0,-1-1 0 0 0,1 1 0 0 0,-1-1-1 0 0,1 1 1 0 0,-1 0 0 0 0,1-1 0 0 0,-1 3 0 0 0,0 1 17 0 0,0 0 0 0 0,0 0 0 0 0,-1 0 0 0 0,0 0 0 0 0,0 0 0 0 0,0-1 0 0 0,0 1 0 0 0,-1 0 0 0 0,0-1 0 0 0,-3 7 0 0 0,-17 26-58 0 0,-49 65 0 0 0,67-96 32 0 0,1 0 0 0 0,-1 0 0 0 0,1 0 0 0 0,0 0 0 0 0,0 0 0 0 0,-3 11 0 0 0,6-16 0 0 0,0 0 0 0 0,0-1 0 0 0,0 1 1 0 0,0-1-1 0 0,0 1 0 0 0,-1 0 0 0 0,1-1 0 0 0,0 1 0 0 0,0 0 0 0 0,1-1 0 0 0,-1 1 1 0 0,0 0-1 0 0,0-1 0 0 0,0 1 0 0 0,0-1 0 0 0,0 1 0 0 0,1 0 0 0 0,-1-1 1 0 0,0 1-1 0 0,1-1 0 0 0,-1 1 0 0 0,0-1 0 0 0,1 1 0 0 0,-1-1 0 0 0,1 1 0 0 0,-1-1 1 0 0,0 1-1 0 0,1-1 0 0 0,-1 0 0 0 0,1 1 0 0 0,0-1 0 0 0,-1 0 0 0 0,1 1 0 0 0,-1-1 1 0 0,1 0-1 0 0,-1 1 0 0 0,2-1 0 0 0,-1 0 6 0 0,2 2 12 0 0,0-1-1 0 0,0-1 1 0 0,0 1 0 0 0,0 0 0 0 0,0-1 0 0 0,0 1-1 0 0,0-1 1 0 0,0 0 0 0 0,1 0 0 0 0,-1 0 0 0 0,0-1 0 0 0,0 1-1 0 0,0-1 1 0 0,3-1 0 0 0,7-1 132 0 0,23-12 0 0 0,-33 14-136 0 0,15-8 38 0 0,0 0-1 0 0,-1-1 0 0 0,0-1 1 0 0,25-20-1 0 0,-39 28-124 0 0,1 1 0 0 0,0-1 0 0 0,-1 0 0 0 0,7-2 0 0 0,-9 5-107 0 0,0-1-1 0 0,0 1 1 0 0,0-1 0 0 0,1 1-1 0 0,-1-1 1 0 0,0 1 0 0 0,0 0-1 0 0,1 0 1 0 0,-1-1 0 0 0,0 1 0 0 0,1 0-1 0 0,-1 0 1 0 0,0 0 0 0 0,1 1-1 0 0,-1-1 1 0 0,0 0 0 0 0,0 0-1 0 0,1 1 1 0 0,-1-1 0 0 0,2 1 0 0 0,5 4-1550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1005 12440 0 0,'-2'0'208'0'0,"0"1"1"0"0,0-1 0 0 0,0 0-1 0 0,0 1 1 0 0,0-1 0 0 0,0 1-1 0 0,-3 1 1 0 0,-12 3 3975 0 0,15-7-3897 0 0,0 1 0 0 0,0 0-1 0 0,1-1 1 0 0,-1 1 0 0 0,1-1 0 0 0,-1 0 0 0 0,1 1 0 0 0,-1-1 0 0 0,1 0 0 0 0,0 0-1 0 0,-2-3 1 0 0,-7-24 503 0 0,1-1 1 0 0,2 0-1 0 0,-6-41 0 0 0,10 53-584 0 0,-24-213 1022 0 0,12 79-303 0 0,14 146-876 0 0,-12-123-33 0 0,11 102-161 0 0,2-1 0 0 0,5-45 0 0 0,-4 64 164 0 0,1 0 1 0 0,0 0-1 0 0,1 1 1 0 0,0-1-1 0 0,0 1 1 0 0,1-1-1 0 0,0 1 1 0 0,0 0 0 0 0,1 1-1 0 0,0-1 1 0 0,0 1-1 0 0,1 0 1 0 0,0 0-1 0 0,0 1 1 0 0,8-7 0 0 0,-8 9-33 0 0,-1 0 0 0 0,1 0 0 0 0,0 1 0 0 0,0 0 1 0 0,0 0-1 0 0,0 0 0 0 0,1 1 0 0 0,-1-1 0 0 0,1 2 0 0 0,0-1 1 0 0,-1 1-1 0 0,1 0 0 0 0,0 0 0 0 0,0 1 0 0 0,0 0 1 0 0,-1 0-1 0 0,1 1 0 0 0,0-1 0 0 0,0 1 0 0 0,8 3 1 0 0,-3 0-13 0 0,-1 1 0 0 0,1 0 0 0 0,-1 0 0 0 0,1 2 0 0 0,-2-1 0 0 0,1 1 0 0 0,-1 1 0 0 0,0 0 1 0 0,0 0-1 0 0,-1 1 0 0 0,0 0 0 0 0,9 13 0 0 0,-6-6-235 0 0,-1 0 0 0 0,0 1 0 0 0,-1 1 0 0 0,-1-1 0 0 0,-1 2 0 0 0,0-1 0 0 0,4 21 0 0 0,-9-28-379 0 0,0 1 0 0 0,-2-1 0 0 0,1 1 0 0 0,-2 0 0 0 0,0 13 0 0 0,-2 16-7012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24 671 18975 0 0,'-5'-1'284'0'0,"3"1"-173"0"0,1 0-1 0 0,0 0 1 0 0,-1 0-1 0 0,1 0 1 0 0,0 0-1 0 0,-1 0 1 0 0,1 1-1 0 0,0-1 1 0 0,-1 0-1 0 0,1 1 0 0 0,0-1 1 0 0,-2 2-1 0 0,26 3 1237 0 0,-11-4-1105 0 0,0-1 1 0 0,1 0-1 0 0,-1-1 1 0 0,0 0-1 0 0,13-3 0 0 0,-3 1-92 0 0,247-52 298 0 0,-202 40-1411 0 0,-35 7-63 0 0,-1-1 0 0 0,50-23 0 0 0,-36 11-652 0 0</inkml:trace>
  <inkml:trace contextRef="#ctx0" brushRef="#br0" timeOffset="1">1053 0 17503 0 0,'-9'6'306'0'0,"1"1"0"0"0,0 0-1 0 0,0 0 1 0 0,0 0-1 0 0,1 1 1 0 0,0 0-1 0 0,1 1 1 0 0,-8 12-1 0 0,-3 10 652 0 0,-16 38-1 0 0,18-34-187 0 0,-4 9-507 0 0,1 0 1 0 0,-15 64-1 0 0,25-75-242 0 0,2-1-1 0 0,2 1 1 0 0,1 1 0 0 0,1 39 0 0 0,2-63-464 0 0,1 1 1 0 0,1 0 0 0 0,4 15-1 0 0,7 10-5445 0 0,1-10-1077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19 851 20159 0 0,'-7'-8'1538'0'0,"5"6"-1472"0"0,1-1 1 0 0,0 1-1 0 0,-1-1 1 0 0,1 1 0 0 0,0-1-1 0 0,1 0 1 0 0,-1 1-1 0 0,0-1 1 0 0,1 0 0 0 0,-1 0-1 0 0,1-3 1 0 0,0-36 806 0 0,1 22 111 0 0,4-100 1725 0 0,-4 122-2693 0 0,0 0 0 0 0,0-1 0 0 0,0 0 0 0 0,1 1 1 0 0,-1-1-1 0 0,0 0 0 0 0,1 1 0 0 0,-1-1 0 0 0,1 0 0 0 0,2 2 0 0 0,-1-1 0 0 0,24 20 368 0 0,-23-17-285 0 0,1 0 0 0 0,0-1 0 0 0,0 0 0 0 0,0 0 0 0 0,1-1 0 0 0,0 1 0 0 0,11 4 0 0 0,-12-6-59 0 0,0-1-1 0 0,1 1 1 0 0,-1-1 0 0 0,0 0-1 0 0,1-1 1 0 0,-1 1 0 0 0,0-1-1 0 0,1-1 1 0 0,-1 1-1 0 0,0 0 1 0 0,1-1 0 0 0,-1 0-1 0 0,0-1 1 0 0,0 1 0 0 0,0-1-1 0 0,0 0 1 0 0,9-5-1 0 0,-4 1-197 0 0,-1 0 0 0 0,0-1-1 0 0,0 0 1 0 0,-1-1-1 0 0,1 0 1 0 0,-2 0-1 0 0,1 0 1 0 0,-1-1 0 0 0,-1-1-1 0 0,1 1 1 0 0,-2-1-1 0 0,1 0 1 0 0,5-15-1 0 0,-1-2-1186 0 0,-1 0-1 0 0,-1 0 0 0 0,-1-1 1 0 0,3-32-1 0 0,-5 3-661 0 0</inkml:trace>
  <inkml:trace contextRef="#ctx0" brushRef="#br0" timeOffset="1">342 1 11056 0 0,'0'0'852'0'0,"8"4"1597"0"0,33 24 3587 0 0,50 43 0 0 0,-63-47-4917 0 0,-2 2 1 0 0,32 41-1 0 0,-42-46-990 0 0,0 1 0 0 0,-2 0 0 0 0,-1 2 0 0 0,0-1 1 0 0,-2 1-1 0 0,-1 1 0 0 0,-1 0 0 0 0,-1 1 0 0 0,-1-1 0 0 0,4 34 0 0 0,-7-29-95 0 0,-1 1 0 0 0,-2 0 0 0 0,-1 0 0 0 0,-2-1 0 0 0,-5 35 0 0 0,4-51-396 0 0,0 1-1 0 0,-1-1 1 0 0,0 0 0 0 0,-1 0-1 0 0,0 0 1 0 0,-2-1-1 0 0,1 0 1 0 0,-2 0-1 0 0,1-1 1 0 0,-2 1-1 0 0,0-2 1 0 0,-18 20-1 0 0,4-13-1033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0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23 454 2760 0 0,'0'0'4225'0'0,"0"-1"-4126"0"0,-2-1 200 0 0,0-1 0 0 0,0 1 1 0 0,0-1-1 0 0,1 1 0 0 0,0-1 0 0 0,-1 0 0 0 0,1 0 1 0 0,0 0-1 0 0,-1-3 0 0 0,-1-6 465 0 0,2 10 385 0 0,0 0 0 0 0,1-1 1 0 0,-1 1-1 0 0,1-1 0 0 0,0 1 1 0 0,0-1-1 0 0,0-4 0 0 0,0 1 2718 0 0,0 6-3833 0 0,0 0 1 0 0,0-1 0 0 0,0 1-1 0 0,0 0 1 0 0,0 0 0 0 0,1 0 0 0 0,-1 0-1 0 0,0 0 1 0 0,0 0 0 0 0,0 0-1 0 0,0 0 1 0 0,0 0 0 0 0,0 0 0 0 0,0 0-1 0 0,0 0 1 0 0,1 0 0 0 0,-1 0-1 0 0,0-1 1 0 0,0 1 0 0 0,0 0 0 0 0,0 0-1 0 0,0 0 1 0 0,0 0 0 0 0,1 0-1 0 0,-1 0 1 0 0,0 0 0 0 0,0 0 0 0 0,0 1-1 0 0,0-1 1 0 0,0 0 0 0 0,0 0-1 0 0,1 0 1 0 0,-1 0 0 0 0,0 0 0 0 0,0 0-1 0 0,0 0 1 0 0,0 0 0 0 0,0 0-1 0 0,0 0 1 0 0,0 0 0 0 0,0 0 0 0 0,1 0-1 0 0,-1 0 1 0 0,0 1 0 0 0,0-1-1 0 0,0 0 1 0 0,0 0 0 0 0,0 0 0 0 0,0 0-1 0 0,0 0 1 0 0,0 0 0 0 0,0 0-1 0 0,0 1 1 0 0,0-1 0 0 0,16 44 345 0 0,-2 1 0 0 0,12 65 1 0 0,-17-65-157 0 0,8 6 32 0 0,-17-49-227 0 0,0 0 0 0 0,1 0 0 0 0,-1 0 1 0 0,1 1-1 0 0,0-1 0 0 0,0 0 0 0 0,-1 0 0 0 0,2 0 0 0 0,-1 0 0 0 0,0 0 0 0 0,0 0 0 0 0,0-1 0 0 0,1 1 1 0 0,-1 0-1 0 0,1-1 0 0 0,0 1 0 0 0,-1-1 0 0 0,4 3 0 0 0,-4-4-5 0 0,1 1-1 0 0,-1-1 1 0 0,1 1-1 0 0,-1-1 1 0 0,1 0 0 0 0,0 1-1 0 0,-1-1 1 0 0,1 0-1 0 0,-1 0 1 0 0,1 0-1 0 0,0 0 1 0 0,-1-1 0 0 0,1 1-1 0 0,-1 0 1 0 0,1-1-1 0 0,-1 1 1 0 0,1-1 0 0 0,-1 1-1 0 0,1-1 1 0 0,-1 0-1 0 0,1 1 1 0 0,-1-1 0 0 0,0 0-1 0 0,0 0 1 0 0,1 0-1 0 0,-1 0 1 0 0,1-2-1 0 0,11-10 198 0 0,0-1 0 0 0,-1 0 0 0 0,17-26-1 0 0,-5 6-64 0 0,184-226 131 0 0,5 47-491 0 0,-114 130-2289 0 0,-54 50 1043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4 183 17503 0 0,'-3'5'1242'0'0,"9"-4"421"0"0,0-1-1717 0 0,5-1 505 0 0,1 0-1 0 0,-1-1 0 0 0,13-3 1 0 0,5-2 320 0 0,55-12 300 0 0,-2 1-860 0 0,30-4-798 0 0,-105 21 589 0 0,-1 1 13 0 0,1-1 1 0 0,0 0-1 0 0,0 0 1 0 0,-1-1-1 0 0,1 0 1 0 0,-1 0-1 0 0,1 0 1 0 0,-1-1-1 0 0,0 0 0 0 0,6-4 1 0 0,-12 7 10 0 0,0-1-1 0 0,0 1 1 0 0,0-1 0 0 0,0 1-1 0 0,0 0 1 0 0,0-1 0 0 0,0 1-1 0 0,0 0 1 0 0,0-1-1 0 0,0 1 1 0 0,0-1 0 0 0,0 1-1 0 0,-1 0 1 0 0,1-1 0 0 0,0 1-1 0 0,0 0 1 0 0,0-1 0 0 0,-1 1-1 0 0,1 0 1 0 0,0 0 0 0 0,0-1-1 0 0,-1 1 1 0 0,1 0 0 0 0,0 0-1 0 0,-1-1 1 0 0,-8-8 302 0 0,9 9-279 0 0,-7-5 21 0 0,-1 1 1 0 0,1 0-1 0 0,0 0 1 0 0,-1 1 0 0 0,0-1-1 0 0,-14-2 1 0 0,1-1-240 0 0,-57-26 775 0 0,134 35 962 0 0,0 5-1330 0 0,32 3-558 0 0,-86-9 317 0 0,7 0 46 0 0,0 1 0 0 0,0 0-1 0 0,0 1 1 0 0,0 0 0 0 0,0 0-1 0 0,9 5 1 0 0,-17-7-28 0 0,0-1-1 0 0,-1 1 1 0 0,1 0-1 0 0,-1-1 1 0 0,1 1-1 0 0,-1 0 1 0 0,1 0-1 0 0,-1-1 0 0 0,1 1 1 0 0,-1 0-1 0 0,0 0 1 0 0,1 0-1 0 0,-1 0 1 0 0,0-1-1 0 0,0 1 1 0 0,0 0-1 0 0,0 0 1 0 0,1 0-1 0 0,-1 0 1 0 0,-1 0-1 0 0,1 0 1 0 0,0 0-1 0 0,0 0 1 0 0,0-1-1 0 0,0 1 1 0 0,0 0-1 0 0,-1 0 1 0 0,1 0-1 0 0,0 0 1 0 0,-2 1-1 0 0,-13 26 165 0 0,13-24-159 0 0,-6 7-57 0 0,0 0 1 0 0,-1-1-1 0 0,-17 16 0 0 0,-4 5-299 0 0,-34 31-529 0 0,49-48-1164 0 0,10-9 1006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12960 0 0,'-12'-10'14489'0'0,"33"18"-14018"0"0,1 1 1 0 0,-2 1 0 0 0,1 1 0 0 0,-1 1 0 0 0,-1 0 0 0 0,34 29 0 0 0,107 129 125 0 0,-61-48-440 0 0,-38-59-40 0 0,-58-57-196 0 0,-3-5-327 0 0,-17-2-1494 0 0,3-1 234 0 0,-3-3-379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1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20 793 10136 0 0,'-6'-11'616'0'0,"4"9"-388"0"0,1 0-1 0 0,-1-1 1 0 0,1 1 0 0 0,0-1 0 0 0,0 1 0 0 0,0-1 0 0 0,0 1 0 0 0,0-1 0 0 0,0 1 0 0 0,1-1 0 0 0,-1 0 0 0 0,1 0-1 0 0,0 1 1 0 0,0-6 0 0 0,4-14 5252 0 0,9-34 0 0 0,15-20-2015 0 0,46-68-3222 0 0,-64 125 422 0 0,100-157-199 0 0,-69 115-412 0 0,8-12-1797 0 0,4-7-4848 0 0,-33 49-2722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1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5528 0 0,'0'0'422'0'0,"-13"-10"396"0"0,10 5-625 0 0,0 0 1 0 0,1 1-1 0 0,0-1 1 0 0,0 0-1 0 0,0 0 0 0 0,0 0 1 0 0,1-1-1 0 0,0 1 1 0 0,0-7-1 0 0,-3-9 435 0 0,2 11 106 0 0,0 0 0 0 0,1-18 0 0 0,-2-16 4071 0 0,1 27 5307 0 0,6 21-9307 0 0,37 44 538 0 0,39 60 0 0 0,-3-3-988 0 0,22 37-119 0 0,-13-17-72 0 0,-72-104-2237 0 0,-10-14-63 0 0,0-1-1 0 0,0 1 0 0 0,7 5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9 829 22399 0 0,'-9'-8'2032'0'0,"9"7"-1979"0"0,0 0 0 0 0,1 0 0 0 0,-1 0 1 0 0,0-1-1 0 0,0 1 0 0 0,1 0 0 0 0,-1 0 0 0 0,1 0 0 0 0,-1 0 0 0 0,1 0 0 0 0,-1 0 0 0 0,1 0 0 0 0,0 0 0 0 0,-1 0 0 0 0,2-1 0 0 0,-1 0 176 0 0,24-36 1744 0 0,47-55 1 0 0,-28 39-1167 0 0,1-3-455 0 0,88-122 688 0 0,86-112-1497 0 0,-164 228-1941 0 0,-32 37 981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2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10 939 12816 0 0,'0'0'586'0'0,"-2"-18"212"0"0,-2-17 2497 0 0,3 29-2399 0 0,0-1 0 0 0,0 1 0 0 0,0 0 0 0 0,1-1-1 0 0,0 1 1 0 0,1-1 0 0 0,0-7 0 0 0,10-3 1089 0 0,-10 22-1853 0 0,1 0 0 0 0,0-1-1 0 0,-1 1 1 0 0,1-1 0 0 0,1 1 0 0 0,-1-1 0 0 0,4 5-1 0 0,3 6 23 0 0,-6-8-134 0 0,-1-1-1 0 0,1 1 0 0 0,-2 0 1 0 0,1 0-1 0 0,-1-1 0 0 0,0 1 1 0 0,0 11-1 0 0,3 13 31 0 0,9 89 25 0 0,-6-76-15 0 0,-5-26 2 0 0,1 0 0 0 0,0-1 0 0 0,1 0 0 0 0,1 0 0 0 0,11 24 0 0 0,14 12 354 0 0,-25-47-303 0 0,0 0 1 0 0,0-1-1 0 0,0 0 0 0 0,0 0 1 0 0,1 0-1 0 0,0-1 0 0 0,0 0 1 0 0,10 6-1 0 0,-15-9 107 0 0,0-1-194 0 0,0 1 0 0 0,1-1-1 0 0,-1 0 1 0 0,1 1 0 0 0,-1-1 0 0 0,1 0 0 0 0,-1 0-1 0 0,1 0 1 0 0,-1 0 0 0 0,1 0 0 0 0,2 0-1 0 0,-3-1-4 0 0,1 1 0 0 0,-1-1 0 0 0,0 0 0 0 0,1 0-1 0 0,-1 0 1 0 0,1 0 0 0 0,-1 0 0 0 0,0 0 0 0 0,0 0 0 0 0,0-1-1 0 0,0 1 1 0 0,0 0 0 0 0,0-1 0 0 0,0 1 0 0 0,1-3-1 0 0,13-26 184 0 0,-14 28-185 0 0,47-99 249 0 0,102-157 0 0 0,90-71-185 0 0,-135 200-560 0 0,205-195 1 0 0,-269 288-1318 0 0,68-46 0 0 0,-33 33-8093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59 247 13616 0 0,'-22'-7'1419'0'0,"20"7"-1196"0"0,0-1-1 0 0,0 1 0 0 0,0 0 1 0 0,0-1-1 0 0,1 0 1 0 0,-1 1-1 0 0,0-1 0 0 0,0 0 1 0 0,0 0-1 0 0,0 0 1 0 0,1 0-1 0 0,-1-1 1 0 0,1 1-1 0 0,-1 0 0 0 0,1-1 1 0 0,-1 1-1 0 0,1-1 1 0 0,0 1-1 0 0,-2-3 0 0 0,2 2-113 0 0,1 1 0 0 0,0-1 0 0 0,0 0-1 0 0,-1 1 1 0 0,1-1 0 0 0,0 1-1 0 0,1-1 1 0 0,-1 1 0 0 0,0-1 0 0 0,0 0-1 0 0,1 1 1 0 0,-1-1 0 0 0,0 1 0 0 0,1-1-1 0 0,0 1 1 0 0,-1-1 0 0 0,3-2-1 0 0,16-23 520 0 0,-17 23-310 0 0,12-13 293 0 0,6-10 199 0 0,28-27 0 0 0,-42 47-722 0 0,1 1 1 0 0,-1 0 0 0 0,2 0-1 0 0,-1 1 1 0 0,1 0 0 0 0,-1 0-1 0 0,2 1 1 0 0,-1 0 0 0 0,12-4-1 0 0,-19 8-86 0 0,0-1 0 0 0,1 1 0 0 0,-1 0 0 0 0,0 0 0 0 0,1 0 0 0 0,-1-1 0 0 0,0 1 0 0 0,1 0-1 0 0,-1 1 1 0 0,1-1 0 0 0,-1 0 0 0 0,0 0 0 0 0,1 0 0 0 0,-1 1 0 0 0,0-1 0 0 0,1 1 0 0 0,-1-1 0 0 0,0 1 0 0 0,0 0-1 0 0,1-1 1 0 0,-1 1 0 0 0,0 0 0 0 0,0 0 0 0 0,0 0 0 0 0,0 0 0 0 0,0 0 0 0 0,0 0 0 0 0,0 0 0 0 0,0 0 0 0 0,-1 0-1 0 0,1 0 1 0 0,0 1 0 0 0,-1-1 0 0 0,1 0 0 0 0,-1 0 0 0 0,1 1 0 0 0,-1-1 0 0 0,1 0 0 0 0,-1 1 0 0 0,0 1 0 0 0,1 2-3 0 0,0 1 0 0 0,0 0 0 0 0,-1 0 1 0 0,1 0-1 0 0,-1 0 0 0 0,-1 0 1 0 0,1 0-1 0 0,-3 7 0 0 0,1-5-27 0 0,-4 21 706 0 0,-2-1-1 0 0,-18 42 0 0 0,14-38-645 0 0,0 0-1 0 0,-8 45 1 0 0,11-41 45 0 0,8-36-78 0 0,1 1 0 0 0,0 0-1 0 0,0 0 1 0 0,0-1 0 0 0,-1 1-1 0 0,1 0 1 0 0,0 0 0 0 0,0 0-1 0 0,0 0 1 0 0,0-1 0 0 0,0 1-1 0 0,1 0 1 0 0,-1 0 0 0 0,0 0-1 0 0,1 1 1 0 0,-1-2 12 0 0,0 0-1 0 0,0 0 0 0 0,0 0 1 0 0,1 1-1 0 0,-1-1 1 0 0,0 0-1 0 0,0 0 1 0 0,1 0-1 0 0,-1 0 1 0 0,0 1-1 0 0,0-1 1 0 0,1 0-1 0 0,-1 0 0 0 0,0 0 1 0 0,0 0-1 0 0,1 0 1 0 0,-1 0-1 0 0,0 0 1 0 0,1 0-1 0 0,-1 0 1 0 0,0 0-1 0 0,1 0 1 0 0,-1 0-1 0 0,0 0 1 0 0,0 0-1 0 0,1 0 0 0 0,-1 0 1 0 0,3-1 33 0 0,-1 0 0 0 0,0 0 0 0 0,0 0 0 0 0,0 0 0 0 0,0 0 0 0 0,0 0 0 0 0,-1-1 0 0 0,4-2 0 0 0,33-36 109 0 0,-25 24-348 0 0,1 1-1 0 0,0 1 1 0 0,1 1 0 0 0,31-22-1 0 0,-37 30-194 0 0,51-28 55 0 0,-38 25-2653 0 0,0 1-3571 0 0,-11 5-924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56 9672 0 0,'-1'-9'536'0'0,"1"8"-483"0"0,0-1 1 0 0,0 1 0 0 0,0 0-1 0 0,0-1 1 0 0,0 1 0 0 0,0 0-1 0 0,0 0 1 0 0,1-1 0 0 0,-1 1 0 0 0,0 0-1 0 0,1 0 1 0 0,-1-1 0 0 0,0 1-1 0 0,2-2 1 0 0,2-6 1922 0 0,8-7 9536 0 0,-12 16-11455 0 0,1 11 416 0 0,-3 13-50 0 0,0 0 0 0 0,-9 37-1 0 0,-2 12-10 0 0,13-71-388 0 0,0 0 1 0 0,-1 0-1 0 0,1 1 0 0 0,0-1 0 0 0,0 0 0 0 0,1 1 0 0 0,-1-1 0 0 0,0 0 1 0 0,1 0-1 0 0,-1 1 0 0 0,1-1 0 0 0,0 0 0 0 0,0 0 0 0 0,0 0 1 0 0,0 0-1 0 0,0 0 0 0 0,2 3 0 0 0,-2-4-34 0 0,1 0-1 0 0,-1 0 0 0 0,0-1 1 0 0,0 1-1 0 0,0-1 1 0 0,1 1-1 0 0,-1-1 1 0 0,0 1-1 0 0,0-1 1 0 0,1 1-1 0 0,-1-1 1 0 0,0 0-1 0 0,1 0 0 0 0,-1 0 1 0 0,1 0-1 0 0,-1 0 1 0 0,0 0-1 0 0,1 0 1 0 0,-1 0-1 0 0,0 0 1 0 0,1-1-1 0 0,-1 1 1 0 0,0-1-1 0 0,0 1 1 0 0,1-1-1 0 0,-1 1 0 0 0,0-1 1 0 0,0 0-1 0 0,3-1 1 0 0,1-2-526 0 0,1 0 0 0 0,0 0 0 0 0,-1-1 0 0 0,8-8-1 0 0,1-2-3388 0 0,-7 8 166 0 0,4-6-3362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2304 0 0,'0'0'14955'0'0,"0"5"-12024"0"0,-1 16-1834 0 0,-1 0-1 0 0,-1-1 1 0 0,-6 23 0 0 0,1-4-492 0 0,-20 86 448 0 0,6-34-658 0 0,19-73-380 0 0,0 1 0 0 0,1-1 0 0 0,1 1 0 0 0,1-1 0 0 0,4 33 1 0 0,-4-50-118 0 0,0 0 1 0 0,1 0-1 0 0,-1 0 1 0 0,0 0-1 0 0,1 0 1 0 0,-1 0-1 0 0,1 0 1 0 0,-1 0-1 0 0,1 0 1 0 0,-1 0-1 0 0,1 0 1 0 0,0 0-1 0 0,-1-1 1 0 0,1 1-1 0 0,0 0 1 0 0,0 0-1 0 0,0-1 1 0 0,-1 1-1 0 0,1 0 1 0 0,0-1 0 0 0,0 1-1 0 0,0-1 1 0 0,0 0-1 0 0,0 1 1 0 0,0-1-1 0 0,0 0 1 0 0,0 1-1 0 0,1-1 1 0 0,-1 0-1 0 0,0 0 1 0 0,0 0-1 0 0,0 0 1 0 0,0 0-1 0 0,0 0 1 0 0,0 0-1 0 0,0 0 1 0 0,0 0-1 0 0,0-1 1 0 0,0 1 0 0 0,0 0-1 0 0,0-1 1 0 0,0 1-1 0 0,0-1 1 0 0,0 1-1 0 0,1-1 1 0 0,11-9-1521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18:3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9 256 12440 0 0,'-8'-12'1605'0'0,"8"11"-1159"0"0,0-1 0 0 0,1 0 1 0 0,-1 1-1 0 0,1 0 0 0 0,0-1 0 0 0,-1 1 1 0 0,1-1-1 0 0,0 1 0 0 0,0 0 0 0 0,0-1 1 0 0,0 1-1 0 0,0 0 0 0 0,0 0 0 0 0,2-2 0 0 0,-2 2 38 0 0,24-23 941 0 0,1 2 0 0 0,1 0 0 0 0,1 2 0 0 0,40-22 0 0 0,-26 16-1492 0 0,-5 0 478 0 0,-22 15-53 0 0,29-16 0 0 0,-44 28-334 0 0,1 0 0 0 0,-1 0 0 0 0,1 0 0 0 0,-1-1 0 0 0,0 1 0 0 0,0 1 0 0 0,0-1 0 0 0,1 0 0 0 0,-1 0 0 0 0,0 0 0 0 0,0 0 0 0 0,0 0 0 0 0,-1 1 0 0 0,-5 17 108 0 0,-1-1 1 0 0,-1 0-1 0 0,-1-1 0 0 0,0 0 0 0 0,-13 17 0 0 0,-12 23 138 0 0,7-9-96 0 0,7-13 60 0 0,-23 54-1 0 0,35-67-127 0 0,-19 50 11 0 0,24-61-196 0 0,0 0 0 0 0,1 0 1 0 0,0 1-1 0 0,0 17 0 0 0,2-27-167 0 0,0 0 0 0 0,0 0 1 0 0,0 1-1 0 0,0-1 0 0 0,0 0 0 0 0,1 0 0 0 0,-1 0 0 0 0,1 0 0 0 0,-1 0 0 0 0,1 0 0 0 0,0 0 0 0 0,0 0 0 0 0,0 0 0 0 0,0 0 0 0 0,0-1 0 0 0,2 4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2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605 225 3224 0 0,'3'-17'2096'0'0,"-6"-5"4292"0"0,-10-10-3863 0 0,1 6-397 0 0,8 17-1577 0 0,0 1 0 0 0,-1 0 1 0 0,0 0-1 0 0,-1 0 0 0 0,-10-11 0 0 0,3 3 244 0 0,10 13-693 0 0,1 0 0 0 0,-1 0 0 0 0,0 1 0 0 0,0-1 0 0 0,0 0 0 0 0,-1 1 0 0 0,1 0 0 0 0,-1 0 0 0 0,1 0 1 0 0,-1 0-1 0 0,0 0 0 0 0,1 1 0 0 0,-1 0 0 0 0,0 0 0 0 0,0 0 0 0 0,0 0 0 0 0,0 0 0 0 0,0 1 0 0 0,0 0 0 0 0,0 0 0 0 0,-1 0 0 0 0,-4 1 0 0 0,2 0-30 0 0,0 0 1 0 0,-1 1 0 0 0,1 0 0 0 0,1 1 0 0 0,-1-1-1 0 0,0 1 1 0 0,1 1 0 0 0,-1-1 0 0 0,1 1 0 0 0,0 0-1 0 0,-10 9 1 0 0,-6 7-37 0 0,-63 60 55 0 0,69-63-90 0 0,1 0 1 0 0,-26 40 0 0 0,15-13 54 0 0,2 1 1 0 0,2 2-1 0 0,2 0 0 0 0,-22 82 0 0 0,31-85 96 0 0,2 0 0 0 0,2 0 0 0 0,2 1 0 0 0,2 0 0 0 0,4 71 1 0 0,2-88-24 0 0,1 0 1 0 0,1-1 0 0 0,1 1 0 0 0,2-1 0 0 0,14 34 0 0 0,-13-41-49 0 0,1 1 0 0 0,0-1 0 0 0,2-1 0 0 0,0 0 0 0 0,1-1 0 0 0,1 0 0 0 0,17 17 1 0 0,-12-17-11 0 0,1-1 1 0 0,0 0-1 0 0,1-2 1 0 0,0 0 0 0 0,45 22-1 0 0,-52-31-42 0 0,1 0-1 0 0,0-1 1 0 0,1-1-1 0 0,-1 0 1 0 0,1-1-1 0 0,0 0 0 0 0,0-1 1 0 0,0-1-1 0 0,0-1 1 0 0,27-2-1 0 0,-23-2 22 0 0,-1 0 0 0 0,1 0 1 0 0,-1-2-1 0 0,-1-1 0 0 0,1 0 0 0 0,-1-1 0 0 0,0-1 0 0 0,-1-1 0 0 0,0 0 0 0 0,-1-2 1 0 0,0 0-1 0 0,0 0 0 0 0,16-18 0 0 0,-9 5 95 0 0,-1-1 0 0 0,0 0 0 0 0,-2-2-1 0 0,-1 0 1 0 0,-2-2 0 0 0,27-58 0 0 0,-30 53-70 0 0,-2-1 0 0 0,-1-1 0 0 0,-1 0 0 0 0,-3 0 0 0 0,0 0 0 0 0,-3-1 0 0 0,-1 0 0 0 0,-3-62 0 0 0,-3 67 18 0 0,-1 1 0 0 0,-1-1 0 0 0,-2 1 1 0 0,-1 0-1 0 0,-2 1 0 0 0,-1 0 0 0 0,-1 0 0 0 0,-2 1 0 0 0,-1 1 0 0 0,-24-36 0 0 0,21 39 143 0 0,-2 0 1 0 0,-1 1 0 0 0,-1 1-1 0 0,-42-35 1 0 0,48 46-315 0 0,-1 1 1 0 0,0 1-1 0 0,-1 0 1 0 0,0 1-1 0 0,0 1 1 0 0,-1 1-1 0 0,0 1 1 0 0,-31-8-1 0 0,42 14 51 0 0,0-1-1 0 0,0 2 1 0 0,0-1-1 0 0,1 1 1 0 0,-1 0 0 0 0,0 0-1 0 0,0 1 1 0 0,0 0-1 0 0,0 1 1 0 0,0-1 0 0 0,0 2-1 0 0,1-1 1 0 0,-1 1-1 0 0,1 0 1 0 0,-10 6 0 0 0,5-2-572 0 0,1 1 0 0 0,0 1 1 0 0,0 0-1 0 0,1 0 0 0 0,0 1 1 0 0,0 1-1 0 0,-15 21 0 0 0,-1 7-8860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39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51 282 12176 0 0,'0'0'1224'0'0,"-5"-17"1881"0"0,5 12-2288 0 0,-1 4-606 0 0,1-1 1 0 0,0 1-1 0 0,0-1 0 0 0,1 1 0 0 0,-1-1 0 0 0,0 1 1 0 0,0-1-1 0 0,1 1 0 0 0,-1 0 0 0 0,0-1 1 0 0,1 1-1 0 0,0 0 0 0 0,0-3 0 0 0,0 4 372 0 0,8-14 293 0 0,-7 13-838 0 0,0-2-7 0 0,1-9 129 0 0,-2 9-81 0 0,-1-1-7 0 0,-1 3-66 0 0,1 1 0 0 0,0-1-1 0 0,-1 1 1 0 0,1-1 0 0 0,0 0 0 0 0,-1 1 0 0 0,1-1-1 0 0,0 1 1 0 0,-1-1 0 0 0,1 1 0 0 0,-1-1-1 0 0,1 1 1 0 0,-1 0 0 0 0,1-1 0 0 0,-1 1 0 0 0,1 0-1 0 0,-1-1 1 0 0,0 1 0 0 0,1 0 0 0 0,-1-1 0 0 0,1 1-1 0 0,-1 0 1 0 0,-1 0 0 0 0,-13-3 150 0 0,-10 3 470 0 0,24 0-370 0 0,-12-7 1730 0 0,16 6-1971 0 0,0-1 1 0 0,0 0 0 0 0,0 0-1 0 0,0 1 1 0 0,0 0 0 0 0,0-1-1 0 0,1 1 1 0 0,-1 0 0 0 0,5 0-1 0 0,36-4 147 0 0,-18 3-122 0 0,164-9 586 0 0,-129 9-412 0 0,317-7 1015 0 0,114 24-35 0 0,-423-11-1025 0 0,197 4 368 0 0,-15-26 549 0 0,-206 14-685 0 0,-34 3-279 0 0,237-14 252 0 0,-220 14-266 0 0,31-6 0 0 0,-20 2 60 0 0,-36 5-151 0 0,0 0 0 0 0,0-1 0 0 0,0 1 1 0 0,-1-1-1 0 0,1 0 0 0 0,0 0 0 0 0,-1 0 0 0 0,1 0 0 0 0,-1-1 0 0 0,1 1 1 0 0,-1-1-1 0 0,0 1 0 0 0,4-4 0 0 0,-3-1-17 0 0,-1 4 0 0 0,7-2 0 0 0,-4 2-7 0 0,1 1 0 0 0,0 0 0 0 0,-1 0 1 0 0,1 0-1 0 0,0 1 0 0 0,0 0 0 0 0,10 1 0 0 0,1-1-217 0 0,8-3-433 0 0,-24 3 622 0 0,0 0 1 0 0,-1 0-1 0 0,1-1 0 0 0,-1 1 1 0 0,1 0-1 0 0,0 0 0 0 0,-1-1 1 0 0,1 1-1 0 0,-1-1 0 0 0,1 1 1 0 0,-1 0-1 0 0,1-1 0 0 0,-1 1 1 0 0,1-1-1 0 0,-1 1 0 0 0,0-1 0 0 0,1 1 1 0 0,-1-1-1 0 0,0 0 0 0 0,1 1 1 0 0,-1-1-1 0 0,0 1 0 0 0,1-1 1 0 0,-1 0-1 0 0,0 1 0 0 0,0-1 1 0 0,0 0-1 0 0,0 1 0 0 0,0-1 1 0 0,0 0-1 0 0,1-2-337 0 0,-1 1 1 0 0,0-1-1 0 0,0 1 1 0 0,0-1-1 0 0,0 0 1 0 0,-1-3-1 0 0,-12-24-7273 0 0,10 20 5598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7776 0 0,'0'0'704'0'0,"-15"5"2108"0"0,13-3-2346 0 0,-1-1 1 0 0,1 0 0 0 0,-1 1-1 0 0,1-1 1 0 0,-1 1 0 0 0,1 0-1 0 0,0-1 1 0 0,-3 4 0 0 0,4-4-165 0 0,0 1-183 0 0,1 0-1 0 0,-1 1 1 0 0,1-1 0 0 0,0 0-1 0 0,0 0 1 0 0,0 1 0 0 0,0 2-1 0 0,0-4-22 0 0,-3 65 1687 0 0,-5 86-107 0 0,-2 42-737 0 0,0-35-393 0 0,-2 67-72 0 0,4-106-290 0 0,3-31-18 0 0,-24 300 412 0 0,17-225-282 0 0,5-53-258 0 0,-5 107 650 0 0,4-41 56 0 0,7-109-564 0 0,2-41 10 0 0,-7 51 0 0 0,7-57 12 0 0,1-7 1023 0 0,-2-14-1189 0 0,1-1 0 0 0,-1 1 1 0 0,0 0-1 0 0,0 0 0 0 0,0-1 0 0 0,1 1 1 0 0,-1 0-1 0 0,0-1 0 0 0,0 1 0 0 0,0-1 0 0 0,0 1 1 0 0,0 0-1 0 0,1-1 0 0 0,-1 1 0 0 0,0 0 1 0 0,0-1-1 0 0,0 1 0 0 0,0-1 0 0 0,0 1 1 0 0,0 0-1 0 0,0-1 0 0 0,0 1 0 0 0,-1-1 1 0 0,2-6 178 0 0,9 0-163 0 0,-7 4-41 0 0,-1 1 0 0 0,1 0 0 0 0,0 0-1 0 0,0 0 1 0 0,1 0 0 0 0,-1 1 0 0 0,0-1 0 0 0,1 1-1 0 0,3-1 1 0 0,2 0-11 0 0,-1 1 0 0 0,1 1 0 0 0,-1-1 0 0 0,0 1 0 0 0,1 1 0 0 0,8 1 0 0 0,52 13 0 0 0,-18-3 0 0 0,-13-4 0 0 0,-28-5 0 0 0,0 0 0 0 0,1-1 0 0 0,0 0 0 0 0,-1-1 0 0 0,1 0 0 0 0,0-1 0 0 0,16-1 0 0 0,14-5-56 0 0,73-1 0 0 0,42 11-163 0 0,19 0 70 0 0,-76-6 371 0 0,135-7-41 0 0,-177 5-153 0 0,380-41 340 0 0,-52-2 289 0 0,-171 31-112 0 0,7 11 111 0 0,-218 5-645 0 0,195 14 535 0 0,-142-8-472 0 0,28 1-21 0 0,-79-6-43 0 0,1 0 0 0 0,-1-1 0 0 0,0 1 0 0 0,1-1 0 0 0,-1-1 0 0 0,0 1 0 0 0,1-1 0 0 0,-1 0 0 0 0,0 0-1 0 0,0-1 1 0 0,0 1 0 0 0,0-1 0 0 0,7-4 0 0 0,-7-2-633 0 0,-5 6 40 0 0,-2 6-7 0 0,-1 3-993 0 0,0 2-390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1368 5472 0 0,'2'-8'1876'0'0,"4"11"-929"0"0,9 19-596 0 0,-2-4-29 0 0,-7-13-639 0 0,2 1 2902 0 0,-8-6-2512 0 0,0 0 1 0 0,0 0-1 0 0,1 0 0 0 0,-1 0 0 0 0,0 0 0 0 0,0 0 1 0 0,0 0-1 0 0,1 0 0 0 0,-1-1 0 0 0,0 1 1 0 0,0 0-1 0 0,0 0 0 0 0,0 0 0 0 0,1 0 1 0 0,-1 0-1 0 0,0-1 0 0 0,0 1 0 0 0,0 0 0 0 0,0 0 1 0 0,0 0-1 0 0,0-1 0 0 0,0 1 0 0 0,1 0 1 0 0,-1 0-1 0 0,0 0 0 0 0,0-1 0 0 0,0 1 0 0 0,0 0 1 0 0,0 0-1 0 0,0-1 0 0 0,0 1 0 0 0,0 0 1 0 0,0 0-1 0 0,0-1 0 0 0,0 1 0 0 0,0 0 0 0 0,0 0 1 0 0,0 0-1 0 0,-1-1 0 0 0,1 1 0 0 0,0 0 1 0 0,0-1 324 0 0,12-32 1204 0 0,-9 22-1603 0 0,1-6 12 0 0,-3 13 770 0 0,2-12-541 0 0,-3 5-42 0 0,0 9-120 0 0,1 1 0 0 0,-1-1 1 0 0,0 0-1 0 0,0 1 1 0 0,0-1-1 0 0,0 1 1 0 0,-1-1-1 0 0,1 1 1 0 0,0-1-1 0 0,-1 1 0 0 0,1 0 1 0 0,-1-1-1 0 0,1 1 1 0 0,-1-1-1 0 0,0 1 1 0 0,-1-2-1 0 0,2-21 2226 0 0,0 23-2302 0 0,0 1 1 0 0,0-1-1 0 0,0 1 0 0 0,0-1 0 0 0,0 1 0 0 0,0-1 1 0 0,0 1-1 0 0,0-1 0 0 0,0 1 0 0 0,0-1 1 0 0,0 1-1 0 0,1 0 0 0 0,-1-1 0 0 0,0 1 1 0 0,0-1-1 0 0,1 1 0 0 0,-1-1 0 0 0,0 1 1 0 0,1 0-1 0 0,-1-1 0 0 0,0 1 0 0 0,1 0 1 0 0,0-1-1 0 0,2-3-3 0 0,-1 0 0 0 0,-2 3 7 0 0,0 0-1 0 0,1 0 0 0 0,-1 0 1 0 0,0 0-1 0 0,1 0 0 0 0,0 0 1 0 0,-1 1-1 0 0,1-1 0 0 0,-1 0 0 0 0,1 0 1 0 0,0 0-1 0 0,-1 1 0 0 0,1-1 1 0 0,2-1-1 0 0,-2 1 7 0 0,0 0 0 0 0,0 0 0 0 0,0-1 0 0 0,0 1 0 0 0,0 0 0 0 0,0-1 0 0 0,0 1 0 0 0,0-1 0 0 0,0 1 0 0 0,-1-1 0 0 0,2-2 0 0 0,5-12 13 0 0,19-16 39 0 0,32-36-64 0 0,-47 54 80 0 0,-9 12-23 0 0,0-1-1 0 0,0 1 0 0 0,-1-1 0 0 0,1 1 0 0 0,5-4 1 0 0,6-4 89 0 0,15-18 0 0 0,-4 5-90 0 0,2-2-37 0 0,-12 11 21 0 0,1 0 0 0 0,28-20-1 0 0,-15 16 15 0 0,-19 12-50 0 0,0 0 1 0 0,10-9-1 0 0,17-10-7 0 0,-20 14 15 0 0,-1 1 0 0 0,0-2-1 0 0,24-24 1 0 0,-5 5 43 0 0,-22 19 388 0 0,41-31-664 0 0,-46 38 195 0 0,0 0 0 0 0,1 0 0 0 0,0 1 0 0 0,0 0 0 0 0,11-4 0 0 0,47-14 26 0 0,-47 17 0 0 0,33-14 0 0 0,-24 7 2 0 0,-13 6 18 0 0,-1 0 1 0 0,18-11 0 0 0,-15 7 68 0 0,28-10 1 0 0,-30 13-51 0 0,0 0 0 0 0,23-14 0 0 0,-28 16-72 0 0,0-1 0 0 0,0 2 1 0 0,0 0-1 0 0,20-6 0 0 0,4-1 13 0 0,26-6 20 0 0,-38 11 0 0 0,-3 2-2 0 0,-13 3 5 0 0,-1 0-1 0 0,1-1 0 0 0,0 1 0 0 0,0-1 0 0 0,6-4 0 0 0,-3 2 23 0 0,1 0 0 0 0,20-5 0 0 0,7-4 393 0 0,-25 8-295 0 0,-4 3-117 0 0,-1-2 0 0 0,0 1 0 0 0,0-1-1 0 0,10-6 1 0 0,8-4-6 0 0,1 1 0 0 0,-5 1 65 0 0,1 1 0 0 0,45-14 0 0 0,-40 15 92 0 0,37-15-445 0 0,-4 5 1400 0 0,-31 7-1045 0 0,20-9 10 0 0,-43 19-28 0 0,0 1 0 0 0,-1-1 1 0 0,1 0-1 0 0,-1-1 0 0 0,6-4 0 0 0,17-11 360 0 0,-24 17-404 0 0,0 0 0 0 0,-1-1 0 0 0,1 1 0 0 0,5-6 0 0 0,-7 5-35 0 0,1 1 1 0 0,-1 0-1 0 0,1 0 0 0 0,0 0 1 0 0,0 0-1 0 0,3-2 1 0 0,24-17-61 0 0,-19 16 119 0 0,0 1 0 0 0,0 0 0 0 0,0 1 0 0 0,0 0 0 0 0,1 1 0 0 0,-1 0 0 0 0,17 0 0 0 0,-21 1-29 0 0,1 0 0 0 0,0 0 0 0 0,0-1 0 0 0,-1 0 0 0 0,10-3 0 0 0,-8 2 0 0 0,1 0 0 0 0,17-3 0 0 0,-10 2 0 0 0,-15 3 0 0 0,1 0 0 0 0,-1 0 0 0 0,1 1 0 0 0,0-1 0 0 0,-1 0 0 0 0,1 1 0 0 0,0 0 0 0 0,4 0 0 0 0,9 0 3 0 0,0 0 0 0 0,1-1-1 0 0,20-3 1 0 0,-5-1 24 0 0,51-2-1 0 0,-57 5-26 0 0,-21 1 0 0 0,1 0 0 0 0,-1 1 0 0 0,1 0 0 0 0,-1 0 0 0 0,6 1 0 0 0,0 1 0 0 0,1-1 0 0 0,21-1 0 0 0,-2 0 0 0 0,144 2 2056 0 0,-134 1-2136 0 0,-29-2 59 0 0,0 0 0 0 0,24-1 0 0 0,-28 0 57 0 0,0 0 0 0 0,0 1-1 0 0,14 2 1 0 0,13 0-44 0 0,-6-2 8 0 0,-17 0 0 0 0,0-1 0 0 0,20-1 0 0 0,-18 0 238 0 0,7-1 972 0 0,-3-2-923 0 0,39-4 0 0 0,-33 5-253 0 0,14 0-34 0 0,-25 3 0 0 0,0-1 0 0 0,22-5 0 0 0,-24 4 0 0 0,0 0 0 0 0,15 0 0 0 0,-17 2 0 0 0,-1-1 0 0 0,0 0 0 0 0,1 0 0 0 0,14-5 0 0 0,-19 5 0 0 0,0 0 0 0 0,0 0 0 0 0,0 1 0 0 0,1 0 0 0 0,-1 0 0 0 0,0 0 0 0 0,0 0 0 0 0,0 1 0 0 0,0-1 0 0 0,0 1 0 0 0,0 0 0 0 0,0 0 0 0 0,5 3 0 0 0,33 3 925 0 0,-38-6-902 0 0,-1 0-1 0 0,0-1 0 0 0,0 0 0 0 0,1 1 1 0 0,-1-1-1 0 0,0-1 0 0 0,1 1 0 0 0,2-1 0 0 0,-1 0-747 0 0,0 1-1 0 0,0 0 0 0 0,0 0 0 0 0,7 1 0 0 0,-3 1-996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2263 4608 0 0,'0'0'6905'0'0,"8"16"-6494"0"0,-5-6-361 0 0,-2-8-42 0 0,0 1-1 0 0,0 0 0 0 0,0-1 1 0 0,0 1-1 0 0,0-1 0 0 0,0 0 1 0 0,1 1-1 0 0,-1-1 0 0 0,3 3 1 0 0,1 0 18 0 0,-5-5 2 0 0,1 0-1 0 0,-1 0 1 0 0,1 0 0 0 0,-1 0-1 0 0,0 0 1 0 0,1 0-1 0 0,-1 0 1 0 0,1-1 0 0 0,-1 1-1 0 0,0 0 1 0 0,1 0-1 0 0,-1 0 1 0 0,1 0 0 0 0,-1 0-1 0 0,0-1 1 0 0,1 1-1 0 0,-1 0 1 0 0,0 0-1 0 0,1-1 1 0 0,-1 1 0 0 0,0 0-1 0 0,1 0 1 0 0,-1-1-1 0 0,0 1 1 0 0,1-1 0 0 0,8-10 322 0 0,-7 10-203 0 0,25-36 1373 0 0,-21 27-1235 0 0,17-19 1 0 0,10-6 1117 0 0,49-45-377 0 0,-33 34-445 0 0,35-31 276 0 0,25-16-63 0 0,-57 46-407 0 0,80-55 0 0 0,79-46 100 0 0,22-15-318 0 0,45-20 143 0 0,-49 30-40 0 0,39-42 264 0 0,112-82 168 0 0,-222 164-124 0 0,-93 69 186 0 0,106-93 0 0 0,-64 28 194 0 0,-53 53-520 0 0,17-8-24 0 0,-58 53-314 0 0,28-16 0 0 0,6-6-2 0 0,-42 29-104 0 0,12-14 83 0 0,-12 15-16 0 0,-5 3-72 0 0,1 0 1 0 0,-1-1-1 0 0,0 1 1 0 0,0 0-1 0 0,1 0 1 0 0,-1 0-1 0 0,0 0 1 0 0,0-1-1 0 0,0 1 1 0 0,1 0-1 0 0,-1 0 1 0 0,0 0-1 0 0,0-1 0 0 0,0 1 1 0 0,0 0-1 0 0,0 0 1 0 0,1-1-1 0 0,-1 1 1 0 0,0 0-1 0 0,0-1 1 0 0,0 1-1 0 0,0 0 1 0 0,0 0-1 0 0,0-1 1 0 0,0 1-1 0 0,0 0 1 0 0,0 0-1 0 0,0-1 1 0 0,0 1-1 0 0,0 0 0 0 0,0-1 1 0 0,0 1-1 0 0,0 0 1 0 0,0 0-1 0 0,-1-1 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8288 0 0,'0'0'4896'0'0,"9"-8"-2848"0"0,0-3-834 0 0,0-2 1 0 0,0 1 0 0 0,-1-1 0 0 0,11-26 0 0 0,12-25-1106 0 0,3-9 878 0 0,-17 38 130 0 0,-17 35-1117 0 0,0 0 0 0 0,0 0 0 0 0,0 0 0 0 0,0 1 0 0 0,0-1 0 0 0,0 0 0 0 0,0 0 0 0 0,0 0 0 0 0,0 0 0 0 0,0 0 0 0 0,0 0 0 0 0,0 0 0 0 0,0 1 0 0 0,0-1 0 0 0,0 0 0 0 0,0 0 0 0 0,0 0 0 0 0,1 0 0 0 0,-1 0 0 0 0,0 0 0 0 0,0 0 0 0 0,0 0 0 0 0,0 1 0 0 0,0-1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0,0-1 0 0 0,1 1 0 0 0,-1 0 0 0 0,0 0 0 0 0,0 0 0 0 0,0 0 0 0 0,0 0 0 0 0,0 0 0 0 0,0 0 0 0 0,0 0 0 0 0,0-1 0 0 0,0 1 0 0 0,3 10 0 0 0,5 37 0 0 0,-5-26 0 0 0,8 32 0 0 0,-7-41 0 0 0,-1-1 0 0 0,2 0 0 0 0,-1 0 0 0 0,2 0 0 0 0,7 12 0 0 0,-11-20 0 0 0,-1-1 0 0 0,1 0 0 0 0,0 0 0 0 0,0 0 0 0 0,0 0 0 0 0,0 0 0 0 0,0 0 0 0 0,0 0 0 0 0,0 0 0 0 0,1-1 0 0 0,-1 1 0 0 0,1-1 0 0 0,-1 0 0 0 0,1 0 0 0 0,-1 0 0 0 0,1 0 0 0 0,0 0 0 0 0,0-1 0 0 0,-1 1 0 0 0,1-1 0 0 0,0 0 0 0 0,0 1 0 0 0,0-1 0 0 0,0 0 0 0 0,-1-1 0 0 0,1 1 0 0 0,5-2 0 0 0,-3 1 3 0 0,0-1-1 0 0,0 0 1 0 0,0-1-1 0 0,0 1 0 0 0,-1-1 1 0 0,1 0-1 0 0,-1 0 1 0 0,0 0-1 0 0,0-1 1 0 0,0 1-1 0 0,0-1 1 0 0,4-5-1 0 0,4-8 349 0 0,20-33 0 0 0,-23 34-21 0 0,1-3-179 0 0,-1 0-1 0 0,12-37 1 0 0,-2 3-155 0 0,-14 39-377 0 0,0 0 0 0 0,2-17-1 0 0,-4 24-2308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17 6912 0 0,'-2'-17'9822'0'0,"-5"60"-9218"0"0,-7 35 103 0 0,3-27-213 0 0,-18 101-228 0 0,13-76-188 0 0,8-20 35 0 0,8-50-293 0 0,-1 0 0 0 0,1 0 0 0 0,1 1 0 0 0,-1-1 0 0 0,1 0 0 0 0,4 12-1 0 0,-3-12-1017 0 0,4-3-59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7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12 6912 0 0,'0'0'528'0'0,"-12"-10"832"0"0,10 10-1113 0 0,1-1 1 0 0,-1 1 0 0 0,0 0-1 0 0,0 0 1 0 0,1 0 0 0 0,-1 0-1 0 0,0 0 1 0 0,0 0 0 0 0,1 0-1 0 0,-1 0 1 0 0,0 1 0 0 0,1-1-1 0 0,-1 1 1 0 0,0-1 0 0 0,1 1-1 0 0,-1 0 1 0 0,1-1 0 0 0,-1 1-1 0 0,1 0 1 0 0,-1 0 0 0 0,-1 2-1 0 0,-5 3 134 0 0,0 1 0 0 0,-10 10 0 0 0,14-13-94 0 0,-2 2-51 0 0,0 1 0 0 0,1-1 0 0 0,0 1 0 0 0,0 1 0 0 0,0-1 0 0 0,1 1 0 0 0,-4 9 0 0 0,7-14-139 0 0,-1 0 0 0 0,1 0 0 0 0,0 0-1 0 0,0 1 1 0 0,1-1 0 0 0,-1 0 0 0 0,1 1-1 0 0,0-1 1 0 0,-1 0 0 0 0,2 1 0 0 0,-1-1 0 0 0,0 0-1 0 0,1 1 1 0 0,-1-1 0 0 0,1 0 0 0 0,0 1 0 0 0,0-1-1 0 0,0 0 1 0 0,0 0 0 0 0,1 0 0 0 0,2 5-1 0 0,-2-7-42 0 0,-1 1-1 0 0,0-1 0 0 0,0 0 0 0 0,1 1 0 0 0,-1-1 0 0 0,0 0 0 0 0,1 0 0 0 0,-1 0 0 0 0,1 0 0 0 0,0 0 1 0 0,-1 0-1 0 0,1 0 0 0 0,0-1 0 0 0,-1 1 0 0 0,1-1 0 0 0,0 1 0 0 0,0-1 0 0 0,2 1 0 0 0,-1-1-3 0 0,1 0 0 0 0,-1 0 0 0 0,0-1 0 0 0,1 1 0 0 0,-1-1 0 0 0,0 0-1 0 0,1 0 1 0 0,-1 0 0 0 0,5-2 0 0 0,-2 0-10 0 0,1-1-1 0 0,0 0 1 0 0,-1 0-1 0 0,0-1 1 0 0,0 0 0 0 0,0 0-1 0 0,0 0 1 0 0,5-7-1 0 0,-1-2 71 0 0,3-1-950 0 0,-1-2 1 0 0,20-34-1 0 0,-24 30-655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 3680 0 0,'0'0'7524'0'0,"-18"-2"-4140"0"0,9 3-3110 0 0,0 0 0 0 0,0 1 1 0 0,0 0-1 0 0,0 0 1 0 0,0 1-1 0 0,1 0 0 0 0,0 1 1 0 0,-1 0-1 0 0,1 0 0 0 0,1 1 1 0 0,-1 0-1 0 0,1 0 1 0 0,-1 1-1 0 0,-8 9 0 0 0,4 4 437 0 0,11-18-120 0 0,29 2-934 0 0,12-11 987 0 0,-31 6-486 0 0,-1 0 0 0 0,1 0 0 0 0,0 1 0 0 0,-1 0 0 0 0,16 0 0 0 0,-22 1-149 0 0,0 1-1 0 0,1-1 0 0 0,-1 1 1 0 0,0-1-1 0 0,1 1 0 0 0,-1 0 1 0 0,0 0-1 0 0,0 0 0 0 0,0 0 1 0 0,1 0-1 0 0,-1 1 1 0 0,-1-1-1 0 0,1 0 0 0 0,0 1 1 0 0,0 0-1 0 0,0-1 0 0 0,-1 1 1 0 0,1 0-1 0 0,-1 0 0 0 0,0 0 1 0 0,1 0-1 0 0,-1 0 0 0 0,0 0 1 0 0,0 0-1 0 0,1 4 0 0 0,0 0 67 0 0,-1-1 0 0 0,0 1-1 0 0,-1-1 1 0 0,1 1 0 0 0,-1 0-1 0 0,0-1 1 0 0,0 1 0 0 0,-1 0-1 0 0,0-1 1 0 0,0 1 0 0 0,0-1-1 0 0,0 1 1 0 0,-3 5 0 0 0,-4 9 69 0 0,0 0 1 0 0,-12 19-1 0 0,15-30-115 0 0,-1 0 1 0 0,0 0-1 0 0,-1 0 1 0 0,0-1-1 0 0,-12 12 0 0 0,15-17-235 0 0,0 1 0 0 0,1-1 0 0 0,-1 0 0 0 0,-1-1 0 0 0,1 1 0 0 0,0-1-1 0 0,0 1 1 0 0,-1-1 0 0 0,1-1 0 0 0,-1 1 0 0 0,0-1 0 0 0,0 1-1 0 0,1-2 1 0 0,-8 2 0 0 0,3-4-1517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11952 0 0,'0'0'1082'0'0,"6"-13"-54"0"0,14-64 4204 0 0,-14 58-4162 0 0,2 1 0 0 0,17-31 0 0 0,-8 16-79 0 0,-17 33-991 0 0,0 0 0 0 0,0 0 0 0 0,0 0 0 0 0,0-1 0 0 0,0 1 0 0 0,0 0 0 0 0,1 0 0 0 0,-1 0 0 0 0,0 0 0 0 0,0-1 0 0 0,0 1 0 0 0,0 0 0 0 0,1 0 0 0 0,-1 0 0 0 0,0 0 0 0 0,0 0 0 0 0,0 0 0 0 0,1-1 0 0 0,-1 1 0 0 0,0 0 0 0 0,0 0 0 0 0,0 0 0 0 0,1 0 0 0 0,-1 0 0 0 0,0 0 0 0 0,0 0 0 0 0,1 0 0 0 0,-1 0 0 0 0,0 0 0 0 0,0 0 0 0 0,0 0 0 0 0,1 0 0 0 0,-1 0 0 0 0,0 0 0 0 0,0 0 0 0 0,0 0 0 0 0,1 1 0 0 0,-1-1 0 0 0,0 0 0 0 0,0 0 0 0 0,0 0 0 0 0,1 0 0 0 0,-1 0 0 0 0,0 0 0 0 0,0 1 0 0 0,0-1 0 0 0,0 0 0 0 0,1 0 0 0 0,4 6 0 0 0,-3-1 0 0 0,1-1 0 0 0,-1 1 0 0 0,0-1 0 0 0,0 1 0 0 0,0 0 0 0 0,-1 0 0 0 0,0-1 0 0 0,0 1 0 0 0,1 8 0 0 0,3 12 0 0 0,-5-23 35 0 0,1 0 1 0 0,0 0-1 0 0,0 0 0 0 0,0 0 0 0 0,0 0 0 0 0,0 0 1 0 0,1 0-1 0 0,-1 0 0 0 0,0-1 0 0 0,1 1 0 0 0,0-1 0 0 0,1 2 1 0 0,-2-2 24 0 0,1-1 1 0 0,-1 0 0 0 0,1 1 0 0 0,-1-1 0 0 0,1 0 0 0 0,-1 0 0 0 0,1 0 0 0 0,-1 0 0 0 0,1 0-1 0 0,-1 0 1 0 0,1-1 0 0 0,-1 1 0 0 0,1 0 0 0 0,-1-1 0 0 0,1 1 0 0 0,-1-1 0 0 0,0 1-1 0 0,1-1 1 0 0,-1 0 0 0 0,0 0 0 0 0,0 0 0 0 0,1 1 0 0 0,-1-1 0 0 0,0 0 0 0 0,0-1-1 0 0,0 1 1 0 0,1-2 0 0 0,5-4-94 0 0,-1-1-1 0 0,10-15 0 0 0,-16 22 45 0 0,10-17-187 0 0,10-21-1 0 0,-6-2-3628 0 0,-9 24-4044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1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2268 4608 0 0,'0'0'7164'0'0,"7"-16"-3366"0"0,-1 11-3473 0 0,0 1 0 0 0,1-1 0 0 0,6-3 1 0 0,16-11 72 0 0,64-48 671 0 0,-65 48-802 0 0,20-13 122 0 0,51-46 0 0 0,14-36 347 0 0,-75 74-657 0 0,-21 23-340 0 0,15-19 1 0 0,6-5 980 0 0,-5 7-702 0 0,37-37-23 0 0,-9 9 64 0 0,-45 44-4 0 0,-2-1 0 0 0,0-1 0 0 0,-2 0 1 0 0,14-28-1 0 0,62-133 1003 0 0,-87 179-1041 0 0,43-91 1028 0 0,-18 36-343 0 0,-17 41-712 0 0,-2-1-1 0 0,10-28 0 0 0,3-15 25 0 0,3-11 122 0 0,-3 2 143 0 0,-9 33-96 0 0,8-48 0 0 0,-3-18 93 0 0,-6 56 405 0 0,-2 1-513 0 0,-4 16-46 0 0,0 0-1 0 0,10-27 0 0 0,-3 7 131 0 0,26-143 778 0 0,-17 82-679 0 0,-3 41-340 0 0,-15 66-27 0 0,-1 2 9 0 0,-1 0 0 0 0,0 0-1 0 0,1 1 1 0 0,-1-1 0 0 0,0 0 0 0 0,1 0 0 0 0,-1 0 0 0 0,0 0 0 0 0,0 1 0 0 0,0-1 0 0 0,0 0 0 0 0,0 0 0 0 0,0 0 0 0 0,0-1 0 0 0,6 22-2501 0 0,0-12 1218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1081 6448 0 0,'0'0'5945'0'0,"-8"-7"-1932"0"0,1-26-2347 0 0,-9-43-13 0 0,1 8-253 0 0,5 26-812 0 0,-13-45 280 0 0,-36-89 1 0 0,-13-45-216 0 0,65 188-530 0 0,2 0-1 0 0,-1-33 1 0 0,4 47-59 0 0,1 8 6 0 0,1-1-1 0 0,0 1 0 0 0,1-1 0 0 0,0 1 1 0 0,1 0-1 0 0,0-1 0 0 0,5-15 1 0 0,-5 20-37 0 0,1 1 0 0 0,0 0 0 0 0,0 0-1 0 0,0 0 1 0 0,1 0 0 0 0,-1 1 0 0 0,1-1 0 0 0,1 1 0 0 0,-1 0 0 0 0,1 0 0 0 0,0 1 0 0 0,0-1 0 0 0,10-6 0 0 0,-7 7-42 0 0,0 0-1 0 0,0 0 0 0 0,0 1 1 0 0,0 0-1 0 0,1 0 1 0 0,-1 1-1 0 0,1 0 0 0 0,0 0 1 0 0,14 0-1 0 0,0 2-22 0 0,0 0 0 0 0,35 7 0 0 0,-47-5-224 0 0,0 0 0 0 0,0 1 0 0 0,-1 0 0 0 0,1 1 0 0 0,-1 0 0 0 0,0 1 0 0 0,0 0 0 0 0,0 0 0 0 0,-1 1 0 0 0,0 1 0 0 0,0-1 0 0 0,0 2 0 0 0,-1-1 0 0 0,9 11 0 0 0,-11-12-71 0 0,-2 1 1 0 0,1-1-1 0 0,-1 1 0 0 0,1 0 0 0 0,-2-1 0 0 0,1 2 0 0 0,-1-1 1 0 0,0 0-1 0 0,-1 1 0 0 0,0-1 0 0 0,0 1 0 0 0,0 0 0 0 0,-1 0 0 0 0,0 0 1 0 0,-1 0-1 0 0,0 0 0 0 0,0 0 0 0 0,-1-1 0 0 0,1 1 0 0 0,-4 12 1 0 0,-4 7-6010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4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25 5528 0 0,'-3'1'245'0'0,"1"-1"-1"0"0,0 0 1 0 0,0-1 0 0 0,0 1-1 0 0,0 0 1 0 0,-1-1 0 0 0,1 1-1 0 0,0-1 1 0 0,0 1 0 0 0,0-1 0 0 0,0 0-1 0 0,0 0 1 0 0,0 0 0 0 0,0 0-1 0 0,1 0 1 0 0,-3-2 0 0 0,3 2-186 0 0,1 1 129 0 0,0 0 0 0 0,0 0 0 0 0,-1 0 0 0 0,1-1 0 0 0,0 1 1 0 0,-1 0-1 0 0,1 0 0 0 0,0-1 0 0 0,0 1 0 0 0,-1 0 0 0 0,1-1 0 0 0,0 1 0 0 0,0 0 1 0 0,0-1-1 0 0,0 1 0 0 0,-1 0 0 0 0,1-1 0 0 0,0 1 0 0 0,0-4 3722 0 0,4 0-3310 0 0,-2 4-462 0 0,1 0 6 0 0,-1 0-1 0 0,1 0 1 0 0,-1 1 0 0 0,1-1 0 0 0,-1 0 0 0 0,1 1 0 0 0,-1-1 0 0 0,0 1 0 0 0,4 1-1 0 0,1 1-48 0 0,0 0-1 0 0,0-1 1 0 0,1 0-1 0 0,10 1 1 0 0,17 5 796 0 0,6 4-145 0 0,1-3-1 0 0,53 6 1 0 0,-9-2 292 0 0,159 13 354 0 0,-139-18-959 0 0,310 4 1002 0 0,-397-12-1350 0 0,215-5 710 0 0,-104 0-348 0 0,55 0 63 0 0,229-2 625 0 0,-268 6-570 0 0,114-4 274 0 0,-212 5-866 0 0,14 0-137 0 0,59-1 333 0 0,155 19-1 0 0,-142 0 139 0 0,-32-8 115 0 0,-34-5-212 0 0,-28-8-210 0 0,-31 2 0 0 0,0 0 0 0 0,0 1 0 0 0,14 0 0 0 0,-20 1 0 0 0,0-1 0 0 0,0 0 0 0 0,0-1 0 0 0,0 1 0 0 0,1 0 0 0 0,-1-1 0 0 0,4-1 0 0 0,18-2 0 0 0,-24 4-20 0 0,1 0 1 0 0,-1-1-1 0 0,1 1 0 0 0,-1 0 1 0 0,0 0-1 0 0,1 0 0 0 0,-1-1 1 0 0,1 1-1 0 0,-1-1 0 0 0,3-1 1 0 0,15-5-318 0 0,-23 7-110 0 0,0 1 0 0 0,0 0 1 0 0,0-1-1 0 0,1 0 0 0 0,-1 1 1 0 0,0-2-1 0 0,-5 1 0 0 0,-4-3-1306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12440 0 0,'-11'20'837'0'0,"8"-16"-186"0"0,1 1 0 0 0,-1 0 0 0 0,1 0 0 0 0,-1 0-1 0 0,-1 6 1 0 0,4-9-469 0 0,0-1-1 0 0,0 1 0 0 0,-1-1 1 0 0,1 1-1 0 0,0-1 0 0 0,0 1 1 0 0,0-1-1 0 0,1 1 0 0 0,-1-1 1 0 0,0 1-1 0 0,1-1 0 0 0,-1 1 0 0 0,0-1 1 0 0,1 0-1 0 0,0 1 0 0 0,-1-1 1 0 0,1 0-1 0 0,0 1 0 0 0,0-1 1 0 0,0 0-1 0 0,-1 0 0 0 0,1 0 1 0 0,1 0-1 0 0,0 2 0 0 0,1-1-29 0 0,0 0-1 0 0,0-1 1 0 0,0 1-1 0 0,0 0 1 0 0,1-1-1 0 0,-1 0 0 0 0,0 0 1 0 0,1 0-1 0 0,-1 0 1 0 0,1 0-1 0 0,-1-1 1 0 0,1 1-1 0 0,-1-1 0 0 0,1 0 1 0 0,-1 0-1 0 0,4-1 1 0 0,9-1 116 0 0,0-1 0 0 0,19-5 0 0 0,-24 5-180 0 0,190-41-69 0 0,-113 29-7319 0 0,-45 9-401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10136 0 0,'-6'43'1958'0'0,"-11"50"3250"0"0,7-46-3448 0 0,-4 20-1463 0 0,-18 111-1023 0 0,32-165-164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11976 0 0,'-9'-14'528'0'0,"7"9"112"0"0,-4-3-512 0 0,4 5-128 0 0,-5 3 0 0 0,5 0 0 0 0,-4 3 832 0 0,1-1 144 0 0,-1 4 24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28 128 5064 0 0,'-4'-59'3340'0'0,"-1"-1"3552"0"0,5 60-6835 0 0,0-1 1 0 0,0 1 0 0 0,0-1 0 0 0,0 1-1 0 0,0 0 1 0 0,0-1 0 0 0,0 1 0 0 0,0-1-1 0 0,0 1 1 0 0,0 0 0 0 0,0-1 0 0 0,0 1 0 0 0,0 0-1 0 0,0-1 1 0 0,1 1 0 0 0,-1-1 0 0 0,0 1-1 0 0,0 0 1 0 0,0-1 0 0 0,1 1 0 0 0,-1-1 0 0 0,6 4 598 0 0,4 13-212 0 0,-5-1-190 0 0,-1 0-1 0 0,-1 0 0 0 0,0 0 0 0 0,0 21 0 0 0,-1 63 1 0 0,-3-58-80 0 0,-9 171 509 0 0,1 0 584 0 0,7-177-952 0 0,1-26-181 0 0,0 1 1 0 0,1-1-1 0 0,0 0 1 0 0,1 1-1 0 0,0-1 1 0 0,0 1-1 0 0,4 11 1 0 0,-4-19 105 0 0,5-8-15 0 0,8-8 10 0 0,17-23 0 0 0,0 1-133 0 0,-23 27-13 0 0,0 0 0 0 0,1 0 0 0 0,0 1 0 0 0,0 1 0 0 0,1 0 0 0 0,0 0 0 0 0,20-10 0 0 0,-23 14 32 0 0,0 0 0 0 0,0 1 0 0 0,0 0 0 0 0,0 0 0 0 0,0 0 0 0 0,1 1 0 0 0,11 0 0 0 0,-17 1-122 0 0,0-1 0 0 0,0 1 0 0 0,1 1 0 0 0,-1-1 0 0 0,0 0 0 0 0,0 1-1 0 0,1-1 1 0 0,-1 1 0 0 0,0 0 0 0 0,0-1 0 0 0,0 1 0 0 0,0 0 0 0 0,0 0 0 0 0,0 0 0 0 0,0 1-1 0 0,0-1 1 0 0,0 1 0 0 0,-1-1 0 0 0,1 1 0 0 0,0-1 0 0 0,-1 1 0 0 0,0 0 0 0 0,1-1 0 0 0,-1 1-1 0 0,0 0 1 0 0,0 0 0 0 0,0 0 0 0 0,0 0 0 0 0,1 3 0 0 0,-1 0 26 0 0,0-1 0 0 0,-1 0 0 0 0,1 0 0 0 0,-1 1 0 0 0,0-1 0 0 0,0 0 0 0 0,0 1 0 0 0,-1-1 1 0 0,0 0-1 0 0,0 1 0 0 0,0-1 0 0 0,0 0 0 0 0,-1 0 0 0 0,1 0 0 0 0,-1 0 0 0 0,-3 5 0 0 0,-4 7 17 0 0,-2-1 0 0 0,-18 22 0 0 0,17-22-135 0 0,0-1 133 0 0,0-1 1 0 0,-1-1 0 0 0,-1 0 0 0 0,0 0 0 0 0,0-2 0 0 0,-1 0 0 0 0,0 0 0 0 0,-29 12 0 0 0,37-19-200 0 0,1 0 1 0 0,-1-1 0 0 0,-1 1 0 0 0,1-2 0 0 0,-13 3 0 0 0,17-4-93 0 0,1 1 0 0 0,-1-1 0 0 0,0 0 0 0 0,1 0 0 0 0,-1 0 0 0 0,1-1 0 0 0,-1 1 0 0 0,1-1 0 0 0,-1 1 0 0 0,1-1 0 0 0,-1 0 0 0 0,1 0 0 0 0,0 0 0 0 0,-1 0 1 0 0,1 0-1 0 0,0 0 0 0 0,0-1 0 0 0,0 1 0 0 0,-3-4 0 0 0,-3-10-1691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53 3224 0 0,'-5'-18'553'0'0,"3"15"651"0"0,0-1 0 0 0,0 0 0 0 0,0 1-1 0 0,-1-1 1 0 0,-3-4 0 0 0,5 7-1035 0 0,1 1 0 0 0,-1-1 0 0 0,1 0 0 0 0,-1 1 0 0 0,0-1-1 0 0,1 1 1 0 0,-1-1 0 0 0,0 1 0 0 0,1-1 0 0 0,-1 1 0 0 0,0-1 0 0 0,0 1 0 0 0,1 0-1 0 0,-1-1 1 0 0,0 1 0 0 0,0 0 0 0 0,0 0 0 0 0,1 0 0 0 0,-1-1 0 0 0,0 1 0 0 0,0 0 0 0 0,0 0-1 0 0,0 0 1 0 0,1 0 0 0 0,-1 0 0 0 0,0 1 0 0 0,0-1 0 0 0,0 0 0 0 0,0 0 0 0 0,1 1-1 0 0,-1-1 1 0 0,0 0 0 0 0,-1 1 0 0 0,-15 11 782 0 0,10-8-582 0 0,0 1 1 0 0,0 0 0 0 0,1 1-1 0 0,-10 10 1 0 0,-1 5 341 0 0,1 2 0 0 0,1 0-1 0 0,0 1 1 0 0,-16 40 0 0 0,25-50-392 0 0,1 0 0 0 0,1 0 0 0 0,0 0 0 0 0,-2 19 0 0 0,5-29-197 0 0,1 1-1 0 0,-1-1 0 0 0,1 0 0 0 0,0 0 0 0 0,0 1 0 0 0,1-1 0 0 0,-1 0 0 0 0,1 0 0 0 0,0 1 0 0 0,0-1 0 0 0,0 0 0 0 0,0 0 0 0 0,1 0 0 0 0,0 0 0 0 0,0-1 0 0 0,0 1 0 0 0,0 0 0 0 0,1-1 0 0 0,3 5 0 0 0,-5-7-95 0 0,1 1 0 0 0,-1-1-1 0 0,1 0 1 0 0,-1 0 0 0 0,1 0 0 0 0,-1 0-1 0 0,1 0 1 0 0,0 0 0 0 0,0 0 0 0 0,0-1-1 0 0,-1 1 1 0 0,1-1 0 0 0,0 1 0 0 0,0-1-1 0 0,0 0 1 0 0,0 0 0 0 0,3 0 0 0 0,-2 0-1 0 0,0-1 0 0 0,0 1-1 0 0,0-1 1 0 0,0 0 0 0 0,0 0 0 0 0,-1 0 0 0 0,1-1 0 0 0,0 1 0 0 0,-1 0 0 0 0,4-3-1 0 0,2-3 15 0 0,0 0-1 0 0,0 0 0 0 0,-1-1 0 0 0,0 0 1 0 0,8-11-1 0 0,-3 1-168 0 0,-1-1 0 0 0,0 0-1 0 0,12-30 1 0 0,-8 1-8082 0 0,-8 25-109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0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5984 0 0,'1'-3'7169'0'0,"2"-6"-4798"0"0,15-62 1990 0 0,34-94-2745 0 0,-19 70-1542 0 0,-10 27-60 0 0,-23 68-9 0 0,0 1 0 0 0,0-1 0 0 0,0 0 0 0 0,0 0 0 0 0,0 0 1 0 0,0 0-1 0 0,0 0 0 0 0,0 0 0 0 0,0 0 0 0 0,0 0 0 0 0,0 0 0 0 0,0 0 1 0 0,0 0-1 0 0,0 0 0 0 0,0 0 0 0 0,0 0 0 0 0,0 0 0 0 0,0 0 0 0 0,0 0 1 0 0,0 0-1 0 0,0 0 0 0 0,0 0 0 0 0,0 0 0 0 0,0 0 0 0 0,0 1 0 0 0,0-1 1 0 0,0 0-1 0 0,0 0 0 0 0,0 0 0 0 0,0 0 0 0 0,0 0 0 0 0,0 0 1 0 0,0 0-1 0 0,0 0 0 0 0,0 0 0 0 0,0 0 0 0 0,0 0 0 0 0,1 0 0 0 0,-1 0 1 0 0,0 0-1 0 0,0 0 0 0 0,0 0 0 0 0,0 0 0 0 0,0 0 0 0 0,0 0 0 0 0,0 0 1 0 0,0 0-1 0 0,0 0 0 0 0,0 0 0 0 0,1 9-120 0 0,0 14 66 0 0,-3 39 623 0 0,0-42-562 0 0,1-1 1 0 0,1 1 0 0 0,0 0 0 0 0,2-1 0 0 0,6 33 0 0 0,-5-39 7 0 0,-3-11 14 0 0,1 0 1 0 0,-1 0-1 0 0,0 0 0 0 0,1 0 1 0 0,0 0-1 0 0,-1-1 1 0 0,1 1-1 0 0,0 0 1 0 0,0 0-1 0 0,0-1 1 0 0,0 1-1 0 0,0 0 1 0 0,0-1-1 0 0,0 1 0 0 0,1-1 1 0 0,-1 1-1 0 0,0-1 1 0 0,3 2-1 0 0,-3-3 21 0 0,0 0 0 0 0,0-1 0 0 0,0 1 0 0 0,0 0 0 0 0,0-1 0 0 0,0 1 0 0 0,0 0 0 0 0,0-1 0 0 0,0 1 0 0 0,-1-1 0 0 0,1 1-1 0 0,0-1 1 0 0,0 0 0 0 0,1-1 0 0 0,2-2 79 0 0,0-1 0 0 0,-1 0 0 0 0,0 0 0 0 0,0 0 0 0 0,0-1-1 0 0,0 1 1 0 0,-1-1 0 0 0,0 1 0 0 0,3-12 0 0 0,3-7 210 0 0,-3 10-179 0 0,0 0 1 0 0,-1-1-1 0 0,3-17 0 0 0,3-8 91 0 0,-6 28-219 0 0,-1 0 1 0 0,2-14-1 0 0,1 0 109 0 0,-5 21-54 0 0,1 0 1 0 0,-1-1-1 0 0,0 1 0 0 0,0 0 1 0 0,-1-1-1 0 0,0-8 0 0 0,2-5-313 0 0,0 5-4499 0 0,11 27-3733 0 0,-6-6 2416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77 12728 0 0,'-3'-14'1376'0'0,"2"12"-1218"0"0,1 0 0 0 0,-1 1 0 0 0,0-1-1 0 0,-1 1 1 0 0,1-1 0 0 0,0 1 0 0 0,0-1 0 0 0,-1 1 0 0 0,1 0 0 0 0,-1-1 0 0 0,1 1 0 0 0,-1 0 0 0 0,1 0 0 0 0,-1 0 0 0 0,0 0 0 0 0,1 1 0 0 0,-1-1 0 0 0,0 0 0 0 0,0 1 0 0 0,0-1 0 0 0,1 1 0 0 0,-1 0 0 0 0,0-1 0 0 0,0 1 0 0 0,0 0 0 0 0,0 0 0 0 0,-2 1 0 0 0,0-1 40 0 0,0 1-1 0 0,0 0 0 0 0,1 0 1 0 0,-1 0-1 0 0,0 0 1 0 0,1 1-1 0 0,-1 0 1 0 0,1-1-1 0 0,-1 1 1 0 0,1 1-1 0 0,0-1 1 0 0,-4 3-1 0 0,0 1-118 0 0,1 0-1 0 0,0 0 1 0 0,0 1 0 0 0,0 0-1 0 0,1 0 1 0 0,0 0 0 0 0,0 1-1 0 0,1-1 1 0 0,0 1 0 0 0,0 0-1 0 0,1 1 1 0 0,0-1 0 0 0,0 0-1 0 0,1 1 1 0 0,0 0 0 0 0,1-1-1 0 0,0 1 1 0 0,0 9 0 0 0,1-10-33 0 0,0 4 28 0 0,0 0 0 0 0,1 1 0 0 0,2 11 0 0 0,-3-21-58 0 0,1-1 1 0 0,-1 0-1 0 0,1 0 1 0 0,-1 0-1 0 0,1 0 1 0 0,0 0-1 0 0,-1 0 1 0 0,1 0-1 0 0,0 0 1 0 0,0-1-1 0 0,1 1 1 0 0,-1 0-1 0 0,0 0 1 0 0,1-1-1 0 0,-1 1 1 0 0,1-1-1 0 0,-1 1 1 0 0,1-1-1 0 0,-1 0 1 0 0,1 0-1 0 0,0 1 1 0 0,0-1-1 0 0,0-1 1 0 0,4 3-1 0 0,-5-3-5 0 0,0 0-1 0 0,0 0 0 0 0,1 0 0 0 0,-1 0 0 0 0,0 0 1 0 0,1-1-1 0 0,-1 1 0 0 0,0 0 0 0 0,0-1 0 0 0,1 1 1 0 0,-1-1-1 0 0,0 1 0 0 0,0-1 0 0 0,0 0 1 0 0,0 1-1 0 0,0-1 0 0 0,0 0 0 0 0,0 0 0 0 0,0 0 1 0 0,0 0-1 0 0,0 0 0 0 0,1-1 0 0 0,15-25 219 0 0,5-19 100 0 0,-15 30-159 0 0,1 0-1 0 0,0 0 1 0 0,1 0-1 0 0,1 1 1 0 0,0 0 0 0 0,14-14-1 0 0,-22 26-119 0 0,1 1 0 0 0,-1 0 0 0 0,0 1 0 0 0,1-1 1 0 0,-1 0-1 0 0,1 1 0 0 0,0-1 0 0 0,-1 1 0 0 0,1 0 0 0 0,5-2 0 0 0,-7 3-40 0 0,0 0 0 0 0,0-1-1 0 0,1 1 1 0 0,-1 0 0 0 0,0 0 0 0 0,1 0 0 0 0,-1 1 0 0 0,0-1-1 0 0,0 0 1 0 0,1 0 0 0 0,-1 1 0 0 0,0-1 0 0 0,0 1 0 0 0,1-1-1 0 0,-1 1 1 0 0,0-1 0 0 0,0 1 0 0 0,0 0 0 0 0,0-1 0 0 0,0 1 0 0 0,0 0-1 0 0,0 0 1 0 0,0 0 0 0 0,0 0 0 0 0,-1 0 0 0 0,1 0 0 0 0,0 0-1 0 0,0 1 1 0 0,2 3 21 0 0,-1-1-1 0 0,0 1 0 0 0,0-1 1 0 0,0 1-1 0 0,-1 0 0 0 0,1 0 1 0 0,0 8-1 0 0,2 39 53 0 0,-4-37-74 0 0,1-1-1 0 0,3 16 1 0 0,-2-18 35 0 0,-2-10-135 0 0,0 0-1 0 0,0-1 1 0 0,0 1 0 0 0,0-1-1 0 0,1 1 1 0 0,-1-1 0 0 0,0 1 0 0 0,1-1-1 0 0,-1 1 1 0 0,1-1 0 0 0,-1 0-1 0 0,1 1 1 0 0,0-1 0 0 0,0 1 0 0 0,-1-1-1 0 0,1 0 1 0 0,0 0 0 0 0,0 0-1 0 0,0 1 1 0 0,0-1 0 0 0,1 0 0 0 0,0 1-1 0 0,-1-2-34 0 0,0 0 0 0 0,0 0-1 0 0,0-1 1 0 0,0 1 0 0 0,0 0-1 0 0,0 0 1 0 0,0 0 0 0 0,0-1-1 0 0,-1 1 1 0 0,1-1 0 0 0,0 1-1 0 0,0 0 1 0 0,0-1 0 0 0,-1 0-1 0 0,1 1 1 0 0,0-1 0 0 0,0 1-1 0 0,-1-1 1 0 0,1 0 0 0 0,-1 1-1 0 0,2-2 1 0 0,14-18-1764 0 0,-14 18 1617 0 0,119-138-14811 0 0,-93 105 14893 0 0,-21 25 1667 0 0,-1 0 0 0 0,0-1 0 0 0,7-19 0 0 0,-7 17-170 0 0,-4 10-835 0 0,-1 0 0 0 0,1 0-1 0 0,-1-1 1 0 0,0 1-1 0 0,0 0 1 0 0,0-1-1 0 0,0-7 3215 0 0,-2 12-2963 0 0,-5 6-188 0 0,0 0 0 0 0,0-1 0 0 0,1 2 1 0 0,-1-1-1 0 0,2 1 0 0 0,-7 13 0 0 0,-19 55 1201 0 0,24-58-1254 0 0,-7 34 0 0 0,12-46-437 0 0,0 0 0 0 0,0 0 0 0 0,1 0-1 0 0,0 0 1 0 0,0 0 0 0 0,1 0 0 0 0,0 0 0 0 0,0 0-1 0 0,3 12 1 0 0,-3-17-44 0 0,-1 0 1 0 0,1 0-1 0 0,-1 0 0 0 0,1 0 0 0 0,-1 0 0 0 0,1 0 0 0 0,-1 0 1 0 0,1 0-1 0 0,0-1 0 0 0,0 1 0 0 0,-1 0 0 0 0,1 0 0 0 0,0-1 1 0 0,0 1-1 0 0,0 0 0 0 0,0-1 0 0 0,0 1 0 0 0,0-1 1 0 0,0 1-1 0 0,2 0 0 0 0,-1-1-40 0 0,-1 1 0 0 0,1-1 0 0 0,0 0 0 0 0,0 0 0 0 0,0 0 0 0 0,-1 0 0 0 0,1-1 0 0 0,0 1-1 0 0,0 0 1 0 0,0-1 0 0 0,2-1 0 0 0,2 0-633 0 0,0-1 0 0 0,-1 0 0 0 0,0 0 0 0 0,0-1 0 0 0,0 1 0 0 0,8-8 0 0 0,-1-2-7034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 16471 0 0,'-2'0'22'0'0,"1"-1"55"0"0,-1 1-1 0 0,1-1 1 0 0,-1 1 0 0 0,1 0-1 0 0,0 0 1 0 0,-1 0-1 0 0,1 0 1 0 0,-1 0 0 0 0,1 0-1 0 0,0 0 1 0 0,-1 0 0 0 0,1 1-1 0 0,-1-1 1 0 0,1 0-1 0 0,0 1 1 0 0,-1-1 0 0 0,1 1-1 0 0,0-1 1 0 0,0 1 0 0 0,-1 0-1 0 0,1 0 1 0 0,-1 1-1 0 0,-9 6 412 0 0,0 1 0 0 0,-10 12 0 0 0,11-9 380 0 0,1-1 0 0 0,0 1-1 0 0,-14 25 1 0 0,20-30-708 0 0,0 0 0 0 0,1 0 1 0 0,0 0-1 0 0,0 0 0 0 0,0 1 0 0 0,1-1 1 0 0,0 0-1 0 0,0 1 0 0 0,1-1 0 0 0,0 1 1 0 0,1-1-1 0 0,-1 1 0 0 0,4 13 0 0 0,-3-16-154 0 0,0 0-1 0 0,1 0 0 0 0,-1 0 0 0 0,1-1 1 0 0,0 1-1 0 0,1 0 0 0 0,-1-1 0 0 0,1 0 0 0 0,-1 1 1 0 0,1-1-1 0 0,1 0 0 0 0,-1 0 0 0 0,1-1 1 0 0,-1 1-1 0 0,1-1 0 0 0,0 0 0 0 0,0 0 1 0 0,0 0-1 0 0,1 0 0 0 0,8 3 0 0 0,-9-5-25 0 0,0 1-1 0 0,1-2 1 0 0,-1 1-1 0 0,1-1 0 0 0,0 1 1 0 0,-1-1-1 0 0,1 0 1 0 0,-1-1-1 0 0,1 1 1 0 0,-1-1-1 0 0,1 0 1 0 0,-1 0-1 0 0,1 0 0 0 0,7-4 1 0 0,4-3-432 0 0,0 0 1 0 0,21-14 0 0 0,-24 13 97 0 0,-12 9 326 0 0,5-4-365 0 0,0 0-1 0 0,0 0 1 0 0,-1-1-1 0 0,1 1 1 0 0,-1-1-1 0 0,7-9 1 0 0,24-28-1186 0 0,0 7-12 0 0</inkml:trace>
  <inkml:trace contextRef="#ctx0" brushRef="#br0" timeOffset="1">505 13 17503 0 0,'-5'8'384'0'0,"-3"6"88"0"0,-1 2 8 0 0,1 6 8 0 0,-6-2-392 0 0,0 0-96 0 0,3 2 0 0 0,-4 1 0 0 0,1 2 376 0 0,0 0 48 0 0,6-2 16 0 0,-1 2 0 0 0,1-5-296 0 0,5-3-56 0 0,0-4-16 0 0,3-6-5767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12440 0 0,'0'0'1104'0'0,"-5"0"-880"0"0,-4 0-224 0 0,3 0 0 0 0,1 2 136 0 0,-1 1-8 0 0,1 1-8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3 13824 0 0,'-3'-1'66'0'0,"0"1"0"0"0,1-1 0 0 0,-1 1 0 0 0,0-1 0 0 0,0 1 0 0 0,0 0 0 0 0,0 0 0 0 0,0 0 0 0 0,0 1 1 0 0,0-1-1 0 0,0 1 0 0 0,0 0 0 0 0,0-1 0 0 0,0 1 0 0 0,0 0 0 0 0,1 1 0 0 0,-1-1 0 0 0,0 0 0 0 0,1 1 0 0 0,-4 2 1 0 0,-15 11 234 0 0,1 0 0 0 0,0 2 0 0 0,1 0 0 0 0,-27 32 0 0 0,38-40 131 0 0,-8 10 196 0 0,0 0 0 0 0,2 2 1 0 0,1-1-1 0 0,0 1 0 0 0,-11 29 0 0 0,2 2 376 0 0,-17 63-1 0 0,32-94-931 0 0,2 1 0 0 0,0 0 1 0 0,2 0-1 0 0,0 0 0 0 0,2 1 1 0 0,0-1-1 0 0,3 27 0 0 0,-1-44-111 0 0,0 1 0 0 0,1 0-1 0 0,-1 0 1 0 0,1 0 0 0 0,0-1 0 0 0,1 1-1 0 0,-1-1 1 0 0,1 1 0 0 0,0-1 0 0 0,0 0-1 0 0,1 0 1 0 0,0-1 0 0 0,0 1-1 0 0,0-1 1 0 0,0 0 0 0 0,0 0 0 0 0,1 0-1 0 0,0 0 1 0 0,0-1 0 0 0,0 0 0 0 0,0 0-1 0 0,1 0 1 0 0,-1-1 0 0 0,1 1-1 0 0,-1-1 1 0 0,1-1 0 0 0,0 1 0 0 0,0-1-1 0 0,0 0 1 0 0,0 0 0 0 0,0-1 0 0 0,10 0-1 0 0,9-3-1448 0 0</inkml:trace>
  <inkml:trace contextRef="#ctx0" brushRef="#br0" timeOffset="1">691 104 19351 0 0,'0'0'1943'0'0,"10"13"-1396"0"0,-7-13-482 0 0,0 1 0 0 0,-1 0 0 0 0,1-1 0 0 0,0 0 0 0 0,0 1 0 0 0,0-1 0 0 0,-1 0 0 0 0,1-1 0 0 0,0 1 0 0 0,0 0 0 0 0,0-1 0 0 0,4-1 0 0 0,36-13 750 0 0,-37 13-789 0 0,132-60-7483 0 0,-118 54 539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16871 0 0,'0'0'2431'0'0,"14"0"-408"0"0,53-6 1544 0 0,-39 4-3339 0 0,0 0 0 0 0,-1-2 0 0 0,28-7 1 0 0,86-31 931 0 0,-139 41-1158 0 0,-1 1 0 0 0,1-1 0 0 0,-1 1 0 0 0,1 0 1 0 0,-1 0-1 0 0,1-1 0 0 0,-1 1 0 0 0,1 0 0 0 0,-1 0 1 0 0,1 1-1 0 0,-1-1 0 0 0,0 0 0 0 0,1 0 0 0 0,-1 1 1 0 0,1-1-1 0 0,-1 1 0 0 0,1-1 0 0 0,-1 1 0 0 0,2 1 1 0 0,-1-1 3 0 0,0 1 0 0 0,0-1-1 0 0,-1 1 1 0 0,1 0 0 0 0,-1-1 0 0 0,1 1 0 0 0,-1 0 0 0 0,0 0 0 0 0,0 0 0 0 0,0 0 0 0 0,2 3 0 0 0,0 5 13 0 0,0 0 0 0 0,-1 1 0 0 0,0-1 0 0 0,1 14 0 0 0,5 144 26 0 0,-5-70-26 0 0,20 224-12 0 0,27-3 349 0 0,-41-280-135 0 0,2-1 0 0 0,32 73-1 0 0,-31-86-79 0 0,2-1-1 0 0,26 38 1 0 0,-3-19 43 0 0,-28-34-120 0 0,0 0 0 0 0,-1 0 0 0 0,-1 1 1 0 0,1 0-1 0 0,10 21 0 0 0,-17-29-42 0 0,0 1 0 0 0,0 0 0 0 0,-1 0 1 0 0,1 0-1 0 0,-1 0 0 0 0,1 0 0 0 0,-1 0 0 0 0,0 0 0 0 0,0 0 0 0 0,0 1 0 0 0,0-1 1 0 0,-1 0-1 0 0,0 0 0 0 0,1 0 0 0 0,-1 0 0 0 0,0-1 0 0 0,0 1 0 0 0,0 0 0 0 0,-1 0 1 0 0,1 0-1 0 0,-1-1 0 0 0,0 1 0 0 0,1-1 0 0 0,-1 1 0 0 0,0-1 0 0 0,-4 4 0 0 0,-5 4 245 0 0,-1-1 0 0 0,0 0 0 0 0,0-1 0 0 0,-17 9 0 0 0,18-10 92 0 0,-114 61-335 0 0,64-36-371 0 0,-52 17 6 0 0,88-39-2848 0 0,0 1-3346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5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18 5064 0 0,'-23'2'645'0'0,"-14"-1"4108"0"0,35-1-4334 0 0,-1 0 0 0 0,1-1 1 0 0,0 1-1 0 0,0-1 1 0 0,0 0-1 0 0,0 1 1 0 0,0-1-1 0 0,-3-2 1 0 0,4 3 58 0 0,0 0 1 0 0,0-1-1 0 0,0 1 1 0 0,0-1-1 0 0,0 0 0 0 0,0 1 1 0 0,1-1-1 0 0,-1 0 1 0 0,0 0-1 0 0,0 1 0 0 0,0-1 1 0 0,0-1-1 0 0,2 1-337 0 0,0 0-1 0 0,0 1 0 0 0,0-1 0 0 0,0 1 1 0 0,0 0-1 0 0,0-1 0 0 0,0 1 1 0 0,0 0-1 0 0,0 0 0 0 0,1-1 0 0 0,-1 1 1 0 0,0 0-1 0 0,0 0 0 0 0,2 1 1 0 0,273 1 2760 0 0,-139 4-2165 0 0,191 8 300 0 0,-117-5-431 0 0,166 26 430 0 0,-321-29-878 0 0,106 18 568 0 0,-52-6-391 0 0,-86-14-242 0 0,2 0 86 0 0,26 1 0 0 0,-43-5-136 0 0,-1 0-1 0 0,0-1 1 0 0,0 0 0 0 0,0 0-1 0 0,0-1 1 0 0,0 0-1 0 0,12-4 1 0 0,47-23 158 0 0,-66 29-384 0 0,-1 16-4489 0 0,0-7 3306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17503 0 0,'-13'2'1369'0'0,"-1"1"-1"0"0,-22 7 1 0 0,35-10-1314 0 0,1 0 1 0 0,-1 0 0 0 0,1 0 0 0 0,-1 0-1 0 0,1 1 1 0 0,-1-1 0 0 0,1 0 0 0 0,-1 1-1 0 0,1-1 1 0 0,-1 0 0 0 0,1 1 0 0 0,-1-1-1 0 0,1 0 1 0 0,-1 1 0 0 0,1-1 0 0 0,0 1-1 0 0,-1-1 1 0 0,1 1 0 0 0,0-1 0 0 0,-1 1-1 0 0,1-1 1 0 0,0 1 0 0 0,0-1 0 0 0,0 1-1 0 0,-1-1 1 0 0,1 1 0 0 0,0-1 0 0 0,0 1-1 0 0,0-1 1 0 0,0 1 0 0 0,0 0 0 0 0,0-1 0 0 0,0 1-1 0 0,0-1 1 0 0,0 1 0 0 0,0-1 0 0 0,0 1-1 0 0,1-1 1 0 0,-1 1 0 0 0,0 0 0 0 0,0-1-1 0 0,0 1 1 0 0,1-1 0 0 0,-1 1 0 0 0,0-1-1 0 0,1 1 1 0 0,-1-1 0 0 0,0 0 0 0 0,1 1-1 0 0,-1-1 1 0 0,1 1 0 0 0,-1-1 0 0 0,0 0-1 0 0,2 1 1 0 0,1 2 39 0 0,-1-1 1 0 0,2 1-1 0 0,-1-1 1 0 0,0 0-1 0 0,0 0 1 0 0,7 3-1 0 0,13 2-93 0 0,1-1 0 0 0,-1-1-1 0 0,47 3 1 0 0,18 3 191 0 0,-79-9-188 0 0,-1-1 11 0 0,-1 0-1 0 0,1 1 0 0 0,13 6 0 0 0,-19-7 44 0 0,-1-1-1 0 0,1 1 0 0 0,-1 0 0 0 0,1 0 1 0 0,-1 0-1 0 0,1 0 0 0 0,-1 0 0 0 0,0 0 1 0 0,1 0-1 0 0,-1 1 0 0 0,0-1 0 0 0,0 0 0 0 0,0 1 1 0 0,0-1-1 0 0,0 1 0 0 0,0-1 0 0 0,-1 1 1 0 0,1-1-1 0 0,0 1 0 0 0,-1 0 0 0 0,1-1 1 0 0,-1 1-1 0 0,1 2 0 0 0,-1 4-13 0 0,-1 0-1 0 0,1 0 1 0 0,-1-1 0 0 0,0 1-1 0 0,-1 0 1 0 0,0-1 0 0 0,0 1-1 0 0,-1-1 1 0 0,0 0 0 0 0,0 1-1 0 0,-1-2 1 0 0,0 1-1 0 0,0 0 1 0 0,-9 11 0 0 0,2-5-71 0 0,-1 0 0 0 0,0-1 0 0 0,-1 0 0 0 0,0-1 0 0 0,-27 17-1 0 0,23-20-144 0 0,0 1-1 0 0,0-2 0 0 0,-1-1 0 0 0,-30 8 0 0 0,37-11-111 0 0,0 0-363 0 0,-1-1 0 0 0,-20 2 0 0 0,-4-5-6021 0 0,11-4-994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3:1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16991 0 0,'10'-8'309'0'0,"0"1"-1"0"0,0 0 0 0 0,1 1 1 0 0,16-8-1 0 0,-22 12-117 0 0,0 0-1 0 0,0 0 0 0 0,0 1 1 0 0,0 0-1 0 0,1-1 1 0 0,-1 2-1 0 0,0-1 1 0 0,1 0-1 0 0,-1 1 0 0 0,0 0 1 0 0,1 1-1 0 0,7 0 1 0 0,-7 1 70 0 0,0 1 0 0 0,0-1 0 0 0,0 1 0 0 0,0 0-1 0 0,-1 1 1 0 0,1-1 0 0 0,-1 1 0 0 0,0 0 0 0 0,0 1 0 0 0,0-1 0 0 0,4 6 0 0 0,-2-2-118 0 0,0 1 1 0 0,-1 0-1 0 0,0 0 0 0 0,-1 0 1 0 0,0 0-1 0 0,4 12 0 0 0,1 5 230 0 0,-2 0 0 0 0,-1 1 0 0 0,-1 0-1 0 0,3 36 1 0 0,-7-49-322 0 0,4 37 88 0 0,-3 0 0 0 0,-2 0 1 0 0,-5 62-1 0 0,-7-50-139 0 0,-3 0 0 0 0,-2-1 0 0 0,-27 63 0 0 0,-7 54-1580 0 0,43-150 184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88 3680 0 0,'-14'-13'5382'0'0,"14"12"-4688"0"0,-1 0-1 0 0,0 0 1 0 0,1 0 0 0 0,-1 0-1 0 0,1 0 1 0 0,-1 0-1 0 0,1 0 1 0 0,-1-1-1 0 0,1 1 1 0 0,0 0-1 0 0,-1-2 1 0 0,1 2-583 0 0,1 0 0 0 0,-1 0 0 0 0,0 0 0 0 0,0 0-1 0 0,0 0 1 0 0,1-1 0 0 0,-1 1 0 0 0,0 0 0 0 0,1 0 0 0 0,-1 0 0 0 0,1 0 0 0 0,-1 0 0 0 0,1 0 0 0 0,0 0-1 0 0,-1 1 1 0 0,1-1 0 0 0,0 0 0 0 0,0 0 0 0 0,0 0 0 0 0,0 1 0 0 0,1-2 0 0 0,5-4 329 0 0,0 1 1 0 0,0 0-1 0 0,1 0 1 0 0,0 1 0 0 0,13-6-1 0 0,-20 10-410 0 0,1-1 0 0 0,-1 1 0 0 0,1-1-1 0 0,0 1 1 0 0,-1 0 0 0 0,1 0 0 0 0,0 0 0 0 0,-1 0 0 0 0,1 0-1 0 0,0 0 1 0 0,-1 0 0 0 0,1 1 0 0 0,0-1 0 0 0,-1 0-1 0 0,4 2 1 0 0,-4-1-29 0 0,1 0 0 0 0,-1 0 0 0 0,1 0 0 0 0,-1 1 0 0 0,0-1 0 0 0,1 1 0 0 0,-1-1 0 0 0,0 0 0 0 0,0 1 0 0 0,0 0 0 0 0,0-1 0 0 0,0 1 0 0 0,-1 0 0 0 0,1-1 0 0 0,0 1 0 0 0,-1 0 0 0 0,1 3 0 0 0,0 1 30 0 0,0 0-1 0 0,0-1 1 0 0,-1 1-1 0 0,0 0 1 0 0,0 0-1 0 0,-1 0 1 0 0,1 0-1 0 0,-3 5 1 0 0,-14 49 188 0 0,11-39-218 0 0,-12 23-140 0 0,18-43 237 0 0,-1 0-13 0 0,13-9-280 0 0,-5 2 212 0 0,1 2-1 0 0,0-1 0 0 0,13-5 1 0 0,-10 5 51 0 0,2 0 228 0 0,-1 1 0 0 0,0 0 1 0 0,22-4-1 0 0,-31 8-226 0 0,0 0 1 0 0,1 0-1 0 0,-1 0 1 0 0,0 0-1 0 0,0 0 0 0 0,0 0 1 0 0,0 1-1 0 0,6 1 1 0 0,-7-1-56 0 0,-1 0 0 0 0,1 0 1 0 0,-1-1-1 0 0,1 1 0 0 0,-1 0 1 0 0,1 0-1 0 0,-1 0 0 0 0,0 1 0 0 0,0-1 1 0 0,1 0-1 0 0,-1 0 0 0 0,0 1 1 0 0,0-1-1 0 0,0 1 0 0 0,0-1 1 0 0,-1 1-1 0 0,2 1 0 0 0,-1 0-14 0 0,0 0 0 0 0,0 1 0 0 0,-1-1 0 0 0,1 0 0 0 0,-1 1 0 0 0,0-1 0 0 0,0 0 0 0 0,0 0 0 0 0,0 1 0 0 0,-1-1 0 0 0,1 0 0 0 0,-3 6 0 0 0,-1 5 15 0 0,-10 22-1 0 0,7-21-1 0 0,-3 8-132 0 0,-1 1 1 0 0,-1-2 0 0 0,-1 0 0 0 0,-1 0 0 0 0,0-1 0 0 0,-34 35 0 0 0,45-53-556 0 0,-1 0 1 0 0,1 1-1 0 0,-1-2 1 0 0,-6 5-1 0 0,-2-1-7177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1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17503 0 0,'6'2'303'0'0,"-1"0"-1"0"0,1-1 0 0 0,0 1 0 0 0,0-1 0 0 0,0 0 0 0 0,0 0 0 0 0,0-1 0 0 0,0 0 0 0 0,0 0 0 0 0,11-1 0 0 0,3-2 1147 0 0,37-11 1 0 0,91-28-1274 0 0,-140 42-1518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15696 0 0,'3'6'1695'0'0,"-2"-6"-1463"0"0,-1 0 0 0 0,1 0 0 0 0,0 0-1 0 0,-1 1 1 0 0,1-1 0 0 0,0 0-1 0 0,-1 0 1 0 0,1 1 0 0 0,0-1 0 0 0,-1 0-1 0 0,1 1 1 0 0,-1-1 0 0 0,1 1-1 0 0,0-1 1 0 0,-1 1 0 0 0,1-1-1 0 0,-1 1 1 0 0,0-1 0 0 0,1 1 0 0 0,0 1-1 0 0,9 13 1062 0 0,-1 8-881 0 0,-7-20-330 0 0,0 1 0 0 0,0-1 1 0 0,-1 1-1 0 0,0 0 0 0 0,2 4 0 0 0,-3-6-28 0 0,9 35 505 0 0,-8-35-515 0 0,0 1 0 0 0,-1-1-1 0 0,1 0 1 0 0,0 0-1 0 0,1 0 1 0 0,-1 0-1 0 0,0 0 1 0 0,1 0-1 0 0,-1 0 1 0 0,1 0-1 0 0,-1-1 1 0 0,1 1-1 0 0,2 1 1 0 0,-3-2 173 0 0,5-2-191 0 0,0 1 0 0 0,0-1 0 0 0,0 0-1 0 0,0-1 1 0 0,0 0 0 0 0,0 0 0 0 0,0 0 0 0 0,-1-1-1 0 0,1 1 1 0 0,-1-1 0 0 0,6-5 0 0 0,4 0 630 0 0,-10 5-557 0 0,-1 1 0 0 0,1 0 1 0 0,1 0-1 0 0,-1 0 1 0 0,0 0-1 0 0,0 1 1 0 0,1 0-1 0 0,-1 0 1 0 0,10 0-1 0 0,-14 1-89 0 0,0 0 0 0 0,0 1 0 0 0,0-1 0 0 0,0 0 0 0 0,0 1 0 0 0,0-1 0 0 0,0 1 0 0 0,0-1 0 0 0,0 1 0 0 0,0-1 0 0 0,-1 1 0 0 0,1 0 0 0 0,0-1 0 0 0,0 1 0 0 0,0 0 0 0 0,-1 0 0 0 0,1 0-1 0 0,-1-1 1 0 0,1 1 0 0 0,0 0 0 0 0,-1 0 0 0 0,1 0 0 0 0,0 2 0 0 0,6 22 95 0 0,-7-15-74 0 0,0 0-1 0 0,0 0 1 0 0,-1 0-1 0 0,0 0 1 0 0,-1 0-1 0 0,0 0 1 0 0,-1-1-1 0 0,0 1 1 0 0,-4 9-1 0 0,-4 6 27 0 0,-1 0 0 0 0,-18 25 0 0 0,23-39-160 0 0,-1 0 0 0 0,0-1 0 0 0,-1 0 0 0 0,-19 18 0 0 0,23-25-119 0 0,1 1-1 0 0,-1 0 1 0 0,0-1 0 0 0,0 0 0 0 0,0 0-1 0 0,0-1 1 0 0,0 1 0 0 0,-1-1 0 0 0,1 0 0 0 0,-1-1-1 0 0,0 1 1 0 0,1-1 0 0 0,-10 1 0 0 0,9-2-1036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71 5528 0 0,'0'-3'154'0'0,"0"2"-118"0"0,0 0-1 0 0,0 0 1 0 0,0 0-1 0 0,0 1 1 0 0,0-1-1 0 0,1 0 1 0 0,-1 0 0 0 0,0 0-1 0 0,0 1 1 0 0,1-1-1 0 0,-1 0 1 0 0,0 0-1 0 0,1 1 1 0 0,-1-1-1 0 0,1 0 1 0 0,0 0-1 0 0,1-4 1214 0 0,0 0-1 0 0,-1 0 1 0 0,0 1-1 0 0,0-1 1 0 0,0 0-1 0 0,-1 0 0 0 0,1 0 1 0 0,-1-9 1984 0 0,1 16-2934 0 0,1 0 0 0 0,0 0 0 0 0,0 1 0 0 0,-1-1 0 0 0,0 1 0 0 0,1 0 0 0 0,-1-1 0 0 0,1 4 0 0 0,5 21 140 0 0,-2 0 0 0 0,-1 0 0 0 0,0 0-1 0 0,-2 1 1 0 0,-2 33 0 0 0,-2-33-145 0 0,0-1 0 0 0,-2-1-1 0 0,-1 1 1 0 0,-1 0 0 0 0,-1-1-1 0 0,-17 41 1 0 0,10-40 42 0 0,13-26-236 0 0,-2-5 56 0 0,1 1-170 0 0,0-1 0 0 0,0 0 0 0 0,0 0 0 0 0,1 0 0 0 0,-1 0 0 0 0,1 0 0 0 0,0 0 0 0 0,1 0 0 0 0,-1 0 0 0 0,0-1 0 0 0,1-5 0 0 0,-2-12-2675 0 0,0 12 1002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86 3680 0 0,'0'0'691'0'0,"-3"-17"7503"0"0,7 12-6869 0 0,-1 0 1 0 0,0 0-1 0 0,1 0 0 0 0,6-6 0 0 0,-4 6-871 0 0,0 1-1 0 0,1 0 0 0 0,-1 0 0 0 0,1 1 0 0 0,0-1 1 0 0,1 2-1 0 0,-1-1 0 0 0,0 1 0 0 0,1 0 0 0 0,10-1 1 0 0,-14 2-328 0 0,0 1 1 0 0,0-1 0 0 0,0 1 0 0 0,0 0 0 0 0,0 1-1 0 0,0-1 1 0 0,0 1 0 0 0,0 0 0 0 0,0 0 0 0 0,6 3-1 0 0,-8-4-124 0 0,0 1-1 0 0,-1 0 1 0 0,1 0-1 0 0,0 0 0 0 0,-1 1 1 0 0,0-1-1 0 0,1 0 0 0 0,-1 1 1 0 0,0-1-1 0 0,0 1 1 0 0,1-1-1 0 0,-1 1 0 0 0,0-1 1 0 0,0 1-1 0 0,-1 0 0 0 0,1 0 1 0 0,0-1-1 0 0,-1 1 1 0 0,1 0-1 0 0,-1 0 0 0 0,1 0 1 0 0,-1 0-1 0 0,0-1 0 0 0,0 1 1 0 0,0 3-1 0 0,-1 16 52 0 0,0 0 0 0 0,-2 0 0 0 0,-1 0 0 0 0,-8 27 0 0 0,-32 78 42 0 0,36-106-100 0 0,-13 32 85 0 0,18-44 198 0 0,11-12 201 0 0,2-3-472 0 0,75-53 293 0 0,-65 45-450 0 0,0 0 0 0 0,0 1 0 0 0,2 2 0 0 0,22-11 1 0 0,-41 21-90 0 0,0 1 1 0 0,0 0 0 0 0,1 1-1 0 0,-1-1 1 0 0,0 0 0 0 0,1 1-1 0 0,-1 0 1 0 0,0 0 0 0 0,1 0 0 0 0,3 0-1 0 0,4 2-1641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11 165 1840 0 0,'-2'-7'78'0'0,"2"5"-18"0"0,-1 0 0 0 0,1 1 0 0 0,-1-1 0 0 0,0 0 0 0 0,1 1 0 0 0,-1-1 0 0 0,-3-14 13374 0 0,13 5-10268 0 0,12-4-2718 0 0,103-59 4633 0 0,-111 64-4916 0 0,-10 8-116 0 0,0 0 0 0 0,0 0 0 0 0,1 0 0 0 0,-1 0 0 0 0,0 1 0 0 0,7-3 0 0 0,-8 3-28 0 0,1 0 24 0 0,1 0 0 0 0,-1 1 0 0 0,0-1 0 0 0,0 1 1 0 0,1-1-1 0 0,-1 1 0 0 0,4 0 0 0 0,-6 0-37 0 0,1 1-1 0 0,-1-1 1 0 0,0 1 0 0 0,0-1 0 0 0,0 0 0 0 0,0 1-1 0 0,0 0 1 0 0,0-1 0 0 0,-1 1 0 0 0,1-1 0 0 0,0 1-1 0 0,0 0 1 0 0,0 0 0 0 0,0 0 0 0 0,-1-1 0 0 0,1 1-1 0 0,0 0 1 0 0,-1 0 0 0 0,1 0 0 0 0,-1 0 0 0 0,1 0-1 0 0,-1 0 1 0 0,0 0 0 0 0,1 0 0 0 0,-1 0-1 0 0,0 2 1 0 0,1 2-8 0 0,0 0 0 0 0,0 0 0 0 0,-1 0 0 0 0,0 0 0 0 0,0 0 0 0 0,-1 0 0 0 0,1-1 0 0 0,-3 11 0 0 0,-1-1 0 0 0,-10 24 0 0 0,-56 123 0 0 0,61-140-102 0 0,6-15 272 0 0,0 0 0 0 0,1 0 0 0 0,0 0 0 0 0,-1 0 0 0 0,2 1 0 0 0,-1-1 0 0 0,1 1 0 0 0,0-1 1 0 0,0 1-1 0 0,1 0 0 0 0,0 8 0 0 0,0-15-172 0 0,1 1 0 0 0,-1 0 0 0 0,0-1 0 0 0,0 1 0 0 0,0-1-1 0 0,1 1 1 0 0,-1 0 0 0 0,0-1 0 0 0,0 1 0 0 0,1-1 0 0 0,-1 1 0 0 0,1 0 0 0 0,-1-1 0 0 0,1 1 0 0 0,-1-1 0 0 0,1 0 0 0 0,-1 1 0 0 0,1-1 0 0 0,-1 1 0 0 0,1-1 0 0 0,-1 0 0 0 0,1 1 0 0 0,-1-1-1 0 0,2 1 1 0 0,0-1-7 0 0,0 0 0 0 0,-1 1 0 0 0,1-1 0 0 0,0 0 0 0 0,0 0 0 0 0,-1 0 0 0 0,1 0 0 0 0,0-1 0 0 0,2 1 0 0 0,4-3-25 0 0,0 1-1 0 0,-1-1 0 0 0,9-4 0 0 0,-14 6 33 0 0,55-31-426 0 0,-41 21 54 0 0,2 2 0 0 0,23-11 0 0 0,-15 11-2072 0 0,0 2-6037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14 12896 0 0,'-3'-5'340'0'0,"-3"-4"1558"0"0,6 9-1824 0 0,-1 0 0 0 0,1 0 0 0 0,0 0-1 0 0,-1 0 1 0 0,1 0 0 0 0,0 0 0 0 0,0 0 0 0 0,-1 0-1 0 0,1 0 1 0 0,0 0 0 0 0,0 0 0 0 0,-1 1 0 0 0,1-1 0 0 0,0 0-1 0 0,0 0 1 0 0,-1 0 0 0 0,1 0 0 0 0,0 0 0 0 0,0 0-1 0 0,-1 1 1 0 0,1-1 0 0 0,0 0 0 0 0,0 0 0 0 0,0 0-1 0 0,-1 1 1 0 0,1-1 0 0 0,0 0 0 0 0,0 0 0 0 0,0 0 0 0 0,0 1-1 0 0,0-1 1 0 0,0 0 0 0 0,-1 0 0 0 0,1 1 0 0 0,0-1-1 0 0,0 0 1 0 0,0 1 0 0 0,0-1 0 0 0,-8 19 591 0 0,1 1 0 0 0,-8 31 0 0 0,-6 16 141 0 0,15-52-494 0 0,1 1 1 0 0,0-1-1 0 0,-3 27 0 0 0,7-41-263 0 0,1 1-1 0 0,0 0 1 0 0,0 0-1 0 0,0-1 1 0 0,0 1 0 0 0,0 0-1 0 0,0-1 1 0 0,0 1-1 0 0,1 0 1 0 0,-1-1-1 0 0,1 1 1 0 0,-1 0-1 0 0,1-1 1 0 0,-1 1-1 0 0,3 2 1 0 0,-2-3-34 0 0,0 0 1 0 0,0 0-1 0 0,-1-1 0 0 0,1 1 1 0 0,0 0-1 0 0,0-1 0 0 0,0 1 1 0 0,1-1-1 0 0,-1 0 1 0 0,0 1-1 0 0,0-1 0 0 0,0 0 1 0 0,0 1-1 0 0,0-1 0 0 0,0 0 1 0 0,0 0-1 0 0,1 0 0 0 0,-1 0 1 0 0,0 0-1 0 0,0 0 1 0 0,0-1-1 0 0,0 1 0 0 0,2-1 1 0 0,5-1-38 0 0,-1 0 1 0 0,1 0 0 0 0,-1-1 0 0 0,0 0 0 0 0,12-8-1 0 0,15-11-2846 0 0,-33 21 2736 0 0,16-11-7197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13360 0 0,'-1'0'117'0'0,"-1"1"0"0"0,1-1 0 0 0,0 1 0 0 0,-1-1 1 0 0,1 1-1 0 0,0-1 0 0 0,-1 1 0 0 0,1 0 0 0 0,0-1 1 0 0,0 1-1 0 0,0 0 0 0 0,0 0 0 0 0,0 0 0 0 0,0 0 1 0 0,0 0-1 0 0,0 0 0 0 0,0 0 0 0 0,0 0 0 0 0,0 0 1 0 0,1 1-1 0 0,-1-1 0 0 0,0 0 0 0 0,0 3 0 0 0,-3 5 1038 0 0,1 1 0 0 0,-3 12 0 0 0,3-11-407 0 0,-40 117 1795 0 0,21-66-1695 0 0,2 2 0 0 0,-13 77-1 0 0,32-138-930 0 0,-2 37 178 0 0,2-39-224 0 0,1 1 0 0 0,0 0 0 0 0,0-1 1 0 0,1 1-1 0 0,-1 0 0 0 0,0-1 0 0 0,1 1 0 0 0,-1-1 1 0 0,0 1-1 0 0,1 0 0 0 0,0-1 0 0 0,-1 1 1 0 0,1-1-1 0 0,0 0 0 0 0,0 1 0 0 0,0-1 1 0 0,0 0-1 0 0,0 1 0 0 0,2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2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110 157 8144 0 0,'-14'-16'1004'0'0,"-13"-1"2953"0"0,21 13-2998 0 0,-1 0 1 0 0,1 0 0 0 0,-9-4-1 0 0,-14 1 4283 0 0,23 5-1197 0 0,25 0-2647 0 0,120-15 461 0 0,19 7-1067 0 0,-119 10-794 0 0,274-7 1396 0 0,-122 3-1389 0 0,-126 5 82 0 0,174 12 360 0 0,-232-12-436 0 0,84 7 188 0 0,-77-8-136 0 0,0 0 0 0 0,0-1-1 0 0,0-1 1 0 0,21-4 0 0 0,-30 5-61 0 0,0-1 1 0 0,0 1-1 0 0,0-1 1 0 0,0 1-1 0 0,0-1 1 0 0,0-1 0 0 0,-1 1-1 0 0,1-1 1 0 0,-1 1-1 0 0,0-1 1 0 0,0-1-1 0 0,7-5 1 0 0,-8 6-3 0 0,-1 0 0 0 0,1 0 0 0 0,0 0 0 0 0,1 0 0 0 0,-1 1 0 0 0,0-1 0 0 0,1 1 0 0 0,0 0 0 0 0,4-2 0 0 0,-4 3-223 0 0,-1 0 1 0 0,0 0-1 0 0,1 0 1 0 0,-1 0-1 0 0,1 1 1 0 0,-1-1-1 0 0,1 1 1 0 0,-1 0-1 0 0,1 0 1 0 0,-1 0-1 0 0,1 1 1 0 0,-1-1-1 0 0,1 1 1 0 0,-1 0-1 0 0,0 0 0 0 0,1 0 1 0 0,-1 0-1 0 0,0 1 1 0 0,0-1-1 0 0,5 4 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5:2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1840 0 0,'0'0'15849'0'0,"16"3"-14545"0"0,-11-3-1170 0 0,0-1-1 0 0,0 1 1 0 0,0-2 0 0 0,0 1 0 0 0,-1 0 0 0 0,6-3 0 0 0,19-5-170 0 0,-11 3-168 0 0,-16 5 294 0 0,0 0-1 0 0,0 1 1 0 0,0-1-1 0 0,0 0 1 0 0,1 1-1 0 0,-1-1 1 0 0,4 0-1 0 0,12 0 7 0 0,-15 0-96 0 0,1 1 0 0 0,0 0 0 0 0,-1 0 0 0 0,1 0 1 0 0,0 0-1 0 0,-1 0 0 0 0,1 1 0 0 0,0 0 0 0 0,-1-1 0 0 0,1 1 0 0 0,6 3 0 0 0,2-1-1610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6:3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95 10968 0 0,'0'0'1102'0'0,"-8"-13"1882"0"0,4-2-2527 0 0,4 15-394 0 0,0-1 0 0 0,0 1 1 0 0,-1-1-1 0 0,1 1 0 0 0,0-1 0 0 0,0 1 1 0 0,0-1-1 0 0,-1 1 0 0 0,1-1 1 0 0,0 1-1 0 0,0-1 0 0 0,0 1 0 0 0,0-1 1 0 0,0 0-1 0 0,0 1 0 0 0,0-1 1 0 0,0 1-1 0 0,1-1 0 0 0,-1 1 0 0 0,0-1 1 0 0,0 1-1 0 0,0-1 0 0 0,0 1 1 0 0,1-2-1 0 0,0 2 67 0 0,-1-1 0 0 0,0 0-1 0 0,0 1 1 0 0,0-1 0 0 0,0 1 0 0 0,0-1 0 0 0,0 0 0 0 0,1 1 0 0 0,-1-1-1 0 0,0 1 1 0 0,-1-1 0 0 0,1 0 0 0 0,0 1 0 0 0,0-1 0 0 0,0 1 0 0 0,0-1-1 0 0,0 0 1 0 0,-1 1 0 0 0,1-1 0 0 0,0 1 0 0 0,0-1 0 0 0,-1 1 0 0 0,1-1 0 0 0,0 1-1 0 0,-1-1 1 0 0,1 1 0 0 0,-1-1 0 0 0,1 1 0 0 0,-1 0 0 0 0,1-1 0 0 0,-1 1-1 0 0,1 0 1 0 0,-1-1 0 0 0,0 1 0 0 0,0 0 55 0 0,-1 6-225 0 0,0 0 0 0 0,0 0-1 0 0,1 1 1 0 0,0-1-1 0 0,0 1 1 0 0,0 6 0 0 0,-3 19 72 0 0,-3 13 681 0 0,4-29-619 0 0,1 0 1 0 0,-2 0-1 0 0,-7 22 0 0 0,7-21 5 0 0,3-14-80 0 0,1 0 0 0 0,-1 0 0 0 0,1-1 0 0 0,-1 1 0 0 0,0-1 0 0 0,0 1-1 0 0,0 0 1 0 0,0-1 0 0 0,-2 3 0 0 0,-1-22 157 0 0,1-33 203 0 0,1 35-327 0 0,1 0-1 0 0,1-28 1 0 0,1 36 5 0 0,-2 1 1 0 0,1 0 0 0 0,-1 0-1 0 0,0-1 1 0 0,-2-7 0 0 0,-2-13-218 0 0,2 4-45 0 0,0 9 370 0 0,2 1 1 0 0,-1-18-1 0 0,2 30-244 0 0,6 20 151 0 0,15 60-490 0 0,-18-66 531 0 0,0 0 1 0 0,-2 1-1 0 0,1 23 1 0 0,-1-7-324 0 0,0-18 125 0 0,2 22 301 0 0,-2 0 0 0 0,-1 0 1 0 0,-6 49-1 0 0,3-74 294 0 0,3-9-551 0 0,0 0-1 0 0,0 0 0 0 0,0-1 0 0 0,0 1 0 0 0,0 0 0 0 0,0 0 1 0 0,0 0-1 0 0,0 0 0 0 0,0 0 0 0 0,0 0 0 0 0,0 0 0 0 0,0 0 1 0 0,0-1-1 0 0,0 1 0 0 0,0 0 0 0 0,0 0 0 0 0,0 0 0 0 0,0 0 0 0 0,0 0 1 0 0,0 0-1 0 0,-1 0 0 0 0,1 0 0 0 0,0 0 0 0 0,0 0 0 0 0,0 0 1 0 0,0-1-1 0 0,0 1 0 0 0,0 0 0 0 0,0 0 0 0 0,0 0 0 0 0,0 0 0 0 0,0 0 1 0 0,-1 0-1 0 0,1 0 0 0 0,0 0 0 0 0,0 0 0 0 0,0 0 0 0 0,0 0 1 0 0,0 0-1 0 0,0 0 0 0 0,0 0 0 0 0,0 0 0 0 0,-1 0 0 0 0,1 0 0 0 0,0 0 1 0 0,0 0-1 0 0,0 0 0 0 0,0 0 0 0 0,0 0 0 0 0,0 0 0 0 0,0 0 1 0 0,0 0-1 0 0,0 0 0 0 0,-1 1 0 0 0,1-1 0 0 0,0 0 0 0 0,0 0 1 0 0,0 0-1 0 0,0 0 0 0 0,0 0 0 0 0,0 0 0 0 0,0 0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6:3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2760 0 0,'0'0'5946'0'0,"9"9"-1858"0"0,-7-7-3903 0 0,0 0-1 0 0,-1-1 1 0 0,1 1 0 0 0,0-1-1 0 0,0 0 1 0 0,0 0 0 0 0,1 0-1 0 0,-1 0 1 0 0,0 0-1 0 0,0 0 1 0 0,0 0 0 0 0,1-1-1 0 0,4 1 1 0 0,35 2 307 0 0,-31-2 63 0 0,106-5 1612 0 0,-56 1-1490 0 0,50-7-30 0 0,-56 5-937 0 0,-32 3 508 0 0,0 0 0 0 0,0 1-1 0 0,31 3 1 0 0,-45 0-156 0 0,0-1-29 0 0,0 0 0 0 0,0 0 1 0 0,0 0-1 0 0,0-1 0 0 0,15-2 0 0 0,-22 1 431 0 0,-25-9 167 0 0,-88-17-645 0 0,-18-7-68 0 0,123 31 195 0 0,0 0 1 0 0,0 0-1 0 0,0-1 0 0 0,0 0 1 0 0,1 0-1 0 0,-1 0 0 0 0,-5-7 1 0 0,10 10 428 0 0,1 0-315 0 0,-1 1-226 0 0,1 0 1 0 0,0 0-1 0 0,0-1 1 0 0,0 1-1 0 0,0 0 0 0 0,0 0 1 0 0,0-1-1 0 0,0 1 1 0 0,0 0-1 0 0,0 0 1 0 0,0-1-1 0 0,0 1 0 0 0,0 0 1 0 0,0 0-1 0 0,0-1 1 0 0,0 1-1 0 0,0 0 0 0 0,0 0 1 0 0,0-1-1 0 0,0 1 1 0 0,0 0-1 0 0,0 0 1 0 0,0-1-1 0 0,0 1 0 0 0,0 0 1 0 0,1 0-1 0 0,-1 0 1 0 0,0-1-1 0 0,0 1 0 0 0,0 0 1 0 0,0 0-1 0 0,1 0 1 0 0,-1 0-1 0 0,0-1 1 0 0,0 1-1 0 0,0 0 0 0 0,1 0 1 0 0,-1 0-1 0 0,1 0 1 0 0,6-3-13 0 0,-7 3 10 0 0,8-2-16 0 0,1 0 0 0 0,-1 1 0 0 0,0 0 0 0 0,1 0 0 0 0,-1 1 0 0 0,1 0 0 0 0,-1 0 0 0 0,9 2 0 0 0,21 1-30 0 0,-1-3 81 0 0,-19 1 18 0 0,1 0-1 0 0,-1-2 0 0 0,0-1 1 0 0,26-4-1 0 0,-44 5-29 0 0,1 1-1 0 0,-1 0 1 0 0,1 0 0 0 0,0 0 0 0 0,-1 0-1 0 0,1 0 1 0 0,-1 0 0 0 0,1 0 0 0 0,-1 0-1 0 0,1 0 1 0 0,-1 0 0 0 0,1 0 0 0 0,0 1-1 0 0,-1-1 1 0 0,1 0 0 0 0,-1 0 0 0 0,1 0-1 0 0,-1 1 1 0 0,1-1 0 0 0,-1 0 0 0 0,1 1-1 0 0,-1-1 1 0 0,0 0 0 0 0,1 1 0 0 0,-1-1-1 0 0,1 0 1 0 0,-1 1 0 0 0,0-1 0 0 0,1 1-1 0 0,-1-1 1 0 0,0 1 0 0 0,0-1-1 0 0,1 1 1 0 0,-1-1 0 0 0,0 1 0 0 0,0-1-1 0 0,0 1 1 0 0,0-1 0 0 0,1 1 0 0 0,-1 0-1 0 0,0-1 1 0 0,0 1 0 0 0,0-1 0 0 0,0 1-1 0 0,0-1 1 0 0,-1 2 0 0 0,-2 22 393 0 0,-6-1-252 0 0,0 0 0 0 0,-21 39-1 0 0,-23 30-268 0 0,42-64-1598 0 0,7-16-3847 0 0,1-1-2239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11000 0 0,'0'-1'92'0'0,"0"-1"0"0"0,1 1 0 0 0,-1-1 0 0 0,1 1 0 0 0,-1-1 0 0 0,1 1 0 0 0,0 0 0 0 0,-1-1 0 0 0,1 1 0 0 0,0 0 0 0 0,0-1 0 0 0,0 1 0 0 0,1-1 0 0 0,18-18-125 0 0,-11 12 519 0 0,19-21 735 0 0,-12 12-126 0 0,-1 1 0 0 0,28-20 0 0 0,-22 21-451 0 0,1 1 0 0 0,33-16 0 0 0,-42 24-401 0 0,0 1 0 0 0,-1 1 0 0 0,2 0 0 0 0,-1 1 0 0 0,0 0 1 0 0,19-2-1 0 0,-29 5-204 0 0,0 0 0 0 0,0 0 1 0 0,0 0-1 0 0,0 0 0 0 0,0 0 1 0 0,0 1-1 0 0,0-1 0 0 0,-1 1 1 0 0,1 0-1 0 0,0 0 0 0 0,0 0 0 0 0,-1 0 1 0 0,1 0-1 0 0,0 1 0 0 0,-1-1 1 0 0,1 1-1 0 0,-1 0 0 0 0,0-1 1 0 0,0 1-1 0 0,1 0 0 0 0,-1 0 1 0 0,0 1-1 0 0,-1-1 0 0 0,1 0 1 0 0,2 5-1 0 0,-1-2-16 0 0,-1 1-1 0 0,0-1 1 0 0,-1 0 0 0 0,1 1-1 0 0,-1-1 1 0 0,0 1 0 0 0,-1 0-1 0 0,1-1 1 0 0,-1 1 0 0 0,0 0 0 0 0,-1-1-1 0 0,-1 10 1 0 0,-4 15 67 0 0,-1 0 0 0 0,-21 52-1 0 0,-33 56 205 0 0,49-113-197 0 0,-9 17-75 0 0,-2 0 1 0 0,-2-1-1 0 0,-58 73 0 0 0,77-107-36 0 0,-1 0 0 0 0,0 0 0 0 0,-12 8 0 0 0,17-13 36 0 0,-1 0-1 0 0,1-1 1 0 0,-1 1 0 0 0,1-1-1 0 0,-1 0 1 0 0,1 1 0 0 0,-1-1-1 0 0,0 0 1 0 0,1-1 0 0 0,-1 1-1 0 0,0 0 1 0 0,0-1 0 0 0,0 0 0 0 0,0 0-1 0 0,-5 0 1 0 0,8 0-9 0 0,-1 0 1 0 0,1 0-1 0 0,-1 0 0 0 0,1 0 1 0 0,-1 0-1 0 0,1-1 1 0 0,-1 1-1 0 0,1 0 0 0 0,-1 0 1 0 0,1-1-1 0 0,-1 1 1 0 0,1 0-1 0 0,-1-1 0 0 0,1 1 1 0 0,0 0-1 0 0,-1-1 0 0 0,1 1 1 0 0,0-1-1 0 0,-1 1 1 0 0,1 0-1 0 0,0-1 0 0 0,-1 1 1 0 0,1-1-1 0 0,0 1 0 0 0,0-1 1 0 0,0 1-1 0 0,-1-1 1 0 0,1-1 20 0 0,0 1 0 0 0,0-1 0 0 0,0 1 0 0 0,0-1 0 0 0,0 1 0 0 0,0-1 0 0 0,1 1 0 0 0,-1-1 0 0 0,1-2 0 0 0,2-3 92 0 0,0 0-1 0 0,1 1 1 0 0,4-7-1 0 0,5-6-20 0 0,1 0 0 0 0,1 1 1 0 0,1 1-1 0 0,0 1 0 0 0,28-23 0 0 0,101-60 134 0 0,-112 79-855 0 0,51-21 1 0 0,-32 19-6616 0 0,-29 12-32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10 399 8288 0 0,'-2'-4'270'0'0,"1"0"0"0"0,-1 0 0 0 0,1 0 0 0 0,0 0 0 0 0,0-1 0 0 0,0 1 0 0 0,1 0 0 0 0,-1-1 0 0 0,1-6 0 0 0,5-43 5968 0 0,-2 34-5082 0 0,1-2-403 0 0,2-1-1 0 0,0 1 1 0 0,2 0-1 0 0,0 1 1 0 0,18-34-1 0 0,-19 41-484 0 0,-7 13-257 0 0,0 0 0 0 0,1 0 0 0 0,-1 0 1 0 0,1 0-1 0 0,-1 0 0 0 0,1 0 0 0 0,-1 0 0 0 0,1 0 1 0 0,0 0-1 0 0,0 0 0 0 0,-1 1 0 0 0,1-1 1 0 0,0 0-1 0 0,0 0 0 0 0,0 1 0 0 0,0-1 1 0 0,-1 1-1 0 0,3-2 0 0 0,-2 3-7 0 0,-1-1 1 0 0,1 0-1 0 0,0 0 1 0 0,-1 1-1 0 0,1-1 1 0 0,-1 1-1 0 0,1-1 1 0 0,-1 1-1 0 0,1-1 1 0 0,-1 1-1 0 0,1-1 1 0 0,-1 1-1 0 0,1-1 1 0 0,-1 1-1 0 0,1-1 1 0 0,-1 1-1 0 0,0 0 1 0 0,1-1-1 0 0,-1 1 0 0 0,0 0 1 0 0,0-1-1 0 0,0 1 1 0 0,1 0-1 0 0,-1-1 1 0 0,0 1-1 0 0,0 0 1 0 0,0 1-1 0 0,5 26-2 0 0,-2 1-1 0 0,0 0 1 0 0,-3 44 0 0 0,0-43 15 0 0,0-23 53 0 0,1 1 0 0 0,0-1 0 0 0,0 0 0 0 0,1 0 0 0 0,0 1 1 0 0,0-1-1 0 0,0 0 0 0 0,1-1 0 0 0,0 1 0 0 0,5 7 0 0 0,-7-12-41 0 0,0 0 1 0 0,0 0-1 0 0,1 0 1 0 0,-1 0-1 0 0,0-1 1 0 0,1 1-1 0 0,-1-1 1 0 0,1 1-1 0 0,-1-1 0 0 0,1 0 1 0 0,0 1-1 0 0,0-1 1 0 0,0 0-1 0 0,-1 0 1 0 0,1 0-1 0 0,0 0 1 0 0,0-1-1 0 0,0 1 1 0 0,0 0-1 0 0,1-1 1 0 0,-1 0-1 0 0,0 1 1 0 0,0-1-1 0 0,0 0 1 0 0,0 0-1 0 0,0 0 1 0 0,0 0-1 0 0,1 0 0 0 0,-1-1 1 0 0,0 1-1 0 0,0-1 1 0 0,0 1-1 0 0,0-1 1 0 0,0 0-1 0 0,0 0 1 0 0,0 0-1 0 0,0 0 1 0 0,2-2-1 0 0,2-1 129 0 0,0-1 0 0 0,-1 0 1 0 0,0 0-1 0 0,1 0 0 0 0,-2-1 0 0 0,1 1 0 0 0,-1-1 0 0 0,0-1 0 0 0,5-8 0 0 0,4-10 280 0 0,9-29 0 0 0,-19 45-456 0 0,69-200-400 0 0,-61 188-384 0 0,-5 13-2477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19351 0 0,'0'0'439'0'0,"8"-1"596"0"0,5-2-769 0 0,-1 0 0 0 0,16-8 0 0 0,15-4 216 0 0,174-27 1004 0 0,-192 36-1486 0 0,0-1 0 0 0,25-10 0 0 0,3 0 11 0 0,-33 11 47 0 0,-5 2-9 0 0,-1-1 1 0 0,0 0-1 0 0,17-8 1 0 0,-30 12-46 0 0,0 1-1 0 0,0 0 1 0 0,-1-1-1 0 0,1 1 1 0 0,0-1-1 0 0,0 1 1 0 0,-1-1 0 0 0,1 1-1 0 0,0-1 1 0 0,-1 0-1 0 0,1 1 1 0 0,-1-1-1 0 0,1 0 1 0 0,-1 1 0 0 0,1-1-1 0 0,-1 0 1 0 0,1 0-1 0 0,-1 0 1 0 0,0 1 0 0 0,1-1-1 0 0,-1 0 1 0 0,0-1-1 0 0,0 1 6 0 0,0 0 0 0 0,0 0 0 0 0,0 0 0 0 0,-1 0 0 0 0,1 1 0 0 0,0-1 0 0 0,-1 0 0 0 0,1 0-1 0 0,-1 0 1 0 0,1 1 0 0 0,-1-1 0 0 0,1 0 0 0 0,-1 0 0 0 0,1 1 0 0 0,-1-1 0 0 0,0 0 0 0 0,-1 0 0 0 0,-1-2 23 0 0,-2 0 0 0 0,1 1 1 0 0,0-1-1 0 0,-1 1 0 0 0,1 0 1 0 0,-8-3-1 0 0,-4 2-127 0 0,0 0 1 0 0,0 2-1 0 0,0-1 0 0 0,-18 2 0 0 0,-32-3-159 0 0,35 1 560 0 0,29 1 31 0 0,19-4-781 0 0,137-15 791 0 0,-121 17 41 0 0,-20 2-239 0 0,0-1 1 0 0,1 2 0 0 0,-1-1 0 0 0,1 2-1 0 0,24 3 1 0 0,-36-3-130 0 0,0-1 0 0 0,-1 1-1 0 0,1-1 1 0 0,-1 1 0 0 0,1 0-1 0 0,0-1 1 0 0,-1 1 0 0 0,0 0-1 0 0,1 0 1 0 0,-1 0 0 0 0,1 0-1 0 0,-1 0 1 0 0,0 0 0 0 0,0 1-1 0 0,1-1 1 0 0,-1 0 0 0 0,0 1-1 0 0,0-1 1 0 0,-1 1 0 0 0,1-1-1 0 0,0 1 1 0 0,0-1 0 0 0,-1 1-1 0 0,1-1 1 0 0,-1 1 0 0 0,1 0 0 0 0,-1-1-1 0 0,0 1 1 0 0,1 0 0 0 0,-1 0-1 0 0,0-1 1 0 0,0 1 0 0 0,0 0-1 0 0,-1-1 1 0 0,1 1 0 0 0,0 0-1 0 0,-1-1 1 0 0,0 3 0 0 0,-2 5 48 0 0,0 1 0 0 0,0-2 1 0 0,-1 1-1 0 0,0 0 0 0 0,-8 11 1 0 0,-4 3-29 0 0,-1-2 1 0 0,-1 1-1 0 0,-1-2 1 0 0,0 0-1 0 0,-2-2 1 0 0,0 0-1 0 0,-39 25 1 0 0,35-22-1137 0 0,31-23-3504 0 0,7-4 2890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17503 0 0,'0'0'1588'0'0,"15"-13"-882"0"0,11-10 723 0 0,1 1 0 0 0,52-30 1 0 0,-76 50-1398 0 0,1-1-1 0 0,0 1 1 0 0,0 1 0 0 0,0-1 0 0 0,0 1 0 0 0,1-1 0 0 0,7 0 0 0 0,-11 2-42 0 0,0 0 0 0 0,0 0 1 0 0,0 0-1 0 0,0 0 0 0 0,1 0 0 0 0,-1 0 0 0 0,0 0 0 0 0,0 0 1 0 0,0 1-1 0 0,0-1 0 0 0,0 0 0 0 0,1 1 0 0 0,-1-1 0 0 0,0 1 1 0 0,0-1-1 0 0,0 1 0 0 0,0 0 0 0 0,-1-1 0 0 0,1 1 0 0 0,0 0 1 0 0,0 0-1 0 0,0 0 0 0 0,0 0 0 0 0,-1 0 0 0 0,1 0 1 0 0,0 0-1 0 0,-1 0 0 0 0,1 0 0 0 0,-1 0 0 0 0,1 0 0 0 0,-1 0 1 0 0,0 0-1 0 0,1 2 0 0 0,0 4 52 0 0,-1-1 0 0 0,1 1 0 0 0,-1 0 1 0 0,-1-1-1 0 0,1 1 0 0 0,-1-1 0 0 0,0 1 0 0 0,-1-1 0 0 0,0 1 0 0 0,-4 11 1 0 0,0 0 224 0 0,-22 42 151 0 0,23-48-911 0 0,4-11 237 0 0,9-1-384 0 0,-4-1 718 0 0,-1 1 1 0 0,0-1-1 0 0,1 1 0 0 0,-1-1 0 0 0,0 0 1 0 0,0 0-1 0 0,0-1 0 0 0,5-2 1 0 0,18-5-27 0 0,-16 6 0 0 0,-4 2 94 0 0,-1 0 0 0 0,0 0 0 0 0,1 0 0 0 0,6 0 0 0 0,-11 1-138 0 0,0 0-1 0 0,-1 0 1 0 0,1 0 0 0 0,0 0 0 0 0,-1 1 0 0 0,1-1 0 0 0,0 0 0 0 0,0 0-1 0 0,-1 0 1 0 0,1 0 0 0 0,0 1 0 0 0,-1-1 0 0 0,1 0 0 0 0,-1 1 0 0 0,1-1-1 0 0,0 1 1 0 0,-1-1 0 0 0,1 0 0 0 0,-1 1 0 0 0,1-1 0 0 0,-1 1 0 0 0,1 0-1 0 0,-1-1 1 0 0,1 1 0 0 0,-1-1 0 0 0,0 1 0 0 0,1 0 0 0 0,-1-1 0 0 0,0 1-1 0 0,0 0 1 0 0,1-1 0 0 0,-1 1 0 0 0,0 0 0 0 0,0-1 0 0 0,0 1 0 0 0,0 0-1 0 0,0-1 1 0 0,0 2 0 0 0,0 6 1 0 0,-1 1 0 0 0,0-1 0 0 0,-1 0-1 0 0,0 0 1 0 0,0 0 0 0 0,-5 12 0 0 0,-24 43 244 0 0,26-55-224 0 0,0 0 0 0 0,-12 14 0 0 0,16-20-117 0 0,-1 0 1 0 0,1-1-1 0 0,-1 1 1 0 0,0 0-1 0 0,1-1 1 0 0,-1 1-1 0 0,0-1 1 0 0,0 1 0 0 0,0-1-1 0 0,-1 0 1 0 0,1 0-1 0 0,0 0 1 0 0,0 0-1 0 0,0-1 1 0 0,-1 1-1 0 0,-2 0 1 0 0,4-1-106 0 0,0 0-1 0 0,1 0 1 0 0,-1 0-1 0 0,0 0 1 0 0,0 0-1 0 0,0-1 1 0 0,1 1 0 0 0,-1 0-1 0 0,0 0 1 0 0,0-1-1 0 0,1 1 1 0 0,-1 0 0 0 0,0-1-1 0 0,1 1 1 0 0,-2-2-1 0 0,-2-5-5491 0 0,3-3-1125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8752 0 0,'26'-30'977'0'0,"-18"23"669"0"0,0 1 0 0 0,0 0-1 0 0,0 0 1 0 0,12-6 0 0 0,-13 9-535 0 0,-1 0 0 0 0,1 0-1 0 0,0 1 1 0 0,0-1 0 0 0,1 2 0 0 0,9-3 0 0 0,-11 4-1082 0 0,-1 0 0 0 0,0 0 0 0 0,1 0-1 0 0,-1 0 1 0 0,9 3 0 0 0,-11-2 39 0 0,0 0 0 0 0,0 0 0 0 0,-1 0 0 0 0,1 1 0 0 0,0-1-1 0 0,-1 1 1 0 0,1 0 0 0 0,-1 0 0 0 0,1 0 0 0 0,-1 0 0 0 0,0 0 0 0 0,0 0 0 0 0,0 1 0 0 0,0-1-1 0 0,0 1 1 0 0,-1 0 0 0 0,1-1 0 0 0,-1 1 0 0 0,1 0 0 0 0,-1 0 0 0 0,0 0 0 0 0,0 0-1 0 0,-1 0 1 0 0,1 3 0 0 0,1 4-47 0 0,0 0-1 0 0,-1 0 1 0 0,0 0 0 0 0,-1 0-1 0 0,0 0 1 0 0,-2 12-1 0 0,-5 24 159 0 0,-14 48 0 0 0,20-89-168 0 0,0 0 1 0 0,0 1 0 0 0,0-1-1 0 0,1 0 1 0 0,0 0 0 0 0,0 6-1 0 0,0-10-10 0 0,0 0-1 0 0,0 0 0 0 0,0 0 1 0 0,1 0-1 0 0,-1 0 0 0 0,0 0 1 0 0,0 0-1 0 0,1 0 0 0 0,-1 0 1 0 0,0 0-1 0 0,1 0 0 0 0,-1 0 1 0 0,1 0-1 0 0,-1 0 0 0 0,1 0 1 0 0,0 0-1 0 0,-1 0 0 0 0,1-1 1 0 0,0 1-1 0 0,0 0 0 0 0,-1 0 1 0 0,1-1-1 0 0,0 1 0 0 0,0 0 1 0 0,0-1-1 0 0,0 1 0 0 0,0-1 1 0 0,0 0-1 0 0,0 1 0 0 0,0-1 1 0 0,0 0-1 0 0,0 1 1 0 0,0-1-1 0 0,2 0 0 0 0,8-1 11 0 0,0-1-1 0 0,-1 0 1 0 0,1-1-1 0 0,-1 0 1 0 0,0-1-1 0 0,15-6 0 0 0,-6 2-8 0 0,54-26 343 0 0,-46 21-2351 0 0,-1 1-4325 0 0,-3 3-2383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72 5528 0 0,'-2'0'210'0'0,"1"0"0"0"0,-1-1 1 0 0,0 1-1 0 0,0 0 0 0 0,0-1 1 0 0,1 1-1 0 0,-1-1 0 0 0,0 0 0 0 0,1 1 1 0 0,-1-1-1 0 0,0 0 0 0 0,-1-1 0 0 0,3 1-70 0 0,-1 1 0 0 0,0 0 0 0 0,1-1 0 0 0,-1 1 0 0 0,1-1 0 0 0,0 1 0 0 0,-1-1 0 0 0,1 1 0 0 0,-1-1 0 0 0,1 0 0 0 0,0 1 0 0 0,-1-1 0 0 0,1 1 0 0 0,0-1 0 0 0,0 0 0 0 0,0 1 0 0 0,-1-1-1 0 0,1 0 1 0 0,0 1 0 0 0,0-1 0 0 0,0 0 0 0 0,0 1 0 0 0,0-1 0 0 0,0 0 0 0 0,0 0 0 0 0,0 1 0 0 0,1-1 0 0 0,-1 0 0 0 0,0 1 0 0 0,0-1 0 0 0,0 1 0 0 0,1-1 0 0 0,-1 0 0 0 0,1 0 0 0 0,1-2 149 0 0,1 0 0 0 0,0 0 1 0 0,-1 0-1 0 0,1 0 1 0 0,0 1-1 0 0,0 0 1 0 0,0-1-1 0 0,0 1 0 0 0,1 0 1 0 0,-1 1-1 0 0,1-1 1 0 0,-1 1-1 0 0,1-1 0 0 0,5 0 1 0 0,-2 0-18 0 0,0 0 0 0 0,1 1 0 0 0,-1 0 1 0 0,0 0-1 0 0,0 1 0 0 0,13 1 0 0 0,-15-1-128 0 0,-1 1-1 0 0,1 0 1 0 0,-1 0 0 0 0,1 0-1 0 0,-1 0 1 0 0,0 1 0 0 0,1 0-1 0 0,-1 0 1 0 0,5 3 0 0 0,-7-3-101 0 0,1 0 0 0 0,-1 0 0 0 0,0 0 1 0 0,0 0-1 0 0,0 1 0 0 0,0-1 0 0 0,0 1 1 0 0,0-1-1 0 0,-1 1 0 0 0,1 0 0 0 0,-1-1 1 0 0,0 1-1 0 0,0 0 0 0 0,2 5 0 0 0,-1 3 8 0 0,0 1 0 0 0,-1-1-1 0 0,0 0 1 0 0,0 1 0 0 0,-2 12-1 0 0,-9 58 119 0 0,7-68-142 0 0,-22 105 112 0 0,22-104-123 0 0,-1 0 1 0 0,-1 0-1 0 0,-9 21 0 0 0,7-19 32 0 0,7-16-34 0 0,0 0-10 0 0,0-1 0 0 0,-1 0 0 0 0,1 1 0 0 0,0-1 0 0 0,0 0 0 0 0,0 1 0 0 0,0-1 0 0 0,0 0 0 0 0,-1 1 0 0 0,1-1 0 0 0,0 0 0 0 0,0 0 0 0 0,-1 1 0 0 0,1-1 0 0 0,0 0 0 0 0,0 0 0 0 0,-1 0 0 0 0,1 1 0 0 0,0-1 0 0 0,0 0 0 0 0,-1 0 0 0 0,1 0 0 0 0,0 0 0 0 0,-1 0 0 0 0,1 1 0 0 0,0-1 0 0 0,-1 0 0 0 0,3-13 818 0 0,3-1-768 0 0,2 1-1 0 0,-1 1 1 0 0,2-1-1 0 0,16-21 1 0 0,-4 6-34 0 0,33-42-1314 0 0,-44 59 1046 0 0,8-9-650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17503 0 0,'0'0'1588'0'0,"12"-8"-1272"0"0,119-70 1023 0 0,-131 78-1336 0 0,7-3-79 0 0,0 0 0 0 0,-1-1 0 0 0,0 0-1 0 0,0 0 1 0 0,0 0 0 0 0,0-1 0 0 0,0 0 0 0 0,6-7-1 0 0,-11 10-236 0 0,-10 5-1222 0 0,-5 5 1627 0 0,0-1 0 0 0,0 2 0 0 0,1 0-1 0 0,0 0 1 0 0,-20 20 0 0 0,21-19 215 0 0,7-5-28 0 0,-1 0 0 0 0,0 0 0 0 0,1 0 0 0 0,0 1 0 0 0,0 0 1 0 0,1 0-1 0 0,-1 0 0 0 0,1 1 0 0 0,1-1 0 0 0,-4 9 0 0 0,2-5 359 0 0,4-7-431 0 0,0-1 0 0 0,0 0 1 0 0,0 1-1 0 0,1-1 0 0 0,-1 1 1 0 0,0 0-1 0 0,1 3 0 0 0,1-5-127 0 0,0 0-1 0 0,0 0 0 0 0,0 0 1 0 0,0 0-1 0 0,1 0 0 0 0,-1 0 1 0 0,0-1-1 0 0,1 1 0 0 0,-1 0 1 0 0,1-1-1 0 0,-1 1 0 0 0,1-1 1 0 0,1 1-1 0 0,4 0 28 0 0,1 0 0 0 0,0 0 0 0 0,0 0 0 0 0,0-1 0 0 0,-1 0 0 0 0,1-1 0 0 0,0 0 0 0 0,0 0 0 0 0,13-4 0 0 0,2 0 572 0 0,-19 4-558 0 0,1 0 0 0 0,0 1 1 0 0,0-1-1 0 0,0 1 0 0 0,0 0 0 0 0,7 2 0 0 0,-11-2-116 0 0,-1 0 0 0 0,1 1 0 0 0,-1-1 0 0 0,1 0-1 0 0,-1 1 1 0 0,1-1 0 0 0,-1 0 0 0 0,1 1 0 0 0,-1-1 0 0 0,1 1-1 0 0,-1-1 1 0 0,1 1 0 0 0,-1 0 0 0 0,0-1 0 0 0,1 1 0 0 0,-1-1 0 0 0,0 1-1 0 0,0 0 1 0 0,1-1 0 0 0,-1 1 0 0 0,0-1 0 0 0,0 1 0 0 0,0 0 0 0 0,0-1-1 0 0,0 1 1 0 0,0 0 0 0 0,0-1 0 0 0,0 1 0 0 0,0 0 0 0 0,0-1-1 0 0,0 1 1 0 0,0 0 0 0 0,-1 0 0 0 0,-5 21 62 0 0,-2-6-204 0 0,-1 1 0 0 0,-1-1 0 0 0,0-1 0 0 0,-1 0 0 0 0,0-1 0 0 0,-1 0 0 0 0,-27 24 0 0 0,0 4-3624 0 0,19-17-4873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2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54 7368 0 0,'0'0'3153'0'0,"0"-17"1652"0"0,0-6-868 0 0,7 9-1449 0 0,-48 138-2106 0 0,38-116-304 0 0,1-1 0 0 0,1 1 1 0 0,-1-1-1 0 0,1 1 0 0 0,0 0 1 0 0,1-1-1 0 0,0 12 0 0 0,0-17-57 0 0,0-1 0 0 0,1 0 0 0 0,-1 0 0 0 0,0 0 0 0 0,0 0 0 0 0,1 0-1 0 0,-1 0 1 0 0,0 0 0 0 0,1 0 0 0 0,-1 0 0 0 0,1 0 0 0 0,-1 0 0 0 0,1 0 0 0 0,0 0-1 0 0,-1-1 1 0 0,1 1 0 0 0,0 0 0 0 0,0 0 0 0 0,-1 0 0 0 0,1-1 0 0 0,0 1 0 0 0,0-1 0 0 0,0 1-1 0 0,0 0 1 0 0,0-1 0 0 0,0 0 0 0 0,0 1 0 0 0,0-1 0 0 0,0 0 0 0 0,0 1 0 0 0,0-1-1 0 0,0 0 1 0 0,0 0 0 0 0,0 0 0 0 0,0 0 0 0 0,0 0 0 0 0,1 0 0 0 0,-1 0 0 0 0,0 0-1 0 0,2-1 1 0 0,3 0-31 0 0,0-1 1 0 0,0 1-1 0 0,1-1 0 0 0,-1-1 0 0 0,0 1 0 0 0,-1-1 0 0 0,1 0 0 0 0,0-1 1 0 0,-1 1-1 0 0,6-5 0 0 0,0-1-706 0 0,0-1 1 0 0,-1 0-1 0 0,15-18 1 0 0,-9 9-963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6 179 15664 0 0,'0'0'356'0'0,"-1"0"-271"0"0,1-1 0 0 0,-1 1 0 0 0,1-1 1 0 0,0 1-1 0 0,-1 0 0 0 0,1-1 0 0 0,-1 1 0 0 0,1-1 1 0 0,0 1-1 0 0,0-1 0 0 0,-1 1 0 0 0,1-1 1 0 0,0 1-1 0 0,0-1 0 0 0,-1 0 0 0 0,2-3 61 0 0,-1 0 0 0 0,1 0-1 0 0,0 0 1 0 0,0 0-1 0 0,0 0 1 0 0,0 0-1 0 0,1 0 1 0 0,-1 1-1 0 0,1-1 1 0 0,0 0 0 0 0,0 1-1 0 0,0 0 1 0 0,1-1-1 0 0,-1 1 1 0 0,1 0-1 0 0,5-4 1 0 0,5-5 397 0 0,0 2 0 0 0,25-16 0 0 0,-25 18-536 0 0,4-3 290 0 0,20-10-1 0 0,-30 18-603 0 0,0 0-1 0 0,0 0 0 0 0,8-1 1 0 0,10 1-3913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3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2760 0 0,'-2'0'207'0'0,"-27"9"1279"0"0,25-8-403 0 0,1 1-1 0 0,-1 0 1 0 0,1 0 0 0 0,-1 0 0 0 0,1 1 0 0 0,0-1 0 0 0,-1 1 0 0 0,1 0 0 0 0,1-1 0 0 0,-5 6 0 0 0,7-8-851 0 0,-1 1 0 0 0,1 0 0 0 0,-1-1 0 0 0,1 1 0 0 0,0-1 0 0 0,-1 1 0 0 0,1 0 0 0 0,0-1-1 0 0,-1 1 1 0 0,1-1 0 0 0,0 1 0 0 0,0 0 0 0 0,0-1 0 0 0,0 1 0 0 0,0 0 0 0 0,0-1 0 0 0,0 2 0 0 0,0 0-113 0 0,0-1 1 0 0,1 1-1 0 0,-1-1 0 0 0,1 0 0 0 0,-1 1 1 0 0,1-1-1 0 0,0 1 0 0 0,-1-1 1 0 0,1 0-1 0 0,0 0 0 0 0,0 0 0 0 0,2 2 1 0 0,2 2 50 0 0,0 0 0 0 0,0-1 0 0 0,10 7 0 0 0,-2-4 84 0 0,-5-2 59 0 0,0 0-1 0 0,-1 0 1 0 0,12 10-1 0 0,-17-13-241 0 0,0 0-1 0 0,0 0 0 0 0,-1 0 1 0 0,1 1-1 0 0,-1-1 0 0 0,1 0 0 0 0,-1 1 1 0 0,0-1-1 0 0,0 1 0 0 0,0-1 0 0 0,0 1 1 0 0,-1-1-1 0 0,1 1 0 0 0,0 0 0 0 0,-1-1 1 0 0,0 6-1 0 0,0-4 6 0 0,0-2-51 0 0,1-1-1 0 0,-1 1 0 0 0,0-1 0 0 0,-1 1 1 0 0,1-1-1 0 0,0 1 0 0 0,0 0 0 0 0,-1-1 1 0 0,1 1-1 0 0,-2 1 0 0 0,1-1 4 0 0,-1 0 0 0 0,1 0 0 0 0,-1 0 0 0 0,0 0 1 0 0,1 0-1 0 0,-1-1 0 0 0,0 1 0 0 0,0 0 0 0 0,0-1 0 0 0,-5 3 0 0 0,-6 2 43 0 0,-1 1 0 0 0,-23 6-1 0 0,24-9-756 0 0,1 1 0 0 0,-1 0 0 0 0,1 1 0 0 0,-13 8-1 0 0,13-7-2035 0 0,1 0-4787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28 105 6992 0 0,'0'0'337'0'0,"-7"-6"54"0"0,6 5-357 0 0,1 0 0 0 0,-1 1 0 0 0,1-1 0 0 0,-1 0 0 0 0,1 0 0 0 0,0 0 0 0 0,-1 0 0 0 0,1 0 0 0 0,0 0 0 0 0,0 0 0 0 0,-1 0 0 0 0,1 1 0 0 0,0-1 0 0 0,0 0 0 0 0,0 0 0 0 0,0 0 0 0 0,1 0 0 0 0,-1 0 0 0 0,0-2 0 0 0,1 1 183 0 0,-1-5 286 0 0,1 1 0 0 0,0 0 0 0 0,0-1 0 0 0,1 1 1 0 0,4-10-1 0 0,3 4 422 0 0,-8 11-681 0 0,0 0 0 0 0,0 0 1 0 0,0-1-1 0 0,0 1 1 0 0,0 0-1 0 0,0-1 1 0 0,0 1-1 0 0,-1-1 0 0 0,2-1 1 0 0,-2 3-207 0 0,0 0-1 0 0,0-1 1 0 0,0 1 0 0 0,0 0-1 0 0,0 0 1 0 0,0 0 0 0 0,0 0-1 0 0,0 0 1 0 0,1 0 0 0 0,-1 0-1 0 0,0 0 1 0 0,0 0 0 0 0,0 0-1 0 0,0 0 1 0 0,0 0 0 0 0,0 0-1 0 0,0 0 1 0 0,0 0 0 0 0,1 0 0 0 0,-1 0-1 0 0,0 0 1 0 0,0 0 0 0 0,0 0-1 0 0,0 0 1 0 0,0 0 0 0 0,0 0-1 0 0,0 0 1 0 0,1 0 0 0 0,-1 0-1 0 0,0 0 1 0 0,0 0 0 0 0,0 0-1 0 0,0 0 1 0 0,0 0 0 0 0,0 0-1 0 0,0 0 1 0 0,0 0 0 0 0,0 0-1 0 0,1 0 1 0 0,-1 0 0 0 0,0 0-1 0 0,0 0 1 0 0,0 0 0 0 0,0 1 0 0 0,0-1-1 0 0,0 0 1 0 0,0 0 0 0 0,0 0-1 0 0,0 0 1 0 0,0 0 0 0 0,0 0-1 0 0,0 0 1 0 0,0 0 0 0 0,0 1-1 0 0,0-1 1 0 0,0 0 0 0 0,0 0-1 0 0,0 0 1 0 0,0 0 0 0 0,4 7 641 0 0,-2 1-378 0 0,0 1-1 0 0,-1 0 1 0 0,0-1 0 0 0,-1 1 0 0 0,-1 16 0 0 0,-10 45 752 0 0,3-31-545 0 0,-9 56-335 0 0,-7 40-132 0 0,24-130-287 0 0,-1 1 1 0 0,2-1 0 0 0,-1 1-1 0 0,0 0 1 0 0,1-1 0 0 0,0 1-1 0 0,1-1 1 0 0,-1 1 0 0 0,1-1-1 0 0,4 10 1 0 0,0-7-6589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17247 0 0,'6'-4'205'0'0,"0"1"0"0"0,0 0 0 0 0,1 0-1 0 0,-1 0 1 0 0,1 1 0 0 0,-1 0 0 0 0,1 0-1 0 0,0 1 1 0 0,0 0 0 0 0,10 0-1 0 0,-13 1-175 0 0,0 0-1 0 0,-1 0 1 0 0,1 0-1 0 0,-1 1 0 0 0,1-1 1 0 0,-1 1-1 0 0,1 0 0 0 0,-1 0 1 0 0,0 1-1 0 0,1-1 0 0 0,-1 1 1 0 0,0-1-1 0 0,0 1 0 0 0,0 0 1 0 0,0 0-1 0 0,0 0 0 0 0,-1 1 1 0 0,1-1-1 0 0,-1 1 0 0 0,1-1 1 0 0,-1 1-1 0 0,3 4 0 0 0,-2-1 55 0 0,1 0 0 0 0,-1 1-1 0 0,1-1 1 0 0,-2 1 0 0 0,1 0-1 0 0,-1 0 1 0 0,0 0 0 0 0,-1 0-1 0 0,1 1 1 0 0,-1-1 0 0 0,-1 8-1 0 0,2 11 137 0 0,-1 58-502 0 0,-4-57 211 0 0,-6 27-1 0 0,4-26 126 0 0,4-23 2 0 0,0 0-1 0 0,0 0 0 0 0,0 0 1 0 0,-1-1-1 0 0,0 1 0 0 0,-2 5 0 0 0,4-11-48 0 0,0 0 1 0 0,0 0-1 0 0,0 0 0 0 0,0 0 0 0 0,0 0 0 0 0,0 1 0 0 0,0-1 0 0 0,0 0 0 0 0,1 0 1 0 0,-1 0-1 0 0,0 0 0 0 0,0 0 0 0 0,1 1 0 0 0,-1-1 0 0 0,1 0 0 0 0,-1 0 0 0 0,1-1 1 0 0,11-14 11 0 0,-10 13 29 0 0,40-55 1704 0 0,-9 11-3274 0 0,-9 16-4582 0 0,-6 9-641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11056 0 0,'0'0'1001'0'0,"11"-5"-802"0"0,-5 4 69 0 0,-1 0 0 0 0,0 0 1 0 0,1-1-1 0 0,-1 0 1 0 0,0 0-1 0 0,0 0 0 0 0,0-1 1 0 0,4-3-1 0 0,35-29 4233 0 0,-31 24-3269 0 0,19-13 1 0 0,-27 21-1518 0 0,0 0 0 0 0,0 0 0 0 0,0 0 1 0 0,-1-1-1 0 0,0 1 0 0 0,0-1 0 0 0,0 0 1 0 0,0-1-1 0 0,0 1 0 0 0,-1-1 0 0 0,4-6 0 0 0,1 0-1779 0 0,-8 11 1935 0 0,1-1-1 0 0,0 1 1 0 0,-1-1-1 0 0,1 0 0 0 0,-1 1 1 0 0,1-1-1 0 0,-1 0 1 0 0,1 1-1 0 0,-1-1 0 0 0,0 0 1 0 0,1 1-1 0 0,-1-1 1 0 0,0 0-1 0 0,0 0 0 0 0,1 0 1 0 0,-1 1-1 0 0,0-1 1 0 0,0 0-1 0 0,0 0 0 0 0,0 0 1 0 0,0 1-1 0 0,0-1 1 0 0,0-1-1 0 0,-1 1 40 0 0,-1 0-1 0 0,1 0 1 0 0,0 1-1 0 0,0-1 1 0 0,0 1 0 0 0,-1-1-1 0 0,1 1 1 0 0,0 0 0 0 0,-1-1-1 0 0,1 1 1 0 0,0 0-1 0 0,-1 0 1 0 0,-1 0 0 0 0,-3 0 442 0 0,1 1 0 0 0,0 0 0 0 0,-1 0 0 0 0,1 0 0 0 0,0 1 0 0 0,0-1 0 0 0,0 1 0 0 0,0 1 0 0 0,0-1 0 0 0,0 1 0 0 0,1-1 0 0 0,-1 1 0 0 0,1 1 0 0 0,-7 4 0 0 0,0 3 1195 0 0,0 1 0 0 0,0 0 0 0 0,-13 21 1 0 0,20-28-1235 0 0,1 0 0 0 0,0 0-1 0 0,0 1 1 0 0,1 0 0 0 0,0-1 0 0 0,0 1 0 0 0,-2 8 0 0 0,4-13-256 0 0,-1 1 0 0 0,1-1-1 0 0,0 1 1 0 0,-1 0 0 0 0,1-1-1 0 0,0 1 1 0 0,0-1 0 0 0,0 1-1 0 0,0 0 1 0 0,1-1 0 0 0,-1 1-1 0 0,0-1 1 0 0,1 1 0 0 0,-1-1 0 0 0,1 1-1 0 0,-1-1 1 0 0,1 1 0 0 0,0-1-1 0 0,-1 1 1 0 0,1-1 0 0 0,0 0-1 0 0,0 1 1 0 0,0-1 0 0 0,0 0 0 0 0,0 0-1 0 0,1 0 1 0 0,-1 0 0 0 0,0 0-1 0 0,0 0 1 0 0,1 0 0 0 0,-1 0-1 0 0,2 0 1 0 0,5 2 74 0 0,0-1 1 0 0,0-1-1 0 0,0 1 0 0 0,0-2 0 0 0,0 1 0 0 0,15-1 1 0 0,-16-1-90 0 0,0 1 1 0 0,0 0-1 0 0,0 0 1 0 0,-1 1-1 0 0,1 0 1 0 0,0 0 0 0 0,0 0-1 0 0,-1 1 1 0 0,13 5-1 0 0,-18-6-37 0 0,0 0 0 0 0,0-1 0 0 0,0 1-1 0 0,0 0 1 0 0,0 0 0 0 0,0 0 0 0 0,0 0 0 0 0,0 0 0 0 0,0 0 0 0 0,-1 0-1 0 0,1 1 1 0 0,0-1 0 0 0,-1 0 0 0 0,1 0 0 0 0,-1 1 0 0 0,1-1-1 0 0,-1 0 1 0 0,0 1 0 0 0,0-1 0 0 0,1 0 0 0 0,-1 1 0 0 0,0-1 0 0 0,0 0-1 0 0,0 1 1 0 0,-1 1 0 0 0,0 4 47 0 0,0 0 0 0 0,0 0 0 0 0,-5 12 0 0 0,3-11-66 0 0,-4 12 24 0 0,-1 0 0 0 0,0-1 0 0 0,-1 0 0 0 0,-15 21 0 0 0,3-9-941 0 0,-38 42 0 0 0,41-56-1598 0 0,-1-3-6553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15144 0 0,'0'0'694'0'0,"5"14"251"0"0,30 116 536 0 0,-10-46-542 0 0,12 32-741 0 0,-6-20-184 0 0,25 89-14 0 0,-20-20 326 0 0,-26-116 216 0 0,-6-36-377 0 0,-1 1 0 0 0,0 0 0 0 0,-1-1 0 0 0,-1 1 0 0 0,-1 0 0 0 0,-1 21 0 0 0,1-34-163 0 0,0 0 0 0 0,0-1-1 0 0,0 1 1 0 0,0 0 0 0 0,0 0 0 0 0,0 0 0 0 0,-1 0-1 0 0,1-1 1 0 0,0 1 0 0 0,-1 0 0 0 0,1 0 0 0 0,-1 0 0 0 0,1-1-1 0 0,-1 1 1 0 0,1 0 0 0 0,-1-1 0 0 0,1 1 0 0 0,-1 0-1 0 0,1-1 1 0 0,-1 1 0 0 0,0-1 0 0 0,0 1 0 0 0,0 0-1 0 0,-1-1 37 0 0,1 0 0 0 0,0 0-1 0 0,0 1 1 0 0,0-1-1 0 0,0 0 1 0 0,0 0 0 0 0,-1-1-1 0 0,1 1 1 0 0,0 0-1 0 0,0 0 1 0 0,0 0-1 0 0,0-1 1 0 0,0 1 0 0 0,0-1-1 0 0,-2 0 1 0 0,-4-3 276 0 0,0 0 0 0 0,1 0-1 0 0,-13-11 1 0 0,18 14-298 0 0,-20-19 89 0 0,0-1 0 0 0,1-1 0 0 0,2-1 0 0 0,-22-33 0 0 0,22 19 206 0 0,15 32-190 0 0,1-1 0 0 0,-1 0 0 0 0,0 1 0 0 0,0-1 0 0 0,0 1 0 0 0,-6-7 0 0 0,8 11 129 0 0,5 10-150 0 0,-1-2-80 0 0,3 10-52 0 0,-2 0 0 0 0,2 18 0 0 0,7 23-40 0 0,-4-17 55 0 0,-8-32 10 0 0,1 1 1 0 0,0-1-1 0 0,0 0 0 0 0,1 0 1 0 0,1 0-1 0 0,7 15 0 0 0,-11-24 11 0 0,0 1 1 0 0,1 0-1 0 0,-1-1 0 0 0,1 1 0 0 0,-1 0 0 0 0,1-1 0 0 0,-1 1 0 0 0,1-1 1 0 0,-1 1-1 0 0,1-1 0 0 0,-1 0 0 0 0,1 1 0 0 0,0-1 0 0 0,-1 1 0 0 0,1-1 1 0 0,0 0-1 0 0,-1 0 0 0 0,1 1 0 0 0,0-1 0 0 0,-1 0 0 0 0,1 0 1 0 0,0 0-1 0 0,-1 0 0 0 0,1 0 0 0 0,0 0 0 0 0,0 0 0 0 0,0 0 0 0 0,1 0 21 0 0,-1-1 0 0 0,1 1-1 0 0,0-1 1 0 0,-1 0-1 0 0,1 0 1 0 0,-1 0-1 0 0,0 0 1 0 0,1 0-1 0 0,-1 0 1 0 0,0 0 0 0 0,2-2-1 0 0,3-3 92 0 0,-1-1 1 0 0,0 0-1 0 0,7-13 0 0 0,60-112-536 0 0,-64 118-897 0 0,0 0-1 0 0,17-18 1 0 0,-12 15-1811 0 0,5-6-4847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11720 0 0,'0'0'1060'0'0,"8"12"-794"0"0,-6-8-72 0 0,0 1 0 0 0,0 0 0 0 0,-1 1 0 0 0,0-1 0 0 0,0 0 1 0 0,0 0-1 0 0,0 1 0 0 0,-1-1 0 0 0,0 6 0 0 0,0 0 293 0 0,-1 0 0 0 0,-1 1 0 0 0,-2 11 0 0 0,-53 164 4004 0 0,52-174-4485 0 0,1 1 0 0 0,0 0 0 0 0,1 0-1 0 0,-3 29 1 0 0,6-42-51 0 0,0 1 0 0 0,1-1 0 0 0,-1 1-1 0 0,0-1 1 0 0,0 1 0 0 0,1-1 0 0 0,-1 1 0 0 0,1-1-1 0 0,0 1 1 0 0,-1-1 0 0 0,2 3 0 0 0,8 6-5306 0 0,-2-5-1331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13 20159 0 0,'0'0'2208'0'0,"7"0"-2208"0"0,1-5 256 0 0,-3 5 24 0 0,1-3 8 0 0,3 1 0 0 0,-1-1-704 0 0,-3 3-128 0 0</inkml:trace>
  <inkml:trace contextRef="#ctx0" brushRef="#br0" timeOffset="1">122 38 15408 0 0,'-11'10'255'0'0,"1"1"1"0"0,0 1 0 0 0,1 0 0 0 0,0 0-1 0 0,1 1 1 0 0,-9 16 0 0 0,13-22-209 0 0,-3 5 724 0 0,1 1 0 0 0,0-1 0 0 0,1 1 0 0 0,0 0 1 0 0,1 0-1 0 0,0 0 0 0 0,-1 15 0 0 0,5-27-716 0 0,-1 1 0 0 0,1-1-1 0 0,0 0 1 0 0,0 1 0 0 0,0-1 0 0 0,0 1-1 0 0,0-1 1 0 0,0 1 0 0 0,0-1 0 0 0,0 0 0 0 0,1 1-1 0 0,-1-1 1 0 0,1 1 0 0 0,-1-1 0 0 0,1 0 0 0 0,-1 1-1 0 0,1-1 1 0 0,0 0 0 0 0,0 0 0 0 0,-1 0-1 0 0,1 1 1 0 0,0-1 0 0 0,0 0 0 0 0,0 0 0 0 0,0 0-1 0 0,1 0 1 0 0,-1-1 0 0 0,0 1 0 0 0,0 0 0 0 0,0 0-1 0 0,1-1 1 0 0,-1 1 0 0 0,0-1 0 0 0,1 1 0 0 0,-1-1-1 0 0,0 1 1 0 0,1-1 0 0 0,-1 0 0 0 0,1 0-1 0 0,-1 0 1 0 0,1 0 0 0 0,1 0 0 0 0,8 0 148 0 0,-1-1 1 0 0,0 0-1 0 0,1-1 1 0 0,16-4-1 0 0,-23 5-128 0 0,115-25 622 0 0,-115 26-694 0 0,0-1 1 0 0,0 1-1 0 0,0 0 0 0 0,-1 0 0 0 0,1 0 0 0 0,0 1 1 0 0,0-1-1 0 0,0 1 0 0 0,6 1 0 0 0,-10-1-2 0 0,1-1 0 0 0,0 0-1 0 0,0 1 1 0 0,0-1 0 0 0,0 1-1 0 0,-1-1 1 0 0,1 1 0 0 0,0-1-1 0 0,0 1 1 0 0,-1-1 0 0 0,1 1 0 0 0,-1 0-1 0 0,1 0 1 0 0,0-1 0 0 0,-1 1-1 0 0,1 0 1 0 0,-1 0 0 0 0,1-1-1 0 0,-1 1 1 0 0,0 0 0 0 0,1 0-1 0 0,-1 0 1 0 0,0 0 0 0 0,0 0 0 0 0,0-1-1 0 0,1 1 1 0 0,-1 0 0 0 0,0 0-1 0 0,0 0 1 0 0,0 0 0 0 0,0 0-1 0 0,-1 0 1 0 0,1 0 0 0 0,0 0-1 0 0,0 0 1 0 0,0-1 0 0 0,-1 1 0 0 0,1 0-1 0 0,0 0 1 0 0,-1 0 0 0 0,1 0-1 0 0,-1-1 1 0 0,1 1 0 0 0,-1 0-1 0 0,0 0 1 0 0,-6 9-64 0 0,-1-1 1 0 0,0 0-1 0 0,0 0 0 0 0,-16 12 0 0 0,16-14-31 0 0,-10 8-1715 0 0,-24 14-1 0 0,22-16-2837 0 0,-9 8-3510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3224 0 0,'1'6'288'0'0,"12"55"10978"0"0,-5-26-7218 0 0,-1 1-3399 0 0,1 8 185 0 0,6 52 231 0 0,-3 131-389 0 0,-10-130-6980 0 0,-1-70-466 0 0</inkml:trace>
  <inkml:trace contextRef="#ctx0" brushRef="#br0" timeOffset="1">0 428 13824 0 0,'0'0'608'0'0,"7"-2"128"0"0,-2-7-584 0 0,1 5-152 0 0,2-4 0 0 0,6 4 0 0 0,6-1 1143 0 0,-4 1 201 0 0,2 2 32 0 0,-1 0 16 0 0,-1 2-1000 0 0,7 0-200 0 0,-3 2-32 0 0,2-2-16 0 0,-4 2-528 0 0,-2-2-96 0 0,4-2-32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96 471 14280 0 0,'-5'15'632'0'0,"2"-5"136"0"0,-2 3-616 0 0,2 4-152 0 0,-6 3 0 0 0,3 3 0 0 0,1-1 743 0 0,-4 1 121 0 0,1-3 32 0 0,0 0 0 0 0,-2 0-672 0 0,5-2-128 0 0,0-4-24 0 0,-1-1-8 0 0,1-6-280 0 0,1-4-56 0 0</inkml:trace>
  <inkml:trace contextRef="#ctx0" brushRef="#br0" timeOffset="1">195 1 9672 0 0,'0'0'1048'0'0,"0"9"-832"0"0,0 2 16 0 0,0 11 8 0 0,-3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2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14192 0 0,'-11'20'607'0'0,"1"-1"1"0"0,0 2 0 0 0,2-1 0 0 0,-8 32 0 0 0,-2 2 708 0 0,-120 373 1512 0 0,108-306-4210 0 0,26-96 580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7832 0 0,'1'3'351'0'0,"0"1"0"0"0,0-1 0 0 0,1 0 1 0 0,-1 0-1 0 0,1 0 0 0 0,0 0 0 0 0,4 5 0 0 0,-5-7-173 0 0,-1 0 1 0 0,1-1-1 0 0,0 1 0 0 0,-1-1 0 0 0,1 1 0 0 0,0 0 1 0 0,-1-1-1 0 0,1 1 0 0 0,0-1 0 0 0,0 0 0 0 0,-1 1 1 0 0,1-1-1 0 0,0 0 0 0 0,0 1 0 0 0,0-1 0 0 0,0 0 0 0 0,-1 0 1 0 0,1 0-1 0 0,0 0 0 0 0,0 0 0 0 0,0 0 0 0 0,0 0 1 0 0,0 0-1 0 0,0 0 0 0 0,-1 0 0 0 0,1 0 0 0 0,0 0 0 0 0,0-1 1 0 0,0 1-1 0 0,0 0 0 0 0,-1-1 0 0 0,1 1 0 0 0,0 0 1 0 0,0-1-1 0 0,-1 1 0 0 0,2-2 0 0 0,2-2 238 0 0,0 1-1 0 0,-1-1 1 0 0,0 0 0 0 0,0 0-1 0 0,0-1 1 0 0,0 1 0 0 0,0 0-1 0 0,1-7 1 0 0,15-40 779 0 0,-18 47-1103 0 0,1 0-18 0 0,0-5 124 0 0,1 1 1 0 0,0-1-1 0 0,1 1 1 0 0,-1 0 0 0 0,2 0-1 0 0,6-10 1 0 0,-7 13-81 0 0,-4 4-116 0 0,0 1 0 0 0,1 0 0 0 0,-1 0 0 0 0,0 0 1 0 0,0 0-1 0 0,1 0 0 0 0,-1 0 0 0 0,0-1 0 0 0,1 1 0 0 0,-1 0 0 0 0,0 0 0 0 0,0 0 1 0 0,1 0-1 0 0,-1 0 0 0 0,0 0 0 0 0,1 0 0 0 0,-1 0 0 0 0,0 0 0 0 0,1 0 0 0 0,-1 1 1 0 0,0-1-1 0 0,0 0 0 0 0,1 0 0 0 0,-1 0 0 0 0,0 0 0 0 0,1 0 0 0 0,-1 0 0 0 0,0 1 1 0 0,0-1-1 0 0,1 0 0 0 0,-1 0 0 0 0,0 0 0 0 0,0 1 0 0 0,0-1 0 0 0,1 0 0 0 0,-1 0 1 0 0,0 1-1 0 0,0-1 0 0 0,0 0 0 0 0,0 0 0 0 0,0 1 0 0 0,1-1 0 0 0,1 6-2 0 0,0-1 0 0 0,0 1 0 0 0,-1-1 0 0 0,1 1 0 0 0,-1 0 0 0 0,0 0 0 0 0,-1-1 0 0 0,1 1 0 0 0,-1 0 0 0 0,-1 9 0 0 0,1 17 0 0 0,3 2 11 0 0,8-48 96 0 0,-5 2-64 0 0,-2-1 0 0 0,5-15 0 0 0,-7 20 1 0 0,0 0-1 0 0,1 0 1 0 0,-1 1-1 0 0,1-1 1 0 0,1 1-1 0 0,0 0 1 0 0,0 0-1 0 0,9-12 1 0 0,-13 18-31 0 0,5-4 116 0 0,-1 1 0 0 0,1-1 1 0 0,0 1-1 0 0,0 0 0 0 0,7-5 0 0 0,-10 8-137 0 0,-1 0-1 0 0,1 1 1 0 0,0-1-1 0 0,-1 0 1 0 0,1 1-1 0 0,0-1 1 0 0,-1 1-1 0 0,1 0 1 0 0,0 0-1 0 0,0 0 1 0 0,0 0-1 0 0,-1 0 1 0 0,1 0-1 0 0,0 0 1 0 0,0 0-1 0 0,-1 1 1 0 0,1-1-1 0 0,0 1 1 0 0,-1-1-1 0 0,1 1 1 0 0,0-1-1 0 0,-1 1 1 0 0,1 0-1 0 0,1 1 1 0 0,8 6 55 0 0,0 1-1 0 0,-1 0 1 0 0,-1 0 0 0 0,1 1-1 0 0,9 14 1 0 0,-6-9 18 0 0,21 21-1 0 0,-28-32-64 0 0,-1 1 0 0 0,1-1 0 0 0,0 0 0 0 0,0 0 0 0 0,11 5 0 0 0,-15-8 0 0 0,-1 0 0 0 0,1-1 0 0 0,0 1 0 0 0,0 0 0 0 0,0-1 0 0 0,0 0 0 0 0,-1 1 0 0 0,1-1 0 0 0,0 0 0 0 0,0 0 0 0 0,0 0 0 0 0,0 0 0 0 0,0-1 0 0 0,0 1 0 0 0,0 0 0 0 0,-1-1 0 0 0,1 1 0 0 0,0-1 0 0 0,0 0 0 0 0,-1 0 0 0 0,1 1 0 0 0,0-1 0 0 0,-1 0 0 0 0,1 0 0 0 0,-1-1 0 0 0,3-1 0 0 0,0-2 66 0 0,0 0-1 0 0,0 0 1 0 0,-1 0-1 0 0,0 0 1 0 0,0-1-1 0 0,0 1 1 0 0,-1-1-1 0 0,0 0 1 0 0,0 0-1 0 0,0 0 1 0 0,-1 0-1 0 0,0 0 0 0 0,0 0 1 0 0,0 0-1 0 0,-1 0 1 0 0,0 0-1 0 0,-1-11 1 0 0,1 17-54 0 0,0-1 1 0 0,0 0-1 0 0,0 0 1 0 0,0 1-1 0 0,0-1 1 0 0,-1 0-1 0 0,1 0 1 0 0,0 1-1 0 0,0-1 1 0 0,0 0-1 0 0,-1 1 1 0 0,1-1-1 0 0,0 0 1 0 0,-1 1-1 0 0,1-1 0 0 0,-1 1 1 0 0,1-1-1 0 0,-1 1 1 0 0,1-1-1 0 0,-1 0 1 0 0,1 1-1 0 0,-1 0 1 0 0,1-1-1 0 0,-1 1 1 0 0,0-1-1 0 0,1 1 1 0 0,-1 0-1 0 0,0-1 1 0 0,1 1-1 0 0,-1 0 1 0 0,0 0-1 0 0,0 0 1 0 0,1-1-1 0 0,-2 1 0 0 0,-1 1 26 0 0,1-1 0 0 0,0 1 0 0 0,-1-1 0 0 0,1 1 0 0 0,0 0 0 0 0,-1 0 0 0 0,1 0 0 0 0,0 0-1 0 0,0 1 1 0 0,-2 1 0 0 0,-1 1-38 0 0,0 1 0 0 0,1 0 0 0 0,0 0 0 0 0,0 0 0 0 0,0 0 0 0 0,-3 7 0 0 0,1-1 0 0 0,3-8-9 0 0,1 0 0 0 0,0 1-1 0 0,0 0 1 0 0,1-1 0 0 0,-1 1 0 0 0,1 0-1 0 0,0 0 1 0 0,0 0 0 0 0,0-1 0 0 0,0 1-1 0 0,1 0 1 0 0,0 0 0 0 0,-1 0 0 0 0,2 8-1 0 0,-1-12-56 0 0,0 1-1 0 0,1 0 1 0 0,-1-1-1 0 0,0 1 1 0 0,0-1-1 0 0,1 1 1 0 0,-1-1-1 0 0,0 1 0 0 0,1-1 1 0 0,-1 1-1 0 0,1-1 1 0 0,-1 1-1 0 0,1-1 1 0 0,-1 0-1 0 0,0 1 1 0 0,1-1-1 0 0,0 1 0 0 0,-1-1 1 0 0,1 0-1 0 0,-1 0 1 0 0,1 1-1 0 0,-1-1 1 0 0,1 0-1 0 0,0 0 0 0 0,-1 0 1 0 0,1 0-1 0 0,-1 1 1 0 0,1-1-1 0 0,0 0 1 0 0,19-3-7533 0 0,-7-1-106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8:4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18655 0 0,'-3'2'204'0'0,"-1"1"0"0"0,1 0-1 0 0,0 0 1 0 0,0 0-1 0 0,0 0 1 0 0,0 1-1 0 0,0-1 1 0 0,1 1 0 0 0,0 0-1 0 0,0 0 1 0 0,0-1-1 0 0,0 1 1 0 0,0 1-1 0 0,1-1 1 0 0,-1 0 0 0 0,1 0-1 0 0,0 0 1 0 0,0 7-1 0 0,1-8 102 0 0,0 1 0 0 0,0-1-1 0 0,0 1 1 0 0,0-1-1 0 0,1 1 1 0 0,-1-1 0 0 0,1 0-1 0 0,0 1 1 0 0,0-1-1 0 0,0 0 1 0 0,4 7 0 0 0,1 1 374 0 0,1-1 1 0 0,9 12-1 0 0,-11-16-518 0 0,0 0 0 0 0,0 1-1 0 0,-1 0 1 0 0,1 0 0 0 0,-2 1 0 0 0,1-1-1 0 0,3 10 1 0 0,-6-11-162 0 0,0-1-1 0 0,0 1 1 0 0,-1 0-1 0 0,0-1 1 0 0,0 1-1 0 0,0-1 1 0 0,0 1-1 0 0,-1 0 1 0 0,0-1-1 0 0,0 1 1 0 0,-1-1-1 0 0,1 0 0 0 0,-1 1 1 0 0,0-1-1 0 0,-1 0 1 0 0,1 0-1 0 0,-1 0 1 0 0,0 0-1 0 0,0-1 1 0 0,-1 1-1 0 0,0-1 1 0 0,-7 8-1 0 0,-3 0-974 0 0,0-2-357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12152 0 0,'3'-10'921'0'0,"-3"7"-885"0"0,0-7 3040 0 0,5 26-999 0 0,3 17-1293 0 0,-1 1 0 0 0,-2 0 0 0 0,1 48 0 0 0,2 164-400 0 0,-7-222-3458 0 0,-1-17 55 0 0,0 3-3726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3 215 4144 0 0,'-3'21'13423'0'0,"18"-18"-12465"0"0,-10-5-625 0 0,1-1 0 0 0,-1 0-1 0 0,1-1 1 0 0,-1 0 0 0 0,0 0 0 0 0,0 0 0 0 0,0 0 0 0 0,5-8 0 0 0,33-43 570 0 0,-18 21-602 0 0,-10 14-131 0 0,-2 4-35 0 0,17-19 1 0 0,-25 30-117 0 0,0 1 1 0 0,0-1-1 0 0,1 1 1 0 0,-1 0-1 0 0,1 1 1 0 0,0-1-1 0 0,12-4 1 0 0,-17 8-15 0 0,1-1 0 0 0,0 1 0 0 0,0 0 0 0 0,-1 0 0 0 0,1 0 0 0 0,0 0 0 0 0,-1 0 0 0 0,1 0 0 0 0,0 0 0 0 0,0 1 0 0 0,-1-1 0 0 0,1 1 0 0 0,-1-1 0 0 0,1 1 0 0 0,0 0 0 0 0,-1-1 0 0 0,1 1 0 0 0,-1 0 0 0 0,1 0 0 0 0,-1 0 0 0 0,0 0 0 0 0,1 0 0 0 0,-1 0 0 0 0,0 1 0 0 0,0-1 0 0 0,0 0 0 0 0,0 1 0 0 0,0-1 0 0 0,1 2 0 0 0,4 6-73 0 0,-1 0 0 0 0,0 0 0 0 0,5 14-1 0 0,-10-22 68 0 0,6 14-471 0 0,-2 0-1 0 0,4 20 1 0 0,-2-8-4977 0 0,-1-5-1579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14112 0 0,'6'39'2044'0'0,"2"62"0"0"0,-4 61-389 0 0,-5-103-1695 0 0,0-8 212 0 0,8 74 0 0 0,1-87-1006 0 0,-5-27-428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8752 0 0,'2'-2'9851'0'0,"4"-7"-8899"0"0,26-43 1210 0 0,26-26-134 0 0,-35 46-1840 0 0,0 1 0 0 0,38-38 0 0 0,-56 65-187 0 0,-1 0 0 0 0,0 0-1 0 0,1 0 1 0 0,0 1 0 0 0,0-1 0 0 0,0 1 0 0 0,1 0 0 0 0,-1 1 0 0 0,1 0 0 0 0,9-4 0 0 0,-14 6-4 0 0,1 0 1 0 0,-1 0-1 0 0,0 0 0 0 0,1 1 0 0 0,-1-1 1 0 0,0 0-1 0 0,1 1 0 0 0,-1-1 0 0 0,0 0 1 0 0,0 1-1 0 0,1 0 0 0 0,-1-1 0 0 0,0 1 0 0 0,0 0 1 0 0,0-1-1 0 0,0 1 0 0 0,0 0 0 0 0,0 0 1 0 0,0 0-1 0 0,0 0 0 0 0,0 0 0 0 0,0 0 1 0 0,0 0-1 0 0,-1 0 0 0 0,1 1 0 0 0,0-1 0 0 0,-1 0 1 0 0,1 2-1 0 0,2 2-17 0 0,-1 1 0 0 0,-1-1 1 0 0,1 1-1 0 0,-1 0 0 0 0,2 6 1 0 0,-2 8-700 0 0,1 0 1 0 0,-2 0-1 0 0,-1 0 1 0 0,-4 30 0 0 0,-1-13-6771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2 371 7832 0 0,'0'0'705'0'0,"-1"3"-1280"0"0,1-2 1299 0 0,0 0 1 0 0,0 0-1 0 0,-1 0 0 0 0,1 0 1 0 0,0 0-1 0 0,0-1 1 0 0,0 1-1 0 0,1 0 1 0 0,-1 0-1 0 0,0 0 1 0 0,0 0-1 0 0,1 1 0 0 0,0-2-573 0 0,0 0 0 0 0,0 0-1 0 0,0 1 1 0 0,0-1-1 0 0,0-1 1 0 0,0 1-1 0 0,0 0 1 0 0,-1 0-1 0 0,1 0 1 0 0,0 0-1 0 0,0-1 1 0 0,0 1-1 0 0,0 0 1 0 0,0-1 0 0 0,0 1-1 0 0,0-1 1 0 0,-1 1-1 0 0,1-1 1 0 0,0 1-1 0 0,0-1 1 0 0,-1 0-1 0 0,1 1 1 0 0,0-1-1 0 0,-1 0 1 0 0,1 0-1 0 0,0 1 1 0 0,-1-1 0 0 0,1 0-1 0 0,0-1 1 0 0,2-3 165 0 0,-1 1 1 0 0,1 0 0 0 0,-1-1 0 0 0,2-6-1 0 0,1-4 284 0 0,4-11 487 0 0,5-30 1 0 0,-10 34-744 0 0,0 8-127 0 0,-2 0-1 0 0,2-23 0 0 0,-3 20-42 0 0,-1 17-171 0 0,1-1 0 0 0,-1 1 0 0 0,0 0 0 0 0,0 0 0 0 0,0 0 0 0 0,0 0 0 0 0,0 0 0 0 0,0 0 0 0 0,1 0 0 0 0,-1 0 0 0 0,0 0 0 0 0,0 0 0 0 0,0 0 0 0 0,0 0 0 0 0,0 1-1 0 0,0-1 1 0 0,1 0 0 0 0,-1 0 0 0 0,0 0 0 0 0,0 0 0 0 0,0 0 0 0 0,0 0 0 0 0,0 0 0 0 0,0 0 0 0 0,0 0 0 0 0,1 0 0 0 0,-1 0 0 0 0,0 0 0 0 0,0 1 0 0 0,0-1 0 0 0,0 0 0 0 0,0 0 0 0 0,0 0 0 0 0,0 0 0 0 0,0 0 0 0 0,0 0 0 0 0,0 1 0 0 0,0-1 0 0 0,0 0 0 0 0,0 0 0 0 0,0 0 0 0 0,0 0-1 0 0,0 0 1 0 0,0 0 0 0 0,0 1 0 0 0,0-1 0 0 0,0 0 0 0 0,0 0 0 0 0,0 0 0 0 0,0 0 0 0 0,9 33 112 0 0,-7-27-147 0 0,24 80 32 0 0,-25-82-2 0 0,1 0 0 0 0,-1-1 0 0 0,1 1 0 0 0,-1-1 0 0 0,1 1 1 0 0,0-1-1 0 0,0 0 0 0 0,1 0 0 0 0,-1 0 0 0 0,1 0 0 0 0,3 3 0 0 0,-5-5 10 0 0,0 0 1 0 0,0 0-1 0 0,1-1 1 0 0,-1 1-1 0 0,0-1 1 0 0,1 1-1 0 0,-1-1 1 0 0,0 1-1 0 0,0-1 1 0 0,1 0-1 0 0,-1 0 1 0 0,1 1-1 0 0,-1-1 1 0 0,0 0-1 0 0,1 0 1 0 0,-1 0-1 0 0,0-1 1 0 0,1 1-1 0 0,-1 0 1 0 0,1 0-1 0 0,-1-1 1 0 0,0 1-1 0 0,0-1 1 0 0,1 1-1 0 0,-1-1 1 0 0,0 0-1 0 0,0 1 1 0 0,1-1-1 0 0,-1 0 1 0 0,0 0-1 0 0,0 0 1 0 0,0 0-1 0 0,1-1 0 0 0,6-6 92 0 0,0-1 0 0 0,-1 1 0 0 0,0-2 0 0 0,0 1-1 0 0,-1-1 1 0 0,0 0 0 0 0,5-13 0 0 0,26-77 556 0 0,-21 47-3154 0 0,-5 13-3158 0 0,-3 11-3461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0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11520 0 0,'2'9'1226'0'0,"-2"-8"-2304"0"0,3 15 10972 0 0,3-24-7583 0 0,31-77 124 0 0,21-42-1441 0 0,-48 106-868 0 0,-8 16-88 0 0,0-1-1 0 0,1 1 0 0 0,0 0 1 0 0,5-8-1 0 0,-4 8-37 0 0,-4 5 0 0 0,0 0 0 0 0,0 0 0 0 0,0 0 0 0 0,0 0 0 0 0,0 0 0 0 0,0 0 0 0 0,0 1 0 0 0,0-1 0 0 0,1 0 0 0 0,-1 0 0 0 0,0 0 0 0 0,0 0 0 0 0,0 0 0 0 0,0 0 0 0 0,0 0 0 0 0,0 0 0 0 0,0 0 0 0 0,0 0 0 0 0,0 0 0 0 0,0 0 0 0 0,0 0 0 0 0,0 0 0 0 0,1 0 0 0 0,-1 0 0 0 0,0 0 0 0 0,0 0 0 0 0,0 0 0 0 0,0 0 0 0 0,0 0 0 0 0,0 0 0 0 0,0 0 0 0 0,0 0 0 0 0,0 0 0 0 0,0 9 0 0 0,-3 47 31 0 0,1-40-3 0 0,1-1-1 0 0,1 1 1 0 0,0 0 0 0 0,1-1 0 0 0,5 26-1 0 0,-6-41-12 0 0,0 1 0 0 0,0 0 0 0 0,0-1 0 0 0,1 1 0 0 0,-1-1 0 0 0,0 1 0 0 0,0 0 0 0 0,1-1 0 0 0,-1 1 0 0 0,0-1 0 0 0,1 1 0 0 0,-1-1 0 0 0,1 1 0 0 0,-1 0 0 0 0,0-1 0 0 0,1 0 0 0 0,-1 1 0 0 0,1-1 0 0 0,-1 1-1 0 0,1-1 1 0 0,0 0 0 0 0,-1 1 0 0 0,1-1 0 0 0,-1 0 0 0 0,2 1 0 0 0,-1-1 6 0 0,0 0-1 0 0,0 0 0 0 0,0 0 1 0 0,1 0-1 0 0,-1-1 0 0 0,0 1 1 0 0,0 0-1 0 0,0-1 1 0 0,0 1-1 0 0,0 0 0 0 0,0-1 1 0 0,0 1-1 0 0,0-1 0 0 0,1-1 1 0 0,2-1 58 0 0,1-1 0 0 0,-1 0 1 0 0,1 0-1 0 0,5-9 0 0 0,13-21 62 0 0,-2 0-1 0 0,28-66 1 0 0,-44 89-176 0 0,20-44-1359 0 0,-13 29 521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29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891 375 16439 0 0,'-5'-7'224'0'0,"1"-1"-1"0"0,0 1 0 0 0,1-1 0 0 0,-1 0 0 0 0,1 0 0 0 0,1 0 0 0 0,0 0 0 0 0,0-1 0 0 0,1 1 0 0 0,-1-10 0 0 0,0 6-68 0 0,0 0 0 0 0,0 1 0 0 0,-1-1-1 0 0,-6-15 1 0 0,5 20 4 0 0,0 0 0 0 0,0 0 0 0 0,0 0-1 0 0,-1 1 1 0 0,0 0 0 0 0,0 0-1 0 0,-1 0 1 0 0,0 0 0 0 0,0 1 0 0 0,0 0-1 0 0,0 0 1 0 0,-1 0 0 0 0,0 1 0 0 0,0 0-1 0 0,0 1 1 0 0,0-1 0 0 0,-1 1-1 0 0,0 1 1 0 0,1-1 0 0 0,-13-1 0 0 0,0 0 179 0 0,4 1-108 0 0,-1 0 0 0 0,-1 0-1 0 0,1 2 1 0 0,-30 1-1 0 0,30 2-148 0 0,1 0-1 0 0,-1 1 1 0 0,1 1-1 0 0,0 1 1 0 0,0 0-1 0 0,0 1 1 0 0,1 1-1 0 0,0 0 1 0 0,0 1-1 0 0,1 1 1 0 0,0 0-1 0 0,-16 14 1 0 0,-2 2-132 0 0,2 2-1 0 0,0 1 1 0 0,2 1 0 0 0,1 2 0 0 0,1 0-1 0 0,-23 39 1 0 0,30-38 117 0 0,2 2-1 0 0,0 0 0 0 0,3 1 1 0 0,1 0-1 0 0,-11 47 0 0 0,16-40-70 0 0,1 1 0 0 0,-1 65-1 0 0,12 87 1462 0 0,-3-175-1394 0 0,2 0 1 0 0,0 1-1 0 0,1-1 0 0 0,1 0 0 0 0,1-1 1 0 0,11 27-1 0 0,-11-33-43 0 0,1 0 0 0 0,0-1 0 0 0,1 0 1 0 0,0-1-1 0 0,0 0 0 0 0,1 0 0 0 0,1-1 0 0 0,0 0 0 0 0,0 0 1 0 0,14 8-1 0 0,-15-11 64 0 0,0-1-1 0 0,0 0 1 0 0,1-1 0 0 0,0 0 0 0 0,0 0-1 0 0,0-1 1 0 0,0-1 0 0 0,1 0 0 0 0,-1 0-1 0 0,1-1 1 0 0,0 0 0 0 0,0-1 0 0 0,0 0-1 0 0,0-1 1 0 0,17-1 0 0 0,-6-3-43 0 0,-1-1 1 0 0,0-1-1 0 0,0-1 1 0 0,0-1-1 0 0,0-1 1 0 0,-2 0-1 0 0,1-2 1 0 0,-1 0-1 0 0,24-20 0 0 0,2-5 75 0 0,-2-2 0 0 0,53-61 0 0 0,-39 32-115 0 0,-2-2 0 0 0,75-127 0 0 0,-108 159 149 0 0,-2-2-1 0 0,22-61 1 0 0,-33 74-59 0 0,-2-1 0 0 0,0 1 0 0 0,-2-1 0 0 0,-1 0-1 0 0,1-29 1 0 0,-5 43-67 0 0,-1 0-1 0 0,0 0 0 0 0,-1 1 0 0 0,0-1 1 0 0,-1 0-1 0 0,0 1 0 0 0,-1-1 0 0 0,-1 1 0 0 0,0 0 1 0 0,-1 1-1 0 0,-9-17 0 0 0,0 6 7 0 0,0 1-1 0 0,-2 1 1 0 0,0 0-1 0 0,-33-27 1 0 0,32 31 27 0 0,0 2 0 0 0,-2 0 0 0 0,1 2 0 0 0,-2 0 0 0 0,0 1 0 0 0,-24-9 0 0 0,23 12-262 0 0,-1 0 0 0 0,0 2 0 0 0,-1 0 0 0 0,1 2 0 0 0,-1 0 0 0 0,0 2 0 0 0,0 1 0 0 0,0 0 0 0 0,-45 6 0 0 0,20 5-977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2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9 5984 0 0,'-2'11'464'0'0,"2"-12"-453"0"0,0 1 0 0 0,0 0-1 0 0,0 0 1 0 0,0 0 0 0 0,0 0 0 0 0,-1 0 0 0 0,1 0 0 0 0,0 0 0 0 0,0 0 0 0 0,0 0 0 0 0,0 0 0 0 0,0 0-1 0 0,0-1 1 0 0,0 1 0 0 0,0 0 0 0 0,-1 0 0 0 0,1 0 0 0 0,0 0 0 0 0,0 0 0 0 0,0 0 0 0 0,0 0-1 0 0,0 0 1 0 0,0 0 0 0 0,0 0 0 0 0,-1 0 0 0 0,1 0 0 0 0,0 0 0 0 0,0 0 0 0 0,0 0 0 0 0,0 0 0 0 0,0 0-1 0 0,0 0 1 0 0,0 0 0 0 0,-1 0 0 0 0,1 1 0 0 0,0-1 0 0 0,0 0 0 0 0,0 0 0 0 0,0 0 0 0 0,0 0-1 0 0,0 0 1 0 0,0 0 0 0 0,0 0 0 0 0,0 0 0 0 0,-1 0 0 0 0,1 0 0 0 0,0 0 0 0 0,0 1 0 0 0,0-1-1 0 0,0 0 1 0 0,0 0 0 0 0,0 0 0 0 0,0 0 0 0 0,0 0 0 0 0,0 0 0 0 0,0 0 0 0 0,0 1 0 0 0,0-1 0 0 0,0 0-1 0 0,-3-7 2186 0 0,-1 8-1143 0 0,3-1-980 0 0,1 0-1 0 0,0 0 0 0 0,-1 0 1 0 0,1 0-1 0 0,0 1 0 0 0,-1-1 1 0 0,1 0-1 0 0,0 0 1 0 0,-1 0-1 0 0,1 0 0 0 0,0 0 1 0 0,-1 0-1 0 0,1 0 0 0 0,0 0 1 0 0,-1-1-1 0 0,1 1 0 0 0,0 0 1 0 0,-1 0-1 0 0,1 0 1 0 0,0 0-1 0 0,-1-1 0 0 0,-17-3 2042 0 0,14 2-1859 0 0,1 0 1 0 0,-1 1-1 0 0,0 0 1 0 0,0 0 0 0 0,1 0-1 0 0,-1 0 1 0 0,0 1-1 0 0,0-1 1 0 0,0 1 0 0 0,0 0-1 0 0,0 0 1 0 0,0 1-1 0 0,0-1 1 0 0,-7 2 0 0 0,4 0-11 0 0,0 0 1 0 0,0 0 0 0 0,0 1-1 0 0,0 0 1 0 0,1 0 0 0 0,-1 0 0 0 0,-6 6-1 0 0,1 0-156 0 0,1 1-1 0 0,1 0 0 0 0,0 1 1 0 0,0 0-1 0 0,1 0 0 0 0,0 1 0 0 0,1 1 1 0 0,1-1-1 0 0,0 1 0 0 0,1 0 1 0 0,0 1-1 0 0,1-1 0 0 0,-5 18 0 0 0,2 3 49 0 0,1 0 0 0 0,2 1 0 0 0,1 0 0 0 0,1 49-1 0 0,4-55 324 0 0,6 44 0 0 0,-5-59-286 0 0,1-1-1 0 0,0 1 0 0 0,1 0 1 0 0,1-1-1 0 0,7 16 0 0 0,-9-23-100 0 0,1-1 0 0 0,-1 1 0 0 0,1-1 1 0 0,0 0-1 0 0,0 0 0 0 0,0 0 0 0 0,1-1 0 0 0,0 0 0 0 0,0 0 0 0 0,0 0 0 0 0,0 0 0 0 0,1-1 0 0 0,-1 1 0 0 0,9 2 0 0 0,-9-4-36 0 0,0-1-1 0 0,0 1 1 0 0,0-1 0 0 0,0 0-1 0 0,0 0 1 0 0,0-1-1 0 0,0 0 1 0 0,0 0-1 0 0,0 0 1 0 0,0 0-1 0 0,1-1 1 0 0,-1 0 0 0 0,0 0-1 0 0,0 0 1 0 0,-1-1-1 0 0,1 0 1 0 0,0 1-1 0 0,7-5 1 0 0,-3 0 72 0 0,1 0 1 0 0,-1 0-1 0 0,0-1 1 0 0,0 0-1 0 0,-1-1 1 0 0,0 0-1 0 0,0 0 0 0 0,-1 0 1 0 0,0-1-1 0 0,-1 0 1 0 0,10-19-1 0 0,-2 2 96 0 0,-2 0-1 0 0,-1-1 1 0 0,12-45-1 0 0,-19 54-156 0 0,0 0 0 0 0,-1 0-1 0 0,-1 0 1 0 0,-1-1 0 0 0,-1 1-1 0 0,-4-35 1 0 0,0 23 9 0 0,-1 0 0 0 0,-16-52 0 0 0,18 74-51 0 0,0 0 0 0 0,-1 0 0 0 0,1 0 0 0 0,-2 0 0 0 0,1 1 0 0 0,-1 0 0 0 0,0 0 0 0 0,0 0 0 0 0,-1 1 0 0 0,0-1 0 0 0,0 1 0 0 0,-1 1 0 0 0,0-1 0 0 0,-12-7 0 0 0,15 11-8 0 0,0 0-1 0 0,0 1 0 0 0,0-1 1 0 0,-1 1-1 0 0,1 0 0 0 0,0 0 0 0 0,-1 0 1 0 0,1 1-1 0 0,-7-1 0 0 0,-3 2-706 0 0,-23 3 1 0 0,32-4 289 0 0,-5 3-995 0 0,1 1-66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8 132 13824 0 0,'0'0'1246'0'0,"-8"-13"933"0"0,8 12-2042 0 0,1-1 0 0 0,-1 1 0 0 0,1-1 0 0 0,-1 1 0 0 0,1 0 0 0 0,-1-1 0 0 0,1 1 0 0 0,0 0 1 0 0,0-1-1 0 0,0 1 0 0 0,0 0 0 0 0,0 0 0 0 0,0 0 0 0 0,1-1 0 0 0,18-16 1024 0 0,-18 17-1020 0 0,13-10 147 0 0,0 0-1 0 0,1 2 1 0 0,0 0 0 0 0,1 1-1 0 0,0 1 1 0 0,0 0-1 0 0,1 1 1 0 0,20-4-1 0 0,-35 10-268 0 0,0-1 0 0 0,0 1-1 0 0,0-1 1 0 0,0 1-1 0 0,0 0 1 0 0,-1 1 0 0 0,1-1-1 0 0,0 0 1 0 0,0 1 0 0 0,0-1-1 0 0,0 1 1 0 0,0 0 0 0 0,0 0-1 0 0,-1 0 1 0 0,1 0-1 0 0,0 1 1 0 0,-1-1 0 0 0,1 1-1 0 0,-1 0 1 0 0,5 3 0 0 0,-5-2-14 0 0,1 0 0 0 0,-1-1 0 0 0,0 1 0 0 0,0 0 0 0 0,0 1 0 0 0,0-1 1 0 0,0 0-1 0 0,-1 0 0 0 0,0 1 0 0 0,1-1 0 0 0,-1 1 0 0 0,-1-1 0 0 0,1 1 1 0 0,0 0-1 0 0,-1-1 0 0 0,0 6 0 0 0,-1 22 121 0 0,-3 0-1 0 0,0-1 1 0 0,-2 1 0 0 0,-1-1-1 0 0,-2 0 1 0 0,-17 39 0 0 0,15-44-90 0 0,-2 0 0 0 0,0-2 1 0 0,-2 1-1 0 0,0-2 0 0 0,-27 30 0 0 0,37-43 268 0 0,5-9-284 0 0,0 1 1 0 0,1-1-1 0 0,-1 0 1 0 0,0 0 0 0 0,0 0-1 0 0,0 1 1 0 0,0-1-1 0 0,0 0 1 0 0,0 0-1 0 0,1 0 1 0 0,-1 0 0 0 0,0 1-1 0 0,0-1 1 0 0,0 0-1 0 0,0 0 1 0 0,1 0 0 0 0,-1 0-1 0 0,0 0 1 0 0,0 0-1 0 0,0 1 1 0 0,1-1-1 0 0,-1 0 1 0 0,0 0 0 0 0,0 0-1 0 0,1 0 1 0 0,-1 0-1 0 0,0 0 1 0 0,23-2 530 0 0,-3-3-375 0 0,-1-1 0 0 0,1-1 0 0 0,-1-1 0 0 0,30-17 0 0 0,-25 12 32 0 0,48-17 0 0 0,-64 27-403 0 0,1 1 0 0 0,-1 0 0 0 0,1 0 0 0 0,-1 1 0 0 0,1 0 0 0 0,0 1-1 0 0,0 0 1 0 0,0 0 0 0 0,15 3 0 0 0,-6 2-1213 0 0,-1 3-316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4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91 7368 0 0,'0'0'666'0'0,"-9"-18"6497"0"0,8 14-6811 0 0,0 1-1 0 0,-1-1 1 0 0,1 0 0 0 0,-1 0-1 0 0,0 1 1 0 0,0-1 0 0 0,0 1-1 0 0,0-1 1 0 0,-1 1 0 0 0,1 0-1 0 0,-1 0 1 0 0,0 0 0 0 0,0 1 0 0 0,0-1-1 0 0,0 1 1 0 0,-1-1 0 0 0,1 1-1 0 0,-1 0 1 0 0,1 0 0 0 0,-1 1-1 0 0,0-1 1 0 0,0 1 0 0 0,1-1-1 0 0,-8 0 1 0 0,2 1-124 0 0,1-1 0 0 0,-1 2 0 0 0,1-1 0 0 0,-1 1 0 0 0,1 1 1 0 0,-1 0-1 0 0,0 0 0 0 0,1 0 0 0 0,0 1 0 0 0,-15 5 0 0 0,12-2-129 0 0,0 0 0 0 0,0 0 0 0 0,0 1 0 0 0,0 1 0 0 0,1 0 0 0 0,0 1 0 0 0,1-1 0 0 0,-15 16 0 0 0,13-10-147 0 0,0 0 1 0 0,1 1-1 0 0,1 1 1 0 0,0-1 0 0 0,-12 28-1 0 0,10-16 122 0 0,2 1-1 0 0,1 1 1 0 0,1 0-1 0 0,1 0 1 0 0,2 0-1 0 0,0 1 1 0 0,1 36-1 0 0,3-43 128 0 0,1 0-1 0 0,1-1 0 0 0,1 1 1 0 0,1-1-1 0 0,1 1 0 0 0,0-2 1 0 0,12 28-1 0 0,-16-45-202 0 0,1 1 0 0 0,0-1 0 0 0,-1 0 0 0 0,1 0 0 0 0,1 0 0 0 0,-1 0 1 0 0,0 0-1 0 0,1 0 0 0 0,-1-1 0 0 0,1 1 0 0 0,0-1 0 0 0,0 0 0 0 0,0 0 0 0 0,3 2 0 0 0,-4-3-6 0 0,0 0 1 0 0,0-1-1 0 0,0 1 0 0 0,1 0 1 0 0,-1-1-1 0 0,0 0 0 0 0,0 0 0 0 0,0 1 1 0 0,0-1-1 0 0,0-1 0 0 0,1 1 1 0 0,-1 0-1 0 0,0 0 0 0 0,0-1 1 0 0,0 1-1 0 0,0-1 0 0 0,0 0 0 0 0,0 0 1 0 0,0 1-1 0 0,0-1 0 0 0,0-1 1 0 0,0 1-1 0 0,-1 0 0 0 0,1 0 0 0 0,2-2 1 0 0,3-4 42 0 0,0 0 0 0 0,-1 0 0 0 0,1 0-1 0 0,-1-1 1 0 0,-1 0 0 0 0,0 0 0 0 0,0 0 0 0 0,0-1 0 0 0,5-14 0 0 0,1-9 75 0 0,10-47-1 0 0,-15 55-72 0 0,4-22-48 0 0,-2-1 1 0 0,-2 0-1 0 0,-2 0 0 0 0,-3-1 1 0 0,-1 1-1 0 0,-9-65 0 0 0,7 103-226 0 0,0 0-1 0 0,-4-13 1 0 0,0 4-1905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4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50 6448 0 0,'6'-11'688'0'0,"-5"10"-354"0"0,-1-1 1 0 0,1 1-1 0 0,-1-1 1 0 0,0 1-1 0 0,1-1 1 0 0,-1 1 0 0 0,0-1-1 0 0,0 1 1 0 0,0-1-1 0 0,0 1 1 0 0,0-1-1 0 0,0 0 1 0 0,0 1-1 0 0,-1-1 1 0 0,1 1-1 0 0,-1-3 1 0 0,0 3-192 0 0,1 1 0 0 0,0-1 0 0 0,-1 0 0 0 0,1 1 1 0 0,-1-1-1 0 0,1 1 0 0 0,-1-1 0 0 0,0 0 0 0 0,1 1 0 0 0,-1-1 0 0 0,0 1 0 0 0,1-1 1 0 0,-1 1-1 0 0,0 0 0 0 0,0-1 0 0 0,1 1 0 0 0,-1 0 0 0 0,0 0 0 0 0,0-1 0 0 0,1 1 1 0 0,-1 0-1 0 0,0 0 0 0 0,0 0 0 0 0,0 0 0 0 0,1 0 0 0 0,-1 0 0 0 0,0 0 1 0 0,0 0-1 0 0,0 0 0 0 0,0 1 0 0 0,1-1 0 0 0,-2 0 0 0 0,-3 2 80 0 0,0 0 1 0 0,0 0-1 0 0,0 1 0 0 0,0-1 0 0 0,0 1 0 0 0,1 0 1 0 0,-1 1-1 0 0,1-1 0 0 0,0 1 0 0 0,0-1 1 0 0,0 1-1 0 0,-5 9 0 0 0,-2 1 104 0 0,2 1 1 0 0,-13 26-1 0 0,7-8 89 0 0,2 0-1 0 0,1 1 1 0 0,1 1 0 0 0,2 0-1 0 0,-5 45 1 0 0,8-31-164 0 0,3 1-1 0 0,2 0 0 0 0,6 61 1 0 0,-4-96-245 0 0,1 0-1 0 0,1 0 1 0 0,0-1 0 0 0,1 1-1 0 0,1-1 1 0 0,0 0 0 0 0,8 14-1 0 0,-11-24-49 0 0,0-1 0 0 0,0 0 0 0 0,0 0-1 0 0,1 0 1 0 0,-1-1 0 0 0,1 1 0 0 0,0 0 0 0 0,0-1-1 0 0,0 0 1 0 0,0 0 0 0 0,0 0 0 0 0,1 0 0 0 0,-1 0 0 0 0,5 1-1 0 0,-3-1-963 0 0,-1-1 0 0 0,0 0 0 0 0,0 0 0 0 0,1 0 0 0 0,-1-1 0 0 0,1 1 0 0 0,5-2 1 0 0,10 0-6018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5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71 742 2304 0 0,'11'18'16276'0'0,"-10"-20"-15580"0"0,1-6-3195 0 0,-1 4 2663 0 0,0-1 1 0 0,0 0-1 0 0,0 0 0 0 0,-1 0 1 0 0,0 0-1 0 0,0 0 0 0 0,-1-1 1 0 0,0-5-1 0 0,-1-13 523 0 0,0-26 455 0 0,-10-53 0 0 0,9 78-955 0 0,-28-126 377 0 0,20 111-547 0 0,2-1 1 0 0,2-1-1 0 0,-2-61 0 0 0,8 97-11 0 0,2 0-1 0 0,-1 0 1 0 0,1 0-1 0 0,0 1 1 0 0,0-1-1 0 0,0 0 1 0 0,1 0-1 0 0,0 0 1 0 0,0 1-1 0 0,1-1 1 0 0,-1 1-1 0 0,1 0 0 0 0,5-7 1 0 0,-6 9-3 0 0,1 0 1 0 0,0 0-1 0 0,0 1 1 0 0,0-1-1 0 0,0 1 0 0 0,0 0 1 0 0,1 0-1 0 0,-1 0 1 0 0,1 0-1 0 0,-1 0 1 0 0,1 1-1 0 0,0-1 0 0 0,0 1 1 0 0,0 0-1 0 0,-1 0 1 0 0,1 1-1 0 0,0-1 1 0 0,0 1-1 0 0,0 0 0 0 0,0 0 1 0 0,5 1-1 0 0,20 1 98 0 0,0 3 0 0 0,-1 0-1 0 0,1 1 1 0 0,-1 2 0 0 0,0 1-1 0 0,-1 1 1 0 0,28 15 0 0 0,-50-22-148 0 0,0 0-1 0 0,1 1 1 0 0,-1-1 0 0 0,0 1 0 0 0,-1 0 0 0 0,1 0 0 0 0,-1 1 0 0 0,1-1 0 0 0,-1 1-1 0 0,-1 0 1 0 0,1 0 0 0 0,4 8 0 0 0,-7-9-71 0 0,1-1 0 0 0,-1 1 0 0 0,1-1 0 0 0,-1 1 0 0 0,0 0 0 0 0,-1 0 0 0 0,1 0 0 0 0,-1 0 0 0 0,1-1 0 0 0,-1 1 0 0 0,0 0 0 0 0,-1 0 0 0 0,1 0 0 0 0,-1 0 0 0 0,0 0 0 0 0,0-1 0 0 0,0 1 0 0 0,0 0 0 0 0,0-1 0 0 0,-4 8 0 0 0,-7 6-4814 0 0,-1-2-1522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5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5 259 14024 0 0,'-5'12'1494'0'0,"5"-11"-1415"0"0,0 1 1 0 0,0-1-1 0 0,0 0 0 0 0,0 1 1 0 0,1-1-1 0 0,-1 1 0 0 0,0-1 0 0 0,1 0 1 0 0,-1 1-1 0 0,1-1 0 0 0,-1 0 1 0 0,1 1-1 0 0,0-1 0 0 0,0 0 0 0 0,-1 0 1 0 0,1 0-1 0 0,0 0 0 0 0,0 0 1 0 0,0 0-1 0 0,0 0 0 0 0,0 0 0 0 0,0 0 1 0 0,1 0-1 0 0,-1 0 0 0 0,0-1 1 0 0,0 1-1 0 0,1 0 0 0 0,1 0 0 0 0,2 1 389 0 0,0 0-1 0 0,0 0 1 0 0,1 0-1 0 0,-1-1 1 0 0,11 2-1 0 0,7-2 344 0 0,0-2 0 0 0,39-4 0 0 0,-41 3-484 0 0,16-4-1214 0 0,0-1 0 0 0,43-15-1 0 0,-80 22 821 0 0,25-8-1555 0 0</inkml:trace>
  <inkml:trace contextRef="#ctx0" brushRef="#br0" timeOffset="1">613 1 11056 0 0,'-17'32'1564'0'0,"2"0"1"0"0,1 1 0 0 0,-13 48-1 0 0,14-36-1248 0 0,-16 64 22 0 0,25-89-310 0 0,1 0 0 0 0,1 0 0 0 0,0 33-1 0 0,2-46-193 0 0,1 0 0 0 0,0 1 0 0 0,0-1 0 0 0,0-1 0 0 0,1 1 0 0 0,0 0 0 0 0,0 0-1 0 0,1-1 1 0 0,4 9 0 0 0,3-4-812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65 9216 0 0,'0'0'2382'0'0,"-3"-11"3379"0"0,6 7-5386 0 0,0 0 0 0 0,0 0-1 0 0,1 0 1 0 0,-1 1 0 0 0,1-1 0 0 0,0 1-1 0 0,0 0 1 0 0,0 0 0 0 0,1 0-1 0 0,-1 0 1 0 0,1 1 0 0 0,8-4-1 0 0,-8 4-303 0 0,-1 1-1 0 0,0 0 0 0 0,0 0 0 0 0,0 0 1 0 0,1 0-1 0 0,-1 1 0 0 0,0-1 0 0 0,1 1 1 0 0,-1 0-1 0 0,0 1 0 0 0,1-1 0 0 0,-1 1 1 0 0,0 0-1 0 0,1 0 0 0 0,-1 0 0 0 0,5 2 1 0 0,-8-2-68 0 0,1 1 1 0 0,0-1 0 0 0,-1 0-1 0 0,1 0 1 0 0,-1 1-1 0 0,1-1 1 0 0,-1 1 0 0 0,0-1-1 0 0,0 1 1 0 0,0 0 0 0 0,0 0-1 0 0,0-1 1 0 0,0 1 0 0 0,0 0-1 0 0,0 0 1 0 0,-1 0 0 0 0,1 0-1 0 0,-1 0 1 0 0,1 0-1 0 0,-1 0 1 0 0,0 3 0 0 0,1 6 23 0 0,-1 0 0 0 0,-2 20 1 0 0,1-24-24 0 0,-5 29 33 0 0,-2-1-1 0 0,-1 0 0 0 0,-24 58 0 0 0,31-87-37 0 0,-6 13 21 0 0,-1 1 0 0 0,0-2-1 0 0,-14 22 1 0 0,16-30-5 0 0,0 0-1 0 0,-1 0 1 0 0,0-1 0 0 0,-1 0-1 0 0,1-1 1 0 0,-18 13 0 0 0,8-11 8 0 0,17-9-17 0 0,0-1 0 0 0,1 0-1 0 0,-1 0 1 0 0,0 1 0 0 0,1-1 0 0 0,-1 0-1 0 0,0 0 1 0 0,0 0 0 0 0,1 0 0 0 0,-1 0 0 0 0,0 0-1 0 0,1 0 1 0 0,-1 0 0 0 0,0 0 0 0 0,0 0 0 0 0,1 0-1 0 0,-1 0 1 0 0,0-1 0 0 0,1 1 0 0 0,-1 0-1 0 0,0 0 1 0 0,1-1 0 0 0,-1 1 0 0 0,0-1 0 0 0,0 1 284 0 0,14-13 324 0 0,3 3-161 0 0,2 1 1 0 0,0 1-1 0 0,0 0 1 0 0,31-8 0 0 0,-32 12-480 0 0,-1 1 0 0 0,1 1 1 0 0,-1 1-1 0 0,1 0 1 0 0,0 1-1 0 0,27 4 1 0 0,21-1-9223 0 0,-48-3 1562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5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17159 0 0,'0'0'1299'0'0,"3"-12"-718"0"0,3-11 823 0 0,14-30 0 0 0,-4 28-231 0 0,-13 21-1028 0 0,-1 3 25 0 0,4 0-30 0 0,0 3-112 0 0,26 28-28 0 0,-26-23 0 0 0,1-1 0 0 0,0 1 0 0 0,0-1 0 0 0,15 9 0 0 0,-20-14 0 0 0,0 0 0 0 0,0 0 0 0 0,0 0 0 0 0,0 0 0 0 0,0 0 0 0 0,0-1 0 0 0,0 1 0 0 0,0-1 0 0 0,0 1 0 0 0,0-1 0 0 0,3 0 0 0 0,-4 0 0 0 0,0 0 0 0 0,0-1 0 0 0,0 1 0 0 0,0 0 0 0 0,0-1 0 0 0,0 1 0 0 0,0-1 0 0 0,0 0 0 0 0,0 1 0 0 0,-1-1 0 0 0,1 0 0 0 0,0 1 0 0 0,0-1 0 0 0,0 0 0 0 0,-1 0 0 0 0,1 0 0 0 0,0 0 0 0 0,-1 0 0 0 0,1 0 0 0 0,-1 0 0 0 0,1 0 0 0 0,0-1 0 0 0,1-4-940 0 0,-1 0 1 0 0,1 0-1 0 0,-1 1 0 0 0,0-1 0 0 0,0 0 0 0 0,-1 0 1 0 0,0-11-1 0 0,0 0-5941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5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14048 0 0,'0'0'1276'0'0,"2"1"-1050"0"0,16 9 625 0 0,22 9 1 0 0,-22-11 442 0 0,-1 0 1 0 0,23 16 0 0 0,-27-15-958 0 0,-1 0 1 0 0,0 1-1 0 0,-1 1 1 0 0,0 0-1 0 0,-1 0 1 0 0,0 1-1 0 0,13 22 1 0 0,-17-24-196 0 0,-1 1 0 0 0,0 0 1 0 0,-1 0-1 0 0,0 0 0 0 0,0 1 0 0 0,-1-1 1 0 0,-1 1-1 0 0,0 0 0 0 0,0-1 1 0 0,-1 17-1 0 0,-2-3-106 0 0,-1-1 0 0 0,-1 1 0 0 0,-1-1 0 0 0,-9 32 0 0 0,2-21-41 0 0,-2 0 0 0 0,-20 38 0 0 0,26-58-41 0 0,-1-1-1 0 0,-1 0 1 0 0,0-1-1 0 0,-1 0 1 0 0,0 0-1 0 0,-14 12 1 0 0,15-17-924 0 0,0 0 0 0 0,-18 10 1 0 0,5-5-853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2:5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18743 0 0,'2'2'430'0'0,"18"19"-91"0"0,0 1 1 0 0,-1 1-1 0 0,-1 0 0 0 0,-2 2 1 0 0,0 0-1 0 0,-2 1 0 0 0,0 0 1 0 0,-2 1-1 0 0,-1 0 0 0 0,-1 1 1 0 0,-2 1-1 0 0,9 47 1 0 0,-11-31 168 0 0,-3 0 1 0 0,-1 0 0 0 0,-8 88-1 0 0,2-101-733 0 0,-1-1 0 0 0,-2 1 0 0 0,-1-1 0 0 0,-1-1 0 0 0,-2 0-1 0 0,-19 40 1 0 0,18-49-1507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148 925 4608 0 0,'1'7'475'0'0,"-1"-5"-112"0"0,0-1 1 0 0,1 0 0 0 0,-1 1 0 0 0,1-1 0 0 0,0 1 0 0 0,-1-1 0 0 0,1 0 0 0 0,0 0 0 0 0,0 0-1 0 0,0 1 1 0 0,0-1 0 0 0,0 0 0 0 0,0 0 0 0 0,0 0 0 0 0,0 0 0 0 0,0-1 0 0 0,0 1 0 0 0,1 0 0 0 0,1 1-1 0 0,-2-2-191 0 0,-1 0 0 0 0,1 0-1 0 0,-1 0 1 0 0,1 0 0 0 0,-1 0-1 0 0,1 0 1 0 0,-1 0 0 0 0,1 0-1 0 0,-1 0 1 0 0,1 0 0 0 0,-1 0-1 0 0,1 0 1 0 0,-1-1 0 0 0,1 1-1 0 0,-1 0 1 0 0,1 0 0 0 0,-1 0-1 0 0,0-1 1 0 0,1 1 0 0 0,-1 0-1 0 0,1-1 1 0 0,0 0-120 0 0,0 0 0 0 0,0 0 0 0 0,-1 0 0 0 0,1 0-1 0 0,0 0 1 0 0,-1 0 0 0 0,1-1 0 0 0,-1 1 0 0 0,1 0 0 0 0,-1 0 0 0 0,1-3-1 0 0,1-11 686 0 0,0-1-1 0 0,0 0 1 0 0,-2 0-1 0 0,-2-28 1 0 0,-14-65 1357 0 0,8 63-1369 0 0,-3-17 54 0 0,-27-79-1 0 0,-32-56-45 0 0,59 167-645 0 0,1-1 0 0 0,1 1 0 0 0,-7-52 0 0 0,15 79-58 0 0,1-1 1 0 0,0 0-1 0 0,0 1 0 0 0,0-1 0 0 0,0 0 0 0 0,1 1 1 0 0,0-1-1 0 0,0 0 0 0 0,0 1 0 0 0,0-1 0 0 0,3-5 1 0 0,-2 8-20 0 0,-1 0 0 0 0,0 0 1 0 0,1-1-1 0 0,-1 1 1 0 0,1 0-1 0 0,0 0 1 0 0,0 1-1 0 0,0-1 1 0 0,0 0-1 0 0,0 1 0 0 0,0-1 1 0 0,0 1-1 0 0,0-1 1 0 0,1 1-1 0 0,-1 0 1 0 0,1 0-1 0 0,-1 0 1 0 0,0 0-1 0 0,1 1 0 0 0,5-2 1 0 0,3 2-7 0 0,1-1 1 0 0,-1 1 0 0 0,1 1-1 0 0,0 0 1 0 0,-1 1-1 0 0,1 0 1 0 0,-1 1-1 0 0,0 0 1 0 0,0 0-1 0 0,0 1 1 0 0,15 8 0 0 0,10 8 19 0 0,61 43 0 0 0,-71-45-73 0 0,-2 1-1 0 0,0 1 0 0 0,-2 1 1 0 0,0 1-1 0 0,20 26 0 0 0,-38-43-203 0 0,-1 1-1 0 0,1-1 1 0 0,-1 0-1 0 0,0 1 1 0 0,-1 0-1 0 0,0 0 1 0 0,0 0-1 0 0,0 0 1 0 0,0 0-1 0 0,-1 0 1 0 0,0 0-1 0 0,0 1 1 0 0,-1-1-1 0 0,0 0 1 0 0,0 1-1 0 0,-1-1 1 0 0,1 0-1 0 0,-1 0 1 0 0,0 1-1 0 0,-4 8 1 0 0,-5 5-1170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 13360 0 0,'-37'32'6018'0'0,"38"-31"-5895"0"0,-1-1 0 0 0,0 1-1 0 0,0 0 1 0 0,1 0 0 0 0,-1-1 0 0 0,0 1 0 0 0,1 0-1 0 0,-1-1 1 0 0,0 1 0 0 0,1 0 0 0 0,-1-1 0 0 0,1 1-1 0 0,-1-1 1 0 0,1 1 0 0 0,0-1 0 0 0,-1 1-1 0 0,1-1 1 0 0,0 1 0 0 0,-1-1 0 0 0,1 0 0 0 0,0 1-1 0 0,-1-1 1 0 0,1 0 0 0 0,0 1 0 0 0,0-1 0 0 0,0 0-1 0 0,21 4 588 0 0,10-4-179 0 0,0-1 0 0 0,0-1 0 0 0,32-8 0 0 0,38-7-1617 0 0,7-1-2724 0 0,-66 8 1050 0 0,2 0-3975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12528 0 0,'-22'32'1321'0'0,"-24"40"-948"0"0,19-20 766 0 0,1 1-1 0 0,3 2 1 0 0,3 0 0 0 0,-16 65-1 0 0,-4 115 972 0 0,29-49-1434 0 0,12-145-507 0 0,1-1 0 0 0,12 64-1 0 0,-12-96-203 0 0,0 0 0 0 0,0-1 0 0 0,1 1 0 0 0,4 7 0 0 0,-6-12 12 0 0,0 0 1 0 0,1 0-1 0 0,0-1 1 0 0,0 1-1 0 0,-1 0 1 0 0,2-1-1 0 0,-1 0 1 0 0,0 0-1 0 0,0 1 1 0 0,1-1-1 0 0,-1 0 1 0 0,1-1-1 0 0,3 3 1 0 0,-4-4-93 0 0,0 1 0 0 0,0-1 0 0 0,0 0 0 0 0,0 0 0 0 0,0 0 0 0 0,0 0 0 0 0,0 0 0 0 0,0 0 0 0 0,0 0 0 0 0,0-1 0 0 0,-1 1 0 0 0,1-1 0 0 0,0 1 0 0 0,0-1 0 0 0,0 0 1 0 0,0 0-1 0 0,0 0 0 0 0,2-2 0 0 0,11-6-1667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13824 0 0,'0'0'1056'0'0,"1"0"-724"0"0,-1-1-326 0 0,1 1 1 0 0,-1 0-1 0 0,0-1 1 0 0,1 1-1 0 0,-1-1 1 0 0,0 1 0 0 0,1 0-1 0 0,-1-1 1 0 0,0 1-1 0 0,0-1 1 0 0,1 1 0 0 0,-1-1-1 0 0,0 1 1 0 0,0-1-1 0 0,0 1 1 0 0,0-1 0 0 0,0 1-1 0 0,0-1 1 0 0,2-5 66 0 0,32-34 3398 0 0,-19 25-2567 0 0,-2-2 0 0 0,0 0 0 0 0,13-22 0 0 0,-2-8 603 0 0,25-65 0 0 0,-46 134-1443 0 0,-4 14 22 0 0,2 0-1 0 0,2-1 0 0 0,9 47 1 0 0,-11-77-105 0 0,0 0 0 0 0,0-1-1 0 0,1 0 1 0 0,-1 1 0 0 0,1-1 0 0 0,0 0 0 0 0,1 0 0 0 0,-1 0 0 0 0,1 0 0 0 0,0-1 0 0 0,0 1 0 0 0,0-1 0 0 0,0 1 0 0 0,7 5 0 0 0,-8-9 19 0 0,-1 0 0 0 0,0 1 0 0 0,0-1 0 0 0,1 0 0 0 0,-1 0 0 0 0,0 0 0 0 0,0 1 0 0 0,1-1 0 0 0,-1 0 0 0 0,0-1 0 0 0,0 1 0 0 0,1 0 0 0 0,-1 0 0 0 0,0-1 0 0 0,0 1 0 0 0,0 0 0 0 0,1-1 0 0 0,-1 1 0 0 0,0-1 0 0 0,0 0 0 0 0,0 1 0 0 0,0-1 0 0 0,0 0 0 0 0,0 1 0 0 0,1-3 0 0 0,2 0 0 0 0,0-1 0 0 0,0 0 0 0 0,0 0 0 0 0,5-8 0 0 0,9-18 0 0 0,-2-1 0 0 0,-1-1 0 0 0,13-38 0 0 0,-19 41-1207 0 0,7-41-1 0 0,1-4-1105 0 0,-9 44 617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18831 0 0,'0'0'1428'0'0,"10"9"-792"0"0,23 16-129 0 0,-2 1 0 0 0,-1 1-1 0 0,-1 2 1 0 0,-2 1 0 0 0,0 1-1 0 0,-2 1 1 0 0,-2 1 0 0 0,-1 1-1 0 0,20 42 1 0 0,-33-56-562 0 0,-1 0 0 0 0,-1 0 0 0 0,-1 1-1 0 0,-1 0 1 0 0,3 24 0 0 0,-4-12 74 0 0,-2 1 0 0 0,-3 51-1 0 0,-3-51 196 0 0,-1-1 1 0 0,-2 1-1 0 0,-2-1 0 0 0,-1 0 0 0 0,-1 0 1 0 0,-2-1-1 0 0,-1-1 0 0 0,-18 30 0 0 0,23-46-542 0 0,0-1 0 0 0,-18 22 0 0 0,23-32 183 0 0,0 0 0 0 0,0 0-1 0 0,0 0 1 0 0,-1-1 0 0 0,1 0-1 0 0,-1 1 1 0 0,0-1 0 0 0,0-1-1 0 0,0 1 1 0 0,0-1 0 0 0,-9 3-1 0 0,-5-2-1390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464 140 10136 0 0,'0'0'918'0'0,"9"-7"-740"0"0,-6 2 185 0 0,0 0-1 0 0,0 0 1 0 0,-1 0 0 0 0,0 0 0 0 0,1 0 0 0 0,-2 0 0 0 0,3-8 0 0 0,4-12 990 0 0,-4 16-724 0 0,2-5 364 0 0,11-23 2763 0 0,-23 40-3114 0 0,-7 7-673 0 0,-52 56 41 0 0,0 5-10 0 0,32-33 0 0 0,-52 65 146 0 0,11-13 798 0 0,-29 22-123 0 0,39-34 740 0 0,61-75-1493 0 0,1 0-1 0 0,-1 0 1 0 0,1 0-1 0 0,0 1 1 0 0,0-1 0 0 0,1 1-1 0 0,-1 0 1 0 0,-1 6-1 0 0,3-10-67 0 0,0 1 0 0 0,0-1 0 0 0,0 0 0 0 0,0 0 0 0 0,0 1 0 0 0,0-1 0 0 0,1 0 0 0 0,-1 1 0 0 0,0-1 0 0 0,0 0 0 0 0,0 0 0 0 0,1 0 0 0 0,-1 1 0 0 0,0-1 0 0 0,0 0 0 0 0,1 0 0 0 0,-1 0 0 0 0,0 1 0 0 0,0-1 0 0 0,1 0 0 0 0,-1 0 0 0 0,0 0 0 0 0,1 0 0 0 0,-1 0 0 0 0,0 0 0 0 0,0 0 0 0 0,1 1 0 0 0,-1-1 0 0 0,0 0 0 0 0,1 0 0 0 0,-1 0 0 0 0,0 0 0 0 0,1-1 0 0 0,-1 1 0 0 0,11 1 1 0 0,-1-2 0 0 0,0 1-1 0 0,0-1 1 0 0,0-1 0 0 0,0 0-1 0 0,0-1 1 0 0,16-5-1 0 0,0 0 41 0 0,85-27 922 0 0,23-7-665 0 0,-110 36-143 0 0,0 2 1 0 0,0 0 0 0 0,42-1 0 0 0,-53 5-547 0 0,1 1 0 0 0,24 3 0 0 0,-34-3-49 0 0,0 0 1 0 0,0 0-1 0 0,0 0 1 0 0,0 1-1 0 0,0-1 1 0 0,0 1 0 0 0,-1 0-1 0 0,1 0 1 0 0,-1 1-1 0 0,1-1 1 0 0,-1 1-1 0 0,0 0 1 0 0,3 3-1 0 0,5 5-7067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 0 0,'0'0'918'0'0,"9"10"-740"0"0,-3-6 438 0 0,-1 1 0 0 0,1-2 1 0 0,0 1-1 0 0,0-1 0 0 0,0 0 1 0 0,1 0-1 0 0,-1 0 0 0 0,1-1 1 0 0,9 2-1 0 0,9 1 3495 0 0,32 2-1 0 0,-39-5-3543 0 0,13-1-51 0 0,1-1 0 0 0,-1-1 0 0 0,52-10 0 0 0,-12 2-295 0 0,132-3-423 0 0,-115 16-8763 0 0,-58-1 648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15632 0 0,'-4'0'138'0'0,"0"1"1"0"0,1 0-1 0 0,-1-1 1 0 0,0 2-1 0 0,0-1 1 0 0,0 0-1 0 0,0 1 1 0 0,1-1 0 0 0,-1 1-1 0 0,1 0 1 0 0,-1 0-1 0 0,1 1 1 0 0,0-1-1 0 0,0 1 1 0 0,0-1-1 0 0,0 1 1 0 0,0 0 0 0 0,1 0-1 0 0,-1 0 1 0 0,-1 4-1 0 0,-6 9 86 0 0,0 0 0 0 0,2 0 0 0 0,-7 18 0 0 0,13-29-214 0 0,-6 13 17 0 0,2 1 0 0 0,0 0 0 0 0,1 1-1 0 0,1 0 1 0 0,-3 24 0 0 0,6-32 76 0 0,1 0 0 0 0,0 0 0 0 0,0 0 0 0 0,1 0 0 0 0,1-1 1 0 0,0 1-1 0 0,0 0 0 0 0,1-1 0 0 0,1 1 0 0 0,5 11 0 0 0,-7-18-17 0 0,0-1-1 0 0,0 0 1 0 0,0 0-1 0 0,1-1 1 0 0,0 1 0 0 0,0 0-1 0 0,0-1 1 0 0,0 0 0 0 0,0 0-1 0 0,1 0 1 0 0,0 0-1 0 0,-1 0 1 0 0,1-1 0 0 0,7 4-1 0 0,-7-4 58 0 0,0-1-1 0 0,0 0 0 0 0,0 0 1 0 0,0-1-1 0 0,0 1 1 0 0,0-1-1 0 0,0 0 1 0 0,0 0-1 0 0,0 0 0 0 0,1 0 1 0 0,-1-1-1 0 0,0 0 1 0 0,0 0-1 0 0,0 0 0 0 0,-1 0 1 0 0,8-3-1 0 0,-5 0 29 0 0,0 1 1 0 0,0 0-1 0 0,-1-1 0 0 0,0 0 0 0 0,1-1 0 0 0,-1 1 1 0 0,-1-1-1 0 0,1 0 0 0 0,6-9 0 0 0,-9 12-98 0 0,0-1 0 0 0,0 0 0 0 0,0 0-1 0 0,0 0 1 0 0,-1-1 0 0 0,1 1 0 0 0,-1 0 0 0 0,0-1-1 0 0,0 1 1 0 0,0 0 0 0 0,-1-1 0 0 0,1 0 0 0 0,-1 1-1 0 0,1-1 1 0 0,-1 1 0 0 0,0-1 0 0 0,-1 1 0 0 0,1-1-1 0 0,-2-6 1 0 0,1 8-73 0 0,1 1 0 0 0,-1 0 0 0 0,0-1 0 0 0,0 1 0 0 0,1 0 0 0 0,-1 0 0 0 0,0 0 0 0 0,0-1 0 0 0,0 1 0 0 0,-1 0 0 0 0,1 0 0 0 0,0 1 0 0 0,0-1 0 0 0,0 0 0 0 0,-1 0 0 0 0,-1 0 0 0 0,-1-1 0 0 0,1 1 0 0 0,-1 0 0 0 0,0 0 0 0 0,0 0 0 0 0,1 0 0 0 0,-6 0 0 0 0,0 1 0 0 0,1 0 0 0 0,-1 1 0 0 0,1-1 0 0 0,0 2 0 0 0,-13 2 0 0 0,4 1-1236 0 0,-20 10 0 0 0,-15 12-5074 0 0,35-17-1795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9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30 11976 0 0,'9'-7'1274'0'0,"0"-2"-1323"0"0,-8 8 342 0 0,1 0-1 0 0,-1 0 1 0 0,0 0 0 0 0,0 0 0 0 0,0 0 0 0 0,0 0-1 0 0,0 0 1 0 0,0-1 0 0 0,1-2 2678 0 0,-4 5-2773 0 0,-1 0 0 0 0,1 0 0 0 0,-1 1-1 0 0,1-1 1 0 0,-1 1 0 0 0,1-1-1 0 0,-4 4 1 0 0,1-1 76 0 0,-10 8-71 0 0,1-1-1 0 0,0 2 1 0 0,-23 27 0 0 0,-29 49 172 0 0,36-46-17 0 0,1-4 652 0 0,-24 47 1 0 0,43-68-635 0 0,2 0 0 0 0,0 0 1 0 0,1 1-1 0 0,1 0 0 0 0,-6 29 1 0 0,9-30-278 0 0,1 1 0 0 0,0-1 0 0 0,1 0 0 0 0,1 1 0 0 0,1-1 0 0 0,3 23 1 0 0,-3-35-83 0 0,0-1 0 0 0,1 1 1 0 0,-1-1-1 0 0,1 1 1 0 0,0-1-1 0 0,0 0 0 0 0,1 0 1 0 0,0 0-1 0 0,0 0 1 0 0,0-1-1 0 0,0 1 1 0 0,1-1-1 0 0,-1 0 0 0 0,1 0 1 0 0,0 0-1 0 0,1 0 1 0 0,-1-1-1 0 0,1 1 1 0 0,-1-1-1 0 0,1 0 0 0 0,0-1 1 0 0,0 1-1 0 0,0-1 1 0 0,9 3-1 0 0,-3-3-78 0 0,-1 0 0 0 0,1-1 0 0 0,-1 0 0 0 0,1-1 0 0 0,0 0 0 0 0,-1 0 0 0 0,1-1 0 0 0,0-1 0 0 0,-1 0 0 0 0,1 0 0 0 0,-1-1 0 0 0,0 0 0 0 0,14-7 0 0 0,-1-1-662 0 0,-1 0-1 0 0,-1-2 1 0 0,0 0 0 0 0,31-26 0 0 0,-31 21-7758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8752 0 0,'-8'0'12452'0'0,"5"11"-9280"0"0,5 16-4217 0 0,-2-25 1992 0 0,11 109 442 0 0,6 68-101 0 0,-16-135-1231 0 0,-1-25-17 0 0,5 37 1 0 0,-3-43-38 0 0,-1 0 1 0 0,-1 14-1 0 0,0-25-3 0 0,0-2 0 0 0,0 0 0 0 0,0 0 0 0 0,0 0 0 0 0,0 0 0 0 0,0 0 0 0 0,0 0 1 0 0,0 0-1 0 0,0 0 0 0 0,0 0 0 0 0,0 0 0 0 0,0 0 0 0 0,0 0 0 0 0,0 0 0 0 0,0 0 0 0 0,0 0 0 0 0,0 0 0 0 0,0 1 0 0 0,0-1 0 0 0,0 0 0 0 0,0 0 0 0 0,0 0 0 0 0,0 0 0 0 0,0 0 0 0 0,0 0 1 0 0,0 0-1 0 0,0 0 0 0 0,0 0 0 0 0,0 0 0 0 0,-1 0 0 0 0,1 0 0 0 0,0 0 0 0 0,0 0 0 0 0,0 0 0 0 0,0 0 0 0 0,0 0 0 0 0,0 0 0 0 0,0 0 0 0 0,0 0 0 0 0,0 0 0 0 0,0 0 0 0 0,0 0 0 0 0,0 0 1 0 0,0 0-1 0 0,0 0 0 0 0,0 0 0 0 0,0 0 0 0 0,0 0 0 0 0,0 0 0 0 0,-1 0 0 0 0,1 0 0 0 0,0 0 0 0 0,0 0 0 0 0,0 0 0 0 0,0 0 0 0 0,0 0 0 0 0,0 0 0 0 0,0 0 0 0 0,0 0 0 0 0,0 0 0 0 0,0 0 1 0 0,0 0-1 0 0,0 0 0 0 0,0 0 0 0 0,0 0 0 0 0,0 0 0 0 0,-5-5 4 0 0,-4-7-41 0 0,-10-18-289 0 0,8 11 87 0 0,-1 0 0 0 0,-1 1 1 0 0,0 1-1 0 0,-27-27 0 0 0,34 38 194 0 0,-89-76 111 0 0,93 79-66 0 0,7 2 0 0 0,6 3 0 0 0,16 3 303 0 0,0 0 0 0 0,0-2-1 0 0,0 0 1 0 0,0-2 0 0 0,33-3-1 0 0,-13-4-258 0 0,-11 2 19 0 0,0 0 0 0 0,52 3-1 0 0,-77 3-62 0 0,-2 2 0 0 0,-10 0 0 0 0,-4 0 0 0 0,-2 0 0 0 0,0 0 0 0 0,0 0 0 0 0,0-1 0 0 0,0 0 0 0 0,0-1 0 0 0,-1 0 0 0 0,-9 2 0 0 0,-57 5 0 0 0,-54-3 907 0 0,127-6-790 0 0,2 0-115 0 0,-1-1 0 0 0,0 1 0 0 0,0-1 0 0 0,0 1 0 0 0,1-1-1 0 0,-1 1 1 0 0,0-1 0 0 0,1 1 0 0 0,-1 0 0 0 0,0-1 0 0 0,1 1 0 0 0,-1 0 0 0 0,0-1 0 0 0,1 1-1 0 0,-1 0 1 0 0,1-1 0 0 0,-1 1 0 0 0,1 0 0 0 0,-1 0 0 0 0,0 0 0 0 0,1-1 0 0 0,0 1 0 0 0,13-4 17 0 0,-11 3-18 0 0,20-5-935 0 0,31-5-1 0 0,-25 8-1633 0 0,1 1-1 0 0,30 2 1 0 0,-32 2-5681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39 8840 0 0,'0'0'4208'0'0,"-5"-18"-1650"0"0,4 17-2438 0 0,0-1-1 0 0,-1 1 1 0 0,1-1-1 0 0,0 1 1 0 0,0-1-1 0 0,-1 1 1 0 0,1 0-1 0 0,-1 0 0 0 0,1 0 1 0 0,-1 0-1 0 0,1 0 1 0 0,-1 0-1 0 0,0 0 1 0 0,1 0-1 0 0,-1 1 1 0 0,0-1-1 0 0,0 1 1 0 0,1-1-1 0 0,-1 1 1 0 0,0 0-1 0 0,0 0 1 0 0,0-1-1 0 0,0 1 1 0 0,0 0-1 0 0,1 1 0 0 0,-1-1 1 0 0,-3 1-1 0 0,-12 2 212 0 0,0 1-1 0 0,0 1 0 0 0,0 0 0 0 0,1 1 0 0 0,0 1 0 0 0,-22 13 0 0 0,26-14-292 0 0,1 0 1 0 0,0 2-1 0 0,1-1 1 0 0,-1 1-1 0 0,1 1 0 0 0,1 0 1 0 0,0 0-1 0 0,0 1 0 0 0,1 0 1 0 0,0 0-1 0 0,0 1 1 0 0,2 0-1 0 0,-1 0 0 0 0,1 1 1 0 0,1 0-1 0 0,0 0 1 0 0,1 0-1 0 0,-4 16 0 0 0,7-22-38 0 0,0 1 0 0 0,1-1 0 0 0,0 1 0 0 0,1 10 0 0 0,0 4 0 0 0,-2-20 1 0 0,1 0 0 0 0,0 0 0 0 0,0 0 0 0 0,0 0 0 0 0,1 0 0 0 0,-1 0 0 0 0,0 0 0 0 0,0 0 0 0 0,1 1 0 0 0,-1-1 0 0 0,0 0 0 0 0,1 0 0 0 0,-1 0 0 0 0,1-1 0 0 0,-1 1 0 0 0,1 0 0 0 0,0 0 0 0 0,-1 0 0 0 0,1 0 0 0 0,0 0-1 0 0,0-1 1 0 0,-1 1 0 0 0,1 0 0 0 0,0-1 0 0 0,0 1 0 0 0,0-1 0 0 0,0 1 0 0 0,0-1 0 0 0,0 1 0 0 0,0-1 0 0 0,0 1 0 0 0,0-1 0 0 0,0 0 0 0 0,0 0 0 0 0,0 0 0 0 0,0 1 0 0 0,0-1 0 0 0,1 0 0 0 0,-1 0 0 0 0,0 0 0 0 0,0-1 0 0 0,0 1 0 0 0,1 0 0 0 0,4-1 33 0 0,0-1-1 0 0,0 1 1 0 0,-1-1 0 0 0,1 0 0 0 0,-1 0 0 0 0,11-6 0 0 0,-7 2 42 0 0,1-1-1 0 0,-1 0 1 0 0,-1 0-1 0 0,1-1 1 0 0,-1 0 0 0 0,9-14-1 0 0,37-58 451 0 0,-37 53-314 0 0,-13 22-129 0 0,-1-1 0 0 0,2 1 0 0 0,-1-1 1 0 0,0 1-1 0 0,1 1 0 0 0,0-1 0 0 0,0 1 0 0 0,10-7 0 0 0,-13 10-66 0 0,0-1 0 0 0,1 1 0 0 0,-1 0-1 0 0,0 0 1 0 0,1 0 0 0 0,0 1 0 0 0,-1-1 0 0 0,1 1-1 0 0,-1-1 1 0 0,1 1 0 0 0,0 0 0 0 0,-1 0-1 0 0,1 0 1 0 0,0 0 0 0 0,-1 0 0 0 0,1 1 0 0 0,-1-1-1 0 0,1 1 1 0 0,-1 0 0 0 0,1 0 0 0 0,-1-1 0 0 0,1 2-1 0 0,-1-1 1 0 0,4 2 0 0 0,0 1 9 0 0,-1 1 1 0 0,0-1-1 0 0,0 1 0 0 0,0 0 0 0 0,-1 0 1 0 0,0 1-1 0 0,0-1 0 0 0,0 1 1 0 0,-1 0-1 0 0,1 0 0 0 0,-1 0 0 0 0,-1 0 1 0 0,4 10-1 0 0,-2 0 100 0 0,0-1 0 0 0,0 1 0 0 0,-2 0-1 0 0,2 26 1 0 0,-5-26-23 0 0,0 1 0 0 0,0 0-1 0 0,-2-1 1 0 0,0 1 0 0 0,0-1-1 0 0,-2 0 1 0 0,0 0 0 0 0,-13 27-1 0 0,7-21-31 0 0,-1-1-1 0 0,-1 0 1 0 0,0-1-1 0 0,-2-1 0 0 0,-24 26 1 0 0,34-40-77 0 0,1-1 0 0 0,-1 0 1 0 0,0-1-1 0 0,0 1 0 0 0,0-1 0 0 0,0 0 1 0 0,-1 0-1 0 0,1 0 0 0 0,-1-1 0 0 0,0 0 1 0 0,0 0-1 0 0,0-1 0 0 0,0 1 0 0 0,0-1 1 0 0,0-1-1 0 0,-8 1 0 0 0,7-1-445 0 0,1 0-1 0 0,-1-1 1 0 0,0 0 0 0 0,1 0 0 0 0,-1-1-1 0 0,1 0 1 0 0,-1 0 0 0 0,1 0 0 0 0,-9-6-1 0 0,-7-5-7779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 13360 0 0,'-3'-1'284'0'0,"0"1"1"0"0,-1-1-1 0 0,1 1 1 0 0,0 0 0 0 0,0 0-1 0 0,-1 0 1 0 0,1 0 0 0 0,0 0-1 0 0,0 1 1 0 0,0-1-1 0 0,-1 1 1 0 0,1 0 0 0 0,0 0-1 0 0,-3 2 1 0 0,0-1 205 0 0,1 1-1 0 0,0 0 1 0 0,0 1 0 0 0,1-1-1 0 0,-1 1 1 0 0,1 0 0 0 0,-6 6-1 0 0,1 2-197 0 0,0-1-1 0 0,1 1 1 0 0,0 1-1 0 0,1 0 1 0 0,-9 22-1 0 0,-1 10-165 0 0,1 1-1 0 0,-16 82 0 0 0,27-105 112 0 0,2 1 0 0 0,1 0 0 0 0,1 0 0 0 0,1 0 0 0 0,2 1 0 0 0,0-1 0 0 0,8 36 0 0 0,-8-53-236 0 0,0 1-1 0 0,0-1 1 0 0,1 1-1 0 0,0-1 0 0 0,1 0 1 0 0,-1 0-1 0 0,1-1 1 0 0,1 1-1 0 0,-1-1 1 0 0,1 0-1 0 0,7 7 0 0 0,-9-10-3 0 0,1 0 0 0 0,0 0 0 0 0,0 0-1 0 0,0-1 1 0 0,0 1 0 0 0,0-1 0 0 0,0 0-1 0 0,1-1 1 0 0,-1 1 0 0 0,1-1 0 0 0,-1 0-1 0 0,1 0 1 0 0,0 0 0 0 0,-1 0 0 0 0,1-1-1 0 0,0 0 1 0 0,-1 0 0 0 0,1 0-1 0 0,7-2 1 0 0,-2 0-313 0 0,0-1-1 0 0,0 0 1 0 0,-1-1-1 0 0,13-5 0 0 0,-18 6 94 0 0,19-7-751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13736 0 0,'0'0'1245'0'0,"10"-13"-181"0"0,0-4 936 0 0,0-1 1 0 0,11-33-1 0 0,-16 38-1573 0 0,34-104 1846 0 0,-37 110-2236 0 0,1-2 255 0 0,-1 9-176 0 0,0 5-105 0 0,1 7-60 0 0,-1-1 0 0 0,1 24-1 0 0,0 2 3 0 0,-1-28 60 0 0,-1-1-1 0 0,1 1 1 0 0,0 0-1 0 0,1-1 0 0 0,0 0 1 0 0,6 11-1 0 0,-8-17-6 0 0,0 0-1 0 0,0 0 0 0 0,0 0 1 0 0,1 0-1 0 0,-1 0 1 0 0,1-1-1 0 0,-1 1 1 0 0,1-1-1 0 0,0 1 0 0 0,-1-1 1 0 0,1 0-1 0 0,0 1 1 0 0,0-1-1 0 0,0 0 0 0 0,0 0 1 0 0,0 0-1 0 0,0 0 1 0 0,0-1-1 0 0,0 1 0 0 0,1-1 1 0 0,-1 1-1 0 0,0-1 1 0 0,0 0-1 0 0,1 0 0 0 0,-1 0 1 0 0,0 0-1 0 0,0 0 1 0 0,1 0-1 0 0,3-1 1 0 0,-2-1 24 0 0,1 1 1 0 0,0-1 0 0 0,-1 0 0 0 0,0 0 0 0 0,1-1 0 0 0,-1 1 0 0 0,0-1 0 0 0,0 0 0 0 0,0 0 0 0 0,-1 0 0 0 0,1 0-1 0 0,4-7 1 0 0,2-3 92 0 0,0 0 0 0 0,10-20 0 0 0,-15 24-1053 0 0,-1 0 0 0 0,-1 0-1 0 0,5-16 1 0 0,-6 12-7216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17447 0 0,'0'0'796'0'0,"11"3"304"0"0,66 40 2735 0 0,-61-35-3477 0 0,1 1 0 0 0,-1 1-1 0 0,0 1 1 0 0,-1 0 0 0 0,0 1 0 0 0,-1 1 0 0 0,0 0 0 0 0,-1 1 0 0 0,12 17-1 0 0,-16-18-260 0 0,0 0-1 0 0,-1 1 0 0 0,-1 0 0 0 0,0 1 1 0 0,0-1-1 0 0,-2 2 0 0 0,0-1 0 0 0,-1 0 0 0 0,0 1 1 0 0,-1 0-1 0 0,0 18 0 0 0,-1-1-96 0 0,-3 0 0 0 0,0-1-1 0 0,-2 1 1 0 0,-1-1 0 0 0,-2 0-1 0 0,-1 0 1 0 0,-2 0 0 0 0,-15 37-1 0 0,14-47-322 0 0,-2 1 0 0 0,0-2-1 0 0,-23 33 1 0 0,-3-9-7117 0 0,13-18-815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0 826 5984 0 0,'0'0'6244'0'0,"18"-4"-3688"0"0,-16 4-2281 0 0,0 0 1 0 0,-1 0 0 0 0,1-1 0 0 0,0 1 0 0 0,0-1 0 0 0,-1 0 0 0 0,1 1 0 0 0,0-1 0 0 0,-1 0 0 0 0,1 0 0 0 0,-1 0-1 0 0,1 0 1 0 0,-1 0 0 0 0,1-1 0 0 0,-1 1 0 0 0,0 0 0 0 0,0-1 0 0 0,1 1 0 0 0,-1-1 0 0 0,0 1 0 0 0,0-1-1 0 0,1-2 1 0 0,3-5 698 0 0,-1-1 0 0 0,6-18-1 0 0,-5 15-177 0 0,3-11 40 0 0,4-7-289 0 0,-1-1 1 0 0,-2 0 0 0 0,6-35-1 0 0,-5-15 4 0 0,-4 22-215 0 0,18-71 0 0 0,1 35-264 0 0,-17 62-8 0 0,-5 32-70 0 0,0 6-9 0 0,0 6-24 0 0,-3-10 39 0 0,3 19-41 0 0,-2 1-1 0 0,0-1 0 0 0,-3 37 1 0 0,1-29 5 0 0,2 30-1 0 0,15 70-19 0 0,-11-107 54 0 0,0 1 1 0 0,1-1-1 0 0,1 0 1 0 0,11 20-1 0 0,-16-35-2 0 0,0-1-1 0 0,1 0 1 0 0,-1-1-1 0 0,1 1 0 0 0,0 0 1 0 0,0-1-1 0 0,1 1 0 0 0,-1-1 1 0 0,1 0-1 0 0,0 0 0 0 0,0-1 1 0 0,0 1-1 0 0,5 2 0 0 0,-7-4 10 0 0,1 0-1 0 0,-1 0 1 0 0,1 0 0 0 0,0-1-1 0 0,-1 1 1 0 0,1 0-1 0 0,0-1 1 0 0,0 0-1 0 0,-1 0 1 0 0,1 0-1 0 0,0 0 1 0 0,-1 0-1 0 0,1 0 1 0 0,0-1 0 0 0,0 0-1 0 0,-1 1 1 0 0,1-1-1 0 0,-1 0 1 0 0,1 0-1 0 0,-1 0 1 0 0,1 0-1 0 0,-1-1 1 0 0,5-2-1 0 0,-2-1 22 0 0,0 0 0 0 0,-1 0 0 0 0,1 0 0 0 0,-1 0 0 0 0,0-1-1 0 0,0 0 1 0 0,-1 0 0 0 0,0 0 0 0 0,0 0 0 0 0,3-8 0 0 0,2-11 57 0 0,7-32 0 0 0,-13 48-63 0 0,52-222 193 0 0,-47 202-172 0 0,-2-1-1 0 0,3-36 0 0 0,-7 48-592 0 0,0 1-1 0 0,-2 0 0 0 0,0-1 0 0 0,-1 1 0 0 0,-5-22 1 0 0,4 32-2262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4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 12440 0 0,'-32'-3'3369'0'0,"24"2"-2388"0"0,1 0 1 0 0,-1 1-1 0 0,0 0 0 0 0,-8 0 0 0 0,7 1-739 0 0,0 1 0 0 0,0 0-1 0 0,0 0 1 0 0,1 1-1 0 0,-1 0 1 0 0,1 0 0 0 0,-1 1-1 0 0,1 0 1 0 0,1 1 0 0 0,-1 0-1 0 0,0 0 1 0 0,1 1-1 0 0,0-1 1 0 0,0 2 0 0 0,1-1-1 0 0,0 1 1 0 0,-9 11 0 0 0,12-13-149 0 0,-1 0 1 0 0,1 0 0 0 0,0 0-1 0 0,0 1 1 0 0,1-1 0 0 0,-1 1-1 0 0,1 0 1 0 0,1-1 0 0 0,-1 1 0 0 0,1 0-1 0 0,0 0 1 0 0,0 0 0 0 0,1 0-1 0 0,-1 0 1 0 0,1 0 0 0 0,1 1 0 0 0,-1-1-1 0 0,1 0 1 0 0,0 0 0 0 0,1-1-1 0 0,-1 1 1 0 0,1 0 0 0 0,0 0-1 0 0,4 6 1 0 0,-5-10-42 0 0,0 1 1 0 0,1-1-1 0 0,0 1 0 0 0,-1-1 0 0 0,1 0 0 0 0,0 0 1 0 0,0 1-1 0 0,0-1 0 0 0,1-1 0 0 0,-1 1 0 0 0,0 0 1 0 0,1 0-1 0 0,-1-1 0 0 0,1 0 0 0 0,-1 1 0 0 0,1-1 0 0 0,0 0 1 0 0,0 0-1 0 0,-1 0 0 0 0,1-1 0 0 0,0 1 0 0 0,0-1 1 0 0,0 0-1 0 0,0 1 0 0 0,0-1 0 0 0,0 0 0 0 0,0-1 1 0 0,0 1-1 0 0,3-1 0 0 0,7-3 106 0 0,0 0-1 0 0,-1 0 1 0 0,0-1-1 0 0,0-1 1 0 0,13-7-1 0 0,-17 8-91 0 0,16-8 40 0 0,-1-2 0 0 0,-1 0-1 0 0,24-22 1 0 0,-43 34-93 0 0,0 0-1 0 0,-1 0 1 0 0,1 0-1 0 0,-1 0 0 0 0,0 0 1 0 0,0 0-1 0 0,0-1 1 0 0,0 1-1 0 0,-1-1 1 0 0,1 0-1 0 0,-1 1 1 0 0,0-1-1 0 0,0 0 1 0 0,0 0-1 0 0,-1 1 1 0 0,1-1-1 0 0,-1 0 1 0 0,0 0-1 0 0,0 0 1 0 0,-1-6-1 0 0,0 7-197 0 0,1 0-1 0 0,-1 0 1 0 0,0 0-1 0 0,0 0 1 0 0,0 0-1 0 0,0 0 1 0 0,-1 1-1 0 0,1-1 1 0 0,-1 0-1 0 0,0 1 1 0 0,-3-4-1 0 0,3 4-462 0 0,0 0-1 0 0,0 0 1 0 0,0 0-1 0 0,-1 0 1 0 0,1 1-1 0 0,-1-1 1 0 0,1 1-1 0 0,-1 0 1 0 0,1 0 0 0 0,-1 0-1 0 0,0 0 1 0 0,0 0-1 0 0,-5 0 1 0 0,-11 0-7701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3224 0 0,'0'-5'288'0'0,"0"1"-12"0"0,0 3 572 0 0,1-1 1 0 0,-1 1 0 0 0,0-1-1 0 0,1 0 1 0 0,0 1-1 0 0,-1-1 1 0 0,1 1-1 0 0,7-17 13894 0 0,0 50-13821 0 0,-6-6-601 0 0,-2-7-160 0 0,2 34 98 0 0,0-5-78 0 0,5 110 222 0 0,-4-69-242 0 0,3 147-36 0 0,-8 193-139 0 0,-2-312 377 0 0,-3 74-311 0 0,-2 158 40 0 0,15-62-80 0 0,-1 72-11 0 0,-4-253-16 0 0,-4 216-243 0 0,-9 16 689 0 0,10 50-193 0 0,4-201-165 0 0,1 109 56 0 0,5 227 11 0 0,4-62-20 0 0,-7-331-105 0 0,-3-56 19 0 0,5 210 249 0 0,5 13-28 0 0,-2-129 9 0 0,-4 195 425 0 0,-9-153-213 0 0,-2 45 258 0 0,4-238-588 0 0,-6 32 0 0 0,4-32-64 0 0,3-12-39 0 0,0-3-134 0 0,0-1-1 0 0,0 0 0 0 0,1 0 0 0 0,-1 0 1 0 0,1 0-1 0 0,-1 0 0 0 0,0 1 0 0 0,1-1 1 0 0,0 0-1 0 0,-1 0 0 0 0,1 0 1 0 0,0 0-1 0 0,-1-1 0 0 0,1 1 0 0 0,1 1 1 0 0,7 2-5226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60 8464 0 0,'-3'-1'322'0'0,"1"-1"0"0"0,1 1-1 0 0,-1-1 1 0 0,0 0 0 0 0,0 0 0 0 0,-9-6 9320 0 0,11 8-9441 0 0,-2 14 1564 0 0,1-13-1657 0 0,1 1 1 0 0,0-1 0 0 0,-1 0-1 0 0,1 1 1 0 0,0-1 0 0 0,0 0-1 0 0,0 1 1 0 0,0-1 0 0 0,0 1-1 0 0,0-1 1 0 0,0 0 0 0 0,0 1-1 0 0,1-1 1 0 0,-1 0 0 0 0,1 1-1 0 0,0 2 1 0 0,0-4 84 0 0,-1 2-110 0 0,0-1 0 0 0,1 0 0 0 0,-1 0 0 0 0,1 0 0 0 0,-1 1 0 0 0,1-1-1 0 0,-1 0 1 0 0,1 0 0 0 0,0 0 0 0 0,0 0 0 0 0,-1 0 0 0 0,1 0 0 0 0,0 0 0 0 0,0 0 0 0 0,0 0-1 0 0,0 0 1 0 0,2 1 0 0 0,-2-2-69 0 0,1 1 0 0 0,-1 0-1 0 0,0 0 1 0 0,1-1 0 0 0,-1 1 0 0 0,1-1-1 0 0,-1 1 1 0 0,1-1 0 0 0,-1 0 0 0 0,1 0-1 0 0,-1 1 1 0 0,1-1 0 0 0,-1 0 0 0 0,1 0-1 0 0,-1 0 1 0 0,1-1 0 0 0,0 1-1 0 0,-1 0 1 0 0,2-1 0 0 0,8-1 93 0 0,11 1-167 0 0,23-4 0 0 0,-23 2-23 0 0,24 0 0 0 0,87 3 1185 0 0,120-6-748 0 0,-115-1 38 0 0,46-1-56 0 0,104-2 0 0 0,-102 3-598 0 0,-5 0 831 0 0,54-2-310 0 0,-50 1-10 0 0,150-5 40 0 0,-70 12-129 0 0,-73-1 15 0 0,22 0-78 0 0,1064-11 1943 0 0,-661 40-2770 0 0,-521-21 692 0 0,791 33 38 0 0,-641-30 41 0 0,316 13 127 0 0,85-7 58 0 0,-339-11 16 0 0,260-4 42 0 0,-232-2-17 0 0,-243 1-254 0 0,158 5 2 0 0,159 3 278 0 0,-378-8-279 0 0,277-18 154 0 0,-222 7-88 0 0,-56 7-98 0 0,-1-2-1 0 0,36-14 1 0 0,-59 19-471 0 0,-1 0 0 0 0,0-1 0 0 0,1 0 1 0 0,-1-1-1 0 0,10-7 0 0 0,-10 3-1302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 15576 0 0,'-5'-6'1565'0'0,"4"6"-1561"0"0,1 0 1 0 0,0 0-1 0 0,0-1 1 0 0,0 1-1 0 0,0 0 1 0 0,-1 0-1 0 0,1 0 1 0 0,0 0-1 0 0,0 0 1 0 0,0 0-1 0 0,-1 0 1 0 0,1 0-1 0 0,0 0 1 0 0,0 0 0 0 0,0 0-1 0 0,0 0 1 0 0,-1 0-1 0 0,1 0 1 0 0,0 0-1 0 0,0 0 1 0 0,0 0-1 0 0,-1 0 1 0 0,1 0-1 0 0,0 0 1 0 0,0 0-1 0 0,0 0 1 0 0,-1 0-1 0 0,1 0 1 0 0,0 1-1 0 0,0-1 1 0 0,0 0-1 0 0,0 0 1 0 0,0 0-1 0 0,-1 0 1 0 0,1 0-1 0 0,0 1 1 0 0,0-1-1 0 0,0 0 1 0 0,0 0-1 0 0,0 0 1 0 0,0 0-1 0 0,0 1 1 0 0,0-1-1 0 0,-1 0 1 0 0,1 0-1 0 0,-3 8 186 0 0,3-8-170 0 0,-12 37 495 0 0,2 1-1 0 0,-8 55 1 0 0,1 79-506 0 0,12-118-283 0 0,4-45 269 0 0,0 2 79 0 0,0-1 1 0 0,0 1-1 0 0,1-1 0 0 0,0 1 0 0 0,1-1 0 0 0,4 19 0 0 0,-2-16-57 0 0,2 1 92 0 0,-5-14-70 0 0,0 1 0 0 0,1-1 0 0 0,-1 0 0 0 0,1 0 0 0 0,-1 1 0 0 0,1-1 0 0 0,-1 0 0 0 0,0 0-1 0 0,1 0 1 0 0,-1 0 0 0 0,1 1 0 0 0,-1-1 0 0 0,1 0 0 0 0,-1 0 0 0 0,1 0 0 0 0,-1 0 0 0 0,1 0 0 0 0,-1 0 0 0 0,1 0 0 0 0,-1 0 0 0 0,0-1 0 0 0,1 1 0 0 0,-1 0 0 0 0,1 0 0 0 0,-1 0 0 0 0,1-1 0 0 0,11-5 474 0 0,1-7 149 0 0,-1 0 1 0 0,17-24-1 0 0,-17 21-283 0 0,1 0 0 0 0,19-19 0 0 0,-28 32-223 0 0,1-1 1 0 0,-1 0-1 0 0,1 1 0 0 0,-1 0 1 0 0,1 0-1 0 0,0 1 1 0 0,0-1-1 0 0,0 1 0 0 0,1 0 1 0 0,-1 0-1 0 0,0 1 1 0 0,12-2-1 0 0,-16 3-120 0 0,0 0 0 0 0,1 0 0 0 0,-1 1 0 0 0,1-1 0 0 0,-1 0 0 0 0,0 1 0 0 0,1-1 0 0 0,-1 1 0 0 0,0-1 0 0 0,0 1 0 0 0,1 0 0 0 0,-1 0 0 0 0,0-1 0 0 0,0 1 0 0 0,0 0 0 0 0,0 0 0 0 0,0 0 0 0 0,0 0 0 0 0,0 0 0 0 0,0 0 0 0 0,-1 1 0 0 0,1-1 0 0 0,0 0 0 0 0,-1 0 0 0 0,1 0 0 0 0,0 1 0 0 0,-1 1 0 0 0,3 4 56 0 0,0 1 0 0 0,-1 0 0 0 0,2 9 0 0 0,-1 10-156 0 0,-1 1-1 0 0,-1-1 1 0 0,-2 0 0 0 0,-6 41-1 0 0,5-42-450 0 0,2-22 357 0 0,0 0 1 0 0,0 0-1 0 0,0 0 0 0 0,1 0 1 0 0,-1 0-1 0 0,1 0 0 0 0,2 6 1 0 0,6 7-2179 0 0,-8-16 1643 0 0,0 1-1 0 0,0-1 1 0 0,0 0 0 0 0,0 0-1 0 0,0 0 1 0 0,0 0 0 0 0,0 0-1 0 0,1-1 1 0 0,1 2-1 0 0,6 2-6305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 6992 0 0,'0'0'337'0'0,"-1"0"-145"0"0,-12-2 281 0 0,1-8 1398 0 0,9 8-996 0 0,0 1 0 0 0,0-1-1 0 0,0 1 1 0 0,-10 2 9996 0 0,13-1-10541 0 0,0 0-1 0 0,1 0 1 0 0,-1 1 0 0 0,1-1-1 0 0,16 6 1149 0 0,17 1-1590 0 0,7-2 458 0 0,-22-3-243 0 0,20 4 1 0 0,128 24 293 0 0,109-5 94 0 0,-96-12-86 0 0,-50-5-490 0 0,39 5 322 0 0,242 33-37 0 0,-42-8-173 0 0,-216-23 207 0 0,105 8 321 0 0,-252-23-554 0 0,390 2 665 0 0,-145-11-520 0 0,-116 5-50 0 0,-18 2-49 0 0,64-4 5 0 0,-27-8 120 0 0,30-1-248 0 0,9-1-5 0 0,3 1 474 0 0,-131 13-343 0 0,169-8 28 0 0,106 2-78 0 0,-260 8 0 0 0,187 5 136 0 0,166 6-136 0 0,-392-9 0 0 0,294 1 17 0 0,-217-4 42 0 0,36-3-1 0 0,-57 1-3 0 0,56-3-20 0 0,87-1 5 0 0,-4 2 57 0 0,67 0 46 0 0,-181 5-178 0 0,54 3-26 0 0,164 9 149 0 0,-137-7-48 0 0,-23-5 42 0 0,-66-2-21 0 0,337-15 84 0 0,-355 12-145 0 0,95-8 0 0 0,47-5 0 0 0,-108 9 0 0 0,-48 2 0 0 0,151-7 0 0 0,-27 2 0 0 0,-62 1 0 0 0,-127 10 0 0 0,27-7 0 0 0,-30 4 0 0 0,0 2 0 0 0,26-2 0 0 0,-38 4-166 0 0,-1 0 0 0 0,1 0-1 0 0,0 0 1 0 0,-1 0 0 0 0,1 0 0 0 0,-1 1 0 0 0,1-1-1 0 0,0 0 1 0 0,2 2 0 0 0,1 5-4528 0 0,-3-3 1164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 18255 0 0,'9'-15'1976'0'0,"-8"12"-2567"0"0,11-12 7413 0 0,-3 26-5598 0 0,-8-7-1162 0 0,0-1 0 0 0,0 0 0 0 0,-1 1 1 0 0,1-1-1 0 0,-1 1 0 0 0,0-1 0 0 0,0 1 1 0 0,-1 5-1 0 0,-5 31-33 0 0,3-27 67 0 0,-30 135 316 0 0,-12 84-903 0 0,44-231 360 0 0,1 1-1 0 0,0-1 1 0 0,0 1-1 0 0,0-1 1 0 0,0 1-1 0 0,0-1 1 0 0,0 1-1 0 0,0-1 1 0 0,0 1-1 0 0,0-1 1 0 0,1 0-1 0 0,-1 1 1 0 0,0-1-1 0 0,1 1 1 0 0,-1-1-1 0 0,1 0 1 0 0,0 1-1 0 0,0-1 1 0 0,-1 0-1 0 0,1 0 1 0 0,0 1-1 0 0,0-1 1 0 0,0 0-1 0 0,0 0 1 0 0,0 0-1 0 0,0 0 1 0 0,0 0-1 0 0,1-1 1 0 0,-1 1-1 0 0,0 0 1 0 0,1 0-1 0 0,-1-1 1 0 0,0 1-1 0 0,1-1 0 0 0,2 1 1 0 0,9 0-1772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67 14280 0 0,'-2'-6'531'0'0,"0"1"1"0"0,0-1 0 0 0,-1 1-1 0 0,0-1 1 0 0,0 1 0 0 0,0 0-1 0 0,0 0 1 0 0,-8-7 0 0 0,9 11-341 0 0,1-1 1 0 0,-1 1-1 0 0,1 0 0 0 0,-1 0 1 0 0,1 0-1 0 0,-1 0 1 0 0,0 1-1 0 0,0-1 0 0 0,1 0 1 0 0,-1 1-1 0 0,0-1 0 0 0,0 1 1 0 0,0-1-1 0 0,0 1 1 0 0,0 0-1 0 0,0 0 0 0 0,0 0 1 0 0,0 0-1 0 0,1 0 1 0 0,-1 1-1 0 0,0-1 0 0 0,0 0 1 0 0,0 1-1 0 0,0-1 1 0 0,0 1-1 0 0,1 0 0 0 0,-1 0 1 0 0,0 0-1 0 0,1 0 0 0 0,-4 2 1 0 0,-2 2 119 0 0,0 1-1 0 0,0 0 1 0 0,1 0-1 0 0,-1 0 1 0 0,2 1 0 0 0,-1 0-1 0 0,1 0 1 0 0,-7 12-1 0 0,-1 4 165 0 0,-15 40-1 0 0,23-50-294 0 0,1 0 1 0 0,0 0 0 0 0,-2 16-1 0 0,5-23-63 0 0,0 0 0 0 0,1 0 0 0 0,-1 0 0 0 0,1 0 0 0 0,1 0 0 0 0,-1 0 0 0 0,1 0 0 0 0,0 0 0 0 0,3 9 0 0 0,-3-13-99 0 0,0-1 1 0 0,-1 1 0 0 0,1 0-1 0 0,0-1 1 0 0,0 1 0 0 0,0-1-1 0 0,0 1 1 0 0,0-1 0 0 0,0 1-1 0 0,0-1 1 0 0,0 0 0 0 0,1 0-1 0 0,-1 1 1 0 0,0-1 0 0 0,1 0-1 0 0,-1 0 1 0 0,1 0 0 0 0,-1-1-1 0 0,1 1 1 0 0,2 1 0 0 0,-2-2 8 0 0,1 1 1 0 0,-1-1 0 0 0,1 0-1 0 0,-1 0 1 0 0,1 0 0 0 0,-1 0-1 0 0,1 0 1 0 0,-1-1 0 0 0,1 1-1 0 0,-1-1 1 0 0,0 0 0 0 0,5-1-1 0 0,1-2 96 0 0,0 0 0 0 0,0-1 0 0 0,0 0-1 0 0,-1 0 1 0 0,0 0 0 0 0,11-11-1 0 0,9-14-117 0 0,0-1 0 0 0,-2-2-1 0 0,31-52 1 0 0,-25 23-3134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5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183 118 17623 0 0,'-1'-15'1880'0'0,"-2"0"-1858"0"0,2 5 986 0 0,-2-1-1 0 0,1 1 0 0 0,-6-13 0 0 0,8 21-830 0 0,-1 0-1 0 0,0 0 0 0 0,0 0 0 0 0,0 0 0 0 0,-1 0 0 0 0,1 0 0 0 0,0 1 0 0 0,-1-1 0 0 0,1 0 0 0 0,-1 1 0 0 0,1-1 1 0 0,-1 1-1 0 0,0-1 0 0 0,0 1 0 0 0,0 0 0 0 0,0 0 0 0 0,0 0 0 0 0,0 0 0 0 0,0 0 0 0 0,0 0 0 0 0,-2 0 1 0 0,1 1-118 0 0,0 0 1 0 0,1 0 0 0 0,-1 0-1 0 0,0 0 1 0 0,1 1-1 0 0,-1-1 1 0 0,0 1 0 0 0,1 0-1 0 0,-1-1 1 0 0,1 1 0 0 0,0 1-1 0 0,-1-1 1 0 0,1 0 0 0 0,0 0-1 0 0,-1 1 1 0 0,1 0 0 0 0,0-1-1 0 0,-2 3 1 0 0,-3 3-12 0 0,1-1 0 0 0,0 1 1 0 0,0 0-1 0 0,-5 8 0 0 0,5-5 14 0 0,0 1-1 0 0,1 0 1 0 0,1 0 0 0 0,-1 0-1 0 0,2 0 1 0 0,-1 1 0 0 0,-1 13-1 0 0,3-8 68 0 0,0 0 0 0 0,1 0 1 0 0,0 0-1 0 0,4 26 0 0 0,-2-34-40 0 0,1 0 1 0 0,0 0 0 0 0,1 0 0 0 0,0 0-1 0 0,0-1 1 0 0,1 1 0 0 0,0-1-1 0 0,1 0 1 0 0,0 0 0 0 0,0 0-1 0 0,10 10 1 0 0,-12-14-31 0 0,1 0 1 0 0,0-1-1 0 0,0 1 0 0 0,0-1 0 0 0,0 0 1 0 0,1 0-1 0 0,-1 0 0 0 0,1-1 0 0 0,7 3 1 0 0,-8-4-29 0 0,-1 0 1 0 0,1 0-1 0 0,0 0 1 0 0,-1-1-1 0 0,1 1 1 0 0,0-1-1 0 0,-1 0 1 0 0,1 0-1 0 0,0-1 1 0 0,0 1-1 0 0,-1-1 1 0 0,1 1-1 0 0,-1-1 1 0 0,7-3-1 0 0,-4 1 7 0 0,1-1 1 0 0,-1 1-1 0 0,0-2 0 0 0,0 1 1 0 0,0-1-1 0 0,0 1 0 0 0,-1-2 1 0 0,0 1-1 0 0,0 0 0 0 0,5-9 1 0 0,0 0-8 0 0,0-1 1 0 0,-1 0-1 0 0,7-20 1 0 0,-8 18-34 0 0,-1-1-1 0 0,-1 1 1 0 0,0-2-1 0 0,-1 1 1 0 0,2-23-1 0 0,-5 29-66 0 0,-1-1-111 0 0,0 0 0 0 0,0-26 0 0 0,-2 36-49 0 0,1 0 1 0 0,-1-1-1 0 0,1 1 0 0 0,-1 0 0 0 0,0-1 0 0 0,0 1 0 0 0,0 0 0 0 0,-1 0 0 0 0,1 0 1 0 0,-1 0-1 0 0,1 0 0 0 0,-1 0 0 0 0,0 1 0 0 0,0-1 0 0 0,0 1 0 0 0,-5-5 0 0 0,-4 1-1413 0 0,-1 4-49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0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7819 3768 0 0,'0'0'281'0'0,"-1"1"-189"0"0,-2 3-10 0 0,2-4 239 0 0,-9 8 4859 0 0,4-5-5348 0 0,6-2 604 0 0,-1-1 0 0 0,1 1 0 0 0,-1-1 0 0 0,0 1 0 0 0,1-1 1 0 0,-1 0-1 0 0,1 0 0 0 0,-1 1 0 0 0,0-1 0 0 0,1 0 0 0 0,-1 0 0 0 0,0 0 1 0 0,1 1-1 0 0,-1-1 0 0 0,0 0 0 0 0,0 0 0 0 0,1 0 0 0 0,-1 0 1 0 0,0 0-1 0 0,1-1 0 0 0,-1 1 0 0 0,0 0 0 0 0,0 0 0 0 0,0-1-352 0 0,-3 0 446 0 0,0-1-1 0 0,0 1 1 0 0,0-1-1 0 0,-1 1 1 0 0,-5 0 0 0 0,6 0-278 0 0,-2 2 89 0 0,1 1-174 0 0,1 1-1 0 0,0 0 1 0 0,-1 0 0 0 0,-11 11 6356 0 0,22-15-6715 0 0,2-2 244 0 0,-1 0-1 0 0,0 0 1 0 0,1-1-1 0 0,-1 0 1 0 0,-1-1-1 0 0,1 0 0 0 0,-1 0 1 0 0,0 0-1 0 0,0 0 1 0 0,0-1-1 0 0,5-8 1 0 0,10-7 29 0 0,32-28 143 0 0,23-27-18 0 0,15-16-80 0 0,-52 52-93 0 0,81-65 0 0 0,-58 54-23 0 0,-14 11-10 0 0,73-67 0 0 0,-111 96 0 0 0,51-51 7 0 0,104-83-1 0 0,-92 89 24 0 0,102-98-1 0 0,-136 112-29 0 0,-23 23 0 0 0,1 1 0 0 0,1 1 0 0 0,33-25 0 0 0,281-221 0 0 0,-196 153 0 0 0,-72 60 0 0 0,3-2 0 0 0,-12 11 0 0 0,71-72 0 0 0,30-24 124 0 0,-134 120-104 0 0,64-50 125 0 0,21-17-289 0 0,16-26 187 0 0,8-8 33 0 0,208-177-76 0 0,-99 90 11 0 0,-104 83 57 0 0,-6 6-19 0 0,96-82-49 0 0,25-30 0 0 0,-72 66 0 0 0,243-219 0 0 0,-207 193 0 0 0,-14 13 0 0 0,9 3 0 0 0,-14 7 78 0 0,-124 102-60 0 0,85-68-18 0 0,65-57 0 0 0,83-67 0 0 0,-124 109 0 0 0,32-42 0 0 0,51-59 0 0 0,-178 164 0 0 0,164-135 0 0 0,-21 21 0 0 0,33-36 0 0 0,11-9 0 0 0,-238 209 0 0 0,2 2 0 0 0,45-28 0 0 0,-46 32 0 0 0,-1-1 0 0 0,-2-1 0 0 0,37-42 0 0 0,-9 8 0 0 0,128-108 0 0 0,-26 24 0 0 0,-76 52 0 0 0,-86 94 0 0 0,1 0 0 0 0,-1 0 0 0 0,1 0 0 0 0,-1 0 0 0 0,1 0 0 0 0,-1 1 0 0 0,1-1 0 0 0,0 0 0 0 0,0 1 0 0 0,-1-1 0 0 0,1 1 0 0 0,0-1 0 0 0,3 1 0 0 0,-3 0 0 0 0,0 0 0 0 0,0-1 0 0 0,-1 1 0 0 0,1-1 0 0 0,0 1 0 0 0,0-1 0 0 0,-1 1 0 0 0,1-1 0 0 0,0 0 0 0 0,-1 0 0 0 0,4-2 0 0 0,-5 3 0 0 0,1-1 0 0 0,-1 0 0 0 0,1 0 0 0 0,-1 1 0 0 0,0-1 0 0 0,1 0 0 0 0,-1 0 0 0 0,0 0 0 0 0,1 0 0 0 0,-1 0 0 0 0,0 1 0 0 0,0-1 0 0 0,0 0 0 0 0,0 0 0 0 0,0 0 0 0 0,0 0 0 0 0,0 0 0 0 0,0 0 0 0 0,0 0 0 0 0,0 1 0 0 0,0-1 0 0 0,-1 0 0 0 0,1 0 0 0 0,0 0 0 0 0,-2-1 0 0 0,-13-28 0 0 0,7 14 0 0 0,7 14-226 0 0,0 0 1 0 0,0 1-1 0 0,-1-1 0 0 0,1 0 1 0 0,-1 0-1 0 0,1 1 0 0 0,-1-1 0 0 0,1 1 1 0 0,-1-1-1 0 0,0 1 0 0 0,0 0 1 0 0,1 0-1 0 0,-1 0 0 0 0,0 0 0 0 0,0 0 1 0 0,0 0-1 0 0,0 0 0 0 0,-1 1 1 0 0,1-1-1 0 0,0 1 0 0 0,-3-1 1 0 0,-11-4-1868 0 0,5-5 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0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13824 0 0,'0'0'12186'0'0,"0"-13"-10677"0"0,0 7-1156 0 0,1 0 0 0 0,1-1 1 0 0,-1 1-1 0 0,1 0 0 0 0,4-9 0 0 0,-1 1-328 0 0,6-16-25 0 0,21-35 0 0 0,-16 33 0 0 0,49-86 840 0 0,-63 112-840 0 0,-2 4 0 0 0,1 1 0 0 0,-1-1 0 0 0,1 0 0 0 0,0 0 0 0 0,0 0 0 0 0,0 1 0 0 0,0-1 0 0 0,0 0 0 0 0,0 1 0 0 0,0-1 0 0 0,1 1 0 0 0,1-3 0 0 0,1 2 0 0 0,1 5-15 0 0,-2 1 2 0 0,0-1-1 0 0,-1 1 0 0 0,0 1 0 0 0,1-1 0 0 0,-1 0 1 0 0,-1 0-1 0 0,1 1 0 0 0,0-1 0 0 0,-1 1 0 0 0,0 0 1 0 0,1 6-1 0 0,5 20-129 0 0,4 1 66 0 0,-2-5-48 0 0,1 1-1 0 0,28 50 1 0 0,-29-61 125 0 0,-5-9 0 0 0,1 0 0 0 0,9 13 0 0 0,-12-19 0 0 0,0 0 0 0 0,-1-1 0 0 0,1 1 0 0 0,0 0 0 0 0,0-1 0 0 0,0 1 0 0 0,0-1 0 0 0,0 0 0 0 0,0 0 0 0 0,1 0 0 0 0,-1 0 0 0 0,0 0 0 0 0,1 0 0 0 0,-1 0 0 0 0,3 0 0 0 0,-4-1 13 0 0,0 0 0 0 0,1 0 0 0 0,-1 0 0 0 0,0-1 0 0 0,0 1 0 0 0,0 0 0 0 0,1 0-1 0 0,-1-1 1 0 0,0 1 0 0 0,0-1 0 0 0,0 1 0 0 0,0-1 0 0 0,0 1 0 0 0,0-1 0 0 0,0 0 0 0 0,0 1 0 0 0,0-1 0 0 0,0 0-1 0 0,0 0 1 0 0,1-1 0 0 0,16-23 442 0 0,-10 13-321 0 0,9-13-7 0 0,-1-1-1 0 0,22-49 1 0 0,-11 19 17 0 0,-16 34-85 0 0,0-1 0 0 0,6-24 0 0 0,-13 30-527 0 0,4-27 0 0 0,-8 42 304 0 0,0 1 5 0 0,0 0 0 0 0,0-1 0 0 0,0 1-1 0 0,0 0 1 0 0,0 0 0 0 0,0-1-1 0 0,0 1 1 0 0,0 0 0 0 0,-1 0 0 0 0,1 0-1 0 0,-1-1 1 0 0,0 0 0 0 0,-2-4-912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7515 8752 0 0,'1'0'15726'0'0,"0"0"-16571"0"0,2 0 964 0 0,0 0 1 0 0,0 0 0 0 0,1-1 0 0 0,-1 0-1 0 0,0 1 1 0 0,0-1 0 0 0,0 0 0 0 0,-1 0-1 0 0,1-1 1 0 0,0 1 0 0 0,0-1 0 0 0,-1 1-1 0 0,1-1 1 0 0,-1 0 0 0 0,4-3 0 0 0,2-2-131 0 0,-1-2 0 0 0,0 1 0 0 0,6-10 0 0 0,14-16 224 0 0,57-45 162 0 0,-70 65-575 0 0,18-25 1 0 0,-16 19 596 0 0,20-22 223 0 0,11-9-579 0 0,14-14 121 0 0,-45 51-145 0 0,92-78 512 0 0,-41 34-394 0 0,-49 42-53 0 0,0 0 0 0 0,0 1 0 0 0,2 1 0 0 0,27-15-1 0 0,-22 16-17 0 0,0-1 0 0 0,0-1 0 0 0,-2-1 0 0 0,34-29 0 0 0,22-25 284 0 0,-22 26-160 0 0,-36 28-126 0 0,0 0-1 0 0,24-26 0 0 0,-34 31-27 0 0,1 1 0 0 0,23-16 0 0 0,9-7 19 0 0,-10 5-7 0 0,-20 17-1 0 0,24-23 0 0 0,-11 4-48 0 0,-1 1 71 0 0,54-48 0 0 0,165-115 7 0 0,-221 171-41 0 0,20-25 1 0 0,23-19 32 0 0,-1 12-53 0 0,77-66 61 0 0,-111 90-69 0 0,-1-3-1 0 0,33-41 0 0 0,-32 31-23 0 0,2 1 0 0 0,2 2-1 0 0,78-67 1 0 0,-71 70 128 0 0,-2-2 0 0 0,-1-1 0 0 0,-3-2 1 0 0,34-47-1 0 0,107-108 638 0 0,-16 20-47 0 0,-138 147-724 0 0,138-161-371 0 0,-110 134 598 0 0,82-116 1 0 0,-15 17-321 0 0,-1 1 0 0 0,-6-9 132 0 0,-2 29 4 0 0,-75 94-22 0 0,56-80 0 0 0,-48 49 2 0 0,-11 16 0 0 0,51-65 0 0 0,-8 19-27 0 0,81-148 0 0 0,-105 164 53 0 0,42-86 213 0 0,-33 59-146 0 0,65-130-32 0 0,-108 209-58 0 0,107-241 34 0 0,-14-7 32 0 0,-92 234-58 0 0,66-175 0 0 0,-50 127 0 0 0,112-356 106 0 0,-75 200 11 0 0,-44 157-40 0 0,4 1 0 0 0,46-92 0 0 0,-62 150-79 0 0,18-33 35 0 0,-21 43-38 0 0,12-32-1 0 0,-1 2-5 0 0,-13 31 0 0 0,-7 15 0 0 0,1 1 0 0 0,0-1 0 0 0,5-7 0 0 0,6-18 0 0 0,-11 27 0 0 0,-3 6 8 0 0,-1 1 0 0 0,0 0 1 0 0,0-1-1 0 0,1 1 0 0 0,-1-1 0 0 0,0 1 0 0 0,0 0 1 0 0,0-1-1 0 0,0 1 0 0 0,0-1 0 0 0,1 1 0 0 0,-1-1 1 0 0,0 1-1 0 0,0 0 0 0 0,0-1 0 0 0,0 1 0 0 0,0-1 1 0 0,0 1-1 0 0,0-1 0 0 0,-1 1 0 0 0,1-1 0 0 0,0 0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60 311 11976 0 0,'0'0'266'0'0,"-20"0"780"0"0,3 4 89 0 0,9 0-396 0 0,7-4-705 0 0,1 0-1 0 0,-1 0 0 0 0,1 0 0 0 0,-1 0 1 0 0,1 0-1 0 0,0 0 0 0 0,-1 0 1 0 0,1 0-1 0 0,-1 0 0 0 0,1 0 1 0 0,-1 0-1 0 0,1 0 0 0 0,-1 0 1 0 0,1 0-1 0 0,0 0 0 0 0,-1 0 1 0 0,1-1-1 0 0,-1 1 0 0 0,1 0 0 0 0,0 0 1 0 0,-1 0-1 0 0,1-1 0 0 0,0 1 1 0 0,-1 0-1 0 0,1-1 0 0 0,0 1 1 0 0,-1 0-1 0 0,1-1 0 0 0,0 1 1 0 0,-1 0-1 0 0,1-1 0 0 0,0 1 1 0 0,0 0-1 0 0,0-1 0 0 0,-1 1 0 0 0,1-1 1 0 0,0 1-1 0 0,0-1 0 0 0,0 1 1 0 0,0 0-1 0 0,0-1 0 0 0,0 1 1 0 0,0-1-1 0 0,0 1 0 0 0,0-1 1 0 0,0 0-1 0 0,0 1-34 0 0,6-34 1905 0 0,10-5 272 0 0,-11 19-1139 0 0,2 0-1 0 0,12-28 0 0 0,-2 8-34 0 0,-10 24-803 0 0,-5 13-171 0 0,-1 1-1 0 0,0 0 1 0 0,1-1 0 0 0,-1 1-1 0 0,0-1 1 0 0,-1 1-1 0 0,1-1 1 0 0,0 0 0 0 0,-1 1-1 0 0,1-1 1 0 0,-1 0 0 0 0,0 1-1 0 0,0-1 1 0 0,0 0 0 0 0,-1-4-1 0 0,-1-1-27 0 0,5 23 0 0 0,0-1 0 0 0,7 22 0 0 0,17 26 0 0 0,-26-59 69 0 0,1 1 1 0 0,0-1-1 0 0,0 0 0 0 0,0 0 0 0 0,0 0 1 0 0,0-1-1 0 0,1 1 0 0 0,-1-1 0 0 0,1 1 1 0 0,0-1-1 0 0,-1 0 0 0 0,1 0 0 0 0,0 0 1 0 0,6 3-1 0 0,-7-4-18 0 0,0 0 1 0 0,1 0 0 0 0,-1 0-1 0 0,1 0 1 0 0,-1 0-1 0 0,1-1 1 0 0,-1 1-1 0 0,1-1 1 0 0,-1 0 0 0 0,1 0-1 0 0,-1 0 1 0 0,1 0-1 0 0,-1 0 1 0 0,1 0-1 0 0,-1-1 1 0 0,1 1 0 0 0,-1-1-1 0 0,1 0 1 0 0,-1 1-1 0 0,0-1 1 0 0,3-2-1 0 0,4-3-2 0 0,0 0 0 0 0,-1-1-1 0 0,0-1 1 0 0,-1 1-1 0 0,1-1 1 0 0,-1 0-1 0 0,-1-1 1 0 0,0 0-1 0 0,0 0 1 0 0,-1 0-1 0 0,0 0 1 0 0,5-13-1 0 0,20-46-4978 0 0,-22 49-3679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9216 0 0,'5'-6'1603'0'0,"0"0"-1"0"0,0 0 1 0 0,1 1 0 0 0,0 0 0 0 0,0 0 0 0 0,0 0 0 0 0,9-4-1 0 0,10-9-265 0 0,-20 14-1026 0 0,0 0 1 0 0,1 1-1 0 0,-1 0 0 0 0,1 0 0 0 0,-1 0 0 0 0,1 1 1 0 0,0 0-1 0 0,0 0 0 0 0,8-1 0 0 0,-13 3-299 0 0,0-1 0 0 0,-1 1-1 0 0,1 0 1 0 0,0 0 0 0 0,-1 0-1 0 0,1 0 1 0 0,0 1 0 0 0,-1-1-1 0 0,1 0 1 0 0,0 0 0 0 0,-1 0-1 0 0,1 0 1 0 0,0 1 0 0 0,-1-1-1 0 0,1 0 1 0 0,0 1 0 0 0,-1-1-1 0 0,1 0 1 0 0,-1 1 0 0 0,1-1-1 0 0,-1 1 1 0 0,1-1 0 0 0,-1 1-1 0 0,1-1 1 0 0,-1 1 0 0 0,1 0-1 0 0,0 1 26 0 0,0 0 0 0 0,-1 0-1 0 0,1 0 1 0 0,-1-1 0 0 0,1 1-1 0 0,-1 0 1 0 0,0 0 0 0 0,1 0-1 0 0,-1 3 1 0 0,-1 6 112 0 0,0-1-1 0 0,-4 19 1 0 0,4-28-149 0 0,0 3 0 0 0,-3 15 0 0 0,0 0 0 0 0,1 0 0 0 0,0 0 0 0 0,2 38 0 0 0,1-50 0 0 0,0-1 0 0 0,1-1 0 0 0,-1 0 0 0 0,1 0 0 0 0,0 0 0 0 0,0 1 0 0 0,3 5 0 0 0,-3-10 0 0 0,-1 1 0 0 0,1-1 0 0 0,0 0 0 0 0,0 0 0 0 0,-1 0 0 0 0,1 0 0 0 0,0-1 0 0 0,0 1 0 0 0,0 0 0 0 0,0 0 0 0 0,0 0 0 0 0,0-1 0 0 0,0 1 0 0 0,0 0 0 0 0,0-1 0 0 0,0 1 0 0 0,1-1 0 0 0,-1 0 0 0 0,0 1 0 0 0,0-1 0 0 0,0 0 0 0 0,1 0 0 0 0,-1 1 0 0 0,0-1 0 0 0,0 0 0 0 0,1 0 0 0 0,-1 0 0 0 0,0-1 0 0 0,0 1 0 0 0,1 0 0 0 0,-1 0 0 0 0,2-1 0 0 0,9-3 263 0 0,0 0 1 0 0,0-1-1 0 0,-1-1 0 0 0,21-12 1 0 0,7-3 184 0 0,-3-3-2349 0 0,-27 18-16 0 0,5-3-7389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11976 0 0,'0'0'5723'0'0,"15"-5"-4463"0"0,-13 4-1220 0 0,-1 1-18 0 0,0-1 0 0 0,0 1 0 0 0,0-1 0 0 0,0 1 0 0 0,0-1 0 0 0,0 0 0 0 0,0 0 0 0 0,0 1 0 0 0,0-1 0 0 0,-1 0 0 0 0,1 0-1 0 0,0 0 1 0 0,0 0 0 0 0,-1 0 0 0 0,1-1 0 0 0,4-4 658 0 0,-4 6-597 0 0,-1 0-1 0 0,0-1 1 0 0,1 1 0 0 0,-1-1-1 0 0,0 1 1 0 0,0-1 0 0 0,1 1-1 0 0,-1 0 1 0 0,0-1 0 0 0,0 1-1 0 0,0-1 1 0 0,1 1 0 0 0,-1-1-1 0 0,0 1 1 0 0,0-1 0 0 0,0 1-1 0 0,0-1 1 0 0,0 0 0 0 0,0 1-1 0 0,0-1 1 0 0,0 1 0 0 0,0-2 1503 0 0,0 2-1571 0 0,0 0 0 0 0,0 0-1 0 0,0 0 1 0 0,0 0 0 0 0,0 0-1 0 0,0-1 1 0 0,0 1 0 0 0,0 0-1 0 0,0 0 1 0 0,1 0 0 0 0,-1 0-1 0 0,0 0 1 0 0,0 0 0 0 0,0 0-1 0 0,0 0 1 0 0,0-1 0 0 0,0 1 0 0 0,0 0-1 0 0,0 0 1 0 0,0 0 0 0 0,0 0-1 0 0,0 0 1 0 0,0 0 0 0 0,0-1-1 0 0,0 1 1 0 0,0 0 0 0 0,0 0-1 0 0,0 0 1 0 0,0 0 0 0 0,0 0-1 0 0,0 0 1 0 0,0 0 0 0 0,0-1-1 0 0,0 1 1 0 0,0 0 0 0 0,0 0-1 0 0,0 0 1 0 0,0 0 0 0 0,-1 0-1 0 0,1 0 1 0 0,0 0 0 0 0,0-1-1 0 0,0 1 1 0 0,0 0 0 0 0,0 0 0 0 0,0 0-1 0 0,0 0 1 0 0,0 0 0 0 0,0 0-1 0 0,-1 0 1 0 0,1 0 0 0 0,0 0-1 0 0,-7-9 648 0 0,6 8 198 0 0,0-7-408 0 0,1 7-428 0 0,-1 0 1 0 0,1 0-1 0 0,0 0 0 0 0,-1 1 0 0 0,1-1 1 0 0,0 0-1 0 0,-1 0 0 0 0,1 0 0 0 0,-1 0 1 0 0,0 1-1 0 0,1-1 0 0 0,-1 0 0 0 0,0 1 0 0 0,1-1 1 0 0,-1 0-1 0 0,-1 0 0 0 0,-1 1-24 0 0,-2 2 0 0 0,2 1 0 0 0,0-1 0 0 0,1 0-90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154 134 10136 0 0,'1'-2'188'0'0,"-1"1"1"0"0,1-1-1 0 0,-1 0 1 0 0,1 0-1 0 0,-1 1 1 0 0,0-1-1 0 0,0 0 1 0 0,0 0-1 0 0,0 1 1 0 0,0-1-1 0 0,0 0 1 0 0,0 0-1 0 0,-1 1 1 0 0,1-1-1 0 0,-1 0 0 0 0,1 1 1 0 0,-1-1-1 0 0,0 0 1 0 0,0 1-1 0 0,1-1 1 0 0,-1 1-1 0 0,0-1 1 0 0,0 1-1 0 0,0-1 1 0 0,-1 1-1 0 0,1 0 1 0 0,0 0-1 0 0,-2-2 1 0 0,1 2 54 0 0,0-1-1 0 0,0 1 1 0 0,1 0 0 0 0,-1 0-1 0 0,0 0 1 0 0,0 0 0 0 0,0 0 0 0 0,0 0-1 0 0,0 1 1 0 0,0-1 0 0 0,0 1 0 0 0,-1-1-1 0 0,1 1 1 0 0,0 0 0 0 0,0 0-1 0 0,0 0 1 0 0,0 0 0 0 0,0 0 0 0 0,-1 0-1 0 0,1 1 1 0 0,0-1 0 0 0,0 1 0 0 0,-2 0-1 0 0,-2 2-86 0 0,1 0 0 0 0,0 1 0 0 0,0 0 0 0 0,0-1 0 0 0,0 2 0 0 0,1-1 0 0 0,0 0-1 0 0,0 1 1 0 0,0 0 0 0 0,0 0 0 0 0,1 0 0 0 0,-1 0 0 0 0,-2 7 0 0 0,2-3-60 0 0,-1 1-1 0 0,2 0 1 0 0,-1 0 0 0 0,1 1 0 0 0,1-1 0 0 0,-2 19 0 0 0,3-26-88 0 0,1-1 1 0 0,0 0 0 0 0,0 0-1 0 0,0 0 1 0 0,0 1 0 0 0,1-1 0 0 0,-1 0-1 0 0,1 0 1 0 0,-1 0 0 0 0,1 0-1 0 0,0 1 1 0 0,0-1 0 0 0,0 0-1 0 0,0 0 1 0 0,0-1 0 0 0,0 1 0 0 0,0 0-1 0 0,3 3 1 0 0,-2-4-6 0 0,-1 0 0 0 0,1 0 0 0 0,-1 0 0 0 0,1 0 0 0 0,0 0 0 0 0,-1 0 1 0 0,1-1-1 0 0,0 1 0 0 0,0-1 0 0 0,0 1 0 0 0,0-1 0 0 0,-1 1 0 0 0,1-1 0 0 0,0 0 0 0 0,0 0 0 0 0,0 0 0 0 0,0 0 1 0 0,0-1-1 0 0,0 1 0 0 0,0 0 0 0 0,3-2 0 0 0,2 0-3 0 0,0 0 1 0 0,0-1-1 0 0,0-1 0 0 0,-1 1 1 0 0,1-1-1 0 0,-1 0 0 0 0,0 0 1 0 0,10-9-1 0 0,2-5-312 0 0,20-24 1 0 0,5-6-2101 0 0,-28 34 1568 0 0,-6 7-41 0 0,-1-1-1 0 0,0 0 1 0 0,0 0 0 0 0,-1-1-1 0 0,0 0 1 0 0,-1 0 0 0 0,0 0 0 0 0,0-1-1 0 0,4-11 1 0 0,-6 12 330 0 0,1-5 6820 0 0,-6 14-5991 0 0,-1 1-1 0 0,1-1 0 0 0,0 1 0 0 0,0 0 0 0 0,0 0 0 0 0,0-1 0 0 0,0 1 0 0 0,0 0 0 0 0,0 0 0 0 0,0 0 0 0 0,0 0 0 0 0,0 0 0 0 0,0 1 1 0 0,0-1-1 0 0,0 1 0 0 0,-2 9-6 0 0,1 0 0 0 0,0 0 1 0 0,1 1-1 0 0,0-1 1 0 0,1 18-1 0 0,0-26-241 0 0,0 3 70 0 0,1-1-1 0 0,0 0 1 0 0,0 1-1 0 0,0-1 1 0 0,0 0-1 0 0,1 1 1 0 0,0-1-1 0 0,3 5 1 0 0,-2-1 102 0 0,-2-8-185 0 0,-1-1-10 0 0,0 0-1 0 0,0 1 1 0 0,0-1 0 0 0,0 0 0 0 0,0 1 0 0 0,0-1-1 0 0,0 0 1 0 0,0 0 0 0 0,1 1 0 0 0,-1-1 0 0 0,0 0-1 0 0,0 0 1 0 0,0 1 0 0 0,0-1 0 0 0,1 0-1 0 0,-1 0 1 0 0,0 1 0 0 0,0-1 0 0 0,1 0 0 0 0,-1 0-1 0 0,0 0 1 0 0,0 0 0 0 0,1 0 0 0 0,-1 1 0 0 0,0-1-1 0 0,1 0 1 0 0,-1 0 0 0 0,0 0 0 0 0,0 0 0 0 0,1 0-1 0 0,-1 0 1 0 0,1 0 0 0 0,0 0 6 0 0,0 0 1 0 0,0 0 0 0 0,0 0-1 0 0,0 0 1 0 0,0 0-1 0 0,0 0 1 0 0,0-1 0 0 0,0 1-1 0 0,0 0 1 0 0,0-1-1 0 0,0 1 1 0 0,0 0 0 0 0,0-1-1 0 0,0 1 1 0 0,0-1-1 0 0,-1 0 1 0 0,1 1-1 0 0,0-1 1 0 0,0 0 0 0 0,-1 1-1 0 0,1-1 1 0 0,0 0-1 0 0,0-1 1 0 0,14-19 261 0 0,-11 14-221 0 0,0-1 0 0 0,-1 0 0 0 0,0 0 0 0 0,0 0 0 0 0,-1 0 0 0 0,1 0 0 0 0,0-17 0 0 0,-3 18 1841 0 0,1 8-1742 0 0,0 6-158 0 0,0 0-1 0 0,0-1 0 0 0,0 12 1 0 0,0 10-88 0 0,4 14 172 0 0,-4-21-56 0 0,7 32 0 0 0,-6-48-19 0 0,-1 1-1 0 0,1-1 1 0 0,0 0 0 0 0,0 0 0 0 0,0 0 0 0 0,1 0 0 0 0,-1 0 0 0 0,1 0-1 0 0,0-1 1 0 0,7 8 0 0 0,-9-11-35 0 0,0 0 1 0 0,0 0-1 0 0,0-1 0 0 0,0 1 0 0 0,0 0 0 0 0,0 0 0 0 0,0-1 1 0 0,0 1-1 0 0,0-1 0 0 0,1 1 0 0 0,-1-1 0 0 0,0 1 0 0 0,0-1 1 0 0,1 0-1 0 0,-1 1 0 0 0,0-1 0 0 0,1 0 0 0 0,-1 0 1 0 0,0 0-1 0 0,0 0 0 0 0,1 0 0 0 0,-1-1 0 0 0,0 1 0 0 0,1 0 1 0 0,-1 0-1 0 0,0-1 0 0 0,0 1 0 0 0,1-1 0 0 0,-1 1 0 0 0,0-1 1 0 0,0 0-1 0 0,0 1 0 0 0,0-1 0 0 0,0 0 0 0 0,0 0 1 0 0,0 0-1 0 0,2-1 0 0 0,3-5-815 0 0,0 1 0 0 0,-1-1 1 0 0,0-1-1 0 0,7-10 0 0 0,-10 15 393 0 0,8-14-1234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4720 0 0,'0'0'208'0'0,"-3"5"48"0"0,-3 2 280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7410 5184 0 0,'0'0'8922'0'0,"-3"19"-6053"0"0,2-16-2375 0 0,-1 1-1 0 0,1-1 0 0 0,-1-1 1 0 0,1 1-1 0 0,-1 0 0 0 0,0 0 1 0 0,0-1-1 0 0,0 1 0 0 0,-1-1 1 0 0,1 1-1 0 0,0-1 0 0 0,-1 0 1 0 0,0 0-1 0 0,-3 2 0 0 0,6-4-430 0 0,-1 1 0 0 0,1-1 0 0 0,0 1 1 0 0,-1-1-1 0 0,1 0 0 0 0,-1 1 0 0 0,1-1 0 0 0,-1 0 0 0 0,1 0 0 0 0,-1 0 0 0 0,1 1 0 0 0,-1-1 0 0 0,1 0 0 0 0,-1 0 0 0 0,1 0 1 0 0,-1 0-1 0 0,0 0 0 0 0,1 0 0 0 0,-1 0 0 0 0,1 0 0 0 0,-1 0 0 0 0,1 0 0 0 0,-1 0 0 0 0,1 0 0 0 0,-1 0 0 0 0,1-1 0 0 0,-1 1 1 0 0,0 0-1 0 0,1 0 0 0 0,-1 0 0 0 0,1-1 0 0 0,0 1 0 0 0,-1 0 0 0 0,1-1 0 0 0,-1 1 0 0 0,1 0 0 0 0,-1-1 0 0 0,1 1 0 0 0,0-1 0 0 0,-1 1 1 0 0,1-1-1 0 0,0 1 0 0 0,0-1 0 0 0,-1 1 0 0 0,1-1 0 0 0,0 1 0 0 0,0-1 0 0 0,0 1 0 0 0,-1-1 0 0 0,1 1 0 0 0,0-1 0 0 0,0 1 1 0 0,0-1-1 0 0,0 0 0 0 0,-1-6-75 0 0,1 0-1 0 0,-1 1 1 0 0,2-13 0 0 0,0 10 255 0 0,0-16-186 0 0,1 1 0 0 0,8-34 0 0 0,-2 13 17 0 0,19-95 75 0 0,-21 113-130 0 0,61-200 163 0 0,-33 128-169 0 0,111-294 379 0 0,-27 108-79 0 0,103-195-118 0 0,83-235-368 0 0,-259 603 158 0 0,69-181 2 0 0,94-303 677 0 0,30-53 109 0 0,-107 317-453 0 0,-7 47-199 0 0,-49 119-82 0 0,-11 24-24 0 0,38-94 37 0 0,326-804-39 0 0,-245 497 123 0 0,-169 491-167 0 0,-2 0 1 0 0,-3 0-1 0 0,-1-1 0 0 0,-1-55 1 0 0,-7 85-17 0 0,-5-34 0 0 0,3 49-101 0 0,1-1 0 0 0,-1 1 0 0 0,0 0 0 0 0,-1 0 0 0 0,0 0 0 0 0,0 1 0 0 0,-6-11 0 0 0,6 15-327 0 0,1 0 0 0 0,-1 0-1 0 0,1 0 1 0 0,-1 0 0 0 0,0 0 0 0 0,0 0-1 0 0,0 1 1 0 0,-1 0 0 0 0,-3-3-1 0 0,-1 7-1790 0 0,7-1 1866 0 0,-5 1-1462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7470 4608 0 0,'2'-3'5172'0'0,"2"-4"-1426"0"0,-4 5-3262 0 0,-2-39 8061 0 0,-1 19-6429 0 0,1-36-1 0 0,-2-12-831 0 0,0 20-511 0 0,5-89 1 0 0,-1 137-765 0 0,20-285 1012 0 0,-18 264-959 0 0,47-366 553 0 0,43-124-540 0 0,-58 316-82 0 0,39-197 309 0 0,69-330-101 0 0,-24-3-25 0 0,-91 552-166 0 0,66-390 52 0 0,18 13-51 0 0,-37 99 175 0 0,-3-152-63 0 0,-65 547-103 0 0,47-514 200 0 0,-42 469-211 0 0,26-230 46 0 0,-22 192-55 0 0,-13 107 0 0 0,4-99 0 0 0,-6 116-1928 0 0,-2-22-1 0 0,-1-3-4824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3224 0 0,'10'-8'16032'0'0,"-7"5"-13921"0"0,8-13-1012 0 0,0-1-1 0 0,-2 0 0 0 0,14-30 1 0 0,3-7-709 0 0,-2 12-262 0 0,-23 39-130 0 0,4-4 15 0 0,-5 27 51 0 0,-8 28-42 0 0,5-33-16 0 0,0 0 0 0 0,1 1 1 0 0,1-1-1 0 0,1 31 0 0 0,6-27 5 0 0,-6-18-7 0 0,0-1-1 0 0,1 1 1 0 0,-1-1 0 0 0,0 0 0 0 0,0 1-1 0 0,1-1 1 0 0,-1 0 0 0 0,0 1 0 0 0,1-1-1 0 0,-1 0 1 0 0,0 1 0 0 0,1-1 0 0 0,-1 0-1 0 0,1 1 1 0 0,-1-1 0 0 0,0 0 0 0 0,1 0-1 0 0,-1 0 1 0 0,1 1 0 0 0,-1-1 0 0 0,1 0-1 0 0,-1 0 1 0 0,0 0 0 0 0,1 0 0 0 0,-1 0-1 0 0,1 0 1 0 0,-1 0 0 0 0,1 0 0 0 0,-1 0-1 0 0,1 0 1 0 0,-1 0 0 0 0,1 0 0 0 0,0-1-1 0 0,10-4 132 0 0,-11 4-128 0 0,10-8 83 0 0,0-1 1 0 0,-1 0-1 0 0,-1-1 0 0 0,1 0 0 0 0,-2-1 1 0 0,11-19-1 0 0,-15 26-82 0 0,5-9-154 0 0,32-52-196 0 0,-6 24-4474 0 0,-24 30 2774 0 0,-1 3-20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9216 0 0,'-4'-8'8731'0'0,"1"16"-4774"0"0,2-5-5454 0 0,-7 26 1721 0 0,-4 39 0 0 0,12-64-224 0 0,0 0-1 0 0,1 0 0 0 0,-1-1 0 0 0,1 1 0 0 0,-1 0 0 0 0,1 0 0 0 0,2 4 1 0 0,-1-1-19 0 0,-2-7-20 0 0,1 1 0 0 0,-1 0 0 0 0,0-1 0 0 0,1 1 0 0 0,-1-1 0 0 0,1 1 0 0 0,-1-1 0 0 0,1 1 0 0 0,-1-1 0 0 0,1 1 0 0 0,-1-1 0 0 0,1 0 0 0 0,-1 1 0 0 0,1-1 0 0 0,0 0 0 0 0,-1 1 0 0 0,1-1 0 0 0,-1 0 0 0 0,1 0 0 0 0,0 1-1 0 0,1-1 1 0 0,13 1-1118 0 0,-11-2 877 0 0,-1 0 0 0 0,1 0 1 0 0,-1 0-1 0 0,0-1 0 0 0,0 1 0 0 0,1-1 0 0 0,-1 0 1 0 0,0 0-1 0 0,0 0 0 0 0,-1 0 0 0 0,1 0 0 0 0,0-1 1 0 0,-1 1-1 0 0,5-6 0 0 0,-2 2-289 0 0,-1 0 0 0 0,0-1 0 0 0,0 0 0 0 0,0 1 1 0 0,4-14-1 0 0,-5 14 341 0 0,-3 6 280 0 0,1-1 0 0 0,-1 1 1 0 0,0-1-1 0 0,1 0 1 0 0,-1 1-1 0 0,0-1 0 0 0,1 0 1 0 0,-1 0-1 0 0,0 1 0 0 0,0-1 1 0 0,0 0-1 0 0,0 1 1 0 0,0-1-1 0 0,0 0 0 0 0,0 0 1 0 0,0 1-1 0 0,0-1 0 0 0,0 0 1 0 0,0 0-1 0 0,0 1 0 0 0,0-1 1 0 0,-1 0-1 0 0,1 1 1 0 0,-1-3 1364 0 0,-19 5 1956 0 0,17 0-3179 0 0,-1 0 0 0 0,1 1 0 0 0,0-1 0 0 0,-1 1 0 0 0,1-1 0 0 0,1 1 0 0 0,-1 0 0 0 0,0 0 0 0 0,1 0 0 0 0,-1 1 0 0 0,1-1 0 0 0,0 1 0 0 0,0-1-1 0 0,0 1 1 0 0,1 0 0 0 0,-1-1 0 0 0,1 1 0 0 0,0 0 0 0 0,-1 7 0 0 0,2-10-193 0 0,0 0 0 0 0,0 0 1 0 0,1 0-1 0 0,-1 0 0 0 0,0 0 0 0 0,1 0 0 0 0,-1 0 0 0 0,0 0 0 0 0,1 0 1 0 0,-1 0-1 0 0,1 0 0 0 0,0-1 0 0 0,-1 1 0 0 0,1 0 0 0 0,0 0 1 0 0,-1-1-1 0 0,1 1 0 0 0,0-1 0 0 0,0 1 0 0 0,-1 0 0 0 0,1-1 1 0 0,0 1-1 0 0,0-1 0 0 0,0 0 0 0 0,0 1 0 0 0,0-1 0 0 0,0 0 1 0 0,0 1-1 0 0,0-1 0 0 0,0 0 0 0 0,0 0 0 0 0,0 0 0 0 0,0 0 0 0 0,0 0 1 0 0,1 0-1 0 0,1 0-48 0 0,2 0-265 0 0,1 0 1 0 0,0 0 0 0 0,0-1-1 0 0,0 0 1 0 0,0 0-1 0 0,0-1 1 0 0,0 1 0 0 0,-1-1-1 0 0,1 0 1 0 0,-1-1-1 0 0,1 1 1 0 0,8-7 0 0 0,6-5-3164 0 0,32-28-1 0 0,-42 34 2242 0 0,-5 3 4894 0 0,-14 12-1642 0 0,-15 13 1121 0 0,21-16-2720 0 0,0-1 0 0 0,0 1 0 0 0,0 0 0 0 0,1 0 0 0 0,0 0 0 0 0,-1 1 0 0 0,1-1 0 0 0,1 1 0 0 0,-1-1 0 0 0,1 1 0 0 0,0-1 1 0 0,-2 10-1 0 0,3-13-340 0 0,0-1 0 0 0,1 1 0 0 0,-1-1 0 0 0,0 1 0 0 0,0 0 0 0 0,0-1 0 0 0,1 1 1 0 0,-1-1-1 0 0,0 1 0 0 0,0-1 0 0 0,1 1 0 0 0,-1-1 0 0 0,0 0 0 0 0,1 1 0 0 0,-1-1 1 0 0,1 1-1 0 0,-1-1 0 0 0,1 0 0 0 0,-1 1 0 0 0,1-1 0 0 0,-1 0 0 0 0,1 1 0 0 0,-1-1 0 0 0,1 0 1 0 0,-1 0-1 0 0,1 0 0 0 0,0 1 0 0 0,15 1 152 0 0,-4-5-203 0 0,-1 0-1 0 0,0 0 1 0 0,0-1-1 0 0,0-1 0 0 0,-1 0 1 0 0,0 0-1 0 0,0-1 1 0 0,14-10-1 0 0,-14 9-984 0 0,-1-1-1 0 0,10-10 1 0 0,-17 16 701 0 0,-1 1 0 0 0,0-1 0 0 0,0 0-1 0 0,0 1 1 0 0,0-1 0 0 0,0 0 0 0 0,0 1 0 0 0,0-1 0 0 0,1-3 0 0 0,1-5-1382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4608 0 0,'0'0'353'0'0,"0"-1"-231"0"0,0-2 139 0 0,0 0 582 0 0,1 1 1 0 0,-1-1 0 0 0,1 0-1 0 0,0 1 1 0 0,0-1-1 0 0,0 1 1 0 0,2-5 0 0 0,3-7 784 0 0,-3 8-966 0 0,0-1 0 0 0,1 0 1 0 0,0 1-1 0 0,0 0 0 0 0,0 0 0 0 0,1 0 1 0 0,8-8-1 0 0,3-4 488 0 0,-14 16-1006 0 0,-1 0 0 0 0,1 0 0 0 0,0 0 0 0 0,0 1 0 0 0,0-1 0 0 0,0 1 0 0 0,0-1 1 0 0,0 1-1 0 0,1 0 0 0 0,-1 0 0 0 0,0-1 0 0 0,5 0 0 0 0,-6 2-116 0 0,-1 0 0 0 0,1 0-1 0 0,0 0 1 0 0,0 0 0 0 0,0 0-1 0 0,-1 0 1 0 0,1 0 0 0 0,0 0-1 0 0,0 0 1 0 0,0 1 0 0 0,-1-1 0 0 0,1 0-1 0 0,0 0 1 0 0,0 1 0 0 0,-1-1-1 0 0,1 0 1 0 0,0 1 0 0 0,-1-1 0 0 0,1 1-1 0 0,0-1 1 0 0,-1 1 0 0 0,1-1-1 0 0,-1 1 1 0 0,1 0 0 0 0,0-1 0 0 0,-1 1-1 0 0,0 0 1 0 0,1-1 0 0 0,-1 1-1 0 0,1 0 1 0 0,-1 0 0 0 0,0-1 0 0 0,0 1-1 0 0,1 0 1 0 0,-1 0 0 0 0,0-1-1 0 0,0 1 1 0 0,0 0 0 0 0,0 0 0 0 0,0 0-1 0 0,0 1 1 0 0,1 11 84 0 0,-1 1-1 0 0,-1-1 1 0 0,0 1-1 0 0,-1-1 1 0 0,-5 21 0 0 0,2-13 145 0 0,-1 24 0 0 0,5-37-160 0 0,1 0 0 0 0,0 0 0 0 0,0 0 0 0 0,1 0 0 0 0,2 10 0 0 0,-3-17-81 0 0,1 1 1 0 0,-1-1 0 0 0,0 0 0 0 0,1 1 0 0 0,-1-1 0 0 0,1 0-1 0 0,-1 1 1 0 0,1-1 0 0 0,0 0 0 0 0,-1 0 0 0 0,1 0 0 0 0,0 1 0 0 0,0-1-1 0 0,0 0 1 0 0,0 0 0 0 0,0 0 0 0 0,0-1 0 0 0,0 1 0 0 0,0 0-1 0 0,0 0 1 0 0,1 0 0 0 0,-1-1 0 0 0,0 1 0 0 0,0-1 0 0 0,1 1 0 0 0,-1-1-1 0 0,0 1 1 0 0,1-1 0 0 0,-1 0 0 0 0,1 0 0 0 0,-1 1 0 0 0,0-1-1 0 0,1 0 1 0 0,-1 0 0 0 0,1-1 0 0 0,-1 1 0 0 0,0 0 0 0 0,2-1 0 0 0,9-2-43 0 0,-1 0 1 0 0,0-1-1 0 0,0 0 1 0 0,-1-1 0 0 0,1-1-1 0 0,-1 1 1 0 0,0-2-1 0 0,17-13 1 0 0,12-18-3966 0 0,-27 25-3858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3224 0 0,'-10'-6'15605'0'0,"11"0"-13263"0"0,-1 6-2233 0 0,0-1-29 0 0,0 0 0 0 0,0 1 0 0 0,0-1 0 0 0,1 0 0 0 0,-1 1 0 0 0,0-1 0 0 0,0 1 0 0 0,1-1 0 0 0,-1 0 0 0 0,0 1 0 0 0,1-1 0 0 0,-1 1 0 0 0,0-1 0 0 0,1 1 0 0 0,-1-1 0 0 0,1 1 0 0 0,-1 0 0 0 0,1-1 0 0 0,-1 1 0 0 0,1-1 0 0 0,-1 1 0 0 0,1 0-1 0 0,-1-1 1 0 0,1 1 0 0 0,0 0 0 0 0,-1 0 0 0 0,2-1 0 0 0,15 0 1952 0 0,-8-1-1718 0 0,-8 2-243 0 0,-1 0 0 0 0,1 0 1 0 0,0 0-1 0 0,0 0 1 0 0,-1 0-1 0 0,1 0 0 0 0,0-1 1 0 0,-1 1-1 0 0,1 0 1 0 0,0 0-1 0 0,-1-1 0 0 0,1 1 1 0 0,0-1-1 0 0,-1 1 1 0 0,2-1-1 0 0,5-5 521 0 0,1 2-572 0 0,-7 3-21 0 0,12-12-2 0 0,-7 9 3 0 0,2 0 0 0 0,-3 0 0 0 0,-2-1-133 0 0,-2 5-563 0 0,-7 15-6957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1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7 245 13824 0 0,'0'0'1246'0'0,"-1"0"-1022"0"0,0 0-175 0 0,1 0-1 0 0,0 0 1 0 0,-1 0 0 0 0,1-1-1 0 0,0 1 1 0 0,0 0 0 0 0,-1 0-1 0 0,1-1 1 0 0,0 1-1 0 0,0 0 1 0 0,-1-1 0 0 0,1 1-1 0 0,0 0 1 0 0,0-1 0 0 0,0 1-1 0 0,-1 0 1 0 0,1-1-1 0 0,0 1 1 0 0,0 0 0 0 0,0-1-1 0 0,0 1 1 0 0,0-1 0 0 0,0 1-1 0 0,0 0 1 0 0,0-1-1 0 0,0 1 1 0 0,0-1 0 0 0,0 1-1 0 0,0 0 1 0 0,0-1 0 0 0,0 1-1 0 0,0 0 1 0 0,0-1-1 0 0,1-5 580 0 0,0 0 0 0 0,0 0 0 0 0,0 1 0 0 0,1-1 0 0 0,-1 0 0 0 0,5-7 0 0 0,2-8 387 0 0,-3 5-373 0 0,1 1 0 0 0,0 0 0 0 0,1 0-1 0 0,10-16 1 0 0,-17 31-642 0 0,0 0 0 0 0,1 0 0 0 0,-1 0 0 0 0,0 0 0 0 0,0-1 0 0 0,0 1 0 0 0,0 0 0 0 0,1 0 0 0 0,-1 0 0 0 0,0 0 0 0 0,0 0 0 0 0,0 0 0 0 0,0 0 0 0 0,1 0 0 0 0,-1 0 0 0 0,0 0 0 0 0,0 0 0 0 0,0-1 0 0 0,1 1 0 0 0,-1 0 0 0 0,0 0 0 0 0,0 0 0 0 0,0 0 0 0 0,1 0 0 0 0,-1 1 0 0 0,0-1 0 0 0,0 0 0 0 0,0 0 0 0 0,1 0 0 0 0,-1 0 0 0 0,0 0 0 0 0,0 0 0 0 0,0 0 0 0 0,0 0 0 0 0,1 0 0 0 0,-1 0 0 0 0,0 1 0 0 0,0-1 0 0 0,0 0 0 0 0,0 0 0 0 0,0 0 0 0 0,1 0 0 0 0,-1 0 0 0 0,0 1 0 0 0,0-1 0 0 0,0 0 0 0 0,6 9 0 0 0,-6-8 0 0 0,4 5 0 0 0,-2 0 0 0 0,1 1 0 0 0,-1-1 0 0 0,0 1 0 0 0,2 11 0 0 0,-2-10 0 0 0,0 1 0 0 0,0-1 0 0 0,4 9 0 0 0,-5-15-1 0 0,-1-1 0 0 0,0 0 0 0 0,1 0 1 0 0,-1-1-1 0 0,0 1 0 0 0,1 0 0 0 0,-1-1 0 0 0,1 1 0 0 0,-1 0 0 0 0,1-1 0 0 0,-1 1 1 0 0,1-1-1 0 0,-1 1 0 0 0,1 0 0 0 0,0-1 0 0 0,-1 0 0 0 0,2 2 0 0 0,-1-2-52 0 0,0 0 77 0 0,0 1-1 0 0,0-1 1 0 0,0 0 0 0 0,0 0 0 0 0,0 0 0 0 0,0 0-1 0 0,1 0 1 0 0,-1 0 0 0 0,0-1 0 0 0,0 1-1 0 0,0 0 1 0 0,0 0 0 0 0,0-1 0 0 0,0 1 0 0 0,0-1-1 0 0,0 1 1 0 0,0-1 0 0 0,0 1 0 0 0,-1-1 0 0 0,1 0-1 0 0,0 1 1 0 0,0-1 0 0 0,0 0 0 0 0,-1 0-1 0 0,2 0 1 0 0,16-22 775 0 0,-15 18-711 0 0,-1 0-1 0 0,0 1 1 0 0,0-1-1 0 0,2-8 1 0 0,4-10 110 0 0,2-7-251 0 0,3-8 217 0 0,-12 35-435 0 0,0 0 0 0 0,1 1 0 0 0,0-1 0 0 0,-1 1 0 0 0,1-1 0 0 0,0 1 1 0 0,0 0-1 0 0,0 0 0 0 0,0-1 0 0 0,5-2 0 0 0,-1 1-2473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2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3968 0 0,'0'0'455'0'0,"0"20"4290"0"0,3 24-2607 0 0,-3-38-1924 0 0,1-1 0 0 0,0 1-1 0 0,0-1 1 0 0,3 8-1 0 0,-3-8-52 0 0,1 1-1 0 0,-1 0 0 0 0,0-1 0 0 0,0 9 1 0 0,0-1-136 0 0,0 0 1 0 0,5 16 0 0 0,-4-16-17 0 0,0 1 0 0 0,1 17 0 0 0,-2-5-9 0 0,0-16 0 0 0,-1 0 0 0 0,-1 21 0 0 0,0-26 85 0 0,1 0 1 0 0,0 0-1 0 0,1 0 1 0 0,1 9-1 0 0,0 8 234 0 0,1 12 591 0 0,-6 28-318 0 0,-1-10-710 0 0,2-41 204 0 0,1 0 0 0 0,0 0 1 0 0,1 0-1 0 0,0 0 0 0 0,2 17 1 0 0,-1-24-38 0 0,0 1 1 0 0,-1-1 0 0 0,0 0 0 0 0,0 1 0 0 0,-1 5-1 0 0,0-6-32 0 0,1 0 0 0 0,-1 0 0 0 0,1 0 0 0 0,0-1 0 0 0,1 7 0 0 0,2 25-17 0 0,-2-7 0 0 0,2-6 64 0 0,-1 28-1 0 0,-7 43 257 0 0,3-75-320 0 0,1-15 0 0 0,1-1 0 0 0,-1 0 0 0 0,1 1 0 0 0,0-1 0 0 0,0 1 0 0 0,0-1 0 0 0,0 6 0 0 0,4 39 0 0 0,-3-34 83 0 0,1 0 0 0 0,-2 0 0 0 0,0 1 0 0 0,-3 22 0 0 0,-1-10-336 0 0,2-15 258 0 0,1 1 0 0 0,-1 12-1 0 0,-1-11-4 0 0,3-12 0 0 0,-1 0 0 0 0,1 0 0 0 0,-1 0 0 0 0,1 0 0 0 0,0 0 0 0 0,0 0 0 0 0,0 0 0 0 0,0 0 0 0 0,0 0 0 0 0,0 0 0 0 0,0 0 0 0 0,0 2 0 0 0,2 10-1 0 0,-1-1-1 0 0,0 1 0 0 0,-2 21 0 0 0,1-18 44 0 0,1 29 1 0 0,0-35 48 0 0,-1 0 1 0 0,0 0 0 0 0,-2 16-1 0 0,-1 13 111 0 0,2-16 34 0 0,0-14 20 0 0,1 0-1 0 0,1 17 0 0 0,-1-23-181 0 0,1 1-1 0 0,-1 0 1 0 0,0-1-1 0 0,-1 1 0 0 0,0 4 1 0 0,-1 10 317 0 0,2-9-71 0 0,0 0 0 0 0,-1-1 0 0 0,0 1 0 0 0,-4 15 0 0 0,4-20-200 0 0,1-1-1 0 0,0 0 0 0 0,0 0 0 0 0,0 1 0 0 0,0-1 1 0 0,0 0-1 0 0,2 5 0 0 0,-1 5 247 0 0,4 8 728 0 0,-3 15-1222 0 0,-2-33 148 0 0,0-1 0 0 0,-1 1 0 0 0,1 0 0 0 0,-1 0 0 0 0,1 0 0 0 0,-1-1 0 0 0,0 1 1 0 0,0 0-1 0 0,0-1 0 0 0,-2 4 0 0 0,0 9 425 0 0,0-1-101 0 0,1-10-219 0 0,1 1 0 0 0,-1-1 1 0 0,1 1-1 0 0,0-1 0 0 0,0 1 0 0 0,0 5 0 0 0,-2 10 199 0 0,1 7 11 0 0,3-24-282 0 0,-1 1 1 0 0,0-1 0 0 0,0 0 0 0 0,-1 0-1 0 0,1 1 1 0 0,-1-1 0 0 0,1 0 0 0 0,-1 0-1 0 0,-2 6 1 0 0,2-8 28 0 0,-2 4 988 0 0,0-3-1046 0 0,2-2-25 0 0,1 1 0 0 0,-1-1 0 0 0,1 0 0 0 0,-1 0-1 0 0,0 0 1 0 0,1 0 0 0 0,-1 1 0 0 0,1-1 0 0 0,-1 0 0 0 0,1 0 0 0 0,-1 0 0 0 0,1 0-1 0 0,-1 0 1 0 0,1 0 0 0 0,-1 0 0 0 0,0 0 0 0 0,1-1 0 0 0,-1 1 0 0 0,1 0-1 0 0,-1 0 1 0 0,1 0 0 0 0,-1-1 0 0 0,1 1 0 0 0,-1 0 0 0 0,1 0 0 0 0,-1-1 0 0 0,0 0-28 0 0,0 1-285 0 0,-2-13-2705 0 0,-2 5 1355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2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5 558 9672 0 0,'-2'6'-1214'0'0,"0"7"10987"0"0,6-20-6871 0 0,41-100 1324 0 0,14-64-2522 0 0,-25 61-1256 0 0,-10 38-152 0 0,-14 46-3 0 0,-2 0 1 0 0,7-32-1 0 0,-10 105 99 0 0,-5-9-404 0 0,2 0 0 0 0,8 48 0 0 0,-7-70 8 0 0,1 0 0 0 0,0-1 0 0 0,1 1 0 0 0,1-1 0 0 0,0 0 0 0 0,1-1 0 0 0,1 0 0 0 0,10 15 0 0 0,-16-26 36 0 0,0 0 0 0 0,0 0 0 0 0,1-1 1 0 0,-1 1-1 0 0,1-1 0 0 0,-1 1 0 0 0,1-1 0 0 0,0 0 0 0 0,0 0 0 0 0,0-1 0 0 0,0 1 0 0 0,0 0 0 0 0,1-1 1 0 0,-1 0-1 0 0,0 0 0 0 0,1 0 0 0 0,-1 0 0 0 0,4 0 0 0 0,-4-1 1 0 0,0 0 1 0 0,0 0-1 0 0,0 0 1 0 0,0-1-1 0 0,0 0 0 0 0,0 1 1 0 0,0-1-1 0 0,0 0 0 0 0,0 0 1 0 0,-1-1-1 0 0,1 1 0 0 0,0 0 1 0 0,-1-1-1 0 0,1 0 1 0 0,-1 0-1 0 0,1 0 0 0 0,-1 0 1 0 0,0 0-1 0 0,0 0 0 0 0,0 0 1 0 0,2-4-1 0 0,6-8 107 0 0,-1-1 0 0 0,0 0 1 0 0,-1 0-1 0 0,-1-1 0 0 0,0 0 0 0 0,6-24 0 0 0,-6 10-219 0 0,0-1-1 0 0,3-51 1 0 0,-9 71-206 0 0,1-10-1476 0 0,0 8-5424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1:0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8752 0 0,'0'0'5840'0'0,"11"15"-1706"0"0,3 32-1327 0 0,-9-24-2174 0 0,0-1 0 0 0,-2 1 1 0 0,-1-1-1 0 0,0 26 1292 0 0,1-51-1471 0 0,40-101 1020 0 0,-33 83-1501 0 0,0 1-1 0 0,23-32 1 0 0,-28 46 14 0 0,0-1-1 0 0,1 1 0 0 0,-1 0 1 0 0,1 0-1 0 0,0 1 0 0 0,1-1 1 0 0,-1 1-1 0 0,1 1 0 0 0,0-1 1 0 0,15-5-1 0 0,-18 8-190 0 0,-1 1-1 0 0,1 0 0 0 0,0 0 1 0 0,0 1-1 0 0,0-1 1 0 0,0 1-1 0 0,0 0 0 0 0,0 0 1 0 0,0 0-1 0 0,0 1 1 0 0,0-1-1 0 0,0 1 0 0 0,0 0 1 0 0,0 0-1 0 0,0 0 1 0 0,0 1-1 0 0,-1 0 0 0 0,1-1 1 0 0,3 3-1 0 0,5 5-8398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81 22863 0 0,'-10'9'384'0'0,"2"0"0"0"0,0 1 0 0 0,0 0 0 0 0,1 1 0 0 0,0 0 0 0 0,-10 21 0 0 0,14-24-173 0 0,0 0 1 0 0,0 0 0 0 0,1 1-1 0 0,0-1 1 0 0,1 1 0 0 0,0-1-1 0 0,0 1 1 0 0,1 0 0 0 0,0-1-1 0 0,2 18 1 0 0,-2-26-172 0 0,0 1-1 0 0,0-1 1 0 0,0 0-1 0 0,0 1 1 0 0,0-1-1 0 0,0 1 1 0 0,0-1-1 0 0,0 1 1 0 0,1-1-1 0 0,-1 1 1 0 0,0-1 0 0 0,0 0-1 0 0,0 1 1 0 0,1-1-1 0 0,-1 0 1 0 0,0 1-1 0 0,0-1 1 0 0,1 1-1 0 0,-1-1 1 0 0,0 0-1 0 0,1 0 1 0 0,-1 1-1 0 0,0-1 1 0 0,1 0 0 0 0,-1 0-1 0 0,1 1 1 0 0,-1-1-1 0 0,0 0 1 0 0,1 0-1 0 0,-1 0 1 0 0,1 1-1 0 0,0-1-3 0 0,0-1 0 0 0,0 1-1 0 0,0 0 1 0 0,0 0 0 0 0,0-1-1 0 0,0 1 1 0 0,0 0 0 0 0,0-1 0 0 0,0 1-1 0 0,0-1 1 0 0,0 0 0 0 0,0 1-1 0 0,0-1 1 0 0,5-4 30 0 0,-1 0 0 0 0,0 0-1 0 0,4-6 1 0 0,10-16-199 0 0,-1-1 0 0 0,-1-1 0 0 0,-2 0 0 0 0,20-52 0 0 0,-33 74-303 0 0,1 0 0 0 0,-1 0 1 0 0,-1 0-1 0 0,2-14 0 0 0,-2 2-684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9216 0 0,'0'0'88'0'0,"1"0"0"0"0,-1 0 0 0 0,1 0 0 0 0,-1-1 1 0 0,1 1-1 0 0,-1 0 0 0 0,1 0 0 0 0,-1 0 0 0 0,1 0 0 0 0,-1 0 1 0 0,1 0-1 0 0,-1 1 0 0 0,1-1 0 0 0,-1 0 0 0 0,1 0 0 0 0,-1 0 1 0 0,1 0-1 0 0,-1 1 0 0 0,1-1 0 0 0,-1 0 0 0 0,1 0 0 0 0,-1 1 1 0 0,1-1-1 0 0,-1 0 0 0 0,0 1 0 0 0,1-1 0 0 0,0 1 0 0 0,0 0 506 0 0,-1 0-1 0 0,1 0 0 0 0,0-1 0 0 0,0 1 1 0 0,0 0-1 0 0,0-1 0 0 0,0 1 0 0 0,0 0 1 0 0,0-1-1 0 0,0 0 0 0 0,0 1 0 0 0,2 0 1 0 0,4 0 219 0 0,0 0 0 0 0,1-1 1 0 0,-1 1-1 0 0,0-1 1 0 0,14-2-1 0 0,35-10 306 0 0,-44 8-1161 0 0,0 1-1 0 0,1 0 1 0 0,-1 1-1 0 0,1 1 0 0 0,18 0 1 0 0,-9 6-2372 0 0,-13-3 966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19175 0 0,'0'0'2080'0'0,"12"0"-2080"0"0,-1 2 0 0 0,3-2 272 0 0,0-2 16 0 0,3 2 0 0 0,3-3 0 0 0,0 1-288 0 0,-4-3 0 0 0,4-1 0 0 0,0 1 0 0 0,0-2-1096 0 0,-1 0-280 0 0</inkml:trace>
  <inkml:trace contextRef="#ctx0" brushRef="#br0" timeOffset="1">550 1 21191 0 0,'0'0'1920'0'0,"-3"5"-1492"0"0,-4 6-20 0 0,1 1-1 0 0,0 1 1 0 0,-7 24-1 0 0,5-13-209 0 0,7-20-191 0 0,-85 267 2234 0 0,82-253-2774 0 0,-3 28 0 0 0,7-42 398 0 0,-1 1 1 0 0,1-1-1 0 0,0 0 1 0 0,0 0 0 0 0,1 1-1 0 0,-1-1 1 0 0,1 0 0 0 0,0 0-1 0 0,0 0 1 0 0,1 0 0 0 0,-1 0-1 0 0,4 7 1 0 0,3 0-1237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85 21191 0 0,'-7'-2'1027'0'0,"1"1"-898"0"0,1 1 1 0 0,-1 0-1 0 0,1 0 1 0 0,-1 0-1 0 0,0 1 1 0 0,1-1-1 0 0,-1 2 1 0 0,1-1-1 0 0,0 0 1 0 0,-1 1-1 0 0,1 0 1 0 0,-10 5-1 0 0,9-3 36 0 0,0 0 1 0 0,0 1-1 0 0,0 0 0 0 0,1-1 0 0 0,-1 2 0 0 0,1-1 0 0 0,1 1 0 0 0,-1-1 1 0 0,-4 8-1 0 0,3-3 28 0 0,1 0 0 0 0,0 1 1 0 0,0 0-1 0 0,1 0 0 0 0,0 0 1 0 0,1 0-1 0 0,0 0 0 0 0,1 1 1 0 0,0-1-1 0 0,1 1 0 0 0,1 0 1 0 0,0 15-1 0 0,0-23-105 0 0,1 5 135 0 0,0-1 0 0 0,0 1 0 0 0,3 10 0 0 0,-3-17-150 0 0,0 0 0 0 0,0 0 1 0 0,0 0-1 0 0,0 1 1 0 0,0-1-1 0 0,0 0 1 0 0,0 0-1 0 0,1-1 0 0 0,-1 1 1 0 0,1 0-1 0 0,-1 0 1 0 0,1-1-1 0 0,0 1 0 0 0,0-1 1 0 0,-1 1-1 0 0,5 1 1 0 0,-5-2-29 0 0,1-1 1 0 0,-1 1-1 0 0,0-1 1 0 0,0 0-1 0 0,1 0 0 0 0,-1 0 1 0 0,0 1-1 0 0,1-1 1 0 0,-1 0-1 0 0,0-1 1 0 0,0 1-1 0 0,1 0 1 0 0,-1 0-1 0 0,0 0 0 0 0,1-1 1 0 0,-1 1-1 0 0,0-1 1 0 0,0 1-1 0 0,0-1 1 0 0,1 1-1 0 0,-1-1 1 0 0,0 0-1 0 0,0 0 1 0 0,0 1-1 0 0,0-1 0 0 0,0 0 1 0 0,1-2-1 0 0,3-3-2 0 0,0 0 0 0 0,0 0 0 0 0,6-10-1 0 0,-8 10-60 0 0,11-17 81 0 0,-2-1-1 0 0,14-38 1 0 0,-15 33-160 0 0,22-38-1 0 0,-23 49-622 0 0,1 2 1 0 0,1 0-1 0 0,20-22 0 0 0,-22 27-1329 0 0,1 1 1 0 0,23-16-1 0 0,-22 18-103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46 6448 0 0,'-1'0'10596'0'0,"-7"5"-7335"0"0,5-2-2519 0 0,-1 0 0 0 0,0-1-1 0 0,0 0 1 0 0,0 1 0 0 0,0-1 0 0 0,-8 2 0 0 0,-9 5 630 0 0,12-5-1188 0 0,1 1 1 0 0,0 1 0 0 0,0 0-1 0 0,0 0 1 0 0,0 0-1 0 0,1 1 1 0 0,0 0 0 0 0,1 1-1 0 0,-1-1 1 0 0,1 1-1 0 0,1 1 1 0 0,0-1-1 0 0,-5 11 1 0 0,7-13-119 0 0,0-1 0 0 0,1 1-1 0 0,0 0 1 0 0,1 0 0 0 0,-1 0-1 0 0,1 0 1 0 0,1 0 0 0 0,-1 0 0 0 0,1 0-1 0 0,0 0 1 0 0,0 0 0 0 0,0 1-1 0 0,1-1 1 0 0,0 0 0 0 0,0 0 0 0 0,1 0-1 0 0,0-1 1 0 0,0 1 0 0 0,0 0 0 0 0,1-1-1 0 0,-1 1 1 0 0,7 7 0 0 0,-8-11-37 0 0,1 1 1 0 0,-1-1-1 0 0,1 0 1 0 0,0 0-1 0 0,0 0 1 0 0,0 0-1 0 0,0-1 1 0 0,0 1-1 0 0,0-1 1 0 0,0 1 0 0 0,1-1-1 0 0,-1 0 1 0 0,1 1-1 0 0,-1-1 1 0 0,1 0-1 0 0,-1-1 1 0 0,1 1-1 0 0,5 0 1 0 0,-5-1-11 0 0,1 0 0 0 0,0 0 0 0 0,0-1 0 0 0,-1 1 0 0 0,1-1 0 0 0,0 0 0 0 0,-1 0 0 0 0,1 0 0 0 0,0-1 0 0 0,-1 1 0 0 0,0-1 0 0 0,4-2 0 0 0,2-2 3 0 0,-1 0 0 0 0,1-1 0 0 0,-1 0-1 0 0,-1 0 1 0 0,0-1 0 0 0,0 0 0 0 0,0 0 0 0 0,9-17 0 0 0,-9 13 105 0 0,0-1 0 0 0,-1 0 0 0 0,-1-1 1 0 0,0 1-1 0 0,2-15 0 0 0,-5 20-165 0 0,-1 0-1 0 0,0 0 1 0 0,0 0 0 0 0,-1 0 0 0 0,0 1 0 0 0,-1-1-1 0 0,0 0 1 0 0,0 0 0 0 0,0 0 0 0 0,-5-13 0 0 0,2 10-153 0 0,-6-16-2465 0 0,0 11-4218 0 0,-1 3-2847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4:3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11976 0 0,'0'0'6199'0'0,"9"-3"-4151"0"0,13-3-693 0 0,1 0 1 0 0,0 2-1 0 0,43-2 0 0 0,71 7 25 0 0,-124 0-1214 0 0,624-11 2963 0 0,-581 6-2863 0 0,1 3 0 0 0,-1 2 0 0 0,58 8 0 0 0,-108-7-224 0 0,-4-1-1 0 0,-1-1 1 0 0,0 1-1 0 0,1-1 0 0 0,-1 0 0 0 0,0 1 1 0 0,1-1-1 0 0,-1 0 0 0 0,0 0 1 0 0,1 0-1 0 0,2 0 0 0 0,-4-1 12 0 0,-3-7-170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13 9672 0 0,'-5'9'708'0'0,"5"-13"-379"0"0,1-5 1665 0 0,-3 0 3405 0 0,2 10-5286 0 0,-1-1-1 0 0,0 1 1 0 0,1-1 0 0 0,-1 1-1 0 0,0-1 1 0 0,1 1 0 0 0,-1-1-1 0 0,0 1 1 0 0,1 0 0 0 0,-1 0-1 0 0,1-1 1 0 0,0 1 0 0 0,-1 1-1 0 0,-16 34 661 0 0,-22 69 0 0 0,24-62-479 0 0,9-20 113 0 0,0 0-1 0 0,1 0 0 0 0,-2 26 1 0 0,7-48-368 0 0,-1 1 1 0 0,1-1 0 0 0,0 1-1 0 0,0-1 1 0 0,0 1 0 0 0,0-1-1 0 0,0 1 1 0 0,0-1 0 0 0,0 1-1 0 0,0-1 1 0 0,1 0 0 0 0,-1 1-1 0 0,0-1 1 0 0,1 1 0 0 0,0-1-1 0 0,-1 0 1 0 0,1 1 0 0 0,0-1-1 0 0,-1 0 1 0 0,1 0 0 0 0,0 0 0 0 0,0 1-1 0 0,0-1 1 0 0,0 0 0 0 0,0 0-1 0 0,0 0 1 0 0,1-1 0 0 0,-1 1-1 0 0,0 0 1 0 0,0 0 0 0 0,1-1-1 0 0,-1 1 1 0 0,0 0 0 0 0,2 0-1 0 0,1-1-9 0 0,0 1-1 0 0,-1-1 0 0 0,1 0 1 0 0,0 0-1 0 0,0 0 1 0 0,-1 0-1 0 0,1-1 0 0 0,0 1 1 0 0,-1-1-1 0 0,1 0 0 0 0,-1 0 1 0 0,6-2-1 0 0,2-2-44 0 0,-1-1-1 0 0,0 0 0 0 0,1 0 0 0 0,-2-1 1 0 0,1 0-1 0 0,15-16 0 0 0,-1-2-2950 0 0,-2-3-3556 0 0,-8 9-115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13616 0 0,'-9'11'526'0'0,"1"0"0"0"0,0 1 1 0 0,1 0-1 0 0,-7 15 1 0 0,-23 68 4279 0 0,24-54-3822 0 0,1-8 180 0 0,-10 58 0 0 0,10-33-316 0 0,7-37-787 0 0,1 0 1 0 0,1 0-1 0 0,-1 25 0 0 0,3-10-220 0 0,0-19-748 0 0,0 0 0 0 0,4 21 0 0 0,0-16-7248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2 136 5528 0 0,'0'0'497'0'0,"-2"-17"3827"0"0,2 14-3617 0 0,1 0 0 0 0,-1 0 0 0 0,0 0 0 0 0,1 1 0 0 0,0-1 0 0 0,0 0 0 0 0,0 0 0 0 0,0 0 0 0 0,2-2 1 0 0,-1 0-119 0 0,1 0 0 0 0,1 0 0 0 0,-1 1-1 0 0,5-5 1 0 0,5-4 16 0 0,0 2 0 0 0,15-11 0 0 0,-21 17-99 0 0,-6 4-473 0 0,-1 0 1 0 0,1 1-1 0 0,0-1 1 0 0,0 0-1 0 0,0 1 1 0 0,0-1-1 0 0,0 0 1 0 0,0 1-1 0 0,1-1 1 0 0,-1 1 0 0 0,0-1-1 0 0,0 1 1 0 0,0 0-1 0 0,0 0 1 0 0,1-1-1 0 0,-1 1 1 0 0,0 0-1 0 0,0 0 1 0 0,0 0-1 0 0,1 0 1 0 0,-1 0-1 0 0,0 1 1 0 0,0-1-1 0 0,0 0 1 0 0,1 0-1 0 0,-1 1 1 0 0,0-1 0 0 0,1 1-1 0 0,0 1-20 0 0,-1-1 1 0 0,0 1-1 0 0,1-1 0 0 0,-1 1 0 0 0,0 0 0 0 0,0-1 1 0 0,0 1-1 0 0,0 0 0 0 0,0 0 0 0 0,-1 0 1 0 0,1-1-1 0 0,0 1 0 0 0,-1 0 0 0 0,0 0 0 0 0,1 0 1 0 0,-1 3-1 0 0,2 8 21 0 0,-1 0-1 0 0,-1 0 1 0 0,0-1-1 0 0,-3 23 1 0 0,0-8-102 0 0,0 45 0 0 0,3-70 145 0 0,1 0 57 0 0,-1-1-140 0 0,1 0 1 0 0,-1-1-1 0 0,1 1 1 0 0,-1 0 0 0 0,1 0-1 0 0,0-1 1 0 0,-1 1-1 0 0,1 0 1 0 0,0-1 0 0 0,-1 1-1 0 0,1 0 1 0 0,0-1-1 0 0,0 1 1 0 0,0-1 0 0 0,0 0-1 0 0,-1 1 1 0 0,1-1 0 0 0,0 0-1 0 0,0 1 1 0 0,0-1-1 0 0,0 0 1 0 0,0 0 0 0 0,0 0-1 0 0,1 0 1 0 0,23-4-279 0 0,-17 2 252 0 0,19-3 744 0 0,-17 3-527 0 0,0-1-1 0 0,0 2 1 0 0,0-1 0 0 0,0 2-1 0 0,0-1 1 0 0,1 1 0 0 0,17 3-1 0 0,-26-3-162 0 0,0 1-1 0 0,-1-1 0 0 0,1 1 1 0 0,-1-1-1 0 0,1 1 0 0 0,-1 0 1 0 0,0-1-1 0 0,1 1 1 0 0,-1 0-1 0 0,1 0 0 0 0,-1 0 1 0 0,0 0-1 0 0,0 0 0 0 0,0 0 1 0 0,0 1-1 0 0,0-1 1 0 0,0 0-1 0 0,0 0 0 0 0,1 4 1 0 0,0-3 2 0 0,-2 1 0 0 0,1 0 0 0 0,0 0 0 0 0,0 0 0 0 0,-1 0 0 0 0,0 0 0 0 0,0 0 0 0 0,0 0 0 0 0,0 6 0 0 0,-2 4 39 0 0,-1-1 1 0 0,0 0-1 0 0,-9 23 0 0 0,11-34-56 0 0,-2 9-280 0 0,-1 0 0 0 0,-1-1 0 0 0,0 0 0 0 0,0 0-1 0 0,0 0 1 0 0,-1-1 0 0 0,-13 15 0 0 0,19-23 198 0 0,-1 0 1 0 0,1 0-1 0 0,0 0 0 0 0,0 0 1 0 0,-1 0-1 0 0,1 0 0 0 0,0 0 0 0 0,0 0 1 0 0,0-1-1 0 0,-1 1 0 0 0,1 0 1 0 0,0 0-1 0 0,0 0 0 0 0,-1 0 1 0 0,1 0-1 0 0,0 0 0 0 0,0 0 1 0 0,0-1-1 0 0,0 1 0 0 0,-1 0 1 0 0,1 0-1 0 0,0 0 0 0 0,0-1 1 0 0,0 1-1 0 0,0 0 0 0 0,0 0 1 0 0,0 0-1 0 0,-1-1 0 0 0,1 1 1 0 0,0 0-1 0 0,0 0 0 0 0,0-1 1 0 0,-3-6-1377 0 0,1-4-162 0 0,1-3-10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7T20:03:3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15664 0 0,'2'-8'216'0'0,"-2"7"-166"0"0,0 0 0 0 0,0 0 0 0 0,0 0 0 0 0,0 0 0 0 0,0 0 0 0 0,0 0 1 0 0,1 0-1 0 0,-1 0 0 0 0,1 0 0 0 0,-1 0 0 0 0,0 0 0 0 0,1 0 0 0 0,-1 0 0 0 0,1 0 1 0 0,0 0-1 0 0,-1 0 0 0 0,1 1 0 0 0,0-1 0 0 0,0 0 0 0 0,-1 0 0 0 0,1 1 0 0 0,0-1 1 0 0,0 1-1 0 0,0-1 0 0 0,0 1 0 0 0,0-1 0 0 0,0 1 0 0 0,0-1 0 0 0,1 1 0 0 0,46-21 3484 0 0,-34 16-2671 0 0,0-1 1 0 0,25-14-1 0 0,-8 4-99 0 0,36-27 292 0 0,-48 34-823 0 0,77-36 1093 0 0,-95 44-1313 0 0,0 1 0 0 0,0-1 1 0 0,0 1-1 0 0,-1 0 0 0 0,1-1 0 0 0,0 1 1 0 0,0 0-1 0 0,0 0 0 0 0,0 0 0 0 0,-1 0 1 0 0,1 0-1 0 0,0 0 0 0 0,0 0 0 0 0,0 0 1 0 0,0 0-1 0 0,0 0 0 0 0,-1 0 0 0 0,1 0 1 0 0,0 1-1 0 0,0-1 0 0 0,0 0 1 0 0,0 1-1 0 0,-1-1 0 0 0,1 0 0 0 0,0 1 1 0 0,1 0-1 0 0,-2 0 4 0 0,1 0 0 0 0,-1 1 0 0 0,1-1 1 0 0,-1 0-1 0 0,1 0 0 0 0,-1 0 0 0 0,1 1 0 0 0,-1-1 1 0 0,0 0-1 0 0,0 0 0 0 0,0 1 0 0 0,0-1 0 0 0,0 0 1 0 0,0 0-1 0 0,0 3 0 0 0,-2 3-2 0 0,1 0-1 0 0,-1-1 1 0 0,0 1 0 0 0,0 0-1 0 0,-5 8 1 0 0,-14 24 67 0 0,-54 109 1044 0 0,63-123-916 0 0,2 1 0 0 0,1 1 0 0 0,-10 51 0 0 0,18-71-271 0 0,0-4-139 0 0,1 0-1 0 0,-1-1 1 0 0,1 1-1 0 0,0 0 0 0 0,0 0 1 0 0,0 0-1 0 0,0 4 1 0 0,1-6 86 0 0,-1-1-1 0 0,0 1 1 0 0,1 0 0 0 0,-1-1 0 0 0,0 1 0 0 0,1 0 0 0 0,-1-1-1 0 0,1 1 1 0 0,-1-1 0 0 0,1 1 0 0 0,-1-1 0 0 0,1 1 0 0 0,-1-1-1 0 0,1 1 1 0 0,0-1 0 0 0,-1 1 0 0 0,1-1 0 0 0,0 0 0 0 0,-1 1-1 0 0,1-1 1 0 0,0 0 0 0 0,-1 0 0 0 0,1 0 0 0 0,0 1 0 0 0,0-1-1 0 0,-1 0 1 0 0,1 0 0 0 0,0 0 0 0 0,0 0 0 0 0,-1 0 0 0 0,1 0-1 0 0,0-1 1 0 0,0 1 0 0 0,0 0 0 0 0,11-2-8752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0.xml"/><Relationship Id="rId21" Type="http://schemas.openxmlformats.org/officeDocument/2006/relationships/image" Target="../media/image397.png"/><Relationship Id="rId42" Type="http://schemas.openxmlformats.org/officeDocument/2006/relationships/customXml" Target="../ink/ink408.xml"/><Relationship Id="rId47" Type="http://schemas.openxmlformats.org/officeDocument/2006/relationships/image" Target="../media/image410.png"/><Relationship Id="rId63" Type="http://schemas.openxmlformats.org/officeDocument/2006/relationships/image" Target="../media/image418.png"/><Relationship Id="rId68" Type="http://schemas.openxmlformats.org/officeDocument/2006/relationships/customXml" Target="../ink/ink421.xml"/><Relationship Id="rId84" Type="http://schemas.openxmlformats.org/officeDocument/2006/relationships/customXml" Target="../ink/ink429.xml"/><Relationship Id="rId89" Type="http://schemas.openxmlformats.org/officeDocument/2006/relationships/image" Target="../media/image431.png"/><Relationship Id="rId16" Type="http://schemas.openxmlformats.org/officeDocument/2006/relationships/customXml" Target="../ink/ink395.xml"/><Relationship Id="rId11" Type="http://schemas.openxmlformats.org/officeDocument/2006/relationships/image" Target="../media/image392.png"/><Relationship Id="rId32" Type="http://schemas.openxmlformats.org/officeDocument/2006/relationships/customXml" Target="../ink/ink403.xml"/><Relationship Id="rId37" Type="http://schemas.openxmlformats.org/officeDocument/2006/relationships/image" Target="../media/image405.png"/><Relationship Id="rId53" Type="http://schemas.openxmlformats.org/officeDocument/2006/relationships/image" Target="../media/image413.png"/><Relationship Id="rId58" Type="http://schemas.openxmlformats.org/officeDocument/2006/relationships/customXml" Target="../ink/ink416.xml"/><Relationship Id="rId74" Type="http://schemas.openxmlformats.org/officeDocument/2006/relationships/customXml" Target="../ink/ink424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5" Type="http://schemas.openxmlformats.org/officeDocument/2006/relationships/image" Target="../media/image389.png"/><Relationship Id="rId90" Type="http://schemas.openxmlformats.org/officeDocument/2006/relationships/customXml" Target="../ink/ink432.xml"/><Relationship Id="rId95" Type="http://schemas.openxmlformats.org/officeDocument/2006/relationships/image" Target="../media/image434.png"/><Relationship Id="rId22" Type="http://schemas.openxmlformats.org/officeDocument/2006/relationships/customXml" Target="../ink/ink398.xml"/><Relationship Id="rId27" Type="http://schemas.openxmlformats.org/officeDocument/2006/relationships/image" Target="../media/image400.png"/><Relationship Id="rId43" Type="http://schemas.openxmlformats.org/officeDocument/2006/relationships/image" Target="../media/image408.png"/><Relationship Id="rId48" Type="http://schemas.openxmlformats.org/officeDocument/2006/relationships/customXml" Target="../ink/ink411.xml"/><Relationship Id="rId64" Type="http://schemas.openxmlformats.org/officeDocument/2006/relationships/customXml" Target="../ink/ink419.xml"/><Relationship Id="rId69" Type="http://schemas.openxmlformats.org/officeDocument/2006/relationships/image" Target="../media/image421.png"/><Relationship Id="rId80" Type="http://schemas.openxmlformats.org/officeDocument/2006/relationships/customXml" Target="../ink/ink427.xml"/><Relationship Id="rId85" Type="http://schemas.openxmlformats.org/officeDocument/2006/relationships/image" Target="../media/image429.png"/><Relationship Id="rId12" Type="http://schemas.openxmlformats.org/officeDocument/2006/relationships/customXml" Target="../ink/ink393.xml"/><Relationship Id="rId17" Type="http://schemas.openxmlformats.org/officeDocument/2006/relationships/image" Target="../media/image395.png"/><Relationship Id="rId25" Type="http://schemas.openxmlformats.org/officeDocument/2006/relationships/image" Target="../media/image399.png"/><Relationship Id="rId33" Type="http://schemas.openxmlformats.org/officeDocument/2006/relationships/image" Target="../media/image403.png"/><Relationship Id="rId38" Type="http://schemas.openxmlformats.org/officeDocument/2006/relationships/customXml" Target="../ink/ink406.xml"/><Relationship Id="rId46" Type="http://schemas.openxmlformats.org/officeDocument/2006/relationships/customXml" Target="../ink/ink410.xml"/><Relationship Id="rId59" Type="http://schemas.openxmlformats.org/officeDocument/2006/relationships/image" Target="../media/image416.png"/><Relationship Id="rId67" Type="http://schemas.openxmlformats.org/officeDocument/2006/relationships/image" Target="../media/image420.png"/><Relationship Id="rId103" Type="http://schemas.openxmlformats.org/officeDocument/2006/relationships/image" Target="../media/image438.png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54" Type="http://schemas.openxmlformats.org/officeDocument/2006/relationships/customXml" Target="../ink/ink414.xml"/><Relationship Id="rId62" Type="http://schemas.openxmlformats.org/officeDocument/2006/relationships/customXml" Target="../ink/ink418.xml"/><Relationship Id="rId70" Type="http://schemas.openxmlformats.org/officeDocument/2006/relationships/customXml" Target="../ink/ink422.xml"/><Relationship Id="rId75" Type="http://schemas.openxmlformats.org/officeDocument/2006/relationships/image" Target="../media/image424.png"/><Relationship Id="rId83" Type="http://schemas.openxmlformats.org/officeDocument/2006/relationships/image" Target="../media/image428.png"/><Relationship Id="rId88" Type="http://schemas.openxmlformats.org/officeDocument/2006/relationships/customXml" Target="../ink/ink431.xml"/><Relationship Id="rId91" Type="http://schemas.openxmlformats.org/officeDocument/2006/relationships/image" Target="../media/image432.png"/><Relationship Id="rId96" Type="http://schemas.openxmlformats.org/officeDocument/2006/relationships/customXml" Target="../ink/ink435.xml"/><Relationship Id="rId1" Type="http://schemas.openxmlformats.org/officeDocument/2006/relationships/tags" Target="../tags/tag9.xml"/><Relationship Id="rId6" Type="http://schemas.openxmlformats.org/officeDocument/2006/relationships/customXml" Target="../ink/ink390.xml"/><Relationship Id="rId15" Type="http://schemas.openxmlformats.org/officeDocument/2006/relationships/image" Target="../media/image394.png"/><Relationship Id="rId23" Type="http://schemas.openxmlformats.org/officeDocument/2006/relationships/image" Target="../media/image398.png"/><Relationship Id="rId28" Type="http://schemas.openxmlformats.org/officeDocument/2006/relationships/customXml" Target="../ink/ink401.xml"/><Relationship Id="rId36" Type="http://schemas.openxmlformats.org/officeDocument/2006/relationships/customXml" Target="../ink/ink405.xml"/><Relationship Id="rId49" Type="http://schemas.openxmlformats.org/officeDocument/2006/relationships/image" Target="../media/image411.png"/><Relationship Id="rId57" Type="http://schemas.openxmlformats.org/officeDocument/2006/relationships/image" Target="../media/image415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44" Type="http://schemas.openxmlformats.org/officeDocument/2006/relationships/customXml" Target="../ink/ink409.xml"/><Relationship Id="rId52" Type="http://schemas.openxmlformats.org/officeDocument/2006/relationships/customXml" Target="../ink/ink413.xml"/><Relationship Id="rId60" Type="http://schemas.openxmlformats.org/officeDocument/2006/relationships/customXml" Target="../ink/ink417.xml"/><Relationship Id="rId65" Type="http://schemas.openxmlformats.org/officeDocument/2006/relationships/image" Target="../media/image419.png"/><Relationship Id="rId73" Type="http://schemas.openxmlformats.org/officeDocument/2006/relationships/image" Target="../media/image423.png"/><Relationship Id="rId78" Type="http://schemas.openxmlformats.org/officeDocument/2006/relationships/customXml" Target="../ink/ink426.xml"/><Relationship Id="rId81" Type="http://schemas.openxmlformats.org/officeDocument/2006/relationships/image" Target="../media/image427.png"/><Relationship Id="rId86" Type="http://schemas.openxmlformats.org/officeDocument/2006/relationships/customXml" Target="../ink/ink430.xml"/><Relationship Id="rId94" Type="http://schemas.openxmlformats.org/officeDocument/2006/relationships/customXml" Target="../ink/ink434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4" Type="http://schemas.openxmlformats.org/officeDocument/2006/relationships/customXml" Target="../ink/ink389.xml"/><Relationship Id="rId9" Type="http://schemas.openxmlformats.org/officeDocument/2006/relationships/image" Target="../media/image391.png"/><Relationship Id="rId13" Type="http://schemas.openxmlformats.org/officeDocument/2006/relationships/image" Target="../media/image393.png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34" Type="http://schemas.openxmlformats.org/officeDocument/2006/relationships/customXml" Target="../ink/ink404.xml"/><Relationship Id="rId50" Type="http://schemas.openxmlformats.org/officeDocument/2006/relationships/customXml" Target="../ink/ink412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7" Type="http://schemas.openxmlformats.org/officeDocument/2006/relationships/image" Target="../media/image390.png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" Type="http://schemas.openxmlformats.org/officeDocument/2006/relationships/tags" Target="../tags/tag10.xml"/><Relationship Id="rId29" Type="http://schemas.openxmlformats.org/officeDocument/2006/relationships/image" Target="../media/image401.png"/><Relationship Id="rId24" Type="http://schemas.openxmlformats.org/officeDocument/2006/relationships/customXml" Target="../ink/ink399.xml"/><Relationship Id="rId40" Type="http://schemas.openxmlformats.org/officeDocument/2006/relationships/customXml" Target="../ink/ink407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" Type="http://schemas.openxmlformats.org/officeDocument/2006/relationships/image" Target="../media/image396.png"/><Relationship Id="rId14" Type="http://schemas.openxmlformats.org/officeDocument/2006/relationships/customXml" Target="../ink/ink394.xml"/><Relationship Id="rId30" Type="http://schemas.openxmlformats.org/officeDocument/2006/relationships/customXml" Target="../ink/ink402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8" Type="http://schemas.openxmlformats.org/officeDocument/2006/relationships/customXml" Target="../ink/ink39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98" Type="http://schemas.openxmlformats.org/officeDocument/2006/relationships/customXml" Target="../ink/ink436.xml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117" Type="http://schemas.openxmlformats.org/officeDocument/2006/relationships/image" Target="../media/image97.png"/><Relationship Id="rId21" Type="http://schemas.openxmlformats.org/officeDocument/2006/relationships/image" Target="../media/image49.png"/><Relationship Id="rId42" Type="http://schemas.openxmlformats.org/officeDocument/2006/relationships/customXml" Target="../ink/ink60.xml"/><Relationship Id="rId47" Type="http://schemas.openxmlformats.org/officeDocument/2006/relationships/image" Target="../media/image62.png"/><Relationship Id="rId63" Type="http://schemas.openxmlformats.org/officeDocument/2006/relationships/image" Target="../media/image70.png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83.png"/><Relationship Id="rId112" Type="http://schemas.openxmlformats.org/officeDocument/2006/relationships/customXml" Target="../ink/ink95.xml"/><Relationship Id="rId16" Type="http://schemas.openxmlformats.org/officeDocument/2006/relationships/customXml" Target="../ink/ink47.xml"/><Relationship Id="rId107" Type="http://schemas.openxmlformats.org/officeDocument/2006/relationships/image" Target="../media/image92.png"/><Relationship Id="rId11" Type="http://schemas.openxmlformats.org/officeDocument/2006/relationships/image" Target="../media/image44.png"/><Relationship Id="rId32" Type="http://schemas.openxmlformats.org/officeDocument/2006/relationships/customXml" Target="../ink/ink55.xml"/><Relationship Id="rId37" Type="http://schemas.openxmlformats.org/officeDocument/2006/relationships/image" Target="../media/image57.png"/><Relationship Id="rId53" Type="http://schemas.openxmlformats.org/officeDocument/2006/relationships/image" Target="../media/image65.png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image" Target="../media/image78.png"/><Relationship Id="rId102" Type="http://schemas.openxmlformats.org/officeDocument/2006/relationships/customXml" Target="../ink/ink90.xml"/><Relationship Id="rId123" Type="http://schemas.openxmlformats.org/officeDocument/2006/relationships/image" Target="../media/image100.png"/><Relationship Id="rId5" Type="http://schemas.openxmlformats.org/officeDocument/2006/relationships/image" Target="../media/image41.png"/><Relationship Id="rId90" Type="http://schemas.openxmlformats.org/officeDocument/2006/relationships/customXml" Target="../ink/ink84.xml"/><Relationship Id="rId95" Type="http://schemas.openxmlformats.org/officeDocument/2006/relationships/image" Target="../media/image86.png"/><Relationship Id="rId22" Type="http://schemas.openxmlformats.org/officeDocument/2006/relationships/customXml" Target="../ink/ink50.xml"/><Relationship Id="rId27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73.png"/><Relationship Id="rId113" Type="http://schemas.openxmlformats.org/officeDocument/2006/relationships/image" Target="../media/image95.png"/><Relationship Id="rId118" Type="http://schemas.openxmlformats.org/officeDocument/2006/relationships/customXml" Target="../ink/ink98.xml"/><Relationship Id="rId80" Type="http://schemas.openxmlformats.org/officeDocument/2006/relationships/customXml" Target="../ink/ink79.xml"/><Relationship Id="rId85" Type="http://schemas.openxmlformats.org/officeDocument/2006/relationships/image" Target="../media/image81.png"/><Relationship Id="rId12" Type="http://schemas.openxmlformats.org/officeDocument/2006/relationships/customXml" Target="../ink/ink45.xml"/><Relationship Id="rId17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customXml" Target="../ink/ink58.xml"/><Relationship Id="rId59" Type="http://schemas.openxmlformats.org/officeDocument/2006/relationships/image" Target="../media/image68.png"/><Relationship Id="rId103" Type="http://schemas.openxmlformats.org/officeDocument/2006/relationships/image" Target="../media/image90.png"/><Relationship Id="rId108" Type="http://schemas.openxmlformats.org/officeDocument/2006/relationships/customXml" Target="../ink/ink93.xml"/><Relationship Id="rId54" Type="http://schemas.openxmlformats.org/officeDocument/2006/relationships/customXml" Target="../ink/ink66.xml"/><Relationship Id="rId70" Type="http://schemas.openxmlformats.org/officeDocument/2006/relationships/customXml" Target="../ink/ink74.xml"/><Relationship Id="rId75" Type="http://schemas.openxmlformats.org/officeDocument/2006/relationships/image" Target="../media/image76.png"/><Relationship Id="rId91" Type="http://schemas.openxmlformats.org/officeDocument/2006/relationships/image" Target="../media/image84.png"/><Relationship Id="rId96" Type="http://schemas.openxmlformats.org/officeDocument/2006/relationships/customXml" Target="../ink/ink87.xml"/><Relationship Id="rId1" Type="http://schemas.openxmlformats.org/officeDocument/2006/relationships/tags" Target="../tags/tag1.xml"/><Relationship Id="rId6" Type="http://schemas.openxmlformats.org/officeDocument/2006/relationships/customXml" Target="../ink/ink42.xml"/><Relationship Id="rId23" Type="http://schemas.openxmlformats.org/officeDocument/2006/relationships/image" Target="../media/image50.png"/><Relationship Id="rId28" Type="http://schemas.openxmlformats.org/officeDocument/2006/relationships/customXml" Target="../ink/ink53.xml"/><Relationship Id="rId49" Type="http://schemas.openxmlformats.org/officeDocument/2006/relationships/image" Target="../media/image63.png"/><Relationship Id="rId114" Type="http://schemas.openxmlformats.org/officeDocument/2006/relationships/customXml" Target="../ink/ink96.xml"/><Relationship Id="rId119" Type="http://schemas.openxmlformats.org/officeDocument/2006/relationships/image" Target="../media/image98.png"/><Relationship Id="rId44" Type="http://schemas.openxmlformats.org/officeDocument/2006/relationships/customXml" Target="../ink/ink61.xml"/><Relationship Id="rId60" Type="http://schemas.openxmlformats.org/officeDocument/2006/relationships/customXml" Target="../ink/ink69.xml"/><Relationship Id="rId65" Type="http://schemas.openxmlformats.org/officeDocument/2006/relationships/image" Target="../media/image71.png"/><Relationship Id="rId81" Type="http://schemas.openxmlformats.org/officeDocument/2006/relationships/image" Target="../media/image79.png"/><Relationship Id="rId86" Type="http://schemas.openxmlformats.org/officeDocument/2006/relationships/customXml" Target="../ink/ink82.xml"/><Relationship Id="rId4" Type="http://schemas.openxmlformats.org/officeDocument/2006/relationships/customXml" Target="../ink/ink41.xml"/><Relationship Id="rId9" Type="http://schemas.openxmlformats.org/officeDocument/2006/relationships/image" Target="../media/image43.png"/><Relationship Id="rId13" Type="http://schemas.openxmlformats.org/officeDocument/2006/relationships/image" Target="../media/image45.png"/><Relationship Id="rId18" Type="http://schemas.openxmlformats.org/officeDocument/2006/relationships/customXml" Target="../ink/ink48.xml"/><Relationship Id="rId39" Type="http://schemas.openxmlformats.org/officeDocument/2006/relationships/image" Target="../media/image58.png"/><Relationship Id="rId109" Type="http://schemas.openxmlformats.org/officeDocument/2006/relationships/image" Target="../media/image93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66.png"/><Relationship Id="rId76" Type="http://schemas.openxmlformats.org/officeDocument/2006/relationships/customXml" Target="../ink/ink77.xml"/><Relationship Id="rId97" Type="http://schemas.openxmlformats.org/officeDocument/2006/relationships/image" Target="../media/image87.png"/><Relationship Id="rId104" Type="http://schemas.openxmlformats.org/officeDocument/2006/relationships/customXml" Target="../ink/ink91.xml"/><Relationship Id="rId120" Type="http://schemas.openxmlformats.org/officeDocument/2006/relationships/customXml" Target="../ink/ink99.xml"/><Relationship Id="rId7" Type="http://schemas.openxmlformats.org/officeDocument/2006/relationships/image" Target="../media/image42.png"/><Relationship Id="rId71" Type="http://schemas.openxmlformats.org/officeDocument/2006/relationships/image" Target="../media/image74.png"/><Relationship Id="rId92" Type="http://schemas.openxmlformats.org/officeDocument/2006/relationships/customXml" Target="../ink/ink85.xml"/><Relationship Id="rId2" Type="http://schemas.openxmlformats.org/officeDocument/2006/relationships/tags" Target="../tags/tag2.xml"/><Relationship Id="rId29" Type="http://schemas.openxmlformats.org/officeDocument/2006/relationships/image" Target="../media/image53.png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61.png"/><Relationship Id="rId66" Type="http://schemas.openxmlformats.org/officeDocument/2006/relationships/customXml" Target="../ink/ink72.xml"/><Relationship Id="rId87" Type="http://schemas.openxmlformats.org/officeDocument/2006/relationships/image" Target="../media/image82.png"/><Relationship Id="rId110" Type="http://schemas.openxmlformats.org/officeDocument/2006/relationships/customXml" Target="../ink/ink94.xml"/><Relationship Id="rId115" Type="http://schemas.openxmlformats.org/officeDocument/2006/relationships/image" Target="../media/image96.png"/><Relationship Id="rId61" Type="http://schemas.openxmlformats.org/officeDocument/2006/relationships/image" Target="../media/image69.png"/><Relationship Id="rId82" Type="http://schemas.openxmlformats.org/officeDocument/2006/relationships/customXml" Target="../ink/ink80.xml"/><Relationship Id="rId19" Type="http://schemas.openxmlformats.org/officeDocument/2006/relationships/image" Target="../media/image48.png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../media/image56.png"/><Relationship Id="rId56" Type="http://schemas.openxmlformats.org/officeDocument/2006/relationships/customXml" Target="../ink/ink67.xml"/><Relationship Id="rId77" Type="http://schemas.openxmlformats.org/officeDocument/2006/relationships/image" Target="../media/image77.png"/><Relationship Id="rId100" Type="http://schemas.openxmlformats.org/officeDocument/2006/relationships/customXml" Target="../ink/ink89.xml"/><Relationship Id="rId105" Type="http://schemas.openxmlformats.org/officeDocument/2006/relationships/image" Target="../media/image91.png"/><Relationship Id="rId8" Type="http://schemas.openxmlformats.org/officeDocument/2006/relationships/customXml" Target="../ink/ink43.xml"/><Relationship Id="rId51" Type="http://schemas.openxmlformats.org/officeDocument/2006/relationships/image" Target="../media/image64.png"/><Relationship Id="rId72" Type="http://schemas.openxmlformats.org/officeDocument/2006/relationships/customXml" Target="../ink/ink75.xml"/><Relationship Id="rId93" Type="http://schemas.openxmlformats.org/officeDocument/2006/relationships/image" Target="../media/image85.png"/><Relationship Id="rId98" Type="http://schemas.openxmlformats.org/officeDocument/2006/relationships/customXml" Target="../ink/ink88.xml"/><Relationship Id="rId121" Type="http://schemas.openxmlformats.org/officeDocument/2006/relationships/image" Target="../media/image99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51.png"/><Relationship Id="rId46" Type="http://schemas.openxmlformats.org/officeDocument/2006/relationships/customXml" Target="../ink/ink62.xml"/><Relationship Id="rId67" Type="http://schemas.openxmlformats.org/officeDocument/2006/relationships/image" Target="../media/image72.png"/><Relationship Id="rId116" Type="http://schemas.openxmlformats.org/officeDocument/2006/relationships/customXml" Target="../ink/ink97.xml"/><Relationship Id="rId20" Type="http://schemas.openxmlformats.org/officeDocument/2006/relationships/customXml" Target="../ink/ink49.xml"/><Relationship Id="rId41" Type="http://schemas.openxmlformats.org/officeDocument/2006/relationships/image" Target="../media/image59.png"/><Relationship Id="rId62" Type="http://schemas.openxmlformats.org/officeDocument/2006/relationships/customXml" Target="../ink/ink70.xml"/><Relationship Id="rId83" Type="http://schemas.openxmlformats.org/officeDocument/2006/relationships/image" Target="../media/image80.png"/><Relationship Id="rId88" Type="http://schemas.openxmlformats.org/officeDocument/2006/relationships/customXml" Target="../ink/ink83.xml"/><Relationship Id="rId111" Type="http://schemas.openxmlformats.org/officeDocument/2006/relationships/image" Target="../media/image94.png"/><Relationship Id="rId15" Type="http://schemas.openxmlformats.org/officeDocument/2006/relationships/image" Target="../media/image46.png"/><Relationship Id="rId36" Type="http://schemas.openxmlformats.org/officeDocument/2006/relationships/customXml" Target="../ink/ink57.xml"/><Relationship Id="rId57" Type="http://schemas.openxmlformats.org/officeDocument/2006/relationships/image" Target="../media/image67.png"/><Relationship Id="rId106" Type="http://schemas.openxmlformats.org/officeDocument/2006/relationships/customXml" Target="../ink/ink92.xml"/><Relationship Id="rId10" Type="http://schemas.openxmlformats.org/officeDocument/2006/relationships/customXml" Target="../ink/ink44.xml"/><Relationship Id="rId31" Type="http://schemas.openxmlformats.org/officeDocument/2006/relationships/image" Target="../media/image54.png"/><Relationship Id="rId52" Type="http://schemas.openxmlformats.org/officeDocument/2006/relationships/customXml" Target="../ink/ink65.xml"/><Relationship Id="rId73" Type="http://schemas.openxmlformats.org/officeDocument/2006/relationships/image" Target="../media/image75.png"/><Relationship Id="rId78" Type="http://schemas.openxmlformats.org/officeDocument/2006/relationships/customXml" Target="../ink/ink78.xml"/><Relationship Id="rId94" Type="http://schemas.openxmlformats.org/officeDocument/2006/relationships/customXml" Target="../ink/ink86.xml"/><Relationship Id="rId99" Type="http://schemas.openxmlformats.org/officeDocument/2006/relationships/image" Target="../media/image88.png"/><Relationship Id="rId101" Type="http://schemas.openxmlformats.org/officeDocument/2006/relationships/image" Target="../media/image89.png"/><Relationship Id="rId122" Type="http://schemas.openxmlformats.org/officeDocument/2006/relationships/customXml" Target="../ink/ink10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.xml"/><Relationship Id="rId21" Type="http://schemas.openxmlformats.org/officeDocument/2006/relationships/image" Target="../media/image110.png"/><Relationship Id="rId42" Type="http://schemas.openxmlformats.org/officeDocument/2006/relationships/customXml" Target="../ink/ink121.xml"/><Relationship Id="rId47" Type="http://schemas.openxmlformats.org/officeDocument/2006/relationships/image" Target="../media/image123.png"/><Relationship Id="rId63" Type="http://schemas.openxmlformats.org/officeDocument/2006/relationships/image" Target="../media/image131.png"/><Relationship Id="rId68" Type="http://schemas.openxmlformats.org/officeDocument/2006/relationships/customXml" Target="../ink/ink134.xml"/><Relationship Id="rId84" Type="http://schemas.openxmlformats.org/officeDocument/2006/relationships/customXml" Target="../ink/ink142.xml"/><Relationship Id="rId89" Type="http://schemas.openxmlformats.org/officeDocument/2006/relationships/image" Target="../media/image144.png"/><Relationship Id="rId16" Type="http://schemas.openxmlformats.org/officeDocument/2006/relationships/customXml" Target="../ink/ink108.xml"/><Relationship Id="rId11" Type="http://schemas.openxmlformats.org/officeDocument/2006/relationships/image" Target="../media/image105.png"/><Relationship Id="rId32" Type="http://schemas.openxmlformats.org/officeDocument/2006/relationships/customXml" Target="../ink/ink116.xml"/><Relationship Id="rId37" Type="http://schemas.openxmlformats.org/officeDocument/2006/relationships/image" Target="../media/image118.png"/><Relationship Id="rId53" Type="http://schemas.openxmlformats.org/officeDocument/2006/relationships/image" Target="../media/image126.png"/><Relationship Id="rId58" Type="http://schemas.openxmlformats.org/officeDocument/2006/relationships/customXml" Target="../ink/ink129.xml"/><Relationship Id="rId74" Type="http://schemas.openxmlformats.org/officeDocument/2006/relationships/customXml" Target="../ink/ink137.xml"/><Relationship Id="rId79" Type="http://schemas.openxmlformats.org/officeDocument/2006/relationships/image" Target="../media/image139.png"/><Relationship Id="rId5" Type="http://schemas.openxmlformats.org/officeDocument/2006/relationships/image" Target="../media/image102.png"/><Relationship Id="rId90" Type="http://schemas.openxmlformats.org/officeDocument/2006/relationships/customXml" Target="../ink/ink145.xml"/><Relationship Id="rId95" Type="http://schemas.openxmlformats.org/officeDocument/2006/relationships/image" Target="../media/image147.png"/><Relationship Id="rId22" Type="http://schemas.openxmlformats.org/officeDocument/2006/relationships/customXml" Target="../ink/ink111.xml"/><Relationship Id="rId27" Type="http://schemas.openxmlformats.org/officeDocument/2006/relationships/image" Target="../media/image113.png"/><Relationship Id="rId43" Type="http://schemas.openxmlformats.org/officeDocument/2006/relationships/image" Target="../media/image121.png"/><Relationship Id="rId48" Type="http://schemas.openxmlformats.org/officeDocument/2006/relationships/customXml" Target="../ink/ink124.xml"/><Relationship Id="rId64" Type="http://schemas.openxmlformats.org/officeDocument/2006/relationships/customXml" Target="../ink/ink132.xml"/><Relationship Id="rId69" Type="http://schemas.openxmlformats.org/officeDocument/2006/relationships/image" Target="../media/image134.png"/><Relationship Id="rId8" Type="http://schemas.openxmlformats.org/officeDocument/2006/relationships/customXml" Target="../ink/ink104.xml"/><Relationship Id="rId51" Type="http://schemas.openxmlformats.org/officeDocument/2006/relationships/image" Target="../media/image125.png"/><Relationship Id="rId72" Type="http://schemas.openxmlformats.org/officeDocument/2006/relationships/customXml" Target="../ink/ink136.xml"/><Relationship Id="rId80" Type="http://schemas.openxmlformats.org/officeDocument/2006/relationships/customXml" Target="../ink/ink140.xml"/><Relationship Id="rId85" Type="http://schemas.openxmlformats.org/officeDocument/2006/relationships/image" Target="../media/image142.png"/><Relationship Id="rId93" Type="http://schemas.openxmlformats.org/officeDocument/2006/relationships/image" Target="../media/image146.png"/><Relationship Id="rId3" Type="http://schemas.openxmlformats.org/officeDocument/2006/relationships/image" Target="../media/image101.png"/><Relationship Id="rId12" Type="http://schemas.openxmlformats.org/officeDocument/2006/relationships/customXml" Target="../ink/ink106.xml"/><Relationship Id="rId17" Type="http://schemas.openxmlformats.org/officeDocument/2006/relationships/image" Target="../media/image108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19.xml"/><Relationship Id="rId46" Type="http://schemas.openxmlformats.org/officeDocument/2006/relationships/customXml" Target="../ink/ink123.xml"/><Relationship Id="rId59" Type="http://schemas.openxmlformats.org/officeDocument/2006/relationships/image" Target="../media/image129.png"/><Relationship Id="rId67" Type="http://schemas.openxmlformats.org/officeDocument/2006/relationships/image" Target="../media/image133.png"/><Relationship Id="rId20" Type="http://schemas.openxmlformats.org/officeDocument/2006/relationships/customXml" Target="../ink/ink110.xml"/><Relationship Id="rId41" Type="http://schemas.openxmlformats.org/officeDocument/2006/relationships/image" Target="../media/image120.png"/><Relationship Id="rId54" Type="http://schemas.openxmlformats.org/officeDocument/2006/relationships/customXml" Target="../ink/ink127.xml"/><Relationship Id="rId62" Type="http://schemas.openxmlformats.org/officeDocument/2006/relationships/customXml" Target="../ink/ink131.xml"/><Relationship Id="rId70" Type="http://schemas.openxmlformats.org/officeDocument/2006/relationships/customXml" Target="../ink/ink135.xml"/><Relationship Id="rId75" Type="http://schemas.openxmlformats.org/officeDocument/2006/relationships/image" Target="../media/image137.png"/><Relationship Id="rId83" Type="http://schemas.openxmlformats.org/officeDocument/2006/relationships/image" Target="../media/image141.png"/><Relationship Id="rId88" Type="http://schemas.openxmlformats.org/officeDocument/2006/relationships/customXml" Target="../ink/ink144.xml"/><Relationship Id="rId91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5" Type="http://schemas.openxmlformats.org/officeDocument/2006/relationships/image" Target="../media/image107.png"/><Relationship Id="rId23" Type="http://schemas.openxmlformats.org/officeDocument/2006/relationships/image" Target="../media/image111.png"/><Relationship Id="rId28" Type="http://schemas.openxmlformats.org/officeDocument/2006/relationships/customXml" Target="../ink/ink114.xml"/><Relationship Id="rId36" Type="http://schemas.openxmlformats.org/officeDocument/2006/relationships/customXml" Target="../ink/ink118.xml"/><Relationship Id="rId49" Type="http://schemas.openxmlformats.org/officeDocument/2006/relationships/image" Target="../media/image124.png"/><Relationship Id="rId57" Type="http://schemas.openxmlformats.org/officeDocument/2006/relationships/image" Target="../media/image128.png"/><Relationship Id="rId10" Type="http://schemas.openxmlformats.org/officeDocument/2006/relationships/customXml" Target="../ink/ink105.xml"/><Relationship Id="rId31" Type="http://schemas.openxmlformats.org/officeDocument/2006/relationships/image" Target="../media/image115.png"/><Relationship Id="rId44" Type="http://schemas.openxmlformats.org/officeDocument/2006/relationships/customXml" Target="../ink/ink122.xml"/><Relationship Id="rId52" Type="http://schemas.openxmlformats.org/officeDocument/2006/relationships/customXml" Target="../ink/ink126.xml"/><Relationship Id="rId60" Type="http://schemas.openxmlformats.org/officeDocument/2006/relationships/customXml" Target="../ink/ink130.xml"/><Relationship Id="rId65" Type="http://schemas.openxmlformats.org/officeDocument/2006/relationships/image" Target="../media/image132.png"/><Relationship Id="rId73" Type="http://schemas.openxmlformats.org/officeDocument/2006/relationships/image" Target="../media/image136.png"/><Relationship Id="rId78" Type="http://schemas.openxmlformats.org/officeDocument/2006/relationships/customXml" Target="../ink/ink139.xml"/><Relationship Id="rId81" Type="http://schemas.openxmlformats.org/officeDocument/2006/relationships/image" Target="../media/image140.png"/><Relationship Id="rId86" Type="http://schemas.openxmlformats.org/officeDocument/2006/relationships/customXml" Target="../ink/ink143.xml"/><Relationship Id="rId94" Type="http://schemas.openxmlformats.org/officeDocument/2006/relationships/customXml" Target="../ink/ink147.xml"/><Relationship Id="rId4" Type="http://schemas.openxmlformats.org/officeDocument/2006/relationships/customXml" Target="../ink/ink102.xml"/><Relationship Id="rId9" Type="http://schemas.openxmlformats.org/officeDocument/2006/relationships/image" Target="../media/image104.png"/><Relationship Id="rId13" Type="http://schemas.openxmlformats.org/officeDocument/2006/relationships/image" Target="../media/image106.png"/><Relationship Id="rId18" Type="http://schemas.openxmlformats.org/officeDocument/2006/relationships/customXml" Target="../ink/ink109.xml"/><Relationship Id="rId39" Type="http://schemas.openxmlformats.org/officeDocument/2006/relationships/image" Target="../media/image119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27.png"/><Relationship Id="rId76" Type="http://schemas.openxmlformats.org/officeDocument/2006/relationships/customXml" Target="../ink/ink138.xml"/><Relationship Id="rId7" Type="http://schemas.openxmlformats.org/officeDocument/2006/relationships/image" Target="../media/image103.png"/><Relationship Id="rId71" Type="http://schemas.openxmlformats.org/officeDocument/2006/relationships/image" Target="../media/image135.png"/><Relationship Id="rId92" Type="http://schemas.openxmlformats.org/officeDocument/2006/relationships/customXml" Target="../ink/ink146.xml"/><Relationship Id="rId2" Type="http://schemas.openxmlformats.org/officeDocument/2006/relationships/customXml" Target="../ink/ink101.xml"/><Relationship Id="rId29" Type="http://schemas.openxmlformats.org/officeDocument/2006/relationships/image" Target="../media/image114.png"/><Relationship Id="rId24" Type="http://schemas.openxmlformats.org/officeDocument/2006/relationships/customXml" Target="../ink/ink112.xml"/><Relationship Id="rId40" Type="http://schemas.openxmlformats.org/officeDocument/2006/relationships/customXml" Target="../ink/ink120.xml"/><Relationship Id="rId45" Type="http://schemas.openxmlformats.org/officeDocument/2006/relationships/image" Target="../media/image122.png"/><Relationship Id="rId66" Type="http://schemas.openxmlformats.org/officeDocument/2006/relationships/customXml" Target="../ink/ink133.xml"/><Relationship Id="rId87" Type="http://schemas.openxmlformats.org/officeDocument/2006/relationships/image" Target="../media/image143.png"/><Relationship Id="rId61" Type="http://schemas.openxmlformats.org/officeDocument/2006/relationships/image" Target="../media/image130.png"/><Relationship Id="rId82" Type="http://schemas.openxmlformats.org/officeDocument/2006/relationships/customXml" Target="../ink/ink141.xml"/><Relationship Id="rId19" Type="http://schemas.openxmlformats.org/officeDocument/2006/relationships/image" Target="../media/image109.png"/><Relationship Id="rId14" Type="http://schemas.openxmlformats.org/officeDocument/2006/relationships/customXml" Target="../ink/ink107.xml"/><Relationship Id="rId30" Type="http://schemas.openxmlformats.org/officeDocument/2006/relationships/customXml" Target="../ink/ink115.xml"/><Relationship Id="rId35" Type="http://schemas.openxmlformats.org/officeDocument/2006/relationships/image" Target="../media/image117.png"/><Relationship Id="rId56" Type="http://schemas.openxmlformats.org/officeDocument/2006/relationships/customXml" Target="../ink/ink128.xml"/><Relationship Id="rId77" Type="http://schemas.openxmlformats.org/officeDocument/2006/relationships/image" Target="../media/image13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156.png"/><Relationship Id="rId42" Type="http://schemas.openxmlformats.org/officeDocument/2006/relationships/customXml" Target="../ink/ink167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180.xml"/><Relationship Id="rId84" Type="http://schemas.openxmlformats.org/officeDocument/2006/relationships/customXml" Target="../ink/ink188.xml"/><Relationship Id="rId89" Type="http://schemas.openxmlformats.org/officeDocument/2006/relationships/image" Target="../media/image190.png"/><Relationship Id="rId112" Type="http://schemas.openxmlformats.org/officeDocument/2006/relationships/customXml" Target="../ink/ink202.xml"/><Relationship Id="rId16" Type="http://schemas.openxmlformats.org/officeDocument/2006/relationships/customXml" Target="../ink/ink154.xml"/><Relationship Id="rId107" Type="http://schemas.openxmlformats.org/officeDocument/2006/relationships/image" Target="../media/image199.png"/><Relationship Id="rId11" Type="http://schemas.openxmlformats.org/officeDocument/2006/relationships/image" Target="../media/image151.png"/><Relationship Id="rId32" Type="http://schemas.openxmlformats.org/officeDocument/2006/relationships/customXml" Target="../ink/ink162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175.xml"/><Relationship Id="rId74" Type="http://schemas.openxmlformats.org/officeDocument/2006/relationships/customXml" Target="../ink/ink183.xml"/><Relationship Id="rId79" Type="http://schemas.openxmlformats.org/officeDocument/2006/relationships/image" Target="../media/image185.png"/><Relationship Id="rId102" Type="http://schemas.openxmlformats.org/officeDocument/2006/relationships/customXml" Target="../ink/ink197.xml"/><Relationship Id="rId5" Type="http://schemas.openxmlformats.org/officeDocument/2006/relationships/image" Target="../media/image148.png"/><Relationship Id="rId90" Type="http://schemas.openxmlformats.org/officeDocument/2006/relationships/customXml" Target="../ink/ink191.xml"/><Relationship Id="rId95" Type="http://schemas.openxmlformats.org/officeDocument/2006/relationships/image" Target="../media/image193.png"/><Relationship Id="rId22" Type="http://schemas.openxmlformats.org/officeDocument/2006/relationships/customXml" Target="../ink/ink157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80.png"/><Relationship Id="rId113" Type="http://schemas.openxmlformats.org/officeDocument/2006/relationships/image" Target="../media/image202.png"/><Relationship Id="rId80" Type="http://schemas.openxmlformats.org/officeDocument/2006/relationships/customXml" Target="../ink/ink186.xml"/><Relationship Id="rId85" Type="http://schemas.openxmlformats.org/officeDocument/2006/relationships/image" Target="../media/image188.png"/><Relationship Id="rId12" Type="http://schemas.openxmlformats.org/officeDocument/2006/relationships/customXml" Target="../ink/ink152.xml"/><Relationship Id="rId17" Type="http://schemas.openxmlformats.org/officeDocument/2006/relationships/image" Target="../media/image154.png"/><Relationship Id="rId33" Type="http://schemas.openxmlformats.org/officeDocument/2006/relationships/image" Target="../media/image162.png"/><Relationship Id="rId38" Type="http://schemas.openxmlformats.org/officeDocument/2006/relationships/customXml" Target="../ink/ink165.xml"/><Relationship Id="rId59" Type="http://schemas.openxmlformats.org/officeDocument/2006/relationships/image" Target="../media/image175.png"/><Relationship Id="rId103" Type="http://schemas.openxmlformats.org/officeDocument/2006/relationships/image" Target="../media/image197.png"/><Relationship Id="rId108" Type="http://schemas.openxmlformats.org/officeDocument/2006/relationships/customXml" Target="../ink/ink200.xml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83.png"/><Relationship Id="rId91" Type="http://schemas.openxmlformats.org/officeDocument/2006/relationships/image" Target="../media/image191.png"/><Relationship Id="rId96" Type="http://schemas.openxmlformats.org/officeDocument/2006/relationships/customXml" Target="../ink/ink194.xml"/><Relationship Id="rId1" Type="http://schemas.openxmlformats.org/officeDocument/2006/relationships/tags" Target="../tags/tag3.xml"/><Relationship Id="rId6" Type="http://schemas.openxmlformats.org/officeDocument/2006/relationships/customXml" Target="../ink/ink149.xml"/><Relationship Id="rId15" Type="http://schemas.openxmlformats.org/officeDocument/2006/relationships/image" Target="../media/image153.png"/><Relationship Id="rId23" Type="http://schemas.openxmlformats.org/officeDocument/2006/relationships/image" Target="../media/image157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6" Type="http://schemas.openxmlformats.org/officeDocument/2006/relationships/customXml" Target="../ink/ink199.xml"/><Relationship Id="rId10" Type="http://schemas.openxmlformats.org/officeDocument/2006/relationships/customXml" Target="../ink/ink151.xml"/><Relationship Id="rId31" Type="http://schemas.openxmlformats.org/officeDocument/2006/relationships/image" Target="../media/image161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78.png"/><Relationship Id="rId73" Type="http://schemas.openxmlformats.org/officeDocument/2006/relationships/image" Target="../media/image182.png"/><Relationship Id="rId78" Type="http://schemas.openxmlformats.org/officeDocument/2006/relationships/customXml" Target="../ink/ink185.xml"/><Relationship Id="rId81" Type="http://schemas.openxmlformats.org/officeDocument/2006/relationships/image" Target="../media/image186.png"/><Relationship Id="rId86" Type="http://schemas.openxmlformats.org/officeDocument/2006/relationships/customXml" Target="../ink/ink189.xml"/><Relationship Id="rId94" Type="http://schemas.openxmlformats.org/officeDocument/2006/relationships/customXml" Target="../ink/ink193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4" Type="http://schemas.openxmlformats.org/officeDocument/2006/relationships/customXml" Target="../ink/ink148.xml"/><Relationship Id="rId9" Type="http://schemas.openxmlformats.org/officeDocument/2006/relationships/image" Target="../media/image150.png"/><Relationship Id="rId13" Type="http://schemas.openxmlformats.org/officeDocument/2006/relationships/image" Target="../media/image152.png"/><Relationship Id="rId18" Type="http://schemas.openxmlformats.org/officeDocument/2006/relationships/customXml" Target="../ink/ink155.xml"/><Relationship Id="rId39" Type="http://schemas.openxmlformats.org/officeDocument/2006/relationships/image" Target="../media/image165.png"/><Relationship Id="rId109" Type="http://schemas.openxmlformats.org/officeDocument/2006/relationships/image" Target="../media/image200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73.png"/><Relationship Id="rId76" Type="http://schemas.openxmlformats.org/officeDocument/2006/relationships/customXml" Target="../ink/ink184.xml"/><Relationship Id="rId97" Type="http://schemas.openxmlformats.org/officeDocument/2006/relationships/image" Target="../media/image194.png"/><Relationship Id="rId104" Type="http://schemas.openxmlformats.org/officeDocument/2006/relationships/customXml" Target="../ink/ink198.xml"/><Relationship Id="rId7" Type="http://schemas.openxmlformats.org/officeDocument/2006/relationships/image" Target="../media/image149.png"/><Relationship Id="rId71" Type="http://schemas.openxmlformats.org/officeDocument/2006/relationships/image" Target="../media/image181.png"/><Relationship Id="rId92" Type="http://schemas.openxmlformats.org/officeDocument/2006/relationships/customXml" Target="../ink/ink192.xml"/><Relationship Id="rId2" Type="http://schemas.openxmlformats.org/officeDocument/2006/relationships/tags" Target="../tags/tag4.xml"/><Relationship Id="rId29" Type="http://schemas.openxmlformats.org/officeDocument/2006/relationships/image" Target="../media/image160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68.png"/><Relationship Id="rId66" Type="http://schemas.openxmlformats.org/officeDocument/2006/relationships/customXml" Target="../ink/ink179.xml"/><Relationship Id="rId87" Type="http://schemas.openxmlformats.org/officeDocument/2006/relationships/image" Target="../media/image189.png"/><Relationship Id="rId110" Type="http://schemas.openxmlformats.org/officeDocument/2006/relationships/customXml" Target="../ink/ink201.xml"/><Relationship Id="rId61" Type="http://schemas.openxmlformats.org/officeDocument/2006/relationships/image" Target="../media/image176.png"/><Relationship Id="rId82" Type="http://schemas.openxmlformats.org/officeDocument/2006/relationships/customXml" Target="../ink/ink187.xml"/><Relationship Id="rId19" Type="http://schemas.openxmlformats.org/officeDocument/2006/relationships/image" Target="../media/image155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163.png"/><Relationship Id="rId56" Type="http://schemas.openxmlformats.org/officeDocument/2006/relationships/customXml" Target="../ink/ink174.xml"/><Relationship Id="rId77" Type="http://schemas.openxmlformats.org/officeDocument/2006/relationships/image" Target="../media/image184.png"/><Relationship Id="rId100" Type="http://schemas.openxmlformats.org/officeDocument/2006/relationships/customXml" Target="../ink/ink196.xml"/><Relationship Id="rId105" Type="http://schemas.openxmlformats.org/officeDocument/2006/relationships/image" Target="../media/image198.png"/><Relationship Id="rId8" Type="http://schemas.openxmlformats.org/officeDocument/2006/relationships/customXml" Target="../ink/ink150.xml"/><Relationship Id="rId51" Type="http://schemas.openxmlformats.org/officeDocument/2006/relationships/image" Target="../media/image171.png"/><Relationship Id="rId72" Type="http://schemas.openxmlformats.org/officeDocument/2006/relationships/customXml" Target="../ink/ink182.xml"/><Relationship Id="rId93" Type="http://schemas.openxmlformats.org/officeDocument/2006/relationships/image" Target="../media/image192.png"/><Relationship Id="rId98" Type="http://schemas.openxmlformats.org/officeDocument/2006/relationships/customXml" Target="../ink/ink195.xm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158.png"/><Relationship Id="rId46" Type="http://schemas.openxmlformats.org/officeDocument/2006/relationships/customXml" Target="../ink/ink169.xml"/><Relationship Id="rId67" Type="http://schemas.openxmlformats.org/officeDocument/2006/relationships/image" Target="../media/image179.png"/><Relationship Id="rId20" Type="http://schemas.openxmlformats.org/officeDocument/2006/relationships/customXml" Target="../ink/ink156.xml"/><Relationship Id="rId41" Type="http://schemas.openxmlformats.org/officeDocument/2006/relationships/image" Target="../media/image166.png"/><Relationship Id="rId62" Type="http://schemas.openxmlformats.org/officeDocument/2006/relationships/customXml" Target="../ink/ink177.xml"/><Relationship Id="rId83" Type="http://schemas.openxmlformats.org/officeDocument/2006/relationships/image" Target="../media/image187.png"/><Relationship Id="rId88" Type="http://schemas.openxmlformats.org/officeDocument/2006/relationships/customXml" Target="../ink/ink190.xml"/><Relationship Id="rId111" Type="http://schemas.openxmlformats.org/officeDocument/2006/relationships/image" Target="../media/image20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59" Type="http://schemas.openxmlformats.org/officeDocument/2006/relationships/image" Target="../media/image246.png"/><Relationship Id="rId170" Type="http://schemas.openxmlformats.org/officeDocument/2006/relationships/customXml" Target="../ink/ink253.xml"/><Relationship Id="rId191" Type="http://schemas.openxmlformats.org/officeDocument/2006/relationships/image" Target="../media/image262.png"/><Relationship Id="rId205" Type="http://schemas.openxmlformats.org/officeDocument/2006/relationships/image" Target="../media/image269.png"/><Relationship Id="rId107" Type="http://schemas.openxmlformats.org/officeDocument/2006/relationships/image" Target="../media/image220.png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149" Type="http://schemas.openxmlformats.org/officeDocument/2006/relationships/image" Target="../media/image241.png"/><Relationship Id="rId95" Type="http://schemas.openxmlformats.org/officeDocument/2006/relationships/image" Target="../media/image214.png"/><Relationship Id="rId160" Type="http://schemas.openxmlformats.org/officeDocument/2006/relationships/customXml" Target="../ink/ink248.xml"/><Relationship Id="rId181" Type="http://schemas.openxmlformats.org/officeDocument/2006/relationships/image" Target="../media/image257.png"/><Relationship Id="rId211" Type="http://schemas.openxmlformats.org/officeDocument/2006/relationships/image" Target="../media/image272.png"/><Relationship Id="rId113" Type="http://schemas.openxmlformats.org/officeDocument/2006/relationships/image" Target="../media/image223.png"/><Relationship Id="rId118" Type="http://schemas.openxmlformats.org/officeDocument/2006/relationships/customXml" Target="../ink/ink227.xml"/><Relationship Id="rId134" Type="http://schemas.openxmlformats.org/officeDocument/2006/relationships/customXml" Target="../ink/ink235.xml"/><Relationship Id="rId139" Type="http://schemas.openxmlformats.org/officeDocument/2006/relationships/image" Target="../media/image236.png"/><Relationship Id="rId80" Type="http://schemas.openxmlformats.org/officeDocument/2006/relationships/customXml" Target="../ink/ink208.xml"/><Relationship Id="rId85" Type="http://schemas.openxmlformats.org/officeDocument/2006/relationships/image" Target="../media/image209.png"/><Relationship Id="rId150" Type="http://schemas.openxmlformats.org/officeDocument/2006/relationships/customXml" Target="../ink/ink243.xml"/><Relationship Id="rId155" Type="http://schemas.openxmlformats.org/officeDocument/2006/relationships/image" Target="../media/image244.png"/><Relationship Id="rId171" Type="http://schemas.openxmlformats.org/officeDocument/2006/relationships/image" Target="../media/image252.png"/><Relationship Id="rId176" Type="http://schemas.openxmlformats.org/officeDocument/2006/relationships/customXml" Target="../ink/ink256.xml"/><Relationship Id="rId192" Type="http://schemas.openxmlformats.org/officeDocument/2006/relationships/customXml" Target="../ink/ink264.xml"/><Relationship Id="rId197" Type="http://schemas.openxmlformats.org/officeDocument/2006/relationships/image" Target="../media/image265.png"/><Relationship Id="rId206" Type="http://schemas.openxmlformats.org/officeDocument/2006/relationships/customXml" Target="../ink/ink271.xml"/><Relationship Id="rId201" Type="http://schemas.openxmlformats.org/officeDocument/2006/relationships/image" Target="../media/image267.png"/><Relationship Id="rId103" Type="http://schemas.openxmlformats.org/officeDocument/2006/relationships/image" Target="../media/image218.png"/><Relationship Id="rId108" Type="http://schemas.openxmlformats.org/officeDocument/2006/relationships/customXml" Target="../ink/ink222.xml"/><Relationship Id="rId124" Type="http://schemas.openxmlformats.org/officeDocument/2006/relationships/customXml" Target="../ink/ink230.xml"/><Relationship Id="rId129" Type="http://schemas.openxmlformats.org/officeDocument/2006/relationships/image" Target="../media/image231.png"/><Relationship Id="rId75" Type="http://schemas.openxmlformats.org/officeDocument/2006/relationships/image" Target="../media/image204.png"/><Relationship Id="rId91" Type="http://schemas.openxmlformats.org/officeDocument/2006/relationships/image" Target="../media/image212.png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45" Type="http://schemas.openxmlformats.org/officeDocument/2006/relationships/image" Target="../media/image239.png"/><Relationship Id="rId161" Type="http://schemas.openxmlformats.org/officeDocument/2006/relationships/image" Target="../media/image247.png"/><Relationship Id="rId166" Type="http://schemas.openxmlformats.org/officeDocument/2006/relationships/customXml" Target="../ink/ink251.xml"/><Relationship Id="rId182" Type="http://schemas.openxmlformats.org/officeDocument/2006/relationships/customXml" Target="../ink/ink259.xml"/><Relationship Id="rId187" Type="http://schemas.openxmlformats.org/officeDocument/2006/relationships/image" Target="../media/image260.png"/><Relationship Id="rId1" Type="http://schemas.openxmlformats.org/officeDocument/2006/relationships/tags" Target="../tags/tag5.xml"/><Relationship Id="rId212" Type="http://schemas.openxmlformats.org/officeDocument/2006/relationships/customXml" Target="../ink/ink274.xml"/><Relationship Id="rId114" Type="http://schemas.openxmlformats.org/officeDocument/2006/relationships/customXml" Target="../ink/ink225.xml"/><Relationship Id="rId119" Type="http://schemas.openxmlformats.org/officeDocument/2006/relationships/image" Target="../media/image226.png"/><Relationship Id="rId81" Type="http://schemas.openxmlformats.org/officeDocument/2006/relationships/image" Target="../media/image207.png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35" Type="http://schemas.openxmlformats.org/officeDocument/2006/relationships/image" Target="../media/image234.png"/><Relationship Id="rId151" Type="http://schemas.openxmlformats.org/officeDocument/2006/relationships/image" Target="../media/image242.png"/><Relationship Id="rId156" Type="http://schemas.openxmlformats.org/officeDocument/2006/relationships/customXml" Target="../ink/ink246.xml"/><Relationship Id="rId177" Type="http://schemas.openxmlformats.org/officeDocument/2006/relationships/image" Target="../media/image255.png"/><Relationship Id="rId198" Type="http://schemas.openxmlformats.org/officeDocument/2006/relationships/customXml" Target="../ink/ink267.xml"/><Relationship Id="rId172" Type="http://schemas.openxmlformats.org/officeDocument/2006/relationships/customXml" Target="../ink/ink254.xml"/><Relationship Id="rId193" Type="http://schemas.openxmlformats.org/officeDocument/2006/relationships/image" Target="../media/image263.png"/><Relationship Id="rId202" Type="http://schemas.openxmlformats.org/officeDocument/2006/relationships/customXml" Target="../ink/ink269.xml"/><Relationship Id="rId207" Type="http://schemas.openxmlformats.org/officeDocument/2006/relationships/image" Target="../media/image270.png"/><Relationship Id="rId109" Type="http://schemas.openxmlformats.org/officeDocument/2006/relationships/image" Target="../media/image221.png"/><Relationship Id="rId76" Type="http://schemas.openxmlformats.org/officeDocument/2006/relationships/customXml" Target="../ink/ink206.xml"/><Relationship Id="rId97" Type="http://schemas.openxmlformats.org/officeDocument/2006/relationships/image" Target="../media/image215.png"/><Relationship Id="rId104" Type="http://schemas.openxmlformats.org/officeDocument/2006/relationships/customXml" Target="../ink/ink220.xml"/><Relationship Id="rId120" Type="http://schemas.openxmlformats.org/officeDocument/2006/relationships/customXml" Target="../ink/ink228.xml"/><Relationship Id="rId125" Type="http://schemas.openxmlformats.org/officeDocument/2006/relationships/image" Target="../media/image229.png"/><Relationship Id="rId141" Type="http://schemas.openxmlformats.org/officeDocument/2006/relationships/image" Target="../media/image237.png"/><Relationship Id="rId146" Type="http://schemas.openxmlformats.org/officeDocument/2006/relationships/customXml" Target="../ink/ink241.xml"/><Relationship Id="rId167" Type="http://schemas.openxmlformats.org/officeDocument/2006/relationships/image" Target="../media/image250.png"/><Relationship Id="rId188" Type="http://schemas.openxmlformats.org/officeDocument/2006/relationships/customXml" Target="../ink/ink262.xml"/><Relationship Id="rId71" Type="http://schemas.openxmlformats.org/officeDocument/2006/relationships/image" Target="../media/image277.png"/><Relationship Id="rId92" Type="http://schemas.openxmlformats.org/officeDocument/2006/relationships/customXml" Target="../ink/ink214.xml"/><Relationship Id="rId162" Type="http://schemas.openxmlformats.org/officeDocument/2006/relationships/customXml" Target="../ink/ink249.xml"/><Relationship Id="rId183" Type="http://schemas.openxmlformats.org/officeDocument/2006/relationships/image" Target="../media/image258.png"/><Relationship Id="rId213" Type="http://schemas.openxmlformats.org/officeDocument/2006/relationships/image" Target="../media/image273.png"/><Relationship Id="rId2" Type="http://schemas.openxmlformats.org/officeDocument/2006/relationships/tags" Target="../tags/tag6.xml"/><Relationship Id="rId87" Type="http://schemas.openxmlformats.org/officeDocument/2006/relationships/image" Target="../media/image210.png"/><Relationship Id="rId110" Type="http://schemas.openxmlformats.org/officeDocument/2006/relationships/customXml" Target="../ink/ink223.xml"/><Relationship Id="rId115" Type="http://schemas.openxmlformats.org/officeDocument/2006/relationships/image" Target="../media/image224.png"/><Relationship Id="rId131" Type="http://schemas.openxmlformats.org/officeDocument/2006/relationships/image" Target="../media/image232.png"/><Relationship Id="rId136" Type="http://schemas.openxmlformats.org/officeDocument/2006/relationships/customXml" Target="../ink/ink236.xml"/><Relationship Id="rId157" Type="http://schemas.openxmlformats.org/officeDocument/2006/relationships/image" Target="../media/image245.png"/><Relationship Id="rId178" Type="http://schemas.openxmlformats.org/officeDocument/2006/relationships/customXml" Target="../ink/ink257.xml"/><Relationship Id="rId82" Type="http://schemas.openxmlformats.org/officeDocument/2006/relationships/customXml" Target="../ink/ink209.xml"/><Relationship Id="rId152" Type="http://schemas.openxmlformats.org/officeDocument/2006/relationships/customXml" Target="../ink/ink244.xml"/><Relationship Id="rId173" Type="http://schemas.openxmlformats.org/officeDocument/2006/relationships/image" Target="../media/image253.png"/><Relationship Id="rId194" Type="http://schemas.openxmlformats.org/officeDocument/2006/relationships/customXml" Target="../ink/ink265.xml"/><Relationship Id="rId199" Type="http://schemas.openxmlformats.org/officeDocument/2006/relationships/image" Target="../media/image266.png"/><Relationship Id="rId203" Type="http://schemas.openxmlformats.org/officeDocument/2006/relationships/image" Target="../media/image268.png"/><Relationship Id="rId208" Type="http://schemas.openxmlformats.org/officeDocument/2006/relationships/customXml" Target="../ink/ink272.xml"/><Relationship Id="rId77" Type="http://schemas.openxmlformats.org/officeDocument/2006/relationships/image" Target="../media/image205.png"/><Relationship Id="rId100" Type="http://schemas.openxmlformats.org/officeDocument/2006/relationships/customXml" Target="../ink/ink218.xml"/><Relationship Id="rId105" Type="http://schemas.openxmlformats.org/officeDocument/2006/relationships/image" Target="../media/image219.png"/><Relationship Id="rId126" Type="http://schemas.openxmlformats.org/officeDocument/2006/relationships/customXml" Target="../ink/ink231.xml"/><Relationship Id="rId147" Type="http://schemas.openxmlformats.org/officeDocument/2006/relationships/image" Target="../media/image240.png"/><Relationship Id="rId168" Type="http://schemas.openxmlformats.org/officeDocument/2006/relationships/customXml" Target="../ink/ink252.xml"/><Relationship Id="rId72" Type="http://schemas.openxmlformats.org/officeDocument/2006/relationships/customXml" Target="../ink/ink204.xml"/><Relationship Id="rId93" Type="http://schemas.openxmlformats.org/officeDocument/2006/relationships/image" Target="../media/image213.png"/><Relationship Id="rId98" Type="http://schemas.openxmlformats.org/officeDocument/2006/relationships/customXml" Target="../ink/ink217.xml"/><Relationship Id="rId121" Type="http://schemas.openxmlformats.org/officeDocument/2006/relationships/image" Target="../media/image227.png"/><Relationship Id="rId142" Type="http://schemas.openxmlformats.org/officeDocument/2006/relationships/customXml" Target="../ink/ink239.xml"/><Relationship Id="rId163" Type="http://schemas.openxmlformats.org/officeDocument/2006/relationships/image" Target="../media/image248.png"/><Relationship Id="rId184" Type="http://schemas.openxmlformats.org/officeDocument/2006/relationships/customXml" Target="../ink/ink260.xml"/><Relationship Id="rId189" Type="http://schemas.openxmlformats.org/officeDocument/2006/relationships/image" Target="../media/image261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275.xml"/><Relationship Id="rId116" Type="http://schemas.openxmlformats.org/officeDocument/2006/relationships/customXml" Target="../ink/ink226.xml"/><Relationship Id="rId137" Type="http://schemas.openxmlformats.org/officeDocument/2006/relationships/image" Target="../media/image235.png"/><Relationship Id="rId158" Type="http://schemas.openxmlformats.org/officeDocument/2006/relationships/customXml" Target="../ink/ink247.xml"/><Relationship Id="rId83" Type="http://schemas.openxmlformats.org/officeDocument/2006/relationships/image" Target="../media/image208.png"/><Relationship Id="rId88" Type="http://schemas.openxmlformats.org/officeDocument/2006/relationships/customXml" Target="../ink/ink212.xml"/><Relationship Id="rId111" Type="http://schemas.openxmlformats.org/officeDocument/2006/relationships/image" Target="../media/image222.png"/><Relationship Id="rId132" Type="http://schemas.openxmlformats.org/officeDocument/2006/relationships/customXml" Target="../ink/ink234.xml"/><Relationship Id="rId153" Type="http://schemas.openxmlformats.org/officeDocument/2006/relationships/image" Target="../media/image243.png"/><Relationship Id="rId174" Type="http://schemas.openxmlformats.org/officeDocument/2006/relationships/customXml" Target="../ink/ink255.xml"/><Relationship Id="rId179" Type="http://schemas.openxmlformats.org/officeDocument/2006/relationships/image" Target="../media/image256.png"/><Relationship Id="rId195" Type="http://schemas.openxmlformats.org/officeDocument/2006/relationships/image" Target="../media/image264.png"/><Relationship Id="rId209" Type="http://schemas.openxmlformats.org/officeDocument/2006/relationships/image" Target="../media/image271.png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106" Type="http://schemas.openxmlformats.org/officeDocument/2006/relationships/customXml" Target="../ink/ink221.xml"/><Relationship Id="rId127" Type="http://schemas.openxmlformats.org/officeDocument/2006/relationships/image" Target="../media/image230.png"/><Relationship Id="rId73" Type="http://schemas.openxmlformats.org/officeDocument/2006/relationships/image" Target="../media/image203.png"/><Relationship Id="rId78" Type="http://schemas.openxmlformats.org/officeDocument/2006/relationships/customXml" Target="../ink/ink207.xml"/><Relationship Id="rId94" Type="http://schemas.openxmlformats.org/officeDocument/2006/relationships/customXml" Target="../ink/ink215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122" Type="http://schemas.openxmlformats.org/officeDocument/2006/relationships/customXml" Target="../ink/ink229.xml"/><Relationship Id="rId143" Type="http://schemas.openxmlformats.org/officeDocument/2006/relationships/image" Target="../media/image238.png"/><Relationship Id="rId148" Type="http://schemas.openxmlformats.org/officeDocument/2006/relationships/customXml" Target="../ink/ink242.xml"/><Relationship Id="rId164" Type="http://schemas.openxmlformats.org/officeDocument/2006/relationships/customXml" Target="../ink/ink250.xml"/><Relationship Id="rId169" Type="http://schemas.openxmlformats.org/officeDocument/2006/relationships/image" Target="../media/image251.png"/><Relationship Id="rId185" Type="http://schemas.openxmlformats.org/officeDocument/2006/relationships/image" Target="../media/image259.png"/><Relationship Id="rId4" Type="http://schemas.openxmlformats.org/officeDocument/2006/relationships/customXml" Target="../ink/ink203.xml"/><Relationship Id="rId180" Type="http://schemas.openxmlformats.org/officeDocument/2006/relationships/customXml" Target="../ink/ink258.xml"/><Relationship Id="rId210" Type="http://schemas.openxmlformats.org/officeDocument/2006/relationships/customXml" Target="../ink/ink273.xml"/><Relationship Id="rId215" Type="http://schemas.openxmlformats.org/officeDocument/2006/relationships/image" Target="../media/image274.png"/><Relationship Id="rId89" Type="http://schemas.openxmlformats.org/officeDocument/2006/relationships/image" Target="../media/image211.png"/><Relationship Id="rId112" Type="http://schemas.openxmlformats.org/officeDocument/2006/relationships/customXml" Target="../ink/ink224.xml"/><Relationship Id="rId133" Type="http://schemas.openxmlformats.org/officeDocument/2006/relationships/image" Target="../media/image233.png"/><Relationship Id="rId154" Type="http://schemas.openxmlformats.org/officeDocument/2006/relationships/customXml" Target="../ink/ink245.xml"/><Relationship Id="rId175" Type="http://schemas.openxmlformats.org/officeDocument/2006/relationships/image" Target="../media/image254.png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79" Type="http://schemas.openxmlformats.org/officeDocument/2006/relationships/image" Target="../media/image206.png"/><Relationship Id="rId102" Type="http://schemas.openxmlformats.org/officeDocument/2006/relationships/customXml" Target="../ink/ink219.xml"/><Relationship Id="rId123" Type="http://schemas.openxmlformats.org/officeDocument/2006/relationships/image" Target="../media/image228.png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49.png"/><Relationship Id="rId186" Type="http://schemas.openxmlformats.org/officeDocument/2006/relationships/customXml" Target="../ink/ink26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2.png"/><Relationship Id="rId21" Type="http://schemas.openxmlformats.org/officeDocument/2006/relationships/image" Target="../media/image284.png"/><Relationship Id="rId42" Type="http://schemas.openxmlformats.org/officeDocument/2006/relationships/customXml" Target="../ink/ink295.xml"/><Relationship Id="rId63" Type="http://schemas.openxmlformats.org/officeDocument/2006/relationships/image" Target="../media/image305.png"/><Relationship Id="rId84" Type="http://schemas.openxmlformats.org/officeDocument/2006/relationships/customXml" Target="../ink/ink316.xml"/><Relationship Id="rId138" Type="http://schemas.openxmlformats.org/officeDocument/2006/relationships/customXml" Target="../ink/ink343.xml"/><Relationship Id="rId159" Type="http://schemas.openxmlformats.org/officeDocument/2006/relationships/image" Target="../media/image353.png"/><Relationship Id="rId170" Type="http://schemas.openxmlformats.org/officeDocument/2006/relationships/customXml" Target="../ink/ink359.xml"/><Relationship Id="rId191" Type="http://schemas.openxmlformats.org/officeDocument/2006/relationships/image" Target="../media/image369.png"/><Relationship Id="rId205" Type="http://schemas.openxmlformats.org/officeDocument/2006/relationships/image" Target="../media/image376.png"/><Relationship Id="rId226" Type="http://schemas.openxmlformats.org/officeDocument/2006/relationships/customXml" Target="../ink/ink387.xml"/><Relationship Id="rId107" Type="http://schemas.openxmlformats.org/officeDocument/2006/relationships/image" Target="../media/image327.png"/><Relationship Id="rId11" Type="http://schemas.openxmlformats.org/officeDocument/2006/relationships/image" Target="../media/image279.png"/><Relationship Id="rId32" Type="http://schemas.openxmlformats.org/officeDocument/2006/relationships/customXml" Target="../ink/ink290.xml"/><Relationship Id="rId53" Type="http://schemas.openxmlformats.org/officeDocument/2006/relationships/image" Target="../media/image300.png"/><Relationship Id="rId74" Type="http://schemas.openxmlformats.org/officeDocument/2006/relationships/customXml" Target="../ink/ink311.xml"/><Relationship Id="rId128" Type="http://schemas.openxmlformats.org/officeDocument/2006/relationships/customXml" Target="../ink/ink338.xml"/><Relationship Id="rId149" Type="http://schemas.openxmlformats.org/officeDocument/2006/relationships/image" Target="../media/image348.png"/><Relationship Id="rId5" Type="http://schemas.openxmlformats.org/officeDocument/2006/relationships/image" Target="../media/image275.png"/><Relationship Id="rId95" Type="http://schemas.openxmlformats.org/officeDocument/2006/relationships/image" Target="../media/image321.png"/><Relationship Id="rId160" Type="http://schemas.openxmlformats.org/officeDocument/2006/relationships/customXml" Target="../ink/ink354.xml"/><Relationship Id="rId181" Type="http://schemas.openxmlformats.org/officeDocument/2006/relationships/image" Target="../media/image364.png"/><Relationship Id="rId216" Type="http://schemas.openxmlformats.org/officeDocument/2006/relationships/customXml" Target="../ink/ink382.xml"/><Relationship Id="rId22" Type="http://schemas.openxmlformats.org/officeDocument/2006/relationships/customXml" Target="../ink/ink285.xml"/><Relationship Id="rId43" Type="http://schemas.openxmlformats.org/officeDocument/2006/relationships/image" Target="../media/image295.png"/><Relationship Id="rId64" Type="http://schemas.openxmlformats.org/officeDocument/2006/relationships/customXml" Target="../ink/ink306.xml"/><Relationship Id="rId118" Type="http://schemas.openxmlformats.org/officeDocument/2006/relationships/customXml" Target="../ink/ink333.xml"/><Relationship Id="rId139" Type="http://schemas.openxmlformats.org/officeDocument/2006/relationships/image" Target="../media/image343.png"/><Relationship Id="rId85" Type="http://schemas.openxmlformats.org/officeDocument/2006/relationships/image" Target="../media/image316.png"/><Relationship Id="rId150" Type="http://schemas.openxmlformats.org/officeDocument/2006/relationships/customXml" Target="../ink/ink349.xml"/><Relationship Id="rId171" Type="http://schemas.openxmlformats.org/officeDocument/2006/relationships/image" Target="../media/image359.png"/><Relationship Id="rId192" Type="http://schemas.openxmlformats.org/officeDocument/2006/relationships/customXml" Target="../ink/ink370.xml"/><Relationship Id="rId206" Type="http://schemas.openxmlformats.org/officeDocument/2006/relationships/customXml" Target="../ink/ink377.xml"/><Relationship Id="rId227" Type="http://schemas.openxmlformats.org/officeDocument/2006/relationships/image" Target="../media/image387.png"/><Relationship Id="rId12" Type="http://schemas.openxmlformats.org/officeDocument/2006/relationships/customXml" Target="../ink/ink280.xml"/><Relationship Id="rId33" Type="http://schemas.openxmlformats.org/officeDocument/2006/relationships/image" Target="../media/image290.png"/><Relationship Id="rId108" Type="http://schemas.openxmlformats.org/officeDocument/2006/relationships/customXml" Target="../ink/ink328.xml"/><Relationship Id="rId129" Type="http://schemas.openxmlformats.org/officeDocument/2006/relationships/image" Target="../media/image338.png"/><Relationship Id="rId54" Type="http://schemas.openxmlformats.org/officeDocument/2006/relationships/customXml" Target="../ink/ink301.xml"/><Relationship Id="rId75" Type="http://schemas.openxmlformats.org/officeDocument/2006/relationships/image" Target="../media/image311.png"/><Relationship Id="rId96" Type="http://schemas.openxmlformats.org/officeDocument/2006/relationships/customXml" Target="../ink/ink322.xml"/><Relationship Id="rId140" Type="http://schemas.openxmlformats.org/officeDocument/2006/relationships/customXml" Target="../ink/ink344.xml"/><Relationship Id="rId161" Type="http://schemas.openxmlformats.org/officeDocument/2006/relationships/image" Target="../media/image354.png"/><Relationship Id="rId182" Type="http://schemas.openxmlformats.org/officeDocument/2006/relationships/customXml" Target="../ink/ink365.xml"/><Relationship Id="rId217" Type="http://schemas.openxmlformats.org/officeDocument/2006/relationships/image" Target="../media/image382.png"/><Relationship Id="rId6" Type="http://schemas.openxmlformats.org/officeDocument/2006/relationships/customXml" Target="../ink/ink277.xml"/><Relationship Id="rId23" Type="http://schemas.openxmlformats.org/officeDocument/2006/relationships/image" Target="../media/image285.png"/><Relationship Id="rId119" Type="http://schemas.openxmlformats.org/officeDocument/2006/relationships/image" Target="../media/image333.png"/><Relationship Id="rId44" Type="http://schemas.openxmlformats.org/officeDocument/2006/relationships/customXml" Target="../ink/ink296.xml"/><Relationship Id="rId65" Type="http://schemas.openxmlformats.org/officeDocument/2006/relationships/image" Target="../media/image306.png"/><Relationship Id="rId86" Type="http://schemas.openxmlformats.org/officeDocument/2006/relationships/customXml" Target="../ink/ink317.xml"/><Relationship Id="rId130" Type="http://schemas.openxmlformats.org/officeDocument/2006/relationships/customXml" Target="../ink/ink339.xml"/><Relationship Id="rId151" Type="http://schemas.openxmlformats.org/officeDocument/2006/relationships/image" Target="../media/image349.png"/><Relationship Id="rId172" Type="http://schemas.openxmlformats.org/officeDocument/2006/relationships/customXml" Target="../ink/ink360.xml"/><Relationship Id="rId193" Type="http://schemas.openxmlformats.org/officeDocument/2006/relationships/image" Target="../media/image370.png"/><Relationship Id="rId207" Type="http://schemas.openxmlformats.org/officeDocument/2006/relationships/image" Target="../media/image377.png"/><Relationship Id="rId228" Type="http://schemas.openxmlformats.org/officeDocument/2006/relationships/customXml" Target="../ink/ink388.xml"/><Relationship Id="rId13" Type="http://schemas.openxmlformats.org/officeDocument/2006/relationships/image" Target="../media/image280.png"/><Relationship Id="rId109" Type="http://schemas.openxmlformats.org/officeDocument/2006/relationships/image" Target="../media/image328.png"/><Relationship Id="rId34" Type="http://schemas.openxmlformats.org/officeDocument/2006/relationships/customXml" Target="../ink/ink291.xml"/><Relationship Id="rId55" Type="http://schemas.openxmlformats.org/officeDocument/2006/relationships/image" Target="../media/image301.png"/><Relationship Id="rId76" Type="http://schemas.openxmlformats.org/officeDocument/2006/relationships/customXml" Target="../ink/ink312.xml"/><Relationship Id="rId97" Type="http://schemas.openxmlformats.org/officeDocument/2006/relationships/image" Target="../media/image322.png"/><Relationship Id="rId120" Type="http://schemas.openxmlformats.org/officeDocument/2006/relationships/customXml" Target="../ink/ink334.xml"/><Relationship Id="rId141" Type="http://schemas.openxmlformats.org/officeDocument/2006/relationships/image" Target="../media/image344.png"/><Relationship Id="rId7" Type="http://schemas.openxmlformats.org/officeDocument/2006/relationships/image" Target="../media/image276.png"/><Relationship Id="rId162" Type="http://schemas.openxmlformats.org/officeDocument/2006/relationships/customXml" Target="../ink/ink355.xml"/><Relationship Id="rId183" Type="http://schemas.openxmlformats.org/officeDocument/2006/relationships/image" Target="../media/image365.png"/><Relationship Id="rId218" Type="http://schemas.openxmlformats.org/officeDocument/2006/relationships/customXml" Target="../ink/ink383.xml"/><Relationship Id="rId24" Type="http://schemas.openxmlformats.org/officeDocument/2006/relationships/customXml" Target="../ink/ink286.xml"/><Relationship Id="rId45" Type="http://schemas.openxmlformats.org/officeDocument/2006/relationships/image" Target="../media/image296.png"/><Relationship Id="rId66" Type="http://schemas.openxmlformats.org/officeDocument/2006/relationships/customXml" Target="../ink/ink307.xml"/><Relationship Id="rId87" Type="http://schemas.openxmlformats.org/officeDocument/2006/relationships/image" Target="../media/image317.png"/><Relationship Id="rId110" Type="http://schemas.openxmlformats.org/officeDocument/2006/relationships/customXml" Target="../ink/ink329.xml"/><Relationship Id="rId131" Type="http://schemas.openxmlformats.org/officeDocument/2006/relationships/image" Target="../media/image339.png"/><Relationship Id="rId152" Type="http://schemas.openxmlformats.org/officeDocument/2006/relationships/customXml" Target="../ink/ink350.xml"/><Relationship Id="rId173" Type="http://schemas.openxmlformats.org/officeDocument/2006/relationships/image" Target="../media/image360.png"/><Relationship Id="rId194" Type="http://schemas.openxmlformats.org/officeDocument/2006/relationships/customXml" Target="../ink/ink371.xml"/><Relationship Id="rId208" Type="http://schemas.openxmlformats.org/officeDocument/2006/relationships/customXml" Target="../ink/ink378.xml"/><Relationship Id="rId229" Type="http://schemas.openxmlformats.org/officeDocument/2006/relationships/image" Target="../media/image388.png"/><Relationship Id="rId14" Type="http://schemas.openxmlformats.org/officeDocument/2006/relationships/customXml" Target="../ink/ink281.xml"/><Relationship Id="rId35" Type="http://schemas.openxmlformats.org/officeDocument/2006/relationships/image" Target="../media/image291.png"/><Relationship Id="rId56" Type="http://schemas.openxmlformats.org/officeDocument/2006/relationships/customXml" Target="../ink/ink302.xml"/><Relationship Id="rId77" Type="http://schemas.openxmlformats.org/officeDocument/2006/relationships/image" Target="../media/image312.png"/><Relationship Id="rId100" Type="http://schemas.openxmlformats.org/officeDocument/2006/relationships/customXml" Target="../ink/ink324.xml"/><Relationship Id="rId8" Type="http://schemas.openxmlformats.org/officeDocument/2006/relationships/customXml" Target="../ink/ink278.xml"/><Relationship Id="rId98" Type="http://schemas.openxmlformats.org/officeDocument/2006/relationships/customXml" Target="../ink/ink323.xml"/><Relationship Id="rId121" Type="http://schemas.openxmlformats.org/officeDocument/2006/relationships/image" Target="../media/image334.png"/><Relationship Id="rId142" Type="http://schemas.openxmlformats.org/officeDocument/2006/relationships/customXml" Target="../ink/ink345.xml"/><Relationship Id="rId163" Type="http://schemas.openxmlformats.org/officeDocument/2006/relationships/image" Target="../media/image355.png"/><Relationship Id="rId184" Type="http://schemas.openxmlformats.org/officeDocument/2006/relationships/customXml" Target="../ink/ink366.xml"/><Relationship Id="rId219" Type="http://schemas.openxmlformats.org/officeDocument/2006/relationships/image" Target="../media/image383.png"/><Relationship Id="rId25" Type="http://schemas.openxmlformats.org/officeDocument/2006/relationships/image" Target="../media/image286.png"/><Relationship Id="rId46" Type="http://schemas.openxmlformats.org/officeDocument/2006/relationships/customXml" Target="../ink/ink297.xml"/><Relationship Id="rId67" Type="http://schemas.openxmlformats.org/officeDocument/2006/relationships/image" Target="../media/image307.png"/><Relationship Id="rId116" Type="http://schemas.openxmlformats.org/officeDocument/2006/relationships/customXml" Target="../ink/ink332.xml"/><Relationship Id="rId137" Type="http://schemas.openxmlformats.org/officeDocument/2006/relationships/image" Target="../media/image342.png"/><Relationship Id="rId158" Type="http://schemas.openxmlformats.org/officeDocument/2006/relationships/customXml" Target="../ink/ink353.xml"/><Relationship Id="rId20" Type="http://schemas.openxmlformats.org/officeDocument/2006/relationships/customXml" Target="../ink/ink284.xml"/><Relationship Id="rId41" Type="http://schemas.openxmlformats.org/officeDocument/2006/relationships/image" Target="../media/image294.png"/><Relationship Id="rId62" Type="http://schemas.openxmlformats.org/officeDocument/2006/relationships/customXml" Target="../ink/ink305.xml"/><Relationship Id="rId83" Type="http://schemas.openxmlformats.org/officeDocument/2006/relationships/image" Target="../media/image315.png"/><Relationship Id="rId88" Type="http://schemas.openxmlformats.org/officeDocument/2006/relationships/customXml" Target="../ink/ink318.xml"/><Relationship Id="rId111" Type="http://schemas.openxmlformats.org/officeDocument/2006/relationships/image" Target="../media/image329.png"/><Relationship Id="rId132" Type="http://schemas.openxmlformats.org/officeDocument/2006/relationships/customXml" Target="../ink/ink340.xml"/><Relationship Id="rId153" Type="http://schemas.openxmlformats.org/officeDocument/2006/relationships/image" Target="../media/image350.png"/><Relationship Id="rId174" Type="http://schemas.openxmlformats.org/officeDocument/2006/relationships/customXml" Target="../ink/ink361.xml"/><Relationship Id="rId179" Type="http://schemas.openxmlformats.org/officeDocument/2006/relationships/image" Target="../media/image363.png"/><Relationship Id="rId195" Type="http://schemas.openxmlformats.org/officeDocument/2006/relationships/image" Target="../media/image371.png"/><Relationship Id="rId209" Type="http://schemas.openxmlformats.org/officeDocument/2006/relationships/image" Target="../media/image378.png"/><Relationship Id="rId190" Type="http://schemas.openxmlformats.org/officeDocument/2006/relationships/customXml" Target="../ink/ink369.xml"/><Relationship Id="rId204" Type="http://schemas.openxmlformats.org/officeDocument/2006/relationships/customXml" Target="../ink/ink376.xml"/><Relationship Id="rId220" Type="http://schemas.openxmlformats.org/officeDocument/2006/relationships/customXml" Target="../ink/ink384.xml"/><Relationship Id="rId225" Type="http://schemas.openxmlformats.org/officeDocument/2006/relationships/image" Target="../media/image386.png"/><Relationship Id="rId15" Type="http://schemas.openxmlformats.org/officeDocument/2006/relationships/image" Target="../media/image281.png"/><Relationship Id="rId36" Type="http://schemas.openxmlformats.org/officeDocument/2006/relationships/customXml" Target="../ink/ink292.xml"/><Relationship Id="rId57" Type="http://schemas.openxmlformats.org/officeDocument/2006/relationships/image" Target="../media/image302.png"/><Relationship Id="rId106" Type="http://schemas.openxmlformats.org/officeDocument/2006/relationships/customXml" Target="../ink/ink327.xml"/><Relationship Id="rId127" Type="http://schemas.openxmlformats.org/officeDocument/2006/relationships/image" Target="../media/image337.png"/><Relationship Id="rId10" Type="http://schemas.openxmlformats.org/officeDocument/2006/relationships/customXml" Target="../ink/ink279.xml"/><Relationship Id="rId31" Type="http://schemas.openxmlformats.org/officeDocument/2006/relationships/image" Target="../media/image289.png"/><Relationship Id="rId52" Type="http://schemas.openxmlformats.org/officeDocument/2006/relationships/customXml" Target="../ink/ink300.xml"/><Relationship Id="rId73" Type="http://schemas.openxmlformats.org/officeDocument/2006/relationships/image" Target="../media/image310.png"/><Relationship Id="rId78" Type="http://schemas.openxmlformats.org/officeDocument/2006/relationships/customXml" Target="../ink/ink313.xml"/><Relationship Id="rId94" Type="http://schemas.openxmlformats.org/officeDocument/2006/relationships/customXml" Target="../ink/ink321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335.xml"/><Relationship Id="rId143" Type="http://schemas.openxmlformats.org/officeDocument/2006/relationships/image" Target="../media/image345.png"/><Relationship Id="rId148" Type="http://schemas.openxmlformats.org/officeDocument/2006/relationships/customXml" Target="../ink/ink348.xml"/><Relationship Id="rId164" Type="http://schemas.openxmlformats.org/officeDocument/2006/relationships/customXml" Target="../ink/ink356.xml"/><Relationship Id="rId169" Type="http://schemas.openxmlformats.org/officeDocument/2006/relationships/image" Target="../media/image358.png"/><Relationship Id="rId185" Type="http://schemas.openxmlformats.org/officeDocument/2006/relationships/image" Target="../media/image366.png"/><Relationship Id="rId4" Type="http://schemas.openxmlformats.org/officeDocument/2006/relationships/customXml" Target="../ink/ink276.xml"/><Relationship Id="rId9" Type="http://schemas.openxmlformats.org/officeDocument/2006/relationships/image" Target="../media/image278.png"/><Relationship Id="rId180" Type="http://schemas.openxmlformats.org/officeDocument/2006/relationships/customXml" Target="../ink/ink364.xml"/><Relationship Id="rId210" Type="http://schemas.openxmlformats.org/officeDocument/2006/relationships/customXml" Target="../ink/ink379.xml"/><Relationship Id="rId215" Type="http://schemas.openxmlformats.org/officeDocument/2006/relationships/image" Target="../media/image381.png"/><Relationship Id="rId26" Type="http://schemas.openxmlformats.org/officeDocument/2006/relationships/customXml" Target="../ink/ink287.xml"/><Relationship Id="rId47" Type="http://schemas.openxmlformats.org/officeDocument/2006/relationships/image" Target="../media/image297.png"/><Relationship Id="rId68" Type="http://schemas.openxmlformats.org/officeDocument/2006/relationships/customXml" Target="../ink/ink308.xml"/><Relationship Id="rId89" Type="http://schemas.openxmlformats.org/officeDocument/2006/relationships/image" Target="../media/image318.png"/><Relationship Id="rId112" Type="http://schemas.openxmlformats.org/officeDocument/2006/relationships/customXml" Target="../ink/ink330.xml"/><Relationship Id="rId133" Type="http://schemas.openxmlformats.org/officeDocument/2006/relationships/image" Target="../media/image340.png"/><Relationship Id="rId154" Type="http://schemas.openxmlformats.org/officeDocument/2006/relationships/customXml" Target="../ink/ink351.xml"/><Relationship Id="rId175" Type="http://schemas.openxmlformats.org/officeDocument/2006/relationships/image" Target="../media/image361.png"/><Relationship Id="rId196" Type="http://schemas.openxmlformats.org/officeDocument/2006/relationships/customXml" Target="../ink/ink372.xml"/><Relationship Id="rId200" Type="http://schemas.openxmlformats.org/officeDocument/2006/relationships/customXml" Target="../ink/ink374.xml"/><Relationship Id="rId16" Type="http://schemas.openxmlformats.org/officeDocument/2006/relationships/customXml" Target="../ink/ink282.xml"/><Relationship Id="rId221" Type="http://schemas.openxmlformats.org/officeDocument/2006/relationships/image" Target="../media/image384.png"/><Relationship Id="rId37" Type="http://schemas.openxmlformats.org/officeDocument/2006/relationships/image" Target="../media/image292.png"/><Relationship Id="rId58" Type="http://schemas.openxmlformats.org/officeDocument/2006/relationships/customXml" Target="../ink/ink303.xml"/><Relationship Id="rId79" Type="http://schemas.openxmlformats.org/officeDocument/2006/relationships/image" Target="../media/image313.png"/><Relationship Id="rId102" Type="http://schemas.openxmlformats.org/officeDocument/2006/relationships/customXml" Target="../ink/ink325.xml"/><Relationship Id="rId123" Type="http://schemas.openxmlformats.org/officeDocument/2006/relationships/image" Target="../media/image335.png"/><Relationship Id="rId144" Type="http://schemas.openxmlformats.org/officeDocument/2006/relationships/customXml" Target="../ink/ink346.xml"/><Relationship Id="rId90" Type="http://schemas.openxmlformats.org/officeDocument/2006/relationships/customXml" Target="../ink/ink319.xml"/><Relationship Id="rId165" Type="http://schemas.openxmlformats.org/officeDocument/2006/relationships/image" Target="../media/image356.png"/><Relationship Id="rId186" Type="http://schemas.openxmlformats.org/officeDocument/2006/relationships/customXml" Target="../ink/ink367.xml"/><Relationship Id="rId211" Type="http://schemas.openxmlformats.org/officeDocument/2006/relationships/image" Target="../media/image379.png"/><Relationship Id="rId27" Type="http://schemas.openxmlformats.org/officeDocument/2006/relationships/image" Target="../media/image287.png"/><Relationship Id="rId48" Type="http://schemas.openxmlformats.org/officeDocument/2006/relationships/customXml" Target="../ink/ink298.xml"/><Relationship Id="rId69" Type="http://schemas.openxmlformats.org/officeDocument/2006/relationships/image" Target="../media/image308.png"/><Relationship Id="rId113" Type="http://schemas.openxmlformats.org/officeDocument/2006/relationships/image" Target="../media/image330.png"/><Relationship Id="rId134" Type="http://schemas.openxmlformats.org/officeDocument/2006/relationships/customXml" Target="../ink/ink341.xml"/><Relationship Id="rId80" Type="http://schemas.openxmlformats.org/officeDocument/2006/relationships/customXml" Target="../ink/ink314.xml"/><Relationship Id="rId155" Type="http://schemas.openxmlformats.org/officeDocument/2006/relationships/image" Target="../media/image351.png"/><Relationship Id="rId176" Type="http://schemas.openxmlformats.org/officeDocument/2006/relationships/customXml" Target="../ink/ink362.xml"/><Relationship Id="rId197" Type="http://schemas.openxmlformats.org/officeDocument/2006/relationships/image" Target="../media/image372.png"/><Relationship Id="rId201" Type="http://schemas.openxmlformats.org/officeDocument/2006/relationships/image" Target="../media/image374.png"/><Relationship Id="rId222" Type="http://schemas.openxmlformats.org/officeDocument/2006/relationships/customXml" Target="../ink/ink385.xml"/><Relationship Id="rId17" Type="http://schemas.openxmlformats.org/officeDocument/2006/relationships/image" Target="../media/image282.png"/><Relationship Id="rId38" Type="http://schemas.openxmlformats.org/officeDocument/2006/relationships/customXml" Target="../ink/ink293.xml"/><Relationship Id="rId59" Type="http://schemas.openxmlformats.org/officeDocument/2006/relationships/image" Target="../media/image303.png"/><Relationship Id="rId103" Type="http://schemas.openxmlformats.org/officeDocument/2006/relationships/image" Target="../media/image325.png"/><Relationship Id="rId124" Type="http://schemas.openxmlformats.org/officeDocument/2006/relationships/customXml" Target="../ink/ink336.xml"/><Relationship Id="rId70" Type="http://schemas.openxmlformats.org/officeDocument/2006/relationships/customXml" Target="../ink/ink309.xml"/><Relationship Id="rId91" Type="http://schemas.openxmlformats.org/officeDocument/2006/relationships/image" Target="../media/image319.png"/><Relationship Id="rId145" Type="http://schemas.openxmlformats.org/officeDocument/2006/relationships/image" Target="../media/image346.png"/><Relationship Id="rId166" Type="http://schemas.openxmlformats.org/officeDocument/2006/relationships/customXml" Target="../ink/ink357.xml"/><Relationship Id="rId187" Type="http://schemas.openxmlformats.org/officeDocument/2006/relationships/image" Target="../media/image367.png"/><Relationship Id="rId1" Type="http://schemas.openxmlformats.org/officeDocument/2006/relationships/tags" Target="../tags/tag7.xml"/><Relationship Id="rId212" Type="http://schemas.openxmlformats.org/officeDocument/2006/relationships/customXml" Target="../ink/ink380.xml"/><Relationship Id="rId28" Type="http://schemas.openxmlformats.org/officeDocument/2006/relationships/customXml" Target="../ink/ink288.xml"/><Relationship Id="rId49" Type="http://schemas.openxmlformats.org/officeDocument/2006/relationships/image" Target="../media/image298.png"/><Relationship Id="rId114" Type="http://schemas.openxmlformats.org/officeDocument/2006/relationships/customXml" Target="../ink/ink331.xml"/><Relationship Id="rId60" Type="http://schemas.openxmlformats.org/officeDocument/2006/relationships/customXml" Target="../ink/ink304.xml"/><Relationship Id="rId81" Type="http://schemas.openxmlformats.org/officeDocument/2006/relationships/image" Target="../media/image314.png"/><Relationship Id="rId135" Type="http://schemas.openxmlformats.org/officeDocument/2006/relationships/image" Target="../media/image341.png"/><Relationship Id="rId156" Type="http://schemas.openxmlformats.org/officeDocument/2006/relationships/customXml" Target="../ink/ink352.xml"/><Relationship Id="rId177" Type="http://schemas.openxmlformats.org/officeDocument/2006/relationships/image" Target="../media/image362.png"/><Relationship Id="rId198" Type="http://schemas.openxmlformats.org/officeDocument/2006/relationships/customXml" Target="../ink/ink373.xml"/><Relationship Id="rId202" Type="http://schemas.openxmlformats.org/officeDocument/2006/relationships/customXml" Target="../ink/ink375.xml"/><Relationship Id="rId223" Type="http://schemas.openxmlformats.org/officeDocument/2006/relationships/image" Target="../media/image385.png"/><Relationship Id="rId18" Type="http://schemas.openxmlformats.org/officeDocument/2006/relationships/customXml" Target="../ink/ink283.xml"/><Relationship Id="rId39" Type="http://schemas.openxmlformats.org/officeDocument/2006/relationships/image" Target="../media/image293.png"/><Relationship Id="rId50" Type="http://schemas.openxmlformats.org/officeDocument/2006/relationships/customXml" Target="../ink/ink299.xml"/><Relationship Id="rId104" Type="http://schemas.openxmlformats.org/officeDocument/2006/relationships/customXml" Target="../ink/ink326.xml"/><Relationship Id="rId125" Type="http://schemas.openxmlformats.org/officeDocument/2006/relationships/image" Target="../media/image336.png"/><Relationship Id="rId146" Type="http://schemas.openxmlformats.org/officeDocument/2006/relationships/customXml" Target="../ink/ink347.xml"/><Relationship Id="rId167" Type="http://schemas.openxmlformats.org/officeDocument/2006/relationships/image" Target="../media/image357.png"/><Relationship Id="rId188" Type="http://schemas.openxmlformats.org/officeDocument/2006/relationships/customXml" Target="../ink/ink368.xml"/><Relationship Id="rId71" Type="http://schemas.openxmlformats.org/officeDocument/2006/relationships/image" Target="../media/image309.png"/><Relationship Id="rId92" Type="http://schemas.openxmlformats.org/officeDocument/2006/relationships/customXml" Target="../ink/ink320.xml"/><Relationship Id="rId213" Type="http://schemas.openxmlformats.org/officeDocument/2006/relationships/image" Target="../media/image380.png"/><Relationship Id="rId2" Type="http://schemas.openxmlformats.org/officeDocument/2006/relationships/tags" Target="../tags/tag8.xml"/><Relationship Id="rId29" Type="http://schemas.openxmlformats.org/officeDocument/2006/relationships/image" Target="../media/image288.png"/><Relationship Id="rId40" Type="http://schemas.openxmlformats.org/officeDocument/2006/relationships/customXml" Target="../ink/ink294.xml"/><Relationship Id="rId115" Type="http://schemas.openxmlformats.org/officeDocument/2006/relationships/image" Target="../media/image331.png"/><Relationship Id="rId136" Type="http://schemas.openxmlformats.org/officeDocument/2006/relationships/customXml" Target="../ink/ink342.xml"/><Relationship Id="rId157" Type="http://schemas.openxmlformats.org/officeDocument/2006/relationships/image" Target="../media/image352.png"/><Relationship Id="rId178" Type="http://schemas.openxmlformats.org/officeDocument/2006/relationships/customXml" Target="../ink/ink363.xml"/><Relationship Id="rId61" Type="http://schemas.openxmlformats.org/officeDocument/2006/relationships/image" Target="../media/image304.png"/><Relationship Id="rId82" Type="http://schemas.openxmlformats.org/officeDocument/2006/relationships/customXml" Target="../ink/ink315.xml"/><Relationship Id="rId199" Type="http://schemas.openxmlformats.org/officeDocument/2006/relationships/image" Target="../media/image373.png"/><Relationship Id="rId203" Type="http://schemas.openxmlformats.org/officeDocument/2006/relationships/image" Target="../media/image375.png"/><Relationship Id="rId19" Type="http://schemas.openxmlformats.org/officeDocument/2006/relationships/image" Target="../media/image283.png"/><Relationship Id="rId224" Type="http://schemas.openxmlformats.org/officeDocument/2006/relationships/customXml" Target="../ink/ink386.xml"/><Relationship Id="rId30" Type="http://schemas.openxmlformats.org/officeDocument/2006/relationships/customXml" Target="../ink/ink289.xml"/><Relationship Id="rId105" Type="http://schemas.openxmlformats.org/officeDocument/2006/relationships/image" Target="../media/image326.png"/><Relationship Id="rId126" Type="http://schemas.openxmlformats.org/officeDocument/2006/relationships/customXml" Target="../ink/ink337.xml"/><Relationship Id="rId147" Type="http://schemas.openxmlformats.org/officeDocument/2006/relationships/image" Target="../media/image347.png"/><Relationship Id="rId168" Type="http://schemas.openxmlformats.org/officeDocument/2006/relationships/customXml" Target="../ink/ink358.xml"/><Relationship Id="rId51" Type="http://schemas.openxmlformats.org/officeDocument/2006/relationships/image" Target="../media/image299.png"/><Relationship Id="rId72" Type="http://schemas.openxmlformats.org/officeDocument/2006/relationships/customXml" Target="../ink/ink310.xml"/><Relationship Id="rId93" Type="http://schemas.openxmlformats.org/officeDocument/2006/relationships/image" Target="../media/image320.png"/><Relationship Id="rId189" Type="http://schemas.openxmlformats.org/officeDocument/2006/relationships/image" Target="../media/image368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3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7FD925-36C7-4B3B-9ECD-C1E761B632EF}"/>
              </a:ext>
            </a:extLst>
          </p:cNvPr>
          <p:cNvGrpSpPr/>
          <p:nvPr/>
        </p:nvGrpSpPr>
        <p:grpSpPr>
          <a:xfrm>
            <a:off x="5110849" y="123019"/>
            <a:ext cx="343440" cy="389520"/>
            <a:chOff x="5110849" y="123019"/>
            <a:chExt cx="3434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73BB7B2-58BA-4F94-9AA0-494F17377134}"/>
                    </a:ext>
                  </a:extLst>
                </p14:cNvPr>
                <p14:cNvContentPartPr/>
                <p14:nvPr/>
              </p14:nvContentPartPr>
              <p14:xfrm>
                <a:off x="5169889" y="123019"/>
                <a:ext cx="173520" cy="389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73BB7B2-58BA-4F94-9AA0-494F173771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0889" y="114379"/>
                  <a:ext cx="191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93BF88-8317-454B-A92F-A29FEAE42F3F}"/>
                    </a:ext>
                  </a:extLst>
                </p14:cNvPr>
                <p14:cNvContentPartPr/>
                <p14:nvPr/>
              </p14:nvContentPartPr>
              <p14:xfrm>
                <a:off x="5110849" y="339019"/>
                <a:ext cx="174240" cy="3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93BF88-8317-454B-A92F-A29FEAE42F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1849" y="330019"/>
                  <a:ext cx="191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1EADFB-A507-4C13-8A14-4B0083DA230B}"/>
                    </a:ext>
                  </a:extLst>
                </p14:cNvPr>
                <p14:cNvContentPartPr/>
                <p14:nvPr/>
              </p14:nvContentPartPr>
              <p14:xfrm>
                <a:off x="5422969" y="341539"/>
                <a:ext cx="28800" cy="15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1EADFB-A507-4C13-8A14-4B0083DA23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14329" y="332899"/>
                  <a:ext cx="46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6BDF15-7605-4C1A-9495-7C1D0F44ECB2}"/>
                    </a:ext>
                  </a:extLst>
                </p14:cNvPr>
                <p14:cNvContentPartPr/>
                <p14:nvPr/>
              </p14:nvContentPartPr>
              <p14:xfrm>
                <a:off x="5437369" y="217339"/>
                <a:ext cx="16920" cy="1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6BDF15-7605-4C1A-9495-7C1D0F44EC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8729" y="208339"/>
                  <a:ext cx="345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481620-4CDC-4762-82AB-DC4A3B409E21}"/>
              </a:ext>
            </a:extLst>
          </p:cNvPr>
          <p:cNvGrpSpPr/>
          <p:nvPr/>
        </p:nvGrpSpPr>
        <p:grpSpPr>
          <a:xfrm>
            <a:off x="5599009" y="135979"/>
            <a:ext cx="318600" cy="359280"/>
            <a:chOff x="5599009" y="135979"/>
            <a:chExt cx="31860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110FF5-0E26-446A-92DA-CF5F203E4DAF}"/>
                    </a:ext>
                  </a:extLst>
                </p14:cNvPr>
                <p14:cNvContentPartPr/>
                <p14:nvPr/>
              </p14:nvContentPartPr>
              <p14:xfrm>
                <a:off x="5599009" y="135979"/>
                <a:ext cx="123840" cy="34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110FF5-0E26-446A-92DA-CF5F203E4D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90009" y="126979"/>
                  <a:ext cx="141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B24479-7321-457D-BD6A-02A75D25CFD3}"/>
                    </a:ext>
                  </a:extLst>
                </p14:cNvPr>
                <p14:cNvContentPartPr/>
                <p14:nvPr/>
              </p14:nvContentPartPr>
              <p14:xfrm>
                <a:off x="5834449" y="353419"/>
                <a:ext cx="8316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B24479-7321-457D-BD6A-02A75D25CF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25449" y="344419"/>
                  <a:ext cx="100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2F15AD-426C-454D-A88C-8CB8614643DE}"/>
              </a:ext>
            </a:extLst>
          </p:cNvPr>
          <p:cNvGrpSpPr/>
          <p:nvPr/>
        </p:nvGrpSpPr>
        <p:grpSpPr>
          <a:xfrm>
            <a:off x="6058009" y="353419"/>
            <a:ext cx="617760" cy="187920"/>
            <a:chOff x="6058009" y="353419"/>
            <a:chExt cx="61776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221A1D-E06F-4220-BE3E-CE49E510AE5A}"/>
                    </a:ext>
                  </a:extLst>
                </p14:cNvPr>
                <p14:cNvContentPartPr/>
                <p14:nvPr/>
              </p14:nvContentPartPr>
              <p14:xfrm>
                <a:off x="6058009" y="367099"/>
                <a:ext cx="106200" cy="17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221A1D-E06F-4220-BE3E-CE49E510AE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9009" y="358099"/>
                  <a:ext cx="123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D6EAA4-451B-49C3-A57D-EE0AE313C649}"/>
                    </a:ext>
                  </a:extLst>
                </p14:cNvPr>
                <p14:cNvContentPartPr/>
                <p14:nvPr/>
              </p14:nvContentPartPr>
              <p14:xfrm>
                <a:off x="6230089" y="374299"/>
                <a:ext cx="191160" cy="11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D6EAA4-451B-49C3-A57D-EE0AE313C6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1449" y="365299"/>
                  <a:ext cx="20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09951D-E040-4B8D-BD1D-C8A320559958}"/>
                    </a:ext>
                  </a:extLst>
                </p14:cNvPr>
                <p14:cNvContentPartPr/>
                <p14:nvPr/>
              </p14:nvContentPartPr>
              <p14:xfrm>
                <a:off x="6493609" y="353419"/>
                <a:ext cx="182160" cy="11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09951D-E040-4B8D-BD1D-C8A3205599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4609" y="344779"/>
                  <a:ext cx="1998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974A27-AE57-4918-BAD3-3B306FC14149}"/>
                  </a:ext>
                </a:extLst>
              </p14:cNvPr>
              <p14:cNvContentPartPr/>
              <p14:nvPr/>
            </p14:nvContentPartPr>
            <p14:xfrm>
              <a:off x="6670369" y="169459"/>
              <a:ext cx="13320" cy="3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974A27-AE57-4918-BAD3-3B306FC141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1729" y="160819"/>
                <a:ext cx="3096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AAC639-CF3E-475A-B019-1C2C534B1314}"/>
              </a:ext>
            </a:extLst>
          </p:cNvPr>
          <p:cNvGrpSpPr/>
          <p:nvPr/>
        </p:nvGrpSpPr>
        <p:grpSpPr>
          <a:xfrm>
            <a:off x="6878809" y="82699"/>
            <a:ext cx="512280" cy="393840"/>
            <a:chOff x="6878809" y="82699"/>
            <a:chExt cx="51228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E349C5-8455-4289-B8AF-36EAE5E8519E}"/>
                    </a:ext>
                  </a:extLst>
                </p14:cNvPr>
                <p14:cNvContentPartPr/>
                <p14:nvPr/>
              </p14:nvContentPartPr>
              <p14:xfrm>
                <a:off x="6878809" y="180979"/>
                <a:ext cx="341640" cy="28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E349C5-8455-4289-B8AF-36EAE5E85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9809" y="171979"/>
                  <a:ext cx="359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478439-0B11-467D-A225-1FE4F5BDD913}"/>
                    </a:ext>
                  </a:extLst>
                </p14:cNvPr>
                <p14:cNvContentPartPr/>
                <p14:nvPr/>
              </p14:nvContentPartPr>
              <p14:xfrm>
                <a:off x="7084009" y="238939"/>
                <a:ext cx="140040" cy="14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478439-0B11-467D-A225-1FE4F5BDD9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5369" y="229939"/>
                  <a:ext cx="157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232624-B591-4F88-8FC6-DF36AC8B7617}"/>
                    </a:ext>
                  </a:extLst>
                </p14:cNvPr>
                <p14:cNvContentPartPr/>
                <p14:nvPr/>
              </p14:nvContentPartPr>
              <p14:xfrm>
                <a:off x="7278409" y="82699"/>
                <a:ext cx="112680" cy="39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232624-B591-4F88-8FC6-DF36AC8B76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9769" y="73699"/>
                  <a:ext cx="13032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42B5EC-771E-4850-A970-071F9D8CAE90}"/>
              </a:ext>
            </a:extLst>
          </p:cNvPr>
          <p:cNvGrpSpPr/>
          <p:nvPr/>
        </p:nvGrpSpPr>
        <p:grpSpPr>
          <a:xfrm>
            <a:off x="238969" y="2289139"/>
            <a:ext cx="281160" cy="213840"/>
            <a:chOff x="238969" y="2289139"/>
            <a:chExt cx="2811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78FFC2-10DC-47AA-9AAA-599BFC203621}"/>
                    </a:ext>
                  </a:extLst>
                </p14:cNvPr>
                <p14:cNvContentPartPr/>
                <p14:nvPr/>
              </p14:nvContentPartPr>
              <p14:xfrm>
                <a:off x="238969" y="2317939"/>
                <a:ext cx="99360" cy="18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78FFC2-10DC-47AA-9AAA-599BFC2036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969" y="2309299"/>
                  <a:ext cx="117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8FA846-3FCC-43F0-84C4-A9360A59B6A1}"/>
                    </a:ext>
                  </a:extLst>
                </p14:cNvPr>
                <p14:cNvContentPartPr/>
                <p14:nvPr/>
              </p14:nvContentPartPr>
              <p14:xfrm>
                <a:off x="408529" y="2289139"/>
                <a:ext cx="111600" cy="2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8FA846-3FCC-43F0-84C4-A9360A59B6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529" y="2280499"/>
                  <a:ext cx="12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135388-081B-45FF-A972-79B0DA564D1D}"/>
                    </a:ext>
                  </a:extLst>
                </p14:cNvPr>
                <p14:cNvContentPartPr/>
                <p14:nvPr/>
              </p14:nvContentPartPr>
              <p14:xfrm>
                <a:off x="410689" y="2322619"/>
                <a:ext cx="91800" cy="16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135388-081B-45FF-A972-79B0DA564D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1689" y="2313619"/>
                  <a:ext cx="1094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5893A6-F0D6-4A6E-AF97-835318A65F65}"/>
                  </a:ext>
                </a:extLst>
              </p14:cNvPr>
              <p14:cNvContentPartPr/>
              <p14:nvPr/>
            </p14:nvContentPartPr>
            <p14:xfrm>
              <a:off x="448849" y="2711779"/>
              <a:ext cx="31680" cy="172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5893A6-F0D6-4A6E-AF97-835318A65F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0209" y="2703139"/>
                <a:ext cx="49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E727D3-C359-4BE3-A2B7-0B30663BB5CF}"/>
                  </a:ext>
                </a:extLst>
              </p14:cNvPr>
              <p14:cNvContentPartPr/>
              <p14:nvPr/>
            </p14:nvContentPartPr>
            <p14:xfrm>
              <a:off x="388369" y="3129739"/>
              <a:ext cx="133200" cy="140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E727D3-C359-4BE3-A2B7-0B30663BB5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369" y="3120739"/>
                <a:ext cx="150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F7D9516-DB13-4D9E-928B-DEF4641C89F0}"/>
                  </a:ext>
                </a:extLst>
              </p14:cNvPr>
              <p14:cNvContentPartPr/>
              <p14:nvPr/>
            </p14:nvContentPartPr>
            <p14:xfrm>
              <a:off x="441289" y="3640579"/>
              <a:ext cx="139680" cy="147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F7D9516-DB13-4D9E-928B-DEF4641C89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2649" y="3631579"/>
                <a:ext cx="15732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A53F7F4-284A-4B61-9D04-69D6229A7199}"/>
              </a:ext>
            </a:extLst>
          </p:cNvPr>
          <p:cNvGrpSpPr/>
          <p:nvPr/>
        </p:nvGrpSpPr>
        <p:grpSpPr>
          <a:xfrm>
            <a:off x="463969" y="3995539"/>
            <a:ext cx="137520" cy="196560"/>
            <a:chOff x="463969" y="3995539"/>
            <a:chExt cx="1375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B37D2F-0BC4-4215-8421-5E9F188BA5D8}"/>
                    </a:ext>
                  </a:extLst>
                </p14:cNvPr>
                <p14:cNvContentPartPr/>
                <p14:nvPr/>
              </p14:nvContentPartPr>
              <p14:xfrm>
                <a:off x="463969" y="4032979"/>
                <a:ext cx="51120" cy="10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B37D2F-0BC4-4215-8421-5E9F188BA5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329" y="4023979"/>
                  <a:ext cx="68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593D3B-4ECE-4D24-A6AA-0831B5932EBB}"/>
                    </a:ext>
                  </a:extLst>
                </p14:cNvPr>
                <p14:cNvContentPartPr/>
                <p14:nvPr/>
              </p14:nvContentPartPr>
              <p14:xfrm>
                <a:off x="541729" y="3995539"/>
                <a:ext cx="59760" cy="19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593D3B-4ECE-4D24-A6AA-0831B5932E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729" y="3986539"/>
                  <a:ext cx="77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A867E1-AE60-4BA1-9A61-B00F687E1CFD}"/>
                    </a:ext>
                  </a:extLst>
                </p14:cNvPr>
                <p14:cNvContentPartPr/>
                <p14:nvPr/>
              </p14:nvContentPartPr>
              <p14:xfrm>
                <a:off x="495649" y="4124059"/>
                <a:ext cx="73440" cy="1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A867E1-AE60-4BA1-9A61-B00F687E1C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009" y="4115419"/>
                  <a:ext cx="9108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9B504E-6920-438F-9E52-1A6DE3F94ACA}"/>
                  </a:ext>
                </a:extLst>
              </p14:cNvPr>
              <p14:cNvContentPartPr/>
              <p14:nvPr/>
            </p14:nvContentPartPr>
            <p14:xfrm>
              <a:off x="923689" y="503179"/>
              <a:ext cx="37800" cy="14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9B504E-6920-438F-9E52-1A6DE3F94A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4689" y="494179"/>
                <a:ext cx="55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B1239E1-2F94-4E45-998D-58A8C4DDA8D9}"/>
                  </a:ext>
                </a:extLst>
              </p14:cNvPr>
              <p14:cNvContentPartPr/>
              <p14:nvPr/>
            </p14:nvContentPartPr>
            <p14:xfrm>
              <a:off x="713809" y="751579"/>
              <a:ext cx="231480" cy="10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B1239E1-2F94-4E45-998D-58A8C4DDA8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4809" y="742939"/>
                <a:ext cx="24912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0F80AFC-2197-4CD6-8091-6408A13ADE3D}"/>
              </a:ext>
            </a:extLst>
          </p:cNvPr>
          <p:cNvGrpSpPr/>
          <p:nvPr/>
        </p:nvGrpSpPr>
        <p:grpSpPr>
          <a:xfrm>
            <a:off x="2315449" y="1792339"/>
            <a:ext cx="1055880" cy="380160"/>
            <a:chOff x="2315449" y="1792339"/>
            <a:chExt cx="105588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6299E1-D69A-46E9-A700-8CF7FB28CE71}"/>
                    </a:ext>
                  </a:extLst>
                </p14:cNvPr>
                <p14:cNvContentPartPr/>
                <p14:nvPr/>
              </p14:nvContentPartPr>
              <p14:xfrm>
                <a:off x="2315449" y="1915819"/>
                <a:ext cx="194040" cy="256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6299E1-D69A-46E9-A700-8CF7FB28CE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06809" y="1907179"/>
                  <a:ext cx="211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FDD775-1150-4BC2-9346-A775A4D1CC42}"/>
                    </a:ext>
                  </a:extLst>
                </p14:cNvPr>
                <p14:cNvContentPartPr/>
                <p14:nvPr/>
              </p14:nvContentPartPr>
              <p14:xfrm>
                <a:off x="2556289" y="1792339"/>
                <a:ext cx="140400" cy="14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FDD775-1150-4BC2-9346-A775A4D1CC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7289" y="1783339"/>
                  <a:ext cx="158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0B794C-3ABD-4D3E-84F1-4A200E1B1E39}"/>
                    </a:ext>
                  </a:extLst>
                </p14:cNvPr>
                <p14:cNvContentPartPr/>
                <p14:nvPr/>
              </p14:nvContentPartPr>
              <p14:xfrm>
                <a:off x="2740249" y="1917259"/>
                <a:ext cx="245160" cy="11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0B794C-3ABD-4D3E-84F1-4A200E1B1E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1609" y="1908259"/>
                  <a:ext cx="262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73D2EE-06B3-461E-886F-1772F4914D38}"/>
                    </a:ext>
                  </a:extLst>
                </p14:cNvPr>
                <p14:cNvContentPartPr/>
                <p14:nvPr/>
              </p14:nvContentPartPr>
              <p14:xfrm>
                <a:off x="3049489" y="1869379"/>
                <a:ext cx="107280" cy="13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73D2EE-06B3-461E-886F-1772F4914D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40849" y="1860739"/>
                  <a:ext cx="124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100181-EF52-4414-82B1-0F2BC0A4D1F7}"/>
                    </a:ext>
                  </a:extLst>
                </p14:cNvPr>
                <p14:cNvContentPartPr/>
                <p14:nvPr/>
              </p14:nvContentPartPr>
              <p14:xfrm>
                <a:off x="3198529" y="1845619"/>
                <a:ext cx="172800" cy="12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100181-EF52-4414-82B1-0F2BC0A4D1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9889" y="1836979"/>
                  <a:ext cx="190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49B775-AB66-4414-A06C-3693585869D3}"/>
              </a:ext>
            </a:extLst>
          </p:cNvPr>
          <p:cNvGrpSpPr/>
          <p:nvPr/>
        </p:nvGrpSpPr>
        <p:grpSpPr>
          <a:xfrm>
            <a:off x="2557009" y="2729779"/>
            <a:ext cx="256680" cy="226440"/>
            <a:chOff x="2557009" y="2729779"/>
            <a:chExt cx="2566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254367-705C-4FDE-A0A7-3B920C062F25}"/>
                    </a:ext>
                  </a:extLst>
                </p14:cNvPr>
                <p14:cNvContentPartPr/>
                <p14:nvPr/>
              </p14:nvContentPartPr>
              <p14:xfrm>
                <a:off x="2557009" y="2789899"/>
                <a:ext cx="99000" cy="16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254367-705C-4FDE-A0A7-3B920C062F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8009" y="2781259"/>
                  <a:ext cx="116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BD05B5-D6D1-41F8-A001-1D1029FD8BE7}"/>
                    </a:ext>
                  </a:extLst>
                </p14:cNvPr>
                <p14:cNvContentPartPr/>
                <p14:nvPr/>
              </p14:nvContentPartPr>
              <p14:xfrm>
                <a:off x="2739169" y="2729779"/>
                <a:ext cx="74520" cy="15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BD05B5-D6D1-41F8-A001-1D1029FD8B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0529" y="2720779"/>
                  <a:ext cx="921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F06B9-6359-406C-B32F-1444FECA1CFD}"/>
              </a:ext>
            </a:extLst>
          </p:cNvPr>
          <p:cNvGrpSpPr/>
          <p:nvPr/>
        </p:nvGrpSpPr>
        <p:grpSpPr>
          <a:xfrm>
            <a:off x="2573929" y="3129019"/>
            <a:ext cx="105120" cy="133920"/>
            <a:chOff x="2573929" y="3129019"/>
            <a:chExt cx="10512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2DF6E0-ECD8-40E1-BFE2-D676B3027133}"/>
                    </a:ext>
                  </a:extLst>
                </p14:cNvPr>
                <p14:cNvContentPartPr/>
                <p14:nvPr/>
              </p14:nvContentPartPr>
              <p14:xfrm>
                <a:off x="2597689" y="3129019"/>
                <a:ext cx="81360" cy="6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2DF6E0-ECD8-40E1-BFE2-D676B30271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8689" y="3120379"/>
                  <a:ext cx="99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6F77DE-3369-470D-BD80-A25177E520D3}"/>
                    </a:ext>
                  </a:extLst>
                </p14:cNvPr>
                <p14:cNvContentPartPr/>
                <p14:nvPr/>
              </p14:nvContentPartPr>
              <p14:xfrm>
                <a:off x="2573929" y="3155299"/>
                <a:ext cx="68760" cy="10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6F77DE-3369-470D-BD80-A25177E520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65289" y="3146659"/>
                  <a:ext cx="864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B18422-BE98-414E-ACD3-F1A17AB3A1A4}"/>
              </a:ext>
            </a:extLst>
          </p:cNvPr>
          <p:cNvGrpSpPr/>
          <p:nvPr/>
        </p:nvGrpSpPr>
        <p:grpSpPr>
          <a:xfrm>
            <a:off x="2557009" y="3517099"/>
            <a:ext cx="334800" cy="248040"/>
            <a:chOff x="2557009" y="3517099"/>
            <a:chExt cx="33480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9587CD-1AF3-4EC9-BE56-25056FEB3E65}"/>
                    </a:ext>
                  </a:extLst>
                </p14:cNvPr>
                <p14:cNvContentPartPr/>
                <p14:nvPr/>
              </p14:nvContentPartPr>
              <p14:xfrm>
                <a:off x="2557009" y="3586579"/>
                <a:ext cx="22680" cy="178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9587CD-1AF3-4EC9-BE56-25056FEB3E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8009" y="3577939"/>
                  <a:ext cx="40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3CAD14-44CB-4786-9A94-F0058FF212F4}"/>
                    </a:ext>
                  </a:extLst>
                </p14:cNvPr>
                <p14:cNvContentPartPr/>
                <p14:nvPr/>
              </p14:nvContentPartPr>
              <p14:xfrm>
                <a:off x="2648089" y="3594139"/>
                <a:ext cx="105480" cy="13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3CAD14-44CB-4786-9A94-F0058FF212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39449" y="3585499"/>
                  <a:ext cx="123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D6769A-D142-418C-9A10-F7169682CC26}"/>
                    </a:ext>
                  </a:extLst>
                </p14:cNvPr>
                <p14:cNvContentPartPr/>
                <p14:nvPr/>
              </p14:nvContentPartPr>
              <p14:xfrm>
                <a:off x="2810449" y="3517099"/>
                <a:ext cx="81360" cy="19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D6769A-D142-418C-9A10-F7169682CC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1809" y="3508099"/>
                  <a:ext cx="990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0260C97-CA03-4238-9F90-389B9F26A14D}"/>
                  </a:ext>
                </a:extLst>
              </p14:cNvPr>
              <p14:cNvContentPartPr/>
              <p14:nvPr/>
            </p14:nvContentPartPr>
            <p14:xfrm>
              <a:off x="5922289" y="656179"/>
              <a:ext cx="104400" cy="35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0260C97-CA03-4238-9F90-389B9F26A1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13289" y="647539"/>
                <a:ext cx="12204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EF60E1C-77DD-48F8-A161-A504CBDED50D}"/>
              </a:ext>
            </a:extLst>
          </p:cNvPr>
          <p:cNvGrpSpPr/>
          <p:nvPr/>
        </p:nvGrpSpPr>
        <p:grpSpPr>
          <a:xfrm>
            <a:off x="5977369" y="1167379"/>
            <a:ext cx="223920" cy="195480"/>
            <a:chOff x="5977369" y="1167379"/>
            <a:chExt cx="22392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A760E3-9D59-4F56-819A-3EC059C94CC0}"/>
                    </a:ext>
                  </a:extLst>
                </p14:cNvPr>
                <p14:cNvContentPartPr/>
                <p14:nvPr/>
              </p14:nvContentPartPr>
              <p14:xfrm>
                <a:off x="5977369" y="1202299"/>
                <a:ext cx="31320" cy="16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A760E3-9D59-4F56-819A-3EC059C94C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68369" y="1193299"/>
                  <a:ext cx="48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3F120D-C7E7-4082-89C3-28E626CC11CF}"/>
                    </a:ext>
                  </a:extLst>
                </p14:cNvPr>
                <p14:cNvContentPartPr/>
                <p14:nvPr/>
              </p14:nvContentPartPr>
              <p14:xfrm>
                <a:off x="6097249" y="1167379"/>
                <a:ext cx="104040" cy="160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3F120D-C7E7-4082-89C3-28E626CC11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8609" y="1158379"/>
                  <a:ext cx="12168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CB647C-5F3E-40E2-B68D-7E622C91EBC8}"/>
              </a:ext>
            </a:extLst>
          </p:cNvPr>
          <p:cNvGrpSpPr/>
          <p:nvPr/>
        </p:nvGrpSpPr>
        <p:grpSpPr>
          <a:xfrm>
            <a:off x="6382369" y="1032019"/>
            <a:ext cx="564480" cy="302760"/>
            <a:chOff x="6382369" y="1032019"/>
            <a:chExt cx="56448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3395EE-9718-451E-8DA7-D4782F57FE24}"/>
                    </a:ext>
                  </a:extLst>
                </p14:cNvPr>
                <p14:cNvContentPartPr/>
                <p14:nvPr/>
              </p14:nvContentPartPr>
              <p14:xfrm>
                <a:off x="6382369" y="1107979"/>
                <a:ext cx="88920" cy="22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3395EE-9718-451E-8DA7-D4782F57FE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73369" y="1098979"/>
                  <a:ext cx="106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1FE485-CAF6-4FD5-8AE4-4B9A30FF0F77}"/>
                    </a:ext>
                  </a:extLst>
                </p14:cNvPr>
                <p14:cNvContentPartPr/>
                <p14:nvPr/>
              </p14:nvContentPartPr>
              <p14:xfrm>
                <a:off x="6548689" y="1032019"/>
                <a:ext cx="70560" cy="262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1FE485-CAF6-4FD5-8AE4-4B9A30FF0F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9689" y="1023379"/>
                  <a:ext cx="88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CFD737-9BED-4361-9EA5-8AEE974FAF02}"/>
                    </a:ext>
                  </a:extLst>
                </p14:cNvPr>
                <p14:cNvContentPartPr/>
                <p14:nvPr/>
              </p14:nvContentPartPr>
              <p14:xfrm>
                <a:off x="6661009" y="1178179"/>
                <a:ext cx="199800" cy="8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CFD737-9BED-4361-9EA5-8AEE974FAF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2369" y="1169539"/>
                  <a:ext cx="217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6112BB-5AE8-48D1-8338-8E5D591B8159}"/>
                    </a:ext>
                  </a:extLst>
                </p14:cNvPr>
                <p14:cNvContentPartPr/>
                <p14:nvPr/>
              </p14:nvContentPartPr>
              <p14:xfrm>
                <a:off x="6917329" y="1105099"/>
                <a:ext cx="29520" cy="13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6112BB-5AE8-48D1-8338-8E5D591B81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8689" y="1096459"/>
                  <a:ext cx="471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314DB6-7F42-4596-A898-1085D7C9DDEB}"/>
              </a:ext>
            </a:extLst>
          </p:cNvPr>
          <p:cNvGrpSpPr/>
          <p:nvPr/>
        </p:nvGrpSpPr>
        <p:grpSpPr>
          <a:xfrm>
            <a:off x="2121049" y="901699"/>
            <a:ext cx="126000" cy="231480"/>
            <a:chOff x="2121049" y="901699"/>
            <a:chExt cx="1260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469FE9-52DD-4502-B3D4-C4148E0E19AD}"/>
                    </a:ext>
                  </a:extLst>
                </p14:cNvPr>
                <p14:cNvContentPartPr/>
                <p14:nvPr/>
              </p14:nvContentPartPr>
              <p14:xfrm>
                <a:off x="2143009" y="957859"/>
                <a:ext cx="15840" cy="175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469FE9-52DD-4502-B3D4-C4148E0E19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34369" y="949219"/>
                  <a:ext cx="33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E3CF04-D925-4638-8EFA-A8BA46E4C237}"/>
                    </a:ext>
                  </a:extLst>
                </p14:cNvPr>
                <p14:cNvContentPartPr/>
                <p14:nvPr/>
              </p14:nvContentPartPr>
              <p14:xfrm>
                <a:off x="2121049" y="901699"/>
                <a:ext cx="126000" cy="86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E3CF04-D925-4638-8EFA-A8BA46E4C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12049" y="893059"/>
                  <a:ext cx="1436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80E1D4-BC48-4CE6-9E71-2EB6F4304DA1}"/>
              </a:ext>
            </a:extLst>
          </p:cNvPr>
          <p:cNvGrpSpPr/>
          <p:nvPr/>
        </p:nvGrpSpPr>
        <p:grpSpPr>
          <a:xfrm>
            <a:off x="3515329" y="888379"/>
            <a:ext cx="113760" cy="282600"/>
            <a:chOff x="3515329" y="888379"/>
            <a:chExt cx="1137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251DBF-56C3-45A4-A6BA-4F6F6064303E}"/>
                    </a:ext>
                  </a:extLst>
                </p14:cNvPr>
                <p14:cNvContentPartPr/>
                <p14:nvPr/>
              </p14:nvContentPartPr>
              <p14:xfrm>
                <a:off x="3594889" y="959659"/>
                <a:ext cx="12600" cy="21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251DBF-56C3-45A4-A6BA-4F6F606430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86249" y="951019"/>
                  <a:ext cx="30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8F549C-8F22-4203-97E6-E5B4BAFB9794}"/>
                    </a:ext>
                  </a:extLst>
                </p14:cNvPr>
                <p14:cNvContentPartPr/>
                <p14:nvPr/>
              </p14:nvContentPartPr>
              <p14:xfrm>
                <a:off x="3515329" y="888379"/>
                <a:ext cx="113760" cy="112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8F549C-8F22-4203-97E6-E5B4BAFB97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06329" y="879379"/>
                  <a:ext cx="1314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7F322C9-19A2-4A5F-BAEF-B688749E8F96}"/>
                  </a:ext>
                </a:extLst>
              </p14:cNvPr>
              <p14:cNvContentPartPr/>
              <p14:nvPr/>
            </p14:nvContentPartPr>
            <p14:xfrm>
              <a:off x="2010169" y="1205179"/>
              <a:ext cx="118440" cy="139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7F322C9-19A2-4A5F-BAEF-B688749E8F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01169" y="1196539"/>
                <a:ext cx="136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8ECF4A1-2DEA-4B03-88FA-61BEE129F76F}"/>
                  </a:ext>
                </a:extLst>
              </p14:cNvPr>
              <p14:cNvContentPartPr/>
              <p14:nvPr/>
            </p14:nvContentPartPr>
            <p14:xfrm>
              <a:off x="3518209" y="1224619"/>
              <a:ext cx="119880" cy="135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8ECF4A1-2DEA-4B03-88FA-61BEE129F76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09569" y="1215979"/>
                <a:ext cx="137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64031A-CA4E-4CBA-9EF3-BDCFDEDC298F}"/>
                  </a:ext>
                </a:extLst>
              </p14:cNvPr>
              <p14:cNvContentPartPr/>
              <p14:nvPr/>
            </p14:nvContentPartPr>
            <p14:xfrm>
              <a:off x="701209" y="2122819"/>
              <a:ext cx="398520" cy="506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64031A-CA4E-4CBA-9EF3-BDCFDEDC298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2569" y="2113819"/>
                <a:ext cx="416160" cy="5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on Piazza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596605-5A10-42D1-8497-9CBE86E50611}"/>
                  </a:ext>
                </a:extLst>
              </p14:cNvPr>
              <p14:cNvContentPartPr/>
              <p14:nvPr/>
            </p14:nvContentPartPr>
            <p14:xfrm>
              <a:off x="2202049" y="1685419"/>
              <a:ext cx="945360" cy="8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596605-5A10-42D1-8497-9CBE86E50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3049" y="1676419"/>
                <a:ext cx="963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C2E6DD-5AD4-4A07-A254-5AA6D14C52B7}"/>
                  </a:ext>
                </a:extLst>
              </p14:cNvPr>
              <p14:cNvContentPartPr/>
              <p14:nvPr/>
            </p14:nvContentPartPr>
            <p14:xfrm>
              <a:off x="2330929" y="2157739"/>
              <a:ext cx="623880" cy="9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C2E6DD-5AD4-4A07-A254-5AA6D14C5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929" y="2149099"/>
                <a:ext cx="641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6140D2-C3C8-4AC3-916D-B12DA3D1654A}"/>
                  </a:ext>
                </a:extLst>
              </p14:cNvPr>
              <p14:cNvContentPartPr/>
              <p14:nvPr/>
            </p14:nvContentPartPr>
            <p14:xfrm>
              <a:off x="813889" y="2535379"/>
              <a:ext cx="516960" cy="8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6140D2-C3C8-4AC3-916D-B12DA3D16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249" y="2526379"/>
                <a:ext cx="5346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27BC6-6FA9-48E4-AF1D-AB7FE2997412}"/>
              </a:ext>
            </a:extLst>
          </p:cNvPr>
          <p:cNvGrpSpPr/>
          <p:nvPr/>
        </p:nvGrpSpPr>
        <p:grpSpPr>
          <a:xfrm>
            <a:off x="3927889" y="2984299"/>
            <a:ext cx="1362960" cy="623520"/>
            <a:chOff x="3927889" y="2984299"/>
            <a:chExt cx="136296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F2308A-339C-437E-9723-2FE3299E2FB0}"/>
                    </a:ext>
                  </a:extLst>
                </p14:cNvPr>
                <p14:cNvContentPartPr/>
                <p14:nvPr/>
              </p14:nvContentPartPr>
              <p14:xfrm>
                <a:off x="3927889" y="2984299"/>
                <a:ext cx="265680" cy="62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F2308A-339C-437E-9723-2FE3299E2F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8889" y="2975299"/>
                  <a:ext cx="2833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25DD2B-F576-41E6-B90A-BEBD1B6896CA}"/>
                    </a:ext>
                  </a:extLst>
                </p14:cNvPr>
                <p14:cNvContentPartPr/>
                <p14:nvPr/>
              </p14:nvContentPartPr>
              <p14:xfrm>
                <a:off x="4341529" y="3140179"/>
                <a:ext cx="129240" cy="180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25DD2B-F576-41E6-B90A-BEBD1B6896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2529" y="3131179"/>
                  <a:ext cx="146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887039-1ED3-45FF-85AC-5E9B2D6B13E8}"/>
                    </a:ext>
                  </a:extLst>
                </p14:cNvPr>
                <p14:cNvContentPartPr/>
                <p14:nvPr/>
              </p14:nvContentPartPr>
              <p14:xfrm>
                <a:off x="4559329" y="3103099"/>
                <a:ext cx="86400" cy="17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887039-1ED3-45FF-85AC-5E9B2D6B13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0689" y="3094099"/>
                  <a:ext cx="104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AB5C7E-B6FF-4A84-894C-6C77697F1E30}"/>
                    </a:ext>
                  </a:extLst>
                </p14:cNvPr>
                <p14:cNvContentPartPr/>
                <p14:nvPr/>
              </p14:nvContentPartPr>
              <p14:xfrm>
                <a:off x="4817809" y="3059179"/>
                <a:ext cx="107280" cy="25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AB5C7E-B6FF-4A84-894C-6C77697F1E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8809" y="3050539"/>
                  <a:ext cx="124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82CB7C-EEF9-4B87-AC91-C82A8844414E}"/>
                    </a:ext>
                  </a:extLst>
                </p14:cNvPr>
                <p14:cNvContentPartPr/>
                <p14:nvPr/>
              </p14:nvContentPartPr>
              <p14:xfrm>
                <a:off x="4957129" y="3172219"/>
                <a:ext cx="190800" cy="11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82CB7C-EEF9-4B87-AC91-C82A884441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48129" y="3163579"/>
                  <a:ext cx="208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19657F-8459-4ADE-ABAC-F7369DC4C1E3}"/>
                    </a:ext>
                  </a:extLst>
                </p14:cNvPr>
                <p14:cNvContentPartPr/>
                <p14:nvPr/>
              </p14:nvContentPartPr>
              <p14:xfrm>
                <a:off x="5177089" y="3144499"/>
                <a:ext cx="113760" cy="9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19657F-8459-4ADE-ABAC-F7369DC4C1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8089" y="3135859"/>
                  <a:ext cx="13140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521747-CD43-4594-AA9E-261B1ED1E74A}"/>
                  </a:ext>
                </a:extLst>
              </p14:cNvPr>
              <p14:cNvContentPartPr/>
              <p14:nvPr/>
            </p14:nvContentPartPr>
            <p14:xfrm>
              <a:off x="1580329" y="3995539"/>
              <a:ext cx="197280" cy="32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521747-CD43-4594-AA9E-261B1ED1E7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1689" y="3986539"/>
                <a:ext cx="21492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56C3183-BD6D-4ECC-AE10-92C39913A352}"/>
              </a:ext>
            </a:extLst>
          </p:cNvPr>
          <p:cNvGrpSpPr/>
          <p:nvPr/>
        </p:nvGrpSpPr>
        <p:grpSpPr>
          <a:xfrm>
            <a:off x="2066329" y="3921739"/>
            <a:ext cx="1634040" cy="335160"/>
            <a:chOff x="2066329" y="3921739"/>
            <a:chExt cx="163404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0A8D01-F80A-4153-958F-FF6473D6C38B}"/>
                    </a:ext>
                  </a:extLst>
                </p14:cNvPr>
                <p14:cNvContentPartPr/>
                <p14:nvPr/>
              </p14:nvContentPartPr>
              <p14:xfrm>
                <a:off x="2066329" y="4044139"/>
                <a:ext cx="118440" cy="20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0A8D01-F80A-4153-958F-FF6473D6C3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7329" y="4035139"/>
                  <a:ext cx="136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F284B8-C57F-4E9D-B664-DDE2AB0E6F79}"/>
                    </a:ext>
                  </a:extLst>
                </p14:cNvPr>
                <p14:cNvContentPartPr/>
                <p14:nvPr/>
              </p14:nvContentPartPr>
              <p14:xfrm>
                <a:off x="2217889" y="4083379"/>
                <a:ext cx="81720" cy="14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F284B8-C57F-4E9D-B664-DDE2AB0E6F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9249" y="4074379"/>
                  <a:ext cx="99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E0D427-52C3-4B5D-970F-4AEEC4A289AE}"/>
                    </a:ext>
                  </a:extLst>
                </p14:cNvPr>
                <p14:cNvContentPartPr/>
                <p14:nvPr/>
              </p14:nvContentPartPr>
              <p14:xfrm>
                <a:off x="2483929" y="4096699"/>
                <a:ext cx="198000" cy="13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E0D427-52C3-4B5D-970F-4AEEC4A289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4929" y="4087699"/>
                  <a:ext cx="215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3F597F-2827-4D6A-B05C-3BB7ED4C126E}"/>
                    </a:ext>
                  </a:extLst>
                </p14:cNvPr>
                <p14:cNvContentPartPr/>
                <p14:nvPr/>
              </p14:nvContentPartPr>
              <p14:xfrm>
                <a:off x="2749249" y="3983299"/>
                <a:ext cx="91800" cy="27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3F597F-2827-4D6A-B05C-3BB7ED4C12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40609" y="3974659"/>
                  <a:ext cx="109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209046-62E5-43B7-95BB-73978DE495C8}"/>
                    </a:ext>
                  </a:extLst>
                </p14:cNvPr>
                <p14:cNvContentPartPr/>
                <p14:nvPr/>
              </p14:nvContentPartPr>
              <p14:xfrm>
                <a:off x="2848249" y="4081939"/>
                <a:ext cx="153360" cy="12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209046-62E5-43B7-95BB-73978DE495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9249" y="4073299"/>
                  <a:ext cx="171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E4CEC2-D6CC-4C4F-8BB9-E72B2EBF0D0B}"/>
                    </a:ext>
                  </a:extLst>
                </p14:cNvPr>
                <p14:cNvContentPartPr/>
                <p14:nvPr/>
              </p14:nvContentPartPr>
              <p14:xfrm>
                <a:off x="3079729" y="4069699"/>
                <a:ext cx="123480" cy="1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E4CEC2-D6CC-4C4F-8BB9-E72B2EBF0D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71089" y="4060699"/>
                  <a:ext cx="141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45C3EF-CD74-4050-8D34-C21318895AA2}"/>
                    </a:ext>
                  </a:extLst>
                </p14:cNvPr>
                <p14:cNvContentPartPr/>
                <p14:nvPr/>
              </p14:nvContentPartPr>
              <p14:xfrm>
                <a:off x="3338929" y="3921739"/>
                <a:ext cx="32400" cy="32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45C3EF-CD74-4050-8D34-C21318895A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0289" y="3913099"/>
                  <a:ext cx="50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D96BEE-DC8B-42FE-9C37-25312CB887F6}"/>
                    </a:ext>
                  </a:extLst>
                </p14:cNvPr>
                <p14:cNvContentPartPr/>
                <p14:nvPr/>
              </p14:nvContentPartPr>
              <p14:xfrm>
                <a:off x="3277009" y="4085899"/>
                <a:ext cx="276480" cy="15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D96BEE-DC8B-42FE-9C37-25312CB887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68009" y="4077259"/>
                  <a:ext cx="294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CBC7E2-DB42-4A07-BCB2-63F58A7E4A7E}"/>
                    </a:ext>
                  </a:extLst>
                </p14:cNvPr>
                <p14:cNvContentPartPr/>
                <p14:nvPr/>
              </p14:nvContentPartPr>
              <p14:xfrm>
                <a:off x="3622249" y="4069339"/>
                <a:ext cx="78120" cy="17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CBC7E2-DB42-4A07-BCB2-63F58A7E4A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13609" y="4060699"/>
                  <a:ext cx="95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BDFCD7-032A-4357-9063-EA0FE02F9925}"/>
                  </a:ext>
                </a:extLst>
              </p14:cNvPr>
              <p14:cNvContentPartPr/>
              <p14:nvPr/>
            </p14:nvContentPartPr>
            <p14:xfrm>
              <a:off x="1603009" y="4282459"/>
              <a:ext cx="146160" cy="340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BDFCD7-032A-4357-9063-EA0FE02F99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94009" y="4273459"/>
                <a:ext cx="163800" cy="35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AAE41F8-ED9C-4666-A77A-B80C4BA73F08}"/>
              </a:ext>
            </a:extLst>
          </p:cNvPr>
          <p:cNvGrpSpPr/>
          <p:nvPr/>
        </p:nvGrpSpPr>
        <p:grpSpPr>
          <a:xfrm>
            <a:off x="2010529" y="4509979"/>
            <a:ext cx="228600" cy="164520"/>
            <a:chOff x="2010529" y="4509979"/>
            <a:chExt cx="22860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469DC4-1086-444B-A82E-E0E5D7DE9966}"/>
                    </a:ext>
                  </a:extLst>
                </p14:cNvPr>
                <p14:cNvContentPartPr/>
                <p14:nvPr/>
              </p14:nvContentPartPr>
              <p14:xfrm>
                <a:off x="2010529" y="4509979"/>
                <a:ext cx="183960" cy="16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469DC4-1086-444B-A82E-E0E5D7DE99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1529" y="4500979"/>
                  <a:ext cx="201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7832CF-17BF-4CC3-8DE2-ECF1E1B4C6B4}"/>
                    </a:ext>
                  </a:extLst>
                </p14:cNvPr>
                <p14:cNvContentPartPr/>
                <p14:nvPr/>
              </p14:nvContentPartPr>
              <p14:xfrm>
                <a:off x="2184409" y="4520779"/>
                <a:ext cx="54720" cy="12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7832CF-17BF-4CC3-8DE2-ECF1E1B4C6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75409" y="4511779"/>
                  <a:ext cx="723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67B060-DED7-4EB4-A8BF-2AF770D38560}"/>
              </a:ext>
            </a:extLst>
          </p:cNvPr>
          <p:cNvGrpSpPr/>
          <p:nvPr/>
        </p:nvGrpSpPr>
        <p:grpSpPr>
          <a:xfrm>
            <a:off x="2514529" y="4404859"/>
            <a:ext cx="1040040" cy="363960"/>
            <a:chOff x="2514529" y="4404859"/>
            <a:chExt cx="10400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15CB44-E131-4F26-84CF-B8A3746851A9}"/>
                    </a:ext>
                  </a:extLst>
                </p14:cNvPr>
                <p14:cNvContentPartPr/>
                <p14:nvPr/>
              </p14:nvContentPartPr>
              <p14:xfrm>
                <a:off x="2514529" y="4539859"/>
                <a:ext cx="187200" cy="13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15CB44-E131-4F26-84CF-B8A3746851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05529" y="4530859"/>
                  <a:ext cx="204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78357D-C2BF-4835-8CDC-35BD161AB4B0}"/>
                    </a:ext>
                  </a:extLst>
                </p14:cNvPr>
                <p14:cNvContentPartPr/>
                <p14:nvPr/>
              </p14:nvContentPartPr>
              <p14:xfrm>
                <a:off x="2750329" y="4516099"/>
                <a:ext cx="76680" cy="14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78357D-C2BF-4835-8CDC-35BD161AB4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41329" y="4507459"/>
                  <a:ext cx="94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C1F286-F6E7-47CB-8315-368CA9648C09}"/>
                    </a:ext>
                  </a:extLst>
                </p14:cNvPr>
                <p14:cNvContentPartPr/>
                <p14:nvPr/>
              </p14:nvContentPartPr>
              <p14:xfrm>
                <a:off x="2886049" y="4404859"/>
                <a:ext cx="87120" cy="21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C1F286-F6E7-47CB-8315-368CA9648C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7409" y="4396219"/>
                  <a:ext cx="104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B0FEDE-5053-4160-87CC-60FFF2E25F18}"/>
                    </a:ext>
                  </a:extLst>
                </p14:cNvPr>
                <p14:cNvContentPartPr/>
                <p14:nvPr/>
              </p14:nvContentPartPr>
              <p14:xfrm>
                <a:off x="3013489" y="4545259"/>
                <a:ext cx="46440" cy="92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B0FEDE-5053-4160-87CC-60FFF2E25F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4849" y="4536619"/>
                  <a:ext cx="64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A58D35-C09A-4BB0-A0DA-E511DE44E031}"/>
                    </a:ext>
                  </a:extLst>
                </p14:cNvPr>
                <p14:cNvContentPartPr/>
                <p14:nvPr/>
              </p14:nvContentPartPr>
              <p14:xfrm>
                <a:off x="3176929" y="4518259"/>
                <a:ext cx="233640" cy="25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A58D35-C09A-4BB0-A0DA-E511DE44E0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67929" y="4509259"/>
                  <a:ext cx="251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263291-5BA5-41CA-BD25-A980E1C9DB42}"/>
                    </a:ext>
                  </a:extLst>
                </p14:cNvPr>
                <p14:cNvContentPartPr/>
                <p14:nvPr/>
              </p14:nvContentPartPr>
              <p14:xfrm>
                <a:off x="3467089" y="4511779"/>
                <a:ext cx="87480" cy="10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263291-5BA5-41CA-BD25-A980E1C9D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58449" y="4502779"/>
                  <a:ext cx="1051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6D0254-DDED-46E2-85AE-B4D1A9CFC82B}"/>
              </a:ext>
            </a:extLst>
          </p:cNvPr>
          <p:cNvGrpSpPr/>
          <p:nvPr/>
        </p:nvGrpSpPr>
        <p:grpSpPr>
          <a:xfrm>
            <a:off x="5510449" y="4233499"/>
            <a:ext cx="311760" cy="190080"/>
            <a:chOff x="5510449" y="4233499"/>
            <a:chExt cx="31176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022E1F6-DE8C-4293-828B-E8906B0BA829}"/>
                    </a:ext>
                  </a:extLst>
                </p14:cNvPr>
                <p14:cNvContentPartPr/>
                <p14:nvPr/>
              </p14:nvContentPartPr>
              <p14:xfrm>
                <a:off x="5510449" y="4264819"/>
                <a:ext cx="172800" cy="15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022E1F6-DE8C-4293-828B-E8906B0BA8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1809" y="4255819"/>
                  <a:ext cx="190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B8CA5F-7849-4B25-BF30-DB878510288A}"/>
                    </a:ext>
                  </a:extLst>
                </p14:cNvPr>
                <p14:cNvContentPartPr/>
                <p14:nvPr/>
              </p14:nvContentPartPr>
              <p14:xfrm>
                <a:off x="5712409" y="4233499"/>
                <a:ext cx="109800" cy="18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B8CA5F-7849-4B25-BF30-DB87851028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3769" y="4224499"/>
                  <a:ext cx="1274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E766CE-D249-485E-9A01-6479292AC01D}"/>
              </a:ext>
            </a:extLst>
          </p:cNvPr>
          <p:cNvGrpSpPr/>
          <p:nvPr/>
        </p:nvGrpSpPr>
        <p:grpSpPr>
          <a:xfrm>
            <a:off x="5005729" y="3858739"/>
            <a:ext cx="920880" cy="254880"/>
            <a:chOff x="5005729" y="3858739"/>
            <a:chExt cx="92088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5EE80D-6299-45AD-91E8-BF740EB124DA}"/>
                    </a:ext>
                  </a:extLst>
                </p14:cNvPr>
                <p14:cNvContentPartPr/>
                <p14:nvPr/>
              </p14:nvContentPartPr>
              <p14:xfrm>
                <a:off x="5005729" y="3858739"/>
                <a:ext cx="166320" cy="24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5EE80D-6299-45AD-91E8-BF740EB124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7089" y="3850099"/>
                  <a:ext cx="183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42D60E-DFC4-4EB8-906B-20D3DC71D4C0}"/>
                    </a:ext>
                  </a:extLst>
                </p14:cNvPr>
                <p14:cNvContentPartPr/>
                <p14:nvPr/>
              </p14:nvContentPartPr>
              <p14:xfrm>
                <a:off x="5191489" y="3981859"/>
                <a:ext cx="18144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42D60E-DFC4-4EB8-906B-20D3DC71D4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2489" y="3972859"/>
                  <a:ext cx="199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9AE643-133E-475F-9EDC-D36E23972999}"/>
                    </a:ext>
                  </a:extLst>
                </p14:cNvPr>
                <p14:cNvContentPartPr/>
                <p14:nvPr/>
              </p14:nvContentPartPr>
              <p14:xfrm>
                <a:off x="5410009" y="3899779"/>
                <a:ext cx="109800" cy="21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9AE643-133E-475F-9EDC-D36E239729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1369" y="3891139"/>
                  <a:ext cx="127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584FCD-8FDB-491E-B035-78BC1684555A}"/>
                    </a:ext>
                  </a:extLst>
                </p14:cNvPr>
                <p14:cNvContentPartPr/>
                <p14:nvPr/>
              </p14:nvContentPartPr>
              <p14:xfrm>
                <a:off x="5573449" y="3971419"/>
                <a:ext cx="241560" cy="9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584FCD-8FDB-491E-B035-78BC168455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64449" y="3962779"/>
                  <a:ext cx="25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BC8483-C1A0-47E9-85CF-0411F92562C3}"/>
                    </a:ext>
                  </a:extLst>
                </p14:cNvPr>
                <p14:cNvContentPartPr/>
                <p14:nvPr/>
              </p14:nvContentPartPr>
              <p14:xfrm>
                <a:off x="5876569" y="3957739"/>
                <a:ext cx="38880" cy="11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BC8483-C1A0-47E9-85CF-0411F92562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7569" y="3948739"/>
                  <a:ext cx="56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177219-ED3D-4002-8AE9-42000AC3DDD6}"/>
                    </a:ext>
                  </a:extLst>
                </p14:cNvPr>
                <p14:cNvContentPartPr/>
                <p14:nvPr/>
              </p14:nvContentPartPr>
              <p14:xfrm>
                <a:off x="5861089" y="3936499"/>
                <a:ext cx="65520" cy="14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177219-ED3D-4002-8AE9-42000AC3DD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52449" y="3927859"/>
                  <a:ext cx="8316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AA9859-CE25-40B3-BE94-3D618A27D985}"/>
                  </a:ext>
                </a:extLst>
              </p14:cNvPr>
              <p14:cNvContentPartPr/>
              <p14:nvPr/>
            </p14:nvContentPartPr>
            <p14:xfrm>
              <a:off x="5072329" y="4335739"/>
              <a:ext cx="203400" cy="97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AA9859-CE25-40B3-BE94-3D618A27D9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63689" y="4327099"/>
                <a:ext cx="221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656D3FA-2B64-4B5F-B518-BF919E43461E}"/>
                  </a:ext>
                </a:extLst>
              </p14:cNvPr>
              <p14:cNvContentPartPr/>
              <p14:nvPr/>
            </p14:nvContentPartPr>
            <p14:xfrm>
              <a:off x="2822689" y="2957299"/>
              <a:ext cx="867240" cy="101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656D3FA-2B64-4B5F-B518-BF919E4346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14049" y="2948299"/>
                <a:ext cx="88488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17708-D6C5-4B5B-8BC4-1F91DC06BA5F}"/>
                  </a:ext>
                </a:extLst>
              </p14:cNvPr>
              <p14:cNvContentPartPr/>
              <p14:nvPr/>
            </p14:nvContentPartPr>
            <p14:xfrm>
              <a:off x="2344969" y="1773619"/>
              <a:ext cx="1270080" cy="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17708-D6C5-4B5B-8BC4-1F91DC06B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329" y="1764619"/>
                <a:ext cx="1287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685264-2B07-4E7C-A274-8771F958F3B0}"/>
                  </a:ext>
                </a:extLst>
              </p14:cNvPr>
              <p14:cNvContentPartPr/>
              <p14:nvPr/>
            </p14:nvContentPartPr>
            <p14:xfrm>
              <a:off x="804529" y="2212819"/>
              <a:ext cx="69228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685264-2B07-4E7C-A274-8771F958F3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889" y="2203819"/>
                <a:ext cx="7099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9AD39A-554A-4C29-9560-BEE378AEFA95}"/>
                  </a:ext>
                </a:extLst>
              </p14:cNvPr>
              <p14:cNvContentPartPr/>
              <p14:nvPr/>
            </p14:nvContentPartPr>
            <p14:xfrm>
              <a:off x="3591289" y="1711339"/>
              <a:ext cx="551880" cy="5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9AD39A-554A-4C29-9560-BEE378AEFA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2289" y="1702339"/>
                <a:ext cx="56952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C280A31-A419-4B05-8862-C403E1691EE9}"/>
              </a:ext>
            </a:extLst>
          </p:cNvPr>
          <p:cNvGrpSpPr/>
          <p:nvPr/>
        </p:nvGrpSpPr>
        <p:grpSpPr>
          <a:xfrm>
            <a:off x="442369" y="2249539"/>
            <a:ext cx="117360" cy="273600"/>
            <a:chOff x="442369" y="2249539"/>
            <a:chExt cx="1173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14844C-C13E-4051-B981-551B87272986}"/>
                    </a:ext>
                  </a:extLst>
                </p14:cNvPr>
                <p14:cNvContentPartPr/>
                <p14:nvPr/>
              </p14:nvContentPartPr>
              <p14:xfrm>
                <a:off x="442369" y="2295979"/>
                <a:ext cx="63720" cy="7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14844C-C13E-4051-B981-551B872729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729" y="2286979"/>
                  <a:ext cx="81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A93498-93B7-4FE6-A3AF-260A4A78ABAE}"/>
                    </a:ext>
                  </a:extLst>
                </p14:cNvPr>
                <p14:cNvContentPartPr/>
                <p14:nvPr/>
              </p14:nvContentPartPr>
              <p14:xfrm>
                <a:off x="471169" y="2249539"/>
                <a:ext cx="88560" cy="27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A93498-93B7-4FE6-A3AF-260A4A78AB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529" y="2240539"/>
                  <a:ext cx="1062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DB7542-754C-4967-A3B0-81C081A3AB2F}"/>
              </a:ext>
            </a:extLst>
          </p:cNvPr>
          <p:cNvGrpSpPr/>
          <p:nvPr/>
        </p:nvGrpSpPr>
        <p:grpSpPr>
          <a:xfrm>
            <a:off x="402409" y="2737699"/>
            <a:ext cx="207360" cy="510480"/>
            <a:chOff x="402409" y="2737699"/>
            <a:chExt cx="20736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ACE9F4-88C5-4F1D-8D03-CDA766CB4CAC}"/>
                    </a:ext>
                  </a:extLst>
                </p14:cNvPr>
                <p14:cNvContentPartPr/>
                <p14:nvPr/>
              </p14:nvContentPartPr>
              <p14:xfrm>
                <a:off x="402409" y="2737699"/>
                <a:ext cx="142560" cy="25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ACE9F4-88C5-4F1D-8D03-CDA766CB4C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3409" y="2728699"/>
                  <a:ext cx="160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49B319-CACC-4408-A48A-051EE32944A3}"/>
                    </a:ext>
                  </a:extLst>
                </p14:cNvPr>
                <p14:cNvContentPartPr/>
                <p14:nvPr/>
              </p14:nvContentPartPr>
              <p14:xfrm>
                <a:off x="426889" y="3062059"/>
                <a:ext cx="182880" cy="18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49B319-CACC-4408-A48A-051EE32944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889" y="3053059"/>
                  <a:ext cx="2005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3EF85C-7897-46A8-99E8-39540F9460F9}"/>
              </a:ext>
            </a:extLst>
          </p:cNvPr>
          <p:cNvGrpSpPr/>
          <p:nvPr/>
        </p:nvGrpSpPr>
        <p:grpSpPr>
          <a:xfrm>
            <a:off x="3898009" y="206539"/>
            <a:ext cx="4255560" cy="4811040"/>
            <a:chOff x="3898009" y="206539"/>
            <a:chExt cx="4255560" cy="48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37322F-F553-4D92-9C0E-FCACC5B10D9D}"/>
                    </a:ext>
                  </a:extLst>
                </p14:cNvPr>
                <p14:cNvContentPartPr/>
                <p14:nvPr/>
              </p14:nvContentPartPr>
              <p14:xfrm>
                <a:off x="4683169" y="1105819"/>
                <a:ext cx="152640" cy="25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37322F-F553-4D92-9C0E-FCACC5B10D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4169" y="1096819"/>
                  <a:ext cx="170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5E3B4A-467E-4C7E-B852-A04E15A1F1C5}"/>
                    </a:ext>
                  </a:extLst>
                </p14:cNvPr>
                <p14:cNvContentPartPr/>
                <p14:nvPr/>
              </p14:nvContentPartPr>
              <p14:xfrm>
                <a:off x="4870009" y="1063699"/>
                <a:ext cx="78480" cy="29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5E3B4A-467E-4C7E-B852-A04E15A1F1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1369" y="1055059"/>
                  <a:ext cx="96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934AE5-CC3D-4C42-975A-8C0F332E22BA}"/>
                    </a:ext>
                  </a:extLst>
                </p14:cNvPr>
                <p14:cNvContentPartPr/>
                <p14:nvPr/>
              </p14:nvContentPartPr>
              <p14:xfrm>
                <a:off x="5134249" y="1053259"/>
                <a:ext cx="156600" cy="27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934AE5-CC3D-4C42-975A-8C0F332E22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5249" y="1044619"/>
                  <a:ext cx="174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C7001E-72F7-4722-8A78-31883248F07D}"/>
                    </a:ext>
                  </a:extLst>
                </p14:cNvPr>
                <p14:cNvContentPartPr/>
                <p14:nvPr/>
              </p14:nvContentPartPr>
              <p14:xfrm>
                <a:off x="5136769" y="1078819"/>
                <a:ext cx="221040" cy="19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C7001E-72F7-4722-8A78-31883248F0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7769" y="1070179"/>
                  <a:ext cx="238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A9AFA7-E7D3-4A54-9BDE-8F3154702033}"/>
                    </a:ext>
                  </a:extLst>
                </p14:cNvPr>
                <p14:cNvContentPartPr/>
                <p14:nvPr/>
              </p14:nvContentPartPr>
              <p14:xfrm>
                <a:off x="5408209" y="1200859"/>
                <a:ext cx="71280" cy="4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A9AFA7-E7D3-4A54-9BDE-8F31547020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9209" y="1191859"/>
                  <a:ext cx="88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186076-3800-45A0-80F7-495F5B927687}"/>
                    </a:ext>
                  </a:extLst>
                </p14:cNvPr>
                <p14:cNvContentPartPr/>
                <p14:nvPr/>
              </p14:nvContentPartPr>
              <p14:xfrm>
                <a:off x="5480209" y="1086019"/>
                <a:ext cx="99360" cy="27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186076-3800-45A0-80F7-495F5B9276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71209" y="1077379"/>
                  <a:ext cx="117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FE534A-E77E-43D6-8538-942F58682BEF}"/>
                    </a:ext>
                  </a:extLst>
                </p14:cNvPr>
                <p14:cNvContentPartPr/>
                <p14:nvPr/>
              </p14:nvContentPartPr>
              <p14:xfrm>
                <a:off x="5683969" y="1020139"/>
                <a:ext cx="75240" cy="333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FE534A-E77E-43D6-8538-942F58682B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4969" y="1011139"/>
                  <a:ext cx="92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F05B12-5545-402E-B214-D317D9FF0550}"/>
                    </a:ext>
                  </a:extLst>
                </p14:cNvPr>
                <p14:cNvContentPartPr/>
                <p14:nvPr/>
              </p14:nvContentPartPr>
              <p14:xfrm>
                <a:off x="4623049" y="304459"/>
                <a:ext cx="191520" cy="344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F05B12-5545-402E-B214-D317D9FF05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4409" y="295459"/>
                  <a:ext cx="209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8951FF-7185-47C6-885C-B2A1DE62CA5F}"/>
                    </a:ext>
                  </a:extLst>
                </p14:cNvPr>
                <p14:cNvContentPartPr/>
                <p14:nvPr/>
              </p14:nvContentPartPr>
              <p14:xfrm>
                <a:off x="4591009" y="501379"/>
                <a:ext cx="178560" cy="2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8951FF-7185-47C6-885C-B2A1DE62CA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2009" y="492379"/>
                  <a:ext cx="196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BF7AF9-07ED-445F-B64E-A9920450622B}"/>
                    </a:ext>
                  </a:extLst>
                </p14:cNvPr>
                <p14:cNvContentPartPr/>
                <p14:nvPr/>
              </p14:nvContentPartPr>
              <p14:xfrm>
                <a:off x="4956049" y="256219"/>
                <a:ext cx="90720" cy="406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BF7AF9-07ED-445F-B64E-A99204506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47049" y="247219"/>
                  <a:ext cx="1083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4EBB06-4EB8-4680-A613-B173DB5F9F53}"/>
                    </a:ext>
                  </a:extLst>
                </p14:cNvPr>
                <p14:cNvContentPartPr/>
                <p14:nvPr/>
              </p14:nvContentPartPr>
              <p14:xfrm>
                <a:off x="5078449" y="411019"/>
                <a:ext cx="152640" cy="15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4EBB06-4EB8-4680-A613-B173DB5F9F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9449" y="402019"/>
                  <a:ext cx="170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3970CE-4586-4CB4-9F54-5B34C2B60BC0}"/>
                    </a:ext>
                  </a:extLst>
                </p14:cNvPr>
                <p14:cNvContentPartPr/>
                <p14:nvPr/>
              </p14:nvContentPartPr>
              <p14:xfrm>
                <a:off x="5281489" y="247219"/>
                <a:ext cx="126000" cy="390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3970CE-4586-4CB4-9F54-5B34C2B60B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72849" y="238219"/>
                  <a:ext cx="143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83BDD3-87E8-498E-9F08-03814757B2BE}"/>
                    </a:ext>
                  </a:extLst>
                </p14:cNvPr>
                <p14:cNvContentPartPr/>
                <p14:nvPr/>
              </p14:nvContentPartPr>
              <p14:xfrm>
                <a:off x="5856409" y="206539"/>
                <a:ext cx="232560" cy="22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83BDD3-87E8-498E-9F08-03814757B2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7769" y="197539"/>
                  <a:ext cx="250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CDE551-F9D7-42AB-B5D5-14119401466E}"/>
                    </a:ext>
                  </a:extLst>
                </p14:cNvPr>
                <p14:cNvContentPartPr/>
                <p14:nvPr/>
              </p14:nvContentPartPr>
              <p14:xfrm>
                <a:off x="5846329" y="544219"/>
                <a:ext cx="270000" cy="21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CDE551-F9D7-42AB-B5D5-1411940146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37329" y="535579"/>
                  <a:ext cx="287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84FED5-0DC4-43F9-8E4D-6A2603FA3A7F}"/>
                    </a:ext>
                  </a:extLst>
                </p14:cNvPr>
                <p14:cNvContentPartPr/>
                <p14:nvPr/>
              </p14:nvContentPartPr>
              <p14:xfrm>
                <a:off x="6440689" y="253339"/>
                <a:ext cx="151200" cy="27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84FED5-0DC4-43F9-8E4D-6A2603FA3A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31689" y="244339"/>
                  <a:ext cx="168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ED2F56-F4D2-4509-99C9-EC8AD8DA8D9E}"/>
                    </a:ext>
                  </a:extLst>
                </p14:cNvPr>
                <p14:cNvContentPartPr/>
                <p14:nvPr/>
              </p14:nvContentPartPr>
              <p14:xfrm>
                <a:off x="6664969" y="299419"/>
                <a:ext cx="158040" cy="182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ED2F56-F4D2-4509-99C9-EC8AD8DA8D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5969" y="290419"/>
                  <a:ext cx="175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422324-C6E8-489D-AE59-846F54F042FD}"/>
                    </a:ext>
                  </a:extLst>
                </p14:cNvPr>
                <p14:cNvContentPartPr/>
                <p14:nvPr/>
              </p14:nvContentPartPr>
              <p14:xfrm>
                <a:off x="7090489" y="357739"/>
                <a:ext cx="150840" cy="23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422324-C6E8-489D-AE59-846F54F042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1849" y="348739"/>
                  <a:ext cx="168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F2499C-D12E-4732-BB51-49E30A85652C}"/>
                    </a:ext>
                  </a:extLst>
                </p14:cNvPr>
                <p14:cNvContentPartPr/>
                <p14:nvPr/>
              </p14:nvContentPartPr>
              <p14:xfrm>
                <a:off x="7306489" y="226339"/>
                <a:ext cx="88200" cy="25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F2499C-D12E-4732-BB51-49E30A8565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97489" y="217699"/>
                  <a:ext cx="105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E6B2A7-9766-4514-B844-D286382415B9}"/>
                    </a:ext>
                  </a:extLst>
                </p14:cNvPr>
                <p14:cNvContentPartPr/>
                <p14:nvPr/>
              </p14:nvContentPartPr>
              <p14:xfrm>
                <a:off x="7454449" y="332899"/>
                <a:ext cx="114480" cy="8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E6B2A7-9766-4514-B844-D286382415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5449" y="323899"/>
                  <a:ext cx="132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A60E67-BC75-4803-B0A3-0541E47E8096}"/>
                    </a:ext>
                  </a:extLst>
                </p14:cNvPr>
                <p14:cNvContentPartPr/>
                <p14:nvPr/>
              </p14:nvContentPartPr>
              <p14:xfrm>
                <a:off x="7615369" y="218419"/>
                <a:ext cx="116280" cy="32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A60E67-BC75-4803-B0A3-0541E47E80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06729" y="209419"/>
                  <a:ext cx="13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FFF95D-5B14-42EF-B0F7-D9F37E41309E}"/>
                    </a:ext>
                  </a:extLst>
                </p14:cNvPr>
                <p14:cNvContentPartPr/>
                <p14:nvPr/>
              </p14:nvContentPartPr>
              <p14:xfrm>
                <a:off x="6630049" y="770299"/>
                <a:ext cx="193680" cy="29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FFF95D-5B14-42EF-B0F7-D9F37E4130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21049" y="761299"/>
                  <a:ext cx="211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386054-4BFB-44F8-9610-421489D21905}"/>
                    </a:ext>
                  </a:extLst>
                </p14:cNvPr>
                <p14:cNvContentPartPr/>
                <p14:nvPr/>
              </p14:nvContentPartPr>
              <p14:xfrm>
                <a:off x="6839209" y="952459"/>
                <a:ext cx="119160" cy="9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386054-4BFB-44F8-9610-421489D219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0209" y="943819"/>
                  <a:ext cx="136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A28ABA-67E1-40EB-A60B-5F91B8051973}"/>
                    </a:ext>
                  </a:extLst>
                </p14:cNvPr>
                <p14:cNvContentPartPr/>
                <p14:nvPr/>
              </p14:nvContentPartPr>
              <p14:xfrm>
                <a:off x="3899449" y="2032459"/>
                <a:ext cx="29880" cy="2486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A28ABA-67E1-40EB-A60B-5F91B80519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90449" y="2023819"/>
                  <a:ext cx="47520" cy="25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A7165C-9B8F-4FBD-A5CF-6C805AC99F5E}"/>
                    </a:ext>
                  </a:extLst>
                </p14:cNvPr>
                <p14:cNvContentPartPr/>
                <p14:nvPr/>
              </p14:nvContentPartPr>
              <p14:xfrm>
                <a:off x="3912049" y="4481179"/>
                <a:ext cx="3561480" cy="4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A7165C-9B8F-4FBD-A5CF-6C805AC99F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03409" y="4472179"/>
                  <a:ext cx="357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1FB60E-5483-4188-BA9A-5456CFBCFE42}"/>
                    </a:ext>
                  </a:extLst>
                </p14:cNvPr>
                <p14:cNvContentPartPr/>
                <p14:nvPr/>
              </p14:nvContentPartPr>
              <p14:xfrm>
                <a:off x="3937609" y="4103179"/>
                <a:ext cx="3684960" cy="87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1FB60E-5483-4188-BA9A-5456CFBCFE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8969" y="4094539"/>
                  <a:ext cx="3702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BD0C83-8B61-46B1-AB60-7A8111B249EE}"/>
                    </a:ext>
                  </a:extLst>
                </p14:cNvPr>
                <p14:cNvContentPartPr/>
                <p14:nvPr/>
              </p14:nvContentPartPr>
              <p14:xfrm>
                <a:off x="7796449" y="3960979"/>
                <a:ext cx="32400" cy="18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BD0C83-8B61-46B1-AB60-7A8111B249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87809" y="3951979"/>
                  <a:ext cx="50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317F03-88B1-4FFA-95E0-5A746274526E}"/>
                    </a:ext>
                  </a:extLst>
                </p14:cNvPr>
                <p14:cNvContentPartPr/>
                <p14:nvPr/>
              </p14:nvContentPartPr>
              <p14:xfrm>
                <a:off x="7919209" y="3986539"/>
                <a:ext cx="108360" cy="119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317F03-88B1-4FFA-95E0-5A7462745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10209" y="3977539"/>
                  <a:ext cx="12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2F959F-10ED-4872-BCE3-DEB7877858F7}"/>
                    </a:ext>
                  </a:extLst>
                </p14:cNvPr>
                <p14:cNvContentPartPr/>
                <p14:nvPr/>
              </p14:nvContentPartPr>
              <p14:xfrm>
                <a:off x="8037649" y="3959179"/>
                <a:ext cx="115920" cy="15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2F959F-10ED-4872-BCE3-DEB7877858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28649" y="3950539"/>
                  <a:ext cx="13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077FDE-6B13-4598-8DEF-67B1C54CF55E}"/>
                    </a:ext>
                  </a:extLst>
                </p14:cNvPr>
                <p14:cNvContentPartPr/>
                <p14:nvPr/>
              </p14:nvContentPartPr>
              <p14:xfrm>
                <a:off x="3913129" y="1686139"/>
                <a:ext cx="3202200" cy="282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077FDE-6B13-4598-8DEF-67B1C54CF5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4489" y="1677499"/>
                  <a:ext cx="3219840" cy="28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DE907D-C9F7-4319-8847-7DA7442E6FDA}"/>
                    </a:ext>
                  </a:extLst>
                </p14:cNvPr>
                <p14:cNvContentPartPr/>
                <p14:nvPr/>
              </p14:nvContentPartPr>
              <p14:xfrm>
                <a:off x="7210729" y="1466539"/>
                <a:ext cx="192240" cy="15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DE907D-C9F7-4319-8847-7DA7442E6F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02089" y="1457539"/>
                  <a:ext cx="209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8DB2D0-3F8A-432D-8B73-994E53E7CB51}"/>
                    </a:ext>
                  </a:extLst>
                </p14:cNvPr>
                <p14:cNvContentPartPr/>
                <p14:nvPr/>
              </p14:nvContentPartPr>
              <p14:xfrm>
                <a:off x="3899449" y="1806379"/>
                <a:ext cx="1977120" cy="270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8DB2D0-3F8A-432D-8B73-994E53E7CB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90449" y="1797379"/>
                  <a:ext cx="1994760" cy="27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B859D4-5B23-4461-9900-2BD8E2C9A2A0}"/>
                    </a:ext>
                  </a:extLst>
                </p14:cNvPr>
                <p14:cNvContentPartPr/>
                <p14:nvPr/>
              </p14:nvContentPartPr>
              <p14:xfrm>
                <a:off x="5973769" y="1646539"/>
                <a:ext cx="128880" cy="11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B859D4-5B23-4461-9900-2BD8E2C9A2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5129" y="1637899"/>
                  <a:ext cx="146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971A20-5314-44CE-B70D-D2EE87F2A870}"/>
                    </a:ext>
                  </a:extLst>
                </p14:cNvPr>
                <p14:cNvContentPartPr/>
                <p14:nvPr/>
              </p14:nvContentPartPr>
              <p14:xfrm>
                <a:off x="6126769" y="1552219"/>
                <a:ext cx="131040" cy="10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971A20-5314-44CE-B70D-D2EE87F2A8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8129" y="1543219"/>
                  <a:ext cx="148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EA0B35-D78E-429C-8DA7-005E4617E5D8}"/>
                    </a:ext>
                  </a:extLst>
                </p14:cNvPr>
                <p14:cNvContentPartPr/>
                <p14:nvPr/>
              </p14:nvContentPartPr>
              <p14:xfrm>
                <a:off x="3898009" y="4476499"/>
                <a:ext cx="15120" cy="2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EA0B35-D78E-429C-8DA7-005E4617E5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9369" y="4467859"/>
                  <a:ext cx="32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CC4341-7D40-4C38-9D48-72A262F90169}"/>
                    </a:ext>
                  </a:extLst>
                </p14:cNvPr>
                <p14:cNvContentPartPr/>
                <p14:nvPr/>
              </p14:nvContentPartPr>
              <p14:xfrm>
                <a:off x="3948049" y="4396219"/>
                <a:ext cx="3240" cy="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CC4341-7D40-4C38-9D48-72A262F901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9049" y="438757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439E5B-8D16-4715-ADB3-0E9AAFD77746}"/>
                    </a:ext>
                  </a:extLst>
                </p14:cNvPr>
                <p14:cNvContentPartPr/>
                <p14:nvPr/>
              </p14:nvContentPartPr>
              <p14:xfrm>
                <a:off x="3904129" y="1775779"/>
                <a:ext cx="974880" cy="2691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439E5B-8D16-4715-ADB3-0E9AAFD777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95129" y="1766779"/>
                  <a:ext cx="992520" cy="27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09F1D01-C0C7-4274-82D5-D1A48BFD3CCA}"/>
                    </a:ext>
                  </a:extLst>
                </p14:cNvPr>
                <p14:cNvContentPartPr/>
                <p14:nvPr/>
              </p14:nvContentPartPr>
              <p14:xfrm>
                <a:off x="3906289" y="1811779"/>
                <a:ext cx="373680" cy="2689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09F1D01-C0C7-4274-82D5-D1A48BFD3C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97289" y="1802779"/>
                  <a:ext cx="391320" cy="27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D2A445-5A2A-4720-B7DF-9F8D5382615E}"/>
                    </a:ext>
                  </a:extLst>
                </p14:cNvPr>
                <p14:cNvContentPartPr/>
                <p14:nvPr/>
              </p14:nvContentPartPr>
              <p14:xfrm>
                <a:off x="4932649" y="1743379"/>
                <a:ext cx="112680" cy="9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D2A445-5A2A-4720-B7DF-9F8D538261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4009" y="1734379"/>
                  <a:ext cx="13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6FA827-0907-4277-841A-6D317C8D16FA}"/>
                    </a:ext>
                  </a:extLst>
                </p14:cNvPr>
                <p14:cNvContentPartPr/>
                <p14:nvPr/>
              </p14:nvContentPartPr>
              <p14:xfrm>
                <a:off x="5082769" y="1704859"/>
                <a:ext cx="136080" cy="57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6FA827-0907-4277-841A-6D317C8D16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73769" y="1696219"/>
                  <a:ext cx="153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DE3C03-B9E5-46F7-82F6-4A55D71D5596}"/>
                    </a:ext>
                  </a:extLst>
                </p14:cNvPr>
                <p14:cNvContentPartPr/>
                <p14:nvPr/>
              </p14:nvContentPartPr>
              <p14:xfrm>
                <a:off x="4354489" y="1785139"/>
                <a:ext cx="111960" cy="99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DE3C03-B9E5-46F7-82F6-4A55D71D55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45849" y="1776499"/>
                  <a:ext cx="129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223860-F351-46B1-AF70-BE5FF16609E6}"/>
                    </a:ext>
                  </a:extLst>
                </p14:cNvPr>
                <p14:cNvContentPartPr/>
                <p14:nvPr/>
              </p14:nvContentPartPr>
              <p14:xfrm>
                <a:off x="4456729" y="1728619"/>
                <a:ext cx="37440" cy="2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223860-F351-46B1-AF70-BE5FF16609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47729" y="1719979"/>
                  <a:ext cx="55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FDA380-BDDC-4DC6-9C18-9B746FA9CE20}"/>
                    </a:ext>
                  </a:extLst>
                </p14:cNvPr>
                <p14:cNvContentPartPr/>
                <p14:nvPr/>
              </p14:nvContentPartPr>
              <p14:xfrm>
                <a:off x="4444489" y="1694419"/>
                <a:ext cx="84960" cy="88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FDA380-BDDC-4DC6-9C18-9B746FA9CE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5849" y="1685779"/>
                  <a:ext cx="102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40DD58-723E-477E-ACE5-33DED46692A5}"/>
                    </a:ext>
                  </a:extLst>
                </p14:cNvPr>
                <p14:cNvContentPartPr/>
                <p14:nvPr/>
              </p14:nvContentPartPr>
              <p14:xfrm>
                <a:off x="4292569" y="3935779"/>
                <a:ext cx="31680" cy="675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40DD58-723E-477E-ACE5-33DED46692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83929" y="3927139"/>
                  <a:ext cx="4932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8717BC-81AB-445E-92AC-DD87AEE7E35E}"/>
                    </a:ext>
                  </a:extLst>
                </p14:cNvPr>
                <p14:cNvContentPartPr/>
                <p14:nvPr/>
              </p14:nvContentPartPr>
              <p14:xfrm>
                <a:off x="4198969" y="4809499"/>
                <a:ext cx="175680" cy="20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8717BC-81AB-445E-92AC-DD87AEE7E3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0329" y="4800499"/>
                  <a:ext cx="193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4F533B-7335-4172-84B2-6331A3EA40A3}"/>
                    </a:ext>
                  </a:extLst>
                </p14:cNvPr>
                <p14:cNvContentPartPr/>
                <p14:nvPr/>
              </p14:nvContentPartPr>
              <p14:xfrm>
                <a:off x="4379329" y="4898419"/>
                <a:ext cx="59760" cy="10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4F533B-7335-4172-84B2-6331A3EA40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70689" y="4889419"/>
                  <a:ext cx="77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954C3D-4F09-4194-BBFB-F048788D82F2}"/>
                    </a:ext>
                  </a:extLst>
                </p14:cNvPr>
                <p14:cNvContentPartPr/>
                <p14:nvPr/>
              </p14:nvContentPartPr>
              <p14:xfrm>
                <a:off x="4612969" y="4854139"/>
                <a:ext cx="95760" cy="10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954C3D-4F09-4194-BBFB-F048788D82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04329" y="4845499"/>
                  <a:ext cx="113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84C37B-C4B4-45FA-9065-8A527074BE38}"/>
                    </a:ext>
                  </a:extLst>
                </p14:cNvPr>
                <p14:cNvContentPartPr/>
                <p14:nvPr/>
              </p14:nvContentPartPr>
              <p14:xfrm>
                <a:off x="4637449" y="4818139"/>
                <a:ext cx="198360" cy="18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84C37B-C4B4-45FA-9065-8A527074BE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8449" y="4809499"/>
                  <a:ext cx="21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F1E40F-5438-4856-A1AA-3C8917A3EE66}"/>
                    </a:ext>
                  </a:extLst>
                </p14:cNvPr>
                <p14:cNvContentPartPr/>
                <p14:nvPr/>
              </p14:nvContentPartPr>
              <p14:xfrm>
                <a:off x="4885849" y="4804819"/>
                <a:ext cx="118080" cy="144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F1E40F-5438-4856-A1AA-3C8917A3EE6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7209" y="4795819"/>
                  <a:ext cx="135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15A0ED-EEA3-4B4F-AFDD-7DA20103BAD2}"/>
                    </a:ext>
                  </a:extLst>
                </p14:cNvPr>
                <p14:cNvContentPartPr/>
                <p14:nvPr/>
              </p14:nvContentPartPr>
              <p14:xfrm>
                <a:off x="4993489" y="4773859"/>
                <a:ext cx="87120" cy="12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15A0ED-EEA3-4B4F-AFDD-7DA20103BA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84849" y="4765219"/>
                  <a:ext cx="1047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CE5D25-2296-4B5D-AE6E-2A00E2334F5B}"/>
                  </a:ext>
                </a:extLst>
              </p14:cNvPr>
              <p14:cNvContentPartPr/>
              <p14:nvPr/>
            </p14:nvContentPartPr>
            <p14:xfrm>
              <a:off x="1769329" y="3417379"/>
              <a:ext cx="445320" cy="1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CE5D25-2296-4B5D-AE6E-2A00E2334F5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60329" y="3408739"/>
                <a:ext cx="4629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30FCF2A-F3DE-4766-85B8-8C68A09765A4}"/>
              </a:ext>
            </a:extLst>
          </p:cNvPr>
          <p:cNvGrpSpPr/>
          <p:nvPr/>
        </p:nvGrpSpPr>
        <p:grpSpPr>
          <a:xfrm>
            <a:off x="317449" y="3617899"/>
            <a:ext cx="707040" cy="695160"/>
            <a:chOff x="317449" y="3617899"/>
            <a:chExt cx="707040" cy="6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5D51E4-27AD-4533-AA95-4B2C5087CE32}"/>
                    </a:ext>
                  </a:extLst>
                </p14:cNvPr>
                <p14:cNvContentPartPr/>
                <p14:nvPr/>
              </p14:nvContentPartPr>
              <p14:xfrm>
                <a:off x="502489" y="3617899"/>
                <a:ext cx="80640" cy="12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5D51E4-27AD-4533-AA95-4B2C5087CE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849" y="3608899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765A3F-99C2-4973-9BFB-EF0BB8870EB0}"/>
                    </a:ext>
                  </a:extLst>
                </p14:cNvPr>
                <p14:cNvContentPartPr/>
                <p14:nvPr/>
              </p14:nvContentPartPr>
              <p14:xfrm>
                <a:off x="559729" y="3622939"/>
                <a:ext cx="57960" cy="22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765A3F-99C2-4973-9BFB-EF0BB8870E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0729" y="3614299"/>
                  <a:ext cx="75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D7A91A-AA49-4AEC-AAD5-AD00807A1B14}"/>
                    </a:ext>
                  </a:extLst>
                </p14:cNvPr>
                <p14:cNvContentPartPr/>
                <p14:nvPr/>
              </p14:nvContentPartPr>
              <p14:xfrm>
                <a:off x="317449" y="4099579"/>
                <a:ext cx="124200" cy="157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D7A91A-AA49-4AEC-AAD5-AD00807A1B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8449" y="4090579"/>
                  <a:ext cx="141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30F754-B56B-4EBC-A4FD-1937A3A60751}"/>
                    </a:ext>
                  </a:extLst>
                </p14:cNvPr>
                <p14:cNvContentPartPr/>
                <p14:nvPr/>
              </p14:nvContentPartPr>
              <p14:xfrm>
                <a:off x="443809" y="4058179"/>
                <a:ext cx="135720" cy="16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30F754-B56B-4EBC-A4FD-1937A3A607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5169" y="4049539"/>
                  <a:ext cx="153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056334-968F-4220-89C4-21034F4A8F85}"/>
                    </a:ext>
                  </a:extLst>
                </p14:cNvPr>
                <p14:cNvContentPartPr/>
                <p14:nvPr/>
              </p14:nvContentPartPr>
              <p14:xfrm>
                <a:off x="669889" y="3898699"/>
                <a:ext cx="354600" cy="41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056334-968F-4220-89C4-21034F4A8F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249" y="3890059"/>
                  <a:ext cx="372240" cy="43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5A4258-4009-4DCC-A192-B93DF7B3A1F1}"/>
                  </a:ext>
                </a:extLst>
              </p14:cNvPr>
              <p14:cNvContentPartPr/>
              <p14:nvPr/>
            </p14:nvContentPartPr>
            <p14:xfrm>
              <a:off x="151129" y="1969459"/>
              <a:ext cx="304920" cy="12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5A4258-4009-4DCC-A192-B93DF7B3A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129" y="1960459"/>
                <a:ext cx="322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2CA262-A653-4B87-91E5-7287348B1FB4}"/>
                  </a:ext>
                </a:extLst>
              </p14:cNvPr>
              <p14:cNvContentPartPr/>
              <p14:nvPr/>
            </p14:nvContentPartPr>
            <p14:xfrm>
              <a:off x="3640609" y="1899259"/>
              <a:ext cx="139320" cy="187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2CA262-A653-4B87-91E5-7287348B1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1969" y="1890259"/>
                <a:ext cx="156960" cy="18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7D7FEF-564A-45AE-A2AE-626183D96DB9}"/>
              </a:ext>
            </a:extLst>
          </p:cNvPr>
          <p:cNvGrpSpPr/>
          <p:nvPr/>
        </p:nvGrpSpPr>
        <p:grpSpPr>
          <a:xfrm>
            <a:off x="128449" y="2526019"/>
            <a:ext cx="333720" cy="307800"/>
            <a:chOff x="128449" y="2526019"/>
            <a:chExt cx="33372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1CA6F9-1A2E-4DAD-B6F3-57FDB8BD443D}"/>
                    </a:ext>
                  </a:extLst>
                </p14:cNvPr>
                <p14:cNvContentPartPr/>
                <p14:nvPr/>
              </p14:nvContentPartPr>
              <p14:xfrm>
                <a:off x="128449" y="2526019"/>
                <a:ext cx="333720" cy="13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1CA6F9-1A2E-4DAD-B6F3-57FDB8BD44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09" y="2517379"/>
                  <a:ext cx="351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372886-D83D-41A4-B159-122103B51EF7}"/>
                    </a:ext>
                  </a:extLst>
                </p14:cNvPr>
                <p14:cNvContentPartPr/>
                <p14:nvPr/>
              </p14:nvContentPartPr>
              <p14:xfrm>
                <a:off x="209809" y="2690899"/>
                <a:ext cx="196920" cy="14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372886-D83D-41A4-B159-122103B51E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169" y="2681899"/>
                  <a:ext cx="2145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072FD2-801C-488A-B1D7-7E0633F3F04B}"/>
              </a:ext>
            </a:extLst>
          </p:cNvPr>
          <p:cNvGrpSpPr/>
          <p:nvPr/>
        </p:nvGrpSpPr>
        <p:grpSpPr>
          <a:xfrm>
            <a:off x="111169" y="3175099"/>
            <a:ext cx="418680" cy="263880"/>
            <a:chOff x="111169" y="3175099"/>
            <a:chExt cx="4186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3A1D16-8C58-4D14-A0DA-56690BBAEF32}"/>
                    </a:ext>
                  </a:extLst>
                </p14:cNvPr>
                <p14:cNvContentPartPr/>
                <p14:nvPr/>
              </p14:nvContentPartPr>
              <p14:xfrm>
                <a:off x="164089" y="3175099"/>
                <a:ext cx="365760" cy="14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3A1D16-8C58-4D14-A0DA-56690BBAE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449" y="3166459"/>
                  <a:ext cx="383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190138-81D4-415C-A9C0-C0F1986FA9B4}"/>
                    </a:ext>
                  </a:extLst>
                </p14:cNvPr>
                <p14:cNvContentPartPr/>
                <p14:nvPr/>
              </p14:nvContentPartPr>
              <p14:xfrm>
                <a:off x="111169" y="3338539"/>
                <a:ext cx="323280" cy="10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190138-81D4-415C-A9C0-C0F1986FA9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69" y="3329899"/>
                  <a:ext cx="34092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F6E4B1-A082-4B88-9052-F32A8C3A9F7F}"/>
                  </a:ext>
                </a:extLst>
              </p14:cNvPr>
              <p14:cNvContentPartPr/>
              <p14:nvPr/>
            </p14:nvContentPartPr>
            <p14:xfrm>
              <a:off x="1378729" y="2461579"/>
              <a:ext cx="32760" cy="4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F6E4B1-A082-4B88-9052-F32A8C3A9F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0089" y="2452579"/>
                <a:ext cx="504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910F8-F7CA-40A0-9D83-31E325F10028}"/>
              </a:ext>
            </a:extLst>
          </p:cNvPr>
          <p:cNvGrpSpPr/>
          <p:nvPr/>
        </p:nvGrpSpPr>
        <p:grpSpPr>
          <a:xfrm>
            <a:off x="1383769" y="2668579"/>
            <a:ext cx="21600" cy="194400"/>
            <a:chOff x="1383769" y="2668579"/>
            <a:chExt cx="2160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ABDF7-AC4A-4354-992D-5A68A43CC78D}"/>
                    </a:ext>
                  </a:extLst>
                </p14:cNvPr>
                <p14:cNvContentPartPr/>
                <p14:nvPr/>
              </p14:nvContentPartPr>
              <p14:xfrm>
                <a:off x="1383769" y="2668579"/>
                <a:ext cx="2160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ABDF7-AC4A-4354-992D-5A68A43CC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4769" y="2659939"/>
                  <a:ext cx="3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79E410-6E0A-442F-80D1-B722D6AFA123}"/>
                    </a:ext>
                  </a:extLst>
                </p14:cNvPr>
                <p14:cNvContentPartPr/>
                <p14:nvPr/>
              </p14:nvContentPartPr>
              <p14:xfrm>
                <a:off x="1387009" y="2843539"/>
                <a:ext cx="5400" cy="1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79E410-6E0A-442F-80D1-B722D6AFA1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8009" y="2834899"/>
                  <a:ext cx="23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92907F-DACD-4E2B-A71C-CD4758B90AEE}"/>
                    </a:ext>
                  </a:extLst>
                </p14:cNvPr>
                <p14:cNvContentPartPr/>
                <p14:nvPr/>
              </p14:nvContentPartPr>
              <p14:xfrm>
                <a:off x="1388809" y="2698459"/>
                <a:ext cx="3240" cy="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92907F-DACD-4E2B-A71C-CD4758B90A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80169" y="268945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4114FC-D043-46C7-8D82-80F606BE4586}"/>
              </a:ext>
            </a:extLst>
          </p:cNvPr>
          <p:cNvGrpSpPr/>
          <p:nvPr/>
        </p:nvGrpSpPr>
        <p:grpSpPr>
          <a:xfrm>
            <a:off x="4672009" y="2163859"/>
            <a:ext cx="225720" cy="432000"/>
            <a:chOff x="4672009" y="2163859"/>
            <a:chExt cx="22572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B794B3-EE0D-403B-8AC4-86C4041572F9}"/>
                    </a:ext>
                  </a:extLst>
                </p14:cNvPr>
                <p14:cNvContentPartPr/>
                <p14:nvPr/>
              </p14:nvContentPartPr>
              <p14:xfrm>
                <a:off x="4714849" y="2163859"/>
                <a:ext cx="170280" cy="43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B794B3-EE0D-403B-8AC4-86C4041572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6209" y="2154859"/>
                  <a:ext cx="187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EF8B65-10EF-4E66-A602-E8E76C5926A3}"/>
                    </a:ext>
                  </a:extLst>
                </p14:cNvPr>
                <p14:cNvContentPartPr/>
                <p14:nvPr/>
              </p14:nvContentPartPr>
              <p14:xfrm>
                <a:off x="4672009" y="2353939"/>
                <a:ext cx="225720" cy="19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EF8B65-10EF-4E66-A602-E8E76C5926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3009" y="2345299"/>
                  <a:ext cx="2433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BAC0DB-92EA-4B3F-9616-1FFF190A6F82}"/>
              </a:ext>
            </a:extLst>
          </p:cNvPr>
          <p:cNvGrpSpPr/>
          <p:nvPr/>
        </p:nvGrpSpPr>
        <p:grpSpPr>
          <a:xfrm>
            <a:off x="5174929" y="1978459"/>
            <a:ext cx="549360" cy="589680"/>
            <a:chOff x="5174929" y="1978459"/>
            <a:chExt cx="54936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D4A9AB-9FAC-4687-9A21-B181CEE8E6C7}"/>
                    </a:ext>
                  </a:extLst>
                </p14:cNvPr>
                <p14:cNvContentPartPr/>
                <p14:nvPr/>
              </p14:nvContentPartPr>
              <p14:xfrm>
                <a:off x="5174929" y="1978459"/>
                <a:ext cx="218160" cy="58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D4A9AB-9FAC-4687-9A21-B181CEE8E6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6289" y="1969459"/>
                  <a:ext cx="235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25FE39-6306-4A2E-8009-F064EA0183CB}"/>
                    </a:ext>
                  </a:extLst>
                </p14:cNvPr>
                <p14:cNvContentPartPr/>
                <p14:nvPr/>
              </p14:nvContentPartPr>
              <p14:xfrm>
                <a:off x="5376529" y="2073139"/>
                <a:ext cx="347760" cy="39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25FE39-6306-4A2E-8009-F064EA0183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7889" y="2064139"/>
                  <a:ext cx="36540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BFB51A-8864-4745-9F70-566452FBFB31}"/>
              </a:ext>
            </a:extLst>
          </p:cNvPr>
          <p:cNvGrpSpPr/>
          <p:nvPr/>
        </p:nvGrpSpPr>
        <p:grpSpPr>
          <a:xfrm>
            <a:off x="6154129" y="2059459"/>
            <a:ext cx="261360" cy="335880"/>
            <a:chOff x="6154129" y="2059459"/>
            <a:chExt cx="26136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D44706-0CE8-4517-831A-15F6D2D60A6F}"/>
                    </a:ext>
                  </a:extLst>
                </p14:cNvPr>
                <p14:cNvContentPartPr/>
                <p14:nvPr/>
              </p14:nvContentPartPr>
              <p14:xfrm>
                <a:off x="6154129" y="2059459"/>
                <a:ext cx="251640" cy="1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D44706-0CE8-4517-831A-15F6D2D60A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45489" y="2050819"/>
                  <a:ext cx="269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FA7354-F2C3-4D1A-B19C-43D940F35E9D}"/>
                    </a:ext>
                  </a:extLst>
                </p14:cNvPr>
                <p14:cNvContentPartPr/>
                <p14:nvPr/>
              </p14:nvContentPartPr>
              <p14:xfrm>
                <a:off x="6160609" y="2364019"/>
                <a:ext cx="254880" cy="3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FA7354-F2C3-4D1A-B19C-43D940F35E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51609" y="2355379"/>
                  <a:ext cx="2725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400468-AF80-4B13-BC80-A24D86E2A085}"/>
              </a:ext>
            </a:extLst>
          </p:cNvPr>
          <p:cNvGrpSpPr/>
          <p:nvPr/>
        </p:nvGrpSpPr>
        <p:grpSpPr>
          <a:xfrm>
            <a:off x="6816169" y="2010139"/>
            <a:ext cx="1486800" cy="457920"/>
            <a:chOff x="6816169" y="2010139"/>
            <a:chExt cx="148680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966694-AD37-4548-B082-8DFD9EDFB2B3}"/>
                    </a:ext>
                  </a:extLst>
                </p14:cNvPr>
                <p14:cNvContentPartPr/>
                <p14:nvPr/>
              </p14:nvContentPartPr>
              <p14:xfrm>
                <a:off x="6816169" y="2110219"/>
                <a:ext cx="218520" cy="28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966694-AD37-4548-B082-8DFD9EDFB2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7169" y="2101579"/>
                  <a:ext cx="236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6A4CEC-96CB-4BD4-A55C-A3822A028E76}"/>
                    </a:ext>
                  </a:extLst>
                </p14:cNvPr>
                <p14:cNvContentPartPr/>
                <p14:nvPr/>
              </p14:nvContentPartPr>
              <p14:xfrm>
                <a:off x="7230529" y="2107339"/>
                <a:ext cx="184320" cy="22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6A4CEC-96CB-4BD4-A55C-A3822A028E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21529" y="2098339"/>
                  <a:ext cx="201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2ADFC1-944A-45E1-9FB0-3C5E54F0114B}"/>
                    </a:ext>
                  </a:extLst>
                </p14:cNvPr>
                <p14:cNvContentPartPr/>
                <p14:nvPr/>
              </p14:nvContentPartPr>
              <p14:xfrm>
                <a:off x="7558489" y="2224699"/>
                <a:ext cx="192960" cy="24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2ADFC1-944A-45E1-9FB0-3C5E54F011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9489" y="2215699"/>
                  <a:ext cx="210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5F0E4A-C705-4875-9B6F-21F5E3948E25}"/>
                    </a:ext>
                  </a:extLst>
                </p14:cNvPr>
                <p14:cNvContentPartPr/>
                <p14:nvPr/>
              </p14:nvContentPartPr>
              <p14:xfrm>
                <a:off x="7845049" y="2010139"/>
                <a:ext cx="123840" cy="33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5F0E4A-C705-4875-9B6F-21F5E3948E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36049" y="2001139"/>
                  <a:ext cx="141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36AF17-B7E8-446C-A36D-BECE7C1CDD36}"/>
                    </a:ext>
                  </a:extLst>
                </p14:cNvPr>
                <p14:cNvContentPartPr/>
                <p14:nvPr/>
              </p14:nvContentPartPr>
              <p14:xfrm>
                <a:off x="8007769" y="2110219"/>
                <a:ext cx="185760" cy="18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36AF17-B7E8-446C-A36D-BECE7C1CDD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98769" y="2101219"/>
                  <a:ext cx="203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313FE9-BB20-41BB-89DC-F802A050E8E7}"/>
                    </a:ext>
                  </a:extLst>
                </p14:cNvPr>
                <p14:cNvContentPartPr/>
                <p14:nvPr/>
              </p14:nvContentPartPr>
              <p14:xfrm>
                <a:off x="8227729" y="2013379"/>
                <a:ext cx="75240" cy="32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313FE9-BB20-41BB-89DC-F802A050E8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18729" y="2004739"/>
                  <a:ext cx="928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7A01205-94C9-494B-84D5-A9A75BF64934}"/>
                  </a:ext>
                </a:extLst>
              </p14:cNvPr>
              <p14:cNvContentPartPr/>
              <p14:nvPr/>
            </p14:nvContentPartPr>
            <p14:xfrm>
              <a:off x="7878529" y="2667499"/>
              <a:ext cx="225720" cy="302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7A01205-94C9-494B-84D5-A9A75BF6493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69889" y="2658859"/>
                <a:ext cx="24336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2F239C8-0845-44E2-8F03-9439AE211141}"/>
              </a:ext>
            </a:extLst>
          </p:cNvPr>
          <p:cNvGrpSpPr/>
          <p:nvPr/>
        </p:nvGrpSpPr>
        <p:grpSpPr>
          <a:xfrm>
            <a:off x="7838209" y="3129739"/>
            <a:ext cx="408960" cy="711000"/>
            <a:chOff x="7838209" y="3129739"/>
            <a:chExt cx="40896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B105F5-02BC-45AD-AFB9-EF9C80197D0A}"/>
                    </a:ext>
                  </a:extLst>
                </p14:cNvPr>
                <p14:cNvContentPartPr/>
                <p14:nvPr/>
              </p14:nvContentPartPr>
              <p14:xfrm>
                <a:off x="7838209" y="3272299"/>
                <a:ext cx="185040" cy="14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B105F5-02BC-45AD-AFB9-EF9C80197D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9569" y="3263659"/>
                  <a:ext cx="20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1C77AD-FFCC-433D-9580-DECF6791013C}"/>
                    </a:ext>
                  </a:extLst>
                </p14:cNvPr>
                <p14:cNvContentPartPr/>
                <p14:nvPr/>
              </p14:nvContentPartPr>
              <p14:xfrm>
                <a:off x="8062489" y="3129739"/>
                <a:ext cx="156600" cy="131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1C77AD-FFCC-433D-9580-DECF679101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3489" y="3121099"/>
                  <a:ext cx="174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BFF3D5-A0C2-4CD3-B167-FA33A697DE89}"/>
                    </a:ext>
                  </a:extLst>
                </p14:cNvPr>
                <p14:cNvContentPartPr/>
                <p14:nvPr/>
              </p14:nvContentPartPr>
              <p14:xfrm>
                <a:off x="7875649" y="3651019"/>
                <a:ext cx="196200" cy="18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BFF3D5-A0C2-4CD3-B167-FA33A697DE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7009" y="3642019"/>
                  <a:ext cx="213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5C3766-D600-4942-8A95-BC4E3B0870CD}"/>
                    </a:ext>
                  </a:extLst>
                </p14:cNvPr>
                <p14:cNvContentPartPr/>
                <p14:nvPr/>
              </p14:nvContentPartPr>
              <p14:xfrm>
                <a:off x="8134489" y="3488299"/>
                <a:ext cx="112680" cy="18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5C3766-D600-4942-8A95-BC4E3B0870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25489" y="3479299"/>
                  <a:ext cx="1303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0D656C6-CDB4-4BFA-920A-436BF4B9B63F}"/>
                  </a:ext>
                </a:extLst>
              </p14:cNvPr>
              <p14:cNvContentPartPr/>
              <p14:nvPr/>
            </p14:nvContentPartPr>
            <p14:xfrm>
              <a:off x="6907249" y="867859"/>
              <a:ext cx="241920" cy="269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0D656C6-CDB4-4BFA-920A-436BF4B9B6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98609" y="859219"/>
                <a:ext cx="25956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BB020ECC-5A5F-4FD2-A7DD-7D4C511DD471}"/>
              </a:ext>
            </a:extLst>
          </p:cNvPr>
          <p:cNvGrpSpPr/>
          <p:nvPr/>
        </p:nvGrpSpPr>
        <p:grpSpPr>
          <a:xfrm>
            <a:off x="4556809" y="103219"/>
            <a:ext cx="3669120" cy="1557360"/>
            <a:chOff x="4556809" y="103219"/>
            <a:chExt cx="3669120" cy="15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4B3322-7125-4C49-B859-2BA1F405D455}"/>
                    </a:ext>
                  </a:extLst>
                </p14:cNvPr>
                <p14:cNvContentPartPr/>
                <p14:nvPr/>
              </p14:nvContentPartPr>
              <p14:xfrm>
                <a:off x="4897729" y="932659"/>
                <a:ext cx="431280" cy="53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4B3322-7125-4C49-B859-2BA1F405D4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88729" y="924019"/>
                  <a:ext cx="4489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107EED-EA8D-4E20-A2C4-2381FB09E689}"/>
                    </a:ext>
                  </a:extLst>
                </p14:cNvPr>
                <p14:cNvContentPartPr/>
                <p14:nvPr/>
              </p14:nvContentPartPr>
              <p14:xfrm>
                <a:off x="5722489" y="717739"/>
                <a:ext cx="152280" cy="73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107EED-EA8D-4E20-A2C4-2381FB09E6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13849" y="709099"/>
                  <a:ext cx="169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B7DABD-2E8D-4D5F-846B-3399115EEA4A}"/>
                    </a:ext>
                  </a:extLst>
                </p14:cNvPr>
                <p14:cNvContentPartPr/>
                <p14:nvPr/>
              </p14:nvContentPartPr>
              <p14:xfrm>
                <a:off x="6176089" y="697579"/>
                <a:ext cx="198720" cy="64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B7DABD-2E8D-4D5F-846B-3399115EEA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7449" y="688939"/>
                  <a:ext cx="2163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4A4226-66F7-4A9C-9516-EFE0646AAB67}"/>
                    </a:ext>
                  </a:extLst>
                </p14:cNvPr>
                <p14:cNvContentPartPr/>
                <p14:nvPr/>
              </p14:nvContentPartPr>
              <p14:xfrm>
                <a:off x="6089689" y="1035619"/>
                <a:ext cx="285840" cy="3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4A4226-66F7-4A9C-9516-EFE0646AAB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1049" y="1026619"/>
                  <a:ext cx="303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CD5F85-D04A-4D8E-997A-4250271A53D3}"/>
                    </a:ext>
                  </a:extLst>
                </p14:cNvPr>
                <p14:cNvContentPartPr/>
                <p14:nvPr/>
              </p14:nvContentPartPr>
              <p14:xfrm>
                <a:off x="7521049" y="531979"/>
                <a:ext cx="141480" cy="66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CD5F85-D04A-4D8E-997A-4250271A53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2049" y="522979"/>
                  <a:ext cx="15912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7BAA1C-91EB-4C0E-B226-1D2DD4C612C8}"/>
                    </a:ext>
                  </a:extLst>
                </p14:cNvPr>
                <p14:cNvContentPartPr/>
                <p14:nvPr/>
              </p14:nvContentPartPr>
              <p14:xfrm>
                <a:off x="6697729" y="728179"/>
                <a:ext cx="190080" cy="52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7BAA1C-91EB-4C0E-B226-1D2DD4C612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89089" y="719539"/>
                  <a:ext cx="2077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D1212B-896A-429A-814F-6E8F9DDDE262}"/>
                    </a:ext>
                  </a:extLst>
                </p14:cNvPr>
                <p14:cNvContentPartPr/>
                <p14:nvPr/>
              </p14:nvContentPartPr>
              <p14:xfrm>
                <a:off x="7225129" y="758779"/>
                <a:ext cx="69840" cy="429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D1212B-896A-429A-814F-6E8F9DDDE2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6129" y="750139"/>
                  <a:ext cx="874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CDED96-F0E5-4B69-8AAD-B3B4114F0BB5}"/>
                    </a:ext>
                  </a:extLst>
                </p14:cNvPr>
                <p14:cNvContentPartPr/>
                <p14:nvPr/>
              </p14:nvContentPartPr>
              <p14:xfrm>
                <a:off x="4556809" y="1575619"/>
                <a:ext cx="3669120" cy="8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CDED96-F0E5-4B69-8AAD-B3B4114F0B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169" y="1566619"/>
                  <a:ext cx="3686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AFC52D-86CE-4C4A-927A-1FB12C931E15}"/>
                    </a:ext>
                  </a:extLst>
                </p14:cNvPr>
                <p14:cNvContentPartPr/>
                <p14:nvPr/>
              </p14:nvContentPartPr>
              <p14:xfrm>
                <a:off x="4982329" y="233899"/>
                <a:ext cx="149040" cy="28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AFC52D-86CE-4C4A-927A-1FB12C931E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3689" y="225259"/>
                  <a:ext cx="166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7F2606-57D2-4089-863D-34A12956D357}"/>
                    </a:ext>
                  </a:extLst>
                </p14:cNvPr>
                <p14:cNvContentPartPr/>
                <p14:nvPr/>
              </p14:nvContentPartPr>
              <p14:xfrm>
                <a:off x="5201929" y="281419"/>
                <a:ext cx="113400" cy="28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7F2606-57D2-4089-863D-34A12956D3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2929" y="272419"/>
                  <a:ext cx="131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645626-0363-487F-8E93-D38993F4D446}"/>
                    </a:ext>
                  </a:extLst>
                </p14:cNvPr>
                <p14:cNvContentPartPr/>
                <p14:nvPr/>
              </p14:nvContentPartPr>
              <p14:xfrm>
                <a:off x="5376529" y="292579"/>
                <a:ext cx="119520" cy="24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645626-0363-487F-8E93-D38993F4D4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7889" y="283579"/>
                  <a:ext cx="137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07321B-36CD-4E1D-B679-48303215E448}"/>
                    </a:ext>
                  </a:extLst>
                </p14:cNvPr>
                <p14:cNvContentPartPr/>
                <p14:nvPr/>
              </p14:nvContentPartPr>
              <p14:xfrm>
                <a:off x="5584609" y="248299"/>
                <a:ext cx="77040" cy="15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07321B-36CD-4E1D-B679-48303215E4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75969" y="239299"/>
                  <a:ext cx="94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63F9C2-E8AF-43C1-8F1B-FD7654F8445E}"/>
                    </a:ext>
                  </a:extLst>
                </p14:cNvPr>
                <p14:cNvContentPartPr/>
                <p14:nvPr/>
              </p14:nvContentPartPr>
              <p14:xfrm>
                <a:off x="5761729" y="219499"/>
                <a:ext cx="151560" cy="21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63F9C2-E8AF-43C1-8F1B-FD7654F844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52729" y="210499"/>
                  <a:ext cx="169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47A043-ED6A-4BD6-9B0E-562C32B1B0C2}"/>
                    </a:ext>
                  </a:extLst>
                </p14:cNvPr>
                <p14:cNvContentPartPr/>
                <p14:nvPr/>
              </p14:nvContentPartPr>
              <p14:xfrm>
                <a:off x="6212449" y="114379"/>
                <a:ext cx="184320" cy="31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47A043-ED6A-4BD6-9B0E-562C32B1B0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03449" y="105739"/>
                  <a:ext cx="2019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22AAFE-229F-4F35-AD7E-1975E5A2A93A}"/>
                    </a:ext>
                  </a:extLst>
                </p14:cNvPr>
                <p14:cNvContentPartPr/>
                <p14:nvPr/>
              </p14:nvContentPartPr>
              <p14:xfrm>
                <a:off x="6445729" y="230659"/>
                <a:ext cx="111600" cy="159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22AAFE-229F-4F35-AD7E-1975E5A2A9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7089" y="222019"/>
                  <a:ext cx="129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1294A9-69B7-44A3-87E7-63DD6D7FBD92}"/>
                    </a:ext>
                  </a:extLst>
                </p14:cNvPr>
                <p14:cNvContentPartPr/>
                <p14:nvPr/>
              </p14:nvContentPartPr>
              <p14:xfrm>
                <a:off x="6624289" y="237859"/>
                <a:ext cx="114120" cy="167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1294A9-69B7-44A3-87E7-63DD6D7FBD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15649" y="229219"/>
                  <a:ext cx="131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F2F427-2360-432B-BF8B-9726A03DD7CB}"/>
                    </a:ext>
                  </a:extLst>
                </p14:cNvPr>
                <p14:cNvContentPartPr/>
                <p14:nvPr/>
              </p14:nvContentPartPr>
              <p14:xfrm>
                <a:off x="6745249" y="260539"/>
                <a:ext cx="171000" cy="16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F2F427-2360-432B-BF8B-9726A03DD7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6609" y="251899"/>
                  <a:ext cx="18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B36794-09B1-4AEB-BAB8-4C46C9F88147}"/>
                    </a:ext>
                  </a:extLst>
                </p14:cNvPr>
                <p14:cNvContentPartPr/>
                <p14:nvPr/>
              </p14:nvContentPartPr>
              <p14:xfrm>
                <a:off x="6930289" y="103219"/>
                <a:ext cx="192240" cy="28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B36794-09B1-4AEB-BAB8-4C46C9F881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1649" y="94219"/>
                  <a:ext cx="20988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CBA52C-12D6-4AEF-A477-494A0B7A691F}"/>
                  </a:ext>
                </a:extLst>
              </p14:cNvPr>
              <p14:cNvContentPartPr/>
              <p14:nvPr/>
            </p14:nvContentPartPr>
            <p14:xfrm>
              <a:off x="274969" y="1754179"/>
              <a:ext cx="266760" cy="127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CBA52C-12D6-4AEF-A477-494A0B7A69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5969" y="1745179"/>
                <a:ext cx="284400" cy="1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53D257-5779-48FF-8BDE-7CD51B8F1812}"/>
                  </a:ext>
                </a:extLst>
              </p14:cNvPr>
              <p14:cNvContentPartPr/>
              <p14:nvPr/>
            </p14:nvContentPartPr>
            <p14:xfrm>
              <a:off x="3781729" y="1714219"/>
              <a:ext cx="775800" cy="4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53D257-5779-48FF-8BDE-7CD51B8F1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2729" y="1705579"/>
                <a:ext cx="79344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F5D52E9-DD19-4508-A382-CFC0A47E68B7}"/>
              </a:ext>
            </a:extLst>
          </p:cNvPr>
          <p:cNvGrpSpPr/>
          <p:nvPr/>
        </p:nvGrpSpPr>
        <p:grpSpPr>
          <a:xfrm>
            <a:off x="3372049" y="283219"/>
            <a:ext cx="150480" cy="235440"/>
            <a:chOff x="3372049" y="283219"/>
            <a:chExt cx="15048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B73AE1-D6C0-494E-806E-629210E2F573}"/>
                    </a:ext>
                  </a:extLst>
                </p14:cNvPr>
                <p14:cNvContentPartPr/>
                <p14:nvPr/>
              </p14:nvContentPartPr>
              <p14:xfrm>
                <a:off x="3372049" y="403819"/>
                <a:ext cx="65160" cy="11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B73AE1-D6C0-494E-806E-629210E2F5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3049" y="395179"/>
                  <a:ext cx="82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F7D8F1-F509-4739-B0A2-317A71182641}"/>
                    </a:ext>
                  </a:extLst>
                </p14:cNvPr>
                <p14:cNvContentPartPr/>
                <p14:nvPr/>
              </p14:nvContentPartPr>
              <p14:xfrm>
                <a:off x="3449449" y="283219"/>
                <a:ext cx="73080" cy="11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F7D8F1-F509-4739-B0A2-317A711826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0449" y="274219"/>
                  <a:ext cx="9072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34559C-58F7-4717-8BB9-C79CF3D1DCB1}"/>
                  </a:ext>
                </a:extLst>
              </p14:cNvPr>
              <p14:cNvContentPartPr/>
              <p14:nvPr/>
            </p14:nvContentPartPr>
            <p14:xfrm>
              <a:off x="380449" y="2360419"/>
              <a:ext cx="127440" cy="13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34559C-58F7-4717-8BB9-C79CF3D1DC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809" y="2351419"/>
                <a:ext cx="145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66411D-CC63-4336-B042-74DC829640A9}"/>
                  </a:ext>
                </a:extLst>
              </p14:cNvPr>
              <p14:cNvContentPartPr/>
              <p14:nvPr/>
            </p14:nvContentPartPr>
            <p14:xfrm>
              <a:off x="421489" y="2731579"/>
              <a:ext cx="110160" cy="18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66411D-CC63-4336-B042-74DC829640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489" y="2722939"/>
                <a:ext cx="127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0DFFD2-D2BA-4804-BAF7-B7ADF9BEFC99}"/>
                  </a:ext>
                </a:extLst>
              </p14:cNvPr>
              <p14:cNvContentPartPr/>
              <p14:nvPr/>
            </p14:nvContentPartPr>
            <p14:xfrm>
              <a:off x="369649" y="3222259"/>
              <a:ext cx="98640" cy="18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0DFFD2-D2BA-4804-BAF7-B7ADF9BEFC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649" y="3213259"/>
                <a:ext cx="11628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950524F-A90B-4773-86CD-C902F4058647}"/>
              </a:ext>
            </a:extLst>
          </p:cNvPr>
          <p:cNvGrpSpPr/>
          <p:nvPr/>
        </p:nvGrpSpPr>
        <p:grpSpPr>
          <a:xfrm>
            <a:off x="312049" y="3595939"/>
            <a:ext cx="274320" cy="192240"/>
            <a:chOff x="312049" y="3595939"/>
            <a:chExt cx="27432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5D4ACC-632B-472A-95D7-957A0AC99E7E}"/>
                    </a:ext>
                  </a:extLst>
                </p14:cNvPr>
                <p14:cNvContentPartPr/>
                <p14:nvPr/>
              </p14:nvContentPartPr>
              <p14:xfrm>
                <a:off x="334729" y="3595939"/>
                <a:ext cx="59760" cy="4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5D4ACC-632B-472A-95D7-957A0AC99E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729" y="3587299"/>
                  <a:ext cx="77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75B850-474D-4AE5-B34D-B475A5857917}"/>
                    </a:ext>
                  </a:extLst>
                </p14:cNvPr>
                <p14:cNvContentPartPr/>
                <p14:nvPr/>
              </p14:nvContentPartPr>
              <p14:xfrm>
                <a:off x="312049" y="3675499"/>
                <a:ext cx="12492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75B850-474D-4AE5-B34D-B475A58579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409" y="3666499"/>
                  <a:ext cx="142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B69C55-8050-4845-9564-2370DB0D76C1}"/>
                    </a:ext>
                  </a:extLst>
                </p14:cNvPr>
                <p14:cNvContentPartPr/>
                <p14:nvPr/>
              </p14:nvContentPartPr>
              <p14:xfrm>
                <a:off x="479809" y="3609619"/>
                <a:ext cx="106560" cy="16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B69C55-8050-4845-9564-2370DB0D76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169" y="3600619"/>
                  <a:ext cx="1242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0D1942-E4CC-4FA1-A119-6FDEF9BFC68F}"/>
                  </a:ext>
                </a:extLst>
              </p14:cNvPr>
              <p14:cNvContentPartPr/>
              <p14:nvPr/>
            </p14:nvContentPartPr>
            <p14:xfrm>
              <a:off x="410689" y="4027939"/>
              <a:ext cx="112680" cy="151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0D1942-E4CC-4FA1-A119-6FDEF9BFC6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689" y="4018939"/>
                <a:ext cx="1303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BDFDAEA-BB1C-4F84-BB8D-7692F46EB0EF}"/>
              </a:ext>
            </a:extLst>
          </p:cNvPr>
          <p:cNvGrpSpPr/>
          <p:nvPr/>
        </p:nvGrpSpPr>
        <p:grpSpPr>
          <a:xfrm>
            <a:off x="5711329" y="274219"/>
            <a:ext cx="2408400" cy="415440"/>
            <a:chOff x="5711329" y="274219"/>
            <a:chExt cx="240840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C0B574-C7DD-416E-B25F-218CF9CC6C5C}"/>
                    </a:ext>
                  </a:extLst>
                </p14:cNvPr>
                <p14:cNvContentPartPr/>
                <p14:nvPr/>
              </p14:nvContentPartPr>
              <p14:xfrm>
                <a:off x="5711329" y="437659"/>
                <a:ext cx="130320" cy="25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C0B574-C7DD-416E-B25F-218CF9CC6C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02329" y="429019"/>
                  <a:ext cx="147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74B81E-4A75-4B44-AD7E-4D11FE496D57}"/>
                    </a:ext>
                  </a:extLst>
                </p14:cNvPr>
                <p14:cNvContentPartPr/>
                <p14:nvPr/>
              </p14:nvContentPartPr>
              <p14:xfrm>
                <a:off x="5920129" y="512179"/>
                <a:ext cx="192240" cy="16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74B81E-4A75-4B44-AD7E-4D11FE496D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1129" y="503179"/>
                  <a:ext cx="209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5CDBEE-3E69-4B1D-AAC7-D20E699F2965}"/>
                    </a:ext>
                  </a:extLst>
                </p14:cNvPr>
                <p14:cNvContentPartPr/>
                <p14:nvPr/>
              </p14:nvContentPartPr>
              <p14:xfrm>
                <a:off x="6593329" y="416779"/>
                <a:ext cx="19800" cy="19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5CDBEE-3E69-4B1D-AAC7-D20E699F2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4329" y="407779"/>
                  <a:ext cx="37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3C3A5B-768C-4010-B49F-C828F01F3AC1}"/>
                    </a:ext>
                  </a:extLst>
                </p14:cNvPr>
                <p14:cNvContentPartPr/>
                <p14:nvPr/>
              </p14:nvContentPartPr>
              <p14:xfrm>
                <a:off x="6540409" y="525499"/>
                <a:ext cx="140400" cy="2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3C3A5B-768C-4010-B49F-C828F01F3A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1769" y="516859"/>
                  <a:ext cx="158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604815-B277-4685-9C45-4496FD94D81B}"/>
                    </a:ext>
                  </a:extLst>
                </p14:cNvPr>
                <p14:cNvContentPartPr/>
                <p14:nvPr/>
              </p14:nvContentPartPr>
              <p14:xfrm>
                <a:off x="6765049" y="386179"/>
                <a:ext cx="173520" cy="19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604815-B277-4685-9C45-4496FD94D8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6049" y="377539"/>
                  <a:ext cx="191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E3F1EE-D415-402B-9710-575A58EBAFC1}"/>
                    </a:ext>
                  </a:extLst>
                </p14:cNvPr>
                <p14:cNvContentPartPr/>
                <p14:nvPr/>
              </p14:nvContentPartPr>
              <p14:xfrm>
                <a:off x="6985729" y="439099"/>
                <a:ext cx="130320" cy="138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E3F1EE-D415-402B-9710-575A58EBAF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76729" y="430099"/>
                  <a:ext cx="147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269C94-6A55-4255-9E10-14FD2B862C19}"/>
                    </a:ext>
                  </a:extLst>
                </p14:cNvPr>
                <p14:cNvContentPartPr/>
                <p14:nvPr/>
              </p14:nvContentPartPr>
              <p14:xfrm>
                <a:off x="7147729" y="315259"/>
                <a:ext cx="87840" cy="16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269C94-6A55-4255-9E10-14FD2B862C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39089" y="306259"/>
                  <a:ext cx="105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23CA40-D2AE-4723-8E71-1D13526EF1EB}"/>
                    </a:ext>
                  </a:extLst>
                </p14:cNvPr>
                <p14:cNvContentPartPr/>
                <p14:nvPr/>
              </p14:nvContentPartPr>
              <p14:xfrm>
                <a:off x="7455169" y="347299"/>
                <a:ext cx="13320" cy="20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23CA40-D2AE-4723-8E71-1D13526EF1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46169" y="338299"/>
                  <a:ext cx="30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DDB010-A41C-4150-99F5-37B716DFD3F9}"/>
                    </a:ext>
                  </a:extLst>
                </p14:cNvPr>
                <p14:cNvContentPartPr/>
                <p14:nvPr/>
              </p14:nvContentPartPr>
              <p14:xfrm>
                <a:off x="7412689" y="418579"/>
                <a:ext cx="149400" cy="4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DDB010-A41C-4150-99F5-37B716DFD3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03689" y="409579"/>
                  <a:ext cx="167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2CE342-8AFC-4FAB-A1C6-AFE4DB7FEF5D}"/>
                    </a:ext>
                  </a:extLst>
                </p14:cNvPr>
                <p14:cNvContentPartPr/>
                <p14:nvPr/>
              </p14:nvContentPartPr>
              <p14:xfrm>
                <a:off x="7616449" y="298699"/>
                <a:ext cx="154440" cy="22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2CE342-8AFC-4FAB-A1C6-AFE4DB7FEF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07809" y="289699"/>
                  <a:ext cx="172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D369D4-4013-44BE-B4AE-1FF5F43154D4}"/>
                    </a:ext>
                  </a:extLst>
                </p14:cNvPr>
                <p14:cNvContentPartPr/>
                <p14:nvPr/>
              </p14:nvContentPartPr>
              <p14:xfrm>
                <a:off x="7786009" y="470419"/>
                <a:ext cx="156240" cy="6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D369D4-4013-44BE-B4AE-1FF5F43154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77009" y="461779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D33C24-19C1-4CE1-9517-DE57A7616EE6}"/>
                    </a:ext>
                  </a:extLst>
                </p14:cNvPr>
                <p14:cNvContentPartPr/>
                <p14:nvPr/>
              </p14:nvContentPartPr>
              <p14:xfrm>
                <a:off x="8027209" y="274219"/>
                <a:ext cx="92520" cy="16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D33C24-19C1-4CE1-9517-DE57A7616E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8209" y="265219"/>
                  <a:ext cx="1101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82D1BA-B763-435C-96AA-712E5451CCC8}"/>
                  </a:ext>
                </a:extLst>
              </p14:cNvPr>
              <p14:cNvContentPartPr/>
              <p14:nvPr/>
            </p14:nvContentPartPr>
            <p14:xfrm>
              <a:off x="6161329" y="340819"/>
              <a:ext cx="73080" cy="10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82D1BA-B763-435C-96AA-712E5451CC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2329" y="332179"/>
                <a:ext cx="9072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608BBB1-7947-4CE3-91C3-1B33D4E300BB}"/>
              </a:ext>
            </a:extLst>
          </p:cNvPr>
          <p:cNvGrpSpPr/>
          <p:nvPr/>
        </p:nvGrpSpPr>
        <p:grpSpPr>
          <a:xfrm>
            <a:off x="6124249" y="756259"/>
            <a:ext cx="675360" cy="328680"/>
            <a:chOff x="6124249" y="756259"/>
            <a:chExt cx="67536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00734C-2FBB-4F9F-BD80-EF35845E5821}"/>
                    </a:ext>
                  </a:extLst>
                </p14:cNvPr>
                <p14:cNvContentPartPr/>
                <p14:nvPr/>
              </p14:nvContentPartPr>
              <p14:xfrm>
                <a:off x="6124249" y="839419"/>
                <a:ext cx="30240" cy="245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00734C-2FBB-4F9F-BD80-EF35845E58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15249" y="830779"/>
                  <a:ext cx="47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87E7E2-E463-493C-B8AE-72DB83955FF0}"/>
                    </a:ext>
                  </a:extLst>
                </p14:cNvPr>
                <p14:cNvContentPartPr/>
                <p14:nvPr/>
              </p14:nvContentPartPr>
              <p14:xfrm>
                <a:off x="6229369" y="864979"/>
                <a:ext cx="154440" cy="163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87E7E2-E463-493C-B8AE-72DB83955F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20729" y="855979"/>
                  <a:ext cx="17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41C241-CBC3-488E-86D6-09A59F73D1E5}"/>
                    </a:ext>
                  </a:extLst>
                </p14:cNvPr>
                <p14:cNvContentPartPr/>
                <p14:nvPr/>
              </p14:nvContentPartPr>
              <p14:xfrm>
                <a:off x="6462649" y="931939"/>
                <a:ext cx="171360" cy="14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41C241-CBC3-488E-86D6-09A59F73D1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54009" y="923299"/>
                  <a:ext cx="189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9FA47E-D190-4DA8-995D-EACB038ED018}"/>
                    </a:ext>
                  </a:extLst>
                </p14:cNvPr>
                <p14:cNvContentPartPr/>
                <p14:nvPr/>
              </p14:nvContentPartPr>
              <p14:xfrm>
                <a:off x="6661009" y="756259"/>
                <a:ext cx="138600" cy="11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9FA47E-D190-4DA8-995D-EACB038ED0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2369" y="747259"/>
                  <a:ext cx="1562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2710CF-A686-4C1A-82E9-DB8281DB4BC5}"/>
                  </a:ext>
                </a:extLst>
              </p14:cNvPr>
              <p14:cNvContentPartPr/>
              <p14:nvPr/>
            </p14:nvContentPartPr>
            <p14:xfrm>
              <a:off x="5056489" y="759499"/>
              <a:ext cx="290160" cy="264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2710CF-A686-4C1A-82E9-DB8281DB4B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47849" y="750499"/>
                <a:ext cx="307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ECC1F8-8ECC-4545-B38B-10F225A8030B}"/>
                  </a:ext>
                </a:extLst>
              </p14:cNvPr>
              <p14:cNvContentPartPr/>
              <p14:nvPr/>
            </p14:nvContentPartPr>
            <p14:xfrm>
              <a:off x="4971889" y="1149019"/>
              <a:ext cx="407880" cy="51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ECC1F8-8ECC-4545-B38B-10F225A803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63249" y="1140019"/>
                <a:ext cx="4255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FCFB51-65E5-4B8F-AA16-11754BE4CD72}"/>
                  </a:ext>
                </a:extLst>
              </p14:cNvPr>
              <p14:cNvContentPartPr/>
              <p14:nvPr/>
            </p14:nvContentPartPr>
            <p14:xfrm>
              <a:off x="5996089" y="1186099"/>
              <a:ext cx="795600" cy="56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FCFB51-65E5-4B8F-AA16-11754BE4CD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7089" y="1177459"/>
                <a:ext cx="8132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64C7AC-06C7-4C87-99F6-22083BDFBADC}"/>
                  </a:ext>
                </a:extLst>
              </p14:cNvPr>
              <p14:cNvContentPartPr/>
              <p14:nvPr/>
            </p14:nvContentPartPr>
            <p14:xfrm>
              <a:off x="3096649" y="952819"/>
              <a:ext cx="575640" cy="33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64C7AC-06C7-4C87-99F6-22083BDFBA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88009" y="944179"/>
                <a:ext cx="5932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1DABA1E-40BF-4F89-9BBC-F4E5EFE5BB0D}"/>
              </a:ext>
            </a:extLst>
          </p:cNvPr>
          <p:cNvGrpSpPr/>
          <p:nvPr/>
        </p:nvGrpSpPr>
        <p:grpSpPr>
          <a:xfrm>
            <a:off x="6087889" y="1720339"/>
            <a:ext cx="267480" cy="313200"/>
            <a:chOff x="6087889" y="1720339"/>
            <a:chExt cx="267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83AA51-98D1-4902-88EA-7D8E285B1545}"/>
                    </a:ext>
                  </a:extLst>
                </p14:cNvPr>
                <p14:cNvContentPartPr/>
                <p14:nvPr/>
              </p14:nvContentPartPr>
              <p14:xfrm>
                <a:off x="6087889" y="1720339"/>
                <a:ext cx="267480" cy="17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83AA51-98D1-4902-88EA-7D8E285B15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78889" y="1711699"/>
                  <a:ext cx="285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D0788E-5BA5-4C82-91E3-F62BEC5A0C48}"/>
                    </a:ext>
                  </a:extLst>
                </p14:cNvPr>
                <p14:cNvContentPartPr/>
                <p14:nvPr/>
              </p14:nvContentPartPr>
              <p14:xfrm>
                <a:off x="6088249" y="1986739"/>
                <a:ext cx="215280" cy="4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D0788E-5BA5-4C82-91E3-F62BEC5A0C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9249" y="1977739"/>
                  <a:ext cx="2329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B03CDF-BDB1-46F2-A3D5-ED5EB3D85F31}"/>
              </a:ext>
            </a:extLst>
          </p:cNvPr>
          <p:cNvGrpSpPr/>
          <p:nvPr/>
        </p:nvGrpSpPr>
        <p:grpSpPr>
          <a:xfrm>
            <a:off x="6704569" y="1590019"/>
            <a:ext cx="1168200" cy="672480"/>
            <a:chOff x="6704569" y="1590019"/>
            <a:chExt cx="1168200" cy="67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616D91-0AC0-44FA-A2FB-E90714846A2C}"/>
                    </a:ext>
                  </a:extLst>
                </p14:cNvPr>
                <p14:cNvContentPartPr/>
                <p14:nvPr/>
              </p14:nvContentPartPr>
              <p14:xfrm>
                <a:off x="6704569" y="1653379"/>
                <a:ext cx="46440" cy="30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616D91-0AC0-44FA-A2FB-E90714846A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95929" y="1644739"/>
                  <a:ext cx="6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129C3F-00D4-46CD-AD2D-F8545C47DD1A}"/>
                    </a:ext>
                  </a:extLst>
                </p14:cNvPr>
                <p14:cNvContentPartPr/>
                <p14:nvPr/>
              </p14:nvContentPartPr>
              <p14:xfrm>
                <a:off x="6853969" y="1706659"/>
                <a:ext cx="266040" cy="16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129C3F-00D4-46CD-AD2D-F8545C47DD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45329" y="1698019"/>
                  <a:ext cx="283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421712C-0050-40E9-B7B5-4143FC9D6524}"/>
                    </a:ext>
                  </a:extLst>
                </p14:cNvPr>
                <p14:cNvContentPartPr/>
                <p14:nvPr/>
              </p14:nvContentPartPr>
              <p14:xfrm>
                <a:off x="7614289" y="1590019"/>
                <a:ext cx="258480" cy="29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421712C-0050-40E9-B7B5-4143FC9D65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05289" y="1581019"/>
                  <a:ext cx="276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5249E1-C501-466C-AFEC-D89123572782}"/>
                    </a:ext>
                  </a:extLst>
                </p14:cNvPr>
                <p14:cNvContentPartPr/>
                <p14:nvPr/>
              </p14:nvContentPartPr>
              <p14:xfrm>
                <a:off x="7266529" y="1635019"/>
                <a:ext cx="122760" cy="145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5249E1-C501-466C-AFEC-D891235727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57889" y="1626019"/>
                  <a:ext cx="140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2BE07F-6306-49F5-BB18-40ADA28C73B4}"/>
                    </a:ext>
                  </a:extLst>
                </p14:cNvPr>
                <p14:cNvContentPartPr/>
                <p14:nvPr/>
              </p14:nvContentPartPr>
              <p14:xfrm>
                <a:off x="7023169" y="2060179"/>
                <a:ext cx="27000" cy="1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2BE07F-6306-49F5-BB18-40ADA28C73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14169" y="2051539"/>
                  <a:ext cx="44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7D9DE3-8E45-481A-AC4A-9A699B10C25D}"/>
                    </a:ext>
                  </a:extLst>
                </p14:cNvPr>
                <p14:cNvContentPartPr/>
                <p14:nvPr/>
              </p14:nvContentPartPr>
              <p14:xfrm>
                <a:off x="6943249" y="2038939"/>
                <a:ext cx="26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7D9DE3-8E45-481A-AC4A-9A699B10C2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4249" y="2029939"/>
                  <a:ext cx="43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EA9C52-1F12-4ABE-971A-5D920B73C60E}"/>
                    </a:ext>
                  </a:extLst>
                </p14:cNvPr>
                <p14:cNvContentPartPr/>
                <p14:nvPr/>
              </p14:nvContentPartPr>
              <p14:xfrm>
                <a:off x="6878089" y="2023459"/>
                <a:ext cx="166680" cy="9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EA9C52-1F12-4ABE-971A-5D920B73C6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9449" y="2014819"/>
                  <a:ext cx="18432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E731D54-38E7-4234-9F4B-9EE729123ED2}"/>
                  </a:ext>
                </a:extLst>
              </p14:cNvPr>
              <p14:cNvContentPartPr/>
              <p14:nvPr/>
            </p14:nvContentPartPr>
            <p14:xfrm>
              <a:off x="6847129" y="2410099"/>
              <a:ext cx="172800" cy="153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E731D54-38E7-4234-9F4B-9EE729123ED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38129" y="2401459"/>
                <a:ext cx="19044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3AE15E3-650E-40DF-8ADD-8DD6C0C7B032}"/>
              </a:ext>
            </a:extLst>
          </p:cNvPr>
          <p:cNvGrpSpPr/>
          <p:nvPr/>
        </p:nvGrpSpPr>
        <p:grpSpPr>
          <a:xfrm>
            <a:off x="6553729" y="2909419"/>
            <a:ext cx="530640" cy="205920"/>
            <a:chOff x="6553729" y="2909419"/>
            <a:chExt cx="5306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D62CBE-21FD-4E45-8C99-7EA61788AD97}"/>
                    </a:ext>
                  </a:extLst>
                </p14:cNvPr>
                <p14:cNvContentPartPr/>
                <p14:nvPr/>
              </p14:nvContentPartPr>
              <p14:xfrm>
                <a:off x="6553729" y="2909419"/>
                <a:ext cx="233640" cy="20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D62CBE-21FD-4E45-8C99-7EA61788AD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44729" y="2900779"/>
                  <a:ext cx="25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6069BD-1B22-44B1-A637-E829C2E72991}"/>
                    </a:ext>
                  </a:extLst>
                </p14:cNvPr>
                <p14:cNvContentPartPr/>
                <p14:nvPr/>
              </p14:nvContentPartPr>
              <p14:xfrm>
                <a:off x="6771169" y="3049819"/>
                <a:ext cx="103680" cy="65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6069BD-1B22-44B1-A637-E829C2E729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62169" y="3040819"/>
                  <a:ext cx="121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E691F3-99BA-46DC-9E53-DF1EFCC7A56D}"/>
                    </a:ext>
                  </a:extLst>
                </p14:cNvPr>
                <p14:cNvContentPartPr/>
                <p14:nvPr/>
              </p14:nvContentPartPr>
              <p14:xfrm>
                <a:off x="6943249" y="2954419"/>
                <a:ext cx="141120" cy="5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E691F3-99BA-46DC-9E53-DF1EFCC7A5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4249" y="2945779"/>
                  <a:ext cx="15876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A49B1C4-5168-4A59-9671-6F039E548728}"/>
                  </a:ext>
                </a:extLst>
              </p14:cNvPr>
              <p14:cNvContentPartPr/>
              <p14:nvPr/>
            </p14:nvContentPartPr>
            <p14:xfrm>
              <a:off x="7234849" y="2868379"/>
              <a:ext cx="125640" cy="205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A49B1C4-5168-4A59-9671-6F039E54872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26209" y="2859739"/>
                <a:ext cx="143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F1054E9-8131-492D-A100-B1788353EBE0}"/>
                  </a:ext>
                </a:extLst>
              </p14:cNvPr>
              <p14:cNvContentPartPr/>
              <p14:nvPr/>
            </p14:nvContentPartPr>
            <p14:xfrm>
              <a:off x="7415569" y="2740579"/>
              <a:ext cx="104760" cy="100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F1054E9-8131-492D-A100-B1788353EBE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6929" y="2731579"/>
                <a:ext cx="1224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552DBF-3DE4-474B-95A9-F74F305A62C5}"/>
                  </a:ext>
                </a:extLst>
              </p14:cNvPr>
              <p14:cNvContentPartPr/>
              <p14:nvPr/>
            </p14:nvContentPartPr>
            <p14:xfrm>
              <a:off x="7475329" y="2949739"/>
              <a:ext cx="17640" cy="3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552DBF-3DE4-474B-95A9-F74F305A62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66329" y="2940739"/>
                <a:ext cx="35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2C729B-E4E0-4C79-9CB7-1AD4AF2C8571}"/>
                  </a:ext>
                </a:extLst>
              </p14:cNvPr>
              <p14:cNvContentPartPr/>
              <p14:nvPr/>
            </p14:nvContentPartPr>
            <p14:xfrm>
              <a:off x="7953049" y="1470139"/>
              <a:ext cx="115200" cy="133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2C729B-E4E0-4C79-9CB7-1AD4AF2C85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44049" y="1461499"/>
                <a:ext cx="132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39629CA-D7D2-4F54-A2B0-496370384F09}"/>
                  </a:ext>
                </a:extLst>
              </p14:cNvPr>
              <p14:cNvContentPartPr/>
              <p14:nvPr/>
            </p14:nvContentPartPr>
            <p14:xfrm>
              <a:off x="7499449" y="1879099"/>
              <a:ext cx="615600" cy="41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9629CA-D7D2-4F54-A2B0-496370384F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0449" y="1870459"/>
                <a:ext cx="633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B19B381-14CA-410E-939B-95FF681872AB}"/>
                  </a:ext>
                </a:extLst>
              </p14:cNvPr>
              <p14:cNvContentPartPr/>
              <p14:nvPr/>
            </p14:nvContentPartPr>
            <p14:xfrm>
              <a:off x="679249" y="3495139"/>
              <a:ext cx="314640" cy="414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B19B381-14CA-410E-939B-95FF681872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609" y="3486499"/>
                <a:ext cx="3322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0545A69-0091-4F17-99B3-DAB539689D2F}"/>
                  </a:ext>
                </a:extLst>
              </p14:cNvPr>
              <p14:cNvContentPartPr/>
              <p14:nvPr/>
            </p14:nvContentPartPr>
            <p14:xfrm>
              <a:off x="719569" y="2299939"/>
              <a:ext cx="274320" cy="275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0545A69-0091-4F17-99B3-DAB539689D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929" y="2291299"/>
                <a:ext cx="29196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FCD6B4E-C49C-4513-8E41-7EB672FCB8CF}"/>
              </a:ext>
            </a:extLst>
          </p:cNvPr>
          <p:cNvGrpSpPr/>
          <p:nvPr/>
        </p:nvGrpSpPr>
        <p:grpSpPr>
          <a:xfrm>
            <a:off x="749449" y="2757859"/>
            <a:ext cx="309600" cy="618120"/>
            <a:chOff x="749449" y="2757859"/>
            <a:chExt cx="309600" cy="6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E6E1A4-04D3-40B3-86A1-6A9293387117}"/>
                    </a:ext>
                  </a:extLst>
                </p14:cNvPr>
                <p14:cNvContentPartPr/>
                <p14:nvPr/>
              </p14:nvContentPartPr>
              <p14:xfrm>
                <a:off x="765649" y="2757859"/>
                <a:ext cx="243360" cy="28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E6E1A4-04D3-40B3-86A1-6A92933871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6649" y="2749219"/>
                  <a:ext cx="261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FC86BF-F6E8-4958-8599-B13060C40969}"/>
                    </a:ext>
                  </a:extLst>
                </p14:cNvPr>
                <p14:cNvContentPartPr/>
                <p14:nvPr/>
              </p14:nvContentPartPr>
              <p14:xfrm>
                <a:off x="749449" y="3043339"/>
                <a:ext cx="309600" cy="33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FC86BF-F6E8-4958-8599-B13060C409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0449" y="3034699"/>
                  <a:ext cx="3272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DAAE04-7106-43F3-91A0-02FE891CD17C}"/>
              </a:ext>
            </a:extLst>
          </p:cNvPr>
          <p:cNvGrpSpPr/>
          <p:nvPr/>
        </p:nvGrpSpPr>
        <p:grpSpPr>
          <a:xfrm>
            <a:off x="3389329" y="1028419"/>
            <a:ext cx="95400" cy="268560"/>
            <a:chOff x="3389329" y="1028419"/>
            <a:chExt cx="9540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BD48AF-BC0F-4636-9437-4224CA9FBF24}"/>
                    </a:ext>
                  </a:extLst>
                </p14:cNvPr>
                <p14:cNvContentPartPr/>
                <p14:nvPr/>
              </p14:nvContentPartPr>
              <p14:xfrm>
                <a:off x="3414169" y="1061899"/>
                <a:ext cx="38520" cy="23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BD48AF-BC0F-4636-9437-4224CA9FBF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05169" y="1052899"/>
                  <a:ext cx="56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70F920-03FA-4909-85DA-072E577E19EE}"/>
                    </a:ext>
                  </a:extLst>
                </p14:cNvPr>
                <p14:cNvContentPartPr/>
                <p14:nvPr/>
              </p14:nvContentPartPr>
              <p14:xfrm>
                <a:off x="3389329" y="1028419"/>
                <a:ext cx="95400" cy="9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70F920-03FA-4909-85DA-072E577E19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80689" y="1019779"/>
                  <a:ext cx="11304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991AA2-882E-4143-A66E-89BDD53E51CB}"/>
                  </a:ext>
                </a:extLst>
              </p14:cNvPr>
              <p14:cNvContentPartPr/>
              <p14:nvPr/>
            </p14:nvContentPartPr>
            <p14:xfrm>
              <a:off x="3804409" y="1702339"/>
              <a:ext cx="839520" cy="46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991AA2-882E-4143-A66E-89BDD53E51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95409" y="1693699"/>
                <a:ext cx="8571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773814-AF78-4ECD-ABF5-DFA43A6312E0}"/>
                  </a:ext>
                </a:extLst>
              </p14:cNvPr>
              <p14:cNvContentPartPr/>
              <p14:nvPr/>
            </p14:nvContentPartPr>
            <p14:xfrm>
              <a:off x="416809" y="2260699"/>
              <a:ext cx="166680" cy="35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773814-AF78-4ECD-ABF5-DFA43A6312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8169" y="2252059"/>
                <a:ext cx="1843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9FAA65-8131-4391-94FE-EA9312F7F34C}"/>
                  </a:ext>
                </a:extLst>
              </p14:cNvPr>
              <p14:cNvContentPartPr/>
              <p14:nvPr/>
            </p14:nvContentPartPr>
            <p14:xfrm>
              <a:off x="415369" y="2784859"/>
              <a:ext cx="31680" cy="18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9FAA65-8131-4391-94FE-EA9312F7F34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6729" y="2775859"/>
                <a:ext cx="493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8FDF4-2A5F-4113-99B5-66DD743F27AB}"/>
              </a:ext>
            </a:extLst>
          </p:cNvPr>
          <p:cNvGrpSpPr/>
          <p:nvPr/>
        </p:nvGrpSpPr>
        <p:grpSpPr>
          <a:xfrm>
            <a:off x="277489" y="3174739"/>
            <a:ext cx="319680" cy="246960"/>
            <a:chOff x="277489" y="3174739"/>
            <a:chExt cx="31968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CADF52-CF0B-411B-AC58-AD824B55EBF5}"/>
                    </a:ext>
                  </a:extLst>
                </p14:cNvPr>
                <p14:cNvContentPartPr/>
                <p14:nvPr/>
              </p14:nvContentPartPr>
              <p14:xfrm>
                <a:off x="277489" y="3183379"/>
                <a:ext cx="200160" cy="23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CADF52-CF0B-411B-AC58-AD824B55EB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8489" y="3174379"/>
                  <a:ext cx="217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39A486-2EEB-44D0-B5A4-E644D29FE4F0}"/>
                    </a:ext>
                  </a:extLst>
                </p14:cNvPr>
                <p14:cNvContentPartPr/>
                <p14:nvPr/>
              </p14:nvContentPartPr>
              <p14:xfrm>
                <a:off x="476569" y="3174739"/>
                <a:ext cx="120600" cy="22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39A486-2EEB-44D0-B5A4-E644D29FE4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7569" y="3165739"/>
                  <a:ext cx="1382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C4EE54-FF98-4CF5-88CB-CB3A95B146F5}"/>
              </a:ext>
            </a:extLst>
          </p:cNvPr>
          <p:cNvGrpSpPr/>
          <p:nvPr/>
        </p:nvGrpSpPr>
        <p:grpSpPr>
          <a:xfrm>
            <a:off x="3718009" y="201139"/>
            <a:ext cx="3263040" cy="485280"/>
            <a:chOff x="3718009" y="201139"/>
            <a:chExt cx="326304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3DD76D-DF85-4AB7-B7B1-CF4E05BD6209}"/>
                    </a:ext>
                  </a:extLst>
                </p14:cNvPr>
                <p14:cNvContentPartPr/>
                <p14:nvPr/>
              </p14:nvContentPartPr>
              <p14:xfrm>
                <a:off x="3718009" y="422899"/>
                <a:ext cx="406440" cy="11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3DD76D-DF85-4AB7-B7B1-CF4E05BD62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9009" y="414259"/>
                  <a:ext cx="424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BAAF33-328C-4262-A38A-87837DBEE34D}"/>
                    </a:ext>
                  </a:extLst>
                </p14:cNvPr>
                <p14:cNvContentPartPr/>
                <p14:nvPr/>
              </p14:nvContentPartPr>
              <p14:xfrm>
                <a:off x="4354489" y="342979"/>
                <a:ext cx="36000" cy="20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BAAF33-328C-4262-A38A-87837DBEE3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5849" y="333979"/>
                  <a:ext cx="53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0BF4C9-80BE-4E86-9435-FBABBD45A152}"/>
                    </a:ext>
                  </a:extLst>
                </p14:cNvPr>
                <p14:cNvContentPartPr/>
                <p14:nvPr/>
              </p14:nvContentPartPr>
              <p14:xfrm>
                <a:off x="4648609" y="351259"/>
                <a:ext cx="28800" cy="15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0BF4C9-80BE-4E86-9435-FBABBD45A1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39969" y="342259"/>
                  <a:ext cx="46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CF3B70-AD0E-43A3-AB9D-15D77AEAB6CC}"/>
                    </a:ext>
                  </a:extLst>
                </p14:cNvPr>
                <p14:cNvContentPartPr/>
                <p14:nvPr/>
              </p14:nvContentPartPr>
              <p14:xfrm>
                <a:off x="4622329" y="418579"/>
                <a:ext cx="87120" cy="2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CF3B70-AD0E-43A3-AB9D-15D77AEAB6C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13689" y="409579"/>
                  <a:ext cx="104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4F54AD-563F-4DAC-AE30-1FA33214AEEE}"/>
                    </a:ext>
                  </a:extLst>
                </p14:cNvPr>
                <p14:cNvContentPartPr/>
                <p14:nvPr/>
              </p14:nvContentPartPr>
              <p14:xfrm>
                <a:off x="4987369" y="269539"/>
                <a:ext cx="51120" cy="24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4F54AD-563F-4DAC-AE30-1FA33214AE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8369" y="260899"/>
                  <a:ext cx="68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D571BA-16ED-4AC7-8A76-DA66B3AA4131}"/>
                    </a:ext>
                  </a:extLst>
                </p14:cNvPr>
                <p14:cNvContentPartPr/>
                <p14:nvPr/>
              </p14:nvContentPartPr>
              <p14:xfrm>
                <a:off x="5079529" y="348379"/>
                <a:ext cx="118440" cy="14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D571BA-16ED-4AC7-8A76-DA66B3AA41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70889" y="339379"/>
                  <a:ext cx="136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9EB4CF-D433-436C-8BCB-7FAF8CDBC553}"/>
                    </a:ext>
                  </a:extLst>
                </p14:cNvPr>
                <p14:cNvContentPartPr/>
                <p14:nvPr/>
              </p14:nvContentPartPr>
              <p14:xfrm>
                <a:off x="5317849" y="337219"/>
                <a:ext cx="30960" cy="16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9EB4CF-D433-436C-8BCB-7FAF8CDBC5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09209" y="328579"/>
                  <a:ext cx="4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DA1714-63EE-41A6-ABBC-358B081E4E79}"/>
                    </a:ext>
                  </a:extLst>
                </p14:cNvPr>
                <p14:cNvContentPartPr/>
                <p14:nvPr/>
              </p14:nvContentPartPr>
              <p14:xfrm>
                <a:off x="5309569" y="395539"/>
                <a:ext cx="93600" cy="1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DA1714-63EE-41A6-ABBC-358B081E4E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0929" y="386539"/>
                  <a:ext cx="111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D1F242-1918-4E1E-9D98-27684063215C}"/>
                    </a:ext>
                  </a:extLst>
                </p14:cNvPr>
                <p14:cNvContentPartPr/>
                <p14:nvPr/>
              </p14:nvContentPartPr>
              <p14:xfrm>
                <a:off x="5485969" y="278539"/>
                <a:ext cx="12600" cy="17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D1F242-1918-4E1E-9D98-2768406321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77329" y="269899"/>
                  <a:ext cx="3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0942E3-3765-4C07-8EFE-67222F770154}"/>
                    </a:ext>
                  </a:extLst>
                </p14:cNvPr>
                <p14:cNvContentPartPr/>
                <p14:nvPr/>
              </p14:nvContentPartPr>
              <p14:xfrm>
                <a:off x="5547169" y="231739"/>
                <a:ext cx="60480" cy="25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0942E3-3765-4C07-8EFE-67222F7701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38529" y="223099"/>
                  <a:ext cx="78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F426D-9FA4-4C88-8EF0-DFE19921C076}"/>
                    </a:ext>
                  </a:extLst>
                </p14:cNvPr>
                <p14:cNvContentPartPr/>
                <p14:nvPr/>
              </p14:nvContentPartPr>
              <p14:xfrm>
                <a:off x="5839129" y="288619"/>
                <a:ext cx="25560" cy="19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F426D-9FA4-4C88-8EF0-DFE19921C0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30129" y="279619"/>
                  <a:ext cx="4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8E4982-5D11-429F-86EB-19D62798FD78}"/>
                    </a:ext>
                  </a:extLst>
                </p14:cNvPr>
                <p14:cNvContentPartPr/>
                <p14:nvPr/>
              </p14:nvContentPartPr>
              <p14:xfrm>
                <a:off x="5760289" y="377539"/>
                <a:ext cx="133920" cy="3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8E4982-5D11-429F-86EB-19D62798FD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51289" y="368899"/>
                  <a:ext cx="15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7CA783-F713-4BDD-97B5-FACB06E8003C}"/>
                    </a:ext>
                  </a:extLst>
                </p14:cNvPr>
                <p14:cNvContentPartPr/>
                <p14:nvPr/>
              </p14:nvContentPartPr>
              <p14:xfrm>
                <a:off x="5937409" y="263419"/>
                <a:ext cx="173880" cy="14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7CA783-F713-4BDD-97B5-FACB06E80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8409" y="254419"/>
                  <a:ext cx="191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BCBAC6-7AC1-48B7-9FE5-FB4C1F04DDB2}"/>
                    </a:ext>
                  </a:extLst>
                </p14:cNvPr>
                <p14:cNvContentPartPr/>
                <p14:nvPr/>
              </p14:nvContentPartPr>
              <p14:xfrm>
                <a:off x="6412969" y="223459"/>
                <a:ext cx="18360" cy="254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BCBAC6-7AC1-48B7-9FE5-FB4C1F04DD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4329" y="214819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C063DD8-C2C6-4578-8F5A-666563D6B9DE}"/>
                    </a:ext>
                  </a:extLst>
                </p14:cNvPr>
                <p14:cNvContentPartPr/>
                <p14:nvPr/>
              </p14:nvContentPartPr>
              <p14:xfrm>
                <a:off x="6286969" y="307339"/>
                <a:ext cx="259200" cy="5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C063DD8-C2C6-4578-8F5A-666563D6B9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77969" y="298699"/>
                  <a:ext cx="276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62C62D-954E-47B8-8D41-A936CAEA46BD}"/>
                    </a:ext>
                  </a:extLst>
                </p14:cNvPr>
                <p14:cNvContentPartPr/>
                <p14:nvPr/>
              </p14:nvContentPartPr>
              <p14:xfrm>
                <a:off x="6574969" y="201139"/>
                <a:ext cx="276480" cy="211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62C62D-954E-47B8-8D41-A936CAEA46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65969" y="192139"/>
                  <a:ext cx="294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3CD9DD-0BEB-4FA5-BC54-6612505AFC7B}"/>
                    </a:ext>
                  </a:extLst>
                </p14:cNvPr>
                <p14:cNvContentPartPr/>
                <p14:nvPr/>
              </p14:nvContentPartPr>
              <p14:xfrm>
                <a:off x="4234249" y="437659"/>
                <a:ext cx="1830960" cy="24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3CD9DD-0BEB-4FA5-BC54-6612505AFC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25609" y="428659"/>
                  <a:ext cx="1848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F70DD2-78DB-4630-B3A9-943FCFC37F4A}"/>
                    </a:ext>
                  </a:extLst>
                </p14:cNvPr>
                <p14:cNvContentPartPr/>
                <p14:nvPr/>
              </p14:nvContentPartPr>
              <p14:xfrm>
                <a:off x="6520249" y="425419"/>
                <a:ext cx="46080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F70DD2-78DB-4630-B3A9-943FCFC37F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11249" y="416779"/>
                  <a:ext cx="47844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DF187E-A456-41F8-98D3-3107CEFA2CFB}"/>
              </a:ext>
            </a:extLst>
          </p:cNvPr>
          <p:cNvGrpSpPr/>
          <p:nvPr/>
        </p:nvGrpSpPr>
        <p:grpSpPr>
          <a:xfrm>
            <a:off x="5377969" y="880819"/>
            <a:ext cx="1175040" cy="296640"/>
            <a:chOff x="5377969" y="880819"/>
            <a:chExt cx="11750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AA68EF-BB86-4ECB-A67C-C85288F20441}"/>
                    </a:ext>
                  </a:extLst>
                </p14:cNvPr>
                <p14:cNvContentPartPr/>
                <p14:nvPr/>
              </p14:nvContentPartPr>
              <p14:xfrm>
                <a:off x="5377969" y="978379"/>
                <a:ext cx="159120" cy="19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AA68EF-BB86-4ECB-A67C-C85288F204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68969" y="969739"/>
                  <a:ext cx="176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6932CB-337E-494E-85EB-0827476ADA74}"/>
                    </a:ext>
                  </a:extLst>
                </p14:cNvPr>
                <p14:cNvContentPartPr/>
                <p14:nvPr/>
              </p14:nvContentPartPr>
              <p14:xfrm>
                <a:off x="5600809" y="1021939"/>
                <a:ext cx="171000" cy="15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6932CB-337E-494E-85EB-0827476ADA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91809" y="1013299"/>
                  <a:ext cx="188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9F041A-D5E7-4A11-A441-7C6F3CA7461F}"/>
                    </a:ext>
                  </a:extLst>
                </p14:cNvPr>
                <p14:cNvContentPartPr/>
                <p14:nvPr/>
              </p14:nvContentPartPr>
              <p14:xfrm>
                <a:off x="6065209" y="880819"/>
                <a:ext cx="23760" cy="28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9F041A-D5E7-4A11-A441-7C6F3CA746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56209" y="871819"/>
                  <a:ext cx="41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E37A63-1A62-469F-B84F-B261E3355B6D}"/>
                    </a:ext>
                  </a:extLst>
                </p14:cNvPr>
                <p14:cNvContentPartPr/>
                <p14:nvPr/>
              </p14:nvContentPartPr>
              <p14:xfrm>
                <a:off x="6003289" y="1059019"/>
                <a:ext cx="10368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E37A63-1A62-469F-B84F-B261E3355B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94289" y="1050379"/>
                  <a:ext cx="121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06F3BF-8DED-4595-8E66-F5F1CCF7C9E0}"/>
                    </a:ext>
                  </a:extLst>
                </p14:cNvPr>
                <p14:cNvContentPartPr/>
                <p14:nvPr/>
              </p14:nvContentPartPr>
              <p14:xfrm>
                <a:off x="6301369" y="918619"/>
                <a:ext cx="251640" cy="19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06F3BF-8DED-4595-8E66-F5F1CCF7C9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92729" y="909979"/>
                  <a:ext cx="269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FB0196-EE04-4832-9D68-3D009B75EF8A}"/>
              </a:ext>
            </a:extLst>
          </p:cNvPr>
          <p:cNvGrpSpPr/>
          <p:nvPr/>
        </p:nvGrpSpPr>
        <p:grpSpPr>
          <a:xfrm>
            <a:off x="4272769" y="865339"/>
            <a:ext cx="947880" cy="407880"/>
            <a:chOff x="4272769" y="865339"/>
            <a:chExt cx="94788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14B4CE-9AB5-4A78-A776-E192799949B1}"/>
                    </a:ext>
                  </a:extLst>
                </p14:cNvPr>
                <p14:cNvContentPartPr/>
                <p14:nvPr/>
              </p14:nvContentPartPr>
              <p14:xfrm>
                <a:off x="4272769" y="887659"/>
                <a:ext cx="216000" cy="38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14B4CE-9AB5-4A78-A776-E192799949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64129" y="878659"/>
                  <a:ext cx="2336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60A4F3-7F17-4332-BBE7-49DF225F1D60}"/>
                    </a:ext>
                  </a:extLst>
                </p14:cNvPr>
                <p14:cNvContentPartPr/>
                <p14:nvPr/>
              </p14:nvContentPartPr>
              <p14:xfrm>
                <a:off x="4285729" y="884059"/>
                <a:ext cx="349200" cy="34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60A4F3-7F17-4332-BBE7-49DF225F1D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76729" y="875419"/>
                  <a:ext cx="3668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D53BA9-EBC4-4C9A-98D0-4A47924C4686}"/>
                    </a:ext>
                  </a:extLst>
                </p14:cNvPr>
                <p14:cNvContentPartPr/>
                <p14:nvPr/>
              </p14:nvContentPartPr>
              <p14:xfrm>
                <a:off x="4694329" y="1014019"/>
                <a:ext cx="128880" cy="20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D53BA9-EBC4-4C9A-98D0-4A47924C46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5329" y="1005379"/>
                  <a:ext cx="146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DB4EDE-B61F-46B3-99BA-7E8492E96EB1}"/>
                    </a:ext>
                  </a:extLst>
                </p14:cNvPr>
                <p14:cNvContentPartPr/>
                <p14:nvPr/>
              </p14:nvContentPartPr>
              <p14:xfrm>
                <a:off x="4854529" y="865339"/>
                <a:ext cx="146160" cy="36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DB4EDE-B61F-46B3-99BA-7E8492E96E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5529" y="856699"/>
                  <a:ext cx="163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13BEC5-2E89-4ACD-9BB9-8049DBA57E36}"/>
                    </a:ext>
                  </a:extLst>
                </p14:cNvPr>
                <p14:cNvContentPartPr/>
                <p14:nvPr/>
              </p14:nvContentPartPr>
              <p14:xfrm>
                <a:off x="5110849" y="1021219"/>
                <a:ext cx="109800" cy="1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13BEC5-2E89-4ACD-9BB9-8049DBA57E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02209" y="1012579"/>
                  <a:ext cx="12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998126-FC13-4270-9825-1CEE57D22E99}"/>
                    </a:ext>
                  </a:extLst>
                </p14:cNvPr>
                <p14:cNvContentPartPr/>
                <p14:nvPr/>
              </p14:nvContentPartPr>
              <p14:xfrm>
                <a:off x="5151529" y="1094299"/>
                <a:ext cx="61560" cy="2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998126-FC13-4270-9825-1CEE57D22E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42529" y="1085659"/>
                  <a:ext cx="792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7DFCFD-50A6-48C1-84E2-668EA6D0048C}"/>
              </a:ext>
            </a:extLst>
          </p:cNvPr>
          <p:cNvGrpSpPr/>
          <p:nvPr/>
        </p:nvGrpSpPr>
        <p:grpSpPr>
          <a:xfrm>
            <a:off x="6086449" y="1520179"/>
            <a:ext cx="1581120" cy="275040"/>
            <a:chOff x="6086449" y="1520179"/>
            <a:chExt cx="158112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E81611-28FA-407B-8F53-4982D72245C5}"/>
                    </a:ext>
                  </a:extLst>
                </p14:cNvPr>
                <p14:cNvContentPartPr/>
                <p14:nvPr/>
              </p14:nvContentPartPr>
              <p14:xfrm>
                <a:off x="6086449" y="1568059"/>
                <a:ext cx="119520" cy="20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E81611-28FA-407B-8F53-4982D72245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77449" y="1559419"/>
                  <a:ext cx="137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19C06E-CDBC-4B04-87F6-6220ED037758}"/>
                    </a:ext>
                  </a:extLst>
                </p14:cNvPr>
                <p14:cNvContentPartPr/>
                <p14:nvPr/>
              </p14:nvContentPartPr>
              <p14:xfrm>
                <a:off x="6302449" y="1623499"/>
                <a:ext cx="191880" cy="171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19C06E-CDBC-4B04-87F6-6220ED0377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3809" y="1614499"/>
                  <a:ext cx="209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5508DD-308C-494A-A915-81B06CC3BEBC}"/>
                    </a:ext>
                  </a:extLst>
                </p14:cNvPr>
                <p14:cNvContentPartPr/>
                <p14:nvPr/>
              </p14:nvContentPartPr>
              <p14:xfrm>
                <a:off x="6761449" y="1520179"/>
                <a:ext cx="38520" cy="23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5508DD-308C-494A-A915-81B06CC3BE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52809" y="1511539"/>
                  <a:ext cx="56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9662EF-3363-41CB-8AE3-7EA9B659F0C3}"/>
                    </a:ext>
                  </a:extLst>
                </p14:cNvPr>
                <p14:cNvContentPartPr/>
                <p14:nvPr/>
              </p14:nvContentPartPr>
              <p14:xfrm>
                <a:off x="6706009" y="1627819"/>
                <a:ext cx="203040" cy="56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9662EF-3363-41CB-8AE3-7EA9B659F0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97369" y="1618819"/>
                  <a:ext cx="220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6DFB73-7DA0-4E33-B9B9-161545564A97}"/>
                    </a:ext>
                  </a:extLst>
                </p14:cNvPr>
                <p14:cNvContentPartPr/>
                <p14:nvPr/>
              </p14:nvContentPartPr>
              <p14:xfrm>
                <a:off x="6977809" y="1548979"/>
                <a:ext cx="142200" cy="147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6DFB73-7DA0-4E33-B9B9-161545564A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809" y="1539979"/>
                  <a:ext cx="15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73E488-1BEB-44E8-8C50-689E9D1D2653}"/>
                    </a:ext>
                  </a:extLst>
                </p14:cNvPr>
                <p14:cNvContentPartPr/>
                <p14:nvPr/>
              </p14:nvContentPartPr>
              <p14:xfrm>
                <a:off x="7184449" y="1590019"/>
                <a:ext cx="142200" cy="9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73E488-1BEB-44E8-8C50-689E9D1D26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75449" y="1581379"/>
                  <a:ext cx="15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CE90B0-4FB0-4CCA-9E5B-2BA5E8E3E688}"/>
                    </a:ext>
                  </a:extLst>
                </p14:cNvPr>
                <p14:cNvContentPartPr/>
                <p14:nvPr/>
              </p14:nvContentPartPr>
              <p14:xfrm>
                <a:off x="7566769" y="1528099"/>
                <a:ext cx="84240" cy="21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CE90B0-4FB0-4CCA-9E5B-2BA5E8E3E6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57769" y="1519099"/>
                  <a:ext cx="101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A2874A-1DE1-4D04-A041-5E7AB6417B9B}"/>
                    </a:ext>
                  </a:extLst>
                </p14:cNvPr>
                <p14:cNvContentPartPr/>
                <p14:nvPr/>
              </p14:nvContentPartPr>
              <p14:xfrm>
                <a:off x="7558129" y="1588219"/>
                <a:ext cx="109440" cy="3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A2874A-1DE1-4D04-A041-5E7AB6417B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9129" y="1579219"/>
                  <a:ext cx="1270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BE4B87-F12F-41AD-84AF-35B2B9B3357E}"/>
              </a:ext>
            </a:extLst>
          </p:cNvPr>
          <p:cNvGrpSpPr/>
          <p:nvPr/>
        </p:nvGrpSpPr>
        <p:grpSpPr>
          <a:xfrm>
            <a:off x="7849009" y="1443139"/>
            <a:ext cx="366840" cy="172800"/>
            <a:chOff x="7849009" y="1443139"/>
            <a:chExt cx="36684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896FF4-0D43-4DAB-99EB-7E32B30759F0}"/>
                    </a:ext>
                  </a:extLst>
                </p14:cNvPr>
                <p14:cNvContentPartPr/>
                <p14:nvPr/>
              </p14:nvContentPartPr>
              <p14:xfrm>
                <a:off x="7861249" y="1443139"/>
                <a:ext cx="134280" cy="3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896FF4-0D43-4DAB-99EB-7E32B30759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52609" y="1434139"/>
                  <a:ext cx="151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19A6EB-5FCF-44DC-A605-1EE4D94B43FF}"/>
                    </a:ext>
                  </a:extLst>
                </p14:cNvPr>
                <p14:cNvContentPartPr/>
                <p14:nvPr/>
              </p14:nvContentPartPr>
              <p14:xfrm>
                <a:off x="7849009" y="1492459"/>
                <a:ext cx="162000" cy="12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19A6EB-5FCF-44DC-A605-1EE4D94B43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40009" y="1483819"/>
                  <a:ext cx="179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84766E-C9AC-44AB-BE04-77CFDC6C3A7A}"/>
                    </a:ext>
                  </a:extLst>
                </p14:cNvPr>
                <p14:cNvContentPartPr/>
                <p14:nvPr/>
              </p14:nvContentPartPr>
              <p14:xfrm>
                <a:off x="8069689" y="1487059"/>
                <a:ext cx="146160" cy="116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84766E-C9AC-44AB-BE04-77CFDC6C3A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60689" y="1478419"/>
                  <a:ext cx="1638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C9D9BAC-A402-4443-AF05-CE92C83246EA}"/>
              </a:ext>
            </a:extLst>
          </p:cNvPr>
          <p:cNvGrpSpPr/>
          <p:nvPr/>
        </p:nvGrpSpPr>
        <p:grpSpPr>
          <a:xfrm>
            <a:off x="6149089" y="2506939"/>
            <a:ext cx="1047240" cy="306000"/>
            <a:chOff x="6149089" y="2506939"/>
            <a:chExt cx="10472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4A57A1-6571-4560-876C-73A5463D925A}"/>
                    </a:ext>
                  </a:extLst>
                </p14:cNvPr>
                <p14:cNvContentPartPr/>
                <p14:nvPr/>
              </p14:nvContentPartPr>
              <p14:xfrm>
                <a:off x="6149089" y="2534659"/>
                <a:ext cx="262080" cy="278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4A57A1-6571-4560-876C-73A5463D92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40089" y="2525659"/>
                  <a:ext cx="279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E2D4DC-3495-46A3-ABBE-DCC372A5E11D}"/>
                    </a:ext>
                  </a:extLst>
                </p14:cNvPr>
                <p14:cNvContentPartPr/>
                <p14:nvPr/>
              </p14:nvContentPartPr>
              <p14:xfrm>
                <a:off x="6620329" y="2555539"/>
                <a:ext cx="170280" cy="3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E2D4DC-3495-46A3-ABBE-DCC372A5E1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11329" y="2546539"/>
                  <a:ext cx="187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66231A-D81C-4986-9CB8-B25ACAE398DC}"/>
                    </a:ext>
                  </a:extLst>
                </p14:cNvPr>
                <p14:cNvContentPartPr/>
                <p14:nvPr/>
              </p14:nvContentPartPr>
              <p14:xfrm>
                <a:off x="6690529" y="2506939"/>
                <a:ext cx="484920" cy="20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66231A-D81C-4986-9CB8-B25ACAE398D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81889" y="2497939"/>
                  <a:ext cx="50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410D024-706E-4E81-AAB8-67F2B377AC08}"/>
                    </a:ext>
                  </a:extLst>
                </p14:cNvPr>
                <p14:cNvContentPartPr/>
                <p14:nvPr/>
              </p14:nvContentPartPr>
              <p14:xfrm>
                <a:off x="7014889" y="2533219"/>
                <a:ext cx="181440" cy="20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410D024-706E-4E81-AAB8-67F2B377AC0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06249" y="2524579"/>
                  <a:ext cx="1990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472250-BBC2-4D14-953C-604E76C3672B}"/>
              </a:ext>
            </a:extLst>
          </p:cNvPr>
          <p:cNvGrpSpPr/>
          <p:nvPr/>
        </p:nvGrpSpPr>
        <p:grpSpPr>
          <a:xfrm>
            <a:off x="6646609" y="3162139"/>
            <a:ext cx="1083960" cy="288000"/>
            <a:chOff x="6646609" y="3162139"/>
            <a:chExt cx="108396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ED71AC-D493-41A3-A488-D80485801969}"/>
                    </a:ext>
                  </a:extLst>
                </p14:cNvPr>
                <p14:cNvContentPartPr/>
                <p14:nvPr/>
              </p14:nvContentPartPr>
              <p14:xfrm>
                <a:off x="6646609" y="3168979"/>
                <a:ext cx="264240" cy="27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ED71AC-D493-41A3-A488-D804858019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37969" y="3160339"/>
                  <a:ext cx="281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FB30B5-8847-4197-AC84-0B99A09DF146}"/>
                    </a:ext>
                  </a:extLst>
                </p14:cNvPr>
                <p14:cNvContentPartPr/>
                <p14:nvPr/>
              </p14:nvContentPartPr>
              <p14:xfrm>
                <a:off x="6900409" y="3324859"/>
                <a:ext cx="106200" cy="113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FB30B5-8847-4197-AC84-0B99A09DF14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1769" y="3315859"/>
                  <a:ext cx="123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B78B61E-CFFC-41CD-8AA8-DBF4FCD77DF0}"/>
                    </a:ext>
                  </a:extLst>
                </p14:cNvPr>
                <p14:cNvContentPartPr/>
                <p14:nvPr/>
              </p14:nvContentPartPr>
              <p14:xfrm>
                <a:off x="7202809" y="3240979"/>
                <a:ext cx="124920" cy="12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B78B61E-CFFC-41CD-8AA8-DBF4FCD77D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94169" y="3231979"/>
                  <a:ext cx="142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A50B77-5918-47EA-99CF-1A39AB358CCF}"/>
                    </a:ext>
                  </a:extLst>
                </p14:cNvPr>
                <p14:cNvContentPartPr/>
                <p14:nvPr/>
              </p14:nvContentPartPr>
              <p14:xfrm>
                <a:off x="7507729" y="3162139"/>
                <a:ext cx="222840" cy="288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A50B77-5918-47EA-99CF-1A39AB358C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98729" y="3153499"/>
                  <a:ext cx="24048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717FB66-4B71-48D4-9AFA-A2A8B5377C8A}"/>
                  </a:ext>
                </a:extLst>
              </p14:cNvPr>
              <p14:cNvContentPartPr/>
              <p14:nvPr/>
            </p14:nvContentPartPr>
            <p14:xfrm>
              <a:off x="6470929" y="3633019"/>
              <a:ext cx="1538280" cy="40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717FB66-4B71-48D4-9AFA-A2A8B5377C8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61929" y="3624379"/>
                <a:ext cx="15559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325BB89-E032-47E2-A47D-93F5FAA0E973}"/>
              </a:ext>
            </a:extLst>
          </p:cNvPr>
          <p:cNvGrpSpPr/>
          <p:nvPr/>
        </p:nvGrpSpPr>
        <p:grpSpPr>
          <a:xfrm>
            <a:off x="6576049" y="1920499"/>
            <a:ext cx="1813320" cy="464400"/>
            <a:chOff x="6576049" y="1920499"/>
            <a:chExt cx="181332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CF9D8C4-C672-486E-97F9-D721EEFF7A9D}"/>
                    </a:ext>
                  </a:extLst>
                </p14:cNvPr>
                <p14:cNvContentPartPr/>
                <p14:nvPr/>
              </p14:nvContentPartPr>
              <p14:xfrm>
                <a:off x="6684769" y="2026699"/>
                <a:ext cx="149040" cy="267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CF9D8C4-C672-486E-97F9-D721EEFF7A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75769" y="2017699"/>
                  <a:ext cx="166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E5D10C-8A37-4139-8728-43520D4C2CA1}"/>
                    </a:ext>
                  </a:extLst>
                </p14:cNvPr>
                <p14:cNvContentPartPr/>
                <p14:nvPr/>
              </p14:nvContentPartPr>
              <p14:xfrm>
                <a:off x="6951169" y="1947859"/>
                <a:ext cx="85680" cy="239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E5D10C-8A37-4139-8728-43520D4C2C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42169" y="1938859"/>
                  <a:ext cx="103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1D2D6E-D0CF-4824-BE83-BD10C3CF0A1A}"/>
                    </a:ext>
                  </a:extLst>
                </p14:cNvPr>
                <p14:cNvContentPartPr/>
                <p14:nvPr/>
              </p14:nvContentPartPr>
              <p14:xfrm>
                <a:off x="7093369" y="1920499"/>
                <a:ext cx="256680" cy="270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1D2D6E-D0CF-4824-BE83-BD10C3CF0A1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84729" y="1911499"/>
                  <a:ext cx="274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2E0AFA7-C36D-4F13-92A7-7701BF790180}"/>
                    </a:ext>
                  </a:extLst>
                </p14:cNvPr>
                <p14:cNvContentPartPr/>
                <p14:nvPr/>
              </p14:nvContentPartPr>
              <p14:xfrm>
                <a:off x="7551289" y="2016619"/>
                <a:ext cx="114840" cy="2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E0AFA7-C36D-4F13-92A7-7701BF79018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42649" y="2007979"/>
                  <a:ext cx="132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531AB2-708C-4801-A72B-F0D10662AD16}"/>
                    </a:ext>
                  </a:extLst>
                </p14:cNvPr>
                <p14:cNvContentPartPr/>
                <p14:nvPr/>
              </p14:nvContentPartPr>
              <p14:xfrm>
                <a:off x="7537609" y="2106979"/>
                <a:ext cx="190080" cy="54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531AB2-708C-4801-A72B-F0D10662AD1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28609" y="2098339"/>
                  <a:ext cx="207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911316-B518-4332-A909-EFA2B37D4561}"/>
                    </a:ext>
                  </a:extLst>
                </p14:cNvPr>
                <p14:cNvContentPartPr/>
                <p14:nvPr/>
              </p14:nvContentPartPr>
              <p14:xfrm>
                <a:off x="7897249" y="1924819"/>
                <a:ext cx="253080" cy="27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911316-B518-4332-A909-EFA2B37D45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88249" y="1916179"/>
                  <a:ext cx="270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C6B52D-4F7A-4475-8DA7-3B05C8176007}"/>
                    </a:ext>
                  </a:extLst>
                </p14:cNvPr>
                <p14:cNvContentPartPr/>
                <p14:nvPr/>
              </p14:nvContentPartPr>
              <p14:xfrm>
                <a:off x="6576049" y="2216419"/>
                <a:ext cx="1813320" cy="168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C6B52D-4F7A-4475-8DA7-3B05C81760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67409" y="2207779"/>
                  <a:ext cx="183096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BFB58F6-B2B3-4DEA-9EE3-A52BAD7D436F}"/>
                  </a:ext>
                </a:extLst>
              </p14:cNvPr>
              <p14:cNvContentPartPr/>
              <p14:nvPr/>
            </p14:nvContentPartPr>
            <p14:xfrm>
              <a:off x="2331649" y="3052699"/>
              <a:ext cx="286560" cy="274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BFB58F6-B2B3-4DEA-9EE3-A52BAD7D436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22649" y="3044059"/>
                <a:ext cx="304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EBBA3DB-8542-402F-8BDC-99A142CC60A1}"/>
                  </a:ext>
                </a:extLst>
              </p14:cNvPr>
              <p14:cNvContentPartPr/>
              <p14:nvPr/>
            </p14:nvContentPartPr>
            <p14:xfrm>
              <a:off x="6022729" y="2840659"/>
              <a:ext cx="1483560" cy="124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EBBA3DB-8542-402F-8BDC-99A142CC60A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13729" y="2832019"/>
                <a:ext cx="1501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D7BD25F-D2C4-4BCE-9110-7DA726D13D92}"/>
                  </a:ext>
                </a:extLst>
              </p14:cNvPr>
              <p14:cNvContentPartPr/>
              <p14:nvPr/>
            </p14:nvContentPartPr>
            <p14:xfrm>
              <a:off x="2443249" y="2684059"/>
              <a:ext cx="236880" cy="200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D7BD25F-D2C4-4BCE-9110-7DA726D13D9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434609" y="2675419"/>
                <a:ext cx="254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67BA35-3F16-4FA9-BC9B-1C5B35AE0DD5}"/>
                  </a:ext>
                </a:extLst>
              </p14:cNvPr>
              <p14:cNvContentPartPr/>
              <p14:nvPr/>
            </p14:nvContentPartPr>
            <p14:xfrm>
              <a:off x="2404009" y="3510259"/>
              <a:ext cx="260640" cy="227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67BA35-3F16-4FA9-BC9B-1C5B35AE0DD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395369" y="3501259"/>
                <a:ext cx="27828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410DBEC-0E6C-49BA-ABB5-3358FD919925}"/>
              </a:ext>
            </a:extLst>
          </p:cNvPr>
          <p:cNvGrpSpPr/>
          <p:nvPr/>
        </p:nvGrpSpPr>
        <p:grpSpPr>
          <a:xfrm>
            <a:off x="2801809" y="2288419"/>
            <a:ext cx="223200" cy="264960"/>
            <a:chOff x="2801809" y="2288419"/>
            <a:chExt cx="22320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C84EA6-1D32-449A-98C5-15F45134D310}"/>
                    </a:ext>
                  </a:extLst>
                </p14:cNvPr>
                <p14:cNvContentPartPr/>
                <p14:nvPr/>
              </p14:nvContentPartPr>
              <p14:xfrm>
                <a:off x="2833849" y="2311819"/>
                <a:ext cx="169560" cy="241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C84EA6-1D32-449A-98C5-15F45134D3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24849" y="2303179"/>
                  <a:ext cx="187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51AD0D5-1A2F-404E-9923-3CD0D66C75AA}"/>
                    </a:ext>
                  </a:extLst>
                </p14:cNvPr>
                <p14:cNvContentPartPr/>
                <p14:nvPr/>
              </p14:nvContentPartPr>
              <p14:xfrm>
                <a:off x="2801809" y="2288419"/>
                <a:ext cx="223200" cy="264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51AD0D5-1A2F-404E-9923-3CD0D66C75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92809" y="2279419"/>
                  <a:ext cx="2408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8A8C928-BCBD-408B-9B65-1413823B1600}"/>
              </a:ext>
            </a:extLst>
          </p:cNvPr>
          <p:cNvGrpSpPr/>
          <p:nvPr/>
        </p:nvGrpSpPr>
        <p:grpSpPr>
          <a:xfrm>
            <a:off x="284329" y="3591259"/>
            <a:ext cx="731520" cy="771840"/>
            <a:chOff x="284329" y="3591259"/>
            <a:chExt cx="73152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89D337-D7A1-4974-BA71-1C56D3C79A48}"/>
                    </a:ext>
                  </a:extLst>
                </p14:cNvPr>
                <p14:cNvContentPartPr/>
                <p14:nvPr/>
              </p14:nvContentPartPr>
              <p14:xfrm>
                <a:off x="461809" y="3591259"/>
                <a:ext cx="131400" cy="26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89D337-D7A1-4974-BA71-1C56D3C79A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3169" y="3582259"/>
                  <a:ext cx="149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C94F5A-05C1-4340-B042-B5A76A66844E}"/>
                    </a:ext>
                  </a:extLst>
                </p14:cNvPr>
                <p14:cNvContentPartPr/>
                <p14:nvPr/>
              </p14:nvContentPartPr>
              <p14:xfrm>
                <a:off x="284329" y="4211899"/>
                <a:ext cx="150480" cy="15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C94F5A-05C1-4340-B042-B5A76A6684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5689" y="4202899"/>
                  <a:ext cx="168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3B356-22AE-4392-82BC-5A5528BAFACC}"/>
                    </a:ext>
                  </a:extLst>
                </p14:cNvPr>
                <p14:cNvContentPartPr/>
                <p14:nvPr/>
              </p14:nvContentPartPr>
              <p14:xfrm>
                <a:off x="523729" y="4082659"/>
                <a:ext cx="149400" cy="24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43B356-22AE-4392-82BC-5A5528BAFAC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4729" y="4074019"/>
                  <a:ext cx="167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270962-5785-46A7-B63B-A4AB0F8C06F7}"/>
                    </a:ext>
                  </a:extLst>
                </p14:cNvPr>
                <p14:cNvContentPartPr/>
                <p14:nvPr/>
              </p14:nvContentPartPr>
              <p14:xfrm>
                <a:off x="708409" y="3878899"/>
                <a:ext cx="307440" cy="46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270962-5785-46A7-B63B-A4AB0F8C06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9769" y="3869899"/>
                  <a:ext cx="325080" cy="48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45D01A9-5D40-460C-AF1A-0DA842706696}"/>
                  </a:ext>
                </a:extLst>
              </p14:cNvPr>
              <p14:cNvContentPartPr/>
              <p14:nvPr/>
            </p14:nvContentPartPr>
            <p14:xfrm>
              <a:off x="5224969" y="1282579"/>
              <a:ext cx="1483560" cy="23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45D01A9-5D40-460C-AF1A-0DA84270669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15969" y="1273939"/>
                <a:ext cx="150120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7508E9-ABDE-4138-B7B1-0ED848A9A11A}"/>
                  </a:ext>
                </a:extLst>
              </p14:cNvPr>
              <p14:cNvContentPartPr/>
              <p14:nvPr/>
            </p14:nvContentPartPr>
            <p14:xfrm>
              <a:off x="3819169" y="1784779"/>
              <a:ext cx="802440" cy="2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7508E9-ABDE-4138-B7B1-0ED848A9A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169" y="1776139"/>
                <a:ext cx="820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342F5-782D-4965-8132-79B1AAAA59ED}"/>
                  </a:ext>
                </a:extLst>
              </p14:cNvPr>
              <p14:cNvContentPartPr/>
              <p14:nvPr/>
            </p14:nvContentPartPr>
            <p14:xfrm>
              <a:off x="514729" y="2311459"/>
              <a:ext cx="7560" cy="11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342F5-782D-4965-8132-79B1AAAA59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89" y="2302819"/>
                <a:ext cx="252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9B61425-5DD9-4E43-9778-2D8B99E08B6E}"/>
              </a:ext>
            </a:extLst>
          </p:cNvPr>
          <p:cNvGrpSpPr/>
          <p:nvPr/>
        </p:nvGrpSpPr>
        <p:grpSpPr>
          <a:xfrm>
            <a:off x="451009" y="2764699"/>
            <a:ext cx="117000" cy="244800"/>
            <a:chOff x="451009" y="2764699"/>
            <a:chExt cx="11700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44A69E-CC06-49B2-9556-12C3B8BCE182}"/>
                    </a:ext>
                  </a:extLst>
                </p14:cNvPr>
                <p14:cNvContentPartPr/>
                <p14:nvPr/>
              </p14:nvContentPartPr>
              <p14:xfrm>
                <a:off x="451009" y="2816899"/>
                <a:ext cx="71280" cy="5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44A69E-CC06-49B2-9556-12C3B8BCE1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369" y="2808259"/>
                  <a:ext cx="8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E5A7EE-6AC1-4945-9064-63B70CEC1FD2}"/>
                    </a:ext>
                  </a:extLst>
                </p14:cNvPr>
                <p14:cNvContentPartPr/>
                <p14:nvPr/>
              </p14:nvContentPartPr>
              <p14:xfrm>
                <a:off x="483409" y="2764699"/>
                <a:ext cx="84600" cy="24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E5A7EE-6AC1-4945-9064-63B70CEC1F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409" y="2756059"/>
                  <a:ext cx="10224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AA1FDE-DFEB-4331-8982-A9F1AF1EC94B}"/>
                  </a:ext>
                </a:extLst>
              </p14:cNvPr>
              <p14:cNvContentPartPr/>
              <p14:nvPr/>
            </p14:nvContentPartPr>
            <p14:xfrm>
              <a:off x="512929" y="3252859"/>
              <a:ext cx="111960" cy="15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AA1FDE-DFEB-4331-8982-A9F1AF1EC9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929" y="3243859"/>
                <a:ext cx="129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4D7B3A-1FBF-41C3-8910-C8AC44496D20}"/>
                  </a:ext>
                </a:extLst>
              </p14:cNvPr>
              <p14:cNvContentPartPr/>
              <p14:nvPr/>
            </p14:nvContentPartPr>
            <p14:xfrm>
              <a:off x="3803689" y="204019"/>
              <a:ext cx="18000" cy="176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4D7B3A-1FBF-41C3-8910-C8AC44496D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5049" y="195379"/>
                <a:ext cx="3564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D11AC24-8ACC-4768-B7A0-766B9C49C9DE}"/>
              </a:ext>
            </a:extLst>
          </p:cNvPr>
          <p:cNvGrpSpPr/>
          <p:nvPr/>
        </p:nvGrpSpPr>
        <p:grpSpPr>
          <a:xfrm>
            <a:off x="4025089" y="188179"/>
            <a:ext cx="114480" cy="219600"/>
            <a:chOff x="4025089" y="188179"/>
            <a:chExt cx="1144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D1FB19-23DF-4DB0-9EE1-9DBC2B76BF17}"/>
                    </a:ext>
                  </a:extLst>
                </p14:cNvPr>
                <p14:cNvContentPartPr/>
                <p14:nvPr/>
              </p14:nvContentPartPr>
              <p14:xfrm>
                <a:off x="4066129" y="188179"/>
                <a:ext cx="11880" cy="21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D1FB19-23DF-4DB0-9EE1-9DBC2B76BF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7489" y="179539"/>
                  <a:ext cx="29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8E56A8-B32D-4876-BF7F-5EA14FC2727D}"/>
                    </a:ext>
                  </a:extLst>
                </p14:cNvPr>
                <p14:cNvContentPartPr/>
                <p14:nvPr/>
              </p14:nvContentPartPr>
              <p14:xfrm>
                <a:off x="4025089" y="269539"/>
                <a:ext cx="114480" cy="2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8E56A8-B32D-4876-BF7F-5EA14FC272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6449" y="260899"/>
                  <a:ext cx="1321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F5AE20-2E45-415D-AFE3-9F41AA85C565}"/>
              </a:ext>
            </a:extLst>
          </p:cNvPr>
          <p:cNvGrpSpPr/>
          <p:nvPr/>
        </p:nvGrpSpPr>
        <p:grpSpPr>
          <a:xfrm>
            <a:off x="4365649" y="156139"/>
            <a:ext cx="518400" cy="269640"/>
            <a:chOff x="4365649" y="156139"/>
            <a:chExt cx="5184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5AD047-6381-4EDE-AF53-D3FF08ACAA69}"/>
                    </a:ext>
                  </a:extLst>
                </p14:cNvPr>
                <p14:cNvContentPartPr/>
                <p14:nvPr/>
              </p14:nvContentPartPr>
              <p14:xfrm>
                <a:off x="4365649" y="160459"/>
                <a:ext cx="80640" cy="26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5AD047-6381-4EDE-AF53-D3FF08ACAA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7009" y="151819"/>
                  <a:ext cx="98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B73AF3-2013-43DE-92D0-F318321EE9A1}"/>
                    </a:ext>
                  </a:extLst>
                </p14:cNvPr>
                <p14:cNvContentPartPr/>
                <p14:nvPr/>
              </p14:nvContentPartPr>
              <p14:xfrm>
                <a:off x="4465009" y="229219"/>
                <a:ext cx="122040" cy="15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B73AF3-2013-43DE-92D0-F318321EE9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6369" y="220219"/>
                  <a:ext cx="13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6BB9DB-AF9F-481F-A791-C8F7D35E87C5}"/>
                    </a:ext>
                  </a:extLst>
                </p14:cNvPr>
                <p14:cNvContentPartPr/>
                <p14:nvPr/>
              </p14:nvContentPartPr>
              <p14:xfrm>
                <a:off x="4633129" y="205459"/>
                <a:ext cx="57240" cy="16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6BB9DB-AF9F-481F-A791-C8F7D35E87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4489" y="196819"/>
                  <a:ext cx="74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7C0319-7AC0-44D5-AC2A-E4ABE02464F4}"/>
                    </a:ext>
                  </a:extLst>
                </p14:cNvPr>
                <p14:cNvContentPartPr/>
                <p14:nvPr/>
              </p14:nvContentPartPr>
              <p14:xfrm>
                <a:off x="4767769" y="156139"/>
                <a:ext cx="116280" cy="19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7C0319-7AC0-44D5-AC2A-E4ABE02464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8769" y="147139"/>
                  <a:ext cx="13392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C63888-1D42-437F-B99E-E97B003EE24D}"/>
              </a:ext>
            </a:extLst>
          </p:cNvPr>
          <p:cNvGrpSpPr/>
          <p:nvPr/>
        </p:nvGrpSpPr>
        <p:grpSpPr>
          <a:xfrm>
            <a:off x="5083849" y="154339"/>
            <a:ext cx="353880" cy="193320"/>
            <a:chOff x="5083849" y="154339"/>
            <a:chExt cx="3538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DD91B0-0A3F-453A-96A5-6F6DDA55492C}"/>
                    </a:ext>
                  </a:extLst>
                </p14:cNvPr>
                <p14:cNvContentPartPr/>
                <p14:nvPr/>
              </p14:nvContentPartPr>
              <p14:xfrm>
                <a:off x="5155489" y="154339"/>
                <a:ext cx="30600" cy="19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DD91B0-0A3F-453A-96A5-6F6DDA5549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6849" y="145339"/>
                  <a:ext cx="48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DF40FF-E75F-44F2-9383-4A9A25E31F04}"/>
                    </a:ext>
                  </a:extLst>
                </p14:cNvPr>
                <p14:cNvContentPartPr/>
                <p14:nvPr/>
              </p14:nvContentPartPr>
              <p14:xfrm>
                <a:off x="5083849" y="237859"/>
                <a:ext cx="105480" cy="1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DF40FF-E75F-44F2-9383-4A9A25E31F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4849" y="229219"/>
                  <a:ext cx="12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3495EE-6F6B-45B4-84E7-C6EC0E0587B2}"/>
                    </a:ext>
                  </a:extLst>
                </p14:cNvPr>
                <p14:cNvContentPartPr/>
                <p14:nvPr/>
              </p14:nvContentPartPr>
              <p14:xfrm>
                <a:off x="5283649" y="174139"/>
                <a:ext cx="154080" cy="163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3495EE-6F6B-45B4-84E7-C6EC0E0587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74649" y="165139"/>
                  <a:ext cx="17172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03CEAC-505A-4CE7-96E9-A15EE2A62CAE}"/>
                  </a:ext>
                </a:extLst>
              </p14:cNvPr>
              <p14:cNvContentPartPr/>
              <p14:nvPr/>
            </p14:nvContentPartPr>
            <p14:xfrm>
              <a:off x="492769" y="292939"/>
              <a:ext cx="446760" cy="105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03CEAC-505A-4CE7-96E9-A15EE2A62C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769" y="284299"/>
                <a:ext cx="4644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30F48A2-BB0B-4A60-97CB-06CB4294A44F}"/>
              </a:ext>
            </a:extLst>
          </p:cNvPr>
          <p:cNvGrpSpPr/>
          <p:nvPr/>
        </p:nvGrpSpPr>
        <p:grpSpPr>
          <a:xfrm>
            <a:off x="5685049" y="110419"/>
            <a:ext cx="208080" cy="265680"/>
            <a:chOff x="5685049" y="110419"/>
            <a:chExt cx="2080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7BFC0B-3BDB-4A55-8600-9EA215B790BE}"/>
                    </a:ext>
                  </a:extLst>
                </p14:cNvPr>
                <p14:cNvContentPartPr/>
                <p14:nvPr/>
              </p14:nvContentPartPr>
              <p14:xfrm>
                <a:off x="5778649" y="110419"/>
                <a:ext cx="30960" cy="26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7BFC0B-3BDB-4A55-8600-9EA215B790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9649" y="101779"/>
                  <a:ext cx="48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8BF148-0D13-44B0-A73D-C3E1E002C51A}"/>
                    </a:ext>
                  </a:extLst>
                </p14:cNvPr>
                <p14:cNvContentPartPr/>
                <p14:nvPr/>
              </p14:nvContentPartPr>
              <p14:xfrm>
                <a:off x="5685049" y="240379"/>
                <a:ext cx="208080" cy="14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8BF148-0D13-44B0-A73D-C3E1E002C5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6049" y="231739"/>
                  <a:ext cx="2257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57C179-EB0B-47FB-AD51-03576558DF41}"/>
              </a:ext>
            </a:extLst>
          </p:cNvPr>
          <p:cNvGrpSpPr/>
          <p:nvPr/>
        </p:nvGrpSpPr>
        <p:grpSpPr>
          <a:xfrm>
            <a:off x="729649" y="481579"/>
            <a:ext cx="385920" cy="402480"/>
            <a:chOff x="729649" y="481579"/>
            <a:chExt cx="38592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E2BA85-157C-4925-A3F9-AFFFC28B5D47}"/>
                    </a:ext>
                  </a:extLst>
                </p14:cNvPr>
                <p14:cNvContentPartPr/>
                <p14:nvPr/>
              </p14:nvContentPartPr>
              <p14:xfrm>
                <a:off x="1000729" y="481579"/>
                <a:ext cx="114840" cy="4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E2BA85-157C-4925-A3F9-AFFFC28B5D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089" y="472579"/>
                  <a:ext cx="132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4C0E9-AF2E-46BD-BB14-4D7F51DD183E}"/>
                    </a:ext>
                  </a:extLst>
                </p14:cNvPr>
                <p14:cNvContentPartPr/>
                <p14:nvPr/>
              </p14:nvContentPartPr>
              <p14:xfrm>
                <a:off x="959329" y="542779"/>
                <a:ext cx="151200" cy="34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4C0E9-AF2E-46BD-BB14-4D7F51DD18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0329" y="534139"/>
                  <a:ext cx="168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39BB9B-55C9-4D44-A677-B29EB5142F71}"/>
                    </a:ext>
                  </a:extLst>
                </p14:cNvPr>
                <p14:cNvContentPartPr/>
                <p14:nvPr/>
              </p14:nvContentPartPr>
              <p14:xfrm>
                <a:off x="729649" y="611539"/>
                <a:ext cx="151920" cy="159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39BB9B-55C9-4D44-A677-B29EB5142F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649" y="602899"/>
                  <a:ext cx="1695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0FD798-360E-4D09-AC74-4882D4E22C32}"/>
                  </a:ext>
                </a:extLst>
              </p14:cNvPr>
              <p14:cNvContentPartPr/>
              <p14:nvPr/>
            </p14:nvContentPartPr>
            <p14:xfrm>
              <a:off x="4100689" y="723499"/>
              <a:ext cx="173880" cy="27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0FD798-360E-4D09-AC74-4882D4E22C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2049" y="714499"/>
                <a:ext cx="191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43C461-90E1-4560-88F5-3041A47C5033}"/>
                  </a:ext>
                </a:extLst>
              </p14:cNvPr>
              <p14:cNvContentPartPr/>
              <p14:nvPr/>
            </p14:nvContentPartPr>
            <p14:xfrm>
              <a:off x="4478689" y="596779"/>
              <a:ext cx="113400" cy="511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43C461-90E1-4560-88F5-3041A47C50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70049" y="587779"/>
                <a:ext cx="1310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40AAB6-8C5D-4F34-A185-28D359F0D53F}"/>
                  </a:ext>
                </a:extLst>
              </p14:cNvPr>
              <p14:cNvContentPartPr/>
              <p14:nvPr/>
            </p14:nvContentPartPr>
            <p14:xfrm>
              <a:off x="7759369" y="534859"/>
              <a:ext cx="113040" cy="569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40AAB6-8C5D-4F34-A185-28D359F0D5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50729" y="525859"/>
                <a:ext cx="130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7C5BBCE-F637-409C-B0C9-35D335D69D70}"/>
                  </a:ext>
                </a:extLst>
              </p14:cNvPr>
              <p14:cNvContentPartPr/>
              <p14:nvPr/>
            </p14:nvContentPartPr>
            <p14:xfrm>
              <a:off x="4767769" y="780739"/>
              <a:ext cx="19080" cy="232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7C5BBCE-F637-409C-B0C9-35D335D69D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59129" y="771739"/>
                <a:ext cx="3672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FFD1ED-A671-40C7-B40B-210010C7D649}"/>
              </a:ext>
            </a:extLst>
          </p:cNvPr>
          <p:cNvGrpSpPr/>
          <p:nvPr/>
        </p:nvGrpSpPr>
        <p:grpSpPr>
          <a:xfrm>
            <a:off x="5053969" y="763459"/>
            <a:ext cx="149400" cy="194760"/>
            <a:chOff x="5053969" y="763459"/>
            <a:chExt cx="14940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C85B2B-BE08-4C4A-9B64-C54EFD094C76}"/>
                    </a:ext>
                  </a:extLst>
                </p14:cNvPr>
                <p14:cNvContentPartPr/>
                <p14:nvPr/>
              </p14:nvContentPartPr>
              <p14:xfrm>
                <a:off x="5106889" y="763459"/>
                <a:ext cx="27720" cy="19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C85B2B-BE08-4C4A-9B64-C54EFD094C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8249" y="754819"/>
                  <a:ext cx="45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1F0DB5-F403-403D-BB0A-EB0C334A69AC}"/>
                    </a:ext>
                  </a:extLst>
                </p14:cNvPr>
                <p14:cNvContentPartPr/>
                <p14:nvPr/>
              </p14:nvContentPartPr>
              <p14:xfrm>
                <a:off x="5053969" y="847339"/>
                <a:ext cx="149400" cy="29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1F0DB5-F403-403D-BB0A-EB0C334A69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5329" y="838699"/>
                  <a:ext cx="1670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C678C9-3CB2-42E1-9746-7926F2B6FD76}"/>
              </a:ext>
            </a:extLst>
          </p:cNvPr>
          <p:cNvGrpSpPr/>
          <p:nvPr/>
        </p:nvGrpSpPr>
        <p:grpSpPr>
          <a:xfrm>
            <a:off x="5454289" y="674179"/>
            <a:ext cx="602280" cy="295920"/>
            <a:chOff x="5454289" y="674179"/>
            <a:chExt cx="60228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56F2CC-FDC8-412C-9F86-18B4B992DAAA}"/>
                    </a:ext>
                  </a:extLst>
                </p14:cNvPr>
                <p14:cNvContentPartPr/>
                <p14:nvPr/>
              </p14:nvContentPartPr>
              <p14:xfrm>
                <a:off x="5454289" y="706219"/>
                <a:ext cx="60840" cy="253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56F2CC-FDC8-412C-9F86-18B4B992DA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45289" y="697579"/>
                  <a:ext cx="78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77F492-EE45-4F09-A3EA-070D903A2A94}"/>
                    </a:ext>
                  </a:extLst>
                </p14:cNvPr>
                <p14:cNvContentPartPr/>
                <p14:nvPr/>
              </p14:nvContentPartPr>
              <p14:xfrm>
                <a:off x="5547889" y="762739"/>
                <a:ext cx="114840" cy="15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77F492-EE45-4F09-A3EA-070D903A2A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39249" y="753739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14D92D-EDF7-4E50-A005-98742CC3A7B0}"/>
                    </a:ext>
                  </a:extLst>
                </p14:cNvPr>
                <p14:cNvContentPartPr/>
                <p14:nvPr/>
              </p14:nvContentPartPr>
              <p14:xfrm>
                <a:off x="5757049" y="744019"/>
                <a:ext cx="175680" cy="15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14D92D-EDF7-4E50-A005-98742CC3A7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48049" y="735019"/>
                  <a:ext cx="19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C2D030-FC8C-42CA-9F99-28B5FF0817DC}"/>
                    </a:ext>
                  </a:extLst>
                </p14:cNvPr>
                <p14:cNvContentPartPr/>
                <p14:nvPr/>
              </p14:nvContentPartPr>
              <p14:xfrm>
                <a:off x="5993209" y="674179"/>
                <a:ext cx="63360" cy="29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C2D030-FC8C-42CA-9F99-28B5FF0817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4209" y="665179"/>
                  <a:ext cx="8100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3DC317-DDDE-4F92-A41C-6BEB10FC829A}"/>
              </a:ext>
            </a:extLst>
          </p:cNvPr>
          <p:cNvGrpSpPr/>
          <p:nvPr/>
        </p:nvGrpSpPr>
        <p:grpSpPr>
          <a:xfrm>
            <a:off x="6238369" y="732139"/>
            <a:ext cx="450360" cy="218880"/>
            <a:chOff x="6238369" y="732139"/>
            <a:chExt cx="45036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15043F-95A2-4E2A-98FC-5109F8A568C1}"/>
                    </a:ext>
                  </a:extLst>
                </p14:cNvPr>
                <p14:cNvContentPartPr/>
                <p14:nvPr/>
              </p14:nvContentPartPr>
              <p14:xfrm>
                <a:off x="6299209" y="743659"/>
                <a:ext cx="5760" cy="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15043F-95A2-4E2A-98FC-5109F8A568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0209" y="734659"/>
                  <a:ext cx="23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7B1CA6-C887-4A3B-BA53-32DF58A558A3}"/>
                    </a:ext>
                  </a:extLst>
                </p14:cNvPr>
                <p14:cNvContentPartPr/>
                <p14:nvPr/>
              </p14:nvContentPartPr>
              <p14:xfrm>
                <a:off x="6306049" y="732139"/>
                <a:ext cx="14040" cy="21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7B1CA6-C887-4A3B-BA53-32DF58A558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7049" y="723139"/>
                  <a:ext cx="31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127B1B0-E8CF-4391-9C0A-BCC9884C7CB8}"/>
                    </a:ext>
                  </a:extLst>
                </p14:cNvPr>
                <p14:cNvContentPartPr/>
                <p14:nvPr/>
              </p14:nvContentPartPr>
              <p14:xfrm>
                <a:off x="6238369" y="814219"/>
                <a:ext cx="165600" cy="56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127B1B0-E8CF-4391-9C0A-BCC9884C7C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29729" y="805219"/>
                  <a:ext cx="183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A439F8-D5C7-4E4E-883D-B31B2A7B469D}"/>
                    </a:ext>
                  </a:extLst>
                </p14:cNvPr>
                <p14:cNvContentPartPr/>
                <p14:nvPr/>
              </p14:nvContentPartPr>
              <p14:xfrm>
                <a:off x="6492169" y="732859"/>
                <a:ext cx="196560" cy="18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A439F8-D5C7-4E4E-883D-B31B2A7B4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83529" y="723859"/>
                  <a:ext cx="2142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95C4A4-0F73-4C55-BCAC-229F7CF810AC}"/>
              </a:ext>
            </a:extLst>
          </p:cNvPr>
          <p:cNvGrpSpPr/>
          <p:nvPr/>
        </p:nvGrpSpPr>
        <p:grpSpPr>
          <a:xfrm>
            <a:off x="6886369" y="754459"/>
            <a:ext cx="450360" cy="193320"/>
            <a:chOff x="6886369" y="754459"/>
            <a:chExt cx="45036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CC9B09-0249-46C7-A0B9-FF3D4DF067AD}"/>
                    </a:ext>
                  </a:extLst>
                </p14:cNvPr>
                <p14:cNvContentPartPr/>
                <p14:nvPr/>
              </p14:nvContentPartPr>
              <p14:xfrm>
                <a:off x="6961969" y="756979"/>
                <a:ext cx="13320" cy="19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CC9B09-0249-46C7-A0B9-FF3D4DF067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3329" y="748339"/>
                  <a:ext cx="30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E90E71-0996-461F-90C3-099A836436CE}"/>
                    </a:ext>
                  </a:extLst>
                </p14:cNvPr>
                <p14:cNvContentPartPr/>
                <p14:nvPr/>
              </p14:nvContentPartPr>
              <p14:xfrm>
                <a:off x="6886369" y="848779"/>
                <a:ext cx="15048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E90E71-0996-461F-90C3-099A836436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77369" y="840139"/>
                  <a:ext cx="168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81099B-325B-4DE4-8077-2216E5BB2966}"/>
                    </a:ext>
                  </a:extLst>
                </p14:cNvPr>
                <p14:cNvContentPartPr/>
                <p14:nvPr/>
              </p14:nvContentPartPr>
              <p14:xfrm>
                <a:off x="7159609" y="754459"/>
                <a:ext cx="177120" cy="154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81099B-325B-4DE4-8077-2216E5BB29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50969" y="745819"/>
                  <a:ext cx="1947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CC9E44-45DE-4628-88C2-F685DAE62026}"/>
              </a:ext>
            </a:extLst>
          </p:cNvPr>
          <p:cNvGrpSpPr/>
          <p:nvPr/>
        </p:nvGrpSpPr>
        <p:grpSpPr>
          <a:xfrm>
            <a:off x="5692969" y="1169179"/>
            <a:ext cx="770760" cy="254520"/>
            <a:chOff x="5692969" y="1169179"/>
            <a:chExt cx="7707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C27133-AA51-4AE2-88B6-DD18D694D950}"/>
                    </a:ext>
                  </a:extLst>
                </p14:cNvPr>
                <p14:cNvContentPartPr/>
                <p14:nvPr/>
              </p14:nvContentPartPr>
              <p14:xfrm>
                <a:off x="5692969" y="1258819"/>
                <a:ext cx="158400" cy="13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C27133-AA51-4AE2-88B6-DD18D694D9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3969" y="1249819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854674-507E-4D47-B761-35DD720E73CD}"/>
                    </a:ext>
                  </a:extLst>
                </p14:cNvPr>
                <p14:cNvContentPartPr/>
                <p14:nvPr/>
              </p14:nvContentPartPr>
              <p14:xfrm>
                <a:off x="5950729" y="1213099"/>
                <a:ext cx="105480" cy="21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854674-507E-4D47-B761-35DD720E73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41729" y="1204099"/>
                  <a:ext cx="123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A062AF2-0113-4D39-B3E8-452F37ED88EB}"/>
                    </a:ext>
                  </a:extLst>
                </p14:cNvPr>
                <p14:cNvContentPartPr/>
                <p14:nvPr/>
              </p14:nvContentPartPr>
              <p14:xfrm>
                <a:off x="6098689" y="1169179"/>
                <a:ext cx="190080" cy="22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A062AF2-0113-4D39-B3E8-452F37ED88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90049" y="1160179"/>
                  <a:ext cx="207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8FBF82-61AA-4A97-92C4-8B333C87F131}"/>
                    </a:ext>
                  </a:extLst>
                </p14:cNvPr>
                <p14:cNvContentPartPr/>
                <p14:nvPr/>
              </p14:nvContentPartPr>
              <p14:xfrm>
                <a:off x="6325129" y="1241899"/>
                <a:ext cx="138600" cy="157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8FBF82-61AA-4A97-92C4-8B333C87F1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6489" y="1233259"/>
                  <a:ext cx="1562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F850E6-0576-4A8C-9F5E-432F99C79CD8}"/>
              </a:ext>
            </a:extLst>
          </p:cNvPr>
          <p:cNvGrpSpPr/>
          <p:nvPr/>
        </p:nvGrpSpPr>
        <p:grpSpPr>
          <a:xfrm>
            <a:off x="6686569" y="1123459"/>
            <a:ext cx="590400" cy="388080"/>
            <a:chOff x="6686569" y="1123459"/>
            <a:chExt cx="59040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F5FBA9-3D8C-45A9-9572-5EB0A48177C3}"/>
                    </a:ext>
                  </a:extLst>
                </p14:cNvPr>
                <p14:cNvContentPartPr/>
                <p14:nvPr/>
              </p14:nvContentPartPr>
              <p14:xfrm>
                <a:off x="6715009" y="1182139"/>
                <a:ext cx="14400" cy="20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F5FBA9-3D8C-45A9-9572-5EB0A48177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6369" y="1173139"/>
                  <a:ext cx="32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564EF4-6592-4DF7-86AD-05D7123DA4A5}"/>
                    </a:ext>
                  </a:extLst>
                </p14:cNvPr>
                <p14:cNvContentPartPr/>
                <p14:nvPr/>
              </p14:nvContentPartPr>
              <p14:xfrm>
                <a:off x="6686569" y="1282579"/>
                <a:ext cx="131400" cy="4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564EF4-6592-4DF7-86AD-05D7123DA4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7569" y="1273579"/>
                  <a:ext cx="149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7A0881-7B8F-4EB2-8892-EE3C94CABBB4}"/>
                    </a:ext>
                  </a:extLst>
                </p14:cNvPr>
                <p14:cNvContentPartPr/>
                <p14:nvPr/>
              </p14:nvContentPartPr>
              <p14:xfrm>
                <a:off x="6857209" y="1222099"/>
                <a:ext cx="239400" cy="20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7A0881-7B8F-4EB2-8892-EE3C94CAB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48209" y="1213099"/>
                  <a:ext cx="257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E3D53E-D398-4B07-A6DA-2469160EC1EF}"/>
                    </a:ext>
                  </a:extLst>
                </p14:cNvPr>
                <p14:cNvContentPartPr/>
                <p14:nvPr/>
              </p14:nvContentPartPr>
              <p14:xfrm>
                <a:off x="7182649" y="1123459"/>
                <a:ext cx="94320" cy="38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E3D53E-D398-4B07-A6DA-2469160EC1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73649" y="1114459"/>
                  <a:ext cx="11196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AF81977-4842-41ED-9C60-B9915F225172}"/>
              </a:ext>
            </a:extLst>
          </p:cNvPr>
          <p:cNvGrpSpPr/>
          <p:nvPr/>
        </p:nvGrpSpPr>
        <p:grpSpPr>
          <a:xfrm>
            <a:off x="7371649" y="1183579"/>
            <a:ext cx="929160" cy="264240"/>
            <a:chOff x="7371649" y="1183579"/>
            <a:chExt cx="9291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899896-D134-4C99-9616-B14B553091AD}"/>
                    </a:ext>
                  </a:extLst>
                </p14:cNvPr>
                <p14:cNvContentPartPr/>
                <p14:nvPr/>
              </p14:nvContentPartPr>
              <p14:xfrm>
                <a:off x="7371649" y="1262779"/>
                <a:ext cx="177120" cy="144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899896-D134-4C99-9616-B14B553091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62649" y="1254139"/>
                  <a:ext cx="194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3D4D77-F97C-429C-BAE3-6F2AA3FCDDC8}"/>
                    </a:ext>
                  </a:extLst>
                </p14:cNvPr>
                <p14:cNvContentPartPr/>
                <p14:nvPr/>
              </p14:nvContentPartPr>
              <p14:xfrm>
                <a:off x="7671169" y="1278979"/>
                <a:ext cx="12240" cy="168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D4D77-F97C-429C-BAE3-6F2AA3FCDD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62529" y="1270339"/>
                  <a:ext cx="29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A63CD9-54AB-489E-BD52-B1062EDA8D23}"/>
                    </a:ext>
                  </a:extLst>
                </p14:cNvPr>
                <p14:cNvContentPartPr/>
                <p14:nvPr/>
              </p14:nvContentPartPr>
              <p14:xfrm>
                <a:off x="7626529" y="1311379"/>
                <a:ext cx="117000" cy="4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A63CD9-54AB-489E-BD52-B1062EDA8D2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17889" y="1302379"/>
                  <a:ext cx="134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E4DCB7-892B-483B-927F-53DB8963F245}"/>
                    </a:ext>
                  </a:extLst>
                </p14:cNvPr>
                <p14:cNvContentPartPr/>
                <p14:nvPr/>
              </p14:nvContentPartPr>
              <p14:xfrm>
                <a:off x="7833529" y="1252699"/>
                <a:ext cx="351000" cy="16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E4DCB7-892B-483B-927F-53DB8963F2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24529" y="1244059"/>
                  <a:ext cx="368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C85437-A100-459D-A302-B3A53DB60236}"/>
                    </a:ext>
                  </a:extLst>
                </p14:cNvPr>
                <p14:cNvContentPartPr/>
                <p14:nvPr/>
              </p14:nvContentPartPr>
              <p14:xfrm>
                <a:off x="8227729" y="1183579"/>
                <a:ext cx="73080" cy="25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C85437-A100-459D-A302-B3A53DB602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18729" y="1174579"/>
                  <a:ext cx="9072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02125F-865D-481F-AD15-AEC48900ED09}"/>
              </a:ext>
            </a:extLst>
          </p:cNvPr>
          <p:cNvGrpSpPr/>
          <p:nvPr/>
        </p:nvGrpSpPr>
        <p:grpSpPr>
          <a:xfrm>
            <a:off x="6012649" y="1881259"/>
            <a:ext cx="700920" cy="206280"/>
            <a:chOff x="6012649" y="1881259"/>
            <a:chExt cx="7009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68AC2E-C13E-4139-B645-46FFB672E15C}"/>
                    </a:ext>
                  </a:extLst>
                </p14:cNvPr>
                <p14:cNvContentPartPr/>
                <p14:nvPr/>
              </p14:nvContentPartPr>
              <p14:xfrm>
                <a:off x="6065929" y="1881259"/>
                <a:ext cx="26640" cy="20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68AC2E-C13E-4139-B645-46FFB672E1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57289" y="1872259"/>
                  <a:ext cx="44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98815C-BA1B-4CB1-B489-63F8BD1FBD0B}"/>
                    </a:ext>
                  </a:extLst>
                </p14:cNvPr>
                <p14:cNvContentPartPr/>
                <p14:nvPr/>
              </p14:nvContentPartPr>
              <p14:xfrm>
                <a:off x="6012649" y="1982779"/>
                <a:ext cx="210960" cy="37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98815C-BA1B-4CB1-B489-63F8BD1FBD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3649" y="1973779"/>
                  <a:ext cx="228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4A875C-6CD6-4E5E-B807-46712BA09849}"/>
                    </a:ext>
                  </a:extLst>
                </p14:cNvPr>
                <p14:cNvContentPartPr/>
                <p14:nvPr/>
              </p14:nvContentPartPr>
              <p14:xfrm>
                <a:off x="6371929" y="1885579"/>
                <a:ext cx="140760" cy="15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4A875C-6CD6-4E5E-B807-46712BA098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3289" y="1876939"/>
                  <a:ext cx="158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D42024-B30C-4AB4-B840-C5A84970674D}"/>
                    </a:ext>
                  </a:extLst>
                </p14:cNvPr>
                <p14:cNvContentPartPr/>
                <p14:nvPr/>
              </p14:nvContentPartPr>
              <p14:xfrm>
                <a:off x="6548689" y="1960099"/>
                <a:ext cx="164880" cy="11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D42024-B30C-4AB4-B840-C5A8497067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39689" y="1951459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729277-7B35-4668-9A1C-73089CDFBC01}"/>
              </a:ext>
            </a:extLst>
          </p:cNvPr>
          <p:cNvGrpSpPr/>
          <p:nvPr/>
        </p:nvGrpSpPr>
        <p:grpSpPr>
          <a:xfrm>
            <a:off x="6891409" y="1785139"/>
            <a:ext cx="981720" cy="273600"/>
            <a:chOff x="6891409" y="1785139"/>
            <a:chExt cx="98172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2F05442-3407-4D69-8CBF-8DD8966E3693}"/>
                    </a:ext>
                  </a:extLst>
                </p14:cNvPr>
                <p14:cNvContentPartPr/>
                <p14:nvPr/>
              </p14:nvContentPartPr>
              <p14:xfrm>
                <a:off x="6891409" y="1863979"/>
                <a:ext cx="108720" cy="19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2F05442-3407-4D69-8CBF-8DD8966E36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82769" y="1855339"/>
                  <a:ext cx="12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14378F-1A52-4A31-9969-688B103FA42D}"/>
                    </a:ext>
                  </a:extLst>
                </p14:cNvPr>
                <p14:cNvContentPartPr/>
                <p14:nvPr/>
              </p14:nvContentPartPr>
              <p14:xfrm>
                <a:off x="7123969" y="1863979"/>
                <a:ext cx="85680" cy="17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14378F-1A52-4A31-9969-688B103FA4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15329" y="1855339"/>
                  <a:ext cx="103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B15A12-9A89-4DEC-BC8B-F94EE5E87FC7}"/>
                    </a:ext>
                  </a:extLst>
                </p14:cNvPr>
                <p14:cNvContentPartPr/>
                <p14:nvPr/>
              </p14:nvContentPartPr>
              <p14:xfrm>
                <a:off x="7269049" y="1798099"/>
                <a:ext cx="365400" cy="22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B15A12-9A89-4DEC-BC8B-F94EE5E87F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0049" y="1789459"/>
                  <a:ext cx="383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FDA69A-6D28-4844-B16B-4A19A9B0E300}"/>
                    </a:ext>
                  </a:extLst>
                </p14:cNvPr>
                <p14:cNvContentPartPr/>
                <p14:nvPr/>
              </p14:nvContentPartPr>
              <p14:xfrm>
                <a:off x="7744969" y="1785139"/>
                <a:ext cx="128160" cy="138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FDA69A-6D28-4844-B16B-4A19A9B0E3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6329" y="1776139"/>
                  <a:ext cx="14580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A8AAEC-E229-422B-B62D-33B604146C0D}"/>
              </a:ext>
            </a:extLst>
          </p:cNvPr>
          <p:cNvGrpSpPr/>
          <p:nvPr/>
        </p:nvGrpSpPr>
        <p:grpSpPr>
          <a:xfrm>
            <a:off x="5973769" y="2287339"/>
            <a:ext cx="596520" cy="303840"/>
            <a:chOff x="5973769" y="2287339"/>
            <a:chExt cx="59652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9A2B1F-E558-426C-A8A7-D566270A5335}"/>
                    </a:ext>
                  </a:extLst>
                </p14:cNvPr>
                <p14:cNvContentPartPr/>
                <p14:nvPr/>
              </p14:nvContentPartPr>
              <p14:xfrm>
                <a:off x="6026329" y="2337739"/>
                <a:ext cx="30960" cy="24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9A2B1F-E558-426C-A8A7-D566270A53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17689" y="2329099"/>
                  <a:ext cx="48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F003AD-9A32-442F-B99E-B9D39C07F506}"/>
                    </a:ext>
                  </a:extLst>
                </p14:cNvPr>
                <p14:cNvContentPartPr/>
                <p14:nvPr/>
              </p14:nvContentPartPr>
              <p14:xfrm>
                <a:off x="5973769" y="2330899"/>
                <a:ext cx="368280" cy="18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F003AD-9A32-442F-B99E-B9D39C07F5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65129" y="2321899"/>
                  <a:ext cx="385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1DC876-11FB-446A-8D2A-6AE7BB0FB4E6}"/>
                    </a:ext>
                  </a:extLst>
                </p14:cNvPr>
                <p14:cNvContentPartPr/>
                <p14:nvPr/>
              </p14:nvContentPartPr>
              <p14:xfrm>
                <a:off x="6346009" y="2287339"/>
                <a:ext cx="224280" cy="30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1DC876-11FB-446A-8D2A-6AE7BB0FB4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37369" y="2278339"/>
                  <a:ext cx="24192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8B371BA-B3D4-4A47-92FB-B228C674B0FD}"/>
              </a:ext>
            </a:extLst>
          </p:cNvPr>
          <p:cNvGrpSpPr/>
          <p:nvPr/>
        </p:nvGrpSpPr>
        <p:grpSpPr>
          <a:xfrm>
            <a:off x="6815809" y="2325499"/>
            <a:ext cx="139680" cy="282960"/>
            <a:chOff x="6815809" y="2325499"/>
            <a:chExt cx="1396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23EC889-4904-496E-B6B1-9F61F0CA408F}"/>
                    </a:ext>
                  </a:extLst>
                </p14:cNvPr>
                <p14:cNvContentPartPr/>
                <p14:nvPr/>
              </p14:nvContentPartPr>
              <p14:xfrm>
                <a:off x="6869809" y="2325499"/>
                <a:ext cx="31680" cy="282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23EC889-4904-496E-B6B1-9F61F0CA40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0809" y="2316499"/>
                  <a:ext cx="49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B0C56E-46F1-4597-A682-95F173B0F09B}"/>
                    </a:ext>
                  </a:extLst>
                </p14:cNvPr>
                <p14:cNvContentPartPr/>
                <p14:nvPr/>
              </p14:nvContentPartPr>
              <p14:xfrm>
                <a:off x="6815809" y="2506579"/>
                <a:ext cx="139680" cy="15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B0C56E-46F1-4597-A682-95F173B0F0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06809" y="2497579"/>
                  <a:ext cx="1573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1E726DB-D484-4D81-964F-F456D6E2A740}"/>
                  </a:ext>
                </a:extLst>
              </p14:cNvPr>
              <p14:cNvContentPartPr/>
              <p14:nvPr/>
            </p14:nvContentPartPr>
            <p14:xfrm>
              <a:off x="7176529" y="2330539"/>
              <a:ext cx="167760" cy="255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1E726DB-D484-4D81-964F-F456D6E2A7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67529" y="2321899"/>
                <a:ext cx="18540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05E4DA-336E-4495-9E76-41AA6BB6BE70}"/>
              </a:ext>
            </a:extLst>
          </p:cNvPr>
          <p:cNvGrpSpPr/>
          <p:nvPr/>
        </p:nvGrpSpPr>
        <p:grpSpPr>
          <a:xfrm>
            <a:off x="4939849" y="1840219"/>
            <a:ext cx="858600" cy="939240"/>
            <a:chOff x="4939849" y="1840219"/>
            <a:chExt cx="858600" cy="9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8F1D0C-A918-4FF1-BE3A-0A3D2EADEE28}"/>
                    </a:ext>
                  </a:extLst>
                </p14:cNvPr>
                <p14:cNvContentPartPr/>
                <p14:nvPr/>
              </p14:nvContentPartPr>
              <p14:xfrm>
                <a:off x="5215609" y="1898899"/>
                <a:ext cx="107280" cy="22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8F1D0C-A918-4FF1-BE3A-0A3D2EADEE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6609" y="1889899"/>
                  <a:ext cx="124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E16FDA-4FD4-4603-952A-2F4A2D1A06CE}"/>
                    </a:ext>
                  </a:extLst>
                </p14:cNvPr>
                <p14:cNvContentPartPr/>
                <p14:nvPr/>
              </p14:nvContentPartPr>
              <p14:xfrm>
                <a:off x="5377609" y="2021659"/>
                <a:ext cx="198000" cy="10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E16FDA-4FD4-4603-952A-2F4A2D1A06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8609" y="2012659"/>
                  <a:ext cx="21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B5BC9F-24F5-4A6A-951B-EE4A54F1D178}"/>
                    </a:ext>
                  </a:extLst>
                </p14:cNvPr>
                <p14:cNvContentPartPr/>
                <p14:nvPr/>
              </p14:nvContentPartPr>
              <p14:xfrm>
                <a:off x="5596129" y="1840219"/>
                <a:ext cx="201600" cy="7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B5BC9F-24F5-4A6A-951B-EE4A54F1D1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87489" y="1831579"/>
                  <a:ext cx="219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5EAA01-981C-4B49-8332-C13230B6A107}"/>
                    </a:ext>
                  </a:extLst>
                </p14:cNvPr>
                <p14:cNvContentPartPr/>
                <p14:nvPr/>
              </p14:nvContentPartPr>
              <p14:xfrm>
                <a:off x="5178169" y="2369059"/>
                <a:ext cx="184680" cy="279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5EAA01-981C-4B49-8332-C13230B6A10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69529" y="2360419"/>
                  <a:ext cx="202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16D1FC-6B95-48F7-8AF7-F2CB383B2C0A}"/>
                    </a:ext>
                  </a:extLst>
                </p14:cNvPr>
                <p14:cNvContentPartPr/>
                <p14:nvPr/>
              </p14:nvContentPartPr>
              <p14:xfrm>
                <a:off x="5398129" y="2455459"/>
                <a:ext cx="173520" cy="22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16D1FC-6B95-48F7-8AF7-F2CB383B2C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9129" y="2446459"/>
                  <a:ext cx="191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002F53-5034-4EB3-B02C-0B86142A4555}"/>
                    </a:ext>
                  </a:extLst>
                </p14:cNvPr>
                <p14:cNvContentPartPr/>
                <p14:nvPr/>
              </p14:nvContentPartPr>
              <p14:xfrm>
                <a:off x="5583169" y="2307499"/>
                <a:ext cx="127080" cy="81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002F53-5034-4EB3-B02C-0B86142A45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74529" y="2298859"/>
                  <a:ext cx="144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F386BC-B110-4EB7-8474-DB00204CD4E8}"/>
                    </a:ext>
                  </a:extLst>
                </p14:cNvPr>
                <p14:cNvContentPartPr/>
                <p14:nvPr/>
              </p14:nvContentPartPr>
              <p14:xfrm>
                <a:off x="4965049" y="2340619"/>
                <a:ext cx="25560" cy="438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F386BC-B110-4EB7-8474-DB00204CD4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56409" y="2331619"/>
                  <a:ext cx="43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594E1B-E542-40B4-ADA6-E1B85DA88741}"/>
                    </a:ext>
                  </a:extLst>
                </p14:cNvPr>
                <p14:cNvContentPartPr/>
                <p14:nvPr/>
              </p14:nvContentPartPr>
              <p14:xfrm>
                <a:off x="4939849" y="2167099"/>
                <a:ext cx="858600" cy="60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594E1B-E542-40B4-ADA6-E1B85DA887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30849" y="2158099"/>
                  <a:ext cx="876240" cy="61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42F101B-955D-476E-855E-C510208B4E90}"/>
                  </a:ext>
                </a:extLst>
              </p14:cNvPr>
              <p14:cNvContentPartPr/>
              <p14:nvPr/>
            </p14:nvContentPartPr>
            <p14:xfrm>
              <a:off x="5132089" y="3396859"/>
              <a:ext cx="166320" cy="358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42F101B-955D-476E-855E-C510208B4E9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23089" y="3388219"/>
                <a:ext cx="1839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5FD09A3-7293-4F2B-870C-9441CF0D194E}"/>
                  </a:ext>
                </a:extLst>
              </p14:cNvPr>
              <p14:cNvContentPartPr/>
              <p14:nvPr/>
            </p14:nvContentPartPr>
            <p14:xfrm>
              <a:off x="5478769" y="3499099"/>
              <a:ext cx="130320" cy="147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5FD09A3-7293-4F2B-870C-9441CF0D19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70129" y="3490459"/>
                <a:ext cx="147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22DA739-CA0B-4AF1-BA98-5CF375E54E24}"/>
                  </a:ext>
                </a:extLst>
              </p14:cNvPr>
              <p14:cNvContentPartPr/>
              <p14:nvPr/>
            </p14:nvContentPartPr>
            <p14:xfrm>
              <a:off x="5868289" y="3425659"/>
              <a:ext cx="194400" cy="274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22DA739-CA0B-4AF1-BA98-5CF375E54E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859649" y="3417019"/>
                <a:ext cx="21204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25D765-B1BC-4CF9-99BA-C8E67DCF84C2}"/>
              </a:ext>
            </a:extLst>
          </p:cNvPr>
          <p:cNvGrpSpPr/>
          <p:nvPr/>
        </p:nvGrpSpPr>
        <p:grpSpPr>
          <a:xfrm>
            <a:off x="5449609" y="4051339"/>
            <a:ext cx="515160" cy="207720"/>
            <a:chOff x="5449609" y="4051339"/>
            <a:chExt cx="51516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BD69E3-8AD2-4BE8-938A-C1D050124534}"/>
                    </a:ext>
                  </a:extLst>
                </p14:cNvPr>
                <p14:cNvContentPartPr/>
                <p14:nvPr/>
              </p14:nvContentPartPr>
              <p14:xfrm>
                <a:off x="5449609" y="4051339"/>
                <a:ext cx="162000" cy="19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BD69E3-8AD2-4BE8-938A-C1D0501245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40969" y="4042339"/>
                  <a:ext cx="179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721D9C-A129-426D-AF48-93934E9905F9}"/>
                    </a:ext>
                  </a:extLst>
                </p14:cNvPr>
                <p14:cNvContentPartPr/>
                <p14:nvPr/>
              </p14:nvContentPartPr>
              <p14:xfrm>
                <a:off x="5612329" y="4161139"/>
                <a:ext cx="91440" cy="9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721D9C-A129-426D-AF48-93934E9905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03689" y="4152139"/>
                  <a:ext cx="109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0D69F9-7987-4703-9144-76B7430DA497}"/>
                    </a:ext>
                  </a:extLst>
                </p14:cNvPr>
                <p14:cNvContentPartPr/>
                <p14:nvPr/>
              </p14:nvContentPartPr>
              <p14:xfrm>
                <a:off x="5869729" y="4058539"/>
                <a:ext cx="95040" cy="3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0D69F9-7987-4703-9144-76B7430DA4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1089" y="4049539"/>
                  <a:ext cx="11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E5984E4-F86F-4731-AE5A-F4F57A784DE8}"/>
                    </a:ext>
                  </a:extLst>
                </p14:cNvPr>
                <p14:cNvContentPartPr/>
                <p14:nvPr/>
              </p14:nvContentPartPr>
              <p14:xfrm>
                <a:off x="5869369" y="4144939"/>
                <a:ext cx="69480" cy="9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E5984E4-F86F-4731-AE5A-F4F57A784D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0729" y="4135939"/>
                  <a:ext cx="87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C1B6D8-85E2-4915-94B7-7B7D97D062F8}"/>
              </a:ext>
            </a:extLst>
          </p:cNvPr>
          <p:cNvGrpSpPr/>
          <p:nvPr/>
        </p:nvGrpSpPr>
        <p:grpSpPr>
          <a:xfrm>
            <a:off x="6133969" y="3920659"/>
            <a:ext cx="148320" cy="271800"/>
            <a:chOff x="6133969" y="3920659"/>
            <a:chExt cx="1483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412846-373B-40D8-827D-A60D0C57FD31}"/>
                    </a:ext>
                  </a:extLst>
                </p14:cNvPr>
                <p14:cNvContentPartPr/>
                <p14:nvPr/>
              </p14:nvContentPartPr>
              <p14:xfrm>
                <a:off x="6133969" y="4031539"/>
                <a:ext cx="3240" cy="4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412846-373B-40D8-827D-A60D0C57FD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24969" y="402253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0215EC-83F8-457E-B0B2-F65F19C06A7F}"/>
                    </a:ext>
                  </a:extLst>
                </p14:cNvPr>
                <p14:cNvContentPartPr/>
                <p14:nvPr/>
              </p14:nvContentPartPr>
              <p14:xfrm>
                <a:off x="6148369" y="3972139"/>
                <a:ext cx="84240" cy="82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0215EC-83F8-457E-B0B2-F65F19C06A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39729" y="3963139"/>
                  <a:ext cx="10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625E27-511D-4EDC-9DF8-20E9AEDFD735}"/>
                    </a:ext>
                  </a:extLst>
                </p14:cNvPr>
                <p14:cNvContentPartPr/>
                <p14:nvPr/>
              </p14:nvContentPartPr>
              <p14:xfrm>
                <a:off x="6209929" y="3920659"/>
                <a:ext cx="72360" cy="27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625E27-511D-4EDC-9DF8-20E9AEDFD7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01289" y="3911659"/>
                  <a:ext cx="900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1EBBD37-36F8-4DC3-B4C5-79B620D241C7}"/>
              </a:ext>
            </a:extLst>
          </p:cNvPr>
          <p:cNvGrpSpPr/>
          <p:nvPr/>
        </p:nvGrpSpPr>
        <p:grpSpPr>
          <a:xfrm>
            <a:off x="6739129" y="3199579"/>
            <a:ext cx="975960" cy="401760"/>
            <a:chOff x="6739129" y="3199579"/>
            <a:chExt cx="97596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ABF900-A8F2-4D98-AC5B-63FC9450D413}"/>
                    </a:ext>
                  </a:extLst>
                </p14:cNvPr>
                <p14:cNvContentPartPr/>
                <p14:nvPr/>
              </p14:nvContentPartPr>
              <p14:xfrm>
                <a:off x="6739129" y="3356179"/>
                <a:ext cx="191880" cy="245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ABF900-A8F2-4D98-AC5B-63FC9450D4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0489" y="3347179"/>
                  <a:ext cx="209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3255CE5-A276-41A3-8BDD-3B15A4AED986}"/>
                    </a:ext>
                  </a:extLst>
                </p14:cNvPr>
                <p14:cNvContentPartPr/>
                <p14:nvPr/>
              </p14:nvContentPartPr>
              <p14:xfrm>
                <a:off x="7010569" y="3199579"/>
                <a:ext cx="117360" cy="318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3255CE5-A276-41A3-8BDD-3B15A4AED9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01929" y="3190939"/>
                  <a:ext cx="135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4820FB-52C8-4870-8141-26F2DF3B36FA}"/>
                    </a:ext>
                  </a:extLst>
                </p14:cNvPr>
                <p14:cNvContentPartPr/>
                <p14:nvPr/>
              </p14:nvContentPartPr>
              <p14:xfrm>
                <a:off x="7166809" y="3231259"/>
                <a:ext cx="235800" cy="286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4820FB-52C8-4870-8141-26F2DF3B36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57809" y="3222619"/>
                  <a:ext cx="253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7D9BE9-DEFE-4436-90D9-BC5C6606DD0A}"/>
                    </a:ext>
                  </a:extLst>
                </p14:cNvPr>
                <p14:cNvContentPartPr/>
                <p14:nvPr/>
              </p14:nvContentPartPr>
              <p14:xfrm>
                <a:off x="7559569" y="3318379"/>
                <a:ext cx="135360" cy="33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7D9BE9-DEFE-4436-90D9-BC5C6606DD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50929" y="3309379"/>
                  <a:ext cx="153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3C275E-EACC-4D55-AF85-74A7AFB536B9}"/>
                    </a:ext>
                  </a:extLst>
                </p14:cNvPr>
                <p14:cNvContentPartPr/>
                <p14:nvPr/>
              </p14:nvContentPartPr>
              <p14:xfrm>
                <a:off x="7604209" y="3395779"/>
                <a:ext cx="110880" cy="3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3C275E-EACC-4D55-AF85-74A7AFB536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95209" y="3387139"/>
                  <a:ext cx="1285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C8B5C75-7552-44C3-AC46-EA6E7E2EC674}"/>
              </a:ext>
            </a:extLst>
          </p:cNvPr>
          <p:cNvGrpSpPr/>
          <p:nvPr/>
        </p:nvGrpSpPr>
        <p:grpSpPr>
          <a:xfrm>
            <a:off x="7896169" y="3137659"/>
            <a:ext cx="380520" cy="287640"/>
            <a:chOff x="7896169" y="3137659"/>
            <a:chExt cx="38052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203BE2-D9B6-446A-94C2-DD4AAA7807C7}"/>
                    </a:ext>
                  </a:extLst>
                </p14:cNvPr>
                <p14:cNvContentPartPr/>
                <p14:nvPr/>
              </p14:nvContentPartPr>
              <p14:xfrm>
                <a:off x="7896169" y="3258259"/>
                <a:ext cx="183960" cy="167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203BE2-D9B6-446A-94C2-DD4AAA7807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87169" y="3249259"/>
                  <a:ext cx="201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1A3D37-2938-4FD4-9E2C-49F5DF559695}"/>
                    </a:ext>
                  </a:extLst>
                </p14:cNvPr>
                <p14:cNvContentPartPr/>
                <p14:nvPr/>
              </p14:nvContentPartPr>
              <p14:xfrm>
                <a:off x="8125489" y="3137659"/>
                <a:ext cx="151200" cy="113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1A3D37-2938-4FD4-9E2C-49F5DF5596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16489" y="3128659"/>
                  <a:ext cx="1688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6E96C46-41D9-4A3D-8E40-C6DD6425B042}"/>
              </a:ext>
            </a:extLst>
          </p:cNvPr>
          <p:cNvGrpSpPr/>
          <p:nvPr/>
        </p:nvGrpSpPr>
        <p:grpSpPr>
          <a:xfrm>
            <a:off x="3958489" y="2365819"/>
            <a:ext cx="687960" cy="393120"/>
            <a:chOff x="3958489" y="2365819"/>
            <a:chExt cx="6879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EFE502-2957-4CAA-AD98-C9D63C4DA281}"/>
                    </a:ext>
                  </a:extLst>
                </p14:cNvPr>
                <p14:cNvContentPartPr/>
                <p14:nvPr/>
              </p14:nvContentPartPr>
              <p14:xfrm>
                <a:off x="3979729" y="2393539"/>
                <a:ext cx="164880" cy="365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EFE502-2957-4CAA-AD98-C9D63C4DA28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71089" y="2384899"/>
                  <a:ext cx="182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76B853-0BB8-4123-8C06-6329099821C8}"/>
                    </a:ext>
                  </a:extLst>
                </p14:cNvPr>
                <p14:cNvContentPartPr/>
                <p14:nvPr/>
              </p14:nvContentPartPr>
              <p14:xfrm>
                <a:off x="3958489" y="2397499"/>
                <a:ext cx="379440" cy="265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76B853-0BB8-4123-8C06-6329099821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49489" y="2388499"/>
                  <a:ext cx="397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ACCF7E-DA08-408B-9720-F7996EC12CA2}"/>
                    </a:ext>
                  </a:extLst>
                </p14:cNvPr>
                <p14:cNvContentPartPr/>
                <p14:nvPr/>
              </p14:nvContentPartPr>
              <p14:xfrm>
                <a:off x="4383649" y="2365819"/>
                <a:ext cx="262800" cy="33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ACCF7E-DA08-408B-9720-F7996EC12C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75009" y="2357179"/>
                  <a:ext cx="28044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B6500EE-A0C0-4943-AB70-4D93339C00EB}"/>
                  </a:ext>
                </a:extLst>
              </p14:cNvPr>
              <p14:cNvContentPartPr/>
              <p14:nvPr/>
            </p14:nvContentPartPr>
            <p14:xfrm>
              <a:off x="2400769" y="2641579"/>
              <a:ext cx="291240" cy="258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B6500EE-A0C0-4943-AB70-4D93339C00E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92129" y="2632939"/>
                <a:ext cx="308880" cy="2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D9838C3-9A9D-4DA4-94F6-1D3E58E3C1DA}"/>
              </a:ext>
            </a:extLst>
          </p:cNvPr>
          <p:cNvGrpSpPr/>
          <p:nvPr/>
        </p:nvGrpSpPr>
        <p:grpSpPr>
          <a:xfrm>
            <a:off x="2766169" y="2262859"/>
            <a:ext cx="206640" cy="285480"/>
            <a:chOff x="2766169" y="2262859"/>
            <a:chExt cx="2066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9296CF-5150-4188-B096-7192ACA5DD5B}"/>
                    </a:ext>
                  </a:extLst>
                </p14:cNvPr>
                <p14:cNvContentPartPr/>
                <p14:nvPr/>
              </p14:nvContentPartPr>
              <p14:xfrm>
                <a:off x="2766169" y="2362219"/>
                <a:ext cx="180360" cy="16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9296CF-5150-4188-B096-7192ACA5DD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57529" y="2353579"/>
                  <a:ext cx="19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9A795D-20B7-42A5-9CDC-8B59B3C71229}"/>
                    </a:ext>
                  </a:extLst>
                </p14:cNvPr>
                <p14:cNvContentPartPr/>
                <p14:nvPr/>
              </p14:nvContentPartPr>
              <p14:xfrm>
                <a:off x="2827729" y="2262859"/>
                <a:ext cx="145080" cy="28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9A795D-20B7-42A5-9CDC-8B59B3C7122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19089" y="2254219"/>
                  <a:ext cx="16272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FCA80C8-08EA-4817-A8C4-DA22ECA1B382}"/>
              </a:ext>
            </a:extLst>
          </p:cNvPr>
          <p:cNvGrpSpPr/>
          <p:nvPr/>
        </p:nvGrpSpPr>
        <p:grpSpPr>
          <a:xfrm>
            <a:off x="2352169" y="3078619"/>
            <a:ext cx="500400" cy="765000"/>
            <a:chOff x="2352169" y="3078619"/>
            <a:chExt cx="500400" cy="7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4F6D77-2E77-4257-B073-5B4126B587E6}"/>
                    </a:ext>
                  </a:extLst>
                </p14:cNvPr>
                <p14:cNvContentPartPr/>
                <p14:nvPr/>
              </p14:nvContentPartPr>
              <p14:xfrm>
                <a:off x="2363689" y="3151339"/>
                <a:ext cx="153000" cy="210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4F6D77-2E77-4257-B073-5B4126B587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55049" y="3142339"/>
                  <a:ext cx="170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C68DD0-8341-4584-8BA3-1231DCB056FA}"/>
                    </a:ext>
                  </a:extLst>
                </p14:cNvPr>
                <p14:cNvContentPartPr/>
                <p14:nvPr/>
              </p14:nvContentPartPr>
              <p14:xfrm>
                <a:off x="2352169" y="3078619"/>
                <a:ext cx="225360" cy="29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C68DD0-8341-4584-8BA3-1231DCB056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43169" y="3069619"/>
                  <a:ext cx="243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9B2D0F-6F63-44F5-99E1-D3B5CC54BAC9}"/>
                    </a:ext>
                  </a:extLst>
                </p14:cNvPr>
                <p14:cNvContentPartPr/>
                <p14:nvPr/>
              </p14:nvContentPartPr>
              <p14:xfrm>
                <a:off x="2370889" y="3353659"/>
                <a:ext cx="481680" cy="489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9B2D0F-6F63-44F5-99E1-D3B5CC54BAC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61889" y="3344659"/>
                  <a:ext cx="499320" cy="50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E310FF9-88A7-4F9E-9D4B-EAFE6A863EE0}"/>
              </a:ext>
            </a:extLst>
          </p:cNvPr>
          <p:cNvGrpSpPr/>
          <p:nvPr/>
        </p:nvGrpSpPr>
        <p:grpSpPr>
          <a:xfrm>
            <a:off x="367849" y="3669379"/>
            <a:ext cx="680760" cy="702720"/>
            <a:chOff x="367849" y="3669379"/>
            <a:chExt cx="68076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56003A-2387-4A1A-9DE0-6C2F72FCBD63}"/>
                    </a:ext>
                  </a:extLst>
                </p14:cNvPr>
                <p14:cNvContentPartPr/>
                <p14:nvPr/>
              </p14:nvContentPartPr>
              <p14:xfrm>
                <a:off x="483049" y="3669379"/>
                <a:ext cx="156960" cy="15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56003A-2387-4A1A-9DE0-6C2F72FCBD6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049" y="3660379"/>
                  <a:ext cx="174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EAFC68-C778-4163-8272-B2309EF48666}"/>
                    </a:ext>
                  </a:extLst>
                </p14:cNvPr>
                <p14:cNvContentPartPr/>
                <p14:nvPr/>
              </p14:nvContentPartPr>
              <p14:xfrm>
                <a:off x="367849" y="4181659"/>
                <a:ext cx="43200" cy="8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EAFC68-C778-4163-8272-B2309EF486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8849" y="4173019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ABBF06-82C1-441D-94C8-BAAFC56C9135}"/>
                    </a:ext>
                  </a:extLst>
                </p14:cNvPr>
                <p14:cNvContentPartPr/>
                <p14:nvPr/>
              </p14:nvContentPartPr>
              <p14:xfrm>
                <a:off x="418609" y="4171219"/>
                <a:ext cx="29880" cy="19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ABBF06-82C1-441D-94C8-BAAFC56C91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9609" y="4162219"/>
                  <a:ext cx="47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EC6433-2D18-4087-94DB-5A22C486BFC3}"/>
                    </a:ext>
                  </a:extLst>
                </p14:cNvPr>
                <p14:cNvContentPartPr/>
                <p14:nvPr/>
              </p14:nvContentPartPr>
              <p14:xfrm>
                <a:off x="529129" y="4082659"/>
                <a:ext cx="118800" cy="20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EC6433-2D18-4087-94DB-5A22C486BF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0489" y="4074019"/>
                  <a:ext cx="136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ED2B2DE-2558-4D81-85E3-E1D16331B6D1}"/>
                    </a:ext>
                  </a:extLst>
                </p14:cNvPr>
                <p14:cNvContentPartPr/>
                <p14:nvPr/>
              </p14:nvContentPartPr>
              <p14:xfrm>
                <a:off x="679249" y="3859459"/>
                <a:ext cx="369360" cy="512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ED2B2DE-2558-4D81-85E3-E1D16331B6D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0609" y="3850819"/>
                  <a:ext cx="387000" cy="53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DC01CBC-67A2-4A09-A79B-39FA9B1206D7}"/>
              </a:ext>
            </a:extLst>
          </p:cNvPr>
          <p:cNvGrpSpPr/>
          <p:nvPr/>
        </p:nvGrpSpPr>
        <p:grpSpPr>
          <a:xfrm>
            <a:off x="2052289" y="4227739"/>
            <a:ext cx="1674000" cy="941760"/>
            <a:chOff x="2052289" y="4227739"/>
            <a:chExt cx="1674000" cy="9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ACA0F8D-FC68-4609-B513-112130DE1C0F}"/>
                    </a:ext>
                  </a:extLst>
                </p14:cNvPr>
                <p14:cNvContentPartPr/>
                <p14:nvPr/>
              </p14:nvContentPartPr>
              <p14:xfrm>
                <a:off x="2078569" y="4290019"/>
                <a:ext cx="1057680" cy="83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ACA0F8D-FC68-4609-B513-112130DE1C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69569" y="4281019"/>
                  <a:ext cx="107532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6CB80C8-0D2F-4C32-A8C5-FD7821E58CC7}"/>
                    </a:ext>
                  </a:extLst>
                </p14:cNvPr>
                <p14:cNvContentPartPr/>
                <p14:nvPr/>
              </p14:nvContentPartPr>
              <p14:xfrm>
                <a:off x="2052289" y="4660099"/>
                <a:ext cx="1284120" cy="509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6CB80C8-0D2F-4C32-A8C5-FD7821E58CC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43289" y="4651459"/>
                  <a:ext cx="1301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AF9C64A-4C84-4BD3-984C-3E76A5C46BC0}"/>
                    </a:ext>
                  </a:extLst>
                </p14:cNvPr>
                <p14:cNvContentPartPr/>
                <p14:nvPr/>
              </p14:nvContentPartPr>
              <p14:xfrm>
                <a:off x="2058049" y="4264819"/>
                <a:ext cx="1082160" cy="835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AF9C64A-4C84-4BD3-984C-3E76A5C46BC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49409" y="4256179"/>
                  <a:ext cx="10998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1DE9F3D-6FFB-4EAE-B479-A28DECD08731}"/>
                    </a:ext>
                  </a:extLst>
                </p14:cNvPr>
                <p14:cNvContentPartPr/>
                <p14:nvPr/>
              </p14:nvContentPartPr>
              <p14:xfrm>
                <a:off x="3221929" y="4227739"/>
                <a:ext cx="172080" cy="131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1DE9F3D-6FFB-4EAE-B479-A28DECD0873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12929" y="4218739"/>
                  <a:ext cx="189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C5BDCA-7C86-4AC2-BF53-648FA2C3F620}"/>
                    </a:ext>
                  </a:extLst>
                </p14:cNvPr>
                <p14:cNvContentPartPr/>
                <p14:nvPr/>
              </p14:nvContentPartPr>
              <p14:xfrm>
                <a:off x="3415609" y="4508539"/>
                <a:ext cx="31680" cy="187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C5BDCA-7C86-4AC2-BF53-648FA2C3F6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06609" y="4499539"/>
                  <a:ext cx="49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6842D7-4B27-477A-B4BE-B388D65F2A39}"/>
                    </a:ext>
                  </a:extLst>
                </p14:cNvPr>
                <p14:cNvContentPartPr/>
                <p14:nvPr/>
              </p14:nvContentPartPr>
              <p14:xfrm>
                <a:off x="3455569" y="4593139"/>
                <a:ext cx="79200" cy="73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6842D7-4B27-477A-B4BE-B388D65F2A3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46569" y="4584499"/>
                  <a:ext cx="96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D50694-91D6-46D4-9600-B9A17DA13032}"/>
                    </a:ext>
                  </a:extLst>
                </p14:cNvPr>
                <p14:cNvContentPartPr/>
                <p14:nvPr/>
              </p14:nvContentPartPr>
              <p14:xfrm>
                <a:off x="3533329" y="4596379"/>
                <a:ext cx="68040" cy="13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D50694-91D6-46D4-9600-B9A17DA1303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24329" y="4587739"/>
                  <a:ext cx="85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F5452F-CBA0-440F-914B-4FA05D162BCA}"/>
                    </a:ext>
                  </a:extLst>
                </p14:cNvPr>
                <p14:cNvContentPartPr/>
                <p14:nvPr/>
              </p14:nvContentPartPr>
              <p14:xfrm>
                <a:off x="3634849" y="4620859"/>
                <a:ext cx="91440" cy="95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F5452F-CBA0-440F-914B-4FA05D162BC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25849" y="4611859"/>
                  <a:ext cx="10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89C9667-67C2-4DBD-A8B6-A76E27527ED7}"/>
                    </a:ext>
                  </a:extLst>
                </p14:cNvPr>
                <p14:cNvContentPartPr/>
                <p14:nvPr/>
              </p14:nvContentPartPr>
              <p14:xfrm>
                <a:off x="2063089" y="4261219"/>
                <a:ext cx="454680" cy="816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89C9667-67C2-4DBD-A8B6-A76E27527E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54089" y="4252219"/>
                  <a:ext cx="47232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3572</TotalTime>
  <Words>633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165</cp:revision>
  <dcterms:modified xsi:type="dcterms:W3CDTF">2021-01-27T20:31:43Z</dcterms:modified>
</cp:coreProperties>
</file>