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1" r:id="rId4"/>
    <p:sldId id="266" r:id="rId5"/>
    <p:sldId id="568" r:id="rId6"/>
    <p:sldId id="738" r:id="rId7"/>
    <p:sldId id="739" r:id="rId8"/>
    <p:sldId id="684" r:id="rId9"/>
    <p:sldId id="740" r:id="rId10"/>
    <p:sldId id="741" r:id="rId11"/>
    <p:sldId id="742" r:id="rId12"/>
    <p:sldId id="572" r:id="rId13"/>
    <p:sldId id="735" r:id="rId14"/>
    <p:sldId id="736" r:id="rId15"/>
    <p:sldId id="737" r:id="rId16"/>
    <p:sldId id="732" r:id="rId17"/>
    <p:sldId id="687" r:id="rId18"/>
    <p:sldId id="692" r:id="rId19"/>
    <p:sldId id="690" r:id="rId20"/>
    <p:sldId id="691" r:id="rId21"/>
    <p:sldId id="701" r:id="rId22"/>
    <p:sldId id="700" r:id="rId23"/>
    <p:sldId id="697" r:id="rId24"/>
    <p:sldId id="733" r:id="rId25"/>
    <p:sldId id="26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57" y="18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07:0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4683 10203 1447 0,'0'0'64'0,"-3"-2"13"0,-2-3-61 0,5 3-16 0,-5-3 0 0,2 3 0 16,-5 0 40-16,6-3 6 0,-6 5 1 0,2 5 0 15,-1-3-19-15,1 0-4 0,-2 5-1 0,0 0 0 16,-2 3-13-16,-1 2-2 0,3-1-8 0,0 6 12 16,8 2-12-16,-8-1-16 0,6 6 3 0,-6 2 1 15,2 4 12-15,4 1 0 0,-1 2 0 0,3 7 0 16,0 0 16-16,5 7 5 0,1 7 2 15,2 0 0-15,-8 0 7 0,5 3 2 0,8-1 0 0,-5-6 0 16,3 4-7-16,-1-7-1 0,1-7 0 0,2 0 0 16,6-7-6-16,-9-3-2 0,6-2 0 0,-3-9 0 15,3 2 0-15,0-9 0 0,0 2 0 0,-3-7 0 16,3-4-16-16,0-3 8 0,0 0-8 0,0-5 0 0,0-7 8 16,2 0-8-16,-5-9 0 0,3-2 0 15,0-1 9-15,-5-6-9 0,5-6 0 0,-6 1 9 0,-2-5-9 16,0 0 0-16,3-7 0 0,-6 5 8 0,0-5-8 0,3 0 0 15,-5 0 0-15,2 0 0 0,-5 7 0 0,-5 0 0 16,2 0 0-16,-2 2 0 16,0-2 0-16,-1 7 0 0,-2-5 0 0,-2 10 0 0,2 0 8 0,-8 2-8 15,0 3 8-15,0 1-8 0,-2 6 12 0,-1 0-4 16,-2 1 0-16,0 11 0 0,0-1 1 0,-3 5 0 16,0 0 0-16,0 7 0 0,-8 2 0 0,3 1 0 15,6 4 0-15,-1 2 0 0,3-1-1 0,-3-1-8 16,5 2 12-16,3 1-4 0,-2 1-8 0,-1-3-14 15,3 1 3-15,6 0 1 16,-3-1-28-16,2-1-6 16,6-3 0-16,-3 1-586 0,2-2-117 0</inkml:trace>
  <inkml:trace contextRef="#ctx0" brushRef="#br0" timeOffset="334.79">5421 10260 2185 0,'-13'16'96'0,"10"-9"21"0,-7 5-93 0,2 0-24 0,-3 4 0 0,3 1 0 15,0 4 20-15,1 3-1 0,-1-3 0 0,0 0 0 0,2 7-19 0,1-2 0 16,2 5 0-16,-2-1 0 0,2 3 0 0,3 7 0 16,3-7 0-16,2 7 0 0,-5 5 0 0,8-5 0 15,3 4 0-15,0-1 0 0,-1 1-16 0,6 1-1 16,3 0 0-16,2-3 0 0,2 0 2 16,1-2 1-16,-3-4 0 0,1-6 0 0,1 1 14 15,-1-5 15-15,-1-3-3 0,0-6-1 16,5-1-39-1,-2-2-7-15,5 3-1 0,-2-10-586 0,-6 2-117 0</inkml:trace>
  <inkml:trace contextRef="#ctx0" brushRef="#br0" timeOffset="599">6120 10474 2710 0,'-8'14'120'0,"3"-7"25"15,-3 3-116-15,0 4-29 0,0 2 0 0,5 1 0 16,-5 6 36-16,6 1 2 0,-4 1 0 0,4-1 0 16,-1 7-38-16,0 1 0 0,1-1 0 0,-1 7-8 15,0-5-1-15,3 0 0 0,-5 4 0 0,2-4 0 16,-2 5-131-16,0-5-27 0,2 0-5 0,1-5-552 15,-1-2-112-15</inkml:trace>
  <inkml:trace contextRef="#ctx0" brushRef="#br0" timeOffset="935.02">5995 10759 518 0,'0'-10'46'0,"3"3"-37"15,-3 0-9-15,0-2 0 0,0 6 363 0,3-1 70 16,-3-4 15-16,2 6 2 0,-2 2-272 0,0 0-54 15,6-2-12-15,-1 6-1 16,3 4-53-16,5-1-10 0,-5 9-3 0,3-2 0 0,5 5-24 0,-1 2-5 16,4 0 0-16,2 0-1 0,-2 3-15 0,2 0 0 0,-3 4 0 0,3-2 0 15,-2-3-12-15,2 1 4 0,-5-3 8 0,3-2-13 32,-9-5-15-32,6-5-4 0,-11 1 0 0,9-3 0 0,-7-3 12 0,4-8 3 0,-3 1 0 0,0-11 0 15,-3 0 17-15,3-9-8 16,-3-3 8-16,1 0 0 0,-6-5-10 0,2-6 10 0,4-3-8 0,-6 0 8 15,0 2-8-15,0-2 8 0,0 0-8 0,-3 0 8 16,3 0 0-16,-3 7 9 0,6-5 0 0,-3 6 0 16,0-6-9-16,3 10 10 15,-3-8-10-15,2 11 10 0,1 1-10 0,0 1 0 0,-1 6 0 16,1 3 0-16,0-3 0 0,5 8 0 0,-8-5-8 16,5 7 8-16,-3-2-66 15,4 1-9-15,-1 1-1 0,0 5-976 0</inkml:trace>
  <inkml:trace contextRef="#ctx0" brushRef="#br0" timeOffset="1308.67">6712 10211 2948 0,'0'0'65'0,"0"0"14"0,0 0 2 0,0 0 1 0,0 0-66 0,0 0-16 0,11 0 0 0,0 0 0 0,-3 0 20 0,2-3 0 15,1-2 0-15,-1 5 0 0,-2-2-8 0,3-3 0 16,-6 5-1-16,3 0 0 0,0 0-19 0,0-2-4 16,-8 2-1-16,0 0 0 15,0 0-46-15,0 0-9 0,0 0-1 0,0 7-1 16,-3 0-5-16,1-2-1 0,-4 9 0 0,1 0 0 16,-3-2 24-16,0 2 5 0,0 2 1 0,0-1 0 0,-5 1 74 0,3 0 14 15,2 6 3-15,-3-4 1 0,3-1 14 0,0-3 4 16,3 2 0-16,0-1 0 0,-1-1-32 0,4-3-7 0,2-3-1 0,0 6 0 15,2-5 13-15,1 0 3 0,2-1 0 0,-2-4 0 16,5 1-28-16,2 2-4 0,-4-2-8 0,4-3 11 16,1-2-11-16,2 5 8 0,-2-5-8 0,2 0 8 15,0 0-8-15,0-5 0 0,3 5 0 0,0-7 0 16,0 5-39-16,0-5-3 0,0-3-1 16,2 1 0-1,1-3-104-15,-6 0-21 0,-2 0-4 0,2-4-909 0</inkml:trace>
  <inkml:trace contextRef="#ctx0" brushRef="#br0" timeOffset="1577.06">7173 10069 633 0,'0'0'56'0,"0"0"-44"16,0 0-12-16,0 0 0 0,0 0 484 0,0 0 96 15,0 0 18-15,8 7 4 0,0-7-443 0,0 0-89 16,2 3-18-16,-2 2-3 0,3-3-41 0,-1 5-8 15,4 2 0-15,-1 3 0 0,3 0-10 0,2 2 10 16,3 2-10-16,1 13 10 0,-1-3-22 0,0 6 2 16,-3-1 0-16,1 2 0 0,-3 7 6 0,-3 0 2 0,-5 0 0 0,-3 5 0 15,-5-3 35-15,0 10 7 0,-5-3 2 16,-6 0 0-16,-2 6-10 0,-3 1-2 16,0-2 0-16,-2 0 0 0,-3 0-5 0,-3 0-2 15,0-2 0-15,-2-5 0 0,-1 0-25 0,1-2-6 0,-6-10-1 0,-5 5-878 16,-5-9-176-1</inkml:trace>
  <inkml:trace contextRef="#ctx0" brushRef="#br0" timeOffset="2209.26">3831 11744 2030 0,'0'0'90'0,"0"0"18"0,0 0-86 0,11 0-22 0,-1 2 0 0,6-2 0 16,0-2 39-16,5-3 3 0,3 5 1 0,3 0 0 16,4-7-3-16,12 7-1 0,2-2 0 0,8 2 0 15,2 0-27-15,9 2-4 0,7 5-8 16,6 0 11-16,7 10-11 16,4-3 0-16,2 5 0 0,10 2 0 0,-2 2-45 0,5-4-2 0,0 2 0 15,6-4 0 1,-1-1-47-16,4-2-10 0,-7-4-1 0,4-3-1 15,7 0 50-15,-7-7 9 0,7 0 3 16,-2-5 0-16,0 3 72 0,5-5 16 0,5 4 2 16,-2-1 1-16,0-1 28 0,-3 0 5 0,-3 3 2 0,-2-3 0 0,-6-2-45 0,-5 5-9 0,-5-5-1 15,-5 7-1-15,0-7-5 0,-11 0-1 0,-6 2 0 0,-2-7 0 16,-5 10-20-16,-3-5-18 0,-10 0 3 0,-3 0 1 0,0-3 14 16,-6 3 0-16,-7-2 12 0,-6-1-12 0,-2-1-12 0,0 1-10 15,-8-4-2-15,0 5 0 16,-9 2-92-16,-1-3-20 15,4-6-3-15,-23-1-1 0</inkml:trace>
  <inkml:trace contextRef="#ctx0" brushRef="#br0" timeOffset="12903.24">19071 8266 345 0,'0'0'15'0,"0"0"4"0,-2-3-19 0,-1-2 0 15,0 1 0-15,-2-3 0 0,2 2 280 0,1-2 53 16,-1 2 11-16,-2 1 1 16,2-3-213-16,-2 4-44 0,5 3-8 0,-3-5-1 0,0 3-23 0,3 2-4 15,0-7 0-15,0 7-1 0,0-7-31 0,3 5-7 16,-3 2-1-16,5-3 0 0,-5 3-1 0,6-4-1 16,-1 4 0-16,3 0 0 0,3 4-10 0,-4 1 12 15,7 0-12-15,-4 4 12 0,1 5-12 0,2 3 0 0,0-1 0 0,3 1 0 16,0 6 0-16,0-2 0 0,2 3-12 0,1-1 12 15,0-2-9-15,-4 3 9 0,4 0 0 0,-6-1 0 16,3-2 0 0,-3-2 0-16,3 2 0 0,-3-4 0 0,1 4 0 0,-4-2 0 0,3-3 0 15,-5 8 0-15,3-8 0 0,-3 8 0 0,0-8 0 16,-3 8 0-16,0-3 0 0,-2-5 11 0,0 8-11 16,-1-1 10-16,-4 1-10 0,2-1 0 0,-6 1 9 0,1-5-9 15,0 4 0-15,-3 1 8 0,0-1-8 0,-3 1 0 16,-2-1 0-16,0 1 9 0,0-1-9 0,-1 3 0 15,-4-2 8-15,2-1-8 0,-3 1 0 0,4-3 0 16,-7 2 12-16,7-4-2 0,-1 0 0 16,0-3 0-16,0-4-10 0,3 5 0 0,2-6 9 0,1 1-9 0,-4-5 8 15,4 0-8-15,-1 3 8 0,3-3-8 16,0-3-45-16,0-1-14 0,0-3-2 0,3 2-877 0</inkml:trace>
  <inkml:trace contextRef="#ctx0" brushRef="#br0" timeOffset="13586.14">20074 8487 2138 0,'0'0'47'16,"-5"7"9"-16,-1-5 3 0,1 3 1 0,0-3-48 0,-1 5-12 0,4 3 0 0,-3-3 0 0,2 9 12 0,-2-2-1 15,2 3 0-15,3 4 0 0,-3-2-11 0,1 9 0 16,2-2 0-16,0 0 0 0,2 2 0 0,1-2 0 16,2 7-11-16,1-10 11 0,1 5 0 0,1-4 0 15,0-5 0-15,0 2 0 0,3-5 0 0,-3-2 0 16,2-4 0-16,1-1 0 0,0-2 10 0,2-7 7 0,-3 0 2 0,6-7 0 16,-3-2 13-16,3-5 4 15,3-3 0-15,-1-6 0 16,1-8-28-16,-1-2-8 0,1-4 0 0,-3-3 0 0,0 0 0 0,-3 0 0 0,-2 0 0 15,-1 2 0-15,-2 3 0 0,-3-3 0 16,-2 5 0-16,0 0 0 0,-3 3 0 0,-3-1 0 0,0 5 0 0,1-2 0 16,-1 9 0-16,-2-2 0 0,-3 5 10 15,0 6-10-15,-5 1 29 0,2 2 1 0,-2 2 0 0,2 5 0 16,-2 7-49-16,0 0-9 16,-3 3-3-16,3 4 0 0,-1 2 31 0,4 1 0 0,-3 4 0 15,2 2 0 1,-2 1-37-16,2 2-2 0,-2-3 0 0,2 1 0 15,1-1-85-15,2-4-16 0,0 2-4 0,3-4-429 0,-1-1-86 0</inkml:trace>
  <inkml:trace contextRef="#ctx0" brushRef="#br0" timeOffset="13904.55">20659 8421 2246 0,'0'0'49'0,"0"0"11"0,0 0 1 0,0 0 3 0,0 0-52 0,0 2-12 0,0-2 0 0,-3 10 0 16,0-3 12-16,3 0 0 16,-2 2 0-16,2 5 0 0,-3-4-12 0,0 4 0 15,1 2 0-15,2 1 0 0,0 6 0 0,-3 5-8 0,3 1 8 0,0 1 0 16,0 3 0-16,0-2 0 0,0 9 0 0,3-3 0 15,-1-4 0-15,1 0 0 16,0-2-8-16,5-1 8 0,0-4 0 0,2 2 0 16,3-4 0-16,1-1 0 0,-1-4 0 0,3-2 0 15,0-3 0-15,2-5 0 16,-2-2-87-16,3 0-23 0,-1-7-5 0,-2-2-781 0</inkml:trace>
  <inkml:trace contextRef="#ctx0" brushRef="#br0" timeOffset="14143.59">21159 8447 2217 0,'0'0'98'0,"-3"-3"21"0,-5 3-95 16,3 3-24-16,0-3 0 0,-3 0 0 0,5 7 64 0,-2-5 8 0,-1 10 1 0,-2-3 1 0,1 1-45 0,1 6-9 15,-2 1-1-15,-2 4-1 0,2-2-18 0,-3 9 0 16,1-2 0-16,-4 4 0 15,6 3-11-15,-2-2 11 0,-1 2-12 0,-2-3 12 16,2 1-55-16,-2-1-4 0,3-4-1 0,-1-2 0 16,-2-1-12-16,2-6-4 0,1-1 0 0,-1-4 0 15,1-3-43-15,2-6-9 0,0 4-1 0,5-7-1 0</inkml:trace>
  <inkml:trace contextRef="#ctx0" brushRef="#br0" timeOffset="14481.76">21108 8454 2401 0,'0'0'106'0,"0"0"22"0,3 2-102 0,5 5-26 0,-3-2 0 0,6 0 0 16,-3 6 81-16,2-1 11 0,-2-1 3 0,0 5 0 15,3 0-57-15,-1 3-11 16,1 2-3-16,0 4 0 0,2 1-24 0,0-1 0 0,-2 5 8 0,-1-2-8 16,1-2 0-16,-1-1 0 0,-2-4 0 0,0 5 0 15,0-6 0-15,0-1-11 0,0-5 3 16,0 2 0-16,0-5 8 0,-3 3 0 0,1-7 0 0,2 2 0 15,-8-7 0-15,5 0 11 0,3-7-3 0,-3 4 0 16,3-11 20-16,0-2 3 0,0-3 1 0,0-9 0 16,0-3-20-16,2-2-3 0,-2-7-1 15,0 0 0-15,0 0-8 0,0-4 0 0,-3 1 0 16,-2-4 0-16,2 0-9 0,1 5 9 0,-4-3-12 0,1 7 12 16,0 6-32-16,-3 1 0 15,0 5 0-15,0 10 0 0,0-1 24 0,-3 3 8 0,3 7 0 0,0 0 0 0,-3 5 0 0,3 2 0 16,0 0 0-16,0 0 0 0,-5 7 0 0,0 2-15 15,-1 0 5-15,1 6 1 16,0 1-109-16,-1 1-22 0,1 4-4 0,0-3-956 0</inkml:trace>
  <inkml:trace contextRef="#ctx0" brushRef="#br0" timeOffset="14794.49">21767 8122 2358 0,'6'0'52'0,"2"0"10"0,-1 0 2 0,7 0 3 0,-4 0-54 0,9 7-13 0,-1-5 0 0,6 6 0 16,3 1 20-16,-6 5 2 0,3 0 0 0,-3 5 0 15,0 5-7-15,0 4-2 0,-2-2 0 0,-1 7 0 16,-2 7-13-16,0-3 0 0,-3-4 0 0,-2 7 0 15,-3 0 0-15,0-2-10 0,-3 9 10 0,-5-7-12 16,0 4 23-16,-5-1 4 0,-1-3 1 0,-4 0 0 16,-4-3 8-16,-1-4 1 0,-7 0 1 15,1 5 0-15,-5-5-2 0,-3 4-1 0,-3-4 0 0,0 5 0 16,3-5-13-16,-3-3-2 0,3-4-8 0,-3 5-796 16,-5-8-167-16</inkml:trace>
  <inkml:trace contextRef="#ctx0" brushRef="#br0" timeOffset="15912.42">21347 9860 1285 0,'0'0'56'0,"0"0"13"0,0 0-55 0,0 0-14 0,5-5 0 0,-2-2 0 0,2 7 116 0,-3-7 21 16,1 5 4-16,2 0 1 16,-5 2-65-16,6-5-13 0,-1 5-2 0,0-2-1 0,-5 2-11 0,6-5-2 15,2 5-1-15,-1 0 0 0,-1 0-7 0,2 0-2 16,2 0 0-16,-2 0 0 0,3 7-12 0,-1-2-2 15,1-1-1-15,5 3 0 16,0 0-2-16,0 8 0 0,-3-1 0 0,5-3 0 0,1 6-21 0,-1 4 0 16,4-5 0-16,-1 6 0 0,0-4 0 0,0 4 8 15,0-4-8-15,-2 6 0 0,-1-8 0 0,1 8 0 16,-1-8 0-16,1 6 0 0,-3-4 0 0,5 6 0 16,0-1 0-16,0 1 0 0,0 4 8 0,1-2 0 15,-4 0 0-15,1 4 0 0,-6 1 4 0,0-5 0 0,0 4 1 0,0 3 0 16,-5-2-13-16,0 2 9 15,-2-3-9-15,-1 8 8 0,-2-5 0 0,-6 0 0 0,0 5 0 16,1-5 0-16,-6 7-8 0,2-5 0 0,-4-2 0 0,-1 2 0 16,-2-4 18-16,-3 1 11 0,-2 4 3 15,-1-3 0-15,-5-7-14 0,3 4-2 0,3 3-1 0,-4-2 0 16,1-8-6-16,0 8-1 0,0-8 0 0,-3-4 0 16,0 2-8-16,-2-4 0 0,-1-1 0 15,1 1 0-15,-3-1 0 0,5-2 8 0,-5 0-8 0,2 0 8 16,6-2-8-16,-3-2 0 0,3-3 0 0,3 4 0 15,-1-6 0-15,3 7 0 0,-2-3 0 0,2-2-11 16,0 0 3-16,3-4 0 0,0 4 0 0,-1-5 0 16,1 5 8-16,0-7-8 0,2 5 8 0,-2-3-8 15,5-2 0-15,0 0 0 0,0 0 0 0,3-2 0 16,0-3-112 0,2 5-23-16,-2-7-4 0,5 5-913 0</inkml:trace>
  <inkml:trace contextRef="#ctx0" brushRef="#br0" timeOffset="18992.75">21413 7409 1285 0,'0'0'56'0,"0"0"13"0,0 0-55 0,0-7-14 0,-3 5 0 0,3-5 0 15,0 2 155-15,0 1 28 0,0 4 5 0,0-5 2 16,3-2-90-16,-1 4-19 0,4-1-3 0,-1 1-1 16,3 3-42-16,2-2-9 0,6-3-2 0,3 5 0 15,2-7-16-15,3 7-8 0,2-2 8 0,1 2-8 16,5-7 0-16,-1 7 8 0,4-7-8 0,-4 7 0 16,1-7 0-16,5 2 0 0,3-2 0 0,0 0 0 15,-1 2-16-15,1 1 2 0,0-1 0 0,-3-2 0 16,-3 4-6-16,-2-4 0 0,-3 7-1 0,0-7 0 0,-5 0 13 15,-3 5 8-15,0-5-10 0,-2 0 10 16,-6 7 0-16,0-7 20 0,-5 7-4 0,0-3 0 16,-8 3-152-16,0 0-32 0</inkml:trace>
  <inkml:trace contextRef="#ctx0" brushRef="#br0" timeOffset="19342.15">21410 7151 2167 0,'0'0'96'0,"0"0"20"0,0 0-93 0,0 0-23 15,0 0 0-15,0 0 0 0,0 0 51 0,0 0 5 0,0 0 2 0,0 0 0 16,0 0-46-16,-3 4-12 0,-4 4 0 0,1 1 0 15,-2 5 0-15,0-2 0 0,0 4-10 0,-2-2 10 16,-1 3-14-16,1-1 3 0,-4 5 1 0,6-4 0 16,-2-1 10-16,2 1-10 0,-3-1 10 0,6 1-10 15,2-3 10-15,-2 2 0 0,3-4 0 0,-1 0 0 16,6 2 0-16,-1-5 0 0,6 1 0 0,-3 2 0 16,6-1 0-16,0-4 0 0,-1 0 0 15,3 3 8-15,3-3-8 0,0-2 0 16,3-3 0-16,2 5 8 0,0-5-23 0,5-2-4 0,1 7-1 0,-1-7 0 15,1 5-108 1,2-3-21-16,-3 1-5 0</inkml:trace>
  <inkml:trace contextRef="#ctx0" brushRef="#br0" timeOffset="20170.74">22685 6991 864 0,'0'0'38'0,"0"0"8"0,-5 5-37 0,5-5-9 0,-5 0 0 0,5 0 0 0,-8 4 190 0,3 1 36 16,-1 2 7-16,1 2 2 0,2-2-169 0,-2 3-34 15,0 6-6-15,-1 1-2 0,1 4-24 0,0-2 0 16,0 9 0-16,-1-2 0 0,1 4 15 0,0-4-3 16,-1 5 0-16,4-1 0 0,-4 1 1 0,6 0 0 15,-2-3 0-15,2 0 0 0,2-2 21 0,1-3 4 16,2 1 1-16,-2-8 0 0,5 1-7 0,0-1-2 0,3-4 0 15,-1-2 0-15,3-8 15 0,1 3 3 16,4-10 1-16,3 5 0 0,0-10-1 0,3 3-1 0,0-9 0 16,0-1 0-16,0-4-36 0,-1 3-11 0,1-8 0 0,-3-3 0 15,1-1 0-15,-4-3-16 0,-2-5 2 16,-3 3 0-16,0-3 22 0,-5-2 5 16,0 3 1-16,-2 4 0 0,-4 0 2 0,1 0 1 0,-3 5 0 15,0 2 0-15,0 2 8 0,-3 1 2 0,1-1 0 16,-4 6 0-16,4-1-27 0,-6 2-14 0,0 1 2 0,0 6 0 15,-3-4 12-15,1 7 0 0,-3 3 12 0,-1-1-12 0,-2 2 0 16,1 3 0-16,-1 3 0 0,2 2-12 16,-1-1 3-16,1 8 1 0,-2-3 0 0,-2 1 0 15,2 4-16 1,0-5-2-16,0 8-1 0,0-3 0 0,6-5-27 0,-3 8-6 16,2-3 0-16,0-5-1 0,4 3-104 0,4-7-21 0,-2 6-4 15</inkml:trace>
  <inkml:trace contextRef="#ctx0" brushRef="#br0" timeOffset="20689.91">23373 6826 288 0,'0'-9'12'0,"0"2"4"0,0 4-16 0,-2-1 0 0,2 4 0 0,0-3 0 15,0 3 423-15,0 0 81 0,0 0 17 0,0 0 3 16,0 0-399-16,0 0-80 0,-6 3-16 0,1 4-3 15,-3 0-26-15,0 7 0 0,-2 0-9 0,-1 5 9 0,-2 2-11 16,-3 3 11-16,0 1-10 0,0 6 10 0,-2 4 0 0,2 5 0 16,-3-2 13-16,3 7-4 0,1-3-18 0,1 3-4 15,4-3-1-15,2-2 0 0,2 5 22 0,6-5 4 16,3-5 0-16,2 2 1 0,3 1-25 0,0-5-4 16,3 0-2-16,2-2 0 15,0-6-16-15,6-1-3 0,-3-3-1 0</inkml:trace>
  <inkml:trace contextRef="#ctx0" brushRef="#br0" timeOffset="20938.68">23712 7000 2372 0,'0'0'105'0,"0"0"22"0,0 0-102 0,0 0-25 0,0 0 0 0,0 0 0 15,0 7 37-15,-3 5 3 0,1-3 0 0,-1 3 0 16,3 2-40-16,-3 3 0 0,3 4 0 0,-2-2 0 16,-1 9 0-16,0-2-8 0,-2 4 8 0,3-4-12 31,-4 5-70-31,1-5-14 0,-3 4-4 0,0-1 0 0</inkml:trace>
  <inkml:trace contextRef="#ctx0" brushRef="#br0" timeOffset="21219.2">23839 6822 1785 0,'0'0'159'0,"5"0"-127"16,6 0-32-16,-1 0 0 0,1 0 128 0,8 2 20 16,-1 0 4-16,6 5 1 0,2 0-100 0,3 3-20 0,-2 1-4 0,-1 6-1 15,1 2-11-15,-6 4-2 0,0 1-1 0,-2-1 0 16,-3 10-14-16,-1 3 0 0,-4-4 0 0,2 1 0 16,-5 7-13-16,-3-7-6 0,1 5-1 0,-4-5 0 15,-4 0 20-15,-1 2 0 0,-2-2 0 0,0-2 0 16,-6 1 12-16,0-1 7 15,-5 0 1-15,-5-3 0 0,-5-5-31 0,-3 8-5 0,-8 0-2 0,0-6-1070 16</inkml:trace>
  <inkml:trace contextRef="#ctx0" brushRef="#br0" timeOffset="59094.17">13412 12522 2707 0,'0'0'60'0,"0"0"12"0,0 0 2 0,0 0 2 0,0 0-61 0,0 0-15 0,0 0 0 0,0 0 0 0,0 0 0 0,0 0-18 16,0 7 4-16,0 3 1 0,0 4 13 0,-3-5-9 16,3 8 9-16,0 6-8 0,-3-1-1 0,1 3 0 15,-1-1 0-15,1 6 0 16,2 3-14-16,0-2-2 0,-3 2-1 0,0-3 0 16,1 3-65-16,2 3-13 0,0-1-2 0,0-4-1 15,0 1 75-15,0 4 16 0,2-8 2 0,-2 3 1 16,0-1-5-16,3-4-1 0,0-2 0 0,2-1 0 15,0-2-50-15,-2-2-11 0,5-3-1 16,-3-1-735-16</inkml:trace>
  <inkml:trace contextRef="#ctx0" brushRef="#br0" timeOffset="60943.47">13658 12412 2527 0,'0'0'56'0,"0"0"11"0,0 0 2 0,0 0 2 0,5 0-57 0,6 0-14 16,-1 5 0-16,3-5 0 0,1 0 8 0,2 0 0 15,5-5-8-15,3 5 12 0,-1 0-12 0,4-2 8 16,5-3-8-16,2 5 0 0,3 0 0 0,3-3 0 16,-6-4 0-16,6 7 0 0,-1-7-20 0,4 5-1 15,-1-3 0-15,3 1 0 16,5-1-5-16,-2-2-1 0,0 4 0 0,-1-4 0 15,1 7 11-15,2-7 3 0,3 7 0 0,0-7 0 16,5 7 13 0,0 0 0-16,-2 0 0 0,2-2 0 0,3 2 0 0,8 0 0 0,0-2 0 0,-3 2 0 0,0 0 0 0,3 0 0 0,2-5 0 15,6 5 0-15,0 0 8 0,-6 0-8 0,-2 0 0 16,5 0 0-16,3-2 8 0,-3 2-8 0,2-5 12 0,-1 5-12 16,4 0 21-16,3 0-2 0,3 0-1 15,-9 0 0-15,-2 0-6 0,1 0-2 0,4-3 0 0,3 3 0 16,0-4 2-16,0 4 1 0,-5 0 0 0,5-3 0 15,8 1-13-15,-3-3 9 0,-5 5-9 0,3-2 8 16,2-3-8-16,-2 3 12 16,-1-5-12-16,1 5 12 0,2-3-12 15,1-2 12-15,4 4-12 16,-2-4 12-16,-3 0-12 0,6 0 0 0,0 3 0 0,-1-3 0 0,-2-5 0 0,3 9 0 0,2-4 0 0,-5 0 0 0,-5-2 8 16,5 2-8-16,8 0 0 0,-3 2 8 15,-3-2-8-15,1 0 8 0,5 0-8 0,-5 0 8 16,-1 0-8-16,-2 4 0 0,3-4 0 0,-3 0 8 15,0 7-8-15,-3-7 0 0,3 5 0 0,2-3 0 0,4 3 0 0,-4-5 0 16,-2 7 0-16,3-7 8 0,5 7-8 16,-6-3 12-16,-7-4-12 0,5 7 12 0,5-2-2 0,-2-3 0 15,-8 5 0-15,2-2 0 0,5 2-10 0,-4-5 0 16,-1 5 0-16,-2 0 8 0,-3 0 2 0,2 0 0 16,4 5 0-16,-9-5 0 0,-2 2-10 15,0-2 0-15,5 0 0 0,-3 5 0 16,-2-3 0-16,-3-2 0 0,-3 5 0 0,3-3 0 0,-5-2 0 0,3 3 0 0,-4 1 0 15,-4-1 0-15,-3-3 0 0,0 7 0 16,2-7 0-16,-2 0 0 0,-3 7 0 16,-8-5 0-16,3-2 0 0,-8 7 0 0,-2-7 0 0,-4 5-17 0,4-3 4 0,2 1 1 15,-3 1 12-15,-2-1 16 0,-1 2-3 0,-2-3-1 16,0-2-12-16,-2 7 0 0,-6-5 0 0,0-2 0 16,-5 5 0-16,0-3 0 0,-3-2 0 0,3 0 0 15,-6 7 0-15,3-7 0 0,0 5 0 16,-5-3 0-16,3-2-13 0,-6 3-6 0,3-3-1 15,0 4 0-15,-3-4 20 0,-5 3 0 0,3-3-8 0,-3 0 8 16,-1 5-12-16,1-3 2 0,-2-2 0 16,-6 0 0-16,5 2 10 0,-5-2-12 0,0 0 12 0,0 0-12 0,0 0 12 15,0 0 0-15,3 5 0 0,-1-3-8 16,-2 5 8-16,0 3 0 0,-2-3 0 0,-1 0 0 0,-5 2 0 0,5 5 0 16,-2-4 8-16,0 6-8 15,2-2 0-15,-2 0 0 0,0 5-10 0,-1-2 10 16,1 4-8-16,0-5 8 0,-1 1 0 0,4-1 0 15,-4 5-8-15,4-2 8 0,-1 2 0 0,1 1 0 16,4-4 0-16,-2 4 0 0,3 1 0 0,-1 1 0 16,1-3 0-16,0 2 0 0,-1 1 8 0,1-1-8 0,0 1 9 0,2-1-9 15,0 1 8-15,-2-1-8 0,0-1 0 0,-1-4 0 16,1 6 8-16,0-8-8 0,-3 8 0 0,-3-8 12 16,3 3-12-16,0-2 12 0,0-1-12 0,-3 1 0 15,1-3-10-15,-1 2 10 0,-2-4 0 0,-1 2 0 16,1 0 0-16,-3-2 0 0,-2-5 0 0,2 5 0 15,-3-8 0-15,0 3 0 0,1 1 0 0,-3-1-12 16,2-5 3-16,-2 5 1 0,0-7 8 0,-3 0-8 0,2 0 8 0,-1 0-8 16,-4 0 8-16,-2 0 0 0,0 0 0 0,-3-2 0 15,-5 2-8-15,2-5 0 16,-4 5 0-16,-1 0 0 0,0 0 8 0,-2 0 0 0,2 0 0 0,-2 0 0 16,2 0 0-16,0 0 12 0,-2 0-4 0,-3 0 0 15,-3 0-8-15,0 0 0 0,-5 0 0 0,3 0 0 16,0-2 0-16,-3 2 0 0,2 0 0 0,1-3 0 15,-6 3 0-15,-2-4 8 16,-3 4-8-16,0 0 8 0,0-3-8 0,-2 3 0 0,2-5 0 0,-3 5 0 16,-2 0 33-16,-5 0 6 0,2 0 1 0,0-2 0 15,3-3-23-15,-3 5-4 0,-8 0-1 16,0 0 0-16,-2-2-3 0,5 0-1 0,0-3 0 0,-3 5 0 16,-3 0-8-16,-2-2-11 0,-3-3 3 0,3 5 0 15,0 0 8-15,-5-2 0 0,-6-5 0 0,3 4 0 16,6-1 0-16,-4-4 0 0,1 8 0 0,2-4 0 0,-2-1 0 0,-1-2 0 15,-2 5 0-15,3-3 0 0,-3 0 16 0,0 1 4 16,2 1 2-16,4-2 0 0,-4 3 6 0,-2-3 0 16,0 5 1-16,0 0 0 0,3-2-29 0,-3 2 8 15,-5-2-8-15,2 2 0 0,3 2 0 0,-3-2-16 16,-5 2 3-16,6 3 1 0,-4-3 12 0,4 3 0 16,-1-2 0-16,-2 4 0 0,-1 0 0 0,6 0-11 15,3 0 11-15,-6-3-10 0,-2 8 10 0,0-2 0 16,5-3 10-16,0 0-10 0,0-3 15 0,-3 3-3 15,-2 5-1-15,2-7 0 0,6 0-11 0,-1 2 0 16,-4-3 0-16,4 3 0 0,3 1 0 0,-2 1 0 16,-6-4 0-16,3 2 0 0,3 0 0 0,0-3 0 0,5 4 0 15,-8-4 0-15,-1-1 0 0,4 4 0 0,5-5 0 0,-3 5 0 16,-2-7 0-16,0 7 0 0,2-7 0 16,3 2 0-16,2 3 15 0,1-3-3 0,-1-2 0 0,1 0 0 15,-3 5-3-15,5-2-1 0,3 1 0 0,0-1 0 16,-6-3-8-16,1 2 10 0,2-2-10 0,0 5 10 15,6-5-10-15,-1 0 0 0,-2 0 0 0,-3-5 0 16,3 5 0-16,3-2 0 0,7 2 0 0,1-3 0 16,-4-1 0-16,-1 4 0 0,1-8 0 0,-1 8 0 15,4-2 0-15,3-3 0 0,5 3 0 0,-2-5 0 0,-3 5 0 16,0-3 0-16,0 0 0 0,0 1 0 16,3 1 0-16,3-1 0 0,2-4-9 0,0 6 9 15,-6-5 0-15,4 0 0 0,-4 5 0 0,6-3 0 0,3 0-14 16,2 1 4-16,1-4 1 0,4 8 0 15,1-2 9-15,0-3 0 0,2 3-9 0,0 2 9 16,0 0 0-16,3 0 0 0,-3 0 0 0,6 0 0 0,2-2 0 16,3 2 0-16,5 0 0 0,-2 0 0 0,2 2-10 0,3-2 10 15,-1-2-13-15,4 2 5 0,-1 2 0 16,3-2 0-16,3 0 0 0,0 0 0 16,5 0-88-16,0 0-16 0,0 0-4 0,0 0-1067 15</inkml:trace>
  <inkml:trace contextRef="#ctx0" brushRef="#br0" timeOffset="61752.96">13483 11796 403 0,'-5'0'36'0,"-3"0"-36"0,0 0 0 0,0 4 0 15,0-1 403-15,0 1 73 0,3-1 16 0,-3 4 2 16,3 0-375-16,2 2-75 0,-2 5-16 0,-1 3-2 16,4-1-26-16,-1 1 0 0,-2 4-12 0,2-2 12 15,1 4-8-15,2 1 8 0,0-3 0 0,2-2 0 16,1 2 0-16,2-5 0 0,0 1 0 0,3-3 0 0,3-2 0 0,0 0 10 15,-1-8-2-15,6 3-8 0,0-2 0 0,2-5 0 16,1-5 0-16,2 3 0 16,-2-5 0-16,-1-3 0 0,-2 1 0 0,3-3 0 15,-6-4 0-15,3 2 0 0,-6 4 0 0,-2-6 0 0,3-1 0 16,-6 1 10-16,0 2-10 0,1-3 12 0,-6 1 4 16,0 2 2-16,-3 2 0 0,0 0 0 0,-2 1-6 0,-3-1 0 15,0 2-1-15,0 3 0 0,-2 0-11 16,-1-2 0-16,-2 6 0 0,0-1 8 0,2 4-24 0,-2 0-4 15,2 0-2-15,-2 4 0 16,2-1-40-16,3-1-8 0,1 5-2 16,-1-2-888-16</inkml:trace>
  <inkml:trace contextRef="#ctx0" brushRef="#br0" timeOffset="63024.94">23559 11297 864 0,'0'0'38'0,"-3"5"8"0,0-3-37 0,1 3-9 0,-1-3 0 0,-2 5 0 15,2-4 317-15,0 8 62 16,1-1 12-16,-1-1 2 0,3 1-305 0,-3 4-60 0,1 2-13 0,-1 1-3 15,0 6-12-15,-2-2 0 0,0 5 0 0,0 2 0 16,-1 1-10-16,1-1 10 16,-6-2-8-16,6 4 8 0,0-6-9 0,0 2 9 0,-1 2-10 0,1-2 10 31,2-3-40-31,1 8-3 0,-1-5 0 0,0-3-607 0,1 1-122 0</inkml:trace>
  <inkml:trace contextRef="#ctx0" brushRef="#br0" timeOffset="63431.16">23680 11572 2718 0,'-5'0'60'0,"0"0"12"0,-3 5 2 0,5-3 2 0,0 1-60 0,1 1-16 0,-4-1 0 0,4 4 0 15,2-7-26-15,0 7-8 0,0-5-2 0,0 10 0 16,2-7-23-16,-2 2-5 0,3 4 0 0,0-1-1 0,-1-1 33 0,1-2 8 16,0 3 0-16,-1-3 1 0,1 0 23 0,2 0 0 15,1 0 0-15,2-2 0 0,-3 2 10 0,0 0 0 16,0-7 0-16,1 7 0 0,2-5 9 0,-3-2 1 0,-5 0 1 0,5 0 0 16,3 0 5-16,-3-2 1 15,1-1 0-15,2-1 0 0,-3-3-41 0,-2 0-8 0,-1-3-2 0,1-4 0 31,0 5-16-31,-1-3-4 0,-2-7-1 0,0 10 0 16,0-8 9-16,0 3 3 0,-2-2 0 0,-1 4 0 0,-2 0 33 0,2 0 19 16,-2 1-3-16,2 4 0 0,-2-3 12 0,-1 3 1 0,1 5 1 15,0-5 0-15,0 7-30 0,2 0 0 0,-2-3-13 0,-1 3 4 16,1 3-35-16,2-3-6 16,-2 2-2-16,2 3 0 0,1-3-112 0,-1 5-22 15,1-2-5-15,2-5-537 0</inkml:trace>
  <inkml:trace contextRef="#ctx0" brushRef="#br0" timeOffset="64231.98">24074 11123 864 0,'0'0'38'0,"0"0"8"0,0 0-37 0,0 0-9 0,0-5 0 0,0 5 0 0,0-7 329 0,0 7 64 15,0 0 13-15,0 0 2 0,-2-4-294 0,-1 4-59 16,-2 0-12-16,2 0-3 0,-5 4-30 0,3 3-10 0,-3-2 0 0,-3 9 0 16,4-4-9-16,-4 11-9 15,0-5-2-15,1 1 0 0,-3 4 10 16,2-2 2-16,3 2 0 0,0-2 0 0,3-3 8 0,-3 8 0 15,3-6 0-15,2 1-8 0,3-2 8 0,0-1 0 16,0 1 0-16,3-3 0 0,-1 0 0 0,4-2 0 16,-1-5 0-1,0 0-12-15,3 2 12 0,3-4-13 0,-3-3 5 0,2-2 8 16,1-7-43-16,-1 5-1 0,1-8 0 0,-1-1 0 16,1 1 6-16,-3-4 1 0,0 5 0 0,0-8 0 0,0 8 24 0,-6-5 5 0,1 4 8 0,0 1-13 15,-6-3 13-15,0 3 0 0,1 2 0 0,-1 0-9 16,-5 2 9-16,3 0 8 0,-6-2-8 0,1 5 11 15,-1-3-11-15,-2 5 0 0,0 5 0 0,-1-3-11 16,1 3-125-16,0-3-26 16,-19 12-5-16,8-4-1 0</inkml:trace>
  <inkml:trace contextRef="#ctx0" brushRef="#br0" timeOffset="64895.16">22810 12167 550 0,'5'-16'24'0,"0"13"6"16,-2-4-30-16,0 0 0 0,-1 0 0 0,4-2 0 0,-1 2 196 0,-3 0 34 0,4-3 6 0,-4 3 2 0,4 0-90 0,-1-2-17 15,0 2-4-15,-2 0-1 0,2 4-20 0,-5 3-4 16,0 0-1-16,0 0 0 16,0 0-30-16,0 0-7 0,0 0 0 0,0 0-1 0,3 10-34 0,0-3-6 15,-1 7-2-15,1 2 0 0,-3 8-21 0,-3 2 9 16,1 4-9-16,-1 3 0 0,0 7 0 0,1 5 0 15,-1-3 0-15,-2 5 0 0,2 0 0 0,0 0 0 16,1 0 0-16,2 3-9 0,-6-3 9 0,4 5 0 0,-4-10 0 16,4 5-8-16,2-7-13 15,-3 0-3-15,1 0 0 0,-1-2-706 0,3-6-142 0</inkml:trace>
  <inkml:trace contextRef="#ctx0" brushRef="#br0" timeOffset="65646.33">14915 12348 115 0,'0'0'10'0,"0"0"-10"0,0 0 0 0,0 0 0 0,0 0 328 0,0 0 64 15,0 0 13-15,0 0 3 0,0 0-224 0,0 0-44 16,0 0-8-16,0 0-3 0,0 0-30 0,0 0-7 16,0 0 0-16,0 0-1 0,0 0-35 0,-3-2-6 15,-5-3-2-15,3 5 0 16,-1 7-26-16,1-2-6 0,0-3 0 0,0 8-1 0,-1 6-15 0,4 3 0 15,-1 0 0-15,0 11 0 0,1 1-16 16,-1 4 4-16,3 10 1 16,0 2 0-16,3 2-30 0,-3 1-7 0,2 4 0 0,4 2-1 15,-6-2-21-15,2 3-4 0,1 2-1 0,0-8 0 16,2-4-145-16,0-2-28 0,0 21-7 0,-2-26-1 0</inkml:trace>
  <inkml:trace contextRef="#ctx0" brushRef="#br0" timeOffset="67113.12">6972 5504 403 0,'-13'-16'36'0,"5"9"-36"0,2 2 0 0,1-2 0 0,-3 0 279 0,3 0 49 15,2 0 9-15,1 0 3 0,2 0-205 0,0-2-41 16,0 1-8-16,2 6-2 0,1-5-44 0,-1 5-8 16,1-3-3-16,0-2 0 0,5 5-11 0,-3-1-2 0,3-1-1 0,0 4 0 15,2 0-15-15,-2 4 8 0,-8-4-8 16,11 5 0 0,0 2 0-16,2 5 0 0,0-3 0 0,0 1 0 0,6-1 0 0,-9 5 0 15,4-5 0-15,-4 6 0 0,1-6 0 0,-1 5 0 0,-2-4 0 16,0-1 0-16,-3 3 0 0,3-3 0 0,-8 1 0 0,6-3 0 15,-6 7 0-15,0-5 0 0,-6 0 0 16,1 6 0-16,0-1-14 0,-3-3 1 0,3 1 0 16,-6 0 0-1,6 0-14-15,-9-3-2 0,4 1-1 0,-1-1 0 0,1-2 16 0,-1-2 3 16,3-3 1-16,0 5 0 0,0-5 10 0,6 3 0 16,2-5 0-16,0 0 0 0,0 0 0 0,0 0 0 0,0 0 0 0,0 0 0 15,0 0 0-15,0 0 16 0,8 3-3 0,2-3 0 16,3 0 16-16,1 0 3 0,2 0 1 0,-1-8 0 15,4 8-9-15,-1-2-3 0,-2-5 0 0,3 7 0 0,5-7-7 0,-8 5-2 16,2-5 0-16,1 4 0 0,-4-1 7 0,4 4 1 16,-8 0 0-16,4 4 0 0,-4-1-20 0,0-1-11 15,-3 3 2-15,-1 2 0 0,1 2 9 0,-5 1 0 16,-3 1 0-16,0 1 0 0,-5 2 0 16,-1 0 14-16,-1 3-3 0,-4 2-1 0,-2-3-10 15,-3 8 0-15,-3-3 0 0,3 2 0 0,1 3 8 0,-4-2-8 16,1-1 0-16,-4 1 8 0,1-1-8 0,3 1 0 15,-11-3 0-15,5-2 0 0,0-3 0 0,0 1-9 0,3-1 0 16,8 3 0 0,-8-7-124-16,7 2-25 0</inkml:trace>
  <inkml:trace contextRef="#ctx0" brushRef="#br0" timeOffset="68359.22">15999 12268 1825 0,'0'0'80'0,"-2"0"18"0,-4-7-78 0,4 7-20 15,-4-2 0-15,6 2 0 0,0 0 106 0,0 0 18 16,-2-5 3-16,2 5 1 0,-5 0-58 0,2 0-11 16,-2 5-3-16,-1-3 0 0,4 5-28 0,-6 3-7 15,5 6-1-15,-2 3 0 0,2 5-20 0,1 1 0 16,2 6 0-16,0 2 0 0,0 5 0 0,0 2 0 0,0 7 0 0,2 2 0 16,1 0 0-16,-1 5-8 15,1 1 0-15,0-6 0 0,-3 5-4 0,2-5 0 16,1-2 0-16,0-2 0 15,-1-5-26-15,4-5-6 16,-4-4 0-16,4-3-1 16,1-4-114-16,-1-5-22 0,7 11-5 0,-5-16-1 0</inkml:trace>
  <inkml:trace contextRef="#ctx0" brushRef="#br0" timeOffset="68691.67">16722 12299 288 0,'0'0'25'0,"0"7"-25"15,-6 2 0-15,6 1 0 0,3 6 386 0,0 1 72 16,-6 4 14-16,3 0 4 0,0 3-336 0,0 1-66 16,3 1-14-16,-6 5-2 0,3 2-14 0,0 4-2 15,3 3-1-15,-3 0 0 0,-3 0-29 0,0 0-12 16,3 0 8-16,0 5-8 0,-5-3 9 0,2-2-9 0,6 7 10 16,-3-7-10-16,-3-2 0 0,6 2 0 0,0-7 0 0,-1-2 0 31,6 1-119-31,0-8-17 0</inkml:trace>
  <inkml:trace contextRef="#ctx0" brushRef="#br0" timeOffset="68999.59">17754 12346 403 0,'-3'7'36'0,"0"5"-36"0,1 2 0 0,-1 2 0 0,3 8 480 0,0-1 88 15,3 8 19-15,-1 2 3 0,-2 7-472 0,3 5-94 16,-3-3-24-16,5 5 0 0,-5-7 0 0,0 7 0 15,0-7 0-15,0 0 0 0,-2 5 0 0,2-5 8 16,-3 2-8-16,3-2 0 0,0 0 0 0,-3-2 0 16,3 2 0-16,3-8-751 0,-3-1-149 15</inkml:trace>
  <inkml:trace contextRef="#ctx0" brushRef="#br0" timeOffset="69623.84">17283 11582 2487 0,'0'0'55'0,"0"0"11"0,0 0 2 0,0 0 2 0,0 0-56 0,0 0-14 0,5 0 0 0,0 0 0 0,3 0 0 0,3 0 0 15,-3 0 8-15,0 0-8 0,2 0 0 0,1 0 0 16,-3 0-9-16,2 0 9 16,-2 4-73-16,-3-1-9 0,3-3-2 0,-2 0 0 15,-6 0-21-15,0 0-5 0,2 7-1 0,-2-7 0 16,0 7 67-16,-2-5 12 0,-1 5 4 0,0 0 0 0,-5 0 46 0,3-4 10 16,0 4 1-16,0 0 1 0,-1-5 27 0,1 3 6 15,0-3 1-15,-1 3 0 0,6-5-11 0,0 0-1 16,-5 2-1-16,5-2 0 0,0 0-25 0,0 0-5 0,0 0-1 0,0 0 0 15,0 0-20-15,0 0 0 0,0 0 0 0,0 0 0 16,0 0 0-16,0 0 0 0,0 0 0 0,0 5 0 16,0-5 9-16,0 5-9 15,0-5 12-15,3 4-12 0,-1 3 19 0,-2-7-3 0,3 3-1 0,0 4 0 16,-1-5-15-16,1 5 9 0,0 0-9 0,-1-4 8 16,4 1-8-16,-4-1 0 15,-2-3 0-15,3 7 8 0,-3-7-8 0,0 7 0 0,0-7 0 0,0 2 0 16,-3 5 0-16,1 0 8 0,-1 0-8 0,0-4 0 15,-2 4 0-15,-3 0 0 0,3 2 0 0,-3-2-11 16,-3 3-38-16,1-3-8 16,-1 0-2-16,1 2 0 0,-4-2-161 0,-2 5-33 0,-15 4-7 0,4-4 0 0</inkml:trace>
  <inkml:trace contextRef="#ctx0" brushRef="#br0" timeOffset="70724.39">17174 12513 529 0,'0'0'23'0,"0"0"5"0,0 0-28 0,0 0 0 0,0 0 0 0,0 0 0 15,-3 2 83-15,-2 3 10 0,5-5 3 0,0 0 0 16,0 0-77-16,0 0-19 0,0 2 0 0,0-2-385 15</inkml:trace>
  <inkml:trace contextRef="#ctx0" brushRef="#br0" timeOffset="71822.82">17084 12513 288 0,'-8'0'25'0,"8"0"-25"0,0 0 0 0,0 0 0 0,0 0 254 0,0 0 46 16,0 0 8-16,0 0 3 0,0 0-217 0,0 0-43 16,0 0-9-16,0 0-2 0,6 0-32 0,-6 0-8 15,0 0 0-15,0 0 0 0,5-2 8 0,-5 2 0 16,0 0 0-16,0 0 0 0,0 0 35 0,0 0 6 16,0 0 2-16,0 0 0 0,0 0-3 0,0 0-1 15,0 0 0-15,0 0 0 0,0 0-7 0,0 0-2 16,0 0 0-16,0 0 0 0,0 0-24 0,0 0-5 15,0 0-1-15,0 0 0 0,0 0-8 0,0 0 0 0,0 0 0 0,0 0-11 16,2 4-3-16,-2-4-1 16,-2 5 0-16,2-5 0 0,0 7 15 0,0-7 0 0,0 0 0 0,-3 2 0 15,3-2-16-15,0 0 4 0,-2 8 0 0,2-8 0 16,0 0 12-16,-3 2 12 0,3-2-3 0,0 0 0 16,-5 5 1-16,5-5 0 0,0 0 0 0,0 0 0 15,0 0-10-15,0 0-9 0,0 0 9 0,0 0-13 16,0 0 13-16,0 0-9 0,0 0 9 0,0 0-8 15,0 0 8-15,0 0 0 0,0 0 0 0,0 0 0 16,0 0 0-16,0 0 0 0,0 0 0 0,0 0 0 16,0 0 0-16,0 0 0 0,0 0 8 0,0 0-8 15,0 0 0-15,0 0 0 0,0 0 0 0,0 0-8 16,-6 2 8-16,6-2 0 0,0 0 0 0,0 0-8 0,-2 7 8 0,2-7 0 16,0 0 0-16,0 0-8 0,0 0-5 0,0 0-1 15,0 0 0-15,0 0 0 16,0 7-18-16,0-7-4 0,0 0-1 0,0 0 0 15,8 2-1-15,-8-2 0 0,0 0 0 0,0 0 0 0,5 5 21 16,-5-5 4-16,0 0 1 0,0 0 0 0,5 2 2 0,-5-2 1 16,0 0 0-16,0 0 0 15,0 0-17-15,3 10-3 0,-3-10-1 0,0 7 0 0,-3-2 17 0,3-5 3 16,0 0 1-16,0 7 0 0,-5-3 9 0,5-4 8 16,0 0-8-16,-3 5 11 0,1-3 17 0,2-2 4 15,-3 7 1-15,3-7 0 0,0 0 9 0,0 0 2 16,-5 8 0-16,2-6 0 0,3-2-12 0,0 0-1 15,-5 7-1-15,5-2 0 0,0-5-30 0,-3 4 0 0,-2 3 0 16,2 0-10-16,0 3 10 0,1-3 0 0,2 5-9 0,-3-1 9 16,-2 4 0-16,2-1-11 0,1-3 11 0,-1 6-8 15,-2-3 8-15,2 2 0 0,3-1 0 0,-3-6 0 16,1 7 0-16,-1-4 0 0,0-2 0 16,3-1 0-16,0 0 0 0,0 3-13 15,0-2 5-15,3-3 8 0,-3 2-8 0,3-2 8 0,-6-5 0 0,6 6-536 16,-1-1-104-16</inkml:trace>
  <inkml:trace contextRef="#ctx0" brushRef="#br0" timeOffset="72293.66">16910 12449 1256 0,'0'0'56'0,"0"0"11"16,0 0-54-16,0 0-13 0,-6-4 0 0,6 4 0 0,0 0 46 15,0 0 6-15,0 0 2 0,0 0 0 16,0 0-43-16,0 0-11 0,0 0 0 0,0 0 0 0,0 0 36 0,0 0 4 15,0 0 2-15,0 0 0 0,0 0 14 0,0 0 4 16,0 0 0-16,0 0 0 0,6-3-15 0,1 3-2 0,1 0-1 0,0 0 0 16,0 0-15-16,3 0-3 15,-1 0-1-15,4 0 0 0,2 0-11 0,-3 0-3 0,0-2 0 0,6 2 0 16,2-5 3-16,-3 5 0 0,-7-2 0 16,5-3 0-16,2 5-12 0,3-2 10 0,-5 0-10 15,3-3 10-15,-1 5-10 0,1-2 0 0,-1 2 9 16,-2-5-9-16,0 5 0 0,0 0 0 0,-5 0 0 15,2 0 0-15,0 0 0 0,-2 0 0 0,-3 0 0 0,2 0 0 16,-2 0 0-16,3 0 0 0,-3 0-9 16,-1 5 9-16,-1-3-9 0,-1-2 9 15,0 0-12-15,-2 5 12 0,-3-5-29 0,8 4 1 0,-5-4 0 16,2 7 0-16,-2-7-39 16,-1 5-7-16,-2-5-2 0,0 0-744 0</inkml:trace>
  <inkml:trace contextRef="#ctx0" brushRef="#br0" timeOffset="86615.66">16539 10876 594 0,'0'0'26'0,"0"0"6"0,0 0-32 0,0 0 0 0,5 0 0 0,-5 0 0 15,0 0 65-15,0 0 7 0,0 0 2 0,6-7 0 16,-4 7-52-16,-2 0-10 0,0 0-3 0,0 0 0 16,0 0-9-16,0 0 8 15,0 0-8-15,0 0 8 0,0 0 6 0,0 0 1 0,0 0 0 0,0 0 0 16,0 0 36-16,0 0 7 0,0 0 2 0,0 0 0 15,0 0 12-15,0 0 4 0,0 0 0 0,0 0 0 16,0 0-44-16,0 0-8 0,0 0-1 0,0 0-1 16,0 0 0-16,0 0 0 0,0 0 0 0,0 0 0 15,8-2-3-15,-5 2-1 0,-3 0 0 0,5 0 0 0,3 0-7 0,-8 0-2 16,0 0 0-16,0 0 0 0,5 0 11 0,1 0 1 16,-6 0 1-16,0 0 0 0,5 0-10 0,0 2-3 15,3-2 0-15,-5 0 0 0,-3 0 0 0,5 5 0 16,3-5 0-16,-3 2 0 15,-5-2-9-15,0 0 12 0,8 0-12 0,-2 5 12 0,-1-3-12 16,0-2 12-16,6 3-12 0,-3-3 12 0,0 4-12 0,-3-1 0 16,-5-3 9-16,8 0-9 0,3 0 12 0,-6 0-3 15,-5 0 0-15,8 0 0 16,0 0 13-16,2 0 2 0,-4 0 1 0,1 0 0 0,1 0-14 0,0 0-3 16,0 0-8-16,0 0 12 0,-8 0-12 0,8 0 0 0,3 0 0 0,-3 0 0 15,-8 0 0-15,8 0 12 16,0 0-3-16,0 4-1 0,-3-4 1 0,3 0 0 15,0 0 0-15,0 0 0 0,0 0-1 0,-3 0-8 0,-5 0 12 0,8 3-4 16,2-3-8-16,-2 0 0 16,-2 0 0-16,2 0 0 0,2 0 0 0,-2 0 0 0,-3 0 8 0,3 0-8 15,0 0 0-15,0 0 0 0,0 0 0 0,-3 0 0 16,1 0 0-16,2 0 0 0,2 0 8 0,-2 0-8 16,-3 0 0-16,1 0 0 0,4 0 0 0,-2 0 8 15,-2 4-8-15,1-1 0 0,4-3 0 0,-3 0 8 16,0 0-8-16,3 0 12 0,-6 0-12 0,3 0 12 0,5-3-3 15,-5 3 0-15,-3-4 0 0,6 4 0 16,-1 0-9-16,1 0 10 0,-3 0-10 0,0 0 10 0,2 0-2 0,1-3-8 16,-11 3 12-16,8 0-4 0,0 0 0 0,2 0 0 15,-2 0 0-15,0 0 0 0,-2 0-8 16,2 0 8-16,-3 0-8 0,3 0 8 0,-8 0-8 16,8 0 0-16,-8 0 0 0,8 0 8 0,-3 0-8 0,3 0 0 15,-3 0 0-15,3 0 0 16,-3 0 0-16,1 0 0 0,2 0 0 0,-3 3 0 0,0-3 0 0,1 0 0 15,-1 0 0-15,0 0 0 0,3 0 0 0,-3 0 0 16,1 0 0-16,2 4 0 16,-3-4 0-16,0 3 0 0,3-3 0 0,-3 0 0 0,1 0 0 0,-1 2 0 15,-5-2 0-15,5 0 0 0,1 0 0 0,-1 5 0 0,0-3-12 16,0-2 12-16,1 0-9 0,-1 5 9 16,0-3 0-16,1-2 0 0,-1 2 0 0,-2 3 0 15,4-2 0-15,-4-3 0 0,2 4 0 0,3-1 0 16,-2-3 0-16,-1 0 0 0,0 4 0 0,0-1 0 0,3-1 0 0,-2-2 0 15,-1 0 0-15,3 5 0 0,0-3 0 0,0-2 0 16,-3 0 0-16,3 0 0 16,0 0 0-16,0 0 0 0,3 0 0 0,-4 0 0 0,1 0 0 0,0 0 9 15,0 0-9-15,3 0 0 0,-3 0 9 0,0 0-9 16,0 0 10-16,0-2-2 0,0 2-8 16,-1-5 12-16,1 5-3 0,-2 0-1 0,2-2 0 0,-3 2 0 15,3-3-8-15,0 3 0 0,-8 0 0 0,8-4 0 16,-3 4 0-16,3 0 0 15,0 0 0-15,0 0 0 0,0-3 0 0,0 3 0 0,-3-4 0 0,3 4 0 16,0 0 0-16,2 0 8 0,-2-3-8 0,3 3 0 16,0-5 0-16,2 3 0 0,-3 2 0 0,1 0 0 15,2-2 0-15,0 2 8 0,-5-5-8 0,3 5 0 16,0 0 0-16,-1 0 0 0,1 0 0 0,-1-2 0 0,-2 2 0 0,3 0 0 16,-1 0 0-16,-2 2 0 0,3-2 0 15,-3 0 0-15,0 0 0 0,2 0 0 0,-2-2 0 0,0 2 0 16,0 0 0-16,0 0 0 0,-3 0 0 0,3 0 0 15,-2 0 0-15,2 0 0 0,-3 0 0 16,-5 0 0-16,8 0 0 0,0 0 0 0,-3 0 0 0,-5 0 0 16,5 0 0-16,3 0 0 0,-2 2 0 0,-1-2 0 15,-5 0 0-15,8 0 0 0,-8 0 0 16,5 0 0-16,0 0 0 0,3 0 0 0,-2 0 0 0,-4 0 0 0,-2 0 0 16,8 0 0-16,-5 0 0 0,2 0 0 15,-5 0 0-15,5 0 0 0,1 0 0 0,-6 0 0 0,8 0 0 0,-8 0 0 16,2 0 0-16,-2 0 0 15,6 0 0-15,-6 0 0 0,5 0 0 0,0 0 0 0,0 0 0 0,1 0-11 16,-6 0 11-16,5 0 8 0,0-2-8 0,1-3 11 16,-4 5-11-16,4 0-9 15,-6 0 9-15,0 0-13 0,5 0 13 0,0-2 12 0,0-1-3 0,-5 3 0 16,0 0-9-16,6 0-11 0,2-4 3 0,-6 4 0 16,-2 0 8-16,6 0 11 0,2 0-3 0,-6 0 0 15,3 0-8-15,1 0 0 0,-6 0 0 0,5 0 0 16,0 0 0-16,1 0 0 0,-6 0 0 0,0 0 0 15,0 0 0-15,0 0 0 0,0 0 0 0,0 0 0 0,2 0 0 0,-2 0 0 16,0 0 0-16,6 0 0 16,-1 4 0-16,-5-4 0 0,0 0 0 0,0 0 8 15,0 0-8-15,0 0 8 0,5 0-8 0,-5 0 8 0,5 0-8 0,-5 0 0 16,0 0-12-16,0 0 12 16,0 0 0-16,0 0 0 0,0 0 0 0,0 0 0 0,6 0 0 15,-6 0 0-15,0 0 0 0,0 0 0 0,0 0-9 0,0 0 9 16,0 0 0-16,0 0 0 15,0 0-11-15,0 0 11 0,0 0-10 0,0 0 10 16,0 0-24-16,0 0 0 0,8 3 1 0,-8-3-665 16,8 0-132-16</inkml:trace>
  <inkml:trace contextRef="#ctx0" brushRef="#br0" timeOffset="96983.32">18677 907 1407 0,'0'0'62'0,"5"-3"14"0,3-1-61 0,8-6-15 16,5 3 0-16,3-5 0 16,5 1 73-16,3-1 12 0,0-5 3 0,2 3 0 15,6 0-34-15,2 0-6 0,6 2-2 0,2-9 0 16,3 12-24-16,0-5-5 0,0 2-1 0,0 0 0 0,-3 0 5 16,5 5 1-16,1 0 0 0,0-7 0 0,2 12-22 15,-3-5 0-15,-2 0 0 0,0 0 0 0,0 4 0 0,0-4 0 16,0 5 0-16,-5-3 0 15,-3 5-31-15,-3 0-10 0,-5 0-3 0,-3 5 0 16,-2-3-118-16,-5-2-24 0,17 0-5 0,-17 7-1 0</inkml:trace>
  <inkml:trace contextRef="#ctx0" brushRef="#br0" timeOffset="97227.22">19878 991 1555 0,'-18'7'68'0,"10"0"16"0,0 3-68 0,-3 6-16 0,-2 3 0 0,0 5 0 16,2 6 66-16,1 8 10 0,-4 2 1 0,1 7 1 15,-3 0-38-15,3 2-7 0,-6 5-1 0,1-4-1 16,-1 4-20-16,1 0-11 0,2-12 12 0,3 5-12 0,0-2 0 15,2-5 0-15,0-9 0 0,3 1-581 16,3-1-116-16</inkml:trace>
  <inkml:trace contextRef="#ctx0" brushRef="#br0" timeOffset="97482.56">20394 1151 1893 0,'0'0'41'0,"5"0"9"0,1 0 2 0,2 0 2 0,0 0-43 0,-1 0-11 15,1 5 0-15,0-3 0 0,0 5 32 0,-2-4 4 0,-1 8 0 16,0-1 1-16,-2 2-37 0,-1-5 0 0,-2 0 0 0,-2 9 0 31,2-4-82-31,-3 0-11 0,-10 11-3 0,0-6 0 0</inkml:trace>
  <inkml:trace contextRef="#ctx0" brushRef="#br0" timeOffset="97643.3">20278 1610 1440 0,'0'0'128'15,"2"7"-103"-15,1 0-25 0,0-5 0 16,2 8 78-16,3-6 10 0,0 3 3 0,0-4 0 16,0 4-45-16,0 0-9 0,-3-7-1 0,5 2-1 31,-2 5-79-31,3-7-15 0</inkml:trace>
  <inkml:trace contextRef="#ctx0" brushRef="#br0" timeOffset="97883.87">21455 937 1728 0,'5'-2'153'0,"-5"-3"-122"0,0 5-31 0,0 0 0 15,0 0 69-15,8 5 8 16,-5 4 2-16,2-2 0 0,-5 10-42 0,0 6-8 15,-5 1-1-15,-3 11-1 16,-3 0-9-16,1 8-2 0,-1 4 0 0,-2 2 0 0,0 3-8 0,0-10-8 16,-1 5 9-16,1 0-9 0,3 3 0 0,-1-13-20 0,3 3 4 15,0-2-940-15</inkml:trace>
  <inkml:trace contextRef="#ctx0" brushRef="#br0" timeOffset="98253.3">22077 1182 1785 0,'5'-14'159'0,"-5"7"-127"0,3-3-32 0,-1 3 0 0,-2 7 82 15,0 0 10-15,0 0 3 0,0 0 0 0,0 0-31 0,0 7-7 16,-2 7-1-16,-1 3 0 0,-5 2-39 0,3 4-8 16,-6 5-1-16,6-4-8 0,-3-1 9 0,0 3-9 15,3-2 0-15,2-3 9 0,1-2-9 0,2-3 0 16,2 1 9-16,6-3-9 15,0 0 0-15,3-12 0 0,2 12 0 0,3-14 0 0,2 3 10 0,1-6 1 16,5 3 0 0,-1-4 0-16,7-8-11 0,-1-2 12 0,5 4-12 0,0-6 12 15,1-5-12-15,-1 2 8 0,-5-5-8 16,0-4 8-16,-2 2-8 0,-6-7 8 0,-2 3-8 0,-6 2 8 0,-3-8 0 0,-4 8-8 0,-4 0 12 16,-7 0-4-16,-3 4 0 0,-8 1 0 15,-8-1 0-15,-2 5 0 0,-8-2-8 0,-3 14 0 16,-1-5 0-16,-4-2 0 0,2 12 0 0,-2-3 0 15,-3 5 0-15,0 0 0 0,0 7-12 0,0 0 1 0,0 0 1 0,6 5 0 32,-1-5-39-32,5 7-8 0,4 0-2 0,2 3-638 0,2-8-128 15</inkml:trace>
  <inkml:trace contextRef="#ctx0" brushRef="#br0" timeOffset="99638.47">19460 2259 1958 0,'-10'-9'43'0,"4"4"9"15,4 2 1-15,-4 1 3 0,4-3-45 0,-4 5-11 0,4 5 0 0,-4 5 0 16,1-3 23-16,-3 9 2 0,3 8 1 0,-6 1 0 15,1 6-15-15,-3 2-3 0,-3 5-8 0,0 2 12 16,0-8-12-16,-3 8 0 0,1-2 0 0,-3 2 0 0,0 2 0 16,2-4 0-16,-2 0-11 0,5-5 11 15,0-3-203-15,5-4-33 16</inkml:trace>
  <inkml:trace contextRef="#ctx0" brushRef="#br0" timeOffset="99883.51">19497 2266 1627 0,'11'-24'72'0,"-6"15"15"0,0-3-70 0,3 3-17 0,0-1 0 0,0 1 0 15,0 2 102-15,0-2 17 0,0 4 3 0,3 3 1 16,-1 2-61-16,1 2-12 16,-3 5-2-16,2 2-1 0,-2 1-24 0,0 4-5 0,0 7-1 0,0 3 0 15,-3 1-17-15,3 6 0 16,-3-5 0-16,1 7 0 0,-1 2 0 0,0-4 0 15,1 2 0-15,-1-8 0 0,-2 6 0 0,-1 0 0 0,4-6 0 0,-4 4 0 32,3-8-44-32,-2 7-2 0,0-4-1 0,-1-1 0 15,-2-4-35-15,0-3-7 0,-2 6-2 0,-1-8-761 0</inkml:trace>
  <inkml:trace contextRef="#ctx0" brushRef="#br0" timeOffset="100036.13">19465 2758 1094 0,'-8'-15'97'0,"1"6"-77"0,-1-7-20 0,0 1 0 0,0-1 133 0,0 4 23 15,2-7 5-15,1 8 1 0,3-6-47 0,-4 3-10 16,4 0-1-16,2 2-1 0,0 0-36 0,2 1-7 16,1 4-2-16,2-8 0 0,0 6-58 0,3 0 0 15,0-3 0-15,6 3 0 0,-1-1-14 0,3-2 5 16,0 3 1-16,2 7-650 16,3-10-130-16</inkml:trace>
  <inkml:trace contextRef="#ctx0" brushRef="#br0" timeOffset="100378.41">20087 2235 2257 0,'0'0'49'0,"0"-7"11"0,0 0 1 0,3-2 3 0,-3-1-51 0,0 1-13 0,0 2 0 0,0-7 0 16,0 7 36-16,-3 4 4 0,1-6 0 0,-1 2 1 16,0 2-26-16,1-2-6 15,-1 7-1-15,-2 0 0 0,-1 0-8 0,1 0 0 0,0 5-10 0,-3 2 10 31,0-5-28-31,0 5 0 0,0 0 0 0,-3 3 0 16,4-1-21-16,-1 3-4 0,0-3-1 0,0 1 0 0,2 6 29 0,1-2 5 16,2 3 2-16,-2-1 0 0,3 6 18 0,-1-4 0 0,-2 4 0 0,2 1 0 15,0 1-8-15,1 1 8 0,2 4-12 0,0-3 12 16,0 4 0-16,2-6 0 0,1 1 8 0,0 1-8 16,-3 3 0-16,2-6 0 0,4 1 0 0,-4-1 0 0,-2 1 0 15,0-1 0-15,3-4 0 0,-1 5 0 0,-2-8 0 0,3 5 9 16,0-4-9-16,-1 1 12 0,6-6-12 15,-2 0 0-15,-1-5-10 0,0 5 10 16,6-3-130 0,-1-6-20-16</inkml:trace>
  <inkml:trace contextRef="#ctx0" brushRef="#br0" timeOffset="100797.23">20339 2494 1267 0,'0'0'112'16,"2"-7"-89"-16,-2 2-23 0,0 1 0 0,0 4 121 0,3-5 20 0,-3 5 4 0,0 0 1 16,0 0-81-16,2-2-16 15,-2 2-3-15,0 0-1 16,0 0-20-16,0 0-4 0,0 0-1 0,0 0 0 0,0 0-20 0,0 0 0 0,0 0 0 0,0 0 0 16,0 0 0-16,0 0 0 0,0 0 0 0,3 2 0 15,2 7 0-15,-5-2 0 0,0 0 0 0,0 1 0 16,3-1 0-16,-3 0-12 15,0 0 4-15,0-3 0 0,0 3 8 0,0 0 12 0,0 1-2 16,-3-1-1-16,3-7-9 0,0 2 0 16,0 7 0-16,0-9 0 0,-2 0 0 0,2 0 0 0,2 7 0 0,-2-7 0 15,0 5 0-15,0-5 0 0,0 2 0 0,0-2 0 16,0 0 0-16,0 0 0 0,-2 8 0 0,2-8 0 16,0 7 0-16,0-5 0 0,0 5 0 0,0-2 0 15,0-1 0-15,0 1 0 0,0 2 0 0,-3-4 0 0,3-3 0 0,-3 7 0 16,3-7 0-16,3 7 0 15,-6-5 0-15,3 7 0 0,0-9 0 0,0 7 0 16,0 0 0-16,0 1 0 0,-2-1 0 0,2 0 0 0,-3 2-9 16,3-2-1-16,0-5 0 0,3 6 0 0,-3 1 10 0,0-2 0 31,0 2 0-31,2-2 0 0,-2 1-15 0,3-1 3 0,-3 2 0 0,3-2 0 31,-3 7-39-31,2-4-7 0,1 4-2 0,-3-3-742 0</inkml:trace>
  <inkml:trace contextRef="#ctx0" brushRef="#br0" timeOffset="101489.37">20135 2527 403 0,'0'0'36'0,"0"-7"-36"16,-3 7 0-16,3 0 0 0,0 0 282 0,0 0 50 15,3-7 9-15,-3 5 3 0,5 2-232 0,-2-7-47 16,2 4-9-16,0-2-1 0,1 3-29 0,2-3-6 0,-1 3 0 16,1-3-1-16,0 1-19 0,0-1 8 0,0 3-8 0,0-3 0 15,0-2 0-15,0 4 0 0,3 3 0 0,-3-7 0 16,0 7 0-16,-3 0 0 0,0-2 0 0,0 2 0 16,1-5-10-1,-1 5 1-15,0 0 0 0,-5 0 0 0,0 0 9 0,0 0-12 0,6 5 12 0,-4-3-12 16,1 3 12-16,2-3-8 0,-5 8 8 0,3-3-8 15,-1 2 8-15,-2 3 0 0,0-2 0 0,3-1-8 16,2 5 8-16,1 0 0 16,-1-2 0-16,0 4 0 0,-2-4 0 0,0 5-8 0,-1-8 8 15,1 5 0-15,-3 3 0 0,2-3 0 0,4-3 0 16,-6 11 0-16,0-13 0 0,0 7 0 0,0-1 0 16,0-6 0-16,0 5 0 15,0-4 0-15,0 4 0 0,0-5 0 0,0 0 0 0,2 3 0 0,-2-2 0 0,6-1 0 16,-4 0 0-16,1-4 0 0,2 2 0 0,1 0 0 0,-1-4 0 15,-5-3-10-15,0 0 10 0,8 2-13 16,0-2-35-16,2 0-8 16,-2-2 0-16,0-5-1 0</inkml:trace>
  <inkml:trace contextRef="#ctx0" brushRef="#br0" timeOffset="101691.72">20360 2188 576 0,'-11'-2'51'0,"6"-3"-41"0,2 1-10 0,1-1 0 0,-1 3 289 0,3-3 56 15,-3 5 11-15,3 0 3 0,0 0-252 0,0 0-51 16,0 0-9-16,8 0-3 0,-8 0-28 0,8 5-7 16,0-3-1-16,0 5 0 15,0 0-88-15,3-5-19 0,10 5-3 0,-3 0-1 0</inkml:trace>
  <inkml:trace contextRef="#ctx0" brushRef="#br0" timeOffset="102066.64">20571 2172 1904 0,'0'0'42'0,"-2"-2"9"0,2 2 1 0,0 0 1 0,0 0-42 0,2-5-11 0,-2 5 0 0,6-3 0 0,2 3 24 16,-3 0 4-16,3 0 0 0,-3 0 0 15,0 0-18-15,3 0-10 0,0 3 12 0,-2 2-12 16,-1-3 0-16,3 5 0 0,-3 0 0 0,0-5 0 16,1 5-24-16,-4 0 2 0,1 1 0 15,0-1 0-15,-3-3-4 16,2 8-1-16,-2 0 0 0,0 2 0 0,0 0 27 0,-2 5-10 0,2 2 10 0,0 3 0 0,0-1 0 16,0 1-8-16,0 1 8 0,2 8 0 0,-2-2 0 15,3 0 0-15,-3-1 0 0,3-4 0 0,-1 12 0 16,1-13 0-16,-3 8 0 0,2-2 0 0,-2-8 0 0,3 1 0 15,-3 4 0-15,3-9 0 0,-3 5 0 0,0-8 0 16,2 5 0-16,-2-4 0 0,-2-1 0 0,-1-6 8 16,0 4-8-16,1-5 9 0,-1 0-1 15,-2-2 0-15,0 1 0 0,-1-1 0 0,4 0 0 0,-4-5-8 0,1 3 12 0,0-3-4 16,-3-2-8-16,0 2 0 16,0-2 0-16,-3-2 8 15,3 2-30-15,-2-2-6 0,2-3-2 16,-3 3-786-16</inkml:trace>
  <inkml:trace contextRef="#ctx0" brushRef="#br0" timeOffset="102239.82">21016 2424 2174 0,'3'-10'48'0,"-3"10"9"0,0-5 3 0,0 5 1 0,0 0-49 0,5 0-12 0,3-2 0 0,0 2 0 15,0 2 20-15,0 3 2 0,2 5 0 0,-2-8 0 16,0 5-33-16,0 7-6 0,-3-5-2 0</inkml:trace>
  <inkml:trace contextRef="#ctx0" brushRef="#br0" timeOffset="102389.19">21003 2694 1785 0,'5'-2'159'0,"-5"2"-127"0,0 0-32 0,3 0 0 0,5 0 92 0,-1-5 13 0,1 5 3 0,6 0 0 0,-1 5-56 0,0-3-10 16,6-2-2-16,-4 5-1 0,1-3-39 0,-2 0-8 15,-4 3-2-15</inkml:trace>
  <inkml:trace contextRef="#ctx0" brushRef="#br0" timeOffset="102831.23">21717 2299 2372 0,'3'-10'52'0,"-1"3"12"0,1 0 1 0,2 5 1 0,3-7-53 0,3 2-13 0,2 2 0 0,3 3 0 16,0-3 54-16,2 5 8 0,3 0 2 0,6 0 0 15,-6 5-26-15,0-3-5 0,-2 5-1 0,2 0 0 16,-3 0-32-16,-2 0 0 0,-2-2 0 0,-4 7 0 15,1-1 0-15,-3 1 0 0,-6-5 0 0,-2 5 0 16,-2 0-28 0,-4-1-13-16,-4-1-3 0,-1 4 0 15,1-5 1-15,-6 3 0 0,0 0 0 0,-3 0 0 0,3-3 22 0,1 0 4 0,-1-2 1 0,2 8 0 0,4-13 16 16,-1 7 0-16,6-2 0 0,0 0 0 0,-1-2 0 16,4 0 0-16,-1 2 0 0,3-2 0 0,3 2 0 0,2 2 12 15,0-7-1-15,3 5-1 16,6 1 15-16,-1 1 3 0,5 0 1 0,3-2 0 0,1 0-17 0,1 8-3 15,1-6-1-15,3 5 0 0,-1-4-8 0,1 6 0 16,-1-2 0-16,-2 0 0 0,0 3 0 0,-6-1 0 16,1 1 0-16,-1 1 0 0,-5-3 0 0,1 1 0 15,-4-2 0-15,-2 3 0 0,-2-3 0 16,-4-3 0-16,-2 4 0 0,-2-1 0 0,-4-5 0 0,1 8 8 16,-8-3-8-16,-1-5 8 0,-4 7-8 0,-3-1 0 15,-6 1 0-15,-4 1 0 0,-4-3 0 0,-2 2-17 16,-5 1 4-16,-1 6-730 0,4-2-145 0</inkml:trace>
  <inkml:trace contextRef="#ctx0" brushRef="#br0" timeOffset="105698.73">20037 12158 403 0,'0'0'36'0,"0"0"-36"15,0 0 0-15,0 0 0 0,0 0 163 0,0 0 25 16,0 0 6-16,0 0 1 0,0 0-55 0,0 0-10 15,0 0-2-15,0 0-1 0,0 0-43 0,0 0-9 16,0 0-2-16,0 0 0 0,0 0-41 0,0 0-8 16,0 0-1-16,0 0-1 0,0 0-11 0,0 0-3 15,0 0 0-15,3 7 0 0,2 0-8 0,-5 2 8 0,2 1-8 0,-2 4 8 16,3 0-8-16,0-2 0 0,-1 9 0 0,-2-5 0 16,0 6 22-16,3-4-1 15,0 4 0-15,-1-4 0 0,1 6-7 0,0-1-2 0,-1 1 0 16,1-3 0-16,0-2-12 0,2 4 0 0,-5 1 8 0,3-1-8 15,2 3 0-15,-3 3 0 0,-2-4 0 16,3-1 0-16,0-1 8 0,-1 1-8 16,-2-1 0-16,3 3 9 0,-3-2-9 0,0-3 0 0,0-2 0 0,0 4 8 15,-3-1-8-15,3-6 0 0,0 5 0 0,0-2 8 16,0 2-8-16,0-2 0 0,0-3 0 0,0 6-11 16,0-4-5-16,0 4 0 0,0-6-1 0,0 1 0 15,0-1-115-15,3 0-24 0,-3-1-4 0,0-6-581 16</inkml:trace>
  <inkml:trace contextRef="#ctx0" brushRef="#br0" timeOffset="106248.33">20788 12125 1148 0,'0'0'51'0,"0"0"10"0,6 2-49 0,-6-2-12 0,0 0 0 15,0 0 0-15,0 0 70 0,2 5 11 0,4-3 3 0,-1-2 0 16,3 0-42-16,-3 0-8 0,3 0-2 0,-3 0 0 15,1 5-32-15,2-3 0 0,-3 1 0 0,0 4 0 16,-2 0 19-16,2 2-3 0,0-2-1 0,-2 5 0 16,0 0 27-16,-1 2 6 0,1 2 0 0,0 1 1 0,2-1-25 0,-2 1-4 15,-1 4-2-15,1-2 0 0,2 4-3 16,-2 1-1-16,-1 4 0 0,1-2 0 0,0-3-14 16,2 3 0-16,-2 5 0 0,-1-1 0 0,1 3 0 15,0 5 0-15,-1-5 0 0,1 5 0 0,-1-6 0 0,4 8 0 16,-1-7-8-16,-2 3 8 0,-1-8 0 0,1 2 0 15,0 3 0-15,2-4 0 0,-2-4 0 0,-1-1 0 16,4 0 0-16,-1-8 0 16,3 5-103-16,-3-9-17 0</inkml:trace>
  <inkml:trace contextRef="#ctx0" brushRef="#br0" timeOffset="107123.41">20092 11436 403 0,'0'0'17'0,"0"0"5"0,0 0-22 0,0 0 0 0,0-5 0 0,-2-2 0 16,2 7 376-16,0-2 72 0,0 2 13 0,0 0 3 0,0 0-331 0,0 0-66 16,0-7-14-16,0 7-2 15,2-3-29-15,-2 3-6 0,0 0 0 0,0 0-1 16,0 0-7-16,8-4 0 0,-2 4-8 0,-1 4 12 15,0-1-3-15,3-3-1 0,0 0 0 0,0 4 0 16,0-1-8-16,3-3 0 0,-3 0 0 0,-1 2 0 0,1-2 0 0,3 5 0 16,-3-5 0-16,3 0 0 15,-4 0 0-15,4 0 0 0,-3 2 0 0,0-2 0 16,0 0 0-16,0 0 0 0,-3 0 0 0,3 0 0 0,-3 0 0 0,1 0 10 16,-6 0-10-16,5 0 10 0,-2 0-10 15,-3 0 0-15,0 0 0 16,5 0 0-16,-3 0 0 0,-2 0 0 0,6 0 0 0,-6 0 0 0,0 0 0 0,5 5 0 15,0-3-10-15,-5-2 10 0,0 0-8 16,3 0 8-16,-3 0 0 0,5 7-9 0,-2-4 9 16,-3-3 0-16,5 4-9 0,-2-1 9 0,2 1 0 0,-2 3 0 0,-3-2 0 15,2 2 0-15,-2 0-9 16,0 3 9-16,0-3-13 0,0 2 13 0,0 3-11 16,0 0 11-16,-2-5-10 0,-1 7 10 0,1-5-10 0,-1 5 10 0,0-4-10 15,1 4 10-15,-1-5 0 0,3 5 0 16,-3-4 0-16,-2-1 0 0,5 5 0 0,-3 0 0 0,3-4-12 31,-2 4-14-31,4-2-3 0,1-1-1 0,0 1-627 16,-1 2-126-16</inkml:trace>
  <inkml:trace contextRef="#ctx0" brushRef="#br0" timeOffset="108150.12">20344 12412 345 0,'0'0'31'0,"0"0"-31"0,0 0 0 0,0 0 0 16,-3-7 322-16,3 7 58 0,0-5 12 0,0 0 3 16,3-2-284-16,-3 5-57 0,2-5-11 0,1 0-3 15,0 5-23-15,-3-3-5 16,2-2 0-16,-2 4-1 0,6 1 8 0,-1-3 1 0,3-2 1 0,-3 5 0 16,-5 2-21-16,13-2 0 0,-2 2 0 0,0-5 0 15,2 5 0-15,-3 0 0 0,4 5 0 0,-4-3 0 16,-2 0-13-16,3 3-7 0,-3-3-2 0,0 5 0 15,-3-4 0-15,0 4 0 0,1-2 0 0,-1 2 0 16,-3-3-1-16,1 3 0 0,-3-7 0 0,3 7 0 0,-3-7 23 0,0 7 0 16,2-4 0-16,-2 4 0 15,-2 0 0-15,2 2 0 0,-6-2 0 0,4 0 0 16,-1 3 0-16,-2-3 0 0,0 2 0 0,-3-2 0 16,0 0 0-16,0 3 0 0,0-3 0 0,0 5 0 15,0-1 0-15,-3-4 0 0,3 3 0 0,3 2 0 16,0-3 0-16,-3 0 0 0,5 1 0 0,-2-3 0 0,2 5 0 0,1-8 0 15,-1 3 0-15,0 3 0 16,3-3-20-16,0 0-10 0,0-7-2 0,3 7 0 16,-3-7-102-16,5 2-21 0,-5-2-4 0,8 7-1 0</inkml:trace>
  <inkml:trace contextRef="#ctx0" brushRef="#br0" timeOffset="108369.97">20524 12870 2199 0,'0'0'97'0,"0"0"21"0,-6 0-94 0,1 5-24 0,5-5 0 0,0 0 0 16,0 0 41-16,0 0 4 0,0 0 1 0,0 0 0 15,3-5-46-15,-3-2 0 0,0 5-12 0,0 2 2 32,2-2-31-32,-2 2-7 0,0 0 0 0,3-5-614 0,-3 5-122 0</inkml:trace>
  <inkml:trace contextRef="#ctx0" brushRef="#br0" timeOffset="125428.96">16637 10836 403 0,'8'2'17'0,"-8"-2"5"0,0 0-22 0,0 0 0 0,0 0 0 0,0 0 0 16,-3 8 176-16,3-8 32 0,0 0 5 0,0 0 2 16,-5 0-169-16,5 0-34 0,0 0-12 0,0 0 9 15,0 0-9-15,0 0 0 0,0 0 0 0,0 0-11 16,0 0 11-16,0 0 0 0,0 0 8 0,0 0-8 16,0 0 36-16,0 0 4 0,0 0 0 0,0 0 0 0,-5 7 17 0,5-7 4 15,0 0 1-15,0 0 0 0,-8 0-23 0,2 0-5 16,6 0-1-16,0 0 0 0,-2 0-1 15,-3-3-1-15,5 3 0 0,0 0 0 0,0 0-31 0,-6 0 0 16,1-4 0-16,0 4 0 0,5 0 0 16,0 0 0-16,-6 0 0 0,1 0 0 0,0 0 0 0,5 0 0 15,-5 0 0-15,-1 0 0 0,6 0 15 0,0 0 0 16,-5 4 0-16,-3-4 0 0,3 3 1 0,-1-3 0 16,4 0 0-16,-4 0 0 15,1 4 16-15,0-4 3 0,5 0 1 0,-3 0 0 0,-2 0-36 16,0 0 0-16,2 0 0 0,-2 0 0 0,-1 0 13 15,4 0-4-15,-4 0-1 0,4 0 0 0,2 0-8 0,-5 0 0 16,-3 0 0-16,2 0 0 0,4 0 0 0,-4 0 0 16,1 3 0-16,0-3 8 0,0 2 7 0,-1-2 1 15,-4 0 0-15,2 5 0 0,0-5 1 0,0 0 1 16,0 2 0-16,0-2 0 0,-3 0-7 0,1 0-2 0,4 0 0 0,-1 5 0 16,-1-5 1-16,0 0 0 0,2 2 0 0,1-2 0 15,-3 0-10-15,-2 0-14 0,2 5 3 0,0-3 1 16,-3-2 10-16,3 3 0 0,-2-3 0 0,2 0-8 15,-3 0 8-15,0 0 0 0,1 0 0 0,-3 0 0 16,2 0 0-16,1 0 0 0,-1 0 0 0,0 0 0 16,1 0 0-16,-1 4 0 0,1-4 0 0,2 0 0 15,-3 0 13-15,0 0-1 0,1 0-1 0,2-4 0 16,-3 4-11-16,1 0 0 0,-1 0 0 0,1 0 0 16,-1 0 0-16,3 0 0 0,-2 0 0 0,-1 4 0 15,0-4 0-15,1 0 0 0,-3 0 0 0,2 0 0 16,0 0 0-16,1 3 0 0,-3-3 0 0,2 0 0 15,0 4 0-15,-2-4 0 0,3 3 0 0,-1-3 0 0,-2 0 0 16,2 0-9-16,1 4 9 0,-1-4 0 0,-2 3 0 0,2-3 0 16,-2 0 0-16,2 0 0 15,-2 2 0-15,3-2 0 0,-1 0 0 0,0 0 0 0,-2 5 0 0,5-3 0 16,-2-2 0-16,-1 5 0 0,-2-3 0 0,2-2 0 16,-2 0 0-16,0 2 0 0,0 3 0 15,-1-2 0-15,-2-3 0 0,3 0 0 0,3 4 0 0,-4-1 0 16,1-3 0-16,0 0 0 0,0 4 8 0,0-4 3 15,5 0 0-15,0 0 0 0,-6 0-11 0,1-4 0 16,0 4 0-16,0 0 0 0,-3-3 0 0,3 3 0 16,-1-4-10-16,1 4 10 0,3 0 0 0,-1 0 0 0,-2 0 0 15,2 0 10-15,-2 0-10 0,2 0-11 16,-2 0 3-16,3 0 0 0,-4 4 8 0,4-4 0 16,-3 0 0-16,-1 0 0 0,-2-4 0 0,3 8 0 0,0-4 0 0,-6 3 0 15,1-3 0-15,2 0 9 0,3 0-9 0,-3 4 10 16,-3-1-10-16,4-1 0 15,-4-2 0-15,3 5 8 0,-2-3-8 0,-1-2 0 0,1 0 0 16,-1 0 0-16,1 5 0 0,2-3-14 0,-3-2 3 0,6 0 1 16,-3 7 10-16,0-4 0 0,0-3 0 0,0 0 0 15,-2 4 0-15,-1-1 0 0,1-3 0 0,2 4 0 16,-5-1 0-16,2-3 14 0,3 4-3 0,-2-4-1 16,-3 0-10-16,2 0 0 0,3 0 0 0,-2 3 0 15,2-3 0-15,-3 2-14 0,4-2 3 0,-1 0 1 16,2 5 10-16,1-5 0 0,3 0 0 0,-4 0 0 0,1 2 0 0,0-2 0 15,2 5 0-15,-2-3 0 0,-3-2-10 16,3 7 10-16,0-4-12 0,0 4 12 0,-3-7 0 0,0 4 0 16,0-1 0-16,0-1 0 0,0 3 0 0,3-5 8 15,0 2 0-15,-3-2 1 0,3 5-9 0,-3-3 0 16,3-2 0-16,-3 0 0 0,2 0 0 0,1 0 0 16,3 0 0-16,-4 0 0 0,4 0 0 0,-1 5 0 15,3-10 0-15,-2 5 0 0,2 0 0 0,-3 0 0 16,3 0 0-16,0 0 0 15,0 0 0-15,0-2-11 0,0 2 3 0,1-5 0 0,-4 5 8 0,6-2 0 16,-3 2 0-16,0-5 0 0,-3 5 0 0,3 0 11 16,0 0-3-16,0-2 0 0,0 2-8 0,1-3-11 15,-1-1 3-15,0 1 0 0,0-1 8 0,-3 4 0 16,3-3 0-16,0 3 0 0,0-4 9 0,0 1-9 16,3 3 12-16,-3 0-12 0,0-2 0 0,0 2 0 0,0-5-15 0,0 5 5 15,3 0 10-15,0 0 0 0,-3 0 0 0,3 0 0 16,-1 0 0-16,-2 0 0 0,3 0 0 15,0 0 0-15,-1 0 0 0,1 0 0 0,0 0 0 0,0 0 0 16,-1 0 0-16,1 0 0 0,-3 0 0 0,3 5 0 16,0-3 0-16,-3-2 0 0,5 0 0 0,-5 0 0 15,8 0 0-15,-5 0 11 0,5 0-3 16,-6 0 0-16,-2 0-8 0,8 0 0 0,-5 0 0 0,5 0 0 16,-5 0 0-16,-3 0 0 0,0 0 0 0,5-2 0 15,-5-3 0-15,3 5 0 0,0 0 0 0,0-2 0 16,-1-3 0-16,1 5 0 0,0 0 0 0,-1 0 8 0,1-2-8 15,2 2 0-15,-2-3 0 0,0-1 8 0,2 4-8 16,-2 0 0-16,0 0 0 0,2-3 0 0,-2-1 0 0,2 4 0 16,0-3 0-16,3 3 0 0,0 0 12 0,-2-4-4 15,-1 1 0-15,-2-4 0 16,2 5-8-16,3-3 0 0,-2 3 0 0,2-3 0 16,-3 3 8-16,3-5-8 0,0 4 0 0,-3-1 8 0,3-6-8 0,0 8 0 15,-2-5 0-15,2 2 8 0,0-4-8 0,0 6 0 16,0-4 0-16,0 0 0 0,0 0 0 0,-3 0 0 15,3-2 0-15,-3-1 0 0,3 3 0 0,-2-2 0 16,2-3 8-16,-3 7-8 0,3-6 0 0,0 3 0 16,0-1 0-16,0 2 0 0,0 0 0 0,-3-2 0 0,3 2 0 0,-2-3 0 15,2 3 0-15,-3 0 0 0,3-2 0 0,-3-1 0 16,3 3 0-16,0-2 0 16,0-3 0-16,-2 3 0 0,-1-1 8 0,0 1-8 0,3-3 0 0,-2 0 8 15,-1 0-8-15,1 3 0 0,2-5 9 16,-3 5-9-16,3-1 0 0,0 1 0 0,-3-3 0 0,1 3 0 15,-1-1 0-15,0-4 0 0,1 7 0 0,-1-2 0 16,0 2 0-16,-2-3 0 0,5 3 0 16,-3 0 0-16,1 0 0 0,-1-2 0 0,3 1 0 0,-2 1 0 15,2-2 0-15,0 2 0 0,-3-2 0 0,3 1 0 16,3 1 0-16,-3-2 0 0,2 2 0 0,-2-2 0 16,0-1 0-16,3-2-8 0,-1 8 8 0,1-3 0 15,-3 0 0-15,5-3 0 0,-2-2 0 0,2 10 0 16,1-5 0-16,-1 0 0 0,-2 0 0 0,-1-3-8 15,3 8 8-15,-2-5 0 0,2 2 0 0,-2-4-8 0,0 7 8 16,-1-3 0-16,1-2 0 0,0 5 0 0,-3-1 0 0,0 3 0 16,2-5 0-16,-2 5 0 0,3-7 0 0,-3 7 0 15,0 0 0-15,0 0 0 0,0 0 0 16,0 0 0-16,0 0 0 0,3-2 0 16,-3 2 0-16,0 0 0 0,0 0 0 0,5-2 0 0,0-3 0 0,-5 5-8 15,5 0 8-15,1 0 0 16,-1 0 0-16,0 5 0 0,1-3 0 0,-1-2-8 0,0 2 8 15,1 3 0-15,1-3 0 0,-1 6 0 0,-1-8 0 0,3 7 0 16,-3-5 0-16,3 5-8 0,0-2 8 0,0-1-8 16,3-4 8-16,-3 7-8 0,5-7 8 0,-3 7 0 15,1-7 0-15,0 5 0 0,2-2 0 0,-3-1 0 16,6-2 0-16,-5 7 0 0,-1-2 0 0,4-3 0 0,-1 3 0 16,3-3 8-16,0 0-8 0,0 3 0 0,-1-3 0 0,1 3 0 15,3-2 0-15,-3-1 0 0,0 3 0 16,-3-3 0-16,3 5 0 0,0-7 0 0,-1 7 8 0,1-5-8 15,3-2 9-15,-3 7-9 0,2-7 12 0,1 0-12 16,-1 5 10-16,1-2-10 0,2-3 8 0,3 0-8 16,-3-3 9-16,3 3-9 0,2-5 10 15,1 5-10-15,2-2 0 0,-3-3 8 16,-2 5-8-16,0-2 0 0,-3-5 0 0,3 7 8 0,0-2-8 0,-3-3 0 16,3 3 8-16,2-3-8 0,3 3 0 0,-2-1 0 15,2-2 0-15,-3 5 0 0,3-2 0 0,0-3 0 16,0 5 0-16,-2-2 11 0,-3 0 0 0,0-3 0 15,-3 5-11-15,0 0 0 0,0-2 0 0,3-3 0 16,2 5 9-16,3 0-9 0,1 0 10 0,1 0-10 0,-2 0 24 16,0-2 0-16,3-3-1 0,-3 5 0 0,-2-2-23 15,-1 2 0-15,1 0 0 0,-6 0 0 0,5-8 0 0,-2 8 0 16,3 0 0-16,-1 0 0 0,6-2 0 16,-3-3 0-16,-3 3 0 0,3-3 0 0,1 3 0 15,-1 0 0-15,0-3 0 0,-3 5 0 0,1-2 0 0,-3-3 0 16,-1 5 0-16,-1 0 0 0,-1 0 0 0,2 0 0 15,-1 0 0-15,-1 0 0 0,5 0 0 0,-2 0 0 16,3 0 0-16,-6 0 0 0,5-2 0 0,-2 2 8 16,0 0-8-16,0-5 11 0,-1 3-11 0,-1 2 0 15,-1 0-12-15,3 0 12 0,-3 0 0 0,0-3 0 0,3 3 0 16,0 0 0-16,-1 0 0 16,4 0 0-16,2 0 0 0,-5 0 0 0,-6-5 0 0,6 5 0 0,3 0 0 15,-4 0 0-15,-2 0 0 0,1 0 0 0,1 0 0 0,-1 0 12 16,-4 0-12-16,1 0 0 0,-1 0 0 0,3 0 0 15,1 5 0-15,-1-5 0 0,0 3-10 16,0-3 10-16,3 0 0 0,0-3 0 16,-6 3 0-16,3 0 0 0,3 0 0 0,0 0 0 0,0 0 8 0,0-5-8 15,-3 5 0-15,3 0 0 0,-3 0 0 0,0 0 0 16,-3-2 0-16,4 2 0 0,-1-5 0 0,-3 5 0 16,1 0 0-16,5 0 0 0,-1 0 0 0,1 0 0 15,-5 0 0-15,5 0 0 0,-1 0 0 0,4 5 0 16,-1-5 0-16,1 2 0 0,-1-2 0 0,1 0 0 15,-4 0 0-15,4 5 0 0,-3-5 0 0,0 3 0 16,2-3 0-16,0 0 0 0,1 0 0 0,2 0 0 0,0 0 0 0,3 0 0 16,-3-3 0-16,3-2 0 15,0 5 0-15,-3-2 0 0,-3-3 0 0,3 5 0 16,-2-4 10-16,-1-1-2 0,-2 5 0 0,5-7 0 0,0 7-8 16,-2-7-9-16,-1 7 9 0,0-2-13 15,-2-6 13-15,3 8 8 0,-1 0 0 0,-5-2-8 0,3-3 0 16,0 5 0-16,-3 0 0 0,0-2 0 0,-2 2 8 0,2-5-8 15,-2 5 0-15,-1 0 0 0,-2 0 9 16,2 0-1-16,4 0-8 0,-4 0 12 0,-2 0-12 0,3-2 0 16,-1 2 8-16,1 0-8 0,-1 0 0 0,1 0 8 15,-3 0-8-15,2 0 0 0,-2 0 0 0,0 0 8 16,0 0-8-16,-6 0 0 0,6 0 0 0,-5 0 0 16,2 0 8-16,-2-2-8 0,-4 2 0 0,1-5 0 15,3 5 0-15,-3 0 0 0,-3 0 0 0,0 0 0 16,1 0 0-16,-1 0 0 0,-5 0 0 0,8 0 0 0,-8 0 0 0,0 0-10 15,5 0 10-15,-5 0 12 0,0 0-2 0,0 0-1 16,6 0-9-16,-6 0-12 0,0 0 2 0,0 0 1 16,0 0 17-16,0 0 4 0,5 0 1 15,-5 0 0-15,0 0-13 0,5 0 0 0,-5 0 0 0,0 0 0 16,5 0 0-16,-5 0 0 0,0 0 0 0,0 0 0 16,3 0 0-16,-3 0 0 0,0 0 0 0,0 0 0 15,0 0 20-15,0 0-1 0,0 0-1 0,8 0 0 16,-8 0-29-16,0 0-5 0,0 0-2 0,3 5 0 15,-3-5 29-15,0 0 5 0,0 0 2 0,0 0 0 16,5 2-18-16,-5-2 0 0,3 2 0 0,-3-2 0 16,0 0-11-16,5 7-5 0,-5-7-2 0,0 0 0 15,0 5 18-15,0-5 0 0,0 0 0 0,0 7 9 0,3-2 4 0,-3-5 1 16,0 0 0-16,0 7 0 16,0 0-14-16,0-2 0 0,0-1 0 0,0 3 0 0,0 1 0 0,0-1 0 15,0-5 0-15,2 10 0 0,-2-8 0 0,3 3 0 16,-3 0 0-16,0 3 0 0,0 2 0 0,0-3 0 15,0 0 0-15,0-1 0 0,0 1 0 0,0-2 0 16,0 7 0-16,0-4 0 0,0-1 0 0,0-2 0 16,0 5 0-16,0-3 0 0,-3 1 0 0,3-1 0 0,0-2 0 15,0 2 0-15,-2-2 0 0,2 8 0 16,-3-6 0-16,3 3 0 0,0 0-13 0,-3-3-6 0,3 3-1 16,-2-1 0-16,2 1 20 0,-3 0 0 0,3 0 0 0,-3-1 0 15,1-3 0-15,2 6 0 16,-3-5 0-16,3 5 0 0,0-4 0 0,-3 4 0 0,3-5 0 15,-2 0 0-15,-1 6-13 0,0-6 1 0,3-2 0 0,0 2 0 16,-2 3 35-16,-1-5 7 0,3-2 2 0,-2 2 0 16,2 0-32-16,0 0 0 0,-3 0 0 0,3-4 0 15,0-3 0-15,0 7 0 0,0-7 0 0,-3 7 0 16,3-7 0-16,0 0 0 0,0 0 0 0,-2 2 0 16,2-2 0-16,-3 7 0 0,3-7 0 0,0 0 0 15,-3 5 0-15,3-5 0 0,-2 4 0 0,2-4 0 16,-3 5 0-16,0-2 0 0,-2 1 0 0,5-4 0 15,-3 3 0-15,1 1 0 0,-1-1 0 0,3-3 0 16,-3 2 0-16,3-2 0 0,-5 0 0 0,3 5 0 0,2-5 0 16,0 0 0-16,-3 2 0 0,3-2 0 0,-5 5 0 0,2-3 0 15,3-2 0 1,-5 0 0-16,-1 0 0 0,1 2 0 0,-3 3 0 0,3-2 0 0,-3-3-10 0,0 0-8 16,-3 0-2-16,3 0 0 0,-2 0 20 15,-1 0 0-15,1 0-8 0,-4 0 8 16,1-3 0-16,3 3 0 0,-1 0 0 0,1 0 0 0,-4 0 0 15,4 0 0-15,2 0 0 0,-3 0 0 0,1 0-11 16,-1 3 11-16,0-3-10 0,1 0 10 0,2 4-19 0,-3-1 3 16,3 1 0-16,-2-1 0 0,2-1 1 0,0-2 1 15,0 5 0-15,3-3 0 0,-3 5 6 0,2-2 8 16,4-3-13-16,2-2 5 0,-5 3 8 0,5-3 0 16,0 0 0-16,0 0-8 15,0 0-127-15,0 0-25 0,0 0-4 0</inkml:trace>
  <inkml:trace contextRef="#ctx0" brushRef="#br0" timeOffset="126108.32">18952 9886 345 0,'0'0'31'0,"0"0"-31"16,3-7 0-16,-3 5 0 0,2-3 245 0,-2-2 43 15,3 2 9-15,2 0 2 0,-2-4-159 0,0 2-32 16,-1 0-7-16,1-3-1 0,2 3-42 0,1-2-9 16,-1 0-1-16,0-3-1 0,0 5-11 0,-2 2-3 0,5-2 0 0,-3 2 0 15,3-2-9-15,-3-2-1 0,1 7-1 0,2-3 0 16,0-2 16-16,0 4 3 0,0-4 1 0,-1 7 0 16,1-7-14-16,0 7-4 0,3-2 0 0,-3 2 0 15,-3-2 4-15,6 2 0 0,-3 0 0 0,2 0 0 16,-2 2-28-16,-3 0 0 0,3 3 0 0,-2-3 0 15,2 5 0-15,-3 0-14 0,0-4 2 16,-2 4 0-16,2 2 12 0,-2-2 16 0,-1 0-3 0,-2 3-1 16,0-3-12-16,0 5 0 0,0-3 0 0,-2 0-10 15,2 1 10-15,-3 2 16 0,1-3-4 0,-1 0-1 16,0 1-11-16,1 2 0 0,-1-3 9 0,0 0-9 0,1 1 0 0,-4 4 0 16,4-5 0-16,-4-2 0 0,4 5 0 0,-4-2 0 15,4-1 0-15,-1 0 0 16,3-2 0-16,0 3 0 0,-2 2 0 0,2-3 0 0,0-2 0 15,0 2 0-15,-3-2 0 0,3 1 0 16,0-1-33 0,0 0-8-16,0 2-2 0,3-2-677 0,-1-2-136 0</inkml:trace>
  <inkml:trace contextRef="#ctx0" brushRef="#br0" timeOffset="126322.97">19230 10314 576 0,'0'0'25'0,"0"5"6"0,-3-1-31 0,1 3 0 0,-1 1 0 0,0-1 0 15,3 0 492-15,0-5 92 0,0-2 18 0,0 7 4 16,0-7-485-16,0 0-97 0,0 0-24 0,0 0 0 31,0 0-44-31,0 0-13 0,0 0-3 0,0 0-1 0,0 0-99 16,6-7-19-16,-4 5-4 0,1-5-762 0</inkml:trace>
  <inkml:trace contextRef="#ctx0" brushRef="#br0" timeOffset="130206.48">9829 7957 1785 0,'-13'-9'159'0,"5"9"-127"15,-2-2-32-15,-4-3 0 0,-2 5 121 0,3 5 19 16,0-3 3-16,-3 7 1 0,3 8-81 0,-3 2-16 0,3 4-3 16,0 3-1-16,-1 5-35 0,-2 4-8 0,1 5 0 0,-1 7 0 15,-3 7 0-15,3 3 0 0,-5-3 0 0,0 7 0 32,-3-2-31-32,0 2 2 0,3-5 0 0,0 1 0 15,-3 4-19-15,6-12-3 0,-1-2-1 0,1-2 0 0,2-3-16 16,5-4-3-16,-2-5-1 0,2-3 0 0,6-4 4 0,-3-2 1 0,3-8 0 0,2-2-455 15,1-4-91-15</inkml:trace>
  <inkml:trace contextRef="#ctx0" brushRef="#br0" timeOffset="130512">9665 8099 2257 0,'-2'-3'49'16,"-1"-1"11"-16,3 4 1 0,0 0 3 0,0 0-51 0,0 0-13 0,0 0 0 0,11 7 0 0,-1 0 27 0,3 2 2 16,3 5 1-16,0 3 0 0,5 6-10 0,-2 3-3 15,-3 9 0-15,5 5 0 0,-3 7-1 0,1 3 0 16,-3-1 0-16,0 5 0 0,-1 3-16 0,-1-1-12 16,-4 5 1-16,-2-4 1 0,-2-1-7 15,-1-4-2-15,-3-3 0 0,1-4 0 16,-3-3-23-16,-3 3-5 0,1-5-1 0,-3-5 0 15,-1-4 8-15,1 2 2 0,-3-10 0 0,0 1 0 16,-3-8-98 0,4 3-19-16,-12 0-4 0,6-10-601 0</inkml:trace>
  <inkml:trace contextRef="#ctx0" brushRef="#br0" timeOffset="130664.03">9565 8614 1904 0,'-11'-17'84'0,"6"10"18"0,0 0-82 0,2 2-20 0,-2-2 0 0,2 0 0 15,3 0 108-15,0 0 18 0,0 0 3 0,3-2 1 0,-1 2-62 16,6 0-13-16,0 2-3 0,3-7 0 16,2 5-37-16,0 2-15 0,6-6 11 0,4 4-11 15,4-3 0-15,5 1 0 0,5-5 0 0,-3 4 0 16,1-4-141-16,-1 7-25 0</inkml:trace>
  <inkml:trace contextRef="#ctx0" brushRef="#br0" timeOffset="130809.88">10210 8473 2055 0,'0'0'91'0,"-5"4"19"0,2-1-88 0,1 4-22 15,2-7 0-15,0 0 0 0,2 7 49 0,1-5 6 0,2 5 1 0,1-2 0 32,-1-3-97-32,3 3-19 0,2-3-4 0</inkml:trace>
  <inkml:trace contextRef="#ctx0" brushRef="#br0" timeOffset="130922.47">10300 8712 2480 0,'-8'5'55'0,"-2"2"11"0,-1 0 2 0,3 3 1 0,-2 4-55 0,2-5-14 0,2-2 0 16,4 3 0-16,2 4 20 0,0-5 2 0,0-2 0 0,2 0 0 16,1 0-66-16,5-4-12 0,0 4-4 15,2-7-1017-15</inkml:trace>
  <inkml:trace contextRef="#ctx0" brushRef="#br0" timeOffset="131539.69">10612 8470 1893 0,'-13'3'84'0,"8"4"17"0,-3-3-81 0,0 3-20 0,0 3 0 16,0-1 0-16,3 1 70 0,0 4 10 0,-1 2 1 0,4 1 1 15,-4 6-58-15,4 1-11 0,-1 6-2 0,0-4-1 16,1 5-10-16,2-1 0 0,0 1 0 0,0-5 0 15,2-3 0-15,1 1 0 0,0-3 0 0,5-2 0 16,-3-5 0-16,3-5 0 0,2 5 0 0,1-11 0 16,-3 4 0-16,3-3-9 0,-1-4 9 0,1-4 0 15,5 1 0-15,-3-4 17 0,0 0-1 0,0-7-1 16,1 2 4-16,-1-4 1 0,-3-5 0 0,1 0 0 0,-3-5-8 16,-3 2-2-16,3 1 0 15,-5-3 0-15,-1-2-10 0,-2 4 0 0,-2-2 9 0,-1 3-9 16,-2-1 0-16,0 1 0 0,-6 6 0 0,0-2 0 0,-2 1 0 0,0 6-12 15,0 0 4-15,-3 3 0 0,5-1 8 0,1 3 0 16,-4 0-9-16,1 7 9 0,3 0-9 0,-9 0-3 16,14 0 12-16,-1 0-21 15,6 0 2-15,0 0 1 0,0 0 0 16,0 7-173-16,3 3-34 0,8-3-7 16,2-7-2-16</inkml:trace>
  <inkml:trace contextRef="#ctx0" brushRef="#br0" timeOffset="131793.99">11052 8171 1094 0,'-11'0'48'0,"8"5"11"0,-5-2-47 0,1 1-12 0,-4-1 0 0,3 6 0 16,-3-2 253-16,1 2 49 0,2 6 10 0,-3 1 1 16,3 0-217-16,0 8-43 0,1 0-9 0,1-1-1 15,1 8-43-15,0-1 0 0,2 3 0 0,0 0 0 16,1 2 0-16,2 1 0 0,0 4 0 0,0 4 8 15,2-1-8-15,1-3 0 0,2-3 0 0,1 1 0 16,-1-5-14-16,0-7 2 16,6-3 0-16,-3 1 0 0,5-1-12 15,0-6-3-15,0-1 0 0,3 3 0 16,0-7-23-16,0 4-5 0,0-9-1 0,2 3 0 0,1-3-144 0,-1-3-28 0,14-1-7 0,-8-6-1 0</inkml:trace>
  <inkml:trace contextRef="#ctx0" brushRef="#br0" timeOffset="132017.79">11356 8322 403 0,'-8'0'17'0,"3"0"5"0,-1 0-22 0,4 0 0 15,-6 5 0-15,3-3 0 0,2 3 487 0,0 2 93 16,-2 2 18-16,5 5 4 0,0 5-468 0,0-2-94 0,3 6-18 0,-3 5-4 15,2-2-18-15,1 0 0 0,0 5 0 0,-3 2 0 16,2-3-12-16,-2 3-4 16,3-2 0-16,-3-3 0 15,2-2-160-15,-2 0-32 0,3-5-6 0</inkml:trace>
  <inkml:trace contextRef="#ctx0" brushRef="#br0" timeOffset="132254.98">11531 8139 172 0,'0'-15'8'0,"2"13"1"0,-2-5-9 15,3 5 0-15,-3 2 0 0,2-5 0 0,1 3 472 0,2 2 92 16,3 0 18-16,0 2 4 16,0 5-438-16,3 0-88 0,-1 10-18 0,1-1-3 15,2 12-17-15,-2 5-3 0,-1 5-1 0,4 4 0 16,-4 5-18-16,-2 3 0 0,0 1 0 0,-3 1 0 0,1 2 0 0,-4 0 0 15,-2-4-8 1,-2-3 8-16,-4 0 0 0,-2 0 15 0,-2-7-2 0,-1 0 0 16,-5-3-13-16,1-4-12 0,-7 7 3 0,-1-7 0 15,-7-2-83-15,1 2-17 0,0-3-3 0</inkml:trace>
  <inkml:trace contextRef="#ctx0" brushRef="#br0" timeOffset="132713.75">9594 9528 1807 0,'-11'-4'80'0,"9"4"16"0,-6 4-76 0,5-1-20 0,-2 2 0 0,-1-1 0 0,1 3 94 0,0 5 15 16,0 0 3-16,2 11 1 0,0 1-61 0,1 4-12 15,-1 5-2-15,3 2-1 0,-3 5-22 0,3 5-5 16,3-3-1-16,-3 3 0 0,3-3-9 0,-3 5 0 16,2-7 0-16,-2 5 0 0,3-5-13 15,0 0-5-15,-1 0-1 0,-2-7 0 16,5 5-201-16,-5-13-41 15,3 22-8-15,-3-23-487 0</inkml:trace>
  <inkml:trace contextRef="#ctx0" brushRef="#br0" timeOffset="133125.85">9559 9686 1555 0,'-5'-23'138'0,"5"11"-110"0,0 2-28 0,0-4 0 15,0 3 109-15,3-4 17 0,-1 1 3 0,1-2 1 16,5 6-38-16,0-4-7 0,-3-2-1 0,6 2-1 15,-1 4-35-15,4 3-8 0,-4-2 0 0,3 7-1 16,3-3-20-16,0 5-4 0,0 5-1 0,0-3 0 16,0 5-14-16,0 2 0 0,-3-2 0 0,-3 3 0 15,1 2 0-15,-3-1 0 0,-3 3 0 0,1 3 0 16,-6-1 8-16,0 1-8 0,-6-1 11 0,1 5-11 16,-3-4 10-16,-3 4-10 15,1-2 8-15,-3-3-8 0,-1 8 0 0,1-8 0 16,0 5 8-16,0-2-8 0,2 2 0 0,1-2 0 0,-4 2 0 15,6-4 8-15,0-3-8 0,1 2 0 0,1-6 0 16,1 4 0-16,2-5 0 0,1 1 0 16,-1 4 0-16,6-5 0 0,-1-2 0 0,4 3-11 0,2 2 11 0,-1-1-8 0,4-4 8 0,0 5-13 15,7-7 5-15,1 7 8 0,2-3 0 16,-3 0 0-16,6-2 0 0,-3 3 0 16,-5-3 0-16,0 2 0 0,0-2 0 0,0 0 0 0,-3 3 0 0,-2-3 0 15,-3 5 0-15,0-8 0 0,-3 8 0 0,0-2 0 16,-5-3 0-16,0 2 0 0,-3 0 0 0,1-2 0 15,-6 3 0-15,0 2 12 0,0-3-12 0,-3 0 0 0,1 6 0 0,-3-6 0 32,-1-2-102-32,1 0-19 0,0 0-4 0,0-5-874 0</inkml:trace>
  <inkml:trace contextRef="#ctx0" brushRef="#br0" timeOffset="133302.6">10200 9735 2444 0,'0'0'54'15,"-6"3"11"-15,1 4 3 0,0 2 0 0,0-2-55 0,-1 5-13 0,4 0 0 0,-1 2 0 16,0 0 19-16,1-2 1 0,-1 4 0 0,3 3 0 16,-3-2-98-16,3-1-19 15,-2 0-4-15,-1 1-1 0</inkml:trace>
  <inkml:trace contextRef="#ctx0" brushRef="#br0" timeOffset="133432.7">10110 10211 2138 0,'-3'2'47'0,"3"5"9"0,-3 5 3 0,3-8 1 0,0 8-48 0,0-2-12 16,3-1 0-16,0 0 0 0,-1-2 32 0,4 0 3 16,-4 1 1-16,6-6 0 15,-2 3-86-15,1-3-17 0,4-2-3 0</inkml:trace>
  <inkml:trace contextRef="#ctx0" brushRef="#br0" timeOffset="133798.51">10499 10022 2790 0,'-6'7'61'0,"4"3"13"0,-6 4 2 0,3 7 3 0,-1-2-63 0,4 4-16 0,-4 1 0 0,6-1 0 16,0 3 12-16,3 3 0 0,0-6 0 0,2-4 0 16,0 4-12-16,3-6 0 0,0-3 0 0,3-5 0 15,-1-2 0-15,1 1 0 0,2-8 0 0,0 0-10 16,0-8 2-16,1 1 0 0,-4-2 0 0,1-5 0 16,2 2-4-16,0-9 0 0,-2 5 0 0,-3-8 0 15,2 5 12-15,-2-2 0 0,-2 0 0 0,-4 2 0 16,-2-2 0-16,-2 2 0 0,-1-2 8 15,-5 2-8-15,0-2 0 0,-2 4 0 0,2-1 0 0,0 4 0 0,-3-3 9 16,-2 3-9-16,0 0 12 0,2 4-12 0,-5 1-12 0,3 2-8 16,-3 0-3-16,3 5 0 15,2-3-24-15,-2 10-5 0,2-3 0 0,1 3-1 16,5-1 3-16,-3 3 1 0,0 5 0 0,2-7 0 16,4 7-48-16,2-1-10 0,2-4-1 15,1 3-518-15,2 2-103 0</inkml:trace>
  <inkml:trace contextRef="#ctx0" brushRef="#br0" timeOffset="134044.29">11060 9576 172 0,'-3'2'16'0,"-2"-2"-16"16,-1 7 0-16,-2 0 0 0,-2 2 372 0,-1 1 72 0,-2 6 15 0,0-2 2 15,0 8-277-15,2-4-56 0,-2 6-12 0,2 6-1 16,1-4-59-16,2 10-12 0,0-3-3 0,5 2 0 15,-2 2-12-15,-1 3-2 0,4-7-1 0,2 5 0 16,2-5-15-16,1 0-3 16,2-3-8-16,1 1 12 0,2 0-4 0,0-6 0 15,2-1-8-15,6-1 12 0,0-6-12 0,0-1 0 0,0 3-9 16,2-7 9 0,-2 2-116-16,3-5-16 0,-1-1-4 0,1-1-848 15</inkml:trace>
  <inkml:trace contextRef="#ctx0" brushRef="#br0" timeOffset="134455.04">11364 9818 1706 0,'0'0'76'0,"-3"7"15"0,1-2-73 0,-4 2-18 0,4-3 0 0,-1 3 0 15,0 0 104-15,1 3 18 0,-4 4 3 0,4-5 1 16,2 8-70-16,-6 4-13 0,4-5-3 0,-1 8-1 16,-2-1-31-16,2 1-8 0,-2 2 0 0,0-3 0 15,-1 1 0-15,-2 6 0 0,0-1 0 0,3-3-8 16,0-1-33-16,-3-1-7 15,5-3 0-15,-2-2-921 0</inkml:trace>
  <inkml:trace contextRef="#ctx0" brushRef="#br0" timeOffset="134800.46">11456 9855 1728 0,'0'0'153'0,"0"0"-122"16,0 0-31-16,-7 0 0 0,7 0 151 0,-6 0 24 15,6 0 5-15,-5 10 0 16,2-3-84-16,1 0-18 0,-1 2-3 0,3 8-1 0,0-3-45 0,3 7-9 16,2-2-1-16,0 4-1 0,1 1-18 0,-4-1 0 15,3-1 0-15,-2-4 0 0,2-1 0 0,1 4 0 16,-4-4 0-16,6-3 0 16,-2-3-23-16,-1 3-5 0,-2-4 0 0,2-3-1 0,3 0 49 0,-6-5 9 0,-2-2 3 0,0 0 0 15,0 0-32-15,0 0 0 0,6-4 0 0,-1-8 0 16,0 2 0-16,1-4 0 0,-1-2 0 0,-3-8 0 15,-2 6 0-15,6-11 0 0,-6 6 0 0,0-3 0 16,-3-5 0-16,3 1 0 0,-3 2 0 0,3-3 0 16,-2 0 0-16,2 1 0 0,-3-1-11 0,6 8 11 15,-3 4 0-15,0-2 0 0,0 4 9 0,2 6-1 32,-2-1-36-32,3 2-6 0,-3 3-2 0,3 0 0 15,-3 5-107-15,0 2-21 0,0 0-5 0,0 0-811 0</inkml:trace>
  <inkml:trace contextRef="#ctx0" brushRef="#br0" timeOffset="135044.72">11790 9512 979 0,'0'0'87'0,"0"0"-70"15,5 0-17-15,3 0 0 0,-3 0 303 0,3 2 57 16,3 1 11-16,-1 4 2 0,1 0-243 0,0 7-49 15,2 5-9-15,3 2-3 0,0 2-49 0,-3 8-9 16,3 2-3-16,-3 0 0 0,-2 7-8 0,-4 5 0 16,-1 2 0-16,-1 0 0 0,-5-3 0 0,-5 1 0 15,-3-3 0-15,-5 1 0 0,-3-1 0 0,-3-2 0 16,1 0 0-16,-6-2 0 16,0-5-76-16,-2 4-16 0,2-2-4 0,-3-4-964 15</inkml:trace>
  <inkml:trace contextRef="#ctx0" brushRef="#br0" timeOffset="-213301.1">2096 1887 2286 0,'0'0'101'0,"0"0"21"0,0 0-98 0,0 0-24 16,0 0 0-16,7 5 0 0,1 0 0 0,0 2 0 15,0 5 0-15,0-1 0 0,3 3 11 0,-3 3-3 16,2-1-8-16,1 6 12 0,5 1-12 0,2 5 9 16,-2-4-9-16,3 4 8 0,-1-2-8 0,-5 4 0 15,6 1 0-15,5-5 0 0,-8 4 0 0,2 1 0 16,1 4 0-16,-6-6 0 0,3 1-17 0,0 3 4 0,-3-2 1 0,3-3 0 15,-6 7 4-15,4-9 8 0,-1 0-13 16,0 4 5-16,-2 1 8 0,-1 0 0 16,1-1 0-16,-3-4 0 15,0 5-16-15,0-8-8 0,-8 1-2 0,2-1-950 0</inkml:trace>
  <inkml:trace contextRef="#ctx0" brushRef="#br0" timeOffset="-212978.18">2156 1760 403 0,'0'-7'36'0,"-2"5"-36"0,2-3 0 0,-6 1 0 16,4-1 213-16,2 5 36 0,-6-3 7 0,4 6 2 15,-1-3-103-15,-2 7-21 16,2 2-4-16,-5-2-1 0,0 10-42 0,0 4-9 0,-2-5-2 0,-1 8 0 16,1 2-19-16,-6 7-4 0,0-3-1 0,5 8 0 15,-5 0-52-15,3-3 0 16,0 2 0-16,0-1 0 0,-3 1 0 0,5 3 0 0,-7-2 0 0,5 2 0 16,-1 2 0-16,4-4 0 0,-6 0 0 0,5-6 0 15,-2 1 0-15,3 0 0 0,-1-9 0 0,0-1 0 16,3 1 0-16,0-8 0 0,1 3 0 15,4-7 0-15,-5 4-15 0,3-4 3 0,2-7 0 16,3 7 0-16,0-12-106 16,0 0-21-16,0 0-4 0,3-7-689 0</inkml:trace>
  <inkml:trace contextRef="#ctx0" brushRef="#br0" timeOffset="-212661.99">2117 1699 1670 0,'0'0'74'0,"0"0"15"0,0 0-71 0,0 0-18 16,0 0 0-16,-8 7 0 0,8 0 137 0,0 7 24 16,0-7 5-16,-6 10 1 0,6-8-134 0,0 5-33 15,6-2 0-15,-6 7 0 0,0 0 10 0,0 2-10 16,2-2 8-16,4 2-8 0,-4 5 0 0,-2-3 0 15,8 3 0-15,-5 2 0 0,5 3 0 0,0-3 0 0,0 0 0 0,2-2 0 32,-2 3-111-32,0-1-21 0,3 0-4 0,-3-4 0 15,2 1-95-15,-2 4-18 0,3-4-4 0,-9-1-123 0,6 0-25 0</inkml:trace>
  <inkml:trace contextRef="#ctx0" brushRef="#br0" timeOffset="-212309.14">1995 2351 1382 0,'0'-5'123'0,"0"-2"-99"15,0 7-24-15,0 0 0 0,0 0 116 0,0 0 17 0,5-2 4 16,-2 2 1-16,0-5-82 0,2 2-17 16,3 3-3-16,0 0-1 0,-3 0-14 0,0 0-2 15,3 0-1-15,-2 0 0 0,7 0-10 0,-3 0-8 0,1 0 9 0,0-2-9 16,-4-3 0-16,9 3 0 0,-5-3 0 16,5-2 0-1,2 7-20-15,1-4-11 0,-3-1-1 0,2 3-567 0,1-10-113 0</inkml:trace>
  <inkml:trace contextRef="#ctx0" brushRef="#br0" timeOffset="-211731.68">2564 2275 2444 0,'-5'0'54'0,"-1"5"11"0,-2-5 3 0,6 2 0 0,2-2-55 0,0 0-13 0,2 3 0 0,-2-3 0 0,6 12 19 0,-6-10 1 15,8 7 0-15,-8 3 0 0,0-3-20 0,2 1 0 16,1 4 0-16,2 2 0 0,-2 1 0 0,2-1 0 16,-2 6 0-16,-1-6 0 0,4 3 0 0,-6 4 0 15,2-4 0-15,-2 0 0 0,0-3 0 0,0 6 0 16,-2-11 0-16,2-4 0 0,0 8 0 0,-6-8-9 15,6-5 1-15,0-2 0 16,0 0-15-16,0 0-2 0,0 0-1 0,0 0 0 16,0-2-21-16,6-5-4 0,-4-8-1 0,6 8 0 15,-2-11 12-15,-1 1 1 0,0-6 1 0,3-6 0 0,3 6 29 16,-3-3 9-16,-6 2 0 0,6-1 0 0,3 1 0 0,-3 1 0 16,2-1 12-16,-2 8-3 0,0 1 15 0,0 1 2 15,0 5 1-15,-3 2 0 0,3 5 10 0,0-6 3 0,-3 8 0 16,6 0 0-16,-8 8-10 0,5-6-2 0,0 12 0 15,-1-5 0-15,-4 5-14 0,2 5-3 0,1-5-1 0,-1 10 0 16,-2-8-10-16,-3 8 0 16,5-3 0-16,-5-2 0 0,3 4 0 15,-3-1 0-15,0-6-10 0,0 1 10 0,0-8-14 0,-3 5 3 0,3-7 1 0,0 0 0 16,0-7-7-16,0 0-2 0,0 0 0 16,0 0 0-16,0 0 6 0,0-7 1 0,3 0 0 0,-3-2 0 15,2-3 12-15,4 0 0 0,-4-9 0 0,3 4 0 16,3 1 0-16,-5 2 0 0,5-3 8 0,0 3-8 0,-3-2 10 0,3-3-10 15,0 3 8-15,3-1-8 0,-3 3 0 16,2 0 0-16,3 4 0 0,-5-4 0 0,-2 5 0 0,2 0-17 16,2 2 2-16,3-3-669 15,-2 3-133-15</inkml:trace>
  <inkml:trace contextRef="#ctx0" brushRef="#br0" timeOffset="-211336.8">3191 2252 1900 0,'-11'-2'84'0,"11"-3"18"0,-8 2-82 0,3 1-20 0,0-3 0 0,5 3 0 16,-8 2 160-16,3-5 28 16,2 3 6-16,-5 2 1 0,0 0-156 0,5 0-31 0,-7 0-8 0,2 7 0 15,-5-7 0-15,7 7 0 0,-2 3 0 0,-2-1 0 16,2 5-15-16,0-5-4 0,3 8-1 0,-1 4 0 31,1-4-15-31,2 1-3 0,3-1-1 0,0 2 0 0,0-3 11 0,3 1 3 0,-3-1 0 0,5-7 0 16,-2 6 17-16,5-8 8 0,-5-5-8 0,5 7 8 15,-3-9 0-15,5 0 0 0,-2 0 0 0,-2-9 0 16,2 7-12-16,5-10 4 0,-8 2 0 0,8 3 0 16,-7-4-25-1,7 4-5-15,-5-8-1 0,-3 1 0 0,3 5 26 0,3 7 5 0,-3-13 8 0,-3 13-13 0,3-5 13 0,2 7 0 16,-7-7 9-16,5 7-9 15,0-7 20-15,-5 7-1 0,4 0-1 0,-1 0 0 16,-1 0 12-16,0 7 2 0,-2-5 1 0,2 3 0 16,-2-3-1-16,0 3 0 0,-3-5 0 0,5 2 0 0,3 1-24 0,-6 2-8 15,4-5 0-15,-6 2 0 16,5 3-55-16,0-5-14 0,-2 2-3 16,2-2-928-16</inkml:trace>
  <inkml:trace contextRef="#ctx0" brushRef="#br0" timeOffset="-211192.78">3400 2252 1728 0,'0'0'153'0,"0"0"-122"0,0 0-31 0,-3 7 0 15,3 0 147-15,-5 0 23 0,5-5 5 0,0 8 1 16,0 2-97-16,5-1-19 0,-5 1-4 0,3-5-1 16,2 3-41-16,-5-1-14 0,0 0 9 0,5-2-769 15,1 0-153-15</inkml:trace>
  <inkml:trace contextRef="#ctx0" brushRef="#br0" timeOffset="-210914.54">3617 2165 1382 0,'-3'0'123'0,"1"0"-99"0,-1 0-24 0,0 5 0 16,1-3 263-16,2 5 47 0,-6 0 10 0,4 0 1 0,2 2-229 15,-8 6-47-15,5 1-9 0,-2 1-1 0,-3 6-27 16,0 3-8-16,3-3 0 0,-3 15 0 0,-3-7 0 16,3 2 0-16,-5-1 0 0,2 6 0 0,-2-5 0 15,-5 0-9-15,2 5 9 0,-3-3-8 16,1 2 8-16,-1 3-8 0,1 0 8 0,2-2-8 16,-3 0-16-1,-5-5-2-15,3 2-1 0,-3-7 0 0,3-2 9 0,3-2 2 0,2-3 0 16,0-2 0-16,3-5-38 0,0 0-7 15,2-3-2-15,0-3-633 0,3 1-126 0</inkml:trace>
  <inkml:trace contextRef="#ctx0" brushRef="#br0" timeOffset="-210671.71">4075 2297 2782 0,'0'0'124'0,"-3"2"24"0,-2 7-118 0,2 3-30 0,3-10 0 0,0 8 0 16,0-3 0-16,0 7 0 0,0-7 0 0,0 2 0 31,0-1-188-31,0-1-30 0,0-7-6 0,-11 2-780 0</inkml:trace>
  <inkml:trace contextRef="#ctx0" brushRef="#br0" timeOffset="-210543.53">4048 2574 403 0,'0'0'17'0,"-3"7"5"0,3-5-22 0,0 8 0 0,0-10 0 0,0 5 0 0,0 2 519 0,0-7 99 16,0 0 20-16,0 0-1144 15,0 2-229-15</inkml:trace>
  <inkml:trace contextRef="#ctx0" brushRef="#br0" timeOffset="-206451.82">5239 1911 1555 0,'-11'-7'68'0,"6"11"16"0,-3-1-68 0,3 2-16 0,-3 4 0 0,0-7 0 16,2 12 129-16,-4-4 23 16,-1 4 4-16,6 5 0 0,-8-5-116 0,2 9-24 15,-2 3-5-15,5 2-1 0,-5-2-1 0,2 7 0 0,-2-2 0 0,0 6 0 16,2 3-9-16,-2 0 12 0,5 7-12 0,0-4 12 15,0 4-2-15,3-10 0 0,2 3 0 0,3 0 0 16,0-7-10-16,0 5-11 0,0-7 3 0,3-6 0 16,2-1 8-16,3-1 0 0,-5 1 0 0,2-8 0 15,0 1 0-15,3-5 0 0,-2-1 0 0,-1-4 0 16,3 1-26 0,-3 1-3-16,-5-9-1 0,0 0 0 0,8-2-147 0,-3-3-30 0,1 0-5 15</inkml:trace>
  <inkml:trace contextRef="#ctx0" brushRef="#br0" timeOffset="-206233.61">4789 2339 2246 0,'0'0'200'0,"0"0"-160"16,3-2-32-16,7 2-8 0,-2-8 76 0,3 6 13 15,2-3 3-15,8 5 1 0,-2-2-69 0,2-5-15 16,-3 2-9-16,6-4 12 0,3 7 3 0,-1-3 1 0,1-5 0 0,-1 3 0 31,3 5-91-31,-2-7-17 0,-4-3-4 0,4 10-990 16</inkml:trace>
  <inkml:trace contextRef="#ctx0" brushRef="#br0" timeOffset="-205926.96">5387 2360 2516 0,'0'0'56'0,"-5"7"11"0,-1-2 2 0,4 2 1 0,2-2-56 0,0-5-14 0,0 0 0 0,0 7 0 16,0-3 20-16,0-4 2 0,0 0 0 0,2 7 0 16,-2-7-13-16,0 0-9 0,0 0 12 0,0 0-12 15,6 5 0-15,-6-5-11 0,0 0 0 0,5 7 0 16,-5-7-23-16,3 10-5 0,-3-8-1 0,0 10 0 0,0-1 17 0,-3-1 3 15,3 2 1-15,-5-1 0 16,-1 3 19-16,6 1 0 0,0-1-8 0,-2-3 8 0,2 11 25 16,0-6 9-16,0-7 2 0,2 8 0 0,-2 4-26 0,6-11-10 15,-1 4 8-15,-2-3-8 0,-1-4 9 0,6 0-9 16,-3 1 10-16,3-6-10 0,3 3 0 16,0-5-8-16,-1-5-1 0,3 0 0 15,-5-7-187-15,3 5-36 16,7-26-8-16,-2 10-2 0</inkml:trace>
  <inkml:trace contextRef="#ctx0" brushRef="#br0" timeOffset="-205783.61">5525 2141 1785 0,'-8'-2'79'0,"2"2"17"0,1 0-77 0,2 0-19 0,-2 0 0 0,2 2 0 16,-2 3 63-16,2-5 9 0,1 2 1 0,-1-2 1 15,3 0-50-15,0 7-11 0,0 0-1 0,0-4-1 16,3 4-11-16,-1 0-11 0,1 0 3 0,2-5-914 15</inkml:trace>
  <inkml:trace contextRef="#ctx0" brushRef="#br0" timeOffset="-205086.79">5723 2275 230 0,'0'0'10'0,"0"0"2"16,0 0-12-16,5 7 0 0,1 0 0 0,-1 1 0 15,-3-1 422-15,4 2 82 0,-4-2 16 0,4 2 3 16,-6 1-355-16,0 6-72 0,0-4-13 0,-3 5-3 15,-2-6-33-15,5 10-7 0,-8-4 0 0,3 6-1 16,-1-6-21-16,1 6-4 0,-3-6-1 0,3 4 0 0,-3-2-13 0,2-3 11 16,1-2-11-16,3 3 10 0,-4-10-21 15,4 7-4-15,-1-12-1 0,3 6 0 16,0-8-25-16,0 0-6 16,0 0-1-16,5-3 0 0,1-2 12 0,1-4 1 0,1 0 1 15,3-3 0-15,0-5 2 0,-1 10 1 0,1-4 0 16,2-6 0-16,-2 3 20 0,2 0 11 0,0-3-12 15,3 8 12-15,-3-5 0 0,0 5 0 0,3-1 0 0,-8 3 0 0,3 0 0 0,-1 0 0 16,1 0 0-16,-6 7 0 0,-5 0 20 0,0 0-1 0,0 0-1 16,0 0 0-16,0 0 8 0,8 0 2 0,-8 0 0 15,0 0 0-15,8 7-8 0,-8-7-2 0,11 7 0 0,-11-7 0 16,0 0-18-16,0 0 8 0,0 0-8 0,5 7 0 16,3-5 0-16,-8-2 0 15,5 5 0-15,-5-5 0 0,0 0 0 0,8 2 0 0,0 1 0 16,-8-3 0-16,8 5 0 0,0 2 0 0,0-7 0 0,0 2 0 15,-8-2 0-15,8 9-12 0,-3-9 12 0,3 7-12 16,-3-2 12-16,1-3 0 0,-6-2 0 16,10 5 10-16,-5 0-10 0,3 0 0 0,0-3 0 15,-2 3 0-15,4-3 0 0,1-2 0 0,-1 5 0 16,1-5-11-16,2 0 11 0,-2 0 0 0,-1-5 8 0,1 5-8 16,-3-2 0-16,5-3 8 0,0 3-8 0,3-8 0 15,0 3 0-15,3 0 0 0,-6 2 0 16,3-6 0-16,0 4 0 0,-3-3 0 0,0 3 0 0,0-7 0 0,-2 5-10 0,-1-6 0 15,1 13 0-15,-6-10 0 16,-2 1-2-16,2-4-1 0,1 6 0 0,-6 0 0 0,2-3-4 0,-4 5-1 16,2-3 0-16,0 8 0 0,-8-10 18 0,0 12 16 15,0-4-4-15,0 4 0 0,-3 4-24 16,1-4-6-16,-1 12-1 0,-5-5 0 16,0 5 19-16,3 2 0 0,-3 0-8 0,0 3 8 0,3-6 0 15,2 10 14-15,4-4-2 0,-1 4-1 0,0-2 1 0,2 2 0 16,4-2 0-16,-1 2 0 0,3-4-3 0,3 1 0 15,-1-6 0-15,1 5 0 0,8-1-9 0,-6-7 10 16,3 6-10-16,5-6 10 0,0 0-10 0,1-2 0 0,4-7 0 16,1 7 0-16,-4-7 0 0,7 0 0 15,-1 0-12-15,-3 0 12 16,3-2-174-16,1-3-27 0,1-2-6 16,7 3-1-16</inkml:trace>
  <inkml:trace contextRef="#ctx0" brushRef="#br0" timeOffset="-204470.25">7303 2762 2480 0,'0'0'55'0,"0"0"11"0,0 0 2 0,-3-4 1 0,3-4-55 0,3 1-14 0,4-4 0 0,1-3 0 15,-2 4 9-15,2-4-1 0,5-5 0 0,0 0 0 16,0-4-8-16,1 4 0 0,-4-12 9 0,6 6-9 0,0-13 0 0,0 5-10 16,2-7 1-16,1-5 0 15,2 3-77-15,0-5-15 0,-2 7-3 0,2-7-1 16,-3 0 14-16,-2 2 3 0,0-4 1 0,0 11 0 15,0 3 32-15,-3 7 7 16,0 0 0-16,-2 4 1 0,-1 3 90 0,-4 7 17 16,2-3 4-16,0-2 78 0,-6 15-62 0,-2 4 0 0,0 0 0 0,0 0-38 0,-2 7-7 0,-1 7-2 15,0 5 0-15,1-5-21 0,-4 9-4 16,1 3 0-16,0 5-8 0,-3 4 11 0,5-2-11 0,1 0 10 0,-1 0-10 16,0 0 0-16,3-3 8 15,0 3-8-15,3-2 0 0,0-1 0 0,-1-4 8 0,4 3-8 16,-1-11 0-16,3-1 8 0,2 2-8 0,-2-3 0 15,5-9 0-15,6 3 8 0,-3-8-8 0,-6-2 0 16,4 5 0-16,4-10 0 0,1 5 0 0,-6-2 0 16,3-3 0-16,0-5 0 0,2 8 0 0,-2-5 0 0,0 2 0 15,0-6 0-15,-3 4 8 16,3-1-8-16,-3 1 0 0,-2 0 8 0,-1 5-8 16,4-5 0-16,-1 7 0 0,-5-2 9 0,2 2-9 0,-2 0 8 0,-2 2-8 15,2 3 11-15,-3-3-3 0,-5 5-8 0,0-5 12 16,2 5-3-16,-4 1-1 0,-3-1 0 0,-3-5 0 15,2 12-8-15,-2-5 10 0,-2 1-10 0,-3-3 10 16,-1 0-10-16,1 7-9 0,0-12 9 0,-6 5-13 16,-2 3-45-16,3-5-9 0,-1-3-1 15,3 3-1-15,-2-1-165 16,-3-4-33-16,-22-4-6 0,6-3-2 0</inkml:trace>
  <inkml:trace contextRef="#ctx0" brushRef="#br0" timeOffset="-204284">7435 2123 1270 0,'-8'-8'56'0,"5"1"12"0,1 7-54 0,-1-2-14 0,3-3 0 0,0 5 0 0,0-2 116 0,0 2 21 16,3-5 4-16,2 3 1 0,0 0-62 0,3-3-12 15,0 5-2-15,5 0-1 0,0 0-20 0,3 0-4 0,0-2-1 0,3-3 0 16,-1 5-23-16,3-3-5 0,3-1 0 0,3-1-1 16,2-2 4-16,0-5 1 15,0 3 0-15,3 2 0 16,0-3-40-16,-3 3-8 0,-3 0-2 0,3-2-614 0,-2 7-124 15</inkml:trace>
  <inkml:trace contextRef="#ctx0" brushRef="#br0" timeOffset="-203789.22">8660 2308 1904 0,'0'0'42'0,"2"-9"9"16,1 7 1-16,2-6 1 0,1 1-42 0,-1-2-11 0,0 0 0 0,1-3 0 0,-1 2 28 0,-2 1 3 0,-6-3 1 0,3 3 0 16,-3-5-18-16,-2 4-3 0,-3-1-1 0,0-1 0 0,-3 5-10 0,4-3 0 15,-4 8 0-15,0-5 0 0,-2 2 0 0,3 5 0 16,2 0 8-16,-3 0-8 0,0 0 0 0,-2 5 0 15,3 2 8-15,-1-5-8 0,-2 12 0 0,0-4 12 16,2 4-12-16,3 2 12 0,0 3 1 0,0-5 1 16,0 10 0-16,3-1 0 0,2 3-14 15,1-7 0-15,-1 0 8 0,6 2-8 0,-3-2 0 0,5-3 0 16,-5-2 0-16,3-4 0 0,2-3-12 0,3-2 2 16,0-5 0-16,0-5 0 15,0 3-1-15,5-5 0 0,-3-8 0 0,4 8 0 0,-6-4 11 0,8-3-12 16,-1-1 12-16,1-1-12 0,-5 7 12 0,2-8 0 0,3 5 0 0,0-4 0 15,-6 6 0-15,1 1 0 0,0 2 0 16,-3 0 8-16,-1 0-8 0,1 5 8 0,-5-3-8 16,-3 5 8-16,0 0 15 0,0 0 3 0,0 0 1 0,0 0 0 15,5 5 8-15,-2 2 1 0,0 2 1 16,-1 0 0-16,1-2-11 0,0 8-2 0,-1-4-1 16,1 1 0-16,-1 5-23 0,1-8 0 15,0 7 0-15,-1-6 0 0,1 2 0 0,0-1 0 0,2 1 0 0,-2-5 0 16,2 3-21-16,3-8 1 0,0 5 0 0,0 0-672 15,-3-5-133-15</inkml:trace>
  <inkml:trace contextRef="#ctx0" brushRef="#br0" timeOffset="-203505.04">9112 2134 2516 0,'-5'0'56'0,"0"0"11"0,-3 0 2 0,2 0 1 0,-1 5-56 0,-1-5-14 16,0 7 0-16,0-5 0 0,-3 3 22 0,3 4 2 16,0-1 0-16,0 1 0 15,-2 0-24-15,2 1 0 0,-3 4-10 0,3 7 10 0,3-4-22 0,-3-1 2 16,0 7 1-16,3 1 0 16,2 0-21-16,1-1-5 0,2 3-1 0,0-3 0 15,5 1 15-15,-3-8 3 0,6 6 1 0,0-11 0 16,3 3-50-16,2-4-11 0,-2-3-1 0,5 0-1 15,-1 0-34-15,4-7-8 0,2 0 0 0,3-7-1 16,-6 5 30-16,4-5 7 0,-4-8 0 0,3 1-276 0,-2-2-55 0</inkml:trace>
  <inkml:trace contextRef="#ctx0" brushRef="#br0" timeOffset="-202323.53">9440 2242 1105 0,'8'-16'48'0,"0"7"12"0,-2 2-48 0,-4-8-12 0,1 6 0 16,-3 0 0-16,2-3 155 0,-2 2 29 0,-2 1 5 0,-1 2 2 15,1-2-74-15,-4 2-14 0,-2 2-3 0,3-2-1 16,-8 4-20-16,2 3-4 0,1 0-1 0,-1 7 0 15,-2 1-43-15,0-6-9 0,-1 7-2 0,1 3 0 16,0 4-20-16,2-6 0 0,1 6 0 0,-1 6 0 16,1 1 0-16,2-4 0 0,2 11 0 0,1-4-8 15,0 5 8-15,2-1 0 0,0 1 8 0,1-5-8 0,2 2 0 0,2-4 0 16,1-6 0-16,2-1 0 16,3 4 0-16,0-4 0 0,3-3 0 0,2-5-8 0,0 0 8 0,6-4 0 15,-3-2 8-15,2-1-8 0,1-4 9 0,-1-1-9 16,3-2 12-16,3-2-12 15,0 0 12-15,-3-2-12 0,0 0 12 0,-2-6-12 0,2 4 0 0,-2-3 0 16,-4-3 0-16,4-4 0 0,-3 4 0 0,0 1 0 16,-3 2 0-16,0-3 0 0,0 3 0 0,-2-4 0 15,0 3 0-15,-3-1 0 0,-6 7 0 0,3-6 0 16,-2 6-12-16,-3 0 3 0,-5 2 9 0,0-1 0 16,-1 1 0-16,-2 7 0 15,-2-2 0-15,2 2 11 0,-5 2-3 0,2 1 0 0,-2 4-8 16,2 0 0-16,-2 7 0 0,0 0 0 0,-3-2 0 0,3 9 0 15,-3-4 0-15,5 6-11 0,-2 1 11 0,2-1 0 0,-2 1 0 16,2-1 0-16,4 1 0 0,-1-1 0 16,0-4 0-16,5 2 0 0,0-2-8 0,1 2 0 15,4-4 0-15,1-3 0 0,2-3 8 0,3 4 0 0,0-6 0 0,3-2 0 16,-1 2 0-16,4-4 0 0,-1-3 0 0,0-2 0 16,3-2 0-16,0 2 0 0,0-7 0 0,2 0 0 15,3-2-18-15,1-6-2 0,1 6 0 16,1-5 0-16,3 0 3 0,-1 2 0 0,-5-9 0 0,3 4 0 15,3 3-9-15,-4-4-2 16,1 1 0-16,3-6 0 0,-4 1-13 0,-1 4-3 0,-1-6-1 16,0 3 0-16,0 2 28 0,0-2 5 0,0 4 2 0,-2-1 0 0,-1-1 22 0,1 2 5 15,-1 1 1-15,-2-1 0 16,-5 8 35-16,2 0 7 0,0-3 2 0,-2 5 0 16,-3-3-11-16,-3 8-3 15,-2-5 0-15,0 2 0 0,-1 5-32 0,3-9-8 0,-5 9 0 0,0 0-8 16,0 0 12-16,0 0-4 0,-7 9 0 0,-1-9-8 0,0 7 8 15,2-2-8-15,-4 2 0 0,2 3 0 16,0-1 0-16,0 5 0 0,0-5 0 0,0 8 0 0,0-1 13 0,0 1-4 16,3-3-1-16,-3 2 0 0,5 6-8 0,-2-6 0 15,2 0 0-15,1 1 0 0,-1-3 28 0,3 3 3 16,3-8 1-16,-3 5 0 0,2-5-32 0,4 6 0 16,-1-13 0-16,0 5 0 0,3 7 12 0,0-12-3 15,3 5-1-15,-1-4 0 0,-2 2-8 0,3 2 0 16,-1-5 0-16,1 3-11 0,0-1 11 0,-3-4 0 0,2 5 8 0,1-3-8 15,-1 3 0-15,1-3 0 16,-3 3 0-16,0-2 0 0,0 4 0 0,-3-5 0 0,0 5 0 0,1 0 0 16,-6-7 0-16,2 7-8 0,-2-7 0 0,0 2 0 15,-2 6 8-15,-1 1 0 0,-2-2 0 0,-1-2 0 32,-2-1-28-32,-2 3-3 0,-1 0-1 0,1 1 0 0,-1-1 7 0,-2 0 1 15,-6-5 0-15,1 12 0 16,-1-12-44-16,3 8-8 0,-2 4-1 0,2-5-1 15,3-4 22-15,-3-3 5 0,5 3 1 0,1-2 0 16,2-3-1-16,2 0 0 0,4-8 0 0,-1 1 0 0,6-2 31 0,2 0 5 0,0-6 2 16,6-1 0-16,2 2 40 0,0-3 8 0,6-1 1 0,-1-4 1 0,6-1 24 15,-3 4 5-15,3-4 1 0,-3-1 0 16,6-4-16-16,-3 4-3 0,0-2-1 0,-1 3 0 16,-4 4 5-16,2 0 0 0,-5-7 1 0,-3 12 0 0,0-2-33 0,-5 9-6 15,0-3-2-15,-2 3 0 16,-1 0-12-16,-5 3 0 0,0 4 0 0,0 0 0 15,0 0 28-15,0 0 4 0,-3 4 0 0,-5-4 0 16,3 7-20-16,0 0-3 0,-1 0-1 0,-2 3 0 0,3-3-8 16,0 7 8-16,2-5-8 0,-2 1 8 0,5 2 0 0,-3 4 0 15,3-7 0-15,0 6 0 0,3 1-8 16,0-7 8-16,2 6-8 0,0-4 8 0,3 1 0 16,0-2 0-16,0-1 0 0,3-2 0 0,-1 2 20 15,1-4 3-15,2 2 1 0,0-5 0 0,0 6-32 0,1-6 0 16,-1 3 0-16,0-5 0 0,-2 2 0 15,-1 3-16-15,1-1 1 0,-3-4 1 0,-6 5 14 0,4-3 0 0,-6 5 0 16,0 1 0-16,-3-1 0 0,-2 0 0 16,-1 0 0-16,-1 2 0 0,-7 1 0 0,4 4-11 15,-6-3 2-15,3 1 0 0,-1 5-9 0,-1-8-2 0,-1 7 0 0,2-1 0 16,-1-1-2-16,1-3-1 0,1 1 0 0,0-2 0 31,2-1-99-31,1-2-20 0,4 0-4 0,1 0-915 0</inkml:trace>
  <inkml:trace contextRef="#ctx0" brushRef="#br0" timeOffset="-200711.02">11086 2593 1958 0,'0'0'174'0,"-3"5"-139"0,-2-3-35 0,2-2 0 16,3 0 174-16,0 0 28 0,0 0 6 0,0 0 0 0,0 0-113 0,8 7-23 15,0-7-5-15,3 0-1 0,0 0-53 0,2-7-13 16,0 5 0-16,3-8 0 0,-3 3 0 0,3-5 0 16,0 3 0-16,0-8 0 15,0 3-48-15,2-2-13 0,-2-3-3 0,2-2 0 16,-2-3 12-16,3 6 3 0,-3-4 0 0,-3 4 0 0,0-4 35 0,-2 6 14 15,-3 0-11-15,0 1 11 0,-3 1 15 0,0 3 9 0,-2-1 1 16,-3 2 1-16,-3 8 4 0,1-5 1 0,2 7 0 0,-6-2 0 16,-4-3-23-16,2 5-8 0,-3 7 0 0,3 0 9 15,-2-5-9 1,-1 5 0-16,-2 8 0 0,2-4 8 0,1 8-8 0,2-2-11 16,-3 1 3-16,3 4 0 0,0 1 8 0,0 3 0 0,0-3 0 15,3-1 0-15,0 1 0 0,5 1 0 0,-3-6 0 0,3 4 0 16,3-4 0-16,2-1 11 0,0-3-3 0,3-5 0 15,0 6-8-15,3-6 8 0,2 0-8 16,3-9 8-16,3 0-8 0,4 0 10 0,4-9-10 16,-3 7 10-16,2-12-10 0,1-1 0 0,4-1-12 0,4-3 12 31,-6-4-47-31,0-6-1 0,3-4-1 0,-3 3 0 0,-3-5-27 0,3-1-6 16,0 1-1-16,3-3 0 0,-5 1 32 0,-1 2 7 0,-2-3 0 0,-3 3 1 15,0-3 32-15,0 0 11 0,-2 3 0 0,-3 4-9 0,-3-6 45 16,-5 6 8-16,-3 3 3 0,1 5 0 0,-4 4 17 15,1-5 3-15,-6 12 1 0,1-2 0 0,-4 5-7 16,1 2-1-16,-3 0 0 0,-3 7 0 0,-2 0-32 16,3 7-6-16,-6 0-2 0,3 2 0 15,2 8-20-15,-2 4 8 0,-1-2-8 0,1 4 0 0,-3 8 0 0,6 2 0 16,-1 2 0-16,-2 0 0 16,2-2 0-16,6 3-8 0,-3-1 8 0,3 2-8 0,2 3 8 0,3-7 0 15,3 7 0-15,2-4 0 0,-2-1 0 0,5 3 0 16,5-13 0-16,0 8-8 0,3-9 8 0,0-3-8 15,5-2 8-15,0 0-8 0,0-3 8 0,3-4-12 0,0-5 12 0,0 0-12 16,-3 0 12-16,3-5 11 16,-3 3-3-16,3-10 0 0,-3 1-8 0,0-1 0 15,3-2 0-15,-3 0-11 0,3-5 11 0,-3 0 0 0,3 1 0 16,-6-6 0-16,-2 1 0 0,-2-3-10 16,-1 0 10-16,-3 3-10 0,1-6-1 15,-6 4 0-15,-2 1 0 0,-3-2 0 16,-3 8-17-16,-2-4-3 0,-3 8-1 0,0 5 0 0,3-7 14 0,5 9 2 0,-11 0 1 0,1 2 0 15,-4 5 15-15,-1 2 8 0,-1 6 0 0,2-4-8 16,-1 8 17-16,1 0-3 0,1 2-1 0,3-2 0 16,2 4 11-16,0-1 3 0,0-4 0 15,0 4 0-15,5-6-15 0,0 1-4 0,1-1 0 0,2 0 0 0,2-6-8 16,1 4 0-16,0-5 0 0,5-2 0 16,0-2 0-16,2-3 0 0,1-2 0 0,5-7 0 15,2 5-16-15,1-3-6 0,5-6-1 0,-3-3 0 16,3 4-14-16,-1-11-3 15,6 4-1-15,-2-1 0 0,-1-4-11 16,-2-1-1-16,0 7-1 0,0-6 0 0,-3-4 37 0,-3 8 7 0,1-1 2 0,-3 2 0 16,5 1 30-16,-5 2 6 0,0 2 2 0,0 5 0 0,-3 0 21 15,0 0 4-15,-5 5 1 0,0 2 0 0,0 2-5 0,-3-2-1 16,1 7 0-16,-6-2 0 0,0 4-3 0,0 0-1 16,-3 6 0-16,0-4 0 0,-2 1-34 0,0-3-12 0,-1 6 0 15,1 1 9-15,-3-4-9 0,3 7 8 16,0-3-8-16,2-6 8 0,-5-1-8 0,5 3 0 15,1-3 0-15,-1-2 0 0,3-7 0 0,0 0 0 0,0 0 0 0,0 0 0 32,0 0-25-32,0 0-11 0,8-5-1 0,0 3-1 15,2-5 12-15,1 0 2 0,0-2 1 0,-1 2 0 0,3-3 23 16,-2 3 0-16,0 2 0 0,-1-4 0 0,1 7 0 16,-1-5 12-16,1 2-4 0,-3 2 0 0,2 3 4 0,-2 0 0 0,-2 0 0 0,2 3 0 15,-3 4 16-15,0-2 3 0,1-3 1 0,-1 7 0 16,-5-9-32-16,2 5 0 0,4 2 0 15,-6-7 0-15,0 0 0 0,0 0 0 0,0 0 0 0,8 0 0 32,0 2-20-32,-8-2-9 0,0 0-3 0,8-2 0 15,-1-3 0-15,1-2 0 0,0 3 0 0,0-1 0 16,0 3-25-16,-2-5-6 0,1 2-1 0,-7 5 0 0,6-3 64 0,2 3 0 0,0 0 0 0,0 3 13 16,-8-3 15-16,8 5 4 0,-3 2 0 0,0-7 0 15,0 2 0-15,1 7 0 0,-1-4 0 0,0 2 0 16,1-5-23-16,-1-2-9 0,0 8 8 0,-2-1-8 15,5-7 0-15,-6 2 0 0,-2-2 0 0,8 0 0 16,0 7 0-16,0-7 0 0,0 7 0 0,0-5 0 0,3 3 0 0,-1-3 0 16,3 3 0-16,1-3 0 0,-1 1-9 15,0 2 9-15,-2-3 0 0,5 3 0 16,-3-5 0-16,3 0 0 0,0 0 0 0,2 0 0 0,-5 0 0 0,6-7 0 16,-3-1 9-16,0 1-9 0,-1 0 0 0,1-2 0 15,0 0 0-15,-3-6 0 0,3 1 0 0,0-2-14 16,0-3 2-16,0-2 0 15,2 4-19-15,-4-1-3 0,-1-4-1 0,0 4 0 0,-2-4 15 0,-1 1 4 0,1 10 0 16,-6-11 0-16,0 6 16 0,1 2 0 16,-1-3 0-16,-2 1 0 0,-3 6 17 0,0-4 1 0,0 7 0 0,0-2 0 15,-3 2 20-15,3 0 4 0,0 7 1 16,0 0 0-16,0 0-9 0,0 0-2 16,-8 4 0-16,5 4 0 0,-2 1-13 0,0 0-3 0,0 5-1 0,2 5 0 15,-2-5-2-15,2 15 0 0,0-1 0 16,1 2 0-16,4 3-13 0,1 3 0 0,-3-3 0 0,3-1 0 15,-1 1 0-15,1-2-18 0,0-8 4 16,2 3 1 0,-2-7-27-16,-1 0-6 0,3-5-1 0,-2-2 0 0,0 0-120 0,-1-5-24 0,-2-3-5 15,0-4 0-15</inkml:trace>
  <inkml:trace contextRef="#ctx0" brushRef="#br0" timeOffset="-200549.08">13092 2362 2365 0,'0'0'104'0,"0"0"23"0,0 0-102 0,-3-2-25 16,0-5 0-16,3 7 0 16,0-7 112-16,0 7 18 0,0 0 3 0,6 0 1 0,4-7-70 0,1 5-13 15,5 2-3-15,2-5-1 0,3 2-31 0,0 1-5 16,3-3-2-16,0 5 0 0,3-2-26 0,-1 2-6 16,3-5-1-16,3 3 0 15,0-3-72-15,2 1-16 0,-2-3-2 0,2 2-1 16,1 2-75-16,-1-4-15 0,0 5-3 0</inkml:trace>
  <inkml:trace contextRef="#ctx0" brushRef="#br0" timeOffset="-200284.89">14100 2268 2602 0,'0'0'57'0,"0"0"12"0,0 0 3 0,0 0 1 0,0 0-58 0,0 0-15 16,0 0 0-16,2 5 0 0,4-3 72 0,-6-2 11 0,0 0 2 0,5 5 1 15,0-3-48-15,-5-2-10 0,5 0-1 0,3 3-1 16,-8-3-26-16,6 4 8 0,-6-4-8 0,5 8 0 16,0-8 0-16,-2 2-11 0,2 7 1 0,-2 3 0 31,2-10-24-31,0 13-5 0,-2-1-1 0,2-3 0 0,1 11 26 0,-1-11 5 0,0 3 1 0,-2 3 0 16,2 4 8-16,-2-12-8 0,2 6 8 15,0-4-8-15,1 1 8 0,-1-10 0 0,0 3 0 0,3-2 0 16,-2-1-111-1,1-4-20-15,1-6-4 0,3 1-969 0</inkml:trace>
  <inkml:trace contextRef="#ctx0" brushRef="#br0" timeOffset="-200130.42">14383 2035 1209 0,'0'0'108'0,"-3"0"-87"15,0 8-21-15,1-4 0 0,2 1 365 0,0 2 69 16,-3-5 14-16,3 8 2 0,0-3-328 0,0 5-66 15,-2-3-12-15,2-2-4 16,2 2-89-16,-2-1-19 0,0 3-3 0,3-6-768 16,-3 2-153-16</inkml:trace>
  <inkml:trace contextRef="#ctx0" brushRef="#br0" timeOffset="-199817.92">14579 2240 1958 0,'0'0'174'0,"0"0"-139"0,0 0-35 0,0 0 0 16,0 0 182-16,0 0 30 0,0 10 5 0,2-8 2 15,-2 5-131-15,-2 2-25 0,-1-2-6 0,0 0-1 16,1-4-39-16,-1 9-8 0,-2-10-1 0,2 7-8 16,-2 3 0-16,2 0 0 0,0 2 0 0,1 0 0 15,-1-5 0-15,3 6 0 0,0-4 0 0,0 1 10 16,0 0-10-16,3-5 0 0,-1 7 0 0,1-5 0 16,0 6 0-16,2-6 0 15,3 5 0 1,3-5 0-16,-4-1 0 0,4 1 0 0,0-2 9 0,-1 7-9 0,6-12 14 0,0 5-2 15,-3 3 0-15,0-3 0 0,-2 2-12 0,0-9 0 0,-3 7 8 16,2 0-8 0,-5-2 0-16,1 0-12 0,-1 0 3 0,-2 2 0 0,-3-5-12 0,-3 7-3 0,0-4 0 0,-2-3 0 15,0 8-11-15,-3 2-2 0,0-10-1 0,-3 7 0 16,-5-4 16-16,1-3 3 0,-4 5 1 0,3 1 0 16,-2-1-112-16,-1-5-22 0,3 5-5 15,3 0-554-15,-3-7-110 0</inkml:trace>
  <inkml:trace contextRef="#ctx0" brushRef="#br0" timeOffset="-199304.82">15711 1979 403 0,'0'0'36'0,"0"0"-36"0,0 0 0 0,0 0 0 16,0 0 433-16,0 0 80 0,-3 5 16 0,-2-1 3 16,-3-4-363-16,0 3-73 0,0 4-14 0,-2 2-3 15,-4 3-63-15,-1 4-16 0,-1-4 0 0,2 12 0 16,-1 4 0-16,1-4 0 0,-2 6 0 0,3 3 0 0,3 2 0 15,2 3 9-15,5 2-9 0,0 0 8 16,-2 5-8-16,5-3 0 0,0-4 0 0,5-6-11 16,3 6 35-16,3-12 6 0,2 2 2 15,3-2 0-15,3-2-32 0,-4-6 0 0,1-4 0 0,3 1 0 16,-1-8 0-16,1-5 0 0,-3-2 0 0,5-7 0 0,3 5 0 16,0-15 0-16,2-4 0 0,-2 2 0 15,5-4 9-15,0-6-9 0,-5-4 8 0,0 1-8 0,-3-8 0 0,-3 0 0 16,-2 4 0-16,-3-4 0 0,-2 5 0 0,-3 0 0 15,-5 7 0-15,-1-1 0 0,-2 3 0 0,-2 1 0 16,-4-4 12-16,-2 11-4 0,0-4 4 0,-5 6 0 16,3-1 0-16,-4 3 0 0,-1 5-12 15,-4 0 0-15,0 1 0 16,1 1 0-16,-1-2 0 0,4 4-11 0,-4 3 3 0,3-5 0 0,3 7-4 0,0 0 0 16,2 0 0-16,1 7 0 15,2-5-41-15,0 5-9 0,2 0-2 0,1 3 0 16,0 4-128-16,2-5-25 0,3 8-6 0,0 4-1 0</inkml:trace>
  <inkml:trace contextRef="#ctx0" brushRef="#br0" timeOffset="-198996.01">16420 1904 2718 0,'-3'4'60'0,"-2"-1"12"0,0 4 2 0,0 0 2 0,-6 2-60 0,0 5-16 16,6-4 0-16,-6 6 0 15,1 6 17-15,-3-4 1 0,2 6 0 0,-2 9 0 0,-3-5-18 0,-3-2 0 16,4 11 0-16,-4-4 0 0,3 7-11 0,3 0-5 16,0 7-2-16,0-2 0 15,5-3-37 1,0 5-7-16,5-7-2 0,3 0 0 0,0 0 52 0,5-2 12 0,3-5 0 0,3 5 0 15,2-13 0-15,0 8 0 0,6-2 0 16,-1-8 0-16,-2 6 0 0,3-10 0 0,2-3 0 0,0-9 0 16,-2 2-44-1,2-9-7-15,0-2-1 0,0-5-1001 0</inkml:trace>
  <inkml:trace contextRef="#ctx0" brushRef="#br0" timeOffset="-198793.63">16743 2172 2944 0,'0'0'65'0,"2"9"14"0,-4-2 2 0,2 3 1 0,2 4-66 0,-4-5-16 0,-1 5 0 0,-2 8 0 16,2-4 53-16,1 6 7 0,-6-1 2 0,-3 6 0 16,3-3-50-16,0 4-12 0,-2-4 0 0,-1 0 0 31,0 2-129-31,6-4-29 0,-3-1-6 0,3-6-1079 0</inkml:trace>
  <inkml:trace contextRef="#ctx0" brushRef="#br0" timeOffset="-198541.14">16992 1880 3002 0,'0'0'66'0,"5"5"14"0,3 2 2 0,5 2 2 0,3 1-67 0,0 4-17 0,0-5 0 0,2 8 0 0,1 4 17 0,-6 3 0 16,-8-1 0-16,0 5 0 0,1 0-17 15,-1-2-14-15,-2 7 2 0,-3 3 1 16,0-1-34-16,-3 2-7 0,-5 1-2 0,-5 4 0 16,-6 3 18-16,-2-3 4 0,-3 5 1 0,1-7 0 15,-4 0-20-15,-2 0-4 0,3 5-1 0,-6-5 0 16,-5 0-105-16,2-7-22 0</inkml:trace>
  <inkml:trace contextRef="#ctx0" brushRef="#br0" timeOffset="-197918.16">15166 3131 2286 0,'0'0'101'0,"8"5"21"0,2-5-98 0,-2 0-24 0,6 0 0 0,-1-5 0 0,3 3 66 0,5 2 8 0,-3-7 2 0,9 7 0 16,2-2-26-16,5-5-5 0,3 4-1 0,6-1 0 15,2-3-19-15,2-1-4 0,4-1-1 0,2 2 0 16,2 0-20-16,6-2 0 0,5 6 0 0,3-9 0 15,-3 10 0-15,5-5 0 0,6 5 0 16,-3-3 0-16,0 3 0 0,-5-5 0 0,0 7 0 0,-3-3 0 16,0-1 0-16,3 4 0 0,0 0 0 0,-3 0 0 0,-5-3 8 15,-6-2-8-15,1 3 8 16,0 0-8-16,-1-3 0 16,1 5 0-16,-6-2 0 0,-2-3 0 0,-6 3-12 15,-2-3 2-15,-3 0 1 0,-6 1 0 0,-2 1-3 0,-2-2 0 0,-6-4 0 0,-2 7 0 16,-4-5-179-1,-1 0-36-15,-4 0-7 0</inkml:trace>
  <inkml:trace contextRef="#ctx0" brushRef="#br0" timeOffset="-196091.4">15544 801 864 0,'-5'-7'76'0,"0"2"-60"0,-1 5-16 0,4-9 0 16,-1 6 264-16,-2-4 49 0,-3 0 11 0,3 0 1 16,-1 5-211-16,4-5-42 0,-6 7-9 0,0-7-2 15,0 4-49-15,-3-1-12 0,3 4 0 0,-2 0 0 0,-1 0 0 0,1 7-12 16,2 0 12-16,-3 2-13 0,0 8 13 0,1-1 8 15,5 5 0-15,-3 5-8 16,0 2 0-16,0-2 0 0,0 2 0 0,3 1 0 0,-1-1-8 16,1-2-9-16,2 4-2 0,1-6 0 0,-1-5 19 0,6 2 0 15,-1-5-8-15,4 1 8 0,-1-3-10 0,5-7 2 16,4 0 0-16,2-2 0 0,2-1 8 0,3-4-8 16,-2-4 8-16,2 1-8 0,3-4 8 0,-3-2 0 15,0-5 0-15,3 7-8 0,-3-5 8 0,0-2 0 16,-2 0 0-16,2 2 0 0,-5 0 0 0,2-4 11 15,1 6-3-15,-1-6 0 0,1 2 9 0,-3 4 2 16,0-4 0-16,0 5 0 0,-1-1-4 0,-1 3-1 0,-6 3 0 0,0 1 0 16,-1 3-14-16,-1 0 0 0,-4 0-12 15,-2 0 12-15,3 7-10 0,-8-4 10 0,2 11-8 0,-2-5 8 16,0-2 0-16,-3 3 16 0,0 1-3 0,0-1 0 16,0-1-13-16,-3 1 0 0,3-3 0 0,0 2 0 15,0-2 0-15,3 0-13 0,-3-2 2 0,3 0 1 16,0-1 10-16,5-4 0 0,0 0 0 0,0 0 0 15,0 0 0-15,0 0 0 0,0-4 0 0,0-1 0 16,5-7-12-16,0 5-6 16,3-2-2-16,3-1 0 0,2-6 20 0,3-1-8 0,2 1 8 0,1 2 0 15,5-7 0-15,-3 4 0 0,3-2 0 0,-3-2 0 0,3 7 19 0,-3-5 1 16,0 3 0-16,-5-1 0 16,0 10-7-16,0-7-1 0,-6 7 0 0,3 5 0 15,-5-3 6-15,-8 5 1 0,8 0 0 0,-2 0 0 16,-6 0 2-16,5 7 1 0,0 0 0 0,-2 3 0 0,-1 1 2 0,-2 1 1 15,0 2 0-15,-2 3 0 0,-1-1-15 0,0-2-10 16,1-4 12-16,-1 4-12 0,1-5 8 0,-1 5-8 16,-2-7 0-16,2 0 0 0,0 3 0 0,3-10 0 15,0 0 0-15,0 0 0 0,0 0 0 0,0 0-9 16,0 0 9-16,11-5-12 0,-6 0 12 0,6 1-8 16,-3-3 8-16,2-3-8 0,1 1 8 0,-1-5 0 0,1 4 0 15,0-6 0-15,-1 4 0 0,3 3 0 16,-2-1 0-16,0 1 8 0,-3 2-8 0,2 2 0 15,-2 3 0-15,0 2 0 0,0 0 0 0,-3 0 0 16,0 2 0-16,3 3 0 0,0-3 0 0,0 5 0 0,-5 0 0 16,5 0 0-16,0-4 0 0,-3 6 0 0,0-4 0 0,3-3 0 15,3-2 0-15,0 0-15 0,-4 0 3 16,4 0 0 0,-3-2-36-16,3 2-8 0,4-5 0 0,-4-4-1 15,0 6 21-15,-1-4 4 0,3 0 0 0,-2 0 1 0,-3 5 31 0,-3-8 0 0,6 6 0 16,-6-3 10-16,0 0 23 0,1 2 5 0,-4 0 1 0,1 3 0 15,0-5 0-15,-3 7 0 0,0 0 0 0,0 0 0 16,-6 0-18-16,1 0-3 0,0 0-1 0,-3 0 0 16,3 7-17-16,-3-5 0 0,-3 5 0 0,3 0 0 15,-3 0 0-15,6 3 0 0,-3-3 0 0,3 2 0 16,-6 5 0-16,6-7 0 0,2 5 0 0,1-5-9 0,-1 7 9 0,3-4 0 16,3-1 0-16,5-2 0 0,-3 7 0 15,6-7 0-15,2-4 0 0,0 6 8 0,0-2 5 16,1-2 2-16,1 2 0 0,-1-2 0 0,1-1-5 15,-1-1-1-15,-4 1 0 0,4-1 0 0,-4 1-9 0,1 1 0 16,-6 0 0-16,3-5 0 0,-3 2 0 0,-5-2 0 16,0 0 0-16,0 0 0 15,-2 7-35-15,-1 0 1 0,-5 0 0 0,0 0 0 16,-3-2-28-16,1 0-6 0,2-3 0 0,0-2-1 16,-5 5 12-16,2-5 2 0,3 2 1 0,0-4 0 15,0-3-13-15,6 5-2 0,2 0-1 0,-3-2 0 16,6-8-26-16,-1 3-6 0,4 0-1 0,4-7 0 0,1 2 73 0,5-2 14 15,-3-7 4-15,3 2 0 0,5-2 29 0,3-2 7 16,0-3 0-16,-1 2 1 0,1-2 16 0,-3 3 3 0,3-1 1 16,-3 3 0-16,1 5 13 0,-4-1 2 0,1 1 1 0,-6 4 0 15,-3 3 15-15,-2-1 2 0,0 3 1 0,0 5 0 16,-5-3-7-16,-3 5-2 0,0 0 0 0,0 0 0 16,0 0-14-16,-3 7-4 0,-2 7 0 0,2-2 0 15,1 0-9-15,-4 7-3 0,-2 2 0 0,6-2 0 16,2 9-25-16,0-2-6 0,0 7-1 0,2-3 0 15,4-2 5-15,-1-2 1 0,0 0 0 0,1-2 0 16,-1-1-6-16,3-2-8 0,0-4 11 16,0 2-11-16,0-5 0 0,0 2 0 0,2-2 0 0,1-7 0 15,-1-4-9-15,-2 1-9 0,3-4-2 0,-1-4 0 16,1 1-161-16,0-4-33 16</inkml:trace>
  <inkml:trace contextRef="#ctx0" brushRef="#br0" timeOffset="-195922.78">16632 747 2073 0,'0'0'92'0,"0"0"19"0,-6 2-89 0,6-2-22 15,0 5 0-15,0-3 0 0,6 5 199 0,-1 0 35 16,3 0 7-16,5 0 2 16,6 3-181-16,-3-3-36 0,-3 0-7 0,5 2-2 0,6-6-17 0,3 4 0 15,-1-3-11-15,3 1 11 16,0 0-162-16,0-5-26 0,0 0-4 0,1-5-942 15</inkml:trace>
  <inkml:trace contextRef="#ctx0" brushRef="#br0" timeOffset="-195145.71">17240 808 1825 0,'0'0'80'0,"0"0"18"0,0 0-78 0,0 0-20 0,0 0 0 0,0 0 0 15,-2-5 160-15,-6 5 29 0,-3-2 6 0,1 2 1 16,-1 0-109-16,-2 2-22 16,-8-2-4-16,5 7-1 0,2-4-45 0,1 4-15 0,-5 0 8 0,-1 0-8 15,9 2 0-15,-1-2 0 0,-2 7 0 0,2-2 0 16,1-5 0-16,2 5 0 0,5-3 0 0,0 1 0 15,1-3-17-15,2 0 2 0,5-5 1 0,0 5 0 16,3 0 4-16,3-7 1 0,2 3 0 0,6-3 0 16,-1-3 9-16,1 3 0 0,-1-7 0 0,3 7 0 15,0-2 8-15,1-3 6 0,-4 3 2 0,1-5 0 16,-3 4-26-16,-1-1-5 0,-4 1-1 16,2-1 0-16,-5 4 26 0,3-3 5 0,-6 3 1 0,0 0 0 15,-5 0-16-15,0 0 0 0,0 0 0 0,0 0 0 16,6-4 0-16,-6 4 0 0,0 0 0 0,0 0 0 15,0 0 0-15,0 0 0 0,0 0 0 0,0 0 0 16,0 0 0-16,0 0 0 0,0 0 0 0,0 0 0 0,0 0 0 16,0 0 0-16,0 0 0 0,0 0 0 0,0 0 0 0,0 0 0 15,0 0 0-15,0 0 0 16,5 4-15-16,3-4-5 0,-3 3-2 0,0-3 0 0,3 7 22 16,-2-7 0-16,-1 7 0 0,0-5 0 0,1 3 0 0,1-3 0 15,-4 5 0-15,5 0 0 0,-3-7 0 0,1 7 0 16,2-4 0-16,-3 1 0 0,0 1 0 15,3-5 0-15,-3 5 0 0,1-3 0 0,-1-2 0 0,0 0 0 16,1 7 0-16,-1-7 0 16,-5 0 0-16,5 0 0 0,0 0 0 0,3 0 0 0,-2 5 0 0,-1-3 0 0,3-2 0 0,-3 0 0 15,0 0 0-15,3 0 0 0,0 0-12 0,0 0 12 16,3-2-15-16,-3-3 5 0,2 5 1 0,1-7 0 16,0 7 9-16,2-2-8 0,-5 2 8 0,2 0-8 15,1-5 8-15,-3 5 0 0,0 0 0 16,0 0 0-16,-8 0 0 0,0 0 0 0,8 0 0 0,-8 0 0 15,0 0 0-15,5 5 0 0,3-3 0 16,-8-2 0-16,3 7 0 0,-3-7-10 0,0 0 10 0,0 0 0 16,5 0-12-16,-5 0 12 0,0 0-12 0,10 5 12 31,-2-5-30-31,0 0 1 0,3-5 0 0,-3 3 0 0,2-3 12 0,1-2 2 0,2-2 1 0,-2-1 0 16,5-4-8-16,-3-2-2 0,5 2 0 0,-2-5 0 15,3-5-9-15,-1 3-3 0,-2 2 0 0,-3-4 0 16,1 2 23-16,-4 2 4 0,1-5 1 0,-6 1 0 0,0 6 57 15,1-6 12-15,-4 6 3 0,-2 1 0 0,-2 2-3 0,2 0 0 16,-3 7 0-16,-2-3 0 0,-1 3-13 0,-1 7-4 16,-1-2 0-16,0 4 0 0,0-2-20 0,0 7-4 15,-3 7 0-15,1-2-1 16,-1 2-10-16,0 7-1 0,4 5-8 0,-1 5 12 0,-3-5-12 0,6 11 0 16,-1 1 0-16,4-3 0 0,-4 5 0 15,9-2 0-15,0-5 0 0,-1 4 0 0,4-4 0 0,-1 5 0 16,0-5 0-16,1-3 0 15,-1-4-92-15,3-2-11 0,-3-8-2 16,-2 1-1-16,-1-6-81 0,1-1-16 0,-3-10-3 0</inkml:trace>
  <inkml:trace contextRef="#ctx0" brushRef="#br0" timeOffset="-194965.34">17637 883 403 0,'-10'-2'36'15,"-4"-12"-36"-15,1 4 0 0,3-4 0 0,-1 5 480 0,0-5 88 0,1 11 19 0,4-6 3 16,-1 4-379-16,4 3-76 0,3 2-15 0,0 0-4 15,0 0-36-15,8 0-7 0,2 2-1 0,4-2-1 16,4 5-43-16,6-3-9 0,2 5-2 0,4-7 0 16,-1 0-9-16,5 0-8 0,6 0 12 0,2 0-12 15,0-7 10-15,6 5-10 0,-3-3 8 0,0 3-8 32,0 2-124-32,-5-7-31 0,2 2-5 0,-2-4-2 0</inkml:trace>
  <inkml:trace contextRef="#ctx0" brushRef="#br0" timeOffset="-188678.48">8803 9180 2242 0,'0'0'100'0,"0"0"20"0,5-4-96 0,3-3-24 0,0-3 0 0,2 3 0 0,1 5 29 0,2-5 2 0,0 0 0 0,6 4 0 15,0-1-9-15,-1 4-2 16,3-3 0-16,-2 3 0 0,-1 3-3 0,3-3-1 0,3 4 0 0,-3-1 0 15,3 4-16-15,3-5 0 0,-6 5 0 0,3 5 0 16,-3-7 0-16,0 6-17 0,3-1 1 0,0-3 1 16,-3 2 15-16,5 1 0 0,6 1 0 0,2-1 0 15,-2-3 0-15,3 0 0 0,-1-2 0 0,3 2 0 16,-3-3 0-16,3-1 0 0,0 1 0 0,3 1 0 16,2-5 0-16,3 0 16 0,0 5-3 0,0-5-1 15,0 0-12-15,-2 0-16 0,-1-5 3 16,0 5 1-16,1 0 12 0,-1 0 16 0,0-2-3 0,1-1-1 15,4 3-12-15,-2-4 8 0,0 4-8 0,-5 0 0 16,0 0 8-16,-1 0-8 16,-2 4 0-16,3-1 9 0,-6-3 5 0,4 2 1 15,1 3 0-15,4-3 0 0,-4 3-4 0,4-3-1 0,-4 5 0 0,1-4 0 0,-3-3-10 0,3 4 12 16,2-1-12-16,-2 1 12 0,2-4-12 0,0 3 0 16,-2-3 0-16,0 2 0 0,-3 3 0 0,-3-3 0 15,-2-2 0-15,0 5 0 0,2-3 21 16,-2 3 9-16,0-3 2 0,-1 5 0 0,1-4-20 0,0 1-3 15,-3-1-1-15,3 6 0 0,-3-2-8 0,-3-2 8 16,1-3-8-16,-3 5 8 0,-1-4-8 0,4 1 0 16,-1-1 0-16,3-3 0 0,3 0 0 0,0 0 0 15,-3 0 0-15,3-7 0 0,-1 7 0 0,1-5 0 16,-3 0 0-16,3-2 0 0,-5 0 0 0,-4 3 0 0,1-8 0 0,3 5 0 16,-1-3 0-16,1-4 0 0,-1 5 0 0,3-8 0 15,-2 3 9-15,-1-2-9 0,0-3 10 0,1-5-10 16,2 1 8-16,-3-1-8 0,1-4 0 0,-9 2 0 15,1 0 0-15,-1-2 0 0,-2 2 0 0,-2-4 0 16,-1 6 8-16,-3-6-8 0,1 6 0 0,0-4 9 16,-3-3-1-16,2 1-8 0,-2-3 12 0,0 2-4 15,-3-6 1-15,-2 4 0 0,2 0 0 16,-2-5 0-16,-1 8-9 0,1-3-9 0,-3-3 9 0,0 1-13 16,0 2 13-16,-3-4 0 0,-2 4 0 0,0 0 0 15,-3-5 0-15,0 7 0 0,0-1 0 0,-2 6 0 0,-4-3 0 0,1 4 0 16,-5 1 0-16,-1 1 10 15,-7 4-10-15,-4-2-17 0,-1 4 4 0,-4-4 1 0,1 4 4 0,0 1 8 16,-4 0-13-16,1-1 5 0,3 3 8 0,-6 2-10 16,1 0 10-16,-6 1-10 15,0-1 10-15,-3 3-12 0,-2-1 12 0,2 1-12 0,3-3 0 16,0 5 0-16,0-3 0 0,-2 3 0 16,-6-2 12-16,2-5 8 0,4 5-8 0,-1-6 11 0,1 6-11 0,4-5 0 15,1 2-10-15,0-2 10 0,-3 0 8 0,0 2 7 16,-3-2 1-16,3 0 1 0,0-3-17 0,0 6 10 15,3-3-10-15,-1-1 8 0,-4-1-8 0,-4 2 12 16,-1-3-12-16,1 6 12 0,4-1-12 0,-1 3 12 16,6-6-12-16,-3 8 12 0,-3-2-12 0,-2 2 8 0,-6 5-8 0,3-3 8 15,3 5-8-15,0 0 0 0,0 5 0 0,-1-3 0 16,1-2 0-16,-3 5 0 0,0-3 0 0,-2 7 0 16,-4-2 0-16,-1 8 0 0,7-6 0 0,0 3-11 15,0-3 11-15,-3 0 0 0,6 8-9 0,-3-3 9 16,0 0 0-16,8-2 0 0,3 4-9 15,-1 1 9-15,1 2 0 0,0-1-8 0,-3 4 8 0,5-4 0 16,0 6-14-16,3 0 4 0,0-1 1 0,3 3 0 16,5 2 9-16,0-2 0 0,2 5-9 0,1-6 9 15,2-1 0-15,3-1 0 0,2 6 0 0,1-3 0 16,-1-1 0-16,3 6 0 0,1 0 0 0,4-1 8 16,-2 3-8-16,5 0 0 0,0 2 0 0,8 1-11 15,0-6 11-15,5 3 0 0,-2 2 0 0,2-6-8 16,3 8 8-16,5-4 0 0,-5 0 0 0,3 5 0 15,2 2 0-15,-2-7 0 0,2 7 0 0,0-3 0 16,-2-4 0-16,2 5 0 0,-3-5 0 0,1 4 0 16,2-4 0-16,0 7 0 0,-2-7 0 0,2 5 0 15,1-5 0-15,-1-3 0 0,-3 3 0 0,6-2 0 0,0-1 0 0,-3-4 0 16,3-2 0-16,0-1 0 0,3 1 0 16,2-1 0-16,0-6 0 0,3 6 0 15,-3-2-79-15,-3-2-20 16,4-2-4-16</inkml:trace>
  <inkml:trace contextRef="#ctx0" brushRef="#br0" timeOffset="-155687.34">7191 6217 403 0,'0'0'36'0,"0"0"-36"0,0 0 0 0,0 0 0 16,0 0 299-16,0 0 53 0,0-2 10 0,0 2 2 16,0 0-211-16,0 0-42 0,0 0-9 0,0 0-2 15,0 0-20-15,0 0-5 0,0 0-1 0,-5 2 0 16,5 5-46-16,-3 7-8 0,3-4-3 0,0 6 0 15,-2 5-17-15,-1-2 0 0,3 9 0 0,-2-2 0 0,2 5 0 0,0 2 0 16,-3 0 0-16,3 4 0 16,-3-4 0-16,3 5-9 0,-2 2 9 0,-1 0-12 0,0 0 12 0,1 0 0 15,2-3-9-15,-3-4 9 0,3 0 0 0,0-5 0 16,0-4 0-16,0-5 0 0,0-3-9 0,3 3 9 16,-3-7-12-16,0-5 12 15,2 2-129-15,-2-9-19 0,0 0-4 0</inkml:trace>
  <inkml:trace contextRef="#ctx0" brushRef="#br0" timeOffset="-155427.31">7146 6255 2487 0,'0'0'55'0,"0"0"11"0,-2 4 2 0,-1 1 2 0,-2 0-56 0,2-3-14 0,1 5 0 0,-1 0 0 16,-2 0 0-16,2 0 0 0,-2-2 0 0,-3 2-10 31,-3 0-79-31,3 0-16 0,-2 0-3 0,2-4-883 0</inkml:trace>
  <inkml:trace contextRef="#ctx0" brushRef="#br0" timeOffset="-155226.22">7173 6205 921 0,'0'0'82'0,"5"-4"-66"16,3 4-16-16,3-3 0 0,-6-4 197 0,3 7 36 16,2-2 7-16,4-3 2 0,-4 5-137 0,4 0-27 15,-4-2-6-15,3 4 0 0,3-2-40 0,0 7-8 16,-3 0-2-16,1-4 0 0,-1 8-22 0,0-1 9 15,-2-1-9-15,-3 5 0 0,2 3 0 0,-2-8 0 16,0 8 0-16,0-6 0 0,0 6 0 0,-3-5-19 0,0-5 4 16,-2 7 1-1,2-5-155-15,-2 1-31 16,0 11-7-16,-3-12-1 0</inkml:trace>
  <inkml:trace contextRef="#ctx0" brushRef="#br0" timeOffset="-154200.85">6260 6831 2030 0,'0'0'90'0,"0"0"18"0,-5 7-86 0,-1 0-22 16,4 2 0-16,-3 1 0 0,2 6 35 0,0 1 2 15,1 6 1-15,-4 6 0 0,4-1-38 0,-1 9 0 16,3 1 0-16,3 2 0 0,-1 2 0 0,4-2-8 16,-6 5 8-16,5-7-12 15,-2-3-12-15,2 3-2 16,3-6-1-16,-3-6 0 0,0 3-3 0,3-4-1 0,0-8 0 0,0 4 0 16,3-12-5-16,-3 1 0 0,-3-3-1 0,6 0 0 15,-4-7 4-15,1 0 1 0,3-7 0 16,0 0 0-16,-1-5 32 0,1-4 0 0,2-3 0 15,0 2 0-15,0 1 0 0,3-3 0 0,0-2 0 0,3 2 0 16,-3-2 12-16,-1 4-3 0,4-4-1 0,-3 5 0 16,0-1 10-16,-6 6 2 0,4-4 0 0,-4 6 0 0,3-3-20 0,1 10 0 0,-4-3 0 0,3 3 0 15,-7 2 10-15,2 2-2 0,-3-2 0 16,0 7 0-16,1-2 2 0,-1 2 0 0,-3-2 0 0,1 7 0 16,-3-5 10-16,0-3 1 0,0 10 1 0,-3-4 0 15,1-3-4-15,-3 2-1 0,2 3 0 0,-2-3 0 16,-3 1-1-16,2-3-1 0,-2 2 0 0,0-2 0 0,1 0-15 15,-1 0 0-15,0-4 0 0,-3 4 0 16,8-2 0-16,-10-1-16 0,5-4 3 0,-2 5 1 16,-4-5-7-16,4 0-1 0,-1 0 0 0,1-5 0 0,-1 3 8 0,1-5 2 15,2 0 0-15,2 4 0 16,1-4-15-16,2 0-3 0,-2 0-1 16,2-2 0-16,6 2-99 0,0 0-20 0,-3 2-4 0,2-2-496 15</inkml:trace>
  <inkml:trace contextRef="#ctx0" brushRef="#br0" timeOffset="-153340">6972 7158 1267 0,'0'0'112'0,"0"0"-89"0,0 0-23 0,0 0 0 15,0 5 202-15,-6-5 36 0,1 0 7 0,3-5 2 16,-4 5-171-16,1-7-33 0,0 7-7 0,-3 0-2 15,0-5-19-15,0 0-4 0,0 3-1 0,0-3 0 16,-3 3-10-16,1-3-9 0,2 5 9 0,0-2-13 31,0 0-17-31,-3 2-3 0,1 2-1 0,2 0 0 16,-3 3-7-16,6-3-2 0,-3 5 0 0,0 0 0 0,3 0 19 0,0 3 3 0,-1-1 1 16,4 3 0-16,-4 5 20 0,6-1 0 15,0 0 0-15,0-1 0 0,3 1 0 0,0 0 10 0,2-6-10 0,3 6 10 16,-3-4 5-16,6-2 1 0,-1-3 0 0,1 0 0 15,2-5-26-15,0 0-5 0,3-2-1 0,3-2 0 16,-1 0 4-16,1-3 0 0,-3-2 0 0,2-3 0 16,1 1-19-1,-1-3-3-15,3 1-1 0,1-4 0 0,-1 6-4 0,-8-5-1 0,3-3 0 0,0 3 0 16,-3 3 40-16,-2-1 0 0,-1-5 0 0,1 10 0 0,-6-2 0 16,0 2 10-16,-2 0-2 0,0 4-8 15,-3-4 31-15,0 0-1 0,0 5 0 0,-3-3 0 0,-2 5 1 16,-1 0 0-16,4 0 0 0,-9 0 0 0,3 0-19 0,3 5-3 15,-6-3-1-15,1 5 0 16,2 0-8-16,2 0 10 0,-1 3-10 0,1-3 10 16,-2 2-10-16,3-2 0 0,0 0 0 0,5 3 0 0,-6-1 0 0,6-2 0 15,0 0 0-15,0-2 0 0,6 0 0 0,-6-5 0 16,0 0-11-16,5 4 11 0,0-1 0 0,3 2 0 0,0-5 0 16,0-5-8-16,3 5 8 0,-6-3 0 15,3-1 0-15,0 1 0 0,-3-4 0 0,3 0 0 16,3 0 0-16,-9 3 0 0,6-3 0 0,-2-1 0 0,-1 4 0 0,0 1 0 15,0-4 0-15,-2 0 0 0,-3 7 0 0,0 0 0 16,0 0 0-16,0 0 0 0,5 0 10 0,-5 0-10 16,6 5 24-16,-4-3-2 0,-2-2 0 0,3 7 0 15,0 3-14-15,2-3-8 0,-2-2 8 16,-1-1-8-16,1 1 0 0,2-3 9 0,-5-2-9 0,5 5 0 16,-2-5 0-16,5 0 0 0,0 0 0 0,0-5 0 15,-3 3 0-15,6-3 0 0,-1-4 0 0,1 2 0 16,2 0-30-1,0-3-13-15,1-1-2 0,1-1-1 0,1-5-19 0,-2 3-4 0,1-2-1 16,4-3 0 0,-6-2 6-16,3 2 0 0,-3-2 1 0,-2-3 0 0,2 5 44 0,-2-2 9 15,-1 3 2-15,1-4 0 0,-6 8 32 0,0-2 6 0,1 6 2 0,-4-4 0 16,1 5 51-16,-3 2 10 0,3 0 3 0,-3 4 0 16,0 3-11-16,0 0-1 0,0 0-1 0,0 3 0 0,-3 4-18 0,0 2-3 15,3 3-1-15,-2 0 0 16,2 2-24-16,0 2-5 0,-3 8 0 0,0-3-1 0,3 2-31 0,3 1 8 15,-3 2-8-15,3 0 0 0,-1-3 0 0,1 5 9 16,-3-4-9-16,5-5 8 16,-2 4-32-16,0-6-8 0,-1 4 0 0,1-7-1 15,0-2-178-15,-1 0-35 0</inkml:trace>
  <inkml:trace contextRef="#ctx0" brushRef="#br0" timeOffset="-153146.99">7361 7021 2548 0,'0'0'113'0,"8"3"23"0,0-3-108 0,5 0-28 0,3 0 0 0,0 0 0 16,5 0 33-16,-3-3 2 0,3-4 0 0,-2 0 0 15,2 5-19-15,-2-5-3 0,2 0-1 0,-3 0 0 31,1 0-216-31,-1-3-44 0,-2 3-9 0</inkml:trace>
  <inkml:trace contextRef="#ctx0" brushRef="#br0" timeOffset="-152991.84">7744 6998 518 0,'0'0'46'0,"0"9"-37"16,-2-2-9-16,-4 7 0 0,4-4 285 0,-1 4 55 16,0-5 12-16,3 1 1 15,-2 6-275-15,-1-2-55 0,3-4-11 0,0 4-3 0,0 0-1 0,0-2-8 16,0-5 12-16,3 0-4 0,-1 2-8 0,-2 3 0 15,3-7 0-15,-3-5 0 0,3 7 0 0,-3-7-14 16,0 0 3-16,0 0-801 0</inkml:trace>
  <inkml:trace contextRef="#ctx0" brushRef="#br0" timeOffset="-152866.11">7826 6911 1854 0,'-10'2'82'0,"10"-2"17"0,0 0-79 0,0 0-20 0,-8 7 0 0,5-2 0 16,3-5 55-16,0 0 7 0,-2 7 2 0,-1-2 0 31,0 2-116-31,3 0-24 0,0 2-4 0,0-2-488 0,-2 3-99 0</inkml:trace>
  <inkml:trace contextRef="#ctx0" brushRef="#br0" timeOffset="-152330.65">7869 7141 1648 0,'0'0'73'0,"0"0"15"0,10 0-70 0,1 5-18 0,-3-3 0 0,0-2 0 15,5-2 139-15,-2-3 24 0,-6 3 5 0,3-3 0 16,2-4-100-16,1 2-20 0,-3-3-4 0,0 1 0 16,-3-5-32-16,3 0-12 0,0 4 8 0,-3-4-8 15,1 3-22-15,-4-1-10 0,1 0-1 0,0 0-1 16,-6 3-17 0,0 6-3-16,3-4-1 0,-2 3 0 0,-4 1 33 15,6 3 6-15,-8 0 2 0,3 0 0 16,0 3 14-16,-3-3-12 0,0 7 12 0,3 0-12 0,-1-2 25 0,1-1 6 0,-3 3 1 0,3 0 0 15,5-7-9-15,-3 10-2 0,-2-3 0 0,2 0 0 0,3 2-9 0,0-2 0 16,3-2 0-16,-3-5 0 16,5 5 0-16,0-5 0 0,3 0 0 0,0 0 0 0,0-3-9 15,0 1 9-15,5-3 0 0,-2-2 0 0,0-2-10 16,-1 7 10-16,1-6-8 0,-1 4 8 0,6-6 0 0,-5 8 0 16,-1-3 0-16,4-2 0 0,1 7 0 15,-1 0 0-15,-4 0 0 0,4 0 0 16,-1 5 18-16,-5-3-1 0,0 5 0 0,-3 3 0 0,0-3 8 15,3 2 2-15,-5 3 0 0,-1-3 0 0,-4 1-16 0,2 4-3 0,0 0-8 0,-3-2 12 16,-2 0-4-16,0-3 0 16,5 0-8-16,-3 1 12 0,-2 2-12 0,2-5 0 0,3-3 0 15,0-4 0-15,0 0 0 0,0 0-18 0,0 0 4 0,0 0 1 32,5 0-13-32,3-2-2 0,-8 2-1 0,6-7 0 0,4 0 13 0,-2 0 2 15,-3-3 1-15,3 3 0 0,5-4 13 0,-2-1 0 0,0 7 0 0,-1-7-9 16,1 5 25-16,-1 3 4 0,4-3 2 15,-4 2 0-15,1-2 2 0,2 7 1 0,-2-3 0 16,-1 3 0-16,-2 3-17 0,3-3-8 0,-3 4 8 0,0-1-8 16,0 4 12-16,-3 2-4 0,-3 3 0 0,4-3 0 15,-4 1-8-15,1 4 12 0,-3-5-12 0,3 8 12 16,-3-10-12-16,2 2 0 0,-4 3 0 0,2-7-700 16,0-5-136-16</inkml:trace>
  <inkml:trace contextRef="#ctx0" brushRef="#br0" timeOffset="-151707.52">7284 4839 2199 0,'0'0'48'0,"0"0"11"0,0 0 1 0,0 0 2 0,3 9-50 0,2-2-12 0,0 0 0 0,1 0 0 16,1 1 45-16,-1 1 7 0,-1-2 0 0,0 2 1 15,1 1-21-15,2 4-4 0,-6-5 0 0,3 5-1 16,-2-4-27-16,2 4 0 0,-2-5 0 0,2 5 0 0,1-4 0 15,-1 2 0-15,0-8 0 0,1 8 0 0,1-2 0 16,-1-8 0-16,-1 3 0 0,0-3 0 16,3 3 0-16,-2-3 0 0,2-2 0 0,-1 0 0 15,4-2 0-15,-3-3 0 0,3-2 0 0,-4-3 0 0,1 3 17 0,3 0-1 16,-6-2-1-16,3 0 0 16,-2-6-15-16,-1 6 11 0,-3-5-11 0,1-3 10 0,0 8-10 0,-3-5 0 15,0-3 0-15,-3 3 0 0,-2 3 0 0,0-1 0 0,-1-5 0 16,-2 10 0-16,0-2 0 0,0-1-11 15,-2 3 3-15,-1 0 0 0,1 0 8 0,-1 5-8 0,1 2 8 16,2-2-8-16,0-3 8 0,0 5 0 16,0 0 0-16,2 7 0 15,-1-5-25-15,1-2-3 0,1 7-1 0,2-2 0 16,-2-3-105-16,2 5-21 0,3-7-4 0,-2 3-1 16</inkml:trace>
  <inkml:trace contextRef="#ctx0" brushRef="#br0" timeOffset="-147576.03">13819 4752 1393 0,'0'0'61'0,"0"0"14"0,0 0-60 15,0 0-15-15,0 0 0 0,0 0 0 0,0 0 48 0,0 0 6 0,0 0 2 0,0 0 0 16,0 0-1-16,0 0 0 15,0 0 0-15,0 0 0 0,5 0-32 0,-5 0-7 16,6 0 0-16,-1 0-1 0,0 0 6 0,-5 0 2 16,0 0 0-16,8 0 0 0,-2 0 2 0,-1 0 1 0,3 0 0 0,-3 0 0 15,0 0-15-15,3-2-3 0,-2 2-8 0,2 0 12 16,-8 0 2-16,5 2 0 0,3-2 0 16,0 0 0-16,-3 0-14 0,3 0 0 0,-8 0 8 0,8 5-8 15,0-3 0-15,0 0 0 0,-8-2 0 0,8 0 0 16,-8 0 0-16,0 0 0 0,5 5 0 0,-5-5 0 15,8 2 0-15,-8-2 0 0,0 0-8 0,5 5 8 16,-5-5 0-16,6 7 0 0,-4-2 0 0,-2-5 0 16,0 0 0-16,5 7 0 0,-5 0 0 15,0-7 0-15,0 0 0 0,6 7 0 0,-6-5 0 0,0-2 0 16,0 0 0-16,0 0 0 0,2 7-9 16,-2-7 9-16,0 10 0 0,3-3 0 0,-3 0 0 0,0 0 0 15,0 0 0-15,-3 0 0 0,3-7 0 0,0 7 0 0,-2 3 0 0,-1-1 0 16,0-2-8-16,1 2 8 0,-3-2 0 15,2 3-11-15,0-3 11 0,1 2-10 16,-4-2 10-16,4 7-10 0,-4-4 10 0,6 4-10 0,-2-5 10 0,-1 6-10 16,0-1 10-16,1-3-10 15,2 4 10-15,0 1 0 0,0-2-9 0,0 3 9 16,0-1-27-16,0-2-1 0,0-2 0 16,0 2 0-16,2-5-89 0,1-2-19 0,0 1-3 0,-1 1-1 15</inkml:trace>
  <inkml:trace contextRef="#ctx0" brushRef="#br0" timeOffset="-147050.36">14338 4618 1872 0,'0'0'83'0,"0"0"17"0,0 0-80 0,0 0-20 15,0 0 0-15,10 0 0 0,-2-7 52 0,0 7 6 16,3 0 2-16,-3 0 0 0,2-5-32 0,-2 0-7 16,0 5-1-16,3-2 0 0,-1-3-20 15,-2 5 8-15,0 0-8 0,0 0 0 0,0 0 0 0,-3 0 0 16,1 0 0-16,2 0 0 0,0 0 0 0,-3 7-8 15,0-7 8-15,-2 10-8 0,2-10 8 0,-2 7-10 16,-1 0 10-16,-2 0-10 0,3 2 10 0,-3-2 0 0,0 3 0 0,-3 4 0 16,1-5 0-16,-1 8 0 15,-2-3 0-15,2 2 8 0,1 1-8 0,-4-3 9 0,1 2-9 16,0 1 10-16,2-1-10 0,-2-2 0 0,-1 3 0 16,1-1 0-16,0-2 0 0,-3 1-9 0,3-4 0 0,-3 3 0 31,2-4-119-31,1 4-24 0,0-5-5 0</inkml:trace>
  <inkml:trace contextRef="#ctx0" brushRef="#br0" timeOffset="-146888.62">14462 5041 1929 0,'0'0'85'0,"0"0"19"0,3 5-84 0,-1 2-20 15,1 0 0-15,0 0 0 0,-1-5 76 0,1 5 10 16,0 0 2-16,-1-4 1 15,-2-3-60-15,0 7-12 0,0-7-2 0,6 5-690 16,-6-5-137-16</inkml:trace>
  <inkml:trace contextRef="#ctx0" brushRef="#br0" timeOffset="-142181.79">13322 6920 1152 0,'0'0'51'0,"0"0"10"0,-3 5-49 0,3 2-12 0,-3-2 0 0,3-5 0 0,0 7 252 0,0-7 47 0,0 0 9 0,0 0 3 0,3 5-232 0,-3-5-47 16,0 0-8-16,5 2-3 0,3-2-21 0,0-2 8 15,0-3-8-15,3-2 0 0,-3 4 0 0,2-6 0 16,1-3 0-16,2 0 0 0,0-2 0 0,1-2-12 16,-1-5 12-16,3 2-12 0,0-2 12 0,2-3 0 15,1-2 0-15,-1-4 0 0,1-3 0 16,-1 2 0-16,3 1 0 0,-2-3 8 0,-3 2-8 0,0-2 0 0,0-4 0 0,-1 4 8 16,-1 2-8-16,1-2 0 15,-4 10 0-15,2-8 0 0,-2 8-11 0,-1-1 11 16,-2 5-13-16,0-2 5 0,0 9 0 0,-5-2 0 0,0 5 0 15,-3-3 0-15,0 10 8 0,-3-5 0 0,3 7 0 0,0 0 0 16,-5 0 9-16,-1 4-9 0,1 1 12 0,0 2-12 16,-1 7 17-16,1 3-3 15,0 4-1-15,0-2 0 0,-1 9-2 0,1 0-1 16,2 3 0-16,-2 2 0 16,2 2-10-16,-2 0 0 0,2-2-12 0,1 5 12 0,2-5 0 0,-3 7 0 0,1-5 0 15,2 0 8 1,0-4-43-16,0-1-9 0,0-4-1 0,0-2-1 0,2-1-161 15,1-6-32-15,-1-3-6 0,1 0-2 0,0-7 81 0,2-2 16 16,0-1 3-16,3-4 1 16,3-4 37-16,-1 1 7 0,1-4 2 0,0 0 0 15,-1-2 188-15,3 2 37 0,-2 0 8 0,2-3 2 0,0 3 45 0,-2 0 8 16,2-2 3-16,1 2 0 0,1 0-84 0,-1-3-17 0,-1 8-3 0,0-3-1 16,0 5-40-16,-2 0-8 0,-1 0-2 0,4 0 0 0,-6 0-24 0,2 0-4 15,-4 0-8-15,-6 0 11 0,5 5-11 0,-5-5-11 16,5 2 3-16,-5-2 0 0,3 10 0 0,-3-3 0 15,-3 0 0-15,-2 0 0 16,0-5-16-16,-1 5-2 0,-2-2-1 16,0-3 0-16,-2 5 4 0,-1-4 1 0,-2 4 0 0,2-3 0 0,1-1 22 0,-1-1-9 15,-2 3 9-15,2-5 0 0,3 2-10 0,1-2 10 16,-4 0-8-16,3 0 8 0,0-2-12 0,0 2 4 0,3-5 0 0,0 3 0 31,-1 2-62-31,6 0-12 0,0 0-2 0,0-7-630 0</inkml:trace>
  <inkml:trace contextRef="#ctx0" brushRef="#br0" timeOffset="-141904.28">14266 6612 1497 0,'0'0'133'0,"0"0"-106"0,-5 0-27 0,0 0 0 15,-3 0 142-15,0-2 23 0,0 2 5 0,0 0 1 16,-3-5-119-16,1 5-23 0,-1-2-5 0,1 2 0 16,-1 0-24-16,1 0-8 0,-1 0 0 0,-2 0 0 31,2 2-28-31,1 3-4 0,2-3-2 0,0 3 0 0,0 2 10 16,2-2 3-16,-2 6 0 0,6 1 0 0,2-5 15 0,0 10 3 0,0-3 1 0,0 2 0 15,5 1 10-15,0 4-12 0,1-2 12 0,2 2-12 16,2-5-3-16,1 1-1 0,2-8 0 0,3 5-792 15</inkml:trace>
  <inkml:trace contextRef="#ctx0" brushRef="#br0" timeOffset="-141334.35">14608 6657 1796 0,'0'0'80'0,"0"0"16"0,0 0-77 0,0 0-19 0,-3-5 0 0,-2 5 0 15,-1-2 77-15,1 4 12 0,-5-2 3 0,2 5 0 16,0-3-59-16,0 5-11 0,-3-2-2 0,3 0-1 15,3 2-19-15,-3 0-12 0,0 0 1 0,3 2 1 32,-1 1-31-32,1 4-7 0,3-5 0 0,-4 5-1 15,4-4-19-15,-1 1-3 0,0-1-1 0,3-1 0 16,0 1 23-16,0-3 4 0,0 5 1 0,3-8 0 0,0 3 35 0,-3-7 9 0,0 0 0 0,2 7 0 16,-2-7 19-16,8 0 5 0,-8 0 2 0,11 0 0 15,-3 0 7-15,0 0 2 16,0-2 0-16,2-3 0 0,-2 3-9 0,3-3-2 0,-1 3 0 0,1-5 0 15,-1 0-8-15,1 0-1 0,0-3-1 0,-1 3 0 16,-2 5-14-16,3-3 8 0,-1 3-8 0,-2-5 0 16,-2 4 0-16,-1-1 0 0,3 1 0 15,-3 3 0-15,-5 0 8 0,5-2-8 16,1-3 0-16,-1 5 0 0,-5 0 25 0,0 0-1 0,0 0 0 0,5 5 0 16,0 0-9-16,-2 2-3 0,-3-7 0 0,5 7 0 15,-2 2-4-15,0-2-8 0,-1 3 11 0,4-3-11 0,-4 0 0 0,4 2 0 16,-1-4 0-16,-2-3 0 0,4 5-18 0,-7-7-1 15,11 5 0-15,-3-5 0 16,3-5-17 0,-3 5-3-16,2-7-1 0,1 0 0 0,-3-2-1 15,2-5-1-15,1 4 0 0,-1-6 0 0,-2 2 34 0,0-3 8 0,0-2 0 0,3-2 0 0,-3-2 32 0,0-1 8 16,0 8 1-16,0-8 1 16,-3 8 16-16,0-3 3 0,0 0 1 0,-2 3 0 0,-3 4 2 0,3 0 1 15,-6-4 0-15,3 9 0 0,0-3-9 0,-3 8-1 16,1-3-1-16,-1 3 0 0,3 2-12 0,0 0-2 15,-5 2-1-15,0 5 0 0,2 0-12 0,-2 3-3 0,-1-1 0 16,1 5 0-16,2 3-24 0,1-1 0 0,-1 5 0 16,0 3 0-16,3-5 0 0,0 4 0 0,0 1-14 15,0-1 5-15,0-6 9 0,3 1 0 0,-3-6 0 0,3 5 0 32,-1-6-142-32,1-1-26 0,-3-3-6 0,3 0-859 0</inkml:trace>
  <inkml:trace contextRef="#ctx0" brushRef="#br0" timeOffset="-140992.24">14751 6593 2016 0,'0'0'179'0,"-6"-4"-143"0,1 4-36 0,5 0 0 15,0 0 125-15,0 0 19 0,0 0 3 0,0 0 1 0,0 0-62 0,0 0-12 16,0 0-2-16,3 0-1 16,5 4-41-16,-1-4-8 0,4 3-2 0,0-3 0 0,2 0-20 0,-3 0-15 15,1 0 3-15,2 0 0 0,-2 0-10 0,-1 0-2 16,4 0 0-16,-4 0 0 15,1 0-176-15,-1 0-35 0,1 0-7 0,0 0-2 16,2 0-88-16,-3 4-19 0,1-1-3 0,2-1-1 16,-2 3 215-1,-1-3 42-15,1 5 9 0,-3 0 1 0,2-4 279 0,1 1 55 0,-3 3 11 0,0-4 3 0,0 1-72 0,0 1-13 16,8 2 168-16,-11-7-255 0,0 7-17 16,1-2-3-16,-4-3-1 0,-2-2-31 0,3 3-5 0,2 1-2 15,-5-4 0-15,0 0-5 0,3 7 0 16,-3-4-1-16,2 4 0 0,-2-7-23 0,0 0 0 0,3 7 0 15,-3-7 0 1,0 0-20-16,0 0-8 0,0 0-1 0,0 7-1 16,0-7-4-16,0 0-1 0,0 0 0 0,0 0 0 15,0 0-179-15,0 0-36 0,0 0-7 0,0 0-2 0</inkml:trace>
  <inkml:trace contextRef="#ctx0" brushRef="#br0" timeOffset="-140393.9">15145 6676 288 0,'0'0'25'0,"2"4"-25"0,-2-4 0 0,3 7 0 15,-3-7 372-15,3 3 70 0,-3-3 14 0,5 7 2 16,-2 0-346-16,2-5-68 0,0 5-15 0,-2-4-2 16,2 4-16-16,0-3-3 0,3 3-8 0,-2-4 12 15,-1-1-12-15,0 3 0 0,3-3 0 0,-3 5 0 16,3-7 0-16,0 5 0 0,0 0 0 0,-2-5 0 16,2 0-14-16,-3 0 4 0,0 0 1 0,0 0 0 15,-5 0 9-15,0 0 0 0,0 0 0 0,6 0 0 0,-6 0 0 0,0 0 9 16,5 0-1-16,-5 0-8 0,0 0 15 0,0 0-4 15,0-5-1-15,0 0 0 0,0 5-10 0,0 0-9 16,0 0 9-16,0 0-13 0,0 0-5 0,0 0-1 16,0 0 0-16,0 0 0 0,0 0 19 0,-5 0-10 15,-1 5 10-15,6-5-8 16,0 0 8-16,0 0 0 0,-2 5 0 0,2-5 0 16,0 0 0-16,0 0 14 0,2 4-3 0,-2-4-1 0,3 3-2 0,-3-3 0 15,5 4 0-15,3-4 0 0,0 0-8 0,0-4 0 16,0 4 0-16,3-7 8 0,-1 4-8 0,3-4-14 15,1 7 3-15,-4-7 1 0,4 0-3 16,-1 5-1-16,3-5 0 0,-3 0 0 0,-3 7 26 0,4-3 6 0,-4 3 1 16,1 0 0-16,-6 0-19 0,0 3 0 15,3-3 0-15,0 4 0 0,-5-1 17 0,-3-3 0 16,5 7 0-16,-5-7 0 0,3 2 25 0,-3 5 5 0,0 0 1 16,0 0 0-16,3 0-34 0,-3-7-6 0,0 0-8 15,0 0 11-15,0 0-11 0,0 0-11 0,-6 3 3 0,6-3 0 31,0 0-15-31,0 0-2 0,0 0-1 0,0 0 0 16,0 0-2-16,11 0-1 0,-3 0 0 0,-3-7 0 0,3 4 29 16,0-4 0-16,0 7 0 0,0 0 0 0,2-7 15 0,1 5 5 0,-3-3 2 0,0 5 0 15,0 0 1-15,0 0 0 0,-8 0 0 0,8 5 0 16,0-3-12-16,-8-2-3 0,8 5 0 0,-3-3 0 0,0 5-8 0,0 0 0 16,-5-7 0-16,3 7 0 15,0 3 0-15,2-3 0 0,-2 0 0 0,-1-2 0 16,1 2-33-16,0-3 1 0,2-1 0 15,-5-3-612-15,5 5-121 0</inkml:trace>
  <inkml:trace contextRef="#ctx0" brushRef="#br0" timeOffset="-140142.45">16039 6650 288 0,'0'0'12'0,"0"0"4"0,3 7-16 0,-3-7 0 0,0 0 0 0,8 2 0 16,0 3 549-16,2-3 107 15,1-2 22-15,-1 0 4 0,4 0-536 0,1-7-107 16,1 0-22-16,5 5-4 0,1-5-26 0,-1 0-6 0,3 0-1 0,-3-3 0 31,3 3-137-31,-3-2-28 0,0-1-6 0,-3 1-499 16,-2 2-100-16</inkml:trace>
  <inkml:trace contextRef="#ctx0" brushRef="#br0" timeOffset="-139920.75">16211 6415 2073 0,'-11'4'184'0,"6"-4"-147"0,0 3-29 0,-3-3-8 0,3 7 144 0,-1-5 28 15,1 5 6-15,0-2 1 0,-1 2-118 0,1-2-23 16,3 6-5-16,-1-1-1 0,-2-1-32 0,5 3 0 16,0 0 0-16,-3 4 0 0,6-2-9 0,-3 3-9 15,2 4-2-15,1-2 0 16,0 2-95-16,-3 2-19 0,2-4-4 0,-2 5-950 15</inkml:trace>
  <inkml:trace contextRef="#ctx0" brushRef="#br0" timeOffset="-139447.22">16536 6342 2404 0,'-5'7'107'0,"5"-7"21"16,0 0-102-16,0 0-26 0,0 0 0 0,0 0 0 16,5 2 33-16,-2 5 2 0,2 0 0 0,-5-7 0 15,8 3-27-15,-2 1-8 0,2-4 0 0,0 3 0 16,-1-3 0-16,1 0 0 0,6-3 0 0,-1 3 0 15,-3-4 0-15,4 4 0 0,2-5-10 0,-1 0 10 0,1 5 0 0,-5-7 0 16,-3 5 0-16,2-5 0 16,6 7 0-16,-5 0 0 0,-6 0 0 0,3 0 0 0,3 0 0 0,-6 0 0 15,-5 0 0-15,5 7 8 0,1-5 0 0,-6-2 0 16,5 5 0-16,-3 2 0 0,-2-2-8 0,3 6-11 16,-3-1 3-16,0-1 0 0,-3-2-4 0,3 3 0 15,0 1 0-15,0 1 0 0,-2 2-6 0,-1 3-2 16,3-1 0-16,0 1 0 0,-2-1 20 0,-1 8-8 15,0-1 8-15,3 1 0 0,0 4-15 16,0-2 4-16,-2 4 1 0,-4-4 0 0,9 5 10 16,-3-1 9-16,-3 3-1 0,3-2-8 15,-2-5-25-15,2-3-12 0,0-2-3 0,0-2 0 16,-3 0-164-16,3-7-34 0,5 11-6 0,-2-6-2 16</inkml:trace>
  <inkml:trace contextRef="#ctx0" brushRef="#br0" timeOffset="-139064.45">17357 6422 2336 0,'5'14'104'0,"-2"-7"20"0,2 2-99 0,-2 5-25 0,2-2 0 0,0 9 0 0,3-4 74 0,0-1 10 0,-3 8 1 0,3-1 1 16,0 1-53-16,0-1-10 15,3 3-3-15,-1-2 0 0,1-1-20 0,-3 1 0 16,2-8 0-16,1 8 0 16,-3-10-96-16,2 2-13 0,-2-2-3 0,0-4-1 15,-2 4-63-15,-1-7-13 0,3 0-3 0,-3-2 0 0</inkml:trace>
  <inkml:trace contextRef="#ctx0" brushRef="#br0" timeOffset="-138846.77">17621 6349 2718 0,'-8'0'120'0,"6"0"25"0,-6 2-116 0,0 3-29 0,0-3 0 0,-3 8 0 16,3-6 53-16,-5 6 5 0,3-3 1 0,-6 2 0 0,0 8-44 0,-3 4-15 15,1-5 9-15,2 8-9 16,-3-8-26-16,3 8-10 0,-2 2-3 0,2-3 0 16,0 1-33-16,0 6-6 0,0-6-2 0,1-1 0 15,1 3-137-15,1-2-28 0,-3-3-6 16,3-5-1-16</inkml:trace>
  <inkml:trace contextRef="#ctx0" brushRef="#br0" timeOffset="-138636.45">17177 6593 633 0,'0'0'28'0,"0"0"6"0,0 0-34 0,0 0 0 0,0 0 0 16,0 0 0-16,13-4 435 0,-2 4 80 0,2 0 16 0,0 0 3 16,0 0-392-16,3-3-78 15,0 1-16-15,0-3-4 0,2 5-35 0,1-2-9 0,-1 2 0 0,1-5 0 16,-1 5-16-16,1 0-4 0,0 0-2 0,-1 0 0 31,-2 0-110-31,0 0-21 0,-3 0-5 0,3 0-856 0</inkml:trace>
  <inkml:trace contextRef="#ctx0" brushRef="#br0" timeOffset="-138054.45">16182 6532 403 0,'0'0'36'0,"0"0"-36"0,0 0 0 0,0 0 0 15,0 0 380-15,0 0 70 0,0 0 14 0,0 0 2 16,0 0-307-16,0 0-62 0,0 0-12 0,-3 7-2 16,3 0-54-16,-2 3-10 0,2-1-3 0,0 3 0 15,0 0-16-15,2 4 0 0,1 5-11 0,2 3 11 0,-2 2-14 0,0 2 4 16,-1-2 1-16,-2 4 0 16,3-4-26-16,-1 2-5 0,-2-4 0 0,3-1-1 15,-3-4-98-15,3 5-19 0,-1-8-4 16,1 1-669-16</inkml:trace>
  <inkml:trace contextRef="#ctx0" brushRef="#br0" timeOffset="-137473.95">18354 6422 2188 0,'0'0'195'0,"0"0"-156"16,0 0-31-16,0 0-8 0,-2 4 128 0,-6-1 24 15,2-3 4-15,-2 0 2 0,-2 0-120 0,2 0-24 16,-3 2-5-16,-2-2-1 16,0 5-40-16,2-5-8 0,-2 2-1 0,0-2-1 15,2 7-1-15,-2-7 0 0,2 7 0 0,1-4 0 16,2 4-3-16,-3-3-1 0,3 3 0 0,0-2 0 0,3 2 47 0,-3 0 0 15,0 0 15-15,3 0-4 0,0-4 37 0,-1 4 7 16,4 2 1-16,2-2 1 0,-3 0-2 0,3 3-1 16,0-3 0-16,3 0 0 0,-3 0-40 0,2 2-14 15,4-2 9-15,-4 3-9 0,6-3 0 0,-3 2 0 16,1-2 0-16,2 7 0 0,-3-4 0 0,3-1-14 16,-3-2 2-16,3 10 0 15,-3-10-16-15,1 7-4 0,-1 0 0 0,-2-2 0 16,2 2 18-16,-2 0 3 0,-1-2 1 15,1 2 0-15,-3 2 10 0,0-2 0 0,0-4 0 0,-3 4 0 0,3-5 0 0,-2 1 0 0,-4 1 0 16,4-1 0-16,-4-1 0 0,1-2-15 0,0 0 3 0,0-4 0 31,-3 4-88-31,0-2-18 0,-3-1-3 0,3-4-555 0,0 5-112 16</inkml:trace>
  <inkml:trace contextRef="#ctx0" brushRef="#br0" timeOffset="-136731.25">18264 6589 2098 0,'19'-5'93'0,"-11"0"19"0,2 5-89 0,1-7-23 0,5 5 0 0,0-3 0 0,-3-4 91 0,3 2 13 15,0 4 4-15,-3-4 0 0,3 0-80 0,-3 0-16 16,0 5-4-16,-2-5 0 0,-1 0-8 0,1 7-11 16,-3-7 3-16,0 7 0 15,0 0-45-15,-8 0-9 0,0 0-2 0,0 0 0 16,0 0 16-16,5 7 4 0,0 0 0 0,-2 0 0 0,-3 2 31 0,0-2 13 15,0 3-11-15,0-3 11 0,-3 2 0 0,1 5 15 16,-1-4-2-16,0 4 0 0,-2 0 19 0,2 2 3 16,1-2 1-16,-1 3 0 0,3-5-23 0,-3 2-4 15,3 2-1-15,0 1 0 0,3-3 9 0,0 0 2 0,-1-2 0 16,1 2 0 0,2 2 21-16,1-2 4 0,-1 1 0 0,0-4 1 15,3 6-23-15,0-3-5 0,-3 0-1 0,3-2 0 0,-2 2-6 16,-1 0-2-16,0 0 0 0,0-2 0 0,1-3-8 0,-4 3-11 15,1 0 3-15,0-5 0 0,-3 7 8 0,-3-12 0 0,3 5 0 0,-3 0 0 16,1 0-12-16,-4-4 0 0,1 4 0 0,0-2 0 31,-3-3-25-31,0-2-6 0,-3 0-1 0,3 0 0 0,-2 0 16 0,-3-7 2 0,-1 4 1 0,1-1 0 32,0-1-13-32,0-2-2 0,0 0-1 0,-1 0 0 0,4 0 41 0,-1-3 11 0,6 1 1 15,0-3 0-15,-1 3-1 0,4 2 0 0,2-3 0 0,0 1 0 16,2-3 8-16,4 3 1 0,1 2 1 0,4-3 0 15,0 3 0-15,2 0 0 0,-3-2 0 16,4 2 0-16,2 0 10 0,-1 4 1 0,1-4 1 0,0 0 0 0,3-2-33 16,5-1 0-16,-3-1 0 0,5 1 0 0,3 1 0 0,0-1 0 15,-2-1 0-15,2-1 0 0,0 0 0 0,0-4 0 16,-2 6 0-16,-4-4 0 0,-1-2 0 0,-4 6 0 16,1-4 0-16,-4 2 0 0,-1 1 0 15,-4 1 0-15,-2 3 0 0,0-2 0 0,-3-1 13 0,1 3-4 16,-4 0-1-16,-2 0 0 0,0 0-8 0,0 0 0 15,-2-2 0-15,-1 9 0 0,-2-7 0 0,0 7 0 16,-3 0 0-16,2 0 0 16,-2 0 0-16,-2 4 8 0,-1-1-8 0,1 1 8 0,-1 1 0 15,3 2 0-15,-2 0 0 0,-1 3 0 0,3 1 4 0,-3 1 0 16,3 2 0-16,3 0 0 0,0-2 14 0,5 9 3 16,-3-4 1-16,6-1 0 0,2 1-13 0,3 4-2 15,0-5-1-15,3 1 0 0,-1-3 5 0,3-2 1 0,-2 2 0 16,2-5 0-16,-2 3-20 0,2-5 0 0,-2-2 0 0,2-5 0 15,-3 7 0-15,1-7 0 16,0 0 0-16,-1 0 0 16,1-3-22-16,-1-1-8 0,-2-1-2 0,3-2 0 15,-3-5-128-15,-6 3-25 0,4 2-6 0</inkml:trace>
  <inkml:trace contextRef="#ctx0" brushRef="#br0" timeOffset="-136493.83">18312 6405 1324 0,'0'0'118'0,"0"0"-94"0,0 7-24 0,0 0 0 0,2 3 330 0,-2-3 62 15,3 0 12-15,0 0 2 0,-1-2-309 0,1 2-61 16,2-3-13-16,-5-4-3 16,0 0-133-16,0 0-27 0,6 0-6 0,2-4-1 0</inkml:trace>
  <inkml:trace contextRef="#ctx0" brushRef="#br0" timeOffset="-135392.53">19270 6563 2116 0,'0'0'94'0,"0"0"19"0,0 0-90 0,0 0-23 15,5 2 0-15,3-2 0 0,0 5 97 0,2-3 15 16,-2-2 4-16,0 5 0 0,0-3-52 0,0 3-11 16,-3 0-1-16,1-1-1 0,2-1-41 0,-6 4-10 15,1 0 0-15,0 0 0 0,-1 0 0 16,-2 2 0-16,-2-2-12 0,-1 0 12 0,0-2-20 0,-2 7 3 16,-3-3 1-16,0-2 0 0,0 0-4 0,0-4-1 15,0 6 0-15,0-9 0 16,0 7 9-16,3-7 3 0,-3 5 0 0,3-10 0 0,2 3-11 0,3-5-3 15,-2-3 0-15,4-1 0 16,6-1-4-16,0-5-1 0,3-1 0 0,5 1 0 0,-3-6 15 0,5 4 2 16,1-5 1-16,2-4 0 0,0 2 21 15,3 3 4-15,2-8 1 0,-2 8 0 0,0-3 28 0,-3 2 5 0,3 1 2 16,-3 6 0-16,0-4 5 0,-2 9 2 16,-3-2 0-16,0 0 0 0,-6 5-30 0,1 2-7 0,-3 0-1 0,0 7 0 15,-8 0 16-15,0 0 4 0,0 0 0 0,0 0 0 16,2 7-29-16,1 0-11 0,-3 7 8 15,-3 2-8-15,3 3 12 0,-2 5-4 0,2-1 0 0,0 5 0 16,0 3-8-16,0 2 0 0,2 0 0 0,1 0-11 16,-3 0 11-16,3 4 0 0,-1-4 8 0,4 5-8 15,-4-5 8-15,4 0-8 0,-1 4 8 0,0-4-8 16,0-5 14-16,1 3-2 16,-1-5 0-16,3-3 0 0,-3-4-12 0,1 2 0 0,-4-4 0 0,1-3 0 15,2-2 0-15,-2-1 0 0,-3-1-8 0,2-8 8 16,-2 5-44-16,0-7-4 0,0 0-2 0,0 0 0 15,-5 0-133-15,-5-7-26 0,2-2-6 16</inkml:trace>
  <inkml:trace contextRef="#ctx0" brushRef="#br0" timeOffset="-135259.58">19555 6605 1382 0,'3'-2'123'0,"2"-1"-99"0,1-1-24 0,-1 4 0 0,3-7 260 0,5 4 48 0,-2 1 8 0,5-3 3 15,-3-2-195-15,3 7-38 0,2-7-8 0,-2 5-2 16,3-5-54-16,2 7-11 15,-3-7-3-15,6 7 0 0,-3-7-22 0,6-3-5 0,-1 3-1 16,3 0-807-16,-2 2-161 0</inkml:trace>
  <inkml:trace contextRef="#ctx0" brushRef="#br0" timeOffset="-134498.39">20272 6492 518 0,'0'0'46'0,"0"0"-37"15,0 0-9-15,0 5 0 0,0-5 491 0,0 0 96 0,0 0 19 0,0 0 4 0,0 0-482 16,0 0-96-16,0 0-19 0,6 2-4 15,2-4-33-15,0-3-6 0,-1 3-2 0,1-3 0 16,3-2-7-16,0 5-1 0,2-5-1 0,-3-3 0 16,1 3-11-16,0-2-1 0,-1-3-1 0,3 7 0 0,-2-2 54 0,2 0 0 15,-2-2 0-15,-1-3 0 0,-2 3 12 0,0-1 0 16,-2 1 0-16,-4-3 0 0,1 10-1 0,-3-8 0 16,0-1 0-16,0 6 0 0,-3 0-21 15,-2-2-4-15,-3 5-1 0,-3-3 0 0,1 3-5 16,-1 2 0-16,-5 0-1 0,0 2 0 0,6 3 1 0,-6 2 0 15,0 2 0-15,0 1 0 0,0-3 36 16,3 2 8-16,-3 8 2 0,3-3 0 0,2 2-10 0,4 1-3 16,-1-3 0-16,0 7 0 0,2-2 7 0,4-3 2 0,2 5 0 0,2-2 0 15,1-2 1-15,5 1 0 16,3-1 0-16,2-5 0 0,0 2-23 0,3-5 0 0,0 3 0 16,5-3 0-1,3-6-37-15,2-3-12 0,3 0-3 0,-2-3 0 16,2-1 8-16,-3-6 0 0,1 3 1 15,-1-2 0-15,-2-5 15 0,0 4 2 0,2-4 1 0,-2-2 0 16,3 6 13-16,-4-4 4 0,1-2 0 0,-3 4 0 0,-2-2 33 16,-3 0 7-16,0 4 2 0,-8 1 0 0,2-3 16 0,-5 3 3 0,-2 2 1 0,0-3 0 15,-3 3 3-15,-3 5 1 0,0-3 0 0,-2 5 0 16,-3-7-35-16,0 7-7 0,0 0-2 0,0 0 0 16,-2 7-14-16,-1-7 0 0,1 5 0 0,2-3 0 15,-3 5 0-15,1 0 0 0,4-4 0 0,1 4 0 0,0 2 0 16,-1-4 0-16,6-5 0 0,-2 7 0 0,-1 2 0 0,6-6 0 15,-1 4 0-15,4 0 0 0,-1-5 0 0,3 3-10 16,2-3 2-16,1 3 0 16,0-5 8-16,-1 2-8 0,1-2 8 0,2 0-8 0,-2 0 8 0,-1 0 0 15,3 0 0-15,-2 0 0 0,0 5 0 0,-1-3 0 16,1-2 0-16,-3 3 0 0,0-3 0 0,-8 0 0 16,5 4 0-16,-5-4 0 0,5 3 0 0,-5-3 0 15,0 0 8-15,0 0-8 0,8 4 0 0,-8-4 0 16,0 0 0-16,0 0 0 0,0 0 0 0,0 0-15 15,0 0 3-15,0 0 0 16,0 0-42-16,0 0-8 0,8 0-2 0,0-4 0 16,0 4-96-16,3-7-19 0,-4 2-4 0,1-2-1 0</inkml:trace>
  <inkml:trace contextRef="#ctx0" brushRef="#br0" timeOffset="-134302.92">21119 6351 172 0,'8'0'16'0,"-3"0"-16"0,1-2 0 0,-6 2 0 15,5-5 397-15,-5 5 77 0,3-2 15 16,-3 2 3-16,0 0-289 0,-6 0-59 0,-2-3-11 0,0 3-2 15,-2 3-63-15,-1-1-13 0,1 5-3 0,-4 0 0 16,4 0-9-16,-1 3-3 0,1-3 0 0,2 7 0 16,0-5-28-16,0 8-12 0,3-1 8 0,-1-2-8 15,4 0 0-15,-1-2 0 0,0 2 0 0,1 3 0 16,4-8 0-16,1 3 0 0,-3-3 0 0,5-2 0 16,1-4-44-16,-1 4-2 0,3-3 0 15,5-4 0-15,-2-4-119 0,2-3-24 0,3 0-5 0</inkml:trace>
  <inkml:trace contextRef="#ctx0" brushRef="#br0" timeOffset="-133930.39">21400 5998 3092 0,'0'0'68'0,"0"0"15"0,0 5 2 0,-3 7 1 0,0-3-69 0,1 1-17 0,-4 4 0 0,1 2 0 0,-3 1 23 0,0-1 1 15,-2 8 0-15,-1-1 0 16,0 1-45-16,-5 6-9 0,1 3-2 0,-1 0 0 0,0 2 7 0,3-2 1 0,-3 0 0 0,5-7 0 31,1 5-5-31,2-8-1 0,0-2 0 0,2-2 0 32,1-2-4-32,2-1-1 0,3-2 0 0,-2-4 0 0,-1-3 35 15,3-7 0-15,3 4 0 0,-3-4 0 0,0 0 0 0,8-4 0 0,0-6 8 0,0-4-8 0,2 2 0 0,3-4 0 16,-2-3 0-16,5 0-10 15,-5-2-23-15,2-2-5 0,0 4-1 0,-2 2 0 0,-4 1 15 0,4 4 2 0,-3 0 1 0,0 1 0 16,0 1 21-16,0 3 8 0,0 0 0 16,0 7 0-16,-3 0 36 0,3 0 6 0,-3 7 2 0,1 0 0 15,1 3-32-15,-1-3-7 0,-1 2-1 0,0 5 0 16,1 3-12-16,-1-1 9 0,0-2-9 16,0 3 8-16,1-3-8 0,-1 0 0 0,0-2 0 0,3 2-11 15,0-5-83 1,-2-2-17-16,4 3-3 0,-2-3-1011 0</inkml:trace>
  <inkml:trace contextRef="#ctx0" brushRef="#br0" timeOffset="-133466.27">22032 6255 2948 0,'3'7'65'0,"-1"-5"14"0,-2-2 2 0,0 7 1 0,3 0-66 0,-3-7-16 0,0 0 0 0,2 3 0 15,-2-3 0-15,3 4 0 0,-3-4 0 0,8 0 0 32,-8 0-31-32,5-4-6 0,3 1-2 0,3-4 0 0,-3 0 22 0,5 5 4 0,-5-5 1 0,3 0 0 15,-1-3 12-15,1 1 0 0,-1-3 0 0,1 3 0 16,-3-1 0-16,0-4 10 0,0 5-2 0,0-1 0 15,-3-1-8-15,0 1 0 0,-2 1 0 0,-1 2 0 16,-2-7 0-16,0 7-17 0,-2 2 4 0,-3 0 1 31,-1-2-23-31,-4 5-4 0,-1-5-1 0,-2 7 0 0,-3 4 23 0,-3 1 4 0,1 0 1 0,-3 2 0 16,0-2 12-16,2 2 0 0,1 4 0 0,-1 1 0 16,1 2 17-16,2 0-3 15,2-2-1-15,1 9 0 0,3-2-4 0,2 2-1 0,0 0 0 16,2 1 0-16,6-4 10 0,3-1 2 0,0-5 0 15,5 4 0-15,0-2-7 0,5 0-1 0,3-4 0 0,0-1 0 0,-3-4-12 16,5-3 0-16,1-2 0 0,-1 0 0 16,4-7-32-16,-1 5-10 0,0-12-2 0,0 4 0 15,0-6-113 1,0-1-23-16,1-4-5 0</inkml:trace>
  <inkml:trace contextRef="#ctx0" brushRef="#br0" timeOffset="-132546.56">22595 5700 748 0,'0'0'67'0,"0"0"-54"0,0 0-13 0,0 0 0 0,-8 2 370 0,3-2 71 0,-3 7 15 0,0 0 2 16,0 0-296-16,-2 3-59 0,-3 4-12 0,-1 2-3 15,-2 3-54-15,1 5-11 0,-1-1-3 0,-3 8 0 16,3-1-20-16,0 1 0 0,-2 4 0 16,2-4 0-16,0 2 0 0,3-3 0 0,0 1 0 0,2-8 0 15,1 3 0-15,4-2 0 0,1-6 0 0,5-1 0 16,0-5 0-16,3 2-15 0,2-5 3 0,0-2 0 15,3 0 12-15,3-4 0 0,2-3 0 0,-2-3 0 16,4 1 0-16,-1-3 0 0,4-2 0 0,1-2-9 16,-1-5 9-16,3 4-12 0,-2-4 12 0,-3-2-12 15,0 6-19 1,0-4-4-16,-3-2-1 0,-3 6 0 0,1-4 13 0,-1 2 3 0,-2 1 0 16,-2 1 0-16,-1 3 20 0,0 0 0 0,-5 7 0 15,0 0 0-15,0 0 8 0,0 0 7 0,0 0 1 16,-5 7 0-16,2-2 25 0,-2 0 6 0,2 2 1 15,-2 0 0-15,2 0-26 0,-2 0-5 0,0 2-1 0,2 1 0 16,1-3-6-16,-1 2-2 0,0-2 0 0,3 5 0 16,-2-7-8-16,4 2 0 0,1 0 0 0,0 0 0 15,-1 0 0-15,4 0 0 0,-1-5 0 0,0 5 0 0,3-4 0 0,0-3 0 16,0 7 0-16,3-7 0 0,2 4 0 16,0-1 0-16,0-1 0 0,0-2 0 0,3 0 0 15,-2 0 0-15,1 0 0 0,-1 0 0 0,2 0 0 0,-1-2-17 16,-1-1 4-16,-1-1 1 0,-3 1-8 0,1-1-2 15,0 1 0-15,-1-4 0 16,1 0-5-16,-1 5-1 0,-2-3 0 0,0 0 0 16,-2 1 28-16,-1 4 0 0,-5 0 9 0,0 0-9 0,8 0 36 0,-8 0 0 0,0 0 0 0,5 0 0 15,-5 0-13-15,0 0-3 16,5 7 0-16,1-5 0 0,-4 5 10 0,1-2 2 16,-3-5 0-16,5 2 0 0,-2 5-32 0,0-4 0 0,2 4 0 0,-5-7 0 15,5 0 0-15,0 0 0 0,3 4 0 16,-2-4 0-1,-6 0-20-15,8 3-9 0,-1-3-3 0,1 0 0 0,0 0 32 0,0 0 0 0,0-3 0 0,0 3 0 16,0-4 0-16,0 4 0 0,0-3 0 16,0 3 0-16,0-4 0 0,0 4 0 0,0 0 0 0,0-3 0 15,0 3 0-15,0-4 0 16,-1 1 0-16,-1 3 0 0,2-2 0 0,-3 2 0 0,0-5 0 0,1 5 0 16,-1 0 0-16,-2 0 0 0,2-2 0 0,-5 2 0 15,5 0 0-15,-2-5 0 0,-1 5 0 0,1 0 0 16,-3 0-9-16,5 0 9 0,1 0-8 0,-4-2 8 15,6 2-12-15,-2-3 4 0,-1 3 0 0,3-4 0 0,0 4 8 16,-6 0 0-16,-2 0 10 0,8-7-10 0,0 7 0 0,0-7 0 16,0 4 0-16,3-4 0 0,-1-2 0 0,1 2 0 15,2-7 0-15,-2 4-10 0,2-4-3 16,0-2-1-16,-2-1 0 0,-1-2 0 16,1-2-21-16,-1-2-4 0,1 6-1 15,-3-4 0-15,0 5 25 0,-3 6 5 0,0-4 1 0,1 5 0 0,-1-1 41 0,-2 3 9 16,-3 0 2-16,0 7 0 0,0 0-17 0,0 0-3 15,0 0-1-15,0 0 0 0,0 0 16 0,0 10 3 16,-6-3 1-16,4 9 0 16,-4-2-34-16,4 3-8 0,-1-1 0 0,1 5 0 0,2-2 8 0,-3 5 0 15,3-3 0-15,0-2 0 0,3-1-8 0,-1-6 8 16,1 5-8-16,-1-3 8 0,1-5-8 0,2 5-17 16,-2-4 4-16,2-3 1 15,-2 0-42-15,2-5-8 0,-5-2-2 0,0 0 0 16,0 0-166-16,0 0-34 0,0 0-6 0</inkml:trace>
  <inkml:trace contextRef="#ctx0" brushRef="#br0" timeOffset="-132368.61">23106 6071 633 0,'0'0'56'0,"0"0"-44"0,0 0-12 0,0 0 0 16,0 0 484-16,0 0 96 0,0 0 18 0,5 0 4 15,9-4-400-15,-4 4-80 0,6 0-16 0,3-5-3 16,2 0-75-16,0-2-16 0,5 5-2 0,1-5-1 0,2 0-9 0,0 0-9 15,0 0 9-15,-2 2-13 32,2-7-41-32,5 10-8 0,0-5-2 0,-2 0 0 0,0 0-154 0,0-3-31 0</inkml:trace>
  <inkml:trace contextRef="#ctx0" brushRef="#br0" timeOffset="-47760.57">685 12868 1951 0,'0'0'43'0,"0"0"9"0,0 0 1 0,0 0 2 0,0 0-44 0,0 0-11 0,0 0 0 0,0 0 0 16,0 0 37-16,0 0 6 0,0 0 1 0,0 0 0 15,0 0-27-15,0 0-5 0,3 2 0 0,5-2-1 16,-5 5-11-16,2-2 0 0,-3-1 0 0,6 3 0 16,-5 2 0-16,2-5 0 0,3 5 0 0,-2 0 0 15,-1 0-8-15,5 0 8 0,-2-2 0 0,0 2 0 0,3 0 0 0,-3 0 0 16,0-5 0-16,2 5 0 0,1 1 0 0,0-6 0 15,4 5 0 1,1-7 0-16,-5 7 0 0,7-7 0 16,-2 5 0-16,3-5 8 0,-1 0-8 0,1-5 0 0,2 5 0 0,0-2-11 0,-2-3 11 0,-1 3 0 15,1-3 0-15,-6 3 8 0,8-6-8 0,-8 8 0 0,3-7 0 16,0 7 0-16,-3-4 0 0,3-1 9 16,-5 5-9-16,5-7 0 0,-3 7 0 0,3-2 0 0,0-3-12 0,-3 5 3 15,3 0 9-15,-6 0 11 16,6 0-3-16,0 0 0 0,-5 0-8 0,-1 0 0 15,6 0 0-15,-5 0 0 0,5 0 0 0,-6 0 0 16,1 0 0-16,5-2 0 0,-6 2 0 0,6-3-11 16,-5-1 3-16,-1 4 0 0,3 0 8 0,-2-8 11 0,0 8-3 0,-3-7 0 15,-1 3-8-15,4-1 0 0,-3-2 0 0,3-2 0 16,-3 1 0-16,-1 1 8 0,1-4-8 0,-2-1 8 16,-1-5-8-16,3 1 8 0,-5 0-8 0,-1-3 8 15,4-2-8-15,-4-1 10 0,3 4-10 0,-5-4 10 16,3-1-10-16,-3-1 0 0,0 6 0 0,0-6 0 15,-3 3 9-15,3 2-9 0,-5-2 10 0,3-3-10 16,-4 8 8-16,4-8-8 0,-6 8 0 0,0-3 9 0,5-2 2 16,-8 2 0-16,4 0 0 0,-1 0 0 15,-3-2 1-15,3 5 0 0,-3-1 0 0,-2 3 0 16,0 3-3-16,2-4 0 0,-4 1 0 0,-1 5 0 0,2 2 0 16,-1 0 0-16,-1 2 0 0,-3 0 0 0,1-2 6 0,-1 7 1 15,-7 0 0-15,7 7 0 0,-2-2-8 0,-3 0 0 16,3 7-8-16,-3-1 12 15,3 1 1-15,-3 0 0 0,3 9 0 0,-5-2 0 0,-1 2-13 0,1-2 9 16,-1 4-9-16,-2 1 8 0,3-1 0 16,-6 1 0-16,3-1 0 0,-6 1 0 0,9 6 1 0,0-4 0 15,2 5 0-15,-3-3 0 0,1-2-9 0,-1 0 10 16,-4 4-10-16,7-1 10 0,-8-3-10 0,11-10 0 16,-6 5 0-16,9-2 8 0,-9-3-8 0,9 6 0 15,-6-4 0-15,6-3 0 0,-1 1 0 0,1 8 0 16,-1-8 0-16,3 0 0 0,6-1-12 0,2-6 3 15,0 5 0-15,5-5 0 16,3 3-96-16,0-7-19 0,0-5-4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45:0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5210 7233 921 0,'0'0'40'0,"0"0"10"0,0 0-40 0,5 0-10 0,3-5 0 0,-3 5 0 0,0 0 209 0,1 0 40 16,-1 0 8-16,3-2 2 0,-3 2-153 0,-2 0-30 0,2 0-7 0,1 0-1 15,1 0-15-15,-7 0-3 0,0 0-1 0,3 2 0 0,0-2-23 0,2 0-5 16,-5 0-1-16,8 5 0 15,-5-5-1-15,-1 2-1 0,4-2 0 0,-1 0 0 16,0 3 2-16,0-3 1 0,1 0 0 0,2 0 0 16,0 4-8-16,-3-4-1 0,0 3-1 0,3-3 0 15,0 0-2-15,0 0 0 0,3 0 0 0,-3 0 0 16,-1 0-9-16,1 5 0 16,6-3 0-16,-4-2 8 0,3 0 2 15,-5 0 0-15,6 5 0 0,-1-3 0 0,-3 0 24 0,1-2 5 0,0 5 1 0,2-3 0 0,-3-2-29 0,1 5-11 16,5-3 8-16,-8-2-8 0,5 3 15 0,-2 1-3 0,2-1 0 15,-3 2 0-15,4-3-4 0,-1 3 0 0,0-5-8 16,3 0 12-16,0 2-12 0,0 0 11 0,2 3-11 0,1-5 10 16,-9 2-10-16,6-2 0 0,3 0 0 15,-1 0-11-15,1 0 11 0,-1 5 14 16,3-5-3-16,-2 2-1 0,-3-2 10 0,0 0 1 16,0 0 1-16,-1 0 0 0,1 0-32 15,-2 0-6-15,-1 0-2 0,3 0 0 0,0 0 18 0,-1 0 0 16,1-2 0-16,3 2 0 0,2 0 0 0,-2 0 8 15,-1-5-8-15,1 5 9 0,-1 0-9 0,3-2 12 0,-2 2-12 16,5-5 12-16,-6 5-12 0,3 0 12 0,-2 0-12 0,-1-2 12 16,1-5-4-16,2 7 0 0,-2-7 0 0,-4 7 0 15,4-7-8-15,-1 4 0 0,4 1-10 0,1-3 10 16,1-2 0-16,-3 3 0 0,3-1 0 0,3-2 0 16,-1 4 14-16,1-1-4 0,-1 1-1 0,1-4 0 15,-1 5-9-15,-2-3 8 0,2-2-8 0,-2 5 8 0,3 0-8 16,-1-3 8-16,3 3-8 0,0-3 8 15,3-2-8-15,-3 4 0 0,3 1 0 0,0-3 0 16,-1 5 0-16,1 0 0 0,-3-2 0 0,3 2 0 16,-6-5 0-16,1 5 0 0,2 5 0 0,0-5 12 0,5 0-12 0,-4 0 0 15,1 2 0-15,1 3 0 0,0-3 0 16,0 5 0-16,-1-4 0 0,-2 4 0 0,0-2 0 16,1-1 0-16,-4-4 0 0,3 7 12 15,0-7-12-15,0 7 0 0,3-7 0 0,0 5 0 16,-3-3 0-16,5 1 0 0,-5-3 0 0,6 7 0 15,-3-2 9-15,-3-3-9 0,-3 3 10 0,3-1-10 0,0 1 0 0,0 2 0 16,-2-5-8-16,5 5 8 0,2-4 0 0,-2 4 0 16,-3 2 0-16,0-2 0 0,0 0 0 0,3 0-8 15,0 1 8-15,-6-1 0 0,1 0 0 0,-1-3 0 16,3 3 0-16,-2 0 0 0,-4 0 0 0,4 1 0 0,2-1 0 16,3-3 0-16,-1 1 0 0,1-3 0 0,3-2 0 0,-1 5 0 15,-5-5 0-15,3 0 8 0,0 0-8 0,-3-5 12 16,0 5-12-16,3-2 0 0,-1-3-12 0,1 1 12 15,-3-3 0-15,3 2 0 16,-3-5 0-16,3 3 0 0,-3 0 0 0,0-2 0 0,-3-5 0 16,1 4 0-16,-6 1 0 0,0-5 0 0,0 0 0 0,1 2 0 15,-4-2 0-15,1-3 0 0,-1-4 0 16,1 5 0-16,-1 4 8 0,-2-2-8 0,0-7 0 0,-3 4 0 16,3 1 8-16,-5-3-8 0,-3-2 0 15,-3 4 9-15,0-6-9 0,-2 6 0 0,2-4 9 0,-5 2-9 16,3-2 0-16,-6-2 8 0,3-1-8 0,0 1 0 15,-3-3 0-15,1-5 0 0,2 8 0 0,-3-3 8 16,-2-5 6-16,2 5 2 0,-2-2 0 0,2 2 0 16,-2 3-26-16,-3-1-5 0,3 1-1 0,-3-1 0 15,-3 5 16-15,3-2 0 0,-2 0 0 0,-1 5 0 0,1-1 0 16,-4 1 0-16,4-1 0 0,-4-4 0 0,1 5-16 16,-3-1 4-16,0 1 0 0,-2-1 0 0,-3 1 20 0,0-1 4 15,-3 3 0-15,-3-2 1 0,-2-5-13 0,3 4 0 16,-1 5 0-16,1-2 0 0,-3 0 0 0,0 2 0 15,-3 1 0-15,3-1 0 0,0-2 0 16,-3 0 0-16,-2 7 0 0,-6-3 0 0,-5-4-8 16,3 9 8-16,5-6 0 0,-3 4 0 0,-2-3 0 0,2 3-8 0,0-2 8 15,-2 2 0-15,-6-3-10 0,-2 3 2 0,0 0 0 0,2 0 0 16,-2 5 8-16,2-5 9 16,-5 0-1-16,6 4-8 0,-4-4 0 0,-2 7 0 15,-7-2 0-15,-1-3 0 0,2 5 0 0,1 0 0 16,3-2 0-16,-4-3 0 0,1 5 0 0,-3 0 0 15,3 0 0-15,0 5 0 0,2-5 0 0,1 0 0 16,-3 0-8-16,-3 2 8 0,0-2 0 0,3 5 0 0,2-3 0 0,1 1-9 16,2 1 9-16,-3-1 0 0,1-3 0 0,-1 4 0 15,0-1 0-15,6 4 0 0,0-5 0 0,2 5 0 16,1 0 0-16,-4 0 0 0,-2-4 0 0,3 4-12 16,3 0 12-16,-4 0 0 0,6 0 0 0,6 0 0 15,-1-2-8-15,0 2 0 0,1 0 0 0,-1 0 0 16,0 0 8-16,1 0 0 0,1-5 0 0,1 8 0 15,3-6 0-15,2-1 0 0,-2 1 0 0,5-1 0 16,-3-3 0-16,3 4 0 0,0-1-9 0,2-1 9 16,-4-2 0-16,2 0 0 0,-1 0 0 0,4 5 0 0,7-3-9 15,-4 3 9-15,1-3 0 0,4 5 0 0,-1-4 0 0,4-3-8 16,-1 7 8-16,2 0 0 0,1-5 0 0,3 5-10 16,2 0 10-16,-3 0-8 15,3-4 8-15,0 4 0 0,0 0 0 0,3 2-8 0,0-2 8 0,2 3-8 16,0-3 8-16,1 0-8 0,-1 0 8 0,0 2 0 15,3-2-9-15,0 3 9 0,0-3 0 0,0 0 0 16,0 0-9-16,0 2 9 0,0 1 0 0,0-3-8 16,0 7 8-16,3-5 0 0,-6 3-9 0,3 0 9 15,0-3 0-15,0 3-9 0,0 0 9 0,0 2 11 16,0 0-3-16,0 2 0 0,3-6-8 0,-3 6-11 0,0 5 3 16,0-2 0-16,0 0 8 0,0 0 0 0,0 4 0 15,0 1 0-15,0 2 0 0,0 4 0 0,0-6 0 0,0 6 0 16,0-4 0-16,0 5 0 0,0-3 0 0,0-2-8 15,0 0 8-15,0-3 0 0,0 6 0 16,0-4 0-16,0-1 0 0,0 2 0 0,3-3 0 0,-1 1 0 16,1-1 0-16,5 1 0 0,-8-1 0 15,5-1 0-15,-2-4 0 0,2-1 0 0,-2 4 0 0,2-5 0 16,0-1-12-16,1-4-1 16,-1 1 0-16,3 0 0 15,0-5-120-15,0 2-24 0,2-2-5 0</inkml:trace>
  <inkml:trace contextRef="#ctx0" brushRef="#br0" timeOffset="21119.64">10221 8322 403 0,'0'0'17'0,"-5"0"5"0,-3 0-22 0,2 0 0 15,-2 0 0-15,0 0 0 0,3 0 314 0,-3 0 58 16,3 0 12-16,-3-2 3 0,3-1-278 0,-1 3-55 16,1-4-11-16,0 4-3 15,2 0 4-15,-2 0 0 0,5 0 0 0,0 0 0 0,0 0-27 0,0 0-5 16,0 0 0-16,0 0-1 0,0 0 14 15,0 0-12-15,0 0 0 0,0 0-5 0,0 0 0 16,0 0-8-16,8-3 12 0,-8 3 4 0,8 3 1 16,2-3 0-16,1 0 0 0,2 4 0 0,-2-1 0 0,2-1 0 0,-2 3 0 15,2-5 3-15,3 2 0 16,-3-2 0-16,3 0 0 0,2 5-1 0,1-3 0 16,-3 3 0-16,0-3 0 15,-1 1 5-15,1-3 0 0,0 0 1 0,0 4 0 0,0-1-7 16,0-3-2-16,2 0 0 0,-2 4 0 0,3-1-4 0,2-3-2 0,-3 0 0 0,4 0 0 15,-4 4 6-15,1-1 0 0,-1-3 1 0,3 2 0 16,0 3-17-16,1-3 0 0,-4 5 0 0,1-7 0 16,-1 7-8-16,1-4-6 15,-1 4-1-15,1-3 0 0,-3-1 15 0,0-1 0 0,-1 5 0 16,1-2 0-16,0-3 0 0,0 3 0 0,0-3 0 0,0 1 0 0,0 1 0 16,2-1 0-16,1 1 0 0,-1-1 0 15,3 1 15-15,1-1-4 0,-1-3-1 0,3 0 0 16,-1 2-10-16,1-2 0 0,-3 0 0 0,0-2 8 15,1 2-8-15,-1-3 12 0,-3-1-12 0,1 1 12 16,-1-1-12-16,4 4 0 0,1-7 0 0,-1 4 8 16,1-4 1-16,-1 5 0 0,-4-3 0 0,6 3 0 0,-3-5 0 15,5 4 0-15,-2-1 0 0,-3-3 0 0,1 4-9 0,-1-4 0 16,0 5 0-16,0-3 0 0,0-2 0 0,-2 2 0 16,-3-2 8-16,2 0-8 0,-2 3 8 0,3-1-8 15,-1 0 8-15,-2 3-8 0,0-3 0 0,2 3 0 16,-2-3 8-16,0 5-8 0,-3-2 0 0,3 2 0 15,-3 0 0-15,1-3 8 0,-1 3-8 16,0-4 0-16,0 4 0 0,1 0-11 0,-1 0 19 16,0 0 3-16,-2 0 1 0,-1 4 0 0,1-4-12 0,-3 3 0 0,2-1-10 0,-2-2 10 15,3 5 0-15,-3-3 0 16,0-2 0-16,0 0 10 0,0 5-10 0,2-3-17 16,-2-2 4-16,0 0 1 0,3 0 35 0,-3 0 7 15,0 0 2-15,2 0 0 0,-2 0-32 0,3 0 0 16,-1-2 0-16,-2 2 0 0,3-5 0 0,-1 5 0 0,-2-2 0 0,3 2 0 15,-1-5 0-15,1 5 0 0,0 5 0 0,-3-5 0 16,-1 0 0-16,1 0 0 0,-2 0 0 0,-1-5 0 16,3 5 0-16,0 0 0 0,-3-2 0 0,3 2 0 31,0-3-28-31,3-1-9 0,-1 4-2 0,3 0 0 0,1 0-149 0,-1 0-29 16</inkml:trace>
  <inkml:trace contextRef="#ctx0" brushRef="#br0" timeOffset="21773.46">12959 8520 2250 0,'-10'-10'100'0,"4"10"20"0,-2-7-96 0,3 5-24 0,-3-3 0 0,0 0 0 15,6 1 24-15,-4 1 0 0,4-1 0 0,2-3 0 0,-3 4-15 0,3 3-9 16,0 0 12-16,3-7-12 16,2 7 0-16,0-7 0 0,3 7 0 0,0-2 0 15,5-1 0-15,3 3 0 0,3-4 0 0,-1 4 0 0,6 0 0 0,3 0 0 16,-1 7 0-16,3-5 10 0,6 3 10 0,-4 2 1 16,1-5 1-16,2 5 0 0,4 0-2 0,-1-4-1 15,2 4 0-15,4 0 0 0,4-5-3 0,3 3 0 16,-5-3 0-16,6-2 0 0,-4 0 5 0,4 5 1 15,2-5 0-15,2 2 0 0,6-4 5 0,-5-3 1 16,2 5 0-16,-5-2 0 0,5-3-16 16,0 3-2-16,3-5-1 0,-3 0 0 0,-5 7-1 0,-3-7-8 0,-2 4 12 0,0-4-4 15,-1 5 4 1,1-3 0-16,-3-2 0 0,-3 5 0 0,0-1-12 16,-2-1 0-16,-5 1 0 0,-1-1-11 0,-8 4 11 0,1 0 0 0,-6-7 0 0,-2 7 0 15,-4 0-14-15,-1 0-1 16,-1-3 0-16,-5 3 0 15,0 0-182-15,-3 0-37 0</inkml:trace>
  <inkml:trace contextRef="#ctx0" brushRef="#br0" timeOffset="22484.74">15790 8461 2674 0,'0'0'59'0,"0"0"12"0,8 2 2 0,3-2 3 0,2 7-61 0,8-4-15 0,3 4 0 0,8-3 0 15,0-1 35-15,2 4 4 0,-2-5 1 0,-1 3 0 0,4-3-4 0,-1-2 0 16,6 5 0-16,-3-3 0 15,3-2-36-15,-1 0 0 0,1 0 0 16,2 0 0-16,1-7 0 0,-4 5 0 0,1-5 0 0,2 0 8 16,9-3-8-16,-6 1 9 0,0-3-9 0,0 0 10 15,2 1-10-15,-2-1 0 0,-5 0 9 0,-3 0-9 16,0-2 0-16,0 5 0 0,3-1 0 0,-3-1 0 16,-5 4 0-16,2-3 0 0,3 3 0 0,0 0 0 0,-5-2 0 0,0 6 0 15,-3-1 0-15,-3 1 0 0,1-4 0 0,-6 7 0 16,0 0 0-16,-3 0 0 0,1 2 0 0,-3 3 0 15,0-5 0-15,-3 3 0 0,0 1 0 0,-2-1-8 16,-1 4 0-16,-2-5 0 0,0 3-8 0,0-3 0 16,-3 5-1-16,-2 0 0 15,2-4-8-15,-2 4-2 16,-3 0 0-16,0 2 0 16,0-2-13-16,3 0-4 0,-3 3 0 0,0 1 0 0,-3-1-41 0,3-3-9 0,-3 2-2 0,1 1-977 0</inkml:trace>
  <inkml:trace contextRef="#ctx0" brushRef="#br0" timeOffset="23801.13">19622 8343 2480 0,'-11'-2'55'0,"-2"2"11"0,-1 0 2 0,-1 0 1 0,-1 2-55 0,0 1-14 0,0 4 0 0,0 7 0 16,-2-5 0-16,2 8 0 0,-3-1 8 0,3 5-8 16,-2 0 0-16,2 5 0 0,0 5 0 15,0 4 0-15,0 10 0 0,0 2-16 0,3 7 3 16,3 2 1-16,2 1 12 0,0-1 0 16,2 1 0-16,4 6 0 0,4-2 0 0,1-4 15 15,5-3-2-15,0-7 0 16,3-5-31-16,-1-2-6 0,3-2-2 0,3-8 0 15,3 3-5-15,2-9-1 0,0-1 0 0,3-6 0 16,2-1-123-16,1-4-25 0,26 0-4 0,-11-19-2 0</inkml:trace>
  <inkml:trace contextRef="#ctx0" brushRef="#br0" timeOffset="24038.77">20209 8647 2865 0,'0'0'63'0,"0"0"13"0,0 0 2 0,0 0 3 0,0 0-65 0,3 7-16 0,-3 0 0 0,0 7 0 0,0 2 0 0,-3 1-11 16,3 4 2-16,-5 2 0 0,-1 3 9 15,-2 0 0-15,-2 5 0 0,-3 2 0 0,-1-3-21 0,-2 3-3 16,-2-2 0-16,-1 2 0 15,1-3-166-15,-3-6-34 0,2-1-6 0,1-6-2 0</inkml:trace>
  <inkml:trace contextRef="#ctx0" brushRef="#br0" timeOffset="24352.07">20040 8828 403 0,'13'-33'17'0,"-5"19"5"0,0-3-22 0,0-6 0 0,0 6 0 0,-1-6 0 15,4 6 437-15,-3 3 83 0,0-2 17 0,3 6 3 16,-4-4-344-16,1 12-68 0,3-5-15 0,-3 7-2 15,2 7-44-15,-2 0-9 0,3 2-2 0,2 8 0 16,0-1-44-16,1 8-12 0,-4 6 0 0,4 1 0 0,-1 2 0 0,0 0 0 16,-2 2 0-16,-1-2 0 15,1-3 0-15,-6-1 0 0,6-1 0 0,-3-2 0 16,2-10 0-16,-2 5 0 0,3-4-8 16,-1-8 8-16,3 1 0 0,1-6 0 0,-4-4 0 0,3-7 8 15,1 0-8-15,2-9 0 0,-3 2-10 0,-3-10 10 16,4 5 0-16,-1-11 0 0,-5 4 0 0,2-5 10 15,1-6-34-15,-3-3-6 16,0 0-2-16,0 2 0 0,2-4 32 0,-2 2 0 0,3 2 0 16,-3 3 0-16,0 0-16 15,2 6-9-15,1 1-3 0,0 5 0 0,-1 6-29 0,-5 1-7 0,3 2 0 16,0 7-1 0,-2-3-88-16,-1 10-18 0,0-2-3 0</inkml:trace>
  <inkml:trace contextRef="#ctx0" brushRef="#br0" timeOffset="24859.19">20762 8858 921 0,'8'10'40'0,"-3"-6"10"0,0 3-40 0,3 3-10 16,3-1 0-16,2 1 0 0,-2 4 296 0,-1 2 58 0,4 1 11 16,-4-1 3-16,-2 3-276 0,-3-3-54 15,1 3-11-15,-6-2-3 0,0-1-24 0,0 3 0 16,-6-7 8-16,-2 4-8 0,0-2 0 0,-2-4 0 0,-3 1 0 0,-6-1 0 15,1-3 0-15,-1-5 12 0,1 5-12 0,-4-4 12 16,4-3 19-16,-1 0 4 0,3-3 1 0,3-4 0 16,-3 0-7-16,6-2-1 0,2 2 0 0,0-10 0 15,3 3-19-15,-1-2-9 0,6-3 8 0,3-2-8 0,2-3 0 16,3 1-14-16,3-1 2 0,5 1 0 16,2-1-51-16,3 1-9 0,6-1-3 0,2 3 0 15,0-3-35-15,0 1-7 0,-2 2-2 0,-1-3 0 16,-2 8 28-16,0-8 6 15,-1 5 1-15,-1 1 0 0,1-1 75 0,1 2 9 0,0 1 14 0,0 2-3 16,-3-3 41-16,-2 3 9 0,-1 5 2 0,-2-1 0 0,-5-1 17 0,-1 8 4 16,-2-4 1-16,-5 0 0 0,-1 7-7 0,-2 0-2 15,0 0 0-15,0 0 0 0,-8 0-31 0,1 7-6 16,-4 3-2-16,-2 4 0 16,-1 2-26-16,1 5-11 0,0 3 8 0,0 4-8 0,2 3 0 0,1 6 0 15,2 1 0-15,0-3 0 0,5 5 0 0,0 0 0 16,3 0 0-16,3 0 0 0,0 2 0 0,5-6 0 15,2 1 0-15,3-4 0 0,1 0 0 0,2-2 0 16,2-8 0-16,1 1 0 0,-1-1 8 0,1-6-8 16,-1-1 0-16,1 1 8 0,2-10-20 0,-3 2-5 0,-2-2-1 15,0-2 0 1,0-5-110-16,-3-5-23 0,-2 5-4 0</inkml:trace>
  <inkml:trace contextRef="#ctx0" brushRef="#br0" timeOffset="25027.07">20884 8752 2487 0,'0'0'55'0,"0"0"11"0,0 0 2 0,0 0 2 0,0 0-56 0,0 5-14 0,2 2 0 0,6 0 0 16,-3 3 60-16,6-6 10 0,2-1 2 0,0 4 0 15,3-3-46-15,8-1-9 0,3-1-1 0,4-2-1 16,6 0-32-16,-2 0-7 0,2-2 0 0,3 2-791 15,-1 0-157-15</inkml:trace>
  <inkml:trace contextRef="#ctx0" brushRef="#br0" timeOffset="25991.05">22585 8360 2343 0,'0'0'104'0,"-3"-7"21"15,1 4-100-15,-1-1-25 0,3 4 0 0,-8 0 0 0,3 0 37 0,-1 0 3 0,-4 7 0 16,-1-3 0-16,-2 3-48 0,-3 5-10 0,0-3-2 0,0 6 0 16,0 1 20-16,-2 8-10 0,-1-3 10 0,4 5-8 15,-1-3 8-15,2 10 0 16,1 2-9-16,0 5 9 0,5 3 0 0,0 4 0 0,0 2 0 0,6-2 0 15,-1 5 0-15,6 0 0 0,-1 2 0 0,3-3 0 16,-2-1 0-16,8-3 0 16,-3-5 0-16,2-2 0 0,-2 0 0 0,3-2 8 15,-3-5-8-15,0-3 12 0,-6 1 5 0,4-1 2 0,-4-4 0 0,-2-2 0 0,0-3-19 16,-2-2 0-16,-4-3 0 0,-2 1 0 16,3-3-16-16,-6 0-4 0,-4-5-1 15,-1 1 0-15,-3-3 3 0,-2 0 1 0,0-7 0 0,0 0 0 16,0 0 0-16,-3-7 0 0,-3-3 0 0,3-4 0 0,-5 3 17 0,0-8 0 15,0 0 0-15,3-5 0 0,-1 1 0 0,3-8 9 16,3 5-1-16,3-2 0 0,-1-5 11 16,6 0 1-16,2-4 1 0,6 4 0 0,2-5 4 15,6-2 1-15,5 7 0 0,3 0 0 16,4-4-26-16,1 11-14 0,6-2 2 0,1 2 0 0,4 7 4 16,2-2 8-16,0 4-13 0,-3 1 5 0,4 2 8 15,1 0 0-15,1 4 0 0,8 1 0 0,2 2 0 0,0 0 0 16,3 7 0-16,0-3 8 0,-5 3-8 0,0 3 0 15,-1-3 0-15,-2 4 0 0,1-1 0 0,-1-1 0 16,0 5 0-16,-6 0 0 0,-2 3 14 0,-2-3 2 16,-6 0 0-16,-2 2 0 0,-6-2-6 0,-5 7-1 15,-3-4 0-15,-2-1 0 0,-6 5-9 0,-2-4 10 0,-8 4-10 16,-1 0 10-16,-4-2-10 0,-3 2 0 0,-1-5-10 0,-1 5 10 16,-1-4-20-16,0-3 3 0,3 2 0 0,2-2 0 31,3 0-15-31,1-2-2 0,1-3-1 0,1-2 0 0,3-7 11 15,2 5 1-15,2-5 1 0,1-7 0 0,2 4 11 0,6-6 3 0,2-5 0 0,1 4 0 16,4-6 8-16,3-1 16 0,1 5-4 0,4-4-1 16,3 2-11-16,1-3-11 0,4 1 3 0,-2 6 0 15,-3 1 8-15,0 2 8 0,-5 4-8 0,0 8 11 16,0-3 22-16,0 5 5 0,-1 0 1 16,1 0 0-16,3 7-18 0,-1 3-3 0,-2 4-1 0,0-5 0 15,0 8 0-15,-3-3 0 0,-2 2 0 0,-1 1 0 16,-2 4-17-16,-2-2 0 0,-1 2-13 0,0 0 5 0,1-2 16 15,-4 4 3-15,1-2 1 0,-1-2 0 16,-2 2-12-16,0-4 0 0,0-1 0 0,0 1 0 16,0-8 0-16,0 5 0 0,0-4 0 0,0-1 0 0,0-2 0 15,0 0 0-15,0-7 0 0,0 0 0 0,0 0 0 0,0 0 0 16,6-7 0-16,-4-2 0 0,1-5 14 0,2 2-2 16,3-9-1-1,0 2 0-15,0-5 7 0,3-4 2 0,5-2 0 0,-1-3 0 0,7 2 5 0,-1-4 2 16,3-3 0-16,2 8 0 0,1 4-27 0,-1 0-9 0,3 2 0 15,-2 3 0-15,-4 5 9 0,1 2 0 0,0 4 0 0,-3 3 0 32,3 0-28-32,0 7-9 0,2 0-3 15,1 5 0-15,-1-3-73 0,1 8-15 0,-4-3-4 0,4 0-880 16</inkml:trace>
  <inkml:trace contextRef="#ctx0" brushRef="#br0" timeOffset="27279.38">20616 11055 172 0,'0'0'16'0,"0"0"-16"15,0 0 0-15,0 0 0 0,0 0 394 0,0 0 76 16,0 0 15-16,0 0 3 0,0 0-278 0,0 0-56 16,0 0-11-16,8 0-3 0,0-5-68 15,0 5-15-15,0-7-2 0,0 5-1 0,3-5-28 0,-1 0-6 0,3 0 0 0,1-3-1 16,2 3-11-16,-1-2-8 0,4-5 9 0,2 7-9 16,-5-3 0-16,2 3 0 0,-2-2 0 0,0 2 0 15,-3 0 0-15,-2-1 0 0,0 6 0 0,-3 2 0 16,-8 0-10-16,0 0-8 0,0 0-2 15,0 0 0-15,5 0 20 0,0 10 0 0,-5-3 0 0,0 0 0 16,0 2 0-16,0 5 0 0,-2 3 0 0,-1-1 0 16,0 1 0-16,1 4 0 0,-1-2 0 15,0 2 0-15,3-5-13 0,0 8 1 0,0-8 0 0,0 5 0 16,3-4 12-16,-3-5 0 16,3 2 0-16,-1-5 0 0,4 3 0 0,-4-10 0 0,-2-2 0 15,8 7 0 1,0-7-101-16,0 0-18 0,-3-7-3 15,6-2-912-15</inkml:trace>
  <inkml:trace contextRef="#ctx0" brushRef="#br0" timeOffset="27440.48">20936 10544 2667 0,'-2'0'59'0,"-3"5"12"16,2-2 2-16,0 4 2 0,1-5-60 0,-1 5-15 0,0 0 0 0,1 2 0 0,4-1 14 0,1 1 0 15,0-2 0-15,-1 0 0 16,4-2-56 0,1-1-11-16,1 1-3 0,3-2 0 0,0-3-156 0,2 0-32 0,16-8-7 0,-8 4-1 0</inkml:trace>
  <inkml:trace contextRef="#ctx0" brushRef="#br0" timeOffset="27655.43">21288 10568 1839 0,'0'0'81'0,"0"0"18"0,0 0-79 0,0 7-20 0,0 2 0 0,0-1 0 0,-2 6 96 0,2 0 16 0,-3 2 4 0,0 3 0 15,3 2-74-15,-2 5-14 0,-3 2-4 0,2 1 0 16,0 6 13-16,1 0 3 0,-1-2 0 0,3 5 0 16,-3 2-40-16,1 4 0 0,2-4-12 0,0 0 4 15,0 0 8-15,2-2 11 0,1-5-3 16,0-3 0-16,2-4-17 0,0-2-4 16,0-1-1-16,3-6 0 0,0-1-29 0,-2-6-5 15,2 1-2-15,-1-4 0 0,4-2-134 0,-6-5-28 0,9-9-4 0,-4-8-2 16</inkml:trace>
  <inkml:trace contextRef="#ctx0" brushRef="#br0" timeOffset="27817.29">21143 10813 2610 0,'-8'9'116'0,"3"-4"23"0,2-3-111 0,0 5-28 0,3 0 0 0,3 0 0 0,-3 0 71 0,8-2 9 16,0 2 1-16,0 0 1 0,-3-2-48 0,6-3-10 15,5 1-1-15,-1-3-1 0,4 0-22 0,2-3-12 16,0 1 2-16,0-3 0 16,1-2-170-16,1 0-33 0,1-2-7 0</inkml:trace>
  <inkml:trace contextRef="#ctx0" brushRef="#br0" timeOffset="28895.6">21527 11048 288 0,'2'9'12'0,"-2"-9"4"0,5 7-16 0,1-4 0 0,-1 4 0 0,6 0 0 16,-1-5 592-16,3 3 115 0,6-3 23 0,2-4 5 15,0-3-571-15,6-4-113 16,-6-1-23-16,3-4-5 0,-3 0-34 0,3-2-6 16,-6-1-2-16,1 1 0 15,-1 2-20-15,1-3-4 0,-3 1-1 0,-3 1 0 0,-3 6 20 0,-2-3 3 0,-2 1 1 0,-4 1 0 16,-2 1 20-16,-2 2 0 0,-6 2 0 15,0 3 0-15,-3-5 0 0,1 7 0 0,-4 4 0 0,1 1 0 16,-3 0 0-16,0 2 8 0,-2 2 0 0,2 1 0 16,-2 4-8-16,-4 2 0 0,4 1 0 0,-1 6 0 15,3-6-9-15,6 6-4 0,-3 1-1 0,5-1 0 16,0-6 14-16,5 6 0 0,3-6 9 0,3 4-9 16,-1-5-19-16,6-2-9 0,0-2-3 15,3 2 0-15,5-4 15 0,-3-3 4 0,3 0 0 0,2-5 0 16,1-4-31-1,-1-1-5-15,1-8-2 0,7 1 0 0,-2-4-33 0,5-2-6 0,-2-1-2 0,2 3 0 16,0-5 23-16,-3-2 4 16,-2 5 0-16,3 4 1 0,-6-2 63 0,3 0 18 0,-6 4 1 0,1-4 0 0,-3 7 71 15,-1 5 14-15,-1-5 4 0,-1 7 0 0,-2 0-8 0,-1 0-2 16,1 7 0-16,-3-5 0 0,0 5-38 0,-1 7-7 16,-1-4-1-16,2 4-1 0,-3-5-31 0,-2 8-7 15,2-1-1-15,-2-2 0 0,-1 0-12 0,1 3-10 16,-3-8 2-16,0 8 0 0,3-6 8 0,-3-6 0 15,0 7 0-15,0-7 0 0,0-5 0 0,0 0 0 0,0 0 0 0,0 0 0 16,0 0 24-16,2-3 6 0,3-4 2 16,1 0 0-1,2-5-52-15,0-2-9 0,2-7-3 0,6 2 0 0,-5-4 32 16,7-1 16-16,-2-2-1 0,3-2-1 0,-6 5-14 0,5-1-13 16,1 1 2-16,-1 6 1 15,-2 1-21-15,3 2-4 0,-3 4-1 0,0 3 0 0,-3 0-22 0,0 5-5 16,0-1-1-16,0 3 0 0,3 5-16 0,-2 0-3 0,1 4-1 0,1 1 0 15,0-3 36-15,3 7 6 0,-3-5 2 0,2 5 0 16,1-4 40-16,-4 4 0 0,4-5 0 16,-3 1 0-16,-3-3 26 0,0 0 10 0,-2-3 3 0,0 1 0 15,2-5 19-15,-8 5 4 0,3-5 1 0,-3 0 0 0,-5 0-22 0,8-5-4 16,-5 5-1-16,-1-5 0 0,-2 1-23 0,-2-3-5 16,-1 0 0-16,-2-3-8 0,2 3 0 15,-2 0 0-15,-3 5 0 0,3-5 0 0,-1 4-14 16,1-1 3-16,0 4 1 0,2 0 0 0,-5 0 2 0,3 4 0 15,2-1 0-15,-2 6 0 0,2-2 8 0,1 0 0 16,2 3 10-16,-3 1-10 0,3-1 8 0,0-1-8 16,3-2 0-16,-1 3 0 0,1-3 0 0,2 2 0 15,1-2 0-15,-1 0 0 0,0-2 0 0,1 0-12 16,1-5 1-16,1 4 0 0,0-1 11 0,3-3 0 16,-3 0 8-16,2 0-8 0,1 0-12 0,0 0-6 15,-3 0-2-15,2 0 0 0,1 0 7 0,-1 0 1 0,-2 0 0 0,0 4 0 16,-3-4 12-16,3 0 16 0,0 0-3 0,0-4-1 15,0 4-12-15,0 0-13 0,0-3 2 0,0-1 1 32,0-1-19-32,5-2-4 0,-2-5-1 0,5 3 0 15,-3-8-24-15,3 1-5 0,2-5-1 0,1-3 0 16,-1 0-77-16,1 3-16 0,-1-7-3 0,-2 2-1 0,-3-2 123 0,1 2 25 0,-4-4 5 16,-2-1 8-16,3-2 108 0,-3 2 28 0,0 6 7 0,0-6 1 15,-3 0-23-15,0 8-4 0,0-1-1 16,-2 8 0-16,0 0-48 0,-1-1-9 0,1 10-3 0,-3-2 0 15,0 2-9-15,0 4-3 0,0 3 0 0,0 0 0 16,-5 7-35-16,5 3-9 0,-3 4 0 0,0 7 0 16,3 2 0-16,-2 8 0 0,2 9 0 0,2 5 0 15,1-3-24 1,0 5-6-16,2 0-2 0,0 0 0 0,3-2 32 0,0-3 0 0,-5-2 0 0,5 0 0 16,-3-7 0-16,0 2 0 0,1-6 0 0,2-1 0 15,-3-2-110-15,0-10-16 0,-2 5-3 16,2-11-564-16,-2-1-113 0</inkml:trace>
  <inkml:trace contextRef="#ctx0" brushRef="#br0" timeOffset="29245.44">23109 10648 403 0,'0'0'36'0,"0"0"-36"0,0 0 0 0,0 0 0 0,0 0 537 0,0 0 101 15,0 0 20-15,8 0 4 0,0 5-481 0,2-3-96 16,3 5-19-16,1-5-4 0,-1 5-42 0,3-2-9 15,0-2-2-15,-1 4 0 0,4-5-18 0,2 5-4 0,-2-7-1 16,-1 7 0 0,1-2-40-16,-1-1-8 0,-2 1-2 0,0-2 0 15,-5 4-111-15,2 2-22 0,0-2-5 0,0 0-1 16,-2 3 84-16,-3-3 17 0,2 0 3 0,1 0 1 16,-6 2 31-16,3-2 7 0,-3 0 0 0,3 3 1 0,-2-3 68 0,-1 0 14 0,0-5 2 15,1 5 1-15,-4 3 5 0,4-3 1 16,-4 2 0-16,1-2 0 0,-1 5 1 15,1-3 1-15,0 1 0 0,-1-1 0 0,1 5 15 0,0-4 3 0,-3 4 1 0,2-5 0 16,1 5-4-16,0-4-1 0,-1-3 0 0,-2 2 0 0,3-2-31 16,-3 0-6-16,0-7-2 0,0 0 0 15,0 0-41 1,0 0-8-16,0 0-1 0,0 0-583 16,5-7-117-16</inkml:trace>
  <inkml:trace contextRef="#ctx0" brushRef="#br0" timeOffset="30139.15">23614 10664 864 0,'0'0'38'0,"0"0"8"0,0 0-37 0,0 7-9 16,-3 1 0-16,3-1 0 0,0 0 260 0,0-5 49 15,-2 10 11-15,2-3 1 16,-3 1-297-16,3-1-59 0,0 5-12 0,0 3-2 16,0-1-49-16,0 0-10 0,5 6-1 0,-2-6-1 15,0 1 38-15,5 4 7 0,-3-5 1 0,3 1 1 0,2-3 86 0,-2-2 17 0,3 2 3 0,0-5 1 16,-1 3 22-16,6-3 5 0,-5-2 1 0,2 0 0 15,0-2 1-15,3 0 1 0,-5-3 0 0,2-2 0 16,0-2-22-16,-2-3-5 0,4 3-1 0,-4-5 0 16,2 0-46-16,-2 0 0 0,2-3 0 15,0 1-10-15,-2-5 2 0,-3 4 0 0,0-4 0 16,0 2 0-16,-3-2 8 0,0 0 0 0,-5 0 0 0,3 2 0 16,-6-2 37-16,1 7 7 15,-6-9 0-15,2 9 1 0,-2-1 7 0,1-1 0 0,-1 2 1 0,-3 7 0 16,0-2-17-16,3 2-4 0,1 2-1 15,-1 5 0-15,-3 0-31 0,3 0 0 0,0 3 0 0,3-1 0 16,-3 3 0-16,3 0-10 0,-1 2 0 0,4-5 0 16,-4 8 10-16,6-6 0 0,-2 1 8 0,4-5-8 15,-2 2-12-15,3-1-8 0,2-1 0 0,1 2-1 16,2-4-13-16,0-3-2 16,-1-2-1-16,4 0 0 0,2 0-10 15,0-2-1-15,3-3-1 0,0 3 0 0,3-5 11 0,-1 4 2 0,3-4 1 0,-2 0 0 0,-1 5 23 0,1-3 12 16,-3-2-12-16,-3 5 12 0,-2-1 0 0,-1-1 20 15,1 4-2-15,-3 0-1 0,0 0 27 0,0 4 6 16,-8-4 1-16,5 5 0 0,-5-5-8 16,5 7-2-16,1 0 0 0,-4 0 0 0,3-4-22 0,-5 4-5 15,3 0-1-15,-3-7 0 0,0 0-13 0,5 7-13 16,-5-7 2-16,0 0 1 16,6 2-30-16,-6-2-7 0,8 0-1 0,-3 0 0 15,-5 0-26-15,8 0-6 0,0-2 0 0,0-3-1 16,0 3 19-16,-3-5 4 0,3 0 1 0,-3-1 0 0,1 6 44 15,-1-5 13-15,-3 0 0 0,4 5 0 0,-6 2 9 0,2-7 10 16,-2 7 1-16,0 0 1 0,0 0 31 0,0 0 7 16,0 0 1-16,0 0 0 0,0 0 4 0,6 9 2 0,-4-2 0 15,1 0 0-15,0-5-15 0,-1 6-3 0,4-1-1 0,-1 2 0 16,0-2-34-16,0-2-13 16,6-3 11-16,-3 3-11 15,5-3-27-15,0 1-11 0,6-3-2 0,-1 0-1 0,1-3-43 16,2 1-9-16,0-3-2 0,3-2 0 0,-3 5 3 15,0-5 1-15,1 0 0 0,-4 0 0 0,-2-3 49 0,-3 3 10 0,-2 0 1 16,-1 2 1-16,-2-2 66 0,-2 0 12 0,-1 3 4 0,0-1 0 16,-5 0 44-16,0 5 10 0,0 0 2 0,0 0 0 15,-5 0-57-15,-3 0-11 0,0 5-3 0,-3-3 0 16,4 1-1-16,-4 4 0 0,3 0 0 0,3 0 0 16,-3 0 8-16,2 2 0 0,4-2 1 0,-1 3 0 15,3-3 1-15,0 2 0 0,5-2 0 0,1 3 0 16,2 1-5-16,0-1-1 0,2-3 0 0,1 0 0 15,2 2-18-15,-2-2-4 0,2 0-1 0,-3-2 0 16,4 2-8-16,-4 0-1 0,-2 3-8 0,3-3 12 0,-3 0-12 0,0 0 9 16,-3 0-9-16,0 0 8 0,-2-5-8 0,0 5-11 15,-3-4 3-15,-3 4 0 16,0 0-20-16,-5 0-3 0,0-5-1 0,-2 5 0 16,-3 3-19-16,-3-6-4 0,-3-1-1 15,-2 4 0-15,-3-3-12 0,-2 1-4 0,-3-5 0 0,0 5-630 16,-3-5-126-16</inkml:trace>
  <inkml:trace contextRef="#ctx0" brushRef="#br0" timeOffset="30389.96">24688 10323 2973 0,'27'15'132'0,"-11"-6"27"0,5 5-127 0,0 0-32 15,3 5 0-15,5 4 0 0,3 6 30 0,-3-1 0 0,0 7 0 0,-5 5 0 16,-1 3-19-16,7 13-11 0,-4 5 12 0,-7-4-12 16,-4-3 0-16,-1-5-11 0,-6 5 0 0,-3 0 0 15,-2 0 11-15,-3-2 0 0,-3-5 10 0,-5 0-10 16,-3 0 0-16,-2-7-21 0,-5 5 3 0,-1-5 1 16,-7 0-28-1,4-14-6-15,-9 4-1 0,-4-4 0 16,-7 2-131-16,-3-4-26 0,-74 25-6 0,24-32-1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47:25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13449 9618 1677 0,'0'0'74'0,"0"0"16"0,0 0-72 0,0 0-18 0,-3-7 0 0,0 7 0 15,3 0 79-15,-2-7 12 0,2 4 2 0,0-4 1 16,2 7-55 0,4-7-11-16,-1 5-3 0,3-5 0 0,0 5-25 0,5-3 0 0,0-2 0 15,3 4 0-15,0-4 0 0,0 5 0 16,5-3 0-16,-2 3 0 0,-1-3 0 0,1 3 0 0,-1 0 0 0,3-3 0 16,-2 5 0-16,2 0 0 15,0 0 0-15,0 0 0 0,3 0 0 0,0 0 0 0,0 0 0 16,0-3 0-16,5 3 0 15,0-4 0-15,0 4 0 0,3 0 8 0,-3 0 4 0,0 0 1 0,0 0 0 0,0 0 0 16,0 0-13-16,3-3 11 0,0-1-11 0,-3 1 10 16,3-4-10-16,-3 7 0 0,5-7 0 0,-5 5 0 15,0-5 0-15,-2 0 0 0,-1 4-10 0,1-1 10 16,-6-1-40-16,0 0-3 16,0-2 0-16,0 5 0 0,1-3-41 0,-1 1-9 15,3-4-2-15,-3 4 0 0</inkml:trace>
  <inkml:trace contextRef="#ctx0" brushRef="#br0" timeOffset="667.38">14954 8670 345 0,'0'0'15'0,"0"-2"4"0,0-5-19 0,-2 0 0 0,2 7 0 0,0 0 0 15,0 0 391-15,0 0 74 0,0 0 15 0,0 0 4 16,0 0-350-16,0 11-70 0,-3 1-13 0,3 5-3 16,-3 6-24-16,3 5-4 0,-5 5 0 0,5 0-1 15,-3 7-11-15,1 0-8 0,-1 5 9 0,0 4-9 16,1-2 0-16,-3 7 8 0,2-4-8 0,0 1 0 31,1-6 0-31,-1 2 0 0,-2-2 8 0,2-3-8 0,0-4 0 0,3-5 0 0,0-3 0 16,-2 1 0-16,4-8 0 0,-2 1 0 0,3-5 0 0,0-5 0 15,-3 0 0-15,2-5 0 0,-2-2 0 0,0-7 0 0,0 0 10 0,0 0-10 16,6-4 10-16,2 1-10 0,-6-4 0 0,3-7 8 16,1-2-8-16,-1-1 0 0,3-2 0 15,-3-2 0-15,-2-2 0 0,2-1 0 0,3 1-9 16,-3-1 9-16,3 1 0 0,-2-1-9 0,2 8 9 0,5-3 0 15,-5 2 0-15,2 3 0 0,1 0 0 0,0 5 0 0,-1-1 0 16,3 6-8-16,1-3 8 0,-1 7-8 16,0 0 8-16,3 4-8 15,0-1 8-15,0 4 0 0,0 2 0 0,-3 5 0 0,3-4 10 0,-3 4-2 0,0 0-8 0,-2 2 12 16,-1 1 0-16,1-1 0 16,-3 5 0-16,2-2 0 0,-2 2-4 0,-2-2 0 0,-1 5-8 15,0-3 12-15,0-2-12 0,1-3 0 0,-4 5 0 16,4-4 0-16,-4-1 0 0,4-2 0 0,-4 1 0 0,1-4-10 31,0-4-98-31,2 3-19 0,0 2-4 0,0-8-813 0</inkml:trace>
  <inkml:trace contextRef="#ctx0" brushRef="#br0" timeOffset="1193.66">15830 8995 1836 0,'0'0'81'0,"-5"0"17"0,5 0-78 0,-6 0-20 0,1 0 0 0,5 0 0 16,0 0 51-16,-2 0 6 0,-4 7 2 0,1-7 0 15,0 7-40-15,-3 0-8 16,2 0-2-16,-2 2 0 0,3 1-9 0,0 6 0 0,-3 5 0 0,0 3 0 16,3-1 0-16,-3 3 0 0,2 9 0 0,1-2 0 15,0 0-9-15,2 0 9 0,1 7 0 0,2-2 0 0,0 2 0 0,0 0 0 16,2-3 0-16,1-1 0 15,2-6 0-15,3 1 0 0,0-8 0 0,0 1 0 16,3-3 0-16,-1-2-8 0,3-3 8 0,1 1 0 16,2-1-87-16,2-4-13 15,1 0-4-15,-4-5 0 0</inkml:trace>
  <inkml:trace contextRef="#ctx0" brushRef="#br0" timeOffset="1423.46">16034 9110 1785 0,'0'0'159'0,"2"2"-127"0,1 12-32 0,2-4 0 16,1 4 112-16,2 5 16 16,2-1 3-16,3 1 1 0,-2 5-64 0,2 2-13 15,3 2-3-15,0-2 0 0,2 4-29 0,1 1-7 16,2 2 0-16,-2-3-1 0,-1-4-15 0,-2 5 8 15,5-5-8-15,-5-3 0 16,0 1-31-16,-5-1-12 0,4-6-2 0,-4 4-1 16,2-5-153-16,-2-6-30 0,-3 4-7 0</inkml:trace>
  <inkml:trace contextRef="#ctx0" brushRef="#br0" timeOffset="1633.37">16314 9150 1728 0,'0'0'153'16,"-13"2"-122"-16,-6 5-31 0,1-2 0 16,-3 0 151-16,5 2 24 0,-3 7 5 0,1-5 0 0,-1 8-110 0,1-3-22 15,2 2-5-15,-3 5-1 16,4-2-34-16,-1 5-8 0,-3-1 0 0,3 1 0 0,0-1 0 0,-2 1 0 16,2 2 0-16,0-3-11 15,3 1-174-15,0-3-35 0,-11 12-8 16,5-10 0-16</inkml:trace>
  <inkml:trace contextRef="#ctx0" brushRef="#br0" timeOffset="1899.22">16399 8929 2257 0,'0'0'100'0,"3"2"20"0,2 5-96 0,3 0-24 0,-3 3 0 0,6 4 0 0,2 2 50 0,0 5 5 0,0 3 1 0,1 2 0 16,-1 7-32-16,0-3-7 0,3 8-1 0,-6-3 0 16,4 3-16-16,-4-5 0 15,4 4-11-15,-4 3 11 0,-5-2-8 0,1 2 8 0,-1 0 0 16,0-5 0-16,-7 3-43 0,-1-5-1 16,0 2-1-16,-2-7 0 15,-3 3 8-15,0-1 1 0,-2-6 1 0,-4 2 0 16,4-3-1-16,-6 6 0 0,0-4 0 0,3-1 0 15,-6-3-19-15,3-2-4 0,-2 2-1 0,2-9-800 0</inkml:trace>
  <inkml:trace contextRef="#ctx0" brushRef="#br0" timeOffset="2126.64">16936 9277 1324 0,'0'0'59'0,"0"0"12"0,0 0-57 0,11 0-14 0,2-3 0 0,0 3 0 0,3-4 278 15,2 4 53-15,9 0 10 0,-1-3 3 0,3-1-243 0,1 4-48 16,4-3-9-16,-2-1-3 0,-1-1-31 0,-1 0-10 0,-4-2 0 0,0 5 0 31,-2-5-150-31,0 4-37 0,-3-4-7 0,0 0-818 0</inkml:trace>
  <inkml:trace contextRef="#ctx0" brushRef="#br0" timeOffset="2324.67">17111 9489 2566 0,'0'0'56'0,"0"0"12"0,0 0 3 0,0 0 1 16,0 0-57-16,8 0-15 0,2-5 0 0,3 5 0 0,6-3 43 0,5-1 5 15,2 1 2-15,1-4 0 16,2 0-37-16,2 0-13 0,-1-2 9 0,1 2-9 16,4-3-78-16,-1 3-21 0,3-2-4 0,0 2-653 15,0 0-130-15</inkml:trace>
  <inkml:trace contextRef="#ctx0" brushRef="#br0" timeOffset="2816.05">18441 8936 2419 0,'-2'7'215'0,"-1"0"-172"16,-2 5-35-16,2 2-8 0,3 5 59 0,0 4 9 16,0 8 3-16,0 2 0 0,0 9-47 0,3 0-10 15,-3 3-2-15,-3 0 0 0,1 6-12 0,-1 4-16 16,-2 3 3-16,-1-1 1 15,4 4-35-15,-1-5-6 16,-2 1-2-16,2-3 0 0,3-5 2 0,-3 3 0 0,3-5 0 16,3-5 0-16,0-2-105 15,-1 0-21-15,1-9-4 0,2 2-1 0</inkml:trace>
  <inkml:trace contextRef="#ctx0" brushRef="#br0" timeOffset="4080.92">14237 10039 403 0,'0'0'36'0,"0"0"-36"0,0-3 0 0,0 3 0 15,3-2 392-15,2-3 71 0,3-2 14 0,3 5 3 16,-1-5-347-16,9 0-69 0,2 0-15 15,3 5-2-15,5-6-22 0,-3 6-4 0,3-3-1 16,6-2 0-16,-1 5-6 0,9 2-2 0,2-2 0 0,7 4 0 16,4 0-12-16,0 3 0 15,-3-3 0-15,5 8 0 0,3-3 0 0,5 5-8 16,3-3 8-16,-6 0 0 0,1 1 0 0,2 2 0 0,0-3-8 16,3 0 8-16,5-2 0 0,-3 3 0 0,-5-3 0 0,8 2 0 0,6-2 15 0,-1 0 6 15,3-7 2-15,5 8 0 16,9-6 17-16,-6-2 3 0,0 0 1 0,2 0 0 15,9 0-19-15,-3 0-3 0,-3-2-1 0,0-6 0 0,3 1-7 16,5 5-2-16,-2-5 0 0,2 0 0 0,0 0-12 0,-2-3 0 16,2 3 8-16,-5 0-8 0,2-2 0 15,1 2 0-15,-3 0 0 0,-3-3 0 0,0 3 9 0,0 0-1 16,1 5 0-16,-6-5 0 16,-3 0 13-16,-2 7 3 0,5-2 0 0,-6-3 0 0,-7 5-4 0,-3 5 0 15,3-5 0-15,0 2 0 0,-3-2-9 0,-3 7-3 0,-5-2 0 16,-5-1 0-16,3 3-8 0,-4 0 0 0,-1 0 0 0,-1 1 0 15,-3 1 0 1,-4 0 0-16,-4-2 0 16,-4 3 0-16,-1 2 0 0,-2-3 0 0,2-2 0 0,-2 0 0 15,-3 3-28-15,-3-3-8 0,1 0-2 0,-6 2 0 16,-3-7-178-16,-5 5-35 0</inkml:trace>
  <inkml:trace contextRef="#ctx0" brushRef="#br0" timeOffset="23966.37">14936 9006 230 0,'0'0'20'0,"0"0"-20"0,0 0 0 0,0 0 0 16,5-4 304-16,3-3 56 0,0 4 11 0,2-4 2 0,9 0-267 0,0 5-54 15,-1-5-10-15,6 7-2 16,5-3 19-16,3 3 4 0,5 3 1 0,2-3 0 0,6 7-10 0,6 0-2 16,7 2 0-16,5 1 0 0,6 4-24 15,3 2-6-15,-4 5-1 0,9-2 0 16,10 5-6-16,3 4-2 0,0-2 0 0,8 0 0 16,5 4-13-16,106 24-21 15,-103-28 12-15,5-5 9 0,3-2 12 0,-3 2-2 16,3-4-1-16,5-8-9 0,-2 5 0 0,-6-4 0 0,-3-6 0 0,-5-1-11 0,1-3-4 15,1 0-1-15,-1 0 0 0,-7 0 16 0,-4 0 0 16,-3 0 0-16,-3 0 0 0,-5 2 15 0,-10 3-1 16,-6-3 0-16,-3 3 0 0,-4 2-14 0,-1 2 0 15,-5-2 0-15,0 5 0 16,0 0-96-16,-6 0-18 0</inkml:trace>
  <inkml:trace contextRef="#ctx0" brushRef="#br0" timeOffset="24938.18">20693 8447 1821 0,'0'0'80'0,"0"-7"18"0,3 4-78 0,-1-1-20 0,1 1 0 0,2 1 0 0,1-3 78 0,2 12 12 15,-1-4 2-15,4 8 1 16,-3 6-45-16,3 2-10 0,-1 4-2 0,-2 15 0 15,0 4-10-15,-3 5-2 0,1 0-1 0,-4 10 0 0,1 4-23 0,-6 2 0 16,-5 8 0-16,3-1 8 0,2 3-8 0,-7-5 8 16,-1-2-8-16,3-2 8 0,-2-8-8 0,-1 5 0 15,1-4 0-15,2-10 0 0,-3 0 0 0,3-7 0 16,0-7 0-16,0-10 0 16,3 1 0-16,2-8 0 0,-2 1 0 0,2-10 8 0,-2 0-8 0,5-7 0 15,0 0 8-15,0 0-8 0,0-7 0 0,0-5-8 0,0-9 0 0,3-3 0 31,-1-9-18-31,4-4-3 0,-1-3-1 0,0 0 0 0,-2-2 20 0,2-3 10 16,3 7-10-16,-3 5 10 0,3-2 0 16,0 0 13-16,-2 4-1 0,-1 5 0 0,3 3 9 0,-3 4 2 15,3 0 0-15,-3 7 0 0,3 3 13 0,0-3 2 16,3 10 1-16,-3-3 0 0,-3 5-23 0,3 5-5 0,2-3-1 0,1 5 0 16,2 3-10-16,-2 4 0 0,-1 2 0 0,1 5 0 15,0 3-9-15,-1-1 9 0,-2 1 0 0,0-1 0 16,0 3 0-16,-3-2-8 0,1 2 8 0,-1-3 0 15,-2 1 0-15,2-1-10 0,-3 1 10 0,4-8-8 16,-4 1-36 0,4-3-8-16,-1 2 0 0,0-6-1 0,1-3-149 15,2 0-30-15,5-7-5 0,3-10-2 0</inkml:trace>
  <inkml:trace contextRef="#ctx0" brushRef="#br0" timeOffset="25182.57">21579 8835 2487 0,'-5'0'55'0,"0"0"11"0,0 0 2 0,-1 0 2 0,-4 7-56 0,2 0-14 15,0 2 0-15,0 1 0 16,-3 6 9-16,-2 8-1 0,2-1 0 0,4 8 0 0,-4 6-8 0,3 3-11 0,-3 7 3 0,6-4 0 16,-3 4 8-16,6 0-10 15,-1 0 10-15,0 0-10 0,6 2 10 0,0-4 0 16,-1-3 10-16,3-2-10 0,3-2 0 0,3-1 0 0,0-6 0 15,2-3 0 1,0-4-24-16,3-3-10 0,2-5-2 0,1-6-1 16,-1 4-116-16,1-12-23 0</inkml:trace>
  <inkml:trace contextRef="#ctx0" brushRef="#br0" timeOffset="25388.57">21847 9070 2602 0,'0'-5'57'0,"0"5"12"0,2-7 3 0,-2 7 1 0,8 0-58 0,0 5-15 0,5-3 0 0,3 5 0 0,0 7 28 0,3 0 4 16,-1-2 0-16,1 12 0 15,2-1-32-15,0 1 0 0,0 4 0 0,0-2 0 0,-2 0 0 16,-1 2 0-16,-2-2 0 0,0 4 0 31,-5-4-26-31,2-2-11 0,-5-1-3 0,0 1 0 0,0-8-140 0,-3 1-29 16,0-5-6-16,-2-3-1 0</inkml:trace>
  <inkml:trace contextRef="#ctx0" brushRef="#br0" timeOffset="25563.69">22077 8971 2487 0,'0'0'110'0,"-3"-2"23"0,-2 2-106 0,0 2-27 15,-1 5 0-15,1 0 0 0,-3 7 56 0,0 3 7 0,0 6 1 0,0 3 0 16,0 2-53-1,-5 5-11-15,-3 0 0 0,0 7 0 16,-5-2-26-16,-3-5-2 0,1 7-1 0,-1 0 0 16,0 0-90-16,3-3-17 0,0 1-4 0,-1-3-548 15,1-4-108-15</inkml:trace>
  <inkml:trace contextRef="#ctx0" brushRef="#br0" timeOffset="25832.52">22392 8835 2718 0,'5'-3'60'0,"-5"3"12"0,0 0 2 0,0 0 2 0,16 3-60 0,-3 6-16 0,3 3 0 0,2 0 0 16,-2 9 0-16,0 2 0 0,0 3 0 0,-5 5 0 0,-3 2 0 0,0 7 0 15,-6 4 0-15,1-1 0 16,-6 4 0-16,1-3-16 0,-6 3 3 0,-3 0 1 0,0 3-7 0,-4-3-1 15,-4 0 0-15,-2-5 0 0,0-2 20 0,-3 0 0 16,-3-2 0-16,4-5 9 16,-4-3-21-16,1-1-5 0,2-4-1 0,3-1 0 15,2-5-45 1,1 0-9-16,-1-8-1 0,3 3-987 0</inkml:trace>
  <inkml:trace contextRef="#ctx0" brushRef="#br0" timeOffset="26020.45">22635 9110 2948 0,'0'0'65'0,"8"-5"14"0,0 5 2 0,0 0 1 0,5-2-66 0,6 2-16 0,2 0 0 0,0 0 0 16,-2 0 0-16,2 0 0 0,3 0 0 0,-3 2 0 31,0-2-99-31,-3 5-23 0,1-3-5 0,-3 5-1055 16</inkml:trace>
  <inkml:trace contextRef="#ctx0" brushRef="#br0" timeOffset="26157.91">22651 9413 2574 0,'0'0'114'0,"0"0"23"0,0 0-109 0,8 0-28 0,3 0 0 0,4 0 0 16,4 0 53-16,2 0 6 0,3 0 1 0,5 5 0 15,0-5-90-15,3 0-18 0,-3-5-3 0,3 5-1137 16</inkml:trace>
  <inkml:trace contextRef="#ctx0" brushRef="#br0" timeOffset="26452.58">23394 8922 2746 0,'0'0'60'0,"0"0"13"0,0 0 3 0,6 0 1 0,2 0-61 0,0 0-16 15,2 7 0-15,3 0 0 0,1 2 0 0,2 8 9 16,-3 4-9-16,5 2 8 0,1 3-8 0,-1 7 0 0,-2-2 0 0,-3 2 0 16,-2-3 0-16,0 3 0 15,-3 5 0-15,2-8-11 0,-2 3 3 0,-3 0 0 16,1-2 0-16,2 2 0 15,-3-3-122 1,3 1-24-16,-3-5-5 0,3-5-1 0,0-2-35 0,-3-5-7 16,9 14-2-16,-7-19 0 0</inkml:trace>
  <inkml:trace contextRef="#ctx0" brushRef="#br0" timeOffset="26608.19">23818 8811 2718 0,'-5'-7'120'0,"5"7"25"0,0-2-116 0,0 2-29 0,-3 0 0 0,-2 0 0 0,-1 2 22 0,1 5-2 16,-6 3 0-16,-2 4 0 0,-3 2-12 0,-5 8-8 16,-5-1 8-16,-1 10-8 15,1-2 0-15,-1 9 0 0,-2 0 0 0,0 0-8 0,0-3 0 0,3 3 0 16,-1 0 0-16,6 0 0 16,0-5-92-16,2 1-17 0,6 1-4 0,-3-4-624 15,6-2-125-15</inkml:trace>
  <inkml:trace contextRef="#ctx0" brushRef="#br0" timeOffset="27191.97">24154 8515 1958 0,'8'-21'87'0,"-3"14"17"0,0-7-83 0,3 4-21 16,0-2 0-16,0 1 0 0,3-1 141 0,-1 0 24 0,1 5 5 0,-1-2 1 16,4 2-137-16,-1 7-34 0,0 0 0 0,-2 0 0 0,-1 4 0 0,1 3 0 31,-3 3-10-31,0 4 10 0,-6-2-12 0,4 4 12 0,-4 1-12 0,-4 4 12 16,2-5 0-16,-6 1 0 0,4-1 0 0,-3-2 0 15,-3 3 0-15,0-1 0 0,0-2 0 0,-6-4 0 16,4 4 0-16,-1-5 12 0,-2 5-2 0,0-7 0 15,2 0-10-15,-2-4 8 0,0-1-8 0,2-2 8 0,-2 0-8 0,2 0 0 16,1-5 0-16,2 1 0 16,0-6-32-16,3 1-3 15,2-3 0-15,3 0 0 0,3-2 8 0,2-2 2 0,3-5 0 0,0 4 0 16,2-6 25-16,4-1 0 0,-1 1 0 0,3-1 0 0,0 1 0 0,2-1 11 16,3 5-11-16,0-2 12 0,6-2-4 0,-3 6-8 15,-6 1 12-15,3-1-4 0,3 3 9 0,0 5 2 16,-3 2 0-16,-2-1 0 0,-1 6-19 0,-2 0 0 15,-3 2 8-15,-2 4-8 0,0 4 0 0,-4-1 0 0,-1 9 0 16,-1 1 0-16,-5-1 0 0,0 8-9 0,-3-1 1 0,-2 8 0 16,-3-1 8-1,0 1 11-15,-8 2-3 0,3 7 0 0,-8 0-8 0,2 4 0 16,1-1 0-16,-3 8 0 0,-6-1 0 0,1-1 0 0,-3 5 0 16,2 0 0-16,1-2 0 0,-1 2 10 15,4 3 1-15,-1-3 0 0,0-3-11 0,-3-6-12 0,1 2 2 16,2 0 1-16,0 0 9 0,3-2 8 0,3-3-8 0,-1-2 11 15,3-2-11-15,-2-5-14 0,5-5 3 0,5-2 1 32,-3-5-17-32,6-2-3 0,-1-5-1 0,6-2 0 15,-2-5-100-15,2 0-20 0,0-7-4 0,5 0-737 0</inkml:trace>
  <inkml:trace contextRef="#ctx0" brushRef="#br0" timeOffset="27517.67">24141 9444 864 0,'0'0'38'0,"0"9"8"16,-3-2-37-16,0 5-9 0,1 0 0 0,-1 2 0 0,0 2 324 0,1 1 64 0,-1-1 12 0,0 8 2 15,3-8-297-15,0 1-59 0,0 4-12 0,0-5-2 16,0-2-19-16,6-2-3 0,-4 0-1 0,4-3 0 0,-1-2 5 0,0-4 1 16,1 4 0-16,1-7 0 0,1 0-15 0,0 0 0 15,3-2 0-15,-3-3 0 0,2-2 0 0,1-3 9 16,-3 1-9-16,3-5 8 0,-1 2-8 0,1-7 0 15,-1 3 0-15,-2-3 8 0,0-2-8 0,-3 2 0 16,1-2 0 0,-1-3 0-16,-2 1 0 0,-3-1 0 0,0 8 0 0,-3-3 0 15,0-2 0-15,1 7 0 0,-6-3-10 0,3 6 10 0,-1-1-12 16,1 2 3-16,-3 1 1 0,3 4 0 16,-3-2-18-16,0 5-3 0,3-1-1 15,-3 3 0-15,2 3-1 0,1-3 0 0,0 2 0 0,2 5 0 16,-2-2-101-16,2-3-21 0,1 5-4 0,2-7-693 15</inkml:trace>
  <inkml:trace contextRef="#ctx0" brushRef="#br0" timeOffset="27747.28">24678 9042 2016 0,'0'0'89'0,"0"0"19"0,0 0-87 0,0 0-21 0,5 7 0 0,-2 2 0 0,2 5 160 0,-2 3 28 16,-1-1 6-16,1 8 1 16,-3-1-150-16,-3 1-29 0,1-1-7 0,-1 5-1 0,-2-2-8 0,-1-2-12 15,1-3 2-15,-3 0 1 0,3 3-2 0,-3-1 0 16,3 1 0-16,-3-1 0 16,0 1-119-1,0-1-24-15,0-6-5 0</inkml:trace>
  <inkml:trace contextRef="#ctx0" brushRef="#br0" timeOffset="28200.4">24892 8959 2246 0,'11'-7'100'0,"-6"0"20"0,3 7-96 0,0 0-24 0,0 0 0 0,2 0 0 0,1 0 189 0,2 0 34 0,-2 5 6 0,-3 0 2 16,0-1-185-16,2 3-37 15,-5-2-9-15,1 7 0 0,-4-3-14 0,1 1-5 0,0-3-1 16,-1 7 0 0,-4-5-25-16,2 5-6 0,-3-2-1 0,0 2 0 0,-2 0 20 0,0-4 3 0,-1 6 1 0,-1-2 0 15,1-4-4-15,-2 4 0 0,0 0 0 0,-2-2 0 16,2-1 32-16,0 1 0 0,-3-5 0 0,6 3 0 16,-3 1 0-16,0-6 0 0,3 2 0 15,0 0 0-15,2 0 0 0,0-4 0 0,3-3 0 0,0 0 0 0,0 7 0 0,0-7 0 16,6 4 0-16,2-1 0 0,-1 4 0 15,1-5 10-15,3 5-10 16,-3 0 12-16,3-7 4 0,-1 7 2 0,1-4 0 0,2 4 0 16,-3-3 0-16,1-1 0 0,0 4 0 0,-3-5 0 0,2 5-8 0,1 0-2 15,-1 0 0-15,-2 0 0 0,3-4-8 0,-6 6 0 16,3-4 0-16,0-3 0 0,-3 5 0 0,-2 0 0 16,0 0 0-16,-3-4 0 0,-3 4 0 15,0 2 0-15,-5-2 0 0,0 3 0 16,-2 1 0-16,-3 1 0 0,-1 0 0 0,-1 0 0 0,-7 0 0 15,-1-1-9-15,-4 1 9 0,3-3-13 0,0 1 13 0,-5 4 0 0,-2 0 0 16,2 3-9-16,-3-6-2 0,3 6 0 0,2-3 0 16,-7 2 0-1,2 1-161-15,6-3-33 0,2 0-7 0</inkml:trace>
  <inkml:trace contextRef="#ctx0" brushRef="#br0" timeOffset="28708.63">22310 10020 2286 0,'0'0'50'0,"0"0"10"15,8-5 3-15,0-4 1 0,2 7-51 0,6-5-13 0,3-1 0 0,2 1 0 0,5-2 12 0,3 2 0 16,0-2 0-16,3 1 0 0,3-6-12 0,2 12 9 0,10-5-9 0,3 0 8 16,6 5 4-16,-3-3 0 15,0-2 0-15,2 4 0 0,-2 3 12 0,6 0 4 16,1 0 0-16,4 3 0 0,-1-3-28 0,-2 4 0 16,3-4 0-16,-1 3 0 0,6-3 10 0,2 5-10 15,6-3 12-15,-3-2-12 0,-2 0 18 0,4 5-3 0,9-3-1 16,-6-2 0-16,-7 0-14 0,5 0 0 15,5 0-12-15,-3 0 12 0,0-7-8 0,-2 7 8 0,-5 0 0 16,-22 0 0-16,5-2-13 0,1-3 4 16,2 5 1-16,-5 0 0 0,-5-3-7 0,-3-1-1 0,-6 1 0 0,12 3 0 31,-6 3-22-31,-8 1-5 0,-3-4-1 0</inkml:trace>
  <inkml:trace contextRef="#ctx0" brushRef="#br0" timeOffset="38923.14">21749 10662 172 0,'0'0'16'0,"0"0"-16"16,-3 0 0-16,3 0 0 0,0 0 524 0,0 0 101 15,0 0 21-15,0 0 4 0,0 0-517 16,0 0-103-16,-3 2-21 0,3 5-9 16,-2 1 0-16,2 1 0 0,0 5 0 0,-3 0 0 0,3 3 0 0,0-1 0 15,-2 5 0-15,-1-2-11 0,3-2 11 0,0 6 0 16,0-2 0-16,0-2 0 0,0 5 0 0,0-3 0 15,0-2 0-15,3 2 0 16,-1-2-46-16,1-5-10 0,-1 2-3 0,4-2-651 16,-4-4-130-16</inkml:trace>
  <inkml:trace contextRef="#ctx0" brushRef="#br0" timeOffset="39327.31">22111 10615 403 0,'0'0'17'0,"0"0"5"0,0 0-22 0,0 0 0 0,0 0 0 0,8-2 0 16,-3 2 487-16,3 0 93 0,0 0 18 0,0 2 4 15,3-2-485-15,-3 5-97 0,0-1-20 0,0 1 0 16,0-2 0-16,0 4 0 0,-3 2 0 16,-3 3 0-16,4-3-12 0,-6 1 0 0,5-1 0 0,-5-2 0 15,-3 7 4-15,3-4 0 0,-2 4 0 0,-4 0 0 16,4-2-10-16,-3-5-2 0,-1 7 0 0,1-5 0 15,0 0 3-15,2-1 0 0,-2-1 0 0,2 2 0 32,0-2-8-32,3-7-2 0,-2 5 0 0,2-5 0 0,0 4-16 0,0-4-3 0,5 8-1 0,-2-4 0 15,2-1 26-15,0 1 5 0,1 1 0 0,2-5 1 0,-1 7 31 16,1-7 7-16,3 7 1 0,0-7 0 0,2 7-4 0,0-4 0 16,3 4 0-16,2 0 0 0,-2-3-20 0,0 1 0 15,3 2 0-15,-6 0 0 0,0 0 0 0,-2 3 0 16,-1-3 0-16,-2 2-8 0,-2 5-3 0,-4-4 0 0,-4 4 0 15,-1 0 0 1,-5 2-17-16,0 1-3 0,-3-1-1 16,-4 1 0-16,-4-1-146 15,1 5-30-15,-25 15-5 0,11-6-2 0</inkml:trace>
  <inkml:trace contextRef="#ctx0" brushRef="#br0" timeOffset="39841.37">21818 11786 2566 0,'0'0'56'0,"0"0"12"0,0 0 3 0,10 0 1 0,3 0-57 0,3 0-15 0,5 0 0 0,1 0 0 0,-4 5 0 16,3-3-15-16,-2 5 3 0,-1-4 1 0,-2 8 11 0,-5-6 0 16,-1 9-9-16,-2 0 9 15,-2-2-46-15,-1 2-5 0,-2 3-1 0,-3-1 0 0,-6 3 25 0,4-3 5 16,-4 3 1-16,-2-5 0 0,3 3-1 0,-3-3 0 0,3-2 0 0,2 2 0 16,-2-5 22-16,0 3 0 0,-1-3 0 0,4-2 0 15,2-4 0-15,0-3 0 0,0 0 0 0,0 0 8 16,0 0 8-16,0 0 2 0,2 9 0 0,6-9 0 15,3 5-18-15,2-3 0 0,0-2 0 0,1-2 0 16,4-3 11-16,-2 5-2 0,0-4 0 0,0-1 0 31,0-2-65-31,-3 0-12 0,3-3-4 16,-3 3-872-16</inkml:trace>
  <inkml:trace contextRef="#ctx0" brushRef="#br0" timeOffset="40219.99">22524 11492 2217 0,'0'0'98'0,"-5"-2"21"0,-1-3-95 0,1 5-24 0,0 5 0 0,0-3 0 0,2 1 63 0,-2 4 8 16,-3 0 1-16,2 7 1 0,-2 2-73 0,0 3-11 16,-2 5-4-16,2 6-1 0,-3-2 16 0,-2 1 0 15,5 8-10-15,-2-4 10 0,2 5-14 0,-3-5 2 16,3 0 0-16,3-3 0 0,-3 3 12 0,3-2 16 15,2 2-3-15,3-5-1 0,0-2-12 0,3-3 0 16,5-6 0-16,0 4 0 0,-1-5 0 16,4-1 0-16,0-6 0 0,2 0 0 0,0-2-16 0,3-4 1 15,-3 1 0-15,3-4 0 16,-3-4-9-16,1 4-3 0,-4-3 0 0,1-4 0 0,-3 0 7 16,0 0 0-16,-3 3 1 0,0-8 0 0,-5 9 19 0,3-6 8 15,-3-3-8-15,0 8 12 0,-5-4 8 0,2-3 0 16,-2 6 1-16,-3-2 0 0,-3 0-21 0,0 0 0 0,1 0 0 0,-3 0 0 15,-1 4 0-15,-1 1-10 0,-1-3 1 0,2 5 0 32,4 0-37-32,-6 0-7 15,3 0-2-15,2 5-892 0</inkml:trace>
  <inkml:trace contextRef="#ctx0" brushRef="#br0" timeOffset="40725.85">21788 12562 2386 0,'0'0'106'0,"0"0"22"0,3-7-103 0,2 5-25 0,3-7 0 0,3 2 0 0,5-8 50 0,5 8 5 15,3-2 1-15,0 2 0 0,-3 0-16 0,0 4-4 16,0-4 0-16,0 7 0 0,0 0-36 0,-2 0 0 16,-1 0 0-16,-2 5 0 0,-2-3 0 0,-1 1 0 0,-3 4 0 0,1 0 8 15,-3 2-8-15,-3-2-10 0,0 3 10 0,-2 4-13 31,0 0-13-31,-3-5-2 0,0 8-1 0,-3-3 0 16,-2-5-5-16,0 8-1 0,-1-3 0 0,1 0 0 16,-3-2 3-16,0 2 0 15,-3-5 0-15,4 3 0 0,-1-2 20 0,0-3 12 0,2 2-12 0,1-2 12 16,2 0 0-16,1 0 0 0,2-7 12 0,2 5-3 0,1 2 23 0,0 5 4 16,2-8 0-16,3 3 1 0,3 1-20 0,-1 1-4 15,1-2-1-15,-1 0 0 0,4 0-12 0,-4 0 8 0,1 0-8 0,-1-2 0 16,1 2 0-16,-1 0 0 0,-2 2 0 0,0-2 0 15,-2 1 8-15,-1 1-8 0,0-2 0 0,-2 2 0 0,-1-2 0 0,-2 5-10 16,-2-7 0-16,-1 9 0 16,-2-5-30-16,0-2-5 0,-3 3-2 15,-3 2 0-15,3-3-110 16,-5 0-23-16,0-1-4 16</inkml:trace>
  <inkml:trace contextRef="#ctx0" brushRef="#br0" timeOffset="41156.57">22656 12499 2426 0,'6'-7'108'0,"-4"4"21"0,1-4-103 0,0 0-26 15,-1-2 0-15,3-5 0 0,-2 4 69 0,0-4 9 16,-1 5 2-16,-2-5 0 0,-2 4-39 0,-1 1-7 15,-2-5-2-15,0 4 0 0,-3 1 1 0,-3-3 0 0,0 3 0 0,1 2 0 16,-3 4-33-16,2-1 0 0,-2 1 0 0,0 1 0 31,-1 4-16-31,1 1-9 0,0 4-3 0,0 0 0 0,2 2 10 0,-2 3 2 0,2 0 0 16,1 0 0-16,4-1 3 0,-2 6 1 16,6-3 0-16,-1 0 0 0,3-2 2 0,0 2 1 0,5 0 0 0,1-5 0 15,2 1-18-15,0-3-3 16,2 5-1-16,3-8 0 0,-2 3 31 0,2 0 0 0,0-4 0 0,3 4 0 0,-2-2 0 15,1-3 0-15,1 3 0 0,0-3 0 0,-3 0 0 16,3 3 0-16,-2-3 0 0,1 5 0 16,-4 3 0-16,0-3 0 0,-1 0 0 0,-2 2 0 15,-3 5 0-15,-2 1 0 0,0-4 0 0,-6 3 0 16,0 3-8-16,1-1 8 0,-4-2 0 0,1 8-9 0,-3-4 9 0,0 4 0 16,0-4 0-16,0 4 0 0,-2-4 8 15,2 6 3-15,0-8 1 0,0 6 0 16,-3-6-12-16,6 1-16 0,0 4 4 0,0-5 1 15,-1-4-147-15,4 2-30 0,-4-5-5 0</inkml:trace>
  <inkml:trace contextRef="#ctx0" brushRef="#br0" timeOffset="41690.85">22180 13329 2635 0,'0'0'116'0,"-3"7"25"0,-2-5-113 0,0 3-28 0,0-2 0 0,-1 4 0 0,1 2 41 0,0-2 3 16,-1 0 0-16,1 3 0 0,-3 6-44 0,0-2 0 15,0 3-13-15,0-1 3 0,0 5-2 0,0-2 0 16,0 2 0-16,3-4 0 16,-3-1-16-16,6 1-3 0,-1-3-1 0,3-5 0 0,0 5 16 0,5 0 4 15,3-2 0-15,3 0 0 16,2 0-4-16,3-1 0 0,2 1 0 0,4 0 0 0,-1-7 36 0,8 2 6 16,5 0 2-16,3 0 0 0,3-5 3 15,0-2 1-15,-3 0 0 0,0 0 0 0,-6 0-32 0,1-2 0 16,-3-1 0-16,-5-1 0 15,0 4-20-15,-3 0-9 0,0-3-3 0,-5-1 0 16,0 1 0-16,-3-1 0 0,-2 4 0 0,-1-3 0 16,-2 1-222-16,-5-3-45 0,0-4-9 0,-9-5-1 0</inkml:trace>
  <inkml:trace contextRef="#ctx0" brushRef="#br0" timeOffset="41930.21">22386 13369 1324 0,'0'0'118'0,"0"0"-94"0,0 0-24 0,-2 5 0 15,-1-3 271-15,3 8 49 0,0-3 11 0,0 0 1 16,0 2-216-16,3 3-44 0,-6 0-9 0,3 4-2 16,0 8-3-16,0-1-1 0,-5 1 0 0,0-1 0 0,-1 8-45 0,4-1-12 15,-4 3 0-15,1 0 0 16,-3-2 0-16,3 2-12 0,-3 2 2 0,3-2 1 15,-3-7-77-15,2 4-15 16,4-4-3-16,-1-2-1088 0</inkml:trace>
  <inkml:trace contextRef="#ctx0" brushRef="#br0" timeOffset="43001.59">22902 13223 403 0,'0'0'17'0,"0"0"5"0,0 0-22 0,0 0 0 0,0 0 0 0,0 0 0 15,11 0 525-15,0 0 101 0,2-4 20 16,0 4 4-16,3 0-520 0,0 0-104 0,2 0-26 0,-5 0 0 16,3 4 0-16,0-1 0 0,0-1 0 0,-3 3 0 15,3-3 0-15,-3 5 0 16,1 2-14-16,-4-1 5 0,1-1 9 0,-3 2 0 0,-3 5 0 16,-2-4-8-1,-1 4-16-15,-2 2-4 0,-2-2 0 0,-6 3 0 0,0-1 6 0,0 1 1 0,-5-1 0 16,2-2 0-16,0 0 12 0,1-2 9 0,-1 2-12 0,1 0 12 15,4-4 0-15,1-1 0 0,0-2 0 0,0-2 9 16,2 0 3-16,3-1 1 0,0 3 0 0,0-7 0 16,5 3 21-16,3 1 4 0,3-1 1 0,2-1 0 0,5 5-26 15,1-7-5-15,2 7 0 0,0-7-8 16,3 3 8-16,-3 1-8 0,6-1 0 0,-1-3 0 16,-2 7-145-1,0-7-33-15,0 4-6 0</inkml:trace>
  <inkml:trace contextRef="#ctx0" brushRef="#br0" timeOffset="43357.67">23876 13461 2973 0,'0'0'65'0,"0"0"14"0,0 0 2 0,0 0 3 0,5 2-67 0,1 0-17 0,4-4 0 0,1 2 0 32,2-2-47-32,-2-3-13 0,2-2-2 0,0 5-781 0</inkml:trace>
  <inkml:trace contextRef="#ctx0" brushRef="#br0" timeOffset="43539.09">24215 13409 2833 0,'0'0'125'0,"0"0"27"0,0 0-122 0,2 7-30 16,-2-7 0-16,0 0 0 0,3 7 41 0,-3-7 3 15,8 0 0-15,0-2 0 16,2 2-80-16,-2-5-16 0,0 5-4 0,3-7 0 15,2 5-124-15,0-3-26 0,-2 0-5 0,7 1-488 16,-2-3-97-16</inkml:trace>
  <inkml:trace contextRef="#ctx0" brushRef="#br0" timeOffset="43633.5">24577 13343 2026 0,'0'0'44'0,"5"3"10"0,3 1 2 0,-2-1 1 0,-6-3-45 0,8 0-12 16,-6 7 0-16,-2-7 0 15,0 0-91-15,0 0-20 0,0 0-4 0,0 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50:55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17404 2972 1602 0,'0'0'71'0,"0"0"14"0,0 0-68 0,0 0-17 16,0 0 0-16,3-3 0 0,0-2 85 0,-3 5 14 16,2-7 2-16,4 5 1 0,-4 0-60 0,-2 2-12 15,0 0-2-15,0 0-1 0,5-5-16 0,-5 5-3 16,0 0-8-16,0 0 12 0,0 0-12 0,0 0 0 16,0 0 0-16,0 0 0 0,0 0 0 0,0 0-12 15,0 0 12-15,0 0-10 0,0 0 0 0,0 7 0 0,0-7 0 0,-2 7 0 31,2 0 10-31,-3-4 0 0,3 6 8 0,0-9-8 0,0 0 0 0,0 0 8 0,0 0-8 0,0 5 0 16,3 2 0-16,-1-5 0 0,-2-2 0 0,0 7-12 31,0-7 12-31,0 0 0 0,3 2 0 0,-3-2 8 0,0 0-8 0,3 8 0 16,-1-1-8-16,-2-7 8 0,0 0 0 0,0 0 0 0,0 4 0 0,3 1 0 16,-3-5 0-16,3 5 0 15,-3-3 0-15,0 5 0 0,0-7 0 0,0 7 0 0,0 0 0 0,0 0 8 16,0-2-8-16,-3 0 0 15,3 2 0-15,0 0 0 0,-3-3 0 0,3 4 0 0,-2 3 0 0,-1-1 8 16,0-8-8-16,3 5 0 0,-2 3 0 0,-1-3 0 16,1 2 0-16,-1-4 0 0,3 2 0 0,-3 2-8 15,1-7 8-15,-1 6 0 0,3-1 0 0,-3 7-8 16,-2-12 8-16,2 5 0 0,3 0 0 0,-5 3 0 0,2-1 0 0,-2-2 0 16,2 0 0-16,-2 3 0 0,3-3 0 15,-4 0 0-15,1 0 0 0,0 0 0 0,2-5 0 0,0 5 0 16,-2 0 0-16,5-7 0 0,-3 3 0 0,3-3 0 15,0 0 0-15,0 0 0 0,0 0 0 16,0 0 0-16,0 0 0 0,-5 4 0 16,5-4 0-16,0 0 0 0,0 0 0 0,0 0 0 0,0 0 0 0,0 0 0 15,0 0 0-15,0 0 0 16,0 0 0-16,0 0 0 0,0 0 0 0,0 0 0 0,5 0 0 0,-2-4-8 16,2 1 8-16,1-4 0 0,-1 7 0 0,-2-7-8 15,5 5 8-15,-3-3 0 0,3 3 0 0,0-5 0 16,-3 7 0-16,3-7 0 0,3 4-8 0,-4-1 8 15,1 1-8-15,3 1 8 0,2-3 0 0,0 5 0 16,1-2 0-16,-1 2 8 0,0 0-8 0,0 2 0 16,3-2 0-16,-3 7 0 0,1-4 0 0,-1 4 9 0,0 0-1 15,0 0-8-15,-2 0 0 0,0 2 0 16,-1 1 0-16,-2-3 0 0,3 2 0 0,-3 3 0 0,0-3 0 16,-3 1 0-16,3-3 0 0,-6 7 0 0,1-12 0 0,2 8 0 15,-2 4 0-15,0-5-9 0,-1-2 9 0,-2 10 0 16,3-10 0-16,-3 7 0 0,0-5 0 15,0 5 0-15,-3-4 0 0,3 6 0 0,-5-4 0 0,2 0 11 16,1-1-11-16,-4-1 8 0,1-1-8 0,0-2 8 16,-6 3-8-16,1-1 8 0,-4-2-8 0,1 0 8 15,-3 3-8-15,0-6 0 0,1-1 0 0,-4 4 0 16,-2 0 0-16,2-5 0 0,1 5 0 0,-1-7 0 0,1 5-16 0,2-5 0 16,-3 0 1-16,4-5 0 31,4 3-25-31,-2-3-4 0,2-4-2 0,1 2 0 0,-1 0-100 0,0-3-20 0,-7-13-4 15,5-1-1-15</inkml:trace>
  <inkml:trace contextRef="#ctx0" brushRef="#br0" timeOffset="247.89">17447 2986 1728 0,'0'0'153'0,"0"0"-122"0,8-5-31 0,0 0 0 0,5 1 145 16,3 1 23-16,-1-2 5 0,4-2 1 0,5 5-94 0,0 0-18 15,-1-3-4-15,-1 5-1 0,-1-2-36 0,-3 2-7 0,1 0-2 0,-1 0 0 16,-2 0 16-16,0 0 4 0,0 0 0 0,2 0 0 16,1 0-42-16,-3 0-8 15,2 2-2-15,1-2 0 16,-3 7-112-16,2-5-22 0,1 3-5 0,-3 2-1 0</inkml:trace>
  <inkml:trace contextRef="#ctx0" brushRef="#br0" timeOffset="1737.79">16952 5083 691 0,'0'0'61'0,"3"-2"-49"0,2-3-12 0,3 5 0 0,-3-7 248 0,0 7 48 16,6-2 8-16,-1 2 3 16,1-2-220-16,0 2-44 0,-1 2-9 0,1-2-2 0,2 0-16 0,0 0-4 15,-2 0-1-15,-1 0 0 0,6 2 7 0,0-2 2 16,-3 5 0-16,6-3 0 0,-3 3-20 0,0-3 0 15,0-2 0-15,-1 3 0 0,1 2 0 0,-2-3-17 16,1-2 3-16,-1 0 1 0,2 5 25 0,-1-3 4 0,-1 3 2 0,-1-3 0 16,3 0 0-16,0 3 0 15,-1-3 0-15,1-2 0 0,3 5-18 0,-1-3 10 16,1 6-10-16,2-6 8 0,-2-2-8 0,2 5 0 16,3-3 0-16,-3 5 8 0,3-2-8 0,-1-3 0 0,-1 0 0 15,-1-2 0-15,0 7 0 0,-3-7 0 0,1 0 0 0,-1 8 0 16,4-8 11-16,1 2 0 0,1 3 0 15,0-3 0-15,3-2 9 0,-4 0 3 0,1 0 0 0,0 0 0 16,2 0-7-16,1 5-2 16,-1-5 0-16,1 0 0 0,-1-5-14 0,1 5 8 0,-6 0-8 15,5 0 0-15,-2 0 9 0,5 0-9 0,-2 0 8 0,-1 0-8 16,3-2 0-16,0-5 8 0,-2 7-8 0,2-3 0 16,0-2 8-16,0 5-8 0,-2-2 0 0,-4-3 8 15,1 5-8-15,0 0 0 0,-3 0 0 0,3-2 0 16,-3 0 0-16,3 2 0 0,2-5 0 0,1 5 0 15,2-2 0-15,-3 4 0 0,-2-2 0 0,0 0 0 16,3-7 0-16,-4 7 0 0,4-2 9 0,-6-3-9 16,-2 5 16-16,-1 0-2 0,1 0 0 0,-4 0 0 15,4 0 7-15,-1 0 2 0,-4 0 0 0,2 0 0 0,2 0-23 0,1 0 0 16,-1 0 0-16,1 0-8 16,-1 0 8-16,1 0 12 0,-3 0-2 15,-1 0-1-15,4 0-9 0,-3 0 0 0,0 0 0 0,2-2 0 0,-2 2 0 0,3 0 0 16,-6 0 9-16,0 0-9 0,0-8 0 0,3 8 0 15,-5 0 0-15,2-2 0 0,-2-3 0 0,2 5-8 16,-3 0 0-16,1 0 0 0,0 0 8 16,-1-2 0-16,1 2 0 0,-1 0 0 0,1 0 0 0,-3 0 0 15,2 0 0-15,-2 0 0 0,0 0 0 0,3 0 0 16,-3-5 0-16,2 5 0 0,-2 0-15 0,-2 5 3 16,2-3 0-16,0-2 0 15,-1 0-33-15,1 0-7 0,0 5 0 0,0-3-1 16,0-2-155-16,0 0-32 0,3 8-5 0,-3-6-2 0</inkml:trace>
  <inkml:trace contextRef="#ctx0" brushRef="#br0" timeOffset="8445.12">18952 4190 403 0,'0'0'36'0,"0"0"-36"15,0 0 0-15,0 0 0 0,-3-3 182 0,3-4 30 0,0 3 5 0,0 4 2 16,0 0-121-16,0-5-24 0,0 0-5 0,0 5-1 16,0-2-25-16,0 2-6 15,0 0-1-15,0 0 0 0,0 0-28 0,0 0-8 0,-2-5 0 0,2 5 0 16,0 0 0-16,0 0 0 15,-3-2 0-15,3 2 0 0,-2 2 0 0,-4 3 11 16,4-3-1-16,-4 8 0 0,4-6 2 0,-1 3 1 0,0 3 0 0,1-1 0 16,2 3 1-16,-3 0 0 0,3 4 0 0,0-4 0 15,0 0-6-15,0 4 0 0,0-2-8 0,0 0 12 16,3-4-12-16,-1 6 0 0,-2-2 8 0,0 1-8 16,3-4 0-16,0 6 0 0,-1-3 8 0,-2-5-8 15,3 8 16-15,0-6 1 0,-3-1 0 0,2-1 0 16,-2 3-26-16,3-3-6 0,-3 1-1 15,0-3 0-15,3 0 16 0,-3 5 0 0,0-12 0 0,0 7 0 0,0 5 0 16,0-8 0-16,0 3 0 0,0-2 0 0,0-5 0 0,0 0 0 16,0 0 8-16,0 2-8 15,0-2 0-15,0 10 0 0,0-10 0 0,0 0 0 16,0 0-83-16,0 0-20 16,-3 7-4-16,3-7-1 0</inkml:trace>
  <inkml:trace contextRef="#ctx0" brushRef="#br0" timeOffset="12759.21">16976 6161 403 0,'0'0'36'0,"0"0"-36"0,8 0 0 0,0 0 0 16,-1 0 137-16,1 0 21 0,3 0 4 0,2 0 1 15,6 0-54-15,2 0-10 0,-5 0-3 0,5 0 0 0,5 0-57 0,4 0-12 16,-1 0-3-16,2 0 0 15,1 0 13-15,3-3 3 0,-4-1 0 0,6 4 0 0,3-3-29 0,2 3-11 16,3-2 8-16,-2-3-8 0,4 3 0 0,-2-3 0 31,3 5 0-31,2-7 0 0,3 5 8 0,5-5-8 0,6 4 8 0,-1-1-8 0,1 1 0 0,2-4 0 16,3 0 0-16,5 7 0 0,-3-7 0 16,1 7 0-16,-4-2 0 0,4-5 0 15,-1 4 0-15,3-1 0 0,-5 4 0 16,0 0 0-16,-3 0-34 0,3-3-2 0,2-1-1 0,-2 4 0 15,-3 0-22-15,-2 0-4 0,-3 0-1 0,-3 0-327 16,3 0-65-16</inkml:trace>
  <inkml:trace contextRef="#ctx0" brushRef="#br0" timeOffset="13409.75">16036 6967 2210 0,'0'0'98'0,"3"-7"20"15,0-2-94-15,-1 2-24 0,1 0 0 0,0-3 0 16,-1 8 34-16,1-3 2 0,2 3 1 0,-5 2 0 0,0 0-37 0,8 0 0 15,0 2 0 1,0-2 0-16,3 7 0 0,-1 0-15 0,3 3 4 0,1 4-675 16,-1-5-135-16</inkml:trace>
  <inkml:trace contextRef="#ctx0" brushRef="#br0" timeOffset="13594.16">16364 7847 2257 0,'0'14'100'0,"0"-7"20"0,-2 2-96 0,2 1-24 16,0 4 0-16,5 2 0 16,0 6-20-16,3-4-8 0,3 4-3 0,0-4 0 15,-1 4-42-15,1-4-9 0,-3 4-2 0</inkml:trace>
  <inkml:trace contextRef="#ctx0" brushRef="#br0" timeOffset="13770.43">16362 8865 2073 0,'-24'10'92'0,"16"-3"19"15,5 9-89-15,1-2-22 0,-6 5 0 0,0 0 0 16,8 2 45-16,3 3 5 0,-1-3 1 0,1 2 0 15,2-4-72-15,3 5-15 0,5-6-2 0,-2 1-926 16</inkml:trace>
  <inkml:trace contextRef="#ctx0" brushRef="#br0" timeOffset="13919.92">16290 9879 1814 0,'-5'30'80'0,"2"-20"17"0,-4 11-77 0,-1-2-20 16,5-3 0-16,3 8 0 0,-3-8 0 0,6 5-17 16,2 1 3-16,3-4-516 15,3-1-103-15</inkml:trace>
  <inkml:trace contextRef="#ctx0" brushRef="#br0" timeOffset="14073.13">16425 10592 403 0,'-5'9'36'0,"0"5"-36"0,2 0 0 0,0 3 0 16,1-1 316-16,-3 1 57 0,2 6 11 0,0-2 3 16,6-2-294-16,-3 5-58 0,0-3-12 0,3-2-3 31,2 2-118-31,0-2-24 0,3 11-5 0,-3-6-1 0</inkml:trace>
  <inkml:trace contextRef="#ctx0" brushRef="#br0" timeOffset="14198.88">16460 11372 403 0,'-3'12'36'16,"0"2"-36"-16,-4 3 0 0,4 6 0 0,0 1 368 0,-2-1 66 16,0 1 14-16,2-1 2 15,3 1-336-15,3-1-67 0,-3-6-14 0,5 4-651 16,3-5-130-16</inkml:trace>
  <inkml:trace contextRef="#ctx0" brushRef="#br0" timeOffset="20129.93">12049 4655 1904 0,'0'0'42'0,"0"0"9"0,0 0 1 0,0 0 1 0,0 0-42 0,0 0-11 16,0 0 0-16,0 0 0 0,0 0 10 0,0 0 0 0,5 8 0 0,-2 1 0 15,0-2-10-15,-1 2 8 16,4 1-8-16,-4 2 8 15,1-1-29-15,0 1-7 0,-1 0 0 0,-2 0-812 0</inkml:trace>
  <inkml:trace contextRef="#ctx0" brushRef="#br0" timeOffset="20291.59">12271 4672 1792 0,'0'0'80'0,"0"0"16"0,0 0-77 0,0 0-19 0,0 0 0 0,0 0 0 15,3 7 55-15,0 0 7 0,-3 2 2 0,0 1 0 16,0 2-48-16,0-1-8 0,-3-1-8 16,3 4 9-16,-3 2-59 15,3 1-12-15,-2-3-2 0,-1 2-1 0</inkml:trace>
  <inkml:trace contextRef="#ctx0" brushRef="#br0" timeOffset="21421.07">12610 4872 1094 0,'-11'-10'48'0,"9"8"11"0,2-3-47 0,-5 3-12 0,2-3 0 0,3 5 0 0,0 0 241 0,0 0 47 16,0 0 8-16,-5 7 3 16,-1 0-215-16,-2 3-44 0,0 4-8 0,-2 2-1 15,2 1-14-15,-3 4-2 0,-2 3-1 0,3 1 0 16,-4-1-14-16,4 7 0 0,-1-1 0 0,-2-4 0 15,0 5-9-15,-1-8 9 0,1 1-13 0,3-6 5 16,-1 1-36-16,3-7-8 0,0 2 0 0,6-5-1 16,-4-1-20-1,4-8-4-15,2 0-1 0,0 0 0 0,5-8-21 0,3 1-4 0,-3-2-1 0,3-5 0 0,0-3 84 0,3-1 20 16,-4-4 0-16,1 6 0 0,0-8 0 0,0 1 0 16,3-1 0-16,-3 1 0 0,0 6 38 0,0-6 12 0,0 6 2 15,0 3 1-15,2-2 15 0,-5 6 2 0,3 1 1 16,-2 2 0-16,2 0-3 0,-3 5 0 0,0-3 0 0,3 5 0 15,-3 7-28-15,1 0-5 0,-1-5-2 0,-2 10 0 16,2-2-12-16,-2 4-2 16,-1-3-1-16,1 6 0 0,0-1-10 0,-3 3-8 15,0 0 9-15,2-3-9 16,1 1 0-16,-1-1 0 0,-2-2 0 0,6-4 0 0,-4-3-17 0,4 0 0 0,-1 0 0 16,0-7 0-1,3 0-39-15,0-7-8 0,-3 0-2 0,6 0 0 16,0-3 6-16,-1-4 2 0,3-2 0 0,-2-1 0 0,0 1 40 0,2 0 8 0,-3-1 2 0,1 1 0 15,0-1 23-15,-1 1 5 0,1 2 0 0,-3-1 1 16,2 6 36-16,-2 0 7 0,0 2 2 0,0 2 0 16,0-2-12-16,0 7-2 0,0 0-1 0,0 7 0 15,0 0-25-15,0 2-5 0,0 5-1 0,0 3 0 16,2 6-11-16,1-6-9 0,-3 6 12 0,2-1-12 16,1 3 0-16,5-1 0 0,0-8 0 0,-3 6 0 15,3-6-20-15,2 1 3 0,-2-1 0 0,3-7 0 16,-1-2-138-16,3-7-27 0,0 0-6 0,1 0 0 15,-4-7 59-15,1-2 12 0,-1 2 2 0,-2-5 1 16,0-4 40-16,-3-3 8 0,-5 2 2 0,3 1 0 0,-3-1 152 16,-6-1 32-16,4-1 5 0,-4 2 2 0,1 6 13 15,-3-3 4-15,0-1 0 0,-3 6 0 0,1-5-51 16,-1 7-9-16,-2-3-3 0,2 3 0 0,-2 5-42 0,-1-3-9 16,1 5-2-16,-3 5 0 0,0-3-20 0,0 5-8 15,-2 3 0-15,-1 4 0 0,1 2 0 0,-4 1 0 16,4 4 0-16,-3-2 0 0,2 2 0 0,0-5 0 15,1 8 0-15,2-3 0 0,3-2-13 0,2 2 1 16,0-2 0-16,3-5 0 16,6-5-12-16,-4 1-1 0,3 2-1 15,3-10 0-15,0 5 10 0,3-5 1 0,2-4 1 0,-2 0 0 0,2-3 14 0,0-2 0 0,3 0 0 16,-3-3-9-16,1-4 9 0,-1 5 0 0,0 0 0 0,0-1 0 16,3-2 24-16,-5 10 0 0,2-5 0 0,-3 5 0 15,1-5-11-15,0 2-1 16,-1 3-1-16,-2 2 0 0,3 2 1 0,-3-2 0 0,0 7 0 15,-3-2 0-15,0-3-12 0,1 3 8 16,-4-1-8-16,3 1 8 0,-2 2-8 0,-3-4-9 0,3 6 9 0,2-4-13 16,-5-3-104-16,0 5-21 0,3 0-4 0,-3-7-749 15</inkml:trace>
  <inkml:trace contextRef="#ctx0" brushRef="#br0" timeOffset="21715.14">13470 5069 864 0,'3'-2'76'0,"-1"-5"-60"0,4 7-16 0,-4-7 0 0,1 7 268 0,-3 0 50 15,0 0 10-15,0 0 3 0,0 0-203 0,2 0-40 16,1 7-8-16,0 2-1 0,-3 3-49 0,2 0-10 16,-2 2-1-16,-2 2-1 0,2 1-18 0,-6-1 0 15,4 1 0-15,-3 4 0 0,2-5 0 16,-2 1 0-16,2-1 0 0,-2-1 0 0,2-6-13 0,0 3-10 16,1-8-1-16,2-4-1 15,0 0-6-15,0 0-1 0,0 0 0 16,0 0 0-16,8-2 23 0,-3-5 9 0,0-2-8 0,3-6 8 0,0-1 0 0,3 0 0 15,-1-6 0-15,1-1 0 16,2 4 0-16,-2-7 0 0,2-2 10 0,0 4-10 0,0 1 11 0,-2-1-11 0,0 6 12 0,-1-4-12 16,3 6 0-16,-5-1 0 15,3 3-12-15,-3 5 3 16,0 0-185-16,0 4-37 0</inkml:trace>
  <inkml:trace contextRef="#ctx0" brushRef="#br0" timeOffset="21929.26">13674 5128 1756 0,'0'0'78'0,"2"3"16"0,1-1-75 0,0 5-19 0,-3-7 0 0,5 0 0 16,0 5 124-16,3-5 22 0,0-5 4 0,0-2 1 16,0 2-71-16,3-2-15 0,-4 0-2 0,7-7-1 15,-1 5-42-15,0-1-8 0,0-2-1 0,1 3-1 16,-1 0-10-16,-3-1 0 0,-2 3 0 0,0 2 0 16,-2-2-15-16,2 5-5 0,-3-5 0 0,-3 7-1 15,-2 0-21-15,0 0-4 0,0 0-1 0,0 0 0 0,0 9 31 0,-2-4 7 16,2-5 1-16,-3 9 0 0,6 1 8 0,-3 2 0 15,0-3 0-15,-3 0 0 0,3-2-10 0,0 1 0 16,-2 1 0-16,4-2 0 31,-2-7-109-31,3 2-21 0,-1 5-5 0,-2-7-1 0</inkml:trace>
  <inkml:trace contextRef="#ctx0" brushRef="#br0" timeOffset="22327.89">14068 5027 403 0,'5'-5'36'0,"0"5"-36"0,1-2 0 0,2 0 0 15,-3-3 230-15,0-2 39 0,1 7 8 0,-1-2 2 16,-2-6-185-16,-1 8-37 0,-2-7-7 0,0 7-2 16,0 0-33-16,-5-2-7 0,2-3-8 0,-2 3 11 15,0 2-11-15,-6 0-12 0,0-2 2 0,1 4 1 16,-3-2 9-16,-1 2 0 0,1 3 0 0,-3-3 0 15,0 5 0-15,3 1 8 0,-3-6 0 0,6 10 0 16,-3-8 15-16,2 3 3 0,0 8 1 0,3-6 0 16,3 3-1-16,3-8 0 15,-1 3 0-15,3 3 0 0,3-3-12 0,-3 0-2 0,5-2-1 0,3-3 0 16,2 0-11-16,1-2 8 16,2 0-8-16,0-2 8 0,3 2-8 0,0-7 0 0,0 5 0 15,-3-3 0-15,3 3 0 0,0-6 0 0,0 8 0 0,0-7-11 0,-3 5 11 16,0-3 9-16,0 5-1 0,1-2-8 15,-4 0 35-15,3-3 0 0,-5 10 0 0,3-1 0 0,-3-4 5 16,0 7 2-16,-3 0 0 0,0 3 0 16,1-3-5-16,-1 0-1 0,-2 0 0 0,-1 2 0 0,1 1-23 15,2-3-5-15,-2 0 0 0,2 2-8 0,-5-2 0 0,3-2 0 16,-3-5 0-16,2 5 0 16,1 2-108-16,0-2-23 0,-3-5-4 15,5 2-740-15</inkml:trace>
  <inkml:trace contextRef="#ctx0" brushRef="#br0" timeOffset="22532.3">14544 4514 2131 0,'-8'-14'94'0,"6"12"20"0,-4 0-91 0,6-3-23 16,0 5 0-16,0 0 0 0,0 0 119 0,0 0 19 0,0 0 4 0,0 0 1 15,0 0-113-15,0 7-22 0,0 0-8 0,0 2 0 32,0 1-152-32,0-3-36 0</inkml:trace>
  <inkml:trace contextRef="#ctx0" brushRef="#br0" timeOffset="22662.43">14729 4547 345 0,'-2'5'15'0,"2"-5"4"0,-3 2-19 0,3 3 0 16,-3-3 0-16,1 8 0 0,-1 4 480 15,0 0 92-15,1 2 18 0,-3 3 4 0,-6 2-461 0,3 5-92 16,3-2-18-16,-6 6-4 16,-5 1-95-1,-2 0-18-15</inkml:trace>
  <inkml:trace contextRef="#ctx0" brushRef="#br0" timeOffset="23101.19">11837 5987 979 0,'0'0'87'0,"0"0"-70"15,0 0-17-15,0 0 0 0,0 0 352 0,0 0 68 16,0 0 12-16,0 4 4 16,3-1-351-16,5 4-69 0,0-5-16 0,5 5 0 15,-2 0-96-15,5 3-20 0,2-3-3 0</inkml:trace>
  <inkml:trace contextRef="#ctx0" brushRef="#br0" timeOffset="23260.2">12248 5914 2574 0,'0'0'56'0,"0"0"12"0,0 0 3 0,0 0 1 0,0 0-57 0,-6 7-15 0,6 2 0 0,0-2 0 0,0 3 16 0,0 4 1 16,3 2 0-16,0-2 0 15,2 3-116-15,-2-1-23 0</inkml:trace>
  <inkml:trace contextRef="#ctx0" brushRef="#br0" timeOffset="25961.46">12557 6189 288 0,'0'0'25'16,"0"0"-25"-16,-5 2 0 0,2-2 0 15,-2-2 254-15,2 2 46 0,1-5 8 0,-1 5 3 0,3 0-182 0,0 0-36 16,0 0-7-16,-3 0-2 16,3 0-41-16,0 0-9 0,0 0-2 0,0 0 0 15,0 0-24-15,0 0-8 0,8-7 0 0,3 5 0 0,2-5 0 0,3 0 0 16,2 0 0-16,1 4-12 16,2-4 12-16,0-2 0 0,3-1 0 0,0-1 0 15,-3 4 0-15,0-3 0 0,-2 3-10 0,-1-2 10 16,-2 2-35-16,-3 0 1 15,1-3 0-15,-6 8 0 0,-3-3 22 0,0-2 12 0,0 5-12 0,-5 2 12 0,0 0 0 16,0 0 0-16,-2 2 8 0,-1-2-8 0,-5 7 12 0,0-2-4 16,-2 2-8-16,-4 2 12 0,1 1-4 0,-3 4 0 15,1 2-8-15,-1-2 12 16,0 3-12-16,-3 2 0 0,3 2 8 0,0 5-8 0,6 4 16 0,-3 3 0 16,-1-2 0-16,4 2 0 0,2 7-28 15,0-5-4-15,3 0-2 16,-1-2 0-16,1 5 18 0,2-1 0 0,1-1 0 15,-1-6 0-15,1 3 12 0,-1-2 7 0,0-1 1 0,1-4 0 0,-1-2-29 0,0 4-6 16,-2-5-1-16,2-4 0 0,-2-2 25 0,0 4 5 0,-3-5 1 0,0-6 0 16,0 4-15-16,0-5 0 0,-3 3 0 15,4-3 0-15,-4-1 0 0,3-6 0 0,-3 0 0 0,3 3 0 16,-2-5 0-16,2 0 0 16,-3-7 0-16,3 5 0 0,3-6-18 0,-3-1 3 15,3-3 1-15,2-4-506 0,3-1-100 0</inkml:trace>
  <inkml:trace contextRef="#ctx0" brushRef="#br0" timeOffset="26823.18">12666 6624 633 0,'13'2'28'0,"-5"-2"6"0,2 3-34 0,6-3 0 0,-5 4 0 0,5-1 0 16,-3-3 289-16,3 0 51 0,2 0 11 0,-2 0 1 0,3 0-227 0,-3 0-45 16,2-3-10-16,-2-1-2 0,0 1-45 0,0-4-10 15,0 0-1-15,-3 0-1 0,0 5-11 0,0-5-16 16,-2-3 4-16,-1 3 1 31,-2-2-43-31,-2 2-9 0,-4-3-1 0,-2 3-1 0,0-2 2 16,-2 2 1-16,-6 0 0 0,0-3 0 0,-3 6 48 0,-2-3 14 0,0 2 0 0,0 0 0 15,-1 5 28-15,4-2 12 0,-1-3 4 0,1 10 0 16,2-3-8-16,0 5 0 0,2 0-1 0,4 0 0 0,-4 3-18 16,6-3-3-16,0 5-1 0,0-1 0 0,3 1-13 0,2 2 11 0,1 3-11 15,2-1 10-15,2-2-10 0,1-4 8 16,2 6-8-16,3-2 8 0,2-7-8 0,4 3 0 15,1-3 0-15,1-5 0 0,-3 3 0 0,-2-5 0 16,2 0-14-16,3-5 5 16,0 0-43-16,0-2-9 0,-3-2-2 15,0-3 0-15,-5 5 5 0,0 2 1 0,-3-2 0 0,0 0 0 16,-2-2 14-16,-3-3 3 0,0 3 1 0,-3 2 0 0,0 0 63 0,-2 4 12 0,-1 1 2 0,-2 2 1 16,0 0 21-16,0 0 4 0,0 0 0 0,0 0 1 15,0 0 3-15,0 0 0 0,-2 5 0 0,-1 2 0 16,-2 2-13-16,2 3-3 0,-2 0 0 0,0 2 0 15,-1-5-41-15,1 5-11 0,0 3 0 0,2-3 0 16,-2 0 0-16,-3-2-12 0,5-5 2 0,1 2 1 16,-1-2-2-16,0-2 0 0,3-5 0 15,0 0 0-15,0 0-36 0,0 0-7 16,0 0-2-16,8-12 0 0,-3 3 14 0,3-1 2 0,0-4 1 0,0 5 0 0,3-8 27 0,-3 3 12 16,0 0-10-16,2-2 10 0,-2-1 0 15,3 8 18-15,-3-5-2 0,2 4-1 16,1-4 29-16,-3 7 7 0,0 2 1 0,-3 1 0 0,3 1-4 15,-3-1-1-15,3 8 0 0,-2-1 0 0,-1 1-14 0,0 1-2 16,0 2-1-16,1 7 0 0,-1-4-17 0,0 6-3 16,1 1-1-16,-1-3 0 0,0 2-9 0,3 1 0 15,0-3 0-15,-3-5 0 0,1 5 0 0,-1-7 0 16,0 3 9-16,1-3-9 0,1-5 0 0,4 5-10 16,-3-2 1-16,3-10 0 0,-1 5-4 0,1-7-1 15,2 5 0-15,-2-5 0 0,2 0 1 0,0-3 0 0,0-4 0 0,-2 5 0 16,2-5 13-16,-2-3 0 0,2 5 0 15,-3-2 10-15,1 0-10 0,0-2 0 0,-1 6 0 0,1-4 8 16,-6 5-8-16,3-1 0 0,0-1 0 0,0 4 0 16,-5 4 0-16,2 1 8 15,-3-3-8-15,-2 5 0 0,0 0 8 0,0 0-8 0,0 0 0 0,0 10 8 16,0-3-8-16,0 7 12 0,0-5-12 0,0 5 12 16,0-4-12-16,0 4 0 15,0 0 9-15,0-2-9 0,3 2 8 0,-3-5-8 0,0 5 8 0,3-4-8 16,2-3 0-16,0 0 0 0,-2-5 0 0,2 3-12 15,1-3 12-15,-1-2-8 0,0-7 8 0,3 5-8 32,-3-5-110-32,3 0-22 0,0-5-4 0</inkml:trace>
  <inkml:trace contextRef="#ctx0" brushRef="#br0" timeOffset="26925.85">13790 6325 2257 0,'0'0'100'0,"-3"-2"20"0,-2 2-96 0,5 0-24 15,0 0 0-15,0 0 0 0,0 0 56 0,0 0 7 16,3 5 1-16,-3-1 0 0,2-1-52 0,4 4-12 16,-1 0 0-16,3-5 0 15,0 5-96-15,2-2-23 0,1 0-4 0,0-1-1 0</inkml:trace>
  <inkml:trace contextRef="#ctx0" brushRef="#br0" timeOffset="27053.97">14131 6419 1681 0,'0'0'36'0,"3"-4"8"0,0-1 2 0,2-2 2 0,0-5-38 0,1 3-10 0,-1-1 0 0,3 1-496 15,0-3-102-15</inkml:trace>
  <inkml:trace contextRef="#ctx0" brushRef="#br0" timeOffset="27351.49">14195 5876 403 0,'0'0'36'0,"-3"0"-36"0,-2 0 0 0,0 0 0 0,-1-2 377 0,4-3 69 15,-4 3 14-15,4 2 2 16,-1 0-304-16,-2 0-61 0,5 0-12 0,-3 2-2 16,1 5-60-16,-1-2-12 0,0 4-3 0,1 1 0 15,-1 4-8-15,0 2 0 0,1 8 0 0,-1-1 0 16,0 3 0-16,1 9-9 0,2-2 9 0,-3 3 0 0,0 1-9 0,1 10 9 15,-1 0 0-15,-2 3-9 16,2 1 9-16,1 1 0 0,-1-5 0 16,0 7-8-16,1-4 8 0,-4-3 0 0,4-3 0 0,-1-1 0 0,0-3 0 15,3-3 0-15,-2-6 0 0,2-1 0 0,-3-4-12 0,3-2-1 16,-3-1 0-16,3-1 0 16,-2-4-31-16,-1-1-5 15,1-3-2-15,-1-5 0 0,3-2-26 0,-3 0-6 0,1-4-1 16,2-3-496-16,-3-7-99 0</inkml:trace>
  <inkml:trace contextRef="#ctx0" brushRef="#br0" timeOffset="27595.67">14317 6041 1209 0,'8'-31'53'0,"-6"22"12"0,1-5-52 0,-3 7-13 0,0-5 0 0,0 5 0 16,0 0 243-16,0 0 45 15,-3 0 10-15,3 7 2 0,0 0-187 0,-8 4-37 0,0 6-7 0,0-1-1 16,-2 8-55-16,2 6-13 0,-3 8 0 0,1 2 0 15,-1 2 0-15,1 0 0 0,-1 12 0 0,0-2 0 16,3 7 0-16,-2-5-8 0,2 7 8 0,3-5-10 16,-1 3 10-16,4-3 0 0,-1-2 0 0,-2 3-8 15,2-3-27-15,0-7-5 0,1-3 0 16,-1-4-1-16,-2-2-28 0,2-8-6 0,1 1-1 16,-1-8 0-16,0 1-4 15,1-10-2-15,-4 2 0 0,4-2-486 0,-6 0-96 16</inkml:trace>
  <inkml:trace contextRef="#ctx0" brushRef="#br0" timeOffset="28136.68">14023 6857 403 0,'-16'-17'36'0,"8"10"-36"15,-5-9 0-15,0-3 0 0,-3 0 299 0,0 0 53 16,3-2 10-16,2 2 2 0,1-2-192 0,2 5-40 16,2-1-7-16,1 3-1 0,2 2-49 0,3 1-10 15,0 1-1-15,6 1-1 16,-1 2-28-16,6 0-6 0,-1 0-1 0,6 2 0 16,5-2-28-16,0 2-16 0,3-2 1 0,3 2 1 15,2-2 14-15,0 0 0 0,3 0 0 0,5 0 0 0,2-2-10 0,-2-5 10 0,3 7-10 0,-3-3 10 31,-3 1-46-31,-4-1-3 0,-1-1-1 0,-6 4 0 16,-1-3 11-16,-4 3 3 16,-2-2 0-16,-5 2 0 0,-1 0 36 0,-2-3 0 0,-3 10 0 0,-2-7 0 0,-3 7 0 15,0 0 0-15,-3-2 14 0,3 2-4 0,-8 2-10 0,1-2 12 0,-7 7-12 16,4 3 12-16,-6-3-12 0,3 0 8 0,-1 2-8 0,1 3 8 16,3 0-8-1,-4-1 12-15,6 1-12 0,0 0 12 0,3 0-12 0,3 2 0 0,2 0 9 16,2-2-9-16,1-5 0 0,5 2 0 0,2-2 0 0,1 0 0 15,2 0 0-15,-2-4 0 0,2-3-9 0,0-3 9 16,0 1-14-16,3-3 2 0,0 3 0 0,3-3 0 16,-1-2 0-16,1-2 1 0,-1 2 0 15,3 4 0-15,-2-4 11 0,-1 0 8 0,-4 5-8 16,-1-3 11-16,0 3 20 0,0-3 4 0,-5 5 1 0,3 5 0 0,-3-3-12 16,0 5-3-16,-3 3 0 0,-2 4 0 15,-1 2-6-15,-2 1-2 0,0 4 0 0,-2-2 0 16,-4 4-13-16,1-2 8 0,-3-2-8 0,3 5 0 15,-3-3 0-15,0 0 0 0,0-2 0 0,-2-3 0 16,-1 1-24-16,3-3-2 16,3-5 0-16,-3-2 0 0,2 0 6 0,1-4 0 0,5-3 1 0,0 0 0 0,0 0 19 0,5-5 0 15,-2-7 0-15,5 1 0 0,3-8 0 0,-1 2 0 16,-4-6 0-16,4-1 0 0,6-4 17 0,0 0-2 16,0-3-1-16,0 5 0 0,-1 3-14 0,1 4 8 15,-2 0-8-15,1 0 0 0,1 3 12 0,0 2-4 16,-3 0-8-16,3 2 12 15,-2 0-31-15,1 3-6 16,-1-1-2-16,-1 1-642 0,0 2-129 0</inkml:trace>
  <inkml:trace contextRef="#ctx0" brushRef="#br0" timeOffset="28342.15">15163 5829 2718 0,'0'-2'120'0,"0"2"25"0,0 0-116 0,0 0-29 0,0 0 0 0,0 0 0 16,3 7 22-16,5-5-2 0,-5 5 0 0,-1 3 0 16,1-3-20-16,-1 2 0 0,-2 5 0 0,3-4-822 15,0 4-169-15</inkml:trace>
  <inkml:trace contextRef="#ctx0" brushRef="#br0" timeOffset="28496.45">15436 5911 2833 0,'0'0'62'0,"0"0"13"0,0 0 2 0,0 0 3 0,0 5-64 0,0 2-16 0,0 3 0 15,-3 1 0-15,-2 6 28 0,-3-1 1 0,-3 1 1 0,1 4 0 16,-1-2-74-16,-5 4-14 0,3-2-3 0,-5 3-1184 15</inkml:trace>
  <inkml:trace contextRef="#ctx0" brushRef="#br0" timeOffset="29046.41">12221 7713 2509 0,'-13'7'55'0,"13"-7"11"0,-5 7 2 0,5 0 4 0,-3 2-58 0,6-2-14 0,2 8 0 0,0-1 0 16,0-3 0-16,3-1-13 0,-2 4 2 0,2-5-726 15,-3-2-146-15</inkml:trace>
  <inkml:trace contextRef="#ctx0" brushRef="#br0" timeOffset="29208.76">12560 7534 2592 0,'0'0'57'0,"0"0"12"0,-3 10 3 0,3-1 0 0,0 0-58 0,0 5-14 0,-3 3 0 0,3 4 0 16,3-2 31-16,-3 4 3 0,-3-1 1 0,1 1 0 16,2 1-83-16,-3 1-17 0,1-1-3 0,2 7-1072 15</inkml:trace>
  <inkml:trace contextRef="#ctx0" brushRef="#br0" timeOffset="30294.07">13078 7696 1854 0,'0'-9'82'0,"0"9"17"0,0-7-79 0,0 7-20 0,-2-7 0 0,2 7 0 15,0 0 126-15,-3 0 22 16,-2 5 4-16,-3 2 0 0,0 2-52 0,-3 8-10 0,1 6-2 0,-3 3-1 16,-3 12-64-16,-3 2-13 0,1 7-2 0,-1 2-8 15,1 5 8-15,-1 0-8 0,-2-4 0 0,2 6 0 16,-2 5-28-16,0-4-10 0,-3-6-2 0,6-4 0 15,-3-4-35 1,2-10-7-16,0-5-2 16,9-5 0-16,-1-6-26 0,3-8-6 0,0-2 0 0,6-7-790 0</inkml:trace>
  <inkml:trace contextRef="#ctx0" brushRef="#br0" timeOffset="30491.22">12830 7997 1450 0,'8'-49'64'0,"-3"26"14"0,0-1-62 0,6-7-16 15,-1 3 0-15,-2 0 0 0,3 4 118 0,-1 6 21 16,4-4 4-16,-1 8 1 0,0 5-24 0,-2 2-5 15,2 5-1-15,3 4 0 0,-3 5-46 0,3 7-10 16,0 3-2-16,-3 8 0 0,0 4-16 0,-2 6-3 0,-1 5-1 16,1 5 0-16,0-3-36 0,-1 3-13 0,-2-3 0 0,0 3 0 31,-3-3 13-31,1-4-11 0,-1 2 11 0,-2-3-10 16,-1-4-107-16,1-2-22 0,-3-5-4 0,0 2-1 15,-3-9-3-15,-2 2-1 0,0-9 0 0,-6 2-649 16</inkml:trace>
  <inkml:trace contextRef="#ctx0" brushRef="#br0" timeOffset="30620.52">13028 8463 1310 0,'-18'-9'58'0,"10"2"12"0,-6-3-56 0,4 1-14 0,-3-5 0 0,-3-3 0 16,5 1 178-16,-2-5 33 16,2 4 6-16,3-4 2 0,0 2-105 0,6-2-21 0,-1 5-4 0,1-1-1 15,2 3-37-15,2-2-8 0,1 6-2 0,2-4 0 16,0 5-21-16,3 2-4 0,3-1 0 0,-1-1-1 16,4 2-15-16,2 5 0 0,2-5 0 0,1 0 0 15,-1-3 0-15,3 3-15 0,3 0 2 0,-3 0-756 16,3 2-151-1</inkml:trace>
  <inkml:trace contextRef="#ctx0" brushRef="#br0" timeOffset="30851.5">13436 8082 1440 0,'0'0'128'0,"0"0"-103"16,0 0-25-16,0 0 0 0,0 0 203 0,0 0 35 15,0 0 7-15,0 0 2 0,5 2-163 0,0 6-33 16,0-1-7-16,1 2 0 0,-1 3-27 0,-2-1-5 16,5 4 0-16,-3 1-1 0,-2 1-11 0,2-1 0 15,0 5 0-15,0-4 8 0,1-1-8 0,-4 5-9 16,4-9 9-16,-1 2-13 16,-2-4-150-16,2 1-29 0,0-6-7 0,0 2-1 15,-5-7-43-15,0 0-9 0,0 0-1 0,16-2-1 0</inkml:trace>
  <inkml:trace contextRef="#ctx0" brushRef="#br0" timeOffset="31074.45">13674 7988 2145 0,'0'0'47'0,"0"0"9"0,0 0 3 0,0 0 2 0,-3 0-49 0,-2 7-12 0,2 0 0 0,-2 3 0 15,0-1 64-15,2 5 11 0,-5 7 1 0,0-2 1 16,0 5-38-16,-3 1-8 0,1 6-2 0,-3 7 0 15,-3-1-17-15,0-1-4 0,0 8-8 0,-2-4 12 16,-1 3-12-16,0-3 0 0,1-3 8 16,-1 3-8-16,-2 0 0 0,3 0-18 0,-1 0 4 0,1-2 1 15,4-5-127-15,-1-3-26 0,4-4-5 0,-2-2-470 16,7-1-95-16</inkml:trace>
  <inkml:trace contextRef="#ctx0" brushRef="#br0" timeOffset="31721.88">13811 8084 115 0,'0'0'10'0,"0"0"-10"15,0 0 0-15,0 0 0 0,0 0 459 0,0 0 89 16,6 5 19-16,-4 2 3 0,1 3-413 0,-1-1-82 0,1 0-17 15,0 6-3-15,-3 1-19 0,2 0-4 0,-2 6-1 0,3-6 0 16,-3 5-31-16,0-2-12 0,0-2 1 0,0-1 0 16,3-2 11-16,-1-4 16 0,1 1-4 0,2-1-1 15,-2-8-29-15,-3-2-6 0,0 0 0 0,8 0-1 32,2-2-9-32,-2-5-2 0,3 0 0 0,2-8 0 15,0 4-16-15,1-3-3 0,-1-3-1 0,3 1 0 0,-6-5 13 0,1 4 3 0,0 1 0 16,-1 1 0-16,1-1 40 0,-3 7 8 0,-3-1 1 15,0 3 1-15,1 0 17 0,-6 7 3 0,0 0 1 0,0 0 0 0,0 0 17 16,0 0 4-16,0 9 1 0,2-1 0 0,-2 6-6 0,3-5-2 31,-3 5 0-31,0 0 0 0,0 3-25 0,2-5-6 16,-2 4-1-16,3-2 0 0,0 3-5 0,2-10-8 0,0 2 11 0,3-2-11 16,0-2-43-16,0-5-15 0,5-5-3 0,-2-2-1 15,5-2-19-15,0-6-4 16,0 4-1-16,2-3 0 0,3-8 35 0,-2 6 7 15,2 0 2-15,-5-1 0 0,2 1 42 0,-4-1 12 0,1 3 1 16,-4-2 0-16,2 1 42 0,-5 6 8 16,0 2 1-16,-3 0 1 0,-2-2-5 0,-3 9 0 0,0 0-1 0,0 0 0 0,-5 4-22 0,-3 1-4 15,0 2-1-15,-3 0 0 32,1 2-17-32,-1 3-4 0,1 0-1 15,-4 2 0-15,4 3 2 0,-1-3 0 0,3 2 0 0,0 1 0 0,0-1-12 16,3-2 0-16,2-4 0 0,1 4 0 0,-1-5 0 0,3 0 0 15,3 3 0-15,-1-5 0 0,4-2 0 0,-4 7 0 0,6-10 0 0,0 5 0 0,0-4 0 0,0 4 0 16,0-7 0-16,3 7 0 0,-3-5 0 0,-3 3 0 16,0-3 0-16,0 5 0 0,1 0 0 0,-4-4 0 0,-2 8 0 0,0-1 0 15,-2-1 0-15,-1-2 0 0,-2 7 0 16,-3-4 0 0,-3-1-36-16,1 5-10 0,2-4-2 15,-5-3 0-15,-3 2-77 0,0 5-16 16,-3-7-3-16,3 3-739 0</inkml:trace>
  <inkml:trace contextRef="#ctx0" brushRef="#br0" timeOffset="32188.75">14420 7522 2257 0,'0'0'49'0,"0"0"11"0,0 7 1 0,2 3 3 0,1 4-51 0,0 2-13 0,-1 6 0 0,1-4 0 16,-3 11 19-16,0-4 1 0,0 6 0 0,0-5 0 0,0 9-7 0,-3 0-1 16,3-2 0-16,-2 5 0 0,-1 2-12 0,0-2 0 15,1-3 0-15,-1 0 0 0,-2-2 0 0,2 0 0 16,1-2 0-16,-4-1 0 15,4-4-24-15,-1 5-7 0,0-8-1 0,1 3-1 16,-1-10-18-16,3 6-3 0,0-6-1 0,0 1 0 0,3-8 38 0,-1 3 7 16,4-5 2-16,-1-5 0 0,3 1 8 0,0-6 0 15,0-4 0-15,2 0 0 0,-2 0 0 0,5-2 0 16,-2-1 0-16,-3-4 0 0,3-2 0 0,-1 1 0 0,1 6 0 16,-1-5 0-16,1 5 0 0,0-1 0 0,-4 1 0 0,1 2 0 15,0 0 16-15,-2 4 4 0,2-1 2 0,-3 4 0 16,0 4 20-16,0 1 4 0,1 2 1 0,-4 0 0 15,1 3-23-15,0 1-4 0,-1-1 0 0,-2-1-1 16,0 5-8-16,0-4-2 0,3-1 0 0,0 3 0 16,-3-3-9-16,0-2-16 0,2-4 4 0,-2 4 1 15,0-7-101 1,0 2-21-16,0-2-4 0,0 0-1 0</inkml:trace>
  <inkml:trace contextRef="#ctx0" brushRef="#br0" timeOffset="32400.99">14700 8167 2458 0,'0'0'109'0,"3"-5"23"0,-3 5-106 16,3-2-26-16,-1-3 0 0,3 3 0 0,-2-3 88 0,0 5 13 16,-1-2 3-16,4 2 0 0,-4-7-51 0,4 7-9 15,-6 0-3-15,0 0 0 0,5 0-31 0,-5 0-10 16,0 0 0-16,0 0 0 0,8 0 0 0,-3 0 0 16,0 4 0-16,1 1 0 15,-4 2-44-15,4 0-2 0,-1 2-1 0,0 6 0 16,-2-6 15-16,2 12 4 0,-2-4 0 0,2 4 0 0,0-2 9 0,3-3 3 15,-2 5 0-15,-1-4 0 16,0 2-13 0,1-5-3-16,-4 0 0 0,3-5 0 0,-2 1-128 0,2-3-25 0,1 0-6 0</inkml:trace>
  <inkml:trace contextRef="#ctx0" brushRef="#br0" timeOffset="32577.02">14819 7908 2761 0,'0'0'60'0,"0"0"13"0,0 0 3 0,0 0 2 0,0 0-62 0,0 0-16 0,0 0 0 0,0 0 0 0,0 0 44 0,0 0 7 0,8 0 1 0,-2 0 0 15,1 0-68-15,-1 2-12 0,-1-2-4 0,3 0 0 16,-5 5-147-16,-3-5-29 0</inkml:trace>
  <inkml:trace contextRef="#ctx0" brushRef="#br0" timeOffset="32752.82">15094 7640 2768 0,'0'0'61'0,"0"0"13"0,0 0 2 0,0 0 1 16,0 0-61-16,0 0-16 0,0 0 0 0,6 0 0 15,-1 7-140-15,-5-7-30 0</inkml:trace>
  <inkml:trace contextRef="#ctx0" brushRef="#br0" timeOffset="32904.1">15224 7685 2131 0,'0'0'189'0,"0"0"-151"0,-3 9-30 0,1-2-8 16,-1 3 104-16,3-1 20 15,-2 7 4-15,-1-2 1 0,0 1-66 16,-2 3-14-16,0-1-2 0,-1 6-1 16,-2-1-38-16,1-1-8 0,-1-2 0 0,0 4-819 0,0-6-161 0</inkml:trace>
  <inkml:trace contextRef="#ctx0" brushRef="#br0" timeOffset="34157.62">12774 9246 1785 0,'-5'5'159'0,"-3"0"-127"16,0 2-32-16,3 4 0 0,2-1 188 0,3-1 31 15,3 5 6-15,2-2 2 0,0 2-191 0,1-4-36 16,1 4-12-16,-1-5-752 16,2 3-151-16</inkml:trace>
  <inkml:trace contextRef="#ctx0" brushRef="#br0" timeOffset="34316.24">12928 9082 2718 0,'-8'7'60'0,"0"7"12"0,2-5 2 0,-2 12 2 0,3-2-60 0,3 5-16 15,-1-1 0-15,0 8 0 0,1-8 0 0,-1 3 0 16,3-2 0-16,-3-1-803 0,3 1-163 16</inkml:trace>
  <inkml:trace contextRef="#ctx0" brushRef="#br0" timeOffset="35263.05">13274 9310 2412 0,'-2'0'53'15,"-4"-3"11"-15,4-1 3 0,-4 4 0 0,4-3-54 0,-1 1-13 0,-2 2 0 0,2 2 0 0,-2 1 55 0,2 4 8 0,-2 7 1 16,0 0 1-16,-1 5-36 16,-2 11-7-16,3 3-2 0,0 7 0 0,-3 7-20 0,2 0 0 15,1 7 0-15,-3 1 0 0,0 3 0 16,0-1-15-16,-2 6 3 0,-1-4 0 0,3-2 0 0,-2-8 0 0,2 3 0 0,0-8 0 16,-3-1 0-16,3-8 0 15,6-7 0-15,-4-2 0 0,6-9 12 0,0-1-12 16,-2-2 12-16,2-5-12 0,0-4 12 15,0-5 0-15,0 0 0 0,2-12 0 0,4 1-14 0,-1-10-3 0,0 2-1 0,3-5 0 32,3-4-14-32,-1-3-4 0,-2 6 0 0,3-6 0 0,2-2 27 0,-2 0 9 0,-1 3 0 0,3-1-9 15,1 0 9-15,-4 5 0 16,4 3 0-16,-4 2 8 0,1 4 10 16,-3 6 2-16,0-1 1 0,0 5 0 15,-3 4 5-15,3 1 1 0,-3 4 0 0,3 1 0 0,-3 9-9 0,3-1-2 0,-3 3 0 0,-2 8 0 0,5 1-16 16,-5 1 8-16,2 1-8 0,-2 1 0 15,-3 3 0-15,5-4 0 0,-5-1 0 0,3-3 0 16,-1-2-12-16,4 2-4 0,-1-4 0 0,0-3 0 16,3-3-32-16,3-4-8 0,-1 3 0 15,3-3-1 1,-2-7-19-16,5 0-4 0,0 0-1 0,2-7 0 0,1 0-10 16,2-3-1-16,0 3-1 15,-2-2 0-15,-1-5 56 0,1 4 11 0,-3-4 2 0,-3 5 1 0,0-8 54 0,0 8 10 16,-2-5 3-16,-3 0 0 0,0 4 16 0,0-4 3 0,-3-2 1 0,-2 4 0 0,-1-2 0 0,1 0 0 15,-6-3 0-15,1 8 0 0,-1-5-29 0,-2 0-6 16,-1 4-1-16,-2 1 0 0,1 0 7 0,-1 2 1 16,0 2 0-16,-3 5 0 0,0 0-36 0,1 5 0 15,-1-3 0-15,1 10 0 0,-1-3 0 0,3 0 0 0,-2 8 0 16,2-1 0-16,2 1 0 16,1 2 0-16,2-1 0 0,3-1 0 0,0-1 0 0,3-2 0 0,2 1 0 0,3-6 0 15,0 0-9-15,3-4-9 0,2-3-2 0,-2-2 0 16,2 0 20-16,0 0 0 15,0-7 0-15,1 5 0 0,-4-5 12 0,6 0 7 0,-5-2 1 16,2-1 0-16,-3-2-20 0,1 3 0 16,0 0 0-16,-3-3 0 0,-1 2 10 0,-1 3-2 0,-1 5 0 0,0-5 0 15,-2 7 7-15,-3 0 1 16,0 0 0-16,0 0 0 0,0 0 19 0,3 5 4 16,-3-1 1-16,2 3 0 0,1 3-26 0,0 2-5 0,-3-3-1 0,2-2 0 15,1 2-8-15,0-2 0 0,-3 3 0 0,2-3 0 16,1-2-22-16,-1-1-6 0,1 3-2 0,2-2 0 31,1-3-122-31,-1-2-24 0,0 3-4 0,1-6-492 0,1 3-99 0</inkml:trace>
  <inkml:trace contextRef="#ctx0" brushRef="#br0" timeOffset="35622.31">13946 9895 2257 0,'0'0'49'0,"0"0"11"0,0 0 1 0,0 0 3 0,0 0-51 0,0 0-13 16,0 0 0-16,0 0 0 0,0 0 64 0,0 0 9 15,0 0 3-15,0 0 0 0,-2 7-45 0,-4 3-9 16,1 2-2-16,2-3 0 0,-2 0-20 0,0 8 0 16,-1-3 0-16,4 2 0 0,-3-6 0 0,2 6 0 0,-2-2 0 0,2-4 0 15,0 2 0-15,3-3-12 16,-2-7 2-16,2-2 0 16,2 7-35-16,1-2-7 0,2-3-2 0,1-2 0 0,1-2 23 0,1-3 5 0,3-2 1 0,0-2 0 15,-1 2 14-15,1 0 11 16,2-3-13-16,-2 1 5 0,-1-5 8 0,1 5 11 0,-3-1-3 0,2-2 0 15,-4 8 0-15,1-3 0 0,-1 2 0 16,-1 3 0-16,0-3 39 0,-5 5 7 0,0 0 2 16,0 0 0-16,0 0-26 0,0 7-5 0,3 5-1 0,-3-8 0 15,-3 10 13-15,3-4 3 0,0-3 0 0,-2 7 0 16,-1-5-29-16,3 1-11 16,0-3 8-16,0 5-8 0,0-3 0 0,3-2 0 0,-3-2 0 15,2 2 0 1,1-2-110-16,-3-5-14 15,0 0-4-15,5 2-608 0,1-2-123 0</inkml:trace>
  <inkml:trace contextRef="#ctx0" brushRef="#br0" timeOffset="36265.04">14256 9926 403 0,'0'0'36'0,"0"0"-36"0,0 0 0 0,0 0 0 0,0 0 422 0,0 0 78 16,0-2 15-16,0 2 3 0,0 0-350 0,0 0-71 15,0 0-13-15,0 0-4 0,-3 2-44 16,-2 0-10-16,2 5-2 0,-2 5 0 0,2-2-3 15,1-1-1-15,-4 7 0 0,1-1 0 0,0 1-28 0,-1-2-7 16,4-2-1-16,-1 2 0 0,0 2 16 0,1-9-9 16,2 8 9-16,0-8-8 0,0-3-6 0,0 1-1 15,0-5 0-15,0 0 0 0,0 0 5 0,0 0 1 16,5-5 0-16,3 3 0 0,0-7 9 0,3-3-10 0,-1 2 10 16,-2-1-10-16,3-1 10 0,-1-5-10 0,-2 3 10 0,0-2-10 15,-3-1 10-15,3 8 0 0,0-5 0 0,0 4 0 16,-2 3 0-16,-1 0 0 0,0 5 10 0,-5 2-10 15,0 0 13 1,0 0-3-16,0 0-1 0,0 0 0 0,0 7-9 0,3 2 12 0,-3 1-12 16,2 6 12-16,1-2-1 0,-3 3 0 0,3-1 0 15,-1 1 0-15,4 4-11 0,-1-5 0 0,3-1 0 0,-3 1-11 16,6-7-9-16,-3 1-3 0,2 2 0 16,1-5 0-1,-1-3-36-15,4 1-7 0,-6-5-2 0,2-5 0 16,1 3 34-16,2-5 6 0,-2 0 2 0,-1-2 0 0,1-1 26 15,2-2 16-15,-2 3-3 0,-3-5 0 0,2 4 16 0,1-6 3 0,-6 7 1 0,3-6 0 0,0 6 3 16,-3-5 0-16,-2 0 0 0,-1 4 0 16,1-1-14-16,-3-1-2 0,-3 5-1 0,1-3 0 15,-1 3-10-15,0 5-1 0,1-5-8 0,2 7 12 0,-5-2-12 16,5 2 0-16,-8 0 8 0,5 2-8 0,-5-2 0 0,3 2 0 16,2 5 0-16,0 0 0 0,1 0 0 15,-1 1-8-15,1-1 8 0,-1 2 0 0,0-2-9 0,3 0 9 16,0-2 0-16,0 2-9 0,0-7 9 15,0 0-8-15,0 0 8 0,6 5-8 0,-1-3 0 0,0-2 0 16,3 5 0-16,-3-5 0 0,3-5 8 0,0 5 0 16,0 0-9-16,3 0 9 0,-3 0 0 15,0 0 0-15,2-2 0 0,-2-3 0 0,3 5 9 16,-1 5 0-16,1-3 0 0,-1-2 0 0,-2 0 3 0,0 5 1 0,0-3 0 0,3 0 0 16,-1-2-13-16,1 5 0 15,-3-3 0-15,0-2 0 0,0 0 14 0,0 0-3 16,0 0-1-16,0 0 0 0,-3 0-21 0,3 0-4 0,-3-2-1 15,0-3 0 1,1 3-105-16,-1-5-22 0,0-2-4 0</inkml:trace>
  <inkml:trace contextRef="#ctx0" brushRef="#br0" timeOffset="36631.49">14896 9380 1670 0,'-3'-14'74'0,"3"12"15"16,-2-5-71-16,2 4-18 0,-3-1 0 0,3 4 0 0,0 0 236 0,0 0 44 15,0 0 9-15,-3 7 2 0,1 2-206 0,-1 10-41 16,1 0-8-16,-1 7-1 0,3 4-4 0,-3 8-1 16,1-5 0-16,2 7 0 15,0-7-30-15,0 4-13 0,0 3 1 0,0-7 0 16,0 5 12-16,0-5 16 0,0 0-3 0,-3-3-1 16,3 1-12-16,3-5 0 0,-1-3 0 0,-2-2 0 15,3-4 0-15,-3-3 0 0,3-5 0 0,-1 1 0 16,1-5-23-16,-3-5-7 0,5-5-2 0,0 5 0 15,1-7 16-15,2-3 4 0,0 1 0 0,0-5 0 0,-1 7 0 0,4-10 0 16,0 8 0-16,-1-5 0 0,-2 4 3 0,3 3 1 16,-1 0 0-16,1 3 0 0,-3-1 8 0,0 5 0 15,0 0 0-15,0 5 8 0,0-1 19 0,0 3 4 16,-3 7 1-16,0 1 0 0,0-4-3 0,-2 11 0 16,2-6 0-16,-2 0 0 0,0 1-29 0,-1 4 0 0,-2-4 0 0,0-3 0 31,-2-3-36-31,4-4-14 15,-2 3-2-15,0-3-1 0,0 0-187 0,0-7-38 16</inkml:trace>
  <inkml:trace contextRef="#ctx0" brushRef="#br0" timeOffset="36801.75">15174 9387 2790 0,'0'0'124'0,"0"0"24"0,0 0-118 0,0 0-30 0,0 0 0 0,0 0 0 15,0 0 67-15,0 0 7 0,0 0 2 0,0 0 0 16,0 7-63-16,0-7-13 0,0 0 0 0,0 0 0 31,0 0-170-31,0 0-32 0,0 0-6 0,0 0-2 0</inkml:trace>
  <inkml:trace contextRef="#ctx0" brushRef="#br0" timeOffset="36918.51">15388 9314 3178 0,'0'0'70'0,"0"0"14"0,-2 5 4 0,-1 2 1 0,3 0-71 0,-3 3-18 0,1 4 0 0,-4-5 0 0,1 10 8 0,-3 0-8 16,0 2 12-16,-2 3-12 15,-4-1-81-15,1-2-23 0,0 3-5 0,-3-1-1 0</inkml:trace>
  <inkml:trace contextRef="#ctx0" brushRef="#br0" timeOffset="41259.1">17920 4538 864 0,'0'0'38'0,"0"0"8"0,0 0-37 0,0 0-9 0,0 0 0 16,0 0 0-16,0 0 233 0,0 0 45 0,0 0 9 0,0 0 1 16,0 0-183-16,6-2-37 15,-4-3-7-15,-2 5-1 0,0 0-20 0,5 0-3 0,1 0-1 0,-1 0 0 16,0 5-18-16,-5-5-4 0,6 2-1 0,-4 5 0 16,4-5-13-16,-4 10 0 0,1-5 0 0,2 2 0 15,-2 1 0-15,-1-1 0 0,4 8 8 0,-1-3-8 0,0 0 0 16,1 2 0-1,-4 3 0-15,4 0 0 0,-1 0 0 0,0 2 0 0,0-2 0 16,3 2-10-16,-2-2 10 0,2 4-8 0,-3 1 8 0,3-3-8 0,0 3 8 0,-3-6 0 16,6 6 0-16,-3-1 0 0,0-1 0 0,2 1 0 15,-2-4 0-15,3 9 0 16,-3 0 0-16,2 3 0 0,-2-3 0 0,-3 0 0 16,3-4 0-16,0 6 0 0,0 1 0 15,-3-5 8-15,3-3-8 0,-2 6 0 0,2-3-8 0,-6-1 8 0,6 6 0 0,-5 0 0 16,2-1 0-16,-2 1 8 15,-3 2-8-15,2 0 0 0,-2-3-8 0,0 1 8 0,-2-1 0 0,2-1 0 32,-3 1 0-32,1 3 0 0,-4-2 0 0,4-3 0 0,-4 0 0 15,4 7 8-15,-4-6-8 0,1 8 0 0,0-4 0 0,-3-2 0 0,3-1 0 16,-3-4 0-16,0 2-8 0,2-2 8 0,-2 0 0 0,3-2 0 0,-3-1 0 0,0 1 0 16,0 4 0-16,0-2 0 15,3 0 0-15,-3-3 0 0,0 5 0 0,-2-4 11 0,4-1-3 0,-2-4 0 16,0 5-8-16,1-3 0 0,-1-2-12 0,-3-3 12 15,3 5 0-15,-3-4 0 0,4-1 0 0,-1 5 12 16,-3-4-12-16,0-1 0 0,1 1-12 0,-1-1 12 16,3 1 0-16,0 4 0 0,-2-5 0 15,-1 1 0-15,-2-1 0 0,2 1 0 0,-2-1 0 0,3-2 0 16,-4 0 0-16,4 3 0 0,-3-8 0 0,2 8 0 16,0-1 0-16,1-2 0 0,-1-4 0 0,1 4 0 15,2 0 0-15,0-5 0 0,-3 1 0 0,3 4 0 16,0-5 0-16,0-2 0 0,3 7 9 0,-3-4-9 15,0-1 0-15,0 3 9 0,0 0-9 0,0 2 0 16,0-5 8-16,-2 5-8 0,2-4 0 16,0 6 0-16,0-2 0 0,0 3 0 0,-2-8 0 0,2 10 0 0,0-7 0 15,0 4 0-15,-3 1 0 0,3 4 0 0,0-5 0 0,0 1 0 16,0 4 0-16,0-2 0 0,3-3 0 0,0 5 0 16,-3-4 0-16,3-1 0 0,-1 6 0 0,4-4 0 15,-1-1 0-15,0-1 0 0,1 3 0 0,-1 0 0 16,3 2 0-16,-3-2 0 0,3-3 0 15,-2 1 0-15,-1 2 0 0,3-3 0 0,-2 1 0 0,2 1 0 16,0-1 0-16,0 2 0 0,0-3 0 0,2 3 0 0,-2-5 0 16,0 3 0-16,0-3 0 15,3-3 0-15,-1 4 0 0,1 1 0 0,0-7 0 0,-1 5 0 0,1-4 0 0,-3 4 0 16,5-5 0-16,-5 6 0 0,3-6 0 16,2 5 0-16,-2-5 0 0,0-1 0 15,-1 1 0-15,1-2 0 0,0 0 0 0,-1 2 0 16,1-2 0-16,-1 1 0 15,6 1-35-15,-5-4-1 0,2 2 0 0,-2-5-952 0</inkml:trace>
  <inkml:trace contextRef="#ctx0" brushRef="#br0" timeOffset="124261.86">5932 9959 1440 0,'3'-2'128'0,"-3"-3"-103"15,2 0-25-15,6-7 0 0,-8 5 88 16,8 3 12-16,0-8 2 0,0 2 1 15,0 3-35-15,5-4-6 0,-5-1-2 0,5 2 0 0,1-4-20 0,1 3-5 16,7-1-1-16,-4-5 0 0,3 8-22 0,-2 0-4 16,-1-3 0-16,1 2-8 0,2 3 0 0,-2 0 0 15,-1 3 0-15,1-1 0 0,-6 3 0 0,3 4 0 16,0-2-8-16,-3 7 8 16,0 0 0-16,-5 2-11 0,3 5 11 0,-4 3-10 0,-1 2 10 0,-1 9 0 15,-2-2 0-15,-3 4 8 16,0 3-8-16,-6 3 9 0,4-1-9 0,-6 3 10 0,-3-3-10 0,-2 7 10 15,-3-2-10-15,-2 2 10 0,-4-2 8 0,1 0 2 16,0 0 0-16,3 0 0 0,-9-2-20 0,6 2-19 16,-3-7 4-16,3-2 1 0,5 1 22 0,-8-3 4 15,6-3 0-15,-1-3 1 0,3-6-13 0,3-1 0 16,-3-2 0-16,3-5 0 0,0-1 16 0,0-1 0 0,5-7 0 0,-3 0 0 16,1-3 1-16,4-1 1 0,-4-4 0 0,7-1 0 15,-2 2-18-15,5-5 10 0,0-2-10 0,0 0 8 16,5 0-8-16,3-3 0 0,0 6 0 0,0-3 0 15,2-1 8-15,1 6-8 0,2-5 12 0,0 7-4 16,3-2 0-16,0 1 0 16,5 4 0-16,3-1 0 0,3-2 4 0,2 5 0 15,-3-3 0-15,3 3 0 0,0-1-22 0,6-1-4 0,-6 4-1 0,-3-3 0 16,1-2 15-16,-1 5 0 0,-5 0 0 0,3-2 0 16,-3-3 0-16,1 5 0 0,1 0 0 0,1 0 0 15,-3 0 0-15,-2-2 0 0,2 2 0 0,-2 0 0 16,-1 0-12-16,1 0 1 0,-1 0 0 0,-2-2 0 15,3 2-98-15,-4-5-20 16,4 3-4-16</inkml:trace>
  <inkml:trace contextRef="#ctx0" brushRef="#br0" timeOffset="125143.95">7183 9232 518 0,'-2'-2'46'0,"-1"-1"-37"0,1-4-9 0,-1 3 0 0,-2-6 274 0,-1 8 53 15,4-3 10-15,-1-2 3 0,-2 7-205 0,-1 0-41 16,1 0-8-16,0 5-2 0,0-3-55 0,-3 12-11 16,0-4-2-16,0 6-1 0,-6 1-15 0,1 6 0 0,0 8 8 0,-3 6-8 15,0 3 0-15,0 7 0 0,3 3 0 0,-3 4 0 16,-2 2 15-16,2 1-3 0,0 11-1 15,-2-2 0-15,4 2 5 0,1-2 2 16,-3-3 0-16,6 8 0 0,-1 0-5 0,3-1-1 0,0-4 0 0,3 2 0 16,2-9 3-16,1 0 0 15,-1-8 0-15,6-4 0 0,2-7-2 0,3 0 0 0,0-9 0 16,5 0 0-16,0-8-13 0,6-6 8 0,-1-1-8 16,3-7 0-16,1-1 8 0,-1-4-8 0,3-8 0 0,-3-6 9 15,3 3-1-15,2-9-8 0,-5-8 12 0,0 1-4 16,0-3-8-16,-2-3 12 0,0-3-12 0,-4 1 12 15,1-2-12-15,-3-2 8 0,1-8-8 0,-4 8 8 16,1-2-8-16,-3-3 0 0,-3 7 0 0,0-5 8 16,-2 7 0-16,-3 3 0 0,-3 0 0 15,1 2 0-15,-4 3-8 0,-1 1-9 0,-4 6 9 16,3-1-13-16,-3 3 13 0,-2 5 0 0,3-5 0 0,-4 11 0 0,-1-4 0 0,-4 7 0 16,3 7 0-16,-2-4 0 0,2 4-11 0,0 0 1 15,3 7 0-15,-3-5 0 16,3 6-29-1,2-4-5-15,3 1-2 0,3-2 0 16,-1-1-178-16,4 3-35 0</inkml:trace>
  <inkml:trace contextRef="#ctx0" brushRef="#br0" timeOffset="128211.81">8014 9293 2062 0,'-18'5'92'0,"10"-3"18"0,-3 1-88 0,1 1-22 16,-4 3 0-16,1 3 0 0,5-1 24 0,-2 1 0 0,-6 4 0 0,5 2 0 16,3 5-24-16,-2-2 0 0,-6 5 0 0,5 4 8 15,3-4-8-15,3 1 0 16,0 1 0-16,-3-2 0 0,0 4 0 0,5-2-10 0,3-5 10 0,-2-2 0 16,-6 2 0-16,5-2 0 15,8-3 0-15,-2 1 0 0,-8-3-10 16,5 0 10-16,5-5-8 0,3 5 8 0,0-4 0 0,0-1-10 0,5-2 10 0,3 0 0 15,2 0 0-15,3-4 0 0,1 4 10 0,-1 0-2 16,5-5 13-16,3 5 3 0,3-2 1 0,-3-3 0 16,0 5-12-16,6-4-2 0,-1 4-1 0,3 0 0 15,-2-7-10-15,-1 7 0 0,-2-5 0 0,-6 3 0 16,-2-3 0-16,-3 5 0 0,0 0 0 0,-5 3 8 0,0-3-8 16,-5 2 10-16,-1 5-10 0,-2-4 10 15,-3 6-10-15,1-2 0 16,-6 3 0-16,-3 4 8 0,0-2 0 0,-4-3 0 0,-4 8 0 0,-5-1 0 15,3 6 0-15,-8-4-8 0,-8 6 12 0,2-5-4 0,-2 5-8 0,-3-1 10 16,-2-4-10-16,-1 2 10 0,1 0-10 0,0-4 0 16,5-3 0-16,-3-4 0 0,3-1 0 15,2-2 8-15,1-4-8 0,2-3 0 0,0-5-13 0,0-2-8 16,1 0-2-16,-1-2 0 16,3-5-178-16,2-8-36 0,-13-13-7 15,11-2-2-15</inkml:trace>
  <inkml:trace contextRef="#ctx0" brushRef="#br0" timeOffset="128412.11">8043 9517 2052 0,'0'0'91'0,"0"0"18"0,6-10-87 0,-1 8-22 0,-2-5 0 0,5 0 0 15,5 0 65-15,0 4 9 0,-2-4 2 0,7 0 0 16,3 0-27-16,-2 0-5 0,-1 5 0 0,1-5-1 15,5 0-35-15,2 0-8 0,-2 4 0 0,2-4 0 16,-2 0 0-16,0-2 0 0,0 2 0 0,0 0 0 16,-6-3-138-16,3 3-23 15,6 0-5-15</inkml:trace>
  <inkml:trace contextRef="#ctx0" brushRef="#br0" timeOffset="128957.97">8879 9239 1382 0,'0'0'123'0,"0"0"-99"0,0 0-24 0,0 0 0 0,8 0 131 0,-2 0 21 15,4 5 4-15,1-3 0 0,-1-2-56 0,6 7-12 16,3-4-3-16,-1 1 0 0,1-1-57 0,2 4-12 16,3 0-3-16,0-5 0 0,-3 5-13 0,3 5 9 15,-3-7-9-15,-3 6 8 0,1-1-8 0,-3-1 0 16,-3 5 0-16,0 1 8 0,-2-4-8 0,-3 6 0 15,0 4 9-15,-3-5-9 0,-5 6 12 0,3 1-3 16,-6 3 0-16,0 0 0 0,-2 4-9 16,-6 1 12-16,1-5-12 0,-6 9 12 0,-3-7-12 0,-4 10 0 0,-1-5 0 0,-5 0 8 15,2 4-8-15,1-6 0 16,-1-5 9-16,3 2-9 0,1-4 0 0,-1-6 9 16,8-1-9-16,0-1 0 0,0-4 12 0,3-7-12 15,2 2 12 1,3-2-12-16,1-5 12 0,1-5-4 0,-2 3 0 0,6-6-8 0,-1 1 10 0,6-2-10 0,-3-5 8 15,5 4-8-15,0-4 0 0,3 3 0 0,0-4 0 16,3-6 0-16,-3 10 0 0,2-6 0 0,3 3 0 0,1 0 0 16,2-3 13-16,-1 3-2 0,4 3-1 0,-3-1 0 15,-3 2-10-15,3 3-11 0,2 0 3 0,4-2 0 16,-4 7 8-16,3-3 0 0,-2 5 0 0,-1 0 0 16,1 0 0-16,-3 7 0 0,2-7 0 0,-2 7 0 15,-3 0 0-15,6-5 0 0,-3 5 8 0,2 3-8 0,1-3 8 0,-1 0-8 16,1-2 10-16,2-1-10 0,-2 3 0 0,-1 0 0 15,1-4 0-15,-4 4 0 0,-1-2 0 0,2-3 0 16,-3 5 0-16,-3-5 0 0,1-2 0 16,0 5 0-16,-1-3 0 0,-2-2 9 15,3 0-9-15,-3 0 0 0,0 0 0 0,-3-2 0 0,3-3 0 16,-3 3 0-16,3-5 0 0,-3 7 0 16,3-7-115-16,0-3-25 15,-3 3-4-15</inkml:trace>
  <inkml:trace contextRef="#ctx0" brushRef="#br0" timeOffset="130721.99">9843 9065 576 0,'-3'5'51'0,"0"4"-41"0,1 1-10 0,-1 4 0 16,3 2 188-16,-3 5 36 0,3-2 8 0,0 5 0 15,3-1-180-15,2 1-36 0,-2-1-7 0,2 1-1 16,0-1-8-16,-2 3 0 0,2-2 0 0,-2 6 0 16,0 1 0-16,2-1 0 15,-2 3-10-15,-3 0 10 0,2 0 0 0,1 3 0 0,-3-4 0 0,0 1 0 16,0-2 0-16,-3 0 0 0,1-3 0 0,2 2 0 16,-3-6 0-16,0 4 0 0,3-2 8 0,0-5-8 15,0-2 0-15,6-3 0 0,-4-2-8 0,1 1-628 16</inkml:trace>
  <inkml:trace contextRef="#ctx0" brushRef="#br0" timeOffset="133031.31">9835 8995 172 0,'0'0'8'0,"0"0"1"0,0-5-9 0,0 0 0 0,0-2 0 0,2 5 0 15,-4-5 217-15,4 0 42 0,1 4 8 0,0-1 1 16,-3 4-164-16,0-3-34 0,0-4-6 16,0 7-2-16,0 0-27 0,0 0-6 15,2-7-1-15,-2 7 0 0,0 0-16 0,0 0-3 16,0 0-1-16,0 0 0 0,0 0 10 0,0 0 2 16,0 0 0-16,0 0 0 0,0 0-1 0,0 0 0 0,-2 7 0 0,-4 0 0 15,4-4-7-15,-1 4 0 0,-2 0-1 16,2 2 0-16,0-2-1 0,-2 7 0 0,2-4 0 0,1-1 0 15,-4 5 11-15,4 3 3 16,-1-3 0-16,1 0 0 0,-1-2-13 0,0 4-3 0,3-2 0 16,-2 3 0-16,2-1 0 0,0 1 0 0,0-3 0 0,0 2 0 15,0 1-8-15,0 4 0 0,0-7 0 0,2 2 8 16,-2-4-8-16,3 7 0 0,-3-3 0 0,3 1 0 0,-3 2 0 16,0-3 0-1,2 5 0-15,-2-4 0 0,0 6 0 0,0-1 0 0,0-4 0 0,3 6 0 16,-3-1 0-16,0 1 0 0,2-1 0 0,1 1 0 0,-3-5 0 0,3 4 0 15,2-4 0-15,0 0 0 0,1-3 0 0,-4 6 0 16,1-4 0-16,2-1 0 0,1 4 0 16,1-2 0-16,-4-5 0 0,5 2 0 0,-3 1 0 15,-2-1 0-15,0-2 0 0,-1 3 8 0,1-3 2 0,2 0 0 16,-2-2 0-16,-3 2 0 0,0-5-2 0,-3 5-8 0,3-4 12 16,0 2-4-16,-2-3-8 0,-1 0 0 15,-2 1 9-15,5-3-9 0,-6-2 8 0,4-1-8 16,-1 3 10-16,-2-2-10 0,2-3 21 0,0 3-1 15,-2-3-1-15,3-2 0 0,-1 3-19 0,0-3 0 0,-2-3-13 0,5 3 5 16,0 0 8-16,0 0 0 0,0-7 0 0,-3 0 8 16,3-2 2-16,0-5 1 0,-2 2 0 0,2 0 0 15,0-4-11-15,0-1 0 0,0 1 0 16,0-1 0-16,0-6 0 0,0 2 0 0,0-3 0 0,0-2 0 16,0 3 0-16,0-3 0 0,0-2 0 0,0 2 0 15,0-5 0-15,0 1 0 0,5-3 0 0,-5 0 0 16,0-5 0-16,0 8-9 0,0-3 9 0,3 0-13 15,-1 2 13-15,-2 1 0 0,0 4 0 16,3-5 0-16,-3 5 0 0,3-2 10 0,-3 2-2 0,-3-4 0 16,3 6-8-16,0-2 0 0,-3 3 0 0,1 2 0 0,-1-3 0 15,3 5 0 1,0-2 0-16,0 5 0 0,-5-3 0 0,2 2 0 0,0 3 0 0,-2 0 0 0,2 5 0 16,-2-5 0-16,2 7 0 0,-2-3 0 15,0 3 0-15,0 0 0 0,2 2 0 0,0 1 0 16,1 1 0-16,-1-1 0 0,0 1 0 0,3 3 0 15,0 0 0-15,0 0 0 0,0 0 0 0,0 0 8 0,0 0-8 0,0 0 0 16,0 0 0-16,0 0 0 0,0 0 0 0,0 0 0 16,0 0 0-16,0 0 0 0,3 7 0 0,0-4 0 15,-3-3 0-15,2 7 0 0,1 0 0 0,2-5 0 16,-2 5 0-16,0-2 0 0,-1 0 0 16,3 2 0-16,-2 0 0 0,0 0 0 0,-1 0 0 15,-2 0 0-15,3 2 0 0,0 1 0 0,-1-1-13 0,1 3 5 16,-3 0 8-16,3 2-13 0,2 0 13 0,-2 2 0 0,-3 1 0 0,2-1 0 15,-4 1 0-15,4 6 0 0,1 1 0 0,-3 4 0 16,3-2-12-16,-1 0 3 0,1 4 1 0,-1 3 0 16,-2-2 8-16,3 2 0 15,-3-3 0-15,0 1 0 0,0-1 0 0,0 1 0 16,0-3 0-16,0 0 0 16,0-2 0-16,0-2 0 0,-3 4 0 0,3-7 0 0,3 3 0 15,-6-1 0-15,3 1 0 0,3-1 0 0,-3 6 0 0,0-4 0 0,0-1 0 0,0 2 0 16,-3-3 0-16,3 6 0 0,0-4 0 0,0-1 0 15,0-3-8-15,0-2 0 0,0 2 0 0,0-4 0 32,3-1-115-32,-3-7-22 0,3 6-5 15,-1-6-1-15</inkml:trace>
  <inkml:trace contextRef="#ctx0" brushRef="#br0" timeOffset="135318.85">5445 11144 2131 0,'-32'0'94'0,"19"3"20"0,0-3-91 0,0 7-23 0,2-3 0 0,3-1 0 15,0 4 88-15,6-5 12 0,2-2 4 0,0 0 0 16,5 7-76-16,8 0-16 0,3-4-2 0,3 1-1 16,4-1 5-16,6-3 1 15,1 0 0-15,4 0 0 0,6-3-15 0,-1-1 0 16,6 1 0-16,8-4 0 0,3 5 0 0,2-3 0 0,0 0-9 0,0 1 9 15,1-3-15-15,7 0 3 16,5-3 1-16,1 1 0 16,-12-5-25-16,7 4-6 0,1-4-1 0,1 5 0 15,0-5-3-15,-3 2-1 0,-5-2 0 0,-3 0 0 16,3-3-3-16,0 3-1 0,-3 5 0 0,-2-5-573 16,-1-3-116-16</inkml:trace>
  <inkml:trace contextRef="#ctx0" brushRef="#br0" timeOffset="135888.07">8244 10606 1555 0,'-10'0'68'0,"2"0"16"0,-3 2-68 0,3-2-16 0,3 0 0 0,0 5 0 16,-6-10 158-16,6 10 28 0,5-5 6 0,0 0 0 0,0 0-147 0,0 0-29 16,11-5-7-16,4-2-1 15,7 5 1-15,1-8 0 0,1 3 0 0,5-7 0 0,3 7-9 0,-3-2 8 16,3-1-8-16,5 1 8 0,8-3-8 0,3 0 0 16,-3 0 0-16,2 1 0 15,1-1 0-15,-1 0 0 0,1 0 0 0,2-4 0 16,3 7 0-16,-3-6 0 0,3 4 0 0,-5-1 0 15,0 0-29 1,-6 0-5-16,0 3-1 0,1-5 0 0,-4 4-121 0,1 3-25 0,0 3-5 0,-1-3-1 0</inkml:trace>
  <inkml:trace contextRef="#ctx0" brushRef="#br0" timeOffset="136171.92">9808 10432 1785 0,'0'0'159'0,"0"0"-127"0,0 0-32 0,8-5 0 15,0 3 119-15,5-6 17 0,0 6 4 0,3-5 1 16,8 0-94-16,0-2-19 0,0-5-4 0,2 4-1 15,1-4-8-15,2 0-2 0,5 2 0 0,-2-2 0 0,5 0-13 0,-3-3 0 16,3 1 0-16,3 2 0 16,-3-3-108-16,0 6-17 15,-5-3-4-15</inkml:trace>
  <inkml:trace contextRef="#ctx0" brushRef="#br0" timeOffset="143811.04">6138 12261 1717 0,'0'0'76'0,"-5"-2"16"0,2 2-74 0,1-5-18 0,2 5 0 0,0 0 0 15,0 0 55-15,-3 0 7 16,3-2 2-16,0-5 0 0,5 0-20 0,-2 0-3 15,2-3-1-15,1 3 0 0,-1-2-20 0,3-5-5 0,0 4-1 0,2 1 0 16,4-5-4-16,-6 4-1 16,5-4 0-16,-3 7 0 0,4-4-9 0,-1-1 0 0,0 2 0 0,0 3 0 15,1-2 0-15,4 2 0 0,-7 0 0 0,4 4 0 0,4-1 0 0,-6 1 0 16,6 3 0-16,-1 0-11 0,3 0 3 16,-2 3 0-16,5 1 0 0,-6-1 0 15,3 4 8-15,1 0 0 0,-6-5 10 0,2 5-10 16,-2 5 0-16,2-7 0 0,-4 9 0 0,2-5 0 15,-1 8 0-15,-7 2 8 0,3-1 0 0,-3 4 1 0,-3 1 12 16,3 3 3-16,-8-3 0 0,0 3 0 16,-3 3-15-16,-2-4-9 0,-5 1 12 0,-1 3-12 0,0-4 15 0,-7-1-4 15,5 4-1-15,-6-2 0 0,1 0-1 0,-4 2 0 16,1-2 0-16,0-3 0 0,0 1-9 0,0-3 0 16,0-2 9-16,-1-3-9 0,4-1 8 0,-1-6-8 15,4 0 8-15,-4-2-8 0,-2-7 0 0,2 5 0 16,-2-5 0-16,5-5 0 0,-2 3 28 0,2-3 4 0,0 1 0 15,3-3 1-15,2 0-33 0,1-3-9 16,4-2-1-16,-2 3 0 0,6 2 10 16,-1-2 0-16,8-1-9 0,-2-2 9 0,0 3 0 0,5 2 0 0,-3-3 0 0,5 3 0 15,4 0 0-15,2 5-11 16,2 0 3-16,1-3 0 0,2 5 8 0,-3 5 0 0,3-3 0 0,3 0 0 16,-3 5 0-16,3 0 0 0,0 3 0 15,0-3 0-15,2 0 12 0,3 2 5 0,-7-2 1 0,1 3 0 16,1-3-18-16,3 0 0 0,-3 0 8 0,-1-5-8 15,1-2 12-15,-3 0-2 0,0 0 0 0,-2 0 0 16,0 0-2-16,-1-4 0 0,1-1 0 0,-4-4 0 16,7 2-8-16,-4-8 12 0,3-1-12 0,0 2 12 15,3-3-12-15,-3-6-11 0,1 4 3 0,-1-4-1128 16</inkml:trace>
  <inkml:trace contextRef="#ctx0" brushRef="#br0" timeOffset="145822.51">7776 11455 230 0,'-21'0'10'0,"13"0"2"0,0 0-12 0,-3-3 0 0,1 3 0 0,-1-4 0 0,1 4 350 0,2-3 67 16,-3-4 14-16,1 7 2 15,2-2-307-15,0-3-62 0,2 3-12 0,-1 2-2 0,1-7-15 0,1 7-3 16,0-3-1-16,-1-1 0 0,1 4-11 0,0 0-1 15,-1 0-1-15,1 7 0 0,0 0-2 0,0 2-1 16,-1 8 0-16,1 4 0 0,0 5-15 0,-3 4 0 16,0 3 0-16,0 12-10 0,0 2 10 0,0 2 0 15,-3 1-9-15,4 4 9 0,-1 2 0 0,2 5 0 0,-2-4-9 16,3-1 9-16,0 5-12 16,2-4 2-16,0-1 0 15,3-2 0-15,3-4 10 0,2-6 11 0,3-6-3 0,0-5 0 0,0-7-8 0,3-3 0 0,-3 1 0 0,5-8 8 16,-2-1-8-16,2-6 0 0,0-2 0 0,0-7 8 15,0 0 1-15,3-7 0 0,-2 0 0 0,1-5 0 16,4-2 4-16,0-7 1 16,-6 2 0-16,3-9 0 0,2 2-5 0,1-5-1 0,-9 1 0 0,1 2 0 15,2-8-8-15,-5 8 0 0,0-3 0 16,-5 3 8-16,-1 2-8 0,1 3 0 0,5 4 0 0,-8-2 8 16,-3 4-8-16,1 1 0 15,-1 2 0-15,3 0 0 0,-8-3 8 0,5 8-8 0,1-1 0 0,-4 3 8 0,1 0-8 0,-3 0 12 16,0 7-12-16,-5-2 12 15,2 2-12-15,-2 2 8 0,0-2-8 0,0 7 8 16,-1-2-8-16,4 0-9 0,-3-1 9 0,-1 4-13 16,4-6-4-16,-1 5-1 0,3-5 0 0,3-2 0 15,5 0-26-15,0 0-6 0,0 0-1 0,0 0 0 16,0-7-149-16,3-2-31 0,7-8-5 0,1-6-2 0</inkml:trace>
  <inkml:trace contextRef="#ctx0" brushRef="#br0" timeOffset="146259.57">8340 11304 1324 0,'0'0'118'0,"0"0"-94"0,0 0-24 0,0 0 0 16,0 0 164-16,-3 7 28 16,3 3 5-16,0-3 2 0,-3 4-102 0,1 1-20 0,-1 2-4 0,0 5-1 15,3 2-38-15,-2 3-8 16,-1 2-2-16,3-3 0 0,3 8-24 0,-1-1 0 0,-2-4 0 0,3 5 0 31,2-1 0-31,1-4 0 0,-1 2 0 0,3-2 0 0,-3 0 0 0,3-2 0 0,3-1 0 0,-3 1 0 16,0-1 0-16,2 1 0 0,1-3 0 15,-3-2 0-15,0 2 0 0,2-2 0 0,3-5 0 0,-2 2 0 16,2-2 18-16,0 1 8 0,-2-4 2 0,2-4 0 16,1 3-20-16,-4 2-8 0,3-3 0 0,6-2 8 15,-1 0-8-15,-4-2 0 0,-4 2 0 0,1 0 0 0,2-2 0 16,-5-1 0-16,0 1 0 0,-3 2 0 0,-2-5 0 0,-1 5 13 15,1-4-3-15,-6 4-1 16,1 0-9-16,-3 0 8 16,2 2-8-16,-5-2 8 0,-8 3-8 0,5-3 0 15,1 2 9-15,-1-2-9 0,-5 0 0 0,-2 3 0 0,-1-3 0 0,4 0 0 16,-4 0-9-16,-2-5-7 0,0 3 0 0,2-3-1 16,1-2-50-16,-1-2-9 0,-2-3-3 0,5-2 0 15,0-2-104-15,3-1-21 0,-6-6-4 0</inkml:trace>
  <inkml:trace contextRef="#ctx0" brushRef="#br0" timeOffset="146445.66">8435 11452 2487 0,'0'0'55'0,"0"0"11"0,0 0 2 0,0 0 2 0,0 0-56 0,0 0-14 0,8 3 0 0,2-3 0 15,1 0 13-15,2 0 0 0,0 0 0 0,6-3 0 16,0-4 2-16,-1 0 0 0,9-2 0 0,-1-5 0 16,3 4-15-16,0-4 0 15,0 5 0-15,-2-5-10 16,-1 2-56-16,1 0-11 0,-4 0-3 0,1 1-984 0</inkml:trace>
  <inkml:trace contextRef="#ctx0" brushRef="#br0" timeOffset="147927.97">9250 11422 403 0,'-5'-3'17'0,"-1"-1"5"0,4 1-22 0,-4-1 0 0,4-1 0 0,-4-2 0 16,6-5 439-16,0 3 83 0,3-1 17 0,2-4 3 16,1 2-414-16,2-6-82 0,2 1-17 0,6-2-3 15,0-2-8-15,2-2-2 0,6-1 0 0,3 1 0 16,-4-1-16-16,7 8 0 0,-1-3-8 0,0 2 8 15,0 3 0-15,0 0 0 0,0 7 0 16,0 5 0-16,3 2-18 0,0 2 2 0,-1 3 1 16,1 2 0-16,-3 2 15 0,-5 5-12 0,0 3 12 0,-3 2-12 0,-5-3 12 0,0 8-11 15,-3-1 11-15,-5 1-10 0,0-1 10 0,-5 1 0 16,-1 4 10-16,-2-2-10 0,-2 0 0 16,-4 2 8-16,-2-2-8 0,-2 4 0 0,5-4 18 15,-6-2 1-15,-5 4 0 0,3-5 0 16,-6 1-31-16,3-5-5 0,-2-3-2 0,2 1 0 0,0-3 19 15,6-5 0-15,-4-2 0 0,4 0 0 0,-1-7 0 16,3 0 0-16,3 0 0 0,0-7 0 0,2 5 8 16,-2-10-8-16,5 7 0 0,0-6 9 0,5-1-9 0,-2-2 0 15,2-3 0-15,3 3 0 0,0-2 0 0,2 2 0 16,1 4-8-16,5-4 8 0,2 5 0 0,1 2-9 0,-1 4 9 16,4-1 0-1,-4-1 0-15,6 0 0 0,0 5 0 0,0 0 0 0,2 0 0 0,0 0 0 0,-2 0 0 0,0 0 0 16,0 0 12-16,0-2 7 0,0 2 1 0,2-5 0 15,-2 5-20-15,2-2-19 16,-5-3 4-16,3 3 1 0,0-5 14 0,-3 4-12 0,0-1 12 16,3-3-12-1,-5-3-181-15,-1 3-36 0,11-12-7 0,-13 3-600 0</inkml:trace>
  <inkml:trace contextRef="#ctx0" brushRef="#br0" timeOffset="148178.81">10456 10876 921 0,'0'0'40'0,"0"0"10"0,0 0-40 0,-5 7-10 0,2-4 0 0,1 4 0 16,2 4 333-16,0-1 65 0,2-1 13 0,4 8 2 0,-4-1-321 0,6 8-65 16,-2 4-13-16,4 5-2 0,1 0-4 0,-1 7 0 15,1 4 0-15,2-1 0 16,-2 4-8-16,-1 7 0 0,4 2 0 0,-4 1 0 15,1-1 0-15,-3 3 0 0,0-7 0 0,0 2 0 0,-3 0 0 0,3-5-19 16,0-2 3-16,2-2 1 0,-4-3-2 16,1-2-1-16,1 0 0 0,0-4 0 15,3-8-155-15,-3 0-31 16</inkml:trace>
  <inkml:trace contextRef="#ctx0" brushRef="#br0" timeOffset="175785.81">6665 10933 460 0,'-8'7'20'0,"5"-7"5"0,-2 0-25 0,2 7 0 0,1-5 0 0,-4 3 0 16,6-3 292-16,-5 3 52 0,5-5 12 0,-3 2 1 15,1 3-262-15,2-3-53 0,0-2-10 0,0 0-3 16,0 0-19-16,0 0-10 0,0 0 10 0,5 0-10 16,3-2 8-16,3-3-8 0,-3 5 0 0,0-7 0 15,2 5 9-15,-2-3-9 0,0 0 8 0,3 1-8 16,-1-3 8-16,-2 7-8 0,3-3 0 0,-1-2 8 15,-2 5-8-15,3-2 0 0,-1 2 0 0,1 0 0 16,0 0 8-16,-1 0-8 16,1 2 12-16,2-2-4 0,-3 5 13 0,4-5 3 0,-1 3 0 15,0-3 0-15,0 0-24 0,1 0 0 0,2 0 0 0,-1 0 0 0,-1 0 25 0,-1 0 4 16,3 0 1-16,2-3 0 0,1-2-6 16,-1 3-2-16,1 0 0 0,2-3 0 15,-3 3-2-15,1-3-1 0,0-4 0 0,2 2 0 16,-5 0-8-16,2 2-2 0,-2-7 0 0,2 5 0 0,4-2-1 0,-4-1-8 15,-2-4 12-15,5 5-4 0,-2-5-8 16,-1 4 0-16,1 1 9 0,-1 2-9 0,-4-3 0 0,1 3 0 16,-1 3 0-16,-1-4 0 15,-3 6-107-15,1 0-25 0</inkml:trace>
  <inkml:trace contextRef="#ctx0" brushRef="#br0" timeOffset="177276.59">9173 10363 288 0,'0'0'25'0,"-8"0"-25"0,3 0 0 0,0 0 0 15,-3 0 216-15,0 0 37 0,0 0 8 0,-3-2 2 16,3 2-148-16,0 0-30 0,-2-2-5 0,2-3-2 0,0 5-9 0,0 0-1 16,0 0-1-16,0-2 0 0,0-3-21 0,0 3-4 15,0 2-1-15,3-7 0 0,0 7-5 0,-1-8-2 16,1 8 0-16,2-2 0 0,-2-3-15 0,5 5-3 16,0 0-1-16,0 0 0 0,-5 0 9 0,5 0 3 15,0 0 0-15,0 0 0 0,0 0-4 0,0 0-1 0,0 0 0 0,0 0 0 16,2 7-22-16,4 1-13 0,2-8 1 0,0 2 1 15,2 3 11-15,3-3 0 16,1-2 0-16,-1 0 8 16,3 0 3-16,0 0 1 0,0-2 0 0,-1 2 0 0,1-5 6 0,-2 3 2 0,1-6 0 15,1 1 0-15,-2 5-8 0,1-5-2 0,-1 5 0 16,1-5 0-16,1 0-10 0,0-1 8 16,-3 1-8-16,1-2 8 0,2 2-8 0,-3 0 0 0,0 0-12 15,0 2 12-15,-2-2 0 0,-1 2 0 0,1 1 14 0,0-1-4 16,-3-2-10-16,2 5 0 0,-2-3 0 0,0 3 0 15,-3-1 0 1,1-2 0-16,2 5 0 0,-3 0 0 0,-5 0 0 0,5-2 0 0,0 2 0 0,-5 0 0 16,0 0 0-16,8 0 0 0,-2 2 0 0,-6-2 0 15,0 0 0-15,0 0 0 0,0 0 0 0,0 0 0 0,0 0 0 16,0 0 0-16,0 0 0 0,0 0 8 0,0 0-8 0,0 0 0 16,0 0 0-16,0 0 0 0,0 0 0 0,0 0 0 15,0 0 0-15,0 0 0 0,0 0 0 0,-6 0 0 16,1 5 0-16,0-2 0 0,-3-1-11 15,3 5 11-15,-1-7-8 0,-2 7 8 16,-2-2 0-16,2-1-10 0,2-4 10 0,-1 7 0 0,-7-2 0 16,4-2 0-16,-1 4 0 0,1-5 0 0,-4 5 0 15,1-2 0-15,0-1 0 0,0 3 0 16,-3-2 0-16,3 2 0 0,-1-2 0 0,-2 0 0 16,3 2 0-16,-3 2 0 0,3-2 0 0,-5 3 0 0,-1-1-8 15,-2-2 8-15,-3 2 0 0,-2 6 0 0,-1-6-9 0,1 5 9 0,2-5 0 0,-5 6-9 16,2-6 9-16,1 5 0 0,2-5-9 0,-2 6 9 15,-4-6 0-15,4 5 0 16,0-4 0-16,-4 4 0 0,1-5-9 0,-5 5 9 0,0 0 0 16,-3-2 0-16,2 2 0 0,3 3 0 0,1-8 0 0,2 7 0 15,-1-1 0-15,4-6-8 0,2 5 8 0,-2-5 0 16,2-1 0-16,0 6 0 0,3-5 0 0,-3 0 0 16,3-1 0-16,-3-4 0 15,6-1 0-15,2 4 0 0,0-5 0 0,0 3 0 16,0-3 0-16,8-2 0 0,3 0 0 0,-3 0 0 0,-3 0 0 0,3 0 0 15,8 0 0-15,0 0 0 0,-5-2 0 0,5 2 0 16,0 0 0-16,0 0 0 0,0-5 0 0,-3 3 0 16,3-5-8-16,6 0 8 15,2-1-12-15,0 6 12 0,-6-5-11 0,6 0 11 0,5 0-10 0,1-2 10 16,-1 1 0-16,0-1 0 0,3 2-8 0,0-2 8 16,0-1 0-16,0 3 0 0,0 0 0 0,-1-2 0 0,1 2 0 15,-3 0 0-15,-2-3 0 0,5 3-9 16,0 0 9-16,0 0 0 0,-3 0 0 0,3 5 0 0,2-5 0 15,1-1 0-15,-1 1 0 0,1 3 0 16,-6-3-82-16,6 2-14 0,4-2-4 16</inkml:trace>
  <inkml:trace contextRef="#ctx0" brushRef="#br0" timeOffset="178183.91">6194 13242 2278 0,'0'0'50'0,"0"0"10"0,-5 0 3 0,-1 0 1 0,6 0-51 0,0 0-13 16,0 0 0-16,0 0 0 0,8-2 49 0,0-5 7 15,8 0 2-15,-3-8 0 0,8 6-41 0,3-5-8 16,3-2-1-16,2-1-8 0,3 3 20 0,2-3-2 15,8 1-1-15,3-3 0 0,0-2-17 0,3 5 0 16,2-8 0-16,-2 10 0 0,-3-5 0 0,5-2 0 0,-2 9 0 0,-1-2 0 31,1 0-32-31,-3 2-11 0,3 0-1 16,-9 3-692-16,1-5-137 0</inkml:trace>
  <inkml:trace contextRef="#ctx0" brushRef="#br0" timeOffset="178682.76">7811 12887 1094 0,'-32'7'48'0,"16"-2"11"0,3-1-47 0,-1 1-12 15,1-3 0-15,0-2 0 0,2 8 256 0,3-8 50 16,1 0 10-16,1 0 1 0,4 0-209 0,2 0-43 16,2-8-8-16,4 1-1 0,1-2-26 0,4 2-5 0,5-5-1 0,2 0 0 15,6-4-11-15,3 7-2 16,-3-8-1-16,5 3 0 0,5-2 2 0,0 1 0 0,1-1 0 0,-1-1 0 16,3 3-12-16,3-2 0 0,0-1 0 0,-1 1 0 15,4-3 23-15,-4 0 9 0,4 3 1 0,-6-1 1 16,0 1-34-16,0-1 0 0,2 1 0 0,-4 0 0 15,-3-1 0-15,5 3 0 0,8 0 0 0,0-3-12 16,-3 3-12 0,-2 5-1-16,-1-5-1 0,-4 4 0 0,2-1-112 15,-5-1-22-15,2 2-5 0,-2 1-1 0</inkml:trace>
  <inkml:trace contextRef="#ctx0" brushRef="#br0" timeOffset="179121.19">9932 12473 2235 0,'-21'0'49'0,"13"-5"11"0,-5 5 1 0,0-2 2 0,0 2-51 0,2-2-12 0,3-3 0 0,3 5 0 16,0-7 71-16,2 4 11 15,3-4 2-15,3 0 1 0,2 0-29 0,3-2-5 0,5 2-2 0,6-5 0 16,4-2-29-16,-1 0-7 0,7 0-1 0,2-3 0 16,1 6 7-16,8-6 1 0,0 3 0 0,4-2 0 15,1-1 9-15,6 1 3 0,-4-3 0 0,4 2 0 16,-4 1-32-16,4 4 0 0,-1-7 0 16,5 3 0-16,4 4 12 0,-4-7-3 15,-5 3-1-15,1 4 0 0,-6-4-8 0,0-3 8 0,-3 2-8 0,0 1 8 0,-2-3-8 0,0 3-9 16,-1-3 9-16,-4 0-13 15,-1-5-133-15,-5 3-26 0,0-2-6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7:5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11882 12238 345 0,'0'0'31'0,"0"0"-31"0,-2 5 0 0,-3-5 0 15,-1 0 242-15,-2 0 42 0,6 0 9 0,-4 2 2 16,4-2-191-16,-4 0-39 0,6 0-7 0,-2 7-2 16,-4-5-27-16,4 5-5 0,-1 0-2 0,3 0 0 15,0 1-22-15,0 1 0 0,-2 0 0 0,2 3 8 16,2 0-8-16,-2 4 8 15,0-2-8-15,0 3 8 0,3-1 13 0,-3 6 3 0,0-4 1 0,0-1 0 16,0 4-25-16,0 2 0 0,-3-1 0 0,3-4 0 16,0 8 0-16,0-2 0 0,0 4 0 0,0-2 0 15,0 2 0-15,3 0 0 0,-3 1 0 0,2-4 0 0,1 8 0 16,-3-4 0-16,3-4 0 0,-1 6 0 0,1-5 0 0,2 5 10 16,1-1 1-16,-4 1 0 15,4-1-11-15,-4-2 0 0,1 3 0 0,2 2 0 16,0-5 0-16,1-2 0 0,-4 5 0 0,4-8 0 15,-4 1 13-15,4-6-2 0,-4 6-1 0,4-8 0 16,-1 3 14-16,0 0 2 0,3-2 1 0,-3-1 0 0,1-2-3 0,-4 3-1 16,4-1 0-16,-1-2 0 0,-2 0-10 0,2-2-1 15,-3 2-1-15,4-4 0 0,-1 1-3 0,0-1-8 16,1-8 12-16,-1 5-4 0,0 0-8 0,3-4 0 16,-3-3 0-16,3 0 0 0,-2 0 8 0,2-3-8 15,0-4 0-15,2 0 8 0,-2 0-8 0,0-2 12 0,0-1-12 16,3-4 12-16,-1 5-12 0,-2-1 0 15,3-1 0-15,-3-1 0 0,2-2 0 0,3 4 0 0,-2-2 8 0,0 3-8 16,-1 0 0-16,1 2 0 0,-1-3 0 0,1 3 8 16,-3-2-8-16,2 2 0 15,-4 0 0-15,4 0 0 0,-2 0 27 0,0-3 0 0,3 3 0 16,-3-2 0-16,2 2-27 0,1-3 0 0,-1 1 0 0,-2-3 0 16,3 3 0-16,0-6 15 0,-6 4-4 0,5-3-1 15,-2-3 1-15,0 1 0 0,-2 2 0 0,2-3 0 16,-3-4 1-16,3 4 0 0,-3 1 0 0,0 0 0 15,1-8-3-15,-1 8 0 0,0-6 0 0,0 6 0 16,-2-1-9-16,2-1 8 0,3-3-8 0,-2 2 8 16,-1-2-8-16,-2-3 0 0,5 5 0 0,-3-4 0 15,-3-1 18-15,1-4 2 0,2 4 0 0,-2-1 0 16,2-6-20-16,-2 7 0 0,0 1 0 0,-1-3 0 16,-2 5 0-16,0-3-17 0,0 8 3 0,0-3 1 0,-2 3 13 15,-1-3 0-15,0 7 9 0,1-2-9 16,-1 0 12-16,0-3-3 0,-2 6-1 0,2-3 0 0,-2-1 2 0,0 1 0 15,0-2 0-15,-3 4 0 0,-3-2-2 16,0 0 0-16,1 2 0 0,-1-2 0 0,-2 0 0 0,0 0-8 16,-3 4 12-16,3 1-4 0,-3 0-8 0,3-3 10 15,-3 7-10-15,3-2 10 0,2-5-10 0,0 8 12 16,3-4-12-16,-2 1 12 0,-1 0-12 0,1 0 0 16,-1 5 0-16,1-5 0 0,-1 0 0 0,0 0 0 15,-2 4 0-15,3-4 0 0,-1 0 0 0,3 0 0 0,-3 5 0 0,4-5 0 16,-1 0 0-16,0 0 0 15,2 4 0-15,-2-4 0 0,3 0 0 0,-3 0 0 0,6 5 0 16,-6-5 0-16,2 0 0 0,1 4 0 0,0-1 0 16,-1 1 0-16,1 3-10 0,2-2 10 0,-2-3 0 15,3 5-9-15,-4 5 9 0,1-3-8 16,0 1 8-16,2 1-8 0,-5-1-1 0,3 9 0 0,0-3 0 0,-1 0 0 16,1 1-5-16,0 4-1 0,2 2 0 0,-5 6 0 15,3-4 2-15,2 6 0 0,-5-3 0 16,3 3 0-16,0-1 1 0,-3 3 0 0,2-3 0 0,1 1 0 15,0-1-4-15,2 1 0 0,0-5 0 0,1 4 0 16,2-2-24 0,0-4-6-16,0-1-1 0,5-6-620 0,-2 4-124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20:18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11904 12254 1105 0,'-6'-4'48'0,"6"4"12"0,0 0-48 0,0 0-12 16,-2-5 0-16,-1-2 0 0,0 7 53 0,3 0 9 15,-2-3 2-15,-1-1 0 0,3 4-1 0,0 0 0 0,-5 4 0 16,5-4 0-16,-5 3 1 0,2 4 1 0,-2 0 0 0,2 0 0 15,0 0-17-15,1-2-4 0,-1 7-1 0,0-1 0 16,3-4-8-16,-5 10-2 0,2-3 0 0,1-5 0 16,2 5-7-16,-3 3-2 0,0-1 0 0,1 1 0 15,-3-3-7-15,5 2-1 16,0-2-1-16,0 1 0 0,-6-4 1 0,6 6 1 0,-2-3 0 0,-1 2 0 16,0-1-8-16,3-1-1 0,0-3-8 0,0 3 12 15,0 1-12-15,3-4 0 16,0 3 0-16,-1-4 0 0,1 2 0 0,0-1 0 0,-1-4 0 0,3 3 0 15,1 2 0-15,-1-5 12 0,0-3-3 0,3 3-1 16,0 0 0-16,3 1 0 0,-1-6 0 0,-2 5 0 0,6-7-8 16,-4 5 0-16,1-3 0 0,-1 0 8 15,1-2 0-15,2 0-8 0,-2 0 12 0,-1 0-4 0,4 0-8 16,-4 0 0-16,1 0 0 0,-1-2 0 16,3 0 0-16,-2-3 0 0,2 5 0 0,-2 0 8 0,-1-2-8 15,4-3 8-15,2 5-8 0,-3 0 8 0,3-2 10 0,0-6 2 16,-1 8 0-16,1-2 0 0,-2 2-20 0,1-5 8 15,-1 3-8-15,2-3 0 0,-1 5 0 0,4-2-9 16,-3 0-1-16,0-3 0 0,0-2 10 0,-1 5 0 16,1-3 0-16,-2 3 0 0,-1-6 0 0,0 1 0 15,-2 0 0-15,-1 5 0 0,1-5 0 16,-1 0 0-16,-2-3 0 0,3 3 0 0,-6 0 0 0,6 3 0 16,-6-3 0-16,3-5 8 0,-3 9-8 0,3-4 8 15,-3 0-8-15,1 0 8 0,-1-2 1 0,-2 2 1 0,-1-3 0 16,4 3 0-16,-4 0-2 0,1-2-8 15,0 2 12-15,-3-3-4 0,2 1-8 0,1-3 12 16,-3 3-12-16,0-1 12 0,0-4-3 0,0 5 0 16,0-5 0-16,0-3 0 0,0 3-1 0,-3 3 0 0,3-4 0 0,-2 1 0 15,2-2-8-15,-3 4 10 0,0-2-10 16,1 0 10-16,-1 0 7 0,0 2 2 0,-2-2 0 0,2 0 0 16,-2 4-19-16,2-4 8 0,-2 2-8 0,0 3 0 15,0-3 0-15,2 1-9 0,-2-1-1 0,-1 2 0 16,1 1 10-16,-3 2 0 0,3 0 8 0,0 0-8 15,-1 0 0-15,-2 4 9 0,0-4-9 0,0 7 0 16,-2-2 16-16,2-3-4 0,-3 5-1 0,-2 0 0 16,-3 0-11-16,0 0 8 0,-2 5-8 0,2-3 8 0,0 3-8 15,-2-3 0-15,2 1 0 0,0 4 0 16,0-2 0-16,-3-3 0 0,1 7 0 0,2-2 8 0,-3 0-8 0,4-4 0 16,-1 4 0-16,3 0 0 0,-3 0 0 0,2 0 0 15,1 0 0-15,0 0 0 16,0-2 0-16,-1 2 0 0,1 0 0 0,0 0 0 15,-3 0 0-15,3 0 0 0,-3-2 0 0,0 2 0 0,0-2 0 0,0 2 0 16,1-3 0-16,-1 3 0 0,0-2 0 0,0-3-11 16,3 5 11-16,-1-4-8 0,1 4-3 15,0-2 0-15,0-3 0 0,0 5 0 16,2-5-21-16,0 5-4 0,1 0 0 0,-1 0-1 16,3 1-85-16,0-1-17 0,0-3-3 0</inkml:trace>
  <inkml:trace contextRef="#ctx0" brushRef="#br0" timeOffset="20419.46">18373 12266 1785 0,'-6'2'79'0,"4"5"17"0,-1-4-77 0,0-3-19 16,3 0 0-16,0 0 0 0,0 0 126 0,8 0 22 0,0-7 4 0,3 2 0 15,2-7-68-15,0 3-15 0,1-1-2 0,-1-4-1 16,0 5-46-16,3-5-10 0,-3 2-2 0,3 0 0 15,-3 3 4-15,0 2 0 0,1-3 0 0,2 3 0 16,-1 0-4-16,-1 0 0 0,4 5 0 0,1-5 0 16,-1 7 5-16,1 0 1 0,-1 0 0 0,1 0 0 15,2 0 3-15,0 0 1 0,0 0 0 0,0 0 0 16,3 2-6-16,-5-2-2 0,2 5 0 16,-2-5 0-16,-4-5-2 0,1 3-8 0,3 2 12 0,-1 0-4 15,-2-2-8-15,5 2 0 0,-2-5 0 0,5 5 0 16,-3 0 0-16,3 0 10 0,-3-3-10 0,0 3 10 15,-2-4 10-15,4 8 1 0,-4-4 1 0,2 0 0 16,0 3-22-16,-2-3 0 0,-3 0 0 0,2 7 0 16,-2-7 0-16,-3 7 0 0,3-5 0 0,-3 3 0 15,3-3 0-15,-3 3 0 0,1 0 0 0,-1-5 0 16,0 7 0-16,0-7 0 0,3 7 0 0,0-7 0 16,-3 5 9-16,3-1-9 0,0-4 12 0,3 5-12 15,-4-3 11-15,1-2-11 0,0 5 10 0,0-3-10 0,0-2 9 0,2 0-9 16,1 0 8-16,0 0-8 0,-1-2 9 0,1 2-9 15,-4 0 10-15,4 0-10 0,-1-5 0 0,-2 5 0 16,3 0 0-16,-3 0 0 0,0-2 0 16,-1 2 0-16,1 0 0 0,0 2 0 0,0-2 0 0,0 0-8 15,3 0 8-15,-4 5 0 0,4-5 0 0,-6 2 0 0,0-2 0 16,1 0 0-16,-1 0 0 0,0 0-8 16,3 0-1-16,-3 0 0 0,0 0-1 15,1-2 0-15,-1-3 0 0,-3-2 0 16,1 5-84-16,-3-7-17 0,3-3-3 0,-4 2-1080 15</inkml:trace>
  <inkml:trace contextRef="#ctx0" brushRef="#br0" timeOffset="21783.96">19577 10378 1785 0,'0'0'159'0,"0"0"-127"0,-6 7-32 0,6-7 0 16,-2 2 139-16,2 5 21 0,-3 0 5 0,0 2 1 15,3-2-110-15,-2 1-21 0,-1 6-5 0,3-3-1 16,-5 4-29-16,2-1 0 0,-2 2 0 0,2 1 0 16,0 4 0-16,-2-2 0 0,3 4 0 0,-1 3 0 15,0-3 0-15,3 1 0 0,0-1 0 0,0 1 0 16,0-3 0-16,0-2 0 0,6 5 0 0,-4-8 0 0,1-2 0 0,2 0 12 16,0-4 0-16,3-1 0 15,0-4-12-15,3-3 9 0,-1-4-9 0,4-3 8 0,2-4-8 0,2-6 0 16,-2 4 0-16,0-10 0 15,2-3-60-15,-2 1-15 0,3-3-2 0,-3 2-1 16,0-2-6-16,-1-2-2 0,4 9 0 0,-6-2 0 0,0-2 65 16,1 4 13-16,1 0 8 0,-4 2-10 0,0 6 52 0,-1-3 10 15,1-1 3-15,-3 8 0 0,-3-2 4 0,3 2 1 16,-5 0 0-16,2 5 0 0,-5 2-20 0,0 0-4 0,0 0-1 0,0 0 0 16,0 9-7-16,0-2 0 15,-3 2-1-15,1 6 0 0,-4-6-15 0,4 5-4 0,-4 3 0 0,1-3 0 16,0 2-8-16,2 1 0 0,1-1 0 15,-1 0 0-15,0-1 0 0,3-6 0 16,0 5 0-16,3-4 0 0,0-3-9 0,2 0-4 0,3-5-1 0,0-2 0 31,0 5-22-31,2-10-5 0,1 3-1 0,2-5 0 16,-2-3 4-16,4 1 1 0,-1-3 0 0,2 3 0 16,-1-6 5-16,1 4 2 0,-2-3 0 0,1-1 0 0,-1 6 30 15,-4-5 0-15,1 5 0 0,-1-6 0 0,-2 6 32 0,0 2 4 0,-2 0 0 0,-1 2 0 16,-2 1-7-16,-3-4-1 0,0 8 0 0,0 0 0 15,0 0 7-15,0 0 1 0,0 0 0 0,-3 0 0 16,-2 5-36-16,2-2 0 0,0 1 0 0,-2 1 0 0,2 2 0 16,-2 0 0-16,2 2 0 0,1-1 0 0,-1 6 0 15,0-5 8-15,3 0-8 0,-2 6 10 0,4-6-10 0,-2 5 8 16,3-5-8-16,2 6 8 0,3-6-8 0,-2 5 12 16,-1-4-12-16,3-3 12 0,0 2-12 0,-3-2 10 15,3 2-10-15,0-2 10 0,0 1-10 16,0-1 12-16,-3-5-12 0,0 5 12 0,-2-7-12 0,-3 0 0 15,0 0 0-15,0 0 0 0,3 7 0 16,-6 0 0-16,0-5 0 0,1 6 0 0,-4-8-10 0,1 7-7 16,-3-7-2-16,3 0 0 15,-3 0-32-15,0 0-6 0,0-7-2 0,0 4 0 16,3-2-9-16,-3 3-3 0,3-5 0 0,-1 5 0 16,4-3-10-16,2-2-3 0,2-2 0 0,1 1 0 15,2-1 47-15,6 2 9 0,-3-2 1 0,5-1 1 0,0-2 54 16,1 3 12-16,1-5 1 0,4 5 1 0,2-1 21 0,3-4 4 0,0 7 1 0,0-5 0 15,-3 0-15-15,3 3-2 0,-1 0-1 0,1-5 0 16,-3 6-22-16,0-1-4 0,-5 0 0 16,3-1-1-16,-3-2-23 15,-6 5 0-15,1-2 0 0,-3 2 8 0,0 0-8 0,-6 2 0 0,1-2 0 16,-3 2 0-16,-3-4 0 0,1 7 0 0,-6-3 0 0,0 3 0 16,-3-3 0-16,-5 5 0 0,3-2 0 15,-3 2 0-15,-2 2 0 0,2-2 0 0,0 5 0 0,0-3 8 16,0 5 9-16,3 0 3 0,0-5 0 0,0 10 0 15,2-7-9-15,3 7-2 0,0-3 0 0,3 0 0 16,0 6-9-16,2-6 12 0,3 5-12 0,0-4 12 16,8 4 0-16,-3 0 1 0,3-3 0 0,3 1 0 15,-1 0-13-15,1-5 0 0,-1 2 0 0,6-1 0 16,3-4 0-16,-1-1-8 0,6-1-1 0,-3-4 0 16,1-5-35-16,-1-1-6 0,0-1-2 0,0-5 0 15,0-3-103-15,3-1-21 0,0-3-4 0,0-3-661 16</inkml:trace>
  <inkml:trace contextRef="#ctx0" brushRef="#br0" timeOffset="22016.62">20839 10133 1792 0,'2'-17'80'0,"1"10"16"0,-3 0-77 0,3 3-19 16,-6-3 0-16,0 2 0 0,3 3 147 0,0 2 25 15,-8-5 6-15,3 10 1 0,-6-3-73 0,1 5-14 0,2 2-4 16,-3 3 0-16,1 0-49 0,-3 9-11 16,2-2-1-16,0 9-1 0,-2 3-18 0,3 2-8 15,-1 4 8-15,0 3-8 0,1 3 0 0,2-4 0 0,0 9 0 0,3-4 0 16,-1 6 0-16,4-1 0 15,-4-2 0-15,6 0 0 0,-2 0-8 0,-1-7 8 16,3 5-10-16,-3-5 10 0,3-5 0 0,-2 5-9 16,2-5 9-16,0-6 0 0,0 1-20 0,0-6 2 0,0-8 0 15,-3-2 0 1,3-4-18-16,0 1-3 0,0-6-1 0,0-5 0 16,0 0-118-16,0 0-24 0,0 0-5 0,-5-2-788 0</inkml:trace>
  <inkml:trace contextRef="#ctx0" brushRef="#br0" timeOffset="22674.97">20555 10695 403 0,'-2'-31'17'0,"2"20"5"0,0-3-22 0,0-1 0 0,0-1 0 0,2 9 0 16,1-2 291-16,0-1 53 0,-1 3 12 0,4 0 1 15,2 0-197-15,0 5-40 0,2-1-8 0,1-1-2 0,-1 4-6 0,6 4 0 16,0-1-1-16,3-1 0 16,2 5-49-16,0 0-10 0,0 0-1 0,0 0-1 0,0-4-26 15,3 4-4-15,-5-5-2 0,2 5 0 16,-3-2-29-16,1-3-5 0,-6 3-2 0,3-3 0 31,-5-2-28-31,-1 0-6 0,3 0 0 0,-5 0-1 0,0 0 25 0,0-2 4 0,-8 2 2 0,8-5 0 16,-2 5 30-16,-6 0 0 0,5-7 0 0,0 5 0 0,-2-3 28 0,-1 3-2 15,1-5 0-15,0-1 0 0,-3 8 2 0,-3 0 0 16,3-7 0-16,0 7 0 0,0 0-3 0,0 0 0 16,0 0 0-16,0 0 0 0,-5 7-1 0,2-2-1 15,0-2 0-15,1 6 0 0,-1 3 1 0,1-3 0 0,-1 1 0 16,0 4 0-16,3-5-4 0,-2 5-1 15,2-4 0-15,-3-1 0 0,3 3-19 0,0-3 0 16,0-2 0-16,0-4 0 0,0-3 0 0,0 0 0 0,0 0 0 16,0 0-9-1,8 0-24-15,0-3-5 0,0-2-1 0,0-4 0 16,2 0-12-16,1-1-2 0,-1-2-1 0,4 3 0 0,-1 0 24 16,0 2 5-16,0-3 1 0,1 3 0 0,1 2 24 0,-4 1 0 0,2-1 12 0,-2 5-4 15,-3 0 29-15,0 5 7 0,0-3 0 0,0 0 1 16,-3 6 9-16,0-4 2 15,0-1 0-15,1 4 0 0,-1-5-22 0,3 5-4 0,-5-7-1 0,5 5 0 16,-3-3-20-16,3-2-9 0,-3-2 8 16,3-3-8-16,-3 5 0 0,3-7-17 0,0 2 2 0,3-6 1 15,-1-1-95 1,1-2-19-16,-3-3-4 0,5-4-1 0,-2 5-43 0,15-31-193 16,-13 23 183-16,1-7 108 0,-1 6 22 15,-3-6 4-15,4-2 0 0,-1 0 99 0,0 0 19 0,0-2 4 16,-2 7 1-16,0-1 48 0,-1 6 9 0,-2 4 3 0,0-2 0 0,-5 7-31 0,2 4-5 15,-2 3-2-15,-1 5 0 0,-2 2-23 0,0 0-5 16,-5 2-1-16,0 10 0 16,-3 0-28-16,2 11-5 0,-4 1-2 0,-1 9 0 0,3 2-29 0,0 7 0 15,-2 6 0-15,2-1 0 0,0 0 0 0,0-5 0 16,3 12 0-16,-1-7 0 0,1 2 0 0,2-2 0 16,1-7 0-16,2 5 0 0,0-12 0 0,0 0 0 15,2-2 0-15,1-8 0 16,2-2-110-16,1-2-15 0,2-5-3 0,0-4-1003 0</inkml:trace>
  <inkml:trace contextRef="#ctx0" brushRef="#br0" timeOffset="23277.41">22278 10425 3056 0,'0'0'68'0,"0"0"13"0,0 7 3 0,3 2 1 0,2-2-68 0,-2 2-17 0,2-1 0 0,-3 1 0 15,1 5 42-15,0-5 5 0,-1 8 1 0,1-5 0 0,-3-1-37 16,3 4-11-16,-3-1 0 0,2-5 0 16,-2 8 0-16,3-8 0 0,-3 5 0 0,3-5-12 0,-1-1 0 0,1-1 1 15,0 0 0-15,2-5 0 16,-3 5-28-16,4-7-5 0,-1 5-2 0,3-5 0 0,0 0 23 0,0-5 5 16,2-2 1-16,1 5 0 15,0-5-13 1,-1 0-2-16,-2-1-1 0,5 6 0 0,-2-5 21 0,0 0 4 0,-1 0 8 0,1 2-13 15,-1 1 13-15,1 1 0 0,-1-2 0 0,-2 10 0 16,3-5 0-16,-3 3 10 0,0-3-2 0,0 4 0 0,0-1 34 16,-3-1 6-16,0 5 2 0,1-2 0 0,-6-5-28 15,5 2-6-15,-5-2 0 0,0 0-1 0,0 0-15 0,0 0 0 0,0 0 0 0,0 0 0 16,5 0-13-16,-5 0-3 0,5 0 0 0,-2-7 0 31,2 0-22-31,-2 2-5 0,2-7-1 0,-2 10 0 0,2-5 20 0,-2 0 3 0,-3 7 1 0,3-2 0 16,-3 2 20-16,0 0 0 0,0 0 0 0,5 0 8 15,3 0-8-15,-3 2 0 0,-5-2 9 0,5 0-9 16,3 0 0-16,-8 0 0 0,6 0 0 0,-6 0 8 16,5 0-8-16,-2 0 0 0,2 0 0 0,0-2 8 15,0-3-48-15,-2 3-10 16,0-5-2-16,2-1 0 0,-2 1-104 0,2-2-20 16,0 2-5-16,-2-5-803 0</inkml:trace>
  <inkml:trace contextRef="#ctx0" brushRef="#br0" timeOffset="24051.88">22998 9919 2113 0,'10'-7'93'0,"-5"7"20"0,1 0-90 0,2 0-23 0,-6 0 0 0,4 7 0 0,-1 2 113 0,-2 10 19 16,-1 0 3-16,-2 4 1 0,-5 8-58 0,2 2-11 16,-5 5-3-16,0 2 0 0,-2 2-16 0,-1 5-3 15,1 5-1-15,-4-5 0 0,4-3-26 0,-6-1-6 16,3-8 0-16,0 5-1 0,-1-7-11 0,-2 2 0 15,6-7 0-15,-1 3 0 0,-5-7 0 0,8-3 0 16,0-3 0-16,1-1 0 0,1-3-24 16,1-5 2-16,8-1 1 0,-3-8 0 15,0 0-34-15,5-8-6 0,3-1-2 0,5 0 0 16,0-8-26-16,1-4-6 0,1-2-1 0,1 4 0 0,0-2 62 0,0 4 12 0,0 1 2 16,-3-1 1-16,3 3 56 0,0 5 11 0,0 2 3 15,0 0 0-15,2 4 20 0,-2-2 4 0,3 10 1 0,-1-2 0 16,1 4-16-16,-4 0-2 0,-1 0-1 15,2 2 0-15,-3-2-25 0,0 3-4 0,0-1-2 0,0-2 0 16,-2 0-26-16,0 2 0 0,-1-1 0 0,1-1 0 16,-1-5 0-16,-2 3-11 0,0-3 11 0,0-2-12 15,-2-2-8-15,-1-3-3 0,-5 5 0 0,2-5 0 32,1-2-33-32,0 0-6 0,-3-2-2 0,-3 2 0 15,3-3 10-15,-3-2 2 0,1 5 0 0,-3-2 0 0,-1 0 52 16,-2-1 0-16,3-2 0 0,0 8 12 0,-1-1 0 0,1-2 1 0,0 5 0 0,2-3 0 0,-2 5 31 0,5 0 7 15,-3 0 1-15,1 7 0 0,-1 0-8 0,0 7-2 16,3-2 0-16,3 2 0 16,0 0-22-16,-1 3-4 0,4-1 0 0,1 1-1 0,1-1-15 0,0 0 9 15,-2 6-9-15,4-8 8 0,-2-5-8 0,3 1-12 16,-1-3 2-16,4-5 1 16,-4 5-31-16,3-7-7 15,1-2-1-15,-1-3 0 0,3 0-12 0,2-2-4 0,-2-5 0 0,3 3 0 16,2 0 6-16,3-1 1 0,-3-2 0 0,0 1 0 0,-3-1 42 0,4 3 15 15,-4-1-9-15,1 3 9 0,2 0 31 0,-5 0 11 0,0 2 2 16,-1 1 1-16,-1 4 19 0,-4 0 3 16,-2 0 1-16,0 0 0 0,0 0-13 0,0 4-3 0,-3 1 0 15,-2 0 0-15,0-3-25 0,-1 5-6 0,-2-7-1 16,0 9 0-16,-2-1-12 0,2 1-8 16,-3-4 8-16,0 2-8 0,3-5 0 0,0-2-15 15,0 0 3-15,0 0 0 16,0 0-26-16,0 0-5 0,0 0-1 0,6 0 0 15,2 0 10-15,-3-7 2 0,3 5 0 0,0-3 0 16,0 0 0-16,0 1 0 0,0 1 0 0,-1-2 0 16,1 3 51-16,3 2 10 0,-3-5 3 0,-3 10 0 0,3-5-7 0,0 2-1 15,-3 3 0-15,1-2 0 0,2 6 19 0,-3 5 3 0,3-5 1 0,-3 6 0 16,-2 1-29-16,2 0-6 0,-2 1 0 0,-1-3-1 16,1 7-11-16,0-2 10 0,-1-2-10 0,-2-1 10 15,3-2-10-15,0-5 0 0,-3 6-12 0,0-6 12 16,2-2-124-16,1 0-16 0,-3-7-4 0</inkml:trace>
  <inkml:trace contextRef="#ctx0" brushRef="#br0" timeOffset="25471.49">21823 11525 403 0,'0'0'17'0,"0"0"5"0,0 0-22 0,0-2 0 0,-3-5 0 0,1 0 0 16,-1-3 487-16,0 1 93 0,1-3 18 0,-6 3 4 16,2-1-443-16,-2-1-89 0,-2 1-18 0,-1 3-3 15,1 7-26-15,-6-2-6 0,-5 2-1 0,2 2 0 16,-2 5 19-16,0 0 3 0,-3 3 1 0,0 6 0 15,0-2-24-15,1 3-5 16,1 6-1-16,1-6 0 0,3 6-9 0,2-6 8 0,3 6-8 0,-1-6 8 0,6 4-8 16,3-7 0-16,0-2 0 0,5 2 0 15,2-5 0-15,4-2 0 0,2 0 0 0,5-4-11 16,3-3-23-16,2-3-5 0,4 1-1 16,1-5 0-16,1 0 16 0,5 0 4 0,-2-7 0 0,-3 4 0 0,2 3 6 0,-2-2 2 15,-3-5 0-15,0 4 0 0,-2 1 12 0,-1 2 0 16,1-3 0-16,-1 3 0 0,-2 0 13 15,0 0 6-15,-3 5 1 0,3-3 0 0,-3-2-8 0,1 7-2 16,-1 0 0-16,-3 0 0 0,-2 0-10 0,0 0 0 0,0 5 0 16,-3-3 8-16,1 5-16 0,-4 0-4 0,4 0-1 0,-4 3 0 15,4-3-7-15,-4 2 0 0,1 1-1 16,2-3 0 0,0 0-14-16,3 0-2 0,0-5-1 0,0 5 0 0,3-2 11 15,2-3 3-15,0-2 0 0,1 5 0 16,-1-5-7-16,3-5-1 0,-3 5 0 0,0-7 0 0,3 0 20 0,-3 5 3 0,0-8 1 15,1 3 0-15,-1-7-4 0,0 5 0 0,3-5 0 16,-3 2 0-16,0-2 12 0,1 0 0 0,-1 4 0 0,-2-4 0 16,-1 5 0-16,-2-5 12 0,0 4-2 0,-5 1-1 15,2-3 34-15,-5 3 6 0,0 2 2 0,0 0 0 16,-5-3 4-16,-1 3 1 0,-2 0 0 16,0 5 0-16,-2-5-29 0,-1 7-6 0,1 0-1 15,-4 0 0-15,1 7-12 0,3-5-8 0,-1 5 8 0,0 0-8 16,1 3 0-16,-1 4 0 0,1-5 0 0,2 5 0 15,0 3 0-15,0-3 0 0,3 2 0 0,-1 1 0 0,4-3 0 0,-1 0 0 16,3-2 0-16,3-5-8 0,2 2 0 16,-2-2 0-16,2-2 0 0,3-3 0 0,0-2-4 15,0-7 0-15,0 5 0 0,5-10 0 16,-3 0-25-16,4-2-6 0,2-5-1 0,-1-2 0 16,4-2-8-16,0-1-3 0,-1 1 0 15,3-8 0-15,-2 5 27 0,2 0 4 0,-3-2 2 0,1 5 0 16,-3-1 22-16,0-2 0 0,-3 0 0 0,0-2 0 0,-5 5 50 0,3-1 11 15,-6 8 3-15,-2-3 0 0,2 5 3 0,-2 0 1 16,-6 7 0-16,0 4 0 0,1-1-8 0,-6 4 0 16,0 4-1-16,0 3 0 0,-3 3-34 0,1 4-6 0,-4 5-2 15,4-3 0-15,2 8-8 0,-3-1-1 16,1 5-8-16,-1-2 12 0,3 0-12 0,6 5 0 16,-4-3 0-16,4 0 0 0,2 3-11 0,2-3 11 0,1-5-10 0,2-4 10 31,3 5-69-31,3-3-8 0,-1-5-2 0,4-4 0 15,1 2-46-15,4-4-10 0,2-3-1 0,0-7-1 16,0 4 14-16,1-4 3 0,1-4 1 0,1-3 0 16,3 2-5-16,-1-7-2 0,1 5 0 0,-1-5 0 0,3 1 93 0,-5 1 18 15,0 1 4-15,-6 2 1 0,1-3 117 0,-3 1 23 0,-3-3 5 16,-3 5 1-16,-2 2 38 0,-2-2 8 0,-4 0 2 0,1 0 0 16,-3 0-80-16,-3 0-16 0,-2 0-4 0,0 5 0 15,-3-5-48-15,-3 4-9 0,-2-1-3 0,0 4 0 16,-3-3-3-16,-3 3-1 0,1 0 0 0,-3 3 0 15,5 1-20-15,-3 3 0 0,3-2 0 0,1 7 0 16,1-3-21-16,1 1-9 16,3 4-2-16,-1-5 0 0,3 5 32 0,3-4 0 0,-1 4 0 0,4 0 0 0,2-2 20 15,-3-1 9-15,6-6 3 0,-1 2 0 0,4 0-32 16,2 0 0-16,0-7 0 0,5 0 0 16,0-7-20-16,3 0-9 0,2 0-3 0,6-2 0 0,0-5 20 0,0-3 3 15,-3-6 1-15,3-1 0 0,2 1-7 0,1-3-1 16,-3 2 0-16,-1 1 0 15,-4-3-19-15,-1-2-4 0,1 4-1 0,-3-2 0 0,-3 0 16 16,0-2 4-16,-2 5 0 0,-3 4 0 0,0-2 20 0,-3 4 8 0,-2 1 0 16,-1-1 0-16,1 3 29 0,-3 5 6 15,0 2 1-15,-3 0 0 0,3 7-10 0,-8 4-2 0,0-1 0 0,3 6 0 16,-3 5 7-16,0 0 1 16,0 3 0-16,-2 2 0 0,2 4-32 0,0 5-8 15,0-2 0-15,0 2 0 0,3 1 0 0,-3 1 0 0,3 3 0 16,2 5-8-16,-2-5 8 0,5 0 0 0,0-3 0 0,2 1 8 15,1-5-8-15,2-3-12 0,0 1 4 16,3-3 0 0,0-7-45-16,0-2-9 0,3-5-2 0,-1 0 0 15,4-5-153-15,-1-2-31 0</inkml:trace>
  <inkml:trace contextRef="#ctx0" brushRef="#br0" timeOffset="25733.38">23585 11088 2948 0,'0'0'65'0,"-8"9"14"0,0-2 2 0,0 3 1 0,-2-1-66 0,-1 5-16 0,-8 7 0 0,4-2 0 16,-4 5 0-16,1-1 0 0,-4 1 0 0,1 6 0 15,0 1-22 1,-5 4-8-16,-1 5-2 0,-2 5 0 0,0 2 16 0,0 0 4 0,-3 2 0 0,0 1 0 0,1-3 12 0,1 0 0 15,7 4 0-15,1-8 10 0,1 4-10 0,5-7 0 16,1-3 0-16,1-4 0 16,4-2-89-16,-1-8-20 0,6-4-4 0</inkml:trace>
  <inkml:trace contextRef="#ctx0" brushRef="#br0" timeOffset="26946.09">23707 11685 2415 0,'0'0'53'0,"5"-2"11"0,3 2 3 0,-3 0 1 0,3-7-55 0,0 0-13 15,-3-3 0-15,1 3 0 0,-1-2 19 0,0-5 1 16,1 2 0-16,-4-2 0 16,3-3-40-16,-2 3-8 0,-3 0-2 0,0 2 0 0,0 1 30 0,0 1 0 0,-3 3 0 0,1 0 0 15,-1 5 16-15,1-5 10 0,2 7 2 0,-6 4 0 16,-2-1-15-16,0 4-2 0,-2 2-1 0,-1 1 0 16,-2 4 5-16,0 7 1 0,0-2 0 0,2 4 0 15,-2-2-16-15,2 3 0 0,1-5 0 0,-1 4 0 16,6-2 0-16,2-2-10 15,-2-2 2-15,2-1 0 0,0-2 0 0,3 0 0 0,0-4 0 0,6-3 0 16,-1-5 16-16,3-2 3 0,3-2 1 0,4-5 0 0,1-7-12 16,3-3 8-16,-1 1-8 0,3-3 8 15,-2-2-8-15,0-5 0 0,-1-2 0 0,1-5-11 16,-4 2-7-16,1-2-2 0,-2 3 0 0,1-3 0 0,1 0 0 0,-2 2 0 16,-1 1 0-16,-3 6 0 15,1 1 42-15,-3 6 8 0,-3 1 2 0,0-1 0 0,-2 3 22 0,-3 7 5 16,0-2 1-16,0 2 0 0,-3 4-4 15,-2 3-1-15,0 3 0 0,-3-3 0 0,0 7-30 0,-3 2-5 16,3 5-2-16,-2 3 0 0,-1 6-18 0,-2 1 0 16,5 6-8-16,-2 1 8 0,2 2-9 0,0 0 9 15,0 4-8-15,2-4 8 0,1 0 0 0,3-2 0 16,-1-1 0-16,0-4 0 0,3-2 0 0,3-1 0 16,0 1 0-16,2-8-8 0,0 5 8 0,3-4-13 0,3-8 5 15,-1 5 8 1,1-11-33-16,2 4 1 0,6-7 0 0,-4-3 0 15,7-4 4-15,-4 0 2 0,6-2 0 0,-3-5 0 16,3 4-13-16,-3-6-2 0,3 2-1 0,-6-3 0 0,1 3 21 0,-1-2 4 0,-4 2 1 0,-1-3 0 16,0 1 41-16,-2 6 9 0,-6-4 2 15,0 5 0-15,1-5-36 0,-4 7-19 0,1-3 3 0,-3 1 0 16,-3 2 48-16,-2 0 9 0,0 0 3 0,-1 7 0 16,-4 0-20-16,2-3-3 0,-5 6-1 0,-1 1 0 15,-2-1 10-15,3 6 2 0,-3-2 0 16,1 7 0-16,1-4-32 0,-2 6 0 0,3 3-13 0,0-3 4 15,2 3 9-15,1-2 11 0,2 6-3 0,3 1 0 16,2-8-8-16,3 8 0 0,3-8 0 0,-1-2 0 0,3 3 8 16,3-3-8-16,0-5 12 0,3-2-4 15,2-4-8-15,3 1-9 16,0-4 9-16,2-4-13 0,1-6 13 0,-1 3 0 0,1-5 0 0,2-2 0 16,-2-7-35-16,2 2-4 0,0-4-1 0,0-1 0 15,0 1 13-15,3-8 3 0,0 1 0 0,0 1 0 16,2-6-7-16,-2 2-1 0,0-4 0 0,-6 4 0 15,1-3 52-15,-3 1 9 0,0 2 3 0,-3 3 0 0,-3 6-10 0,-2 1-2 16,0 6 0-16,-5 1 0 0,2-1 20 0,-5 3 3 16,0 5 1-16,-2 2 0 0,-4 7-13 0,-2 0-3 15,-2 0 0-15,-1 7 0 0,-2 2-8 0,0 5-3 0,2 3 0 16,1 6 0-16,-4 1-7 0,1 6-2 16,3 1 0-16,-4 4 0 0,4 5-8 0,-1-2 0 15,1 6 9-15,4-1-9 0,1-3 11 0,2 0-3 0,3 0 0 0,0 0 0 16,3-3-8-16,2-4 0 15,6-2 0-15,-1-1 0 16,1-6-52-16,2-5-8 0,1-5-3 0</inkml:trace>
  <inkml:trace contextRef="#ctx0" brushRef="#br0" timeOffset="36256.67">20040 7649 1209 0,'-19'5'108'0,"11"-3"-87"0,-2 5-21 0,2 1 0 16,-3-1 237-16,0 2 43 0,3 5 9 0,1 3 2 15,-1-1-183-15,0 5-36 0,0-2-7 0,2 12-1 0,1-6-53 16,0 11-11-16,2-1 0 0,1 5 0 0,2 0 0 0,-3 7 0 16,-2-7 0-16,2 7 0 0,3 0 0 0,-3 0 0 15,3 0 0-15,3-5 0 0,0 1 0 0,2-8-9 16,5 3 9-1,1-12-8-15,0 2 8 0,2-5 0 0,0-4 0 0,3-2 0 0,0-1 20 0,2-9-1 16,4 0 0-16,-1-7 0 0,0-7 25 0,0-2 4 0,3-5 2 16,2-10 0-16,1-2-36 0,5-7-14 15,-1-7 11-15,-2-4-11 16,-2-3 0-16,-1-3 0 0,1-4-8 0,-9 0 8 0,-2-2 0 0,-3 1 0 0,-2-1 0 0,-3 0 0 16,-8 1 0-16,0 8 0 15,-8 0 0-15,3 5 0 0,-9 2 0 16,-1 2 8-16,-1 8-8 0,-5 2 12 0,-3 4 0 0,0 5-1 0,0 3 0 0,-2-1 0 15,2 10-11-15,-3 3 0 0,1 4 0 16,-1 4 0-16,1 3 0 0,-3 0 0 0,0 3-12 0,2 4 12 16,4 2-11-16,-1 1 11 0,3-1-8 15,2 6 8-15,0-6-16 0,4 0 1 16,1 1 1-16,6-1 0 16,1-1-114-16,7-6-22 0,0 5-5 0,5-5-887 0</inkml:trace>
  <inkml:trace contextRef="#ctx0" brushRef="#br0" timeOffset="36528.39">20921 7435 2833 0,'0'0'62'0,"-6"7"13"0,-2 0 2 0,-2 3 3 0,-1 4-64 0,-2 0-16 0,-3 5 0 0,0 2 0 0,-5 3 35 0,0 1 3 15,-6 8 1-15,-2 7 0 0,3-2-31 0,2 9-8 16,-2 2 0-16,4 6 0 0,4 1 0 0,-1 7 0 16,6 1 0-16,-3-1 0 0,6 8 0 0,2 0-8 15,0-1 0-15,5 1 0 16,6-8-20-16,2 3-3 0,0-5-1 0,9 3 0 16,-1-8 0-16,3-2 0 0,8-4 0 0,2-3 0 15,6-7-71-15,5 0-14 0,3-3-3 0,-1-6-968 16</inkml:trace>
  <inkml:trace contextRef="#ctx0" brushRef="#br0" timeOffset="37092.31">21714 7574 2559 0,'-2'0'56'0,"-9"2"12"0,-5 8 3 0,0-3 1 0,-2 5-58 0,-3-1-14 0,0 6 0 0,-3-1 0 16,3-2 0-16,-1 8 0 16,1-4-9-16,0 4 9 0,3-4-13 0,4 4 3 0,-2-4 1 15,6 4 0 1,2-4-27-16,3 4-4 0,-1-6-2 0,4 0 0 0,-1 1 26 0,6-1 4 0,2 3 2 0,0-7 0 15,3 4 18-15,3 1 3 16,2-3 1-16,3 0 0 0,2 0 12 0,4-2 4 0,-7 2 0 0,4-4 0 16,2 4-10-16,-2-5-2 15,-3 0 0-15,-1-1 0 0,1-1-16 0,-5 2 10 0,-3-2-10 16,-3 0 8-16,-2-5-8 0,-1 5 0 0,-4 1 0 0,-6 1 0 16,-3-2 0-16,1 0 0 0,-4 2 0 0,-4 6 0 15,-6-6 0-15,0 5 0 16,-2 0 0-16,-3-2 0 0,2 2 0 0,1 3 0 0,2-6 0 0,3 1 0 15,-3 5-10-15,3-6 10 0,2 1 0 16,-2 0-9-16,5-3 1 0,0 1 0 16,3-3 0-16,3-5 0 0,2 5-122 15,5-7-24-15,3 0-5 0,0 0-786 0</inkml:trace>
  <inkml:trace contextRef="#ctx0" brushRef="#br0" timeOffset="37393.94">21767 8037 2602 0,'0'0'57'0,"3"-2"12"0,2-5 3 0,-2 5 1 0,2-5-58 0,0 0-15 16,3-1 0-16,-2 1 0 0,2 5 80 0,0-5 12 16,-3 0 4-16,3 5 0 0,-3-5-77 0,0 4-19 15,1-1 0-15,2 1 0 0,-3-2 0 0,0 3 0 0,0 0 0 0,1-3 0 32,2 5-22-32,-3-2-8 0,0 2-2 0,3 0 0 0,-2 0 20 0,-1 0 3 15,0-5 1-15,0 5 0 0,1 5 8 0,-4-3-8 0,6 3 8 16,-2-1-8-16,-1 4 8 0,-3 1-12 15,1-2 12-15,-3 7-12 0,0 0 12 0,0-2 0 0,0 2 0 16,0 3 0-16,-3-1 0 0,1 0 0 16,2 3 0-16,0-2-8 0,-3-1 8 0,3 1 0 0,0-3 0 15,0-2 0-15,0 2 0 0,3-5-8 0,-3 5 8 16,5-4-8 0,-2-6-34-16,2 1-6 0,0-5-2 0,3 0 0 15,0-9-174-15,3 2-36 0</inkml:trace>
  <inkml:trace contextRef="#ctx0" brushRef="#br0" timeOffset="38100.61">22111 7600 2026 0,'0'0'44'0,"-2"-2"10"0,2 2 2 0,0 0 1 0,-3-5-45 0,3 5-12 0,0 0 0 0,0 0 0 16,0 0 53-16,0 0 9 0,0 0 2 0,0 7 0 0,3 2-42 0,2-2-8 15,0 8-2-15,-2-6 0 0,5 5-12 0,-3-5 0 16,3 6-12-16,0-1 12 0,0-3-8 0,0 6 8 15,0-1 0-15,-3-2 0 0,3 8 0 0,-3-4 0 16,1-1 0-16,-4-1 0 0,3-1 0 0,1 1 0 16,-1-2-11-16,0 0 11 15,-2-2-10-15,2 9 10 0,1-2 0 0,-4 0-9 16,1 0 9-16,0 2 0 16,2-5 0-16,0 3 0 0,-2-3 0 0,5-1 9 0,-3 1-9 0,3-2 0 15,0 0 9-15,0-2-9 0,0 2 0 0,0-4 9 0,0 4-1 0,0 0-8 0,-3-2 12 0,3 2-4 16,-3-5 8-16,-2 5 0 15,-3 0 1-15,0-2 0 0,-6 2 11 0,4 0 3 16,-4-2 0-16,-1 2 0 0,-4-4-31 0,0 1 0 16,1-1 0-16,-1-8-10 0,1 5 10 15,-1 0 11-15,3-4-3 0,-2 4 0 0,2-7-8 0,0 4 0 16,-3-4 0-16,3 0 0 0,3 0 0 16,0-4 0-16,-3 4 0 0,2-3 0 0,1-1 8 0,0 4 0 0,5 0 0 0,0-5 0 15,0 5-8-15,2-5 8 0,4-2-8 0,2 5 8 16,5-5 4-16,5 0 0 0,4 0 0 0,7-1 0 15,5-1 4-15,3 0 2 0,3-5 0 0,-1 4 0 16,1-4 3-16,0 2 1 0,0-2 0 0,2-2 0 0,0-1-22 16,3 1-13-16,-3-3 1 0,1 0 1 15,-3 3 11-15,-3-5 16 0,-6 2-4 0,-2-2-1 0,-2 2-11 16,-3-2 0-16,-6-3 9 16,-2 1-9-16,-3-1 15 0,1 0-2 0,-9 6 0 15,0-4 0-15,-2 4 35 0,-3-3 6 0,-6 6 2 0,4-1 0 0,-6 7-29 16,-3-1-6-16,1 3-1 0,-4 0 0 0,-1 7-20 15,-1 0 0-15,0 0 0 0,-3 7 0 0,-2 2 0 16,5-1-12-16,-2 8 12 0,2 0-12 0,3 1 12 0,-1 4-8 16,4 3 8-16,-1-6-8 0,6 6 8 0,2-1 0 15,3 1 0-15,6-1 0 0,-1 1 0 0,8 0 0 16,0-3 0-16,6-2 0 0,2-3 13 0,0 0 2 16,3-1 0-16,0 1 0 0,0-4 2 0,2 0 1 15,1-5 0-15,2 2 0 0,0-2-9 0,3-2-1 0,-1-3-8 16,-2 0 12-16,-2 3-12 0,-3-5 0 0,-3 0 0 15,-3-5 0-15,1 3 0 0,-6 0 0 0,-2-3-11 0,-3-2 11 32,-6 2-93-32,-2-6-11 0,-2 3-3 0,-6-3-757 0,-3-1-151 15</inkml:trace>
  <inkml:trace contextRef="#ctx0" brushRef="#br0" timeOffset="38328.07">23246 7489 2790 0,'16'-2'124'0,"-5"4"24"0,5 3-118 0,2 0-30 0,3 2 0 0,3 7 0 15,3 2 61-15,2 8 7 0,0 2 0 0,5 4 1 16,1 8-46-16,-6 0-10 0,2 4-1 0,-4 7-1 16,-3 6-11-16,-3 6 0 0,-5-3-12 0,-6 11 12 15,-7-3 0-15,-3-3 0 0,-8 8 0 0,-8-3 0 0,0-2-13 0,-8-5 1 16,-2-2 1-16,-6-5 0 15,-2 2-58-15,-3-4-12 0,-5 0-3 16,-3-5-760-16,-8 0-153 0</inkml:trace>
  <inkml:trace contextRef="#ctx0" brushRef="#br0" timeOffset="38617.75">21757 7743 1843 0,'5'0'164'0,"0"-2"-132"0,1-3-32 0,2 3 0 16,-1 0 234-16,7-3 40 0,-4 5 8 0,6-2 2 0,-3-3-212 0,1 5-43 15,-1 0-8-15,0 0-1313 16</inkml:trace>
  <inkml:trace contextRef="#ctx0" brushRef="#br0" timeOffset="72963.23">16335 11476 288 0,'-8'0'25'0,"3"0"-25"16,5 0 0-16,-2-5 0 0,-4 3 108 0,1-5 17 15,0 4 3-15,2-1 1 0,-2-3-53 0,2 4-12 16,-2-4-1-16,2 7-1 16,3 0-38-16,-5-7-8 0,0 5-2 0,2-5 0 0,3 7 5 0,0 0 1 15,-5-3 0-15,5 3 0 16,-3-4-40-16,3 4-8 0,0 0-2 0,-3-7 0 0,3 7 50 16,0 0 9-16,-2 0 3 0,2 0 0 0,-6-3-32 0,6 3 0 15,0 0 0-15,0 0 0 16,0 0 0-16,0 0 0 0,0-7 0 0,0 7 0 0,-2-7 11 15,2 7-11-15,0-2 12 0,0 2-12 0,2-5 28 0,-2 5-2 0,0 0 0 0,0-2 0 16,3-5-26-16,0 7 0 16,-3 0 0-16,2-7-356 15,1 7-77-15</inkml:trace>
  <inkml:trace contextRef="#ctx0" brushRef="#br0" timeOffset="80539.72">11986 11304 403 0,'0'0'36'0,"0"0"-36"0,-3 0 0 0,3 0 0 15,-5 0 291-15,5 0 51 0,-3 0 10 0,3 0 3 16,-5 0-207-16,5 0-42 0,0 0-8 0,0 0-2 16,0 0-65-16,0 0-14 0,0 0-2 0,0 0-1 0,0 0-14 0,0 0 9 15,0 0-9-15,0 0 8 16,0 0-8-16,0 0 0 0,8 0 0 0,0 0 0 15,0 0 0-15,-3 0 0 0,3 0 0 0,0-2 8 16,0 2-8-16,2-5 10 0,1 5-10 0,-1 0 10 16,1 0 1-16,0-2 0 0,2-1 0 0,0 3 0 15,3-4 4-15,0 4 1 0,5 0 0 0,-3 0 0 16,4 0-4-16,-1 0 0 0,0-3 0 16,0-1 0-16,3 4-3 0,0 0-1 0,2 0 0 15,1 0 0-15,-3 0-8 0,-1 0 0 0,-2 0 0 0,6-3 0 0,-3 3 0 16,2-4 0-16,3 1 0 0,3 3 0 0,2-2 0 15,4-3 0-15,-4 5 0 0,3 0-11 0,-3-2 11 0,-2-3 0 16,0 5 8-16,0 0-8 0,2 0 0 0,3 0-12 16,0 0 2-16,0 0 0 0,0 0 10 0,0 0 0 15,-2 0 0-15,2 7 8 0,-6-7 3 0,1 5 1 0,0-3 0 16,-3-2 0-16,3 7 1 0,-1-4 1 0,1 1 0 16,0-1 0-16,2 1-14 0,1-1 8 0,-1-1-8 0,3-2 0 15,-2 5 11-15,-1-3-11 0,-2-2 12 16,2 5-12-16,3-5 8 0,-2 0-8 0,4 0 0 0,-2 0 0 15,0 0 0-15,3 0 0 0,0-5 0 0,-3 5 0 16,-3 0 0-16,3 0 0 0,-2 0 0 0,-1-2 0 16,0 2 0-16,1 0 0 0,-1 0 0 0,1-5 0 15,-4 5 0-15,4 0 0 0,-1 0 0 0,1 0 0 16,-6-2 8-16,-3 2-8 0,1 0 0 0,2 0 0 16,-3 0 10-16,6 0-10 0,-3 0 8 0,3 2-8 15,-3-2 12-15,3 0-2 0,-1 0-1 0,1 0 0 16,-3 0-1-16,3 0-8 0,-6 0 12 0,-2 0-4 0,3 0 4 15,-1 0 0-15,1 0 0 0,4 0 0 0,-2 0-12 0,1 0 0 16,-1 0 0-16,2 0 0 16,1 0 0-16,0 0 0 0,0 0 0 0,-3 0 0 0,0 0 0 15,-3-2 0-15,1 2 0 0,2 0 0 0,-3-3 0 0,6 3 0 16,0-4 0-16,-3 4-11 0,3 0 11 0,-1 0 0 16,1-3 0-16,0 3 0 0,0-4 0 15,-3 4 0-15,-3 0 0 0,3 0 0 0,-2 0 0 16,-1 0 0-16,3 0 0 0,0 0 0 15,3 0 0-15,0 0 0 0,0 0 0 0,-1 0 0 0,1 0 0 0,0 0 0 0,-6 0 8 16,1 4-8-16,-1-4 0 0,1 3 0 16,2-3 0-16,-3 4 0 0,3-4 0 0,3 3 0 0,3-1 0 15,-4-2 0-15,-7 5 0 0,5-3 0 16,3-2 0-16,0 5-8 0,-6-3 8 0,1-2 0 16,-1 5 0-16,-2-3 0 0,2 1 0 0,1-3 0 0,-1 0 0 15,3 4 0-15,6-1 0 0,-6-3 0 0,-3 0 0 0,6 0 0 16,3 0 0-16,-6 0 0 0,0 0 0 0,-3 0 0 15,1 0 0-15,-1 0 11 0,1 0-3 0,-1 0 0 16,-2 0-8-16,2 0 0 0,1 0 0 16,-1 0 0-16,1 0 0 0,-1 0 0 0,9-3 0 0,-4-1-11 15,-2 4 11-15,1 0 0 0,-1 0 8 0,-3-3-8 16,1 1 0-16,-1 2 0 0,-2-5 0 0,0 5 0 16,-1-2 0-16,4-3 0 0,-1 5 0 15,-2-7-12-15,3 7 12 0,-1-2 0 0,1-1 8 0,-1-1-8 16,-2 1 0-16,0-1 0 0,-3 4 0 0,0-3 0 15,-3-1 0-15,1 1 0 0,-3 3 0 0,2-2 0 0,-2-3 0 0,0 5 0 16,-3-2 0-16,3-3 0 0,-3 3 0 16,3 2 8-16,0-3-8 0,-3-1 0 0,3 4 0 15,-2 0 0-15,-4 0 0 0,1 0 0 0,-1 0 0 16,-2 0 0-16,-2 0 0 0,-1 0 0 0,-5 0 0 0,0 0-12 16,0 0 12-16,0 0-12 15,0 0-114-15,0 0-23 0,0 0-5 0,-5 0-1 0</inkml:trace>
  <inkml:trace contextRef="#ctx0" brushRef="#br0" timeOffset="82987.13">12380 10347 1566 0,'0'0'69'0,"0"0"15"15,0 0-68-15,0 0-16 0,0 0 0 0,0 0 0 0,0 0 112 0,0 0 20 16,0 0 3-16,0 0 1 0,0 0-65 0,0 0-13 16,-3 0-2-16,3 0-1 0,0 0-37 15,0 0-7-15,-2-7-2 0,2 7 0 0,-3-2-9 0,-2 2 0 16,-1 0 0-16,-4 0 0 0,-1 2 0 0,1 5-12 16,-1 0 2-16,0 0 1 0,-2 0-12 0,3 3-3 15,2-1 0-15,0-2 0 0,-3 7 24 16,6-7-9-16,0 3 9 0,2-3 0 0,-2 0 0 0,2 2 0 15,3-7 0-15,0 5 0 0,0 1-9 0,3 1 9 16,2-2 0-16,0 0-9 0,1 2 9 0,-1-1 0 16,3 1 0-16,2-2 0 0,1 0 0 0,2 0 12 0,-2 0-4 0,2 3 0 15,0-3-8-15,0 0 12 0,-5 0-4 0,3-3 0 16,-3 3-8-16,0 1 9 0,0 1-9 0,-3-2 10 16,0 0-2-16,-2 2-8 0,0-1 12 0,-3 3-4 15,-3-1-8-15,0-1 8 0,1 0-8 0,-4-1 8 16,-4 6-8-16,2-5 0 0,0 0 0 0,0-1 0 31,0 3-27-31,0-1-7 0,0-3-2 0,3-3 0 0,2 4 16 0,1-8 4 0,2 0 0 0,0 0 0 0,0 0 3 0,8 0 1 16,-1-8 0-16,4 4 0 0,2-8-10 0,1 0-2 15,1 0 0-15,-1-4 0 0,1 0 24 0,1-1 0 16,0 1 0-16,0-6 0 16,0 6 0-16,0 0 0 0,5-3 12 0,-2 2-4 15,-1-2 0-15,-2 3 0 0,2 4 0 0,-2-2 0 0,-2-2 1 16,-1 2 0-16,-3-1 0 0,-2 6 0 0,0 0-9 0,0-1 0 15,-5 3 0-15,-1 0 0 0,4 0 8 0,-6 5-8 16,0 2 0-16,0 0 8 0,0 0-8 0,0 0 10 16,0 0-10-16,0 0 10 0,0 2-10 0,-6 7 0 15,4 6 0-15,2-6 0 0,-3 7 0 0,3 3 8 16,0 0-8-16,0 2 0 0,0-2 0 0,3 9 0 16,-1-2 0-16,1-2 0 0,2 2 0 0,-2-3 0 0,0 5 0 15,2-2 0-15,-2-2 0 0,2-1 0 0,-5-4 0 0,3 4-11 16,-1-4 11-16,-2-2 0 0,3-5 0 0,-3 4 0 15,0-2 0-15,0-4 9 0,-3-3-9 0,1 4 0 16,2-6 0 0,-3 2 0-16,3-2 0 0,0-5 0 0,-3 2 0 0,3-2 0 0,0 0 0 0,0 0-9 31,-5 0-38-31,0 0-7 0,5 0-2 0,-6-2 0 16,-4-3 8-16,2-2 2 0,0-2 0 0,0-1 0 15,0-4 10-15,-2 5 3 0,2-5 0 0,0-3 0 0,2 1 25 0,1-1 8 0,2 1 0 0,1 2 0 16,2-3 0-16,0 3 0 0,0-2 0 0,5 1 0 15,0 6 0-15,6-5 0 0,0 2-8 0,2-2 8 16,0 0 0-16,3 5 0 0,2-1 0 0,1 1 0 0,-1-3 0 0,1 5 0 16,-1-2 0-16,1-1 0 15,-1 3 9-15,1 0 3 0,-3 0 0 0,2-2 0 16,4 6 4-16,-4-4 2 0,3 2 0 0,-2-4 0 0,-1 7-3 16,1-3-1-16,-3 3 0 0,0-3 0 15,-6 3 5-15,1-1 1 0,-1-1 0 0,-2 4 0 16,0 0-31-16,-5-3-5 0,-3 3-2 0,0 0 0 0,0 0-1 0,0 0 0 15,-8 3 0-15,-3 6 0 0,-2-2-1 0,0 0-1 16,0 0 0-16,-3 2 0 0,0-1 8 0,5 1 1 16,1 3 1-16,2-3 0 0,0 1 11 0,3-3 14 15,-1 0-3-15,6 0-1 0,0 0 9 0,3-3 1 16,0 4 1-16,4-4 0 0,1-1-1 0,3-3 0 16,2 4 0-16,3-8 0 0,3 4 4 0,-1-3 1 15,1-4 0-15,-1 2 0 0,3-4-17 0,3 2-8 0,-3-2 0 0,3-6 8 16,-3 6-8-16,0-5 0 0,-2 5 0 0,0-1 0 15,-4 1 8-15,1-3-8 16,0 3 8-16,-5-6-8 0,2 6 8 0,-2 2-8 16,-1-2 0-16,-5-1 8 0,1 3-8 0,-1 2 0 15,-2-4 0-15,-1 7 0 0,-2-3 0 0,0-2 0 0,-2 2 0 0,-1 0 8 16,-5 3-23-16,3-3-5 0,-3 5 0 16,0 5-1-1,0-3-19-15,-3 6-3 0,-2-6-1 0,3 5 0 0,-4 0 18 0,4 2 3 0,-1-2 1 0,1 1 0 16,-1 1 22-16,0 3 0 0,1-3 0 0,2-2 0 15,3 3 13-15,-1-3-2 0,4 0-1 16,-1 2 0-16,3-2 1 0,3 0 0 0,-1 0 0 0,4-2 0 16,2 2 1-16,-3 0 0 0,5-5 0 0,1 3 0 15,0-3 16-15,2-2 4 0,0 5 1 0,3-2 0 0,0-3-24 0,2-3-9 16,1 3 0-16,2-5 9 0,3 3-9 0,0-3 10 16,2 3-10-16,-2 0 10 15,2-3-10-15,1-2 8 0,-3 2-8 0,2-2 8 0,-2 2-8 16,-3-2 0-16,0 5 9 0,-2-5-9 15,-3 0 0-15,0 5 0 0,-3-3 0 0,0 0 8 0,-2 1-8 0,-1-4 8 16,1 4-8-16,-3-1 8 0,0-2-8 0,-3 7 0 16,-2-7 0-16,-1 5 0 0,-2 2 0 0,-2-7 0 15,2 7 0-15,-3 0 0 0,-5-8-13 0,-3 8 2 16,3 0 1-16,-5 0 0 0,0 0-7 0,0 5-2 16,0-2 0-16,-3 1 0 0,2 1 10 0,-1 0 9 15,4-3-13-15,-2 5 5 0,2 0 8 0,3 0 0 0,3 0 0 16,0-2-8-16,2 2 8 0,0 0 0 0,3 2 0 0,6 3 0 15,-1 0-15-15,0-5 3 0,6 7 0 0,2-4 0 16,-2-1-4-16,4-2 0 16,1 5 0-16,3-8 0 15,-1 4-34-15,4-1-7 0,-1-7-2 0,3 0 0 0,2 0-2 16,-2-7-1-16,2 7 0 0,-2-8 0 0,0 4 51 0,0-8 11 0,0 5 0 0,-1-5 0 16,-2 0 54-16,-2 3 8 0,-3 0 2 0,0-1 0 15,-6-2-1-15,1 3 0 0,-3 2 0 16,0-2 0-16,-6 2-8 0,4-1-2 0,-6-1 0 0,0 2 0 15,0 0-1-15,-3 2 0 0,-2-2 0 0,-3 2 0 16,0-2-35-16,0 7-7 0,-3-2-2 16,1 2 0-16,-1 0-8 0,-2 2-9 0,2-2 9 0,-2 7-13 0,3 1 13 15,-1 1-11-15,3-2 11 0,0 5-10 16,0-3 10-16,0 3 0 0,3-5 0 0,2 5 8 0,-2-3-8 16,5 1 0-16,3-3 0 0,-1-5 0 0,6 5 0 15,-2-7 0-15,4 0 0 0,1 0 0 0,2 0 0 0,3-7 0 16,0-2-11-16,2 1 11 0,1-3-10 0,-1-3 10 15,1-3-10-15,2-4 10 16,-3-3-28-16,4 1 0 16,-1-3 0-16,-3 0 0 0,-2-4 2 0,3 1 1 0,-6-4 0 0,0 8 0 0,-2-4 25 0,-6 4 0 15,3-6 0-15,-3 7 0 0,-2-1 29 0,0 1 11 16,-3 1 3-16,0 1 0 0,0 6 1 0,0 6 1 16,0 1 0-16,0 2 0 0,0 2-11 0,0 5-2 0,0 0-1 15,-6 7 0-15,4 0-11 0,-4 8-3 0,1 3 0 0,0 6 0 16,2-1-7-16,0 13-2 0,1-1 0 15,-1 5 0-15,3 7-8 0,0 0 0 16,0-7 0-16,3 7 0 0,-1-2 0 0,4-3-14 0,4-2 5 16,4 7-671-16,1-7-135 15</inkml:trace>
  <inkml:trace contextRef="#ctx0" brushRef="#br0" timeOffset="83967.49">15055 10620 2426 0,'-8'-7'53'0,"5"2"11"0,1 5 3 0,-4-7 1 0,1 5-54 0,2-5-14 0,1-1 0 0,-1-1 0 0,-2 2 26 0,2-2 2 16,0-6 1-16,1 6 0 0,-3-5-29 0,-1-2 0 15,-2 4 0-15,3-2 0 16,-3-3-30-16,0 3 1 0,0 0 0 0,0 2 0 16,-2-2-2-16,-1 5 0 0,1 2 0 0,-1 2 0 15,-2 0-9-15,-1 1-3 0,1 8 0 0,0 1 0 0,0 2 22 0,0 0 4 16,-1 7 1-16,4-4 0 0,-1 6 16 0,1-7-8 15,2 10 8-15,2-7 0 0,1 4 0 16,5-1 0-16,0-6 8 0,5 3-8 0,1-3 41 16,4 1 3-16,1-6 0 0,2 1 0 0,-2-5-23 0,4 0-4 15,1-2-1-15,3-5 0 0,-1-1-8 0,1 1-8 16,5-4 12-16,0-3-12 0,5-3 0 0,-3-4 0 0,6-3 0 0,-3-1 0 16,0-6-9-16,3 5-3 0,-6-4 0 0,1-8 0 31,-3 5-18-31,-3 2-4 0,-3-2-1 0,1 3 0 0,-9-3 35 0,1 2-8 0,0 1 8 15,-6 4 0-15,0 0 12 0,-2 3 5 0,-3 1 2 0,0 4 0 16,-6 3 12 0,4 1 2-16,-6 5 1 0,3 2 0 0,-3 5-18 15,0 4-3-15,-6-2-1 0,4 14 0 16,-1 0-12-16,-2 5-12 0,0 4 3 0,0 3 0 0,-1 5 1 0,4-1 0 0,-1 8 0 0,1-3 0 0,4 5 8 0,1-2-12 16,2-5 12-16,3-3-12 0,0 3 12 15,3-4 0-15,5-3 0 0,0-3-8 0,0-7 8 0,5 6 0 16,0-11 0-16,3 4 0 0,-3-6 0 15,3 3 9-15,0-5-9 0,3-3 10 16,-3-4-10-16,2 0 12 0,3 0-12 0,-2-4 12 0,5-1-12 16,-3-4 0-16,0 2 9 0,0-8-9 0,0 6 0 15,-2-5 0-15,-3-5 0 0,0 3-12 0,-1-5 2 0,-4 4 0 16,-3 1 0-16,-3-1 0 16,-2 1-9-16,0 2-1 0,-6-1-1 0,-2 4 0 0,-6-1 1 0,0 3 1 15,6 1 0-15,-8 8 0 0,0 0 3 0,-3 0 0 16,0 5 0-16,3 0 0 0,-3 7 6 0,5-3 2 15,1 0 0-15,2 6 0 0,2-1 8 0,1-3 0 0,2 6-9 0,3-3 9 16,0 2 0-16,6-4 0 0,-4-2 10 0,6-1-10 16,0 0 31-16,3-2-1 0,2-2 0 0,3-2 0 15,-3-3-4-15,3 0-1 16,0-3 0-16,5-2 0 0,-2-2-25 0,4 3 0 0,-1-8 0 16,-1 3 0-16,3-6-14 0,-6 4 2 15,1-3 0-15,-3-1 0 0,-1-1-11 0,-1 2-1 0,-4 2-1 16,1 0 0-16,-3 3 3 0,0 0 1 0,-3 2 0 0,0-1 0 15,-2 1 21-15,0 7 0 0,-3 0 0 0,0 0 0 16,0 0 0-16,0 7 8 0,-6 8 0 0,4-1 0 16,-1-3 5-16,-2 13 1 0,2-1 0 15,-2 1 0-15,2 7-3 0,-2-1-1 0,2-4 0 16,0 7 0-16,1-2-10 0,-1 1 0 0,3-1 0 0,-2 2 0 16,-1-2 0-16,0-3 0 0,3 0 0 0,-2-5 0 0,2 6 0 15,-3-10 0-15,3 4 0 0,0-7 0 0,0-1 0 16,0-1 8-16,0-5-8 0,-3 1 0 15,3-3 0-15,0 0 0 0,0-7 0 0,0 0 0 16,0 0-20-16,0 0-10 0,0 0-2 16,0 0 0-16,0 0-148 0,-2-7-31 0,2 0-5 0,0-3-2 0</inkml:trace>
  <inkml:trace contextRef="#ctx0" brushRef="#br0" timeOffset="85324.04">15782 10307 403 0,'11'-19'36'0,"-8"12"-36"16,-1-7 0-16,1 5 0 0,2-1 272 0,-2-2 47 15,0 8 9-15,2-3 3 0,-3 0-175 0,4 2-34 16,-4 0-7-16,4 0-2 0,-6 5-51 0,5 0-10 0,0 0-3 0,3 0 0 16,0 5-34-16,0 0-7 0,3 0-8 0,-1 2 11 15,-2 0 4-15,0 2 1 0,0 1 0 0,-3-3 0 32,-2 2-39-32,2 0-7 0,-2-2-2 0,-3 5 0 0,0-7 18 0,0 7 3 0,-3-3 1 0,1-2 0 15,-1 3-10-15,-2-1-3 0,-3-2 0 0,0 2 0 16,3-2 4-16,-3 1 1 15,2 1 0-15,-2-4 0 0,3 2 1 16,-3-5 0-16,5 5 0 0,-2-5 0 0,3 3 8 0,2-5 9 16,0 0-13-16,0 0 5 0,0 0 8 0,0 0 0 0,0 0 0 0,0 0 0 15,5 2 13-15,0-2 5 0,3 0 1 0,3-2 0 16,-1-3 10-16,3 3 3 0,1-5 0 0,2 0 0 16,-1 0-16-16,4-2-4 0,-3 1 0 0,0-1 0 15,5-5-12-15,-5 5 0 0,-3-6 0 0,3 6 0 0,-6-5-14 16,1 4 4-16,-3 3 1 0,0 0 0 0,-3-2 1 0,-2 2 0 15,-3 7 0-15,0 0 0 0,0 0 8 16,0 0 0-16,-3 0 0 0,1 0 0 0,-6 5 0 0,0 2 0 16,2-3 0-16,-2 3 0 0,-2 8 0 0,2-6 0 15,0 5 8-15,0-5-8 16,0 6 11-16,3-6-3 0,-3 0 0 0,5 3 0 0,-2-2 0 0,5-3 0 16,-3 0 0-16,3 0 0 15,0-7 0-15,0 0 0 0,6 4 0 0,-6-4 0 0,10 0-8 0,1 5-14 16,-1-5 3-16,1 0 1 0,2-5 0 0,0 3 0 15,1-5 0-15,1 5 0 0,-1-5 10 0,2 2 0 16,-3-4 8-16,0 6-8 0,0-4 0 0,1 2 0 16,-4 3 0-16,1 2 0 0,-3-2 8 0,-3 2-8 15,5 0 10-15,-7 2-10 0,-3-2 15 0,0 0-3 16,0 0-1-16,0 7 0 0,0 0 0 0,-5 3 0 16,2-3 0-16,-2 2 0 0,0-2-11 0,-1 2 0 0,1-1 9 0,-3-1-9 15,5-5 0-15,-2 5-18 0,3 0 3 0,2-7 1 16,0 0-5-16,0 0-1 0,0 0 0 0,0 0 0 15,0 0-15-15,5 2-3 16,0-2-1-16,6 0 0 16,-3 0 22-16,5 0 4 0,0-2 1 0,-2-5 0 0,-1 7 12 0,1 0 0 0,5-2 0 0,-3-3 10 15,-5 5 7-15,2 0 2 0,1-2 0 0,2 2 0 16,-2-5 1-16,-1 5 0 0,1 0 0 0,2 0 0 16,0 0-20-16,-2 0 0 0,0 0 0 0,-1 0 0 15,3 0-14-15,-2-2-6 0,0 2-2 0,-1 0 0 16,3-8-10-16,1 8-1 15,-1-2-1-15,-3-3 0 16,4 3-14-16,-1-5-2 0,3 0-1 0,0 5 0 0,-3-3 36 0,0 0 15 0,3 1-12 0,-3-4 12 0,-2 6 12 0,-3-3 11 16,5 3 1-16,-5 0 1 0,-3-3 19 0,-5 5 4 15,3-2 1-15,-3 2 0 0,0 0-2 16,0 0-1-16,0 0 0 0,-5-5 0 0,5 5-25 0,-8 0-5 16,-6 0 0-16,4 0-1 0,-1 5-15 0,1-3-10 15,-1 7 2-15,0-2 0 0,1 1 8 0,-1 1-13 0,3 3 5 16,0-3 8-16,1 0-10 0,1 6 10 15,4-6 0-15,-1 5-9 0,0-4 9 0,1 4 0 16,2-5 0-16,2 0 0 0,1-1 0 16,0-4 0-16,-1 1 0 0,4 0 0 0,1-5 11 0,1-5-3 0,0 3 0 0,6-5 0 15,4-1-8-15,1-1 12 0,-4-7-12 0,7-6 12 32,1 4-37-32,4-8-7 0,-3-2-2 0,-3-3 0 15,5-2-14-15,-2 2-2 0,-3-1-1 0,-2-6 0 16,-3 5 19-16,0 2 3 0,-1-4 1 0,-1-3 0 0,-4 1 71 0,-2 2 14 15,3 2 3-15,-3-3 1 0,-3 10-7 0,-2 1-2 0,-1 3 0 0,1 6 0 16,0 2-16-16,-3 7-4 0,-3 0-1 0,3 7 0 16,0 0-9-16,-5 7-2 0,-3 5 0 0,0 4 0 15,0 3-34-15,0 11-7 0,-3 1-2 0,1 2 0 16,2 0 41-16,0 2 8 0,0-2 2 0,0 0 0 0,3-2-28 16,2-1 0-16,0-2-14 0,3 3 5 15,0-8 9-15,3 1 0 0,2-1 0 0,1-6 0 16,-1-1 0-16,3 1 0 0,0-3 0 0,5-5 0 0,-5-2 0 0,5 1-8 15,-2-1 8-15,2-5-8 0,0-2 8 16,0 0 0-16,-2 0 0 0,2-2-8 0,1-5 8 0,-4 7-12 16,-2-8 12-16,0 6-12 0,3-3 12 0,-3 5 11 15,-3-4-3-15,-5 4 0 0,0 0-8 16,0 0 10-16,0 0-10 0,0 0 10 0,0 0-10 0,0 0 0 16,0 0 0-16,-8 0 0 15,-3 0 0-15,6 2 0 0,5-2 9 0,-8 2-9 0,0 5 8 0,0-2-8 16,8-5 8-16,-2 7-8 0,-1-2 27 0,0 2 1 15,3 5 0-15,0-8 0 0,6 3 6 0,-4 1 2 0,3 1 0 0,3-2 0 16,3 0-21-16,0-5-4 0,-3 5-1 16,-1 1 0-16,7-1 2 0,-4 0 0 15,-2-5 0-15,0 5 0 0,-8-7-12 0,5 7 0 16,3 0 0-16,-2-4 0 0,-6 4 0 0,5-5 0 0,-2 5 0 16,-1-2 0-16,-4-3 0 0,-1 5 0 15,3-7 0-15,-3 7 0 0,-2-5-20 0,0 6 1 0,-3-4 0 0,-3 1 0 31,3 0-65-31,-2-3-12 0,-1 3-4 0,3-5 0 16,0 0-132-16,0-5-26 0,-10-2-6 0,12-2 0 0</inkml:trace>
  <inkml:trace contextRef="#ctx0" brushRef="#br0" timeOffset="85968.82">17579 10260 1821 0,'0'0'80'0,"0"0"18"0,3-2-78 0,-3 2-20 16,5-7 0-16,-2 7 0 0,2-3 83 0,-5 3 13 16,5 0 2-16,0 0 1 0,-2 3-50 0,2-3-9 15,1 7-3-15,-4 0 0 0,1-5-29 0,0 7-8 16,-1-2 0-16,1 5 0 0,-3 0 9 0,-3-5-9 15,1 2 12-15,-1 6-12 0,-2-6 26 0,-3 5-2 16,2-5 0-16,-4-1 0 0,2 1-8 0,-3-2-3 16,1 0 0-16,-4 2 0 0,4-4-13 0,-3-3 0 15,-1 3 0-15,4-2 0 0,-3-3-12 0,5 0-6 16,0-3-1-16,2-2 0 16,1 3-9-16,5-5-1 0,0-2-1 0,0-3 0 0,8-5 16 0,0 1 3 0,3 0 1 0,2 1 0 15,3-1 10-15,0-3 0 16,5-2 0-16,0 5 0 0,0-3 0 0,-2 5 11 0,-1-1-3 0,-2 6 0 15,0 0 12-15,0 2 1 16,-3 0 1-16,0 2 0 0,-2 2 19 16,-3 3 4-16,2 0 1 0,-2 8 0 0,0-6-21 0,-3 5-4 15,1 0-1-15,2 2 0 0,-6 3 10 0,1 0 2 0,-3 0 0 0,0-1 0 16,0 4-20-16,0-6-3 0,0 5-1 0,-3-5 0 16,3 1-8-16,-2-3-11 0,2 0 3 0,-3 2 0 15,3-9-31-15,0 0-5 0,0 0-2 16,0 0 0-1,0 0-9-15,5 0-1 0,1 0-1 0,-1-2 0 0,3 0 17 16,2-3 3-16,1-2 1 0,0 0 0 0,-1-3 36 0,1 3 0 0,-1-2 0 0,4 2 12 0,-1-2 1 16,0-6 1-16,-2 8 0 0,-1-2 0 0,-2 2-2 15,-3 0 0-15,3 7 0 0,-2-2 0 16,-6 2 3-16,0 0 0 0,2 0 0 0,-2 0 0 16,6 7 9-16,-4 0 1 0,1 4 1 0,-3 1 0 0,-3 0-14 15,3 4-4-15,-2 3 0 0,-1-2 0 16,6 1-8-16,-6-1 0 0,-2 6 0 0,5 1 0 0,-3-1 0 0,3-1-12 15,-3-4 0-15,3 4 1 16,3-4-85-16,0 6-16 0,-3-3-4 0,2-2-867 0</inkml:trace>
  <inkml:trace contextRef="#ctx0" brushRef="#br0" timeOffset="86605.29">18561 9997 403 0,'-3'-8'36'0,"0"1"-36"0,1 0 0 0,2 3 0 15,0-3 323-15,0-5 57 0,0 2 12 0,0 1 3 16,5 0-287-16,-2-3-56 16,-1 2-12-16,3 3-3 0,3-2-3 0,0-5-1 0,3 4 0 0,5 1 0 15,0-3-15-15,2 8-3 16,1-3-1-16,-1 2 0 0,1 2 23 0,-1 3 5 0,-2 0 1 0,0 0 0 16,3 3-5-16,-1 4-1 0,1 0 0 0,-4 0 0 15,4 2-13-15,-3 1-4 0,-3 4 0 0,0 0 0 16,-5 2-20-16,3-1 0 0,-6-4 0 0,0 6 0 0,1 2 0 15,-4-3 0-15,1 3 0 0,-3-3 0 0,0 1 0 16,-3 2 0-16,-2-1 0 0,0-1-8 16,-1-1 16-16,-4 1 3 0,-1 4 1 0,1-5 0 31,-3 8-92-31,-1-8-17 0,-2 6-4 0,1-6-1 0</inkml:trace>
  <inkml:trace contextRef="#ctx0" brushRef="#br0" timeOffset="86773.34">18756 10632 3139 0,'0'0'69'0,"0"0"15"0,0 0 2 0,3 4 2 0,2 3-71 0,-2-2-17 16,0 2 0-16,2 0 0 0,-5-7 23 0,2 9 1 0,-2-9 0 16,0 0 0-1,0 0-132-15,0 0-27 0,0 0-5 0,-2-9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22:41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 8336 633 0,'0'0'28'0,"0"0"6"0,-2 5-34 0,-6-3 0 0,3 1 0 0,2 1 0 15,-2-1 235-15,5-3 40 0,-6 7 8 0,6-7 1 16,-8 0-189-16,8 0-39 0,-5 7-7 0,2-5-1 15,1-2-24-15,-6 7-5 0,8-2-1 0,-8-3 0 16,3 8-18-16,-1-3 8 0,1 0-8 0,2 0 0 16,-5 2 0-16,-2 1 0 0,2-3 0 0,0 7 0 15,-3-5 0-15,3 8 0 0,-2-3 0 0,-6 2 0 0,5 1 0 16,1-1-9-16,-6 8-1 0,-3-1-548 16,4 1-110-16</inkml:trace>
  <inkml:trace contextRef="#ctx0" brushRef="#br0" timeOffset="2580.3">722 7965 288 0,'0'0'12'0,"0"0"4"0,0 0-16 0,-5 4 0 0,2 1 0 0,1 0 0 15,-4-3 316-15,4 5 61 0,-3 0 12 0,2 0 3 16,3 3-280-16,0-1-55 0,-5 3-11 0,2-1-2 0,3 6-32 0,-8-3-12 16,5 7 8-16,3-2-8 0,-8 5 0 0,6-1 0 15,-4 1 0-15,-1-1 0 0,4 8 0 0,-5-5 0 16,5-3 0-16,-5 1 0 0,3-1 0 0,2-6 0 16,1-1 0-16,-4-2 0 0,6 0 0 0,-2-7 0 15,-6-2 0-15,8-5 0 16,0 0 0-16,0 0 0 0,0-2 0 0,0-8 0 0,0-2 0 0,3 1 0 0,-3-10 0 15,5 4 0-15,-3-6 0 0,4-1 0 16,-4-2 0-16,1 3-11 0,2-6 11 16,-5 4-8-16,3 1 8 0,-3 1-8 0,5 4 8 0,-2-2 0 15,-3 4 0-15,0 1 0 0,0 2 0 0,3-3 0 16,-3 10 0-16,0 0 0 0,0 2 16 0,0 5-2 0,0 0 0 16,0 0 0-16,0 0 26 15,0 12 6-15,0-3 1 0,5 6 0 0,-5 1 9 0,0 0 3 0,0 3 0 0,3 0 0 16,2 5-39-1,-5-1-8-15,0 1-2 0,2 2 0 0,-2-3-10 16,0 1 0-16,0-1 9 0,0-6-9 0,0 4 0 0,0-7 0 0,0-2 0 0,0-5 0 16,0 2 0-16,0-9 0 0,0 0-9 0,0 0 9 15,0 0-20-15,0-9 1 0,6 2 0 0,-4-3 0 16,1-6 2-16,2-5 0 0,-2-3 0 0,2 0 0 16,-2 6 8-16,0-11 9 0,2 8-13 0,-2-2 5 15,2-1 8-15,-5 1 0 0,2-1 0 16,-2 3 0-16,0 2 0 0,6-2 0 0,-6 7 0 0,2 2 8 0,-2 0-8 15,3 8 9-15,-3-1-9 0,0 5 10 0,0 0 8 16,0 7 2-16,5 2 0 0,-5 6 0 16,-5 1 0-16,5 1 1 0,0 6 0 0,-3 5 0 0,3 0-3 15,-2 3-1-15,-4 2 0 0,4 2 0 0,-3 1-8 16,2 1-1-16,-5-4-8 0,5 0 12 0,-5-5-12 0,3-2 0 16,2-9 0-16,1-1 0 0,-4-2 0 15,6-4 0-15,-2-3 0 0,-3 0 0 0,5-7 0 16,0 0 0-16,0 0 0 0,7-7 0 0,-1 0-9 0,-4-3 9 15,6-4-13-15,-5-2 5 0,5-1 8 0,0-6-12 16,-5 4 12-16,4-5-12 0,1-4 12 0,-5 5 0 0,2-1 0 0,3-2 0 16,-5 3 0-16,5-1 0 0,-6 1 0 15,4 6 0-15,-4 1 0 0,4 2 0 0,-6-1 0 0,2 6 8 16,-2 7 1-16,0 2 1 0,0 0 0 0,0 0 0 16,0 9 10-16,0 0 1 0,-2 13 1 15,2-4 0-15,-6 6-10 0,6 0-3 0,0 6 0 0,-2 3 0 16,2 5-9-16,0-5 0 0,0 4 0 0,-6-4 0 15,6-5 0-15,-2-2 0 0,2-7 0 16,0 2 0-16,0-11 0 0,0 4 0 0,0-7 0 0,0-7 0 16,0 0 0-16,0 0 0 0,0 0-8 0,0-7 8 15,2 0-9-15,4-7 9 0,-4 2-12 0,-2-2 12 16,0-3-21-16,0-4 2 0,0-2 1 0,0 4 0 16,0-5 18-16,-2 1 0 0,-4-3 0 0,4-2 0 15,2 4 0-15,-5 1 0 0,2-1 0 0,3 8 0 16,-3-3 0-16,-2 5 0 0,5 0 0 0,-3 2 0 0,3 0 8 0,-5 10-8 15,2-5 0-15,3 7 0 0,0 0 9 0,-2 0-9 16,-4 2 8-16,4 5-8 0,-3 0 8 0,2 0-8 16,-2 0 8-16,2 3-8 0,0-1 8 0,-2 5-8 15,2-4 0-15,3 4 8 0,-5-5-8 0,5 5 8 16,0-4-8-16,0-3 8 0,-3 2-8 0,3-2 0 16,0-7 0-16,0 0 0 0,0 0 0 0,0 0 0 15,3-7 0-15,2 2 0 0,3-6 0 0,-5-1 0 0,5-2 0 16,-5-7 0-16,4 4-8 0,1 1-4 15,-5-3-1-15,2 0 0 0,3 0 13 0,-5-2 0 16,5 5 0-16,-6-1-9 0,4 3 17 0,-4-3 3 0,4 8 1 16,-4 0 0-16,1-1-12 0,2 3-16 15,-5 2 4-15,0 5 1 0,0 0 11 0,0 0 0 0,0 0 0 0,0 0 0 16,0 0 0-16,0 12 9 16,-5 0-9-16,2 2 10 0,1-4-10 0,-4 6 0 0,-2 0 0 15,6 6 0-15,-6-6 8 0,5 5-8 0,-5-2 0 0,0 5 8 16,0-3-8-16,1-2 0 0,-1 4 0 0,5 1 0 15,-5-8 0-15,5 1 8 0,-5-6-8 16,6-1 8 0,-4-3-132-16,6-5-26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27:36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 6382 288 0,'0'0'25'0,"0"0"-25"0,-2 0 0 0,-4-7 0 16,4 4 160-16,2-1 26 0,0-6 6 0,0 8 0 15,-5-3-107-15,5-2-21 16,0 7-5-16,5-2-1 0,-3-5-14 0,-2 0-2 0,6 4-1 0,-6 3 0 15,2 0-14-15,1-2-3 0,2-3-1 0,3 5 0 16,-5-2-3-16,5 2-1 0,0 2 0 0,0-2 0 16,2 0-1-16,-2 5 0 0,3-5 0 0,-1 2 0 15,1 1-10-15,2-3-8 0,-2 4 12 0,5-1-12 16,-3-6 14-16,3 3-4 0,-6 0-1 0,6 0 0 16,-2-4 15-16,1 4 2 0,1 0 1 0,-3 0 0 15,3 0 1-15,-5 4 1 0,5-1 0 0,0-3 0 16,-6 4-5-16,6-4 0 0,-5 0-1 0,2 3 0 15,0-1-8-15,6 5-2 0,-9-7 0 0,1 5 0 16,2-3 2-16,-2 3 0 0,2-3 0 0,0 1 0 16,0 1-2-16,1-1 0 0,-1 4 0 0,3-3 0 0,0-1-13 0,-3-1 11 15,3-2-11-15,0 5 10 16,-3-3-10-16,5 3 0 0,-2-3 0 0,3-2 0 0,-9 0 8 16,6 0-8-16,0 0 8 0,-5 0-8 15,7 0 12-15,-2 0-4 0,3 0 0 0,-6 5 0 0,3-3 5 0,0-2 1 16,2 3 0-16,-7-3 0 15,5 0-6-15,-6 4-8 0,6-4 11 0,-5 3-11 0,-1-3 12 16,1 4-12-16,2-4 12 0,-2 0-12 0,-1 0 13 0,6-4-4 0,-5 4-1 16,4 0 0-16,-4 0 4 0,5 0 1 0,-6 4 0 15,6-4 0-15,-5-4-13 0,0 4 0 16,-1 0 0-16,6 0 0 0,-5 0 0 0,4 0 0 0,-7 0-8 0,6 0 8 16,1 0 0-16,1 0 0 0,-5 4 0 0,5-1 0 15,-3-3 0-15,3 0 0 0,-5 0 8 0,4 0-8 16,-1 0 16-16,-1 2-4 0,0 3 0 0,0-5 0 15,6 0-2-15,-9 0-1 0,6 0 0 0,-5 0 0 16,5 0-9-16,-3 0 0 0,3 0 9 0,2 0-9 16,-2 0 8-16,-3-5-8 0,3 5 8 0,0-2-8 15,3 2 0-15,-6 0 9 0,3 0-9 0,2 0 0 16,-2 2 8-16,3-2-8 0,-1 5 0 0,-2-3 0 16,-3-2 0-16,3 5 0 0,-5-3 0 0,-1 3 0 15,4-3 0-15,-4 1 0 0,6-3 0 0,-5 0 0 0,-1 4 0 16,1-4 0-16,5 3 8 0,-6-3-8 15,1-3 0-15,2 3 0 0,0-4 0 0,1 4 0 16,-4 0 0-16,6 0-14 0,-5 0 2 0,2-3 1 16,0 3 20-16,-2 0 4 0,5 0 1 0,-3 0 0 15,3-2-14-15,0 2 0 0,-6-5 0 0,9 5 0 16,-3 0 0-16,-3 0 0 0,3-2 0 0,-1-3 0 0,-1 3 0 0,-4-3 0 16,6 3 0-16,0-5 0 0,-5 7 0 15,5 0 0-15,-9-7 0 0,7 7 0 0,2-3 8 0,-6-4-8 16,6 5 0-16,-5-3 0 0,4 3 19 0,-4-3-3 15,5 5 0-15,-3-2 0 0,3-1-16 0,-5-1 0 16,4 1 0-16,-4-1 0 0,5 4-9 0,-3 0-6 16,0 0-1-16,6 0 0 0,-6-3 16 0,3 3 0 15,0-4 0-15,2 4 0 0,-4 0 0 0,2-3 0 0,-1 3 0 0,-4 0 0 16,5-2 0 0,-8-3 0-16,5 5 0 0,3 0 0 0,-6-2 0 15,6-3 0-15,-5 5 0 0,5 0 0 0,-6-2 0 0,6 2 0 0,3 2 0 16,-6-2 0-16,0 0 13 0,6 0 3 0,-6 0 0 0,3 5 0 15,0-3-26-15,2-2-5 16,1 7-1-16,-3-4 0 0,2-3 16 0,-5 4 0 0,3-1 0 0,0-3 0 16,3 7 0-16,-9-7 0 0,6 4 0 0,-3 1 0 15,-2 0 0-15,2-3 0 0,-2 3 0 0,5-3 0 16,-8-2 10-16,5 5 5 0,-3-3 1 0,4-2 0 16,-6 0-26-16,5 3-5 0,-3-3-1 0,4 0 0 15,-4-3 26-15,1 3 5 0,-1-2 1 0,-2-3 0 16,3 5-16-16,2-7 0 0,-5 7 0 0,3-2 0 0,-3-3-13 15,-6 3-6-15,6-1-1 0,0-1 0 16,0 1-57 0,3-1-12-16,-3 1-3 0</inkml:trace>
  <inkml:trace contextRef="#ctx0" brushRef="#br0" timeOffset="1261.36">16372 3875 648 0,'0'0'28'0,"0"0"7"0,-8 0-35 0,-2 0 0 16,-1-3 0-16,3 3 0 0,0 0 0 0,1 0 0 15,-17 0 0-15,8 0-9 0</inkml:trace>
  <inkml:trace contextRef="#ctx0" brushRef="#br0" timeOffset="3874.31">16346 3851 1494 0,'-16'12'66'16,"11"-10"14"-16,-3-2-64 0,3 5-16 0,-1 0 0 0,-4-1 0 0,-4-1 33 0,7 1 4 16,-1-1 1-16,2 4 0 15,-2-5-38-15,0 3 0 0,8-3 0 0,0-2 0 0,-5 5 0 16,5-5 0-16,0 0 0 0,0 0 0 0,0 0 0 0,0 0 0 15,0 0-9-15,0 5 9 16,3 2 0-16,-1-3 0 0,-2-4 0 0,8 0 0 0,3 0 0 16,0 0 0-16,-4 0 12 0,1 0-4 0,-2 0 4 15,-1 0 1-15,6 0 0 0,-3 0 0 16,-1-4 26-16,1 1 5 0,8-1 0 0,-3 4 1 16,-2 0-20-16,5 0-4 0,0-5-1 0,-3 0 0 0,3 3-8 15,0-3-3-15,0 5 0 0,2-2 0 0,-2-5-9 0,0 7 0 0,0-7 9 16,2 7-9-16,4-7 0 0,-1 7 8 0,-5 0-8 15,2-3 0-15,6 3 8 0,-6-2-8 16,-4-3 10-16,-1 5-10 0,3 0 12 0,0 0-3 16,2 0-1-16,-5 0 0 0,3 5 0 0,0-3 0 0,-3-2 0 0,3 3 0 15,-5-3-8-15,2 7 0 0,0-7 0 0,0 4 8 16,1-1-8-16,-4 4 0 0,6-5 0 0,-3 3 0 16,1-3 0-16,-1 3 0 0,3 0 0 15,0-5 0-15,-1 0 0 0,4 0 0 16,-6 0 8-16,6 0-8 0,-1 0 0 0,3 0 8 0,-5 0-8 0,0 0 8 15,5-5-8-15,-2 0 0 0,-3 3 0 0,2-3 0 16,1 5 0-16,-3-2 0 16,2-3 0-16,-5 3 0 0,3 2 0 0,-2-3 0 0,1-1 0 0,-1 4 8 0,2-3 0 15,-1-1 0-15,-1 4 0 0,1 0 0 16,1 0-8-16,0 0 0 0,0 0 0 0,0-3 8 16,3 3-8-16,-1-2 0 15,-2-3 0-15,2 5 0 0,-4 0 0 0,-1 0 0 0,0 0 0 0,3 0 0 0,-3 0 0 0,0 0 0 16,3 0 0-16,-5 0 0 0,2 0 0 0,0 0 0 15,-2 5 0-15,2-3 0 0,-2 1 0 0,-1 1 0 16,1-1 0-16,-3 1 0 16,2-1 0-16,1-1 0 0,0 5 0 0,-1-7 0 0,1 7 0 0,-1-2 0 15,1 0 8-15,0-1-8 0,2-1 0 0,0 1 0 0,0-1 0 16,0 4 8-16,1-5-8 0,-4 3 0 0,3-3 0 16,-2 3 0-16,0-3 0 0,-3-2 0 0,2 5 0 0,1-3 0 31,-1 1 0-31,1-3 0 0,0 4 0 0,-1-1 0 0,1-3 0 0,2 0 0 15,-3-3 0-15,4 3 0 0,-4-4 0 0,1 4 0 16,-1 0 9-16,1 0-9 0,0-5 0 0,-1 0 8 0,1-2-8 16,-1 5 0-16,4-3 0 0,-4 3 0 0,1-5 0 15,-1 0 8-15,-2 0-8 0,6-3 11 16,-4 3-11-16,1 0 12 0,-1 2-12 0,1-6 0 0,2 6 0 0,0-7 0 16,-2 5 0-16,-1-2 0 15,4 6 0-15,-4-8 0 0,1 1 0 0,-1 3 8 0,4-2-8 0,-4 2 8 16,4 0 7-16,-4-3 1 0,1 8 0 0,-1-10 0 15,1 12-16-15,-3-9 0 0,5 2 0 0,-2 0 0 16,-3 2 0-16,2 0 0 0,1-2 0 0,-3 5 0 16,0-5 0-16,2 4 0 0,-2-1 0 0,0 1 0 15,0-1 0-15,3-1 0 0,-4 0 9 0,1 3-9 0,-2-3 0 0,2-2 0 16,0 7 0-16,0-9 0 0,2 6 0 16,-2-4 0-16,0 0 8 0,3 0-8 15,-3 0 0-15,-1 5 0 0,-1-5 8 0,2 4-8 16,0-1 0-16,-3-3 0 0,0 4 9 0,0-4-9 0,1 0 0 0,-1 5 0 15,0-3 0-15,-2-4-12 0,0 6 12 0,-1-4 8 16,-2 0-8-16,0 0 11 16,0-2-11-16,0-1 8 0,-2 3-8 0,-1 0 8 0,-2-2-8 0,-1 2 0 15,1-3 0-15,0 3 8 0,0-4-8 0,2 6 0 16,-5-2 0-16,3-3 0 0,-1-1 0 0,-2 4 8 16,3-3-8-16,0 3 0 0,-3 0 0 0,3-2 0 0,-1-1 8 0,-2 3-8 15,3 0 0-15,-3-2 0 0,0 2 9 16,3-3-9-16,-3 3 11 0,0-2-3 0,0 2 0 15,0-3 0-15,3 3-8 0,-3 0 0 0,0-7 9 0,0 12-9 16,0-8 0-16,-2-1 0 0,2 4 0 0,-3-3 8 16,0 8-8-16,1-5 0 15,-3 2 0-15,-1-4 0 16,1 6 0-16,0-4 0 0,0 0 0 0,0 5-8 0,-3-3 8 0,0 3 0 16,0 2 0-16,0 0 0 0,-3-7 0 0,4 7 0 0,-4-3 0 0,3 3 0 15,0-4 0-15,0 4 0 0,1 0 0 16,-1 0 0-16,-3 0 0 0,3-3 0 0,-2 3 0 0,-3 0 0 15,-3-4 0-15,3 4 0 0,-6-3 0 0,3-2 0 16,3 10 0-16,-5-5 0 0,2 0 0 0,3 3 0 16,-6-3 0-16,6 0 0 0,-3 4 0 0,1-1 0 15,1-3 0-15,1 4 0 0,0-4 0 0,0 3 0 16,-3-1 0-16,0 3 0 0,0-3 0 0,-2 3 0 16,2-3 0-16,0-2 0 0,-2 7 0 0,-1-4 0 0,1 1 0 15,2-1 0-15,0 1 0 0,1 1 0 16,1-5 0-16,-1 5 0 0,1 2 0 0,1-7 0 0,-3 2 0 0,1-2-8 15,-7 5 8-15,4-3 0 0,0 1-8 0,2-3 8 16,0 0-8-16,-3 0 8 0,4 4 0 16,2-4 0-16,2 0 0 0,-2-4 8 0,0 4-8 0,2 0 0 15,3-3 0-15,3 3 0 0,-3-7 0 0,0 7 0 16,3-2 0-16,-3-5 0 0,0 2 0 0,0-4 0 16,1-1 0-16,-1 3 11 15,0 0-11-15,3 0 0 0,-6-2 0 0,6 2 0 16,2-1 0-16,-5 4 0 0,0-3 0 0,1 2 0 0,7-2 0 0,-6 7 0 0,1-9 0 15,-3 2 0-15,3-1 0 0,0 6 0 16,2 2 0-16,-5-7 0 0,3 7-8 0,0 0 8 0,2-2 0 16,-2 2 0-16,0 2 0 0,0-2 0 15,5 0-9-15,-3 5 9 0,3-3 0 0,-2-2 0 0,2 2 0 16,0 3 0-16,2-2 0 0,1 1 0 0,-5-4 0 16,2 3 0-16,2 6 0 0,-2-9 0 0,3 5 0 0,0-3 0 15,2 3-8-15,-2-5 8 0,-3 0 0 0,3 2 0 16,-1-2 0-16,4 5 0 0,-4-1 0 0,1-4 0 15,0 0 0-15,0 5-8 0,5-5 8 0,-3 3 0 16,-5 1 0-16,5-1 0 0,3-3-8 0,-5 0 8 16,0 4 0-16,5-4 0 0,0 0 0 0,0 0 0 15,-3 5 0-15,3-5 0 0,0 0 0 0,0 0 0 16,0 0 0-16,0 0 0 0,-5 5 0 0,2-3 0 0,3-2 0 16,0 0 0-16,-5 5 0 0,-3-3 0 15,8-2 0-15,0 0 0 0,-3 0 0 0,-2 2 0 0,2-2 0 16,-2 5 0-16,5-5 0 0,-3 3 0 0,-4 1 0 0,1-4 0 15,6 0 0-15,-5 0 0 0,-3 0 0 0,5 0 0 16,3 0 0-16,-5 0 0 0,-6 0 0 0,4-4 0 16,1 4 0-16,1 0 0 0,0 0 0 0,-3 0 0 15,2-3 0-15,-2 3 0 0,3 0 0 16,-3 0 0-16,0 0 0 0,0 0 0 0,0 0 0 0,-2-5 0 16,-1 3 0-16,3 0 0 0,-5-3 0 0,3 5 0 15,-4-2 0-15,1-5 0 0,2 4 0 0,-2-1 0 16,0-3 0-16,-3-1 0 0,3 6 0 0,0-5 0 0,-3 5 0 15,0-5 0-15,-3 2 0 0,1-4 0 0,2 9 0 16,-2-3 0-16,-1-1 0 0,0 1 0 0,-2-2 0 16,0 5 0-16,3 0 0 0,-4 0 0 0,4 5 0 0,-1-2 0 15,1 1 0-15,2-1 0 0,3-3 0 0,0 4 0 16,-1 1-8-16,1-5 8 0,3 5 0 0,-1-3 0 16,0 3 0-16,1-3 0 0,2 3 0 15,0-3 0-15,0 0 0 0,0 3-8 16,3-2 8-16,-3 4 0 0,2-7 0 0,6 0 0 0,0 0 0 0,-2 4 0 15,2-4 0-15,0 0 0 0,0 0 0 0,0 0 0 16,0 0 0-16,0 0 0 0,0 0 0 0,0 0 0 16,0 0 0-16,0 0-8 0,0 0 8 0,0 0 0 15,5 10 0-15,3-8 0 0,-8-2 0 0,5 5 0 16,3-3 0-16,-8-2 0 0,6 10-12 0,-1-6 12 16,0 8-8-16,0-7 8 0,1 2 0 0,-1-5 0 0,-2 8 0 15,-1-3 0-15,4 0 0 0,-4 2 0 0,1-2 0 16,0 0 0-16,-1 3 0 0,-2-3 0 15,3 2 0-15,2 3 0 0,-2-5 0 0,-3 2 0 0,2 1 0 0,1 4-8 16,0-5 8-16,-1 5 0 0,1-2 0 0,-3 0 0 16,3 0 0-16,-1 2 0 0,-2 0 0 15,3 2 0-15,-3-6 0 0,3 6 0 16,-1 1 0-16,-2-3 0 0,0 2 0 0,0-2 0 0,0 5 0 0,0-7 0 16,-2 4 0-16,2 1 0 0,0-3 0 0,-3 2 0 15,0-4 0-15,1 2 0 16,2 3 0-16,-3-1 0 0,0 1 0 0,1-6 0 0,2 1 0 0,-3 2 0 15,0-4 0-15,1 4 0 0,-1-5 0 0,3 3 0 16,0 0 0-16,-2-5 0 0,2 2 0 0,-3 3 0 16,3-3 0-16,0-2 0 0,0 0 0 0,0-2 0 15,-3 2 0-15,3 0 0 0,0 3 0 0,0-6 0 16,0 3 9-16,0-4-9 0,0 6 0 0,0-4 0 16,0-3 0-16,0-2 0 0,0 0 0 0,0 0 0 0,3 7 0 0,0-2 0 15,-1 0 0-15,3-5 0 0,-5 0 0 16,6 7 0-16,-6-7 0 0,5 0 0 0,0 7 0 0,1-7 0 15,-6 0 0-15,8 2 0 0,-1 3 0 0,1-5 0 16,0 2 0-16,0-2 0 0,0 5 0 16,3-3 0-16,-1-4 0 0,1 2 0 0,2 2 0 0,0-2 0 15,1 0 0-15,2 0 0 0,-6 0 0 0,3 0 0 0,1 10 0 16,-4-10 0-16,6 0 8 0,-3 4-8 16,3-4 0-16,0 3 8 0,3 1-8 0,-4-4 0 15,-1 3 0-15,2 4 0 0,-1-5 0 0,4-2 0 16,-6 5 0-16,3-3 0 0,3 5 0 0,-1-7 0 15,1 5 0-15,2-5 0 0,-3-5-14 0,3 5 5 16,1 0 9-16,-4 5-10 0,1-3 10 0,-3-2-10 16,-3 0-139-16,3 0-28 15,2 0-6-15,-2-2-1 0</inkml:trace>
  <inkml:trace contextRef="#ctx0" brushRef="#br0" timeOffset="96288.41">10758 9540 1267 0,'0'0'56'0,"0"0"12"0,0 0-55 0,0 0-13 0,0 0 0 0,0 0 0 15,3 5 159-15,2 2 29 0,0 0 5 0,0-2 2 16,3 2-114-16,0 2-22 0,3-2-5 0,0 5-1 16,-1-7-27-16,1 7-6 0,2-3 0 0,0-2-1 15,-2 0-19-15,5 0 8 0,-3-2-8 0,0 2 0 16,0 2 10-16,3-2-10 0,0 5 8 0,0-3-8 15,-3 1 0-15,0-1 0 0,1 3 0 0,1 0-11 16,-1 0 11-16,-1-1 0 0,-2 6 0 16,-1-3 0-16,3-5 0 0,-2 5 0 0,-3 3 0 0,0-8-8 15,0 5 8-15,0 1 9 0,-3-6-1 0,0 0-8 16,1-2-23 0,-1 0-11-16,-3-4-2 0,-2-3-610 0,3 7-122 0</inkml:trace>
  <inkml:trace contextRef="#ctx0" brushRef="#br0" timeOffset="96698.84">11110 9397 1699 0,'-16'7'75'0,"8"-7"16"0,0 7-73 0,-5-5-18 0,2 5 0 0,-2-2 0 16,2 4 97-16,1 1 16 0,-6-1 3 0,3 5 1 15,0 0-58-15,-1 3-12 0,1-1-3 0,-3 6 0 16,3 1-32-16,-3-2-12 0,3 7 9 0,-3-2-9 16,0-2 0-16,0 6-9 0,0-4 0 0,1 3 0 15,-1-4-23 1,0 6-4-16,0-5 0 0,0-3-1 0,3 6-35 0,0-6-6 0,2-4-2 0,3 2-502 15,0-4-101-15</inkml:trace>
  <inkml:trace contextRef="#ctx0" brushRef="#br0" timeOffset="150909.95">22029 3487 1335 0,'-10'-10'59'0,"4"8"13"0,1-3-58 0,0 3-14 0,-1 2 0 0,1-7 0 15,0 0 91-15,0 0 15 0,-3 4 3 0,0-1 1 16,8 4-32-16,0 0-6 0,0 0-2 0,0 0 0 16,0 0-37-16,0 0-7 0,0 0-2 0,0 0 0 15,-3 7-16-15,3 0-8 0,5 7 8 0,3-2-8 16,0 2 0-16,8 2 8 0,-3-2-8 0,6 0 0 15,-3 3 0-15,5-1 0 0,-3 3 0 0,4 0 0 0,-1-3 0 16,0 3 0-16,0 2 0 0,3-4 0 0,2 2 0 0,-2 2 8 16,3 2-8-16,-6-4 0 15,3 5 0-15,-6 4 0 0,1-2 0 16,-1 7 0-16,-5 2 0 0,-2 0 0 0,0-2 0 0,-1 5 0 0,-5 2 0 16,-2 0 0-16,-3 0 0 0,-3 4 0 0,-4-1 8 0,-1 4-8 15,-3 4 8-15,-2-1-8 16,-3-1 0-16,0-2 0 0,-3 10 0 0,-2-10 0 0,-2 0 0 15,-4 7 0-15,1-5 8 0,-1 3-8 0,1-3 0 16,-6 1 0-16,-2-3 0 0,-4 0 0 0,4 5 0 16,-3-3 8-16,-3-2-8 0,1 0 0 0,2-5 0 0,2-2 0 15,3-2 0-15,3-5-11 0,0-2-1 16,3-6-1-16,2 4 0 0,0-6 0 16,6-4-71-16,-1-5-13 0,3-5-3 0,0 3-1 0</inkml:trace>
  <inkml:trace contextRef="#ctx0" brushRef="#br0" timeOffset="151435.85">22733 4136 1868 0,'0'0'83'0,"0"0"17"16,0 0-80-16,0 0-20 0,0 0 0 0,0 0 0 0,0 0 53 0,5 4 7 15,-2 3 2-15,-3 3 0 0,0-1-29 0,-3 5-5 16,-2 5-2-16,2 5 0 0,-5 4-5 0,3 5-1 15,-5 0 0-15,4 4 0 0,-2 1-28 0,0-3-7 16,0 5-1-16,6-2 0 0,-3-5 24 0,5-3 5 16,0 1 1-16,5-5 0 0,0 0-14 0,6-3-16 15,2-2 3-15,0-6 1 16,3-4 12-16,0 3 0 0,2-4 9 16,1-3-9-16,-1-7 39 0,4 0 1 0,1-7 1 0,1 0 0 0,-3-3-7 15,1 1-2-15,-1-5 0 0,-3-3 0 0,3 1-19 0,-2-5-4 16,-1 2-1-16,-2-2 0 0,-2 2-8 0,-1-5 0 15,-5 1 0-15,-3-3 0 0,-5-2 0 0,-3-3 0 16,-2 8 0-16,0-10 8 0,-6 2-8 0,1 8 0 16,-1-3 0-16,0 2 8 0,-2 1-8 0,3-1 0 0,-4 8 0 15,1 2 0-15,0-3 0 0,0 10-17 16,-3-2 4-16,3-1 1 0,-3 6-17 16,3-6-3-16,2 8-1 0,0-3 0 0,1 5 21 0,-1-2 4 0,3 2 8 0,3 0-13 31,0 2-38-31,5-2-7 0,0 0-2 0,-3 7-598 0,3 3-120 0</inkml:trace>
  <inkml:trace contextRef="#ctx0" brushRef="#br0" timeOffset="151721.1">23323 3933 2185 0,'-5'3'48'0,"-1"4"9"0,-4 2 3 0,-1 1 2 16,-2 4-50-16,-3 0-12 0,0 9 0 0,3-4 0 0,0 9 40 0,0 1 4 15,-1 1 2-15,1 1 0 0,5 6-34 0,-2-1-12 16,2 4 0-16,2 2 9 0,6 3-9 0,3-3 10 16,2 3-10-16,3-8 10 0,3 1-10 15,5-3 0-15,0 1 0 0,5-8-11 0,0 2 11 16,0 1 0-16,3-8 0 0,-3 1 0 15,0-1-35-15,3-4-8 0,-5 2-1 0,2-4-1 16,0-1-23-16,0-6-5 0,-2 2-1 0,2-5-535 0,-3-3-107 0</inkml:trace>
  <inkml:trace contextRef="#ctx0" brushRef="#br0" timeOffset="151988.54">23720 4072 1267 0,'-5'-9'112'0,"5"9"-89"0,0 0-23 0,0 0 0 15,0 0 234-15,0 0 42 0,0 0 9 0,5 9 2 16,0 8-169-16,0-3-34 0,1 2-6 0,-4 5-2 16,1 5-38-16,0 5-8 0,-3 2-2 0,0 7 0 15,-3 0-28-15,0 4 0 0,-2-4 0 0,2 3 0 16,1-8-32-16,-1 0-13 0,-2 3-3 0,2 0-716 47,1-3-143-47</inkml:trace>
  <inkml:trace contextRef="#ctx0" brushRef="#br0" timeOffset="152246.17">24008 3915 2329 0,'6'-5'51'0,"2"0"10"0,5-2 3 0,0 0 2 0,3 5-53 0,2 2-13 0,1 0 0 0,-1 2 0 15,1 5 46-15,-3 10 6 0,2-3 2 16,-2 7 0-16,0 5-31 0,-3 4-7 0,3 1 0 0,-5 4-1 16,-3 3-6-16,0 2-1 0,-6 9 0 0,-2-2 0 15,0 5-8-15,-5 0 0 0,-3-1 0 0,-3-1 0 16,-2 6 0-16,-3-2 0 0,-2 0 0 0,-9 3 0 15,-2-1 0-15,-2-2 0 0,-9-4 0 0,0 4 0 16,-5-7-18-16,0 2-2 0,3 5-1 0,-3-7-738 16,-5 3-147-1</inkml:trace>
  <inkml:trace contextRef="#ctx0" brushRef="#br0" timeOffset="163891.07">11213 10330 403 0,'-11'0'17'0,"4"0"5"16,-7 5-22-16,4-2 0 0,-4-3 0 0,4 2 0 16,-3 3 365-16,-1-3 69 0,4 5 14 0,-3 2 2 15,2-2-350-15,-2 1-71 0,2 1-13 0,1 3-4 16,-1-3-4-16,0 0-8 0,4 8 11 0,-1-3-11 0,-3 0 0 0,0-2 0 16,4 9 0-16,-7-4 0 0,4 6 0 0,-1-2 0 15,1 5 0-15,-1 0-12 16,-2-2 12-16,2 6 0 0,1 1 0 0,-1-5 0 15,-2 4 0-15,0 1 0 16,2-8 0-16,-2-4 0 0,5 2 0 16,-3-4 0-16,1 6-10 0,2-6 10 0,0 4-14 0,0-5 2 0,2-4 0 0,1 0 0 15,0-5-2-15,2-2 0 0,1-1 0 0,2-4 0 16,0 0-113-16,0-4-22 0,0-6-5 0</inkml:trace>
  <inkml:trace contextRef="#ctx0" brushRef="#br0" timeOffset="164191.82">10784 10330 403 0,'-13'0'36'0,"5"0"-36"0,-2 0 0 0,-1 5 0 16,-2-2 326-16,2-1 58 0,1 3 12 0,2-3 3 16,0 5-254-16,3 2-50 15,2 3-11-15,0 0-1 0,6 2-52 0,2 2-11 0,3 6-1 16,3-4-1-16,2-1-18 0,3 4 0 15,5-2 8-15,-3 2-8 0,6-4 0 0,0 6 0 0,5-6 0 0,0 6 0 16,6-6 10-16,2-1 5 0,-3 5 1 0,3-2 0 16,3 0-27-16,-6 0-5 0,-2-3 0 0,0 1-1 15,-3-3 5-15,-3 0 2 0,1-3 0 0,-1 4 0 16,-2-6-9-16,0 5-1 0,2-4-1 0,-4 1 0 16,-1-1-31-16,0-3-7 0,-3 2-1 15</inkml:trace>
  <inkml:trace contextRef="#ctx0" brushRef="#br0" timeOffset="202534">21857 7348 2120 0,'-10'-11'47'0,"7"6"9"0,0-2 3 0,1 4 0 0,2-4-47 0,0 7-12 16,5 0 0-16,0-7 0 0,6 7 52 0,-1-2 8 16,4 2 1-16,4 0 1 0,-2 2-34 0,5 5-6 15,-2 3-2-15,2-3 0 0,5 9-20 0,-2-2 0 16,3 3 0-16,-4 6-8 16,1-1 8-16,0 3 0 0,0 1 0 0,0 5 0 0,0-1 0 0,2 3 0 15,-2 3 0-15,2-3-8 0,-2 2 8 16,0 3 0-16,-3-1 0 0,0 3 0 0,0 2 0 0,1 3 0 15,-1 2 0-15,0 0 0 16,-3-4 0-16,-2 4 0 0,-2 0 0 0,-4 2 0 0,3-2 0 16,-5 0 0-16,0 7 0 0,-2-4 0 0,-4-3 0 0,-4 0 0 15,-1 2 0-15,-2 5 0 0,-6 0 0 0,-5 3 0 0,-5-1 0 16,-6-2 0-16,-2 3 0 0,-5-3-12 16,0 2 12-16,-3 5-12 0,0-4 20 0,2-1 3 15,1-9 1-15,-1 5 0 0,-2-7-12 0,0-1 0 0,3-4 0 0,-1 0 0 16,1-7 17-16,2 5 2 0,3-5 0 15,3-5 0-15,-1 0-19 0,6-4 0 16,0-3-13-16,2-2 5 0,6-5 8 0,-3-5 0 0,6-2 0 0,-1 0 0 16,3 0-20-16,3-4-4 0,-3-3-2 0,3 0 0 15,-1 0-188-15,4-3-38 16,-9 1-7-16,11 2-1 0</inkml:trace>
  <inkml:trace contextRef="#ctx0" brushRef="#br0" timeOffset="203078.55">23061 8353 2055 0,'-18'0'45'0,"10"0"10"0,0 4 1 0,-3 3 2 0,1-2-46 0,-1 7-12 0,0 0 0 0,1 2 0 15,-1 2 36-15,3 1 6 0,-2 4 1 0,-1 2 0 16,3 3-27-16,0 2-4 0,3 1-2 0,2 1 0 16,-2 3-10-16,5 2 0 0,0-6 0 0,0 1 8 15,5 1-8-15,-2-5 0 16,2-3 0-16,1 1 0 0,1-3 0 0,1-5 0 0,0-6 0 0,3 4-11 16,-1-7 11-16,4-5 0 0,-4 3 0 0,4-10 8 15,-1 5 10-15,3-7 2 0,-3-2 1 0,5-5 0 16,1-5 18-16,-1-2 3 0,4-3 1 0,-1 1 0 0,-3-6-33 0,-2 1-10 15,-3-5 0 1,1 3 0-16,-4-3 0 0,-2 0-17 0,-5-2 1 16,-1 2 1-16,-4 0 15 15,-1-5-12-15,-2 5 12 0,-3 0-12 0,0 7-2 0,-3-2 0 16,1 5 0-16,-1-1 0 0,-2 8 14 0,0 1 8 0,-3-1 0 0,3 9-8 16,-1 2 0-16,1 1-16 0,3 4 2 0,-4 0 0 15,1 7-10-15,3 0-3 0,2 2 0 0,-3 0 0 16,3 6-34-16,0 1-7 0,3 1-2 0,0-1-855 15</inkml:trace>
  <inkml:trace contextRef="#ctx0" brushRef="#br0" timeOffset="203367.3">23670 8096 1785 0,'-16'0'159'0,"10"3"-127"0,-4-3-32 0,2 7 0 16,0 0 160-16,0 0 27 15,-3 2 5-15,1 5 0 0,2-2-146 0,-3 4-30 0,1 8-5 0,-3 0-2 16,2-1-9-16,0 8 0 16,-2-1 0-16,3 3 0 0,-4 0-13 0,4 5 5 0,2-5 8 0,-3 4-13 15,6 1 13-15,-3-3-11 0,3 5 11 0,2 0-10 16,3 0 10-16,0-2 0 0,3 2 0 0,2-7-8 15,3 4 8-15,0-4 0 0,2-2 0 16,1-5 0-16,5 2-12 0,-3-2 2 0,3-3 1 16,3-6 0-16,-1-1-125 0,1-2-25 0,-1 0-5 0</inkml:trace>
  <inkml:trace contextRef="#ctx0" brushRef="#br0" timeOffset="203599.33">23918 8360 1843 0,'-10'-14'164'0,"4"14"-132"0,6 0-32 0,-2 0 0 31,2 0 132-31,0 0 19 0,0 0 4 0,-3 7 1 0,1 0-96 0,2 7-20 16,-3-3-3-16,3 11-1 0,3-6-28 0,-3 8-8 15,0-1 0-15,2 3 0 0,-2 5 0 0,0-1 0 16,-2 1 0-16,2-1 0 0,-3-1-10 0,-2 1 10 15,2 5-12-15,0-6 12 16,1 1-127-16,-1 1-18 0,0-5-4 0,1-3-815 0</inkml:trace>
  <inkml:trace contextRef="#ctx0" brushRef="#br0" timeOffset="203877.13">24175 8155 2617 0,'0'0'57'0,"0"0"12"0,0 0 3 0,0 0 2 0,3 7-59 0,2 7-15 15,0 3 0-15,1-1 0 0,1 8 32 0,1-1 3 16,3 3 1-16,0 5 0 0,-1-1-36 0,1 3 0 16,-1 0 0-16,-2 2 0 0,0 1 0 0,-5 1 0 15,-1-4-12-15,1 7 3 16,-6-2 9-16,1 2 0 0,-1-3 0 0,-5 3 0 0,0-4 0 15,-2 1 0-15,-1-4 0 0,-2-2 0 0,0 2 0 0,-1-3 0 0,-1 1 0 0,-7-1 0 16,1 1 0-16,-3-3 0 16,-2-4 0-16,-3 4 0 15,0-2-47-15,-6-3-7 0,6-2-2 0,-5-2-1096 0</inkml:trace>
  <inkml:trace contextRef="#ctx0" brushRef="#br0" timeOffset="209893.72">19248 3242 403 0,'6'-12'36'0,"-6"5"-36"0,0 0 0 0,2 0 0 16,-2-2 112-16,-2-1 15 15,2-2 3-15,-6 10 1 0,4-7-38 0,-1 2-7 0,-5 2-2 0,3-4 0 16,-3 6-16-16,-3-4-3 0,3 2-1 0,-2 5 0 16,-1 0-43-16,1 5-9 0,-1 2-1 0,1-4-1 15,-1 6 2-15,0-2 0 0,1 5 0 0,-3 0 0 16,2 9-12-16,-2-10 0 15,0 13 0-15,-1-10 0 0,4 3 0 0,2 6 0 0,-3-2 8 16,3-2-8-16,0 2 0 0,3 3 0 0,2-1 0 16,1-4 0-16,-1 5 0 0,3-3 0 0,3 2 0 0,-1 3 0 15,4-2 0-15,2-1 0 16,0 3 0-16,-1-2 0 0,4-1 0 0,-3-2 0 0,5-2 0 16,-2-5 0-16,-1 3 0 0,-2-1 0 0,0 1 0 15,0-3 0-15,0-5 0 0,0 5 0 0,-5-4 0 0,2 1 0 0,-2-1 0 16,-1-1 0-16,-2 1 0 0,0 1 0 15,-2-1 0-15,-4-1 0 0,4-2 0 0,-4 7 0 16,-4-4 0-16,2-1 0 0,-5-2 0 0,-3 7 0 16,0-4-33-16,-3-1-9 0,1-2-2 15,-1 0 0-15</inkml:trace>
  <inkml:trace contextRef="#ctx0" brushRef="#br0" timeOffset="210095.29">18815 3672 1407 0,'5'-11'62'0,"0"4"14"0,0 4-61 0,3-4-15 0,0 0 0 0,3 2 0 0,-1 1 86 0,1-3 14 16,2 4 4-16,0-1 0 0,1-1-55 0,2 0-10 15,-1-2-3-15,4 5 0 0,5-3-24 0,-3 5-12 16,3-9 10-16,-3 9-10 0,3-3 0 0,-3-4-21 0,3 3 3 0,-6 1-544 31,3-4-109-31</inkml:trace>
  <inkml:trace contextRef="#ctx0" brushRef="#br0" timeOffset="210643.23">19280 3510 403 0,'0'0'36'0,"0"0"-36"0,0 0 0 0,0 0 0 16,-2-2 192-16,-4-3 31 0,4 5 6 0,-4 0 2 16,6 0-121-16,-2 0-24 0,-4 0-5 0,6 0-1 15,0 0-48-15,-5 0-9 0,2 0-3 0,-2 7 0 16,3-2-20-16,-4-3 0 0,4 8 0 0,-1-3 0 0,0 0 0 0,1 0 0 15,-1 2 0-15,3-2 0 0,-3 3 0 0,3-3 0 16,0 2 0-16,0-4 0 16,3 2 0-16,0 0 0 0,-3-7 0 0,5 5 0 0,-5-5 0 0,5 7-13 15,3-7 5-15,-3 4 8 16,6-8-9-16,0 4 9 0,-3-7 0 0,2 4 0 0,-2 1 0 16,3-3 0-16,-1-2 8 0,-2 0-8 15,3 7 9-15,-3-5-9 0,0 1 8 0,-3 1-8 16,0-4 0-16,3 0 0 0,-5 7 0 0,2-7 0 0,-2 7 0 0,2-2 0 15,-5 2 8-15,0 0-8 0,0 0 9 0,0 0 0 16,0 0 0-16,0 0 0 0,0 0 2 0,3 2 0 16,2 5 0-16,-2-7 0 0,-3 0-11 0,8 7 0 15,-6-4 0-15,6 1 8 0,-3-4-8 0,3-4 0 16,-2 1 0-16,4-1 0 0,1 1-10 0,-1 1 10 16,1-3-13-16,0 3 5 0,-1-3-1 0,1-4 0 0,-3 2 0 0,2 4 0 15,-2-1 9-15,0-1 0 16,0 0 0-16,-5-2 0 0,2 5 0 0,-5 2 0 15,0 0 0-15,0 0 0 0,0 0 0 0,0 0 8 0,0 0-8 0,0 0 11 16,-3-5-1-16,3 5 0 0,0 0 0 16,-5 5 0-16,2-3-10 0,1 3 0 0,-1 2 0 0,3-2 0 15,-3 2 17-15,3 0-1 0,0 0-1 16,0 0 0-16,0-7-15 0,6 7 0 0,-1-2 8 16,-2 6-8-16,2-8 16 0,0 6 1 0,3-4 0 0,0 2 0 0,0 0-17 15,0-2 0-15,0 2 0 16,0 0 0-16,0 2 0 0,-3-2 0 0,-2 0 0 0,2 3 0 15,-2-3 0-15,-3 2 0 0,-3-2 0 0,3 0 0 0,-5 0-12 16,2 0-5-16,-5 0-2 0,3 0 0 16,-3-2-20-1,0 2-4-15,0 3-1 0,0-10 0 0</inkml:trace>
  <inkml:trace contextRef="#ctx0" brushRef="#br0" timeOffset="210858.56">19820 3400 403 0,'18'-17'17'0,"-12"10"5"0,2-2-22 0,0 2 0 16,-3-3 0-16,0 1 0 0,-2 4 275 0,0-2 50 0,-3 7 11 0,0 0 1 16,0 0-209-16,-6 0-41 0,1 5-9 0,-3 4-2 15,-3 1-48-15,1 4-11 0,-1 0-1 0,1 5-1 16,-1-3-15-16,3 8 0 0,-2 4 0 0,2-5 0 16,0 1 0-16,5-1 0 15,-2 3 0-15,2 0 0 0,0-5 0 0,3 0 0 0,3-2 0 0,0-2 0 16,2-3 0-16,0 0 0 0,1-2 0 15,2-1 0-15,2-1 0 0,-2 2 0 16,0-12-9-16,3 7 9 16,-3-3-32-16,2-1 0 0,3-3 0 0</inkml:trace>
  <inkml:trace contextRef="#ctx0" brushRef="#br0" timeOffset="211032.77">19640 3527 1566 0,'-8'-3'69'0,"3"1"15"0,2-3-68 0,3 5-16 16,0 0 0-16,0 0 0 16,0 0 89-16,0 0 15 0,8 0 2 0,3 0 1 0,-1 0-55 0,3 0-12 15,1 0-1-15,4 0-1 16,-2 5-28-16,3-3-10 0,2 1 0 0,-3-3 9 16,3 4-70-16,-2-1-15 0,0-3-2 0</inkml:trace>
  <inkml:trace contextRef="#ctx0" brushRef="#br0" timeOffset="211556.13">18664 3832 288 0,'0'0'25'0,"5"-4"-25"0,3-1 0 0,-3 0 0 0,3-2 260 0,-3 5 48 15,3-5 8-15,3 0 3 0,-3 4-195 0,3-1-40 16,-1 1-7-16,3 1-1 0,1-3-39 0,-1-2-7 15,0 7-2-15,3-7 0 0,-3 7-14 16,3-5-3-16,-3 1-1 0,3 4 0 0,-3-3-10 0,1-1 0 16,-1 1 0-16,0-1 8 0,0 4-8 0,-2-5 0 0,2 0 0 0,-2 5 0 15,-1 0 0-15,1-2 0 0,-1 2 0 0,1 0 0 16,-6-5 0-16,3 5 0 0,-8 0 0 0,0 0 0 31,0 0-34-31,0 0-2 0,0 7-1 0</inkml:trace>
  <inkml:trace contextRef="#ctx0" brushRef="#br0" timeOffset="211924.58">18746 3677 345 0,'0'0'15'0,"0"0"4"16,0 0-19-16,-3-5 0 0,3 1 0 0,0 4 0 15,0 0 279-15,0 0 52 0,0 0 10 0,0 0 3 16,0 0-244-16,-5 0-49 0,-3 0-10 0,3 0-1 0,2 9-17 0,0-4-3 16,-2 2-1-16,0 0 0 15,-6 2-28-15,3 1-6 0,0-3-1 0,0 2 0 16,0 1 25-16,0 1 5 0,0-4 1 0,1-2 0 0,-1 7-15 16,2-3-16-16,-2 1 3 0,3-3 1 15,0 0 12-15,0 2 0 0,2 1 0 0,-2-6 0 16,2 3 0-16,0 0 16 0,1-2-3 0,2 0-1 0,0-5-12 0,0 2-15 15,0 5 3-15,0-7 1 0,0 0 11 0,5 5 14 16,-2-3-3-16,2 1-1 0,0-3 0 16,3 4 0-16,0-1 0 0,0-3 0 0,0 4-10 0,0-4 0 15,2 0 0-15,1 0 0 0,0 3 0 0,-1-3 0 16,1 0 0-16,-1 0 0 16,4 2-20-16,-1 3-7 0,0-3-1 15</inkml:trace>
  <inkml:trace contextRef="#ctx0" brushRef="#br0" timeOffset="-199703.2">11110 11629 1900 0,'-16'7'169'0,"-3"0"-135"0,1 2-34 0,-3 3 0 15,2 0 148-15,1-3 24 0,2 5 4 0,0 3 0 16,0-3-123-16,3 2-25 15,0 1-4-15,-1 4-2 0,1-2-14 0,3 4-8 0,-4 1 8 0,1 4-8 16,-3 0 0-16,-2 3-13 16,2-1 1-16,-3 1 1 0,-2 0-14 0,0 1-3 0,-3 1-1 0,3 5 0 15,3-3-29-15,-1 3-6 0,-2-5 0 0,2-3-1 16,1 1-50-16,2-5-9 0,0-3-3 16,3 1-748-16</inkml:trace>
  <inkml:trace contextRef="#ctx0" brushRef="#br0" timeOffset="-199501.32">10660 11727 2358 0,'-8'5'104'0,"5"0"22"0,-2 2-101 0,5 5-25 16,0 2 0-16,5 7 0 0,1 2 85 0,7 3 12 15,0 0 3-15,3 10 0 0,3-1-72 0,2-2-13 0,0 4-3 0,0-4-1 16,3-2-11-16,0 6 0 15,0-1 9-15,-3-1-9 0,5-2 0 16,1-2 0-16,-1-3-12 0,1 2 4 16,-4-6-111-16,-1-1-21 0,-1 1-5 0,-3-1-928 15</inkml:trace>
  <inkml:trace contextRef="#ctx0" brushRef="#br0" timeOffset="-198445.54">238 13240 1915 0,'0'7'42'0,"0"2"9"0,0 5 1 0,5 5 2 0,-2 2-43 0,0 5-11 0,2 0 0 0,6 5 0 0,-3 2 20 0,2-3 1 0,-2 3 1 0,8-2 0 15,-5-1-6-15,7 1-2 16,-2-1 0-16,2-4 0 0,1 5-14 0,-1-15 0 15,4 5 0-15,1-4 0 0,7 2 0 0,-4-5 0 0,3-5 0 0,3 1 0 16,-3-3 8-16,5 0-8 0,1-7 0 0,-6-3 9 16,0-4 0-16,3 0 0 0,-8-7 0 0,2 2 0 15,0-6 30-15,1-1 5 0,-1-5 2 0,-2-2 0 16,-3-4-24-16,-5-1-5 0,3-6-1 16,-1-3 0-16,-7 0-3 0,-1 0-1 0,4 0 0 0,-12 0 0 15,1 2-4-15,-6-2-8 16,1 0 11-16,-6 2-11 0,-8 6 17 0,0-8-3 0,-5 4-1 0,-3-1 0 0,0-1 10 0,-2 5 1 15,-6 2 1-15,3 1 0 0,2 6-16 0,-2 6-9 16,-2-4 10-16,-1 6-10 0,-5-1 8 0,10 10-8 16,-7 5 0-16,5-3 0 0,-6 5 8 15,9 5-8-15,-3-3 0 0,2 5 0 0,1 3 0 16,-6 9 0-16,8-3 0 0,-2 1 0 16,7-1 0-16,-2 3-12 0,8-5 12 0,2 7-10 15,3-2-82-15,1 2-16 0,7-2-3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32:27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16293 3863 979 0,'-13'0'87'0,"13"0"-70"16,0 0-17-16,0 0 0 0,-5 0 190 0,5 0 34 15,0 0 8-15,0 0 0 0,0 0-140 0,0 0-28 16,0 0-5-16,0 0-2 0,0 0-39 0,0 0-8 0,0 0-2 16,0 0 0-16,0 0 8 0,0 0 0 0,-3 7 1 0,3-7 0 15,0 0-7-15,0 0-2 0,0 0 0 0,0 0 0 16,5 5 20-16,3-1 3 0,0-1 1 0,-8-3 0 15,0 0-16-15,0 0-4 0,8 4 0 0,0-1 0 16,-8-3 3-16,8 7 0 0,2-5 0 16,1 3 0-16,-3-5-6 0,0 2-1 15,2-2 0-15,4 0 0 0,-4 0-8 0,1 0 0 0,-1 5 0 0,1-5 0 16,2 0 0-16,-5-5 0 0,3 5 0 0,-3 0 0 16,2 0 0-16,1 0 0 15,-3 5 0-15,2-5 0 0,1-5 0 0,0 5 0 0,-1-2 0 0,1-3 0 16,-1 5 13-16,1 0-2 0,0 0-1 0,2 0 0 15,-5 0 6-15,5 0 2 0,3 0 0 0,0 0 0 16,-3-2-6-16,3 2-2 0,-6-5 0 0,4 5 0 16,-4-2 0-16,3 2 0 0,1 0 0 0,-1-3 0 0,3-1-10 15,-3-3 10-15,0 7-10 0,0-3 10 16,3 1-10-16,0-3 10 0,-5 3-10 0,-1-3 10 0,6-2-10 0,-5 5 8 16,2-1-8-16,-2-1 8 0,-1 4-8 0,1-3 0 15,2 3 0-15,-2-4 0 0,-1 1 0 0,1 3 0 16,2 0 0-16,0 0 0 0,-5-4 0 0,5 4 8 15,3 4 0-15,0-1 0 0,0-3-8 0,-3 4-11 16,3-4 3-16,3 3 0 0,-1-3 8 0,-2 4 0 16,3-1 0-16,-4-1-8 0,4-2 8 0,-1 7 16 15,1-7-4-15,-3 7-1 0,0-7-11 0,2 5 0 0,-2-3 0 0,0-2 0 16,0 3 0-16,0-3 8 16,2 0-8-16,1 0 0 15,-3 0 19-15,5 0-2 0,0 0 0 0,-2 0 0 0,2 0-17 0,0 0 0 16,0 0 0-16,0-3 0 0,0 3 0 0,1 0-9 15,-1 0-1-15,-3-2 0 0,1 2 10 0,-1 0-8 0,1 0 8 0,-3 0-8 16,2 0 8-16,-2-5 0 16,5 5 0-16,-2 0 0 0,-1 0 0 0,3-2 0 0,1-3 8 0,1 3-8 15,-4-3 14-15,2 5-2 0,0-5 0 0,0 1 0 16,1 4-12-16,1 0-18 0,-4 0 4 0,2 0 1 16,0 0 13-16,-2 0 0 0,-3 0 0 0,2 4 0 15,-5-1 0-15,3-1 0 0,0 3 0 0,-3-3 0 16,3 3 0-16,0-3 0 0,0 3 0 0,0 0 0 15,0-5 0-15,2 7 0 0,1-3 0 0,-3-1 0 16,0-3 10-16,-1 7 2 0,1-5 0 0,0-2 0 16,0 5-12-16,-3-3 0 0,3-2-10 0,-3 5 10 15,1 0 8-15,-1-5 7 0,0 0 1 0,-2 0 1 16,2 4-1-16,-3-4 0 0,1 0 0 0,-3-4 0 16,3 4-16-16,-4-5 10 0,1 0-10 0,3-2 8 15,-3 5-8-15,0-5 8 0,0 0-8 0,0 0 8 16,0-3-8-16,-3-4 0 0,3 5 0 0,-3 2 0 15,1-10 8-15,1 8-8 0,-1-5 0 0,-4 4 8 16,4-6-8-16,-4 2 8 0,1 0-8 0,0-3 8 0,-1 1-8 0,1-3 0 16,-3-2 0-16,3 4 0 0,-3 1 0 0,0-5 0 15,0 4 0-15,0 1 0 0,0-1 0 0,-3 1 0 16,3 2 0-16,0-3 0 0,-3 3 0 0,1 2 0 0,-1-2 0 16,0 5 0-16,1-1 0 0,-1-1 0 0,-5 1 0 15,5 1 0-15,-4 2 0 0,4 2 0 16,-5-4 0-16,3 2 0 0,-3-3-15 0,0 3 5 15,0 5 1-15,0-5 0 0,-3 0 9 0,1 4 0 0,-1-4 0 0,1 3 0 16,-1 1 0-16,0-4 0 0,-2 5 0 0,0-3 0 16,0 3 0-16,-1-3 0 15,-1 0 0-15,-1 1 0 0,2 1 0 0,-1-1 0 16,-1-4 0-16,3 6 0 0,-3-5 0 0,2 5 0 0,-1-8 0 0,-1 6 0 16,2-3 0-16,-1 0 11 0,1 4-3 15,-2-4 0-15,1 5-8 0,-1-5-11 16,2 2 3-16,-1-4 0 0,-1 6 16 0,0-4 3 0,0 0 1 0,0 0 0 15,-2-2-12-15,-1-1-17 0,1-2 4 0,-4 3 1 16,1 7 12-16,-3-10 0 0,3 3 0 0,0 6 0 0,-3-1 0 0,3-4 8 16,-5 6 0-16,2-5-8 15,0 7 0-15,0 0 0 0,0-2 0 0,1 2 0 16,-1 0 0-16,0 2 0 0,-3-2-12 0,1 5 12 0,-3-3 0 0,2-2 0 16,1 2 0-16,0 3 0 15,-4-5 0-15,7 0 0 0,-4 0 0 0,3 0 0 0,1 0 0 0,1 0 0 16,1 0 0-16,0-5 0 0,0 3 0 0,0 2 0 15,2 0 0-15,-2 2 0 0,-3-2 0 0,0 5 0 16,1-5 0-16,-1 3 0 16,-3 1 0-16,3-4 0 0,1 3 0 0,-1-3 0 0,0 0 0 0,3 4 0 15,0-4 0-15,0 0 0 0,2 5 0 0,1-5 0 16,-4 0 0-16,4 5 0 0,2-3 0 0,-5 3 0 16,-3-5 0-16,3 2 0 15,2-2 0-15,-2 5 0 0,0-3 0 0,0-2 0 0,-3 2 0 0,3 3 0 16,0-2 0-16,-3-3 0 0,0 7 0 0,3-3 0 15,5-1 0-15,-3 4 0 0,-2-5 0 0,3 3 0 16,2-3 0-16,-3 0 0 0,3 3 0 0,-2-2 0 0,-1 1 0 0,4-1 0 16,-4-3 0-16,1 9 0 0,-1-9 0 15,0 5 0-15,6 2 0 0,-5-7 0 0,-1 2 0 0,3-2 0 16,0 5 0-16,3-3 0 0,-3 1 0 0,0-3 0 16,3 4 0-16,0-4 0 0,-3 0 0 0,6 0 0 15,-4 0 0-15,6 0 0 0,-2 3 0 0,2-3 0 16,0 4 0-16,0-1 0 0,0-3 0 0,3 4 0 15,-1-1 0-15,1-1 0 0,3 3 0 0,-1-5 0 16,3 0 0-16,-5 2 0 0,2 5 0 0,3-7 0 0,0 0 0 0,0 0 0 16,-3 7-10-16,3-7 10 0,0 7 0 0,0-7 0 15,0 0 0-15,3 3 0 16,-3-3-8-16,3 9 8 0,-3-9 0 0,2 5 0 16,1 2 0-16,-3 0-9 0,3-2 9 0,-3-5 0 0,0 7 0 15,2-3-8-15,1-1 8 0,-1 6 0 0,-2-4 0 0,3 2 0 16,-3-5 0-16,0 5 0 0,0 0 0 0,0-4 0 15,3 6 0-15,-3-4 0 16,0-3 0-16,2 5 0 0,-2 0 0 0,0 3 0 0,3-3 0 16,-3 7 0-16,0-5 0 0,3 5 0 0,-3-2 0 0,2 0 0 15,-2 0 0-15,3 2 0 0,0 2 0 0,-3-2 0 16,2 5 0-16,1-7 0 0,0 4 0 0,2 1 0 0,-2-1 0 16,2 1 0-16,-3-3 0 0,4 0 0 15,-1-2 0-15,0 4 0 0,-2 1 0 0,2-3 0 16,1 0 0-16,2 2 0 0,-3 1 0 0,0-3 0 15,-2 2 0-15,2 1 0 0,0-8 0 16,1 8 0-16,-4-6 0 0,4 1 0 0,-1 0 0 0,0-3 0 0,-2 1 0 16,-1-1 0-16,4-2 0 0,-1 0 0 0,-2 3 0 0,-1-3 0 15,-2-3 0-15,0-4 0 0,0 0 0 0,3 3 0 16,-3-3 0-16,0 7 0 0,0-7 0 16,0 0 0-16,0 0 0 0,0 0 0 15,0 0 0-15,0 0 0 0,0 0-13 0,0 0 1 16,8 0 0-16,-3 0 0 15,0 0-95-15,3-7-18 0,-8 7-4 0,6-10-968 0</inkml:trace>
  <inkml:trace contextRef="#ctx0" brushRef="#br0" timeOffset="850.47">18910 3534 1152 0,'0'0'51'0,"0"0"10"0,2-3-49 0,4-1-12 16,-1 1 0-16,3-4 0 0,3 0 217 0,-1 5 41 0,3-3 8 0,3 0 2 15,3 1-186-15,-1-3-37 0,3-3-7 0,3 8-2 16,-3-3-36-16,3 3 0 0,0-5 0 0,2 0 0 16,1 0 0-16,-1 4 0 15,1-1 0-15,-3-1 0 0,-1 0 0 0,-1 3 0 16,-4-3 0-16,1-2 0 0,-3 7 0 0,-1 0-10 0,-1-5 10 0,-4 1-10 16,-2 4 1-16,3 0 0 0,-6-3 0 0,-2 3 0 15,-3 0-76-15,0 0-15 0,0 0-4 0</inkml:trace>
  <inkml:trace contextRef="#ctx0" brushRef="#br0" timeOffset="1164.23">19013 3383 2188 0,'-5'0'195'0,"-1"0"-156"15,1 0-31-15,0-2-8 0,5 2 44 0,0 0 7 16,0 0 1-16,0 0 1 0,0 0-18 0,0 0-4 15,-3 0-1-15,3 0 0 0,0 0-30 0,-5 2 0 16,2 3 0-16,-2-3-10 0,0 8-9 0,-1-3-1 16,1 2-1-16,0-4 0 15,-1 4-30-15,1 5-5 0,-3 0-2 0,3-2 0 16,-3 2 22-16,3-4 5 0,-1 4 1 0,1 0 0 0,2-2 30 0,-2-1 0 0,0-1 0 0,2-1 0 16,3 5 10-16,-2-7 5 0,2 3 1 0,2-1 0 15,-2-2 13-15,3 3 3 0,0-3 1 16,2 0 0-16,0 0-33 0,3 0 0 0,-3-5 0 0,3 5 0 15,3 0 0-15,2-7 0 0,0 3 0 0,3-3 0 16,3 0 0-16,-1 0 0 0,6-3 0 16,-3 3 0-16,0-7-64 15,3 0-19-15,0 0-4 0</inkml:trace>
  <inkml:trace contextRef="#ctx0" brushRef="#br0" timeOffset="1556.26">19897 3284 2361 0,'0'0'52'0,"-6"5"10"0,4 2 2 0,-4 0 4 0,4 0-55 16,-1 3-13-16,1-1 0 0,-1 5 0 0,-2 0 12 0,2 3 0 15,0-1 0-15,1 5 0 0,-4-2-12 0,4 9 0 0,-1-2-9 0,0-2 9 16,3-1 0-16,-2 3 0 0,4-5 0 0,-2-2 0 15,3 5 0-15,2-8-9 0,-2 5 9 0,5-7 0 16,-3-2 0-16,3 0 0 0,0 0 0 0,0-5 0 31,3 2-65-31,-1-4-11 0,1-3-3 0,-1-2-580 0,1 0-116 0</inkml:trace>
  <inkml:trace contextRef="#ctx0" brushRef="#br0" timeOffset="1749.77">19791 3461 2073 0,'-13'2'92'0,"10"-2"19"0,-5 0-89 0,3 0-22 15,5 0 0-15,0 0 0 0,0 0 173 0,0 0 31 16,0 0 5-16,0 0 2 0,8 0-169 0,0-2-34 16,0-1-8-16,-1-1 0 0,4 4 0 0,0-3 0 15,2-1 0-15,3 1 0 16,0-1-128-16,2 1-27 0,1-4-5 0,-1 0-937 15</inkml:trace>
  <inkml:trace contextRef="#ctx0" brushRef="#br0" timeOffset="2024.48">20182 3360 1634 0,'0'0'36'0,"0"0"7"0,0 0 1 0,0 0 3 0,0 0-38 0,0 0-9 0,0 0 0 0,8 0 0 0,-8 0 70 0,8 7 12 0,-8-7 2 0,6 4 1 15,-6-4-16-15,2 10-3 0,1-3-1 0,0 2 0 16,-3-2-9-16,0 5-1 0,0-5-1 0,0 10 0 15,2-3-26-15,-2 0-6 0,-2 2-1 0,2 3 0 16,0-5-7-16,-3 3-2 0,3 4 0 0,-3-5 0 16,-2 3-12-16,2 0 0 0,1-7 0 0,-1 4 0 15,0-4-14-15,-2 0-6 0,2-5 0 16,1 2-1-16,2-9 2 0,0 0 1 0,0 0 0 0,0 0 0 0,0 0 1 16,-3 0 0-1,3-9 0-15,0-1 0 0,3-4 7 0,-1 2 2 0,1-2 0 0,2-2 0 16,1-1-8-16,2-1 0 0,0 1-1 0,2 1 0 15,1-1 1-15,-1 3 0 0,1 5 0 0,-1-8 0 16,1 8-92-16,0-5-19 0,-1 7-3 0,3-3-1 16</inkml:trace>
  <inkml:trace contextRef="#ctx0" brushRef="#br0" timeOffset="2290.71">20405 3491 2332 0,'-6'0'104'0,"4"3"20"0,2-3-99 0,0 0-25 0,0 0 0 0,0 0 0 16,0 0 65-16,0 0 8 0,0 0 2 0,10 0 0 16,4 0-35-16,-4 0-6 15,1 0-2-15,-3-3 0 0,2 3-32 0,-2-7 0 0,0 3 0 0,3 1 0 32,-6 1-35-32,3-3-13 0,-8 5-4 0,0 0 0 15,0 0 10-15,8 5 2 0,-3-3 0 0,0 5 0 0,-5-7 27 0,3 7 13 16,0 5-12-16,-3-5 12 0,0 5 0 0,0 0 0 15,0 4 12-15,0-2-4 0,0 0 21 0,0-2 4 16,-3 7 1-16,3-7 0 0,3 4-34 0,-3-4 0 16,0-3 0-16,2 1 0 0,-2-10-28 15,3 9 1-15,-3-9 0 0,0 0-698 0,5 0-140 0</inkml:trace>
  <inkml:trace contextRef="#ctx0" brushRef="#br0" timeOffset="2466.19">20704 3334 403 0,'0'0'36'0,"0"0"-36"16,0 0 0-16,0 0 0 0,0 0 443 0,0 0 81 16,0 0 17-16,0 0 3 0,0 0-408 0,0 0-83 15,0 0-16-15,2 7-3 0,-2-7-34 0,3 2-9 16,0 5-1-16,-1-4 0 16,1 4-196-16,2 0-39 0,6 7-8 0,-3-7-2 0</inkml:trace>
  <inkml:trace contextRef="#ctx0" brushRef="#br0" timeOffset="2689.05">20802 3458 403 0,'0'0'36'0,"0"0"-36"0,0 0 0 0,0 0 0 0,0 0 369 0,0 0 67 16,0 0 14-16,0 0 2 0,0 0-292 0,0 0-58 0,-6-4-12 0,-2 4-2 15,3 0-62-15,-3 0-12 16,0 4-2-16,0-1-1 0,-2-1-11 0,-1 3 0 16,3 2 0-16,-2-2 0 0,-4 6 0 0,6-8 0 15,-2 6 0-15,2 3 0 0,-3 0 0 0,3 2-9 0,3 0 9 16,0-2 0-16,2 2-9 0,-2 2 9 0,5 1 0 0,0 1-9 15,0-6 9-15,5 2 0 0,-2-4 0 0,2-1 0 16,3-2 0-16,3 0 0 0,-1-2 0 0,1-5 0 16,-1 0-18-16,4-5 2 15,4-2 0-15,-2 5-672 0,0-3-135 0</inkml:trace>
  <inkml:trace contextRef="#ctx0" brushRef="#br0" timeOffset="3245.05">21108 3087 1785 0,'0'0'79'0,"0"0"17"0,0-5-77 0,0 5-19 0,-2-2 0 0,2 2 0 0,0 0 172 0,0 0 32 16,0 0 5-16,0 0 2 0,-3 2-153 0,1 7-30 16,-6-1-7-16,2 6-1 0,1 0-20 0,-3 5 0 15,0 4 0-15,-2 1 0 0,2 9 0 0,-3-3 0 16,3 8 0-16,-2-8 0 0,2 3 0 0,0 0 0 15,-3 0 0-15,3 2-8 0,0-2 8 0,-2 0 0 16,2-2 0-16,0-5-8 0,2 2 8 16,1-2 0-16,-3-7 0 0,6 4-8 15,-4-9 8-15,1 0-12 0,2-4 12 0,1-3-12 0,-1-5 12 16,3-2 0-16,0 0 0 0,0 0 0 0,5-2-24 0,-2-8 0 0,2-1 0 0,-2-6 0 31,2 1-8-31,3-1 0 0,0 1-1 0,0-5 0 0,0 2 16 0,3 2 3 0,-1-4 1 16,1 2 0-16,-1 3 13 15,4 2 0-15,-1 0 0 0,0-3 0 0,0 8 0 0,0 2 0 0,1 0 0 16,-1 0 0-16,0 0 0 0,-2 7 15 0,-1 0-3 0,-2 0-1 16,0 0-11-16,-3 4 8 0,1-1-8 0,-4 4 8 15,-2-7 2-15,0 7 0 0,0 0 0 0,-2 0 0 16,-4 2-10-16,1 1-12 0,-3-1 2 0,0-2 1 31,-2 0-18-31,-1 3-3 0,1 1-1 0,-4-1 0 0,4-3-13 16,-4 0-2-16,4-2-1 0,-1 6 0 0,1-8 47 0,2 6 0 15,3-2 0-15,-3-7 0 0,0 7 28 0,5-7 6 0,3 0 1 16,0 0 0-16,0 0 9 0,0 0 1 0,0 0 1 16,0 0 0-16,3 10-13 0,-3-10-2 0,5 7-1 0,3-3 0 0,0-1-10 0,2-3-3 15,1 4 0-15,2-1 0 16,3-3-17-16,-3 0 0 0,3 0 8 0,-3-3-8 0,1 3 0 0,-1-4 0 16,0 4 0-16,0 0 0 0,1-7-16 15,-4 4-4-15,3-1-1 0,1-1 0 16,-1 0-220-16,0-2-44 0,8-5-9 15,-8 5-2-15</inkml:trace>
  <inkml:trace contextRef="#ctx0" brushRef="#br0" timeOffset="3407.24">21415 3503 1728 0,'0'0'76'0,"0"0"16"0,0 7-73 0,3 0-19 0,0 0 0 0,-1 3 0 15,-2-3 201-15,6 7 37 16,-4-5 7-16,1 5 2 0,2-7-169 0,-2 5-34 0,2-5-6 15,0 3-2-15,1-3-28 0,-1 0-8 0,0-3 0 0,1 1 0 32,-1 0-119-32,0-3-25 0,0-2-4 0,3 0-2 0</inkml:trace>
  <inkml:trace contextRef="#ctx0" brushRef="#br0" timeOffset="3675.6">21706 3360 2746 0,'0'0'122'0,"0"0"25"0,-2 7-118 0,-1 0-29 0,0 0 0 0,1-5 0 15,-1 8 68-15,1 1 8 0,-1 1 2 0,-2 2 0 16,-3 3-55-16,0-1-11 0,0 5-3 0,-3-2 0 0,-2 5-9 0,0-1-14 16,0 1 3-16,-6 4 1 15,-2 2-10-15,-3 3-1 0,-5-2-1 0,2 2 0 16,-2 2-58-16,-2 3-12 0,-4 2-3 0,-2 0 0 15,-8 4 51-15,0-1 9 0,-2 1 3 0,2-8 0 16,0 4-28-16,2-5-6 0,6-2-1 16</inkml:trace>
  <inkml:trace contextRef="#ctx0" brushRef="#br0" timeOffset="20235.66">2958 5521 1220 0,'0'0'54'0,"-8"0"11"0,0 7-52 0,3 0-13 16,0-2 0-16,5-5 0 0,0 0 86 0,-3 4 14 15,-2 4 4-15,2-1 0 0,0 0-40 0,-2 0-8 16,2-5-2-16,3 5 0 0,0 0-23 0,0-7-5 15,0 2-1-15,0-2 0 0,0 8-6 0,3-1-2 16,-3-5 0-16,5 3 0 0,1-3 5 0,-1 3 1 0,3-3 0 0,-3-2 0 16,8 7-23-16,-5-5 9 15,3-2-9-15,0 5 0 0,-1-2 26 16,6-3-2-16,0 0 0 0,-3 4 0 16,3-4 4-16,0 3 1 0,2-3 0 0,-4 0 0 0,1 0-1 0,1 0-1 0,3 0 0 15,-6 0 0-15,3 0-6 0,2 0-1 0,6 0 0 0,-5 0 0 16,-1 0 4-16,1 0 1 0,2 0 0 15,3 0 0-15,-3 0-25 0,3 0 0 0,2 0-12 16,1 0 12-16,-6 0 0 0,3 0 0 0,-6 0 9 0,3 4-1 16,3-1-8-16,-5-1 0 0,2-2 0 15,3 0 0-15,-3 5 8 0,3-3 0 0,2-2 0 0,-5 5 0 16,3-3 2-16,-3 0 1 0,3 6 0 0,3-4 0 16,-1-1 0-16,-2 1 0 0,2 1 0 0,-2 0 0 15,3-3-3-15,-6-2-8 16,3 7 12-16,2-7-4 0,0 0-8 0,-2 0 12 0,8 0-12 0,-6 0 12 0,4 5-12 15,4-5 12-15,-8 0-12 0,4 0 12 0,-1 2-12 0,2 0 8 16,-4-2-8-16,-1 0 8 16,1 5-8-16,2-2 0 0,0-3 0 0,3 4 0 15,-3-1 13-15,3-3-2 0,-6 0-1 0,6 7 0 0,-3-5-10 0,5 3 0 16,-7-3-12-16,2 3 12 0,0-3 0 0,-3 0 0 16,1 3 0-16,-1-2 0 0,3 1 0 0,3-1 0 15,-5-3 0-15,-1 0 8 0,3 7 2 0,6-7 0 16,-6 2 0-16,0 3 0 0,3-3-10 0,-1-2 0 15,-4 5 0-15,5-3 0 0,-6 5 8 16,6-4 0-16,-1 4 0 0,1-7 0 0,3 4 3 0,-4-1 0 16,6 4 0-16,0-5 0 0,-2-2-11 0,2 5 0 15,-5-3 0-15,-1 3-11 0,4-3 11 0,2 0 0 0,-3 6 0 16,3-8 0-16,-5 4 0 0,2-1 0 0,3-6 0 16,0 6 0-16,-2-3 8 0,-3 4-8 0,-1-1 8 0,-2-3-8 15,1 0 0-15,-1 2 8 16,2-2-8-16,1 0 0 0,0-2 12 0,-3 2-3 0,3 0 0 0,0 0 0 15,5-7 5-15,-8 4 1 0,2-1 0 0,-1 1 0 16,-1-4-3-16,0 5 0 0,3-3 0 0,-6 3 0 16,6-3-12-16,-1 3 11 0,-1-5-11 0,1 7 10 15,1-7-10-15,0 7 0 0,0 0 0 0,-3 0 0 16,0 0 0-16,0 0 0 0,-3 0 0 16,3 0 0-16,1 0 0 0,-1 0 0 15,0-3 0-15,3 3 0 0,-3-4 0 0,2 4 0 0,-2 0 0 0,3 0 0 16,-3 0 0-16,0 0 0 0,1-3 0 0,-4 3 0 15,0 0 0-15,6 0 0 0,-3 3 0 0,3 1 0 16,0-1 0-16,2-3 0 0,1 4 0 0,-4-1 0 0,-2-3 0 16,3 0 8-16,-3 0-8 0,0 0 8 0,1 4-8 0,-1-1 0 15,2-3 0-15,1 2 0 0,5-2 0 0,0 0 0 16,-5 0 0-16,0 0 0 0,-3 5 0 16,5-5 0-16,-2-5 0 0,-3 5 0 0,-2 0 0 0,-1-2 0 15,6 2 0-15,-6-3 0 0,3 3 0 0,0 0 0 16,6 0 0-16,-3 0 0 0,-3 0 0 0,0 0 0 15,0 0 0-15,0 0 0 0,0-4 0 0,0 4 0 16,-5 0 0-16,2 0 0 0,1 0 0 0,-3 4 0 16,0-4 0-16,-1 3 0 0,6-6 0 0,-5 3 0 0,0-4 0 0,0 4 0 15,-3 0 0 1,-2-3 8-16,2-1-8 0,0 4 0 0,-5-7 0 16,2 7 0-16,-4-5 8 0,1 0-8 0,-4 3 0 0,-3-3 8 15,2 5-8-15,-4-2 8 16,-6 2-97-16,2-7-20 0,-4 0-4 0,-6 0-1115 0</inkml:trace>
  <inkml:trace contextRef="#ctx0" brushRef="#br0" timeOffset="21635.17">572 6405 288 0,'-19'0'25'0,"16"-2"-25"0,-5-3 0 0,0 5 0 15,1 0 336-15,4 0 61 0,-5-7 13 0,8 7 2 0,0 0-299 0,0 0-60 16,0 0-12-16,0 0-2 16,8 0-13-16,-5-2-2 0,4 2-1 0,1-3 0 0,0 3-23 0,3 0 8 15,0 3-8-15,4-1 0 0,-4-2 0 0,5 7 0 16,-6-2 0-16,6-3 0 0,-2 3 12 0,1-3-3 15,4 1 0-15,-3 1 0 0,2-1 15 0,1 4 4 16,-1-7 0-16,9 0 0 0,-6 2 4 16,5 3 2-16,1-5 0 0,-1 2 0 0,3-2-8 15,3 0-2-15,-3 0 0 0,0 0 0 0,3 0-3 0,-3 0-1 0,0-2 0 16,3-5 0-16,5 7-8 16,-2-7-1-16,-6 4-1 0,8-1 0 15,-8 1-2-15,5 3-8 0,1-2 12 0,-1 2-4 0,-2 0 2 0,0 0 0 16,-3-5 0-16,0 5 0 0,2 0 4 0,1 0 1 15,0-7 0-15,2 7 0 16,-5 0-4-16,1 0-1 0,4-2 0 0,0 2 0 0,-5 0 18 0,1 0 3 0,1 2 1 0,-4-2 0 16,-3 0-32-16,2 0 0 0,6 0 0 0,-6 0 0 15,3 0 11-15,-2 0-11 0,-1-2 12 0,1 2-12 16,2-5 12-16,0 5-12 0,-3 0 12 0,6 0-12 16,-8 0 13-16,2 5-4 0,-2-5-1 0,3 2 0 15,-6-4-8-15,3 2 8 0,2-5-8 16,-5 5 8-16,3 0 0 0,3 0-8 0,-6-2 12 0,3 2-4 15,2 0-8-15,-5 0 0 0,6-3 0 0,-6-1 0 16,3 4 31-16,-3 0 1 0,3-7 0 0,-3 7 0 0,3-3-32 0,-6-1 0 16,3 4 0-1,0-3 0-15,3 1 0 0,3-3 0 0,-1 5 0 0,-2-7 0 16,2 7 0-16,1-2 0 0,-1-3 0 0,-2 3 0 16,3 2 8-16,-1 0 0 0,-2 0-8 0,-3 0 12 0,3 0-12 15,-6 2 0-15,4 3 8 0,1-3-8 0,-1-2 0 0,1 5-13 16,4-3 2-16,-6-2 1 0,3 5 10 15,-3 0 12-15,3-5-2 0,2 4-1 16,-5-1-9-16,3-3 0 0,3 4 0 0,-4-1 0 0,-1-3 0 0,-1 4 0 16,0-1 0-16,0-3 0 0,-2 0 8 0,2 0-8 15,-3 0 8-15,6 0-8 0,-3 0 0 0,3-3 0 16,-5-1-9-16,2 4 9 0,-3 0 0 0,6 0 0 16,-8 0 8-16,5-3-8 0,3 3 0 0,-5 3 0 0,-1-3 0 0,3 0 0 15,-2 0 0-15,-3 0 0 0,-1 4 0 16,4-1 0-16,0-3 0 0,-6 0 0 0,3 2 0 0,2-2 0 15,1 0 0-15,-3 0 0 0,5 5 0 16,-3-5 0-16,3-5 0 0,-2 5 0 0,-1 0 0 16,4 0 0-16,-4-2 0 0,6 2 11 15,-8-3-11-15,2-1 10 0,1 4-10 0,2 0 0 16,-5 0 0-16,0 0 0 0,0 0 0 0,0 0 0 16,-3 0 0-16,3 0 0 0,0-3 0 0,-3-1 0 0,0 4 0 15,3-3 8-15,-8-1-8 0,10-1 0 16,-7 0 0-16,5 5 0 0,-8-2 0 0,5 2 0 0,-2-5 8 0,2 5-8 15,-3 0 0-15,-2 0 0 0,0-2 0 0,3 2 0 16,-9 0 0-16,4 0 0 0,4 0 8 0,-7 0-8 16,5-5 0-16,-3 10 0 0,0-5 9 0,1 0-9 15,2 0 0-15,-6-5 0 0,-2 5 0 0,8-2 0 0,-8 2 0 16,0 0 0-16,0 0 0 0,3 0 0 0,2 0 0 0,-5 0 0 16,6-3 0-16,-6 3 0 0,2-4 0 0,3 4 0 15,3-7 0-15,-8 7 0 0,0 0 0 0,6 0 0 16,-1-3 0-16,-5 3 0 0,5-7-16 0,3 7 1 15,-3 0 1-15,3 0-1318 0</inkml:trace>
  <inkml:trace contextRef="#ctx0" brushRef="#br0" timeOffset="34472.26">9308 4808 1818 0,'-3'0'40'0,"1"-2"8"0,-4 0 1 0,4-3 3 15,-1 5-42-15,1-7-10 0,-1 7 0 0,0 0 0 16,3 0 43-16,0 0 6 0,-2 0 2 0,2 0 0 16,0 0-19-16,-6 7-4 0,4-2-1 0,2-1 0 0,-6 3-12 0,6 7-3 15,3-4 0-15,-3-1 0 16,3 5 1-16,-1 3 0 0,1-3 0 0,0 2 0 15,2 6 1-15,0 1 0 0,0 3 0 0,1 0 0 0,-1 4 1 16,0 3 0-16,3-2 0 0,0 2 0 16,-5 7-3-16,2-3-1 15,-2 1 0-15,-3-3 0 0,0 1 11 0,0-1 2 0,-3 3 1 16,1-5 0-16,-1-1-6 0,0-1-2 0,1 2 0 0,-1-2 0 0,3-8-17 0,-3 5 0 16,1-9 0-16,-1-2 0 0,0-1 0 0,1-2 8 15,2-7-8-15,0 0 0 0,-3-4 8 0,3-3-8 16,0 0 0-16,0 0 0 0,0-3 8 0,0-4-8 0,0-2 0 0,3-5 0 15,-3-8-8 1,2-1-9-16,4 4-2 0,-1-4 0 0,0-8 1 16,3 8 0-16,0-3 0 0,0-3 0 0,0 6 6 15,3-3 0-15,-1 0 1 0,1-2 0 0,-1 4 11 0,1 1 0 0,-3-1 0 0,2 6 0 16,1-4 0-16,-3 6 0 16,0 7 0-16,0-6 0 0,0 4 0 0,0 4 11 15,0 2-3-15,-8 5 0 0,0 0 4 0,8 0 1 0,2 7 0 16,-2 2 0-16,0 5-13 0,-3 3 8 0,1-1-8 0,-1 6 0 15,0-4 0-15,-2 6 0 0,-1-3 0 0,1 3 0 16,0 1-12-16,-1-1 0 0,-2 0 1 0,3 4 0 0,-3-5 11 16,3 3 11-16,-3-7-3 0,5 2 0 0,-2-4-23 15,2-1-5-15,0-2 0 0,1-4-1 16,-1-1 4-16,0-4 1 0,3-3 0 0,0-2 0 16,0 0 16-16,0-2 0 0,2-3 0 0,1-4 0 0,0-1 0 15,2-4 0-15,0-2 8 0,0 1-8 0,3-1 0 16,-3 0-10-16,6-1 0 0,-6-2 0 0,3 0 10 0,-3 1 0 15,0-4 0-15,1 6 0 0,-4-3-14 0,1 3-1 16,-1-3 0-16,1 2 0 0,-3 1 15 0,0 4 0 16,0-7 0-16,-3 10 0 0,0-5 0 15,-2 4 0-15,-3 1 9 0,0 0-9 16,-3 2 16-16,3 0-4 0,-5-1 0 0,2 8 0 0,-2-2 0 16,0 2 0-16,0 2 0 0,2 3 0 0,-5 0-12 0,0 2 0 15,3 5 0-15,-3-1-10 0,0 4 10 0,3 1-13 16,-3 1 5-16,2-1 8 0,-2 0-10 0,3 6 10 15,-3-6 0-15,3 1-9 0,2-1 9 0,1 5 0 16,-1-2 0-16,0-5 0 0,3-5 0 0,3 6 0 0,-3-8 0 0,3 2 0 16,2-7 0-16,0 5 0 15,1-2 0-15,1-5 0 0,4-5 0 0,-3 5 12 0,0-7-2 0,0 5-1 16,2-5 3-16,1 0 0 16,0-2 0-16,2-1 0 0,0 3 1 0,0-2 1 15,1-3 0-15,-1 3 0 0,-3 1-6 0,1 6 0 0,-3-5-8 16,2 0 12-16,-2 5-12 0,0-3 0 0,0 0 0 0,-2 1 0 15,-1 4 8-15,-5 0-8 0,0 0 0 0,0 0 0 16,2-8 0-16,-2 8 0 0,0 0 0 0,0 0 0 16,0 0-16-16,0 0-2 0,0 0-1 15,0 0 0 1,0 0-37-16,6 0-8 0,-6 0-2 0,5-2 0 0,0-3-17 16,-2 3-3-16,2-5-1 0,-2 7 0 15,2-7 22-15,1 5 4 0,-1-5 1 0,0 4 0 0,0-2 60 0,1-2 0 0,2 5 9 0,-3 0 0 0,0-3 60 0,1 5 12 16,-1-2 3-16,3-3 0 15,-3 10 7-15,0-3 1 0,-2-2 1 0,2 7 0 16,1-5-36-16,-1 5-7 0,-3 1-2 0,4-1 0 0,-4 2-24 0,1-2-4 16,0 2-2-16,-3-1 0 0,0 1-18 0,2-2 0 15,-4 7 0-15,2-4 0 0,-3-1-10 0,0 3-9 16,1-5-1-16,-1 2-1 16,0-2-11-16,1 0-3 0,2-2 0 0,0 2 0 15,0-7 6-15,0 0 1 0,0 0 0 0,0 0 0 0,0 0 11 0,2-7 2 16,4 2 1-16,2-2 0 0,-3-5 14 0,3 3 0 0,-3-5 0 0,3-3 10 15,3 1 2-15,-3 0 0 16,0-1 0-16,2 1 0 0,-4-1 6 0,4 3 2 0,3-2 0 0,1 1 0 16,-1 6-20-16,-3-5 10 0,6 5-10 15,-3 1 8-15,1 1-8 0,-1 5 0 0,0-5 0 16,0 7 0-16,1 0-15 0,-1 0-1 16,-3 5-1-16,1-3 0 15,2 0-127-15,-2 3-24 0,-1-3-6 0</inkml:trace>
  <inkml:trace contextRef="#ctx0" brushRef="#br0" timeOffset="34947.47">10700 5345 1674 0,'0'0'74'0,"5"-3"15"0,-2-2-71 0,2-2-18 0,-2 5 0 0,-1-5 0 16,1 0 102-16,-3-2 17 0,0-6 3 0,-3 8 1 15,1-4-65-15,-1-3-13 0,-2 4-2 0,-1-4-1 0,1 0-31 0,-3 2-11 16,-2 0 0-16,-1 1 9 0,0 4-9 0,1 0 0 15,-1-1 0-15,1 1 8 0,-1 7-8 0,-2 0-11 16,2 0 3-16,1 0 0 0,-1 7 8 0,1 1 0 16,-1 1 0-16,0 7 0 0,3-2 8 0,-2 10 4 15,2-3 1-15,3-2 0 16,-1 5 4-16,1-1 1 0,2 1 0 0,3-3 0 16,0-2-4-16,0 4-1 15,3-6 0-15,2-1 0 0,1-2 6 0,-4-5 1 0,6-1 0 0,0-1 0 16,3-7-20-16,-1 0-14 0,4-7 2 0,-4-1 1 0,3-3 2 0,1-3 0 15,-1-8 0-15,3 4 0 16,2-4-20-16,1-3-4 0,-1-6-1 0,-2 0 0 0,3-1 19 0,-1-1 4 16,-2 0 1-16,0-3 0 0,-3 1 10 0,0-3 0 0,1 8 0 15,-4-3 0-15,-2 2 27 16,0 1 7-16,0-3 2 0,-5 2 0 16,2 8 0-16,-2-1 0 0,-1 1 0 0,-2 6 0 15,0 6 16-15,-2-1 3 0,2 2 1 0,-3 8 0 0,3 2-20 0,-5 2-3 0,-3 8-1 0,2 4 0 16,-2 2 0-16,1 8 0 0,-1-1 0 0,0 6 0 15,0-1-32-15,0 9 0 0,0-4 0 0,3 12 0 16,-1-3 0-16,1 3 0 0,0 5 0 0,5-6 0 16,-3-1 0-16,0 1 0 0,1-4 0 15,2 0 0 1,-3 0-79-16,3-5-22 0,0 3-5 0,3-5-1 16,-3-2-161-16,0-1-33 0,2 17-7 0,-2-16 0 0</inkml:trace>
  <inkml:trace contextRef="#ctx0" brushRef="#br0" timeOffset="35468.01">9882 5201 864 0,'0'0'38'0,"0"0"8"0,0 0-37 0,0 0-9 0,0 0 0 0,0 0 0 15,0 0 240-15,0 0 45 0,0 0 10 0,0 0 1 0,0 0-200 0,0 0-40 16,0 0-8-16,0 0-1 0,3 7-4 0,-3 3-1 15,2-3 0-15,1 2 0 0,2 0-32 0,-2-2-10 16,2 8 0-16,1-1 0 0,-1-3 19 0,3 6-3 16,0-3-1-16,-3 2 0 0,6 1-5 0,-3 4-1 15,2-4 0-15,1-1 0 0,-1 1-9 16,1-1 8-16,0 0-8 0,2 3 8 16,-3-7-8-16,1 2 0 0,0 0 0 0,2-4 0 15,-3-8-125-15,1 5-18 0,2-2-3 0</inkml:trace>
  <inkml:trace contextRef="#ctx0" brushRef="#br0" timeOffset="36089.33">9205 5956 2260 0,'0'0'100'15,"0"0"21"-15,0 0-97 0,0 0-24 0,0 0 0 0,0 0 0 0,5 0 52 0,3 0 6 0,3 0 1 0,-3-2 0 16,2-1-35-16,3-1-6 16,3 1-2-16,0-1 0 0,5-6-8 15,3 3-8-15,0 5 9 0,5-5-9 0,3 0 8 0,0 0-8 16,5 4 0-16,2-1 0 0,4 4 0 0,2-3 0 0,10 3 0 0,3 0 0 16,1 3 0-16,1 1 17 15,4-1-1-15,-1 4-1 0,1 0-15 0,7 0 0 0,1 0 0 0,2-5 0 16,-5 5 28-16,-1-4 5 15,1-3 2-15,3 0 0 0,4 4-35 0,-1-4 0 0,-7 0 0 0,1-4 0 16,3 1 12-16,-6-4-12 0,2-2 12 0,-7 2-12 16,-2 0 12-16,-1-3-12 0,0 1 12 0,-2-3-12 15,-9 3 0-15,1-1 0 0,-6-2 0 0,-2 3 0 32,-6 2-23-32,-2-2-8 0,-6 2-1 0,-2-3-765 15,-3 3-153-15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34:24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2741 9778 2206 0,'-10'-10'98'0,"4"8"20"0,4-3-94 0,-9 3-24 0,3-3 0 16,0 1 0-16,5-1 51 0,-10-2 5 0,5 0 2 0,-2 2 0 15,-1-7-21-15,1 8-4 0,-6-8-1 0,5 5 0 16,-7-3-23-16,2 3-9 0,-5 5 0 0,5-3 9 16,-8 3-9-1,5 2 0-15,1 0 0 0,-3 2-11 0,2 3-4 0,-5 2-1 16,6 2 0-16,2 1 0 0,-3-3-2 0,6 7-1 0,-5-5 0 0,2 6 0 16,0-4 19-16,3 3-10 0,-1-4 10 15,4 4-8-15,2-5 8 0,5 5 0 16,-5 1 0-16,6-4 0 0,4 3 0 0,1 1 0 0,2-1 0 0,3-3 0 15,3 3 17-15,-1 3-1 0,6-3 0 0,-5-2 0 16,5 2 4-16,2-5 0 0,1-2 0 0,2 3 0 16,3-3-11-16,2 0-1 0,1 0-8 0,-1-5 12 15,-5 3-12-15,6-3 0 0,-3 3 0 0,5-3 0 16,-11 3 8-16,3 0-8 0,0 0 0 16,-10-3 0-16,2 5 0 0,1-2 0 15,-7-1 0-15,-1 3 0 0,-1 0 8 0,-5 1-8 0,0-1 0 0,0 2 0 0,-5 0 9 16,-1-2-9-16,-1 3 8 0,-7 2-8 0,1-1 0 0,-5 3 8 15,-6 3-8-15,3-3 0 0,-3 3 0 16,-3-1-12-16,6 0 0 0,-5 1 1 16,2-3-33-16,3 2-6 0,-3-6-2 0,5 4 0 15,1-5 21-15,-1 6 4 16,6-8 1-16,-3-5 0 0,6 5-79 0,2-7-16 0,-3 0-3 0,3 0-760 16</inkml:trace>
  <inkml:trace contextRef="#ctx0" brushRef="#br0" timeOffset="246.26">2982 9672 2761 0,'0'0'60'0,"-5"9"13"0,5 8 3 0,0-1 2 0,-3 8-62 0,-2-1-16 0,2 8 0 0,0-1 0 16,-5 3 9-16,3 0-1 0,2 7 0 0,3-2 0 15,-10 2-8-15,10-2 0 0,-5-3 9 0,2 2-9 16,-2 3 0-16,2-7-13 0,3-2 1 0,0 0 1 16,3-1-29-16,2-4-5 15,-5-3-2-15,3-1 0 0,2-4-8 16,-2-3-1-16,4-6-1 0,-4 3 0 16,5-8-25-16,0-4-5 0,0 0-1 0,0-2 0 0,-3-7-118 0,8-3-24 0,1-21-5 0,-1 7-1 15</inkml:trace>
  <inkml:trace contextRef="#ctx0" brushRef="#br0" timeOffset="1736.98">2921 9797 2458 0,'-19'0'54'0,"14"0"11"0,0 2 3 0,-3 0 1 0,0-2-55 0,0 7-14 16,5-7 0-16,3 7 0 0,0-4 48 0,3 4 8 15,2 0 0-15,-2-2 1 0,5-1-32 16,3 3-6-16,-1 0-2 0,6-2 0 0,-8-3-17 0,10 1 8 0,-2 2-8 0,3-5 0 31,-1 0-43-31,4-5-15 0,-4 5-3 0,6 0-1 16,-6-3-2-16,1 1-1 0,-3-3 0 0,2 3 0 15,-4-3 22-15,1 3 5 0,1-3 1 0,-2 3 0 0,-1-5 25 0,5 5 12 16,-4-3-10-16,-1 2 10 0,0-1 0 0,-2 1 0 0,-4 3 0 16,1 0 0-16,-2 0 13 0,-1 0-4 0,0 7-1 0,-2 1 0 15,-3 1 12-15,0 0 1 16,-3 3 1-16,-5 0 0 0,6 2-22 15,-6 2 0-15,0 1 0 0,-3 6 8 0,3-1 6 0,-2-4 2 0,2 6 0 16,-5-8 0-16,7 6 8 0,-2-4 1 0,0-1 1 0,6 4 0 16,-6-5-13-16,8 1-2 0,-8-1-1 0,8-2 0 15,0 1-10-15,0-4 0 0,0-4 0 0,0 8 0 16,8-8 0-16,-6 0 0 0,4 0 0 0,4-5 0 16,4 0 0-16,-1-2 0 0,5 0-11 0,1-4 11 0,-3-1-16 0,5-2 1 15,3-2 1-15,-6-6 0 0,9 6-7 0,-4-5-2 16,-1 2 0-16,1 0 0 0,-1-4 5 15,-1 7 1-15,0-6 0 0,0 8 0 16,-2-4 7-16,-1 4 2 0,1-3 0 0,-1 3 0 0,1-2-8 0,-1 2-2 16,6 2 0-16,-11-2 0 0,3 7 2 0,-5-3 1 15,-1 3 0-15,4 0 0 0,-4 3 15 0,-2 2 0 16,-5-3 0-16,2 10 0 0,0-8 0 0,1 8 0 16,-6-2 0-16,2-1 0 0,-2 0 8 0,-2 5 4 15,-4-4 0-15,4 2 1 0,-1-1 3 0,-2 3 0 0,2-4 0 0,-2 4 0 16,2-5 3-16,3 3 1 15,-8 0 0-15,6-5 0 0,-4 7-20 0,4-4 0 16,2-1 0-16,-6-2 0 0,1 0-22 0,5 0 2 16,0-7 0-16,0 0 0 0,0 0 20 0,0 0-11 0,5 2 11 0,3 3-8 15,-2-3 8-15,4-2 0 0,-7-2 0 0,5-3 0 16,2 3 0-16,4-5 0 0,-1 0 0 0,0-2 0 16,6-6 0-16,-1 6 0 0,-5-5 0 0,1 2 0 15,4-2 0-15,-5 0 0 0,0-3 0 0,6 1 0 16,-11-5 0-16,5 4 0 0,3 1 0 0,-8-3 0 15,5-2 0-15,-5 4 0 0,3-6 0 0,2 2 0 16,-8 2 0-16,3-2 0 0,-3 4 0 0,3 1 0 16,-5-1 0-16,0 3 0 0,2-2 0 0,-5 6 0 15,-5 1 0-15,5 2 0 0,-6 2 0 0,1 3 0 0,5 2 0 0,-8 0 0 16,0 2 0-16,-2 5 0 0,2 0-9 16,-3 3 9-16,3 4-10 0,-2 2 10 15,2 1 0-15,0 6 0 0,2-1 0 0,-1-4 10 16,-4 6 4-16,8-1 1 0,-2 1 0 0,5-8 0 15,-5 8-7-15,2-8 0 0,6 6-8 0,-3-8 12 16,5-3-12-16,-2-4 0 0,-1 3 0 0,6-3 0 0,-2-7 13 0,1 0-3 16,4-2-1-16,-3-6 0 0,0 1-9 0,5-2 10 15,3-7-10-15,-3-1 10 0,8-6-10 0,-2-6 0 16,-1 1 0-16,4-7 0 0,-4 2-12 0,6 0 12 16,-8-5-12-16,2-2 12 0,1 3-18 0,-1 1 4 15,-4-1 1-15,-1 4 0 0,-3 0 21 0,-2 2 4 16,0 1 0-16,3 6 1 0,-11 1-4 0,0 6-1 0,0 3 0 15,0 5 0-15,-8 2 4 0,3 7 1 16,-1 4 0-16,-7 6 0 0,3-1 24 0,-4 8 5 16,1 6 1-16,3 1 0 0,-1 6-31 0,0 3-12 0,-2 5 8 0,5 0-8 15,3-3 12-15,-3 5-4 0,3 0 0 16,-1 4 0-16,6-4-8 0,0-2 0 0,0-3 0 0,0 1 0 16,0-8 0-16,0 2 0 15,6-6 0-15,-1-1 0 0,3-1 0 0,-3-6-9 0,8-4 9 16,-5-5 0-16,3 0-14 0,0-7 4 0,4 0 1 0,-1-7 0 31,4 0-33-31,-2-5-6 0,0 0-2 0,0-4 0 0,0 4 28 0,0-2 6 0,-3 0 0 0,3-3 1 16,-3 3 15-16,0 5 0 0,0-8-10 0,1 10 10 15,-1-2 0-15,-3-5 0 0,4 7 0 0,-1-3 0 16,-5 3 0-16,5 5 0 0,-2-3 0 0,2 1 8 16,-5-1 8-16,-3 5 0 0,0-2 1 0,3 2 0 0,-8 0 10 15,6 2 1-15,-4-2 1 0,-2 0 0 0,0 0-9 0,3 7-1 16,-3-7-1-16,2 7 0 0,4 0-18 15,-6-7-11-15,0 2 2 0,2 8 0 0,4-5 9 0,-6-3 14 16,0-2-3-16,2 7-1 16,-2-7-36-16,8 5-7 0,0-1-2 15,-5 1 0-15,5-3 23 0,2 5 12 0,-2 1-12 0,0-6 12 0,0 5 0 16,0 2-8-16,3-2 8 0,-3 0 0 16,2 3 0-16,-2 2 0 0,5-1 0 0,-2 3 0 0,2-4 0 15,-5 4 0-15,0-7 0 0,3 0 9 0,-6 0-9 0,3-4 12 0,0-3-12 16,0-3 12-16,2-2-12 0,-2 3-14 15,3-5 3-15,2-2 1 16,-5-5-42-16,3-1-8 0,-1-1-1 0,6-3-1 16,-5-2-11-16,2-3-3 0,0 1 0 0,0 4 0 0,1-4 52 15,-1 1 9-15,0-1 3 0,-5 6 0 0,3-4 12 0,-3 5 0 0,2-1 0 0,-2 6 0 16,-3-3 14-16,1 4 9 0,-4-2 1 16,4 5 1-16,-6 3 25 0,0 4 5 0,0 0 1 0,0 0 0 15,0 0 8-15,0 4 3 0,-8 3 0 0,2 7 0 16,1-4-17-16,5 6-3 0,0 1-1 0,-5 4 0 15,2 2-30-15,3 3-5 0,0-2-2 16,3 6 0-16,2 1-1 0,3-5-8 0,3 4 12 16,-3 3-4-16,2-2-8 0,1 2 0 0,5-5 0 0,-9-4 0 15,4-6-52-15,0 4-4 0,-3-8 0 16,0-3 0-16,-3-3-202 0,-5-8-41 16,0 0-8-16,5-17-1 0</inkml:trace>
  <inkml:trace contextRef="#ctx0" brushRef="#br0" timeOffset="1893.25">4786 9886 2775 0,'0'0'61'0,"-2"2"13"0,-4 5 2 0,4-2 2 16,2-5-62-16,2 5-16 0,6 2 0 0,0-2 0 0,8-3 39 0,-3-4 5 16,6 2 0-16,2-5 1 0,8 5-31 0,-2-7-6 15,4 4-8-15,4-4 11 16,2-2-118-16,0 2-23 15,3-2-5-15,-3-1-1044 0</inkml:trace>
  <inkml:trace contextRef="#ctx0" brushRef="#br0" timeOffset="2562.94">6022 9498 1785 0,'0'-7'159'15,"0"5"-127"-15,-3-6-32 0,3 4 0 16,0-6 78-16,0 8 10 0,3-3 1 0,-3-2 1 0,0 3-62 0,0-1-12 15,-3-2-2-15,1 7-1 0,-1-3-13 0,3 3 0 16,-3-4 0-16,-5 4 0 0,0 4 0 0,3-1 0 16,-3 1 0-16,0-1 0 0,0 6 28 0,-5 3-1 15,5-3 0-15,-8 1 0 16,3 4-27-16,0-5 0 0,0 5 0 0,-1 1 0 0,1-4 13 0,5 3-2 16,-10 1-1-16,7 1 0 0,-2 0-10 0,2 1 10 15,6-1-10-15,0 1 10 16,-1-1-10-16,6 5 0 0,-2-2 0 0,4-2 0 15,-2 4 0-15,6-5-9 0,-1 6 9 0,8-4 0 0,-7-1 0 16,7-1 0-16,-3 5 0 0,1-4 0 0,0-1 0 0,-1-2 0 16,-5 3 0-16,3-1 0 0,-2-1 8 0,-1 1 1 15,0-2 1-15,-5-2 0 0,0 4-2 0,-5-2 0 0,0 1 0 16,-1-6 0-16,-2 7-8 0,-5-6 0 0,5 4 0 0,-10-5 0 16,4-2 0-16,1 0 0 0,0 3-9 0,0-3 9 15,0-2-12 1,-1-3 12-16,4-2-12 0,-1 5 12 0,1-5-10 15,4 0 10-15,-4-5-8 0,10 5 8 0,0 0 0 0,0 0 0 0,0-2 0 0,0-3 0 16,10-2 0-16,-7 7 14 0,5-2-2 0,2 2 0 16,4 0-12-16,-1 2 9 0,0-2-9 0,3 7 8 15,3 0 20-15,2 0 4 0,-3 0 1 16,-2 2 0-16,3 1-42 0,-3 6-9 0,-3-2-2 0,0 8 0 0,0 1 12 0,-2 1 8 16,-3-1-12-16,-3 3 12 15,0-2 0-15,1 1 0 0,-4 4 8 0,1-3-8 16,2-1 27-16,-5 6-1 0,0 2 0 0,3-3 0 15,-3 8-26-15,0-5 0 0,0-2 0 0,0-1 0 16,-3-4 0-16,3 2-17 0,0-7 2 16,0 1-720-16,-5-8-144 0</inkml:trace>
  <inkml:trace contextRef="#ctx0" brushRef="#br0" timeOffset="5092.31">4183 11215 403 0,'5'-5'36'0,"-5"3"-36"0,3-5 0 0,0 4 0 0,2-1 316 0,-2 1 57 16,-3 3 11-16,5-4 3 0,0 4-235 0,-5 0-46 15,5 4-10-15,3-1-1 16,-5 8 1-16,2-1 1 0,-5 4 0 0,3-2 0 0,0 9-48 0,2-2-9 0,-5 4-3 0,0 1 0 16,0 4-7-16,-5 0-2 0,5 3 0 0,-6 2 0 15,1-3-38-15,2 8-8 16,-5-8-2-16,3 1 0 0,0-3 7 0,-3 3 1 15,3-8 0-15,-1 3 0 0,1-2-4 0,2-1 0 16,-5-4 0-16,6-3 0 16,-1-4 6-16,3 0 1 0,-2-7 0 0,2-5 0 15,0 0 1-15,0 0 0 0,7 0 0 0,4-10 0 16,0 3-24-16,2-9-5 0,-5 4-1 0,10-7 0 0,-7 3 18 0,5-1 3 0,0-2 1 0,-3-2 0 16,0 2 16-16,3-2-12 0,0 0 12 0,-3 5-10 15,0-1 10-15,1 5 0 0,1-2 8 0,1 5-8 16,-2 2 0-16,-1 2 8 0,5 3-8 0,-7 2 0 15,5 2 21-15,-6 3 0 16,1-3 0-16,0 8 0 0,2 1 10 16,-3 1 1-16,-2 0 1 0,0 0 0 0,3 2-20 0,-9 0-4 0,4 2-1 0,-4-2 0 15,6-2-8-15,-5 5-11 0,2-6 3 16,-5 1 0-16,6 0 8 0,-4-3-13 0,3-2 5 0,1 0 8 16,2-2-29-16,-3 0 1 15,3-3 1-15,3-2 0 0,2 0-5 0,-5 0 0 0,2 0-1 0,1-7 0 0,5 5 11 0,-6-5 2 16,1 0 1-16,2-3 0 0,0-4 11 0,-2 2 8 15,2-2-12-15,-2 0 12 0,-1-2 0 16,1 2 0-16,-3-3 0 0,2 1 0 0,-2-1 0 0,-2 3 0 16,-1 2 0-16,0 1 0 0,-2 1 0 0,-3 3 0 15,0 0 0-15,-3 5 0 0,1-5 0 0,-1 7 8 16,-2 0-8-16,-3 4 12 0,-3-1 0 0,3 6 0 16,-2-2 0-16,2 3 0 0,-3 4 5 0,3 0 1 0,0 0 0 15,0-2 0-15,3 2-8 0,0 0-2 0,-1-2 0 16,1 2 0-16,5-5-8 0,-3 5 0 0,3-4 0 0,3-3 0 15,2 2 0-15,1-2 0 0,-1-7 0 0,0 5 0 16,3-3 0-16,0-4-9 0,3-3 9 16,-1 3 0-16,6-5 0 0,-5 0 0 0,5 0 0 0,-6-3 0 15,6 3 0-15,-3-2-8 0,3-1 8 0,0 3 0 16,-5-4 0-16,2 6 0 0,0-2-8 0,-2 2 8 16,-1-2 0-16,-4 5 0 15,2-1 0-15,-3-1 0 0,0 4 0 0,3 0 0 0,-8 0 0 0,0 0 0 16,0 0 0-16,0 0 0 0,0 0 0 0,0 0 0 15,0 7 0-15,0-7 0 0,0 2 0 0,0-2 0 16,0 7 0-16,0-7 0 0,0 0 0 0,0 0 0 16,0 0 0-16,0 0-16 0,0 0 3 0,5 0 1 15,3-2-24-15,0-5-5 0,-2 0-1 0,4 0 0 16,-2 2 7-16,-3-2 2 0,3-5 0 16,0 10 0-16,-3-8 18 0,1 3 4 0,-1 3 1 0,3-1 0 0,-3 0 22 0,1-2 4 15,-6 7 0-15,8 0 1 0,-8 0 14 0,0 0 2 16,5-2 1-16,-5 2 0 0,0 0-5 0,8 2-1 15,-8-2 0-15,5 7 0 0,0 0-4 0,-2 0-2 16,2 0 0-16,1 0 0 0,-4-2-11 16,4 2-3-16,-6 5 0 0,5-7 0 0,0 6-8 15,3-1 0-15,-5-3 0 0,-1 2 0 0,4-2 8 0,-1 3-8 16,0-3 0-16,0 0 8 0,1 2-8 16,-4-2 10-16,4 0-10 0,-1 0 10 0,-2-4-10 15,2 4 10-15,-2 0-10 0,-1-5 10 0,1 3-10 0,-3-5 0 16,3 5 0-16,-3-5 8 0,0 0-8 0,0 0 0 15,0 4 0-15,-3-1 0 0,3-3 0 0,-3 7 8 16,3 0-8-16,-5-5 0 0,0 3 0 0,-3-3 0 16,0-2-12-16,-3 5 12 15,1-3-34-15,-1-2 1 0,-2 0 0 0,0 5 0 16,-3-5-43-16,0 0-8 0,0 0-1 0,0-5-837 0</inkml:trace>
  <inkml:trace contextRef="#ctx0" brushRef="#br0" timeOffset="5532.49">5392 10766 2800 0,'0'0'124'0,"-2"14"26"0,2-5-120 0,0 8-30 0,0-1 0 0,2 8 0 0,-4-3 38 0,4 2 2 16,-2 3 0-16,3 2 0 15,-3 8-32-15,0 1-8 0,-3 1 0 0,3-3 0 16,0 10-24-16,0-3-5 0,-2-2-2 0,-1 5 0 16,3-3-2-16,0 3-1 0,0-3 0 0,-5 5 0 15,5 0-16-15,0-2-3 0,-3-5-1 0,3-5 0 16,-3 0 13-16,3-6 2 0,0-6 1 0,0 1 0 0,0-8 27 16,0 3 11-16,0-10-8 0,3 1 8 0,0-8 28 15,2 3 12-15,0-5 1 0,3-7 1 0,-3 0-34 0,3 0-8 16,3-5 0-16,0-2 0 0,-1 0 0 0,3-3-11 0,-7 1 3 0,7-1 0 31,-5 1-18-31,2-1-3 0,1 3-1 16,-3 0 0-16,0-2 22 0,0 9 8 15,2-3 0-15,-4 3-9 0,-1 5 9 0,-5 2 12 0,0 0-2 0,8 2-1 0,0 5 19 0,0 3 3 0,2 4 1 0,-7-5 0 16,2 8-16-16,-2 1-4 0,2 1 0 16,-2-2 0-16,0 4-12 0,-3-2 0 0,5 4 0 15,-5-2 0-15,0-2-13 0,0 5-6 16,2-8-1-16,-2 5-726 0,3-7-146 15</inkml:trace>
  <inkml:trace contextRef="#ctx0" brushRef="#br0" timeOffset="6662.15">6009 11278 403 0,'2'-14'17'0,"-2"7"5"0,0 2-22 0,0-6 0 0,-2 4 0 0,-1-3 0 0,0 3 388 16,1-2 72-16,-4 2 16 0,4-3 2 0,-1 3-370 0,-7 5-73 16,2-3-15-16,2 5-4 0,-2 0-16 0,-2 7-14 15,-1 0 2-15,1 3 1 0,2-1-3 0,0 10-1 16,0-3 0-16,0 3 0 16,0 5 15-16,5-1 0 0,1 8 0 0,2 2 0 0,-6 0 0 0,6-3 0 15,6 8 9-15,-6-5-9 0,5 0 12 0,0-3-4 16,3-4-8-16,-2 2 12 0,1-2-12 15,1-9 9-15,3 4-9 0,-3-5 8 0,0-6-8 0,2 1 0 0,1-6 0 16,0 2-11-16,-1-7-8 0,1 0-1 16,2-2-1-16,3-3 0 0,0-4 21 0,2 2 0 0,3-3-9 15,3 1 9-15,-3-5 0 0,1 4 0 0,1 1 0 0,-1-3 0 16,4 3 8-16,-2 2 6 0,-3-3 1 0,0 6 0 16,-2-1 1-16,-3 0 1 0,-3 3 0 15,0 2 0-15,-2 2-7 16,-3 3-2-16,-1 0 0 0,-1 6 0 0,-4-1 3 0,1-1 0 0,-3 8 0 0,-3-1 0 15,1 3-19-15,-6-3-4 0,-3 3-1 0,-2-2 0 16,2 6 13-16,-2-2 10 0,-3-2-2 0,-2-5 0 0,-1 3-8 0,6-1 0 16,-8-4-12-16,5-3 12 0,3 1-16 15,0-5 4 1,-1-1 0-16,4-4 1 0,2 0-13 0,0 0-4 0,3-4 0 16,5-4 0-1,0-3-1-15,5-1-1 0,3-2 0 0,0-5 0 0,8-2-10 16,-1 0-3-16,4 2 0 0,2-2 0 0,0-3-41 0,6 8-9 0,-3-3-2 15,-1-2 0-15,1 2 25 0,0-2 5 16,3 2 1-16,-4-2 0 0,1 4 12 0,0 3 4 0,2-2 0 16,-2 6 0-16,-8 1 60 0,3-3 13 0,-1 10 3 0,-2-5 0 0,-3 0 68 0,0 7 15 15,-5-3 2-15,0 3 1 0,-2 3-14 0,-6-3-4 16,-3 7 0-16,0 2 0 0,1-2-43 0,-4 7-9 16,-4-4-1-16,-1-1-1 0,1 3-13 0,-4 0-2 0,-1-1-1 15,1-1 0-15,-2-1-26 0,1 5 0 16,1-4 0-16,1-1 0 0,0-2 0 0,2 5 0 0,3-3 0 0,0 1 0 15,3-1-11-15,2-2 11 0,-2 3-8 0,5 1 8 16,0-1-8-16,0-3 8 0,5 0-8 0,-2 0 8 16,2-2 0-1,3 2 0-15,0-7 9 0,3 4-9 0,-1-4 24 0,4-4-1 0,-4 1-1 16,4-4 0-16,1-2-7 0,1-3-2 0,-3-4 0 16,3-1 0-16,0 1-13 0,-3-8 0 15,3-2 0-15,0-4-10 0,0-1-2 0,-3-2 0 16,1-4 0-16,1 4 0 0,-1 0-7 0,-4 2-1 0,1-2-1 0,-1 5 0 15,-2-5 21-15,-2 7 0 0,2-2-9 0,-3 2 9 16,-5 0 0-16,3 5-8 0,-3-2 8 0,0 9 0 16,-3-3 0-16,3 8 9 0,-3 2 1 0,-2 0 0 15,0 4 5-15,-1 3 1 0,-4 3 0 0,2 4 0 16,3 2 0-16,-3 5 0 0,-3 3 0 0,3 4 0 16,3-2-16-16,-3 9 0 0,3-2 0 0,-1 0 0 15,4 4 0-15,2 8 0 0,0-1 0 0,2 3 0 16,6-4 0-16,0 4 0 0,0-3-9 0,3-6 9 0,-1-5 0 0,-2 2 0 15,5-9 8-15,1 2-8 0,-1-9 13 0,3 2-4 16,-3-7-1-16,3 0 0 0,5-5-17 0,-2-2-4 16,2-7-1-16,0 5 0 0,0-5 2 0,0-7 1 15,-2 2 0-15,-1-2 0 0,1-7 23 0,2 4 4 16,-3-6 0-16,-2 4 1 0,0-2-27 0,-3-3-6 16,1 5 0-16,-4-2-1 0,-2-2 17 0,0 6-8 0,-3 1 8 15,1 2 0-15,-6-3-12 16,0 8 4-16,-6 2 8 0,1-3-13 0,-3 6 13 0,-2-1-9 15,-4 0 9-15,1 5-8 0,0 5 8 0,0 0 11 16,-6 2-3-16,6 4 0 0,0 1 19 0,5 2 3 16,-5 3 1-16,2-1 0 0,0 5-16 0,3 3-3 0,0-1-1 0,3 1 0 15,3 2 0-15,-4 0 0 0,6-3 0 16,3 1 0-16,0-1 17 0,-1 1 4 0,9-8 1 0,-6 5 0 16,8-2-8-16,-2-5-1 0,-1 0-1 0,4-4 0 15,2-1-11-15,5-2-1 0,-8 0-1 0,5-4 0 16,1 1-34-1,0-4-6-15,2 0-2 0,-5-4 0 0,2-6-180 0,-2 3-37 0</inkml:trace>
  <inkml:trace contextRef="#ctx0" brushRef="#br0" timeOffset="7045.91">7543 11104 403 0,'0'0'36'0,"0"0"-36"15,-2 3 0-15,-4 4 0 0,4 2 284 0,-4-2 49 0,4 0 11 0,-4 3 1 16,1-3-243-16,0 4-49 0,2 1-9 0,1-2-3 16,-4 4 19-16,4 2 3 0,-1-2 1 0,3 3 0 31,-3 4 16-31,3-2 3 0,0 4 1 0,0 1 0 0,3 2-32 0,0 4-7 16,-1 3-1-16,4 5 0 0,2-5-35 0,-1 4-9 0,1-4 0 0,3 5 0 15,0-5 0-15,2 0 0 0,-3 2 0 0,4-2 0 31,-1 0-49-31,5 0-12 0,-2-3-3 0,0-4-977 0</inkml:trace>
  <inkml:trace contextRef="#ctx0" brushRef="#br0" timeOffset="7290.21">7988 11003 2246 0,'-3'17'100'0,"0"-10"20"0,3 2-96 0,-2 5-24 0,4 0 0 0,1 3 0 0,0-1 188 15,-1 5 34-15,4-2 6 0,-1 2 2 0,0 3-180 0,1-1-36 16,2 3-14-16,-3 0 11 16,0 5-32-16,3 2-7 0,-3 4 0 0,1 3-1 15,-1 0-51-15,-5 5-11 0,0-3-1 16,-3 5-1-16,-2 0 13 0,-3 0 2 0,-5 0 1 0,-3 3 0 15,0 4 22-15,-8-5 5 0,-7-2 1 0,-7 5 0 16,-7-3-51-16,-2-6-11 0</inkml:trace>
  <inkml:trace contextRef="#ctx0" brushRef="#br0" timeOffset="8172.65">2410 11549 172 0,'0'0'16'0,"0"0"-16"16,0 0 0-16,0 0 0 0,0 0 333 0,0 0 64 16,0 0 13-16,0 0 2 15,6-7-305-15,-4 4-62 0,4-1-12 0,-1-6-2 0,3 3-10 0,-3-2-1 16,3 2-1-16,-3 0 0 0,1-5-19 0,2 0 0 15,-3 3 0-15,0 2 0 0,3 0 0 0,-5-3 0 16,5 8 0-16,-6-3 0 0,-2 5 0 0,0 0 10 16,0 0-10-16,0 0 8 0,0 0-8 0,-2 7 10 15,2 7-10-15,0-4 10 0,0 6 10 0,0 1 3 16,0-1 0-16,-3 8 0 0,3-3 4 0,3 0 1 16,-3-2 0-16,0 4 0 0,2-2-28 0,4-2 0 0,-4-2 8 0,4-3-8 15,-6-5 0-15,5 5-9 0,0-7 9 0,3-4-13 31,-5 4-95-31,5-7-18 0,8-10-4 0,-6-4-642 16</inkml:trace>
  <inkml:trace contextRef="#ctx0" brushRef="#br0" timeOffset="8316.75">2651 11257 2188 0,'-10'17'48'0,"2"-6"11"0,2 1 1 0,1 2 1 0,0 0-49 0,2 3-12 0,3-1 0 0,0 1 0 16,0-1-15-16,0 1-5 0,8-1-2 0,-5-2-929 15</inkml:trace>
  <inkml:trace contextRef="#ctx0" brushRef="#br0" timeOffset="8838.17">2887 11556 345 0,'8'7'31'0,"-6"-5"-31"15,3 5 0-15,-2 0 0 0,5 3 389 0,0-3 72 16,-5 2 15-16,2-2 2 0,3 3-328 0,-3-3-66 0,0 7-12 0,-2-7-4 16,2 2-16-16,-5-2-3 15,0 0-1-15,3 0 0 16,-3-7-61-16,5 3-13 0,-5-3-2 0,0 0-1 16,0 0-35-16,0 0-8 0,0 0 0 0,6 0-1 15,-6 0-7-15,5 0-2 0,3-7 0 0,-3 0 0 16,3-3 42-16,-3 3 8 0,1 0 1 0,-1-2 1 0,3-1 42 0,0 1 8 0,-3 2 1 0,3 0 1 15,0 0 18-15,0 0 4 0,-5 0 1 0,5 2 0 16,-3 0 4-16,5-2 1 0,-10 7 0 0,8 0 0 16,-8 0-30-16,6 0-5 0,-6 0-2 0,13 7 0 15,-5 0-13-15,-3 3 9 0,0-3-9 0,3 2 8 16,3 5 2-16,-8-4 0 0,4 6 0 0,-1-4 0 16,4 0-10-16,-2 2 12 0,-5-5-12 0,5-2 12 15,0 7-12-15,0-11 0 0,-3 4 0 0,3-3 0 16,-3-4-17-16,6-4 1 0,-3 1 0 0,0-4 0 15,5-2-27-15,-2-3-5 0,2-4 0 0,-3-3-1 16,6-2 1-16,-5-3 0 0,-1 1 0 16,1-1 0-16,2 1 34 15,-2-1 14-15,5 1-11 0,-6-1 11 0,-2 1 0 0,3-1 15 16,-1 5-2-16,1-2 0 0,-3 5 23 0,2-1 5 0,-2 8 1 0,-2-5 0 0,-1 7 5 0,0-3 1 16,-2 8 0-16,-3 2 0 0,0 0-1 0,0 0 0 15,0 0 0-15,5 7 0 0,-2 2-6 16,2 5-1-16,-5-2 0 0,3 9 0 15,-1-2-20-15,4 9-4 0,-6 1 0 0,2 1-1 0,4 1-15 0,-4 2 0 16,1-3 0-16,0 1 0 0,2-5 0 0,0-3 0 16,-2 1 0-16,2-3 0 15,-5-2-41-15,3-5-8 0,-1 0-2 16,4-5 0-16,-6 1-168 0,2-6-33 0</inkml:trace>
  <inkml:trace contextRef="#ctx0" brushRef="#br0" timeOffset="9030.27">3217 11455 2804 0,'0'0'62'0,"0"0"13"0,0 0 2 0,0 0 1 0,3 7-62 0,8-3-16 0,2-1 0 0,5-1 0 16,3-2 8-16,3 0 0 0,3-2-8 0,2-1 12 15,8-1-12-15,-3-3 0 0,3 0 0 0,-2 2 0 31,4-7-95-31,1 3-25 0,5 2-4 0,5-5-1009 0</inkml:trace>
  <inkml:trace contextRef="#ctx0" brushRef="#br0" timeOffset="9816.75">9022 10973 2473 0,'0'0'109'0,"-5"0"23"16,-3-3-105-16,-3-4-27 0,1 0 0 0,-1 0 0 15,1-2 50-15,-3-1 5 0,2-4 1 0,-2 7 0 0,-1-5-29 0,1 1-6 16,-3 1-1-16,0-4 0 0,3 5-20 0,-3-1 0 16,3-4 0-16,0 7 0 0,-3-2 0 15,3 9-8-15,2-3 0 0,-2 3 0 16,-3 3 8-16,3 1 0 0,2 1 0 0,1 7 0 16,2 0 0-16,-3 2 11 0,1 2-3 0,4 5 0 0,6-2-8 0,-2 12 8 15,-4-5-8-15,6 4 8 16,6 3 0-16,-1-2 0 0,-2-1 0 0,2 3 0 15,3-5-8-15,0-2 0 0,2 0 0 0,-2-2 0 16,3-1 0-16,-3 1 8 0,2-8-8 0,-2 3 8 0,0-3-8 0,-2-4 0 16,-1 5 0-16,0-6 0 0,-2 1 0 0,-1-5 0 15,1 7 0-15,-3-4 0 0,-3-3 0 0,3 2-17 16,0-2 4-16,-2 0 1 16,2-7-21-16,-5 3-4 0,-1 1-1 0,4-1 0 15,2-3 6-15,0 0 2 0,-6 0 0 0,6 0 0 16,0 0 2-16,0 0 0 0,0 0 0 0,0 0 0 0,0 0 38 0,0 0 8 0,0 0 2 0,0 0 0 15,0 0-20-15,3 7 0 0,2 2 0 0,-2-2 0 16,2 5 13-16,0-3-1 0,1 3 0 0,-1 2 0 16,0 3 2-16,-2-3 0 0,2 2 0 15,-2 1 0-15,0-1 19 0,-1 1 4 0,-2-3 1 16,3 2 0-16,-3 5-24 0,0-2-5 0,0 2-1 16,0-2 0-16,0 2-8 0,0-2 0 0,0 5 0 0,3-1 0 15,-6 1 0-15,3-1 0 0,0 1 0 0,-3-1 0 31,3 1-35-31,-2-3-9 0,-1-2-1 0,0 4-741 0,-2-6-148 0</inkml:trace>
  <inkml:trace contextRef="#ctx0" brushRef="#br0" timeOffset="11999.84">4445 12231 1915 0,'0'0'42'0,"0"0"9"0,0 0 1 0,0 0 2 0,-5 4-43 0,2-1-11 15,-2 4 0-15,5 0 0 0,-6 2 47 0,4 1 7 16,-3 4 2-16,2 2 0 0,0 1-27 0,1 4-5 0,2 2 0 0,-3-4-1 15,0 5-7-15,3 4 0 0,0-2-1 0,0 4 0 32,0 1-27-32,3 2-4 0,0 0-2 0,-3-3 0 0,2 3 18 0,-2-2 0 0,3 0 0 0,0-6 0 15,-3-1 0-15,0-3 0 0,0-2 0 0,0-3 0 16,5-2-24-16,-5-4 1 16,2-3 1-16,-2-7-612 15,0 0-122-15</inkml:trace>
  <inkml:trace contextRef="#ctx0" brushRef="#br0" timeOffset="12265.59">4175 12388 864 0,'-18'14'38'0,"15"-11"8"0,-8 4-37 0,6 0-9 0,2 0 0 0,-2 0 0 15,3-5 422-15,2 5 82 0,0-7 17 0,7 7 3 0,1-4-419 16,3 4-84-16,2-7-21 0,0 0 0 0,1 0 0 0,4-2 0 15,3-3 0-15,-2-2 0 16,-1 2-40-16,4-7-7 0,1 8-1 0,-4-8 0 16,-1 2-4-16,1-4-2 0,-1 7 0 0,1-2 0 15,5-1-11-15,-6 1-3 0,-4-3 0 0,4 3 0 16,-2 2 28-16,0 0 4 0,-3 4 2 16,0-4 0-16,0 0 34 0,1 0 0 0,-4-2 0 0,1 2 0 15,-1 0-44-15,4 2-12 16,-4-7-3-16,-2 8-505 0,0-3-100 0</inkml:trace>
  <inkml:trace contextRef="#ctx0" brushRef="#br0" timeOffset="12896.18">4649 12151 345 0,'0'0'31'0,"-8"0"-31"0,3 5 0 15,-1-3 0-15,-2-2 340 0,3 7 63 16,0-5 12-16,-1 5 2 0,-2 0-257 0,3 3-51 0,0 2-10 0,2-1-3 16,3 6-13-16,0-3-3 0,0 2-1 0,-5 1 0 15,2-1-39-15,3 8-8 16,0-1-2-16,-5 1 0 0,5-1-21 0,0 1-9 0,5 4 8 0,-5-4-8 15,0 1 0-15,3-1 0 0,-3 2 0 0,0-3 0 16,5 1 0-16,-5-1 0 16,0 1 0-16,3-8 0 0,0 1-18 0,2-3 4 0,-3-5 1 15,4 5 0-15,-4-6 5 0,4-6 8 0,-6-2-13 0,0 0 5 16,5 0-8-16,3-2-2 0,0-6 0 0,0 1 0 16,0-2 9-16,0-5 9 0,2-3-13 15,-2 3 5-15,0-2 8 0,3-1-12 16,-3 1 12-16,2-1-12 0,-2 3 12 0,-3-2 0 15,3 7 0-15,-2-6 8 0,-1 8-8 0,3-2 0 16,-3 2 8-16,3 5-8 0,-8-3 8 0,0 5-8 0,0 0 8 0,5 5-8 16,-2-3 21-16,2 5 0 0,1 0 0 0,-6 2 0 0,2 1-21 0,-2 4 0 15,3 0 0-15,0 0 0 0,-3-2 0 0,2 4 9 16,-2 1-9-16,3 2 10 0,-3-8-10 0,0 6 0 16,0 2 0-16,0-8 0 0,5 4 0 15,-5-6 0-15,0 5-12 0,3-7 12 16,-3 0-41-16,0-7-1 0,0 0 0 0,5 0 0 15,0-5-91-15,3 3-19 0,0-5-3 16,-2-7-1-16,4 5-22 0,-2-6-5 0,5 4-1 16,-5-3 0-16,8-3 41 0,-8 3 8 0,0 0 2 0,5 2 0 0,-5-2 89 0,3 0 17 0,-3 7 4 0,0-3 1 15,0 3 209-15,0 0 41 0,2-2 9 0,-2 7 2 16,-3-3-59-16,3 5-12 0,-2 0-3 0,-1 0 0 16,3 0-53-16,-3 0-10 0,-2 7-2 0,2-7-1 15,0 9-39-15,-2-4-8 16,0 2-2-16,-1 0 0 0,4-2-26 15,-6 2-4-15,0 0-2 0,0 2 0 0,2-2-18 0,1 0 0 0,-3 1 0 16,2-1 0-16,1 0 0 0,0-3 0 0,-3-4 0 16,5 7 0-16,-5 0-11 0,8-2 1 0,-8-5 0 0,3 5 0 15,-3-5-6-15,5 7 0 0,-5-7-1 0,0 0 0 16,11 0 7-16,-11 0 2 0,5-2 0 0,3-3 0 16,-3 0-11-16,0-7-1 0,3 5-1 0,-2-2 0 15,-4-8-123-15,4 3-25 16,-4-2-5-16</inkml:trace>
  <inkml:trace contextRef="#ctx0" brushRef="#br0" timeOffset="13041.78">5038 12221 2516 0,'-3'5'56'0,"3"0"11"0,-5 9 2 0,2-5 1 0,-5 5-56 0,6-4-14 0,-1-3 0 0,0 7 0 0,3-7 0 0,0 2 0 16,0 1 8-16,3-3-8 15,0 0-75-15,7 0-17 0,-7 0-4 0,5-5-1 16,0 5-93-16,2-4-18 0,-2 4-4 0</inkml:trace>
  <inkml:trace contextRef="#ctx0" brushRef="#br0" timeOffset="13318.96">5212 12426 1706 0,'0'0'76'0,"0"0"15"0,3 2-73 0,-3-2-18 0,5 7 0 0,-2-2 0 0,2-3 93 0,-5 5 15 0,0-7 4 0,5 3 0 15,-5 4-54-15,0 0-10 0,0 0-3 0,0-5 0 16,0 5-29-16,-5 3-7 0,3-3-1 0,-1 0 0 15,0 2-8-15,3-2 0 0,-2 3 0 16,-1-3 0-16,3 5 0 0,0-3 0 0,0 0 0 0,3 1 0 16,2-3 0-16,-2 7 0 0,4-5 0 0,-7 6 0 15,8-6 9-15,-2 5-9 16,-1-5 10-16,3 1-10 0,0-3 26 0,2 5-1 0,-7-8 0 16,5 3 0-16,3 0-3 15,-6-4-1-15,3 2 0 0,-3-3 0 0,3 3-9 0,-3-3-1 0,1-2-1 0,-1 0 0 0,-2-2-10 0,2 2 0 16,-5 0 0-16,0 0 0 31,0 0-49-31,0 0-3 0,0 0 0 0,0 0 0 0,0 0-15 16,-5-5-3-16,-3-2-1 0,2 4-575 0,4-4-115 0</inkml:trace>
  <inkml:trace contextRef="#ctx0" brushRef="#br0" timeOffset="13483.86">5540 12649 864 0,'-5'12'76'0,"5"0"-60"0,0 4-16 0,5-2 0 0,-5 3 374 0,0-3 72 0,3-5 14 0,-3 1 4 32,3-3-424-32,-3-7-84 0,0 0-16 0,5 0-1001 0</inkml:trace>
  <inkml:trace contextRef="#ctx0" brushRef="#br0" timeOffset="13985.68">6051 12299 403 0,'0'0'36'0,"0"0"-36"0,0 0 0 0,0 0 0 0,0-5 284 0,-3 5 49 16,-2-2 11-16,2-5 1 0,1 7-220 0,-1 0-44 16,-2 0-9-16,0 5-1 15,-1-1 2-15,1 3 1 16,-3 0 0-16,0 7 0 0,3 1-25 0,-3 3-5 0,0-1 0 0,3 6-1 0,-1 1-3 0,1 2-1 16,2 2 0-16,-2-2 0 15,2 4-12-15,3 3-3 0,0-2 0 0,3 2 0 16,0-3-8-16,-1 3-3 0,6-2 0 0,-2-3 0 0,2-2-13 0,2-7 0 15,-5 2 0-15,6-7 0 0,-3-4-17 16,0-3 0-16,5-5 0 0,-5-2 0 0,8 0-6 0,-3-7-1 16,6-3 0-16,-3 3 0 0,2-9 12 0,-2 2 1 0,3 2 1 0,-1-2 0 15,-2-2 10-15,5 1 0 0,-8 4-9 16,6-1 9-16,-1 0 0 0,-2 0 0 16,-5 3 0-16,2 2 0 0,-2 0 0 0,-3 5 0 0,-1-1 0 15,1-2 0-15,-8 5 0 0,0 0 0 0,6 8 0 0,-1-1 0 16,-5 2 21-16,0 0 3 0,-5 5 0 15,2 3 0-15,-2-1-24 0,-1 1 0 0,-1 2 0 0,-1-3 0 16,-3-4 0-16,-2 4 0 0,0-2 0 0,-1 1 0 31,1-6-21-31,0 0-9 0,0 3-2 0,-3-7 0 0,0 2-25 16,3-7-6-16,2 0-1 0,-5 0 0 16,3-2-130-16,0-5-26 0,-19-17-6 15,11 8-499-15</inkml:trace>
  <inkml:trace contextRef="#ctx0" brushRef="#br0" timeOffset="14180.2">5887 12386 2516 0,'0'2'56'0,"-5"3"11"0,5-3 2 0,-6 5 1 0,4-4-56 0,2 4-14 15,0 0 0-15,0 2 0 0,2-2 54 0,4 0 8 16,-1 3 2-16,3-3 0 0,0 2-48 0,0-2-16 16,2 0 9-16,4-2-9 0,-4 0 0 0,3-5 0 15,1 5 0-15,-1-5 0 16,5-5-24-16,1 5-9 0,-1-3-3 0,4-4 0 15,1 5-39-15,4-5-8 0,2 0-1 0,0 0-1 16,3-3-130-16,0 3-25 16,23-11-6-16,-15-1-1 0</inkml:trace>
  <inkml:trace contextRef="#ctx0" brushRef="#br0" timeOffset="14655.04">6850 12355 2289 0,'0'0'50'0,"0"0"10"0,0 0 3 0,0 0 2 0,-3 0-52 0,3 0-13 0,-5 0 0 0,2-2 0 16,-2-3 30-16,0 3 3 0,0-5 1 0,-3 0 0 0,2 0-34 0,1 0 0 15,-3 2 0-15,0 0-12 16,0-2-29-16,0 7-6 0,0 0-1 0,3 0 0 16,-3 5 8-1,0-3 2-15,3 5 0 0,0 3 0 0,-1-3 38 0,1 9 16 0,2-2 0 0,1 1-1 16,2-4 25-16,0 6 4 0,0 4 2 0,5-5 0 16,0 1-17-16,-2-3-3 0,2 2-1 0,1-6 0 15,2 6-15-15,-3-4-10 0,3 0 12 0,2-5-12 16,-4 2 0-16,4 3 0 0,-2-5 0 0,0-2 0 0,0 2 0 0,3 0 0 15,-3 0 0-15,-1 0 0 0,1-5-9 0,0 5-3 16,-2 1 0-16,-1-6 0 0,0 5 22 0,1 2 4 16,-6-2 1-16,2 0 0 0,-4 3-15 0,2-3 0 15,-6 0 0-15,4 2 0 0,-4 3-16 0,1-2-2 16,0-1-1-16,-3 0 0 16,0-2-8-16,0 0-1 0,0 1-1 15,0-1 0-15,-5-5-17 0,2 5-3 0,1-2-1 0,4-1 0 16,-7-4-86-16,3 0-16 0,-1-2-4 0,0-5-603 0</inkml:trace>
  <inkml:trace contextRef="#ctx0" brushRef="#br0" timeOffset="14914.62">6985 12181 288 0,'16'10'12'0,"-11"-10"4"0,-2 7-16 0,-1 2 0 0,4-2 0 0,-6 0 0 15,0 3 520-15,0-3 102 0,0 7 20 0,0-5 4 16,2-2-496-16,-4 10-99 0,2-3-20 0,0 2-4 16,0 1-27-16,0-1 0 0,-8 8 0 0,5-3 0 15,3-2-28-15,0 2-12 0,0-2-1 0,0 4-1 16,-2-6 21-16,2 6 4 0,0-1 1 0,2-4 0 0,-2 6 16 0,3-5 0 16,-1-1 0-16,4-1 9 15,-1-1-89-15,0-1-17 0,1-6-4 0,-1 3-1 16,0-8 61-1,1 3 12-15,-6-7 2 0,0 0 1 0,0 0-123 0,2 0-25 0,-2 0-5 0,5-7-1 0</inkml:trace>
  <inkml:trace contextRef="#ctx0" brushRef="#br0" timeOffset="15401.88">7022 12553 806 0,'-11'-7'36'0,"6"7"7"16,0 0-35-16,-3-2-8 0,3-3 0 0,-3 5 0 0,2 0 309 0,4 0 60 0,-6-2 12 0,5 2 3 16,3 0-249-16,0 0-50 15,0 0-9-15,0 0-3 0,0 0-33 0,11 0-6 16,-3 0-2-16,2 0 0 0,4 0-19 0,1-5-4 15,-1 2-1-15,2 3 0 0,2 0-8 0,3-2 0 16,0-3 0-16,1 3 8 0,-1-3-8 16,-3 5 0-16,3-2 0 0,-2-5 0 0,-3 7 0 0,2-2-17 0,1-3 4 0,-1 5 1 15,-4 0 0-15,1 0 0 0,-1 0 0 0,-1 0 0 16,0 0 12-16,0 0 0 0,-2 0 0 0,-3 5-9 16,0-3 9-16,-3 3-12 0,0-1 12 0,-5 1-12 15,3 2 0-15,-3-2-1 0,0 2 0 0,-3 5 0 16,3-3-6-16,-2 0-1 0,-4 1 0 0,4 4 0 31,2 2-10-31,0-1-2 0,-3-1-1 0,3-3 0 0,-2 1 33 16,4 0 0-16,1-5 12 0,-1 2-3 0,1-2 12 0,2 0 3 15,3 3 0-15,0-3 0 0,3 0-24 0,-1 2 8 16,6-2-8-16,-2 1 0 0,-1-6 0 0,0 5 0 0,0 0 0 16,0 0 0-16,1-5 30 0,-1 5 2 0,-2-2 0 0,4 0 0 0,-4 2-32 0,5 0 0 15,-6 0 0-15,1 0 0 16,-3-5 0-16,0 5 0 0,0 3 0 0,0-3 0 0,-3 0 12 0,0 0-3 15,-2 0-1-15,0 3 0 0,-3-3-8 0,0 2 8 16,0 0-8-16,-3-2 8 0,0 8-8 0,1-6 0 16,-6 5 0-16,0-5-11 15,0 6-25-15,0-6-4 0,-3 5-2 16,1 3 0-16,2-8 16 0,-3 5 3 0,-2-4 1 0,0 4 0 0,-3-5 10 0,3 0 3 16,-3-2 0-16,3-2 0 0,-3-2 9 0,2-3 0 0,-1-3 0 15,1-2 0-15,-1-4-20 0,1 0-1 0,1-8-1 0,2-4 0 16,-2 2-1-16,5-4 0 0,0-6 0 0,-2 4-607 15,2-6-122-15</inkml:trace>
  <inkml:trace contextRef="#ctx0" brushRef="#br0" timeOffset="15569.03">7437 12278 2718 0,'0'14'120'15,"0"-7"25"-15,0 2-116 0,0 1-29 0,0 4 0 0,3 0 0 0,0-5 56 0,-1 1 6 0,1-3 1 0,2 2 0 16,-5-9-76-16,0 0-15 0,0 0-4 0,0 0 0 16,0 0-184-16,6-4-38 0,2-15-7 15,-1 2-2-15</inkml:trace>
  <inkml:trace contextRef="#ctx0" brushRef="#br0" timeOffset="16010.56">7869 12195 403 0,'-16'10'17'0,"13"-3"5"0,3 0-22 0,-2 2 0 0,-4 1 0 0,4 4 0 15,-1-5 467-15,0 8 89 0,3-3 17 0,-5 0 4 16,0 2-409-16,5 3-83 0,2 2-16 0,-2-2-3 15,-5 2-38-15,2 3-8 0,9-5-2 0,-4 4 0 0,1 1-18 0,0 4 0 16,-1-2-11-16,4 2 11 16,-4-2-12-16,6 0 12 0,-3-3-12 0,3 1 12 31,3-8-39-31,0 6-1 0,-3-6 0 0,2 0 0 16,3-6-11-16,-2 4-2 0,-3-7-1 15,0-5 0-15,5 3-136 16,-2-5-27-16,7-7-6 0,-5-7-1 0</inkml:trace>
  <inkml:trace contextRef="#ctx0" brushRef="#br0" timeOffset="16267.38">8086 12144 2718 0,'0'0'60'0,"2"4"12"0,-2 4 2 0,0-1 2 15,-2-3-60-15,2 3-16 0,2 0 0 0,-2 3 0 0,0-3 19 0,3 2 1 16,2 3 0-16,-2 0 0 0,0 0-20 0,2-1 0 0,3 3 0 0,0 1 0 31,0 3-30-31,0-1-10 0,2 6-1 0,1 1-1 16,2 6 3-16,-2-1 1 0,-6-1 0 0,5 2 0 0,4 1 38 0,-6 0 0 0,-8 1 0 0,0-1 0 15,2 0 16 1,-2-3-3-16,-5 0 0 0,0-2 0 0,-3-3-1 0,-3 1-1 0,3 0 0 0,-5-3 0 31,-3-5-35-31,3 1-6 0,0-8-2 16,-3 5-720-16,0-4-144 0</inkml:trace>
  <inkml:trace contextRef="#ctx0" brushRef="#br0" timeOffset="16941.87">8533 12654 1900 0,'-5'12'84'0,"5"-7"18"0,2 4-82 0,1-2-20 15,-6 2 0-15,6-2 0 0,-1 3 237 0,4-3 43 16,-4 2 9-16,1-2 2 0,0 0-227 0,2-7-44 0,0 8-10 0,-5-8-2 31,0 0-36-31,8 0-7 0,0 0-1 0,-3 0-1 16,-2-8-101-16,0 6-20 0,2-5-4 0,3 0-939 15</inkml:trace>
  <inkml:trace contextRef="#ctx0" brushRef="#br0" timeOffset="18007.61">8903 12078 2559 0,'0'0'56'0,"0"0"12"0,0 2 3 0,-2 5 1 0,-1 0-58 0,3-2-14 0,-3 0 0 0,3 7 0 0,0-3 48 0,-2 0 6 15,-1 1 2-15,3 9 0 0,-3-1-29 0,3-1-6 16,-2 6-1-16,2 8 0 0,0-5 10 0,-3 4 2 15,0 3 0-15,3-2 0 0,0 2-32 0,0-3 0 16,0 8 0-16,-2-5 0 16,2 0-20-16,0 4-9 15,-3-4-3-15,3 0 0 0,-3-2 32 0,3-8 0 0,0 1 0 0,0-1 0 16,-2-6-16-16,2-1 4 0,0-4 0 0,2-2 0 0,-2-8-7 0,0-2-1 16,0 0 0-16,8 0 0 15,-2-7-25-15,2-3-6 16,0 1-1-16,0-5 0 0,2-3 32 0,1 1 7 0,-3-8 1 15,2 6 0-15,-2-6-7 0,3 3-1 0,-1-3 0 0,-2 6 0 0,0-1 30 16,3 2 6-16,-3 6 0 0,2-1 1 0,-2 0 11 0,0 0 3 16,-3 3 0-16,-2 2 0 0,2 5 9 0,1-3 1 15,-6 5 1-15,2 0 0 0,4 7-19 0,-1-2-4 16,-2 4-1-16,2 0 0 0,0 6-8 0,-2-1-2 0,2 2 0 16,0 3 0-16,1-3-17 0,2 6-4 0,-6-4-1 15,4 1 0-15,-1 0-3 0,0-3-1 0,0 1 0 0,1-1 0 16,2-2-30-1,-3-4-7-15,3 2-1 0,0-5 0 0,0-3-5 16,0 1-2-16,2-3 0 0,-2-4 0 16,3-5-6-16,-1 0-2 0,1-2 0 0,0-6 0 0,-1 1 11 0,3-2 1 0,1-3 1 0,-4-2 0 15,3 4 10-15,1-6 1 0,-4 6 1 0,1-1 0 0,-1-1 34 16,-2 2 12-16,0 6 0 0,-2-1-9 0,-1 0 37 0,0 0 7 16,-5 3 1-16,0 2 1 15,-3 0 38-15,-2 7 7 0,0-3 2 0,-6 3 0 0,3 0-8 16,-2 0 0-16,-1 3-1 0,3 4 0 15,0-2-28-15,0 2-6 0,-2-3-1 0,2 3 0 16,0 3-24-16,0 2-6 0,3-1-1 0,-3 1 0 16,2 0-9-16,1 2 0 0,0 2 0 0,2 1-11 0,1-3 11 0,-4 2-12 15,6-6 12-15,0 4-12 0,0 0 12 0,3-5-12 16,0 1 12-16,-1-3-12 0,4 0 3 16,-6-7 0-16,5 2 0 0,3-2 0 0,0 0 9 0,0 0 0 15,0-2 0-15,2-5 0 0,1 0 0 16,-1 5 0-16,4-6 0 0,-4 1 0 0,1 0 0 0,-1 3 16 0,4-3-4 0,-1 0-1 15,-3 2-11-15,4 0 0 0,-4 0 0 0,1 5 0 16,-3-7 0 0,0 7 0-16,-3 0 0 0,3 0 0 0,-3 0 0 0,-2 0 0 15,-3 0 0-15,8 0 8 0,-3 0-8 0,-5 0 0 0,0 0 0 0,3 0 0 32,-3 0-28-32,5 0-7 0,0-2-1 0,1-3-1 15,-1 1-8-15,0-1-2 0,0-2 0 0,1-3 0 16,-1 3-3-16,0-2-1 0,1 0 0 0,2-3 0 0,-6 2 29 0,6 3 6 15,-5-2 0-15,2 2 1 0,0 0 15 0,1-3 0 0,-4 3 12 0,1 5-12 16,0-3 33-16,-3 5 0 0,0 0 0 0,0 0 0 16,0 0 19-16,0 0 3 0,0 0 1 0,0 0 0 15,0 0-9-15,0 0-2 0,0 0 0 0,0 0 0 0,2 7-21 0,1 0-5 16,-3 3-1-16,3-3 0 16,-3 2-18-16,2 3 10 0,-2 0-10 0,3 2 8 0,-1 0-8 15,1 3 0-15,-3-3 0 0,3 2-11 0,2 1 11 16,-2-3 0-16,-1-3 0 0,1 4 0 0,2-6 0 0,1 5 0 15,-4-5 8-15,3 1-8 0,1 2 9 16,-4-3-9-16,4-7 12 0,-4 5-12 0,-2-7 0 16,6 8 0-16,-6-8 0 0,0 0 0 0,0 0-8 0,0 0-6 15,5 2-1-15,-5-2 0 32,0 0-31-32,0 0-6 0,-3-2-2 0,1-6 0 0,-4 6-89 0,1-5-17 0,0 0-4 0,-3 0-1 15,0 0-82-15,-3-3-16 0,-10-8-3 0,8 4-1 0</inkml:trace>
  <inkml:trace contextRef="#ctx0" brushRef="#br0" timeOffset="18417.18">9721 12087 2761 0,'2'7'60'0,"-2"0"13"0,0 3 3 0,0-3 2 0,0 2-62 0,0 5-16 0,0 1 0 0,0-4 0 15,0 10 19-15,0-2 1 0,3 2 0 0,-3 3 0 16,3 2-20-16,-1 2 0 0,1-2 0 0,-3 7 0 16,3-3 0-16,-1 3 0 0,1-2 0 0,0-1 0 0,-1-4 0 15,1 5-16-15,0-1 4 16,-1-6 0-16,-2 0 0 0,3-8 0 0,-1 0 0 0,1-1 0 31,-3-6-23-31,5 0-4 0,-2-2-1 0,0-2 0 0,2-3 16 0,-2-2 4 0,5-2 0 16,-3-3 0-1,5-2-5-15,-2-2-1 0,0-5 0 0,3 2 0 16,0-2 5-16,-4-2 1 0,1-1 0 0,0 3 0 16,0 0 20-16,3 2 0 0,-3 0 8 0,0 3-8 0,-3 2 28 0,0 5 1 0,1-6 0 0,-6 8 0 0,0 0 27 0,8 0 4 15,-8 0 2-15,5 8 0 0,0-6-32 0,3 10-6 16,-3-3-2-16,-2 0 0 0,0 8-14 0,-1-3-8 16,1 2 8-16,0 1-8 15,-3-1 0-15,2 6-15 0,1-6 3 0,-3-2 0 0,3 3 0 0,-3-1 0 16,-3-2 0-16,3-2 0 15,0 0-36-15,0-1-6 0,3-3-2 0,-3 1 0 16,0-9-151-16,0 0-30 0,0 0-7 0,0 0 0 0</inkml:trace>
  <inkml:trace contextRef="#ctx0" brushRef="#br0" timeOffset="18916.36">10377 12092 2790 0,'0'0'61'0,"-5"7"13"0,-3-2 2 0,2 7 3 0,-1-3-63 0,-4 0-16 0,0 1 0 0,1 4 0 16,-3 0 12-16,2 0 0 0,-2 3 0 0,2-1 0 16,3 0-28-16,-2 3-7 0,2 2-1 0,0 3 0 15,0 2-19-15,0 4-4 0,3 1-1 0,2 0 0 0,0 1 25 0,3 1 5 16,3 0 1-16,0 3 0 0,2-3 17 15,0-3 0-15,0-4 0 16,3-2 0-16,-2-3-9 0,-1-3 9 0,3-8-13 0,2 4 5 16,1-7-29-1,0-5-6-15,-1-4-1 0,6-3 0 0,0-4 4 0,0 0 0 0,2-13 0 0,-2 6 0 16,3-3-91-16,-1-2-17 0,1-3-4 0,-3 1-1 16,2 4 73-16,1-2 16 0,-1 4 2 15,-2 3 1-15,3-2 82 0,-1 6 17 0,-2-4 3 0,-3 7 1 16,1 5 43-16,-4-5 9 0,3 7 2 0,-2 0 0 0,-1 0-19 15,1 7-3-15,-3-5-1 0,0 5 0 0,-3 5-38 0,1-2-8 16,-4-1-2-16,-4 5 0 0,2 3-6 16,-6-3-2-16,4 2 0 0,-4 1 0 15,4-1-17-15,-6 0 0 0,0 1 0 0,-3-3 0 0,1-5-20 16,-1 6 1-16,-2-6 1 16,2-2 0-16,1 0-35 0,-1-5-7 0,-2 3-2 0,5-3 0 15,-3-2-2-15,3-2 0 0,3-3 0 0,-3 3 0 16,3-5 10-16,2 0 2 0,1-2 0 0,2-1-449 0,0-2-90 0</inkml:trace>
  <inkml:trace contextRef="#ctx0" brushRef="#br0" timeOffset="19595">10941 12499 2574 0,'0'0'56'0,"0"0"12"0,0 7 3 0,0-7 1 0,0 7-57 0,-3-5-15 0,0 5 0 0,-2-7 0 0,0 5 35 0,-3-5 4 15,0 0 1-15,-3 0 0 16,1-5-61-16,-1 3-12 0,-2-3-3 0,0 5 0 0,-3-2 13 0,2 2 3 16,1 0 0-16,0 2 0 0,0 3-4 0,2-3-1 15,1 5 0-15,-1 3 0 0,0-3 25 16,4 7 16-16,-1-5-3 0,5 6 0 0,0-1 9 0,1-3 2 16,2 6 0-16,0-1 0 0,2-4-10 0,4 0-2 15,2-5 0-15,-3 0 0 16,5 0-12-16,1-5 0 0,0-2 0 0,2-2 0 0,0-5-13 0,3-7-6 15,-3 2-1-15,0-9 0 16,3 2-15-16,0-4-3 0,-3-6-1 0,3 4 0 16,0-6 2-16,0 0 0 0,0 1 0 0,-3 2 0 15,3-3-1-15,-3-2 0 0,-2-2 0 0,2 7 0 0,-5-1 38 0,0-1 8 16,0 4 2-16,-3 2 0 0,-2 1 21 0,-1 4 4 16,-2-2 1-16,0 7 0 0,-2 4-3 0,-4-4 0 0,4 10 0 0,-4-1 0 15,-1-2 18-15,1 7 3 16,-2 0 1-16,0 0 0 0,-2 7-19 0,-1 0-3 15,3 2-1-15,-2 5 0 0,2 1-32 0,-3 3 0 0,6-1 0 0,-3 11 0 32,3-2-14-32,2 4-10 0,-2 3-1 0,5 0-1 15,-3-2 0-15,6 7 0 0,-1-6 0 0,1-1 0 0,5 0 14 0,0-3 4 0,0-5 0 16,5 1 0-16,0-1 8 0,1-1-8 0,4-4 8 0,-2-4-8 16,2-4 8-16,4-3 11 0,-1-2-3 0,0-3 0 15,0-4-8-15,0-3 0 0,-2-4 0 0,2-6 0 0,-5 6 0 0,0-5-16 16,0-3 4-16,-3 1 1 15,-3 0-22-15,1-6-5 0,0 6-1 0,-4-3 0 16,-1 3-13-16,-1-3-4 0,-2 2 0 16,-1 1 0-16,-2 4 0 15,-2 0-1-15,-1 5 0 0,0-2 0 0,1 7 34 0,-4-3 7 0,-1 5 2 0,1 5 0 16,1-3 50-16,-3 7 11 0,-3-2 1 0,1 7 1 16,-1 1-9-16,3-4-3 0,-5 6 0 0,3 2 0 0,2-3-7 0,0 3-2 15,-3 2 0-15,6 3 0 0,-1-1-3 0,4 1-1 16,-3 1 0-16,5 1 0 15,2-2 4-15,3-3 1 0,1-2 0 0,2 2 0 0,0-5-12 0,0-1-2 16,5-6-1-16,0 0 0 0,0-4-25 0,1-3-5 16,-1-2 0-16,0-2-1 15,3-5-36-15,2-2-7 0,-2-5-2 0,3-3 0 16,-1 1-185-16,3-6-37 0,14-18-7 0,-6 10-1 16</inkml:trace>
  <inkml:trace contextRef="#ctx0" brushRef="#br0" timeOffset="19876.82">11573 12181 403 0,'0'0'17'0,"-5"7"5"0,2 3-22 0,-5-1 0 0,3 5 0 0,-3-4 0 15,0 4 442-15,0-5 84 0,0 5 17 0,3-4 3 16,-3 4-396-16,2-5-79 0,1 8-16 0,0-3-3 15,0-5-38-15,2 8-14 0,-2 2 11 0,2-1-11 16,3 4 0-16,0-4 0 0,0 11 0 0,3-4 0 16,2 1 0-16,0 5 0 0,3 2 0 0,3 4 0 0,-1-4 0 15,1 3 0-15,-1-8 0 0,4 2 0 0,-4-6-13 16,4-8-9-16,-1 1-2 0,0-3 0 16,-2-5-53-16,2-2-11 0,-3-2-3 0,6-5-924 0</inkml:trace>
  <inkml:trace contextRef="#ctx0" brushRef="#br0" timeOffset="20134.68">11761 12120 2973 0,'8'36'132'0,"-3"-20"27"0,0 3-127 0,3 2-32 15,-3-2 0-15,3 2 0 0,0-5 46 0,0 8 3 16,0-8 1-16,3 6 0 0,-3-4-50 0,0-1-11 0,2 4-1 0,-4-2-1 31,2 4-31-31,-6 1-7 0,1-1-1 0,-1 1 0 16,-2 6-32-16,-2 3-6 0,4-2-2 0,-4 7 0 16,-3-3 36-16,-3 0 6 0,0 0 2 0,-3-4 0 0,-2 2 4 0,2-3 0 15,-2 1 1-15,0-5 0 0,-3-3-54 0,0 1-11 0,0-8-3 0</inkml:trace>
  <inkml:trace contextRef="#ctx0" brushRef="#br0" timeOffset="20341.78">12068 12285 3214 0,'8'23'71'0,"0"1"14"0,-1-3 3 0,1-2 3 0,0-3-73 0,0 1-18 16,-2-3 0-16,-1-5 0 15,0-2-81-15,-5-7-20 0,0 0-4 0,0 0-784 16,-5 0-157-16</inkml:trace>
  <inkml:trace contextRef="#ctx0" brushRef="#br0" timeOffset="20503.37">12147 12743 3178 0,'3'17'70'0,"-3"4"14"0,2 3 4 0,-2-1 1 0,0 1-71 0,-2-6-18 16,-1 4 0-16,-2-6 0 0,-6-2-48 0,1-4-12 15,-1-3-4-15,-8-5-839 0,-2-2-168 0</inkml:trace>
  <inkml:trace contextRef="#ctx0" brushRef="#br0" timeOffset="24208.42">2947 12863 2718 0,'0'0'120'0,"0"0"25"0,0 0-116 0,0 0-29 0,0 0 0 0,0 7 0 16,0-7 32-16,0 8 0 0,0-6 0 0,3 3 0 15,2-3-1-15,3 3 0 16,-2-3 0-16,2-2 0 0,2 5-19 0,3-3-3 0,-2-2-1 0,-3 2 0 0,2-2-8 0,1 5 0 16,-3-3 0-1,3 3 0-15,-3-2 0 0,-3 6 0 0,5-2-14 0,-7 5 5 31,2-1-44-31,-2 4-9 0,-3 3-2 0,0 1 0 0,-3 0 0 0,-2 7 0 0,2-3 0 0,-2 1 0 16,0 7 20-16,0-8 4 0,2 5 1 16,-2-2 0-16,2 0 39 0,3-2 18 0,0-1-2 0,3 1 0 0,2-1 22 15,-2 1 4-15,2-3 1 0,5 2 0 0,-2 3-7 0,3-2 0 32,-3-1-1-32,0-4 0 0,5 2 1 0,-2-4 0 0,2 4 0 0,0-5 0 0,0 1-17 0,6-8-3 15,-6 8-1-15,3-10 0 0,0 2 5 0,-6 5 2 16,6-4 0-16,-5-3 0 0,5 2-22 0,-11 3 0 15,3 0 0-15,0 2 0 0,0 2-8 0,-8 1-4 0,0 6 0 0,-5 1 0 16,-1-1 20-16,-2 8 4 0,0-5 1 0,-2-3 0 31,-3 1-92-31,2-1-18 0,-2 1-4 0,-3-3-711 16,0-2-143-16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35:2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10245 7649 2217 0,'-3'-2'98'0,"3"2"21"0,0 0-95 0,0 0-24 16,0 0 0-16,0 0 0 0,0 0 21 0,0 0 0 16,8 0 0-16,-8 0 0 0,8-2-8 0,0-3-1 15,-3 5-1-15,3-2 0 0,-3-3-11 16,1 3 0-16,-6 2 0 0,5-8 0 0,0 8-16 0,1-7 0 0,-6 7 1 0,5-2 0 15,0-3-1-15,-2 1-1 0,-1-1 0 0,1-2 0 16,-3 7 17-16,3-2-10 0,-3-3 10 0,0 5-8 16,0 0 20-16,0 0 4 0,0 0 0 0,0 0 1 15,0 0-17-15,0 0-16 0,0 0 4 0,0 0 0 16,0 0 12-16,5 7 10 0,-2 0-2 0,-1 2 0 16,-2-2-8-16,3 3 8 0,-6 4-8 15,3-5 8-15,0 5-8 0,0 1-16 16,0-1 4-16,-2-3 1 0,2 6 11 15,0-1 0-15,0-2 0 0,0 3 0 0,-3-1 0 0,3 6 0 0,3-6 0 0,-3 1 0 16,0-1 0-16,2 0 0 0,1-1 0 0,-3 1 8 16,3 0 0-16,-1 1 1 0,1-3 0 0,0-5 0 0,2 6-9 0,-3-6 12 15,-2 3-12-15,3-8 12 0,0 3-12 16,-3-7 0-16,2 5 0 16,-2-5 0-1,0 0-14-15,0 0-5 0,0 0-1 0,6-5 0 0,-1-4-204 16,0 0-40-16,-2-20-9 0,0 6-2 0</inkml:trace>
  <inkml:trace contextRef="#ctx0" brushRef="#br0" timeOffset="181.17">10380 7393 2376 0,'0'0'52'0,"0"0"12"0,0 2 1 0,0-2 1 0,0 0-53 0,0 7-13 16,0-7 0-16,5 7 0 0,0-4 0 0,3-3 0 16,-3 0 0-16,6 5-706 0,0-5-137 0</inkml:trace>
  <inkml:trace contextRef="#ctx0" brushRef="#br0" timeOffset="811.4">10586 7527 1497 0,'-5'9'133'0,"2"6"-106"0,-5-4-27 0,3 8 0 0,0 0 208 15,-1-3 37-15,1 1 7 0,2 4 2 16,1-4-183-16,-4-1-37 0,4-2-7 0,-1 3-2 0,3-3-17 0,-3-3-8 0,1 4 8 16,-1-6-8-1,0 7-17-15,3-9-9 0,3 8-2 0,-3-8 0 0,0 2-34 16,0-7-7-16,3 5-2 0,-3-7 0 0,0 0 18 0,0 0 3 0,0 0 1 15,8-2 0-15,-3-3 49 0,0 3 0 0,1-5 0 0,2 0 0 0,-3-2 28 16,3 1 5-16,2 1 2 16,1-4 0-16,2-1-11 0,-2 0-3 0,-3-2 0 0,2 0 0 15,1 5-21-15,-1-6 9 0,4 4-9 0,-4-1 0 0,1 2 0 0,-3 3 0 16,2 0 0-16,1 5 0 16,-3-5 8-16,0 7-8 0,-3 0 0 0,3 0 0 0,-8 0 24 0,8 7 0 15,-3-5 1-15,1 5 0 0,-1 0 10 0,0 3 1 16,0-3 1-16,1 5 0 0,-4-3-9 0,4 1-3 15,-1-3 0-15,-2 2 0 0,-1-2-16 0,4 0-9 0,-1-5 10 16,-5-2-10-16,5 7 0 0,-5-7 0 16,8 0 0-16,0 0 0 15,0-7-32-15,0 5-4 0,2-7 0 0,-2-3 0 16,3-5-32-16,0 6-6 0,2-8-2 0,-3 0 0 16,1-2 13-16,2-3 3 0,-2 1 0 0,-1-1 0 0,1-2 48 0,0 3 12 0,-4-1 0 15,1 1 0-15,0 4 26 0,0-2 8 0,0 2 2 0,0 0 0 16,-3 3 19-16,1 4 4 0,-4 0 1 15,1 3 0-15,0 0-29 0,-1 4-6 0,-2 0-1 0,0 5 0 16,0 0 20-16,0 0 3 0,0 0 1 0,0 0 0 16,-2 5-21-16,2 7-4 0,0-3-1 0,-3 5 0 15,3-2-22-15,0 9 0 0,0-2 0 0,0 4 0 16,3 1 32-16,-3-1 1 0,5 6 1 0,0-4 0 16,1 6-34-16,1-5 0 0,1 4 0 0,0-4 0 15,0 3 0-15,3-4 0 0,-3-1 0 0,0 4 0 16,2-9-19-16,-4 5-10 0,4-8-3 0,-2-2 0 0,0 0 12 0,0-2 1 15,-3-5 1-15,3 2 0 16,-2-4-31-16,1-3-7 16,-7-2 0-16,6-2-1 0,-1-3-22 0,0 3-4 0,-2-7-1 0,0-3-556 15,-1 3-112-15</inkml:trace>
  <inkml:trace contextRef="#ctx0" brushRef="#br0" timeOffset="1016.19">10919 7433 1209 0,'0'0'53'0,"0"0"12"0,-5 0-52 0,5 0-13 0,-3 2 0 0,3-2 0 16,0 0 213-16,0 0 40 15,0 0 8-15,3 0 2 0,8 5-137 0,-3-3-27 0,5-2-6 0,0 0-1 16,8 0-56-16,-2 0-11 0,2-7-2 0,3 7-1 16,2-2-22-16,1-5 8 0,-4 0-8 0,4 5 0 15,-3-6 0 1,0 1 0-16,-6 0 0 0,3 0-8 15,0-2-154-15,-2 2-30 0,-3 4-7 0,0-4-738 16</inkml:trace>
  <inkml:trace contextRef="#ctx0" brushRef="#br0" timeOffset="1419.93">10224 8183 2257 0,'0'0'100'0,"13"0"20"0,3-4-96 0,7 4-24 0,4-3 0 0,7-2 0 16,-2-4 60-16,5 2 8 0,5 0 0 0,3-2 1 16,6-1-48-16,4-4-9 0,1 2-3 0,5-2 0 15,-6 0-9-15,6 5 0 16,3-5 0-16,-1-3-11 15,3 3-23-15,-5-3-5 0,0 1-1 0,-3 0 0 16,0-1-20-16,1-4-5 0,-7 2-1 0,1-2 0 16,0 4-106-16,-10-1-20 0</inkml:trace>
  <inkml:trace contextRef="#ctx0" brushRef="#br0" timeOffset="3650.31">7435 12163 1558 0,'-5'-12'69'0,"2"5"15"0,-2 4-68 0,-1-4-16 0,1 0 0 0,0-2 0 15,-1 2 107-15,-2 0 17 16,1-3 4-16,1 3 1 0,1 0-42 0,-3 5-9 0,0 0-2 0,-3-3 0 16,4 2-20-16,-4-1-4 0,0 4 0 0,1 0-1 15,-1 0-51-15,1 4 0 0,-1-1-16 0,3 2 4 16,-2-1 12-16,2 3 0 0,-3 0 0 0,3 3-9 15,0-3 9-15,0 7-12 0,3-5 12 0,0 1-12 16,-3 4 12-16,2 2-10 0,1-2 10 0,2 3-10 16,-2-3 10-16,5 2 8 0,0 1-8 0,0-1 11 15,3 1-11-15,-1-1-11 0,1 1 3 0,2 4 0 16,1-5 8-16,4 1 0 0,-2-3 0 0,3-5-8 0,-1 8 8 0,4-3 0 16,-1-5 0-16,0 1 0 0,3 2 0 0,0-3 0 15,2-2 0-15,1 0 0 0,-3 0 0 0,2-2 0 16,-2 2 0-16,0-2 0 0,-3-3 0 0,0 5 0 15,3-5 0-15,-5 5-8 0,-1-2 8 0,1-3 0 16,0 1 8-16,-3 4-8 0,-3-2 0 0,0-3 0 16,-2 7 0-16,-1-2 8 0,-4 0-8 0,2 3 0 15,-3-3 0-15,-2 7 0 0,2-7 0 16,-2 2 0-16,-3 1 0 0,0-3-12 0,0 2-2 0,-2-2-1 0,-4 5 0 0,1-2 0 31,-3-1-18-31,0 0-4 0,-2 5-1 0,2-4 0 16,0 2-49-16,0-3-9 0,0 0-3 0,3-1 0 15,3-6 24-15,-1 5 5 0,0-7 1 0,3 0-675 0</inkml:trace>
  <inkml:trace contextRef="#ctx0" brushRef="#br0" timeOffset="3898.21">7660 12181 2718 0,'-8'22'60'0,"5"-13"12"0,-2 5 2 0,2 5 2 0,-2-3-60 0,2 6-16 0,1-4 0 0,-1 3 0 15,3-2 9-15,0-2-1 0,0 2 0 0,3-3 0 16,-1-4-8-16,1 7 0 0,0-8 0 0,2 3 0 16,-3-4-35-16,6-1-9 0,0 3-1 0,-2-3-1 15,2-1-30-15,0 1-5 0,5-2-2 0,-5-5 0 16,-3 5-13-16,3-2-4 0,2-3 0 0,1 6 0 15,-3-6-157-15,-3 5-32 0,1-7-7 0,-4 0-261 16</inkml:trace>
  <inkml:trace contextRef="#ctx0" brushRef="#br0" timeOffset="5520.59">7453 12250 2574 0,'0'0'56'0,"-5"2"12"0,2 0 3 0,-2-2 1 0,5 0-57 0,0 0-15 0,0 0 0 0,0 0 0 0,0 0 35 0,0 0 4 0,8 0 1 0,3 0 0 16,-3 0-26-16,5-2-5 0,0-5-1 0,0 0 0 15,3 0-8-15,0 4-11 0,0-4 3 0,0 0 0 32,-3 0-23-32,3 3-4 0,2-1-1 0,-2-2 0 15,-5 4-40-15,2 1-8 0,0-3-1 0,1 5-1 16,-1 0 16-16,-3 0 3 0,1 7 1 0,-1-4 0 0,1-3 47 0,0 4 10 0,-6-1 9 0,6 2-13 15,4-3 13-15,-4-2 0 0,-6 2 0 0,1-2 0 32,2-2-15-32,-3 0-9 0,0-3-3 0,0 5 0 15,1-7-22-15,4 2-5 0,-2-2-1 0,-3 0 0 0,-2 0-28 16,2 0-5-16,3 0-2 0,0 0 0 0,-8-3 38 16,6 8 8-16,-1-5 2 0,0 0 0 0,-2 5 42 0,-3 2 12 0,5-5 1 0,0 2 0 15,-5 3 58-15,0 0 11 0,0 0 2 0,0 0 1 0,8 3 15 0,-8-3 4 16,3 7 0-16,0 0 0 0,2 0-27 15,-2 2-5-15,-6 1 0 0,0 2-1 0,3-1-23 0,0 3-4 16,-2 1 0-16,-1-4-1 0,-2 6-12 0,5-3-3 16,0 2 0-16,-3 1 0 0,-2-1-16 0,2-2-3 15,6 0-1-15,-3 1 0 0,-3-4-8 0,3 3 0 16,3-4 0-16,-1-1 0 16,1-2 0-16,0 0-12 0,-3-7 4 0,2 7 8 0,6-4-25 0,-8-3 2 0,0 0 1 0,6-3 0 15,2-4-2-15,-3 0-1 16,0-2 0-16,-2-5 0 0,5 4 1 0,-3-6 0 0,0-1 0 15,1 1 0 1,-1 0-12-16,3-3-3 0,-3 2 0 0,0 6 0 16,-2-4 6-16,2 1 1 0,1 5 0 0,-4 2 0 0,1-3 21 0,0 3 11 15,2 5-10-15,0-3 10 0,-5 5 0 0,0 0 16 0,3 5-1 0,2-3-1 16,-2 8 30-16,-1-3 5 0,-2 2 2 0,0 5 0 16,6 0-4-16,-4 1-1 0,-2-4 0 0,3 6 0 15,0-3-16 1,2 0-3-16,-2-2-1 0,-1 2 0 0,1-5-26 0,5 5 0 0,-3-4 8 0,0-3-8 15,1 0 0-15,2 0 0 0,2-5 0 0,-2-2 0 0,0 7-24 16,3-7 2-16,7-2 1 0,-2-3 0 16,-11-2-28-16,9 3-6 0,-1-3-1 15,0-5 0 1,0 2 7-16,0 3 1 0,-2-4 0 0,0-1 0 0,4 2 26 0,-4 1 6 0,-6 0 0 16,3-3 1-16,0 2 15 0,0 1 0 0,-8 0 9 0,3-3-9 15,2 5 21-15,-2-3-1 0,-6 1-1 0,3 2 0 0,-3-3 1 0,3 3 1 16,-2 0 0-16,-3 0 0 0,-6 0-6 15,6 5-2-15,-1 0 0 0,-2-3 0 0,-2 5-13 0,-1-2 8 16,3 4-8-16,0-2 0 0,-2 7 0 0,2-5 0 16,3 10 0-16,-1-3 0 0,4 1 0 0,-1 4-8 15,-2 0 8-15,5-2 0 0,2 4 18 0,-2-2 10 16,-5 3 3-16,5-3 0 0,5-5-31 0,1 8 0 16,-4-3 0-16,4-5 0 0,1-2 0 0,-1 3 0 15,4-3 0-15,-2-2 0 0,0-3 16 0,3-4-2 16,2-3-1-16,3-5 0 0,-5 1-1 0,2-5 0 15,3-7 0-15,-3-3 0 0,0-2-12 0,-2 1 0 0,2-4 0 0,0 1 0 16,-2-2 0-16,2-1-8 0,-2-2 8 0,-1-2-10 16,6-1 10-16,-5-1 0 0,-4 4 0 15,1-5 0-15,3 5 0 0,-3 0 0 16,-5 3 0-16,2-1 0 0,0 8 0 0,-2-1 0 16,-3 5 0-16,0-2 0 0,-3 7 9 0,3 5-9 0,-2-1 12 0,-6 3-12 15,0 0 20-15,2 7-2 16,-2 0-1-16,0 7 0 0,1 3 11 0,-4 1 3 0,6 1 0 0,-1 9 0 15,-2-2-7-15,3 5-2 0,0 6 0 0,0 1 0 0,2 2-8 16,0 0-2-16,1 4 0 0,2-4 0 16,5 3-12-16,-2-8 9 0,-3 7-9 0,5-7 8 0,3 3-8 15,-3-8 10-15,0 6-10 0,3-11 10 16,0-1-10-16,3-1 0 0,-1-4 0 0,1-3 0 0,0-1 8 0,2-6 2 16,5 3 1-16,-4-10 0 15,-6 5-31-15,2-10-7 0,9 1-1 0,-4-5 0 0,1 0 4 16,-2-3 0-16,-1 3 0 0,0-2 0 0,0-1 8 0,-2 3 1 15,-1-2 1-15,-2 6 0 0,3-4-2 0,-6 5 0 16,1-1 0-16,-1 3 0 16,-3 0 16-16,-2 7 0 0,0 0 0 0,0 0-9 0,0 0 9 0,0 0 8 15,0 0-8-15,0 7 11 0,-2 0 9 0,-1 0 1 16,1 3 1-16,-1-3 0 0,-2 2-3 0,2 1-1 0,0-3 0 16,3 7 0-16,-5-7-2 0,2 2 0 15,3 1 0-15,0-3 0 0,0 0 5 0,0 0 1 16,0-5 0-16,0-2 0 0,6 7-36 0,-1-7-7 15,-5 0-2-15,8 5 0 0,0-10 12 0,2 5 3 0,-2 0 0 0,0 0 0 16,0-2 8-16,0-3-13 16,0 5 5-16,0-2 8 0,3-3-12 0,-3 5 12 0,2 0-10 0,1 0 10 15,-1 0-18-15,-2 0 2 0,-2 0 1 0,-1 5 0 16,3-3 15-16,-3-2 0 0,0 0 0 0,-2 7 0 16,2-7 12-16,-2 7-12 0,2-4 12 15,-5-3-12-15,0 7 11 0,3-2-11 0,0-1 10 0,-3-4-10 16,0 5 0-16,2-3 8 0,1 5-8 0,-3-7 0 15,0 0 0-15,2 5 0 0,4-3 0 0,-4 1 0 16,-2-3-11-16,8 0 11 0,-5-3-10 0,5-4 10 0,0 5-10 0,0-10 10 16,0 3-10-16,2-3 10 15,1-7-15-15,-1 3 3 0,-2-1 1 0,3-6 0 16,0-1-5-16,-1-6-2 0,1 4 0 0,-1-5 0 16,1 1-8-16,0 1-2 0,-4 1 0 0,4 2 0 31,0 3-2-31,-3-1-1 0,-1 3 0 0,1 5 0 0,-2 4 31 0,-1 0 0 0,0 5-8 0,-2 2 8 0,0 1 21 15,-3 4 7-15,0 0 2 0,0 7 0 16,2 2 27-16,-2 8 6 0,0 1 1 0,0 1 0 0,0 2-11 0,3 5-1 16,-3 0-1-16,3 5 0 0,2-3-21 0,0 0-4 15,-2 3-1-15,2-3 0 0,0 0-17 0,3 0-8 16,0 5 8-16,-2-2-8 0,4-5 0 0,-5-3-12 16,1 1 0-16,2-8 1 0,-3 1-4 0,0-5-1 15,0-3 0-15,1-7 0 16,-1 3-84-16,0-10-16 0,1 3-4 0,-4-5-1 15,4-7-103 1,-6 2-20-16</inkml:trace>
  <inkml:trace contextRef="#ctx0" brushRef="#br0" timeOffset="5675.7">9054 11920 1785 0,'-11'10'159'0,"9"-3"-127"0,-6 0-32 0,5 2 0 15,-2-2 168-15,2 3 28 16,3-3 6-16,0 0 1 0,3 0-111 0,2 0-23 0,-2-5-4 0,7 5-1 15,4-2-41-15,-1-3-9 0,0-2-2 16,6-2 0-16,-3-3-12 0,-1-2-16 0,1 0 3 0,-2-2 1 31,-1-1-132-31,0-4-27 0,-2 5-5 0</inkml:trace>
  <inkml:trace contextRef="#ctx0" brushRef="#br0" timeOffset="6105.9">7689 11850 403 0,'0'0'36'0,"-3"7"-36"0,-2 0 0 0,0 0 0 16,-1 0 397-16,1 2 73 0,2 1 14 0,1-1 4 0,-1-2-349 0,0 7-70 15,1 0-13-15,2-2-4 16,0 5-36-16,0 2-8 0,0-1-8 0,2-1 11 31,-2 4-38-31,6-2-7 0,-4 4-2 0,4 6-644 0,-1-1-128 0</inkml:trace>
  <inkml:trace contextRef="#ctx0" brushRef="#br0" timeOffset="24039.7">17126 2007 403 0,'-13'5'17'0,"13"-5"5"0,0 0-22 0,0 0 0 0,-5 2 0 0,-3-2 0 0,8 0 247 0,0 0 45 15,-8 5 8-15,3-5 3 0,5 0-206 0,0 0-41 16,-5 0-8-16,-3-5-1 0,0 5-27 0,0 0-6 0,8 0-1 0,-3-2 0 16,-5-3-13-16,3 3-10 0,5 2 2 15,-5-7 0-15,-3 5 16 0,2-3 3 16,4 2 1-16,2 3 0 0,0-9-12 0,-3 4 0 15,-2-2 0-15,2-2 0 0,3 2 17 0,0 4 5 0,-5-11 1 0,5 7 0 16,0 5 3-16,0-7 1 0,0 1 0 0,-3 1 0 16,3-2 5-16,0 2 0 0,3 0 1 0,-6-2 0 15,3 1-25-15,-3 1-8 0,3 0 0 0,0-2 0 16,-2 2 0-16,-1-3 0 0,3 3 8 0,0-7-8 16,-2 7 0-16,-4-2 0 0,6-1-8 0,-2 1 8 15,-1-3 0-15,0 10 0 0,1-12 11 0,-1 7-3 0,3 0 9 0,-3-5 3 16,1 0 0-16,2 3 0 0,2-1-4 0,-2-4-1 15,0 7 0-15,0-5 0 0,0 1-15 0,0-1 9 16,3-2-9-16,0 4 8 0,-1-4-8 0,1 5-17 16,0-5 4-16,-1 4 1 0,-2-4 20 15,3 0 4-15,2 5 0 0,-2-3 1 0,-1 0-13 16,4 3 0-16,2-1 8 0,-3-1-8 16,0 1 18-16,1 3 1 0,-1-5 0 0,3 5 0 15,0-7-19-15,0 7 0 0,-3-5 0 0,3 5 0 0,5-4 0 0,-2 1-16 0,-9 1 2 16,6 2 0-16,0-3 29 0,0 3 5 0,-3-2 2 15,3 2 0-15,0 2-14 0,0 0-8 16,0-2 10-16,-2 3-10 0,4 1 17 0,-2-1-2 16,3-6-1-16,-1 8 0 0,1-3-2 0,-1 3-1 15,1-3 0-15,2 3 0 0,-2-1-2 0,2-1 0 0,-2 4 0 16,-1-3 0-16,3 3-9 0,-2-4 0 0,0 4 9 0,-1-3-9 16,3 1 0-16,-2-3 0 0,2 3 0 0,0-3 8 15,1 5 2-15,2-2 1 0,-1 2 0 0,1-5 0 16,0 5-11-16,0 0 0 0,0-5 0 0,-3 1 0 15,3 4 0-15,0 0 0 16,-3 0 0-16,3 0 8 0,-3-3 0 0,0 6 0 0,1-3 0 0,-1 0 0 16,0 0-8-16,-2 0 0 0,2 0 0 0,-2 0 0 15,-1 0 9-15,1 0 3 0,-1 0 1 0,1 4 0 0,-1-4-4 16,1 0-1-16,0 5 0 0,-1-5 0 0,1 0-8 0,-1 0 0 16,1 5 0-1,2-5 8-15,-2 2-8 0,-1 3 0 0,4-3 0 0,-1-2 8 16,-3 7-8-16,1-4 0 0,2 1 0 0,-2-1 0 15,-1 1 0-15,1-1 0 0,-3 4 0 0,2 0 0 0,4-7 0 16,-4 2 0-16,1 8 0 0,-1-6 0 16,-2 3 0-16,3-4 0 0,-3 4 0 0,2 0 0 0,-2-5 0 0,3 5 0 15,-6 0 0-15,3 0 0 0,-2-7 0 0,-1 3 0 16,3 4 0-16,-3 0 0 0,0 0 0 0,-2-5 0 16,2 8 0-16,-2-6 0 0,0 3 0 0,-1-4 0 15,-2 6 0-15,3-2 0 16,0 0 0-16,-1 0 0 0,-2 0 8 0,3 0-8 0,-3 3 0 0,2-1 0 15,-4 5 9-15,2-7-9 0,0 10 10 0,0-8-2 0,0 5-8 0,0-4 12 16,-3 4 7-16,6-2 1 16,-3 2 0-16,0 0 0 0,-3 0-20 0,3-2 0 0,0 4 0 0,-2 1 0 15,2-6 0 1,-3 6 0-16,3-8 0 0,0 8 0 0,-3-3 0 0,3-5 0 16,-2 8 0-16,-4-3 0 0,4-5 0 0,-1 5-19 0,0 0 4 15,-2-2 1-15,2 0 22 0,-2 0 5 0,0 0 1 0,-3-1 0 16,3 3-14-16,-3-4 0 0,0 4 0 0,0-5 0 15,0 5 0-15,0-4 0 0,0 4 0 0,0-7 0 16,-3 5 9-16,4 0-1 0,-1-3 0 0,0 0 0 16,-3 1-8-16,6-6 0 0,-3 4 0 0,0-1 8 15,0 2-8-15,0-7 0 0,-3 3 0 0,3 2 8 16,-2 2-8-16,-1-6 0 0,3 6 0 0,-2-4 0 16,2 2 0-16,-3-5 0 0,1 3 0 0,-1 0 0 15,1-1 0-15,-1-1 0 0,3-3 8 0,0 5-8 0,-3-3 0 16,4-2 0-16,-4 5 0 0,3-5 8 0,-3 0-8 0,4 0 0 15,-1-5 9-15,-3 5-9 0,0 0 8 0,1-2-8 16,-1-3 10-16,-2 5-10 0,0-3 0 0,0-1 0 16,-3 4 0-16,0-10 0 15,-3 10 11-15,3-2-11 0,1-5 12 0,-1 2-12 16,0 5 0-16,0-9 0 0,-3 6 0 0,1-1 0 0,-1 1 12 0,1 1-12 16,2-3 12-16,0 3-12 0,0 2 10 0,-2-5-10 15,2 5 8-15,-3 0-8 0,3-2 0 0,-2 2 0 16,-3-5-14-16,2 3 5 0,1 0 33 15,-1-3 6-15,-5 5 2 0,6 0 0 0,5-2-32 0,-1 2 0 16,-2-5 0-16,1 5 0 0,4-3 0 0,-2 3 0 16,0-4 0-16,-1-1 0 0,4 5 0 0,-3-5 0 0,2 3-13 15,-2-3 4-15,2 3 9 0,3-5 0 16,0 5 0-16,0-3 0 0,-2 2 0 0,2-1 9 0,3-1 0 0,-1 0 0 16,-2-2-9-16,3 5 0 0,0 2 0 0,2-7 0 15,0 0 0-15,1 7-16 0,-1-7 4 0,3 7 1 31,0-3-13-31,0-6-4 0,0 4 0 0,0-2 0 0,5-2-180 0,-2-1-36 0</inkml:trace>
  <inkml:trace contextRef="#ctx0" brushRef="#br0" timeOffset="-140977.89">2913 11391 748 0,'-11'21'33'0,"4"-11"7"0,4 6-32 0,-5 1-8 16,3 6 0-16,2 1 0 0,-5-3 461 0,5 2 91 16,-2-4 17-16,3 5 4 0,2-8-471 0,-6 1-94 15,6 1-20-15,0-1-812 16,-2-5-162-16</inkml:trace>
  <inkml:trace contextRef="#ctx0" brushRef="#br0" timeOffset="-140292.78">2524 11382 2206 0,'0'0'98'0,"0"0"20"0,8 2-94 0,3 3-24 0,-11-5 0 0,10 7 0 16,1 0 25-16,2-2 1 0,-8 6 0 0,3-1 0 15,6-1 21-15,-9 1 4 0,0 4 1 0,3-5 0 16,-3 5-42-16,1 3-10 0,-6-1 0 0,0 1 0 16,-6 4-58-16,4-5-14 15,-1 8-2-15,-5-8-618 0,0 5-123 0</inkml:trace>
  <inkml:trace contextRef="#ctx0" brushRef="#br0" timeOffset="-139839.14">3130 12000 288 0,'-8'7'25'0,"3"10"-25"16,-8-3 0-16,5-5 0 0,-3 1 513 0,3 1 98 16,5-8 19-16,3-3 4 0,0 0-506 0,0 0-100 0,-2-7-28 0,2 0 8 15,0-5-8-15,2-4 0 16,6-6 0-16,-5-1 0 0,2-8-20 0,6 3 0 16,-8-7 0-16,5 2 0 15,2 2-7-15,-2 1-1 0,0 1 0 0,0 1 0 0,2 5 6 0,-2-1 1 0,0 1 0 0,3 6 0 16,-3 1 21-16,0 6 0 0,0-4 0 0,2 7 0 15,-2 5 0-15,-2-3 0 0,2 5 8 0,-3 7-8 16,3 0 11-16,2 3-3 0,-2 8-8 16,-2 1 12-16,1 5-12 0,1 9 0 0,-2 4 0 0,4 6 0 15,-2 4-20-15,-5 7 4 0,5 0 0 0,-6 9 0 0,4 3 16 0,2 5-10 16,-3-1 10-16,3 1-8 0,-3-1-13 16,1-4-3-16,-1 5 0 0,-3-3 0 15,4-2 38-15,2-5 7 0,-6-7 2 0,1-4 0 16,2-8 1-16,-2-4 1 0,-3-8 0 0,5-4 0 15,-5-3-25 1,0-6 0-16,5-1 0 0,-5-9-11 0,0-7-89 0,0 0-17 0,6-7-4 0,-4-9-503 16,4-3-101-16</inkml:trace>
  <inkml:trace contextRef="#ctx0" brushRef="#br0" timeOffset="-139569.4">3371 12148 288 0,'-11'-56'12'0,"3"28"4"0,0-7-16 0,6-3 0 15,-4 0 0-15,4-2 0 0,-4 5 388 0,4 0 74 0,2 2 15 0,0 2 3 31,0 5-313-31,2 3-63 0,4-1-13 0,-4 1-3 0,4 6-28 0,-1-4-7 16,0 5-1-16,3 6 0 0,-5-4-25 0,5 5-6 0,0 2-1 0,2 0 0 16,1 7 10-16,5-3 2 15,-6 6 0-15,6 4 0 0,3 0-32 0,-6 7-21 16,3-2 3-16,0 2 1 0,-3 2-5 0,0 5-1 0,-2-2 0 0,-1-2 0 31,-4 6-5-31,-1 1-2 0,0-1 0 0,-2 1 0 0,-3-1 17 0,0 5 3 16,-5-2 1-16,2-2 0 0,-2-1 9 0,-9-4 0 0,4 2 0 0,-3-4 8 15,-1-1-8-15,1 1 0 0,-8-3 0 0,2 2 0 16,-2-6-26 0,3-3-6-16,-1 0-2 0,3 2 0 0,6-9-16 0,-6 7-3 0,3-7-1 0,5 0-599 15,0-2-120-15</inkml:trace>
  <inkml:trace contextRef="#ctx0" brushRef="#br0" timeOffset="-138682.99">3712 11946 1209 0,'19'-2'108'0,"-11"-5"-87"0,2 4-21 0,-2-1 0 0,0-1 211 0,3 0 37 16,-3-2 8-16,2 7 2 0,-2-7-139 0,0 5-28 16,3-5-6-16,-9 0-1 0,4 0-46 0,-6 4-10 15,0-4-1-15,0 5-1 0,-6-3-26 0,4-2 8 16,-9 5-8-16,6 2 0 16,-6 0 0-16,3 0 0 0,6 2 0 0,-6 5 0 0,-3 0 0 0,3 3 0 15,0 1-9-15,3-1 9 0,0-1 0 0,-3 3 0 16,2 0 0-16,4 2 0 0,-1-5 0 0,3 1 0 15,0 1-8-15,3-1 8 0,-1-3 0 16,4 0 0-16,-4 0 0 0,6-2 0 0,0 2 0 0,0-7 0 0,0 7 0 0,3-5 0 16,-3 3 0-16,2-5 0 15,1 0 0-15,5 0 0 0,-8 0-13 0,10 0 4 0,-7 0 1 16,5 0 0-16,-6-5 8 0,3 3 0 0,1 2 0 0,-7-2 0 16,4-3 0-16,-3 5 0 0,0 0 0 0,3 0 0 15,-11 0 0-15,7 0 0 0,-7 0 0 0,6 0 8 16,-6 0-8-16,0 0 0 0,0 0 0 15,8 5 8-15,-8-5-8 0,0 0 0 0,0 0 0 0,8 0 0 16,-8 0 0-16,8 0 0 0,-8 0 0 0,0 0 0 16,8-5 0-16,-8 5-8 0,0 0 8 0,0 0-8 15,0 0 8-15,0 0-12 16,7 5 12-16,-7-5-12 0,6 2 12 0,-6-2 0 0,0 0 0 0,5 7 0 16,-5-7 0-16,0 0 0 0,0 0 0 0,3 2 0 15,-3-2 0-15,5 5 0 0,-5-5 0 0,8-5 0 16,-3 5-11-16,3-9 0 0,-3 2 0 0,6 0 0 15,-3-3-60-15,0 1-12 0,2-5-2 16,-2 4-1-16,3 1-36 0,-3-3-7 0,3 3-2 16,-1 2 0-16,-5 0 61 0,6 4 12 0,-3-4 2 0,0 7 1 0,-3 0 97 15,3 0 19-15,-3 0 4 0,1 5 1 0,-1 0 50 16,3-1 9-16,-8-1 3 0,3 4 0 0,-1 0-20 0,-2 0-3 16,3 2-1-16,-1-2 0 0,1-4-64 0,2 4-12 15,-5-7-4-15,0 7 0 0,0-7 7 0,0 0 1 16,0 0 0-16,0 0 0 15,0 0-52-15,8 0-9 16,3 0-3-16,-3-7 0 0,-3 7 20 0,3-7 3 0,0 4 1 0,-3-4 0 0,6 0-4 0,-3 0 0 0,0-2 0 0,2 2 0 16,-4 0 0-16,2-3 0 15,0 1 0-15,2-5 0 0,-2 4 12 0,-3-4 0 0,3-2 0 16,3 2 0 0,-3-5-36-16,-3-2-4 0,3 2-2 0,0-2 0 15,-3-3 0-15,1 1 0 0,7 4 0 0,-8-5 0 0,0 1 18 0,3-1 4 0,-5 1 1 0,0-1 0 16,2 3 19-16,-2-2 0 0,2 4 0 0,-5-5 0 15,0 3 21-15,0 2-1 0,0 3-1 0,-5-5 0 16,5 4 16-16,-3 3 3 0,0 5 1 0,3-1 0 16,-2 3 9-16,2 0 1 0,0 7 1 0,0 0 0 15,0 0-18-15,-6 5-3 0,1 4-1 0,0 1 0 16,2 6 0-16,3 8 0 0,0-1 0 0,0 8 0 16,3-1-12-16,-1 6-4 0,1 1 0 0,2 3 0 15,1-2-4-15,2 2-8 0,-1 2 11 0,4 3-11 0,-3-3 8 16,3 5-8-16,2 0 0 0,-3-2 0 0,6-3 0 0,-10-4 0 15,7-5 0-15,-5-3 0 16,2-4 0-16,1-2-11 0,5-3 11 0,-6-5-10 31,6-6-27-31,3-1-6 0,-9-4-1 0,6-5 0 0,3-5-48 0,-1 1-9 0,-5-8-3 0,6 0-948 0</inkml:trace>
  <inkml:trace contextRef="#ctx0" brushRef="#br0" timeOffset="-138429.53">4905 11083 2847 0,'-5'14'126'0,"5"0"26"0,0-2-121 0,0 7-31 0,0 0 0 0,0-3 0 16,3 1 42-16,-1-3 2 0,1 0 1 0,-3-2 0 16,3-5-34-16,-1 4-11 0,4-6 0 0,-6-5 0 15,0 0-154-15,0 0-38 16,0 0-7-16</inkml:trace>
  <inkml:trace contextRef="#ctx0" brushRef="#br0" timeOffset="-138272.09">5149 10930 2790 0,'0'0'124'0,"-3"10"24"0,1-3-118 0,2 2-30 15,0 5 0-15,0-4 0 0,-6 4 16 0,4 0-4 16,-1-2 0-16,-5 4 0 16,0 3-86-16,0-3-18 0,-2 1-3 0</inkml:trace>
  <inkml:trace contextRef="#ctx0" brushRef="#br0" timeOffset="-137936.04">5390 12181 3366 0,'-3'24'74'0,"3"-10"15"0,-8 2 3 0,5 3 3 0,-2 5-76 0,5-1-19 15,0 1 0-15,-3 4 0 0,3-4 12 0,-8-1-2 16,3 1 0-16,-3-3 0 16,-5 2-109-16,-3 1-21 0,0-3-5 0,0-2-1261 0</inkml:trace>
  <inkml:trace contextRef="#ctx0" brushRef="#br0" timeOffset="-137287.78">5659 11483 2116 0,'0'0'94'0,"0"0"19"0,6-7-90 0,-4 2-23 15,6-4 0-15,-5 2 0 0,5 0 86 0,-3-3 13 16,6 3 2-16,-3-2 1 0,-3 2-2 0,6 4-1 16,-3-4 0-16,5 5 0 0,-5-3-49 0,5 5-10 15,-2 0-1-15,2 0-1 0,5 7-30 0,-5 3-8 16,3-3 0-16,0 9 0 0,-3-2 0 0,1 3 0 15,-1 4 8-15,-2-2-8 0,-4 7 0 0,1 2 0 16,-2-2 0-16,-1 4 0 0,-8 1 0 0,1-1 0 16,-4-1 0-16,1 1 8 15,-3 3-8-15,0-2 0 0,-8-3 0 0,3-2 0 16,0-3 0-16,0-1-8 0,-1-4 8 0,1 3-8 0,5-9-7 0,-8 5-1 16,6-6 0-16,-3-1 0 0,2-3 16 0,0-5 0 0,3 3 0 15,1-5 0-15,1 0 11 0,1-5 5 16,2 3 0-16,-2-3 1 0,5 1 4 0,5-4 1 0,-5 1 0 0,3-2 0 15,2-3-1-15,1 10 0 16,-1-5 0-16,3 0 0 0,2 0-5 0,1 4 0 0,-3-4-1 16,2 7 0-16,1-2-15 0,2-3 9 0,0 5-9 0,1 0 8 15,-1 0-8-15,0 5 0 0,0-3 0 0,-2-2 0 32,2 5-61-32,-5-5-5 0,0 0-1 0,3 0-837 0,-6-5-168 0</inkml:trace>
  <inkml:trace contextRef="#ctx0" brushRef="#br0" timeOffset="-137117.52">6183 11854 3207 0,'-5'19'142'0,"5"-9"30"0,0-3-138 0,0 0-34 0,-3 2 0 0,6-4 0 16,-3-5 0-16,5 2 0 0,-5-2 0 0,0 0-947 15,6 0-191-15</inkml:trace>
  <inkml:trace contextRef="#ctx0" brushRef="#br0" timeOffset="-136750.96">6435 11311 3258 0,'-6'10'72'0,"4"4"14"0,-4-5 3 0,1 12 3 0,3-4-74 0,-4-1-18 0,-2 5 0 0,6-2 0 0,-1-2 21 0,-2 6 1 0,-1 1 0 0,4 4 0 16,-1-2-22-16,3 0-15 0,-3 4 3 0,6-6 0 31,0 6-18-31,-1-4-3 0,1-2-1 0,2-1 0 16,-2 1 1-16,2-8 0 0,1 5 0 0,2-11 0 0,-6 4 20 0,6-5 4 0,0 1 1 15,-3-10 0-15,3 0 8 0,0 0 0 0,0-10 0 0,0 3 8 0,-3-5-8 16,3-6 9-16,3-1-9 0,-6-2 10 15,3-5-10-15,-3 0 0 0,3-5 0 0,-5-2 0 16,0-2-16-16,-3 2-4 0,0-4-2 0,-3 4 0 16,-2-3-14-16,-3 1-2 15,2 7-1-15,-7 0 0 0,3-3 39 0,-1 8 0 0,0-1 0 0,-4 8 0 0,1-1-24 0,-1 1 4 16,1 6 0-16,1 1 0 16,-3 2-28-1,3 2-4-15,-3-2-2 0,0 7 0 0,0 0-157 0,0 0-31 0,6 7-6 0,-3 0-2 0</inkml:trace>
  <inkml:trace contextRef="#ctx0" brushRef="#br0" timeOffset="-136170.31">6654 10711 3175 0,'8'8'70'0,"-5"-1"14"0,2 0 4 0,0 0 0 0,3 2-70 0,0 1-18 0,3 1 0 0,-1 1 0 16,1 0 0-16,0 0 0 0,-1-1 0 0,1 1 0 16,-3 2 0-16,2-4 0 0,-2 6 0 0,-2-2 0 15,2 3-25-15,-3-3-6 0,0 2-1 0,0 1 0 16,1 4 18-16,-4 2 3 0,1-1 1 0,0 6 0 15,-3-2-8-15,2 2-2 0,1 0 0 0,-3 3 0 0,0-3 32 16,0 0 7 0,3 3 1-16,-3-1 0 0,0-4-20 15,0-2 0-15,0 6 8 0,2-6-8 16,1-1 0-16,-1-2 0 0,4-2 8 0,-4-5-8 0,1-4 0 0,5-1 0 0,-3-2 0 0,1 0-9 31,-1-7-35-31,0 5-6 0,3-5-2 0,0 0 0 16,-5-5 16-16,2 5 4 0,-5 0 0 0,0 0 0 0,0 0-6 0,0 0-1 0,0 0 0 15,0 0 0-15,0 0 27 0,-3 10 12 0,-2 1-10 0,0-1 10 16,2-1 0-16,-2 8 0 0,0-1 0 0,-1-2 0 16,-2 3 39-16,6-1 1 0,-6 5 0 0,5-2 0 0,-2 2-7 0,-1 3-1 15,1-1 0-15,3-4 0 0,-4 9 10 0,1-2 2 16,0 5 0-16,2-5 0 0,0 9-30 0,1 0-6 0,2-2 0 0,2 5-8 16,1-1 0-16,0-1 0 15,2-1-10-15,0 0 10 0,3 3-12 0,-3 0 12 16,3-3-10-16,3 2 10 0,0-4 8 0,-1 0 7 15,-2 3 1-15,3-8 1 16,2 2-5-16,-2 1-2 0,-4-5 0 0,1 2 0 0,-2-2 6 0,2-3 0 0,-6-1 1 0,-2-4 0 16,0-1-17-16,-2-1 8 0,-4-2-8 15,1-4 0 1,-6 4-23-16,-2-7-11 0,0-5-2 0,-3-2-1 0,-5 0-126 0,-3-4-25 0,-2-8-4 0</inkml:trace>
  <inkml:trace contextRef="#ctx0" brushRef="#br0" timeOffset="-135396.67">2103 11010 2617 0,'-18'0'116'0,"15"0"24"0,-7 0-112 0,2 3-28 0,0 1 0 0,0-4 0 0,-3 3 50 0,3 4 5 0,-2-3 1 0,2 6 0 15,-3-3-34-15,3 5-6 0,0 2-2 0,-2 2 0 16,2 1-14-16,-3 4 0 0,3-2 0 0,0 4 0 15,-2 1 0-15,2 4-10 0,0-2 10 0,5-3-12 0,-5 3 2 16,8 5 0-16,0-3 0 0,0 0 0 0,0 3 2 0,8 2 0 16,-5-3 0-1,8 1 0-15,2 2 8 0,-3-3 0 0,9-6-9 0,-1 6 9 16,1-6 0-16,7 2 0 0,-4-3-9 0,4-2 9 16,0-2 0-16,1-2 0 0,-1-1 0 15,1-2 0-15,-9 3 0 0,6-3 0 0,-5-5 0 0,-1 5 0 0,-7-4 0 0,-1 4 0 16,1-5 0-16,-3 5 0 15,-3-4 0-15,-5 6 0 0,0 1 0 16,-5-3 0-16,2 2 0 0,-7 1 0 0,2-1-10 0,-8 3 10 16,0-7-30-16,3 4-1 0,-3 1 0 0,-3 2 0 0,1-8 6 15,-1 6 1-15,3-3 0 0,3 7 0 0,-3-4 12 0,6-1 4 0,2 3 0 16,0-3 0-16,0 5 8 0,5-4 0 16,3-1 0-16,0 8 0 0,0-8 0 0,8 8-8 0,-2-1 8 15,7 1 0-15,0 4 0 0,5 0 0 0,6 3 0 16,-3 2-8-16,3 2 8 15,-3 0 0-15,3 5 0 0,-3-2 0 0,-2 2 8 0,5-2-8 16,-8-3 10-16,2 3-10 0,-5-6 46 0,3-1 3 16,0 0 1-16,-3-6 0 0,1 4-17 0,-1-11-3 0,0 6-1 0,-8-8 0 15,3-1-29-15,0-1 0 0,0-5 0 16,-5 1 0 0,2-6-84-16,-5 1-22 0,0-5-5 0,0 0-1029 0</inkml:trace>
  <inkml:trace contextRef="#ctx0" brushRef="#br0" timeOffset="-132934.79">4950 10253 1785 0,'0'0'79'0,"0"0"17"0,3-2-77 0,-3-6-19 0,5 1 0 0,3-2 0 16,8-5 64-16,-8 4 10 0,11 1 2 0,-1-5 0 0,-5-3-48 0,6 3-8 16,2-2-3-16,-2-1 0 15,2-1-7-15,3-4-2 0,-6 4 0 0,3-11 0 16,3 6-8-16,2-8 0 0,-2 8 0 0,3-5 0 0,4-1 0 15,1-1 0-15,0-3 0 0,2 2 8 16,-2 5 16-16,3-4 2 0,-1-3 1 0,3 2 0 0,3-4-11 16,-1 0-3-16,-2 2 0 0,6 2 0 15,7-4 10-15,-5 0 1 0,5 2 1 0,-10 0 0 0,5-5-4 16,0 8-1-16,5-6 0 0,0-1 0 0,6-3-4 0,0 2 0 16,-4 5-1-16,4-7 0 0,-8 3-3 0,7-3-1 15,3 4 0-15,3-1 0 0,-3 4 3 0,-2-5 1 16,0 3 0-16,-1 0 0 0,1-1 8 15,-1 1 1-15,1 2 1 0,-3 3 0 16,2-3-9-16,-4 2-3 0,-6 5 0 0,5-4 0 0,-3 4-3 0,4-2-1 0,2 2 0 0,-3-5 0 16,-5 8 1-16,3-3 0 0,-6-5 0 15,3 8 0-15,0-1-2 0,0-2 0 0,-3 3 0 0,0-1 0 16,1 3 1-16,-3-2 0 0,-6 4 0 0,0-2 0 16,-5 4 9-16,3-2 2 15,-5 0 0-15,-1 3 0 0,-2-3-29 0,2-2-6 16,1 5-1-16,-1-1 0 0,-7 3 16 0,-1-3 0 0,3 6 0 15,-2-3 0-15,-3 0 15 0,-3 6-1 0,6-1 0 16,-4 2 0-16,-1 0-14 0,-1 5 0 0,-2-5 0 0,-1-3 0 16,1 5 0-16,2 1 0 0,-8-1 0 0,3-2 0 15,0 7-8-15,0-2-5 0,-8 2-1 0,5-7 0 16,-5 7 6-16,0 0 8 0,0 0-13 0,0 0 5 16,0 0-3-16,0 0 0 0,0 0 0 0,0 0 0 15,0 0 11-15,0 0 0 0,0 0 0 0,0 0-8 0,0 0 8 16,0 0-12-16,0 0 12 0,0 0-12 0,0 0 12 0,0 9 0 15,0-9 0-15,0 0 0 0,0 0-21 16,-2 5-3-16,2-5 0 0,0 0 0 16,0 0-85-16,0 0-18 0,-3 2-3 0,3-2-597 15,0 0-119-15</inkml:trace>
  <inkml:trace contextRef="#ctx0" brushRef="#br0" timeOffset="-131685.08">7549 7807 1994 0,'0'0'88'0,"0"0"19"16,0 0-86-16,0 0-21 0,0 0 0 0,8 0 0 0,-1-7 43 0,1 5 4 0,3-6 1 0,0 1 0 16,2 3-4-16,5-3-1 0,1-5 0 0,2 7 0 15,5-7-19-15,4 5-4 0,-4 3-1 0,6-3 0 16,0 0-19-16,2 0 0 0,0-1 0 0,1 8 0 16,-1-7 0-16,-2 7 0 0,5-4 0 0,-3-1 0 15,-2 5 0-15,2 0 0 0,6-2-15 0,-3-3 5 16,0 5 10-16,-2-2 12 15,-1-3-2-15,-2 5-1 0,-1-5 3 0,-1 0 0 0,-4-2 0 0,3 5 0 16,0-3 27-16,-2 1 5 0,-6-1 2 0,0-2 0 0,3 7-6 0,-6-2-2 16,-4 2 0-16,-1 0 0 15,-3 0-26-15,1 0-4 0,0 2-8 0,-6-2 11 0,-5 0-11 0,3 7 12 16,-1 2-12-16,-4 3 12 16,-6 0-12-16,0 2 12 0,2 2-12 0,-7 1 12 0,-3 6-12 0,-2 1 10 15,2 7-10-15,-3 1 10 16,1 6-10-16,-3 2 0 0,-1 0 0 0,1 7 8 0,0-5-8 0,-3 5 0 15,-2 5 0-15,-1 2 0 16,4-2-24-16,-4 4-3 0,-2-1-1 16,5-1 0-16,6-5-177 0,2-2-36 15</inkml:trace>
  <inkml:trace contextRef="#ctx0" brushRef="#br0" timeOffset="-129889.41">9835 6017 2818 0,'0'0'125'0,"0"0"26"0,0 0-121 0,0 0-30 15,0 0 0-15,0 0 0 0,5 7 0 0,5 0 0 16,1 0 0-16,8-2 0 0,-4 0 0 0,7-3 0 15,-4 3 0-15,6-3 0 0,-3-2 0 0,3 0 0 16,2 0 0-16,1 0 0 0,2 0-16 0,0-2 3 0,3-3 1 0,0 3 0 16,-3-3 0-16,0 3 0 0,0-1 0 0,0-1 0 15,-3 4 12-15,-2 0 0 0,-3 0 0 0,1-3 0 16,-4 6 0-16,-2-3 0 0,-3 4 0 0,0-1 0 16,-2-3 0-16,-3 2 0 0,0-2 0 0,-3 5 0 15,-5-5 0-15,0 0 0 0,5 2 0 16,-2 5 0-16,-3 0 0 0,0 0 0 15,0-4 0-15,-3 4 10 0,-2 2-10 0,0 3 10 0,0-3-10 0,-1 1 10 0,-2 6-10 16,-2-2 10-16,2 3-10 16,-5 9 10-16,-1 4 0 0,1 1 0 0,-3 2 0 15,0 7 0-15,1 0-2 0,-1 4 0 16,0-1 0-16,0 4 0 0,3 0-8 0,-1 7 0 0,1-5 0 0,3 5-11 0,2 0-7 0,2-7-2 16,1-4 0-16,2-3-803 15,6-3-161-15</inkml:trace>
  <inkml:trace contextRef="#ctx0" brushRef="#br0" timeOffset="-123620.43">14915 10015 1324 0,'-3'-2'118'0,"0"-5"-94"0,1-2-24 0,2 1 0 16,-3-6 244-16,3 5 45 0,0 2 9 0,0 0 2 15,0-3-171-15,0 3-33 0,5 0-8 0,1-2 0 16,-1 2-61-16,3 4-12 0,2-1-3 0,1 1 0 15,0 3-12-15,4-2 0 0,-1 2 0 0,2 0 0 16,2 0 0-16,-2 2-10 0,0-2 2 0,0 0 0 0,0 3 8 0,2 1 0 16,-5-1 0-16,1 4 8 15,-1-2-8-15,0-3 0 0,0 0 0 0,-5 5 0 16,3-2 0-16,-6-3 0 0,3 3 0 0,-8-5 0 0,5 5 0 0,-5-5 0 16,6 7 0-16,-6-7 0 0,0 0 0 0,5 5 0 15,-5-5 0-15,0 7 0 0,0-7 0 0,0 4 0 16,0-4 0-16,0 7 0 15,-3-2 0-15,1 0-8 0,-1 0 0 0,3-3 0 0,-3 5 8 0,-2 0 0 16,2 0 0-16,-2 0 0 0,2 0 0 0,-2 3 0 16,2-1 0-16,-2 0 0 0,3 5 0 0,-4-4 11 15,1 6-3-15,2 3 0 16,-5 0-8-16,3 4 0 0,2 1 0 0,-2 0 0 0,-3-1 0 0,3 3 0 16,0-3 0-16,-1 8 0 0,4-7-11 15,-1 1 3-15,3-3 0 0,0-1 0 16,0-2-132-16,5-3-25 0</inkml:trace>
  <inkml:trace contextRef="#ctx0" brushRef="#br0" timeOffset="-77012.11">16002 9837 403 0,'0'0'17'0,"0"0"5"0,0 0-22 0,0 0 0 15,0 0 0-15,0 0 0 0,0 0 434 0,0 0 82 0,0 0 17 0,0 0 3 16,0 0-420-16,0 0-85 0,-5 4-17 0,2 1-3 16,0 2-11-16,-2 2 8 0,0 1-8 0,0-3 8 15,-1 2-22-15,1-2-5 0,0 3-1 0,2 2 0 16,-2-3-36 0,5 0-8-16,-3-2-2 0,0 3 0 0,3-3-113 0,0 0-22 0,0-7-5 0,0 0-285 15,0 0-57-15</inkml:trace>
  <inkml:trace contextRef="#ctx0" brushRef="#br0" timeOffset="-76884.52">15994 9919 345 0,'0'0'15'0,"5"-7"4"0,-2 4-19 0,0-4 0 16,2 0 0-16,-5 0 0 0,3 7 249 0,-3 0 47 16,0 0 8-16,0 0 3 15,0 0-135-15,0 0-28 0,0 0-4 0,0 0-2 0,0 0-69 0,0 0-13 16,2 5-4-16,1 2 0 0,-6 2-36 0,3 1-7 16,-2-1-1-16,2 3-8 15,-3 0-16-15,0 2-9 0,1-5-3 16,-1 5-595-16,0 1-119 0</inkml:trace>
  <inkml:trace contextRef="#ctx0" brushRef="#br0" timeOffset="-76223.7">16121 10109 864 0,'0'0'38'0,"0"0"8"0,0 0-37 0,8 0-9 0,0-2 0 0,-3-3 0 16,3 1 232-16,0-1 44 16,0-2 8-16,0-3 3 0,0 3-201 0,3-2-40 0,-4 2-8 0,1-2-2 15,0-1-36-15,-2-2-15 0,2 5 1 0,-1-2 0 16,-4-5 14-16,2 4 0 0,3-1 0 0,0-1-9 16,-8 5 9-16,3-3 0 0,5 3 0 0,-5 0 0 0,2 5 11 15,-3-5 4-15,-2 7 1 0,3-2 0 16,-3 2-16-16,0 0 0 0,0 0 0 0,0 0 0 0,0 0 9 0,0 7-1 15,-3 2 0-15,3 0 0 16,3 1 4-16,-3 4 0 0,0 2 0 0,0 1 0 0,-3 4-12 16,3-2 8-16,6 4-8 0,-6 8 8 15,-3-8-8-15,6 8 0 0,2-5 0 0,-2 4 0 0,-3 3 0 0,2-2 8 16,1 0-8-16,5-6 8 0,-5 6 7 0,-1-7 1 16,1-1 0-16,0 1 0 0,2-3-6 0,-3-5-1 15,-2-4 0-15,3 2 0 0,0 0-9 0,-1-4 0 16,-2-1 0-16,0-4 8 0,0-5 1 0,0 0 0 15,0 2 0-15,0-2 0 16,0 0-42-16,-2 0-9 0,-1-7-2 0,-2 5 0 16,0-8-64-16,-1-2-12 0,1 3-4 0,0-5 0 15,-6-3-122-15,3-1-25 0,5-4-5 0,-4-1 0 16,-1-1 129-16,-3 1 27 0,6-3 4 0,-1-5 2 0,-2 1 203 0,-2 6 41 0,2-1 8 0,0-1 2 16,5 2 46-16,-2 3 10 15,2-3 1-15,3 6 1 0,0-1-71 0,3 2-15 0,-3 1-2 0,5 4-1 16,1 0-15-16,-1 1-3 15,3-1-1-15,0 2 0 0,-3 3-18 0,3 0-3 16,5 3-1-16,-2-1 0 0,-3-2-14 0,0 7-3 0,8-7-1 0,-3 7 0 16,-3 0-17-16,1 0-3 0,2 5-1 15,0-3 0-15,1-2-21 0,-1 7-8 0,-2-2 0 0,2-1 9 16,-3 1-9-16,-2 2 0 0,-5-2 0 0,2 2 0 16,1 0-19-16,-4 2-5 15,-2-2-2-15,0 0 0 0,0 3 6 16,-2-3 2-16,-4 0 0 0,-2 2 0 15,3-2-14-15,0 0-2 0,-1 1-1 0,-2-6 0 0,1 5-31 0,1 0-6 0,4-5-2 0,-4 3-602 16,1-3-121-16</inkml:trace>
  <inkml:trace contextRef="#ctx0" brushRef="#br0" timeOffset="-75490.53">16640 9973 979 0,'10'-7'87'0,"-10"7"-70"15,6 0-17-15,-6 0 0 0,0 0 298 0,5-2 56 16,0-3 11-16,-5 5 3 0,0 0-219 0,0 0-43 15,0 0-9-15,0 0-1 16,-5 7-62-16,0 0-12 0,-1 0-2 0,-2 0-1 0,0 3-19 0,0-1 0 16,-2 0 0-16,2 3 0 15,0 0-19-15,0 0-10 0,-3-1-3 0,4 3 0 0,1-4 20 0,1 2 3 16,0-1 1-16,2-4 0 0,0 3 8 0,3 2 0 16,0-5 0-16,0-3 0 0,0-4 0 0,6 5 0 0,-1-3 0 0,3-4 0 15,-3-3 0-15,6 3-8 0,2-5 8 0,-2 0-8 16,-1 0-4-16,3-3 0 0,3 1 0 0,-3 0 0 15,1-3 4-15,-4 2 0 0,6 1 0 16,-3 2 0-16,-2-2 8 0,0-3 0 0,-4 9 0 0,1-4-8 16,3 7 8-16,-3-2 0 0,-8 2 0 0,0 0 0 15,5 2 23-15,-5-2 0 0,3 7 0 0,-3-4 0 16,3 9-11-16,-3-3-3 0,0 0 0 0,0-2 0 16,-3 3 19-16,3-3 3 0,3 0 1 0,-3 0 0 15,-3 0-32-15,6 0 0 0,2-2 0 0,-3 2 0 16,-2-7-22-1,3 5-7-15,2-3-2 0,3 3 0 16,0-3-1-16,-2-2 0 0,-6 0 0 0,8-7 0 0,2 7-39 0,1-7-8 16,-6 0-1-16,3 5-1 0,2-6 43 0,-2 1 9 0,-2 0 1 0,2-2 1 0,-3 2 27 0,0 5 0 15,3-6 0-15,-5 6 11 0,-1-3 15 0,-2 5 3 16,0 0 1-16,0 0 0 0,0 0 12 0,0 0 2 16,6 5 1-16,-1-3 0 0,-2 6-11 0,-1-6-2 15,6 5-1-15,-2 0 0 0,-4 0-18 0,1 0-3 16,0 0-1-16,2-2 0 0,0 2-9 0,-2-2 0 15,2-3 0-15,-2 5 0 0,5-5 0 0,-6 3 0 16,-2-5 0-16,8 0 0 0,0 0-24 0,3 0 4 0,-3-5 0 16,0 3 0-1,0-7-54-15,2 2-10 0,1-3-3 0,-1-2 0 16,1 3-41-16,-1-5-9 0,4-3-2 0,-6 6 0 16,-3-8 55-16,0 2 10 0,6 1 2 0,-6-1 1 0,0 1 99 0,-2 2 19 0,2-3 4 0,1 8 1 15,-4 0 60-15,1-3 13 16,0 2 3-16,-1 3 0 0,1 0-42 0,-3 5-8 15,-3 0-2-15,3 2 0 0,0 0-19 0,0 0-4 0,-5 4-1 16,0 3 0-16,5 0-28 0,0 3-7 0,-3 2-1 0,0-1 0 16,1 6-16-16,2-3 0 0,0 2 0 0,0 6 0 15,-6-4 0-15,4-1 0 0,4 4 0 0,1-5 0 16,-3-1 0-16,0 1 0 0,5-2 0 0,1-2 0 16,-4 0-9-16,4-3 1 0,-1 0 0 0,3-1 0 31,0-6-50-31,0 3-10 0,0-5-1 0,2-5-1 0,3 3-174 15,1-6-36-15,9-6-6 0,-4-2-2 0</inkml:trace>
  <inkml:trace contextRef="#ctx0" brushRef="#br0" timeOffset="-75275.42">17441 9761 403 0,'0'0'36'0,"-5"0"-36"0,0 5 0 0,-1-3 0 0,-1 3 480 0,1 0 88 15,1 2 19-15,0 0 3 0,-1 2-430 0,1 5-87 16,2 3-17-16,-2-1-3 0,0 8-42 0,0-1-11 15,2 6 0-15,0-4 0 16,1 6-24-16,-1 0-6 0,3-3-2 16,0 2 0-16,0 1 32 0,3-5 0 0,-1 4 0 0,1-6 0 0,2 4 0 0,0-4 0 0,-2-5 0 15,5-3 0-15,-3 0-16 0,1 1 4 16,-1-3 0-16,3-5 0 16,-3-2-160-16,0 1-32 0</inkml:trace>
  <inkml:trace contextRef="#ctx0" brushRef="#br0" timeOffset="-74963.09">17775 9663 288 0,'0'0'25'0,"0"0"-25"0,0 0 0 0,0 0 0 0,0 0 548 0,-3 4 105 16,0 1 21-16,1 2 4 0,-4 2-519 0,4-2-104 15,-1 1-21-15,1 1-4 0,-4-2-30 0,1 2-13 16,0 1 1-16,-1-3 0 15,4 2-202-15,-4-2-40 0</inkml:trace>
  <inkml:trace contextRef="#ctx0" brushRef="#br0" timeOffset="-74804.65">17822 9691 1785 0,'0'0'159'0,"0"0"-127"15,0 0-32-15,0 0 0 0,0 0 264 0,0 4 48 0,0 4 8 0,0-1 3 16,0-3-243-16,0 3-48 0,-2-2-9 0,-1 0-3 31,-2 2-192-31,-1 0-40 0</inkml:trace>
  <inkml:trace contextRef="#ctx0" brushRef="#br0" timeOffset="-74091.73">18029 10335 2746 0,'0'0'60'0,"0"0"13"0,0 0 3 0,0 10 1 0,-6-3-61 0,4 2-16 0,-1-2 0 0,-2 3 0 15,2-1 0-15,-2 5 9 0,0-5-9 16,-3 6 8-1,0 1-134-15,-3-2-27 0,1 3-6 0,-4-3-908 0</inkml:trace>
  <inkml:trace contextRef="#ctx0" brushRef="#br0" timeOffset="-73419.5">18352 10051 1843 0,'0'0'164'0,"0"0"-132"15,0 0-32-15,2-5 0 0,3-2 148 0,1 2 24 16,2-7 4-16,0 5 0 0,2 3-136 0,1-8-27 0,2 5-5 0,-2-3-8 15,-1 3 0-15,1 5 0 0,-1-5 0 0,1 5 0 16,-3-3-12-16,-3 5-1 0,3 5-1 0,-3-3 0 16,-2 7-5-16,2-2-1 0,-5 8 0 0,0-6 0 15,0 7 20-15,-2 1-12 0,-4-3 12 0,1 2-10 16,0-1 10-16,-3 1 0 0,-3 0-9 0,1 1 9 16,2-1 0-16,-3 1 0 0,1-3 0 0,-1 2 0 0,-2 1 0 15,5-3 0-15,3 0 0 0,-3-4 0 16,5-1 0-16,-2-2 0 0,2 0 0 0,0 0 0 0,3-7 0 0,0 0 0 15,0 0 12-15,6 2-4 0,2 5-8 0,0-7 0 16,-1 0 0-16,4 0 0 16,0 0 0-16,-1-2 0 0,3-3-12 0,-2 3 12 15,2-3-156-15,-2 1-23 16,2-3-5-16</inkml:trace>
  <inkml:trace contextRef="#ctx0" brushRef="#br0" timeOffset="-73296.66">18640 10196 288 0,'0'0'12'0,"0"0"4"0,3 7-16 0,-3 1 0 0,2-6 0 0,-2 5 0 0,0 0 396 0,0-2 76 16,0-1 15-16,0 3 3 0,0 1-342 0,0-1-68 16,0 0-13-16,0-5-3 0,0 7-50 0,3-4-14 0,-3-5 0 0,0 0 8 31,0 0-104-31,2 2-21 0,-2-2-4 0</inkml:trace>
  <inkml:trace contextRef="#ctx0" brushRef="#br0" timeOffset="-73002.03">18828 10126 1670 0,'0'0'148'0,"-6"0"-118"0,1 7-30 0,0 0 0 15,0 0 207-15,-1 0 35 0,1 0 7 0,2-2 2 16,-2 7-169-16,2-3-34 0,-2 0-6 0,2 3-2 16,1 0-40-16,-1-5 0 15,1 2 0-15,2-2 0 0,0 1 0 0,0-1 0 0,0-7 0 0,5 2 0 0,-5-2 0 16,5 7 0-16,3-7 0 0,0 0 0 15,-3 0 0-15,3-7 0 0,-2 7 0 0,1-7 8 16,1 2-8-16,-2-7 0 0,-1 3 0 0,3-5 0 16,-3-3-24-16,1 6-6 0,-1-3-2 15,-3-3 0-15,1 1 10 0,-3-1 2 0,-3 3 0 0,3-2 0 16,-5 1-40-16,-3-1-8 0,0 2-2 0,-2-3 0 16,-1 8 10-1,-2 0 1-15,2-3 1 0,-2 5 0 0,0 2 16 0,0 0 3 0,2 3 1 0,-2-3 0 16,0 5-45-16,2 0-9 0,0 0-1 0,3 0-1 0</inkml:trace>
  <inkml:trace contextRef="#ctx0" brushRef="#br0" timeOffset="-72493.41">18926 9808 2386 0,'0'0'106'0,"0"0"22"0,5 5-103 0,0-3-25 0,1-2 0 0,1 7 0 16,-1-4 53-16,-1-3 6 0,0 5 1 0,-2-3 0 15,-3-2-42-15,0 0-8 0,5 0-2 0,-5 0 0 16,0 0-8-16,6 9-14 0,-4-4 3 0,1-3 1 16,-3-2 10-16,3 7-12 0,2-2 12 0,-3 0-12 15,4 2 12-15,-4 0 0 0,4-2 0 0,-4-1 0 16,1 3 0-16,0 0 0 0,-3-7 0 0,2 7 0 16,1 3 0-16,0-3 0 0,-1 0-9 0,-2 2 9 0,0-9-11 0,0 10 3 15,0-3 0-15,0 0 0 0,0 2-5 16,0-9-1-16,-2 7 0 0,2 0 0 0,0-7-2 0,-3 8 0 15,3-8 0-15,-3 2 0 0,1 5 16 0,-1 0 0 16,-2-5 0-16,2 5 0 0,3-7 11 0,-3 7 5 16,1-2 0-16,-1 0 1 0,0 0-27 15,3-5-6-15,-2 2 0 0,-3 5-1 0,2 0 17 0,0-5-10 16,1 5 10-16,-1-2-8 0,0-3 8 0,1 6-13 16,-1-6 5-16,0 5 8 15,-2 2-9-15,0-2 9 0,-1 0 0 0,1 3 0 0,0 2 0 0,0-3-8 16,-1 5 8-16,1-2 0 0,0-5-8 0,-1 7 8 0,4 0-12 0,-4-2 12 31,1 4-28-31,0-1 0 0,-3-6 1 0,0 7 0 0,0-2 27 0,0 1 0 16,0-1 0-16,-2-3 8 0,2 6-8 0,0-1 0 0,-3-1 0 15,3-1-8-15,0-5 8 0,3 5 9 0,-3-4-1 0,3-1-8 16,-1-2 0-16,-1 2-9 0,4-4-1 0,-2-3 0 31,5-2-45-31,0 0-9 0,0 0-1 0,-3 0-1 16,-2 0-176-16,5 0-35 0,-8-7-7 0,2 3-2 15</inkml:trace>
  <inkml:trace contextRef="#ctx0" brushRef="#br0" timeOffset="-71496.29">18936 9651 2257 0,'0'0'49'0,"0"0"11"0,0 0 1 0,0 0 3 0,0 0-51 0,0-3-13 16,0 3 0-16,0 0 0 15,0-7 12-15,0 7 0 0,0 0 0 0,0 0 0 16,0 0-12-16,0 0 0 0,0 0 0 0,0 0 0 16,0 0 8-16,6 10-8 0,-1-3 11 0,3 0-11 15,-3 2 44-15,3-2 1 0,3 3 1 0,-1-3 0 0,1 5-20 0,2-3-4 16,0 0-1-16,0 1 0 0,1-3 16 0,-1 2 3 15,3 3 1-15,-6-3 0 0,1 1-25 0,0-3-4 16,-1 2-2-16,-5-2 0 0,1 7-10 0,-6-4 0 16,0-1 0-16,-3-2 0 0,-2 7 0 0,-3-4-11 15,0 2 3-15,-5-1 0 16,-1-1 8-16,4 4 0 0,-3 0 0 0,-1 0 0 16,1-2-28-16,3 4-3 0,-1-2-1 0,3 3 0 0,-3-3 52 0,4-5 9 15,1 8 3-15,1-3 0 0,0-5-32 0,-1 1 0 0,4 2 0 0,-1-1 0 16,3-4 12-16,0 0-3 0,0 3-1 0,3-3 0 15,2 0 7-15,-2 2 1 16,2-2 0-16,-2 0 0 0,2 3 0 0,0-3 0 16,0 2 0-16,1-2 0 0,-1 8 1 0,0-6 1 0,3-2 0 0,-2 2 0 15,-1 3-10-15,0-2-8 0,-2-1 9 16,2 5-9-16,-2-5 0 0,-1 1 0 16,1 4 0-16,-3 2 0 0,-3-1 0 0,3 1 8 0,-2-2-8 0,-4 3 0 15,4-1 0-15,-1 1 0 0,-2-1 0 0,2 0 0 16,1 1 0-16,-1-3 0 0,0 3 0 0,3-3 0 15,0-5 9-15,0 5-1 0,3-4 0 0,-3-1 0 0,3-2 0 16,-1 0-8-16,1 0 12 0,-1 0-4 0,-2-4-8 0,0 4 0 16,0-7 0-16,-2 7 0 0,-1 0 0 15,-5 2 0-15,0-7 0 0,-2 6 0 16,-6-1-43-16,0 2-1 0,0-2 0 0,-5 0 0 16,-6 0-75-16,-4 0-15 15,-1-4-3-15,-5 4-984 0</inkml:trace>
  <inkml:trace contextRef="#ctx0" brushRef="#br0" timeOffset="-70643.25">15978 9634 1922 0,'3'-7'85'0,"-3"7"18"0,2-4-83 0,1-1-20 15,0-2 0-15,-1 7 0 0,1-7 112 0,-3 7 17 16,5-3 4-16,-2-4 1 0,-3 7-65 0,0 0-13 16,0 0-2-16,0 0-1 0,0 0-15 0,0 0-3 15,0 0-1-15,0 0 0 0,-3 10-34 0,-2-3 0 0,-3 0-10 16,0 2 10-16,-2 5 0 0,-1 0 0 0,-2-2 0 0,0 2 8 16,-3 3-8-16,2-3 0 0,-1 2 0 0,4-1 0 15,-2-4 8-15,2 3-8 0,3-4 8 0,0 2-8 16,3-3 0-16,0 0 0 0,2 1 8 0,0-3-8 15,6 5 0-15,-3-8 0 16,3 3 9-16,-1 0-9 0,4 0 0 0,-1-4 0 0,0 4 0 0,3-2 0 16,0-3 0-16,0 5 0 0,3 0 0 0,-3-5 0 15,2 5 0-15,-2 0-12 0,0 1 12 0,0 1-12 16,-3-2 12-16,1 2 0 0,-4 8 0 0,1-3-8 16,-3 0 8-16,0 3 0 0,-5-1 0 0,-1 0 8 15,-2 1-8-15,0-1 0 16,0 1-11-16,-2 4 11 0,-1-7 0 0,1 3 0 15,-1-1 0-15,3 1 10 0,-2-3-10 0,2-3 0 0,-3 4 0 0,3-1 0 0,0-5-8 0,0 0-1 16,3-1 0-16,0 1 0 16,-1-2 9-16,1-2-10 0,5-5 10 0,0 0-10 0,0 0 20 0,0 0 4 15,0 0 1-15,0 0 0 0,0 0-27 0,0 0-4 16,0 0-2-16,0 0 0 0,5 2 26 0,1 0 6 16,-1 3 1-16,3-3 0 0,3 3-26 0,-1 2-5 15,1-2 0-15,5 7-1 0,-3-1 2 0,3 4 1 16,-3 1 0-16,0 5 0 0,-2-2 14 0,2 2 16 0,0-2-3 15,-2 4-1-15,-1 1-12 0,1 0 0 16,-3-1 8-16,0 1-8 0,-3 1 19 16,-2-1 1-16,-1-1 0 0,1 1 0 0,-3-3-20 0,0-2 0 0,0-5 0 15,0 3 0-15,-3-1 0 16,1-2 0-16,-1 0 0 0,0-2 0 16,1-5-120-16,-1 0-28 0,-2 0-6 0</inkml:trace>
  <inkml:trace contextRef="#ctx0" brushRef="#br0" timeOffset="-68301.63">7826 13115 2444 0,'0'0'54'0,"-5"0"11"0,-5 0 3 0,-4-2 0 0,4-3-55 0,-4 5-13 15,1 0 0-15,-3 0 0 16,3 0 22-16,-3 0 2 0,6 0 0 0,-4 7 0 16,-1-7-16-16,1 7-8 0,1-5 10 0,0 6-10 15,0 1 0-15,2-2 0 0,0 5 0 0,1 0 0 0,-1-1 0 0,1 1 0 16,2 4-8-16,0-1 8 0,0-1 0 0,3-3-10 15,-1 8 10-15,4-2-8 0,-4 2 8 0,6-3 0 16,-2 5 0-16,-1-2 0 16,3 5-8-16,0-3 0 0,3 2 0 0,2-4 0 0,0 5 0 0,6-3 0 15,-3-5 0-15,2 1 0 16,6-1 8-16,-2-2 0 0,1-4-9 0,1-1 9 16,-2 3 0-16,4-5-9 0,3-2 9 0,-2 2 0 0,-6 0 0 0,5-3 11 0,-2-1 0 0,3-1 0 15,-3 5-11-15,-6 0 0 0,-2-4 0 16,0 4 0-16,3 0-9 0,-9 2-7 15,-2-2-2-15,0 0 0 0,3 3 9 0,-6 1 9 16,-4 1-13-16,-1-5 5 16,0 7-31-16,0-4-5 0,-6 4-2 0,4-5 0 15,-3 1-32-15,-1 4-6 0,1-7-2 0,0 0 0 16,2 0-166-16,1-5-32 0</inkml:trace>
  <inkml:trace contextRef="#ctx0" brushRef="#br0" timeOffset="-68045.56">7813 13270 345 0,'5'-4'31'0,"-2"-3"-31"0,2-1 0 0,-2 8 0 0,0-4 418 16,-1-1 78-16,6 5 15 0,-8 0 3 15,0 0-328-15,0 0-66 0,8 7-12 0,0 3-4 0,-8 6-42 0,3-2-9 16,2 3-1-16,0 6-1 0,1 1-24 16,-4 6-5-16,1 1-1 0,0-1 0 15,5-1 9-15,-3 1 2 0,-5 1 0 0,5-5 0 0,0 4-32 0,-2-6 0 16,-3-3 0-16,0-2 0 15,3-3-26-15,-1-2-11 0,-2-4-3 0,0 1 0 16,0-6-70-16,0-5-14 0,6 0-4 0,-6 0 0 16,-3-5-54-16,0-6-11 0,3 1-3 0,-2-4-380 15,-6-2-77-15</inkml:trace>
  <inkml:trace contextRef="#ctx0" brushRef="#br0" timeOffset="-67003.65">7808 13503 230 0,'3'-2'20'0,"-9"-3"-20"0,-2 3 0 0,6-5 0 0,-1 4 326 0,0-1 61 15,-5 1 12-15,3-1 2 0,5 4-208 16,0 0-41-16,0 0-9 0,0 0-2 0,0 0-47 0,3 0-10 0,2 4-1 0,0-1-1 15,1-3-59-15,2 4-12 0,7-1-3 0,1-3 0 16,-2 2-8-16,1-2 12 0,7-2-12 0,-4-1 12 16,1-1-12-16,-3 4 0 0,2-7-12 0,1 7 12 15,-4-3-19-15,1-4 4 16,-2 7 1-16,-1 0 0 16,0 0-11-16,-2 0-3 0,-3 7 0 0,2-4 0 0,-2 4 8 0,0 0 0 15,-3 2 1-15,1 3 0 0,-1 0 19 0,0 2-12 0,-2 0 12 0,-1-2-10 16,-2 4 10-16,3-2 0 0,2 0 10 0,-2 0-10 15,0-2 0-15,-3 2 8 0,5-4-8 0,0 4 0 16,-2-7 0-16,2 0-13 0,3-2 2 16,3-5 1-16,-3 4-21 15,2-4-4-15,-2-4-1 0,5 1 0 0,3-4-26 0,0-2-6 16,-8 2 0-16,5-7-1 0,1 4 13 0,-1 1 4 16,-3-1 0-1,-2-1 0-15,3 4 28 0,-1-3 7 0,-4 3 1 0,2 0 0 0,-3-2 16 16,0 9 0-16,-5 0 8 0,0 0-8 0,0 0 29 0,0 0 0 0,6-7 0 0,-6 7 0 0,0 0 2 0,0 0 0 15,0 0 0-15,0 0 0 0,0 0-11 0,0 0-1 16,0 0-1-16,2 11 0 0,1-6-5 0,-1 7-1 16,1-3 0-16,-3 1 0 0,5 1-12 0,-2-1 8 15,0-1-8-15,2 1 0 16,-2-3 0-16,2 2 0 0,-2-2-13 0,2-2 4 16,-5-5-23-16,5 0-4 0,3-5 0 0,-3 3-1 15,1-5 4-15,2-3 1 0,2-4 0 0,-2 0 0 16,-3-2 23-16,3-3 9 0,0-9 0 0,-2 4-9 0,2 1 9 0,-6-1 0 15,6-4 0-15,-3 0 0 0,-2 4 18 0,-3-2 6 16,0 3 0-16,0-1 1 0,3 3 0 0,-6 5 0 0,0-1 0 16,-2 8 0-16,2-1 19 0,1 3 3 15,-6 2 1-15,3 3 0 0,2 0 8 0,-5 4 1 0,3 5 1 0,-1 0 0 16,-1 3-7-16,1-1-2 0,1 8 0 0,0-3 0 16,-1 2-17-16,4 8-4 0,-1-8-1 0,3 8 0 15,0 4-18-15,0-2-9 0,3 0 10 0,-1-3-10 16,4 5 0-16,-1-4 0 0,0-5 0 0,3 2 0 15,0-2 0-15,0-3-10 0,0-4 10 0,5 0-8 16,3-5-3-16,-3 0 0 0,-2-5 0 16,5 3 0-16,5-5-17 0,-3 0-4 0,-2-5-1 15,0 3 0-15,3-1 1 0,-3-4 1 0,-1 0 0 16,1 0 0-16,-2 0 5 0,-1 0 1 0,-3-2 0 0,1 2 0 16,-3 0 9-16,0 4 3 0,0-4 0 0,-3 5 0 15,-5 2 13-15,5-5 0 0,-5 5 0 0,0 0 0 0,0 0 0 0,0 0 0 16,0 0 0-16,0 0 0 0,0 0 8 0,6 7-8 15,-4 0 12-15,1-4-12 0,0 4 8 0,-1 0-8 16,-2 2 0-16,3-2 0 16,-3-7 0-16,3 5 0 0,-1 0 0 0,-2-5 0 0,5 7 0 15,-5-7 0-15,6 0 0 0,-1 7-9 0,3-7 9 0,0 0-10 16,0 0 10-16,0-3-10 0,2-1 10 0,1 1 0 16,-3-4-9-16,2 5 9 0,1-3 0 15,-3 3-9-15,5-3 9 0,-2 0 0 16,-1 1-10-16,1 1 10 0,2-1-8 0,-5 4 8 0,3 0-8 0,-1 0 8 0,1 0-8 15,-3 0 8-15,0 0 0 0,2 0 0 0,-2 0 0 0,0 0 8 16,0 0-8 0,0 0 0-16,0 0 0 0,0-3 0 0,3-1 0 0,-1 1 0 0,1-4 0 0,-1 0 0 15,1 0 0-15,2-2-13 0,-2-5 1 16,-1 4 1 0,4-6-19-16,-4-1-4 0,1 1-1 0,-1-5 0 15,1 2 20-15,-3-2 4 0,0 4 1 0,0 1 0 0,0-1 10 0,-3 3 0 0,0-2 0 16,0 9-8-16,-2-3 8 0,0 3 12 0,-1 0-2 0,-2 7-1 15,0 0 35-15,0 0 6 0,0 0 2 0,0 0 0 16,0 0 15-16,-2 7 3 0,-1 2 1 0,3 6 0 16,-3-6-36-16,1 7-7 0,-1-1-2 0,3 6 0 15,0-2-13-15,0 4-2 0,3-2-1 16,-3-2 0-16,5 5-23 0,-2-3-5 16,2-2-1-16,0-3 0 0,1-2 4 0,-1 3 1 0,0-6 0 0,1-1 0 15,-1-3-75-15,0-2-15 0,0 2-4 0,-2-7-835 16</inkml:trace>
  <inkml:trace contextRef="#ctx0" brushRef="#br0" timeOffset="-66833.85">8985 13383 921 0,'0'3'82'0,"3"4"-66"0,2 0-16 0,0-5 0 0,6 5 459 0,5-7 88 16,2 7 17-16,6-7 4 0,5-7-440 0,0 5-89 15,3-5-18-15,3-7-3 0,-1 4-18 0,8 1 0 16,3-8 0-16,3 3 0 16,2-2-108-16,-2-5-16 0,-3 4-4 0</inkml:trace>
  <inkml:trace contextRef="#ctx0" brushRef="#br0" timeOffset="-65369.86">2487 13299 1267 0,'0'0'112'0,"0"0"-89"16,0-3-23-16,-5-4 0 0,2 5 160 0,3-3 27 16,-5-2 5-16,2 7 2 0,1-5-84 15,-6 1-17-15,0 1-3 0,5-1-1 0,-5 4-57 0,0 0-12 16,-2 0-3-16,2 4 0 0,-3-1-17 0,3 4 0 15,-5-5 8-15,2 5-8 0,3 7 0 0,3-4 0 16,-8-1 0-16,5 5 0 0,3-5 0 0,-3 6-9 0,2-1 9 0,4-3 0 16,-1 4 0-16,-2 1 0 15,2 1 0-15,6-3 0 16,-3 2 0-16,5 1 0 0,-2-3 0 0,-1 0-8 0,6-2 8 0,-2-1 0 16,4 1-9-16,-2-5 9 0,3 0 0 0,-3 3 0 15,2-3 0-15,1 0 0 0,2 0 0 0,-2 0 0 16,-1-5 0-16,1 5 0 0,-3-4 0 0,2 4 8 15,-2-3-8-15,0 3 12 0,0-2-12 0,-5 2 0 0,2 0 0 16,-2 3 0-16,-3-3 0 0,0 2 0 0,-3 3 0 0,3 0 0 16,-5-1 0-16,2 1 0 0,-2 2-12 0,0 0 12 15,-3-2-26-15,0 2 2 0,5 3 1 0,-5-3 0 32,0 0-4-32,3-2-1 0,0-5 0 15,-3 2 0-15,2 3 28 0,4-3 14 0,-6-2-2 0,8 0 0 0,-3-4-12 16,3-3 0-16,0 0 0 0,0 0 0 0,0 0 0 0,0 0 0 0,0 0-8 0,3 9 8 0,5-2 0 15,0-2-8-15,-6 0 8 0,6-1 0 0,0 3 0 0,3 0 0 16,-1-2 0-16,-2 7 0 16,3-3 0-16,2 5 8 0,-2-2-8 0,-3 5 0 0,0-3 0 15,2 2 0-15,1-2 8 0,-3 3-8 16,0-1 0-16,0 1 0 0,-6-3 0 0,1 2 0 16,2-6 0-16,-2 4 0 0,-3-5 0 0,5-2 0 15,-5 0-167-15,0-7-29 0</inkml:trace>
  <inkml:trace contextRef="#ctx0" brushRef="#br0" timeOffset="-65160.36">2828 13216 2246 0,'0'3'200'0,"-8"6"-160"0,3 3-32 0,3-3-8 16,2 1 77-16,-6 1 15 0,6 1 2 0,0-3 1 16,-2 6-67-16,2-6-12 0,0 3-4 0,0-1 0 31,2 1-92-31,-2-5-18 0,0-7-4 0</inkml:trace>
  <inkml:trace contextRef="#ctx0" brushRef="#br0" timeOffset="-65026.96">2918 13226 1497 0,'-8'2'66'0,"8"-2"14"0,-5 7-64 16,2-7-16-16,3 7 0 0,0 0 0 0,0-5 208 15,-5 6 37-15,5 3 8 0,0-6 2 0,0 9-183 0,0-4-36 16,0 4-7-16,0-5-1 0,0 7-28 0,0-1 0 16,0 1-12-16,0 5-1099 15</inkml:trace>
  <inkml:trace contextRef="#ctx0" brushRef="#br0" timeOffset="-64655.23">3246 13567 2091 0,'-7'-3'92'0,"4"3"20"0,-5 0-89 0,0 0-23 0,5 0 0 0,-7-4 0 15,2 4 58-15,3 0 7 0,-3 0 2 0,2 0 0 16,-7 0-43-16,8 4-9 0,-3-1-2 0,0 1 0 16,-3 1-13-16,-2 2 0 0,8 0-12 0,-8 7 12 15,5-4-17-15,2 6 3 0,-2-2 1 0,0 0 0 16,6 3 13-16,-3-1 0 0,2 3-10 0,3-2 10 15,0 4 0-15,0-5 0 0,3 1-9 0,2-1 9 16,0-2 0-16,3-4 0 16,3-3 0-16,-3 2 0 0,5-9-8 0,-3 0 8 0,1 0 0 15,5-5 0-15,-6-6-12 0,6 1 4 0,-2-6 8 0,1-5-13 32,1 4-144-32,3-6-29 0,18-24-6 0,-19 14 0 0</inkml:trace>
  <inkml:trace contextRef="#ctx0" brushRef="#br0" timeOffset="-64020.59">3387 13115 2012 0,'-6'0'89'0,"4"0"19"0,2-2-87 0,-8 2-21 0,3 2 0 0,2-2 0 15,0 0 110-15,-2 7 18 16,2-5 3-16,-2 6 1 0,0 1-56 0,5 5-10 16,0 0-2-16,-6 5-1 0,6 2-47 0,0 5-8 0,0 2-8 0,0 8 9 15,0 3-9-15,6 1 0 0,-6 5 0 0,0-3 0 16,0 6 0-16,0-4 0 0,0-1 0 0,0-6 8 15,0 3-8-15,0 0 0 16,0-7 0-16,0-2 0 0,0-1-11 16,2-6 11-16,1-3-8 15,2-9 8-15,-5 2-8 0,3-5 8 0,2-2-8 0,-5-7 8 16,3 0-22-16,5-2 1 0,0-5 0 0,0-3 0 0,-3-8-5 0,8 1-1 16,-8-2 0-16,9-2 0 0,-6-2 3 0,2-1 0 0,-2 5 0 15,3-2 0-15,-3 5 13 0,0-3 11 0,2 0-13 16,-2 3 5-16,-3-1 8 0,3 10 0 0,-2-2 0 0,-1 2 0 0,3 0 11 0,0 7-3 15,-3 0 0-15,6 0 0 16,-9 4 11-16,6 6 1 0,-2-3 1 0,4 2 0 16,-2 5-11-16,-3 0-2 0,3 3-8 0,0-1 12 15,0 1-12-15,0-1 0 0,0 1 8 0,3-3-8 0,-3 2 0 0,0-6 0 16,2 4 0-16,-2-5 0 16,3 1-32-16,-1-3 0 15,-2 0 0-15,0-7 0 0,3 0-104 0,-3-7-21 0,0 4-4 0,2-6-1 16,-7-3-38-16,10 0-7 0,-8-2-1 0,3-7-1 15,0 5 26-15,0-1 6 0,0 1 1 0,-5-3 0 0,2 0 137 0,-5 3 28 16,3-1 11-16,-1 1-8 0,-2-1 177 16,0 3 36-16,6 5 7 0,-6-1 2 0,0-1-42 0,-6 6-9 15,6-2-2-15,0 7 0 0,0 0-31 0,0 0-6 0,0 0-2 0,0 2 0 32,0 8-48-32,0 1-10 0,0 1-1 0,6 2-1 0,-6 3-42 15,2-1-9-15,4-2-2 0,-6 7 0 0,2-2-9 16,1 2 0-16,2-2 0 0,-2-2 0 0,-3 4 0 0,5-5 0 0,-2-2 0 0,-1-2 0 15,-2 2 0-15,0-7 0 0,0 0 0 16,0-7 0-16,0 0 0 0,0 0 0 0,0 0 0 0,0 0 0 16,8-4 0-16,-2-6 0 0,-4 1-10 0,4-5 10 15,-1-3-16-15,0-4 4 0,-2 2 0 0,2-2 0 32,0-2-18-32,1-3-3 0,2 0-1 0,-6-2 0 0,3 4-114 15,1-2-24-15,2 3-4 0</inkml:trace>
  <inkml:trace contextRef="#ctx0" brushRef="#br0" timeOffset="-62288.11">4189 14712 1364 0,'-11'14'60'0,"8"-7"13"0,1 3-58 0,-1-1-15 0,-2 6 0 0,2-4 0 16,-2 8 57-16,2-2 9 0,0-5 2 0,-2 4 0 0,5 3-36 0,0-7-8 15,0 2 0-15,0 0-1 0,5-2-11 0,-5 0-3 16,6-3 0-16,-1 1 0 0,3-3 21 0,-3 0 4 16,3-5 1-16,6 5 0 15,-9-2 2-15,8-3 1 0,-7 1 0 16,7-3 0-16,-5 0-10 0,2 0-1 0,-2 0-1 0,0 0 0 0,3-3-7 0,-3 3-2 16,3-2 0-16,-9 0 0 0,6-1-17 0,-2 3 0 15,4 0 0-15,-7 0 0 0,-3 0 0 0,3 5 0 16,-3-5 0-16,5 2 0 0,-2 3 0 0,2 0 0 15,-5 2 0-15,0-2 0 0,0 2 0 0,0 0-9 16,-5 0 9-16,2 0-8 16,0 0-32-16,1 0-7 0,-1-2-1 0,0 2 0 15,3-2-116 1,-5-1-24-16,2 1-5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41:50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4172 13139 1821 0,'0'0'40'0,"0"0"8"0,0 0 1 0,0 0 3 0,0 0-41 0,0 0-11 0,0 0 0 0,0 0 0 16,0 0 27-16,0 0 3 0,0 0 1 0,0 0 0 15,3-7-13-15,-3 4-2 0,0-2-1 0,5-4 0 16,-5 7-7-16,3-3 0 0,-3-2-8 0,5 5 12 16,-5-1-12-16,0 3 0 0,0-4 0 0,0 4 0 0,0 0 0 0,0 0 0 15,0 0 0-15,0 0 0 0,0 0 0 16,0 0 0-16,11 0 0 0,-8 7 0 0,2 0 0 0,-2 0 0 15,-1 2 0-15,3 1 0 16,-2-1 0-16,2 5 0 0,-2-5 0 0,2 6 0 16,1-1 0-16,-1-3 0 0,-2 4 0 0,2-1 0 0,-2 0 16 0,2-2-2 15,-3 2-1-15,1-5 0 0,2 5 1 0,-2-4 0 16,0-1 0-16,-1-2 0 16,1 0-14-16,0 0 0 0,2-5 0 0,-5-2 0 0,0 0 0 15,0 0-15-15,0 0 5 0,8-2 1 16,-8-5-109-16,2 0-22 0,1-2-4 0</inkml:trace>
  <inkml:trace contextRef="#ctx0" brushRef="#br0" timeOffset="166.5">4262 12840 2041 0,'-5'12'90'16,"5"-10"19"-16,0 7-87 0,0-2-22 0,0 1 0 0,3-1 0 0,-1 0 19 0,1 0-1 0,2-3 0 0,-2 1 0 16,2-3-103-16,1 3-21 0,-1-5-4 0</inkml:trace>
  <inkml:trace contextRef="#ctx0" brushRef="#br0" timeOffset="480.13">4405 12965 2185 0,'0'0'48'0,"-5"7"9"0,0 2 3 0,-1-2 2 0,4 2-50 0,-6 3-12 0,-3-7 0 0,6 7 0 0,2-3 16 15,-5 1 1-15,6-1 0 0,-4-2 0 0,4 5-17 16,-3-8 0-16,5 8 0 0,-3-2 0 0,3-3-12 0,0 2 3 16,3-2 1-16,2 3 0 0,-5-3 0 15,5 2 0-15,-2-2 0 0,2 2 0 16,0-1 8-16,1-1 0 0,2 2 0 0,0-2 0 0,-3 0 9 0,3 0-9 15,2-5 12-15,-2 3-12 0,5-2 24 0,-2 4-3 0,2-5 0 0,-2 3 0 16,-1-3-21-16,1-2 9 16,2 7-9-16,-5-7 0 15,3 5 0-15,-3-3 0 0,-3-2 0 0,0 2 0 0,-2-2 0 0,-3 0 0 0,5 8-12 16,-5-8 3 0,0 0-39-16,-5 7-7 0,2-3-1 0,-5 1-1 15,6 2-144-15,-6-2-29 0,-3-3-6 16</inkml:trace>
  <inkml:trace contextRef="#ctx0" brushRef="#br0" timeOffset="716.88">4604 12863 1760 0,'0'0'78'0,"0"0"16"16,8 0-75-16,-8 0-19 0,0 0 0 0,2 0 0 15,6 5 103-15,-5-3 17 0,2 6 3 0,-5 1 1 0,0-2-52 0,0 7-9 16,0 0-3-16,0 5 0 15,-5-3-34-15,2 8-7 0,3 4-2 0,-5-2 0 0,2-2-9 16,1 1-8-16,2 6 9 0,0-5-9 0,0 2 0 0,-6-2 0 16,6-2 0-16,-2-1 0 15,4 1 0-15,-2-8 0 0,0 5 0 0,0-4 0 16,6-3-44-16,-6-2-1 0,0-1-1 0,0-1 0 16,2-3-134-16,-2-5-26 15,0-2-6-15</inkml:trace>
  <inkml:trace contextRef="#ctx0" brushRef="#br0" timeOffset="1434.55">4567 13188 172 0,'0'0'16'0,"0"-2"-16"0,-6-1 0 0,4-1 0 0,2 4 398 0,0 0 77 0,0 0 15 0,0 0 3 15,0 0-320-15,0 0-64 0,8 0-13 0,-8-3-2 16,5-1-50-16,-5 4-9 0,0 0-3 0,13 0 0 16,-5 0-20-16,5-3-12 0,-2-2 12 0,5 5-12 15,-6 0 0-15,4 0 0 16,4-2 0-16,-7 2 0 0,-1-2 0 0,6 2 0 0,-8 0-12 0,0 0 3 31,3-5-20-31,-3 10-4 0,2-3-1 0,-7-2 0 0,2 2 21 0,-5-2 4 0,5 0 1 16,1 8 0-16,2-1 8 0,-6 0 0 0,-2-7 0 0,3 2 0 15,0 5 0-15,-3-7 9 0,5 7 0 0,0-5 0 16,-5-2 4-16,3 7 1 0,-3-7 0 16,5 5 0-16,-5-5-14 0,0 3 0 0,0-3 0 0,5 7 0 15,-5-7 0-15,3 2 0 0,0 5 0 16,-3-7 0-16,0 0 0 0,2 5 0 0,4 2 0 0,-6-7 0 15,0 0-11-15,0 4 11 0,0-4-10 0,0 0 10 16,0 0 0-16,0 0 0 0,0 0-8 0,2 0 8 16,-2 0 0-16,0 0 0 0,0 0 0 0,0 0-9 0,3 0 9 0,2-2 0 15,3-5-9-15,-8 0 9 0,8 5 0 0,-8-5 0 16,5 0 0-16,1-1 0 0,2 1 0 0,-3 3 0 16,0-1 0-1,3-2 8-15,0 5-8 0,-5-5 0 0,5 7 0 0,0-3 0 0,-6-1-12 16,4 8 12-16,4-1-10 0,-7-3 10 0,5 4-10 0,-3 1 10 0,0-5-10 15,1 7 10-15,-6-7 0 0,5 5 0 0,-5-5 0 16,0 0 0-16,5 4 0 0,3 3 0 0,-8-7 0 16,0 0 0-1,8 8-13-15,-3-4 3 0,-5-4 1 0,8 5 0 0,3 0 9 0,-3-3 0 0,5 5-9 0,-5-7 9 16,3 7-8-16,2-5 8 0,0 6-10 16,-5-4 10-16,3-1-20 0,2 1 3 0,-3-1 0 15,-2-1 0-15,0-2-1 0,0 0 0 0,0 0 0 0,0 0 0 16,-3-2 18-16,3-5 0 0,-5 0 0 0,2-1 0 15,0 4 0-15,-2-8 0 16,0 3 0-16,-1-1 0 0,-2-4 0 0,0 0 0 0,0 5 0 0,0-6 0 16,-2 4 0-16,-1-1 0 0,0 0 0 0,3 0 0 15,-10 3 0-15,5 2 0 0,-1 5 0 0,1-5 0 16,-6 7-27-16,4 0 2 0,-1 0 0 0,0 4 0 16,0 1-4-16,5 0-1 15,-8 4 0-15,9 0 0 0,-3 8 30 0,5-3 0 0,-6 0 0 0,4 3 0 16,2-1 15-16,2 1 5 0,4-1 2 0,-4 5 0 0,3-4-4 0,1-1-1 15,2 1 0-15,-3-3 0 0,6 0-17 0,-3-2 8 16,-1-1-8-16,7-6 0 0,-6 2 0 0,2-2 0 16,1-3 0-16,2-2 0 15,-2-7-25 1,4 5-12-16,-7-5-3 0,8-3-811 0</inkml:trace>
  <inkml:trace contextRef="#ctx0" brushRef="#br0" timeOffset="1639.04">5278 12758 2419 0,'-7'7'215'0,"-1"2"-172"0,2-2-35 0,1 3-8 16,0-3 68-16,2 0 12 0,0-5 3 0,1 5 0 31,2-7-83-31,0 0-25 0,0 0-1 0,0 0 0 15,0 0-214-15,0 0-44 0,0 0-8 0,13-9-1 0</inkml:trace>
  <inkml:trace contextRef="#ctx0" brushRef="#br0" timeOffset="1781.37">5421 12678 1958 0,'-5'7'87'0,"2"-3"17"0,3 3-83 15,0 0-21-15,0 3 0 0,0-3 0 0,0 7 148 0,-5 0 24 0,5-2 6 0,-3 4 1 16,3-1-115-16,-5 1-22 0,0 5-5 0,2-4-1 0,-2 1-36 15,-6-3 0-15,6 6 0 0,2-5 0 32,-2-4-213-32,2 7-38 0</inkml:trace>
  <inkml:trace contextRef="#ctx0" brushRef="#br0" timeOffset="2105.07">5681 13416 2617 0,'-6'10'116'0,"1"-3"24"0,2 4-112 0,1-6-28 0,-1 7 0 0,3-3 0 16,-5 1 15-16,5-1-3 0,0-2 0 0,-5 7 0 15,-1-4-81-15,4 4-17 0,-1-5-3 0,-2 8-1003 16</inkml:trace>
  <inkml:trace contextRef="#ctx0" brushRef="#br0" timeOffset="2816.55">6025 12823 1936 0,'0'0'86'0,"0"0"18"16,0 0-84-16,0 0-20 0,0 0 0 0,2 7 0 0,1-2 69 0,-3 0 10 16,0 2 1-16,0 0 1 0,0 2-24 0,0 6-5 15,0-6 0-15,0 7-1 0,0-1-32 0,-3 1-7 16,1 0 0-16,-1 6-1 0,0-4-3 0,1 4 0 15,-1 1 0-15,-2 1 0 16,-1-6-36-16,4 6-7 0,-4-1-1 0,1 1-1 0,0-8 21 0,2 3 5 16,-2-2 1-16,0-6 0 15,5 4 10-15,-3-6 12 16,3 5-2-16,0-4-1 0,3 1 21 0,-1-6 4 16,4 2 1-16,-1 0 0 0,3 0 5 0,2-4 2 0,1-3 0 15,0 0 0-15,4 0-10 0,1 0-1 0,0-8-1 16,5 6 0-16,1-5-18 0,-4 0-3 0,3-2-1 0,0-6 0 0,-2 6-8 0,2 0 0 15,-2-5 0-15,2 4 0 0,-3-4 0 0,-2 5 0 0,0-5 0 0,-3 4 0 32,0-4-30-32,-2 5 2 0,0-1 0 0,-3-2 0 15,0 3-16-15,-3 2-2 16,0 2-1-16,-2 1 0 0,-1-4-122 0,-2 8-25 0,0 0-5 0,0 0-701 0</inkml:trace>
  <inkml:trace contextRef="#ctx0" brushRef="#br0" timeOffset="3024.85">6249 12950 1825 0,'0'0'80'0,"0"0"18"0,0 0-78 0,-5 5-20 15,-3-3 0-15,6-2 0 0,-6 8 95 0,2-6 15 0,1 5 3 0,0 5 1 16,2-1-27-16,0 6-6 0,-2-3-1 0,0 7 0 16,5-2-22-16,-3 9-5 0,1-2-1 0,-4 0 0 0,1 5-24 0,2 1-4 15,3-1-2-15,0 2 0 0,-2-2-22 0,2 1-8 16,2-1 0-16,1 2 0 15,0-5-89-15,-1-2-18 16,4-2-3-16,-4-3-629 0,4-2-125 16</inkml:trace>
  <inkml:trace contextRef="#ctx0" brushRef="#br0" timeOffset="3227.4">6466 13242 2131 0,'-5'24'189'0,"2"-15"-151"15,3 3-30-15,-5 0-8 0,5 4 122 0,-2-2 23 0,2 3 5 16,0-3 1-16,-3-5-109 0,3 0-22 0,0-1-4 0,3-1 0 31,-3 0-86-31,0-7-17 0,0 0-3 0,0 0-664 0,7-7-133 0</inkml:trace>
  <inkml:trace contextRef="#ctx0" brushRef="#br0" timeOffset="3836.18">6604 12972 2311 0,'-5'0'51'0,"2"2"10"0,0-2 3 0,-2 5 0 0,5-3-51 0,-5 3-13 0,2-1 0 0,1 1 0 0,-4-3 48 0,4 6 8 0,-1 1 0 0,0-2 1 15,-2 5-42-15,2-3-15 0,1 3 9 0,2 0-9 16,-3-1 0-16,3 4 0 0,0-1 0 0,3 4 0 15,-1 4 0-15,1-4 0 0,2 6 0 0,1-3 0 16,-4-2 0-16,4 4 0 0,1-1 0 0,1-6 0 0,0 8 0 0,3-8 0 16,-3-2 0-1,2-4 0-15,-2-1 0 0,3-2 0 0,0-7 0 16,-3 0 0-16,-1-7-14 0,1-2 5 0,3 2 1 16,-3-10 0-16,0 3-22 0,0-5-4 0,-3-2-1 0,0-3 0 0,3 6 24 0,-2-11 11 15,-4 4-10-15,4 1 10 0,-6-2-16 16,2 3 4-16,-2-6 0 0,0 11 0 15,-2-4 12-15,-1-1-9 0,0 6 9 0,-2 1-8 0,0 2 8 16,-1 4 0-16,-2 1 8 0,3-5-8 0,-3 7 0 0,0 2 0 16,-2 1 0-16,4-4 8 0,-7 6-8 0,5-3 0 15,-2 5 0-15,2 0 0 16,-3 5-54-16,6-3-6 0,-3-2 0 0,5 8-584 16,-2-8-117-16</inkml:trace>
  <inkml:trace contextRef="#ctx0" brushRef="#br0" timeOffset="4466.28">6948 12751 1324 0,'0'0'118'16,"0"0"-94"-16,0 2-24 0,0-2 0 15,3 7 279-15,-1 0 51 0,-2-7 10 0,3 7 3 16,2 0-265-16,0-5-53 0,1 6-10 0,-1-8-3 16,3 7-12-16,-3-5 0 0,1 5 0 0,-1-2 0 0,0-1 0 0,0 1 0 15,1 2 0-15,-4 3 0 0,1-1 0 0,2-2 0 16,-2 7 0-16,0-2 0 0,-1 2 0 15,-2 2 0-15,0 1 8 0,0 4-8 0,0-4 0 0,0 4 8 16,0-2-8-16,-2-3 0 0,2 0 0 0,2 1 0 16,1-5 0-16,-3-1-10 0,3 1 10 15,2 0 0-15,0-5 0 0,0 0-8 16,1 0 8-16,2-5 0 0,0-2 8 0,0-2-8 16,-1-5 0-16,1 5 0 0,0-5 0 0,3 0 0 0,-3 0 0 0,0-3 0 0,0 1 0 15,0-3 0-15,0 3 0 0,-3-1 0 16,3 1 0-16,-3 2 0 0,0-5 0 0,-2 10 0 15,0-5 0-15,-3 7-8 0,0 0 8 0,0 0-8 16,0 0 8-16,0 0-8 0,0 9 8 0,0-2 0 0,0 5 0 16,-3 0 8-16,0-3 0 0,1 5 1 0,-1 0 0 0,1 3 0 15,-1-1 14-15,0 1 2 0,1-1 1 0,-1 0 0 16,0-1-14-16,1 1-4 0,2 0 0 0,0 6 0 16,0-6-8-16,0 1 0 0,0-1 0 0,0 1 0 15,0-1 0-15,0 3 0 0,0 0 0 0,2-3 0 16,1 8 0-16,-3-1 0 0,3-6 0 0,-3 4 0 15,2-2 0-15,-2-3 0 0,0-2 0 0,3 3 0 16,-3-6 0-16,0 1 0 0,0-5 0 0,0 3 0 0,0-3 0 16,0 2 8-16,0-9-8 0,0 0 8 0,0 0-8 15,0 7 0-15,0-7 0 0,0 0 0 16,0 0-35-16,0 0-9 0,0 0-1 0,-8-7-746 16,3-2-149-16</inkml:trace>
  <inkml:trace contextRef="#ctx0" brushRef="#br0" timeOffset="9830.12">9239 12748 172 0,'-2'12'16'0,"2"-5"-16"0,-6 0 0 0,4-5 0 0,-1 5 466 0,0 1 90 16,3-8 19-16,0 0 3 0,0 0-453 0,0 0-90 16,6 7-19-16,-1-5-3 0,3-2-1 0,0 0 0 15,2 0 0-15,1-2 0 0,2-5-4 0,0-1-8 16,6 1 11-16,0 3-11 15,2-3 0-15,0-5 0 0,3 2 0 0,-3 1 0 0,3-5 8 16,-3 7-8-16,3-5 0 0,-1 0 0 16,-1 1 32-16,-1-3 0 0,0-1 0 0,0-1 0 15,3 2-19-15,0-3-4 0,0 6-1 0,-1-4 0 0,1-1 2 0,3 0 0 0,-1 1 0 16,1-1 0-16,-1-5-2 0,-2 4 0 16,0 1 0-16,2-8 0 0,-2 1 0 0,2-1-8 15,-4 1 12-15,1-5-4 0,-2-1 0 0,3-1-8 16,0-3 12-16,-3 2-4 0,0-2 4 0,3 0 0 15,-3 1 0-15,3-4 0 0,-5 3-2 0,2 0 0 0,-5 0 0 16,0-2 0-16,0 2 0 0,-1 0 0 0,-4 3 0 0,0-1 0 16,-1-2-10-16,-5 10 8 0,-2-8-8 0,0 8 8 15,-1-3 0-15,-2-5 0 0,-5 5 0 0,2-2 0 16,-2 2-8-16,-3-4 8 0,0-1-8 0,-2 3 8 16,2-3 2-16,-3 1 0 0,3-1 0 0,0 1 0 15,0-3-10-15,0 2 0 0,1-2-12 16,-4 3 12-16,3-3 0 0,0 0 0 0,0-5 0 0,-2 5 0 15,4-4-11-15,-2 4 11 0,0 0-8 0,0 2 8 16,0-2 0-16,1 0 0 0,1-2 0 0,-2 2 8 0,3 0-8 16,0-4 0-16,-1 4 0 0,4 0 0 15,-3-5 0-15,2 7 0 0,0-1-8 16,1 1 8-16,-1-2 0 0,3-2 0 0,-3-1 0 0,3-4 0 16,0 5 0-16,3-2 0 0,0-1 0 0,2-2-8 15,-2 7 8-15,2-5 0 0,3-2 0 0,2 8 0 16,1-8 0-16,-1 2 0 0,4-2 0 0,2 0 8 0,-1 2-8 0,1-2 0 15,0 0 0-15,3 7 0 16,-1-4 0-16,1 4 11 0,2-2-11 0,0-1 12 0,-2 3-12 0,-1 0 0 16,1 3 0-16,-3-1 0 0,-1 1 28 0,1 4 3 15,3 0 1-15,-3-2 0 0,0 4-32 0,2 1 0 16,-2 4 0-16,5-2 0 16,3-3 0-16,0 1-16 0,0-1 1 0,2 1 1 15,3-3 22-15,6 0 5 0,-4-2 1 16,1 2 0-16,0 0-14 0,0-2 0 0,31-26 0 0,-31 30-13 0,2 1-6 0,-2-1-1 0,2 5 0 15,1-2 7-15,-4 5 1 0,1-1 0 0,-3 1 0 16,0-1 12-16,-2 3 0 0,-1 2 0 0,1-2 0 16,-3 0 0-16,2-2 13 15,1 6-2-15,-1-4-1 0,0 5-10 16,1-1 0-16,-1-1 0 0,3-1 8 0,-2 0 8 0,-1 0 2 0,3 1 0 0,-5 1 0 16,0 1-18-16,-3-1 0 15,0-1 8-15,1 1-8 0,-4 3-12 0,1 0-5 0,-1 5-2 0,1-5 0 16,-1 4 19-16,1-1 0 0,-3-3 0 0,-1 4 0 15,1 1-18-15,-2-3 3 0,-6 5 1 0,-3-7 0 16,0 7-9-16,-2 0-1 0,-3 0-1 0,0 0 0 16,0 0-27-1,5-7-6-15,-5 5-1 0,-3-5 0 0,1 0-144 0,-1 0-29 16,-2-3-5-16,0 1-646 0</inkml:trace>
  <inkml:trace contextRef="#ctx0" brushRef="#br0" timeOffset="10171.24">11573 8414 1785 0,'0'0'159'0,"0"0"-127"0,0 0-32 0,-5 7 0 0,-1-5 162 0,6-2 26 16,3 10 6-16,2-6 1 0,1 3-105 0,-1-4-21 16,5 4-4-16,-2-5-1 0,0 5-41 0,6 0-9 15,-4-4-2-15,3 4 0 0,1-7 0 0,1 7 0 0,1 0 0 0,5-5 0 16,3 3-12-16,0-3 11 15,3-2-11-15,-4 0 10 0,6 0-10 0,1 0 0 0,-4 0 9 16,0 0-9-16,1 0 0 0,-3 0 0 16,-3 0 0-16,0 0 0 0,-2-2 0 0,-4 2 0 15,-1 0 0-15,2 2 0 0,-6-2 30 0,1 0 2 16,-1 5 0-16,-2-3 0 0,-2 5-32 0,2-4-13 16,-6 4 1-16,-2 4 0 0,0-1 12 0,-5-1 16 0,0 8-3 0,-1-1-1 15,-2 8-3-15,-2-1-1 0,-3 5 0 0,-3 1 0 16,0 8-8-16,-3 3-11 0,1-2 3 15,-3 4 0-15,-3 3-26 0,0 2-5 0,3 2-1 0,2-2 0 16,3 3-168 0,3-10-33-16</inkml:trace>
  <inkml:trace contextRef="#ctx0" brushRef="#br0" timeOffset="11217.09">13065 8962 345 0,'0'0'15'0,"0"0"4"0,0 0-19 0,0 0 0 0,-3 0 0 0,3 0 0 16,0 0 436-16,0 0 84 0,0 0 17 0,6-7 3 15,-1 4-374-15,3 1-75 16,-3-3-15-16,3 5-4 0,3-7-20 0,-1 7-5 0,4 0-1 0,-1-2 0 15,3-3-37-15,2 5-9 0,-2 0 0 0,3 0 0 16,-3 0 0-16,2 0 0 0,1-2 0 0,-1 2 0 16,-2 0 0-16,5-3 0 15,-2-1 0-15,2 4 0 0,0 0 0 0,-2 0 0 16,2-3 0-16,-3-1 0 0,1 4 0 0,2 0 0 0,-3 0 0 0,-4 0 0 0,2 0 0 0,-3 0 0 16,0 4 0-16,-2-1 0 15,-1-3 0-15,-2 0 0 0,-8 0 0 0,8 7 0 16,-8-7 0-16,0 0 0 0,8 2 0 0,-8-2 0 15,0 0 18-15,5 7 2 0,-2 0 0 0,0 0 0 16,-6-4 0-16,0 4 0 0,1 0 0 0,-4 0 0 16,4 0 3-16,-4 0 1 0,-2 2 0 0,0-2 0 0,1 3-24 15,-1-1 0-15,-3 3 0 0,0-3 0 0,1 1 0 0,-1 6 0 16,-2-6 0-16,5 4 0 0,0-5 0 0,3 5 0 16,-3-4 0-16,0 4 0 0,5 2 0 0,-2 1 0 15,2-1 0-15,-2 3 0 0,2-3 0 0,1 1 0 0,-1 2 0 16,1-3 0-16,2 8-21 0,2-3 1 15,-2 2 0-15,0 3 0 0,3 2 20 0,-3 1 0 16,2-6 0-16,-2 8 0 16,0-1 0-16,0-4-16 0,-2 2 4 0,-1-2 1 0,3-2 11 0,-2-1 9 0,-1 3-1 0,0-5-8 15,1-4 0-15,-1-1-16 16,0 1 2-16,1-1 0 16,2-2-11-16,-3 0-3 0,3-4 0 0,0-1 0 15,-3 3-152-15,3-7-30 0,0 2-6 0</inkml:trace>
  <inkml:trace contextRef="#ctx0" brushRef="#br0" timeOffset="42215.07">21026 10740 403 0,'0'0'17'0,"0"0"5"15,0 0-22-15,0 0 0 0,0 0 0 0,-2-5 0 0,-1-4 438 0,3 2 83 0,-2-1 17 0,-1-1 3 16,0 2-406-16,1-2-82 0,-1 2-16 0,-2-3-3 16,2-4-6-16,-2 7-2 0,-3-2 0 0,2 2 0 15,-1-1 13-15,-1-1 2 16,0 7 1-16,-3-5 0 0,0 2-23 0,-2 3-5 16,-3 2-1-16,1 0 0 0,-7 2 0 0,1-2 0 0,0 7 0 15,-3 0 0-15,0 2-13 0,1 6-8 0,1-1 8 0,1 2-13 16,3 1 13-16,2 6-11 0,3 1 11 0,2 2-10 15,3 2-3-15,0-2-1 0,3 4 0 0,2-4 0 16,3 5-42 0,0-1-9-16,3-4-2 0,2 2 0 15,0-2 11-15,3-5 1 0,6-2 1 0,-1-2 0 0,3-3 31 0,2-5 7 0,3 1 0 0,1 1 1 0,-1-4-7 16,3-2-2-16,2-5 0 0,-2 0 0 0,-3-2 14 16,3-5 10-16,-3 0-13 0,0-3 5 0,3 1 8 0,0-1 0 15,2-1 10-15,1-1-10 0,4 0 19 0,-1 3-3 16,-1-5 0-16,0 4 0 15,-3-4 8-15,3 5 2 0,0 2 0 0,-5 0 0 0,0 4-6 0,-3 1 0 16,-2-3-1-16,-3 5 0 0,2 5 12 16,-2-3 2-16,-3 1 1 0,3 4 0 0,-5 0-1 0,-1 0 0 15,1 2 0-15,-1-2 0 0,-4 3 1 0,-1 4 0 0,3-5 0 0,-5-2 0 16,-3 3-34 0,-3 1-17-16,0-1 1 0,-2-1 1 0,-3-2-1 0,0 3-1 15,0-3 0-15,-2 2 0 16,-4-4-7-16,1-3-2 0,0 5 0 0,0-7 0 15,-3 0-1-15,3 0 0 0,-3-7 0 0,0 5 0 0,3-3 5 0,-1-4 1 16,-1 2 0-16,4-3 0 0,3-4-1 0,0-2 0 0,5-3 0 0,3-2 0 31,3-3-27-31,5 1-6 0,0 4-1 0,5-5 0 16,0-4-13-16,1 5-3 0,1-3-1 0,-1-5 0 16,2 5-171-16,-1-4-35 0,7-1-6 0,-1 0-2 15,0 6 144-15,3-1 29 0,5-2 6 0,-3 9 0 0,1-2 133 0,-1 2 27 0,1-2 4 16,-3 6 2-16,-1-1 170 0,-1 7 35 0,-4-1 6 0,-2 3 2 15,-3 0-83-15,-2 5-17 0,-3-3-3 0,0 5-1 0,0 0-43 0,-8 0-9 16,0 0-2-16,2 7 0 0,1 0-41 0,-3 3-8 16,0 4-1-1,-3-5-1-15,1 7-40 0,-1 6-8 0,0-4-2 16,-2 6 0-16,0 7 16 0,-1 1 4 0,1-1 0 0,0 7 0 0,2-3-32 16,-2 3 0-16,2-5 0 0,-2 4 0 15,2-4 0-15,1 5 0 0,-1-5 0 0,0 0 0 16,1-5 0-16,2-5 0 0,0-4 0 0,0-2 0 0,2-1 0 0,1-2 0 15,0-4 0-15,2-3 0 16,0-3-29-16,3-8-12 0,3 1-3 0,-3-4 0 16,2-7-12-16,3-2-4 0,1-8 0 0,-1 1 0 15,3-8-20-15,2 3-4 0,1-7 0 0,-1 2-1 16,4 0-25-16,-1-7-5 0,3 0-1 0,-1 0 0 16,-2-5 65-16,1 10 13 0,-4-3 2 0,3 1 1 0,1 4 74 0,-4 2 14 15,-5 7 3-15,0 1 1 0,-2 7 42 0,-3-1 8 0,0 3 1 0,-3 5 1 16,1 1 1-16,-4 1 0 0,-2 7 0 0,0 0 0 15,0 0-37-15,0 0-7 0,-5 12-2 0,0 0 0 16,-3 7-44-16,-3 0-10 0,3 6-2 16,-2 6 0-16,-1 2-8 0,-2 5 0 15,0 9 0-15,2-3 0 0,3 1 0 0,0 2-12 0,3 7 2 0,2-7 1 16,0 3 9-16,1-6-13 0,-1-4 5 16,1 0 8-16,2-7-22 0,-3 2 3 0,3-9 1 0,3-2 0 31,-1-8-18-31,3-6-3 0,3 1-1 0,0-8 0 0,3-1 16 0,2-7 2 0,3-6 1 0,-3-1 0 31,6-7-33-31,-3-7-6 0,2 3-2 0,-2-8 0 0,0 1-9 0,0 4-1 16,0-5-1-16,-3 5 0 0,3 3 26 0,0-1 6 15,-3 3 1-15,3 5 0 0,0-1 48 0,-3 5 9 0,0 1 3 0,3 1 0 0,-3 3 73 16,0 0 15-16,-2 5 4 0,0-3 0 0,-1 5-27 0,1 5-5 16,-1-5 0-16,-2 2-1 0,0 3-23 0,-2-3-4 15,-1 5 0-15,0 0-1 0,0 3-41 0,-2-3-10 16,0 2 0-16,-1 5 0 15,1-4-24-15,0 6-6 0,-3 1-2 0,0 1 0 0,0 1 18 0,0 2 3 16,0-2 1-16,0 2 0 0,-3-2 10 16,3 5 8-16,-3-3-8 0,3-2 11 0,-2 4-11 0,2-2 0 15,-3-2 0-15,3-2 0 0,0-6-20 0,0-1 4 0,-3-1 1 0,3-4 0 32,0-5-21-32,0 0-5 0,0 0-1 0,0-5-749 0,3-4-149 15</inkml:trace>
  <inkml:trace contextRef="#ctx0" brushRef="#br0" timeOffset="42376.79">22519 10702 2833 0,'0'17'125'0,"2"-10"27"16,1 2-122-16,-3 5-30 0,3-4 0 0,2 4 0 16,-2-5 57-16,2 3 6 0,0-8 1 0,0 4 0 15,1-1-50-15,-1 0-14 0,3-5 0 0,-3-2 8 16,3 0-168-16,3 0-34 15,-1 0-6-15,1-2-588 0,0-1-118 0</inkml:trace>
  <inkml:trace contextRef="#ctx0" brushRef="#br0" timeOffset="42885.64">22818 10796 1854 0,'5'10'82'0,"-5"-10"17"0,0 4-79 0,0 6-20 16,3-8 0-16,-1 10 0 0,-4-8 106 0,-1 8 18 16,3-5 3-16,-3 3 1 0,1-1-90 15,-1 1-18-15,0 4-3 0,-2-5-1 0,2 7-16 16,-2 3 0-16,3-2 0 0,-1-1 0 15,0 3 30-15,-2 2 9 0,5-2 1 0,-3 0 1 16,3 0-19-16,0-3-4 0,0 1-1 0,0-1 0 0,0-2 17 0,0 3 3 16,3-1 1-16,2-2 0 0,-2-4-21 0,0 4-4 15,-1-5-1-15,1 3 0 0,-3-7 2 0,2 2 0 16,1 0 0-16,0 2 0 0,-6-2-14 0,3-2 0 16,0-5 0-16,3 2 0 15,-3-2-18-15,-3 7-6 0,0-4-2 16,-2 4 0-16,-3-3-6 0,0-1-2 0,0-1 0 15,0-2 0-15,-2 7 25 0,2-7 9 0,0 5 0 0,0-3-9 0,0-2 9 0,5 0 11 0,-5 0-3 0,8 0 0 16,-2-7-8-16,-3 7 0 0,7-7 0 0,1-2 0 16,5-1 0-16,0-4 0 15,8 5 0-15,2-5 0 0,1-3-12 0,2-2 12 0,3 1-10 0,-1 1 10 16,4 1 0-16,-3-1 0 0,0-2-8 16,-1-2 8-16,4 7 0 0,-6-2 0 0,3-1 0 15,2 3 0-15,-2-2 9 0,2 6 2 0,-2-4 0 0,3 5 0 16,-3 2 12-16,-3 0 2 0,-5 4 1 0,2 1 0 15,-5 2-10-15,3 0-1 0,-3 2-1 0,-2 1 0 16,0 4 5-16,-3 0 1 0,-3 2 0 0,0 5 0 16,0 3 9-16,1-1 3 0,-1 1 0 0,-2 4 0 15,-3-5-32-15,2 8 0 0,-2-8 0 0,0 5 0 0,3-4 0 16,-3-5 0-16,0 2 0 0,0-5 0 16,0 3-20-16,3-5-9 0,-3-7-3 0,0 0 0 15,0 0 0-15,0 0 0 0,0 0 0 0,0-12 0 16,0-4-167-16,2-1-33 0,-2-2-8 0,3-4-420 15,0-5-85-15</inkml:trace>
  <inkml:trace contextRef="#ctx0" brushRef="#br0" timeOffset="43578.85">23371 10787 1879 0,'5'-12'41'0,"-5"12"9"0,3-2 2 0,-3 2 0 0,0 0-41 0,0 0-11 0,0 0 0 0,0 0 0 0,0 0 131 0,0 0 24 16,2 7 5-16,1 0 0 0,0 2-96 0,-1 1-19 15,-2-3-4-15,0 7-1 0,0-5-40 0,3 5 0 16,-3-2-11-16,2 2 3 0,-2-4-4 0,0 4 0 15,3 0 0-15,-3-3 0 16,0 4-22-16,3-1-5 0,-1 0-1 0,1-2 0 0,0 4 18 0,2-2 3 16,0-4 1-16,1 4 0 0,2-5 30 0,-1 8 5 0,1-10 2 15,3 7 0-15,2-7 25 0,0 0 6 0,3-5 1 0,3 5 0 16,2-7-35-16,-2-7-6 0,2 5-2 0,0-3 0 16,3-2-8-16,-3-2 0 0,0-1 0 15,-2-4 0-15,2 5 0 0,-5-5 0 0,-1-3 0 0,-1 8 0 16,-1-5-9-16,-3 4-4 0,-2 1-1 0,0-3 0 15,-2 3 14-15,-4 2-12 0,-2-3 12 0,0 1-12 16,-2 2 12-16,-4 0 0 0,-2 0 0 0,-2 0 0 16,-3 0 0-16,-1 4 0 15,-2-4 0-15,1 7 0 0,-4 0 0 16,3 0 0-16,-2 0 0 0,-1 7 0 0,3-4 0 0,3 4 0 0,-3 0 0 0,6 2 0 0,-1-2 0 0,3 2 0 16,0-1 0-16,6 6 0 15,-4-5 0-15,9 3-12 0,0 0 12 0,-1-5-12 16,6 7 12-16,3-5 0 0,-1 1 0 0,3-3 10 15,3 2-10-15,3-4 0 0,2-5 0 0,3 2-11 16,-3-4 3-16,5-3 0 0,-2 3 0 0,0-5 0 16,0 0-44-16,2 4-8 0,1-4-1 0,-1 0-1 0,3 0 38 0,1-2 8 15,1 6 2-15,-2-1 0 0,-5-3 22 0,3 7 5 16,-4 0 1-16,-4 0 0 0,-1 0 6 0,-4 0 0 16,-1 7 1-16,-2-7 0 0,-4 7 32 0,1 0 7 15,-2 2 0-15,-4-2 1 0,4 3-5 0,-6 4-2 0,0 0 0 0,-3-2 0 16,0 2-30-16,1-5-7 0,-6 5-1 0,2-4 0 15,-1 1-6-15,1-1-2 0,-2-8 0 16,3 5 0-16,0 0 3 0,2-4 0 0,-2-3 0 16,5 0 0-16,-3-3-24 0,3-4-5 0,3 0-1 0,-1 0 0 15,6-5 3-15,0-2 0 0,3 0 0 16,2-2 0-16,0-1 6 0,1 1 2 16,1-1 0-16,1 1 0 0,3 2 8 0,-1 0 0 0,6 4 0 0,0 1 0 15,2 2 0-15,1 0 14 0,-3 0-3 0,0 7-1 16,-1-3 10-16,1 3 1 15,-3 3 1-15,0-3 0 0,-2 7 17 0,0 0 3 0,-6 2 1 0,3 3 0 16,-3 0-15-16,-3 2-4 0,1 2 0 0,-3 1 0 16,3-1-12-16,-6 1-2 0,3 4-1 0,-3-5 0 15,-2 8-18-15,2-8-4 0,-2 1-1 0,-1-3 0 16,-2-5-48-16,3-2-10 16,-3-7-1-16</inkml:trace>
  <inkml:trace contextRef="#ctx0" brushRef="#br0" timeOffset="49037.47">19145 10208 2098 0,'0'0'46'0,"0"0"10"0,0 0 1 0,0 0 3 0,0 0-48 0,0 0-12 0,0 0 0 0,8-5 0 16,0 3 42-16,0-3 6 0,3 3 2 0,-1-5 0 15,3 5-35-15,1-3-7 0,2-2-8 0,-1 5 11 16,1-6-11-16,3 1 0 0,-3 5 0 0,2-3 0 16,1 1 0-16,2-1 0 0,0-2 0 0,-2 5 0 15,4-3 0-15,-1 3 0 0,4-1 0 0,-2-2 0 16,0 5 0-16,2-2 0 15,3 2 0-15,0 0 0 0,-2 0 0 0,2 2 0 16,0-2 0-16,-3 0 0 0,1 0 0 16,-1 5 0-16,3-2 0 0,6-3 0 0,-3 2 0 0,2-2 0 0,0 0 0 15,3 0 0-15,-2 0 0 0,-3 0 0 0,-3 0 0 0,0-2 0 16,0 2 0-16,-3-3 0 0,1-2 0 0,-1 3 0 0,3-3 0 0,-2 5 0 16,-1-7 0-16,-5 5 0 15,3 0 0-15,-5-3 0 0,-1 3 0 0,1-3 0 16,-1 3-13-16,-2-6 1 0,-5 8 1 0,-1-7 0 15,-2 7-41-15,0-7-9 0,0 7-2 16,-8 0-567 0,0-4-114-16</inkml:trace>
  <inkml:trace contextRef="#ctx0" brushRef="#br0" timeOffset="49439.64">20111 9952 1324 0,'0'0'118'0,"0"0"-94"15,0 0-24-15,0 0 0 0,0 0 157 0,0 0 27 0,8 0 6 0,-3 0 1 16,3 0-131-16,0 0-27 0,0 0-5 0,0 0 0 15,0 0-16-15,2 0-4 0,1 0 0 0,0 0 0 16,-1 5-8-16,3-3 0 0,3-2 0 0,-2 5 0 16,1-3-9-16,4 3 9 0,-3-1 0 0,2 3 0 0,1 0-12 0,-1 1 12 15,1-6-12-15,-1 10 12 16,1-3-17-16,-1-2 3 0,-2 0 1 0,-2-2 0 16,-1 2 4-16,-3 0 1 0,-2 2 0 0,0-2 0 15,-5 0 8-15,2 3 0 0,-2-3 0 0,-3 0 0 0,-3 0 0 0,1 0 0 16,-6 3 0-16,0-3 0 0,-3 0 0 0,-2 2 0 15,-6-2-12-15,1 2 4 0,-1 1-8 0,1-3-2 16,-1 2 0-16,-2-2 0 16,0 8-37-1,0-8-7-15,2 2-2 0,1-2-472 0,2 0-96 0</inkml:trace>
  <inkml:trace contextRef="#ctx0" brushRef="#br0" timeOffset="51443.56">21114 9759 2534 0,'0'0'56'0,"0"0"11"0,0 0 2 0,-3-5 3 0,0-4-58 0,1 2-14 15,-3 4 0-15,2-4 0 16,-5 0 23-16,0 0 1 0,0 3 1 0,0-3 0 16,-2 2-12-16,2-2-2 0,-3 4-1 0,3-4 0 0,-2 7-23 15,-1 0-5-15,-2 0-1 0,2 0 0 16,1 7-8-16,-4-4-1 0,4 11-1 16,-4-5 0-16,4 5 20 0,-3 3 9 0,2-1-8 0,1 8 8 0,-4 6 0 0,6-4 0 15,0 5 0-15,0-1 8 0,6 3-8 0,-1-2 0 16,3 2 0-16,0-3 0 0,3-6 0 0,2-1 0 15,3 3 0-15,0-4 0 0,-3-6 8 16,6 0 0-16,-1-1 0 0,1-6 0 0,2 0-8 16,0-2 0-16,1-2 0 0,2-10 0 15,-1 5-93 1,7-7-20-16,-1-2-4 0,3-8-558 0,2 3-111 0</inkml:trace>
  <inkml:trace contextRef="#ctx0" brushRef="#br0" timeOffset="53264.08">21331 9260 2516 0,'0'0'56'0,"0"0"11"0,0 0 2 0,0 0 1 0,0 0-56 0,0 0-14 0,0 0 0 0,0 0 0 0,0 0 54 0,2 10 8 0,-2 4 2 0,0 2 0 16,-2 3-32-16,-1 5-7 0,0 6-1 0,1 3 0 16,-1 5-24-16,-2 7 0 0,0-3 0 0,-3 3 0 15,2-3 0-15,-2 3 0 0,-2-3 0 0,2-2 0 16,-3 0 0-16,3 0 0 0,-2 0 0 0,4-5 0 0,1-7-14 0,3 1-8 15,-1-6-2-15,0-4 0 16,3-3-12 0,0-2-4-16,3-4 0 0,0-3 0 0,4-2 40 0,1-3 0 0,0-9 0 15,3 5 0-15,0-8 0 0,-1-4-20 16,3-2 3-16,-2-6 1 16,-1 4 6-16,4-6 2 0,-1 1 0 0,-2-1 0 0,-1-4 8 0,3 9 0 0,1-2 0 15,-4 2 0-15,1 3 0 0,2 1 11 0,0 1-3 0,0 7 0 16,-2 3 4-16,0-1 0 0,-1 5 0 0,3 0 0 0,-5 7 16 15,3 2 3-15,-3 3 1 0,2 0 0 0,-2 4-20 0,-2 5-3 0,-1-2-1 16,0 5 0-16,-2-3-8 0,2-2 0 16,-2 4 0-16,-1-2 0 0,1-4 0 0,0 4 0 0,-1-4 0 15,4-1 0 1,-6-7-32-16,5 1-9 16,-2 2-2-16,-1-5 0 0,1-3-72 0,-3-4-14 0,8 0-3 15,0 0-1-15,0-2-38 0,-3 0-7 0,3-10-2 0,3 5 0 16,-3-5 116-16,-1-2 22 0,1-2 5 0,0-1 1 0,3 1 36 15,-3-1 12-15,2-2 0 0,1 3 0 0,-3-1 16 0,0 1 3 0,0 7 1 0,2-6 0 16,-2 8 47-16,-2 5 9 0,-1-3 3 0,-5 5 0 16,5 0-11-16,1 0-3 0,-1 7 0 15,-3 0 0-15,4 3-16 0,-4 4-3 16,-2-5-1-16,3 8 0 0,0 2-23 0,-1-1-5 0,-2-1-1 16,3-1 0-16,-3-2 3 0,0 3 0 0,0-8 0 0,3 3 0 15,-3-5-31-15,2-2 0 0,-2-5 0 0,0 0 0 16,0 0 0-16,6 0 0 0,-1-3 0 0,3-4 9 15,2-2-21-15,-2-5-4 0,3 5 0 0,2-8-1 16,-2 1-6-16,-1-1-1 0,4 3 0 0,-4-7 0 0,3 4 24 0,1-1 0 16,-4 1 0-16,-2-2 0 15,3 3 0-15,-3 6 0 0,2-4 0 0,-2 5 0 0,0-1-11 0,-3 3-4 16,1 0-1-16,-1 7 0 16,-5 0-43-16,5-2-9 0,-5 2-1 0,0 0-1 15,0 0-40-15,0 0-8 0,6 2-2 0,-1 8 0 16,-5-10 4-16,2 7 0 0,1 0 0 0,-3 2 0 0,3-2 124 0,-3 7 26 15,0-4 5-15,0-1 1 0,0-2 54 0,0 5 11 0,2-2 3 16,-2-1 0-16,0 0-16 0,0-2-4 16,3 7 0-16,-3-4 0 0,0-1-19 0,3 3-4 0,-3-3-1 0,0 1 0 15,2 4-9-15,-2-5-3 16,0-2 0-16,3 3 0 0,0-3-35 0,-1-2-7 0,-2-5-2 0,6 4 0 16,-6-4-8-16,5 0 0 15,3 5 0-15,-3-10 0 16,3 5-34-16,0-2-9 0,0-5-1 0,0 5-1 15,0-5-25-15,0-1-5 0,2-1-1 0,-2 0 0 16,0-5 24-16,3-1 4 0,-3 1 0 0,0 3 1 0,-3-4 47 16,3 6 0-16,-3-5 10 0,-2 7-2 0,2-3 28 0,-2 1 4 0,-1 2 2 0,-2 2 0 15,0 5 3-15,0 0 1 0,0 0 0 0,0 0 0 16,0 0-10-16,0 0-3 0,-5 0 0 0,2 7 0 16,-2 0-14-16,2 0-3 0,-2 3-1 0,3 2 0 15,-1-3-25-15,0 0-5 16,3 6-1-16,0-4 0 0,3 3 16 0,0-4 0 0,-1 4 0 0,3-5 0 15,-2 3 0-15,5-2 0 0,-3-1 0 0,1 0 0 0,2-2 0 0,0 0 0 16,2 3 0-16,-2-3 0 16,-3 0 0-16,1 2 15 0,2-2-3 0,-3 0-1 0,-2 3-11 15,2-3 0-15,-5 2 0 0,0-4 0 0,0 2 0 0,-3-5 0 16,-2 8 0-16,0-5 0 16,-1-3-20-16,1 3 0 0,-3-3 0 0,3-2 0 15,-3 5-35-15,3-3-6 0,-3-2-2 16,2 0 0-16,1-7-10 0,0 7-3 0,2-7 0 15,0 0 0-15,3 2-14 0,3-7-3 0,0-4-1 0,5-1 0 16,2-6-74-16,3-1-14 0,6-1-3 0,0-6-1 16,2 0 67-16,2-2 14 0,1 1 2 0,0 1 1 0,3 0 85 0,-4 1 17 15,-1 6 0-15,1 1 0 0,-4-1 224 0,-3 8 38 16,0-1 8-16,-3 1 2 0,-3 2-76 0,-2 4-16 16,0 3-2-16,-5 0-1 0,-3 7-69 0,0 0-13 0,0 0-3 0,0 0-1 15,0 7-40-15,0 7-8 0,-3 1-2 16,-2 1 0-16,2 0-23 0,-2 3-5 0,-3 5-1 0,6-1 0 15,-6 8-12-15,5-5 0 0,-2 4 0 0,2 1 0 16,0 2 0-16,3-5 0 0,3-4 0 0,0-1 0 16,2-4 0-16,0 2 0 0,1-4 0 0,1-3 0 15,-1-3 0-15,2 4 0 0,0-8 0 0,0 2 0 32,-1-7-26-32,1 5-5 0,0-7-1 0,-2 0 0 15,-1 0-49-15,-2-2-11 0,2-3-1 0,-2 1-1 0,-1-3 31 0,1-5 7 0,-3 2 0 0,0 1 1 16,0-5 55-16,-3 2 12 0,1-2 1 0,2-2 1 15,-3 1 32-15,3-1 6 0,-3 2 2 0,6-3 0 16,-3 8-10-16,0 0-3 0,0-3 0 0,3 5 0 16,2 2-13-16,0-2-2 0,0 0-1 0,3 0 0 15,0 7-12-15,6-2-2 0,-4-3-1 0,6 5 0 0,0 0-10 0,2 5 0 16,1-3 0-16,2 3 0 0,-5-3 0 0,2 0 0 16,1 5 12-16,2 0-4 0,-2-4-8 0,-1 4 0 15,-2 0 0-15,0 2 0 0,-3-2-9 0,0 7-4 16,-2-4-1-16,-3-3 0 15,0 2 14-15,-6 5 0 0,4-4 0 0,-4 2 0 0,1-3 8 0,-3 0 5 16,0 1 1-16,-3-3 0 16,3 5-14-16,-2-8-15 0,-1 3 3 0,3 0 1 0,-3 1 11 0,3-8-12 0,0 0 12 15,0 0-12 1,0 0-13-16,0 0-3 0,0 0-1 0,6-8 0 16,-1 8-7-16,0-7 0 0,3 5-1 0,3-3 0 0,-3 1 11 15,2-1 2-15,-2-2 1 0,3 7 0 0,0-7 23 0,-1 7-11 16,1 0 11-16,-1-3-8 0,1 3 20 0,-1 3 5 15,4-3 1-15,-4 0 0 0,1 5 4 0,-1-3 1 16,1-2 0-16,0 7 0 0,2-7 5 0,-5 7 2 0,2-5 0 0,1-2 0 16,2 5-9-16,-2-5-1 0,-1 0-1 0,4 0 0 15,-1-5-19-15,0 5 0 0,0 0 0 0,0-2-9 16,-2-5 9-16,0 7-8 0,-1-7 8 0,1 0-8 16,-3-3-13-16,0 3-3 0,-3 5 0 0,0-7 0 15,1-3 3-15,-4 5 0 0,-2 2 0 0,0-7 0 16,-2 3 21-16,-4 2 10 0,1 0-1 0,-3-3 0 15,0 3-9-15,0 0 8 0,-2 5-8 0,-4 0 8 16,1-3 4-16,0 5 0 0,0 5 0 0,2-1 0 16,-2 3-12-16,2 0 12 0,1 3-12 15,2-3 12-15,2 7-12 0,1 2 0 0,0 1 0 0,2-1 0 16,1 1-10-16,-1 6 10 0,0-1 0 0,6-4-9 0,2 4 9 0,0 1 0 16,3-7 8-16,0 6-8 0,6-6 0 15,-4 3-15-15,3-5 3 0,-2 3 0 16,2-8-120-16,0 7-23 0,1-2-5 15</inkml:trace>
  <inkml:trace contextRef="#ctx0" brushRef="#br0" timeOffset="53948.02">23797 10133 2948 0,'-3'7'65'0,"3"-7"14"0,-3 7 2 0,-2 0 1 0,0-5-66 0,-1 8-16 0,1-3 0 0,0 0 0 16,-3-7-22-16,3 7-8 0,-1-5-2 0,1 5 0 15,-3-7-152-15,0 7-32 16,-13-7-5-16,3 0-2 0</inkml:trace>
  <inkml:trace contextRef="#ctx0" brushRef="#br0" timeOffset="54221.98">24059 9547 2988 0,'0'0'66'0,"-3"0"14"0,0 7 2 0,1 3 1 0,-4 2-67 0,-2-1-16 0,0 3 0 0,1 3 0 0,-1 4 0 0,-3-2 0 0,0 4 0 0,1-6 0 16,-1 6 0-16,1 1 0 0,2-3-13 0,0-2 5 15,5 4-7-15,1-1-1 16,4-4 0-16,1-1 0 16,-1-3 16-16,6 2 16 0,3-2-3 0,2-4-1 0,-2 4-12 0,5-5 0 0,0 1 0 0,2-3 0 31,1 0-23-31,-1-2-7 0,1-1-2 0,-4 1 0 0,4-5 7 0,-6 0 1 16,0-5 0-16,1 5 0 15,-1-2-108-15,-2-5-20 0,-1 0-5 0,1-3-906 0</inkml:trace>
  <inkml:trace contextRef="#ctx0" brushRef="#br0" timeOffset="54397.6">24183 9686 2246 0,'0'0'100'0,"-3"5"20"0,-2 2-96 0,2 5-24 16,-2-3 0-16,2 3 0 0,-2 2 102 0,0 7 16 16,0-2 3-16,-1 9 1 0,1-2-62 0,-3 5-12 15,-3 1-2-15,3-1-1 0,1 2-45 16,-4 0 0-16,3 2-15 0,-3-7 4 15,1 3-36-15,-1-3-7 0,1-2-2 0,2 0-743 16,-3 2-149-16</inkml:trace>
  <inkml:trace contextRef="#ctx0" brushRef="#br0" timeOffset="54561.24">24265 10022 1785 0,'0'0'159'0,"0"0"-127"0,0 7-32 0,-3 0 0 0,3 1 213 0,0 1 37 16,0-2 7-16,0 2 2 0,0-2-226 0,-2 3-45 0,2-3-8 0,0 2-3 31,0-4-149-31,0-3-31 0</inkml:trace>
  <inkml:trace contextRef="#ctx0" brushRef="#br0" timeOffset="54861.35">24495 9785 345 0,'0'0'31'0,"0"0"-31"0,0 0 0 0,0 0 0 15,0 0 533-15,-5 0 101 16,0 7 20-16,-1-2 4 0,1-1-501 0,0 8-100 0,-3-3-20 0,0 1-4 16,0 6-1-16,3 1 0 0,2-3 0 0,0 0 0 15,1-2-32-15,-4 2 0 0,6-5 0 0,0 5 0 16,3-4 0-16,2-3 0 0,3-2 0 0,0-3 0 15,5-2-24-15,1 5-4 0,-4-10-2 0,6 5 0 0,3-7 30 0,-6 0 0 16,3 2 0-16,0-7 0 0,-3-4 20 16,0 2 9-16,-2-3 3 0,-1 6 0 15,1-6-52-15,-3-2-9 0,0 3-3 0,-3-1 0 16,-2 1 0-16,-1 2 0 0,-2-3 0 0,-2 6 0 16,-4-4-16-16,4 1-3 15,-1 5-1-15,-5 0 0 0,3-3-4 0,-3 2 0 16,3 3-1-16,-3 5 0 0,0-3-123 0,0 5-25 0,-8-2-5 0,3 2-1 0</inkml:trace>
  <inkml:trace contextRef="#ctx0" brushRef="#br0" timeOffset="55758.76">24948 9326 2304 0,'0'0'102'0,"0"0"21"0,0 0-99 0,0 0-24 0,0 0 0 0,0 0 0 16,0 0 90-16,0 0 13 0,5 7 2 0,-2 0 1 16,2-4-55-16,-3 4-11 15,4 0-3-15,-4 2 0 0,4-2-37 0,-1 5 0 0,-2 0 0 0,2-3 0 0,0 5 0 0,3 3 0 16,-3-3 0-16,1-5 0 16,-1 5 0-16,-2 1 0 0,2-4 0 0,0 3 0 15,1-4 0-15,-4 4 0 0,3-5 0 0,-5 5 0 16,3-4 0-16,-3 4 0 0,-3-5 0 0,3 1 0 15,0 2 0-15,-2-3 0 0,-1-2 0 16,1 0 0-16,-1 0 0 0,-2-2 0 0,2 2 0 0,-2 2 0 0,2-2 0 0,-2 0 0 16,-1 0 0-16,1 0 0 0,2 1 0 0,-2-1 0 15,3-3 0-15,-1 3 11 0,-2 0-11 0,5 0 0 16,0 3 0-16,-3-1 0 0,3-2 0 0,-3 7 0 16,3 1 0-16,0-4 0 0,0 3 0 0,0 3 0 15,0-1 9-15,0 6-9 0,3-4 0 0,-3-1 0 16,0 4 0-16,-3-5 0 0,1 6 0 0,2-4 0 0,0-1 0 15,0-3 0-15,0 2 0 0,0-1 0 0,-3-1 0 16,3-3 0-16,0 4 0 0,0-6 0 0,-3 5 0 0,3-5 0 16,0 8 0-16,0-5 0 0,-2-1 0 15,-1 4 0-15,0-1 0 0,-2-3 0 0,0 4 0 16,0-6 0-16,-3 7 0 0,0-1 0 0,0-6 0 16,-3 5 0-16,1-5 0 0,-1 3 0 15,0-7 0-15,3 2-8 0,1 0-7 0,-4 0-1 16,3-5 0-16,-3 5 0 15,1 1-32-15,-1-8-6 0,1 2-2 0</inkml:trace>
  <inkml:trace contextRef="#ctx0" brushRef="#br0" timeOffset="56460.23">20645 8929 2077 0,'0'0'92'0,"-7"0"19"0,-1 0-89 16,0 0-22-16,0 0 0 0,2 2 0 0,-2-2 73 0,3 7 11 0,0 0 1 0,2 0 1 15,1 3-34-15,-1 4-8 0,0 0 0 0,3-2-1 16,3 9-19-16,0-2-4 16,-3 4-1-16,5 1 0 0,-2 6-19 0,2 1 0 0,3-5 8 0,-3 4-8 15,0-4 0-15,1 2 0 16,2-2 0-16,-3 5 0 0,0-5 0 0,3 2 0 0,-3-2 0 0,3 4 0 16,-2-4 0-16,-1-2 0 0,0-1 0 0,-2 1 0 15,-1-1 0-15,1 1 0 0,-3-1 8 0,3-1-8 16,-3-4 0-16,0 6 0 0,0-3 0 0,0-2 0 15,0-3 0-15,0 5 10 0,0-2-10 0,0 0 8 0,0-7-8 0,0 4 0 16,0 1 0-16,0-3-11 16,-3 2-5-16,-2-2-2 0,2-4 0 0,-2 2 0 0,0-3-3 15,-1 0-1-15,1 1 0 16,0-3 0-16,-3-2-14 0,5-1-4 16,-2 1 0-16,2-3 0 0,3-2 40 0,0 0 0 0,0 0 0 0,0 0 0 0,0 0 0 0,0 0 0 15,3 5 0-15,5 2 0 0,0-2 0 16,0 2 0-16,2 0 0 0,3 7 0 0,3-5-8 0,0 8 8 15,3-1 0-15,-3 1 0 0,-3 2 0 0,3-1-9 0,-6 6 9 0,1 2 0 16,-6-3-9-16,3 8 9 0,-5 0 0 0,-3-1-9 16,-6-4 9-16,1 7 0 0,-3-3 0 0,-5 3 8 15,0 3-8-15,-3-8 12 0,-3 2-4 16,1-1 0 0,-3-3-81-16,0-3-16 0,2-2-3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4E73F-C4B5-4455-A76D-C7577558E4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D, not uniform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customXml" Target="../ink/ink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customXml" Target="../ink/ink8.xml"/><Relationship Id="rId40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docs.oracle.com/javase/10/docs/api/java/util/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84F7-C8DC-49EF-8B92-87D2758E2659}"/>
              </a:ext>
            </a:extLst>
          </p:cNvPr>
          <p:cNvSpPr txBox="1"/>
          <p:nvPr/>
        </p:nvSpPr>
        <p:spPr>
          <a:xfrm>
            <a:off x="31059" y="3314700"/>
            <a:ext cx="3947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Why is this not possible?  What is the problem here?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DBC35D-2F44-49C7-804F-D4A00D9850AC}"/>
                  </a:ext>
                </a:extLst>
              </p14:cNvPr>
              <p14:cNvContentPartPr/>
              <p14:nvPr/>
            </p14:nvContentPartPr>
            <p14:xfrm>
              <a:off x="185760" y="1108800"/>
              <a:ext cx="7628760" cy="12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DBC35D-2F44-49C7-804F-D4A00D985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0" y="1099440"/>
                <a:ext cx="7647480" cy="12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51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84F7-C8DC-49EF-8B92-87D2758E2659}"/>
              </a:ext>
            </a:extLst>
          </p:cNvPr>
          <p:cNvSpPr txBox="1"/>
          <p:nvPr/>
        </p:nvSpPr>
        <p:spPr>
          <a:xfrm>
            <a:off x="514350" y="3143250"/>
            <a:ext cx="2661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But Java (almost) has this method!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75438C-52B5-40C2-8025-8C8BECA73273}"/>
                  </a:ext>
                </a:extLst>
              </p14:cNvPr>
              <p14:cNvContentPartPr/>
              <p14:nvPr/>
            </p14:nvContentPartPr>
            <p14:xfrm>
              <a:off x="807840" y="3394800"/>
              <a:ext cx="3567240" cy="16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75438C-52B5-40C2-8025-8C8BECA73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480" y="3385440"/>
                <a:ext cx="358596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1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grpSp>
        <p:nvGrpSpPr>
          <p:cNvPr id="71" name="Group 70"/>
          <p:cNvGrpSpPr/>
          <p:nvPr>
            <p:custDataLst>
              <p:tags r:id="rId2"/>
            </p:custDataLst>
          </p:nvPr>
        </p:nvGrpSpPr>
        <p:grpSpPr>
          <a:xfrm>
            <a:off x="3029766" y="457200"/>
            <a:ext cx="5657034" cy="4531649"/>
            <a:chOff x="1148570" y="457217"/>
            <a:chExt cx="7542712" cy="6042198"/>
          </a:xfrm>
        </p:grpSpPr>
        <p:sp>
          <p:nvSpPr>
            <p:cNvPr id="6" name="Oval 5"/>
            <p:cNvSpPr/>
            <p:nvPr>
              <p:custDataLst>
                <p:tags r:id="rId3"/>
              </p:custDataLst>
            </p:nvPr>
          </p:nvSpPr>
          <p:spPr>
            <a:xfrm>
              <a:off x="1224770" y="5694831"/>
              <a:ext cx="11430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Key </a:t>
              </a:r>
            </a:p>
          </p:txBody>
        </p:sp>
        <p:sp>
          <p:nvSpPr>
            <p:cNvPr id="7" name="Rounded Rectangle 6"/>
            <p:cNvSpPr/>
            <p:nvPr>
              <p:custDataLst>
                <p:tags r:id="rId4"/>
              </p:custDataLst>
            </p:nvPr>
          </p:nvSpPr>
          <p:spPr>
            <a:xfrm>
              <a:off x="1148570" y="4367495"/>
              <a:ext cx="1295400" cy="723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function</a:t>
              </a:r>
            </a:p>
          </p:txBody>
        </p:sp>
        <p:cxnSp>
          <p:nvCxnSpPr>
            <p:cNvPr id="10" name="Straight Arrow Connector 9"/>
            <p:cNvCxnSpPr>
              <a:stCxn id="6" idx="0"/>
              <a:endCxn id="7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1796270" y="5091395"/>
              <a:ext cx="0" cy="603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>
              <p:custDataLst>
                <p:tags r:id="rId6"/>
              </p:custDataLst>
            </p:nvPr>
          </p:nvSpPr>
          <p:spPr>
            <a:xfrm>
              <a:off x="2443970" y="3066399"/>
              <a:ext cx="1295400" cy="11072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Code (HC)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3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1796270" y="4011481"/>
              <a:ext cx="837407" cy="356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>
              <p:custDataLst>
                <p:tags r:id="rId8"/>
              </p:custDataLst>
            </p:nvPr>
          </p:nvSpPr>
          <p:spPr>
            <a:xfrm>
              <a:off x="4541168" y="1524000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>
              <p:custDataLst>
                <p:tags r:id="rId9"/>
              </p:custDataLst>
            </p:nvPr>
          </p:nvSpPr>
          <p:spPr>
            <a:xfrm>
              <a:off x="4541168" y="20237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>
              <p:custDataLst>
                <p:tags r:id="rId10"/>
              </p:custDataLst>
            </p:nvPr>
          </p:nvSpPr>
          <p:spPr>
            <a:xfrm>
              <a:off x="4541168" y="2519082"/>
              <a:ext cx="1752600" cy="4953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1"/>
              </p:custDataLst>
            </p:nvPr>
          </p:nvSpPr>
          <p:spPr>
            <a:xfrm>
              <a:off x="4538383" y="30143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>
              <p:custDataLst>
                <p:tags r:id="rId12"/>
              </p:custDataLst>
            </p:nvPr>
          </p:nvSpPr>
          <p:spPr>
            <a:xfrm>
              <a:off x="4538383" y="35096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>
              <p:custDataLst>
                <p:tags r:id="rId13"/>
              </p:custDataLst>
            </p:nvPr>
          </p:nvSpPr>
          <p:spPr>
            <a:xfrm>
              <a:off x="4538383" y="40094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>
              <p:custDataLst>
                <p:tags r:id="rId14"/>
              </p:custDataLst>
            </p:nvPr>
          </p:nvSpPr>
          <p:spPr>
            <a:xfrm>
              <a:off x="4538383" y="45047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>
              <p:custDataLst>
                <p:tags r:id="rId15"/>
              </p:custDataLst>
            </p:nvPr>
          </p:nvSpPr>
          <p:spPr>
            <a:xfrm>
              <a:off x="4542865" y="50000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>
              <p:custDataLst>
                <p:tags r:id="rId16"/>
              </p:custDataLst>
            </p:nvPr>
          </p:nvSpPr>
          <p:spPr>
            <a:xfrm>
              <a:off x="4542865" y="54953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>
              <p:custDataLst>
                <p:tags r:id="rId17"/>
              </p:custDataLst>
            </p:nvPr>
          </p:nvSpPr>
          <p:spPr>
            <a:xfrm>
              <a:off x="4542865" y="5995147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>
              <p:custDataLst>
                <p:tags r:id="rId18"/>
              </p:custDataLst>
            </p:nvPr>
          </p:nvSpPr>
          <p:spPr>
            <a:xfrm>
              <a:off x="4038601" y="457217"/>
              <a:ext cx="19122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/>
                <a:t>Hash table (array)</a:t>
              </a:r>
            </a:p>
          </p:txBody>
        </p:sp>
        <p:sp>
          <p:nvSpPr>
            <p:cNvPr id="31" name="Rectangle 30"/>
            <p:cNvSpPr/>
            <p:nvPr>
              <p:custDataLst>
                <p:tags r:id="rId19"/>
              </p:custDataLst>
            </p:nvPr>
          </p:nvSpPr>
          <p:spPr>
            <a:xfrm>
              <a:off x="4191000" y="152624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>
              <p:custDataLst>
                <p:tags r:id="rId20"/>
              </p:custDataLst>
            </p:nvPr>
          </p:nvSpPr>
          <p:spPr>
            <a:xfrm>
              <a:off x="4195482" y="201257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>
              <p:custDataLst>
                <p:tags r:id="rId21"/>
              </p:custDataLst>
            </p:nvPr>
          </p:nvSpPr>
          <p:spPr>
            <a:xfrm>
              <a:off x="4195482" y="2512356"/>
              <a:ext cx="347383" cy="497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HC</a:t>
              </a:r>
            </a:p>
          </p:txBody>
        </p:sp>
        <p:sp>
          <p:nvSpPr>
            <p:cNvPr id="34" name="Rectangle 33"/>
            <p:cNvSpPr/>
            <p:nvPr>
              <p:custDataLst>
                <p:tags r:id="rId22"/>
              </p:custDataLst>
            </p:nvPr>
          </p:nvSpPr>
          <p:spPr>
            <a:xfrm>
              <a:off x="4193785" y="3018864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>
              <p:custDataLst>
                <p:tags r:id="rId23"/>
              </p:custDataLst>
            </p:nvPr>
          </p:nvSpPr>
          <p:spPr>
            <a:xfrm>
              <a:off x="4193785" y="351864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>
              <p:custDataLst>
                <p:tags r:id="rId24"/>
              </p:custDataLst>
            </p:nvPr>
          </p:nvSpPr>
          <p:spPr>
            <a:xfrm>
              <a:off x="4198267" y="400497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>
              <p:custDataLst>
                <p:tags r:id="rId25"/>
              </p:custDataLst>
            </p:nvPr>
          </p:nvSpPr>
          <p:spPr>
            <a:xfrm>
              <a:off x="4198267" y="450476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>
              <p:custDataLst>
                <p:tags r:id="rId26"/>
              </p:custDataLst>
            </p:nvPr>
          </p:nvSpPr>
          <p:spPr>
            <a:xfrm>
              <a:off x="4193785" y="501575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>
              <p:custDataLst>
                <p:tags r:id="rId27"/>
              </p:custDataLst>
            </p:nvPr>
          </p:nvSpPr>
          <p:spPr>
            <a:xfrm>
              <a:off x="4198267" y="550208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>
              <p:custDataLst>
                <p:tags r:id="rId28"/>
              </p:custDataLst>
            </p:nvPr>
          </p:nvSpPr>
          <p:spPr>
            <a:xfrm>
              <a:off x="4198267" y="6001873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4994849" y="1063908"/>
              <a:ext cx="7044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data</a:t>
              </a:r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3987825" y="1069048"/>
              <a:ext cx="8109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index</a:t>
              </a:r>
            </a:p>
          </p:txBody>
        </p:sp>
        <p:cxnSp>
          <p:nvCxnSpPr>
            <p:cNvPr id="44" name="Elbow Connector 43"/>
            <p:cNvCxnSpPr>
              <a:stCxn id="13" idx="0"/>
              <a:endCxn id="33" idx="1"/>
            </p:cNvCxnSpPr>
            <p:nvPr>
              <p:custDataLst>
                <p:tags r:id="rId31"/>
              </p:custDataLst>
            </p:nvPr>
          </p:nvCxnSpPr>
          <p:spPr>
            <a:xfrm rot="5400000" flipH="1" flipV="1">
              <a:off x="3490940" y="2361857"/>
              <a:ext cx="305272" cy="11038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>
              <p:custDataLst>
                <p:tags r:id="rId32"/>
              </p:custDataLst>
            </p:nvPr>
          </p:nvSpPr>
          <p:spPr>
            <a:xfrm>
              <a:off x="2378719" y="4500834"/>
              <a:ext cx="16802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(must be fast)</a:t>
              </a:r>
            </a:p>
          </p:txBody>
        </p:sp>
        <p:sp>
          <p:nvSpPr>
            <p:cNvPr id="68" name="TextBox 67"/>
            <p:cNvSpPr txBox="1"/>
            <p:nvPr>
              <p:custDataLst>
                <p:tags r:id="rId33"/>
              </p:custDataLst>
            </p:nvPr>
          </p:nvSpPr>
          <p:spPr>
            <a:xfrm>
              <a:off x="2102822" y="2440351"/>
              <a:ext cx="21251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(might be collisions)</a:t>
              </a:r>
            </a:p>
          </p:txBody>
        </p:sp>
        <p:sp>
          <p:nvSpPr>
            <p:cNvPr id="69" name="Right Brace 68"/>
            <p:cNvSpPr/>
            <p:nvPr>
              <p:custDataLst>
                <p:tags r:id="rId34"/>
              </p:custDataLst>
            </p:nvPr>
          </p:nvSpPr>
          <p:spPr>
            <a:xfrm>
              <a:off x="6443426" y="1524000"/>
              <a:ext cx="566974" cy="49664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TextBox 69"/>
            <p:cNvSpPr txBox="1"/>
            <p:nvPr>
              <p:custDataLst>
                <p:tags r:id="rId35"/>
              </p:custDataLst>
            </p:nvPr>
          </p:nvSpPr>
          <p:spPr>
            <a:xfrm>
              <a:off x="7098306" y="3280931"/>
              <a:ext cx="159297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Size is proportional to # of keys (not value of keys)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154" y="1120355"/>
            <a:ext cx="3916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/>
              <a:buChar char="•"/>
            </a:pPr>
            <a:r>
              <a:rPr lang="en-US" sz="1350" dirty="0"/>
              <a:t>Let’s modify our array-based look up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Need a hash-function h(x): takes in a key, returns an index in the array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gold standard: random hash function</a:t>
            </a:r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In general, no null value is allowed in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Table size is fixed and in general large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4199C-7984-4D6D-894B-E54B037AB4D4}"/>
                  </a:ext>
                </a:extLst>
              </p14:cNvPr>
              <p14:cNvContentPartPr/>
              <p14:nvPr/>
            </p14:nvContentPartPr>
            <p14:xfrm>
              <a:off x="684720" y="436320"/>
              <a:ext cx="6204240" cy="498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4199C-7984-4D6D-894B-E54B037AB4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5360" y="426960"/>
                <a:ext cx="6222960" cy="50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0A23C8-989A-4639-BF4D-6E19EF573497}"/>
                  </a:ext>
                </a:extLst>
              </p14:cNvPr>
              <p14:cNvContentPartPr/>
              <p14:nvPr/>
            </p14:nvContentPartPr>
            <p14:xfrm>
              <a:off x="1501920" y="3029040"/>
              <a:ext cx="7515720" cy="186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0A23C8-989A-4639-BF4D-6E19EF57349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92560" y="3019680"/>
                <a:ext cx="7534440" cy="18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42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C379-E6AC-4D3A-B242-E182424B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457D-EC88-4C85-9985-86A77F92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1169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java.util.Hashtable</a:t>
            </a:r>
            <a:endParaRPr lang="en-US" dirty="0"/>
          </a:p>
          <a:p>
            <a:r>
              <a:rPr lang="en-US" dirty="0"/>
              <a:t>Implementation of the Map interface extension of Dictionary abstract class</a:t>
            </a:r>
          </a:p>
          <a:p>
            <a:r>
              <a:rPr lang="en-US" dirty="0"/>
              <a:t>Does not guarantee the order of things</a:t>
            </a:r>
          </a:p>
          <a:p>
            <a:pPr lvl="1"/>
            <a:r>
              <a:rPr lang="en-US" dirty="0"/>
              <a:t>Mean the elements may not be returned in the same order in which they were inserted into the </a:t>
            </a:r>
            <a:r>
              <a:rPr lang="en-US" dirty="0" err="1"/>
              <a:t>hashtable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ED8DB-3224-4682-8B65-7523A2F0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52758"/>
            <a:ext cx="6972300" cy="4432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8B109A-6D1E-4F88-BF68-7E650396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7353"/>
            <a:ext cx="4400550" cy="14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1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A876-3E6D-4C18-86BB-54DEA941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798"/>
            <a:ext cx="7886700" cy="994172"/>
          </a:xfrm>
        </p:spPr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3186-8513-454E-A441-515C1047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contains values on the basis of key, i.e. key and value pair.</a:t>
            </a:r>
          </a:p>
          <a:p>
            <a:r>
              <a:rPr lang="en-US" dirty="0"/>
              <a:t>Each key and value pair is known as an entry.</a:t>
            </a:r>
          </a:p>
          <a:p>
            <a:r>
              <a:rPr lang="en-US" dirty="0"/>
              <a:t>Contains unique keys</a:t>
            </a:r>
          </a:p>
          <a:p>
            <a:r>
              <a:rPr lang="en-US" dirty="0"/>
              <a:t>Useful when you have to search, update or delete elements on the basis of a key</a:t>
            </a:r>
          </a:p>
          <a:p>
            <a:r>
              <a:rPr lang="en-US" dirty="0"/>
              <a:t>Does not allow duplicate keys, but you can have duplicate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6E1B0-8FB7-48F9-99A2-755893FB1F16}"/>
              </a:ext>
            </a:extLst>
          </p:cNvPr>
          <p:cNvSpPr/>
          <p:nvPr/>
        </p:nvSpPr>
        <p:spPr>
          <a:xfrm>
            <a:off x="606617" y="799186"/>
            <a:ext cx="4800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https://docs.oracle.com/javase/10/docs/api/java/util/Map.html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AFE83B-2149-472B-9C4A-D92C5B85DF76}"/>
                  </a:ext>
                </a:extLst>
              </p14:cNvPr>
              <p14:cNvContentPartPr/>
              <p14:nvPr/>
            </p14:nvContentPartPr>
            <p14:xfrm>
              <a:off x="1867680" y="2161080"/>
              <a:ext cx="7162560" cy="201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AFE83B-2149-472B-9C4A-D92C5B85DF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8320" y="2151720"/>
                <a:ext cx="7181280" cy="20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19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623-C78B-481D-8E42-9D5E6E3F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7C92-F8BF-4648-890E-F49F9A21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Key/value storage repository and operates like a Map</a:t>
            </a:r>
          </a:p>
          <a:p>
            <a:r>
              <a:rPr lang="en-US" dirty="0"/>
              <a:t>Given key and value, you can store the value in a dictionary object.</a:t>
            </a:r>
          </a:p>
          <a:p>
            <a:r>
              <a:rPr lang="en-US" dirty="0"/>
              <a:t>Once value stored, you can retrieve it by using its key.</a:t>
            </a:r>
          </a:p>
        </p:txBody>
      </p:sp>
    </p:spTree>
    <p:extLst>
      <p:ext uri="{BB962C8B-B14F-4D97-AF65-F5344CB8AC3E}">
        <p14:creationId xmlns:p14="http://schemas.microsoft.com/office/powerpoint/2010/main" val="33534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CC95-565C-40E2-AD81-97643DB9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4482-D139-4737-A457-469DD279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Table is a data structure.</a:t>
            </a:r>
          </a:p>
          <a:p>
            <a:pPr lvl="1"/>
            <a:r>
              <a:rPr lang="en-US" dirty="0"/>
              <a:t>Each list known as a bucket.  The position of the bucket is identified by calling the </a:t>
            </a:r>
            <a:r>
              <a:rPr lang="en-US" dirty="0" err="1"/>
              <a:t>hashcode</a:t>
            </a:r>
            <a:r>
              <a:rPr lang="en-US" dirty="0"/>
              <a:t>() method.  A </a:t>
            </a:r>
            <a:r>
              <a:rPr lang="en-US" dirty="0" err="1"/>
              <a:t>hashtable</a:t>
            </a:r>
            <a:r>
              <a:rPr lang="en-US" dirty="0"/>
              <a:t> contains values based on the key.</a:t>
            </a:r>
          </a:p>
          <a:p>
            <a:r>
              <a:rPr lang="en-US" dirty="0"/>
              <a:t>Contains unique elements</a:t>
            </a:r>
          </a:p>
          <a:p>
            <a:r>
              <a:rPr lang="en-US" dirty="0"/>
              <a:t>Does not allow null key or value</a:t>
            </a:r>
          </a:p>
          <a:p>
            <a:r>
              <a:rPr lang="en-US" dirty="0"/>
              <a:t>Offers fast insertion and searching</a:t>
            </a:r>
          </a:p>
          <a:p>
            <a:r>
              <a:rPr lang="en-US" dirty="0"/>
              <a:t>They are limited in size because they are based on arrays</a:t>
            </a:r>
          </a:p>
          <a:p>
            <a:pPr lvl="1"/>
            <a:r>
              <a:rPr lang="en-US" dirty="0"/>
              <a:t>Can be resized, but it should be avoided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CFB3E7-C9FC-4FF6-A413-96AC6E7CBB69}"/>
                  </a:ext>
                </a:extLst>
              </p14:cNvPr>
              <p14:cNvContentPartPr/>
              <p14:nvPr/>
            </p14:nvContentPartPr>
            <p14:xfrm>
              <a:off x="4838760" y="2971440"/>
              <a:ext cx="4201920" cy="20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CFB3E7-C9FC-4FF6-A413-96AC6E7CB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9400" y="2962080"/>
                <a:ext cx="4220640" cy="20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54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1"/>
            <a:ext cx="3028950" cy="2174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"</a:t>
            </a:r>
            <a:r>
              <a:rPr lang="en-US" dirty="0" err="1"/>
              <a:t>getLocationInArray</a:t>
            </a:r>
            <a:r>
              <a:rPr lang="en-US" dirty="0"/>
              <a:t>()" that was guaranteed to return a unique </a:t>
            </a:r>
            <a:r>
              <a:rPr lang="en-US" dirty="0" err="1"/>
              <a:t>int</a:t>
            </a:r>
            <a:r>
              <a:rPr lang="en-US" dirty="0"/>
              <a:t> value between 0 and 999.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3584"/>
            <a:ext cx="9144000" cy="374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82380-9D07-4EBD-AD26-8EA7F74048AE}"/>
              </a:ext>
            </a:extLst>
          </p:cNvPr>
          <p:cNvSpPr txBox="1"/>
          <p:nvPr/>
        </p:nvSpPr>
        <p:spPr>
          <a:xfrm>
            <a:off x="2057400" y="4171950"/>
            <a:ext cx="6587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Generates a number that can be used by a hash function (or simply as the hash value itself)</a:t>
            </a:r>
          </a:p>
        </p:txBody>
      </p:sp>
    </p:spTree>
    <p:extLst>
      <p:ext uri="{BB962C8B-B14F-4D97-AF65-F5344CB8AC3E}">
        <p14:creationId xmlns:p14="http://schemas.microsoft.com/office/powerpoint/2010/main" val="274198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BBCDA-2856-4C55-8BA3-C0F6F0391C5F}"/>
              </a:ext>
            </a:extLst>
          </p:cNvPr>
          <p:cNvSpPr txBox="1"/>
          <p:nvPr/>
        </p:nvSpPr>
        <p:spPr>
          <a:xfrm>
            <a:off x="460681" y="3774281"/>
            <a:ext cx="2606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But Java (almost) has this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15"/>
            <a:ext cx="9144000" cy="374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590D9-8294-46DC-BD43-C6C924F8E2C8}"/>
              </a:ext>
            </a:extLst>
          </p:cNvPr>
          <p:cNvSpPr txBox="1"/>
          <p:nvPr/>
        </p:nvSpPr>
        <p:spPr>
          <a:xfrm>
            <a:off x="228600" y="0"/>
            <a:ext cx="8401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general, what is the difference between the value returned by </a:t>
            </a:r>
            <a:r>
              <a:rPr lang="en-US" sz="1350" dirty="0" err="1"/>
              <a:t>hashCode</a:t>
            </a:r>
            <a:r>
              <a:rPr lang="en-US" sz="1350" dirty="0"/>
              <a:t>() and the index location where the item ends up in a particular hash table?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Nothing. The value returned by </a:t>
            </a:r>
            <a:r>
              <a:rPr lang="en-US" sz="1350" dirty="0" err="1"/>
              <a:t>hashCode</a:t>
            </a:r>
            <a:r>
              <a:rPr lang="en-US" sz="1350" dirty="0"/>
              <a:t> can be used directly as the index for the item in any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value returned by </a:t>
            </a:r>
            <a:r>
              <a:rPr lang="en-US" sz="1350" dirty="0" err="1"/>
              <a:t>hashCode</a:t>
            </a:r>
            <a:r>
              <a:rPr lang="en-US" sz="1350" dirty="0"/>
              <a:t> might be larger than the size of the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the same value for two different objects, and indexes in hash tables must always be unique for different objects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different values for two objects that are considered equal (and for hash tables, two values that are considered equal must have the same </a:t>
            </a:r>
            <a:r>
              <a:rPr lang="en-US" sz="1350" dirty="0" err="1"/>
              <a:t>hashcode</a:t>
            </a:r>
            <a:r>
              <a:rPr lang="en-US" sz="1350" dirty="0"/>
              <a:t>/index value)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0103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5979"/>
            <a:ext cx="6499806" cy="857250"/>
          </a:xfrm>
        </p:spPr>
        <p:txBody>
          <a:bodyPr>
            <a:normAutofit/>
          </a:bodyPr>
          <a:lstStyle/>
          <a:p>
            <a:r>
              <a:rPr lang="en-US" sz="3150" dirty="0"/>
              <a:t>Finite “universe” of objects to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there may exist only a finite </a:t>
            </a:r>
            <a:r>
              <a:rPr lang="en-US" b="1" dirty="0"/>
              <a:t>universe </a:t>
            </a:r>
            <a:r>
              <a:rPr lang="en-US" dirty="0"/>
              <a:t>of possible keys/ elements to insert into a hash table.</a:t>
            </a:r>
          </a:p>
          <a:p>
            <a:endParaRPr lang="en-US" dirty="0"/>
          </a:p>
          <a:p>
            <a:r>
              <a:rPr lang="en-US" dirty="0"/>
              <a:t>Sometimes this finite set of keys is small enough that we can allocate an array big enough to give </a:t>
            </a:r>
            <a:r>
              <a:rPr lang="en-US" i="1" dirty="0"/>
              <a:t>every possible key its own slot. </a:t>
            </a:r>
          </a:p>
          <a:p>
            <a:pPr marL="85725" indent="0">
              <a:buNone/>
            </a:pPr>
            <a:endParaRPr lang="en-US" i="1" dirty="0"/>
          </a:p>
          <a:p>
            <a:r>
              <a:rPr lang="en-US" dirty="0"/>
              <a:t>In this case, we can make the “search” process for a particular key </a:t>
            </a:r>
            <a:r>
              <a:rPr lang="en-US" i="1" dirty="0"/>
              <a:t>trivial</a:t>
            </a:r>
            <a:endParaRPr lang="en-US" dirty="0"/>
          </a:p>
          <a:p>
            <a:pPr lvl="1"/>
            <a:r>
              <a:rPr lang="en-US" dirty="0"/>
              <a:t>We simply “jump” to the unique array index assigned to that key.</a:t>
            </a:r>
          </a:p>
          <a:p>
            <a:pPr lvl="1"/>
            <a:r>
              <a:rPr lang="en-US" dirty="0"/>
              <a:t>This takes only </a:t>
            </a:r>
            <a:r>
              <a:rPr lang="en-US" i="1" dirty="0"/>
              <a:t>O(1) </a:t>
            </a:r>
            <a:r>
              <a:rPr lang="en-US" dirty="0"/>
              <a:t>time in the </a:t>
            </a:r>
            <a:r>
              <a:rPr lang="en-US" i="1" dirty="0"/>
              <a:t>worst-case.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1 at 10.18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25" y="1063230"/>
            <a:ext cx="2085913" cy="328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Finite “universe” of objects to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5200650" cy="326350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example,</a:t>
            </a:r>
            <a:r>
              <a:rPr lang="en-US" dirty="0"/>
              <a:t> if we have a UCSD student database and each student has an id, we could allocate an array 4 </a:t>
            </a:r>
            <a:r>
              <a:rPr lang="en-US" b="1" dirty="0"/>
              <a:t>billion</a:t>
            </a:r>
            <a:r>
              <a:rPr lang="en-US" dirty="0"/>
              <a:t> elements long.</a:t>
            </a:r>
          </a:p>
          <a:p>
            <a:r>
              <a:rPr lang="en-US" dirty="0"/>
              <a:t>We could define the </a:t>
            </a:r>
            <a:r>
              <a:rPr lang="en-US" dirty="0" err="1"/>
              <a:t>hashCode</a:t>
            </a:r>
            <a:r>
              <a:rPr lang="en-US" dirty="0"/>
              <a:t>() function of a student object to return the student's id, then use that value directly in the array.  </a:t>
            </a:r>
            <a:endParaRPr lang="en-US" i="1" dirty="0"/>
          </a:p>
          <a:p>
            <a:r>
              <a:rPr lang="en-US" dirty="0"/>
              <a:t>When adding a student, we simply insert an entry at his/her unique location.</a:t>
            </a:r>
          </a:p>
          <a:p>
            <a:r>
              <a:rPr lang="en-US" dirty="0">
                <a:solidFill>
                  <a:srgbClr val="FF0000"/>
                </a:solidFill>
              </a:rPr>
              <a:t> (IDs are guaranteed to be unique).</a:t>
            </a:r>
          </a:p>
        </p:txBody>
      </p:sp>
    </p:spTree>
    <p:extLst>
      <p:ext uri="{BB962C8B-B14F-4D97-AF65-F5344CB8AC3E}">
        <p14:creationId xmlns:p14="http://schemas.microsoft.com/office/powerpoint/2010/main" val="39648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function maps an object or key to a position in an array (the hash table).  What properties are required and/or desired from a good hash function?</a:t>
            </a:r>
          </a:p>
        </p:txBody>
      </p:sp>
    </p:spTree>
    <p:extLst>
      <p:ext uri="{BB962C8B-B14F-4D97-AF65-F5344CB8AC3E}">
        <p14:creationId xmlns:p14="http://schemas.microsoft.com/office/powerpoint/2010/main" val="35939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be useful, a hash function must be </a:t>
            </a:r>
            <a:r>
              <a:rPr lang="en-US" b="1" i="1" dirty="0"/>
              <a:t>fast</a:t>
            </a:r>
          </a:p>
          <a:p>
            <a:pPr lvl="1"/>
            <a:r>
              <a:rPr lang="en-US" dirty="0"/>
              <a:t>Its performance should not depend on the particular key. </a:t>
            </a:r>
          </a:p>
          <a:p>
            <a:pPr lvl="1"/>
            <a:r>
              <a:rPr lang="en-US" dirty="0"/>
              <a:t>Runs in "constant time" (more on this later…)</a:t>
            </a:r>
          </a:p>
          <a:p>
            <a:pPr lvl="1"/>
            <a:endParaRPr lang="en-US" dirty="0"/>
          </a:p>
          <a:p>
            <a:r>
              <a:rPr lang="en-US" dirty="0"/>
              <a:t>A hash function must also be </a:t>
            </a:r>
            <a:r>
              <a:rPr lang="en-US" b="1" i="1" dirty="0"/>
              <a:t>deterministic</a:t>
            </a:r>
            <a:r>
              <a:rPr lang="en-US" i="1" dirty="0"/>
              <a:t>: </a:t>
            </a:r>
            <a:endParaRPr lang="en-US" dirty="0"/>
          </a:p>
          <a:p>
            <a:pPr lvl="1"/>
            <a:r>
              <a:rPr lang="en-US" dirty="0"/>
              <a:t>Given the </a:t>
            </a:r>
            <a:r>
              <a:rPr lang="en-US" i="1" dirty="0"/>
              <a:t>same value, </a:t>
            </a:r>
            <a:r>
              <a:rPr lang="en-US" dirty="0"/>
              <a:t>it must </a:t>
            </a:r>
            <a:r>
              <a:rPr lang="en-US" i="1" dirty="0"/>
              <a:t>always </a:t>
            </a:r>
            <a:r>
              <a:rPr lang="en-US" dirty="0"/>
              <a:t>return the </a:t>
            </a:r>
            <a:r>
              <a:rPr lang="en-US" i="1" dirty="0"/>
              <a:t>same array index. </a:t>
            </a:r>
            <a:r>
              <a:rPr lang="en-US" dirty="0"/>
              <a:t>(Otherwise, how would we find something we stored earlier?) </a:t>
            </a:r>
          </a:p>
          <a:p>
            <a:pPr marL="308610" lvl="1" indent="0">
              <a:buNone/>
            </a:pPr>
            <a:endParaRPr lang="en-US" dirty="0"/>
          </a:p>
          <a:p>
            <a:r>
              <a:rPr lang="en-US" dirty="0"/>
              <a:t>A “good” hash function should also be </a:t>
            </a:r>
            <a:r>
              <a:rPr lang="en-US" b="1" dirty="0"/>
              <a:t>uniform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“slot”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array should be equally likely to be chosen as any other slot </a:t>
            </a:r>
            <a:r>
              <a:rPr lang="en-US" i="1" dirty="0"/>
              <a:t>j.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good hash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hashFucntion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studentID</a:t>
            </a:r>
            <a:r>
              <a:rPr lang="en-US" sz="1800" dirty="0">
                <a:latin typeface="Courier New"/>
                <a:cs typeface="Courier New"/>
              </a:rPr>
              <a:t>){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 return M/2; 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} //M is a size of a 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Yes,</a:t>
            </a:r>
          </a:p>
          <a:p>
            <a:pPr marL="0" indent="0">
              <a:buNone/>
            </a:pPr>
            <a:r>
              <a:rPr lang="en-US" dirty="0"/>
              <a:t>B: No, it is not fast</a:t>
            </a:r>
          </a:p>
          <a:p>
            <a:pPr marL="0" indent="0">
              <a:buNone/>
            </a:pPr>
            <a:r>
              <a:rPr lang="en-US" dirty="0"/>
              <a:t>C: No, it is not deterministic</a:t>
            </a:r>
          </a:p>
          <a:p>
            <a:pPr marL="0" indent="0">
              <a:buNone/>
            </a:pPr>
            <a:r>
              <a:rPr lang="en-US" dirty="0"/>
              <a:t>D: No, it is not uniform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3520D-F1D4-4DE0-8D5A-50D1A13FC03C}"/>
              </a:ext>
            </a:extLst>
          </p:cNvPr>
          <p:cNvSpPr txBox="1"/>
          <p:nvPr/>
        </p:nvSpPr>
        <p:spPr>
          <a:xfrm>
            <a:off x="628650" y="4344182"/>
            <a:ext cx="6115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Make it better…  </a:t>
            </a:r>
          </a:p>
          <a:p>
            <a:r>
              <a:rPr lang="en-US" sz="1650" dirty="0"/>
              <a:t>How do you write a good hash function for objects?</a:t>
            </a:r>
          </a:p>
        </p:txBody>
      </p:sp>
    </p:spTree>
    <p:extLst>
      <p:ext uri="{BB962C8B-B14F-4D97-AF65-F5344CB8AC3E}">
        <p14:creationId xmlns:p14="http://schemas.microsoft.com/office/powerpoint/2010/main" val="16611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D4EC-A59F-4990-8337-9D31268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&amp;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1A05-1F4C-429D-AFFE-01D089F5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values are assigned to elements in a Hash Table using a Hash Function</a:t>
            </a:r>
          </a:p>
          <a:p>
            <a:r>
              <a:rPr lang="en-US" dirty="0"/>
              <a:t>A Hash Function helps calculate the index an item should go in</a:t>
            </a:r>
          </a:p>
          <a:p>
            <a:pPr lvl="1"/>
            <a:r>
              <a:rPr lang="en-US" dirty="0"/>
              <a:t>Index must be small enough for the arrays size</a:t>
            </a:r>
          </a:p>
          <a:p>
            <a:pPr lvl="1"/>
            <a:r>
              <a:rPr lang="en-US" dirty="0"/>
              <a:t>Don’t overwrite other data in the Hash Table</a:t>
            </a:r>
          </a:p>
          <a:p>
            <a:r>
              <a:rPr lang="en-US" dirty="0"/>
              <a:t>A Hash Functions job is to store values in an array with a limited size</a:t>
            </a:r>
          </a:p>
          <a:p>
            <a:r>
              <a:rPr lang="en-US" dirty="0"/>
              <a:t>It does it in a way that the array doesn’t need to be searched through to find it</a:t>
            </a:r>
          </a:p>
          <a:p>
            <a:pPr lvl="1"/>
            <a:r>
              <a:rPr lang="en-US" dirty="0"/>
              <a:t>Enter values in any order</a:t>
            </a:r>
          </a:p>
          <a:p>
            <a:pPr lvl="1"/>
            <a:r>
              <a:rPr lang="en-US" dirty="0"/>
              <a:t>Be able to find them using a calculation instead of searching through the array</a:t>
            </a:r>
          </a:p>
        </p:txBody>
      </p:sp>
    </p:spTree>
    <p:extLst>
      <p:ext uri="{BB962C8B-B14F-4D97-AF65-F5344CB8AC3E}">
        <p14:creationId xmlns:p14="http://schemas.microsoft.com/office/powerpoint/2010/main" val="111065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AD266E-1DCA-473C-8247-A0BA118F8EDB}"/>
                  </a:ext>
                </a:extLst>
              </p14:cNvPr>
              <p14:cNvContentPartPr/>
              <p14:nvPr/>
            </p14:nvContentPartPr>
            <p14:xfrm>
              <a:off x="1924200" y="1060560"/>
              <a:ext cx="5118120" cy="370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AD266E-1DCA-473C-8247-A0BA118F8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4840" y="1051200"/>
                <a:ext cx="5136840" cy="37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4528"/>
            <a:ext cx="7886700" cy="9941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8548"/>
            <a:r>
              <a:rPr lang="en-US" sz="2400" dirty="0"/>
              <a:t>Hash table Motivation 1: Two sum problem </a:t>
            </a:r>
            <a:endParaRPr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" y="10287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Consider the 2-sum problem: Given an unsorted array (A) of N integers between 0 and 1000,000, find all pairs of elements that sum to a given number T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00805" y="1907638"/>
          <a:ext cx="4572007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9426" y="1884373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6FFAF-244D-45F5-92CC-D07E092A27BC}"/>
              </a:ext>
            </a:extLst>
          </p:cNvPr>
          <p:cNvSpPr txBox="1"/>
          <p:nvPr/>
        </p:nvSpPr>
        <p:spPr>
          <a:xfrm>
            <a:off x="457200" y="2450656"/>
            <a:ext cx="29979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Method 1: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(j =i+1;j&lt;N;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]+A[j])==T)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store 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], A[j]);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C4D96-6C33-4678-85F7-9042555F982D}"/>
              </a:ext>
            </a:extLst>
          </p:cNvPr>
          <p:cNvSpPr/>
          <p:nvPr/>
        </p:nvSpPr>
        <p:spPr>
          <a:xfrm>
            <a:off x="4322082" y="2442438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Method 2: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[1000000]={false};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]]=true;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[T-A[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]]) == true)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], T-A[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BA66-CE00-4381-8B8D-BDF75C528E66}"/>
              </a:ext>
            </a:extLst>
          </p:cNvPr>
          <p:cNvSpPr txBox="1"/>
          <p:nvPr/>
        </p:nvSpPr>
        <p:spPr>
          <a:xfrm>
            <a:off x="273033" y="4213954"/>
            <a:ext cx="2070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Which approach is faster? </a:t>
            </a:r>
          </a:p>
          <a:p>
            <a:pPr marL="257175" indent="-257175">
              <a:buAutoNum type="alphaUcPeriod"/>
            </a:pPr>
            <a:r>
              <a:rPr lang="en-US" sz="1350" dirty="0"/>
              <a:t>Method 1</a:t>
            </a:r>
          </a:p>
          <a:p>
            <a:pPr marL="257175" indent="-257175">
              <a:buAutoNum type="alphaUcPeriod"/>
            </a:pPr>
            <a:r>
              <a:rPr lang="en-US" sz="1350" dirty="0"/>
              <a:t>Method 2</a:t>
            </a:r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480AC1-790A-4C78-8AFB-E77F97059877}"/>
                  </a:ext>
                </a:extLst>
              </p14:cNvPr>
              <p14:cNvContentPartPr/>
              <p14:nvPr/>
            </p14:nvContentPartPr>
            <p14:xfrm>
              <a:off x="137160" y="208800"/>
              <a:ext cx="8578440" cy="456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480AC1-790A-4C78-8AFB-E77F970598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00" y="199440"/>
                <a:ext cx="8597160" cy="45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59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DA9-B434-44D9-8EB3-F97D5E9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1"/>
            <a:ext cx="8801100" cy="802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student record system (i.e. </a:t>
            </a:r>
            <a:r>
              <a:rPr lang="en-US" dirty="0" err="1"/>
              <a:t>ArrayList</a:t>
            </a:r>
            <a:r>
              <a:rPr lang="en-US" dirty="0"/>
              <a:t>) and we will try to insert/delete/search for student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2F73F-5CA6-4FBF-9809-9611593545E5}"/>
              </a:ext>
            </a:extLst>
          </p:cNvPr>
          <p:cNvSpPr txBox="1"/>
          <p:nvPr/>
        </p:nvSpPr>
        <p:spPr>
          <a:xfrm>
            <a:off x="171450" y="800100"/>
            <a:ext cx="4560864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;//unique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//compare if two students are the same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Student s = (Student)o;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D844-E14B-4241-A665-95BA1A3E7585}"/>
              </a:ext>
            </a:extLst>
          </p:cNvPr>
          <p:cNvSpPr/>
          <p:nvPr/>
        </p:nvSpPr>
        <p:spPr>
          <a:xfrm>
            <a:off x="4620887" y="800100"/>
            <a:ext cx="46291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capacity;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key){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(data[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].equals(key)){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CB2FC-A2B8-4CC4-9B45-10370A3B9A3C}"/>
              </a:ext>
            </a:extLst>
          </p:cNvPr>
          <p:cNvSpPr txBox="1"/>
          <p:nvPr/>
        </p:nvSpPr>
        <p:spPr>
          <a:xfrm>
            <a:off x="4286251" y="3921204"/>
            <a:ext cx="46291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What will affect how fast I can search for this key?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the capacity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where the element is in the list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the size</a:t>
            </a:r>
          </a:p>
          <a:p>
            <a:pPr marL="257175" indent="-257175">
              <a:buAutoNum type="alphaUcPeriod"/>
            </a:pPr>
            <a:r>
              <a:rPr lang="en-US" sz="1350" dirty="0"/>
              <a:t>A combination of some factors above</a:t>
            </a:r>
          </a:p>
          <a:p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1AB55C-35A3-4049-998A-61D1BCD0E792}"/>
                  </a:ext>
                </a:extLst>
              </p14:cNvPr>
              <p14:cNvContentPartPr/>
              <p14:nvPr/>
            </p14:nvContentPartPr>
            <p14:xfrm>
              <a:off x="4258800" y="4336920"/>
              <a:ext cx="240120" cy="52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1AB55C-35A3-4049-998A-61D1BCD0E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440" y="4327560"/>
                <a:ext cx="25884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43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DA9-B434-44D9-8EB3-F97D5E9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1"/>
            <a:ext cx="8801100" cy="802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student record system (i.e. </a:t>
            </a:r>
            <a:r>
              <a:rPr lang="en-US" dirty="0" err="1"/>
              <a:t>ArrayList</a:t>
            </a:r>
            <a:r>
              <a:rPr lang="en-US" dirty="0"/>
              <a:t>) and we will try to insert/delete/search for student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2F73F-5CA6-4FBF-9809-9611593545E5}"/>
              </a:ext>
            </a:extLst>
          </p:cNvPr>
          <p:cNvSpPr txBox="1"/>
          <p:nvPr/>
        </p:nvSpPr>
        <p:spPr>
          <a:xfrm>
            <a:off x="171450" y="800100"/>
            <a:ext cx="4560864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;//unique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//compare if two students are the same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== null){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Student){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Student s = (Student)o;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D844-E14B-4241-A665-95BA1A3E7585}"/>
              </a:ext>
            </a:extLst>
          </p:cNvPr>
          <p:cNvSpPr/>
          <p:nvPr/>
        </p:nvSpPr>
        <p:spPr>
          <a:xfrm>
            <a:off x="4620887" y="800100"/>
            <a:ext cx="46291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capacity;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key){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(data[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].equals(key)){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CB2FC-A2B8-4CC4-9B45-10370A3B9A3C}"/>
              </a:ext>
            </a:extLst>
          </p:cNvPr>
          <p:cNvSpPr txBox="1"/>
          <p:nvPr/>
        </p:nvSpPr>
        <p:spPr>
          <a:xfrm>
            <a:off x="4286251" y="3921205"/>
            <a:ext cx="462914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Is the search speed uniform?</a:t>
            </a:r>
          </a:p>
          <a:p>
            <a:pPr marL="257175" indent="-257175">
              <a:buAutoNum type="alphaUcPeriod"/>
            </a:pPr>
            <a:r>
              <a:rPr lang="en-US" sz="1350" dirty="0"/>
              <a:t>The size of the </a:t>
            </a:r>
            <a:r>
              <a:rPr lang="en-US" sz="1350" dirty="0" err="1"/>
              <a:t>ArrayList</a:t>
            </a:r>
            <a:r>
              <a:rPr lang="en-US" sz="1350" dirty="0"/>
              <a:t> (i.e. capacity)</a:t>
            </a:r>
          </a:p>
          <a:p>
            <a:pPr marL="257175" indent="-257175">
              <a:buAutoNum type="alphaUcPeriod"/>
            </a:pPr>
            <a:r>
              <a:rPr lang="en-US" sz="1350" dirty="0"/>
              <a:t>The number of elements already in the </a:t>
            </a:r>
            <a:r>
              <a:rPr lang="en-US" sz="1350" dirty="0" err="1"/>
              <a:t>ArrayList</a:t>
            </a:r>
            <a:r>
              <a:rPr lang="en-US" sz="1350" dirty="0"/>
              <a:t> (i.e. size)</a:t>
            </a:r>
          </a:p>
          <a:p>
            <a:pPr marL="257175" indent="-257175">
              <a:buAutoNum type="alphaUcPeriod"/>
            </a:pPr>
            <a:r>
              <a:rPr lang="en-US" sz="1350" dirty="0"/>
              <a:t>Both A and B</a:t>
            </a:r>
          </a:p>
          <a:p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8CFC52-1029-45F4-9C7A-17BAEEDE37DE}"/>
                  </a:ext>
                </a:extLst>
              </p14:cNvPr>
              <p14:cNvContentPartPr/>
              <p14:nvPr/>
            </p14:nvContentPartPr>
            <p14:xfrm>
              <a:off x="4218480" y="2676600"/>
              <a:ext cx="4607640" cy="190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8CFC52-1029-45F4-9C7A-17BAEEDE3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9120" y="2667240"/>
                <a:ext cx="4626360" cy="19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6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1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51396"/>
            <a:ext cx="360045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D80B0-E1D4-490B-A238-B95E33DC066D}"/>
              </a:ext>
            </a:extLst>
          </p:cNvPr>
          <p:cNvSpPr/>
          <p:nvPr/>
        </p:nvSpPr>
        <p:spPr>
          <a:xfrm>
            <a:off x="3886200" y="17145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FDFEDB-8167-4C7C-9BFD-473F2B4F29C3}"/>
                  </a:ext>
                </a:extLst>
              </p14:cNvPr>
              <p14:cNvContentPartPr/>
              <p14:nvPr/>
            </p14:nvContentPartPr>
            <p14:xfrm>
              <a:off x="218160" y="2867400"/>
              <a:ext cx="480240" cy="23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FDFEDB-8167-4C7C-9BFD-473F2B4F2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" y="2858040"/>
                <a:ext cx="49896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9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E894-FF45-4204-B504-5D470CE90EA0}"/>
              </a:ext>
            </a:extLst>
          </p:cNvPr>
          <p:cNvSpPr txBox="1"/>
          <p:nvPr/>
        </p:nvSpPr>
        <p:spPr>
          <a:xfrm>
            <a:off x="114300" y="2944826"/>
            <a:ext cx="405765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this could be done, which of the following is true of this approach?</a:t>
            </a:r>
          </a:p>
          <a:p>
            <a:pPr marL="257175" indent="-257175">
              <a:buAutoNum type="alphaUcPeriod"/>
            </a:pPr>
            <a:r>
              <a:rPr lang="en-US" sz="1350" dirty="0"/>
              <a:t>It might allow duplicate elements to be inserted.</a:t>
            </a:r>
          </a:p>
          <a:p>
            <a:pPr marL="257175" indent="-257175">
              <a:buAutoNum type="alphaUcPeriod"/>
            </a:pPr>
            <a:r>
              <a:rPr lang="en-US" sz="1350" dirty="0"/>
              <a:t>If there are a lot of elements in the data, it might become slow to check if an element is in the set.</a:t>
            </a:r>
          </a:p>
          <a:p>
            <a:pPr marL="257175" indent="-257175">
              <a:buAutoNum type="alphaUcPeriod"/>
            </a:pPr>
            <a:r>
              <a:rPr lang="en-US" sz="1350" dirty="0"/>
              <a:t>If there are a lot of elements in the data, it might become slow to add a new element to the data.</a:t>
            </a:r>
          </a:p>
          <a:p>
            <a:pPr marL="257175" indent="-257175">
              <a:buAutoNum type="alphaUcPeriod"/>
            </a:pPr>
            <a:r>
              <a:rPr lang="en-US" sz="1350" dirty="0"/>
              <a:t>B&amp;C only</a:t>
            </a:r>
          </a:p>
          <a:p>
            <a:pPr marL="257175" indent="-257175">
              <a:buAutoNum type="alphaUcPeriod"/>
            </a:pPr>
            <a:r>
              <a:rPr lang="en-US" sz="1350" dirty="0"/>
              <a:t>None of the 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631065-FD60-4673-813F-A44499ACF4B8}"/>
                  </a:ext>
                </a:extLst>
              </p14:cNvPr>
              <p14:cNvContentPartPr/>
              <p14:nvPr/>
            </p14:nvContentPartPr>
            <p14:xfrm>
              <a:off x="85680" y="1123200"/>
              <a:ext cx="865764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631065-FD60-4673-813F-A44499ACF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0" y="1113840"/>
                <a:ext cx="867636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875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2553</Words>
  <Application>Microsoft Office PowerPoint</Application>
  <PresentationFormat>On-screen Show (16:9)</PresentationFormat>
  <Paragraphs>339</Paragraphs>
  <Slides>25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Courier New</vt:lpstr>
      <vt:lpstr>Calibri Light</vt:lpstr>
      <vt:lpstr>Office Theme</vt:lpstr>
      <vt:lpstr>CSE 12 – Basic Data Structures and Object-Oriented Design Lecture 15</vt:lpstr>
      <vt:lpstr>Announcements</vt:lpstr>
      <vt:lpstr>Topics</vt:lpstr>
      <vt:lpstr>Questions on Lecture 15?</vt:lpstr>
      <vt:lpstr>Hash table Motivation 1: Two sum problem </vt:lpstr>
      <vt:lpstr>PowerPoint Presentation</vt:lpstr>
      <vt:lpstr>PowerPoint Presentation</vt:lpstr>
      <vt:lpstr>An Improved ArrayList</vt:lpstr>
      <vt:lpstr>An Improved ArrayList</vt:lpstr>
      <vt:lpstr>An Improved ArrayList</vt:lpstr>
      <vt:lpstr>An Improved ArrayList</vt:lpstr>
      <vt:lpstr>Hashing</vt:lpstr>
      <vt:lpstr>Hashtable</vt:lpstr>
      <vt:lpstr>Map Interface</vt:lpstr>
      <vt:lpstr>Dictionary Abstract Class</vt:lpstr>
      <vt:lpstr>What is a Hash Table?</vt:lpstr>
      <vt:lpstr>PowerPoint Presentation</vt:lpstr>
      <vt:lpstr>PowerPoint Presentation</vt:lpstr>
      <vt:lpstr>Finite “universe” of objects to store</vt:lpstr>
      <vt:lpstr>Finite “universe” of objects to store</vt:lpstr>
      <vt:lpstr>Hash functions</vt:lpstr>
      <vt:lpstr>Hash function</vt:lpstr>
      <vt:lpstr>Is it a good hash function?</vt:lpstr>
      <vt:lpstr>Hash Tables &amp; Hash Functions</vt:lpstr>
      <vt:lpstr>Hash Table – draw the picture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188</cp:revision>
  <dcterms:modified xsi:type="dcterms:W3CDTF">2021-02-10T19:30:38Z</dcterms:modified>
</cp:coreProperties>
</file>