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63" r:id="rId4"/>
    <p:sldId id="266" r:id="rId5"/>
    <p:sldId id="267" r:id="rId6"/>
    <p:sldId id="258" r:id="rId7"/>
    <p:sldId id="259" r:id="rId8"/>
    <p:sldId id="265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59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0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24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7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9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27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5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3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0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Compra Cooperativa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Laboratori</a:t>
            </a:r>
            <a:r>
              <a:rPr lang="es-ES" dirty="0" smtClean="0"/>
              <a:t> </a:t>
            </a:r>
            <a:r>
              <a:rPr lang="es-ES" dirty="0" err="1" smtClean="0"/>
              <a:t>Integrat</a:t>
            </a:r>
            <a:r>
              <a:rPr lang="es-ES" dirty="0" smtClean="0"/>
              <a:t> de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85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Objetivos a cumplir:</a:t>
            </a:r>
          </a:p>
          <a:p>
            <a:pPr lvl="1"/>
            <a:r>
              <a:rPr lang="es-ES" dirty="0" smtClean="0"/>
              <a:t>Ampliar pestaña de productos.</a:t>
            </a:r>
          </a:p>
          <a:p>
            <a:pPr lvl="1"/>
            <a:r>
              <a:rPr lang="es-ES" dirty="0" smtClean="0"/>
              <a:t>Generar correos.</a:t>
            </a:r>
          </a:p>
          <a:p>
            <a:pPr lvl="1"/>
            <a:r>
              <a:rPr lang="es-ES" dirty="0" smtClean="0"/>
              <a:t>Guardar cantidad de productos de un pedido en la base de datos.</a:t>
            </a:r>
          </a:p>
          <a:p>
            <a:pPr lvl="1"/>
            <a:r>
              <a:rPr lang="es-ES" dirty="0" smtClean="0"/>
              <a:t>Historial de pedidos por usuario.</a:t>
            </a:r>
          </a:p>
          <a:p>
            <a:pPr lvl="1"/>
            <a:r>
              <a:rPr lang="es-ES" dirty="0" smtClean="0"/>
              <a:t>Indicador de estado del pedido.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46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5042" y="2504302"/>
            <a:ext cx="8596668" cy="1320800"/>
          </a:xfrm>
        </p:spPr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encuesta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5" y="1931733"/>
            <a:ext cx="8448422" cy="38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encuesta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32712"/>
            <a:ext cx="10234010" cy="32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encuesta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41130"/>
            <a:ext cx="8446324" cy="39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encuesta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8" y="2065867"/>
            <a:ext cx="7861639" cy="38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0" y="1855787"/>
            <a:ext cx="11611639" cy="43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Web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1742516"/>
            <a:ext cx="10831491" cy="48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925" y="0"/>
            <a:ext cx="10131425" cy="1456267"/>
          </a:xfrm>
        </p:spPr>
        <p:txBody>
          <a:bodyPr/>
          <a:lstStyle/>
          <a:p>
            <a:r>
              <a:rPr lang="es-ES" dirty="0" smtClean="0"/>
              <a:t>Diseño Web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5" y="1093144"/>
            <a:ext cx="9666515" cy="53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98124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 smtClean="0"/>
              <a:t>Objetivos cumplidos:</a:t>
            </a:r>
          </a:p>
          <a:p>
            <a:pPr lvl="1"/>
            <a:r>
              <a:rPr lang="es-ES" dirty="0"/>
              <a:t>Base de datos operativa.</a:t>
            </a:r>
          </a:p>
          <a:p>
            <a:pPr lvl="1"/>
            <a:r>
              <a:rPr lang="es-ES" dirty="0"/>
              <a:t>Web alojada en un host.</a:t>
            </a:r>
          </a:p>
          <a:p>
            <a:pPr lvl="1"/>
            <a:r>
              <a:rPr lang="es-ES" dirty="0"/>
              <a:t>Estudio de las encuestas realizadas</a:t>
            </a:r>
            <a:r>
              <a:rPr lang="es-ES" dirty="0" smtClean="0"/>
              <a:t>.</a:t>
            </a:r>
            <a:endParaRPr lang="es-ES" dirty="0"/>
          </a:p>
          <a:p>
            <a:pPr lvl="1"/>
            <a:r>
              <a:rPr lang="es-ES" dirty="0" smtClean="0"/>
              <a:t>Presentar los productos en la pagina principal.</a:t>
            </a:r>
            <a:endParaRPr lang="es-ES" dirty="0"/>
          </a:p>
          <a:p>
            <a:pPr lvl="1"/>
            <a:r>
              <a:rPr lang="es-ES" dirty="0" smtClean="0"/>
              <a:t>Crear nuevos usuarios.</a:t>
            </a:r>
            <a:endParaRPr lang="es-ES" dirty="0"/>
          </a:p>
          <a:p>
            <a:pPr lvl="1"/>
            <a:r>
              <a:rPr lang="es-ES" dirty="0" smtClean="0"/>
              <a:t>Comprobar login.</a:t>
            </a:r>
            <a:endParaRPr lang="es-ES" dirty="0"/>
          </a:p>
          <a:p>
            <a:pPr lvl="1"/>
            <a:r>
              <a:rPr lang="es-ES" dirty="0" smtClean="0"/>
              <a:t>Pestaña de productos.</a:t>
            </a:r>
          </a:p>
          <a:p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689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67</TotalTime>
  <Words>96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Compra Cooperativa</vt:lpstr>
      <vt:lpstr>encuesta</vt:lpstr>
      <vt:lpstr>encuesta</vt:lpstr>
      <vt:lpstr>encuesta</vt:lpstr>
      <vt:lpstr>encuesta</vt:lpstr>
      <vt:lpstr>Base de datos</vt:lpstr>
      <vt:lpstr>Diseño Web</vt:lpstr>
      <vt:lpstr>Diseño Web</vt:lpstr>
      <vt:lpstr>Planificación</vt:lpstr>
      <vt:lpstr>Planificación</vt:lpstr>
      <vt:lpstr>Preguntas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Compra Cooperativa</dc:title>
  <dc:creator>Adrian Mengual Valenzuela</dc:creator>
  <cp:lastModifiedBy>Usuari SID</cp:lastModifiedBy>
  <cp:revision>10</cp:revision>
  <dcterms:created xsi:type="dcterms:W3CDTF">2017-03-06T11:23:43Z</dcterms:created>
  <dcterms:modified xsi:type="dcterms:W3CDTF">2017-03-20T12:06:41Z</dcterms:modified>
</cp:coreProperties>
</file>