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Compra Cooperativa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Laboratori</a:t>
            </a:r>
            <a:r>
              <a:rPr lang="es-ES" dirty="0" smtClean="0"/>
              <a:t> </a:t>
            </a:r>
            <a:r>
              <a:rPr lang="es-ES" dirty="0" err="1" smtClean="0"/>
              <a:t>Integrat</a:t>
            </a:r>
            <a:r>
              <a:rPr lang="es-ES" dirty="0" smtClean="0"/>
              <a:t> de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85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5172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 smtClean="0"/>
              <a:t>Requisitos </a:t>
            </a:r>
            <a:r>
              <a:rPr lang="es-ES" dirty="0"/>
              <a:t>f</a:t>
            </a:r>
            <a:r>
              <a:rPr lang="es-ES" dirty="0" smtClean="0"/>
              <a:t>uncionales:</a:t>
            </a:r>
          </a:p>
          <a:p>
            <a:pPr lvl="1"/>
            <a:r>
              <a:rPr lang="es-ES" dirty="0"/>
              <a:t>	-Dar de alta usuario mediante un formulario estándar </a:t>
            </a:r>
            <a:endParaRPr lang="ca-ES" dirty="0"/>
          </a:p>
          <a:p>
            <a:pPr lvl="1"/>
            <a:r>
              <a:rPr lang="es-ES" dirty="0"/>
              <a:t>	-Iniciar Sesión como usuario mediante usuario y contraseña</a:t>
            </a:r>
            <a:endParaRPr lang="ca-ES" dirty="0"/>
          </a:p>
          <a:p>
            <a:pPr lvl="1"/>
            <a:r>
              <a:rPr lang="es-ES" dirty="0"/>
              <a:t>	-Participar en compra seleccionando el producto y la cantidad que se desea comprar aceptando el precio actual como precio máximo de compra</a:t>
            </a:r>
            <a:endParaRPr lang="ca-ES" dirty="0"/>
          </a:p>
          <a:p>
            <a:pPr lvl="1"/>
            <a:r>
              <a:rPr lang="es-ES" dirty="0"/>
              <a:t>	-Consultar historial de compras donde consultar tanto compras pendientes como pasadas</a:t>
            </a:r>
            <a:endParaRPr lang="ca-ES" dirty="0"/>
          </a:p>
          <a:p>
            <a:pPr lvl="1"/>
            <a:r>
              <a:rPr lang="es-ES" dirty="0"/>
              <a:t>	-El usuario puede cancelar un pedido aunque perderá la parte de “paga y señal” anteriormente </a:t>
            </a:r>
            <a:r>
              <a:rPr lang="es-ES" dirty="0" smtClean="0"/>
              <a:t>cobrada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084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7341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Requisitos no funcionales:</a:t>
            </a:r>
          </a:p>
          <a:p>
            <a:pPr lvl="1"/>
            <a:r>
              <a:rPr lang="es-ES" smtClean="0"/>
              <a:t>   -</a:t>
            </a:r>
            <a:r>
              <a:rPr lang="es-ES" dirty="0"/>
              <a:t>Deberán actualizarse automáticamente las bases de datos para mostrar la información actualizada a todos los clientes simultáneos</a:t>
            </a:r>
            <a:endParaRPr lang="ca-ES" dirty="0"/>
          </a:p>
          <a:p>
            <a:pPr lvl="1"/>
            <a:r>
              <a:rPr lang="es-ES" dirty="0"/>
              <a:t>	-Deberán protegerse las bases de datos contra posibles ataques maliciosos</a:t>
            </a:r>
            <a:endParaRPr lang="ca-ES" dirty="0"/>
          </a:p>
          <a:p>
            <a:pPr lvl="1"/>
            <a:r>
              <a:rPr lang="es-ES" dirty="0" smtClean="0"/>
              <a:t>	-</a:t>
            </a:r>
            <a:r>
              <a:rPr lang="es-ES" dirty="0"/>
              <a:t>Se deberán crear copias de seguridad de la información de las bases de datos</a:t>
            </a:r>
            <a:endParaRPr lang="ca-ES" dirty="0"/>
          </a:p>
          <a:p>
            <a:pPr lvl="1"/>
            <a:r>
              <a:rPr lang="es-ES" dirty="0"/>
              <a:t>	-El sistema debe proporcionar mensajes de error que sean informativos y orientados a usuario final.</a:t>
            </a:r>
            <a:endParaRPr lang="ca-ES" dirty="0"/>
          </a:p>
          <a:p>
            <a:pPr lvl="1"/>
            <a:r>
              <a:rPr lang="es-ES" dirty="0"/>
              <a:t>	-La aplicación web debe poseer un diseño “</a:t>
            </a:r>
            <a:r>
              <a:rPr lang="es-ES" dirty="0" err="1"/>
              <a:t>Responsive</a:t>
            </a:r>
            <a:r>
              <a:rPr lang="es-ES" dirty="0"/>
              <a:t>” a fin de garantizar la adecuada visualización en múltiples computadores personales, dispositivos tableta y teléfonos inteligentes.</a:t>
            </a:r>
            <a:endParaRPr lang="ca-ES" dirty="0"/>
          </a:p>
          <a:p>
            <a:pPr lvl="1"/>
            <a:r>
              <a:rPr lang="es-ES" dirty="0"/>
              <a:t>	-El proceso de desarrollo se gestionará por medio de una determinada herramienta web para gestionar el proceso de desarrollo de software.</a:t>
            </a:r>
            <a:endParaRPr lang="ca-ES" dirty="0"/>
          </a:p>
          <a:p>
            <a:pPr lvl="1"/>
            <a:r>
              <a:rPr lang="es-ES" dirty="0"/>
              <a:t>	-Cada semana deberán producirse reportes en los cuales se muestre el esfuerzo invertido en cada uno de los componentes del nuevo sistema.</a:t>
            </a:r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43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3693" t="26044" r="27637" b="29592"/>
          <a:stretch/>
        </p:blipFill>
        <p:spPr>
          <a:xfrm>
            <a:off x="373282" y="1400962"/>
            <a:ext cx="8900720" cy="45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Web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84" y="1270000"/>
            <a:ext cx="5463967" cy="54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casos de uso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8671" r="56720" b="63389"/>
          <a:stretch/>
        </p:blipFill>
        <p:spPr>
          <a:xfrm>
            <a:off x="548937" y="1930400"/>
            <a:ext cx="8853461" cy="32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98124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Próxima semana:</a:t>
            </a:r>
          </a:p>
          <a:p>
            <a:pPr lvl="1"/>
            <a:r>
              <a:rPr lang="es-ES" dirty="0"/>
              <a:t>Solucionar dudas de la base de datos.</a:t>
            </a:r>
          </a:p>
          <a:p>
            <a:pPr lvl="1"/>
            <a:r>
              <a:rPr lang="es-ES" dirty="0"/>
              <a:t>Consultar algoritmos.</a:t>
            </a:r>
          </a:p>
          <a:p>
            <a:pPr lvl="1"/>
            <a:r>
              <a:rPr lang="es-ES" dirty="0"/>
              <a:t>Comenzar a construir la base de datos y la vista de la Web.</a:t>
            </a:r>
          </a:p>
          <a:p>
            <a:pPr lvl="1"/>
            <a:r>
              <a:rPr lang="es-ES" dirty="0"/>
              <a:t>Diseñar una encuesta para empresas.</a:t>
            </a:r>
          </a:p>
          <a:p>
            <a:endParaRPr lang="es-ES" dirty="0" smtClean="0"/>
          </a:p>
          <a:p>
            <a:r>
              <a:rPr lang="es-ES" dirty="0" smtClean="0"/>
              <a:t>Primer mes:</a:t>
            </a:r>
          </a:p>
          <a:p>
            <a:pPr lvl="1"/>
            <a:r>
              <a:rPr lang="es-ES" dirty="0" smtClean="0"/>
              <a:t>Base de datos operativa.</a:t>
            </a:r>
          </a:p>
          <a:p>
            <a:pPr lvl="1"/>
            <a:r>
              <a:rPr lang="es-ES" dirty="0" smtClean="0"/>
              <a:t>Web alojada en un host.</a:t>
            </a:r>
          </a:p>
          <a:p>
            <a:pPr lvl="1"/>
            <a:r>
              <a:rPr lang="es-ES" dirty="0" smtClean="0"/>
              <a:t>Estudio de las encuestas realizadas.</a:t>
            </a:r>
          </a:p>
          <a:p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689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5042" y="2504302"/>
            <a:ext cx="8596668" cy="1320800"/>
          </a:xfrm>
        </p:spPr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100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Compra Cooperativa</vt:lpstr>
      <vt:lpstr>Requisitos</vt:lpstr>
      <vt:lpstr>Requisitos</vt:lpstr>
      <vt:lpstr>Base de datos</vt:lpstr>
      <vt:lpstr>Diseño Web</vt:lpstr>
      <vt:lpstr>Diagrama de casos de uso</vt:lpstr>
      <vt:lpstr>Planificación</vt:lpstr>
      <vt:lpstr>Preguntas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Compra Cooperativa</dc:title>
  <dc:creator>Adrian Mengual Valenzuela</dc:creator>
  <cp:lastModifiedBy>Adrian</cp:lastModifiedBy>
  <cp:revision>5</cp:revision>
  <dcterms:created xsi:type="dcterms:W3CDTF">2017-03-06T11:23:43Z</dcterms:created>
  <dcterms:modified xsi:type="dcterms:W3CDTF">2017-03-07T23:19:35Z</dcterms:modified>
</cp:coreProperties>
</file>