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75" d="100"/>
          <a:sy n="75" d="100"/>
        </p:scale>
        <p:origin x="183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2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2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27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97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71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4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02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3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6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3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5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3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5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1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6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BDE0AC-6F42-47E4-B95D-105AEA83FCF5}" type="datetimeFigureOut">
              <a:rPr lang="es-ES" smtClean="0"/>
              <a:t>23/04/2017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69EF-DB62-41C7-9BC4-47DE9A10A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7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1010"/>
            <a:ext cx="10924674" cy="1492760"/>
          </a:xfrm>
        </p:spPr>
        <p:txBody>
          <a:bodyPr/>
          <a:lstStyle/>
          <a:p>
            <a:r>
              <a:rPr lang="es-ES" sz="8000" dirty="0" smtClean="0"/>
              <a:t>Compra Cooperativa</a:t>
            </a:r>
            <a:endParaRPr lang="es-ES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Adrián Vergara </a:t>
            </a:r>
            <a:r>
              <a:rPr lang="es-ES" dirty="0" err="1" smtClean="0"/>
              <a:t>rivero</a:t>
            </a:r>
            <a:endParaRPr lang="es-ES" dirty="0" smtClean="0"/>
          </a:p>
          <a:p>
            <a:r>
              <a:rPr lang="es-ES" dirty="0" smtClean="0"/>
              <a:t>Marc Leiva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perfil de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Envío de factura por e-mail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Introducir datos reales en la Base de Datos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Limitar el acceso a las compras a los usuarios registrados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3200" dirty="0" smtClean="0"/>
              <a:t>Documentación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611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Diseñar sistema de logros/recompensa por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el estado de compra al cumplirse la fecha límite de la venta 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Pensar ideas para video explicativo en la portada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Registrar nuevos productos en la BD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76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Diseñar sistema de logros/recompensa por usuario</a:t>
            </a:r>
          </a:p>
          <a:p>
            <a:r>
              <a:rPr lang="es-ES" sz="3200" dirty="0" smtClean="0"/>
              <a:t>Actualizar el estado de compra al cumplirse la fecha límite de la venta 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Pensar ideas para video explicativo en la portada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Registrar nuevos productos en la BD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135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Diseñar sistema de logros/recompensa por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el estado de compra al cumplirse la fecha límite de la venta </a:t>
            </a:r>
          </a:p>
          <a:p>
            <a:r>
              <a:rPr lang="es-ES" sz="3200" dirty="0" smtClean="0"/>
              <a:t>Pensar ideas para video explicativo en la portada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Registrar nuevos productos en la BD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952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Diseñar sistema de logros/recompensa por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el estado de compra al cumplirse la fecha límite de la venta 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Pensar ideas para video explicativo en la portada</a:t>
            </a:r>
          </a:p>
          <a:p>
            <a:r>
              <a:rPr lang="es-ES" sz="3200" dirty="0" smtClean="0"/>
              <a:t>Registrar nuevos productos en la BD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984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Organizar la estructura del servidor</a:t>
            </a:r>
          </a:p>
          <a:p>
            <a:r>
              <a:rPr lang="es-ES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Solucionar incompatibilidades Ajax - </a:t>
            </a:r>
            <a:r>
              <a:rPr lang="es-ES" sz="3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jQuery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por hacer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Organizar la estructura del servidor</a:t>
            </a:r>
          </a:p>
          <a:p>
            <a:r>
              <a:rPr lang="es-ES" sz="3200" dirty="0" smtClean="0"/>
              <a:t>Solucionar incompatibilidades Ajax - </a:t>
            </a:r>
            <a:r>
              <a:rPr lang="es-ES" sz="3200" dirty="0" err="1" smtClean="0"/>
              <a:t>jQuery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405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Actualizar perfil de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Envío de factura por e-mail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Introducir datos reales en la Base de Datos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Limitar el acceso a las compras a los usuarios registrados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Documentación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025" t="20912" r="18759" b="4281"/>
          <a:stretch/>
        </p:blipFill>
        <p:spPr>
          <a:xfrm>
            <a:off x="990600" y="282187"/>
            <a:ext cx="9271000" cy="63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perfil de usuario</a:t>
            </a:r>
          </a:p>
          <a:p>
            <a:r>
              <a:rPr lang="es-ES" sz="3200" dirty="0" smtClean="0"/>
              <a:t>Envío de factura por e-mail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Introducir datos reales en la Base de Datos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Limitar el acceso a las compras a los usuarios registrados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Documentación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perfil de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Envío de factura por e-mail</a:t>
            </a:r>
          </a:p>
          <a:p>
            <a:r>
              <a:rPr lang="es-ES" sz="3200" dirty="0" smtClean="0"/>
              <a:t>Introducir datos reales en la Base de Datos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Limitar el acceso a las compras a los usuarios registrados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Documentación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perfil de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Envío de factura por e-mail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Introducir datos reales en la Base de Datos</a:t>
            </a:r>
          </a:p>
          <a:p>
            <a:r>
              <a:rPr lang="es-ES" sz="3200" dirty="0" smtClean="0"/>
              <a:t>Limitar el acceso a las compras a los usuarios registrados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Documentación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390" t="19337" r="18529" b="36111"/>
          <a:stretch/>
        </p:blipFill>
        <p:spPr>
          <a:xfrm>
            <a:off x="476857" y="1270000"/>
            <a:ext cx="11296044" cy="515620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1233732">
            <a:off x="3431874" y="5320871"/>
            <a:ext cx="825919" cy="3216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3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Trabajo realizado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Actualizar perfil de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Envío de factura por e-mail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Introducir datos reales en la Base de Datos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Limitar el acceso a las compras a los usuarios registrados</a:t>
            </a:r>
          </a:p>
          <a:p>
            <a:r>
              <a:rPr lang="es-ES" sz="3200" dirty="0" smtClean="0"/>
              <a:t>Mostrar historial de pedidos de un usuario</a:t>
            </a:r>
          </a:p>
          <a:p>
            <a:r>
              <a:rPr lang="es-ES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Documentación</a:t>
            </a:r>
            <a:endParaRPr lang="es-ES" sz="3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567" t="21749" r="23980" b="4095"/>
          <a:stretch/>
        </p:blipFill>
        <p:spPr>
          <a:xfrm>
            <a:off x="2984500" y="215900"/>
            <a:ext cx="6235701" cy="64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405</Words>
  <Application>Microsoft Office PowerPoint</Application>
  <PresentationFormat>Panorámica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Compra Cooperativa</vt:lpstr>
      <vt:lpstr>Trabajo realizado </vt:lpstr>
      <vt:lpstr>Presentación de PowerPoint</vt:lpstr>
      <vt:lpstr>Trabajo realizado </vt:lpstr>
      <vt:lpstr>Trabajo realizado </vt:lpstr>
      <vt:lpstr>Trabajo realizado </vt:lpstr>
      <vt:lpstr>Presentación de PowerPoint</vt:lpstr>
      <vt:lpstr>Trabajo realizado </vt:lpstr>
      <vt:lpstr>Presentación de PowerPoint</vt:lpstr>
      <vt:lpstr>Trabajo realizado </vt:lpstr>
      <vt:lpstr>Trabajo por hacer</vt:lpstr>
      <vt:lpstr>Trabajo por hacer</vt:lpstr>
      <vt:lpstr>Trabajo por hacer</vt:lpstr>
      <vt:lpstr>Trabajo por hacer</vt:lpstr>
      <vt:lpstr>Trabajo por hacer</vt:lpstr>
      <vt:lpstr>Trabajo por hacer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 Cooperativa</dc:title>
  <dc:creator>Adri</dc:creator>
  <cp:lastModifiedBy>Adri</cp:lastModifiedBy>
  <cp:revision>7</cp:revision>
  <dcterms:created xsi:type="dcterms:W3CDTF">2017-04-22T14:23:15Z</dcterms:created>
  <dcterms:modified xsi:type="dcterms:W3CDTF">2017-04-23T13:31:37Z</dcterms:modified>
</cp:coreProperties>
</file>