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EEB0-287D-C710-E06F-4A0864024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8C5DF-05EB-D6CB-32ED-3376A41BC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F69C2-1CAD-6D22-5B9A-B480A1D3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531-C02B-45E4-9FBF-41A896D9B4F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8F11-0BDA-5CBB-E6DC-189ACDD2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24CB9-F9E7-E480-4C00-027A080A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D401-89D6-4E69-9785-BE6FB27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A792-3007-008A-8643-28EDC58E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67FE4-DFB1-6972-C0F6-BF053D309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C6422-0DDC-6B66-9D58-CBA36DB6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531-C02B-45E4-9FBF-41A896D9B4F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79B5F-C9E3-765B-1146-4CC6867C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EA3D0-4DB3-8513-A401-CB324048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D401-89D6-4E69-9785-BE6FB27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4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FD506-1099-6BBE-8E71-A4EC38590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EAB97-F61D-1ACD-A9E9-8CF65897F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AFD7-617B-83B5-5BA5-C690C48E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531-C02B-45E4-9FBF-41A896D9B4F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831C-FE21-C58B-8C3A-9003BBDF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DC517-C1C1-B066-2E33-C22A8EC5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D401-89D6-4E69-9785-BE6FB27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9121-49D4-EC0A-ADE2-0FEB484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D3B8-A840-4485-4AD3-46D6F130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88AF-390F-A0B4-8162-10C19E13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531-C02B-45E4-9FBF-41A896D9B4F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2FEC-0BE8-5C51-198B-9548B0DC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8A4F0-9FE4-E736-22C1-8ADB4459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D401-89D6-4E69-9785-BE6FB27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7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F628-10F4-997F-284A-E59E41D1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CBF46-1DFD-E5B8-EE10-07203056D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25D9-EDBC-936D-2835-1E06B3C5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531-C02B-45E4-9FBF-41A896D9B4F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E954-9739-6D23-E8EF-0D9EDF7F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00CD8-D08F-B2B6-D167-0AA331F0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D401-89D6-4E69-9785-BE6FB27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0080-F79F-C07D-7B1E-48ADC117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EBA0-1298-6055-3C9C-ABCF629F9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B0C0F-E1C4-2503-3AEF-6C5650A83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94E16-9EAC-2879-7107-BDF67D9B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531-C02B-45E4-9FBF-41A896D9B4F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06D3E-4AAB-5C0F-58CF-883A4153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EDA55-7962-D4FC-7080-732E771B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D401-89D6-4E69-9785-BE6FB27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0AA6-1A11-707A-2676-BF8473BF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4490-CDC0-B785-78CA-6622315E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67CE5-A6A3-FC75-00B0-01D9F8246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A0E24-FDDF-E736-2C26-0449858F3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955E4-B1F9-F3B7-7977-2FE429996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A6B28-8A82-C076-E7DE-215B56AA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531-C02B-45E4-9FBF-41A896D9B4F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ABBEF-8CCA-6497-93A3-E5331AF9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A3658-66BB-C422-4157-FBB3CCA8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D401-89D6-4E69-9785-BE6FB27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095D-D4A1-53F1-8CB9-0278530A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9404B-F585-3627-8A45-5D654D15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531-C02B-45E4-9FBF-41A896D9B4F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044D5-797F-DAC6-BB1E-E7F7F5DB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5538A-37ED-E9B0-ED17-33890AC9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D401-89D6-4E69-9785-BE6FB27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75DAB-EDAF-B240-CA8D-7529060C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531-C02B-45E4-9FBF-41A896D9B4F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7DA4F-F583-EC1E-896C-3BDBEEAA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E23D1-463E-7B76-F422-82FDC993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D401-89D6-4E69-9785-BE6FB27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4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CA1D-28A3-B8CB-FC3A-3E385693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CE85-AC79-FEF7-64F3-FA8870EB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EACDC-05C5-F4D2-3125-BD549C5A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F8364-2D2E-4D62-0588-2A71E688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531-C02B-45E4-9FBF-41A896D9B4F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7FF20-87B5-0771-B64D-FCB68C3F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FAD77-703C-D7F3-6F20-E8692F3B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D401-89D6-4E69-9785-BE6FB27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621D-F1BF-7EA2-F7E5-CBA1A5DC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BF3DB-DCC0-4172-E7C4-8E417EE76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6823F-1118-0074-ADBA-EA0493845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DDBA8-3009-BCEC-8848-696E0F15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531-C02B-45E4-9FBF-41A896D9B4F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C54E-4966-AFDC-D71A-FF57E7CF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F17CC-E667-6594-A7E9-D59DBD57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D401-89D6-4E69-9785-BE6FB27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3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2DE66-7EC9-E249-45BE-D494F9CE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48B4-D8B5-7B26-1BA7-C371F960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E603-F8A6-FC8F-95FB-BE62F6C1D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A531-C02B-45E4-9FBF-41A896D9B4FC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65C5-9F01-FF6F-53DF-FEFAC5825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3140-CE5E-F4B7-1795-2514A20AB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D401-89D6-4E69-9785-BE6FB27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5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DA209F6-76D8-AC6B-95B1-67C10F21C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2227" cy="6852256"/>
          </a:xfrm>
          <a:prstGeom prst="rect">
            <a:avLst/>
          </a:prstGeom>
        </p:spPr>
      </p:pic>
      <p:pic>
        <p:nvPicPr>
          <p:cNvPr id="13" name="Picture 12" descr="A red blue and yellow flag&#10;&#10;Description automatically generated">
            <a:extLst>
              <a:ext uri="{FF2B5EF4-FFF2-40B4-BE49-F238E27FC236}">
                <a16:creationId xmlns:a16="http://schemas.microsoft.com/office/drawing/2014/main" id="{C4ADF74A-3E1A-AF18-5F8E-3F90F4FA4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1271">
            <a:off x="9870139" y="2156601"/>
            <a:ext cx="2113708" cy="13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9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Moldovan</dc:creator>
  <cp:lastModifiedBy>Moldovan</cp:lastModifiedBy>
  <cp:revision>1</cp:revision>
  <dcterms:created xsi:type="dcterms:W3CDTF">2024-11-09T19:15:15Z</dcterms:created>
  <dcterms:modified xsi:type="dcterms:W3CDTF">2024-11-09T19:21:42Z</dcterms:modified>
</cp:coreProperties>
</file>