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3eb49a0-fb01-4e1e-bf96-fe2c64bbf98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0fb8f75-627b-4eb7-a103-a559a7c92c2f/5a6657889056904b0828?bookmarkGuid=e43a8d43-a1e5-4e0d-909e-bde8dcfdc018&amp;bookmarkUsage=1&amp;ctid=7bd217bd-3674-4ed9-8ddc-3a47638a59ca&amp;fromEntryPoint=export&amp;pbi_source=storytelling_addin&quot;"/>
    <we:property name="reportState" value="&quot;CONNECTED&quot;"/>
    <we:property name="reportEmbeddedTime" value="&quot;2024-10-02T12:49:52.520Z&quot;"/>
    <we:property name="creatorSessionId" value="&quot;c41f316a-c905-4666-86b7-c83c8c1a020a&quot;"/>
    <we:property name="creatorUserId" value="&quot;1003200319E37371&quot;"/>
    <we:property name="creatorTenantId" value="&quot;7bd217bd-3674-4ed9-8ddc-3a47638a59ca&quot;"/>
    <we:property name="pageDisplayName" value="&quot;CATEGORY&quot;"/>
    <we:property name="pageName" value="&quot;5a6657889056904b0828&quot;"/>
    <we:property name="reportName" value="&quot;GAME_SALES&quot;"/>
    <we:property name="isVisualContainerHeaderHidden" value="false"/>
    <we:property name="isFiltersActionButtonVisible" value="true"/>
    <we:property name="initialStateBookmark" value="&quot;H4sIAAAAAAAAA+1X32/TMBD+V1BeeKlQ0vze2zYKQmOjYhM8oAk58TUzuHawnbIy5X/nbCejHd0QUvkhxJ7i8+3u+z7fnd2bgDLdcrI+I0sIDoIjKT8uifr4KAomgRhsr16dnB6+Pnl/dng6Q7NsDZNCBwc3gSGqAfOG6Y5wGwGN7y4nAeF8Thq7WhCuYRK0oLQUhLMv4J1xy6gO+kkA1y2XitiQ54YYsGFX6I5rzB09iTEjqQ1bwTnUxltTkmVpXhRlmGZlmFRhMS3QTXsHh2yniw3t0h9LYQgTmMba4nyaxiROi3yapVUFYVJOrV0z0fAB8Lf/vVi3VpUWCZ6RFWuIkcqqUn3A9DZe3yOtukjTjJR1CDRPp1VMkzy2MRaMmyFttZ5dtwoVQx19zGPk30jFasznlFGgvRA3wbHk3dJ9zbbs57JTNbyGhdsShpk1Rlo1mnA8AAtlriTq78zPQShwxiv5+VgB5qPBQdhPbiEc0hURNVrv5j9sGgUNMcNytn9wc07MQqqlsz/rxHDa04fg/nLFtkBto7hEy4MlQqGWy1ZqZolcKBj9tooFF4qCOlq7QnjK1Fjl08kd3H/yBPrLsQvR/cNGn2E2jp00wN9vke6f1aUfOETocdxoh1tJ7r426CBhDivg3uFTB2qN+ZzTkOeJB4qOTCNQTlptC8PONTRRcLBOYK33L43LOWdCjAmtWDsx3pK/B+Z2FHRSUhoLZSTwhvDOaiM6znGsXTFOFQhH6a4Lml4ynG6+FZwVMT8eITwegV/IBpvmNqc9FqS5WBR5mESQ1GmchFmaxGH4905MJFKtfZ8jmuGmTMqaFnlJM1KkZRHGtEjtvTRgnV3XvKOABk/JiTTedNjtz5RcumjDXbxCz+/gTQKf1CF4ewUKhuoSlI2T4cyf4DbrF3eU+Imq9AuH6P56vC2C3VVgy8c64lH3vg839Ux+PEw1ZzVsX7TBEvD5YT8oMcTxaT02Bn5fUrcNrmp2V+cR0ay2pdnb0nwh8O2BkM6B+yF3+uMQtoqDgVZ/z5jcaJH9DgKHO0oWUUTKsEqhhqqEPKqyP986D12du7snD1MaFRFN8AmWLPI6K//p7tm8mP430O9toK1HgfvbLYzsjG5JDXMiYIdA7jFB7Qk8yND9DPIS4Zmwiv+UJH3/FSrYzBGnDQAA&quot;"/>
    <we:property name="bookmark" value="&quot;H4sIAAAAAAAAA+1XTW/cNhD9K4UuuSwCafXtW+w4QdDWWNRGcgh8oMiRzIRLqiS19dbQf8+QlLa77tpBgG1TFPFJHI5n3hu+GXIfIsZNL8j2iqwhOovOlfq8JvrzT0m0iGSwkQqKuM1o0hZpES/rJIcSd1VvuZImOnuILNEd2PfcDES4QGj8eLuIiBAr0rlVS4SBRdSDNkoSwf+E4IxbVg8wLiK474XSxIW8tsSCC7tBd1wjhORlihkJtXwD10BtsOakKPKyquo4L+o4a+JqWaGbCQ4e2VEXF9qnv1DSEi4xjbOl5TJPSZpX5bLImwbirF46u+GyExPgv/73Ztu74vRI8IpseEes0q4qzSdM7+KNI9KiVZ4XpKYxsDJfNinLytTFaLmwU9pme3nfa6wY1jHEvED+ndKcYj5fGQ0mFOIhulBiWPuvywP7tRo0hd+g9VvScrvFSJvOEIEH4KCstML6e/NbkBq88U79caEB87HoLB4XOwiv2IZIitbH+V91nYaO2Gl5eXpwK0Fsq/Ta298Mcjrt5XNw//GKHYA6RHGLlmclwoCqda8Md0RuNMx+B2LBhWagz7deCK+5nlW+XDzC/T1PYLyduxDdP+31GWYT2EkT/NOK9PSsbsPAIdLM48Z43FoJ/7VHBwkL2IAIDr8PoLeYzztNeV4GoOjIDQIVpDdOGG6uoYmBh/UzbM3pS+NzrriUc0JXrKMYd+SfgHkYBZ20UtZBmQm8J2JwtZGDEDjW7rhgGqSn9NgFTb9wnG6hFbwVMb+YIbyYgd+oDptml9MdC9Js26qMswQymqdZXORZGsf/3YmJRJpt6HNEM12YWU1ZVdasIFVeV3HKqtzdSxPWy3sqBgZoCJR8keabDrv9jVZrH226kjfo+Td4iygk9Qg+3IGGSV2S8XkyXIUTPGT97lElvkGVYeERPa3HnQiOq8DJxzniUY+hD/frmX19mBrBKRxetNEa8PnhPhixxPPpAzYOYV8xvw1eNcfVeU4Mp06ao5PmO4lvD4R0DSIMuV+/HsKpOJpojU+Myb0WOe0g8LiTrE0SUsdNDhSaGsqkKb5/6zx3dR7vnjLOWVIlLMMnWNaWtKj/192zfzH9aKB/t4EOHgX+73hh1GBNTyisiIQjBfKPCeZO4FmG/mfQjuI4fgErxOcYfg0AAA==&quot;"/>
    <we:property name="datasetId" value="&quot;c8e6bf5e-3236-4330-96cf-c1a6b5ce52c8&quot;"/>
    <we:property name="embedUrl" value="&quot;/reportEmbed?reportId=80fb8f75-627b-4eb7-a103-a559a7c92c2f&amp;config=eyJjbHVzdGVyVXJsIjoiaHR0cHM6Ly9XQUJJLVdFU1QtRVVST1BF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Adrian</cp:lastModifiedBy>
  <cp:revision>3</cp:revision>
  <dcterms:created xsi:type="dcterms:W3CDTF">2018-06-07T21:39:02Z</dcterms:created>
  <dcterms:modified xsi:type="dcterms:W3CDTF">2024-10-02T12:50:34Z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