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3" r:id="rId5"/>
    <p:sldId id="260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B1BC2-52E2-483D-868E-CDA37E018067}" v="1" dt="2022-08-31T07:25:37.804"/>
    <p1510:client id="{11A3578B-BCAC-4C57-A2A2-EDF6BD4BB2E0}" v="8" dt="2022-08-31T08:52:38.855"/>
    <p1510:client id="{1A132FE4-5CC0-DD88-9FFF-7E7BFC143621}" v="150" dt="2022-08-31T04:03:17.357"/>
    <p1510:client id="{1A53CEEF-DD52-44BC-A04F-44B1B4F3F8AC}" v="393" dt="2022-08-31T08:50:58.161"/>
    <p1510:client id="{29BF6283-4B60-4E72-BC4F-560D6C6B9E25}" v="30" dt="2022-08-31T07:23:30.992"/>
    <p1510:client id="{7E35675B-7347-79BE-7267-C6B7C7C8C87E}" v="34" dt="2022-08-31T15:15:14.272"/>
    <p1510:client id="{7EE900A2-1406-4DD4-91F0-0FFD09CB1034}" v="23" dt="2022-08-31T04:33:53.581"/>
    <p1510:client id="{D7C0F585-68FF-5941-A57B-E7A9B1D845F5}" v="1" dt="2022-08-31T03:29:54.854"/>
    <p1510:client id="{E740F6AB-7454-4347-AA39-F8B7E04A5958}" v="1" dt="2022-08-31T03:03:14.519"/>
    <p1510:client id="{F7358A65-87B2-48F1-8896-B3B71ABDCCA1}" v="27" dt="2022-08-30T21:14:40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ADRIAN MORA VELETA" userId="S::l17550838@chihuahua2.tecnm.mx::4ddeac0e-746b-4db0-b029-93e1969bbd94" providerId="AD" clId="Web-{29BF6283-4B60-4E72-BC4F-560D6C6B9E25}"/>
    <pc:docChg chg="modSld">
      <pc:chgData name="JESUS ADRIAN MORA VELETA" userId="S::l17550838@chihuahua2.tecnm.mx::4ddeac0e-746b-4db0-b029-93e1969bbd94" providerId="AD" clId="Web-{29BF6283-4B60-4E72-BC4F-560D6C6B9E25}" dt="2022-08-31T07:23:30.992" v="28" actId="1076"/>
      <pc:docMkLst>
        <pc:docMk/>
      </pc:docMkLst>
      <pc:sldChg chg="addSp modSp">
        <pc:chgData name="JESUS ADRIAN MORA VELETA" userId="S::l17550838@chihuahua2.tecnm.mx::4ddeac0e-746b-4db0-b029-93e1969bbd94" providerId="AD" clId="Web-{29BF6283-4B60-4E72-BC4F-560D6C6B9E25}" dt="2022-08-31T07:20:40.316" v="7" actId="1076"/>
        <pc:sldMkLst>
          <pc:docMk/>
          <pc:sldMk cId="1194440229" sldId="256"/>
        </pc:sldMkLst>
        <pc:picChg chg="add mod">
          <ac:chgData name="JESUS ADRIAN MORA VELETA" userId="S::l17550838@chihuahua2.tecnm.mx::4ddeac0e-746b-4db0-b029-93e1969bbd94" providerId="AD" clId="Web-{29BF6283-4B60-4E72-BC4F-560D6C6B9E25}" dt="2022-08-31T07:19:32.955" v="3" actId="1076"/>
          <ac:picMkLst>
            <pc:docMk/>
            <pc:sldMk cId="1194440229" sldId="256"/>
            <ac:picMk id="4" creationId="{EF7FBAC5-4701-8F9B-102C-8291EC6BE99C}"/>
          </ac:picMkLst>
        </pc:picChg>
        <pc:picChg chg="add mod">
          <ac:chgData name="JESUS ADRIAN MORA VELETA" userId="S::l17550838@chihuahua2.tecnm.mx::4ddeac0e-746b-4db0-b029-93e1969bbd94" providerId="AD" clId="Web-{29BF6283-4B60-4E72-BC4F-560D6C6B9E25}" dt="2022-08-31T07:20:40.316" v="7" actId="1076"/>
          <ac:picMkLst>
            <pc:docMk/>
            <pc:sldMk cId="1194440229" sldId="256"/>
            <ac:picMk id="5" creationId="{1FB3831A-7A0F-C59C-E2B8-38C04B82E60D}"/>
          </ac:picMkLst>
        </pc:picChg>
      </pc:sldChg>
      <pc:sldChg chg="addSp delSp modSp">
        <pc:chgData name="JESUS ADRIAN MORA VELETA" userId="S::l17550838@chihuahua2.tecnm.mx::4ddeac0e-746b-4db0-b029-93e1969bbd94" providerId="AD" clId="Web-{29BF6283-4B60-4E72-BC4F-560D6C6B9E25}" dt="2022-08-31T07:23:30.992" v="28" actId="1076"/>
        <pc:sldMkLst>
          <pc:docMk/>
          <pc:sldMk cId="1382251572" sldId="259"/>
        </pc:sldMkLst>
        <pc:spChg chg="del">
          <ac:chgData name="JESUS ADRIAN MORA VELETA" userId="S::l17550838@chihuahua2.tecnm.mx::4ddeac0e-746b-4db0-b029-93e1969bbd94" providerId="AD" clId="Web-{29BF6283-4B60-4E72-BC4F-560D6C6B9E25}" dt="2022-08-31T07:22:51.444" v="14"/>
          <ac:spMkLst>
            <pc:docMk/>
            <pc:sldMk cId="1382251572" sldId="259"/>
            <ac:spMk id="2" creationId="{BE7695FC-F854-07C9-CA43-FF30BF91A6D2}"/>
          </ac:spMkLst>
        </pc:spChg>
        <pc:spChg chg="mod">
          <ac:chgData name="JESUS ADRIAN MORA VELETA" userId="S::l17550838@chihuahua2.tecnm.mx::4ddeac0e-746b-4db0-b029-93e1969bbd94" providerId="AD" clId="Web-{29BF6283-4B60-4E72-BC4F-560D6C6B9E25}" dt="2022-08-31T07:23:24.991" v="25" actId="1076"/>
          <ac:spMkLst>
            <pc:docMk/>
            <pc:sldMk cId="1382251572" sldId="259"/>
            <ac:spMk id="3" creationId="{6FBFD2E2-E9CC-A8E3-61EF-1E5316921386}"/>
          </ac:spMkLst>
        </pc:spChg>
        <pc:picChg chg="add mod">
          <ac:chgData name="JESUS ADRIAN MORA VELETA" userId="S::l17550838@chihuahua2.tecnm.mx::4ddeac0e-746b-4db0-b029-93e1969bbd94" providerId="AD" clId="Web-{29BF6283-4B60-4E72-BC4F-560D6C6B9E25}" dt="2022-08-31T07:23:30.992" v="28" actId="1076"/>
          <ac:picMkLst>
            <pc:docMk/>
            <pc:sldMk cId="1382251572" sldId="259"/>
            <ac:picMk id="4" creationId="{99392097-9A92-3C4D-06FE-41726D4FB345}"/>
          </ac:picMkLst>
        </pc:picChg>
      </pc:sldChg>
    </pc:docChg>
  </pc:docChgLst>
  <pc:docChgLst>
    <pc:chgData name="Guest User" userId="S::urn:spo:anon#bd4448df95bab240a5d2538e15a3533548bda11878a32059cb44e8d8676f453c::" providerId="AD" clId="Web-{7E35675B-7347-79BE-7267-C6B7C7C8C87E}"/>
    <pc:docChg chg="modSld">
      <pc:chgData name="Guest User" userId="S::urn:spo:anon#bd4448df95bab240a5d2538e15a3533548bda11878a32059cb44e8d8676f453c::" providerId="AD" clId="Web-{7E35675B-7347-79BE-7267-C6B7C7C8C87E}" dt="2022-08-31T15:15:14.272" v="33" actId="20577"/>
      <pc:docMkLst>
        <pc:docMk/>
      </pc:docMkLst>
      <pc:sldChg chg="modSp">
        <pc:chgData name="Guest User" userId="S::urn:spo:anon#bd4448df95bab240a5d2538e15a3533548bda11878a32059cb44e8d8676f453c::" providerId="AD" clId="Web-{7E35675B-7347-79BE-7267-C6B7C7C8C87E}" dt="2022-08-31T15:15:14.272" v="33" actId="20577"/>
        <pc:sldMkLst>
          <pc:docMk/>
          <pc:sldMk cId="1092468989" sldId="261"/>
        </pc:sldMkLst>
        <pc:spChg chg="mod">
          <ac:chgData name="Guest User" userId="S::urn:spo:anon#bd4448df95bab240a5d2538e15a3533548bda11878a32059cb44e8d8676f453c::" providerId="AD" clId="Web-{7E35675B-7347-79BE-7267-C6B7C7C8C87E}" dt="2022-08-31T15:15:14.272" v="33" actId="20577"/>
          <ac:spMkLst>
            <pc:docMk/>
            <pc:sldMk cId="1092468989" sldId="261"/>
            <ac:spMk id="3" creationId="{8D98D92A-E727-7FD3-2943-AE8632065B27}"/>
          </ac:spMkLst>
        </pc:spChg>
      </pc:sldChg>
      <pc:sldChg chg="modSp">
        <pc:chgData name="Guest User" userId="S::urn:spo:anon#bd4448df95bab240a5d2538e15a3533548bda11878a32059cb44e8d8676f453c::" providerId="AD" clId="Web-{7E35675B-7347-79BE-7267-C6B7C7C8C87E}" dt="2022-08-31T15:12:58.049" v="1" actId="20577"/>
        <pc:sldMkLst>
          <pc:docMk/>
          <pc:sldMk cId="1646547855" sldId="263"/>
        </pc:sldMkLst>
        <pc:spChg chg="mod">
          <ac:chgData name="Guest User" userId="S::urn:spo:anon#bd4448df95bab240a5d2538e15a3533548bda11878a32059cb44e8d8676f453c::" providerId="AD" clId="Web-{7E35675B-7347-79BE-7267-C6B7C7C8C87E}" dt="2022-08-31T15:12:58.049" v="1" actId="20577"/>
          <ac:spMkLst>
            <pc:docMk/>
            <pc:sldMk cId="1646547855" sldId="263"/>
            <ac:spMk id="3" creationId="{5A81252E-C782-4607-46FE-643DE0CC4360}"/>
          </ac:spMkLst>
        </pc:spChg>
      </pc:sldChg>
    </pc:docChg>
  </pc:docChgLst>
  <pc:docChgLst>
    <pc:chgData clId="Web-{1A132FE4-5CC0-DD88-9FFF-7E7BFC143621}"/>
    <pc:docChg chg="modSld">
      <pc:chgData name="" userId="" providerId="" clId="Web-{1A132FE4-5CC0-DD88-9FFF-7E7BFC143621}" dt="2022-08-31T03:33:56.057" v="5" actId="20577"/>
      <pc:docMkLst>
        <pc:docMk/>
      </pc:docMkLst>
      <pc:sldChg chg="modSp">
        <pc:chgData name="" userId="" providerId="" clId="Web-{1A132FE4-5CC0-DD88-9FFF-7E7BFC143621}" dt="2022-08-31T03:33:56.057" v="5" actId="20577"/>
        <pc:sldMkLst>
          <pc:docMk/>
          <pc:sldMk cId="2246042099" sldId="257"/>
        </pc:sldMkLst>
        <pc:spChg chg="mod">
          <ac:chgData name="" userId="" providerId="" clId="Web-{1A132FE4-5CC0-DD88-9FFF-7E7BFC143621}" dt="2022-08-31T03:33:56.057" v="5" actId="20577"/>
          <ac:spMkLst>
            <pc:docMk/>
            <pc:sldMk cId="2246042099" sldId="257"/>
            <ac:spMk id="3" creationId="{6FBFD2E2-E9CC-A8E3-61EF-1E5316921386}"/>
          </ac:spMkLst>
        </pc:spChg>
      </pc:sldChg>
    </pc:docChg>
  </pc:docChgLst>
  <pc:docChgLst>
    <pc:chgData name="Guest User" userId="S::urn:spo:anon#bd4448df95bab240a5d2538e15a3533548bda11878a32059cb44e8d8676f453c::" providerId="AD" clId="Web-{D7C0F585-68FF-5941-A57B-E7A9B1D845F5}"/>
    <pc:docChg chg="modSld">
      <pc:chgData name="Guest User" userId="S::urn:spo:anon#bd4448df95bab240a5d2538e15a3533548bda11878a32059cb44e8d8676f453c::" providerId="AD" clId="Web-{D7C0F585-68FF-5941-A57B-E7A9B1D845F5}" dt="2022-08-31T03:29:54.854" v="0" actId="20577"/>
      <pc:docMkLst>
        <pc:docMk/>
      </pc:docMkLst>
      <pc:sldChg chg="modSp">
        <pc:chgData name="Guest User" userId="S::urn:spo:anon#bd4448df95bab240a5d2538e15a3533548bda11878a32059cb44e8d8676f453c::" providerId="AD" clId="Web-{D7C0F585-68FF-5941-A57B-E7A9B1D845F5}" dt="2022-08-31T03:29:54.854" v="0" actId="20577"/>
        <pc:sldMkLst>
          <pc:docMk/>
          <pc:sldMk cId="2246042099" sldId="257"/>
        </pc:sldMkLst>
        <pc:spChg chg="mod">
          <ac:chgData name="Guest User" userId="S::urn:spo:anon#bd4448df95bab240a5d2538e15a3533548bda11878a32059cb44e8d8676f453c::" providerId="AD" clId="Web-{D7C0F585-68FF-5941-A57B-E7A9B1D845F5}" dt="2022-08-31T03:29:54.854" v="0" actId="20577"/>
          <ac:spMkLst>
            <pc:docMk/>
            <pc:sldMk cId="2246042099" sldId="257"/>
            <ac:spMk id="3" creationId="{6FBFD2E2-E9CC-A8E3-61EF-1E5316921386}"/>
          </ac:spMkLst>
        </pc:spChg>
      </pc:sldChg>
    </pc:docChg>
  </pc:docChgLst>
  <pc:docChgLst>
    <pc:chgData name="JOEL ENRIQUE ORTEGA TORRES" userId="S::l19550367@chihuahua2.tecnm.mx::fb93fbb3-b638-468c-81a8-b812e9846edb" providerId="AD" clId="Web-{7EE900A2-1406-4DD4-91F0-0FFD09CB1034}"/>
    <pc:docChg chg="modSld">
      <pc:chgData name="JOEL ENRIQUE ORTEGA TORRES" userId="S::l19550367@chihuahua2.tecnm.mx::fb93fbb3-b638-468c-81a8-b812e9846edb" providerId="AD" clId="Web-{7EE900A2-1406-4DD4-91F0-0FFD09CB1034}" dt="2022-08-31T04:33:52.956" v="22" actId="20577"/>
      <pc:docMkLst>
        <pc:docMk/>
      </pc:docMkLst>
      <pc:sldChg chg="modSp">
        <pc:chgData name="JOEL ENRIQUE ORTEGA TORRES" userId="S::l19550367@chihuahua2.tecnm.mx::fb93fbb3-b638-468c-81a8-b812e9846edb" providerId="AD" clId="Web-{7EE900A2-1406-4DD4-91F0-0FFD09CB1034}" dt="2022-08-31T04:33:52.956" v="22" actId="20577"/>
        <pc:sldMkLst>
          <pc:docMk/>
          <pc:sldMk cId="1194440229" sldId="256"/>
        </pc:sldMkLst>
        <pc:spChg chg="mod">
          <ac:chgData name="JOEL ENRIQUE ORTEGA TORRES" userId="S::l19550367@chihuahua2.tecnm.mx::fb93fbb3-b638-468c-81a8-b812e9846edb" providerId="AD" clId="Web-{7EE900A2-1406-4DD4-91F0-0FFD09CB1034}" dt="2022-08-31T04:33:52.956" v="22" actId="20577"/>
          <ac:spMkLst>
            <pc:docMk/>
            <pc:sldMk cId="1194440229" sldId="256"/>
            <ac:spMk id="3" creationId="{00000000-0000-0000-0000-000000000000}"/>
          </ac:spMkLst>
        </pc:spChg>
      </pc:sldChg>
    </pc:docChg>
  </pc:docChgLst>
  <pc:docChgLst>
    <pc:chgData name="Guest User" userId="S::urn:spo:anon#bd4448df95bab240a5d2538e15a3533548bda11878a32059cb44e8d8676f453c::" providerId="AD" clId="Web-{E740F6AB-7454-4347-AA39-F8B7E04A5958}"/>
    <pc:docChg chg="addSld">
      <pc:chgData name="Guest User" userId="S::urn:spo:anon#bd4448df95bab240a5d2538e15a3533548bda11878a32059cb44e8d8676f453c::" providerId="AD" clId="Web-{E740F6AB-7454-4347-AA39-F8B7E04A5958}" dt="2022-08-31T03:03:14.519" v="0"/>
      <pc:docMkLst>
        <pc:docMk/>
      </pc:docMkLst>
      <pc:sldChg chg="new">
        <pc:chgData name="Guest User" userId="S::urn:spo:anon#bd4448df95bab240a5d2538e15a3533548bda11878a32059cb44e8d8676f453c::" providerId="AD" clId="Web-{E740F6AB-7454-4347-AA39-F8B7E04A5958}" dt="2022-08-31T03:03:14.519" v="0"/>
        <pc:sldMkLst>
          <pc:docMk/>
          <pc:sldMk cId="2246042099" sldId="257"/>
        </pc:sldMkLst>
      </pc:sldChg>
    </pc:docChg>
  </pc:docChgLst>
  <pc:docChgLst>
    <pc:chgData name="Guest User" userId="S::urn:spo:anon#bd4448df95bab240a5d2538e15a3533548bda11878a32059cb44e8d8676f453c::" providerId="AD" clId="Web-{1A132FE4-5CC0-DD88-9FFF-7E7BFC143621}"/>
    <pc:docChg chg="addSld delSld modSld">
      <pc:chgData name="Guest User" userId="S::urn:spo:anon#bd4448df95bab240a5d2538e15a3533548bda11878a32059cb44e8d8676f453c::" providerId="AD" clId="Web-{1A132FE4-5CC0-DD88-9FFF-7E7BFC143621}" dt="2022-08-31T04:03:17.357" v="141" actId="20577"/>
      <pc:docMkLst>
        <pc:docMk/>
      </pc:docMkLst>
      <pc:sldChg chg="modSp">
        <pc:chgData name="Guest User" userId="S::urn:spo:anon#bd4448df95bab240a5d2538e15a3533548bda11878a32059cb44e8d8676f453c::" providerId="AD" clId="Web-{1A132FE4-5CC0-DD88-9FFF-7E7BFC143621}" dt="2022-08-31T03:35:41.419" v="35" actId="20577"/>
        <pc:sldMkLst>
          <pc:docMk/>
          <pc:sldMk cId="1194440229" sldId="256"/>
        </pc:sldMkLst>
        <pc:spChg chg="mod">
          <ac:chgData name="Guest User" userId="S::urn:spo:anon#bd4448df95bab240a5d2538e15a3533548bda11878a32059cb44e8d8676f453c::" providerId="AD" clId="Web-{1A132FE4-5CC0-DD88-9FFF-7E7BFC143621}" dt="2022-08-31T03:35:41.419" v="35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Guest User" userId="S::urn:spo:anon#bd4448df95bab240a5d2538e15a3533548bda11878a32059cb44e8d8676f453c::" providerId="AD" clId="Web-{1A132FE4-5CC0-DD88-9FFF-7E7BFC143621}" dt="2022-08-31T03:45:21.795" v="127" actId="20577"/>
        <pc:sldMkLst>
          <pc:docMk/>
          <pc:sldMk cId="2246042099" sldId="257"/>
        </pc:sldMkLst>
        <pc:spChg chg="mod">
          <ac:chgData name="Guest User" userId="S::urn:spo:anon#bd4448df95bab240a5d2538e15a3533548bda11878a32059cb44e8d8676f453c::" providerId="AD" clId="Web-{1A132FE4-5CC0-DD88-9FFF-7E7BFC143621}" dt="2022-08-31T03:44:33.341" v="88" actId="20577"/>
          <ac:spMkLst>
            <pc:docMk/>
            <pc:sldMk cId="2246042099" sldId="257"/>
            <ac:spMk id="2" creationId="{BE7695FC-F854-07C9-CA43-FF30BF91A6D2}"/>
          </ac:spMkLst>
        </pc:spChg>
        <pc:spChg chg="mod">
          <ac:chgData name="Guest User" userId="S::urn:spo:anon#bd4448df95bab240a5d2538e15a3533548bda11878a32059cb44e8d8676f453c::" providerId="AD" clId="Web-{1A132FE4-5CC0-DD88-9FFF-7E7BFC143621}" dt="2022-08-31T03:45:21.795" v="127" actId="20577"/>
          <ac:spMkLst>
            <pc:docMk/>
            <pc:sldMk cId="2246042099" sldId="257"/>
            <ac:spMk id="3" creationId="{6FBFD2E2-E9CC-A8E3-61EF-1E5316921386}"/>
          </ac:spMkLst>
        </pc:spChg>
      </pc:sldChg>
      <pc:sldChg chg="new del">
        <pc:chgData name="Guest User" userId="S::urn:spo:anon#bd4448df95bab240a5d2538e15a3533548bda11878a32059cb44e8d8676f453c::" providerId="AD" clId="Web-{1A132FE4-5CC0-DD88-9FFF-7E7BFC143621}" dt="2022-08-31T03:44:00.199" v="59"/>
        <pc:sldMkLst>
          <pc:docMk/>
          <pc:sldMk cId="2567683377" sldId="258"/>
        </pc:sldMkLst>
      </pc:sldChg>
      <pc:sldChg chg="modSp add replId">
        <pc:chgData name="Guest User" userId="S::urn:spo:anon#bd4448df95bab240a5d2538e15a3533548bda11878a32059cb44e8d8676f453c::" providerId="AD" clId="Web-{1A132FE4-5CC0-DD88-9FFF-7E7BFC143621}" dt="2022-08-31T03:55:11.140" v="138" actId="20577"/>
        <pc:sldMkLst>
          <pc:docMk/>
          <pc:sldMk cId="3718309667" sldId="258"/>
        </pc:sldMkLst>
        <pc:spChg chg="mod">
          <ac:chgData name="Guest User" userId="S::urn:spo:anon#bd4448df95bab240a5d2538e15a3533548bda11878a32059cb44e8d8676f453c::" providerId="AD" clId="Web-{1A132FE4-5CC0-DD88-9FFF-7E7BFC143621}" dt="2022-08-31T03:44:52.982" v="108" actId="20577"/>
          <ac:spMkLst>
            <pc:docMk/>
            <pc:sldMk cId="3718309667" sldId="258"/>
            <ac:spMk id="2" creationId="{BE7695FC-F854-07C9-CA43-FF30BF91A6D2}"/>
          </ac:spMkLst>
        </pc:spChg>
        <pc:spChg chg="mod">
          <ac:chgData name="Guest User" userId="S::urn:spo:anon#bd4448df95bab240a5d2538e15a3533548bda11878a32059cb44e8d8676f453c::" providerId="AD" clId="Web-{1A132FE4-5CC0-DD88-9FFF-7E7BFC143621}" dt="2022-08-31T03:55:11.140" v="138" actId="20577"/>
          <ac:spMkLst>
            <pc:docMk/>
            <pc:sldMk cId="3718309667" sldId="258"/>
            <ac:spMk id="3" creationId="{6FBFD2E2-E9CC-A8E3-61EF-1E5316921386}"/>
          </ac:spMkLst>
        </pc:spChg>
      </pc:sldChg>
      <pc:sldChg chg="modSp add replId">
        <pc:chgData name="Guest User" userId="S::urn:spo:anon#bd4448df95bab240a5d2538e15a3533548bda11878a32059cb44e8d8676f453c::" providerId="AD" clId="Web-{1A132FE4-5CC0-DD88-9FFF-7E7BFC143621}" dt="2022-08-31T04:03:17.357" v="141" actId="20577"/>
        <pc:sldMkLst>
          <pc:docMk/>
          <pc:sldMk cId="1382251572" sldId="259"/>
        </pc:sldMkLst>
        <pc:spChg chg="mod">
          <ac:chgData name="Guest User" userId="S::urn:spo:anon#bd4448df95bab240a5d2538e15a3533548bda11878a32059cb44e8d8676f453c::" providerId="AD" clId="Web-{1A132FE4-5CC0-DD88-9FFF-7E7BFC143621}" dt="2022-08-31T04:03:17.357" v="141" actId="20577"/>
          <ac:spMkLst>
            <pc:docMk/>
            <pc:sldMk cId="1382251572" sldId="259"/>
            <ac:spMk id="2" creationId="{BE7695FC-F854-07C9-CA43-FF30BF91A6D2}"/>
          </ac:spMkLst>
        </pc:spChg>
        <pc:spChg chg="mod">
          <ac:chgData name="Guest User" userId="S::urn:spo:anon#bd4448df95bab240a5d2538e15a3533548bda11878a32059cb44e8d8676f453c::" providerId="AD" clId="Web-{1A132FE4-5CC0-DD88-9FFF-7E7BFC143621}" dt="2022-08-31T04:03:12.685" v="140" actId="20577"/>
          <ac:spMkLst>
            <pc:docMk/>
            <pc:sldMk cId="1382251572" sldId="259"/>
            <ac:spMk id="3" creationId="{6FBFD2E2-E9CC-A8E3-61EF-1E5316921386}"/>
          </ac:spMkLst>
        </pc:spChg>
      </pc:sldChg>
    </pc:docChg>
  </pc:docChgLst>
  <pc:docChgLst>
    <pc:chgData name="JESUS ADRIAN MORA VELETA" userId="S::l17550838@chihuahua2.tecnm.mx::4ddeac0e-746b-4db0-b029-93e1969bbd94" providerId="AD" clId="Web-{012B1BC2-52E2-483D-868E-CDA37E018067}"/>
    <pc:docChg chg="addSld">
      <pc:chgData name="JESUS ADRIAN MORA VELETA" userId="S::l17550838@chihuahua2.tecnm.mx::4ddeac0e-746b-4db0-b029-93e1969bbd94" providerId="AD" clId="Web-{012B1BC2-52E2-483D-868E-CDA37E018067}" dt="2022-08-31T07:25:37.804" v="0"/>
      <pc:docMkLst>
        <pc:docMk/>
      </pc:docMkLst>
      <pc:sldChg chg="new">
        <pc:chgData name="JESUS ADRIAN MORA VELETA" userId="S::l17550838@chihuahua2.tecnm.mx::4ddeac0e-746b-4db0-b029-93e1969bbd94" providerId="AD" clId="Web-{012B1BC2-52E2-483D-868E-CDA37E018067}" dt="2022-08-31T07:25:37.804" v="0"/>
        <pc:sldMkLst>
          <pc:docMk/>
          <pc:sldMk cId="162152630" sldId="260"/>
        </pc:sldMkLst>
      </pc:sldChg>
    </pc:docChg>
  </pc:docChgLst>
  <pc:docChgLst>
    <pc:chgData name="JESUS ADRIAN MORA VELETA" userId="S::l17550838@chihuahua2.tecnm.mx::4ddeac0e-746b-4db0-b029-93e1969bbd94" providerId="AD" clId="Web-{11A3578B-BCAC-4C57-A2A2-EDF6BD4BB2E0}"/>
    <pc:docChg chg="modSld">
      <pc:chgData name="JESUS ADRIAN MORA VELETA" userId="S::l17550838@chihuahua2.tecnm.mx::4ddeac0e-746b-4db0-b029-93e1969bbd94" providerId="AD" clId="Web-{11A3578B-BCAC-4C57-A2A2-EDF6BD4BB2E0}" dt="2022-08-31T08:52:38.855" v="7" actId="14100"/>
      <pc:docMkLst>
        <pc:docMk/>
      </pc:docMkLst>
      <pc:sldChg chg="addSp delSp modSp mod setBg">
        <pc:chgData name="JESUS ADRIAN MORA VELETA" userId="S::l17550838@chihuahua2.tecnm.mx::4ddeac0e-746b-4db0-b029-93e1969bbd94" providerId="AD" clId="Web-{11A3578B-BCAC-4C57-A2A2-EDF6BD4BB2E0}" dt="2022-08-31T08:52:38.855" v="7" actId="14100"/>
        <pc:sldMkLst>
          <pc:docMk/>
          <pc:sldMk cId="121116617" sldId="265"/>
        </pc:sldMkLst>
        <pc:spChg chg="mod">
          <ac:chgData name="JESUS ADRIAN MORA VELETA" userId="S::l17550838@chihuahua2.tecnm.mx::4ddeac0e-746b-4db0-b029-93e1969bbd94" providerId="AD" clId="Web-{11A3578B-BCAC-4C57-A2A2-EDF6BD4BB2E0}" dt="2022-08-31T08:52:24.823" v="5"/>
          <ac:spMkLst>
            <pc:docMk/>
            <pc:sldMk cId="121116617" sldId="265"/>
            <ac:spMk id="2" creationId="{213CA8DD-E463-BE85-89F0-35C08C3F307C}"/>
          </ac:spMkLst>
        </pc:spChg>
        <pc:spChg chg="add del mod">
          <ac:chgData name="JESUS ADRIAN MORA VELETA" userId="S::l17550838@chihuahua2.tecnm.mx::4ddeac0e-746b-4db0-b029-93e1969bbd94" providerId="AD" clId="Web-{11A3578B-BCAC-4C57-A2A2-EDF6BD4BB2E0}" dt="2022-08-31T08:52:20.416" v="3"/>
          <ac:spMkLst>
            <pc:docMk/>
            <pc:sldMk cId="121116617" sldId="265"/>
            <ac:spMk id="4" creationId="{C8B44629-E58E-A6D9-8120-E42E49040FDE}"/>
          </ac:spMkLst>
        </pc:spChg>
        <pc:spChg chg="add">
          <ac:chgData name="JESUS ADRIAN MORA VELETA" userId="S::l17550838@chihuahua2.tecnm.mx::4ddeac0e-746b-4db0-b029-93e1969bbd94" providerId="AD" clId="Web-{11A3578B-BCAC-4C57-A2A2-EDF6BD4BB2E0}" dt="2022-08-31T08:52:24.823" v="5"/>
          <ac:spMkLst>
            <pc:docMk/>
            <pc:sldMk cId="121116617" sldId="265"/>
            <ac:spMk id="10" creationId="{419501C6-F015-4273-AF88-E0F6C853899F}"/>
          </ac:spMkLst>
        </pc:spChg>
        <pc:spChg chg="add">
          <ac:chgData name="JESUS ADRIAN MORA VELETA" userId="S::l17550838@chihuahua2.tecnm.mx::4ddeac0e-746b-4db0-b029-93e1969bbd94" providerId="AD" clId="Web-{11A3578B-BCAC-4C57-A2A2-EDF6BD4BB2E0}" dt="2022-08-31T08:52:24.823" v="5"/>
          <ac:spMkLst>
            <pc:docMk/>
            <pc:sldMk cId="121116617" sldId="265"/>
            <ac:spMk id="12" creationId="{CA677DB7-5829-45BD-9754-5EC484CC4253}"/>
          </ac:spMkLst>
        </pc:spChg>
        <pc:picChg chg="add mod ord">
          <ac:chgData name="JESUS ADRIAN MORA VELETA" userId="S::l17550838@chihuahua2.tecnm.mx::4ddeac0e-746b-4db0-b029-93e1969bbd94" providerId="AD" clId="Web-{11A3578B-BCAC-4C57-A2A2-EDF6BD4BB2E0}" dt="2022-08-31T08:52:38.855" v="7" actId="14100"/>
          <ac:picMkLst>
            <pc:docMk/>
            <pc:sldMk cId="121116617" sldId="265"/>
            <ac:picMk id="5" creationId="{ABD4E94D-9E71-49AD-CB76-117C8CCDD1BA}"/>
          </ac:picMkLst>
        </pc:picChg>
        <pc:picChg chg="del">
          <ac:chgData name="JESUS ADRIAN MORA VELETA" userId="S::l17550838@chihuahua2.tecnm.mx::4ddeac0e-746b-4db0-b029-93e1969bbd94" providerId="AD" clId="Web-{11A3578B-BCAC-4C57-A2A2-EDF6BD4BB2E0}" dt="2022-08-31T08:52:18.744" v="2"/>
          <ac:picMkLst>
            <pc:docMk/>
            <pc:sldMk cId="121116617" sldId="265"/>
            <ac:picMk id="7" creationId="{C571995E-88D6-78AB-EE1F-CD4D8493EC4B}"/>
          </ac:picMkLst>
        </pc:picChg>
      </pc:sldChg>
    </pc:docChg>
  </pc:docChgLst>
  <pc:docChgLst>
    <pc:chgData name="JESUS ADRIAN MORA VELETA" userId="S::l17550838@chihuahua2.tecnm.mx::4ddeac0e-746b-4db0-b029-93e1969bbd94" providerId="AD" clId="Web-{F7358A65-87B2-48F1-8896-B3B71ABDCCA1}"/>
    <pc:docChg chg="modSld">
      <pc:chgData name="JESUS ADRIAN MORA VELETA" userId="S::l17550838@chihuahua2.tecnm.mx::4ddeac0e-746b-4db0-b029-93e1969bbd94" providerId="AD" clId="Web-{F7358A65-87B2-48F1-8896-B3B71ABDCCA1}" dt="2022-08-30T21:14:38.647" v="24" actId="20577"/>
      <pc:docMkLst>
        <pc:docMk/>
      </pc:docMkLst>
      <pc:sldChg chg="modSp">
        <pc:chgData name="JESUS ADRIAN MORA VELETA" userId="S::l17550838@chihuahua2.tecnm.mx::4ddeac0e-746b-4db0-b029-93e1969bbd94" providerId="AD" clId="Web-{F7358A65-87B2-48F1-8896-B3B71ABDCCA1}" dt="2022-08-30T21:14:38.647" v="24" actId="20577"/>
        <pc:sldMkLst>
          <pc:docMk/>
          <pc:sldMk cId="1194440229" sldId="256"/>
        </pc:sldMkLst>
        <pc:spChg chg="mod">
          <ac:chgData name="JESUS ADRIAN MORA VELETA" userId="S::l17550838@chihuahua2.tecnm.mx::4ddeac0e-746b-4db0-b029-93e1969bbd94" providerId="AD" clId="Web-{F7358A65-87B2-48F1-8896-B3B71ABDCCA1}" dt="2022-08-30T21:14:38.647" v="24" actId="20577"/>
          <ac:spMkLst>
            <pc:docMk/>
            <pc:sldMk cId="1194440229" sldId="256"/>
            <ac:spMk id="2" creationId="{00000000-0000-0000-0000-000000000000}"/>
          </ac:spMkLst>
        </pc:spChg>
        <pc:spChg chg="mod">
          <ac:chgData name="JESUS ADRIAN MORA VELETA" userId="S::l17550838@chihuahua2.tecnm.mx::4ddeac0e-746b-4db0-b029-93e1969bbd94" providerId="AD" clId="Web-{F7358A65-87B2-48F1-8896-B3B71ABDCCA1}" dt="2022-08-30T21:09:38.981" v="10" actId="20577"/>
          <ac:spMkLst>
            <pc:docMk/>
            <pc:sldMk cId="1194440229" sldId="256"/>
            <ac:spMk id="3" creationId="{00000000-0000-0000-0000-000000000000}"/>
          </ac:spMkLst>
        </pc:spChg>
      </pc:sldChg>
    </pc:docChg>
  </pc:docChgLst>
  <pc:docChgLst>
    <pc:chgData name="JESUS ADRIAN MORA VELETA" userId="S::l17550838@chihuahua2.tecnm.mx::4ddeac0e-746b-4db0-b029-93e1969bbd94" providerId="AD" clId="Web-{1A53CEEF-DD52-44BC-A04F-44B1B4F3F8AC}"/>
    <pc:docChg chg="addSld delSld modSld sldOrd">
      <pc:chgData name="JESUS ADRIAN MORA VELETA" userId="S::l17550838@chihuahua2.tecnm.mx::4ddeac0e-746b-4db0-b029-93e1969bbd94" providerId="AD" clId="Web-{1A53CEEF-DD52-44BC-A04F-44B1B4F3F8AC}" dt="2022-08-31T08:50:58.161" v="387" actId="1076"/>
      <pc:docMkLst>
        <pc:docMk/>
      </pc:docMkLst>
      <pc:sldChg chg="delSp del">
        <pc:chgData name="JESUS ADRIAN MORA VELETA" userId="S::l17550838@chihuahua2.tecnm.mx::4ddeac0e-746b-4db0-b029-93e1969bbd94" providerId="AD" clId="Web-{1A53CEEF-DD52-44BC-A04F-44B1B4F3F8AC}" dt="2022-08-31T07:43:06.417" v="162"/>
        <pc:sldMkLst>
          <pc:docMk/>
          <pc:sldMk cId="1382251572" sldId="259"/>
        </pc:sldMkLst>
        <pc:picChg chg="del">
          <ac:chgData name="JESUS ADRIAN MORA VELETA" userId="S::l17550838@chihuahua2.tecnm.mx::4ddeac0e-746b-4db0-b029-93e1969bbd94" providerId="AD" clId="Web-{1A53CEEF-DD52-44BC-A04F-44B1B4F3F8AC}" dt="2022-08-31T07:39:20.018" v="19"/>
          <ac:picMkLst>
            <pc:docMk/>
            <pc:sldMk cId="1382251572" sldId="259"/>
            <ac:picMk id="4" creationId="{99392097-9A92-3C4D-06FE-41726D4FB345}"/>
          </ac:picMkLst>
        </pc:picChg>
      </pc:sldChg>
      <pc:sldChg chg="addSp modSp ord">
        <pc:chgData name="JESUS ADRIAN MORA VELETA" userId="S::l17550838@chihuahua2.tecnm.mx::4ddeac0e-746b-4db0-b029-93e1969bbd94" providerId="AD" clId="Web-{1A53CEEF-DD52-44BC-A04F-44B1B4F3F8AC}" dt="2022-08-31T08:50:58.161" v="387" actId="1076"/>
        <pc:sldMkLst>
          <pc:docMk/>
          <pc:sldMk cId="162152630" sldId="260"/>
        </pc:sldMkLst>
        <pc:spChg chg="mod">
          <ac:chgData name="JESUS ADRIAN MORA VELETA" userId="S::l17550838@chihuahua2.tecnm.mx::4ddeac0e-746b-4db0-b029-93e1969bbd94" providerId="AD" clId="Web-{1A53CEEF-DD52-44BC-A04F-44B1B4F3F8AC}" dt="2022-08-31T07:39:00.517" v="15" actId="20577"/>
          <ac:spMkLst>
            <pc:docMk/>
            <pc:sldMk cId="162152630" sldId="260"/>
            <ac:spMk id="2" creationId="{66F4EF4C-9BEE-5795-8283-CCF00C151F80}"/>
          </ac:spMkLst>
        </pc:spChg>
        <pc:picChg chg="add mod">
          <ac:chgData name="JESUS ADRIAN MORA VELETA" userId="S::l17550838@chihuahua2.tecnm.mx::4ddeac0e-746b-4db0-b029-93e1969bbd94" providerId="AD" clId="Web-{1A53CEEF-DD52-44BC-A04F-44B1B4F3F8AC}" dt="2022-08-31T08:50:58.161" v="387" actId="1076"/>
          <ac:picMkLst>
            <pc:docMk/>
            <pc:sldMk cId="162152630" sldId="260"/>
            <ac:picMk id="5" creationId="{40770DB9-E038-2FB0-9E52-14094ADE51BE}"/>
          </ac:picMkLst>
        </pc:picChg>
      </pc:sldChg>
      <pc:sldChg chg="modSp new">
        <pc:chgData name="JESUS ADRIAN MORA VELETA" userId="S::l17550838@chihuahua2.tecnm.mx::4ddeac0e-746b-4db0-b029-93e1969bbd94" providerId="AD" clId="Web-{1A53CEEF-DD52-44BC-A04F-44B1B4F3F8AC}" dt="2022-08-31T08:34:45.898" v="296" actId="20577"/>
        <pc:sldMkLst>
          <pc:docMk/>
          <pc:sldMk cId="1092468989" sldId="261"/>
        </pc:sldMkLst>
        <pc:spChg chg="mod">
          <ac:chgData name="JESUS ADRIAN MORA VELETA" userId="S::l17550838@chihuahua2.tecnm.mx::4ddeac0e-746b-4db0-b029-93e1969bbd94" providerId="AD" clId="Web-{1A53CEEF-DD52-44BC-A04F-44B1B4F3F8AC}" dt="2022-08-31T08:34:45.898" v="296" actId="20577"/>
          <ac:spMkLst>
            <pc:docMk/>
            <pc:sldMk cId="1092468989" sldId="261"/>
            <ac:spMk id="2" creationId="{5B33BCB0-12F7-6642-6865-27EC34AE35DC}"/>
          </ac:spMkLst>
        </pc:spChg>
        <pc:spChg chg="mod">
          <ac:chgData name="JESUS ADRIAN MORA VELETA" userId="S::l17550838@chihuahua2.tecnm.mx::4ddeac0e-746b-4db0-b029-93e1969bbd94" providerId="AD" clId="Web-{1A53CEEF-DD52-44BC-A04F-44B1B4F3F8AC}" dt="2022-08-31T07:42:50.697" v="161" actId="14100"/>
          <ac:spMkLst>
            <pc:docMk/>
            <pc:sldMk cId="1092468989" sldId="261"/>
            <ac:spMk id="3" creationId="{8D98D92A-E727-7FD3-2943-AE8632065B27}"/>
          </ac:spMkLst>
        </pc:spChg>
      </pc:sldChg>
      <pc:sldChg chg="modSp new">
        <pc:chgData name="JESUS ADRIAN MORA VELETA" userId="S::l17550838@chihuahua2.tecnm.mx::4ddeac0e-746b-4db0-b029-93e1969bbd94" providerId="AD" clId="Web-{1A53CEEF-DD52-44BC-A04F-44B1B4F3F8AC}" dt="2022-08-31T08:50:30.675" v="384" actId="20577"/>
        <pc:sldMkLst>
          <pc:docMk/>
          <pc:sldMk cId="865047121" sldId="262"/>
        </pc:sldMkLst>
        <pc:spChg chg="mod">
          <ac:chgData name="JESUS ADRIAN MORA VELETA" userId="S::l17550838@chihuahua2.tecnm.mx::4ddeac0e-746b-4db0-b029-93e1969bbd94" providerId="AD" clId="Web-{1A53CEEF-DD52-44BC-A04F-44B1B4F3F8AC}" dt="2022-08-31T08:29:31.056" v="280" actId="20577"/>
          <ac:spMkLst>
            <pc:docMk/>
            <pc:sldMk cId="865047121" sldId="262"/>
            <ac:spMk id="2" creationId="{9BD8C85C-D932-F64F-BA08-5E4A6487454F}"/>
          </ac:spMkLst>
        </pc:spChg>
        <pc:spChg chg="mod">
          <ac:chgData name="JESUS ADRIAN MORA VELETA" userId="S::l17550838@chihuahua2.tecnm.mx::4ddeac0e-746b-4db0-b029-93e1969bbd94" providerId="AD" clId="Web-{1A53CEEF-DD52-44BC-A04F-44B1B4F3F8AC}" dt="2022-08-31T08:50:30.675" v="384" actId="20577"/>
          <ac:spMkLst>
            <pc:docMk/>
            <pc:sldMk cId="865047121" sldId="262"/>
            <ac:spMk id="3" creationId="{6FEECA62-C6C3-C0A2-9A5C-4C95D5C1C1A1}"/>
          </ac:spMkLst>
        </pc:spChg>
      </pc:sldChg>
      <pc:sldChg chg="modSp new">
        <pc:chgData name="JESUS ADRIAN MORA VELETA" userId="S::l17550838@chihuahua2.tecnm.mx::4ddeac0e-746b-4db0-b029-93e1969bbd94" providerId="AD" clId="Web-{1A53CEEF-DD52-44BC-A04F-44B1B4F3F8AC}" dt="2022-08-31T08:23:58.823" v="272" actId="20577"/>
        <pc:sldMkLst>
          <pc:docMk/>
          <pc:sldMk cId="1646547855" sldId="263"/>
        </pc:sldMkLst>
        <pc:spChg chg="mod">
          <ac:chgData name="JESUS ADRIAN MORA VELETA" userId="S::l17550838@chihuahua2.tecnm.mx::4ddeac0e-746b-4db0-b029-93e1969bbd94" providerId="AD" clId="Web-{1A53CEEF-DD52-44BC-A04F-44B1B4F3F8AC}" dt="2022-08-31T08:16:42.002" v="171" actId="20577"/>
          <ac:spMkLst>
            <pc:docMk/>
            <pc:sldMk cId="1646547855" sldId="263"/>
            <ac:spMk id="2" creationId="{FAE45A1C-874D-F2AC-440A-F06236D88517}"/>
          </ac:spMkLst>
        </pc:spChg>
        <pc:spChg chg="mod">
          <ac:chgData name="JESUS ADRIAN MORA VELETA" userId="S::l17550838@chihuahua2.tecnm.mx::4ddeac0e-746b-4db0-b029-93e1969bbd94" providerId="AD" clId="Web-{1A53CEEF-DD52-44BC-A04F-44B1B4F3F8AC}" dt="2022-08-31T08:23:58.823" v="272" actId="20577"/>
          <ac:spMkLst>
            <pc:docMk/>
            <pc:sldMk cId="1646547855" sldId="263"/>
            <ac:spMk id="3" creationId="{5A81252E-C782-4607-46FE-643DE0CC4360}"/>
          </ac:spMkLst>
        </pc:spChg>
      </pc:sldChg>
      <pc:sldChg chg="modSp new">
        <pc:chgData name="JESUS ADRIAN MORA VELETA" userId="S::l17550838@chihuahua2.tecnm.mx::4ddeac0e-746b-4db0-b029-93e1969bbd94" providerId="AD" clId="Web-{1A53CEEF-DD52-44BC-A04F-44B1B4F3F8AC}" dt="2022-08-31T08:45:05.702" v="352" actId="20577"/>
        <pc:sldMkLst>
          <pc:docMk/>
          <pc:sldMk cId="1144591059" sldId="264"/>
        </pc:sldMkLst>
        <pc:spChg chg="mod">
          <ac:chgData name="JESUS ADRIAN MORA VELETA" userId="S::l17550838@chihuahua2.tecnm.mx::4ddeac0e-746b-4db0-b029-93e1969bbd94" providerId="AD" clId="Web-{1A53CEEF-DD52-44BC-A04F-44B1B4F3F8AC}" dt="2022-08-31T08:36:25.714" v="308" actId="20577"/>
          <ac:spMkLst>
            <pc:docMk/>
            <pc:sldMk cId="1144591059" sldId="264"/>
            <ac:spMk id="2" creationId="{A8220055-69DD-D2EB-DE27-FB0CE2E229A4}"/>
          </ac:spMkLst>
        </pc:spChg>
        <pc:spChg chg="mod">
          <ac:chgData name="JESUS ADRIAN MORA VELETA" userId="S::l17550838@chihuahua2.tecnm.mx::4ddeac0e-746b-4db0-b029-93e1969bbd94" providerId="AD" clId="Web-{1A53CEEF-DD52-44BC-A04F-44B1B4F3F8AC}" dt="2022-08-31T08:45:05.702" v="352" actId="20577"/>
          <ac:spMkLst>
            <pc:docMk/>
            <pc:sldMk cId="1144591059" sldId="264"/>
            <ac:spMk id="3" creationId="{086A1C2F-15CA-1AB4-3531-0C6F76B34BE4}"/>
          </ac:spMkLst>
        </pc:spChg>
      </pc:sldChg>
      <pc:sldChg chg="addSp delSp modSp new">
        <pc:chgData name="JESUS ADRIAN MORA VELETA" userId="S::l17550838@chihuahua2.tecnm.mx::4ddeac0e-746b-4db0-b029-93e1969bbd94" providerId="AD" clId="Web-{1A53CEEF-DD52-44BC-A04F-44B1B4F3F8AC}" dt="2022-08-31T08:49:52.284" v="378" actId="1076"/>
        <pc:sldMkLst>
          <pc:docMk/>
          <pc:sldMk cId="121116617" sldId="265"/>
        </pc:sldMkLst>
        <pc:spChg chg="mod">
          <ac:chgData name="JESUS ADRIAN MORA VELETA" userId="S::l17550838@chihuahua2.tecnm.mx::4ddeac0e-746b-4db0-b029-93e1969bbd94" providerId="AD" clId="Web-{1A53CEEF-DD52-44BC-A04F-44B1B4F3F8AC}" dt="2022-08-31T08:49:45.987" v="376" actId="1076"/>
          <ac:spMkLst>
            <pc:docMk/>
            <pc:sldMk cId="121116617" sldId="265"/>
            <ac:spMk id="2" creationId="{213CA8DD-E463-BE85-89F0-35C08C3F307C}"/>
          </ac:spMkLst>
        </pc:spChg>
        <pc:spChg chg="del">
          <ac:chgData name="JESUS ADRIAN MORA VELETA" userId="S::l17550838@chihuahua2.tecnm.mx::4ddeac0e-746b-4db0-b029-93e1969bbd94" providerId="AD" clId="Web-{1A53CEEF-DD52-44BC-A04F-44B1B4F3F8AC}" dt="2022-08-31T08:47:49.369" v="370"/>
          <ac:spMkLst>
            <pc:docMk/>
            <pc:sldMk cId="121116617" sldId="265"/>
            <ac:spMk id="3" creationId="{210080E9-5A90-75D3-EC29-DC2EC0A04557}"/>
          </ac:spMkLst>
        </pc:spChg>
        <pc:spChg chg="add del mod">
          <ac:chgData name="JESUS ADRIAN MORA VELETA" userId="S::l17550838@chihuahua2.tecnm.mx::4ddeac0e-746b-4db0-b029-93e1969bbd94" providerId="AD" clId="Web-{1A53CEEF-DD52-44BC-A04F-44B1B4F3F8AC}" dt="2022-08-31T08:49:24.390" v="372"/>
          <ac:spMkLst>
            <pc:docMk/>
            <pc:sldMk cId="121116617" sldId="265"/>
            <ac:spMk id="6" creationId="{0DC33430-BFE3-0BDC-AB4C-E4FBB715432E}"/>
          </ac:spMkLst>
        </pc:spChg>
        <pc:picChg chg="add del mod ord">
          <ac:chgData name="JESUS ADRIAN MORA VELETA" userId="S::l17550838@chihuahua2.tecnm.mx::4ddeac0e-746b-4db0-b029-93e1969bbd94" providerId="AD" clId="Web-{1A53CEEF-DD52-44BC-A04F-44B1B4F3F8AC}" dt="2022-08-31T08:49:23.422" v="371"/>
          <ac:picMkLst>
            <pc:docMk/>
            <pc:sldMk cId="121116617" sldId="265"/>
            <ac:picMk id="4" creationId="{0386626C-DDAD-F050-2129-861176B8D849}"/>
          </ac:picMkLst>
        </pc:picChg>
        <pc:picChg chg="add mod ord">
          <ac:chgData name="JESUS ADRIAN MORA VELETA" userId="S::l17550838@chihuahua2.tecnm.mx::4ddeac0e-746b-4db0-b029-93e1969bbd94" providerId="AD" clId="Web-{1A53CEEF-DD52-44BC-A04F-44B1B4F3F8AC}" dt="2022-08-31T08:49:52.284" v="378" actId="1076"/>
          <ac:picMkLst>
            <pc:docMk/>
            <pc:sldMk cId="121116617" sldId="265"/>
            <ac:picMk id="7" creationId="{C571995E-88D6-78AB-EE1F-CD4D8493EC4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6652782-CF53-49C7-B3EC-4F576F4E95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34139A-8032-49F8-ACA9-25A360179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BDB3E-9773-4CD4-AA2B-3D4A6B024D6C}" type="datetimeFigureOut">
              <a:rPr lang="es-ES" smtClean="0"/>
              <a:t>31/08/2022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FC2B26-2A92-45EA-A147-3523DD096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A435B3-C33C-4D73-9EAB-8F84C7B85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0D6FB-9992-4CA8-AB5C-995F79E190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1248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797F6-1CCD-40B9-8E56-A571822642AA}" type="datetimeFigureOut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8473-90E0-4B45-98EA-A3F0786B4560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18975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8473-90E0-4B45-98EA-A3F0786B456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71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88330D-07CA-4EAA-AF66-93322B32E4CF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A5925-0E6D-4F77-895D-C71B65BF3633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F74BA4-BC91-4741-B98F-3DA700C8057B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7B1DD-A9A9-4734-8489-F1E4526A5436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BA599F-7D49-43D3-BD55-60B7E495A864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01ABA0-946F-43E5-B264-851748F7A670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388C72-A1B9-48D0-9D25-4A0896E7D3AF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AF1790-EFFC-4845-B5CF-B23F07B045D4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AC8630-D22D-4B52-9D89-7CA9CEEBEFD9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F5364C-4789-4C88-8D7D-A0EB1C03AEEE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3325DC5A-BAAD-4ED9-9E46-830B29B8EBA8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es-ES" noProof="0" smtClean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4E5ACF7A-B168-4869-8A1A-7112D8CD8EC6}" type="datetime1">
              <a:rPr lang="es-ES" noProof="0" smtClean="0"/>
              <a:t>31/08/2022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studiatech.com/lenguajes-21/" TargetMode="External"/><Relationship Id="rId3" Type="http://schemas.openxmlformats.org/officeDocument/2006/relationships/hyperlink" Target="https://altenwald.org/2009/01/12/sistemas-de-control-de-versiones-centralizados-o-distribuidos/" TargetMode="External"/><Relationship Id="rId7" Type="http://schemas.openxmlformats.org/officeDocument/2006/relationships/hyperlink" Target="https://www.freecodecamp.org/espanol/news/10-comandos-de-git-que-todo-desarrollador-deberia-saber/" TargetMode="External"/><Relationship Id="rId2" Type="http://schemas.openxmlformats.org/officeDocument/2006/relationships/hyperlink" Target="https://aulasoftwarelibre.github.io/taller-de-git/cv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Control_de_versiones" TargetMode="External"/><Relationship Id="rId5" Type="http://schemas.openxmlformats.org/officeDocument/2006/relationships/hyperlink" Target="https://medium.com/@mehran.hrajabi98/a-brief-history-of-version-control-systems-vcss-5881f07ba0e1" TargetMode="External"/><Relationship Id="rId4" Type="http://schemas.openxmlformats.org/officeDocument/2006/relationships/hyperlink" Target="https://git-scm.com/book/es/v2/Inicio---Sobre-el-Control-de-Versiones-Acerca-del-Control-de-Version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/>
              <a:t>Control de versiones centralizado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/>
              <a:t>Mora Veleta Jesús Adrián 17550838</a:t>
            </a:r>
          </a:p>
          <a:p>
            <a:r>
              <a:rPr lang="es-ES"/>
              <a:t>Fernández Cortez Gerardo </a:t>
            </a:r>
            <a:r>
              <a:rPr lang="es-ES" err="1"/>
              <a:t>Eluviani</a:t>
            </a:r>
            <a:r>
              <a:rPr lang="es-ES"/>
              <a:t> C16550619</a:t>
            </a:r>
          </a:p>
          <a:p>
            <a:r>
              <a:rPr lang="es-ES"/>
              <a:t>Ortega Torres Joel Enrique 19550367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EF7FBAC5-4701-8F9B-102C-8291EC6BE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41" y="92820"/>
            <a:ext cx="1993692" cy="2182147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1FB3831A-7A0F-C59C-E2B8-38C04B82E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8203" y="92346"/>
            <a:ext cx="1492370" cy="16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95FC-F854-07C9-CA43-FF30BF91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¿</a:t>
            </a:r>
            <a:r>
              <a:rPr lang="en-US" err="1"/>
              <a:t>Qué</a:t>
            </a:r>
            <a:r>
              <a:rPr lang="en-US"/>
              <a:t> es un </a:t>
            </a:r>
            <a:r>
              <a:rPr lang="en-US" err="1"/>
              <a:t>sistema</a:t>
            </a:r>
            <a:r>
              <a:rPr lang="en-US"/>
              <a:t> de control de </a:t>
            </a:r>
            <a:r>
              <a:rPr lang="en-US" err="1"/>
              <a:t>versiones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D2E2-E9CC-A8E3-61EF-1E5316921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853" y="2638044"/>
            <a:ext cx="9641916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err="1">
                <a:ea typeface="+mn-lt"/>
                <a:cs typeface="+mn-lt"/>
              </a:rPr>
              <a:t>Abreviado</a:t>
            </a:r>
            <a:r>
              <a:rPr lang="en-US" sz="2400">
                <a:ea typeface="+mn-lt"/>
                <a:cs typeface="+mn-lt"/>
              </a:rPr>
              <a:t> CVS, es un </a:t>
            </a:r>
            <a:r>
              <a:rPr lang="en-US" sz="2400" err="1">
                <a:ea typeface="+mn-lt"/>
                <a:cs typeface="+mn-lt"/>
              </a:rPr>
              <a:t>sistema</a:t>
            </a:r>
            <a:r>
              <a:rPr lang="en-US" sz="2400">
                <a:ea typeface="+mn-lt"/>
                <a:cs typeface="+mn-lt"/>
              </a:rPr>
              <a:t> que </a:t>
            </a:r>
            <a:r>
              <a:rPr lang="en-US" sz="2400" err="1">
                <a:ea typeface="+mn-lt"/>
                <a:cs typeface="+mn-lt"/>
              </a:rPr>
              <a:t>registra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los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cambios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realizados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en</a:t>
            </a:r>
            <a:r>
              <a:rPr lang="en-US" sz="2400">
                <a:ea typeface="+mn-lt"/>
                <a:cs typeface="+mn-lt"/>
              </a:rPr>
              <a:t> un </a:t>
            </a:r>
            <a:r>
              <a:rPr lang="en-US" sz="2400" err="1">
                <a:ea typeface="+mn-lt"/>
                <a:cs typeface="+mn-lt"/>
              </a:rPr>
              <a:t>archivo</a:t>
            </a:r>
            <a:r>
              <a:rPr lang="en-US" sz="2400">
                <a:ea typeface="+mn-lt"/>
                <a:cs typeface="+mn-lt"/>
              </a:rPr>
              <a:t> o conjunto de </a:t>
            </a:r>
            <a:r>
              <a:rPr lang="en-US" sz="2400" err="1">
                <a:ea typeface="+mn-lt"/>
                <a:cs typeface="+mn-lt"/>
              </a:rPr>
              <a:t>archivos</a:t>
            </a:r>
            <a:r>
              <a:rPr lang="en-US" sz="2400">
                <a:ea typeface="+mn-lt"/>
                <a:cs typeface="+mn-lt"/>
              </a:rPr>
              <a:t> a lo largo del </a:t>
            </a:r>
            <a:r>
              <a:rPr lang="en-US" sz="2400" err="1">
                <a:ea typeface="+mn-lt"/>
                <a:cs typeface="+mn-lt"/>
              </a:rPr>
              <a:t>tiempo</a:t>
            </a:r>
            <a:r>
              <a:rPr lang="en-US" sz="2400">
                <a:ea typeface="+mn-lt"/>
                <a:cs typeface="+mn-lt"/>
              </a:rPr>
              <a:t>, de modo que se </a:t>
            </a:r>
            <a:r>
              <a:rPr lang="en-US" sz="2400" err="1">
                <a:ea typeface="+mn-lt"/>
                <a:cs typeface="+mn-lt"/>
              </a:rPr>
              <a:t>puedan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recuperar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versiones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específicas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más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adelante</a:t>
            </a:r>
            <a:r>
              <a:rPr lang="en-US" sz="2400"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r>
              <a:rPr lang="en-US" sz="2400" err="1">
                <a:ea typeface="+mn-lt"/>
                <a:cs typeface="+mn-lt"/>
              </a:rPr>
              <a:t>Dicho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sistema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permite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regresar</a:t>
            </a:r>
            <a:r>
              <a:rPr lang="en-US" sz="2400">
                <a:ea typeface="+mn-lt"/>
                <a:cs typeface="+mn-lt"/>
              </a:rPr>
              <a:t> a </a:t>
            </a:r>
            <a:r>
              <a:rPr lang="en-US" sz="2400" err="1">
                <a:ea typeface="+mn-lt"/>
                <a:cs typeface="+mn-lt"/>
              </a:rPr>
              <a:t>versiones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anteriores</a:t>
            </a:r>
            <a:r>
              <a:rPr lang="en-US" sz="240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los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archivos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regresar</a:t>
            </a:r>
            <a:r>
              <a:rPr lang="en-US" sz="2400">
                <a:ea typeface="+mn-lt"/>
                <a:cs typeface="+mn-lt"/>
              </a:rPr>
              <a:t> a </a:t>
            </a:r>
            <a:r>
              <a:rPr lang="en-US" sz="2400" err="1">
                <a:ea typeface="+mn-lt"/>
                <a:cs typeface="+mn-lt"/>
              </a:rPr>
              <a:t>una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versión</a:t>
            </a:r>
            <a:r>
              <a:rPr lang="en-US" sz="2400">
                <a:ea typeface="+mn-lt"/>
                <a:cs typeface="+mn-lt"/>
              </a:rPr>
              <a:t> anterior del </a:t>
            </a:r>
            <a:r>
              <a:rPr lang="en-US" sz="2400" err="1">
                <a:ea typeface="+mn-lt"/>
                <a:cs typeface="+mn-lt"/>
              </a:rPr>
              <a:t>proyecto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completo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comparar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cambios</a:t>
            </a:r>
            <a:r>
              <a:rPr lang="en-US" sz="2400">
                <a:ea typeface="+mn-lt"/>
                <a:cs typeface="+mn-lt"/>
              </a:rPr>
              <a:t> a lo largo del </a:t>
            </a:r>
            <a:r>
              <a:rPr lang="en-US" sz="2400" err="1">
                <a:ea typeface="+mn-lt"/>
                <a:cs typeface="+mn-lt"/>
              </a:rPr>
              <a:t>tiempo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ver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quién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modificó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última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vez</a:t>
            </a:r>
            <a:r>
              <a:rPr lang="en-US" sz="2400">
                <a:ea typeface="+mn-lt"/>
                <a:cs typeface="+mn-lt"/>
              </a:rPr>
              <a:t> algo que </a:t>
            </a:r>
            <a:r>
              <a:rPr lang="en-US" sz="2400" err="1">
                <a:ea typeface="+mn-lt"/>
                <a:cs typeface="+mn-lt"/>
              </a:rPr>
              <a:t>pueda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estar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causando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problemas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ver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quién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introdujo</a:t>
            </a:r>
            <a:r>
              <a:rPr lang="en-US" sz="2400">
                <a:ea typeface="+mn-lt"/>
                <a:cs typeface="+mn-lt"/>
              </a:rPr>
              <a:t> un </a:t>
            </a:r>
            <a:r>
              <a:rPr lang="en-US" sz="2400" err="1">
                <a:ea typeface="+mn-lt"/>
                <a:cs typeface="+mn-lt"/>
              </a:rPr>
              <a:t>problema</a:t>
            </a:r>
            <a:r>
              <a:rPr lang="en-US" sz="2400">
                <a:ea typeface="+mn-lt"/>
                <a:cs typeface="+mn-lt"/>
              </a:rPr>
              <a:t> y </a:t>
            </a:r>
            <a:r>
              <a:rPr lang="en-US" sz="2400" err="1">
                <a:ea typeface="+mn-lt"/>
                <a:cs typeface="+mn-lt"/>
              </a:rPr>
              <a:t>cuándo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etcétera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95FC-F854-07C9-CA43-FF30BF91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CVS </a:t>
            </a:r>
            <a:r>
              <a:rPr lang="en-US" err="1"/>
              <a:t>Centralizado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D2E2-E9CC-A8E3-61EF-1E5316921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853" y="2638044"/>
            <a:ext cx="9641916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err="1">
                <a:ea typeface="+mn-lt"/>
                <a:cs typeface="+mn-lt"/>
              </a:rPr>
              <a:t>Estos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sistemas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como</a:t>
            </a:r>
            <a:r>
              <a:rPr lang="en-US" sz="2400">
                <a:ea typeface="+mn-lt"/>
                <a:cs typeface="+mn-lt"/>
              </a:rPr>
              <a:t> CVS, </a:t>
            </a:r>
            <a:r>
              <a:rPr lang="en-US" sz="2400" err="1">
                <a:ea typeface="+mn-lt"/>
                <a:cs typeface="+mn-lt"/>
              </a:rPr>
              <a:t>tienen</a:t>
            </a:r>
            <a:r>
              <a:rPr lang="en-US" sz="2400">
                <a:ea typeface="+mn-lt"/>
                <a:cs typeface="+mn-lt"/>
              </a:rPr>
              <a:t> un </a:t>
            </a:r>
            <a:r>
              <a:rPr lang="en-US" sz="2400" err="1">
                <a:ea typeface="+mn-lt"/>
                <a:cs typeface="+mn-lt"/>
              </a:rPr>
              <a:t>único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servidor</a:t>
            </a:r>
            <a:r>
              <a:rPr lang="en-US" sz="2400">
                <a:ea typeface="+mn-lt"/>
                <a:cs typeface="+mn-lt"/>
              </a:rPr>
              <a:t> que </a:t>
            </a:r>
            <a:r>
              <a:rPr lang="en-US" sz="2400" err="1">
                <a:ea typeface="+mn-lt"/>
                <a:cs typeface="+mn-lt"/>
              </a:rPr>
              <a:t>contiene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todos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los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archivos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versionados</a:t>
            </a:r>
            <a:r>
              <a:rPr lang="en-US" sz="2400">
                <a:ea typeface="+mn-lt"/>
                <a:cs typeface="+mn-lt"/>
              </a:rPr>
              <a:t> y </a:t>
            </a:r>
            <a:r>
              <a:rPr lang="en-US" sz="2400" err="1">
                <a:ea typeface="+mn-lt"/>
                <a:cs typeface="+mn-lt"/>
              </a:rPr>
              <a:t>varios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clientes</a:t>
            </a:r>
            <a:r>
              <a:rPr lang="en-US" sz="2400">
                <a:ea typeface="+mn-lt"/>
                <a:cs typeface="+mn-lt"/>
              </a:rPr>
              <a:t> que </a:t>
            </a:r>
            <a:r>
              <a:rPr lang="en-US" sz="2400" err="1">
                <a:ea typeface="+mn-lt"/>
                <a:cs typeface="+mn-lt"/>
              </a:rPr>
              <a:t>descargan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los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archivos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desde</a:t>
            </a:r>
            <a:r>
              <a:rPr lang="en-US" sz="2400">
                <a:ea typeface="+mn-lt"/>
                <a:cs typeface="+mn-lt"/>
              </a:rPr>
              <a:t> ese </a:t>
            </a:r>
            <a:r>
              <a:rPr lang="en-US" sz="2400" err="1">
                <a:ea typeface="+mn-lt"/>
                <a:cs typeface="+mn-lt"/>
              </a:rPr>
              <a:t>lugar</a:t>
            </a:r>
            <a:r>
              <a:rPr lang="en-US" sz="2400">
                <a:ea typeface="+mn-lt"/>
                <a:cs typeface="+mn-lt"/>
              </a:rPr>
              <a:t> central. Este ha </a:t>
            </a:r>
            <a:r>
              <a:rPr lang="en-US" sz="2400" err="1">
                <a:ea typeface="+mn-lt"/>
                <a:cs typeface="+mn-lt"/>
              </a:rPr>
              <a:t>sido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el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estándar</a:t>
            </a:r>
            <a:r>
              <a:rPr lang="en-US" sz="2400">
                <a:ea typeface="+mn-lt"/>
                <a:cs typeface="+mn-lt"/>
              </a:rPr>
              <a:t> para </a:t>
            </a:r>
            <a:r>
              <a:rPr lang="en-US" sz="2400" err="1">
                <a:ea typeface="+mn-lt"/>
                <a:cs typeface="+mn-lt"/>
              </a:rPr>
              <a:t>el</a:t>
            </a:r>
            <a:r>
              <a:rPr lang="en-US" sz="2400">
                <a:ea typeface="+mn-lt"/>
                <a:cs typeface="+mn-lt"/>
              </a:rPr>
              <a:t> control de </a:t>
            </a:r>
            <a:r>
              <a:rPr lang="en-US" sz="2400" err="1">
                <a:ea typeface="+mn-lt"/>
                <a:cs typeface="+mn-lt"/>
              </a:rPr>
              <a:t>versiones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por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muchos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años</a:t>
            </a:r>
            <a:r>
              <a:rPr lang="en-US" sz="2400"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r>
              <a:rPr lang="en-US" sz="2400">
                <a:ea typeface="+mn-lt"/>
                <a:cs typeface="+mn-lt"/>
              </a:rPr>
              <a:t>En </a:t>
            </a:r>
            <a:r>
              <a:rPr lang="en-US" sz="2400" err="1">
                <a:ea typeface="+mn-lt"/>
                <a:cs typeface="+mn-lt"/>
              </a:rPr>
              <a:t>esta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configuración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todas</a:t>
            </a:r>
            <a:r>
              <a:rPr lang="en-US" sz="2400">
                <a:ea typeface="+mn-lt"/>
                <a:cs typeface="+mn-lt"/>
              </a:rPr>
              <a:t> las personas </a:t>
            </a:r>
            <a:r>
              <a:rPr lang="en-US" sz="2400" err="1">
                <a:ea typeface="+mn-lt"/>
                <a:cs typeface="+mn-lt"/>
              </a:rPr>
              <a:t>saben</a:t>
            </a:r>
            <a:r>
              <a:rPr lang="en-US" sz="2400">
                <a:ea typeface="+mn-lt"/>
                <a:cs typeface="+mn-lt"/>
              </a:rPr>
              <a:t> hasta </a:t>
            </a:r>
            <a:r>
              <a:rPr lang="en-US" sz="2400" err="1">
                <a:ea typeface="+mn-lt"/>
                <a:cs typeface="+mn-lt"/>
              </a:rPr>
              <a:t>cierto</a:t>
            </a:r>
            <a:r>
              <a:rPr lang="en-US" sz="2400">
                <a:ea typeface="+mn-lt"/>
                <a:cs typeface="+mn-lt"/>
              </a:rPr>
              <a:t> punto </a:t>
            </a:r>
            <a:r>
              <a:rPr lang="en-US" sz="2400" err="1">
                <a:ea typeface="+mn-lt"/>
                <a:cs typeface="+mn-lt"/>
              </a:rPr>
              <a:t>en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qué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están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trabajando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los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otros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colaboradores</a:t>
            </a:r>
            <a:r>
              <a:rPr lang="en-US" sz="2400">
                <a:ea typeface="+mn-lt"/>
                <a:cs typeface="+mn-lt"/>
              </a:rPr>
              <a:t> del </a:t>
            </a:r>
            <a:r>
              <a:rPr lang="en-US" sz="2400" err="1">
                <a:ea typeface="+mn-lt"/>
                <a:cs typeface="+mn-lt"/>
              </a:rPr>
              <a:t>proyecto</a:t>
            </a:r>
            <a:r>
              <a:rPr lang="en-US" sz="240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830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45A1C-874D-F2AC-440A-F06236D8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1252E-C782-4607-46FE-643DE0CC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907" y="2638044"/>
            <a:ext cx="10140645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Uno de los sistemas más antiguos es RCS (</a:t>
            </a:r>
            <a:r>
              <a:rPr lang="es-MX" sz="2400" dirty="0" err="1"/>
              <a:t>Revision</a:t>
            </a:r>
            <a:r>
              <a:rPr lang="es-MX" sz="2400" dirty="0"/>
              <a:t> </a:t>
            </a:r>
            <a:r>
              <a:rPr lang="es-MX" sz="2400" dirty="0" err="1"/>
              <a:t>System</a:t>
            </a:r>
            <a:r>
              <a:rPr lang="es-MX" sz="2400" dirty="0"/>
              <a:t> Control) escrito en C en 1982, representando la primera generación de CVS.</a:t>
            </a:r>
            <a:endParaRPr lang="en-US"/>
          </a:p>
          <a:p>
            <a:pPr marL="0" indent="0" algn="just">
              <a:buNone/>
            </a:pPr>
            <a:r>
              <a:rPr lang="es-MX" sz="2400" dirty="0"/>
              <a:t>Después </a:t>
            </a:r>
            <a:r>
              <a:rPr lang="es-MX" sz="2400" dirty="0">
                <a:ea typeface="+mn-lt"/>
                <a:cs typeface="+mn-lt"/>
              </a:rPr>
              <a:t>surgieron herramientas como CVS (introducida en 1990), </a:t>
            </a:r>
            <a:r>
              <a:rPr lang="es-MX" sz="2400" err="1">
                <a:ea typeface="+mn-lt"/>
                <a:cs typeface="+mn-lt"/>
              </a:rPr>
              <a:t>Perforce</a:t>
            </a:r>
            <a:r>
              <a:rPr lang="es-MX" sz="2400" dirty="0">
                <a:ea typeface="+mn-lt"/>
                <a:cs typeface="+mn-lt"/>
              </a:rPr>
              <a:t> (introducida en 1995) y </a:t>
            </a:r>
            <a:r>
              <a:rPr lang="es-MX" sz="2400" err="1">
                <a:ea typeface="+mn-lt"/>
                <a:cs typeface="+mn-lt"/>
              </a:rPr>
              <a:t>Subversion</a:t>
            </a:r>
            <a:r>
              <a:rPr lang="es-MX" sz="2400" dirty="0">
                <a:ea typeface="+mn-lt"/>
                <a:cs typeface="+mn-lt"/>
              </a:rPr>
              <a:t> (introducida en 2000) trabajando en un servidor central.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4654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4EF4C-9BEE-5795-8283-CCF00C15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Esquema cliente-servidor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0C1BF-8C63-13CE-9E64-45A17967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770DB9-E038-2FB0-9E52-14094ADE5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036" y="2434023"/>
            <a:ext cx="5935207" cy="41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3BCB0-12F7-6642-6865-27EC34AE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98D92A-E727-7FD3-2943-AE86320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81" y="2638044"/>
            <a:ext cx="10440448" cy="37265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Se </a:t>
            </a:r>
            <a:r>
              <a:rPr lang="en-US" sz="2400" dirty="0" err="1"/>
              <a:t>facilitan</a:t>
            </a:r>
            <a:r>
              <a:rPr lang="en-US" sz="2400" dirty="0"/>
              <a:t> las </a:t>
            </a:r>
            <a:r>
              <a:rPr lang="en-US" sz="2400" dirty="0" err="1"/>
              <a:t>tareas</a:t>
            </a:r>
            <a:r>
              <a:rPr lang="en-US" sz="2400" dirty="0"/>
              <a:t> </a:t>
            </a:r>
            <a:r>
              <a:rPr lang="en-US" sz="2400" dirty="0" err="1"/>
              <a:t>administrativas</a:t>
            </a:r>
            <a:r>
              <a:rPr lang="en-US" sz="2400" dirty="0"/>
              <a:t> a </a:t>
            </a:r>
            <a:r>
              <a:rPr lang="en-US" sz="2400" dirty="0" err="1"/>
              <a:t>cambio</a:t>
            </a:r>
            <a:r>
              <a:rPr lang="en-US" sz="2400" dirty="0"/>
              <a:t> de </a:t>
            </a:r>
            <a:r>
              <a:rPr lang="en-US" sz="2400" dirty="0" err="1"/>
              <a:t>reducir</a:t>
            </a:r>
            <a:r>
              <a:rPr lang="en-US" sz="2400" dirty="0"/>
              <a:t> </a:t>
            </a:r>
            <a:r>
              <a:rPr lang="en-US" sz="2400" dirty="0" err="1"/>
              <a:t>flexibilidad</a:t>
            </a:r>
            <a:r>
              <a:rPr lang="en-US" sz="2400" dirty="0"/>
              <a:t>, </a:t>
            </a:r>
            <a:r>
              <a:rPr lang="en-US" sz="2400" dirty="0" err="1"/>
              <a:t>pues</a:t>
            </a:r>
            <a:r>
              <a:rPr lang="en-US" sz="2400" dirty="0"/>
              <a:t> </a:t>
            </a:r>
            <a:r>
              <a:rPr lang="en-US" sz="2400" dirty="0" err="1"/>
              <a:t>todas</a:t>
            </a:r>
            <a:r>
              <a:rPr lang="en-US" sz="2400" dirty="0"/>
              <a:t> las </a:t>
            </a:r>
            <a:r>
              <a:rPr lang="en-US" sz="2400" dirty="0" err="1"/>
              <a:t>decisiones</a:t>
            </a:r>
            <a:r>
              <a:rPr lang="en-US" sz="2400" dirty="0"/>
              <a:t> </a:t>
            </a:r>
            <a:r>
              <a:rPr lang="en-US" sz="2400" dirty="0" err="1"/>
              <a:t>fuertes</a:t>
            </a:r>
            <a:r>
              <a:rPr lang="en-US" sz="2400" dirty="0"/>
              <a:t> (</a:t>
            </a:r>
            <a:r>
              <a:rPr lang="en-US" sz="2400" dirty="0" err="1"/>
              <a:t>como</a:t>
            </a:r>
            <a:r>
              <a:rPr lang="en-US" sz="2400" dirty="0"/>
              <a:t> </a:t>
            </a:r>
            <a:r>
              <a:rPr lang="en-US" sz="2400" dirty="0" err="1"/>
              <a:t>crear</a:t>
            </a:r>
            <a:r>
              <a:rPr lang="en-US" sz="2400" dirty="0"/>
              <a:t> </a:t>
            </a:r>
            <a:r>
              <a:rPr lang="en-US" sz="2400" dirty="0" err="1"/>
              <a:t>una</a:t>
            </a:r>
            <a:r>
              <a:rPr lang="en-US" sz="2400" dirty="0"/>
              <a:t> </a:t>
            </a:r>
            <a:r>
              <a:rPr lang="en-US" sz="2400" dirty="0" err="1"/>
              <a:t>nueva</a:t>
            </a:r>
            <a:r>
              <a:rPr lang="en-US" sz="2400" dirty="0"/>
              <a:t> </a:t>
            </a:r>
            <a:r>
              <a:rPr lang="en-US" sz="2400" dirty="0" err="1"/>
              <a:t>rama</a:t>
            </a:r>
            <a:r>
              <a:rPr lang="en-US" sz="2400" dirty="0"/>
              <a:t>) </a:t>
            </a:r>
            <a:r>
              <a:rPr lang="en-US" sz="2400" dirty="0" err="1"/>
              <a:t>necesitan</a:t>
            </a:r>
            <a:r>
              <a:rPr lang="en-US" sz="2400" dirty="0"/>
              <a:t> la </a:t>
            </a:r>
            <a:r>
              <a:rPr lang="en-US" sz="2400" dirty="0" err="1"/>
              <a:t>aprobación</a:t>
            </a:r>
            <a:r>
              <a:rPr lang="en-US" sz="2400" dirty="0"/>
              <a:t> del </a:t>
            </a:r>
            <a:r>
              <a:rPr lang="en-US" sz="2400" dirty="0" err="1"/>
              <a:t>responsable</a:t>
            </a:r>
            <a:r>
              <a:rPr lang="en-US" sz="2400" dirty="0"/>
              <a:t>.</a:t>
            </a:r>
            <a:endParaRPr lang="en-US" dirty="0"/>
          </a:p>
          <a:p>
            <a:pPr algn="just"/>
            <a:r>
              <a:rPr lang="en-US" sz="2400" dirty="0"/>
              <a:t>Es la </a:t>
            </a:r>
            <a:r>
              <a:rPr lang="en-US" sz="2400" dirty="0" err="1"/>
              <a:t>copia</a:t>
            </a:r>
            <a:r>
              <a:rPr lang="en-US" sz="2400" dirty="0"/>
              <a:t> </a:t>
            </a:r>
            <a:r>
              <a:rPr lang="en-US" sz="2400" dirty="0" err="1"/>
              <a:t>maestra</a:t>
            </a:r>
            <a:r>
              <a:rPr lang="en-US" sz="2400" dirty="0"/>
              <a:t> de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Una </a:t>
            </a:r>
            <a:r>
              <a:rPr lang="en-US" sz="2400" dirty="0" err="1"/>
              <a:t>copia</a:t>
            </a:r>
            <a:r>
              <a:rPr lang="en-US" sz="2400" dirty="0"/>
              <a:t> local </a:t>
            </a:r>
            <a:r>
              <a:rPr lang="en-US" sz="2400" dirty="0" err="1"/>
              <a:t>debe</a:t>
            </a:r>
            <a:r>
              <a:rPr lang="en-US" sz="2400" dirty="0"/>
              <a:t> </a:t>
            </a:r>
            <a:r>
              <a:rPr lang="en-US" sz="2400" dirty="0" err="1"/>
              <a:t>poder</a:t>
            </a:r>
            <a:r>
              <a:rPr lang="en-US" sz="2400" dirty="0"/>
              <a:t> </a:t>
            </a:r>
            <a:r>
              <a:rPr lang="en-US" sz="2400" dirty="0" err="1"/>
              <a:t>mezclarse</a:t>
            </a:r>
            <a:r>
              <a:rPr lang="en-US" sz="2400" dirty="0"/>
              <a:t> con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repositorio</a:t>
            </a:r>
            <a:r>
              <a:rPr lang="en-US" sz="2400" dirty="0"/>
              <a:t> central para </a:t>
            </a:r>
            <a:r>
              <a:rPr lang="en-US" sz="2400" dirty="0" err="1"/>
              <a:t>publicar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cambios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En </a:t>
            </a:r>
            <a:r>
              <a:rPr lang="en-US" sz="2400" dirty="0" err="1"/>
              <a:t>algunos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puede</a:t>
            </a:r>
            <a:r>
              <a:rPr lang="en-US" sz="2400" dirty="0"/>
              <a:t> ser </a:t>
            </a:r>
            <a:r>
              <a:rPr lang="en-US" sz="2400" dirty="0" err="1"/>
              <a:t>difícil</a:t>
            </a:r>
            <a:r>
              <a:rPr lang="en-US" sz="2400" dirty="0"/>
              <a:t> </a:t>
            </a:r>
            <a:r>
              <a:rPr lang="en-US" sz="2400" dirty="0" err="1"/>
              <a:t>diferenciar</a:t>
            </a:r>
            <a:r>
              <a:rPr lang="en-US" sz="2400" dirty="0"/>
              <a:t> la </a:t>
            </a:r>
            <a:r>
              <a:rPr lang="en-US" sz="2400" dirty="0" err="1"/>
              <a:t>ramificación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proyectos</a:t>
            </a:r>
            <a:r>
              <a:rPr lang="en-US" sz="2400" dirty="0"/>
              <a:t> </a:t>
            </a:r>
            <a:r>
              <a:rPr lang="en-US" sz="2400" dirty="0" err="1"/>
              <a:t>grandes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6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20055-69DD-D2EB-DE27-FB0CE2E2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Comandos más usados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6A1C2F-15CA-1AB4-3531-0C6F76B3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889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2000" dirty="0" err="1">
                <a:latin typeface="Consolas"/>
              </a:rPr>
              <a:t>git</a:t>
            </a:r>
            <a:r>
              <a:rPr lang="es-MX" sz="2000" dirty="0">
                <a:latin typeface="Consolas"/>
              </a:rPr>
              <a:t> clone &lt;link&gt;</a:t>
            </a:r>
          </a:p>
          <a:p>
            <a:r>
              <a:rPr lang="es-MX" sz="2000" dirty="0" err="1">
                <a:latin typeface="Consolas"/>
              </a:rPr>
              <a:t>git</a:t>
            </a:r>
            <a:r>
              <a:rPr lang="es-MX" sz="2000" dirty="0">
                <a:latin typeface="Consolas"/>
              </a:rPr>
              <a:t> </a:t>
            </a:r>
            <a:r>
              <a:rPr lang="es-MX" sz="2000" dirty="0" err="1">
                <a:latin typeface="Consolas"/>
              </a:rPr>
              <a:t>branch</a:t>
            </a:r>
            <a:r>
              <a:rPr lang="es-MX" sz="2000" dirty="0">
                <a:latin typeface="Consolas"/>
              </a:rPr>
              <a:t> &lt;nombre-de-la-rama&gt;</a:t>
            </a:r>
          </a:p>
          <a:p>
            <a:r>
              <a:rPr lang="es-MX" sz="2000" dirty="0" err="1">
                <a:latin typeface="Consolas"/>
              </a:rPr>
              <a:t>git</a:t>
            </a:r>
            <a:r>
              <a:rPr lang="es-MX" sz="2000" dirty="0">
                <a:latin typeface="Consolas"/>
              </a:rPr>
              <a:t> </a:t>
            </a:r>
            <a:r>
              <a:rPr lang="es-MX" sz="2000" dirty="0" err="1">
                <a:latin typeface="Consolas"/>
              </a:rPr>
              <a:t>checkout</a:t>
            </a:r>
            <a:r>
              <a:rPr lang="es-MX" sz="2000" dirty="0">
                <a:latin typeface="Consolas"/>
              </a:rPr>
              <a:t> &lt;nombre-de-la-rama&gt;</a:t>
            </a:r>
          </a:p>
          <a:p>
            <a:r>
              <a:rPr lang="es-MX" sz="2000" dirty="0" err="1">
                <a:latin typeface="Consolas"/>
              </a:rPr>
              <a:t>git</a:t>
            </a:r>
            <a:r>
              <a:rPr lang="es-MX" sz="2000" dirty="0">
                <a:latin typeface="Consolas"/>
              </a:rPr>
              <a:t> status</a:t>
            </a:r>
          </a:p>
          <a:p>
            <a:r>
              <a:rPr lang="es-MX" sz="2000" dirty="0" err="1">
                <a:latin typeface="Consolas"/>
              </a:rPr>
              <a:t>git</a:t>
            </a:r>
            <a:r>
              <a:rPr lang="es-MX" sz="2000" dirty="0">
                <a:latin typeface="Consolas"/>
              </a:rPr>
              <a:t> </a:t>
            </a:r>
            <a:r>
              <a:rPr lang="es-MX" sz="2000" dirty="0" err="1">
                <a:latin typeface="Consolas"/>
              </a:rPr>
              <a:t>add</a:t>
            </a:r>
            <a:r>
              <a:rPr lang="es-MX" sz="2000" dirty="0">
                <a:latin typeface="Consolas"/>
              </a:rPr>
              <a:t> &lt;archivo&gt;</a:t>
            </a:r>
          </a:p>
          <a:p>
            <a:r>
              <a:rPr lang="es-MX" sz="2000" dirty="0" err="1">
                <a:latin typeface="Consolas"/>
              </a:rPr>
              <a:t>git</a:t>
            </a:r>
            <a:r>
              <a:rPr lang="es-MX" sz="2000" dirty="0">
                <a:latin typeface="Consolas"/>
              </a:rPr>
              <a:t> </a:t>
            </a:r>
            <a:r>
              <a:rPr lang="es-MX" sz="2000" dirty="0" err="1">
                <a:latin typeface="Consolas"/>
              </a:rPr>
              <a:t>commit</a:t>
            </a:r>
            <a:r>
              <a:rPr lang="es-MX" sz="2000" dirty="0">
                <a:latin typeface="Consolas"/>
              </a:rPr>
              <a:t> -m "mensaje de confirmación"</a:t>
            </a:r>
          </a:p>
          <a:p>
            <a:r>
              <a:rPr lang="es-MX" sz="2000" dirty="0" err="1">
                <a:latin typeface="Consolas"/>
              </a:rPr>
              <a:t>git</a:t>
            </a:r>
            <a:r>
              <a:rPr lang="es-MX" sz="2000" dirty="0">
                <a:latin typeface="Consolas"/>
              </a:rPr>
              <a:t> </a:t>
            </a:r>
            <a:r>
              <a:rPr lang="es-MX" sz="2000" dirty="0" err="1">
                <a:latin typeface="Consolas"/>
              </a:rPr>
              <a:t>push</a:t>
            </a:r>
            <a:r>
              <a:rPr lang="es-MX" sz="2000" dirty="0">
                <a:latin typeface="Consolas"/>
              </a:rPr>
              <a:t> &lt;nombre-remoto&gt; &lt;nombre-de-tu-rama&gt;</a:t>
            </a:r>
          </a:p>
          <a:p>
            <a:r>
              <a:rPr lang="es-MX" sz="2000" dirty="0" err="1">
                <a:latin typeface="Consolas"/>
              </a:rPr>
              <a:t>git</a:t>
            </a:r>
            <a:r>
              <a:rPr lang="es-MX" sz="2000" dirty="0">
                <a:latin typeface="Consolas"/>
              </a:rPr>
              <a:t> </a:t>
            </a:r>
            <a:r>
              <a:rPr lang="es-MX" sz="2000" dirty="0" err="1">
                <a:latin typeface="Consolas"/>
              </a:rPr>
              <a:t>pull</a:t>
            </a:r>
            <a:r>
              <a:rPr lang="es-MX" sz="2000" dirty="0">
                <a:latin typeface="Consolas"/>
              </a:rPr>
              <a:t> &lt;nombre-remoto&gt;</a:t>
            </a:r>
          </a:p>
          <a:p>
            <a:r>
              <a:rPr lang="es-MX" sz="2000" dirty="0" err="1">
                <a:latin typeface="Consolas"/>
              </a:rPr>
              <a:t>git</a:t>
            </a:r>
            <a:r>
              <a:rPr lang="es-MX" sz="2000" dirty="0">
                <a:latin typeface="Consolas"/>
              </a:rPr>
              <a:t> </a:t>
            </a:r>
            <a:r>
              <a:rPr lang="es-MX" sz="2000" dirty="0" err="1">
                <a:latin typeface="Consolas"/>
              </a:rPr>
              <a:t>revert</a:t>
            </a:r>
            <a:r>
              <a:rPr lang="es-MX" sz="2000" dirty="0">
                <a:latin typeface="Consolas"/>
              </a:rPr>
              <a:t> 3321844(</a:t>
            </a:r>
            <a:r>
              <a:rPr lang="es-MX" sz="2000" dirty="0" err="1">
                <a:latin typeface="Consolas"/>
              </a:rPr>
              <a:t>idCommit</a:t>
            </a:r>
            <a:r>
              <a:rPr lang="es-MX" sz="2000" dirty="0"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459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3CA8DD-E463-BE85-89F0-35C08C3F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Lenguajes más usados en github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ABD4E94D-9E71-49AD-CB76-117C8CCDD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7295" y="1110341"/>
            <a:ext cx="7531706" cy="431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8C85C-D932-F64F-BA08-5E4A6487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ECA62-C6C3-C0A2-9A5C-4C95D5C1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639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MX" dirty="0">
                <a:ea typeface="+mn-lt"/>
                <a:cs typeface="+mn-lt"/>
                <a:hlinkClick r:id="rId2"/>
              </a:rPr>
              <a:t>https://aulasoftwarelibre.github.io/taller-de-git/cvs/</a:t>
            </a:r>
            <a:endParaRPr lang="es-MX">
              <a:ea typeface="+mn-lt"/>
              <a:cs typeface="+mn-lt"/>
            </a:endParaRPr>
          </a:p>
          <a:p>
            <a:r>
              <a:rPr lang="es-MX" dirty="0">
                <a:ea typeface="+mn-lt"/>
                <a:cs typeface="+mn-lt"/>
                <a:hlinkClick r:id="rId3"/>
              </a:rPr>
              <a:t>https://altenwald.org/2009/01/12/sistemas-de-control-de-versiones-centralizados-o-distribuidos/</a:t>
            </a:r>
            <a:endParaRPr lang="es-MX" dirty="0"/>
          </a:p>
          <a:p>
            <a:r>
              <a:rPr lang="es-MX" dirty="0">
                <a:ea typeface="+mn-lt"/>
                <a:cs typeface="+mn-lt"/>
                <a:hlinkClick r:id="rId4"/>
              </a:rPr>
              <a:t>https://git-scm.com/book/es/v2/Inicio---Sobre-el-Control-de-Versiones-Acerca-del-Control-de-Versiones</a:t>
            </a:r>
            <a:endParaRPr lang="es-MX">
              <a:ea typeface="+mn-lt"/>
              <a:cs typeface="+mn-lt"/>
            </a:endParaRPr>
          </a:p>
          <a:p>
            <a:r>
              <a:rPr lang="es-MX" dirty="0">
                <a:ea typeface="+mn-lt"/>
                <a:cs typeface="+mn-lt"/>
                <a:hlinkClick r:id="rId5"/>
              </a:rPr>
              <a:t>https://medium.com/@mehran.hrajabi98/a-brief-history-of-version-control-systems-vcss-5881f07ba0e1</a:t>
            </a:r>
          </a:p>
          <a:p>
            <a:r>
              <a:rPr lang="es-MX" dirty="0">
                <a:ea typeface="+mn-lt"/>
                <a:cs typeface="+mn-lt"/>
                <a:hlinkClick r:id="rId6"/>
              </a:rPr>
              <a:t>https://es.wikipedia.org/wiki/Control_de_versiones</a:t>
            </a:r>
            <a:endParaRPr lang="es-MX">
              <a:ea typeface="+mn-lt"/>
              <a:cs typeface="+mn-lt"/>
            </a:endParaRPr>
          </a:p>
          <a:p>
            <a:r>
              <a:rPr lang="es-MX" dirty="0">
                <a:ea typeface="+mn-lt"/>
                <a:cs typeface="+mn-lt"/>
                <a:hlinkClick r:id="rId7"/>
              </a:rPr>
              <a:t>https://www.freecodecamp.org/espanol/news/10-comandos-de-git-que-todo-desarrollador-deberia-saber/</a:t>
            </a:r>
            <a:endParaRPr lang="es-MX" dirty="0">
              <a:ea typeface="+mn-lt"/>
              <a:cs typeface="+mn-lt"/>
            </a:endParaRPr>
          </a:p>
          <a:p>
            <a:r>
              <a:rPr lang="es-MX" dirty="0">
                <a:ea typeface="+mn-lt"/>
                <a:cs typeface="+mn-lt"/>
                <a:hlinkClick r:id="rId8"/>
              </a:rPr>
              <a:t>https://www.estudiatech.com/lenguajes-21/</a:t>
            </a:r>
          </a:p>
          <a:p>
            <a:endParaRPr lang="es-MX" dirty="0">
              <a:ea typeface="+mn-lt"/>
              <a:cs typeface="+mn-lt"/>
            </a:endParaRPr>
          </a:p>
          <a:p>
            <a:endParaRPr lang="es-MX" dirty="0">
              <a:ea typeface="+mn-lt"/>
              <a:cs typeface="+mn-lt"/>
            </a:endParaRPr>
          </a:p>
          <a:p>
            <a:endParaRPr lang="es-MX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5047121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Paquete</vt:lpstr>
      <vt:lpstr>Control de versiones centralizado</vt:lpstr>
      <vt:lpstr>¿Qué es un sistema de control de versiones?</vt:lpstr>
      <vt:lpstr>CVS Centralizado</vt:lpstr>
      <vt:lpstr>Historia</vt:lpstr>
      <vt:lpstr>Esquema cliente-servidor</vt:lpstr>
      <vt:lpstr>características</vt:lpstr>
      <vt:lpstr>Comandos más usados</vt:lpstr>
      <vt:lpstr>Lenguajes más usados en github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132</cp:revision>
  <dcterms:created xsi:type="dcterms:W3CDTF">2022-08-30T21:09:24Z</dcterms:created>
  <dcterms:modified xsi:type="dcterms:W3CDTF">2022-08-31T15:15:21Z</dcterms:modified>
</cp:coreProperties>
</file>