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02" r:id="rId2"/>
  </p:sldMasterIdLst>
  <p:notesMasterIdLst>
    <p:notesMasterId r:id="rId11"/>
  </p:notesMasterIdLst>
  <p:handoutMasterIdLst>
    <p:handoutMasterId r:id="rId12"/>
  </p:handoutMasterIdLst>
  <p:sldIdLst>
    <p:sldId id="256" r:id="rId3"/>
    <p:sldId id="502" r:id="rId4"/>
    <p:sldId id="497" r:id="rId5"/>
    <p:sldId id="499" r:id="rId6"/>
    <p:sldId id="501" r:id="rId7"/>
    <p:sldId id="498" r:id="rId8"/>
    <p:sldId id="500" r:id="rId9"/>
    <p:sldId id="503" r:id="rId10"/>
  </p:sldIdLst>
  <p:sldSz cx="9144000" cy="6858000" type="screen4x3"/>
  <p:notesSz cx="6805613" cy="9944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CCCCFF"/>
    <a:srgbClr val="99CCFF"/>
    <a:srgbClr val="FF9900"/>
    <a:srgbClr val="66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9" autoAdjust="0"/>
    <p:restoredTop sz="94849" autoAdjust="0"/>
  </p:normalViewPr>
  <p:slideViewPr>
    <p:cSldViewPr snapToGrid="0" snapToObjects="1">
      <p:cViewPr>
        <p:scale>
          <a:sx n="165" d="100"/>
          <a:sy n="165" d="100"/>
        </p:scale>
        <p:origin x="-3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50"/>
    </p:cViewPr>
  </p:sorterViewPr>
  <p:notesViewPr>
    <p:cSldViewPr snapToGrid="0" snapToObjects="1">
      <p:cViewPr varScale="1">
        <p:scale>
          <a:sx n="49" d="100"/>
          <a:sy n="49" d="100"/>
        </p:scale>
        <p:origin x="-2916" y="-90"/>
      </p:cViewPr>
      <p:guideLst>
        <p:guide orient="horz" pos="3132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B0468-9A5A-4288-A741-A0116FA68279}" type="datetimeFigureOut">
              <a:rPr lang="en-GB" smtClean="0"/>
              <a:t>06/08/2014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B2E0E-E7A5-4AD5-A4BD-1ACB6F844B8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847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681038" y="462098"/>
            <a:ext cx="5443537" cy="12110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7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" Type="http://schemas.openxmlformats.org/officeDocument/2006/relationships/themeOverride" Target="../theme/themeOverride3.xml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4.xml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5.xml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6.xml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7.xml"/><Relationship Id="rId2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8.xml"/><Relationship Id="rId2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9.x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10.xml"/><Relationship Id="rId2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5" y="6147315"/>
            <a:ext cx="2328199" cy="388033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2451664" y="1132452"/>
            <a:ext cx="4243883" cy="424388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anchor="ctr" anchorCtr="0">
            <a:normAutofit/>
          </a:bodyPr>
          <a:lstStyle>
            <a:lvl1pPr algn="ctr">
              <a:lnSpc>
                <a:spcPct val="90000"/>
              </a:lnSpc>
              <a:defRPr sz="3400" b="1" cap="none" baseline="0">
                <a:solidFill>
                  <a:schemeClr val="bg2"/>
                </a:solidFill>
                <a:latin typeface="Arial Black"/>
              </a:defRPr>
            </a:lvl1pPr>
          </a:lstStyle>
          <a:p>
            <a:r>
              <a:rPr lang="en-GB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96187" y="3388407"/>
            <a:ext cx="1440000" cy="14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anchor="ctr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200" baseline="0">
                <a:solidFill>
                  <a:schemeClr val="tx1"/>
                </a:solidFill>
                <a:latin typeface="Arial Black"/>
                <a:cs typeface="Arial Black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 smtClean="0"/>
              <a:t>Click to edit sub title</a:t>
            </a:r>
            <a:endParaRPr lang="en-GB" dirty="0"/>
          </a:p>
        </p:txBody>
      </p:sp>
      <p:pic>
        <p:nvPicPr>
          <p:cNvPr id="6" name="Picture 5" descr="msm-logo-white-disc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57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43667"/>
            <a:ext cx="8229600" cy="68088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2"/>
          </p:nvPr>
        </p:nvSpPr>
        <p:spPr>
          <a:xfrm>
            <a:off x="456265" y="949228"/>
            <a:ext cx="8230537" cy="40005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b="1" kern="1200" dirty="0" smtClean="0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pic>
        <p:nvPicPr>
          <p:cNvPr id="10" name="Picture 9" descr="msm-logo-white-di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2"/>
            <a:ext cx="1650207" cy="1481667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398800" y="6163922"/>
            <a:ext cx="288000" cy="288000"/>
          </a:xfrm>
          <a:prstGeom prst="ellipse">
            <a:avLst/>
          </a:prstGeom>
          <a:solidFill>
            <a:srgbClr val="009AE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8000" rtlCol="0" anchor="ctr">
            <a:noAutofit/>
          </a:bodyPr>
          <a:lstStyle/>
          <a:p>
            <a:pPr algn="ctr"/>
            <a:fld id="{7E1940AE-266A-8748-B82B-BC3C442295C2}" type="slidenum">
              <a:rPr lang="en-US" sz="12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en-US" sz="12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3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4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20936"/>
            <a:ext cx="5111751" cy="4011401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1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20936"/>
            <a:ext cx="3008313" cy="40114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243667"/>
            <a:ext cx="8229600" cy="68088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2"/>
          </p:nvPr>
        </p:nvSpPr>
        <p:spPr>
          <a:xfrm>
            <a:off x="456265" y="949228"/>
            <a:ext cx="8230537" cy="40005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b="1" kern="1200" dirty="0" smtClean="0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pic>
        <p:nvPicPr>
          <p:cNvPr id="11" name="Picture 10" descr="msm-logo-white-di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2"/>
            <a:ext cx="1650207" cy="1481667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8398800" y="6163922"/>
            <a:ext cx="288000" cy="288000"/>
          </a:xfrm>
          <a:prstGeom prst="ellipse">
            <a:avLst/>
          </a:prstGeom>
          <a:solidFill>
            <a:srgbClr val="009AE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8000" rtlCol="0" anchor="ctr">
            <a:noAutofit/>
          </a:bodyPr>
          <a:lstStyle/>
          <a:p>
            <a:pPr algn="ctr"/>
            <a:fld id="{7E1940AE-266A-8748-B82B-BC3C442295C2}" type="slidenum">
              <a:rPr lang="en-US" sz="12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en-US" sz="12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3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4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66761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393583"/>
            <a:ext cx="8229600" cy="29001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33499"/>
            <a:ext cx="8229600" cy="6439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pic>
        <p:nvPicPr>
          <p:cNvPr id="10" name="Picture 9" descr="msm-logo-white-di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2"/>
            <a:ext cx="1650207" cy="1481667"/>
          </a:xfrm>
          <a:prstGeom prst="rect">
            <a:avLst/>
          </a:prstGeom>
        </p:spPr>
      </p:pic>
      <p:sp>
        <p:nvSpPr>
          <p:cNvPr id="8" name="Oval 7"/>
          <p:cNvSpPr/>
          <p:nvPr userDrawn="1"/>
        </p:nvSpPr>
        <p:spPr>
          <a:xfrm>
            <a:off x="8398800" y="6163922"/>
            <a:ext cx="288000" cy="288000"/>
          </a:xfrm>
          <a:prstGeom prst="ellipse">
            <a:avLst/>
          </a:prstGeom>
          <a:solidFill>
            <a:srgbClr val="009AE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8000" rtlCol="0" anchor="ctr">
            <a:noAutofit/>
          </a:bodyPr>
          <a:lstStyle/>
          <a:p>
            <a:pPr algn="ctr"/>
            <a:fld id="{7E1940AE-266A-8748-B82B-BC3C442295C2}" type="slidenum">
              <a:rPr lang="en-US" sz="12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en-US" sz="12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3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0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5" y="6147315"/>
            <a:ext cx="2328199" cy="388033"/>
          </a:xfrm>
          <a:prstGeom prst="rect">
            <a:avLst/>
          </a:prstGeom>
        </p:spPr>
      </p:pic>
      <p:pic>
        <p:nvPicPr>
          <p:cNvPr id="15" name="Picture 14" descr="msm-logo-white-dis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457200" y="677334"/>
            <a:ext cx="3884613" cy="4675717"/>
          </a:xfrm>
        </p:spPr>
        <p:txBody>
          <a:bodyPr anchor="ctr" anchorCtr="0">
            <a:normAutofit/>
          </a:bodyPr>
          <a:lstStyle>
            <a:lvl1pPr algn="l"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2" y="1623372"/>
            <a:ext cx="3248375" cy="3248377"/>
          </a:xfrm>
          <a:prstGeom prst="ellipse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Insert image here</a:t>
            </a:r>
            <a:endParaRPr lang="en-GB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86162" y="3247561"/>
            <a:ext cx="1212812" cy="1212812"/>
          </a:xfrm>
          <a:prstGeom prst="ellipse">
            <a:avLst/>
          </a:prstGeom>
          <a:solidFill>
            <a:schemeClr val="accent1"/>
          </a:solidFill>
        </p:spPr>
        <p:txBody>
          <a:bodyPr vert="horz" anchor="ctr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200" baseline="0">
                <a:solidFill>
                  <a:schemeClr val="tx1"/>
                </a:solidFill>
                <a:latin typeface="Arial Black"/>
                <a:cs typeface="Arial Black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 smtClean="0"/>
              <a:t>Click to edit sub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8332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0369" y="1410293"/>
            <a:ext cx="3633179" cy="3633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anchor="ctr" anchorCtr="0">
            <a:normAutofit/>
          </a:bodyPr>
          <a:lstStyle>
            <a:lvl1pPr algn="ctr">
              <a:lnSpc>
                <a:spcPct val="90000"/>
              </a:lnSpc>
              <a:defRPr sz="3400" b="1" cap="none" baseline="0">
                <a:solidFill>
                  <a:schemeClr val="bg2"/>
                </a:solidFill>
                <a:latin typeface="Arial Black"/>
              </a:defRPr>
            </a:lvl1pPr>
          </a:lstStyle>
          <a:p>
            <a:r>
              <a:rPr lang="en-GB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85494" y="3429001"/>
            <a:ext cx="1331001" cy="1331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anchor="ctr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 smtClean="0"/>
              <a:t>Click to edit sub title</a:t>
            </a:r>
            <a:endParaRPr lang="en-GB" dirty="0"/>
          </a:p>
        </p:txBody>
      </p:sp>
      <p:pic>
        <p:nvPicPr>
          <p:cNvPr id="6" name="Picture 5" descr="msm-logo-white-dis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5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8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sm-logo-white-dis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5" y="6147315"/>
            <a:ext cx="2328199" cy="3880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0369" y="1410293"/>
            <a:ext cx="3633179" cy="3633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anchor="ctr" anchorCtr="0">
            <a:normAutofit/>
          </a:bodyPr>
          <a:lstStyle>
            <a:lvl1pPr algn="ctr">
              <a:lnSpc>
                <a:spcPct val="90000"/>
              </a:lnSpc>
              <a:defRPr sz="3400" b="1" cap="none" baseline="0">
                <a:solidFill>
                  <a:schemeClr val="bg2"/>
                </a:solidFill>
                <a:latin typeface="Arial Black"/>
              </a:defRPr>
            </a:lvl1pPr>
          </a:lstStyle>
          <a:p>
            <a:r>
              <a:rPr lang="en-GB" dirty="0" smtClean="0"/>
              <a:t>Click to edit master 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85494" y="3429001"/>
            <a:ext cx="1331001" cy="1331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anchor="ctr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 smtClean="0"/>
              <a:t>Click to edit sub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288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sm-logo-white-dis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5" y="6147315"/>
            <a:ext cx="2328199" cy="3880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0369" y="1410293"/>
            <a:ext cx="3633179" cy="3633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anchor="ctr" anchorCtr="0">
            <a:normAutofit/>
          </a:bodyPr>
          <a:lstStyle>
            <a:lvl1pPr algn="ctr">
              <a:lnSpc>
                <a:spcPct val="90000"/>
              </a:lnSpc>
              <a:defRPr sz="3400" b="1" cap="none" baseline="0">
                <a:solidFill>
                  <a:schemeClr val="bg2"/>
                </a:solidFill>
                <a:latin typeface="Arial Black"/>
              </a:defRPr>
            </a:lvl1pPr>
          </a:lstStyle>
          <a:p>
            <a:r>
              <a:rPr lang="en-GB" dirty="0" smtClean="0"/>
              <a:t>Click to edit master 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85494" y="3429001"/>
            <a:ext cx="1331001" cy="1331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anchor="ctr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200" baseline="0">
                <a:solidFill>
                  <a:schemeClr val="tx1"/>
                </a:solidFill>
                <a:latin typeface="Arial Black"/>
                <a:cs typeface="Arial Black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 smtClean="0"/>
              <a:t>Click to edit sub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985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sm-logo-white-dis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5" y="6147315"/>
            <a:ext cx="2328199" cy="3880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0369" y="1410293"/>
            <a:ext cx="3633179" cy="3633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anchor="ctr" anchorCtr="0">
            <a:normAutofit/>
          </a:bodyPr>
          <a:lstStyle>
            <a:lvl1pPr algn="ctr">
              <a:lnSpc>
                <a:spcPct val="90000"/>
              </a:lnSpc>
              <a:defRPr sz="3400" b="1" cap="none" baseline="0">
                <a:solidFill>
                  <a:schemeClr val="bg2"/>
                </a:solidFill>
                <a:latin typeface="Arial Black"/>
              </a:defRPr>
            </a:lvl1pPr>
          </a:lstStyle>
          <a:p>
            <a:r>
              <a:rPr lang="en-GB" dirty="0" smtClean="0"/>
              <a:t>Click to edit master 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85494" y="3429001"/>
            <a:ext cx="1331001" cy="1331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anchor="ctr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 smtClean="0"/>
              <a:t>Click to edit sub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304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sm-logo-white-dis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5" y="6147315"/>
            <a:ext cx="2328199" cy="3880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0369" y="1410293"/>
            <a:ext cx="3633179" cy="3633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anchor="ctr" anchorCtr="0">
            <a:normAutofit/>
          </a:bodyPr>
          <a:lstStyle>
            <a:lvl1pPr algn="ctr">
              <a:lnSpc>
                <a:spcPct val="90000"/>
              </a:lnSpc>
              <a:defRPr sz="3400" b="1" cap="none" baseline="0">
                <a:solidFill>
                  <a:schemeClr val="bg2"/>
                </a:solidFill>
                <a:latin typeface="Arial Black"/>
              </a:defRPr>
            </a:lvl1pPr>
          </a:lstStyle>
          <a:p>
            <a:r>
              <a:rPr lang="en-GB" dirty="0" smtClean="0"/>
              <a:t>Click to edit master 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85494" y="3429001"/>
            <a:ext cx="1331001" cy="1331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anchor="ctr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 smtClean="0"/>
              <a:t>Click to edit sub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812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sm-logo-white-dis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5" y="6147315"/>
            <a:ext cx="2328199" cy="3880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0369" y="1410293"/>
            <a:ext cx="3633179" cy="3633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anchor="ctr" anchorCtr="0">
            <a:normAutofit/>
          </a:bodyPr>
          <a:lstStyle>
            <a:lvl1pPr algn="ctr">
              <a:lnSpc>
                <a:spcPct val="90000"/>
              </a:lnSpc>
              <a:defRPr sz="3400" b="1" cap="none" baseline="0">
                <a:solidFill>
                  <a:schemeClr val="bg2"/>
                </a:solidFill>
                <a:latin typeface="Arial Black"/>
              </a:defRPr>
            </a:lvl1pPr>
          </a:lstStyle>
          <a:p>
            <a:r>
              <a:rPr lang="en-GB" dirty="0" smtClean="0"/>
              <a:t>Click to edit master 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85494" y="3429001"/>
            <a:ext cx="1331001" cy="1331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anchor="ctr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 smtClean="0"/>
              <a:t>Click to edit sub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99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5" y="6147315"/>
            <a:ext cx="2328199" cy="388033"/>
          </a:xfrm>
          <a:prstGeom prst="rect">
            <a:avLst/>
          </a:prstGeom>
        </p:spPr>
      </p:pic>
      <p:sp>
        <p:nvSpPr>
          <p:cNvPr id="6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2" y="1623372"/>
            <a:ext cx="3248375" cy="3248377"/>
          </a:xfrm>
          <a:prstGeom prst="ellipse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Insert image here</a:t>
            </a:r>
            <a:endParaRPr lang="en-GB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86162" y="3247561"/>
            <a:ext cx="1212812" cy="1212812"/>
          </a:xfrm>
          <a:prstGeom prst="ellipse">
            <a:avLst/>
          </a:prstGeom>
          <a:solidFill>
            <a:schemeClr val="accent1"/>
          </a:solidFill>
        </p:spPr>
        <p:txBody>
          <a:bodyPr vert="horz" anchor="ctr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 smtClean="0"/>
              <a:t>Click to edit sub title</a:t>
            </a:r>
            <a:endParaRPr lang="en-GB" dirty="0"/>
          </a:p>
        </p:txBody>
      </p:sp>
      <p:pic>
        <p:nvPicPr>
          <p:cNvPr id="12" name="Picture 11" descr="msm-logo-white-disc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2559"/>
            <a:ext cx="3884613" cy="2742142"/>
          </a:xfrm>
        </p:spPr>
        <p:txBody>
          <a:bodyPr anchor="b" anchorCtr="0"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3600451"/>
            <a:ext cx="3884613" cy="5238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GB" kern="1200" dirty="0" smtClean="0">
                <a:solidFill>
                  <a:schemeClr val="accent1"/>
                </a:solidFill>
              </a:rPr>
              <a:t>Click to edit Master subtitle style</a:t>
            </a:r>
            <a:endParaRPr lang="en-US" kern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49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sm-logo-white-disc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35" y="6147315"/>
            <a:ext cx="2328199" cy="38803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70369" y="1410293"/>
            <a:ext cx="3633179" cy="363317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0" tIns="0" rIns="0" bIns="0" anchor="ctr" anchorCtr="0">
            <a:normAutofit/>
          </a:bodyPr>
          <a:lstStyle>
            <a:lvl1pPr algn="ctr">
              <a:lnSpc>
                <a:spcPct val="90000"/>
              </a:lnSpc>
              <a:defRPr sz="3400" b="1" cap="none" baseline="0">
                <a:solidFill>
                  <a:schemeClr val="bg2"/>
                </a:solidFill>
                <a:latin typeface="Arial Black"/>
              </a:defRPr>
            </a:lvl1pPr>
          </a:lstStyle>
          <a:p>
            <a:r>
              <a:rPr lang="en-GB" dirty="0" smtClean="0"/>
              <a:t>Click to edit master title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685494" y="3429001"/>
            <a:ext cx="1331001" cy="13310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anchor="ctr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 smtClean="0"/>
              <a:t>Click to edit sub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96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77" y="214290"/>
            <a:ext cx="8501123" cy="50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19777" y="714356"/>
            <a:ext cx="8506617" cy="400056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kern="1200" dirty="0" smtClean="0">
                <a:solidFill>
                  <a:schemeClr val="tx1"/>
                </a:solidFill>
                <a:latin typeface="Arial Rounded MT Bold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219778" y="1428736"/>
            <a:ext cx="8506617" cy="47149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766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9777" y="214290"/>
            <a:ext cx="8501123" cy="50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9777" y="714356"/>
            <a:ext cx="8506617" cy="400056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kern="1200" dirty="0" smtClean="0">
                <a:solidFill>
                  <a:schemeClr val="tx1"/>
                </a:solidFill>
                <a:latin typeface="Arial Rounded MT Bold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577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283" y="1357298"/>
            <a:ext cx="4286280" cy="492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2" y="1357298"/>
            <a:ext cx="4324352" cy="49292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19777" y="214290"/>
            <a:ext cx="8501123" cy="50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0"/>
          </p:nvPr>
        </p:nvSpPr>
        <p:spPr>
          <a:xfrm>
            <a:off x="219777" y="714356"/>
            <a:ext cx="8506617" cy="400056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kern="1200" dirty="0" smtClean="0">
                <a:solidFill>
                  <a:schemeClr val="tx1"/>
                </a:solidFill>
                <a:latin typeface="Arial Rounded MT Bold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176713" y="6357938"/>
            <a:ext cx="714375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50940B1D-1F7E-41E8-A77C-6E642EF5E1AA}" type="slidenum">
              <a:rPr lang="en-GB" sz="1600">
                <a:solidFill>
                  <a:srgbClr val="442A73"/>
                </a:solidFill>
                <a:latin typeface="Arial" pitchFamily="34" charset="0"/>
                <a:ea typeface="ＭＳ Ｐゴシック" pitchFamily="34" charset="-128"/>
              </a:rPr>
              <a:pPr defTabSz="914400"/>
              <a:t>‹#›</a:t>
            </a:fld>
            <a:endParaRPr lang="en-GB" sz="1600" dirty="0">
              <a:solidFill>
                <a:srgbClr val="442A73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8909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3"/>
            <a:ext cx="9144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281" y="1285863"/>
            <a:ext cx="4214843" cy="603269"/>
          </a:xfrm>
          <a:prstGeom prst="roundRect">
            <a:avLst/>
          </a:prstGeom>
          <a:solidFill>
            <a:schemeClr val="tx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290" y="1928802"/>
            <a:ext cx="4214841" cy="4197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3441" y="1285863"/>
            <a:ext cx="4357719" cy="603269"/>
          </a:xfrm>
          <a:prstGeom prst="roundRect">
            <a:avLst/>
          </a:prstGeom>
          <a:solidFill>
            <a:schemeClr val="tx2"/>
          </a:solidFill>
        </p:spPr>
        <p:txBody>
          <a:bodyPr rtlCol="0" anchor="b">
            <a:normAutofit/>
          </a:bodyPr>
          <a:lstStyle>
            <a:lvl1pPr marL="0" indent="0">
              <a:buNone/>
              <a:defRPr lang="en-US" sz="2400" b="1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3441" y="1928802"/>
            <a:ext cx="4357719" cy="41973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9777" y="214290"/>
            <a:ext cx="8501123" cy="50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1"/>
          </p:nvPr>
        </p:nvSpPr>
        <p:spPr>
          <a:xfrm>
            <a:off x="219777" y="714356"/>
            <a:ext cx="8506617" cy="400056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kern="1200" dirty="0" smtClean="0">
                <a:solidFill>
                  <a:schemeClr val="tx1"/>
                </a:solidFill>
                <a:latin typeface="Arial Rounded MT Bold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76713" y="6357938"/>
            <a:ext cx="714375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389A1B92-8499-4D69-9A72-05AE29385128}" type="slidenum">
              <a:rPr lang="en-GB" sz="1600">
                <a:solidFill>
                  <a:srgbClr val="442A73"/>
                </a:solidFill>
                <a:latin typeface="Arial" pitchFamily="34" charset="0"/>
                <a:ea typeface="ＭＳ Ｐゴシック" pitchFamily="34" charset="-128"/>
              </a:rPr>
              <a:pPr defTabSz="914400"/>
              <a:t>‹#›</a:t>
            </a:fld>
            <a:endParaRPr lang="en-GB" sz="1600" dirty="0">
              <a:solidFill>
                <a:srgbClr val="442A73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7357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>
          <a:xfrm>
            <a:off x="219075" y="214313"/>
            <a:ext cx="8501063" cy="50006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defTabSz="914400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442A73"/>
                </a:solidFill>
                <a:latin typeface="Arial Rounded MT Bold" pitchFamily="34" charset="0"/>
                <a:ea typeface="+mj-ea"/>
                <a:cs typeface="+mj-cs"/>
              </a:rPr>
              <a:t>Click to edit Master title style</a:t>
            </a:r>
            <a:endParaRPr lang="en-GB" sz="3200" dirty="0">
              <a:solidFill>
                <a:srgbClr val="442A73"/>
              </a:solidFill>
              <a:latin typeface="Arial Rounded MT Bold" pitchFamily="34" charset="0"/>
              <a:ea typeface="+mj-ea"/>
              <a:cs typeface="+mj-cs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3"/>
            <a:ext cx="9144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78" y="1357298"/>
            <a:ext cx="3222627" cy="714380"/>
          </a:xfrm>
        </p:spPr>
        <p:txBody>
          <a:bodyPr anchor="b">
            <a:normAutofit/>
          </a:bodyPr>
          <a:lstStyle>
            <a:lvl1pPr algn="ctr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75" y="1357299"/>
            <a:ext cx="5397503" cy="48577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287" y="2071678"/>
            <a:ext cx="3222627" cy="41434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219777" y="714356"/>
            <a:ext cx="8506617" cy="400056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kern="1200" dirty="0" smtClean="0">
                <a:solidFill>
                  <a:schemeClr val="tx1"/>
                </a:solidFill>
                <a:latin typeface="Arial Rounded MT Bold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176713" y="6357938"/>
            <a:ext cx="714375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B94D158C-A9B3-46E9-BF7B-213609E208FA}" type="slidenum">
              <a:rPr lang="en-GB" sz="1600">
                <a:solidFill>
                  <a:srgbClr val="442A73"/>
                </a:solidFill>
                <a:latin typeface="Arial" pitchFamily="34" charset="0"/>
                <a:ea typeface="ＭＳ Ｐゴシック" pitchFamily="34" charset="-128"/>
              </a:rPr>
              <a:pPr defTabSz="914400"/>
              <a:t>‹#›</a:t>
            </a:fld>
            <a:endParaRPr lang="en-GB" sz="1600" dirty="0">
              <a:solidFill>
                <a:srgbClr val="442A73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508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9777" y="214290"/>
            <a:ext cx="8501123" cy="50006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0"/>
          </p:nvPr>
        </p:nvSpPr>
        <p:spPr>
          <a:xfrm>
            <a:off x="219777" y="714356"/>
            <a:ext cx="8506617" cy="400056"/>
          </a:xfr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kern="1200" dirty="0" smtClean="0">
                <a:solidFill>
                  <a:schemeClr val="tx1"/>
                </a:solidFill>
                <a:latin typeface="Arial Rounded MT Bold" pitchFamily="34" charset="0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975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8188" y="6381750"/>
            <a:ext cx="785812" cy="476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2A73"/>
                </a:solidFill>
              </a:defRPr>
            </a:lvl1pPr>
          </a:lstStyle>
          <a:p>
            <a:pPr defTabSz="914400"/>
            <a:fld id="{D8958CF5-7CEE-4EF4-B59F-7708C67DD5F4}" type="slidenum">
              <a:rPr lang="en-US" sz="1600">
                <a:latin typeface="Arial" pitchFamily="34" charset="0"/>
                <a:ea typeface="ＭＳ Ｐゴシック" pitchFamily="34" charset="-128"/>
              </a:rPr>
              <a:pPr defTabSz="914400"/>
              <a:t>‹#›</a:t>
            </a:fld>
            <a:endParaRPr lang="en-US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6786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5" y="260350"/>
            <a:ext cx="7138987" cy="865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41438"/>
            <a:ext cx="8229600" cy="467995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Click icon to add table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32864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44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1385"/>
            <a:ext cx="8229600" cy="40735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22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>
                <a:solidFill>
                  <a:schemeClr val="tx1"/>
                </a:solidFill>
              </a:defRPr>
            </a:lvl2pPr>
            <a:lvl3pPr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>
                <a:solidFill>
                  <a:schemeClr val="tx1"/>
                </a:solidFill>
              </a:defRPr>
            </a:lvl3pPr>
            <a:lvl4pPr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243667"/>
            <a:ext cx="8229600" cy="68088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432A75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2"/>
          </p:nvPr>
        </p:nvSpPr>
        <p:spPr>
          <a:xfrm>
            <a:off x="456265" y="949228"/>
            <a:ext cx="8230537" cy="40005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b="1" kern="1200" dirty="0" smtClean="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pic>
        <p:nvPicPr>
          <p:cNvPr id="11" name="Picture 10" descr="msm-logo-white-di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4"/>
            <a:ext cx="1650207" cy="1481667"/>
          </a:xfrm>
          <a:prstGeom prst="rect">
            <a:avLst/>
          </a:prstGeom>
        </p:spPr>
      </p:pic>
      <p:sp>
        <p:nvSpPr>
          <p:cNvPr id="12" name="Oval 11"/>
          <p:cNvSpPr/>
          <p:nvPr userDrawn="1"/>
        </p:nvSpPr>
        <p:spPr>
          <a:xfrm>
            <a:off x="8398800" y="6163922"/>
            <a:ext cx="288000" cy="288000"/>
          </a:xfrm>
          <a:prstGeom prst="ellipse">
            <a:avLst/>
          </a:prstGeom>
          <a:solidFill>
            <a:srgbClr val="009AE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8000" rtlCol="0" anchor="ctr">
            <a:noAutofit/>
          </a:bodyPr>
          <a:lstStyle/>
          <a:p>
            <a:pPr algn="ctr"/>
            <a:fld id="{7E1940AE-266A-8748-B82B-BC3C442295C2}" type="slidenum">
              <a:rPr lang="en-US" sz="12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en-US" sz="12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3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96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302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cs typeface="Arial" pitchFamily="34" charset="0"/>
              </a:defRPr>
            </a:lvl1pPr>
          </a:lstStyle>
          <a:p>
            <a:pPr defTabSz="914400"/>
            <a:fld id="{EFE9EB95-E460-4F4D-A560-C34A8B28561D}" type="datetimeFigureOut">
              <a:rPr lang="en-US">
                <a:solidFill>
                  <a:srgbClr val="442A73"/>
                </a:solidFill>
                <a:latin typeface="Arial" pitchFamily="34" charset="0"/>
                <a:ea typeface="ＭＳ Ｐゴシック" pitchFamily="34" charset="-128"/>
              </a:rPr>
              <a:pPr defTabSz="914400"/>
              <a:t>06/08/2014</a:t>
            </a:fld>
            <a:endParaRPr lang="en-GB" dirty="0">
              <a:solidFill>
                <a:srgbClr val="442A73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800">
                <a:latin typeface="+mn-lt"/>
                <a:ea typeface="+mn-ea"/>
                <a:cs typeface="+mn-cs"/>
              </a:defRPr>
            </a:lvl1pPr>
          </a:lstStyle>
          <a:p>
            <a:pPr defTabSz="914400">
              <a:defRPr/>
            </a:pPr>
            <a:endParaRPr lang="en-GB" dirty="0">
              <a:solidFill>
                <a:srgbClr val="442A7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76713" y="6357938"/>
            <a:ext cx="714375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CBEE9A8E-FF90-4C68-B10D-718D9E5C3299}" type="slidenum">
              <a:rPr lang="en-GB" sz="1600">
                <a:solidFill>
                  <a:srgbClr val="442A73"/>
                </a:solidFill>
                <a:latin typeface="Arial" pitchFamily="34" charset="0"/>
                <a:ea typeface="ＭＳ Ｐゴシック" pitchFamily="34" charset="-128"/>
              </a:rPr>
              <a:pPr defTabSz="914400"/>
              <a:t>‹#›</a:t>
            </a:fld>
            <a:endParaRPr lang="en-GB" sz="1600" dirty="0">
              <a:solidFill>
                <a:srgbClr val="442A73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6949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571500"/>
            <a:ext cx="8501063" cy="582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1285875"/>
            <a:ext cx="8507413" cy="4857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76713" y="6357938"/>
            <a:ext cx="714375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FCB5781E-1D82-4A27-8CBD-01FF2BDB1E4B}" type="slidenum">
              <a:rPr lang="en-GB" sz="1600">
                <a:solidFill>
                  <a:srgbClr val="442A73"/>
                </a:solidFill>
                <a:latin typeface="Arial" pitchFamily="34" charset="0"/>
                <a:ea typeface="ＭＳ Ｐゴシック" pitchFamily="34" charset="-128"/>
              </a:rPr>
              <a:pPr defTabSz="914400"/>
              <a:t>‹#›</a:t>
            </a:fld>
            <a:endParaRPr lang="en-GB" sz="1600" dirty="0">
              <a:solidFill>
                <a:srgbClr val="442A73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019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4176713" y="6357938"/>
            <a:ext cx="714375" cy="2857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/>
            <a:fld id="{153ABC10-8555-4465-BD56-C892816C01F7}" type="slidenum">
              <a:rPr lang="en-GB" sz="1600">
                <a:solidFill>
                  <a:srgbClr val="442A73"/>
                </a:solidFill>
                <a:latin typeface="Arial" pitchFamily="34" charset="0"/>
                <a:ea typeface="ＭＳ Ｐゴシック" pitchFamily="34" charset="-128"/>
              </a:rPr>
              <a:pPr defTabSz="914400"/>
              <a:t>‹#›</a:t>
            </a:fld>
            <a:endParaRPr lang="en-GB" sz="1600" dirty="0">
              <a:solidFill>
                <a:srgbClr val="442A73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690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1" y="1654176"/>
            <a:ext cx="8216900" cy="11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baseline="-25000" dirty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3862"/>
            <a:ext cx="8229600" cy="3828006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1"/>
              </a:buClr>
              <a:buSzPct val="100000"/>
              <a:buFont typeface="Arial"/>
              <a:buChar char="•"/>
              <a:defRPr sz="220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buSzPct val="100000"/>
              <a:buFont typeface="Arial"/>
              <a:buChar char="•"/>
              <a:defRPr sz="16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buSzPct val="100000"/>
              <a:buFont typeface="Arial"/>
              <a:buChar char="•"/>
              <a:defRPr sz="16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buSzPct val="100000"/>
              <a:buFont typeface="Arial"/>
              <a:buChar char="•"/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buSzPct val="100000"/>
              <a:buFont typeface="Arial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200" y="243667"/>
            <a:ext cx="8229600" cy="68088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rgbClr val="432A75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2"/>
          </p:nvPr>
        </p:nvSpPr>
        <p:spPr>
          <a:xfrm>
            <a:off x="456265" y="949228"/>
            <a:ext cx="8230537" cy="40005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b="1" kern="1200" dirty="0" smtClean="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pic>
        <p:nvPicPr>
          <p:cNvPr id="13" name="Picture 12" descr="msm-logo-white-di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2"/>
            <a:ext cx="1650207" cy="1481667"/>
          </a:xfrm>
          <a:prstGeom prst="rect">
            <a:avLst/>
          </a:prstGeom>
        </p:spPr>
      </p:pic>
      <p:sp>
        <p:nvSpPr>
          <p:cNvPr id="11" name="Oval 10"/>
          <p:cNvSpPr/>
          <p:nvPr userDrawn="1"/>
        </p:nvSpPr>
        <p:spPr>
          <a:xfrm>
            <a:off x="8398800" y="6163922"/>
            <a:ext cx="288000" cy="288000"/>
          </a:xfrm>
          <a:prstGeom prst="ellipse">
            <a:avLst/>
          </a:prstGeom>
          <a:solidFill>
            <a:srgbClr val="009AE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8000" rtlCol="0" anchor="ctr">
            <a:noAutofit/>
          </a:bodyPr>
          <a:lstStyle/>
          <a:p>
            <a:pPr algn="ctr"/>
            <a:fld id="{7E1940AE-266A-8748-B82B-BC3C442295C2}" type="slidenum">
              <a:rPr lang="en-US" sz="12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en-US" sz="12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3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96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1102"/>
            <a:ext cx="4038600" cy="4146454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1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1102"/>
            <a:ext cx="4038600" cy="4146453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1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243667"/>
            <a:ext cx="8229600" cy="68088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2"/>
          </p:nvPr>
        </p:nvSpPr>
        <p:spPr>
          <a:xfrm>
            <a:off x="456265" y="949228"/>
            <a:ext cx="8230537" cy="40005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b="1" kern="1200" dirty="0" smtClean="0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pic>
        <p:nvPicPr>
          <p:cNvPr id="11" name="Picture 10" descr="msm-logo-white-di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2"/>
            <a:ext cx="1650207" cy="1481667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8398800" y="6163922"/>
            <a:ext cx="288000" cy="288000"/>
          </a:xfrm>
          <a:prstGeom prst="ellipse">
            <a:avLst/>
          </a:prstGeom>
          <a:solidFill>
            <a:srgbClr val="009AE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8000" rtlCol="0" anchor="ctr">
            <a:noAutofit/>
          </a:bodyPr>
          <a:lstStyle/>
          <a:p>
            <a:pPr algn="ctr"/>
            <a:fld id="{7E1940AE-266A-8748-B82B-BC3C442295C2}" type="slidenum">
              <a:rPr lang="en-US" sz="12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en-US" sz="12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3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82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1" y="1654176"/>
            <a:ext cx="4040188" cy="11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649789" y="1654176"/>
            <a:ext cx="4040187" cy="11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12047"/>
            <a:ext cx="4038600" cy="377595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1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12048"/>
            <a:ext cx="4038600" cy="3775954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1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243667"/>
            <a:ext cx="8229600" cy="68088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2"/>
          </p:nvPr>
        </p:nvSpPr>
        <p:spPr>
          <a:xfrm>
            <a:off x="456265" y="949228"/>
            <a:ext cx="8230537" cy="40005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b="1" kern="1200" dirty="0" smtClean="0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pic>
        <p:nvPicPr>
          <p:cNvPr id="14" name="Picture 13" descr="msm-logo-white-di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2"/>
            <a:ext cx="1650207" cy="1481667"/>
          </a:xfrm>
          <a:prstGeom prst="rect">
            <a:avLst/>
          </a:prstGeom>
        </p:spPr>
      </p:pic>
      <p:sp>
        <p:nvSpPr>
          <p:cNvPr id="11" name="Oval 10"/>
          <p:cNvSpPr/>
          <p:nvPr userDrawn="1"/>
        </p:nvSpPr>
        <p:spPr>
          <a:xfrm>
            <a:off x="8398800" y="6163922"/>
            <a:ext cx="288000" cy="288000"/>
          </a:xfrm>
          <a:prstGeom prst="ellipse">
            <a:avLst/>
          </a:prstGeom>
          <a:solidFill>
            <a:srgbClr val="009AE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8000" rtlCol="0" anchor="ctr">
            <a:noAutofit/>
          </a:bodyPr>
          <a:lstStyle/>
          <a:p>
            <a:pPr algn="ctr"/>
            <a:fld id="{7E1940AE-266A-8748-B82B-BC3C442295C2}" type="slidenum">
              <a:rPr lang="en-US" sz="12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en-US" sz="12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3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0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7201" y="1654176"/>
            <a:ext cx="4040188" cy="11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649789" y="1654176"/>
            <a:ext cx="4040187" cy="11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dirty="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86064"/>
            <a:ext cx="4041775" cy="4545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86064"/>
            <a:ext cx="4040188" cy="4545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405591"/>
            <a:ext cx="4040188" cy="327407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1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05591"/>
            <a:ext cx="4041775" cy="327407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1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43667"/>
            <a:ext cx="8229600" cy="68088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2"/>
          </p:nvPr>
        </p:nvSpPr>
        <p:spPr>
          <a:xfrm>
            <a:off x="456265" y="949228"/>
            <a:ext cx="8230537" cy="40005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b="1" kern="1200" dirty="0" smtClean="0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pic>
        <p:nvPicPr>
          <p:cNvPr id="16" name="Picture 15" descr="msm-logo-white-di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2"/>
            <a:ext cx="1650207" cy="1481667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398800" y="6163922"/>
            <a:ext cx="288000" cy="288000"/>
          </a:xfrm>
          <a:prstGeom prst="ellipse">
            <a:avLst/>
          </a:prstGeom>
          <a:solidFill>
            <a:srgbClr val="009AE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8000" rtlCol="0" anchor="ctr">
            <a:noAutofit/>
          </a:bodyPr>
          <a:lstStyle/>
          <a:p>
            <a:pPr algn="ctr"/>
            <a:fld id="{7E1940AE-266A-8748-B82B-BC3C442295C2}" type="slidenum">
              <a:rPr lang="en-US" sz="12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en-US" sz="12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3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8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405591"/>
            <a:ext cx="4040188" cy="327407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1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05591"/>
            <a:ext cx="4041775" cy="3274075"/>
          </a:xfrm>
          <a:prstGeom prst="rect">
            <a:avLst/>
          </a:prstGeom>
        </p:spPr>
        <p:txBody>
          <a:bodyPr>
            <a:noAutofit/>
          </a:bodyPr>
          <a:lstStyle>
            <a:lvl1pPr>
              <a:buClr>
                <a:schemeClr val="accent1"/>
              </a:buClr>
              <a:buFont typeface="Arial"/>
              <a:buChar char="•"/>
              <a:defRPr sz="1800">
                <a:solidFill>
                  <a:srgbClr val="000000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2pPr>
            <a:lvl3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4pPr>
            <a:lvl5pPr>
              <a:buClr>
                <a:schemeClr val="accent1"/>
              </a:buCl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57200" y="243667"/>
            <a:ext cx="8229600" cy="68088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2"/>
          </p:nvPr>
        </p:nvSpPr>
        <p:spPr>
          <a:xfrm>
            <a:off x="456265" y="949228"/>
            <a:ext cx="8230537" cy="40005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b="1" kern="1200" dirty="0" smtClean="0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686064"/>
            <a:ext cx="4041775" cy="4545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86064"/>
            <a:ext cx="4040188" cy="4545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000" b="1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pic>
        <p:nvPicPr>
          <p:cNvPr id="13" name="Picture 12" descr="msm-logo-white-di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2"/>
            <a:ext cx="1650207" cy="1481667"/>
          </a:xfrm>
          <a:prstGeom prst="rect">
            <a:avLst/>
          </a:prstGeom>
        </p:spPr>
      </p:pic>
      <p:sp>
        <p:nvSpPr>
          <p:cNvPr id="11" name="Oval 10"/>
          <p:cNvSpPr/>
          <p:nvPr userDrawn="1"/>
        </p:nvSpPr>
        <p:spPr>
          <a:xfrm>
            <a:off x="8398800" y="6163922"/>
            <a:ext cx="288000" cy="288000"/>
          </a:xfrm>
          <a:prstGeom prst="ellipse">
            <a:avLst/>
          </a:prstGeom>
          <a:solidFill>
            <a:srgbClr val="009AE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8000" rtlCol="0" anchor="ctr">
            <a:noAutofit/>
          </a:bodyPr>
          <a:lstStyle/>
          <a:p>
            <a:pPr algn="ctr"/>
            <a:fld id="{7E1940AE-266A-8748-B82B-BC3C442295C2}" type="slidenum">
              <a:rPr lang="en-US" sz="12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en-US" sz="12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3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68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243667"/>
            <a:ext cx="8229600" cy="68088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2"/>
          </p:nvPr>
        </p:nvSpPr>
        <p:spPr>
          <a:xfrm>
            <a:off x="456265" y="949228"/>
            <a:ext cx="8230537" cy="40005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en-GB" sz="2000" b="1" kern="1200" dirty="0" smtClean="0">
                <a:solidFill>
                  <a:srgbClr val="00AEEF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pic>
        <p:nvPicPr>
          <p:cNvPr id="9" name="Picture 8" descr="msm-logo-white-dis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376332"/>
            <a:ext cx="1650207" cy="1481667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8398800" y="6163922"/>
            <a:ext cx="288000" cy="288000"/>
          </a:xfrm>
          <a:prstGeom prst="ellipse">
            <a:avLst/>
          </a:prstGeom>
          <a:solidFill>
            <a:srgbClr val="009AEE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18000" rtlCol="0" anchor="ctr">
            <a:noAutofit/>
          </a:bodyPr>
          <a:lstStyle/>
          <a:p>
            <a:pPr algn="ctr"/>
            <a:fld id="{7E1940AE-266A-8748-B82B-BC3C442295C2}" type="slidenum">
              <a:rPr lang="en-US" sz="12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en-US" sz="12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933" y="6147315"/>
            <a:ext cx="2328199" cy="3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2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theme" Target="../theme/theme2.xml"/><Relationship Id="rId15" Type="http://schemas.openxmlformats.org/officeDocument/2006/relationships/image" Target="../media/image13.png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2888"/>
            <a:ext cx="82296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4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82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Arial Black"/>
          <a:ea typeface="ＭＳ Ｐゴシック" charset="0"/>
          <a:cs typeface="Arial Black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Black" charset="0"/>
          <a:ea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Black" charset="0"/>
          <a:ea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Black" charset="0"/>
          <a:ea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Black" charset="0"/>
          <a:ea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Black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Black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Black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Black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SzPct val="100000"/>
        <a:buBlip>
          <a:blip r:embed="rId22"/>
        </a:buBlip>
        <a:defRPr sz="2200" kern="1200">
          <a:solidFill>
            <a:srgbClr val="404040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2B90C5"/>
        </a:buClr>
        <a:buSzPct val="100000"/>
        <a:buFont typeface="Arial" charset="0"/>
        <a:buChar char="•"/>
        <a:defRPr sz="1600" kern="1200">
          <a:solidFill>
            <a:srgbClr val="404040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B90C5"/>
        </a:buClr>
        <a:buSzPct val="100000"/>
        <a:buFont typeface="Arial" charset="0"/>
        <a:buChar char="•"/>
        <a:defRPr sz="1600" kern="1200">
          <a:solidFill>
            <a:srgbClr val="404040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B90C5"/>
        </a:buClr>
        <a:buSzPct val="100000"/>
        <a:buFont typeface="Arial" charset="0"/>
        <a:buChar char="•"/>
        <a:defRPr sz="1600" kern="1200">
          <a:solidFill>
            <a:srgbClr val="404040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B90C5"/>
        </a:buClr>
        <a:buSzPct val="100000"/>
        <a:buFont typeface="Arial" charset="0"/>
        <a:buChar char="•"/>
        <a:defRPr sz="1600" kern="1200">
          <a:solidFill>
            <a:srgbClr val="404040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075" y="571500"/>
            <a:ext cx="8501063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075" y="1285875"/>
            <a:ext cx="8507413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pic>
        <p:nvPicPr>
          <p:cNvPr id="1029" name="Picture 1" descr="P:\Image\Annual Report Artwork\Moneysupermarket Images\Colour LOZENGE - transparent.png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143000"/>
            <a:ext cx="8872537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6424613"/>
            <a:ext cx="21399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9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 Rounded MT Bold" pitchFamily="34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Rounded MT Bold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rgbClr val="009CE8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rgbClr val="009CE8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200" kern="1200">
          <a:solidFill>
            <a:srgbClr val="009CE8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1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1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6" Type="http://schemas.openxmlformats.org/officeDocument/2006/relationships/image" Target="../media/image60.png"/><Relationship Id="rId47" Type="http://schemas.openxmlformats.org/officeDocument/2006/relationships/image" Target="../media/image61.jpg"/><Relationship Id="rId48" Type="http://schemas.openxmlformats.org/officeDocument/2006/relationships/image" Target="../media/image62.jpg"/><Relationship Id="rId20" Type="http://schemas.openxmlformats.org/officeDocument/2006/relationships/image" Target="../media/image34.jp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jpg"/><Relationship Id="rId24" Type="http://schemas.openxmlformats.org/officeDocument/2006/relationships/image" Target="../media/image38.png"/><Relationship Id="rId25" Type="http://schemas.openxmlformats.org/officeDocument/2006/relationships/image" Target="../media/image39.jpg"/><Relationship Id="rId26" Type="http://schemas.openxmlformats.org/officeDocument/2006/relationships/image" Target="../media/image40.jpg"/><Relationship Id="rId27" Type="http://schemas.openxmlformats.org/officeDocument/2006/relationships/image" Target="../media/image41.jpg"/><Relationship Id="rId28" Type="http://schemas.openxmlformats.org/officeDocument/2006/relationships/image" Target="../media/image42.jpg"/><Relationship Id="rId29" Type="http://schemas.openxmlformats.org/officeDocument/2006/relationships/image" Target="../media/image43.jp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30" Type="http://schemas.openxmlformats.org/officeDocument/2006/relationships/image" Target="../media/image44.jpg"/><Relationship Id="rId31" Type="http://schemas.openxmlformats.org/officeDocument/2006/relationships/image" Target="../media/image45.jpg"/><Relationship Id="rId32" Type="http://schemas.openxmlformats.org/officeDocument/2006/relationships/image" Target="../media/image46.jpg"/><Relationship Id="rId9" Type="http://schemas.openxmlformats.org/officeDocument/2006/relationships/image" Target="../media/image23.jpg"/><Relationship Id="rId6" Type="http://schemas.openxmlformats.org/officeDocument/2006/relationships/image" Target="../media/image20.png"/><Relationship Id="rId7" Type="http://schemas.openxmlformats.org/officeDocument/2006/relationships/image" Target="../media/image21.jpg"/><Relationship Id="rId8" Type="http://schemas.openxmlformats.org/officeDocument/2006/relationships/image" Target="../media/image22.jpg"/><Relationship Id="rId33" Type="http://schemas.openxmlformats.org/officeDocument/2006/relationships/image" Target="../media/image47.jpg"/><Relationship Id="rId34" Type="http://schemas.openxmlformats.org/officeDocument/2006/relationships/image" Target="../media/image48.jpg"/><Relationship Id="rId35" Type="http://schemas.openxmlformats.org/officeDocument/2006/relationships/image" Target="../media/image49.jpg"/><Relationship Id="rId36" Type="http://schemas.openxmlformats.org/officeDocument/2006/relationships/image" Target="../media/image50.jpg"/><Relationship Id="rId10" Type="http://schemas.openxmlformats.org/officeDocument/2006/relationships/image" Target="../media/image24.jpg"/><Relationship Id="rId11" Type="http://schemas.openxmlformats.org/officeDocument/2006/relationships/image" Target="../media/image25.jpg"/><Relationship Id="rId12" Type="http://schemas.openxmlformats.org/officeDocument/2006/relationships/image" Target="../media/image26.png"/><Relationship Id="rId13" Type="http://schemas.openxmlformats.org/officeDocument/2006/relationships/image" Target="../media/image27.jpg"/><Relationship Id="rId14" Type="http://schemas.openxmlformats.org/officeDocument/2006/relationships/image" Target="../media/image28.jpg"/><Relationship Id="rId15" Type="http://schemas.openxmlformats.org/officeDocument/2006/relationships/image" Target="../media/image29.jpg"/><Relationship Id="rId16" Type="http://schemas.openxmlformats.org/officeDocument/2006/relationships/image" Target="../media/image30.jpg"/><Relationship Id="rId17" Type="http://schemas.openxmlformats.org/officeDocument/2006/relationships/image" Target="../media/image31.jpg"/><Relationship Id="rId18" Type="http://schemas.openxmlformats.org/officeDocument/2006/relationships/image" Target="../media/image32.jpg"/><Relationship Id="rId19" Type="http://schemas.openxmlformats.org/officeDocument/2006/relationships/image" Target="../media/image33.jpg"/><Relationship Id="rId37" Type="http://schemas.openxmlformats.org/officeDocument/2006/relationships/image" Target="../media/image51.jpg"/><Relationship Id="rId38" Type="http://schemas.openxmlformats.org/officeDocument/2006/relationships/image" Target="../media/image52.jpg"/><Relationship Id="rId39" Type="http://schemas.openxmlformats.org/officeDocument/2006/relationships/image" Target="../media/image53.jpg"/><Relationship Id="rId40" Type="http://schemas.openxmlformats.org/officeDocument/2006/relationships/image" Target="../media/image54.jpg"/><Relationship Id="rId41" Type="http://schemas.openxmlformats.org/officeDocument/2006/relationships/image" Target="../media/image55.jpg"/><Relationship Id="rId42" Type="http://schemas.openxmlformats.org/officeDocument/2006/relationships/image" Target="../media/image56.jpg"/><Relationship Id="rId43" Type="http://schemas.openxmlformats.org/officeDocument/2006/relationships/image" Target="../media/image57.jpg"/><Relationship Id="rId44" Type="http://schemas.openxmlformats.org/officeDocument/2006/relationships/image" Target="../media/image58.png"/><Relationship Id="rId45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6.png"/><Relationship Id="rId3" Type="http://schemas.openxmlformats.org/officeDocument/2006/relationships/image" Target="../media/image6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664" y="1132452"/>
            <a:ext cx="4342675" cy="424388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Gotham Ultra" pitchFamily="50" charset="0"/>
                <a:cs typeface="Gotham Ultra" pitchFamily="50" charset="0"/>
              </a:rPr>
              <a:t>Money</a:t>
            </a:r>
            <a:br>
              <a:rPr lang="en-US" sz="3200" dirty="0" smtClean="0">
                <a:latin typeface="Gotham Ultra" pitchFamily="50" charset="0"/>
                <a:cs typeface="Gotham Ultra" pitchFamily="50" charset="0"/>
              </a:rPr>
            </a:br>
            <a:r>
              <a:rPr lang="en-US" sz="3200" dirty="0" smtClean="0">
                <a:latin typeface="Gotham Ultra" pitchFamily="50" charset="0"/>
                <a:cs typeface="Gotham Ultra" pitchFamily="50" charset="0"/>
              </a:rPr>
              <a:t>Super</a:t>
            </a:r>
            <a:br>
              <a:rPr lang="en-US" sz="3200" dirty="0" smtClean="0">
                <a:latin typeface="Gotham Ultra" pitchFamily="50" charset="0"/>
                <a:cs typeface="Gotham Ultra" pitchFamily="50" charset="0"/>
              </a:rPr>
            </a:br>
            <a:r>
              <a:rPr lang="en-US" sz="3200" dirty="0" smtClean="0">
                <a:latin typeface="Gotham Ultra" pitchFamily="50" charset="0"/>
                <a:cs typeface="Gotham Ultra" pitchFamily="50" charset="0"/>
              </a:rPr>
              <a:t>Market</a:t>
            </a:r>
            <a:br>
              <a:rPr lang="en-US" sz="3200" dirty="0" smtClean="0">
                <a:latin typeface="Gotham Ultra" pitchFamily="50" charset="0"/>
                <a:cs typeface="Gotham Ultra" pitchFamily="50" charset="0"/>
              </a:rPr>
            </a:br>
            <a:r>
              <a:rPr lang="en-US" sz="3200" dirty="0" smtClean="0">
                <a:latin typeface="Gotham Ultra" pitchFamily="50" charset="0"/>
                <a:cs typeface="Gotham Ultra" pitchFamily="50" charset="0"/>
              </a:rPr>
              <a:t/>
            </a:r>
            <a:br>
              <a:rPr lang="en-US" sz="3200" dirty="0" smtClean="0">
                <a:latin typeface="Gotham Ultra" pitchFamily="50" charset="0"/>
                <a:cs typeface="Gotham Ultra" pitchFamily="50" charset="0"/>
              </a:rPr>
            </a:br>
            <a:r>
              <a:rPr lang="en-US" sz="4000" dirty="0" smtClean="0">
                <a:latin typeface="Gotham Ultra" pitchFamily="50" charset="0"/>
                <a:cs typeface="Gotham Ultra" pitchFamily="50" charset="0"/>
              </a:rPr>
              <a:t>Technology</a:t>
            </a:r>
            <a:endParaRPr lang="en-US" sz="4000" dirty="0">
              <a:latin typeface="Gotham Ultra" pitchFamily="50" charset="0"/>
              <a:cs typeface="Gotham Ultra" pitchFamily="50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 smtClean="0"/>
              <a:t>Pete Hanlon &amp; Chris Owen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901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Where’s Pete?</a:t>
            </a:r>
          </a:p>
          <a:p>
            <a:r>
              <a:rPr lang="en-GB" dirty="0" err="1" smtClean="0"/>
              <a:t>Moneysupermarket.com</a:t>
            </a:r>
            <a:endParaRPr lang="en-GB" dirty="0" smtClean="0"/>
          </a:p>
          <a:p>
            <a:r>
              <a:rPr lang="en-GB" dirty="0" smtClean="0"/>
              <a:t>The Reset Project</a:t>
            </a:r>
          </a:p>
          <a:p>
            <a:r>
              <a:rPr lang="en-GB" dirty="0" smtClean="0"/>
              <a:t>The Story So Far</a:t>
            </a:r>
          </a:p>
          <a:p>
            <a:pPr lvl="1"/>
            <a:r>
              <a:rPr lang="en-GB" dirty="0" smtClean="0"/>
              <a:t>Technologies</a:t>
            </a:r>
          </a:p>
          <a:p>
            <a:pPr lvl="1"/>
            <a:r>
              <a:rPr lang="en-GB" dirty="0" err="1" smtClean="0"/>
              <a:t>Dev</a:t>
            </a:r>
            <a:r>
              <a:rPr lang="en-GB" dirty="0" smtClean="0"/>
              <a:t> Ops</a:t>
            </a:r>
          </a:p>
          <a:p>
            <a:r>
              <a:rPr lang="en-GB" dirty="0" smtClean="0"/>
              <a:t>What’s Next</a:t>
            </a:r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981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1" descr="imgre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3" t="6061" r="22918" b="12560"/>
          <a:stretch/>
        </p:blipFill>
        <p:spPr>
          <a:xfrm>
            <a:off x="3616075" y="2394107"/>
            <a:ext cx="586430" cy="442955"/>
          </a:xfrm>
          <a:prstGeom prst="rect">
            <a:avLst/>
          </a:prstGeom>
        </p:spPr>
      </p:pic>
      <p:pic>
        <p:nvPicPr>
          <p:cNvPr id="33" name="Picture 3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45" y="4892461"/>
            <a:ext cx="874556" cy="264189"/>
          </a:xfrm>
          <a:prstGeom prst="rect">
            <a:avLst/>
          </a:prstGeom>
        </p:spPr>
      </p:pic>
      <p:pic>
        <p:nvPicPr>
          <p:cNvPr id="31" name="Picture 30" descr="imag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63" y="2409440"/>
            <a:ext cx="1224696" cy="584086"/>
          </a:xfrm>
          <a:prstGeom prst="rect">
            <a:avLst/>
          </a:prstGeom>
        </p:spPr>
      </p:pic>
      <p:pic>
        <p:nvPicPr>
          <p:cNvPr id="42" name="Picture 41" descr="imgres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0" b="19115"/>
          <a:stretch/>
        </p:blipFill>
        <p:spPr>
          <a:xfrm>
            <a:off x="3026878" y="4112523"/>
            <a:ext cx="1084508" cy="1964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Technology</a:t>
            </a:r>
            <a:endParaRPr lang="en-US" dirty="0"/>
          </a:p>
        </p:txBody>
      </p:sp>
      <p:pic>
        <p:nvPicPr>
          <p:cNvPr id="5" name="Picture 4" descr="artifactory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42" y="3043376"/>
            <a:ext cx="899899" cy="192252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44" y="3612688"/>
            <a:ext cx="963130" cy="333885"/>
          </a:xfrm>
          <a:prstGeom prst="rect">
            <a:avLst/>
          </a:prstGeom>
        </p:spPr>
      </p:pic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83" y="3638803"/>
            <a:ext cx="749920" cy="187480"/>
          </a:xfrm>
          <a:prstGeom prst="rect">
            <a:avLst/>
          </a:prstGeom>
        </p:spPr>
      </p:pic>
      <p:pic>
        <p:nvPicPr>
          <p:cNvPr id="12" name="Picture 11" descr="images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2" y="2424756"/>
            <a:ext cx="882896" cy="353158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77" b="30612"/>
          <a:stretch/>
        </p:blipFill>
        <p:spPr>
          <a:xfrm>
            <a:off x="5027160" y="1485401"/>
            <a:ext cx="789409" cy="288880"/>
          </a:xfrm>
          <a:prstGeom prst="rect">
            <a:avLst/>
          </a:prstGeom>
        </p:spPr>
      </p:pic>
      <p:pic>
        <p:nvPicPr>
          <p:cNvPr id="15" name="Picture 14" descr="images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91" y="1845123"/>
            <a:ext cx="743379" cy="280290"/>
          </a:xfrm>
          <a:prstGeom prst="rect">
            <a:avLst/>
          </a:prstGeom>
        </p:spPr>
      </p:pic>
      <p:pic>
        <p:nvPicPr>
          <p:cNvPr id="16" name="Picture 15" descr="AngularJS-larg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36" y="2908552"/>
            <a:ext cx="986800" cy="278262"/>
          </a:xfrm>
          <a:prstGeom prst="rect">
            <a:avLst/>
          </a:prstGeom>
        </p:spPr>
      </p:pic>
      <p:pic>
        <p:nvPicPr>
          <p:cNvPr id="19" name="Picture 18" descr="imgres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936" y="2561801"/>
            <a:ext cx="635139" cy="216113"/>
          </a:xfrm>
          <a:prstGeom prst="rect">
            <a:avLst/>
          </a:prstGeom>
        </p:spPr>
      </p:pic>
      <p:pic>
        <p:nvPicPr>
          <p:cNvPr id="21" name="Picture 20" descr="imgres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54" y="4025405"/>
            <a:ext cx="1360363" cy="545682"/>
          </a:xfrm>
          <a:prstGeom prst="rect">
            <a:avLst/>
          </a:prstGeom>
        </p:spPr>
      </p:pic>
      <p:pic>
        <p:nvPicPr>
          <p:cNvPr id="22" name="Picture 21" descr="imgre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79" y="5191640"/>
            <a:ext cx="317866" cy="438139"/>
          </a:xfrm>
          <a:prstGeom prst="rect">
            <a:avLst/>
          </a:prstGeom>
        </p:spPr>
      </p:pic>
      <p:pic>
        <p:nvPicPr>
          <p:cNvPr id="23" name="Picture 22" descr="imgres.jpg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3" r="18986"/>
          <a:stretch/>
        </p:blipFill>
        <p:spPr>
          <a:xfrm>
            <a:off x="2945627" y="4954895"/>
            <a:ext cx="495916" cy="619718"/>
          </a:xfrm>
          <a:prstGeom prst="rect">
            <a:avLst/>
          </a:prstGeom>
        </p:spPr>
      </p:pic>
      <p:pic>
        <p:nvPicPr>
          <p:cNvPr id="24" name="Picture 23" descr="imgres.jp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2" y="2849495"/>
            <a:ext cx="1107238" cy="288062"/>
          </a:xfrm>
          <a:prstGeom prst="rect">
            <a:avLst/>
          </a:prstGeom>
        </p:spPr>
      </p:pic>
      <p:pic>
        <p:nvPicPr>
          <p:cNvPr id="25" name="Picture 24" descr="imgres.jp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72" y="3785122"/>
            <a:ext cx="940858" cy="312007"/>
          </a:xfrm>
          <a:prstGeom prst="rect">
            <a:avLst/>
          </a:prstGeom>
        </p:spPr>
      </p:pic>
      <p:pic>
        <p:nvPicPr>
          <p:cNvPr id="32" name="Picture 31" descr="images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79" y="1667233"/>
            <a:ext cx="835963" cy="216100"/>
          </a:xfrm>
          <a:prstGeom prst="rect">
            <a:avLst/>
          </a:prstGeom>
        </p:spPr>
      </p:pic>
      <p:pic>
        <p:nvPicPr>
          <p:cNvPr id="34" name="Picture 33" descr="imgres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110" y="5251914"/>
            <a:ext cx="380287" cy="380287"/>
          </a:xfrm>
          <a:prstGeom prst="rect">
            <a:avLst/>
          </a:prstGeom>
        </p:spPr>
      </p:pic>
      <p:pic>
        <p:nvPicPr>
          <p:cNvPr id="38" name="Picture 37" descr="logo-mingle-home_2014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42" y="1298595"/>
            <a:ext cx="876636" cy="33080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26878" y="1183076"/>
            <a:ext cx="1182095" cy="576021"/>
          </a:xfrm>
          <a:prstGeom prst="rect">
            <a:avLst/>
          </a:prstGeom>
        </p:spPr>
      </p:pic>
      <p:pic>
        <p:nvPicPr>
          <p:cNvPr id="51" name="Picture 50" descr="images.jp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76" y="1230889"/>
            <a:ext cx="1059210" cy="206877"/>
          </a:xfrm>
          <a:prstGeom prst="rect">
            <a:avLst/>
          </a:prstGeom>
        </p:spPr>
      </p:pic>
      <p:pic>
        <p:nvPicPr>
          <p:cNvPr id="52" name="Picture 51" descr="logo-01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92" y="4831138"/>
            <a:ext cx="915226" cy="247514"/>
          </a:xfrm>
          <a:prstGeom prst="rect">
            <a:avLst/>
          </a:prstGeom>
        </p:spPr>
      </p:pic>
      <p:pic>
        <p:nvPicPr>
          <p:cNvPr id="55" name="Picture 54" descr="imgres.jpg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41" b="24336"/>
          <a:stretch/>
        </p:blipFill>
        <p:spPr>
          <a:xfrm>
            <a:off x="6921451" y="2907262"/>
            <a:ext cx="638818" cy="334245"/>
          </a:xfrm>
          <a:prstGeom prst="rect">
            <a:avLst/>
          </a:prstGeom>
        </p:spPr>
      </p:pic>
      <p:pic>
        <p:nvPicPr>
          <p:cNvPr id="56" name="Picture 55" descr="imgres.jpg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78" y="1840660"/>
            <a:ext cx="753152" cy="284753"/>
          </a:xfrm>
          <a:prstGeom prst="rect">
            <a:avLst/>
          </a:prstGeom>
        </p:spPr>
      </p:pic>
      <p:pic>
        <p:nvPicPr>
          <p:cNvPr id="58" name="Picture 57" descr="imgres.jpg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61" y="3086507"/>
            <a:ext cx="655233" cy="166408"/>
          </a:xfrm>
          <a:prstGeom prst="rect">
            <a:avLst/>
          </a:prstGeom>
        </p:spPr>
      </p:pic>
      <p:pic>
        <p:nvPicPr>
          <p:cNvPr id="61" name="Picture 60" descr="imgres.jp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652" y="3826283"/>
            <a:ext cx="855416" cy="153910"/>
          </a:xfrm>
          <a:prstGeom prst="rect">
            <a:avLst/>
          </a:prstGeom>
        </p:spPr>
      </p:pic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949" y="2372085"/>
            <a:ext cx="672345" cy="336173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>
          <a:xfrm>
            <a:off x="1139067" y="924552"/>
            <a:ext cx="1703294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39067" y="2211646"/>
            <a:ext cx="1703294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139067" y="3317846"/>
            <a:ext cx="1703294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39067" y="4583363"/>
            <a:ext cx="1703294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842361" y="924553"/>
            <a:ext cx="0" cy="4849622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39067" y="5774175"/>
            <a:ext cx="1703294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470933" y="967819"/>
            <a:ext cx="940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Collaboration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17636" y="2226218"/>
            <a:ext cx="1239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Code Repositories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596267" y="3319597"/>
            <a:ext cx="80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Build Tools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434613" y="4596478"/>
            <a:ext cx="135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 &amp; Integration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842361" y="924552"/>
            <a:ext cx="4766223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842361" y="5774175"/>
            <a:ext cx="4766223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945627" y="926483"/>
            <a:ext cx="1417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Content Management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2842361" y="3319597"/>
            <a:ext cx="1703294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Picture 85" descr="imgres.jp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119" y="5264755"/>
            <a:ext cx="1083093" cy="346590"/>
          </a:xfrm>
          <a:prstGeom prst="rect">
            <a:avLst/>
          </a:prstGeom>
        </p:spPr>
      </p:pic>
      <p:pic>
        <p:nvPicPr>
          <p:cNvPr id="89" name="Picture 88" descr="imgres.jpg"/>
          <p:cNvPicPr>
            <a:picLocks noChangeAspect="1"/>
          </p:cNvPicPr>
          <p:nvPr/>
        </p:nvPicPr>
        <p:blipFill>
          <a:blip r:embed="rId31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755" y="4975704"/>
            <a:ext cx="704861" cy="704861"/>
          </a:xfrm>
          <a:prstGeom prst="rect">
            <a:avLst/>
          </a:prstGeom>
        </p:spPr>
      </p:pic>
      <p:cxnSp>
        <p:nvCxnSpPr>
          <p:cNvPr id="90" name="Straight Connector 89"/>
          <p:cNvCxnSpPr/>
          <p:nvPr/>
        </p:nvCxnSpPr>
        <p:spPr>
          <a:xfrm>
            <a:off x="2842361" y="2211646"/>
            <a:ext cx="1703294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92170" y="2221866"/>
            <a:ext cx="89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Frameworks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2833063" y="4583363"/>
            <a:ext cx="1703294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040399" y="3332793"/>
            <a:ext cx="1173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Web Facing Data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4" name="Picture 93" descr="imgres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357" y="3594408"/>
            <a:ext cx="699220" cy="231875"/>
          </a:xfrm>
          <a:prstGeom prst="rect">
            <a:avLst/>
          </a:prstGeom>
        </p:spPr>
      </p:pic>
      <p:cxnSp>
        <p:nvCxnSpPr>
          <p:cNvPr id="95" name="Straight Connector 94"/>
          <p:cNvCxnSpPr/>
          <p:nvPr/>
        </p:nvCxnSpPr>
        <p:spPr>
          <a:xfrm>
            <a:off x="4538190" y="926483"/>
            <a:ext cx="0" cy="4847693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900231" y="967695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&amp; Insight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4532810" y="2199609"/>
            <a:ext cx="3075774" cy="10656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995838" y="2206329"/>
            <a:ext cx="619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Hosting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1" name="Picture 100" descr="imgres.jpg"/>
          <p:cNvPicPr>
            <a:picLocks noChangeAspect="1"/>
          </p:cNvPicPr>
          <p:nvPr/>
        </p:nvPicPr>
        <p:blipFill>
          <a:blip r:embed="rId3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08" y="2615038"/>
            <a:ext cx="328121" cy="515095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3191024" y="4600377"/>
            <a:ext cx="819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Languages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4545655" y="3316019"/>
            <a:ext cx="1703294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794511" y="3323345"/>
            <a:ext cx="102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6" name="Picture 105" descr="images.jpg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73" y="4862827"/>
            <a:ext cx="882896" cy="228232"/>
          </a:xfrm>
          <a:prstGeom prst="rect">
            <a:avLst/>
          </a:prstGeom>
        </p:spPr>
      </p:pic>
      <p:cxnSp>
        <p:nvCxnSpPr>
          <p:cNvPr id="107" name="Straight Connector 106"/>
          <p:cNvCxnSpPr/>
          <p:nvPr/>
        </p:nvCxnSpPr>
        <p:spPr>
          <a:xfrm>
            <a:off x="4545655" y="4582773"/>
            <a:ext cx="1703294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853308" y="4589095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Activity Insight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6236104" y="931608"/>
            <a:ext cx="0" cy="4847693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136688" y="931608"/>
            <a:ext cx="0" cy="4847693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305483" y="979541"/>
            <a:ext cx="11823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Network Services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 descr="imgres.jpg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7" b="17066"/>
          <a:stretch/>
        </p:blipFill>
        <p:spPr>
          <a:xfrm>
            <a:off x="6506315" y="1490076"/>
            <a:ext cx="809427" cy="308490"/>
          </a:xfrm>
          <a:prstGeom prst="rect">
            <a:avLst/>
          </a:prstGeom>
        </p:spPr>
      </p:pic>
      <p:sp>
        <p:nvSpPr>
          <p:cNvPr id="114" name="TextBox 113"/>
          <p:cNvSpPr txBox="1"/>
          <p:nvPr/>
        </p:nvSpPr>
        <p:spPr>
          <a:xfrm>
            <a:off x="6397473" y="2199609"/>
            <a:ext cx="1139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Digital Marketing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5" name="Straight Connector 114"/>
          <p:cNvCxnSpPr/>
          <p:nvPr/>
        </p:nvCxnSpPr>
        <p:spPr>
          <a:xfrm>
            <a:off x="6248949" y="3316019"/>
            <a:ext cx="1374581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6234003" y="4580624"/>
            <a:ext cx="1374581" cy="0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386287" y="3319520"/>
            <a:ext cx="1125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Email Campaign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1" name="Picture 120" descr="imgres.jpg"/>
          <p:cNvPicPr>
            <a:picLocks noChangeAspect="1"/>
          </p:cNvPicPr>
          <p:nvPr/>
        </p:nvPicPr>
        <p:blipFill rotWithShape="1"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57" b="33492"/>
          <a:stretch/>
        </p:blipFill>
        <p:spPr>
          <a:xfrm>
            <a:off x="6416169" y="4112523"/>
            <a:ext cx="1036622" cy="346751"/>
          </a:xfrm>
          <a:prstGeom prst="rect">
            <a:avLst/>
          </a:prstGeom>
        </p:spPr>
      </p:pic>
      <p:sp>
        <p:nvSpPr>
          <p:cNvPr id="122" name="TextBox 121"/>
          <p:cNvSpPr txBox="1"/>
          <p:nvPr/>
        </p:nvSpPr>
        <p:spPr>
          <a:xfrm>
            <a:off x="6506128" y="4602405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Deployment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3" name="Picture 122" descr="imgres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40" y="4865100"/>
            <a:ext cx="261681" cy="360695"/>
          </a:xfrm>
          <a:prstGeom prst="rect">
            <a:avLst/>
          </a:prstGeom>
        </p:spPr>
      </p:pic>
      <p:cxnSp>
        <p:nvCxnSpPr>
          <p:cNvPr id="125" name="Straight Connector 124"/>
          <p:cNvCxnSpPr/>
          <p:nvPr/>
        </p:nvCxnSpPr>
        <p:spPr>
          <a:xfrm>
            <a:off x="7608584" y="924552"/>
            <a:ext cx="0" cy="4847693"/>
          </a:xfrm>
          <a:prstGeom prst="line">
            <a:avLst/>
          </a:prstGeom>
          <a:ln w="31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9" name="Picture 128" descr="imgres.jpg"/>
          <p:cNvPicPr>
            <a:picLocks noChangeAspect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r="7489"/>
          <a:stretch/>
        </p:blipFill>
        <p:spPr>
          <a:xfrm>
            <a:off x="4545655" y="5327581"/>
            <a:ext cx="1023481" cy="444664"/>
          </a:xfrm>
          <a:prstGeom prst="rect">
            <a:avLst/>
          </a:prstGeom>
        </p:spPr>
      </p:pic>
      <p:pic>
        <p:nvPicPr>
          <p:cNvPr id="128" name="Picture 127" descr="images.jpg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421" y="5066075"/>
            <a:ext cx="940710" cy="385932"/>
          </a:xfrm>
          <a:prstGeom prst="rect">
            <a:avLst/>
          </a:prstGeom>
        </p:spPr>
      </p:pic>
      <p:pic>
        <p:nvPicPr>
          <p:cNvPr id="131" name="Picture 130" descr="images.jpg"/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2" t="23026" r="12239" b="26448"/>
          <a:stretch/>
        </p:blipFill>
        <p:spPr>
          <a:xfrm>
            <a:off x="3055793" y="4283113"/>
            <a:ext cx="1003189" cy="288504"/>
          </a:xfrm>
          <a:prstGeom prst="rect">
            <a:avLst/>
          </a:prstGeom>
        </p:spPr>
      </p:pic>
      <p:pic>
        <p:nvPicPr>
          <p:cNvPr id="135" name="Picture 134" descr="imgres.jpg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06" y="1929991"/>
            <a:ext cx="807336" cy="151473"/>
          </a:xfrm>
          <a:prstGeom prst="rect">
            <a:avLst/>
          </a:prstGeom>
        </p:spPr>
      </p:pic>
      <p:pic>
        <p:nvPicPr>
          <p:cNvPr id="136" name="Picture 135" descr="images.jpg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136" y="1840660"/>
            <a:ext cx="538098" cy="259886"/>
          </a:xfrm>
          <a:prstGeom prst="rect">
            <a:avLst/>
          </a:prstGeom>
        </p:spPr>
      </p:pic>
      <p:pic>
        <p:nvPicPr>
          <p:cNvPr id="137" name="Picture 136" descr="Rlogo.jpg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616" y="5217391"/>
            <a:ext cx="386366" cy="293639"/>
          </a:xfrm>
          <a:prstGeom prst="rect">
            <a:avLst/>
          </a:prstGeom>
        </p:spPr>
      </p:pic>
      <p:pic>
        <p:nvPicPr>
          <p:cNvPr id="140" name="Picture 139" descr="imgres.jpg"/>
          <p:cNvPicPr>
            <a:picLocks noChangeAspect="1"/>
          </p:cNvPicPr>
          <p:nvPr/>
        </p:nvPicPr>
        <p:blipFill rotWithShape="1"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5" t="10474" r="5850" b="11187"/>
          <a:stretch/>
        </p:blipFill>
        <p:spPr>
          <a:xfrm>
            <a:off x="6266061" y="2647973"/>
            <a:ext cx="901617" cy="302168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886082" y="2478846"/>
            <a:ext cx="719354" cy="272402"/>
          </a:xfrm>
          <a:prstGeom prst="rect">
            <a:avLst/>
          </a:prstGeom>
        </p:spPr>
      </p:pic>
      <p:pic>
        <p:nvPicPr>
          <p:cNvPr id="141" name="Picture 140" descr="big-logo.png"/>
          <p:cNvPicPr>
            <a:picLocks noChangeAspect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" r="9284" b="6312"/>
          <a:stretch/>
        </p:blipFill>
        <p:spPr>
          <a:xfrm>
            <a:off x="1580873" y="4892461"/>
            <a:ext cx="272024" cy="268997"/>
          </a:xfrm>
          <a:prstGeom prst="rect">
            <a:avLst/>
          </a:prstGeom>
        </p:spPr>
      </p:pic>
      <p:pic>
        <p:nvPicPr>
          <p:cNvPr id="142" name="Picture 141" descr="sensu_logo_large-c92d73db.png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195" y="3826283"/>
            <a:ext cx="486833" cy="423333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5383803" y="3579014"/>
            <a:ext cx="812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Graphite</a:t>
            </a:r>
            <a:endParaRPr lang="en-US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7" name="Picture 146" descr="imgres.jpg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336" y="4286490"/>
            <a:ext cx="598558" cy="232128"/>
          </a:xfrm>
          <a:prstGeom prst="rect">
            <a:avLst/>
          </a:prstGeom>
        </p:spPr>
      </p:pic>
      <p:sp>
        <p:nvSpPr>
          <p:cNvPr id="148" name="TextBox 147"/>
          <p:cNvSpPr txBox="1"/>
          <p:nvPr/>
        </p:nvSpPr>
        <p:spPr>
          <a:xfrm>
            <a:off x="3930395" y="3074709"/>
            <a:ext cx="703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7F7F7F"/>
                </a:solidFill>
              </a:rPr>
              <a:t>Dropwizard</a:t>
            </a:r>
            <a:endParaRPr lang="en-US" sz="800" dirty="0">
              <a:solidFill>
                <a:srgbClr val="7F7F7F"/>
              </a:solidFill>
            </a:endParaRPr>
          </a:p>
        </p:txBody>
      </p:sp>
      <p:pic>
        <p:nvPicPr>
          <p:cNvPr id="149" name="Picture 148" descr="images.jpg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82" y="3920358"/>
            <a:ext cx="652511" cy="53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67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 Dashboard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3445"/>
            <a:ext cx="8230537" cy="432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4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Puppet &amp; </a:t>
            </a:r>
            <a:r>
              <a:rPr lang="en-GB" dirty="0" err="1" smtClean="0"/>
              <a:t>Hiera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GB" dirty="0" err="1" smtClean="0"/>
              <a:t>Hiera</a:t>
            </a:r>
            <a:r>
              <a:rPr lang="en-GB" dirty="0" smtClean="0"/>
              <a:t> Snapshot</a:t>
            </a: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5" y="1513942"/>
            <a:ext cx="8484243" cy="254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67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Metrics &amp; Monitoring - </a:t>
            </a:r>
            <a:r>
              <a:rPr lang="en-GB" dirty="0" err="1" smtClean="0"/>
              <a:t>Grafana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39" y="1114319"/>
            <a:ext cx="7930708" cy="451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4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Chaos Monkey…..Sort Of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56679"/>
            <a:ext cx="7818699" cy="388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http://cuteoverload.files.wordpress.com/article-1167725-044cc22a000005dc-607_634x4631.jpg?w=560&amp;h=4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62" y="2216827"/>
            <a:ext cx="3799671" cy="277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6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Chris.owen@moneysupermarket.com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64108"/>
      </p:ext>
    </p:extLst>
  </p:cSld>
  <p:clrMapOvr>
    <a:masterClrMapping/>
  </p:clrMapOvr>
</p:sld>
</file>

<file path=ppt/theme/theme1.xml><?xml version="1.0" encoding="utf-8"?>
<a:theme xmlns:a="http://schemas.openxmlformats.org/drawingml/2006/main" name="msm-theme[1]">
  <a:themeElements>
    <a:clrScheme name="MSM TEMPLATE 2013">
      <a:dk1>
        <a:srgbClr val="000000"/>
      </a:dk1>
      <a:lt1>
        <a:srgbClr val="FFFFFF"/>
      </a:lt1>
      <a:dk2>
        <a:srgbClr val="562873"/>
      </a:dk2>
      <a:lt2>
        <a:srgbClr val="FFFFFF"/>
      </a:lt2>
      <a:accent1>
        <a:srgbClr val="00AEEF"/>
      </a:accent1>
      <a:accent2>
        <a:srgbClr val="48A415"/>
      </a:accent2>
      <a:accent3>
        <a:srgbClr val="EC008C"/>
      </a:accent3>
      <a:accent4>
        <a:srgbClr val="00AEEF"/>
      </a:accent4>
      <a:accent5>
        <a:srgbClr val="48A415"/>
      </a:accent5>
      <a:accent6>
        <a:srgbClr val="EC008C"/>
      </a:accent6>
      <a:hlink>
        <a:srgbClr val="00AEEF"/>
      </a:hlink>
      <a:folHlink>
        <a:srgbClr val="00AE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nnual Report style">
  <a:themeElements>
    <a:clrScheme name="MS-External-2010">
      <a:dk1>
        <a:srgbClr val="442A73"/>
      </a:dk1>
      <a:lt1>
        <a:srgbClr val="FFFFFF"/>
      </a:lt1>
      <a:dk2>
        <a:srgbClr val="009CE8"/>
      </a:dk2>
      <a:lt2>
        <a:srgbClr val="FFFFFF"/>
      </a:lt2>
      <a:accent1>
        <a:srgbClr val="4F57A0"/>
      </a:accent1>
      <a:accent2>
        <a:srgbClr val="CD2034"/>
      </a:accent2>
      <a:accent3>
        <a:srgbClr val="88C342"/>
      </a:accent3>
      <a:accent4>
        <a:srgbClr val="F78B1F"/>
      </a:accent4>
      <a:accent5>
        <a:srgbClr val="2D78BC"/>
      </a:accent5>
      <a:accent6>
        <a:srgbClr val="EE2690"/>
      </a:accent6>
      <a:hlink>
        <a:srgbClr val="2D78BC"/>
      </a:hlink>
      <a:folHlink>
        <a:srgbClr val="FFC20F"/>
      </a:folHlink>
    </a:clrScheme>
    <a:fontScheme name="MS-External-2010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CE8"/>
        </a:solidFill>
        <a:ln>
          <a:noFill/>
        </a:ln>
      </a:spPr>
      <a:bodyPr rtlCol="0" anchor="ctr" anchorCtr="1">
        <a:norm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gradFill flip="none" rotWithShape="1">
          <a:gsLst>
            <a:gs pos="4000">
              <a:srgbClr val="009CE8">
                <a:alpha val="75000"/>
              </a:srgbClr>
            </a:gs>
            <a:gs pos="25000">
              <a:schemeClr val="tx2">
                <a:lumMod val="60000"/>
                <a:lumOff val="40000"/>
              </a:schemeClr>
            </a:gs>
            <a:gs pos="75000">
              <a:schemeClr val="bg2"/>
            </a:gs>
          </a:gsLst>
          <a:lin ang="5400000" scaled="0"/>
          <a:tileRect/>
        </a:gradFill>
        <a:ln cap="rnd">
          <a:solidFill>
            <a:schemeClr val="bg1">
              <a:lumMod val="75000"/>
            </a:schemeClr>
          </a:solidFill>
        </a:ln>
        <a:effectLst/>
      </a:spPr>
      <a:bodyPr wrap="square" lIns="72000" tIns="72000" rIns="72000" bIns="72000" rtlCol="0" anchor="ctr" anchorCtr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SM TEMPLATE 2013">
    <a:dk1>
      <a:srgbClr val="000000"/>
    </a:dk1>
    <a:lt1>
      <a:srgbClr val="FFFFFF"/>
    </a:lt1>
    <a:dk2>
      <a:srgbClr val="562873"/>
    </a:dk2>
    <a:lt2>
      <a:srgbClr val="FFFFFF"/>
    </a:lt2>
    <a:accent1>
      <a:srgbClr val="00AEEF"/>
    </a:accent1>
    <a:accent2>
      <a:srgbClr val="48A415"/>
    </a:accent2>
    <a:accent3>
      <a:srgbClr val="EC008C"/>
    </a:accent3>
    <a:accent4>
      <a:srgbClr val="00AEEF"/>
    </a:accent4>
    <a:accent5>
      <a:srgbClr val="48A415"/>
    </a:accent5>
    <a:accent6>
      <a:srgbClr val="EC008C"/>
    </a:accent6>
    <a:hlink>
      <a:srgbClr val="00AEEF"/>
    </a:hlink>
    <a:folHlink>
      <a:srgbClr val="00AEEF"/>
    </a:folHlink>
  </a:clrScheme>
</a:themeOverride>
</file>

<file path=ppt/theme/themeOverride10.xml><?xml version="1.0" encoding="utf-8"?>
<a:themeOverride xmlns:a="http://schemas.openxmlformats.org/drawingml/2006/main">
  <a:clrScheme name="MSM TEMPLATE 2013">
    <a:dk1>
      <a:srgbClr val="000000"/>
    </a:dk1>
    <a:lt1>
      <a:srgbClr val="FFFFFF"/>
    </a:lt1>
    <a:dk2>
      <a:srgbClr val="562873"/>
    </a:dk2>
    <a:lt2>
      <a:srgbClr val="FFFFFF"/>
    </a:lt2>
    <a:accent1>
      <a:srgbClr val="00AEEF"/>
    </a:accent1>
    <a:accent2>
      <a:srgbClr val="48A415"/>
    </a:accent2>
    <a:accent3>
      <a:srgbClr val="EC008C"/>
    </a:accent3>
    <a:accent4>
      <a:srgbClr val="00AEEF"/>
    </a:accent4>
    <a:accent5>
      <a:srgbClr val="48A415"/>
    </a:accent5>
    <a:accent6>
      <a:srgbClr val="EC008C"/>
    </a:accent6>
    <a:hlink>
      <a:srgbClr val="00AEEF"/>
    </a:hlink>
    <a:folHlink>
      <a:srgbClr val="00AEEF"/>
    </a:folHlink>
  </a:clrScheme>
</a:themeOverride>
</file>

<file path=ppt/theme/themeOverride2.xml><?xml version="1.0" encoding="utf-8"?>
<a:themeOverride xmlns:a="http://schemas.openxmlformats.org/drawingml/2006/main">
  <a:clrScheme name="MSM TEMPLATE 2013">
    <a:dk1>
      <a:srgbClr val="000000"/>
    </a:dk1>
    <a:lt1>
      <a:srgbClr val="FFFFFF"/>
    </a:lt1>
    <a:dk2>
      <a:srgbClr val="562873"/>
    </a:dk2>
    <a:lt2>
      <a:srgbClr val="FFFFFF"/>
    </a:lt2>
    <a:accent1>
      <a:srgbClr val="00AEEF"/>
    </a:accent1>
    <a:accent2>
      <a:srgbClr val="48A415"/>
    </a:accent2>
    <a:accent3>
      <a:srgbClr val="EC008C"/>
    </a:accent3>
    <a:accent4>
      <a:srgbClr val="00AEEF"/>
    </a:accent4>
    <a:accent5>
      <a:srgbClr val="48A415"/>
    </a:accent5>
    <a:accent6>
      <a:srgbClr val="EC008C"/>
    </a:accent6>
    <a:hlink>
      <a:srgbClr val="00AEEF"/>
    </a:hlink>
    <a:folHlink>
      <a:srgbClr val="00AEEF"/>
    </a:folHlink>
  </a:clrScheme>
</a:themeOverride>
</file>

<file path=ppt/theme/themeOverride3.xml><?xml version="1.0" encoding="utf-8"?>
<a:themeOverride xmlns:a="http://schemas.openxmlformats.org/drawingml/2006/main">
  <a:clrScheme name="MSM TEMPLATE 2013">
    <a:dk1>
      <a:srgbClr val="000000"/>
    </a:dk1>
    <a:lt1>
      <a:srgbClr val="FFFFFF"/>
    </a:lt1>
    <a:dk2>
      <a:srgbClr val="562873"/>
    </a:dk2>
    <a:lt2>
      <a:srgbClr val="FFFFFF"/>
    </a:lt2>
    <a:accent1>
      <a:srgbClr val="00AEEF"/>
    </a:accent1>
    <a:accent2>
      <a:srgbClr val="48A415"/>
    </a:accent2>
    <a:accent3>
      <a:srgbClr val="EC008C"/>
    </a:accent3>
    <a:accent4>
      <a:srgbClr val="00AEEF"/>
    </a:accent4>
    <a:accent5>
      <a:srgbClr val="48A415"/>
    </a:accent5>
    <a:accent6>
      <a:srgbClr val="EC008C"/>
    </a:accent6>
    <a:hlink>
      <a:srgbClr val="00AEEF"/>
    </a:hlink>
    <a:folHlink>
      <a:srgbClr val="00AEEF"/>
    </a:folHlink>
  </a:clrScheme>
</a:themeOverride>
</file>

<file path=ppt/theme/themeOverride4.xml><?xml version="1.0" encoding="utf-8"?>
<a:themeOverride xmlns:a="http://schemas.openxmlformats.org/drawingml/2006/main">
  <a:clrScheme name="MSM TEMPLATE 2013">
    <a:dk1>
      <a:srgbClr val="000000"/>
    </a:dk1>
    <a:lt1>
      <a:srgbClr val="FFFFFF"/>
    </a:lt1>
    <a:dk2>
      <a:srgbClr val="562873"/>
    </a:dk2>
    <a:lt2>
      <a:srgbClr val="FFFFFF"/>
    </a:lt2>
    <a:accent1>
      <a:srgbClr val="00AEEF"/>
    </a:accent1>
    <a:accent2>
      <a:srgbClr val="48A415"/>
    </a:accent2>
    <a:accent3>
      <a:srgbClr val="EC008C"/>
    </a:accent3>
    <a:accent4>
      <a:srgbClr val="00AEEF"/>
    </a:accent4>
    <a:accent5>
      <a:srgbClr val="48A415"/>
    </a:accent5>
    <a:accent6>
      <a:srgbClr val="EC008C"/>
    </a:accent6>
    <a:hlink>
      <a:srgbClr val="00AEEF"/>
    </a:hlink>
    <a:folHlink>
      <a:srgbClr val="00AEEF"/>
    </a:folHlink>
  </a:clrScheme>
</a:themeOverride>
</file>

<file path=ppt/theme/themeOverride5.xml><?xml version="1.0" encoding="utf-8"?>
<a:themeOverride xmlns:a="http://schemas.openxmlformats.org/drawingml/2006/main">
  <a:clrScheme name="MSM TEMPLATE 2013">
    <a:dk1>
      <a:srgbClr val="000000"/>
    </a:dk1>
    <a:lt1>
      <a:srgbClr val="FFFFFF"/>
    </a:lt1>
    <a:dk2>
      <a:srgbClr val="562873"/>
    </a:dk2>
    <a:lt2>
      <a:srgbClr val="FFFFFF"/>
    </a:lt2>
    <a:accent1>
      <a:srgbClr val="00AEEF"/>
    </a:accent1>
    <a:accent2>
      <a:srgbClr val="48A415"/>
    </a:accent2>
    <a:accent3>
      <a:srgbClr val="EC008C"/>
    </a:accent3>
    <a:accent4>
      <a:srgbClr val="00AEEF"/>
    </a:accent4>
    <a:accent5>
      <a:srgbClr val="48A415"/>
    </a:accent5>
    <a:accent6>
      <a:srgbClr val="EC008C"/>
    </a:accent6>
    <a:hlink>
      <a:srgbClr val="00AEEF"/>
    </a:hlink>
    <a:folHlink>
      <a:srgbClr val="00AEEF"/>
    </a:folHlink>
  </a:clrScheme>
</a:themeOverride>
</file>

<file path=ppt/theme/themeOverride6.xml><?xml version="1.0" encoding="utf-8"?>
<a:themeOverride xmlns:a="http://schemas.openxmlformats.org/drawingml/2006/main">
  <a:clrScheme name="MSM TEMPLATE 2013">
    <a:dk1>
      <a:srgbClr val="000000"/>
    </a:dk1>
    <a:lt1>
      <a:srgbClr val="FFFFFF"/>
    </a:lt1>
    <a:dk2>
      <a:srgbClr val="562873"/>
    </a:dk2>
    <a:lt2>
      <a:srgbClr val="FFFFFF"/>
    </a:lt2>
    <a:accent1>
      <a:srgbClr val="00AEEF"/>
    </a:accent1>
    <a:accent2>
      <a:srgbClr val="48A415"/>
    </a:accent2>
    <a:accent3>
      <a:srgbClr val="EC008C"/>
    </a:accent3>
    <a:accent4>
      <a:srgbClr val="00AEEF"/>
    </a:accent4>
    <a:accent5>
      <a:srgbClr val="48A415"/>
    </a:accent5>
    <a:accent6>
      <a:srgbClr val="EC008C"/>
    </a:accent6>
    <a:hlink>
      <a:srgbClr val="00AEEF"/>
    </a:hlink>
    <a:folHlink>
      <a:srgbClr val="00AEEF"/>
    </a:folHlink>
  </a:clrScheme>
</a:themeOverride>
</file>

<file path=ppt/theme/themeOverride7.xml><?xml version="1.0" encoding="utf-8"?>
<a:themeOverride xmlns:a="http://schemas.openxmlformats.org/drawingml/2006/main">
  <a:clrScheme name="MSM TEMPLATE 2013">
    <a:dk1>
      <a:srgbClr val="000000"/>
    </a:dk1>
    <a:lt1>
      <a:srgbClr val="FFFFFF"/>
    </a:lt1>
    <a:dk2>
      <a:srgbClr val="562873"/>
    </a:dk2>
    <a:lt2>
      <a:srgbClr val="FFFFFF"/>
    </a:lt2>
    <a:accent1>
      <a:srgbClr val="00AEEF"/>
    </a:accent1>
    <a:accent2>
      <a:srgbClr val="48A415"/>
    </a:accent2>
    <a:accent3>
      <a:srgbClr val="EC008C"/>
    </a:accent3>
    <a:accent4>
      <a:srgbClr val="00AEEF"/>
    </a:accent4>
    <a:accent5>
      <a:srgbClr val="48A415"/>
    </a:accent5>
    <a:accent6>
      <a:srgbClr val="EC008C"/>
    </a:accent6>
    <a:hlink>
      <a:srgbClr val="00AEEF"/>
    </a:hlink>
    <a:folHlink>
      <a:srgbClr val="00AEEF"/>
    </a:folHlink>
  </a:clrScheme>
</a:themeOverride>
</file>

<file path=ppt/theme/themeOverride8.xml><?xml version="1.0" encoding="utf-8"?>
<a:themeOverride xmlns:a="http://schemas.openxmlformats.org/drawingml/2006/main">
  <a:clrScheme name="MSM TEMPLATE 2013">
    <a:dk1>
      <a:srgbClr val="000000"/>
    </a:dk1>
    <a:lt1>
      <a:srgbClr val="FFFFFF"/>
    </a:lt1>
    <a:dk2>
      <a:srgbClr val="562873"/>
    </a:dk2>
    <a:lt2>
      <a:srgbClr val="FFFFFF"/>
    </a:lt2>
    <a:accent1>
      <a:srgbClr val="00AEEF"/>
    </a:accent1>
    <a:accent2>
      <a:srgbClr val="48A415"/>
    </a:accent2>
    <a:accent3>
      <a:srgbClr val="EC008C"/>
    </a:accent3>
    <a:accent4>
      <a:srgbClr val="00AEEF"/>
    </a:accent4>
    <a:accent5>
      <a:srgbClr val="48A415"/>
    </a:accent5>
    <a:accent6>
      <a:srgbClr val="EC008C"/>
    </a:accent6>
    <a:hlink>
      <a:srgbClr val="00AEEF"/>
    </a:hlink>
    <a:folHlink>
      <a:srgbClr val="00AEEF"/>
    </a:folHlink>
  </a:clrScheme>
</a:themeOverride>
</file>

<file path=ppt/theme/themeOverride9.xml><?xml version="1.0" encoding="utf-8"?>
<a:themeOverride xmlns:a="http://schemas.openxmlformats.org/drawingml/2006/main">
  <a:clrScheme name="MSM TEMPLATE 2013">
    <a:dk1>
      <a:srgbClr val="000000"/>
    </a:dk1>
    <a:lt1>
      <a:srgbClr val="FFFFFF"/>
    </a:lt1>
    <a:dk2>
      <a:srgbClr val="562873"/>
    </a:dk2>
    <a:lt2>
      <a:srgbClr val="FFFFFF"/>
    </a:lt2>
    <a:accent1>
      <a:srgbClr val="00AEEF"/>
    </a:accent1>
    <a:accent2>
      <a:srgbClr val="48A415"/>
    </a:accent2>
    <a:accent3>
      <a:srgbClr val="EC008C"/>
    </a:accent3>
    <a:accent4>
      <a:srgbClr val="00AEEF"/>
    </a:accent4>
    <a:accent5>
      <a:srgbClr val="48A415"/>
    </a:accent5>
    <a:accent6>
      <a:srgbClr val="EC008C"/>
    </a:accent6>
    <a:hlink>
      <a:srgbClr val="00AEEF"/>
    </a:hlink>
    <a:folHlink>
      <a:srgbClr val="00AEE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19503</TotalTime>
  <Words>80</Words>
  <Application>Microsoft Macintosh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msm-theme[1]</vt:lpstr>
      <vt:lpstr>Annual Report style</vt:lpstr>
      <vt:lpstr>Money Super Market  Technology</vt:lpstr>
      <vt:lpstr>Introduction</vt:lpstr>
      <vt:lpstr>Core Technology</vt:lpstr>
      <vt:lpstr>Environment Dashboard</vt:lpstr>
      <vt:lpstr>Puppet &amp; Hiera</vt:lpstr>
      <vt:lpstr>Metrics &amp; Monitoring - Grafana</vt:lpstr>
      <vt:lpstr>Chaos Monkey…..Sort Of</vt:lpstr>
      <vt:lpstr>About 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Field</dc:creator>
  <cp:lastModifiedBy>Chris Owen</cp:lastModifiedBy>
  <cp:revision>654</cp:revision>
  <cp:lastPrinted>2014-08-06T13:42:09Z</cp:lastPrinted>
  <dcterms:created xsi:type="dcterms:W3CDTF">2013-08-28T14:00:18Z</dcterms:created>
  <dcterms:modified xsi:type="dcterms:W3CDTF">2014-08-06T17:48:30Z</dcterms:modified>
</cp:coreProperties>
</file>