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be683b06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be683b0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be683b0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be683b0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be683b0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be683b0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be683b0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be683b0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be683b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be683b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be683b06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be683b0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be683b0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be683b0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be683b06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be683b06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flipH="1">
            <a:off x="3225000" y="1448425"/>
            <a:ext cx="5919000" cy="3695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flipH="1">
            <a:off x="3397800" y="1448425"/>
            <a:ext cx="5746200" cy="36951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flipH="1">
            <a:off x="3836700" y="1448475"/>
            <a:ext cx="5307300" cy="3695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0saOuEKJdSA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://www.youtube.com/watch?v=8VrQkBIeVLY" TargetMode="External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Saywhitpics</a:t>
            </a:r>
            <a:endParaRPr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-Leonid Cubas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-Adrian Medrano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-Anthony Cueva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208775" y="204850"/>
            <a:ext cx="5508300" cy="16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del Proyecto:</a:t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335250" y="1860550"/>
            <a:ext cx="5040300" cy="24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Saywhithpics</a:t>
            </a:r>
            <a:r>
              <a:rPr lang="es"/>
              <a:t> una un </a:t>
            </a:r>
            <a:r>
              <a:rPr lang="es"/>
              <a:t>aplicación</a:t>
            </a:r>
            <a:r>
              <a:rPr lang="es"/>
              <a:t> que permite a niños con autismo tener una mejor </a:t>
            </a:r>
            <a:r>
              <a:rPr lang="es"/>
              <a:t>comunicación</a:t>
            </a:r>
            <a:r>
              <a:rPr lang="es"/>
              <a:t> con sus familiares y amigos  y una </a:t>
            </a:r>
            <a:r>
              <a:rPr lang="es"/>
              <a:t>organización</a:t>
            </a:r>
            <a:r>
              <a:rPr lang="es"/>
              <a:t> de sus actividades diarias </a:t>
            </a:r>
            <a:r>
              <a:rPr lang="es"/>
              <a:t>a través</a:t>
            </a:r>
            <a:r>
              <a:rPr lang="es"/>
              <a:t> de pictogramas.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16421" r="17414" t="0"/>
          <a:stretch/>
        </p:blipFill>
        <p:spPr>
          <a:xfrm>
            <a:off x="5618000" y="1955375"/>
            <a:ext cx="2568425" cy="21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33175" y="260225"/>
            <a:ext cx="69210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Arquitectura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38" y="871325"/>
            <a:ext cx="7738919" cy="39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37" y="1022925"/>
            <a:ext cx="7358575" cy="33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11000" y="226900"/>
            <a:ext cx="5376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Plantilla de Trello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00" y="701636"/>
            <a:ext cx="7171550" cy="417863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742700" y="166275"/>
            <a:ext cx="5952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Diagrama de Burn Down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84" y="850063"/>
            <a:ext cx="6820327" cy="34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931150" y="310375"/>
            <a:ext cx="69948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Modelo Entidad-Relación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525" y="489613"/>
            <a:ext cx="3152950" cy="41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668150" y="-125200"/>
            <a:ext cx="15705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Proxima Nova"/>
                <a:ea typeface="Proxima Nova"/>
                <a:cs typeface="Proxima Nova"/>
                <a:sym typeface="Proxima Nova"/>
              </a:rPr>
              <a:t>Mockup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271588"/>
            <a:ext cx="584835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3246575" y="222600"/>
            <a:ext cx="25086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Proxima Nova"/>
                <a:ea typeface="Proxima Nova"/>
                <a:cs typeface="Proxima Nova"/>
                <a:sym typeface="Proxima Nova"/>
              </a:rPr>
              <a:t>Wireframe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sup" id="116" name="Google Shape;116;p22" title="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00" y="753200"/>
            <a:ext cx="4520375" cy="33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 title="Mi video0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2200" y="753200"/>
            <a:ext cx="4008325" cy="33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3950300" y="127775"/>
            <a:ext cx="7824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Videos: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