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2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2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da8ff5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da8ff5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da5d7ec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da5d7ec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da5d7ec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da5d7ec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a5d7ec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da5d7ec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088104926284b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4088104926284b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ed94e042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eed94e042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ed94e04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ed94e04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ed94e042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ed94e042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ed94e042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ed94e042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ed94e042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eed94e042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eed94e042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eed94e042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eed94e04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eed94e04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eed94e042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eed94e042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"/>
          <p:cNvSpPr txBox="1"/>
          <p:nvPr>
            <p:ph type="ctrTitle"/>
          </p:nvPr>
        </p:nvSpPr>
        <p:spPr>
          <a:xfrm>
            <a:off x="1102352" y="418050"/>
            <a:ext cx="69393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419" sz="6000"/>
              <a:t>Compihinador</a:t>
            </a:r>
            <a:endParaRPr sz="6000"/>
          </a:p>
        </p:txBody>
      </p:sp>
      <p:sp>
        <p:nvSpPr>
          <p:cNvPr id="232" name="Google Shape;232;p1"/>
          <p:cNvSpPr txBox="1"/>
          <p:nvPr>
            <p:ph idx="1" type="subTitle"/>
          </p:nvPr>
        </p:nvSpPr>
        <p:spPr>
          <a:xfrm>
            <a:off x="311700" y="2834125"/>
            <a:ext cx="8557200" cy="1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Integrantes: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Gonzalez Pardo Adrian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Valdez Esquivel Melani Betsabee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Angel Edmundo Hernández Rivera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Mayer Abraham P´erez Gonz´alez</a:t>
            </a:r>
            <a:endParaRPr/>
          </a:p>
        </p:txBody>
      </p:sp>
      <p:pic>
        <p:nvPicPr>
          <p:cNvPr id="233" name="Google Shape;2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800" y="1504950"/>
            <a:ext cx="40005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Prototipo de encuesta</a:t>
            </a:r>
            <a:endParaRPr/>
          </a:p>
        </p:txBody>
      </p:sp>
      <p:sp>
        <p:nvSpPr>
          <p:cNvPr id="237" name="Google Shape;237;p2"/>
          <p:cNvSpPr txBox="1"/>
          <p:nvPr>
            <p:ph idx="1" type="body"/>
          </p:nvPr>
        </p:nvSpPr>
        <p:spPr>
          <a:xfrm>
            <a:off x="3274300" y="1147300"/>
            <a:ext cx="50619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200"/>
              <a:t>1. ¿Consideras que es muy difícil el escribir un programa en alg´un lenguaje de programación?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200"/>
              <a:t>2. ¿Consideras importante el costo de energía cuando ejecutas un programa?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200"/>
              <a:t>3. Bajo tu experiencia. ¿Te interesaría que el compilador que estés manejando sea óptimo en tiempo y en uso de recursos de memoria?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200"/>
              <a:t>4. En lo personal. ¿Prefieres que el compilador que estés utilizando sea el mas óptimo en recursos o prefieres que el tiempo de compilación sea menor?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200"/>
              <a:t>5. ¿Te agradaría utilizar un compilador bajo la ideología del software libre así como el obtener acceso a su código fuente para mejorar, como un proyecto bajo el estilo de GNU?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200"/>
              <a:t>6. ¿Te agradaría la integración de un compilador ligero que permita tener actualizaciones gratuitas como las que se ven disponibles en los repositorios de distribuciones Linux?</a:t>
            </a:r>
            <a:endParaRPr sz="1200"/>
          </a:p>
        </p:txBody>
      </p:sp>
      <p:pic>
        <p:nvPicPr>
          <p:cNvPr id="238" name="Google Shape;2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70575"/>
            <a:ext cx="2969499" cy="2905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Estado del Arte</a:t>
            </a:r>
            <a:endParaRPr/>
          </a:p>
        </p:txBody>
      </p:sp>
      <p:sp>
        <p:nvSpPr>
          <p:cNvPr id="242" name="Google Shape;24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43" name="Google Shape;243;p3"/>
          <p:cNvPicPr preferRelativeResize="0"/>
          <p:nvPr/>
        </p:nvPicPr>
        <p:blipFill rotWithShape="1">
          <a:blip r:embed="rId3">
            <a:alphaModFix/>
          </a:blip>
          <a:srcRect b="11207" l="26051" r="27800" t="39245"/>
          <a:stretch/>
        </p:blipFill>
        <p:spPr>
          <a:xfrm>
            <a:off x="469975" y="1631825"/>
            <a:ext cx="4827557" cy="29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"/>
          <p:cNvSpPr txBox="1"/>
          <p:nvPr/>
        </p:nvSpPr>
        <p:spPr>
          <a:xfrm>
            <a:off x="5600400" y="1592650"/>
            <a:ext cx="3067800" cy="29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Aqui tenemos un ejemplo de el uso de energía de los lenguajes de programación más usados y cuales son más rápidos de compilar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424" y="0"/>
            <a:ext cx="45967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easyCASE: Ya que nos permite hacer uso de </a:t>
            </a:r>
            <a:r>
              <a:rPr lang="es-419" sz="2400"/>
              <a:t>Metodologías</a:t>
            </a:r>
            <a:r>
              <a:rPr lang="es-419" sz="2400"/>
              <a:t> estructuradas.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GitHub:POdemos hacer uso de versiones para los prototipos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Herramienta Git: para control local de prototipo</a:t>
            </a:r>
            <a:endParaRPr sz="2400"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Cronograma</a:t>
            </a:r>
            <a:endParaRPr/>
          </a:p>
        </p:txBody>
      </p:sp>
      <p:sp>
        <p:nvSpPr>
          <p:cNvPr id="250" name="Google Shape;2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51" name="Google Shape;2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75" y="1282750"/>
            <a:ext cx="6723550" cy="34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083300"/>
            <a:ext cx="7694100" cy="1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Desarrollar </a:t>
            </a:r>
            <a:r>
              <a:rPr lang="es-419" sz="2400"/>
              <a:t>estrategias</a:t>
            </a:r>
            <a:r>
              <a:rPr lang="es-419" sz="2400"/>
              <a:t> para optimizar recursos a nivel </a:t>
            </a:r>
            <a:r>
              <a:rPr lang="es-419" sz="2400"/>
              <a:t>lógico</a:t>
            </a:r>
            <a:r>
              <a:rPr lang="es-419" sz="2400"/>
              <a:t> (software) y </a:t>
            </a:r>
            <a:r>
              <a:rPr lang="es-419" sz="2400"/>
              <a:t>físico</a:t>
            </a:r>
            <a:r>
              <a:rPr lang="es-419" sz="2400"/>
              <a:t> (hardware) en un compilador que permita tener un primer acercamiento a la programación.</a:t>
            </a:r>
            <a:endParaRPr sz="24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6600"/>
            <a:ext cx="4566971" cy="24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</a:t>
            </a:r>
            <a:r>
              <a:rPr lang="es-419"/>
              <a:t> del Proyecto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549675" y="1609800"/>
            <a:ext cx="82584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Siendo un </a:t>
            </a:r>
            <a:r>
              <a:rPr lang="es-419" sz="1800"/>
              <a:t>compilador</a:t>
            </a:r>
            <a:r>
              <a:rPr lang="es-419" sz="1800"/>
              <a:t>, nos ayuda a la </a:t>
            </a:r>
            <a:r>
              <a:rPr lang="es-419" sz="1800"/>
              <a:t>creación</a:t>
            </a:r>
            <a:r>
              <a:rPr lang="es-419" sz="1800"/>
              <a:t> de software de </a:t>
            </a:r>
            <a:r>
              <a:rPr lang="es-419" sz="1800"/>
              <a:t>aplicación</a:t>
            </a:r>
            <a:r>
              <a:rPr lang="es-419" sz="1800"/>
              <a:t>, ya sea de manera </a:t>
            </a:r>
            <a:r>
              <a:rPr lang="es-419" sz="1800"/>
              <a:t>técnica</a:t>
            </a:r>
            <a:r>
              <a:rPr lang="es-419" sz="1800"/>
              <a:t>, de modo educativo, de </a:t>
            </a:r>
            <a:r>
              <a:rPr lang="es-419" sz="1800"/>
              <a:t>desarrollo</a:t>
            </a:r>
            <a:r>
              <a:rPr lang="es-419" sz="1800"/>
              <a:t> de productos, </a:t>
            </a:r>
            <a:r>
              <a:rPr lang="es-419" sz="1800"/>
              <a:t>etcétera</a:t>
            </a:r>
            <a:r>
              <a:rPr lang="es-419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/>
              <a:t>El Compilador</a:t>
            </a:r>
            <a:r>
              <a:rPr lang="es-419" sz="1800"/>
              <a:t> que se </a:t>
            </a:r>
            <a:r>
              <a:rPr lang="es-419" sz="1800"/>
              <a:t>desea</a:t>
            </a:r>
            <a:r>
              <a:rPr lang="es-419" sz="1800"/>
              <a:t> desarrollar es de fines </a:t>
            </a:r>
            <a:r>
              <a:rPr lang="es-419" sz="1800"/>
              <a:t>teórico</a:t>
            </a:r>
            <a:r>
              <a:rPr lang="es-419" sz="1800"/>
              <a:t>-educativos, ya que compiladores con lenguajes de </a:t>
            </a:r>
            <a:r>
              <a:rPr lang="es-419" sz="1800"/>
              <a:t>programación</a:t>
            </a:r>
            <a:r>
              <a:rPr lang="es-419" sz="1800"/>
              <a:t> ya </a:t>
            </a:r>
            <a:r>
              <a:rPr lang="es-419" sz="1800"/>
              <a:t>están</a:t>
            </a:r>
            <a:r>
              <a:rPr lang="es-419" sz="1800"/>
              <a:t> creados. El compilador a </a:t>
            </a:r>
            <a:r>
              <a:rPr lang="es-419" sz="1800"/>
              <a:t>desarrollar</a:t>
            </a:r>
            <a:r>
              <a:rPr lang="es-419" sz="1800"/>
              <a:t> su </a:t>
            </a:r>
            <a:r>
              <a:rPr lang="es-419" sz="1800"/>
              <a:t>orientación</a:t>
            </a:r>
            <a:r>
              <a:rPr lang="es-419" sz="1800"/>
              <a:t> es educativa para aprender a analizar un lenguaje (ya sea nuevo o muy usado) y ver </a:t>
            </a:r>
            <a:r>
              <a:rPr lang="es-419" sz="1800"/>
              <a:t>cómo</a:t>
            </a:r>
            <a:r>
              <a:rPr lang="es-419" sz="1800"/>
              <a:t> se comporta a un nivel bajo, para entender </a:t>
            </a:r>
            <a:r>
              <a:rPr lang="es-419" sz="1800"/>
              <a:t>cómo</a:t>
            </a:r>
            <a:r>
              <a:rPr lang="es-419" sz="1800"/>
              <a:t> optimizar los recursos de nuestros equipos de computo.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530100" y="184900"/>
            <a:ext cx="40419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Principales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4464650" y="184900"/>
            <a:ext cx="4503900" cy="4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Las partes principales de un Compilador son el </a:t>
            </a:r>
            <a:r>
              <a:rPr lang="es-419" sz="1800"/>
              <a:t>Análisis</a:t>
            </a:r>
            <a:r>
              <a:rPr lang="es-419" sz="1800"/>
              <a:t> </a:t>
            </a:r>
            <a:r>
              <a:rPr lang="es-419" sz="1800"/>
              <a:t>Léxico</a:t>
            </a:r>
            <a:r>
              <a:rPr lang="es-419" sz="1800"/>
              <a:t> y el </a:t>
            </a:r>
            <a:r>
              <a:rPr lang="es-419" sz="1800"/>
              <a:t>Análisis</a:t>
            </a:r>
            <a:r>
              <a:rPr lang="es-419" sz="1800"/>
              <a:t> </a:t>
            </a:r>
            <a:r>
              <a:rPr lang="es-419" sz="1800"/>
              <a:t>Semántico, las funciones principales serán:</a:t>
            </a:r>
            <a:endParaRPr sz="1800"/>
          </a:p>
          <a:p>
            <a:pPr indent="-342900" lvl="0" marL="457200" rtl="0" algn="r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s-419" sz="1800"/>
              <a:t>Analizar las cadenas (entradas de datos, información, instrucciones, funciones, etc) y ver si son válidas.</a:t>
            </a:r>
            <a:endParaRPr sz="1800"/>
          </a:p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419" sz="1800"/>
              <a:t>Generar avisos de error o de advertencia pero de manera más clara para una mayor comprensión del lenguaje, su sintaxis y cómo se utiliza x o y operación.</a:t>
            </a:r>
            <a:endParaRPr sz="1800"/>
          </a:p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419" sz="1800"/>
              <a:t>Optimización de los recursos a nivel lógico y físico.</a:t>
            </a:r>
            <a:endParaRPr sz="1800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5875"/>
            <a:ext cx="5100350" cy="238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Justificación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905850" y="1307850"/>
            <a:ext cx="71835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Entender mejor el funcionamiento de los compiladores y su comportamiento a un bajo nivel para poder optimizar y gestionar mejor los recursos a la hora de desarrollar un software de </a:t>
            </a:r>
            <a:r>
              <a:rPr lang="es-419" sz="2400"/>
              <a:t>aplicación</a:t>
            </a:r>
            <a:r>
              <a:rPr lang="es-419" sz="2400"/>
              <a:t>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000" y="3268150"/>
            <a:ext cx="4768600" cy="17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Innovación</a:t>
            </a:r>
            <a:r>
              <a:rPr lang="es-419"/>
              <a:t> 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/>
              <a:t>La </a:t>
            </a:r>
            <a:r>
              <a:rPr lang="es-419" sz="1800"/>
              <a:t>innovación</a:t>
            </a:r>
            <a:r>
              <a:rPr lang="es-419" sz="1800"/>
              <a:t>, no es mucha ya que compiladores de lenguajes ya existen, pero ver por parte de optimizar los recursos del hardware es la parte (aunque sea </a:t>
            </a:r>
            <a:r>
              <a:rPr lang="es-419" sz="1800"/>
              <a:t>mínima</a:t>
            </a:r>
            <a:r>
              <a:rPr lang="es-419" sz="1800"/>
              <a:t>) de </a:t>
            </a:r>
            <a:r>
              <a:rPr lang="es-419" sz="1800"/>
              <a:t>innovación</a:t>
            </a:r>
            <a:r>
              <a:rPr lang="es-419" sz="1800"/>
              <a:t> que el desarrollo de nuestro compilador </a:t>
            </a:r>
            <a:r>
              <a:rPr lang="es-419" sz="1800"/>
              <a:t>tendría, ya que administración y gestion de los recursos de software ya existen y de ahí que los tiempos de compilación suelen ser muy cortos, pero este rendimiento ocupa mucho recurso a nivel hardware.</a:t>
            </a:r>
            <a:endParaRPr sz="1800"/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1299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Complejidad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3918850" y="1567550"/>
            <a:ext cx="441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400"/>
              <a:t>Si bien existen muchas herramientas que nos muestran tiempos de ejecución </a:t>
            </a:r>
            <a:r>
              <a:rPr lang="es-419" sz="1400"/>
              <a:t>óptimos</a:t>
            </a:r>
            <a:r>
              <a:rPr lang="es-419" sz="1400"/>
              <a:t> el realizar una herramienta de software para el desarrollo o valiendo la redundancia software que crea software, es hacer uso de algoritmos que permitan pasar de un lenguaje a un </a:t>
            </a:r>
            <a:r>
              <a:rPr lang="es-419" sz="1400"/>
              <a:t>código</a:t>
            </a:r>
            <a:r>
              <a:rPr lang="es-419" sz="1400"/>
              <a:t> objeto. El </a:t>
            </a:r>
            <a:r>
              <a:rPr lang="es-419" sz="1400"/>
              <a:t>análisis</a:t>
            </a:r>
            <a:r>
              <a:rPr lang="es-419" sz="1400"/>
              <a:t> de de complejidad va acorde a la escritura e </a:t>
            </a:r>
            <a:r>
              <a:rPr lang="es-419" sz="1400"/>
              <a:t>interpretación</a:t>
            </a:r>
            <a:r>
              <a:rPr lang="es-419" sz="1400"/>
              <a:t> del código fuente y esta </a:t>
            </a:r>
            <a:r>
              <a:rPr lang="es-419" sz="1400"/>
              <a:t>dependerá</a:t>
            </a:r>
            <a:r>
              <a:rPr lang="es-419" sz="1400"/>
              <a:t> de acuerdo con la escritura del mismo y de analizador léxico y </a:t>
            </a:r>
            <a:r>
              <a:rPr lang="es-419" sz="1400"/>
              <a:t>sintáctico</a:t>
            </a:r>
            <a:endParaRPr sz="1400"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00" y="1657775"/>
            <a:ext cx="3614049" cy="257778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Paradigma de </a:t>
            </a:r>
            <a:r>
              <a:rPr lang="es-419"/>
              <a:t>Desarrollo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3424425" y="1567550"/>
            <a:ext cx="521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/>
              <a:t>Debido al nivel de complejidad y que su </a:t>
            </a:r>
            <a:r>
              <a:rPr lang="es-419" sz="1800"/>
              <a:t>análisis</a:t>
            </a:r>
            <a:r>
              <a:rPr lang="es-419" sz="1800"/>
              <a:t> de texto puede ser a </a:t>
            </a:r>
            <a:r>
              <a:rPr lang="es-419" sz="1800"/>
              <a:t>través</a:t>
            </a:r>
            <a:r>
              <a:rPr lang="es-419" sz="1800"/>
              <a:t> de un lenguaje de nivel medio/bajo como lo realiza el lenguaje C/C++, por lo que se ve en la necesidad de utilizar el Paradigma estructurado debido a que su procesamiento y uso de recursos pueden ser mejor controlados con las llamadas de entrada/salida </a:t>
            </a:r>
            <a:r>
              <a:rPr lang="es-419" sz="1800"/>
              <a:t>estándar</a:t>
            </a:r>
            <a:r>
              <a:rPr lang="es-419" sz="1800"/>
              <a:t> que ofrecen las bibliotecas del lenguaje y de las herramientas.</a:t>
            </a:r>
            <a:endParaRPr sz="1800"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0" y="1127200"/>
            <a:ext cx="3119625" cy="33515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Técnicas</a:t>
            </a:r>
            <a:r>
              <a:rPr lang="es-419"/>
              <a:t> de </a:t>
            </a:r>
            <a:r>
              <a:rPr lang="es-419"/>
              <a:t>Desarrollo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3274300" y="1567550"/>
            <a:ext cx="506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/>
              <a:t>Integración de prototipos en los que a </a:t>
            </a:r>
            <a:r>
              <a:rPr lang="es-419" sz="1800"/>
              <a:t>través</a:t>
            </a:r>
            <a:r>
              <a:rPr lang="es-419" sz="1800"/>
              <a:t> de </a:t>
            </a:r>
            <a:r>
              <a:rPr lang="es-419" sz="1800"/>
              <a:t>técnicas</a:t>
            </a:r>
            <a:r>
              <a:rPr lang="es-419" sz="1800"/>
              <a:t> como el desarrollo en espiral y uso de la metodología estructurada, en la cual se </a:t>
            </a:r>
            <a:r>
              <a:rPr lang="es-419" sz="1800"/>
              <a:t>podrá</a:t>
            </a:r>
            <a:r>
              <a:rPr lang="es-419" sz="1800"/>
              <a:t> ilustrar la modularidad de los hitos de desarrollo que </a:t>
            </a:r>
            <a:r>
              <a:rPr lang="es-419" sz="1800"/>
              <a:t>serán</a:t>
            </a:r>
            <a:r>
              <a:rPr lang="es-419" sz="1800"/>
              <a:t> realizados por herramientas de software libre.</a:t>
            </a:r>
            <a:endParaRPr sz="1800"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575"/>
            <a:ext cx="2969499" cy="29051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