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4" r:id="rId16"/>
    <p:sldId id="276" r:id="rId17"/>
    <p:sldId id="278" r:id="rId18"/>
    <p:sldId id="279" r:id="rId19"/>
    <p:sldId id="280" r:id="rId20"/>
    <p:sldId id="281" r:id="rId21"/>
    <p:sldId id="272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PAȘCAN" userId="8d64196b-cc10-4488-9afd-68be3deff43b" providerId="ADAL" clId="{D557F107-260E-440C-9DB4-FC71E87F93BA}"/>
    <pc:docChg chg="undo redo custSel addSld delSld modSld sldOrd">
      <pc:chgData name="ADRIAN PAȘCAN" userId="8d64196b-cc10-4488-9afd-68be3deff43b" providerId="ADAL" clId="{D557F107-260E-440C-9DB4-FC71E87F93BA}" dt="2022-02-06T17:45:49.628" v="809" actId="20577"/>
      <pc:docMkLst>
        <pc:docMk/>
      </pc:docMkLst>
      <pc:sldChg chg="delSp modSp mod">
        <pc:chgData name="ADRIAN PAȘCAN" userId="8d64196b-cc10-4488-9afd-68be3deff43b" providerId="ADAL" clId="{D557F107-260E-440C-9DB4-FC71E87F93BA}" dt="2022-01-11T14:36:37.759" v="782" actId="20577"/>
        <pc:sldMkLst>
          <pc:docMk/>
          <pc:sldMk cId="0" sldId="256"/>
        </pc:sldMkLst>
        <pc:spChg chg="mod">
          <ac:chgData name="ADRIAN PAȘCAN" userId="8d64196b-cc10-4488-9afd-68be3deff43b" providerId="ADAL" clId="{D557F107-260E-440C-9DB4-FC71E87F93BA}" dt="2022-01-10T18:31:01.070" v="14" actId="255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1T14:36:37.759" v="782" actId="20577"/>
          <ac:spMkLst>
            <pc:docMk/>
            <pc:sldMk cId="0" sldId="256"/>
            <ac:spMk id="167" creationId="{00000000-0000-0000-0000-000000000000}"/>
          </ac:spMkLst>
        </pc:spChg>
        <pc:spChg chg="del mod topLvl">
          <ac:chgData name="ADRIAN PAȘCAN" userId="8d64196b-cc10-4488-9afd-68be3deff43b" providerId="ADAL" clId="{D557F107-260E-440C-9DB4-FC71E87F93BA}" dt="2022-01-10T18:25:48.280" v="1" actId="478"/>
          <ac:spMkLst>
            <pc:docMk/>
            <pc:sldMk cId="0" sldId="256"/>
            <ac:spMk id="169" creationId="{00000000-0000-0000-0000-000000000000}"/>
          </ac:spMkLst>
        </pc:spChg>
        <pc:grpChg chg="del">
          <ac:chgData name="ADRIAN PAȘCAN" userId="8d64196b-cc10-4488-9afd-68be3deff43b" providerId="ADAL" clId="{D557F107-260E-440C-9DB4-FC71E87F93BA}" dt="2022-01-10T18:25:48.280" v="1" actId="478"/>
          <ac:grpSpMkLst>
            <pc:docMk/>
            <pc:sldMk cId="0" sldId="256"/>
            <ac:grpSpMk id="170" creationId="{00000000-0000-0000-0000-000000000000}"/>
          </ac:grpSpMkLst>
        </pc:grpChg>
        <pc:picChg chg="topLvl">
          <ac:chgData name="ADRIAN PAȘCAN" userId="8d64196b-cc10-4488-9afd-68be3deff43b" providerId="ADAL" clId="{D557F107-260E-440C-9DB4-FC71E87F93BA}" dt="2022-01-10T18:25:48.280" v="1" actId="478"/>
          <ac:picMkLst>
            <pc:docMk/>
            <pc:sldMk cId="0" sldId="256"/>
            <ac:picMk id="168" creationId="{00000000-0000-0000-0000-000000000000}"/>
          </ac:picMkLst>
        </pc:picChg>
      </pc:sldChg>
      <pc:sldChg chg="modSp mod">
        <pc:chgData name="ADRIAN PAȘCAN" userId="8d64196b-cc10-4488-9afd-68be3deff43b" providerId="ADAL" clId="{D557F107-260E-440C-9DB4-FC71E87F93BA}" dt="2022-01-10T18:29:37.839" v="9" actId="255"/>
        <pc:sldMkLst>
          <pc:docMk/>
          <pc:sldMk cId="0" sldId="258"/>
        </pc:sldMkLst>
        <pc:spChg chg="mod">
          <ac:chgData name="ADRIAN PAȘCAN" userId="8d64196b-cc10-4488-9afd-68be3deff43b" providerId="ADAL" clId="{D557F107-260E-440C-9DB4-FC71E87F93BA}" dt="2022-01-10T18:29:37.839" v="9" actId="255"/>
          <ac:spMkLst>
            <pc:docMk/>
            <pc:sldMk cId="0" sldId="258"/>
            <ac:spMk id="176" creationId="{00000000-0000-0000-0000-000000000000}"/>
          </ac:spMkLst>
        </pc:spChg>
      </pc:sldChg>
      <pc:sldChg chg="modSp mod">
        <pc:chgData name="ADRIAN PAȘCAN" userId="8d64196b-cc10-4488-9afd-68be3deff43b" providerId="ADAL" clId="{D557F107-260E-440C-9DB4-FC71E87F93BA}" dt="2022-01-10T19:06:38.156" v="761" actId="14100"/>
        <pc:sldMkLst>
          <pc:docMk/>
          <pc:sldMk cId="0" sldId="263"/>
        </pc:sldMkLst>
        <pc:spChg chg="mod">
          <ac:chgData name="ADRIAN PAȘCAN" userId="8d64196b-cc10-4488-9afd-68be3deff43b" providerId="ADAL" clId="{D557F107-260E-440C-9DB4-FC71E87F93BA}" dt="2022-01-10T19:06:38.156" v="761" actId="14100"/>
          <ac:spMkLst>
            <pc:docMk/>
            <pc:sldMk cId="0" sldId="263"/>
            <ac:spMk id="198" creationId="{00000000-0000-0000-0000-000000000000}"/>
          </ac:spMkLst>
        </pc:spChg>
      </pc:sldChg>
      <pc:sldChg chg="modSp mod">
        <pc:chgData name="ADRIAN PAȘCAN" userId="8d64196b-cc10-4488-9afd-68be3deff43b" providerId="ADAL" clId="{D557F107-260E-440C-9DB4-FC71E87F93BA}" dt="2022-01-10T19:10:55.773" v="765" actId="20577"/>
        <pc:sldMkLst>
          <pc:docMk/>
          <pc:sldMk cId="0" sldId="267"/>
        </pc:sldMkLst>
        <pc:spChg chg="mod">
          <ac:chgData name="ADRIAN PAȘCAN" userId="8d64196b-cc10-4488-9afd-68be3deff43b" providerId="ADAL" clId="{D557F107-260E-440C-9DB4-FC71E87F93BA}" dt="2022-01-10T19:10:55.773" v="765" actId="20577"/>
          <ac:spMkLst>
            <pc:docMk/>
            <pc:sldMk cId="0" sldId="267"/>
            <ac:spMk id="219" creationId="{00000000-0000-0000-0000-000000000000}"/>
          </ac:spMkLst>
        </pc:spChg>
      </pc:sldChg>
      <pc:sldChg chg="modSp mod">
        <pc:chgData name="ADRIAN PAȘCAN" userId="8d64196b-cc10-4488-9afd-68be3deff43b" providerId="ADAL" clId="{D557F107-260E-440C-9DB4-FC71E87F93BA}" dt="2022-01-10T18:30:07.394" v="12" actId="255"/>
        <pc:sldMkLst>
          <pc:docMk/>
          <pc:sldMk cId="0" sldId="268"/>
        </pc:sldMkLst>
        <pc:spChg chg="mod">
          <ac:chgData name="ADRIAN PAȘCAN" userId="8d64196b-cc10-4488-9afd-68be3deff43b" providerId="ADAL" clId="{D557F107-260E-440C-9DB4-FC71E87F93BA}" dt="2022-01-10T18:30:07.394" v="12" actId="255"/>
          <ac:spMkLst>
            <pc:docMk/>
            <pc:sldMk cId="0" sldId="268"/>
            <ac:spMk id="221" creationId="{00000000-0000-0000-0000-000000000000}"/>
          </ac:spMkLst>
        </pc:spChg>
      </pc:sldChg>
      <pc:sldChg chg="del">
        <pc:chgData name="ADRIAN PAȘCAN" userId="8d64196b-cc10-4488-9afd-68be3deff43b" providerId="ADAL" clId="{D557F107-260E-440C-9DB4-FC71E87F93BA}" dt="2022-01-10T18:59:55.403" v="734" actId="2696"/>
        <pc:sldMkLst>
          <pc:docMk/>
          <pc:sldMk cId="0" sldId="269"/>
        </pc:sldMkLst>
      </pc:sldChg>
      <pc:sldChg chg="modSp del mod">
        <pc:chgData name="ADRIAN PAȘCAN" userId="8d64196b-cc10-4488-9afd-68be3deff43b" providerId="ADAL" clId="{D557F107-260E-440C-9DB4-FC71E87F93BA}" dt="2022-01-10T18:59:55.403" v="734" actId="2696"/>
        <pc:sldMkLst>
          <pc:docMk/>
          <pc:sldMk cId="0" sldId="270"/>
        </pc:sldMkLst>
        <pc:spChg chg="mod">
          <ac:chgData name="ADRIAN PAȘCAN" userId="8d64196b-cc10-4488-9afd-68be3deff43b" providerId="ADAL" clId="{D557F107-260E-440C-9DB4-FC71E87F93BA}" dt="2022-01-10T18:29:02.233" v="5" actId="255"/>
          <ac:spMkLst>
            <pc:docMk/>
            <pc:sldMk cId="0" sldId="270"/>
            <ac:spMk id="228" creationId="{00000000-0000-0000-0000-000000000000}"/>
          </ac:spMkLst>
        </pc:spChg>
      </pc:sldChg>
      <pc:sldChg chg="del">
        <pc:chgData name="ADRIAN PAȘCAN" userId="8d64196b-cc10-4488-9afd-68be3deff43b" providerId="ADAL" clId="{D557F107-260E-440C-9DB4-FC71E87F93BA}" dt="2022-01-10T18:59:55.403" v="734" actId="2696"/>
        <pc:sldMkLst>
          <pc:docMk/>
          <pc:sldMk cId="0" sldId="271"/>
        </pc:sldMkLst>
      </pc:sldChg>
      <pc:sldChg chg="modSp mod">
        <pc:chgData name="ADRIAN PAȘCAN" userId="8d64196b-cc10-4488-9afd-68be3deff43b" providerId="ADAL" clId="{D557F107-260E-440C-9DB4-FC71E87F93BA}" dt="2022-02-06T17:45:49.628" v="809" actId="20577"/>
        <pc:sldMkLst>
          <pc:docMk/>
          <pc:sldMk cId="0" sldId="272"/>
        </pc:sldMkLst>
        <pc:spChg chg="mod">
          <ac:chgData name="ADRIAN PAȘCAN" userId="8d64196b-cc10-4488-9afd-68be3deff43b" providerId="ADAL" clId="{D557F107-260E-440C-9DB4-FC71E87F93BA}" dt="2022-01-10T18:28:50.840" v="4" actId="255"/>
          <ac:spMkLst>
            <pc:docMk/>
            <pc:sldMk cId="0" sldId="272"/>
            <ac:spMk id="237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2-06T17:45:49.628" v="809" actId="20577"/>
          <ac:spMkLst>
            <pc:docMk/>
            <pc:sldMk cId="0" sldId="272"/>
            <ac:spMk id="238" creationId="{00000000-0000-0000-0000-000000000000}"/>
          </ac:spMkLst>
        </pc:spChg>
      </pc:sldChg>
      <pc:sldChg chg="modSp new del mod ord">
        <pc:chgData name="ADRIAN PAȘCAN" userId="8d64196b-cc10-4488-9afd-68be3deff43b" providerId="ADAL" clId="{D557F107-260E-440C-9DB4-FC71E87F93BA}" dt="2022-01-10T18:59:55.403" v="734" actId="2696"/>
        <pc:sldMkLst>
          <pc:docMk/>
          <pc:sldMk cId="3187190476" sldId="273"/>
        </pc:sldMkLst>
        <pc:spChg chg="mod">
          <ac:chgData name="ADRIAN PAȘCAN" userId="8d64196b-cc10-4488-9afd-68be3deff43b" providerId="ADAL" clId="{D557F107-260E-440C-9DB4-FC71E87F93BA}" dt="2022-01-10T18:33:21.764" v="36" actId="20577"/>
          <ac:spMkLst>
            <pc:docMk/>
            <pc:sldMk cId="3187190476" sldId="273"/>
            <ac:spMk id="2" creationId="{2C735AA8-8D05-4042-B6BB-32189060A9F1}"/>
          </ac:spMkLst>
        </pc:spChg>
        <pc:spChg chg="mod">
          <ac:chgData name="ADRIAN PAȘCAN" userId="8d64196b-cc10-4488-9afd-68be3deff43b" providerId="ADAL" clId="{D557F107-260E-440C-9DB4-FC71E87F93BA}" dt="2022-01-10T18:34:08.339" v="39" actId="27636"/>
          <ac:spMkLst>
            <pc:docMk/>
            <pc:sldMk cId="3187190476" sldId="273"/>
            <ac:spMk id="4" creationId="{078C3152-5932-45EC-94BE-3641DD95BEBF}"/>
          </ac:spMkLst>
        </pc:spChg>
      </pc:sldChg>
      <pc:sldChg chg="addSp delSp modSp add mod ord">
        <pc:chgData name="ADRIAN PAȘCAN" userId="8d64196b-cc10-4488-9afd-68be3deff43b" providerId="ADAL" clId="{D557F107-260E-440C-9DB4-FC71E87F93BA}" dt="2022-01-10T19:00:54.020" v="741" actId="6549"/>
        <pc:sldMkLst>
          <pc:docMk/>
          <pc:sldMk cId="979853327" sldId="274"/>
        </pc:sldMkLst>
        <pc:spChg chg="mod">
          <ac:chgData name="ADRIAN PAȘCAN" userId="8d64196b-cc10-4488-9afd-68be3deff43b" providerId="ADAL" clId="{D557F107-260E-440C-9DB4-FC71E87F93BA}" dt="2022-01-10T18:34:17.173" v="59" actId="20577"/>
          <ac:spMkLst>
            <pc:docMk/>
            <pc:sldMk cId="979853327" sldId="274"/>
            <ac:spMk id="201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0T18:43:23.101" v="155" actId="20577"/>
          <ac:spMkLst>
            <pc:docMk/>
            <pc:sldMk cId="979853327" sldId="274"/>
            <ac:spMk id="202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0T19:00:54.020" v="741" actId="6549"/>
          <ac:spMkLst>
            <pc:docMk/>
            <pc:sldMk cId="979853327" sldId="274"/>
            <ac:spMk id="203" creationId="{00000000-0000-0000-0000-000000000000}"/>
          </ac:spMkLst>
        </pc:spChg>
        <pc:picChg chg="add mod">
          <ac:chgData name="ADRIAN PAȘCAN" userId="8d64196b-cc10-4488-9afd-68be3deff43b" providerId="ADAL" clId="{D557F107-260E-440C-9DB4-FC71E87F93BA}" dt="2022-01-10T18:43:15.671" v="152" actId="1076"/>
          <ac:picMkLst>
            <pc:docMk/>
            <pc:sldMk cId="979853327" sldId="274"/>
            <ac:picMk id="6" creationId="{CA24F479-B7EC-4FD5-A480-7B139CBD9292}"/>
          </ac:picMkLst>
        </pc:picChg>
        <pc:picChg chg="add mod">
          <ac:chgData name="ADRIAN PAȘCAN" userId="8d64196b-cc10-4488-9afd-68be3deff43b" providerId="ADAL" clId="{D557F107-260E-440C-9DB4-FC71E87F93BA}" dt="2022-01-10T18:43:11.917" v="151" actId="1076"/>
          <ac:picMkLst>
            <pc:docMk/>
            <pc:sldMk cId="979853327" sldId="274"/>
            <ac:picMk id="7" creationId="{4E76F9F1-9BB1-4924-B195-3B9E5C68B375}"/>
          </ac:picMkLst>
        </pc:picChg>
        <pc:picChg chg="del">
          <ac:chgData name="ADRIAN PAȘCAN" userId="8d64196b-cc10-4488-9afd-68be3deff43b" providerId="ADAL" clId="{D557F107-260E-440C-9DB4-FC71E87F93BA}" dt="2022-01-10T18:39:05.965" v="118" actId="478"/>
          <ac:picMkLst>
            <pc:docMk/>
            <pc:sldMk cId="979853327" sldId="274"/>
            <ac:picMk id="204" creationId="{00000000-0000-0000-0000-000000000000}"/>
          </ac:picMkLst>
        </pc:picChg>
      </pc:sldChg>
      <pc:sldChg chg="add del ord">
        <pc:chgData name="ADRIAN PAȘCAN" userId="8d64196b-cc10-4488-9afd-68be3deff43b" providerId="ADAL" clId="{D557F107-260E-440C-9DB4-FC71E87F93BA}" dt="2022-01-10T18:36:34.374" v="73" actId="2696"/>
        <pc:sldMkLst>
          <pc:docMk/>
          <pc:sldMk cId="0" sldId="275"/>
        </pc:sldMkLst>
      </pc:sldChg>
      <pc:sldChg chg="addSp delSp modSp add mod">
        <pc:chgData name="ADRIAN PAȘCAN" userId="8d64196b-cc10-4488-9afd-68be3deff43b" providerId="ADAL" clId="{D557F107-260E-440C-9DB4-FC71E87F93BA}" dt="2022-01-10T18:50:16.058" v="493" actId="20577"/>
        <pc:sldMkLst>
          <pc:docMk/>
          <pc:sldMk cId="2706005191" sldId="276"/>
        </pc:sldMkLst>
        <pc:spChg chg="mod">
          <ac:chgData name="ADRIAN PAȘCAN" userId="8d64196b-cc10-4488-9afd-68be3deff43b" providerId="ADAL" clId="{D557F107-260E-440C-9DB4-FC71E87F93BA}" dt="2022-01-10T18:50:16.058" v="493" actId="20577"/>
          <ac:spMkLst>
            <pc:docMk/>
            <pc:sldMk cId="2706005191" sldId="276"/>
            <ac:spMk id="202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0T18:49:55.215" v="487" actId="20577"/>
          <ac:spMkLst>
            <pc:docMk/>
            <pc:sldMk cId="2706005191" sldId="276"/>
            <ac:spMk id="203" creationId="{00000000-0000-0000-0000-000000000000}"/>
          </ac:spMkLst>
        </pc:spChg>
        <pc:picChg chg="add del">
          <ac:chgData name="ADRIAN PAȘCAN" userId="8d64196b-cc10-4488-9afd-68be3deff43b" providerId="ADAL" clId="{D557F107-260E-440C-9DB4-FC71E87F93BA}" dt="2022-01-10T18:50:07.506" v="491" actId="478"/>
          <ac:picMkLst>
            <pc:docMk/>
            <pc:sldMk cId="2706005191" sldId="276"/>
            <ac:picMk id="204" creationId="{00000000-0000-0000-0000-000000000000}"/>
          </ac:picMkLst>
        </pc:picChg>
      </pc:sldChg>
      <pc:sldChg chg="addSp delSp modSp add mod ord">
        <pc:chgData name="ADRIAN PAȘCAN" userId="8d64196b-cc10-4488-9afd-68be3deff43b" providerId="ADAL" clId="{D557F107-260E-440C-9DB4-FC71E87F93BA}" dt="2022-01-10T18:46:28.906" v="242" actId="1076"/>
        <pc:sldMkLst>
          <pc:docMk/>
          <pc:sldMk cId="1048701708" sldId="277"/>
        </pc:sldMkLst>
        <pc:spChg chg="add del mod">
          <ac:chgData name="ADRIAN PAȘCAN" userId="8d64196b-cc10-4488-9afd-68be3deff43b" providerId="ADAL" clId="{D557F107-260E-440C-9DB4-FC71E87F93BA}" dt="2022-01-10T18:44:48.827" v="194"/>
          <ac:spMkLst>
            <pc:docMk/>
            <pc:sldMk cId="1048701708" sldId="277"/>
            <ac:spMk id="8" creationId="{D0CF4260-1B17-4E83-9FAE-0E426A18F4D2}"/>
          </ac:spMkLst>
        </pc:spChg>
        <pc:spChg chg="add del mod">
          <ac:chgData name="ADRIAN PAȘCAN" userId="8d64196b-cc10-4488-9afd-68be3deff43b" providerId="ADAL" clId="{D557F107-260E-440C-9DB4-FC71E87F93BA}" dt="2022-01-10T18:44:48.827" v="194"/>
          <ac:spMkLst>
            <pc:docMk/>
            <pc:sldMk cId="1048701708" sldId="277"/>
            <ac:spMk id="9" creationId="{6C288E1C-2FA1-4818-A00F-F64C4102608E}"/>
          </ac:spMkLst>
        </pc:spChg>
        <pc:spChg chg="add del">
          <ac:chgData name="ADRIAN PAȘCAN" userId="8d64196b-cc10-4488-9afd-68be3deff43b" providerId="ADAL" clId="{D557F107-260E-440C-9DB4-FC71E87F93BA}" dt="2022-01-10T18:44:54.218" v="197" actId="22"/>
          <ac:spMkLst>
            <pc:docMk/>
            <pc:sldMk cId="1048701708" sldId="277"/>
            <ac:spMk id="10" creationId="{F959A070-7E2C-4130-B63F-DF89F33262CC}"/>
          </ac:spMkLst>
        </pc:spChg>
        <pc:spChg chg="add del mod">
          <ac:chgData name="ADRIAN PAȘCAN" userId="8d64196b-cc10-4488-9afd-68be3deff43b" providerId="ADAL" clId="{D557F107-260E-440C-9DB4-FC71E87F93BA}" dt="2022-01-10T18:46:28.906" v="242" actId="1076"/>
          <ac:spMkLst>
            <pc:docMk/>
            <pc:sldMk cId="1048701708" sldId="277"/>
            <ac:spMk id="11" creationId="{1D1A45D3-586C-40C7-A056-CB8AA712B1DC}"/>
          </ac:spMkLst>
        </pc:spChg>
        <pc:spChg chg="add del mod">
          <ac:chgData name="ADRIAN PAȘCAN" userId="8d64196b-cc10-4488-9afd-68be3deff43b" providerId="ADAL" clId="{D557F107-260E-440C-9DB4-FC71E87F93BA}" dt="2022-01-10T18:46:28.906" v="242" actId="1076"/>
          <ac:spMkLst>
            <pc:docMk/>
            <pc:sldMk cId="1048701708" sldId="277"/>
            <ac:spMk id="12" creationId="{0C44CA34-9EDA-4E95-9643-7E60A58D9231}"/>
          </ac:spMkLst>
        </pc:spChg>
        <pc:spChg chg="mod">
          <ac:chgData name="ADRIAN PAȘCAN" userId="8d64196b-cc10-4488-9afd-68be3deff43b" providerId="ADAL" clId="{D557F107-260E-440C-9DB4-FC71E87F93BA}" dt="2022-01-10T18:45:45.806" v="240" actId="20577"/>
          <ac:spMkLst>
            <pc:docMk/>
            <pc:sldMk cId="1048701708" sldId="277"/>
            <ac:spMk id="202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0T18:45:19.664" v="212"/>
          <ac:spMkLst>
            <pc:docMk/>
            <pc:sldMk cId="1048701708" sldId="277"/>
            <ac:spMk id="203" creationId="{00000000-0000-0000-0000-000000000000}"/>
          </ac:spMkLst>
        </pc:spChg>
        <pc:picChg chg="del">
          <ac:chgData name="ADRIAN PAȘCAN" userId="8d64196b-cc10-4488-9afd-68be3deff43b" providerId="ADAL" clId="{D557F107-260E-440C-9DB4-FC71E87F93BA}" dt="2022-01-10T18:43:39.275" v="158" actId="478"/>
          <ac:picMkLst>
            <pc:docMk/>
            <pc:sldMk cId="1048701708" sldId="277"/>
            <ac:picMk id="6" creationId="{CA24F479-B7EC-4FD5-A480-7B139CBD9292}"/>
          </ac:picMkLst>
        </pc:picChg>
        <pc:picChg chg="add del">
          <ac:chgData name="ADRIAN PAȘCAN" userId="8d64196b-cc10-4488-9afd-68be3deff43b" providerId="ADAL" clId="{D557F107-260E-440C-9DB4-FC71E87F93BA}" dt="2022-01-10T18:45:03.254" v="203" actId="478"/>
          <ac:picMkLst>
            <pc:docMk/>
            <pc:sldMk cId="1048701708" sldId="277"/>
            <ac:picMk id="7" creationId="{4E76F9F1-9BB1-4924-B195-3B9E5C68B375}"/>
          </ac:picMkLst>
        </pc:picChg>
      </pc:sldChg>
      <pc:sldChg chg="addSp delSp modSp add mod">
        <pc:chgData name="ADRIAN PAȘCAN" userId="8d64196b-cc10-4488-9afd-68be3deff43b" providerId="ADAL" clId="{D557F107-260E-440C-9DB4-FC71E87F93BA}" dt="2022-01-10T18:52:11.440" v="527" actId="20577"/>
        <pc:sldMkLst>
          <pc:docMk/>
          <pc:sldMk cId="2440951004" sldId="278"/>
        </pc:sldMkLst>
        <pc:spChg chg="mod">
          <ac:chgData name="ADRIAN PAȘCAN" userId="8d64196b-cc10-4488-9afd-68be3deff43b" providerId="ADAL" clId="{D557F107-260E-440C-9DB4-FC71E87F93BA}" dt="2022-01-10T18:52:11.440" v="527" actId="20577"/>
          <ac:spMkLst>
            <pc:docMk/>
            <pc:sldMk cId="2440951004" sldId="278"/>
            <ac:spMk id="202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0T18:51:45.837" v="521" actId="15"/>
          <ac:spMkLst>
            <pc:docMk/>
            <pc:sldMk cId="2440951004" sldId="278"/>
            <ac:spMk id="203" creationId="{00000000-0000-0000-0000-000000000000}"/>
          </ac:spMkLst>
        </pc:spChg>
        <pc:picChg chg="add mod">
          <ac:chgData name="ADRIAN PAȘCAN" userId="8d64196b-cc10-4488-9afd-68be3deff43b" providerId="ADAL" clId="{D557F107-260E-440C-9DB4-FC71E87F93BA}" dt="2022-01-10T18:52:04.237" v="525" actId="1076"/>
          <ac:picMkLst>
            <pc:docMk/>
            <pc:sldMk cId="2440951004" sldId="278"/>
            <ac:picMk id="6" creationId="{527CE6B9-2B51-4393-B00D-E8F2D4EE609E}"/>
          </ac:picMkLst>
        </pc:picChg>
        <pc:picChg chg="add del">
          <ac:chgData name="ADRIAN PAȘCAN" userId="8d64196b-cc10-4488-9afd-68be3deff43b" providerId="ADAL" clId="{D557F107-260E-440C-9DB4-FC71E87F93BA}" dt="2022-01-10T18:51:54.398" v="523" actId="478"/>
          <ac:picMkLst>
            <pc:docMk/>
            <pc:sldMk cId="2440951004" sldId="278"/>
            <ac:picMk id="204" creationId="{00000000-0000-0000-0000-000000000000}"/>
          </ac:picMkLst>
        </pc:picChg>
      </pc:sldChg>
      <pc:sldChg chg="addSp delSp modSp add mod">
        <pc:chgData name="ADRIAN PAȘCAN" userId="8d64196b-cc10-4488-9afd-68be3deff43b" providerId="ADAL" clId="{D557F107-260E-440C-9DB4-FC71E87F93BA}" dt="2022-01-10T19:02:00.947" v="756" actId="20577"/>
        <pc:sldMkLst>
          <pc:docMk/>
          <pc:sldMk cId="3905423183" sldId="279"/>
        </pc:sldMkLst>
        <pc:spChg chg="mod">
          <ac:chgData name="ADRIAN PAȘCAN" userId="8d64196b-cc10-4488-9afd-68be3deff43b" providerId="ADAL" clId="{D557F107-260E-440C-9DB4-FC71E87F93BA}" dt="2022-01-10T18:52:54.138" v="548" actId="20577"/>
          <ac:spMkLst>
            <pc:docMk/>
            <pc:sldMk cId="3905423183" sldId="279"/>
            <ac:spMk id="202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0T19:02:00.947" v="756" actId="20577"/>
          <ac:spMkLst>
            <pc:docMk/>
            <pc:sldMk cId="3905423183" sldId="279"/>
            <ac:spMk id="203" creationId="{00000000-0000-0000-0000-000000000000}"/>
          </ac:spMkLst>
        </pc:spChg>
        <pc:picChg chg="del mod">
          <ac:chgData name="ADRIAN PAȘCAN" userId="8d64196b-cc10-4488-9afd-68be3deff43b" providerId="ADAL" clId="{D557F107-260E-440C-9DB4-FC71E87F93BA}" dt="2022-01-10T18:54:22.833" v="654" actId="478"/>
          <ac:picMkLst>
            <pc:docMk/>
            <pc:sldMk cId="3905423183" sldId="279"/>
            <ac:picMk id="6" creationId="{527CE6B9-2B51-4393-B00D-E8F2D4EE609E}"/>
          </ac:picMkLst>
        </pc:picChg>
        <pc:picChg chg="add mod">
          <ac:chgData name="ADRIAN PAȘCAN" userId="8d64196b-cc10-4488-9afd-68be3deff43b" providerId="ADAL" clId="{D557F107-260E-440C-9DB4-FC71E87F93BA}" dt="2022-01-10T18:54:33.866" v="656" actId="1076"/>
          <ac:picMkLst>
            <pc:docMk/>
            <pc:sldMk cId="3905423183" sldId="279"/>
            <ac:picMk id="7" creationId="{265401C2-AB4B-42BE-9265-0671E111605F}"/>
          </ac:picMkLst>
        </pc:picChg>
        <pc:picChg chg="add del mod">
          <ac:chgData name="ADRIAN PAȘCAN" userId="8d64196b-cc10-4488-9afd-68be3deff43b" providerId="ADAL" clId="{D557F107-260E-440C-9DB4-FC71E87F93BA}" dt="2022-01-10T18:54:48.683" v="658"/>
          <ac:picMkLst>
            <pc:docMk/>
            <pc:sldMk cId="3905423183" sldId="279"/>
            <ac:picMk id="8" creationId="{1F5E5418-31A6-49A5-996B-3532A8A477A8}"/>
          </ac:picMkLst>
        </pc:picChg>
      </pc:sldChg>
      <pc:sldChg chg="addSp delSp modSp add mod">
        <pc:chgData name="ADRIAN PAȘCAN" userId="8d64196b-cc10-4488-9afd-68be3deff43b" providerId="ADAL" clId="{D557F107-260E-440C-9DB4-FC71E87F93BA}" dt="2022-01-10T18:57:16.911" v="691"/>
        <pc:sldMkLst>
          <pc:docMk/>
          <pc:sldMk cId="1085815615" sldId="280"/>
        </pc:sldMkLst>
        <pc:spChg chg="mod">
          <ac:chgData name="ADRIAN PAȘCAN" userId="8d64196b-cc10-4488-9afd-68be3deff43b" providerId="ADAL" clId="{D557F107-260E-440C-9DB4-FC71E87F93BA}" dt="2022-01-10T18:54:54.612" v="667" actId="20577"/>
          <ac:spMkLst>
            <pc:docMk/>
            <pc:sldMk cId="1085815615" sldId="280"/>
            <ac:spMk id="202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0T18:55:31.903" v="682" actId="20577"/>
          <ac:spMkLst>
            <pc:docMk/>
            <pc:sldMk cId="1085815615" sldId="280"/>
            <ac:spMk id="203" creationId="{00000000-0000-0000-0000-000000000000}"/>
          </ac:spMkLst>
        </pc:spChg>
        <pc:picChg chg="add mod">
          <ac:chgData name="ADRIAN PAȘCAN" userId="8d64196b-cc10-4488-9afd-68be3deff43b" providerId="ADAL" clId="{D557F107-260E-440C-9DB4-FC71E87F93BA}" dt="2022-01-10T18:56:56.162" v="689" actId="1076"/>
          <ac:picMkLst>
            <pc:docMk/>
            <pc:sldMk cId="1085815615" sldId="280"/>
            <ac:picMk id="6" creationId="{8AA98E38-058F-4157-9C9F-23EC97E94E67}"/>
          </ac:picMkLst>
        </pc:picChg>
        <pc:picChg chg="del">
          <ac:chgData name="ADRIAN PAȘCAN" userId="8d64196b-cc10-4488-9afd-68be3deff43b" providerId="ADAL" clId="{D557F107-260E-440C-9DB4-FC71E87F93BA}" dt="2022-01-10T18:55:37.515" v="683" actId="478"/>
          <ac:picMkLst>
            <pc:docMk/>
            <pc:sldMk cId="1085815615" sldId="280"/>
            <ac:picMk id="7" creationId="{265401C2-AB4B-42BE-9265-0671E111605F}"/>
          </ac:picMkLst>
        </pc:picChg>
        <pc:picChg chg="add del mod">
          <ac:chgData name="ADRIAN PAȘCAN" userId="8d64196b-cc10-4488-9afd-68be3deff43b" providerId="ADAL" clId="{D557F107-260E-440C-9DB4-FC71E87F93BA}" dt="2022-01-10T18:57:16.911" v="691"/>
          <ac:picMkLst>
            <pc:docMk/>
            <pc:sldMk cId="1085815615" sldId="280"/>
            <ac:picMk id="8" creationId="{2E52C524-86D7-4A82-A1D6-5476D201A8FD}"/>
          </ac:picMkLst>
        </pc:picChg>
      </pc:sldChg>
      <pc:sldChg chg="addSp delSp modSp add mod">
        <pc:chgData name="ADRIAN PAȘCAN" userId="8d64196b-cc10-4488-9afd-68be3deff43b" providerId="ADAL" clId="{D557F107-260E-440C-9DB4-FC71E87F93BA}" dt="2022-01-10T18:59:39.687" v="733" actId="1076"/>
        <pc:sldMkLst>
          <pc:docMk/>
          <pc:sldMk cId="3271760405" sldId="281"/>
        </pc:sldMkLst>
        <pc:spChg chg="mod">
          <ac:chgData name="ADRIAN PAȘCAN" userId="8d64196b-cc10-4488-9afd-68be3deff43b" providerId="ADAL" clId="{D557F107-260E-440C-9DB4-FC71E87F93BA}" dt="2022-01-10T18:57:24.407" v="700" actId="20577"/>
          <ac:spMkLst>
            <pc:docMk/>
            <pc:sldMk cId="3271760405" sldId="281"/>
            <ac:spMk id="202" creationId="{00000000-0000-0000-0000-000000000000}"/>
          </ac:spMkLst>
        </pc:spChg>
        <pc:spChg chg="mod">
          <ac:chgData name="ADRIAN PAȘCAN" userId="8d64196b-cc10-4488-9afd-68be3deff43b" providerId="ADAL" clId="{D557F107-260E-440C-9DB4-FC71E87F93BA}" dt="2022-01-10T18:58:48.840" v="723" actId="20577"/>
          <ac:spMkLst>
            <pc:docMk/>
            <pc:sldMk cId="3271760405" sldId="281"/>
            <ac:spMk id="203" creationId="{00000000-0000-0000-0000-000000000000}"/>
          </ac:spMkLst>
        </pc:spChg>
        <pc:picChg chg="del">
          <ac:chgData name="ADRIAN PAȘCAN" userId="8d64196b-cc10-4488-9afd-68be3deff43b" providerId="ADAL" clId="{D557F107-260E-440C-9DB4-FC71E87F93BA}" dt="2022-01-10T18:58:02.522" v="707" actId="478"/>
          <ac:picMkLst>
            <pc:docMk/>
            <pc:sldMk cId="3271760405" sldId="281"/>
            <ac:picMk id="6" creationId="{8AA98E38-058F-4157-9C9F-23EC97E94E67}"/>
          </ac:picMkLst>
        </pc:picChg>
        <pc:picChg chg="add mod">
          <ac:chgData name="ADRIAN PAȘCAN" userId="8d64196b-cc10-4488-9afd-68be3deff43b" providerId="ADAL" clId="{D557F107-260E-440C-9DB4-FC71E87F93BA}" dt="2022-01-10T18:59:31.748" v="732" actId="1076"/>
          <ac:picMkLst>
            <pc:docMk/>
            <pc:sldMk cId="3271760405" sldId="281"/>
            <ac:picMk id="7" creationId="{F3554C79-E572-450C-99B5-88D04E3B28CB}"/>
          </ac:picMkLst>
        </pc:picChg>
        <pc:picChg chg="add mod">
          <ac:chgData name="ADRIAN PAȘCAN" userId="8d64196b-cc10-4488-9afd-68be3deff43b" providerId="ADAL" clId="{D557F107-260E-440C-9DB4-FC71E87F93BA}" dt="2022-01-10T18:59:39.687" v="733" actId="1076"/>
          <ac:picMkLst>
            <pc:docMk/>
            <pc:sldMk cId="3271760405" sldId="281"/>
            <ac:picMk id="8" creationId="{D7C6EC5D-2F0C-42EE-8D03-9DF98FC403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Black and white photo of water flowing over the spillway gates of a dam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Black and white photo of windmills under a cloudy sky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Black and white photo of windmills under a cloudy sky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Black and white photo of windmills under a cloudy sky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Black and white photo of windmills under a cloudy sky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cal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92479">
              <a:defRPr sz="29088"/>
            </a:lvl1pPr>
          </a:lstStyle>
          <a:p>
            <a:r>
              <a:rPr sz="25000" dirty="0"/>
              <a:t>Scala</a:t>
            </a:r>
          </a:p>
        </p:txBody>
      </p:sp>
      <p:sp>
        <p:nvSpPr>
          <p:cNvPr id="167" name="functional VS Object-oriented paradigm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Object-oriented</a:t>
            </a:r>
            <a:r>
              <a:rPr lang="en-GB" dirty="0"/>
              <a:t> VS </a:t>
            </a:r>
            <a:r>
              <a:rPr lang="en-US"/>
              <a:t>functional</a:t>
            </a:r>
            <a:r>
              <a:t> </a:t>
            </a:r>
            <a:r>
              <a:rPr dirty="0"/>
              <a:t>paradigms</a:t>
            </a:r>
          </a:p>
        </p:txBody>
      </p:sp>
      <p:pic>
        <p:nvPicPr>
          <p:cNvPr id="168" name="scala3486.jpg" descr="scala348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956393" y="8882793"/>
            <a:ext cx="4164679" cy="31259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bject-oriented Princip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Object-oriented Principles</a:t>
            </a:r>
          </a:p>
        </p:txBody>
      </p:sp>
      <p:pic>
        <p:nvPicPr>
          <p:cNvPr id="207" name="Black and white photo of windmills under a cloudy sky" descr="Black and white photo of windmills under a cloudy sky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/>
          <a:stretch>
            <a:fillRect/>
          </a:stretch>
        </p:blipFill>
        <p:spPr>
          <a:xfrm>
            <a:off x="13335000" y="3944704"/>
            <a:ext cx="10287000" cy="7223592"/>
          </a:xfrm>
          <a:prstGeom prst="rect">
            <a:avLst/>
          </a:prstGeom>
        </p:spPr>
      </p:pic>
      <p:sp>
        <p:nvSpPr>
          <p:cNvPr id="208" name="Inheri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Inheritance</a:t>
            </a:r>
          </a:p>
        </p:txBody>
      </p:sp>
      <p:sp>
        <p:nvSpPr>
          <p:cNvPr id="209" name="Subclassin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Subclassing</a:t>
            </a:r>
          </a:p>
          <a:p>
            <a:r>
              <a:t>the subclass will inherit all the non-private fields and methods defined in the superclass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-oriented Princip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Object-oriented Principles</a:t>
            </a:r>
          </a:p>
        </p:txBody>
      </p:sp>
      <p:pic>
        <p:nvPicPr>
          <p:cNvPr id="212" name="Black and white photo of windmills under a cloudy sky" descr="Black and white photo of windmills under a cloudy sky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/>
          <a:stretch>
            <a:fillRect/>
          </a:stretch>
        </p:blipFill>
        <p:spPr>
          <a:xfrm>
            <a:off x="13335000" y="3797992"/>
            <a:ext cx="10287000" cy="5513295"/>
          </a:xfrm>
          <a:prstGeom prst="rect">
            <a:avLst/>
          </a:prstGeom>
        </p:spPr>
      </p:pic>
      <p:sp>
        <p:nvSpPr>
          <p:cNvPr id="213" name="Inheri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Inheritance</a:t>
            </a:r>
          </a:p>
        </p:txBody>
      </p:sp>
      <p:sp>
        <p:nvSpPr>
          <p:cNvPr id="214" name="Mixin-based composi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Mixin-based composition</a:t>
            </a:r>
            <a:r>
              <a:t> </a:t>
            </a:r>
          </a:p>
          <a:p>
            <a:r>
              <a:t>clean replacement of multiple inheritance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bject-oriented Princip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Principles</a:t>
            </a:r>
          </a:p>
        </p:txBody>
      </p:sp>
      <p:pic>
        <p:nvPicPr>
          <p:cNvPr id="217" name="Black and white photo of windmills under a cloudy sky" descr="Black and white photo of windmills under a cloudy sky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/>
          <a:stretch>
            <a:fillRect/>
          </a:stretch>
        </p:blipFill>
        <p:spPr>
          <a:xfrm>
            <a:off x="13335000" y="3976702"/>
            <a:ext cx="10287000" cy="4961966"/>
          </a:xfrm>
          <a:prstGeom prst="rect">
            <a:avLst/>
          </a:prstGeom>
        </p:spPr>
      </p:pic>
      <p:sp>
        <p:nvSpPr>
          <p:cNvPr id="218" name="POLYMORPHIS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POLYMORPHISM</a:t>
            </a:r>
          </a:p>
        </p:txBody>
      </p:sp>
      <p:sp>
        <p:nvSpPr>
          <p:cNvPr id="219" name="Method overloadin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 overloading</a:t>
            </a:r>
          </a:p>
          <a:p>
            <a:r>
              <a:rPr dirty="0"/>
              <a:t>Method overriding (</a:t>
            </a:r>
            <a:r>
              <a:rPr i="1" dirty="0" err="1">
                <a:latin typeface="Avenir Next Regular"/>
                <a:ea typeface="Avenir Next Regular"/>
                <a:cs typeface="Avenir Next Regular"/>
                <a:sym typeface="Avenir Next Regular"/>
              </a:rPr>
              <a:t>overrid</a:t>
            </a:r>
            <a:r>
              <a:rPr lang="en-GB" i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unction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92479">
              <a:defRPr sz="29088"/>
            </a:lvl1pPr>
          </a:lstStyle>
          <a:p>
            <a:r>
              <a:rPr sz="20000" dirty="0"/>
              <a:t>Functional</a:t>
            </a:r>
          </a:p>
        </p:txBody>
      </p:sp>
      <p:sp>
        <p:nvSpPr>
          <p:cNvPr id="222" name="paradigm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paradigm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-oriented Principle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Functional paradigm</a:t>
            </a:r>
            <a:endParaRPr dirty="0"/>
          </a:p>
        </p:txBody>
      </p:sp>
      <p:sp>
        <p:nvSpPr>
          <p:cNvPr id="202" name="Encapsulation - Nested classes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dirty="0"/>
              <a:t>remember</a:t>
            </a:r>
            <a:br>
              <a:rPr lang="en-US" dirty="0"/>
            </a:br>
            <a:endParaRPr lang="en-US" dirty="0"/>
          </a:p>
        </p:txBody>
      </p:sp>
      <p:sp>
        <p:nvSpPr>
          <p:cNvPr id="203" name="Private fields of the outer class are accessible from the inner class, as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 functional programming we strive to use pure functions and immutable values</a:t>
            </a:r>
          </a:p>
        </p:txBody>
      </p:sp>
      <p:sp>
        <p:nvSpPr>
          <p:cNvPr id="11" name="Encapsulation - Nested classes scope">
            <a:extLst>
              <a:ext uri="{FF2B5EF4-FFF2-40B4-BE49-F238E27FC236}">
                <a16:creationId xmlns:a16="http://schemas.microsoft.com/office/drawing/2014/main" id="{1D1A45D3-586C-40C7-A056-CB8AA712B1DC}"/>
              </a:ext>
            </a:extLst>
          </p:cNvPr>
          <p:cNvSpPr txBox="1">
            <a:spLocks/>
          </p:cNvSpPr>
          <p:nvPr/>
        </p:nvSpPr>
        <p:spPr>
          <a:xfrm>
            <a:off x="762000" y="6109678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7500"/>
          </a:bodyPr>
          <a:lstStyle>
            <a:lvl1pPr marL="0" marR="0" indent="0" algn="l" defTabSz="685165" rtl="0" latinLnBrk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21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1pPr>
            <a:lvl2pPr marL="0" marR="0" indent="0" algn="l" defTabSz="825500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2pPr>
            <a:lvl3pPr marL="0" marR="0" indent="0" algn="l" defTabSz="825500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3pPr>
            <a:lvl4pPr marL="0" marR="0" indent="0" algn="l" defTabSz="825500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4pPr>
            <a:lvl5pPr marL="0" marR="0" indent="0" algn="l" defTabSz="825500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5pPr>
            <a:lvl6pPr marL="0" marR="0" indent="0" algn="l" defTabSz="825500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6pPr>
            <a:lvl7pPr marL="0" marR="0" indent="0" algn="l" defTabSz="825500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7pPr>
            <a:lvl8pPr marL="0" marR="0" indent="0" algn="l" defTabSz="825500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8pPr>
            <a:lvl9pPr marL="0" marR="0" indent="0" algn="l" defTabSz="825500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7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 Bold"/>
              </a:defRPr>
            </a:lvl9pPr>
          </a:lstStyle>
          <a:p>
            <a:pPr hangingPunct="1"/>
            <a:r>
              <a:rPr lang="en-US" dirty="0"/>
              <a:t>Pure functions</a:t>
            </a:r>
          </a:p>
        </p:txBody>
      </p:sp>
      <p:sp>
        <p:nvSpPr>
          <p:cNvPr id="12" name="Private fields of the outer class are accessible from the inner class, as in Java…">
            <a:extLst>
              <a:ext uri="{FF2B5EF4-FFF2-40B4-BE49-F238E27FC236}">
                <a16:creationId xmlns:a16="http://schemas.microsoft.com/office/drawing/2014/main" id="{0C44CA34-9EDA-4E95-9643-7E60A58D9231}"/>
              </a:ext>
            </a:extLst>
          </p:cNvPr>
          <p:cNvSpPr txBox="1">
            <a:spLocks/>
          </p:cNvSpPr>
          <p:nvPr/>
        </p:nvSpPr>
        <p:spPr>
          <a:xfrm>
            <a:off x="762000" y="7811478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dirty="0"/>
              <a:t>A pure function has two key properties:</a:t>
            </a:r>
          </a:p>
          <a:p>
            <a:pPr lvl="1" hangingPunct="1"/>
            <a:r>
              <a:rPr lang="en-US" dirty="0"/>
              <a:t>It always returns the same value for the same inputs.</a:t>
            </a:r>
          </a:p>
          <a:p>
            <a:pPr lvl="1" hangingPunct="1"/>
            <a:r>
              <a:rPr lang="en-US" dirty="0"/>
              <a:t>It has no side effects.</a:t>
            </a:r>
          </a:p>
        </p:txBody>
      </p:sp>
    </p:spTree>
    <p:extLst>
      <p:ext uri="{BB962C8B-B14F-4D97-AF65-F5344CB8AC3E}">
        <p14:creationId xmlns:p14="http://schemas.microsoft.com/office/powerpoint/2010/main" val="10487017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-oriented Principle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Functional paradigm</a:t>
            </a:r>
            <a:endParaRPr dirty="0"/>
          </a:p>
        </p:txBody>
      </p:sp>
      <p:sp>
        <p:nvSpPr>
          <p:cNvPr id="202" name="Encapsulation - Nested classes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dirty="0"/>
              <a:t>Immutable values</a:t>
            </a:r>
            <a:br>
              <a:rPr lang="en-US" dirty="0"/>
            </a:br>
            <a:endParaRPr lang="en-US" dirty="0"/>
          </a:p>
        </p:txBody>
      </p:sp>
      <p:sp>
        <p:nvSpPr>
          <p:cNvPr id="203" name="Private fields of the outer class are accessible from the inner class, as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Immutability = programming using constants, i.e. the value or state of variables can’t be changed</a:t>
            </a:r>
          </a:p>
          <a:p>
            <a:r>
              <a:rPr lang="en-US" dirty="0"/>
              <a:t>We can create a new object, but we cannot modify the existing object’s state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4F479-B7EC-4FD5-A480-7B139CBD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39" y="8496163"/>
            <a:ext cx="5369208" cy="162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6F9F1-9BB1-4924-B195-3B9E5C68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285" y="8153400"/>
            <a:ext cx="10015715" cy="23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33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-oriented Principle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Functional paradigm</a:t>
            </a:r>
            <a:endParaRPr dirty="0"/>
          </a:p>
        </p:txBody>
      </p:sp>
      <p:sp>
        <p:nvSpPr>
          <p:cNvPr id="202" name="Encapsulation - Nested classes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dirty="0"/>
              <a:t>First-class functions</a:t>
            </a:r>
          </a:p>
        </p:txBody>
      </p:sp>
      <p:sp>
        <p:nvSpPr>
          <p:cNvPr id="203" name="Private fields of the outer class are accessible from the inner class, as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First-class function = a function that can be:</a:t>
            </a:r>
          </a:p>
          <a:p>
            <a:pPr lvl="1"/>
            <a:r>
              <a:rPr lang="en-GB" dirty="0"/>
              <a:t>Assigned to a variable</a:t>
            </a:r>
          </a:p>
          <a:p>
            <a:pPr lvl="1"/>
            <a:r>
              <a:rPr lang="en-GB" dirty="0"/>
              <a:t>Passed as an argument to other functions</a:t>
            </a:r>
          </a:p>
          <a:p>
            <a:pPr lvl="1"/>
            <a:r>
              <a:rPr lang="en-GB" dirty="0"/>
              <a:t>Returned as a value from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27060051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-oriented Principle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Functional paradigm</a:t>
            </a:r>
            <a:endParaRPr dirty="0"/>
          </a:p>
        </p:txBody>
      </p:sp>
      <p:sp>
        <p:nvSpPr>
          <p:cNvPr id="202" name="Encapsulation - Nested classes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dirty="0"/>
              <a:t>Higher-order functions</a:t>
            </a:r>
          </a:p>
        </p:txBody>
      </p:sp>
      <p:sp>
        <p:nvSpPr>
          <p:cNvPr id="203" name="Private fields of the outer class are accessible from the inner class, as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higher-order function has at least one of the following properties:</a:t>
            </a:r>
          </a:p>
          <a:p>
            <a:pPr lvl="1"/>
            <a:r>
              <a:rPr lang="en-US" dirty="0"/>
              <a:t>Takes one or more functions as parameters</a:t>
            </a:r>
          </a:p>
          <a:p>
            <a:pPr lvl="1"/>
            <a:r>
              <a:rPr lang="en-US" dirty="0"/>
              <a:t>Returns a function as a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CE6B9-2B51-4393-B00D-E8F2D4EE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61" y="7914944"/>
            <a:ext cx="18060877" cy="4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10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-oriented Principle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Functional paradigm</a:t>
            </a:r>
            <a:endParaRPr dirty="0"/>
          </a:p>
        </p:txBody>
      </p:sp>
      <p:sp>
        <p:nvSpPr>
          <p:cNvPr id="202" name="Encapsulation - Nested classes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dirty="0"/>
              <a:t>Anonymous functions</a:t>
            </a:r>
          </a:p>
        </p:txBody>
      </p:sp>
      <p:sp>
        <p:nvSpPr>
          <p:cNvPr id="203" name="Private fields of the outer class are accessible from the inner class, as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Anonymous function = a function that has no: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[body]</a:t>
            </a:r>
          </a:p>
          <a:p>
            <a:pPr lvl="1"/>
            <a:r>
              <a:rPr lang="en-US" dirty="0"/>
              <a:t>[input params]</a:t>
            </a:r>
          </a:p>
          <a:p>
            <a:pPr lvl="1"/>
            <a:r>
              <a:rPr lang="en-US" dirty="0"/>
              <a:t>[return type]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401C2-AB4B-42BE-9265-0671E111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325" y="8153400"/>
            <a:ext cx="10577675" cy="17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231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-oriented Principle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Functional paradigm</a:t>
            </a:r>
            <a:endParaRPr dirty="0"/>
          </a:p>
        </p:txBody>
      </p:sp>
      <p:sp>
        <p:nvSpPr>
          <p:cNvPr id="202" name="Encapsulation - Nested classes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dirty="0"/>
              <a:t>Closures</a:t>
            </a:r>
          </a:p>
        </p:txBody>
      </p:sp>
      <p:sp>
        <p:nvSpPr>
          <p:cNvPr id="203" name="Private fields of the outer class are accessible from the inner class, as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closure uses one or more free variables</a:t>
            </a:r>
          </a:p>
          <a:p>
            <a:r>
              <a:rPr lang="en-US" dirty="0"/>
              <a:t>A free variable is a variable that is used in the function but is neither a local variable nor a formal parameter to the function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98E38-058F-4157-9C9F-23EC97E9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46" y="7593205"/>
            <a:ext cx="14005308" cy="48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156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CAL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SCALA</a:t>
            </a:r>
          </a:p>
        </p:txBody>
      </p:sp>
      <p:sp>
        <p:nvSpPr>
          <p:cNvPr id="173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74" name="Scala is pure object-orient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Scala is pure object-oriented</a:t>
            </a:r>
          </a:p>
          <a:p>
            <a:pPr lvl="1"/>
            <a:r>
              <a:rPr dirty="0"/>
              <a:t>every value is an object as in Ruby</a:t>
            </a:r>
          </a:p>
          <a:p>
            <a:pPr lvl="1"/>
            <a:r>
              <a:rPr dirty="0"/>
              <a:t>no primitive values unlike Java</a:t>
            </a:r>
          </a:p>
          <a:p>
            <a:r>
              <a:rPr dirty="0"/>
              <a:t>Scala is statically typed</a:t>
            </a:r>
          </a:p>
          <a:p>
            <a:r>
              <a:rPr dirty="0"/>
              <a:t>Scala has type inference</a:t>
            </a:r>
          </a:p>
          <a:p>
            <a:r>
              <a:rPr dirty="0"/>
              <a:t>Scala has 2 types of variables: immutable (</a:t>
            </a:r>
            <a:r>
              <a:rPr i="1" dirty="0" err="1">
                <a:latin typeface="Avenir Next Regular"/>
                <a:ea typeface="Avenir Next Regular"/>
                <a:cs typeface="Avenir Next Regular"/>
                <a:sym typeface="Avenir Next Regular"/>
              </a:rPr>
              <a:t>val</a:t>
            </a:r>
            <a:r>
              <a:rPr dirty="0"/>
              <a:t>) + mutable (</a:t>
            </a:r>
            <a:r>
              <a:rPr i="1" dirty="0">
                <a:latin typeface="Avenir Next Regular"/>
                <a:ea typeface="Avenir Next Regular"/>
                <a:cs typeface="Avenir Next Regular"/>
                <a:sym typeface="Avenir Next Regular"/>
              </a:rPr>
              <a:t>var</a:t>
            </a:r>
            <a:r>
              <a:rPr dirty="0"/>
              <a:t>)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-oriented Principles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Functional paradigm</a:t>
            </a:r>
            <a:endParaRPr dirty="0"/>
          </a:p>
        </p:txBody>
      </p:sp>
      <p:sp>
        <p:nvSpPr>
          <p:cNvPr id="202" name="Encapsulation - Nested classes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lang="en-US" dirty="0"/>
              <a:t>currying</a:t>
            </a:r>
          </a:p>
        </p:txBody>
      </p:sp>
      <p:sp>
        <p:nvSpPr>
          <p:cNvPr id="203" name="Private fields of the outer class are accessible from the inner class, as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Transforming a function that takes multiple arguments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chain of calls to functions, each of which takes one argument</a:t>
            </a:r>
          </a:p>
          <a:p>
            <a:r>
              <a:rPr lang="en-US" dirty="0"/>
              <a:t>Each function returns another function that takes the subsequent argument.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54C79-E572-450C-99B5-88D04E3B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38" y="5250037"/>
            <a:ext cx="15849924" cy="1607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6EC5D-2F0C-42EE-8D03-9DF98FC4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97" y="10156145"/>
            <a:ext cx="18001006" cy="16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04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"/>
          <p:cNvSpPr/>
          <p:nvPr/>
        </p:nvSpPr>
        <p:spPr>
          <a:xfrm>
            <a:off x="2911" y="-18975"/>
            <a:ext cx="10281178" cy="137285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pic>
        <p:nvPicPr>
          <p:cNvPr id="236" name="Black and white photo of windmills under a cloudy sky" descr="Black and white photo of windmills under a cloudy sky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4572000"/>
            <a:ext cx="10287000" cy="4572000"/>
          </a:xfrm>
          <a:prstGeom prst="rect">
            <a:avLst/>
          </a:prstGeom>
        </p:spPr>
      </p:pic>
      <p:sp>
        <p:nvSpPr>
          <p:cNvPr id="237" name="Thank you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18184">
              <a:defRPr sz="26361"/>
            </a:lvl1pPr>
          </a:lstStyle>
          <a:p>
            <a:r>
              <a:rPr sz="15000" dirty="0"/>
              <a:t>Thank you!</a:t>
            </a:r>
          </a:p>
        </p:txBody>
      </p:sp>
      <p:sp>
        <p:nvSpPr>
          <p:cNvPr id="238" name="David M. | Adrian P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Adrian P. | </a:t>
            </a:r>
            <a:r>
              <a:rPr dirty="0"/>
              <a:t>D</a:t>
            </a:r>
            <a:r>
              <a:rPr lang="en-US" dirty="0"/>
              <a:t>. M.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-orien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92479">
              <a:defRPr sz="29088"/>
            </a:lvl1pPr>
          </a:lstStyle>
          <a:p>
            <a:r>
              <a:rPr sz="20000" dirty="0"/>
              <a:t>Object-oriented</a:t>
            </a:r>
          </a:p>
        </p:txBody>
      </p:sp>
      <p:sp>
        <p:nvSpPr>
          <p:cNvPr id="177" name="paradigm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paradigm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-oriented paradigm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paradigm</a:t>
            </a:r>
          </a:p>
        </p:txBody>
      </p:sp>
      <p:sp>
        <p:nvSpPr>
          <p:cNvPr id="180" name="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Basics</a:t>
            </a:r>
          </a:p>
        </p:txBody>
      </p:sp>
      <p:sp>
        <p:nvSpPr>
          <p:cNvPr id="181" name="Classes, fields, constructors, metho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Classes, fields, constructors, methods </a:t>
            </a:r>
          </a:p>
          <a:p>
            <a:r>
              <a:t>May assign default values in constructor definition</a:t>
            </a:r>
          </a:p>
          <a:p>
            <a:r>
              <a:t>The return value of a method is the result of the last instruction in the method</a:t>
            </a:r>
          </a:p>
        </p:txBody>
      </p:sp>
      <p:pic>
        <p:nvPicPr>
          <p:cNvPr id="182" name="Image Gallery" descr="Image Galle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86" y="8618594"/>
            <a:ext cx="13651428" cy="3344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-oriented paradigm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paradigm</a:t>
            </a:r>
          </a:p>
        </p:txBody>
      </p:sp>
      <p:pic>
        <p:nvPicPr>
          <p:cNvPr id="185" name="Black and white photo of windmills under a cloudy sky" descr="Black and white photo of windmills under a cloudy sky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/>
          <a:stretch>
            <a:fillRect/>
          </a:stretch>
        </p:blipFill>
        <p:spPr>
          <a:xfrm>
            <a:off x="15203162" y="2159000"/>
            <a:ext cx="6550676" cy="10795000"/>
          </a:xfrm>
          <a:prstGeom prst="rect">
            <a:avLst/>
          </a:prstGeom>
        </p:spPr>
      </p:pic>
      <p:sp>
        <p:nvSpPr>
          <p:cNvPr id="186" name="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Basics</a:t>
            </a:r>
          </a:p>
        </p:txBody>
      </p:sp>
      <p:sp>
        <p:nvSpPr>
          <p:cNvPr id="187" name="Types and behaviours of objects are described by classes and trait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and behaviours of objects are described by classes and traits</a:t>
            </a:r>
          </a:p>
          <a:p>
            <a:r>
              <a:t>Traits are used to share interfaces and fields between classes</a:t>
            </a:r>
          </a:p>
          <a:p>
            <a:r>
              <a:t>Traits are similar to interfaces in Java: can be extended by objects + classes, cannot be instantiated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Black and white aerial photo of a person standing on top of a dam" descr="Black and white aerial photo of a person standing on top of a dam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875692" y="0"/>
            <a:ext cx="20632616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-oriented Princip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Principles</a:t>
            </a:r>
          </a:p>
        </p:txBody>
      </p:sp>
      <p:sp>
        <p:nvSpPr>
          <p:cNvPr id="192" name="Encaps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Encapsulation</a:t>
            </a:r>
          </a:p>
        </p:txBody>
      </p:sp>
      <p:sp>
        <p:nvSpPr>
          <p:cNvPr id="193" name="Access modifiers: public, private, protect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 modifiers: public, private, protected</a:t>
            </a:r>
          </a:p>
          <a:p>
            <a:r>
              <a:t>Public by default, no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public </a:t>
            </a:r>
            <a:r>
              <a:t>keyword</a:t>
            </a:r>
          </a:p>
          <a:p>
            <a: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private[this] </a:t>
            </a: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= prevent access outside the object scope</a:t>
            </a:r>
          </a:p>
        </p:txBody>
      </p:sp>
      <p:pic>
        <p:nvPicPr>
          <p:cNvPr id="194" name="Image Gallery" descr="Image Galle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86" y="8472148"/>
            <a:ext cx="13651428" cy="3637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-oriented Princip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Principles</a:t>
            </a:r>
          </a:p>
        </p:txBody>
      </p:sp>
      <p:pic>
        <p:nvPicPr>
          <p:cNvPr id="197" name="Black and white photo of windmills under a cloudy sky" descr="Black and white photo of windmills under a cloudy sky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/>
          <a:stretch>
            <a:fillRect/>
          </a:stretch>
        </p:blipFill>
        <p:spPr>
          <a:xfrm>
            <a:off x="13335000" y="3873117"/>
            <a:ext cx="10287000" cy="5969766"/>
          </a:xfrm>
          <a:prstGeom prst="rect">
            <a:avLst/>
          </a:prstGeom>
        </p:spPr>
      </p:pic>
      <p:sp>
        <p:nvSpPr>
          <p:cNvPr id="198" name="Encapsulation - package scope"/>
          <p:cNvSpPr txBox="1">
            <a:spLocks noGrp="1"/>
          </p:cNvSpPr>
          <p:nvPr>
            <p:ph type="title"/>
          </p:nvPr>
        </p:nvSpPr>
        <p:spPr>
          <a:xfrm>
            <a:off x="761999" y="2159000"/>
            <a:ext cx="12127523" cy="1016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Encapsulation </a:t>
            </a:r>
            <a:r>
              <a:rPr lang="en-US" dirty="0"/>
              <a:t>-</a:t>
            </a:r>
            <a:r>
              <a:rPr dirty="0"/>
              <a:t> package scope</a:t>
            </a:r>
          </a:p>
        </p:txBody>
      </p:sp>
      <p:sp>
        <p:nvSpPr>
          <p:cNvPr id="199" name="protected[this] = only accessible in the instance and the instances of the subclasse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protected[this]</a:t>
            </a:r>
            <a:r>
              <a:t> = only accessible in the instance and the instances of the subclasses</a:t>
            </a:r>
          </a:p>
          <a:p>
            <a: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protected[packagename] </a:t>
            </a:r>
            <a:r>
              <a:rPr i="0">
                <a:latin typeface="Avenir Next Medium"/>
                <a:ea typeface="Avenir Next Medium"/>
                <a:cs typeface="Avenir Next Medium"/>
                <a:sym typeface="Avenir Next Medium"/>
              </a:rPr>
              <a:t>= accessible by reference in the package itself and the nested packages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-oriented Princip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Principles</a:t>
            </a:r>
          </a:p>
        </p:txBody>
      </p:sp>
      <p:sp>
        <p:nvSpPr>
          <p:cNvPr id="202" name="Encapsulation - Nested classes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Encapsulation - Nested classes scope</a:t>
            </a:r>
          </a:p>
        </p:txBody>
      </p:sp>
      <p:sp>
        <p:nvSpPr>
          <p:cNvPr id="203" name="Private fields of the outer class are accessible from the inner class, as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Private fields of the outer class are accessible from the inner class, as in Java</a:t>
            </a:r>
          </a:p>
          <a:p>
            <a:r>
              <a:t>Private fields of the inner class are NOT accessible from the outer class, unlike in Java</a:t>
            </a:r>
          </a:p>
        </p:txBody>
      </p:sp>
      <p:pic>
        <p:nvPicPr>
          <p:cNvPr id="204" name="Image Gallery" descr="Image Gallery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55128" y="8239216"/>
            <a:ext cx="19273744" cy="3546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522</Words>
  <Application>Microsoft Office PowerPoint</Application>
  <PresentationFormat>Custom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Scala</vt:lpstr>
      <vt:lpstr>Introduction</vt:lpstr>
      <vt:lpstr>Object-oriented</vt:lpstr>
      <vt:lpstr>Basics</vt:lpstr>
      <vt:lpstr>Basics</vt:lpstr>
      <vt:lpstr>PowerPoint Presentation</vt:lpstr>
      <vt:lpstr>Encapsulation</vt:lpstr>
      <vt:lpstr>Encapsulation - package scope</vt:lpstr>
      <vt:lpstr>Encapsulation - Nested classes scope</vt:lpstr>
      <vt:lpstr>Inheritance</vt:lpstr>
      <vt:lpstr>Inheritance</vt:lpstr>
      <vt:lpstr>POLYMORPHISM</vt:lpstr>
      <vt:lpstr>Functional</vt:lpstr>
      <vt:lpstr>remember </vt:lpstr>
      <vt:lpstr>Immutable values </vt:lpstr>
      <vt:lpstr>First-class functions</vt:lpstr>
      <vt:lpstr>Higher-order functions</vt:lpstr>
      <vt:lpstr>Anonymous functions</vt:lpstr>
      <vt:lpstr>Closures</vt:lpstr>
      <vt:lpstr>currying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cp:lastModifiedBy>ADRIAN PAȘCAN</cp:lastModifiedBy>
  <cp:revision>2</cp:revision>
  <dcterms:modified xsi:type="dcterms:W3CDTF">2022-02-06T17:45:50Z</dcterms:modified>
</cp:coreProperties>
</file>