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341" r:id="rId19"/>
    <p:sldId id="266" r:id="rId20"/>
    <p:sldId id="339" r:id="rId21"/>
    <p:sldId id="342" r:id="rId22"/>
    <p:sldId id="340" r:id="rId23"/>
    <p:sldId id="268" r:id="rId24"/>
    <p:sldId id="267" r:id="rId25"/>
    <p:sldId id="269" r:id="rId26"/>
    <p:sldId id="270" r:id="rId27"/>
    <p:sldId id="344" r:id="rId28"/>
    <p:sldId id="271" r:id="rId29"/>
    <p:sldId id="272" r:id="rId30"/>
    <p:sldId id="282" r:id="rId31"/>
    <p:sldId id="273" r:id="rId32"/>
    <p:sldId id="274" r:id="rId33"/>
    <p:sldId id="275" r:id="rId34"/>
    <p:sldId id="276" r:id="rId35"/>
    <p:sldId id="278" r:id="rId36"/>
    <p:sldId id="277" r:id="rId37"/>
    <p:sldId id="279" r:id="rId38"/>
    <p:sldId id="280" r:id="rId39"/>
    <p:sldId id="283" r:id="rId40"/>
    <p:sldId id="284" r:id="rId41"/>
    <p:sldId id="291" r:id="rId42"/>
    <p:sldId id="290" r:id="rId43"/>
    <p:sldId id="289" r:id="rId44"/>
    <p:sldId id="285" r:id="rId45"/>
    <p:sldId id="286" r:id="rId46"/>
    <p:sldId id="287" r:id="rId47"/>
    <p:sldId id="288" r:id="rId48"/>
    <p:sldId id="292" r:id="rId49"/>
    <p:sldId id="293" r:id="rId50"/>
    <p:sldId id="294" r:id="rId51"/>
    <p:sldId id="295" r:id="rId52"/>
    <p:sldId id="296" r:id="rId53"/>
    <p:sldId id="298" r:id="rId54"/>
    <p:sldId id="299" r:id="rId55"/>
    <p:sldId id="300" r:id="rId56"/>
    <p:sldId id="297" r:id="rId57"/>
    <p:sldId id="302" r:id="rId58"/>
    <p:sldId id="301" r:id="rId59"/>
    <p:sldId id="303" r:id="rId60"/>
    <p:sldId id="304" r:id="rId61"/>
    <p:sldId id="306" r:id="rId62"/>
    <p:sldId id="305" r:id="rId63"/>
    <p:sldId id="308" r:id="rId64"/>
    <p:sldId id="314" r:id="rId65"/>
    <p:sldId id="309" r:id="rId66"/>
    <p:sldId id="310" r:id="rId67"/>
    <p:sldId id="311" r:id="rId68"/>
    <p:sldId id="312" r:id="rId69"/>
    <p:sldId id="313" r:id="rId70"/>
    <p:sldId id="315" r:id="rId71"/>
    <p:sldId id="316" r:id="rId72"/>
    <p:sldId id="317" r:id="rId73"/>
    <p:sldId id="318" r:id="rId74"/>
    <p:sldId id="322" r:id="rId75"/>
    <p:sldId id="323" r:id="rId76"/>
    <p:sldId id="325" r:id="rId77"/>
    <p:sldId id="326" r:id="rId78"/>
    <p:sldId id="327" r:id="rId79"/>
    <p:sldId id="324" r:id="rId80"/>
    <p:sldId id="319" r:id="rId81"/>
    <p:sldId id="320" r:id="rId82"/>
    <p:sldId id="321" r:id="rId83"/>
    <p:sldId id="330" r:id="rId84"/>
    <p:sldId id="332" r:id="rId85"/>
    <p:sldId id="331" r:id="rId86"/>
    <p:sldId id="343" r:id="rId87"/>
    <p:sldId id="345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29B"/>
    <a:srgbClr val="006E6E"/>
    <a:srgbClr val="1EA5A5"/>
    <a:srgbClr val="BEC3C8"/>
    <a:srgbClr val="A5D7D2"/>
    <a:srgbClr val="2D373C"/>
    <a:srgbClr val="D20537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2592" y="150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</dgm:pt>
    <dgm:pt modelId="{2954A4E1-CF13-4FDF-9839-77FE89B55FEA}" type="pres">
      <dgm:prSet presAssocID="{FA8041B4-D7B2-4C76-8C9A-082601DBFD0B}" presName="dummyMaxCanvas" presStyleCnt="0">
        <dgm:presLayoutVars/>
      </dgm:prSet>
      <dgm:spPr/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</dgm:pt>
    <dgm:pt modelId="{FC7CB8D5-EC23-45F2-9301-03EA025F2725}" type="pres">
      <dgm:prSet presAssocID="{7E220F30-256A-4DA3-A181-405AB89CDD4A}" presName="sibTrans" presStyleLbl="sibTrans2D1" presStyleIdx="0" presStyleCnt="4"/>
      <dgm:spPr/>
    </dgm:pt>
    <dgm:pt modelId="{42BD9A70-E110-4131-8A65-958ECA68E344}" type="pres">
      <dgm:prSet presAssocID="{7E220F30-256A-4DA3-A181-405AB89CDD4A}" presName="connectorText" presStyleLbl="sibTrans2D1" presStyleIdx="0" presStyleCnt="4"/>
      <dgm:spPr/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</dgm:pt>
    <dgm:pt modelId="{5F8C5AF2-FBF1-427E-8FC0-9A170646D4DA}" type="pres">
      <dgm:prSet presAssocID="{4C13F879-E0A0-4B29-9358-BF6D47B3A9BE}" presName="sibTrans" presStyleLbl="sibTrans2D1" presStyleIdx="1" presStyleCnt="4"/>
      <dgm:spPr/>
    </dgm:pt>
    <dgm:pt modelId="{514F70F2-7309-4CD3-AFF9-C8C156472B8B}" type="pres">
      <dgm:prSet presAssocID="{4C13F879-E0A0-4B29-9358-BF6D47B3A9BE}" presName="connectorText" presStyleLbl="sibTrans2D1" presStyleIdx="1" presStyleCnt="4"/>
      <dgm:spPr/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</dgm:pt>
    <dgm:pt modelId="{3E90C848-283C-40DF-AE23-46D7519B1200}" type="pres">
      <dgm:prSet presAssocID="{C76951F1-C9CD-42BD-B17C-FCD230B18ABA}" presName="sibTrans" presStyleLbl="sibTrans2D1" presStyleIdx="2" presStyleCnt="4"/>
      <dgm:spPr/>
    </dgm:pt>
    <dgm:pt modelId="{DDF67417-6599-4D42-85F1-F5CEC0C245BC}" type="pres">
      <dgm:prSet presAssocID="{C76951F1-C9CD-42BD-B17C-FCD230B18ABA}" presName="connectorText" presStyleLbl="sibTrans2D1" presStyleIdx="2" presStyleCnt="4"/>
      <dgm:spPr/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</dgm:pt>
    <dgm:pt modelId="{59928ADE-BB84-4FF5-B9C4-77FE19CD096D}" type="pres">
      <dgm:prSet presAssocID="{106B2664-0247-4592-8C06-109143779BD3}" presName="sibTrans" presStyleLbl="sibTrans2D1" presStyleIdx="3" presStyleCnt="4"/>
      <dgm:spPr/>
    </dgm:pt>
    <dgm:pt modelId="{8388EA2D-448E-4458-9202-3EEF0601E7D4}" type="pres">
      <dgm:prSet presAssocID="{106B2664-0247-4592-8C06-109143779BD3}" presName="connectorText" presStyleLbl="sibTrans2D1" presStyleIdx="3" presStyleCnt="4"/>
      <dgm:spPr/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</dgm:pt>
  </dgm:ptLst>
  <dgm:cxnLst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</dgm:pt>
    <dgm:pt modelId="{CA364BE8-9E48-4C39-B464-34ACF8BD4CFF}" type="pres">
      <dgm:prSet presAssocID="{048EEC41-AC3C-4DC3-844A-FC0C83180857}" presName="sibTrans" presStyleLbl="node1" presStyleIdx="0" presStyleCnt="2"/>
      <dgm:spPr/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</dgm:pt>
    <dgm:pt modelId="{B1E97E16-0B9C-45DC-AC1C-A7FAD0492F09}" type="pres">
      <dgm:prSet presAssocID="{6870CF62-622E-4E8B-9A64-EE37D23C4450}" presName="sibTrans" presStyleLbl="node1" presStyleIdx="1" presStyleCnt="2"/>
      <dgm:spPr/>
    </dgm:pt>
  </dgm:ptLst>
  <dgm:cxnLst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</dgm:pt>
  </dgm:ptLst>
  <dgm:cxnLst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</dgm:pt>
  </dgm:ptLst>
  <dgm:cxnLst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3399 0,'0'0'16,"5"-20"-16,-5-9 15,4-20 1,-4 1-16,0-1 16,0 4-1,0 5-15,0 3 16,0-4-1,0-7-15,5-30 16,0-3-16,4-29 16,-5 8-1,15 4-15,-15 9 16,10 8 0,-5-5-16,5-3 15,-1 3 1,-8 5-16,9 4 15,-5-12-15,0-1 16,-4 21 0,4 12-16,0-8 15,0 0 1,5-8-16,-5 4 16,0 12-16,0-8 15,-4 4 1,4 0-1,0 0-15,-9 4 16,14 8-16,-5 13 16,-5 2-1,6 2-15,-6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3289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16,5-6 0-16,5 2 0 15,4-5 0-15,5 0 0 16,-1-7 0-16,10-5 0 0,-4 8 0 16,-1-4 0-16,-4-4 0 15,-1 1 0-15,-4-5 1 16,-4-4-1-16,0 0 0 15,-5 0 4-15,0 4 0 16,-5 0 0-16,0-4 0 0,5 4 0 16,0 4 0-1,5-12 0-15,9 0 0 0,-1-4-4 16,1 4 0 0,14-16 0-16,-1 12 0 0,10-8 0 15,4-1 1-15,0 5-1 16,0-4 0-16,0 4 0 15,0-9 1-15,10 12-1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5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2">641 1423 29 0,'-19'-4'14'0,"-8"16"2"0,13-8 7 0,-4 8-23 16,-10 4 1-16,-8 5 1 15,-10 7 0-15,0 5-3 16,1-1 1-16,-1-3 1 16,9-5 0-16,5-4-4 15,5-3 0-15,9-1-8 16,9-8 1-16</inkml:trace>
  <inkml:trace contextRef="#ctx0" brushRef="#br0" timeOffset="3077.583">787 1492 25 0,'4'24'12'0,"15"21"-1"0,-15-33 12 15,5 13-19-15,10 3 0 16,-1 5 2-16,9-5 1 16,5 5-9-16,10-9 0 15,-1 0 5-15,4-3 1 16,-3-5-9-16,-6-4 1 16,1 0-8-16,-10-4 1 15</inkml:trace>
  <inkml:trace contextRef="#ctx0" brushRef="#br0" timeOffset="19547.568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8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">594 980 29 0,'-5'0'14'0,"19"-12"-11"0,-5 4 19 16,5-1-22-16,4-3 1 16,5-4 0-16,9-8 0 15,5 3-2-15,4 1 1 0,-5 0-2 16,1-5 0-16,-5-3-7 15,-9 3 1-15,-5 5-1 16,-9 4 1-16</inkml:trace>
  <inkml:trace contextRef="#ctx0" brushRef="#br0" timeOffset="8556.516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8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09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22/10/2018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22/10/2018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22/10/2018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22/10/2018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22/10/2018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22/10/2018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22/10/2018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22/10/2018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22/10/2018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22/10/2018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22/10/2018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22/10/2018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www.google.com/imgres?imgurl=https://codecollege.co.za/wp-content/uploads/2017/10/ruby-programming.jpg&amp;imgrefurl=https://codecollege.co.za/product/ruby-programming/&amp;docid=5spWoOdGpZjztM&amp;tbnid=m2TOlu8qLoOVWM:&amp;vet=10ahUKEwiKsoWypfbdAhWIWSwKHXFeDmUQMwhDKAIwAg..i&amp;w=196&amp;h=224&amp;bih=1103&amp;biw=1432&amp;q=ruby%20programming&amp;ved=0ahUKEwiKsoWypfbdAhWIWSwKHXFeDmUQMwhDKAIwAg&amp;iact=mrc&amp;uact=8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3.wmf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rgbClr val="EB829B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10</a:t>
              </a:r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8</a:t>
              </a:r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7</a:t>
              </a:r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2</a:t>
              </a:r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3</a:t>
              </a:r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9</a:t>
              </a:r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4</a:t>
              </a:r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5</a:t>
              </a:r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66792" y="2111220"/>
            <a:ext cx="8403336" cy="3602246"/>
          </a:xfrm>
          <a:prstGeom prst="rect">
            <a:avLst/>
          </a:prstGeom>
          <a:solidFill>
            <a:srgbClr val="BEC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887904"/>
            <a:ext cx="6830568" cy="465166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  <p:grpSp>
        <p:nvGrpSpPr>
          <p:cNvPr id="12" name="Gruppieren 7"/>
          <p:cNvGrpSpPr/>
          <p:nvPr/>
        </p:nvGrpSpPr>
        <p:grpSpPr>
          <a:xfrm>
            <a:off x="8095464" y="-1161132"/>
            <a:ext cx="720000" cy="1567880"/>
            <a:chOff x="431800" y="1520825"/>
            <a:chExt cx="720000" cy="1567880"/>
          </a:xfrm>
        </p:grpSpPr>
        <p:sp>
          <p:nvSpPr>
            <p:cNvPr id="1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1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15" name="Gruppieren 11"/>
          <p:cNvGrpSpPr/>
          <p:nvPr/>
        </p:nvGrpSpPr>
        <p:grpSpPr>
          <a:xfrm>
            <a:off x="6583296" y="-1161132"/>
            <a:ext cx="720000" cy="1567880"/>
            <a:chOff x="431800" y="1520825"/>
            <a:chExt cx="720000" cy="1567880"/>
          </a:xfrm>
        </p:grpSpPr>
        <p:sp>
          <p:nvSpPr>
            <p:cNvPr id="1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1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18" name="Gruppieren 14"/>
          <p:cNvGrpSpPr/>
          <p:nvPr/>
        </p:nvGrpSpPr>
        <p:grpSpPr>
          <a:xfrm>
            <a:off x="5827212" y="-1161132"/>
            <a:ext cx="720000" cy="1567880"/>
            <a:chOff x="431800" y="1520825"/>
            <a:chExt cx="720000" cy="1567880"/>
          </a:xfrm>
        </p:grpSpPr>
        <p:sp>
          <p:nvSpPr>
            <p:cNvPr id="1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2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21" name="Gruppieren 17"/>
          <p:cNvGrpSpPr/>
          <p:nvPr/>
        </p:nvGrpSpPr>
        <p:grpSpPr>
          <a:xfrm>
            <a:off x="1290968" y="-1161132"/>
            <a:ext cx="720000" cy="1567880"/>
            <a:chOff x="431800" y="1520825"/>
            <a:chExt cx="720000" cy="1567880"/>
          </a:xfrm>
        </p:grpSpPr>
        <p:sp>
          <p:nvSpPr>
            <p:cNvPr id="2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2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24" name="Gruppieren 20"/>
          <p:cNvGrpSpPr/>
          <p:nvPr/>
        </p:nvGrpSpPr>
        <p:grpSpPr>
          <a:xfrm>
            <a:off x="2046792" y="-1161132"/>
            <a:ext cx="720000" cy="1567880"/>
            <a:chOff x="431800" y="1520825"/>
            <a:chExt cx="720000" cy="1567880"/>
          </a:xfrm>
        </p:grpSpPr>
        <p:sp>
          <p:nvSpPr>
            <p:cNvPr id="2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2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27" name="Gruppieren 23"/>
          <p:cNvGrpSpPr/>
          <p:nvPr/>
        </p:nvGrpSpPr>
        <p:grpSpPr>
          <a:xfrm>
            <a:off x="2802876" y="-1161132"/>
            <a:ext cx="720000" cy="1567880"/>
            <a:chOff x="431800" y="1520825"/>
            <a:chExt cx="720000" cy="1567880"/>
          </a:xfrm>
        </p:grpSpPr>
        <p:sp>
          <p:nvSpPr>
            <p:cNvPr id="2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30" name="Gruppieren 26"/>
          <p:cNvGrpSpPr/>
          <p:nvPr/>
        </p:nvGrpSpPr>
        <p:grpSpPr>
          <a:xfrm>
            <a:off x="7339380" y="-1161132"/>
            <a:ext cx="720000" cy="1567880"/>
            <a:chOff x="431800" y="1520825"/>
            <a:chExt cx="720000" cy="1567880"/>
          </a:xfrm>
        </p:grpSpPr>
        <p:sp>
          <p:nvSpPr>
            <p:cNvPr id="3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3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33" name="Gruppieren 29"/>
          <p:cNvGrpSpPr/>
          <p:nvPr/>
        </p:nvGrpSpPr>
        <p:grpSpPr>
          <a:xfrm>
            <a:off x="3559040" y="-1161132"/>
            <a:ext cx="720000" cy="1567880"/>
            <a:chOff x="431800" y="1520825"/>
            <a:chExt cx="720000" cy="1567880"/>
          </a:xfrm>
        </p:grpSpPr>
        <p:sp>
          <p:nvSpPr>
            <p:cNvPr id="3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3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36" name="Gruppieren 32"/>
          <p:cNvGrpSpPr/>
          <p:nvPr/>
        </p:nvGrpSpPr>
        <p:grpSpPr>
          <a:xfrm>
            <a:off x="4315124" y="-1161132"/>
            <a:ext cx="720000" cy="1567880"/>
            <a:chOff x="431800" y="1520825"/>
            <a:chExt cx="720000" cy="1567880"/>
          </a:xfrm>
        </p:grpSpPr>
        <p:sp>
          <p:nvSpPr>
            <p:cNvPr id="3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3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39" name="Gruppieren 35"/>
          <p:cNvGrpSpPr/>
          <p:nvPr/>
        </p:nvGrpSpPr>
        <p:grpSpPr>
          <a:xfrm>
            <a:off x="5071128" y="-1161132"/>
            <a:ext cx="720000" cy="1567880"/>
            <a:chOff x="431800" y="1520825"/>
            <a:chExt cx="720000" cy="1567880"/>
          </a:xfrm>
        </p:grpSpPr>
        <p:sp>
          <p:nvSpPr>
            <p:cNvPr id="4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4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 xmlns=""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/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solidFill>
                <a:srgbClr val="BEC3C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/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0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  <a:solidFill>
            <a:srgbClr val="A5D7D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pieren 7"/>
          <p:cNvGrpSpPr/>
          <p:nvPr/>
        </p:nvGrpSpPr>
        <p:grpSpPr>
          <a:xfrm>
            <a:off x="10560837" y="4648526"/>
            <a:ext cx="720000" cy="1567880"/>
            <a:chOff x="431800" y="1520825"/>
            <a:chExt cx="720000" cy="1567880"/>
          </a:xfrm>
        </p:grpSpPr>
        <p:sp>
          <p:nvSpPr>
            <p:cNvPr id="30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31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32" name="Gruppieren 11"/>
          <p:cNvGrpSpPr/>
          <p:nvPr/>
        </p:nvGrpSpPr>
        <p:grpSpPr>
          <a:xfrm>
            <a:off x="9048669" y="4648526"/>
            <a:ext cx="720000" cy="1567880"/>
            <a:chOff x="431800" y="1520825"/>
            <a:chExt cx="720000" cy="1567880"/>
          </a:xfrm>
        </p:grpSpPr>
        <p:sp>
          <p:nvSpPr>
            <p:cNvPr id="3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34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39" name="Gruppieren 14"/>
          <p:cNvGrpSpPr/>
          <p:nvPr/>
        </p:nvGrpSpPr>
        <p:grpSpPr>
          <a:xfrm>
            <a:off x="8292585" y="4648526"/>
            <a:ext cx="720000" cy="1567880"/>
            <a:chOff x="431800" y="1520825"/>
            <a:chExt cx="720000" cy="1567880"/>
          </a:xfrm>
        </p:grpSpPr>
        <p:sp>
          <p:nvSpPr>
            <p:cNvPr id="4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2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43" name="Gruppieren 17"/>
          <p:cNvGrpSpPr/>
          <p:nvPr/>
        </p:nvGrpSpPr>
        <p:grpSpPr>
          <a:xfrm>
            <a:off x="3756341" y="4648526"/>
            <a:ext cx="720000" cy="1567880"/>
            <a:chOff x="431800" y="1520825"/>
            <a:chExt cx="720000" cy="1567880"/>
          </a:xfrm>
        </p:grpSpPr>
        <p:sp>
          <p:nvSpPr>
            <p:cNvPr id="45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46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47" name="Gruppieren 20"/>
          <p:cNvGrpSpPr/>
          <p:nvPr/>
        </p:nvGrpSpPr>
        <p:grpSpPr>
          <a:xfrm>
            <a:off x="4512165" y="4648526"/>
            <a:ext cx="720000" cy="1567880"/>
            <a:chOff x="431800" y="1520825"/>
            <a:chExt cx="720000" cy="1567880"/>
          </a:xfrm>
        </p:grpSpPr>
        <p:sp>
          <p:nvSpPr>
            <p:cNvPr id="49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1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53" name="Gruppieren 23"/>
          <p:cNvGrpSpPr/>
          <p:nvPr/>
        </p:nvGrpSpPr>
        <p:grpSpPr>
          <a:xfrm>
            <a:off x="5268249" y="4648526"/>
            <a:ext cx="720000" cy="1567880"/>
            <a:chOff x="431800" y="1520825"/>
            <a:chExt cx="720000" cy="1567880"/>
          </a:xfrm>
        </p:grpSpPr>
        <p:sp>
          <p:nvSpPr>
            <p:cNvPr id="54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5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56" name="Gruppieren 26"/>
          <p:cNvGrpSpPr/>
          <p:nvPr/>
        </p:nvGrpSpPr>
        <p:grpSpPr>
          <a:xfrm>
            <a:off x="9804753" y="4648526"/>
            <a:ext cx="720000" cy="1567880"/>
            <a:chOff x="431800" y="1520825"/>
            <a:chExt cx="720000" cy="1567880"/>
          </a:xfrm>
        </p:grpSpPr>
        <p:sp>
          <p:nvSpPr>
            <p:cNvPr id="57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8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59" name="Gruppieren 29"/>
          <p:cNvGrpSpPr/>
          <p:nvPr/>
        </p:nvGrpSpPr>
        <p:grpSpPr>
          <a:xfrm>
            <a:off x="6024413" y="4648526"/>
            <a:ext cx="720000" cy="1567880"/>
            <a:chOff x="431800" y="1520825"/>
            <a:chExt cx="720000" cy="1567880"/>
          </a:xfrm>
        </p:grpSpPr>
        <p:sp>
          <p:nvSpPr>
            <p:cNvPr id="60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1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62" name="Gruppieren 32"/>
          <p:cNvGrpSpPr/>
          <p:nvPr/>
        </p:nvGrpSpPr>
        <p:grpSpPr>
          <a:xfrm>
            <a:off x="6780497" y="4648526"/>
            <a:ext cx="720000" cy="1567880"/>
            <a:chOff x="431800" y="1520825"/>
            <a:chExt cx="720000" cy="1567880"/>
          </a:xfrm>
        </p:grpSpPr>
        <p:sp>
          <p:nvSpPr>
            <p:cNvPr id="63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4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65" name="Gruppieren 35"/>
          <p:cNvGrpSpPr/>
          <p:nvPr/>
        </p:nvGrpSpPr>
        <p:grpSpPr>
          <a:xfrm>
            <a:off x="7536501" y="4648526"/>
            <a:ext cx="720000" cy="1567880"/>
            <a:chOff x="431800" y="1520825"/>
            <a:chExt cx="720000" cy="1567880"/>
          </a:xfrm>
        </p:grpSpPr>
        <p:sp>
          <p:nvSpPr>
            <p:cNvPr id="66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7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14" y="969910"/>
            <a:ext cx="1451087" cy="2657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9" y="630794"/>
            <a:ext cx="1513907" cy="2034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119" y="1071846"/>
            <a:ext cx="1793142" cy="2013056"/>
          </a:xfrm>
          <a:prstGeom prst="rect">
            <a:avLst/>
          </a:prstGeom>
        </p:spPr>
      </p:pic>
      <p:sp>
        <p:nvSpPr>
          <p:cNvPr id="10" name="AutoShape 9" descr="Image result for ruby programmin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720" y="4220267"/>
            <a:ext cx="18669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89" y="3014565"/>
            <a:ext cx="2107360" cy="210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19" y="3953568"/>
            <a:ext cx="3086100" cy="148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98" y="5121925"/>
            <a:ext cx="2299342" cy="9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6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Software &amp; </a:t>
              </a:r>
              <a:br>
                <a:rPr lang="en-CH" sz="1400" kern="1200" dirty="0"/>
              </a:br>
              <a:r>
                <a:rPr lang="en-CH" sz="1400" kern="1200" dirty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Qualitätsmerkmale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/>
                <a:t>Werkzeuge</a:t>
              </a:r>
              <a:endParaRPr lang="en-CH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Git / Github (Versionskontrolle)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Travis (Continuous Integration)</a:t>
              </a:r>
              <a:endParaRPr lang="en-US" sz="1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Code verstehen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Lokale Änderungen in Projekt vornehmen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Anforderungsanalyse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Tests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pieren 7"/>
          <p:cNvGrpSpPr/>
          <p:nvPr/>
        </p:nvGrpSpPr>
        <p:grpSpPr>
          <a:xfrm flipH="1">
            <a:off x="2393068" y="3165966"/>
            <a:ext cx="450416" cy="942181"/>
            <a:chOff x="431800" y="1520825"/>
            <a:chExt cx="720000" cy="1506097"/>
          </a:xfrm>
        </p:grpSpPr>
        <p:sp>
          <p:nvSpPr>
            <p:cNvPr id="38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0" name="Textfeld 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10</a:t>
              </a:r>
            </a:p>
          </p:txBody>
        </p:sp>
      </p:grpSp>
      <p:grpSp>
        <p:nvGrpSpPr>
          <p:cNvPr id="42" name="Gruppieren 11"/>
          <p:cNvGrpSpPr/>
          <p:nvPr/>
        </p:nvGrpSpPr>
        <p:grpSpPr>
          <a:xfrm flipH="1">
            <a:off x="880900" y="3165966"/>
            <a:ext cx="450416" cy="942181"/>
            <a:chOff x="431800" y="1520825"/>
            <a:chExt cx="720000" cy="1506097"/>
          </a:xfrm>
        </p:grpSpPr>
        <p:sp>
          <p:nvSpPr>
            <p:cNvPr id="4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44" name="Textfeld 13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8</a:t>
              </a:r>
            </a:p>
          </p:txBody>
        </p:sp>
      </p:grpSp>
      <p:grpSp>
        <p:nvGrpSpPr>
          <p:cNvPr id="45" name="Gruppieren 14"/>
          <p:cNvGrpSpPr/>
          <p:nvPr/>
        </p:nvGrpSpPr>
        <p:grpSpPr>
          <a:xfrm flipH="1">
            <a:off x="124816" y="3165966"/>
            <a:ext cx="450416" cy="942181"/>
            <a:chOff x="431800" y="1520825"/>
            <a:chExt cx="720000" cy="1506097"/>
          </a:xfrm>
        </p:grpSpPr>
        <p:sp>
          <p:nvSpPr>
            <p:cNvPr id="46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7" name="Textfeld 1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7</a:t>
              </a:r>
            </a:p>
          </p:txBody>
        </p:sp>
      </p:grpSp>
      <p:grpSp>
        <p:nvGrpSpPr>
          <p:cNvPr id="48" name="Gruppieren 17"/>
          <p:cNvGrpSpPr/>
          <p:nvPr/>
        </p:nvGrpSpPr>
        <p:grpSpPr>
          <a:xfrm flipH="1">
            <a:off x="205276" y="575304"/>
            <a:ext cx="450416" cy="942181"/>
            <a:chOff x="431800" y="1520825"/>
            <a:chExt cx="720000" cy="1506097"/>
          </a:xfrm>
        </p:grpSpPr>
        <p:sp>
          <p:nvSpPr>
            <p:cNvPr id="49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50" name="Textfeld 19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</a:t>
              </a:r>
            </a:p>
          </p:txBody>
        </p:sp>
      </p:grpSp>
      <p:grpSp>
        <p:nvGrpSpPr>
          <p:cNvPr id="51" name="Gruppieren 20"/>
          <p:cNvGrpSpPr/>
          <p:nvPr/>
        </p:nvGrpSpPr>
        <p:grpSpPr>
          <a:xfrm flipH="1">
            <a:off x="936419" y="575304"/>
            <a:ext cx="450416" cy="942181"/>
            <a:chOff x="431800" y="1520825"/>
            <a:chExt cx="720000" cy="1506097"/>
          </a:xfrm>
        </p:grpSpPr>
        <p:sp>
          <p:nvSpPr>
            <p:cNvPr id="52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3" name="Textfeld 22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2</a:t>
              </a:r>
            </a:p>
          </p:txBody>
        </p:sp>
      </p:grpSp>
      <p:grpSp>
        <p:nvGrpSpPr>
          <p:cNvPr id="54" name="Gruppieren 23"/>
          <p:cNvGrpSpPr/>
          <p:nvPr/>
        </p:nvGrpSpPr>
        <p:grpSpPr>
          <a:xfrm flipH="1">
            <a:off x="114417" y="2062127"/>
            <a:ext cx="450416" cy="942181"/>
            <a:chOff x="431800" y="1520825"/>
            <a:chExt cx="720000" cy="1506097"/>
          </a:xfrm>
        </p:grpSpPr>
        <p:sp>
          <p:nvSpPr>
            <p:cNvPr id="55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6" name="Textfeld 25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3</a:t>
              </a:r>
            </a:p>
          </p:txBody>
        </p:sp>
      </p:grpSp>
      <p:grpSp>
        <p:nvGrpSpPr>
          <p:cNvPr id="57" name="Gruppieren 26"/>
          <p:cNvGrpSpPr/>
          <p:nvPr/>
        </p:nvGrpSpPr>
        <p:grpSpPr>
          <a:xfrm flipH="1">
            <a:off x="1636984" y="3165966"/>
            <a:ext cx="450416" cy="942181"/>
            <a:chOff x="431800" y="1520825"/>
            <a:chExt cx="720000" cy="1506097"/>
          </a:xfrm>
        </p:grpSpPr>
        <p:sp>
          <p:nvSpPr>
            <p:cNvPr id="58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9" name="Textfeld 28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9</a:t>
              </a:r>
            </a:p>
          </p:txBody>
        </p:sp>
      </p:grpSp>
      <p:grpSp>
        <p:nvGrpSpPr>
          <p:cNvPr id="60" name="Gruppieren 29"/>
          <p:cNvGrpSpPr/>
          <p:nvPr/>
        </p:nvGrpSpPr>
        <p:grpSpPr>
          <a:xfrm flipH="1">
            <a:off x="870581" y="2062127"/>
            <a:ext cx="450416" cy="942181"/>
            <a:chOff x="431800" y="1520825"/>
            <a:chExt cx="720000" cy="1506097"/>
          </a:xfrm>
        </p:grpSpPr>
        <p:sp>
          <p:nvSpPr>
            <p:cNvPr id="61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2" name="Textfeld 31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4</a:t>
              </a:r>
            </a:p>
          </p:txBody>
        </p:sp>
      </p:grpSp>
      <p:grpSp>
        <p:nvGrpSpPr>
          <p:cNvPr id="63" name="Gruppieren 32"/>
          <p:cNvGrpSpPr/>
          <p:nvPr/>
        </p:nvGrpSpPr>
        <p:grpSpPr>
          <a:xfrm flipH="1">
            <a:off x="1626665" y="2062127"/>
            <a:ext cx="450416" cy="942181"/>
            <a:chOff x="431800" y="1520825"/>
            <a:chExt cx="720000" cy="1506097"/>
          </a:xfrm>
        </p:grpSpPr>
        <p:sp>
          <p:nvSpPr>
            <p:cNvPr id="64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5" name="Textfeld 34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5</a:t>
              </a:r>
            </a:p>
          </p:txBody>
        </p:sp>
      </p:grpSp>
      <p:grpSp>
        <p:nvGrpSpPr>
          <p:cNvPr id="66" name="Gruppieren 35"/>
          <p:cNvGrpSpPr/>
          <p:nvPr/>
        </p:nvGrpSpPr>
        <p:grpSpPr>
          <a:xfrm flipH="1">
            <a:off x="2382669" y="2062127"/>
            <a:ext cx="450416" cy="942181"/>
            <a:chOff x="431800" y="1520825"/>
            <a:chExt cx="720000" cy="1506097"/>
          </a:xfrm>
        </p:grpSpPr>
        <p:sp>
          <p:nvSpPr>
            <p:cNvPr id="67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8" name="Textfeld 37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  <a:solidFill>
            <a:srgbClr val="1EA5A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9" y="1580114"/>
            <a:ext cx="3451637" cy="3624100"/>
          </a:xfrm>
          <a:prstGeom prst="triangl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78072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57130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38357" y="335124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49836" y="593478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32413" y="4192455"/>
            <a:ext cx="2699657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77929" y="4098722"/>
            <a:ext cx="2561770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115616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2013187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51387" y="10289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43158" y="2984753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69616" y="297749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117101" y="101080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65444" y="100313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102903" y="10184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57876" y="296981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620619" y="297707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60646" y="3523231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22817" y="3938712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62945" y="3811858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908987" y="5463302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34419" y="5575503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  <a:solidFill>
            <a:srgbClr val="006E6E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7585365" y="2586272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235367" y="1492547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5950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81279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459456" y="3916719"/>
            <a:ext cx="270075" cy="2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3" y="3194612"/>
            <a:ext cx="1" cy="666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241114"/>
            <a:ext cx="0" cy="829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68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69</a:t>
            </a:fld>
            <a:endParaRPr lang="it-IT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78175" y="192474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32956" y="2079527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69819" y="402815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26720" y="403008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720716" y="459216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424600" y="4182936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75497" y="4184867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76849" y="121857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stCxn id="91" idx="4"/>
            <a:endCxn id="81" idx="0"/>
          </p:cNvCxnSpPr>
          <p:nvPr/>
        </p:nvCxnSpPr>
        <p:spPr>
          <a:xfrm>
            <a:off x="6067518" y="1399913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42539" y="257241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69820" y="315403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424601" y="2727192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26721" y="3155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97320" y="2727192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60488" y="3335369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317389" y="3337300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AE8AB2-2E93-42CC-8F65-850453969EFA}"/>
              </a:ext>
            </a:extLst>
          </p:cNvPr>
          <p:cNvCxnSpPr>
            <a:cxnSpLocks/>
            <a:stCxn id="88" idx="2"/>
            <a:endCxn id="81" idx="4"/>
          </p:cNvCxnSpPr>
          <p:nvPr/>
        </p:nvCxnSpPr>
        <p:spPr>
          <a:xfrm rot="10800000">
            <a:off x="6068844" y="2106083"/>
            <a:ext cx="651872" cy="2576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49015" y="318186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38961" y="396531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39684" y="2015415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29630" y="3363201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CC861D9-45A3-418B-8A57-86AAFE7F6C78}"/>
              </a:ext>
            </a:extLst>
          </p:cNvPr>
          <p:cNvSpPr/>
          <p:nvPr/>
        </p:nvSpPr>
        <p:spPr>
          <a:xfrm>
            <a:off x="5971968" y="5596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F49B8A-588E-45F5-A4C6-A47AD7D85F5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62636" y="742371"/>
            <a:ext cx="4882" cy="4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CH" dirty="0"/>
              <a:t>e</a:t>
            </a:r>
            <a:r>
              <a:rPr lang="en-US" dirty="0"/>
              <a:t>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52" y="3116307"/>
            <a:ext cx="557785" cy="838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6" y="3116307"/>
            <a:ext cx="557785" cy="838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0" y="3116307"/>
            <a:ext cx="557785" cy="83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55" y="3116307"/>
            <a:ext cx="557785" cy="8382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62065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84299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56147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8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32896" y="3790823"/>
            <a:ext cx="10028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2896" y="3712099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678" y="3929322"/>
            <a:ext cx="12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Jetzt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47462" y="3929322"/>
            <a:ext cx="15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Semesterende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410636" y="3688885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2434364" y="2700809"/>
            <a:ext cx="1374627" cy="896233"/>
          </a:xfrm>
          <a:prstGeom prst="borderCallout1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6:</a:t>
            </a:r>
          </a:p>
          <a:p>
            <a:pPr algn="ctr"/>
            <a:r>
              <a:rPr lang="en-CH" sz="1400" dirty="0"/>
              <a:t>Projektstart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847977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5:</a:t>
            </a:r>
          </a:p>
          <a:p>
            <a:pPr algn="ctr"/>
            <a:r>
              <a:rPr lang="en-CH" sz="1400" dirty="0"/>
              <a:t>Projektbesprechung mit Betreuer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912353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Pflichtenheft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196928" y="264067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Prototyp &amp; Design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7857179" y="4298653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Implementation fertig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929026" y="2586288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Testplan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0322830" y="431735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Präsentation &amp; Technische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55528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1560</Words>
  <Application>Microsoft Office PowerPoint</Application>
  <PresentationFormat>Widescreen</PresentationFormat>
  <Paragraphs>1116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257</cp:revision>
  <dcterms:created xsi:type="dcterms:W3CDTF">2017-07-18T12:08:22Z</dcterms:created>
  <dcterms:modified xsi:type="dcterms:W3CDTF">2018-10-24T09:36:10Z</dcterms:modified>
</cp:coreProperties>
</file>