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6" r:id="rId3"/>
    <p:sldId id="267" r:id="rId4"/>
    <p:sldId id="268" r:id="rId5"/>
    <p:sldId id="269" r:id="rId6"/>
    <p:sldId id="271" r:id="rId7"/>
    <p:sldId id="270" r:id="rId8"/>
    <p:sldId id="272" r:id="rId9"/>
    <p:sldId id="274" r:id="rId10"/>
    <p:sldId id="273" r:id="rId11"/>
    <p:sldId id="275" r:id="rId12"/>
    <p:sldId id="27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2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7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225423"/>
            <a:ext cx="11904133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5400" y="1376363"/>
            <a:ext cx="103632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2954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55C3FD6-8C12-4F86-BD8B-6B15F8361D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4" y="369231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3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7D3-72B3-441F-A7E3-3E28E7844781}" type="datetimeFigureOut">
              <a:rPr lang="de-CH" smtClean="0"/>
              <a:t>02.10.2019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650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225426"/>
            <a:ext cx="11904133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5400" y="1376363"/>
            <a:ext cx="103632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2954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87867" y="2997201"/>
            <a:ext cx="11616267" cy="36353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BB09424C-E6C9-41FE-B42B-1EB949E228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4" y="369231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9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7D3-72B3-441F-A7E3-3E28E7844781}" type="datetimeFigureOut">
              <a:rPr lang="de-CH" smtClean="0"/>
              <a:t>02.10.2019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2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7D3-72B3-441F-A7E3-3E28E7844781}" type="datetimeFigureOut">
              <a:rPr lang="de-CH" smtClean="0"/>
              <a:t>02.10.2019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75734" y="1520824"/>
            <a:ext cx="8257117" cy="396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9023351" y="1520826"/>
            <a:ext cx="2592916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556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7D3-72B3-441F-A7E3-3E28E7844781}" type="datetimeFigureOut">
              <a:rPr lang="de-CH" smtClean="0"/>
              <a:t>02.10.2019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75733" y="1520824"/>
            <a:ext cx="5425017" cy="259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6191250" y="1520825"/>
            <a:ext cx="5425017" cy="259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575734" y="4221088"/>
            <a:ext cx="5425017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6191250" y="4221088"/>
            <a:ext cx="5425017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0168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7D3-72B3-441F-A7E3-3E28E7844781}" type="datetimeFigureOut">
              <a:rPr lang="de-CH" smtClean="0"/>
              <a:t>02.10.2019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75733" y="1520824"/>
            <a:ext cx="3551768" cy="32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575734" y="4901715"/>
            <a:ext cx="3551767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320117" y="1520825"/>
            <a:ext cx="3551768" cy="32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4320118" y="4901716"/>
            <a:ext cx="3551767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8064499" y="1524273"/>
            <a:ext cx="3551768" cy="32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8064499" y="4905164"/>
            <a:ext cx="3551767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352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7D3-72B3-441F-A7E3-3E28E7844781}" type="datetimeFigureOut">
              <a:rPr lang="de-CH" smtClean="0"/>
              <a:t>02.10.2019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75734" y="404813"/>
            <a:ext cx="11040533" cy="511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575735" y="5625244"/>
            <a:ext cx="11040533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930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7D3-72B3-441F-A7E3-3E28E7844781}" type="datetimeFigureOut">
              <a:rPr lang="de-CH" smtClean="0"/>
              <a:t>02.10.2019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60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5734" y="404813"/>
            <a:ext cx="11040533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20826"/>
            <a:ext cx="11040267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75733" y="6524626"/>
            <a:ext cx="2878667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A79867D3-72B3-441F-A7E3-3E28E7844781}" type="datetimeFigureOut">
              <a:rPr lang="de-CH" smtClean="0"/>
              <a:t>02.10.2019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880309" y="6525344"/>
            <a:ext cx="2544283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24592" y="6525344"/>
            <a:ext cx="191675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28BDDEF1-5A03-4BE2-A086-E9D119A50EA3}" type="slidenum">
              <a:rPr lang="de-CH" smtClean="0"/>
              <a:t>‹#›</a:t>
            </a:fld>
            <a:endParaRPr lang="de-CH"/>
          </a:p>
        </p:txBody>
      </p:sp>
      <p:cxnSp>
        <p:nvCxnSpPr>
          <p:cNvPr id="10" name="Gerade Verbindung 9"/>
          <p:cNvCxnSpPr/>
          <p:nvPr/>
        </p:nvCxnSpPr>
        <p:spPr>
          <a:xfrm>
            <a:off x="576000" y="6453188"/>
            <a:ext cx="1104026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C8A5F7-8C2D-4FE6-8784-A487B55DE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Gradle</a:t>
            </a:r>
            <a:br>
              <a:rPr lang="de-CH" dirty="0"/>
            </a:br>
            <a:r>
              <a:rPr lang="de-CH" dirty="0"/>
              <a:t>- Eine kurze Einführung -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8316E2-4974-4778-B5A7-3A15538DA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Marcel Lüthi</a:t>
            </a:r>
          </a:p>
        </p:txBody>
      </p:sp>
    </p:spTree>
    <p:extLst>
      <p:ext uri="{BB962C8B-B14F-4D97-AF65-F5344CB8AC3E}">
        <p14:creationId xmlns:p14="http://schemas.microsoft.com/office/powerpoint/2010/main" val="268684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5B07-91BD-4954-AEE0-F2DB855A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</a:t>
            </a:r>
            <a:r>
              <a:rPr lang="en-CH" dirty="0"/>
              <a:t>u</a:t>
            </a:r>
            <a:r>
              <a:rPr lang="de-CH" dirty="0"/>
              <a:t>i</a:t>
            </a:r>
            <a:r>
              <a:rPr lang="en-CH" dirty="0"/>
              <a:t>l</a:t>
            </a:r>
            <a:r>
              <a:rPr lang="de-CH" dirty="0"/>
              <a:t>d</a:t>
            </a:r>
            <a:r>
              <a:rPr lang="en-CH" dirty="0"/>
              <a:t>.</a:t>
            </a:r>
            <a:r>
              <a:rPr lang="de-CH" dirty="0"/>
              <a:t>g</a:t>
            </a:r>
            <a:r>
              <a:rPr lang="en-CH" dirty="0"/>
              <a:t>r</a:t>
            </a:r>
            <a:r>
              <a:rPr lang="de-CH" dirty="0"/>
              <a:t>a</a:t>
            </a:r>
            <a:r>
              <a:rPr lang="en-CH" dirty="0"/>
              <a:t>d</a:t>
            </a:r>
            <a:r>
              <a:rPr lang="de-CH" dirty="0"/>
              <a:t>l</a:t>
            </a:r>
            <a:r>
              <a:rPr lang="en-CH" dirty="0"/>
              <a:t>e</a:t>
            </a:r>
            <a:r>
              <a:rPr lang="de-CH" dirty="0"/>
              <a:t>: </a:t>
            </a:r>
            <a:r>
              <a:rPr lang="de-CH" dirty="0" err="1"/>
              <a:t>Builddefinition</a:t>
            </a:r>
            <a:endParaRPr lang="de-CH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24A1B8-9C55-4EBB-A25B-C76009BECF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734" y="1706523"/>
            <a:ext cx="3147015" cy="39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lang="de-DE" alt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altLang="de-D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plugins</a:t>
            </a:r>
            <a:r>
              <a:rPr lang="de-DE" alt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altLang="de-DE" sz="1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altLang="de-DE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altLang="de-D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alt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altLang="de-DE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java</a:t>
            </a:r>
            <a:r>
              <a:rPr lang="de-DE" altLang="de-DE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de-DE" altLang="de-DE" sz="1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altLang="de-DE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de-DE" altLang="de-D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alt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altLang="de-DE" sz="1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com.jfrog.bintray</a:t>
            </a:r>
            <a:r>
              <a:rPr lang="de-DE" altLang="de-DE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altLang="de-D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version</a:t>
            </a:r>
            <a:r>
              <a:rPr lang="de-DE" alt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"1.8.4"</a:t>
            </a:r>
            <a:br>
              <a:rPr lang="de-DE" altLang="de-DE" sz="1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altLang="de-DE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de-DE" altLang="de-DE" sz="1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de-DE" altLang="de-DE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apply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plugin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'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‘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repositories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jcenter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dependencies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compile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'org.slf4j:slf4j-api:1.7.12‘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testCompile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'junit:junit:4.12‘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 err="1">
                <a:latin typeface="Arial Unicode MS"/>
              </a:rPr>
              <a:t>task</a:t>
            </a:r>
            <a:r>
              <a:rPr lang="de-DE" altLang="de-DE" sz="1000" dirty="0">
                <a:latin typeface="Arial Unicode MS"/>
              </a:rPr>
              <a:t> </a:t>
            </a:r>
            <a:r>
              <a:rPr lang="en-CH" altLang="de-DE" sz="1000" dirty="0">
                <a:latin typeface="Arial Unicode MS"/>
              </a:rPr>
              <a:t>version</a:t>
            </a:r>
            <a:r>
              <a:rPr lang="de-DE" altLang="de-DE" sz="1000" dirty="0">
                <a:latin typeface="Arial Unicode MS"/>
              </a:rPr>
              <a:t> {</a:t>
            </a:r>
            <a:endParaRPr lang="de-DE" altLang="de-DE" sz="4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>
                <a:latin typeface="Arial Unicode MS"/>
              </a:rPr>
              <a:t>    </a:t>
            </a:r>
            <a:r>
              <a:rPr lang="de-DE" altLang="de-DE" sz="1000" dirty="0" err="1">
                <a:latin typeface="Arial Unicode MS"/>
              </a:rPr>
              <a:t>doLast</a:t>
            </a:r>
            <a:r>
              <a:rPr lang="de-DE" altLang="de-DE" sz="1000" dirty="0">
                <a:latin typeface="Arial Unicode MS"/>
              </a:rPr>
              <a:t> {</a:t>
            </a:r>
            <a:endParaRPr lang="de-DE" altLang="de-DE" sz="4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>
                <a:latin typeface="Arial Unicode MS"/>
              </a:rPr>
              <a:t>        </a:t>
            </a:r>
            <a:r>
              <a:rPr lang="de-DE" altLang="de-DE" sz="1000" dirty="0" err="1">
                <a:latin typeface="Arial Unicode MS"/>
              </a:rPr>
              <a:t>println</a:t>
            </a:r>
            <a:r>
              <a:rPr lang="de-DE" altLang="de-DE" sz="400" dirty="0"/>
              <a:t> </a:t>
            </a:r>
            <a:r>
              <a:rPr lang="de-DE" altLang="de-DE" sz="1000" dirty="0">
                <a:latin typeface="Arial Unicode MS"/>
              </a:rPr>
              <a:t> </a:t>
            </a:r>
            <a:r>
              <a:rPr lang="en-CH" altLang="de-DE" sz="1000" dirty="0">
                <a:latin typeface="Arial Unicode MS"/>
              </a:rPr>
              <a:t>‘</a:t>
            </a:r>
            <a:r>
              <a:rPr lang="de-CH" altLang="de-DE" sz="1000" dirty="0">
                <a:latin typeface="Arial Unicode MS"/>
              </a:rPr>
              <a:t>T</a:t>
            </a:r>
            <a:r>
              <a:rPr lang="en-CH" altLang="de-DE" sz="1000" dirty="0">
                <a:latin typeface="Arial Unicode MS"/>
              </a:rPr>
              <a:t>his is version xxx</a:t>
            </a:r>
            <a:r>
              <a:rPr lang="de-DE" altLang="de-DE" sz="1000" dirty="0">
                <a:latin typeface="Arial Unicode MS"/>
              </a:rPr>
              <a:t>'</a:t>
            </a:r>
            <a:endParaRPr lang="de-DE" altLang="de-DE" sz="4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>
                <a:latin typeface="Arial Unicode MS"/>
              </a:rPr>
              <a:t>    }</a:t>
            </a:r>
            <a:endParaRPr lang="de-DE" altLang="de-DE" sz="4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>
                <a:latin typeface="Arial Unicode MS"/>
              </a:rPr>
              <a:t>}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CA89AC-8DCB-4E39-BC43-B2E8CC3E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5BA8-7ABA-4BA8-8D53-3394A4ACA31F}"/>
              </a:ext>
            </a:extLst>
          </p:cNvPr>
          <p:cNvSpPr txBox="1"/>
          <p:nvPr/>
        </p:nvSpPr>
        <p:spPr>
          <a:xfrm>
            <a:off x="575734" y="993648"/>
            <a:ext cx="11268794" cy="7128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de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0D38B4-8707-4107-A449-330B1940F157}"/>
              </a:ext>
            </a:extLst>
          </p:cNvPr>
          <p:cNvSpPr/>
          <p:nvPr/>
        </p:nvSpPr>
        <p:spPr>
          <a:xfrm>
            <a:off x="575732" y="2030324"/>
            <a:ext cx="3514683" cy="1060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01588FC9-BDB6-4AC7-858E-596892390018}"/>
              </a:ext>
            </a:extLst>
          </p:cNvPr>
          <p:cNvSpPr/>
          <p:nvPr/>
        </p:nvSpPr>
        <p:spPr>
          <a:xfrm>
            <a:off x="5862055" y="1066443"/>
            <a:ext cx="4261104" cy="1280160"/>
          </a:xfrm>
          <a:prstGeom prst="borderCallout1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Benutzte Plugins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CH" dirty="0"/>
              <a:t>Definiert Tasks wie z.B. </a:t>
            </a:r>
            <a:r>
              <a:rPr lang="de-CH" dirty="0" err="1"/>
              <a:t>javaCompile</a:t>
            </a:r>
            <a:r>
              <a:rPr lang="de-CH" dirty="0"/>
              <a:t>, </a:t>
            </a:r>
            <a:r>
              <a:rPr lang="de-CH" dirty="0" err="1"/>
              <a:t>test</a:t>
            </a:r>
            <a:r>
              <a:rPr lang="de-CH" dirty="0"/>
              <a:t>, 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29E92-263E-4226-9A5A-99F4872F3511}"/>
              </a:ext>
            </a:extLst>
          </p:cNvPr>
          <p:cNvSpPr/>
          <p:nvPr/>
        </p:nvSpPr>
        <p:spPr>
          <a:xfrm>
            <a:off x="575732" y="3153812"/>
            <a:ext cx="3514683" cy="1479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ED185D32-6B7C-4DFA-A758-DF68176BE23D}"/>
              </a:ext>
            </a:extLst>
          </p:cNvPr>
          <p:cNvSpPr/>
          <p:nvPr/>
        </p:nvSpPr>
        <p:spPr>
          <a:xfrm>
            <a:off x="5862055" y="2742843"/>
            <a:ext cx="4261104" cy="1280160"/>
          </a:xfrm>
          <a:prstGeom prst="borderCallout1">
            <a:avLst>
              <a:gd name="adj1" fmla="val 18750"/>
              <a:gd name="adj2" fmla="val -8333"/>
              <a:gd name="adj3" fmla="val 86310"/>
              <a:gd name="adj4" fmla="val -3633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/>
              <a:t>Dependency</a:t>
            </a:r>
            <a:r>
              <a:rPr lang="de-CH" dirty="0"/>
              <a:t> </a:t>
            </a:r>
            <a:r>
              <a:rPr lang="de-CH" dirty="0" err="1"/>
              <a:t>management</a:t>
            </a:r>
            <a:endParaRPr lang="de-CH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CH" dirty="0"/>
              <a:t>Sucht </a:t>
            </a:r>
            <a:r>
              <a:rPr lang="de-CH" dirty="0" err="1"/>
              <a:t>dependencies</a:t>
            </a:r>
            <a:r>
              <a:rPr lang="de-CH" dirty="0"/>
              <a:t> sl4fj und </a:t>
            </a:r>
            <a:r>
              <a:rPr lang="de-CH" dirty="0" err="1"/>
              <a:t>junit</a:t>
            </a:r>
            <a:r>
              <a:rPr lang="de-CH" dirty="0"/>
              <a:t> auf </a:t>
            </a:r>
            <a:r>
              <a:rPr lang="de-CH" dirty="0" err="1"/>
              <a:t>jCenter</a:t>
            </a:r>
            <a:endParaRPr lang="de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B9C44A-70F9-4526-BBB0-4D6853F38F5A}"/>
              </a:ext>
            </a:extLst>
          </p:cNvPr>
          <p:cNvSpPr/>
          <p:nvPr/>
        </p:nvSpPr>
        <p:spPr>
          <a:xfrm>
            <a:off x="575732" y="4728079"/>
            <a:ext cx="3514683" cy="996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C13A927D-B01D-415C-B302-1BFC6EDCD6FE}"/>
              </a:ext>
            </a:extLst>
          </p:cNvPr>
          <p:cNvSpPr/>
          <p:nvPr/>
        </p:nvSpPr>
        <p:spPr>
          <a:xfrm>
            <a:off x="5865854" y="4444432"/>
            <a:ext cx="4261104" cy="1280160"/>
          </a:xfrm>
          <a:prstGeom prst="borderCallout1">
            <a:avLst>
              <a:gd name="adj1" fmla="val 18750"/>
              <a:gd name="adj2" fmla="val -8333"/>
              <a:gd name="adj3" fmla="val 66786"/>
              <a:gd name="adj4" fmla="val -3618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Zusätzliche </a:t>
            </a:r>
            <a:r>
              <a:rPr lang="en-CH" dirty="0"/>
              <a:t>b</a:t>
            </a:r>
            <a:r>
              <a:rPr lang="de-CH" dirty="0"/>
              <a:t>e</a:t>
            </a:r>
            <a:r>
              <a:rPr lang="en-CH" dirty="0"/>
              <a:t>n</a:t>
            </a:r>
            <a:r>
              <a:rPr lang="de-CH" dirty="0"/>
              <a:t>u</a:t>
            </a:r>
            <a:r>
              <a:rPr lang="en-CH" dirty="0"/>
              <a:t>t</a:t>
            </a:r>
            <a:r>
              <a:rPr lang="de-CH" dirty="0"/>
              <a:t>z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d</a:t>
            </a:r>
            <a:r>
              <a:rPr lang="de-CH" dirty="0"/>
              <a:t>e</a:t>
            </a:r>
            <a:r>
              <a:rPr lang="en-CH" dirty="0"/>
              <a:t>f</a:t>
            </a:r>
            <a:r>
              <a:rPr lang="de-CH" dirty="0"/>
              <a:t>i</a:t>
            </a:r>
            <a:r>
              <a:rPr lang="en-CH" dirty="0"/>
              <a:t>n</a:t>
            </a:r>
            <a:r>
              <a:rPr lang="de-CH" dirty="0"/>
              <a:t>i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 </a:t>
            </a:r>
            <a:r>
              <a:rPr lang="de-CH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01543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853F-D3A4-433A-B8FC-656D3B2C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</a:t>
            </a:r>
            <a:r>
              <a:rPr lang="de-CH" dirty="0"/>
              <a:t>r</a:t>
            </a:r>
            <a:r>
              <a:rPr lang="en-CH" dirty="0"/>
              <a:t>a</a:t>
            </a:r>
            <a:r>
              <a:rPr lang="de-CH" dirty="0"/>
              <a:t>d</a:t>
            </a:r>
            <a:r>
              <a:rPr lang="en-CH" dirty="0"/>
              <a:t>l</a:t>
            </a:r>
            <a:r>
              <a:rPr lang="de-CH" dirty="0"/>
              <a:t>e</a:t>
            </a:r>
            <a:r>
              <a:rPr lang="en-CH" dirty="0"/>
              <a:t> </a:t>
            </a:r>
            <a:r>
              <a:rPr lang="de-CH" dirty="0"/>
              <a:t>W</a:t>
            </a:r>
            <a:r>
              <a:rPr lang="en-CH" dirty="0"/>
              <a:t>r</a:t>
            </a:r>
            <a:r>
              <a:rPr lang="de-CH" dirty="0"/>
              <a:t>a</a:t>
            </a:r>
            <a:r>
              <a:rPr lang="en-CH" dirty="0"/>
              <a:t>p</a:t>
            </a:r>
            <a:r>
              <a:rPr lang="de-CH" dirty="0"/>
              <a:t>p</a:t>
            </a:r>
            <a:r>
              <a:rPr lang="en-CH" dirty="0"/>
              <a:t>e</a:t>
            </a:r>
            <a:r>
              <a:rPr lang="de-CH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5D57-2037-46F0-BCDD-10AED8DD4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P</a:t>
            </a:r>
            <a:r>
              <a:rPr lang="de-CH" dirty="0"/>
              <a:t>r</a:t>
            </a:r>
            <a:r>
              <a:rPr lang="en-CH" dirty="0"/>
              <a:t>o</a:t>
            </a:r>
            <a:r>
              <a:rPr lang="de-CH" dirty="0"/>
              <a:t>b</a:t>
            </a:r>
            <a:r>
              <a:rPr lang="en-CH" dirty="0"/>
              <a:t>l</a:t>
            </a:r>
            <a:r>
              <a:rPr lang="de-CH" dirty="0"/>
              <a:t>e</a:t>
            </a:r>
            <a:r>
              <a:rPr lang="en-CH" dirty="0"/>
              <a:t>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</a:t>
            </a:r>
            <a:r>
              <a:rPr lang="en-CH" dirty="0"/>
              <a:t>e</a:t>
            </a:r>
            <a:r>
              <a:rPr lang="de-CH" dirty="0"/>
              <a:t>n</a:t>
            </a:r>
            <a:r>
              <a:rPr lang="en-CH" dirty="0"/>
              <a:t>u</a:t>
            </a:r>
            <a:r>
              <a:rPr lang="de-CH" dirty="0"/>
              <a:t>t</a:t>
            </a:r>
            <a:r>
              <a:rPr lang="en-CH" dirty="0" err="1"/>
              <a:t>zter</a:t>
            </a:r>
            <a:r>
              <a:rPr lang="en-CH" dirty="0"/>
              <a:t> muss </a:t>
            </a:r>
            <a:r>
              <a:rPr lang="en-CH" dirty="0" err="1"/>
              <a:t>gradle</a:t>
            </a:r>
            <a:r>
              <a:rPr lang="en-CH" dirty="0"/>
              <a:t> in der </a:t>
            </a:r>
            <a:r>
              <a:rPr lang="en-CH" dirty="0" err="1"/>
              <a:t>richtigen</a:t>
            </a:r>
            <a:r>
              <a:rPr lang="en-CH" dirty="0"/>
              <a:t> Version </a:t>
            </a:r>
            <a:r>
              <a:rPr lang="en-CH" dirty="0" err="1"/>
              <a:t>installiert</a:t>
            </a:r>
            <a:r>
              <a:rPr lang="en-CH" dirty="0"/>
              <a:t> </a:t>
            </a:r>
            <a:r>
              <a:rPr lang="en-CH" dirty="0" err="1"/>
              <a:t>haben</a:t>
            </a:r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 err="1"/>
              <a:t>Lösung</a:t>
            </a:r>
            <a:r>
              <a:rPr lang="en-CH" dirty="0"/>
              <a:t>: Gradle Wrapper (</a:t>
            </a:r>
            <a:r>
              <a:rPr lang="de-CH" dirty="0"/>
              <a:t>g</a:t>
            </a:r>
            <a:r>
              <a:rPr lang="en-CH" dirty="0"/>
              <a:t>r</a:t>
            </a:r>
            <a:r>
              <a:rPr lang="de-CH" dirty="0"/>
              <a:t>a</a:t>
            </a:r>
            <a:r>
              <a:rPr lang="en-CH" dirty="0"/>
              <a:t>d</a:t>
            </a:r>
            <a:r>
              <a:rPr lang="de-CH" dirty="0"/>
              <a:t>l</a:t>
            </a:r>
            <a:r>
              <a:rPr lang="en-CH" dirty="0"/>
              <a:t>e</a:t>
            </a:r>
            <a:r>
              <a:rPr lang="de-CH" dirty="0"/>
              <a:t>w</a:t>
            </a:r>
            <a:r>
              <a:rPr lang="en-CH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 err="1"/>
              <a:t>Gra</a:t>
            </a:r>
            <a:r>
              <a:rPr lang="de-CH" dirty="0"/>
              <a:t>d</a:t>
            </a:r>
            <a:r>
              <a:rPr lang="en-CH" dirty="0"/>
              <a:t>l</a:t>
            </a:r>
            <a:r>
              <a:rPr lang="de-CH" dirty="0"/>
              <a:t>e</a:t>
            </a:r>
            <a:r>
              <a:rPr lang="en-CH" dirty="0"/>
              <a:t> </a:t>
            </a:r>
            <a:r>
              <a:rPr lang="de-CH" dirty="0"/>
              <a:t>w</a:t>
            </a:r>
            <a:r>
              <a:rPr lang="en-CH" dirty="0" err="1"/>
              <a:t>i</a:t>
            </a:r>
            <a:r>
              <a:rPr lang="de-CH" dirty="0"/>
              <a:t>r</a:t>
            </a:r>
            <a:r>
              <a:rPr lang="en-CH" dirty="0"/>
              <a:t>d </a:t>
            </a:r>
            <a:r>
              <a:rPr lang="de-CH" dirty="0"/>
              <a:t>a</a:t>
            </a:r>
            <a:r>
              <a:rPr lang="en-CH" dirty="0"/>
              <a:t>l</a:t>
            </a:r>
            <a:r>
              <a:rPr lang="de-CH" dirty="0"/>
              <a:t>s</a:t>
            </a:r>
            <a:r>
              <a:rPr lang="en-CH" dirty="0"/>
              <a:t> </a:t>
            </a:r>
            <a:r>
              <a:rPr lang="de-CH" dirty="0"/>
              <a:t>T</a:t>
            </a:r>
            <a:r>
              <a:rPr lang="en-CH" dirty="0"/>
              <a:t>e</a:t>
            </a:r>
            <a:r>
              <a:rPr lang="de-CH" dirty="0"/>
              <a:t>i</a:t>
            </a:r>
            <a:r>
              <a:rPr lang="en-CH" dirty="0"/>
              <a:t>l </a:t>
            </a:r>
            <a:r>
              <a:rPr lang="de-CH" dirty="0"/>
              <a:t>d</a:t>
            </a:r>
            <a:r>
              <a:rPr lang="en-CH" dirty="0"/>
              <a:t>e</a:t>
            </a:r>
            <a:r>
              <a:rPr lang="de-CH" dirty="0"/>
              <a:t>s</a:t>
            </a:r>
            <a:r>
              <a:rPr lang="en-CH" dirty="0"/>
              <a:t> </a:t>
            </a:r>
            <a:r>
              <a:rPr lang="de-CH" dirty="0"/>
              <a:t>P</a:t>
            </a:r>
            <a:r>
              <a:rPr lang="en-CH" dirty="0"/>
              <a:t>r</a:t>
            </a:r>
            <a:r>
              <a:rPr lang="de-CH" dirty="0"/>
              <a:t>o</a:t>
            </a:r>
            <a:r>
              <a:rPr lang="en-CH" dirty="0"/>
              <a:t>j</a:t>
            </a:r>
            <a:r>
              <a:rPr lang="de-CH" dirty="0"/>
              <a:t>e</a:t>
            </a:r>
            <a:r>
              <a:rPr lang="en-CH" dirty="0"/>
              <a:t>k</a:t>
            </a:r>
            <a:r>
              <a:rPr lang="de-CH" dirty="0"/>
              <a:t>t</a:t>
            </a:r>
            <a:r>
              <a:rPr lang="en-CH" dirty="0"/>
              <a:t>s </a:t>
            </a:r>
            <a:r>
              <a:rPr lang="de-CH" dirty="0"/>
              <a:t>i</a:t>
            </a:r>
            <a:r>
              <a:rPr lang="en-CH" dirty="0"/>
              <a:t>n </a:t>
            </a:r>
            <a:r>
              <a:rPr lang="de-CH" dirty="0"/>
              <a:t>d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 </a:t>
            </a:r>
            <a:r>
              <a:rPr lang="de-CH" dirty="0"/>
              <a:t>r</a:t>
            </a:r>
            <a:r>
              <a:rPr lang="en-CH" dirty="0" err="1"/>
              <a:t>i</a:t>
            </a:r>
            <a:r>
              <a:rPr lang="de-CH" dirty="0"/>
              <a:t>c</a:t>
            </a:r>
            <a:r>
              <a:rPr lang="en-CH" dirty="0"/>
              <a:t>h</a:t>
            </a:r>
            <a:r>
              <a:rPr lang="de-CH" dirty="0"/>
              <a:t>t</a:t>
            </a:r>
            <a:r>
              <a:rPr lang="en-CH" dirty="0" err="1"/>
              <a:t>i</a:t>
            </a:r>
            <a:r>
              <a:rPr lang="de-CH" dirty="0"/>
              <a:t>g</a:t>
            </a:r>
            <a:r>
              <a:rPr lang="en-CH" dirty="0"/>
              <a:t>e</a:t>
            </a:r>
            <a:r>
              <a:rPr lang="de-CH" dirty="0"/>
              <a:t>n</a:t>
            </a:r>
            <a:r>
              <a:rPr lang="en-CH" dirty="0"/>
              <a:t> </a:t>
            </a:r>
            <a:r>
              <a:rPr lang="de-CH" dirty="0"/>
              <a:t>V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s</a:t>
            </a:r>
            <a:r>
              <a:rPr lang="de-CH" dirty="0"/>
              <a:t>i</a:t>
            </a:r>
            <a:r>
              <a:rPr lang="en-CH" dirty="0"/>
              <a:t>o</a:t>
            </a:r>
            <a:r>
              <a:rPr lang="de-CH" dirty="0"/>
              <a:t>n</a:t>
            </a:r>
            <a:r>
              <a:rPr lang="en-CH" dirty="0"/>
              <a:t> </a:t>
            </a:r>
            <a:r>
              <a:rPr lang="de-CH" dirty="0"/>
              <a:t>m</a:t>
            </a:r>
            <a:r>
              <a:rPr lang="en-CH" dirty="0" err="1"/>
              <a:t>itgeliefert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</a:t>
            </a:r>
            <a:r>
              <a:rPr lang="de-CH" dirty="0"/>
              <a:t>m</a:t>
            </a:r>
            <a:r>
              <a:rPr lang="en-CH" dirty="0"/>
              <a:t>p</a:t>
            </a:r>
            <a:r>
              <a:rPr lang="de-CH" dirty="0"/>
              <a:t>l</a:t>
            </a:r>
            <a:r>
              <a:rPr lang="en-CH" dirty="0"/>
              <a:t>e</a:t>
            </a:r>
            <a:r>
              <a:rPr lang="de-CH" dirty="0"/>
              <a:t>m</a:t>
            </a:r>
            <a:r>
              <a:rPr lang="en-CH" dirty="0"/>
              <a:t>e</a:t>
            </a:r>
            <a:r>
              <a:rPr lang="de-CH" dirty="0"/>
              <a:t>n</a:t>
            </a:r>
            <a:r>
              <a:rPr lang="en-CH" dirty="0"/>
              <a:t>t</a:t>
            </a:r>
            <a:r>
              <a:rPr lang="de-CH" dirty="0"/>
              <a:t>a</a:t>
            </a:r>
            <a:r>
              <a:rPr lang="en-CH" dirty="0"/>
              <a:t>t</a:t>
            </a:r>
            <a:r>
              <a:rPr lang="de-CH" dirty="0"/>
              <a:t>i</a:t>
            </a:r>
            <a:r>
              <a:rPr lang="en-CH" dirty="0"/>
              <a:t>o</a:t>
            </a:r>
            <a:r>
              <a:rPr lang="de-CH" dirty="0"/>
              <a:t>n</a:t>
            </a:r>
            <a:r>
              <a:rPr lang="en-CH" dirty="0"/>
              <a:t>: Ba</a:t>
            </a:r>
            <a:r>
              <a:rPr lang="de-CH" dirty="0"/>
              <a:t>t</a:t>
            </a:r>
            <a:r>
              <a:rPr lang="en-CH" dirty="0"/>
              <a:t>c</a:t>
            </a:r>
            <a:r>
              <a:rPr lang="de-CH" dirty="0"/>
              <a:t>h</a:t>
            </a:r>
            <a:r>
              <a:rPr lang="en-CH" dirty="0" err="1"/>
              <a:t>datei</a:t>
            </a:r>
            <a:r>
              <a:rPr lang="en-CH" dirty="0"/>
              <a:t>/</a:t>
            </a:r>
            <a:r>
              <a:rPr lang="en-CH" dirty="0" err="1"/>
              <a:t>Shellscript</a:t>
            </a:r>
            <a:r>
              <a:rPr lang="en-CH" dirty="0"/>
              <a:t> welches Gradle </a:t>
            </a:r>
            <a:r>
              <a:rPr lang="de-CH" dirty="0"/>
              <a:t>h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u</a:t>
            </a:r>
            <a:r>
              <a:rPr lang="de-CH" dirty="0"/>
              <a:t>n</a:t>
            </a:r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r</a:t>
            </a:r>
            <a:r>
              <a:rPr lang="de-CH" dirty="0"/>
              <a:t>l</a:t>
            </a:r>
            <a:r>
              <a:rPr lang="en-CH" dirty="0"/>
              <a:t>ä</a:t>
            </a:r>
            <a:r>
              <a:rPr lang="de-CH" dirty="0"/>
              <a:t>d</a:t>
            </a:r>
            <a:r>
              <a:rPr lang="en-CH" dirty="0"/>
              <a:t>t und </a:t>
            </a:r>
            <a:r>
              <a:rPr lang="de-CH" dirty="0"/>
              <a:t>i</a:t>
            </a:r>
            <a:r>
              <a:rPr lang="en-CH" dirty="0"/>
              <a:t>m </a:t>
            </a:r>
            <a:r>
              <a:rPr lang="de-CH" dirty="0"/>
              <a:t>P</a:t>
            </a:r>
            <a:r>
              <a:rPr lang="en-CH" dirty="0"/>
              <a:t>r</a:t>
            </a:r>
            <a:r>
              <a:rPr lang="de-CH" dirty="0"/>
              <a:t>o</a:t>
            </a:r>
            <a:r>
              <a:rPr lang="en-CH" dirty="0"/>
              <a:t>j</a:t>
            </a:r>
            <a:r>
              <a:rPr lang="de-CH" dirty="0"/>
              <a:t>e</a:t>
            </a:r>
            <a:r>
              <a:rPr lang="en-CH" dirty="0"/>
              <a:t>k</a:t>
            </a:r>
            <a:r>
              <a:rPr lang="de-CH" dirty="0"/>
              <a:t>t</a:t>
            </a:r>
            <a:r>
              <a:rPr lang="en-CH" dirty="0"/>
              <a:t> </a:t>
            </a:r>
            <a:r>
              <a:rPr lang="en-CH" dirty="0" err="1"/>
              <a:t>installiert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r>
              <a:rPr lang="en-CH" i="1" dirty="0" err="1"/>
              <a:t>Er</a:t>
            </a:r>
            <a:r>
              <a:rPr lang="de-CH" i="1" dirty="0"/>
              <a:t>l</a:t>
            </a:r>
            <a:r>
              <a:rPr lang="en-CH" i="1" dirty="0"/>
              <a:t>a</a:t>
            </a:r>
            <a:r>
              <a:rPr lang="de-CH" i="1" dirty="0"/>
              <a:t>u</a:t>
            </a:r>
            <a:r>
              <a:rPr lang="en-CH" i="1" dirty="0"/>
              <a:t>b</a:t>
            </a:r>
            <a:r>
              <a:rPr lang="de-CH" i="1" dirty="0"/>
              <a:t>t</a:t>
            </a:r>
            <a:r>
              <a:rPr lang="en-CH" i="1" dirty="0"/>
              <a:t> </a:t>
            </a:r>
            <a:r>
              <a:rPr lang="de-CH" i="1" dirty="0"/>
              <a:t>a</a:t>
            </a:r>
            <a:r>
              <a:rPr lang="en-CH" i="1" dirty="0"/>
              <a:t>u</a:t>
            </a:r>
            <a:r>
              <a:rPr lang="de-CH" i="1" dirty="0"/>
              <a:t>t</a:t>
            </a:r>
            <a:r>
              <a:rPr lang="en-CH" i="1" dirty="0"/>
              <a:t>o</a:t>
            </a:r>
            <a:r>
              <a:rPr lang="de-CH" i="1" dirty="0"/>
              <a:t>m</a:t>
            </a:r>
            <a:r>
              <a:rPr lang="en-CH" i="1" dirty="0"/>
              <a:t>a</a:t>
            </a:r>
            <a:r>
              <a:rPr lang="de-CH" i="1" dirty="0"/>
              <a:t>t</a:t>
            </a:r>
            <a:r>
              <a:rPr lang="en-CH" i="1" dirty="0" err="1"/>
              <a:t>i</a:t>
            </a:r>
            <a:r>
              <a:rPr lang="de-CH" i="1" dirty="0"/>
              <a:t>s</a:t>
            </a:r>
            <a:r>
              <a:rPr lang="en-CH" i="1" dirty="0" err="1"/>
              <a:t>i</a:t>
            </a:r>
            <a:r>
              <a:rPr lang="de-CH" i="1" dirty="0"/>
              <a:t>e</a:t>
            </a:r>
            <a:r>
              <a:rPr lang="en-CH" i="1" dirty="0"/>
              <a:t>r</a:t>
            </a:r>
            <a:r>
              <a:rPr lang="de-CH" i="1" dirty="0"/>
              <a:t>t</a:t>
            </a:r>
            <a:r>
              <a:rPr lang="en-CH" i="1" dirty="0"/>
              <a:t>e, </a:t>
            </a:r>
            <a:r>
              <a:rPr lang="de-CH" i="1" dirty="0"/>
              <a:t>r</a:t>
            </a:r>
            <a:r>
              <a:rPr lang="en-CH" i="1" dirty="0"/>
              <a:t>e</a:t>
            </a:r>
            <a:r>
              <a:rPr lang="de-CH" i="1" dirty="0"/>
              <a:t>p</a:t>
            </a:r>
            <a:r>
              <a:rPr lang="en-CH" i="1" dirty="0"/>
              <a:t>r</a:t>
            </a:r>
            <a:r>
              <a:rPr lang="de-CH" i="1" dirty="0"/>
              <a:t>o</a:t>
            </a:r>
            <a:r>
              <a:rPr lang="en-CH" i="1" dirty="0"/>
              <a:t>d</a:t>
            </a:r>
            <a:r>
              <a:rPr lang="de-CH" i="1" dirty="0"/>
              <a:t>u</a:t>
            </a:r>
            <a:r>
              <a:rPr lang="en-CH" i="1" dirty="0" err="1"/>
              <a:t>zierbare</a:t>
            </a:r>
            <a:r>
              <a:rPr lang="en-CH" i="1" dirty="0"/>
              <a:t> builds </a:t>
            </a:r>
            <a:r>
              <a:rPr lang="en-CH" i="1" dirty="0" err="1"/>
              <a:t>auch</a:t>
            </a:r>
            <a:r>
              <a:rPr lang="en-CH" i="1" dirty="0"/>
              <a:t> auf Server</a:t>
            </a:r>
            <a:r>
              <a:rPr lang="de-CH" i="1" dirty="0"/>
              <a:t>n</a:t>
            </a:r>
            <a:r>
              <a:rPr lang="en-CH" i="1" dirty="0"/>
              <a:t>.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349781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42B1-B7A7-4BC7-B1E4-022E4C2F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</a:t>
            </a:r>
            <a:r>
              <a:rPr lang="en-CH" dirty="0" err="1"/>
              <a:t>raktische</a:t>
            </a:r>
            <a:r>
              <a:rPr lang="en-CH" dirty="0"/>
              <a:t> Ü</a:t>
            </a:r>
            <a:r>
              <a:rPr lang="de-CH" dirty="0"/>
              <a:t>b</a:t>
            </a:r>
            <a:r>
              <a:rPr lang="en-CH" dirty="0"/>
              <a:t>u</a:t>
            </a:r>
            <a:r>
              <a:rPr lang="de-CH" dirty="0"/>
              <a:t>n</a:t>
            </a:r>
            <a:r>
              <a:rPr lang="en-CH" dirty="0"/>
              <a:t>g </a:t>
            </a:r>
            <a:r>
              <a:rPr lang="de-CH" dirty="0"/>
              <a:t>W</a:t>
            </a:r>
            <a:r>
              <a:rPr lang="en-CH" dirty="0"/>
              <a:t>o</a:t>
            </a:r>
            <a:r>
              <a:rPr lang="de-CH" dirty="0"/>
              <a:t>c</a:t>
            </a:r>
            <a:r>
              <a:rPr lang="en-CH" dirty="0"/>
              <a:t>h</a:t>
            </a:r>
            <a:r>
              <a:rPr lang="de-CH" dirty="0"/>
              <a:t>e</a:t>
            </a:r>
            <a:r>
              <a:rPr lang="en-CH" dirty="0"/>
              <a:t> 3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4211B-8AE7-4505-9298-4073677C3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</a:t>
            </a:r>
            <a:r>
              <a:rPr lang="en-CH" dirty="0"/>
              <a:t>u</a:t>
            </a:r>
            <a:r>
              <a:rPr lang="de-CH" dirty="0"/>
              <a:t>i</a:t>
            </a:r>
            <a:r>
              <a:rPr lang="en-CH" dirty="0"/>
              <a:t>l</a:t>
            </a:r>
            <a:r>
              <a:rPr lang="de-CH" dirty="0"/>
              <a:t>d</a:t>
            </a:r>
            <a:r>
              <a:rPr lang="en-CH" dirty="0"/>
              <a:t>s</a:t>
            </a:r>
            <a:r>
              <a:rPr lang="de-CH" dirty="0"/>
              <a:t>y</a:t>
            </a:r>
            <a:r>
              <a:rPr lang="en-CH" dirty="0"/>
              <a:t>s</a:t>
            </a:r>
            <a:r>
              <a:rPr lang="de-CH" dirty="0"/>
              <a:t>t</a:t>
            </a:r>
            <a:r>
              <a:rPr lang="en-CH" dirty="0"/>
              <a:t>e</a:t>
            </a:r>
            <a:r>
              <a:rPr lang="de-CH" dirty="0"/>
              <a:t>m</a:t>
            </a:r>
            <a:r>
              <a:rPr lang="en-CH" dirty="0"/>
              <a:t>:</a:t>
            </a:r>
          </a:p>
          <a:p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 err="1"/>
              <a:t>Erfahrung</a:t>
            </a:r>
            <a:r>
              <a:rPr lang="en-CH" dirty="0"/>
              <a:t> </a:t>
            </a:r>
            <a:r>
              <a:rPr lang="en-CH" dirty="0" err="1"/>
              <a:t>mit</a:t>
            </a:r>
            <a:r>
              <a:rPr lang="en-CH" dirty="0"/>
              <a:t> Gradle </a:t>
            </a:r>
            <a:r>
              <a:rPr lang="en-CH" dirty="0" err="1"/>
              <a:t>sammeln</a:t>
            </a:r>
            <a:endParaRPr lang="en-CH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CH" dirty="0" err="1"/>
              <a:t>Wissen</a:t>
            </a:r>
            <a:r>
              <a:rPr lang="en-CH" dirty="0"/>
              <a:t> was </a:t>
            </a:r>
            <a:r>
              <a:rPr lang="en-CH" dirty="0" err="1"/>
              <a:t>ein</a:t>
            </a:r>
            <a:r>
              <a:rPr lang="en-CH" dirty="0"/>
              <a:t> Builds</a:t>
            </a:r>
            <a:r>
              <a:rPr lang="de-CH" dirty="0"/>
              <a:t>y</a:t>
            </a:r>
            <a:r>
              <a:rPr lang="en-CH" dirty="0"/>
              <a:t>s</a:t>
            </a:r>
            <a:r>
              <a:rPr lang="de-CH" dirty="0"/>
              <a:t>t</a:t>
            </a:r>
            <a:r>
              <a:rPr lang="en-CH" dirty="0"/>
              <a:t>e</a:t>
            </a:r>
            <a:r>
              <a:rPr lang="de-CH" dirty="0"/>
              <a:t>m</a:t>
            </a:r>
            <a:r>
              <a:rPr lang="en-CH" dirty="0"/>
              <a:t> </a:t>
            </a:r>
            <a:r>
              <a:rPr lang="de-CH" dirty="0"/>
              <a:t>s</a:t>
            </a:r>
            <a:r>
              <a:rPr lang="en-CH" dirty="0"/>
              <a:t>o </a:t>
            </a:r>
            <a:r>
              <a:rPr lang="de-CH" dirty="0"/>
              <a:t>a</a:t>
            </a:r>
            <a:r>
              <a:rPr lang="en-CH" dirty="0"/>
              <a:t>l</a:t>
            </a:r>
            <a:r>
              <a:rPr lang="de-CH" dirty="0"/>
              <a:t>l</a:t>
            </a:r>
            <a:r>
              <a:rPr lang="en-CH" dirty="0"/>
              <a:t>e</a:t>
            </a:r>
            <a:r>
              <a:rPr lang="de-CH" dirty="0"/>
              <a:t>s</a:t>
            </a:r>
            <a:r>
              <a:rPr lang="en-CH" dirty="0"/>
              <a:t> </a:t>
            </a:r>
            <a:r>
              <a:rPr lang="en-CH" dirty="0" err="1"/>
              <a:t>machen</a:t>
            </a:r>
            <a:r>
              <a:rPr lang="en-CH" dirty="0"/>
              <a:t> </a:t>
            </a:r>
            <a:r>
              <a:rPr lang="en-CH" dirty="0" err="1"/>
              <a:t>kann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L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n</a:t>
            </a:r>
            <a:r>
              <a:rPr lang="de-CH" dirty="0"/>
              <a:t>e</a:t>
            </a:r>
            <a:r>
              <a:rPr lang="en-CH" dirty="0"/>
              <a:t>n, </a:t>
            </a:r>
            <a:r>
              <a:rPr lang="de-CH" dirty="0"/>
              <a:t>w</a:t>
            </a:r>
            <a:r>
              <a:rPr lang="en-CH" dirty="0" err="1"/>
              <a:t>ie</a:t>
            </a:r>
            <a:r>
              <a:rPr lang="en-CH" dirty="0"/>
              <a:t> </a:t>
            </a:r>
            <a:r>
              <a:rPr lang="en-CH" dirty="0" err="1"/>
              <a:t>Jabref</a:t>
            </a:r>
            <a:r>
              <a:rPr lang="en-CH" dirty="0"/>
              <a:t> das Builds</a:t>
            </a:r>
            <a:r>
              <a:rPr lang="de-CH" dirty="0"/>
              <a:t>y</a:t>
            </a:r>
            <a:r>
              <a:rPr lang="en-CH" dirty="0"/>
              <a:t>s</a:t>
            </a:r>
            <a:r>
              <a:rPr lang="de-CH" dirty="0"/>
              <a:t>t</a:t>
            </a:r>
            <a:r>
              <a:rPr lang="en-CH" dirty="0"/>
              <a:t>e</a:t>
            </a:r>
            <a:r>
              <a:rPr lang="de-CH" dirty="0"/>
              <a:t>m</a:t>
            </a:r>
            <a:r>
              <a:rPr lang="en-CH" dirty="0"/>
              <a:t> </a:t>
            </a:r>
            <a:r>
              <a:rPr lang="de-CH" dirty="0"/>
              <a:t>n</a:t>
            </a:r>
            <a:r>
              <a:rPr lang="en-CH" dirty="0"/>
              <a:t>u</a:t>
            </a:r>
            <a:r>
              <a:rPr lang="de-CH" dirty="0"/>
              <a:t>t</a:t>
            </a:r>
            <a:r>
              <a:rPr lang="en-CH" dirty="0" err="1"/>
              <a:t>zt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r>
              <a:rPr lang="en-CH" dirty="0"/>
              <a:t>Software Reengineering:</a:t>
            </a:r>
          </a:p>
          <a:p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Code </a:t>
            </a:r>
            <a:r>
              <a:rPr lang="en-CH" dirty="0" err="1"/>
              <a:t>lesen</a:t>
            </a:r>
            <a:r>
              <a:rPr lang="en-CH" dirty="0"/>
              <a:t> </a:t>
            </a:r>
            <a:r>
              <a:rPr lang="en-CH" dirty="0" err="1"/>
              <a:t>lernen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G</a:t>
            </a:r>
            <a:r>
              <a:rPr lang="en-CH" dirty="0"/>
              <a:t>r</a:t>
            </a:r>
            <a:r>
              <a:rPr lang="de-CH" dirty="0"/>
              <a:t>o</a:t>
            </a:r>
            <a:r>
              <a:rPr lang="en-CH" dirty="0"/>
              <a:t>b</a:t>
            </a:r>
            <a:r>
              <a:rPr lang="de-CH" dirty="0"/>
              <a:t>s</a:t>
            </a:r>
            <a:r>
              <a:rPr lang="en-CH" dirty="0"/>
              <a:t>t</a:t>
            </a:r>
            <a:r>
              <a:rPr lang="de-CH" dirty="0"/>
              <a:t>r</a:t>
            </a:r>
            <a:r>
              <a:rPr lang="en-CH" dirty="0"/>
              <a:t>u</a:t>
            </a:r>
            <a:r>
              <a:rPr lang="de-CH" dirty="0"/>
              <a:t>k</a:t>
            </a:r>
            <a:r>
              <a:rPr lang="en-CH" dirty="0"/>
              <a:t>t</a:t>
            </a:r>
            <a:r>
              <a:rPr lang="de-CH" dirty="0"/>
              <a:t>u</a:t>
            </a:r>
            <a:r>
              <a:rPr lang="en-CH" dirty="0"/>
              <a:t>r </a:t>
            </a:r>
            <a:r>
              <a:rPr lang="de-CH" dirty="0"/>
              <a:t>v</a:t>
            </a:r>
            <a:r>
              <a:rPr lang="en-CH" dirty="0"/>
              <a:t>o</a:t>
            </a:r>
            <a:r>
              <a:rPr lang="de-CH" dirty="0"/>
              <a:t>n</a:t>
            </a:r>
            <a:r>
              <a:rPr lang="en-CH" dirty="0"/>
              <a:t> </a:t>
            </a:r>
            <a:r>
              <a:rPr lang="de-CH" dirty="0"/>
              <a:t>J</a:t>
            </a:r>
            <a:r>
              <a:rPr lang="en-CH" dirty="0"/>
              <a:t>a</a:t>
            </a:r>
            <a:r>
              <a:rPr lang="de-CH" dirty="0"/>
              <a:t>b</a:t>
            </a:r>
            <a:r>
              <a:rPr lang="en-CH" dirty="0"/>
              <a:t>r</a:t>
            </a:r>
            <a:r>
              <a:rPr lang="de-CH" dirty="0"/>
              <a:t>e</a:t>
            </a:r>
            <a:r>
              <a:rPr lang="en-CH" dirty="0"/>
              <a:t>f </a:t>
            </a:r>
            <a:r>
              <a:rPr lang="de-CH" dirty="0"/>
              <a:t>l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n</a:t>
            </a:r>
            <a:r>
              <a:rPr lang="de-CH" dirty="0"/>
              <a:t>e</a:t>
            </a:r>
            <a:r>
              <a:rPr lang="en-CH"/>
              <a:t>n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4202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AB6270B-CE31-493B-BF99-5AFA2465C69F}"/>
              </a:ext>
            </a:extLst>
          </p:cNvPr>
          <p:cNvSpPr/>
          <p:nvPr/>
        </p:nvSpPr>
        <p:spPr>
          <a:xfrm>
            <a:off x="2947078" y="2699953"/>
            <a:ext cx="2237232" cy="11216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Source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46F97F-2CBE-4DD3-8C86-9FDAB4C70848}"/>
                  </a:ext>
                </a:extLst>
              </p:cNvPr>
              <p:cNvSpPr txBox="1"/>
              <p:nvPr/>
            </p:nvSpPr>
            <p:spPr>
              <a:xfrm>
                <a:off x="2020486" y="3285169"/>
                <a:ext cx="926592" cy="1072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8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sz="8000" b="0" i="0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de-CH" sz="8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46F97F-2CBE-4DD3-8C86-9FDAB4C70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486" y="3285169"/>
                <a:ext cx="926592" cy="1072896"/>
              </a:xfrm>
              <a:prstGeom prst="rect">
                <a:avLst/>
              </a:prstGeom>
              <a:blipFill>
                <a:blip r:embed="rId2"/>
                <a:stretch>
                  <a:fillRect l="-50658" t="-69886" r="-6052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1F7D4C-DC88-4D1F-AC78-D57D2ABAB316}"/>
                  </a:ext>
                </a:extLst>
              </p:cNvPr>
              <p:cNvSpPr txBox="1"/>
              <p:nvPr/>
            </p:nvSpPr>
            <p:spPr>
              <a:xfrm>
                <a:off x="5025814" y="3346129"/>
                <a:ext cx="6150864" cy="1072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a:rPr lang="de-CH" sz="8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sz="8000" dirty="0"/>
                  <a:t>=Programm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1F7D4C-DC88-4D1F-AC78-D57D2ABAB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814" y="3346129"/>
                <a:ext cx="6150864" cy="1072896"/>
              </a:xfrm>
              <a:prstGeom prst="rect">
                <a:avLst/>
              </a:prstGeom>
              <a:blipFill>
                <a:blip r:embed="rId3"/>
                <a:stretch>
                  <a:fillRect l="-3072" t="-101705" r="-386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lowchart: Manual Operation 1">
            <a:extLst>
              <a:ext uri="{FF2B5EF4-FFF2-40B4-BE49-F238E27FC236}">
                <a16:creationId xmlns:a16="http://schemas.microsoft.com/office/drawing/2014/main" id="{9DBC3C60-B302-46F6-9216-7427DF75F1D3}"/>
              </a:ext>
            </a:extLst>
          </p:cNvPr>
          <p:cNvSpPr/>
          <p:nvPr/>
        </p:nvSpPr>
        <p:spPr>
          <a:xfrm>
            <a:off x="1788838" y="651800"/>
            <a:ext cx="4657344" cy="207253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9"/>
              <a:gd name="connsiteX1" fmla="*/ 10000 w 10000"/>
              <a:gd name="connsiteY1" fmla="*/ 0 h 10029"/>
              <a:gd name="connsiteX2" fmla="*/ 8000 w 10000"/>
              <a:gd name="connsiteY2" fmla="*/ 10000 h 10029"/>
              <a:gd name="connsiteX3" fmla="*/ 3754 w 10000"/>
              <a:gd name="connsiteY3" fmla="*/ 10029 h 10029"/>
              <a:gd name="connsiteX4" fmla="*/ 0 w 10000"/>
              <a:gd name="connsiteY4" fmla="*/ 0 h 10029"/>
              <a:gd name="connsiteX0" fmla="*/ 0 w 10000"/>
              <a:gd name="connsiteY0" fmla="*/ 0 h 10029"/>
              <a:gd name="connsiteX1" fmla="*/ 10000 w 10000"/>
              <a:gd name="connsiteY1" fmla="*/ 0 h 10029"/>
              <a:gd name="connsiteX2" fmla="*/ 6063 w 10000"/>
              <a:gd name="connsiteY2" fmla="*/ 10029 h 10029"/>
              <a:gd name="connsiteX3" fmla="*/ 3754 w 10000"/>
              <a:gd name="connsiteY3" fmla="*/ 10029 h 10029"/>
              <a:gd name="connsiteX4" fmla="*/ 0 w 10000"/>
              <a:gd name="connsiteY4" fmla="*/ 0 h 1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29">
                <a:moveTo>
                  <a:pt x="0" y="0"/>
                </a:moveTo>
                <a:lnTo>
                  <a:pt x="10000" y="0"/>
                </a:lnTo>
                <a:lnTo>
                  <a:pt x="6063" y="10029"/>
                </a:lnTo>
                <a:lnTo>
                  <a:pt x="3754" y="10029"/>
                </a:lnTo>
                <a:lnTo>
                  <a:pt x="0" y="0"/>
                </a:lnTo>
                <a:close/>
              </a:path>
            </a:pathLst>
          </a:custGeom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8E894-92C0-4B06-8A89-CAEAD197B92F}"/>
              </a:ext>
            </a:extLst>
          </p:cNvPr>
          <p:cNvSpPr txBox="1"/>
          <p:nvPr/>
        </p:nvSpPr>
        <p:spPr>
          <a:xfrm>
            <a:off x="3145198" y="804193"/>
            <a:ext cx="1249680" cy="408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/>
              <a:t>Datei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1EB4A-6064-4DF1-9BC1-8E4ACFE79077}"/>
              </a:ext>
            </a:extLst>
          </p:cNvPr>
          <p:cNvSpPr txBox="1"/>
          <p:nvPr/>
        </p:nvSpPr>
        <p:spPr>
          <a:xfrm>
            <a:off x="4544230" y="847865"/>
            <a:ext cx="1578864" cy="408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/>
              <a:t>Datei 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0D60A-39F8-4A17-935A-2E73F3758629}"/>
              </a:ext>
            </a:extLst>
          </p:cNvPr>
          <p:cNvSpPr txBox="1"/>
          <p:nvPr/>
        </p:nvSpPr>
        <p:spPr>
          <a:xfrm>
            <a:off x="3145198" y="1751121"/>
            <a:ext cx="1578864" cy="408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/>
              <a:t>Bibliothek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64A54-FB4E-4507-8565-9D45EDC20725}"/>
              </a:ext>
            </a:extLst>
          </p:cNvPr>
          <p:cNvSpPr txBox="1"/>
          <p:nvPr/>
        </p:nvSpPr>
        <p:spPr>
          <a:xfrm>
            <a:off x="3605446" y="2176841"/>
            <a:ext cx="1578864" cy="408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/>
              <a:t>Bibliothek 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3A974-46D8-4C31-9339-308F84A4F228}"/>
              </a:ext>
            </a:extLst>
          </p:cNvPr>
          <p:cNvSpPr txBox="1"/>
          <p:nvPr/>
        </p:nvSpPr>
        <p:spPr>
          <a:xfrm>
            <a:off x="3213778" y="1299969"/>
            <a:ext cx="2234184" cy="408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/>
              <a:t>Generierte Dateien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974613-38F8-4F5B-83A9-45FDA20E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Build</a:t>
            </a:r>
            <a:endParaRPr lang="de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F821BD-762D-427E-AD4E-BC282E98B4B6}"/>
              </a:ext>
            </a:extLst>
          </p:cNvPr>
          <p:cNvSpPr/>
          <p:nvPr/>
        </p:nvSpPr>
        <p:spPr>
          <a:xfrm>
            <a:off x="575734" y="5836868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dirty="0"/>
              <a:t>Z</a:t>
            </a:r>
            <a:r>
              <a:rPr lang="de-CH" dirty="0"/>
              <a:t>i</a:t>
            </a:r>
            <a:r>
              <a:rPr lang="en-CH" dirty="0"/>
              <a:t>e</a:t>
            </a:r>
            <a:r>
              <a:rPr lang="de-CH" dirty="0"/>
              <a:t>l</a:t>
            </a:r>
            <a:r>
              <a:rPr lang="en-CH" dirty="0"/>
              <a:t>: </a:t>
            </a:r>
            <a:r>
              <a:rPr lang="en-CH" dirty="0" err="1"/>
              <a:t>Erstellen</a:t>
            </a:r>
            <a:r>
              <a:rPr lang="en-CH" dirty="0"/>
              <a:t> </a:t>
            </a:r>
            <a:r>
              <a:rPr lang="en-CH" dirty="0" err="1"/>
              <a:t>eines</a:t>
            </a:r>
            <a:r>
              <a:rPr lang="en-CH" dirty="0"/>
              <a:t> </a:t>
            </a:r>
            <a:r>
              <a:rPr lang="en-CH" dirty="0" err="1"/>
              <a:t>Programms</a:t>
            </a:r>
            <a:r>
              <a:rPr lang="en-CH" dirty="0"/>
              <a:t> </a:t>
            </a:r>
            <a:r>
              <a:rPr lang="en-CH" dirty="0" err="1"/>
              <a:t>aus</a:t>
            </a:r>
            <a:r>
              <a:rPr lang="en-CH" dirty="0"/>
              <a:t> </a:t>
            </a:r>
            <a:r>
              <a:rPr lang="en-CH" dirty="0" err="1"/>
              <a:t>dem</a:t>
            </a:r>
            <a:r>
              <a:rPr lang="en-CH" dirty="0"/>
              <a:t> </a:t>
            </a:r>
            <a:r>
              <a:rPr lang="en-CH" dirty="0" err="1"/>
              <a:t>Sourcecode</a:t>
            </a:r>
            <a:endParaRPr lang="de-CH" dirty="0"/>
          </a:p>
        </p:txBody>
      </p:sp>
      <p:sp>
        <p:nvSpPr>
          <p:cNvPr id="14" name="Flowchart: Manual Operation 1">
            <a:extLst>
              <a:ext uri="{FF2B5EF4-FFF2-40B4-BE49-F238E27FC236}">
                <a16:creationId xmlns:a16="http://schemas.microsoft.com/office/drawing/2014/main" id="{0D7277C7-1451-4D9F-BC39-81DE0DEA1E25}"/>
              </a:ext>
            </a:extLst>
          </p:cNvPr>
          <p:cNvSpPr/>
          <p:nvPr/>
        </p:nvSpPr>
        <p:spPr>
          <a:xfrm flipV="1">
            <a:off x="6622966" y="3580825"/>
            <a:ext cx="4657344" cy="13311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9"/>
              <a:gd name="connsiteX1" fmla="*/ 10000 w 10000"/>
              <a:gd name="connsiteY1" fmla="*/ 0 h 10029"/>
              <a:gd name="connsiteX2" fmla="*/ 8000 w 10000"/>
              <a:gd name="connsiteY2" fmla="*/ 10000 h 10029"/>
              <a:gd name="connsiteX3" fmla="*/ 3754 w 10000"/>
              <a:gd name="connsiteY3" fmla="*/ 10029 h 10029"/>
              <a:gd name="connsiteX4" fmla="*/ 0 w 10000"/>
              <a:gd name="connsiteY4" fmla="*/ 0 h 10029"/>
              <a:gd name="connsiteX0" fmla="*/ 0 w 10000"/>
              <a:gd name="connsiteY0" fmla="*/ 0 h 10029"/>
              <a:gd name="connsiteX1" fmla="*/ 10000 w 10000"/>
              <a:gd name="connsiteY1" fmla="*/ 0 h 10029"/>
              <a:gd name="connsiteX2" fmla="*/ 6063 w 10000"/>
              <a:gd name="connsiteY2" fmla="*/ 10029 h 10029"/>
              <a:gd name="connsiteX3" fmla="*/ 3754 w 10000"/>
              <a:gd name="connsiteY3" fmla="*/ 10029 h 10029"/>
              <a:gd name="connsiteX4" fmla="*/ 0 w 10000"/>
              <a:gd name="connsiteY4" fmla="*/ 0 h 1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29">
                <a:moveTo>
                  <a:pt x="0" y="0"/>
                </a:moveTo>
                <a:lnTo>
                  <a:pt x="10000" y="0"/>
                </a:lnTo>
                <a:lnTo>
                  <a:pt x="6063" y="10029"/>
                </a:lnTo>
                <a:lnTo>
                  <a:pt x="3754" y="10029"/>
                </a:lnTo>
                <a:lnTo>
                  <a:pt x="0" y="0"/>
                </a:lnTo>
                <a:close/>
              </a:path>
            </a:pathLst>
          </a:custGeom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4298EE-4D62-418C-A4AE-06DD8E0BEC70}"/>
              </a:ext>
            </a:extLst>
          </p:cNvPr>
          <p:cNvSpPr txBox="1"/>
          <p:nvPr/>
        </p:nvSpPr>
        <p:spPr>
          <a:xfrm>
            <a:off x="7857406" y="4503531"/>
            <a:ext cx="1578864" cy="408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/>
              <a:t>Test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D2E6A7-69A4-4FDF-94CA-3905A448C22C}"/>
              </a:ext>
            </a:extLst>
          </p:cNvPr>
          <p:cNvSpPr txBox="1"/>
          <p:nvPr/>
        </p:nvSpPr>
        <p:spPr>
          <a:xfrm>
            <a:off x="8844958" y="4257062"/>
            <a:ext cx="1578864" cy="408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 err="1"/>
              <a:t>Deployment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102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9" grpId="0"/>
      <p:bldP spid="10" grpId="0"/>
      <p:bldP spid="11" grpId="0"/>
      <p:bldP spid="14" grpId="0" animBg="1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3F01-FE6F-4492-BBA2-17FB3AC7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Ansatz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757AF-CB7E-490B-BD01-450D858D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14730"/>
            <a:ext cx="11040267" cy="4716462"/>
          </a:xfrm>
        </p:spPr>
        <p:txBody>
          <a:bodyPr/>
          <a:lstStyle/>
          <a:p>
            <a:r>
              <a:rPr lang="de-CH" dirty="0"/>
              <a:t>Manuelle Aufrufe</a:t>
            </a:r>
          </a:p>
          <a:p>
            <a:endParaRPr lang="de-CH" dirty="0"/>
          </a:p>
          <a:p>
            <a:r>
              <a:rPr lang="de-CH" dirty="0"/>
              <a:t>&gt; </a:t>
            </a:r>
            <a:r>
              <a:rPr lang="de-CH" dirty="0" err="1"/>
              <a:t>javacc</a:t>
            </a:r>
            <a:r>
              <a:rPr lang="de-CH" dirty="0"/>
              <a:t> Parser1.cc </a:t>
            </a:r>
            <a:r>
              <a:rPr lang="en-CH" dirty="0"/>
              <a:t>  </a:t>
            </a:r>
            <a:r>
              <a:rPr lang="de-CH" dirty="0"/>
              <a:t>// Dateien generieren</a:t>
            </a:r>
          </a:p>
          <a:p>
            <a:r>
              <a:rPr lang="de-CH" dirty="0"/>
              <a:t>&gt; </a:t>
            </a:r>
            <a:r>
              <a:rPr lang="de-CH" dirty="0" err="1"/>
              <a:t>javac</a:t>
            </a:r>
            <a:r>
              <a:rPr lang="de-CH" dirty="0"/>
              <a:t> -</a:t>
            </a:r>
            <a:r>
              <a:rPr lang="de-CH" dirty="0" err="1"/>
              <a:t>cp</a:t>
            </a:r>
            <a:r>
              <a:rPr lang="de-CH" dirty="0"/>
              <a:t> </a:t>
            </a:r>
            <a:r>
              <a:rPr lang="de-CH" dirty="0" err="1"/>
              <a:t>libs</a:t>
            </a:r>
            <a:r>
              <a:rPr lang="de-CH" dirty="0"/>
              <a:t>/junit-4.5.jar:libs/slf4j-2.1.jar </a:t>
            </a:r>
            <a:r>
              <a:rPr lang="en-US" dirty="0"/>
              <a:t>*.java </a:t>
            </a:r>
            <a:r>
              <a:rPr lang="en-CH" dirty="0"/>
              <a:t> // </a:t>
            </a:r>
            <a:r>
              <a:rPr lang="de-CH" dirty="0"/>
              <a:t>K</a:t>
            </a:r>
            <a:r>
              <a:rPr lang="en-CH" dirty="0"/>
              <a:t>o</a:t>
            </a:r>
            <a:r>
              <a:rPr lang="de-CH" dirty="0"/>
              <a:t>m</a:t>
            </a:r>
            <a:r>
              <a:rPr lang="en-CH" dirty="0"/>
              <a:t>p</a:t>
            </a:r>
            <a:r>
              <a:rPr lang="de-CH" dirty="0"/>
              <a:t>i</a:t>
            </a:r>
            <a:r>
              <a:rPr lang="en-CH" dirty="0"/>
              <a:t>l</a:t>
            </a:r>
            <a:r>
              <a:rPr lang="de-CH" dirty="0"/>
              <a:t>i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e</a:t>
            </a:r>
            <a:r>
              <a:rPr lang="de-CH" dirty="0"/>
              <a:t>n</a:t>
            </a:r>
            <a:endParaRPr lang="en-US" dirty="0"/>
          </a:p>
          <a:p>
            <a:r>
              <a:rPr lang="en-CH" dirty="0"/>
              <a:t>&gt; </a:t>
            </a:r>
            <a:r>
              <a:rPr lang="en-US" dirty="0"/>
              <a:t>jar </a:t>
            </a:r>
            <a:r>
              <a:rPr lang="en-US" dirty="0" err="1"/>
              <a:t>cmf</a:t>
            </a:r>
            <a:r>
              <a:rPr lang="en-US" dirty="0"/>
              <a:t> </a:t>
            </a:r>
            <a:r>
              <a:rPr lang="en-US" dirty="0" err="1"/>
              <a:t>my_manifest</a:t>
            </a:r>
            <a:r>
              <a:rPr lang="en-US" dirty="0"/>
              <a:t> project *.class</a:t>
            </a:r>
            <a:r>
              <a:rPr lang="en-CH" dirty="0"/>
              <a:t> // </a:t>
            </a:r>
            <a:r>
              <a:rPr lang="de-CH" dirty="0"/>
              <a:t>J</a:t>
            </a:r>
            <a:r>
              <a:rPr lang="en-CH" dirty="0"/>
              <a:t>a</a:t>
            </a:r>
            <a:r>
              <a:rPr lang="de-CH" dirty="0"/>
              <a:t>r</a:t>
            </a:r>
            <a:r>
              <a:rPr lang="en-CH" dirty="0"/>
              <a:t> </a:t>
            </a:r>
            <a:r>
              <a:rPr lang="de-CH" dirty="0"/>
              <a:t>e</a:t>
            </a:r>
            <a:r>
              <a:rPr lang="en-CH" dirty="0"/>
              <a:t>r</a:t>
            </a:r>
            <a:r>
              <a:rPr lang="de-CH" dirty="0"/>
              <a:t>s</a:t>
            </a:r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l</a:t>
            </a:r>
            <a:r>
              <a:rPr lang="de-CH" dirty="0"/>
              <a:t>l</a:t>
            </a:r>
            <a:r>
              <a:rPr lang="en-CH" dirty="0"/>
              <a:t>e</a:t>
            </a:r>
            <a:r>
              <a:rPr lang="de-CH" dirty="0"/>
              <a:t>n</a:t>
            </a:r>
            <a:endParaRPr lang="en-CH" dirty="0"/>
          </a:p>
          <a:p>
            <a:r>
              <a:rPr lang="en-CH" dirty="0"/>
              <a:t>&gt; </a:t>
            </a:r>
            <a:r>
              <a:rPr lang="de-DE" altLang="de-DE" dirty="0" err="1">
                <a:latin typeface="Arial Unicode MS"/>
              </a:rPr>
              <a:t>java</a:t>
            </a:r>
            <a:r>
              <a:rPr lang="de-DE" altLang="de-DE" dirty="0">
                <a:latin typeface="Arial Unicode MS"/>
              </a:rPr>
              <a:t> -</a:t>
            </a:r>
            <a:r>
              <a:rPr lang="de-DE" altLang="de-DE" dirty="0" err="1">
                <a:latin typeface="Arial Unicode MS"/>
              </a:rPr>
              <a:t>cp</a:t>
            </a:r>
            <a:r>
              <a:rPr lang="de-DE" altLang="de-DE" dirty="0">
                <a:latin typeface="Arial Unicode MS"/>
              </a:rPr>
              <a:t> .:/</a:t>
            </a:r>
            <a:r>
              <a:rPr lang="de-DE" altLang="de-DE" dirty="0" err="1">
                <a:latin typeface="Arial Unicode MS"/>
              </a:rPr>
              <a:t>usr</a:t>
            </a:r>
            <a:r>
              <a:rPr lang="de-DE" altLang="de-DE" dirty="0">
                <a:latin typeface="Arial Unicode MS"/>
              </a:rPr>
              <a:t>/</a:t>
            </a:r>
            <a:r>
              <a:rPr lang="de-DE" altLang="de-DE" dirty="0" err="1">
                <a:latin typeface="Arial Unicode MS"/>
              </a:rPr>
              <a:t>share</a:t>
            </a:r>
            <a:r>
              <a:rPr lang="de-DE" altLang="de-DE" dirty="0">
                <a:latin typeface="Arial Unicode MS"/>
              </a:rPr>
              <a:t>/</a:t>
            </a:r>
            <a:r>
              <a:rPr lang="de-DE" altLang="de-DE" dirty="0" err="1">
                <a:latin typeface="Arial Unicode MS"/>
              </a:rPr>
              <a:t>java</a:t>
            </a:r>
            <a:r>
              <a:rPr lang="de-DE" altLang="de-DE" dirty="0">
                <a:latin typeface="Arial Unicode MS"/>
              </a:rPr>
              <a:t>/junit.jar </a:t>
            </a:r>
            <a:r>
              <a:rPr lang="de-DE" altLang="de-DE" dirty="0" err="1">
                <a:latin typeface="Arial Unicode MS"/>
              </a:rPr>
              <a:t>org.junit.runner.JUnitCore</a:t>
            </a:r>
            <a:r>
              <a:rPr lang="de-DE" altLang="de-DE" dirty="0">
                <a:latin typeface="Arial Unicode MS"/>
              </a:rPr>
              <a:t> </a:t>
            </a:r>
            <a:r>
              <a:rPr lang="en-CH" altLang="de-DE" dirty="0">
                <a:latin typeface="Arial Unicode MS"/>
              </a:rPr>
              <a:t>M</a:t>
            </a:r>
            <a:r>
              <a:rPr lang="de-CH" altLang="de-DE" dirty="0">
                <a:latin typeface="Arial Unicode MS"/>
              </a:rPr>
              <a:t>y</a:t>
            </a:r>
            <a:r>
              <a:rPr lang="en-CH" altLang="de-DE" dirty="0">
                <a:latin typeface="Arial Unicode MS"/>
              </a:rPr>
              <a:t>C</a:t>
            </a:r>
            <a:r>
              <a:rPr lang="de-CH" altLang="de-DE" dirty="0">
                <a:latin typeface="Arial Unicode MS"/>
              </a:rPr>
              <a:t>l</a:t>
            </a:r>
            <a:r>
              <a:rPr lang="en-CH" altLang="de-DE" dirty="0">
                <a:latin typeface="Arial Unicode MS"/>
              </a:rPr>
              <a:t>a</a:t>
            </a:r>
            <a:r>
              <a:rPr lang="de-CH" altLang="de-DE" dirty="0">
                <a:latin typeface="Arial Unicode MS"/>
              </a:rPr>
              <a:t>s</a:t>
            </a:r>
            <a:r>
              <a:rPr lang="en-CH" altLang="de-DE" dirty="0">
                <a:latin typeface="Arial Unicode MS"/>
              </a:rPr>
              <a:t>s</a:t>
            </a:r>
            <a:r>
              <a:rPr lang="de-CH" altLang="de-DE" dirty="0">
                <a:latin typeface="Arial Unicode MS"/>
              </a:rPr>
              <a:t>  // Tests aufrufen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Mühsam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Fehleranfällig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Lange </a:t>
            </a:r>
            <a:r>
              <a:rPr lang="en-US" i="1" dirty="0" err="1"/>
              <a:t>Buildzeiten</a:t>
            </a:r>
            <a:r>
              <a:rPr lang="en-US" i="1" dirty="0"/>
              <a:t>, da </a:t>
            </a:r>
            <a:r>
              <a:rPr lang="en-US" i="1" dirty="0" err="1"/>
              <a:t>jede</a:t>
            </a:r>
            <a:r>
              <a:rPr lang="en-US" i="1" dirty="0"/>
              <a:t> </a:t>
            </a:r>
            <a:r>
              <a:rPr lang="en-US" i="1" dirty="0" err="1"/>
              <a:t>Datei</a:t>
            </a:r>
            <a:r>
              <a:rPr lang="en-US" i="1" dirty="0"/>
              <a:t> </a:t>
            </a:r>
            <a:r>
              <a:rPr lang="en-US" i="1" dirty="0" err="1"/>
              <a:t>immer</a:t>
            </a:r>
            <a:r>
              <a:rPr lang="en-US" i="1" dirty="0"/>
              <a:t> </a:t>
            </a:r>
            <a:r>
              <a:rPr lang="en-US" i="1" dirty="0" err="1"/>
              <a:t>kompiliert</a:t>
            </a:r>
            <a:r>
              <a:rPr lang="en-US" i="1" dirty="0"/>
              <a:t> </a:t>
            </a:r>
            <a:r>
              <a:rPr lang="en-US" i="1" dirty="0" err="1"/>
              <a:t>wird</a:t>
            </a:r>
            <a:r>
              <a:rPr lang="en-US" i="1" dirty="0"/>
              <a:t>.</a:t>
            </a:r>
            <a:endParaRPr lang="en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i="1" dirty="0" err="1"/>
              <a:t>Undokumentiert</a:t>
            </a:r>
            <a:endParaRPr lang="en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8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B748-130B-4FD8-867D-1500BE7F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</a:t>
            </a:r>
            <a:r>
              <a:rPr lang="de-CH" dirty="0"/>
              <a:t>n</a:t>
            </a:r>
            <a:r>
              <a:rPr lang="en-CH" dirty="0"/>
              <a:t>s</a:t>
            </a:r>
            <a:r>
              <a:rPr lang="de-CH" dirty="0"/>
              <a:t>a</a:t>
            </a:r>
            <a:r>
              <a:rPr lang="en-CH" dirty="0"/>
              <a:t>t</a:t>
            </a:r>
            <a:r>
              <a:rPr lang="de-CH" dirty="0"/>
              <a:t>z</a:t>
            </a:r>
            <a:r>
              <a:rPr lang="en-CH" dirty="0"/>
              <a:t> 2: </a:t>
            </a:r>
            <a:r>
              <a:rPr lang="de-CH" dirty="0"/>
              <a:t>E</a:t>
            </a:r>
            <a:r>
              <a:rPr lang="en-CH" dirty="0"/>
              <a:t>c</a:t>
            </a:r>
            <a:r>
              <a:rPr lang="de-CH" dirty="0"/>
              <a:t>l</a:t>
            </a:r>
            <a:r>
              <a:rPr lang="en-CH" dirty="0"/>
              <a:t>ipse </a:t>
            </a:r>
            <a:r>
              <a:rPr lang="en-CH" dirty="0" err="1"/>
              <a:t>oder</a:t>
            </a:r>
            <a:r>
              <a:rPr lang="en-CH" dirty="0"/>
              <a:t> IntelliJ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48BE-277E-4A37-BC62-F7DE02E4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1" y="1520826"/>
            <a:ext cx="5154916" cy="4716462"/>
          </a:xfrm>
        </p:spPr>
        <p:txBody>
          <a:bodyPr/>
          <a:lstStyle/>
          <a:p>
            <a:r>
              <a:rPr lang="de-CH" dirty="0"/>
              <a:t>Moderne </a:t>
            </a:r>
            <a:r>
              <a:rPr lang="en-CH" dirty="0"/>
              <a:t>IDE’s k</a:t>
            </a:r>
            <a:r>
              <a:rPr lang="de-CH" dirty="0"/>
              <a:t>ö</a:t>
            </a:r>
            <a:r>
              <a:rPr lang="en-CH" dirty="0"/>
              <a:t>n</a:t>
            </a:r>
            <a:r>
              <a:rPr lang="de-CH" dirty="0"/>
              <a:t>n</a:t>
            </a:r>
            <a:r>
              <a:rPr lang="en-CH" dirty="0"/>
              <a:t>e</a:t>
            </a:r>
            <a:r>
              <a:rPr lang="de-CH" dirty="0"/>
              <a:t>n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 err="1"/>
              <a:t>Feststellen</a:t>
            </a:r>
            <a:r>
              <a:rPr lang="en-CH" dirty="0"/>
              <a:t> was </a:t>
            </a:r>
            <a:r>
              <a:rPr lang="en-CH" dirty="0" err="1"/>
              <a:t>kompiliert</a:t>
            </a:r>
            <a:r>
              <a:rPr lang="en-CH" dirty="0"/>
              <a:t> </a:t>
            </a:r>
            <a:r>
              <a:rPr lang="en-CH" dirty="0" err="1"/>
              <a:t>werden</a:t>
            </a:r>
            <a:r>
              <a:rPr lang="en-CH" dirty="0"/>
              <a:t> muss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 err="1"/>
              <a:t>Bibliotheken</a:t>
            </a:r>
            <a:r>
              <a:rPr lang="en-CH" dirty="0"/>
              <a:t> </a:t>
            </a:r>
            <a:r>
              <a:rPr lang="en-CH" dirty="0" err="1"/>
              <a:t>verwalten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J</a:t>
            </a:r>
            <a:r>
              <a:rPr lang="de-CH" dirty="0"/>
              <a:t>a</a:t>
            </a:r>
            <a:r>
              <a:rPr lang="en-CH" dirty="0"/>
              <a:t>r</a:t>
            </a:r>
            <a:r>
              <a:rPr lang="de-CH" dirty="0"/>
              <a:t>s</a:t>
            </a:r>
            <a:r>
              <a:rPr lang="en-CH" dirty="0"/>
              <a:t> </a:t>
            </a:r>
            <a:r>
              <a:rPr lang="de-CH" dirty="0"/>
              <a:t>u</a:t>
            </a:r>
            <a:r>
              <a:rPr lang="en-CH" dirty="0"/>
              <a:t>n</a:t>
            </a:r>
            <a:r>
              <a:rPr lang="de-CH" dirty="0"/>
              <a:t>d</a:t>
            </a:r>
            <a:r>
              <a:rPr lang="en-CH" dirty="0"/>
              <a:t> </a:t>
            </a:r>
            <a:r>
              <a:rPr lang="de-CH" dirty="0"/>
              <a:t>P</a:t>
            </a:r>
            <a:r>
              <a:rPr lang="en-CH" dirty="0"/>
              <a:t>r</a:t>
            </a:r>
            <a:r>
              <a:rPr lang="de-CH" dirty="0"/>
              <a:t>o</a:t>
            </a:r>
            <a:r>
              <a:rPr lang="en-CH" dirty="0"/>
              <a:t>g</a:t>
            </a:r>
            <a:r>
              <a:rPr lang="de-CH" dirty="0"/>
              <a:t>r</a:t>
            </a:r>
            <a:r>
              <a:rPr lang="en-CH" dirty="0"/>
              <a:t>a</a:t>
            </a:r>
            <a:r>
              <a:rPr lang="de-CH" dirty="0"/>
              <a:t>m</a:t>
            </a:r>
            <a:r>
              <a:rPr lang="en-CH" dirty="0"/>
              <a:t>m</a:t>
            </a:r>
            <a:r>
              <a:rPr lang="de-CH" dirty="0"/>
              <a:t>e</a:t>
            </a:r>
            <a:r>
              <a:rPr lang="en-CH" dirty="0"/>
              <a:t>r </a:t>
            </a:r>
            <a:r>
              <a:rPr lang="de-CH" dirty="0"/>
              <a:t>e</a:t>
            </a:r>
            <a:r>
              <a:rPr lang="en-CH" dirty="0"/>
              <a:t>r</a:t>
            </a:r>
            <a:r>
              <a:rPr lang="de-CH" dirty="0"/>
              <a:t>s</a:t>
            </a:r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l</a:t>
            </a:r>
            <a:r>
              <a:rPr lang="de-CH" dirty="0"/>
              <a:t>l</a:t>
            </a:r>
            <a:r>
              <a:rPr lang="en-CH" dirty="0"/>
              <a:t>e</a:t>
            </a:r>
            <a:r>
              <a:rPr lang="de-CH" dirty="0"/>
              <a:t>n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Tests </a:t>
            </a:r>
            <a:r>
              <a:rPr lang="en-CH" dirty="0" err="1"/>
              <a:t>ausführen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r>
              <a:rPr lang="en-CH" i="1" dirty="0" err="1"/>
              <a:t>Nachteile</a:t>
            </a:r>
            <a:r>
              <a:rPr lang="en-CH" i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i="1" dirty="0" err="1"/>
              <a:t>Schwerfällig</a:t>
            </a:r>
            <a:endParaRPr lang="en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i="1" dirty="0"/>
              <a:t>IDE muss </a:t>
            </a:r>
            <a:r>
              <a:rPr lang="en-CH" i="1" dirty="0" err="1"/>
              <a:t>installiert</a:t>
            </a:r>
            <a:r>
              <a:rPr lang="en-CH" i="1" dirty="0"/>
              <a:t> / </a:t>
            </a:r>
            <a:r>
              <a:rPr lang="de-CH" i="1" dirty="0"/>
              <a:t>k</a:t>
            </a:r>
            <a:r>
              <a:rPr lang="en-CH" i="1" dirty="0"/>
              <a:t>o</a:t>
            </a:r>
            <a:r>
              <a:rPr lang="de-CH" i="1" dirty="0"/>
              <a:t>n</a:t>
            </a:r>
            <a:r>
              <a:rPr lang="en-CH" i="1" dirty="0"/>
              <a:t>f</a:t>
            </a:r>
            <a:r>
              <a:rPr lang="de-CH" i="1" dirty="0"/>
              <a:t>i</a:t>
            </a:r>
            <a:r>
              <a:rPr lang="en-CH" i="1" dirty="0"/>
              <a:t>g</a:t>
            </a:r>
            <a:r>
              <a:rPr lang="de-CH" i="1" dirty="0"/>
              <a:t>u</a:t>
            </a:r>
            <a:r>
              <a:rPr lang="en-CH" i="1" dirty="0"/>
              <a:t>r</a:t>
            </a:r>
            <a:r>
              <a:rPr lang="de-CH" i="1" dirty="0"/>
              <a:t>i</a:t>
            </a:r>
            <a:r>
              <a:rPr lang="en-CH" i="1" dirty="0"/>
              <a:t>e</a:t>
            </a:r>
            <a:r>
              <a:rPr lang="de-CH" i="1" dirty="0"/>
              <a:t>r</a:t>
            </a:r>
            <a:r>
              <a:rPr lang="en-CH" i="1" dirty="0"/>
              <a:t>t </a:t>
            </a:r>
            <a:r>
              <a:rPr lang="en-CH" i="1" dirty="0" err="1"/>
              <a:t>werden</a:t>
            </a:r>
            <a:endParaRPr lang="en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i="1" dirty="0" err="1"/>
              <a:t>Schlechte</a:t>
            </a:r>
            <a:r>
              <a:rPr lang="en-CH" i="1" dirty="0"/>
              <a:t> </a:t>
            </a:r>
            <a:r>
              <a:rPr lang="de-CH" i="1" dirty="0"/>
              <a:t>A</a:t>
            </a:r>
            <a:r>
              <a:rPr lang="en-CH" i="1" dirty="0" err="1"/>
              <a:t>npassbarkeit</a:t>
            </a:r>
            <a:endParaRPr lang="en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i="1" dirty="0" err="1"/>
              <a:t>Kann</a:t>
            </a:r>
            <a:r>
              <a:rPr lang="en-CH" i="1" dirty="0"/>
              <a:t> </a:t>
            </a:r>
            <a:r>
              <a:rPr lang="en-CH" i="1" dirty="0" err="1"/>
              <a:t>nicht</a:t>
            </a:r>
            <a:r>
              <a:rPr lang="en-CH" i="1" dirty="0"/>
              <a:t> </a:t>
            </a:r>
            <a:r>
              <a:rPr lang="de-CH" i="1" dirty="0"/>
              <a:t>a</a:t>
            </a:r>
            <a:r>
              <a:rPr lang="en-CH" i="1" dirty="0"/>
              <a:t>u</a:t>
            </a:r>
            <a:r>
              <a:rPr lang="de-CH" i="1" dirty="0"/>
              <a:t>f</a:t>
            </a:r>
            <a:r>
              <a:rPr lang="en-CH" i="1" dirty="0"/>
              <a:t> Se</a:t>
            </a:r>
            <a:r>
              <a:rPr lang="de-CH" i="1" dirty="0"/>
              <a:t>r</a:t>
            </a:r>
            <a:r>
              <a:rPr lang="en-CH" i="1" dirty="0"/>
              <a:t>v</a:t>
            </a:r>
            <a:r>
              <a:rPr lang="de-CH" i="1" dirty="0"/>
              <a:t>e</a:t>
            </a:r>
            <a:r>
              <a:rPr lang="en-CH" i="1" dirty="0"/>
              <a:t>r </a:t>
            </a:r>
            <a:r>
              <a:rPr lang="en-CH" i="1" dirty="0" err="1"/>
              <a:t>ausgeführt</a:t>
            </a:r>
            <a:r>
              <a:rPr lang="en-CH" i="1" dirty="0"/>
              <a:t> </a:t>
            </a:r>
            <a:r>
              <a:rPr lang="en-CH" i="1" dirty="0" err="1"/>
              <a:t>werden</a:t>
            </a:r>
            <a:endParaRPr lang="en-CH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9E4F4-97EC-4EEC-8CAE-B780199F7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16" y="1520826"/>
            <a:ext cx="5885084" cy="481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4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8545-A103-4D76-A8DC-27EFEAAC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Lösung</a:t>
            </a:r>
            <a:r>
              <a:rPr lang="en-CH" dirty="0"/>
              <a:t> 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02B52-6455-4BAD-8C7A-FEC7A7BD2D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H" b="1" dirty="0"/>
              <a:t>B</a:t>
            </a:r>
            <a:r>
              <a:rPr lang="de-CH" b="1" dirty="0"/>
              <a:t>u</a:t>
            </a:r>
            <a:r>
              <a:rPr lang="en-CH" b="1" dirty="0" err="1"/>
              <a:t>i</a:t>
            </a:r>
            <a:r>
              <a:rPr lang="de-CH" b="1" dirty="0"/>
              <a:t>l</a:t>
            </a:r>
            <a:r>
              <a:rPr lang="en-CH" b="1" dirty="0"/>
              <a:t>d </a:t>
            </a:r>
            <a:r>
              <a:rPr lang="de-CH" b="1" dirty="0"/>
              <a:t>a</a:t>
            </a:r>
            <a:r>
              <a:rPr lang="en-CH" b="1" dirty="0"/>
              <a:t>u</a:t>
            </a:r>
            <a:r>
              <a:rPr lang="de-CH" b="1" dirty="0"/>
              <a:t>t</a:t>
            </a:r>
            <a:r>
              <a:rPr lang="en-CH" b="1" dirty="0"/>
              <a:t>o</a:t>
            </a:r>
            <a:r>
              <a:rPr lang="de-CH" b="1" dirty="0"/>
              <a:t>m</a:t>
            </a:r>
            <a:r>
              <a:rPr lang="en-CH" b="1" dirty="0"/>
              <a:t>a</a:t>
            </a:r>
            <a:r>
              <a:rPr lang="de-CH" b="1" dirty="0"/>
              <a:t>t</a:t>
            </a:r>
            <a:r>
              <a:rPr lang="en-CH" b="1" dirty="0" err="1"/>
              <a:t>i</a:t>
            </a:r>
            <a:r>
              <a:rPr lang="de-CH" b="1" dirty="0"/>
              <a:t>o</a:t>
            </a:r>
            <a:r>
              <a:rPr lang="en-CH" b="1" dirty="0"/>
              <a:t>n s</a:t>
            </a:r>
            <a:r>
              <a:rPr lang="de-CH" b="1" dirty="0"/>
              <a:t>y</a:t>
            </a:r>
            <a:r>
              <a:rPr lang="en-CH" b="1" dirty="0"/>
              <a:t>s</a:t>
            </a:r>
            <a:r>
              <a:rPr lang="de-CH" b="1" dirty="0"/>
              <a:t>t</a:t>
            </a:r>
            <a:r>
              <a:rPr lang="en-CH" b="1" dirty="0"/>
              <a:t>e</a:t>
            </a:r>
            <a:r>
              <a:rPr lang="de-CH" b="1" dirty="0"/>
              <a:t>m</a:t>
            </a:r>
            <a:r>
              <a:rPr lang="en-CH" b="1" dirty="0"/>
              <a:t>s</a:t>
            </a:r>
          </a:p>
          <a:p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E</a:t>
            </a:r>
            <a:r>
              <a:rPr lang="en-CH" dirty="0"/>
              <a:t>r</a:t>
            </a:r>
            <a:r>
              <a:rPr lang="de-CH" dirty="0"/>
              <a:t>l</a:t>
            </a:r>
            <a:r>
              <a:rPr lang="en-CH" dirty="0"/>
              <a:t>a</a:t>
            </a:r>
            <a:r>
              <a:rPr lang="de-CH" dirty="0"/>
              <a:t>u</a:t>
            </a:r>
            <a:r>
              <a:rPr lang="en-CH" dirty="0"/>
              <a:t>b</a:t>
            </a:r>
            <a:r>
              <a:rPr lang="de-CH" dirty="0"/>
              <a:t>t</a:t>
            </a:r>
            <a:r>
              <a:rPr lang="en-CH" dirty="0"/>
              <a:t> </a:t>
            </a:r>
            <a:r>
              <a:rPr lang="de-CH" dirty="0"/>
              <a:t>d</a:t>
            </a:r>
            <a:r>
              <a:rPr lang="en-CH" dirty="0"/>
              <a:t>a</a:t>
            </a:r>
            <a:r>
              <a:rPr lang="de-CH" dirty="0"/>
              <a:t>s</a:t>
            </a:r>
            <a:r>
              <a:rPr lang="en-CH" dirty="0"/>
              <a:t> </a:t>
            </a:r>
            <a:r>
              <a:rPr lang="de-CH" dirty="0"/>
              <a:t>A</a:t>
            </a:r>
            <a:r>
              <a:rPr lang="en-CH" dirty="0"/>
              <a:t>u</a:t>
            </a:r>
            <a:r>
              <a:rPr lang="de-CH" dirty="0"/>
              <a:t>t</a:t>
            </a:r>
            <a:r>
              <a:rPr lang="en-CH" dirty="0"/>
              <a:t>o</a:t>
            </a:r>
            <a:r>
              <a:rPr lang="de-CH" dirty="0"/>
              <a:t>m</a:t>
            </a:r>
            <a:r>
              <a:rPr lang="en-CH" dirty="0"/>
              <a:t>a</a:t>
            </a:r>
            <a:r>
              <a:rPr lang="de-CH" dirty="0"/>
              <a:t>t</a:t>
            </a:r>
            <a:r>
              <a:rPr lang="en-CH" dirty="0" err="1"/>
              <a:t>i</a:t>
            </a:r>
            <a:r>
              <a:rPr lang="de-CH" dirty="0"/>
              <a:t>s</a:t>
            </a:r>
            <a:r>
              <a:rPr lang="en-CH" dirty="0" err="1"/>
              <a:t>i</a:t>
            </a:r>
            <a:r>
              <a:rPr lang="de-CH" dirty="0"/>
              <a:t>e</a:t>
            </a:r>
            <a:r>
              <a:rPr lang="en-CH" dirty="0"/>
              <a:t>r</a:t>
            </a:r>
            <a:r>
              <a:rPr lang="de-CH" dirty="0"/>
              <a:t>e</a:t>
            </a:r>
            <a:r>
              <a:rPr lang="en-CH" dirty="0"/>
              <a:t>n </a:t>
            </a:r>
            <a:r>
              <a:rPr lang="de-CH" dirty="0"/>
              <a:t>v</a:t>
            </a:r>
            <a:r>
              <a:rPr lang="en-CH" dirty="0"/>
              <a:t>o</a:t>
            </a:r>
            <a:r>
              <a:rPr lang="de-CH" dirty="0"/>
              <a:t>n</a:t>
            </a:r>
            <a:r>
              <a:rPr lang="en-CH" dirty="0"/>
              <a:t> </a:t>
            </a:r>
            <a:r>
              <a:rPr lang="de-CH" dirty="0"/>
              <a:t>B</a:t>
            </a:r>
            <a:r>
              <a:rPr lang="en-CH" dirty="0"/>
              <a:t>u</a:t>
            </a:r>
            <a:r>
              <a:rPr lang="de-CH" dirty="0"/>
              <a:t>i</a:t>
            </a:r>
            <a:r>
              <a:rPr lang="en-CH" dirty="0"/>
              <a:t>l</a:t>
            </a:r>
            <a:r>
              <a:rPr lang="de-CH" dirty="0"/>
              <a:t>d</a:t>
            </a:r>
            <a:r>
              <a:rPr lang="en-CH" dirty="0"/>
              <a:t> </a:t>
            </a:r>
            <a:r>
              <a:rPr lang="de-CH" dirty="0"/>
              <a:t>T</a:t>
            </a:r>
            <a:r>
              <a:rPr lang="en-CH" dirty="0"/>
              <a:t>a</a:t>
            </a:r>
            <a:r>
              <a:rPr lang="de-CH" dirty="0"/>
              <a:t>s</a:t>
            </a:r>
            <a:r>
              <a:rPr lang="en-CH" dirty="0"/>
              <a:t>k</a:t>
            </a:r>
            <a:r>
              <a:rPr lang="de-CH" dirty="0"/>
              <a:t>s</a:t>
            </a:r>
            <a:r>
              <a:rPr lang="en-CH" dirty="0"/>
              <a:t> </a:t>
            </a:r>
            <a:r>
              <a:rPr lang="de-CH" dirty="0"/>
              <a:t>v</a:t>
            </a:r>
            <a:r>
              <a:rPr lang="en-CH" dirty="0" err="1"/>
              <a:t>i</a:t>
            </a:r>
            <a:r>
              <a:rPr lang="de-CH" dirty="0"/>
              <a:t>a</a:t>
            </a:r>
            <a:r>
              <a:rPr lang="en-CH" dirty="0"/>
              <a:t> </a:t>
            </a:r>
            <a:r>
              <a:rPr lang="de-CH" dirty="0"/>
              <a:t>S</a:t>
            </a:r>
            <a:r>
              <a:rPr lang="en-CH" dirty="0"/>
              <a:t>c</a:t>
            </a:r>
            <a:r>
              <a:rPr lang="de-CH" dirty="0"/>
              <a:t>r</a:t>
            </a:r>
            <a:r>
              <a:rPr lang="en-CH" dirty="0" err="1"/>
              <a:t>i</a:t>
            </a:r>
            <a:r>
              <a:rPr lang="de-CH" dirty="0"/>
              <a:t>p</a:t>
            </a:r>
            <a:r>
              <a:rPr lang="en-CH" dirty="0"/>
              <a:t>t</a:t>
            </a:r>
            <a:r>
              <a:rPr lang="de-CH" dirty="0"/>
              <a:t>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4B927-1139-4E32-9820-7DAD47FFA9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H" b="1" dirty="0"/>
              <a:t>D</a:t>
            </a:r>
            <a:r>
              <a:rPr lang="de-CH" b="1" dirty="0"/>
              <a:t>e</a:t>
            </a:r>
            <a:r>
              <a:rPr lang="en-CH" b="1" dirty="0"/>
              <a:t>p</a:t>
            </a:r>
            <a:r>
              <a:rPr lang="de-CH" b="1" dirty="0"/>
              <a:t>e</a:t>
            </a:r>
            <a:r>
              <a:rPr lang="en-CH" b="1" dirty="0"/>
              <a:t>n</a:t>
            </a:r>
            <a:r>
              <a:rPr lang="de-CH" b="1" dirty="0"/>
              <a:t>d</a:t>
            </a:r>
            <a:r>
              <a:rPr lang="en-CH" b="1" dirty="0"/>
              <a:t>e</a:t>
            </a:r>
            <a:r>
              <a:rPr lang="de-CH" b="1" dirty="0"/>
              <a:t>n</a:t>
            </a:r>
            <a:r>
              <a:rPr lang="en-CH" b="1" dirty="0"/>
              <a:t>c</a:t>
            </a:r>
            <a:r>
              <a:rPr lang="de-CH" b="1" dirty="0"/>
              <a:t>y</a:t>
            </a:r>
            <a:r>
              <a:rPr lang="en-CH" b="1" dirty="0"/>
              <a:t> </a:t>
            </a:r>
            <a:r>
              <a:rPr lang="de-CH" b="1" dirty="0"/>
              <a:t>m</a:t>
            </a:r>
            <a:r>
              <a:rPr lang="en-CH" b="1" dirty="0"/>
              <a:t>a</a:t>
            </a:r>
            <a:r>
              <a:rPr lang="de-CH" b="1" dirty="0"/>
              <a:t>n</a:t>
            </a:r>
            <a:r>
              <a:rPr lang="en-CH" b="1" dirty="0"/>
              <a:t>a</a:t>
            </a:r>
            <a:r>
              <a:rPr lang="de-CH" b="1" dirty="0"/>
              <a:t>g</a:t>
            </a:r>
            <a:r>
              <a:rPr lang="en-CH" b="1" dirty="0"/>
              <a:t>e</a:t>
            </a:r>
            <a:r>
              <a:rPr lang="de-CH" b="1" dirty="0"/>
              <a:t>m</a:t>
            </a:r>
            <a:r>
              <a:rPr lang="en-CH" b="1" dirty="0"/>
              <a:t>e</a:t>
            </a:r>
            <a:r>
              <a:rPr lang="de-CH" b="1" dirty="0"/>
              <a:t>n</a:t>
            </a:r>
            <a:r>
              <a:rPr lang="en-CH" b="1" dirty="0"/>
              <a:t>t </a:t>
            </a:r>
            <a:r>
              <a:rPr lang="de-CH" b="1" dirty="0"/>
              <a:t>s</a:t>
            </a:r>
            <a:r>
              <a:rPr lang="en-CH" b="1" dirty="0" err="1"/>
              <a:t>ystems</a:t>
            </a:r>
            <a:endParaRPr lang="en-CH" b="1" dirty="0"/>
          </a:p>
          <a:p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 err="1"/>
              <a:t>Erledigt</a:t>
            </a:r>
            <a:r>
              <a:rPr lang="en-CH" dirty="0"/>
              <a:t> das Management von </a:t>
            </a:r>
            <a:r>
              <a:rPr lang="de-CH" dirty="0"/>
              <a:t>B</a:t>
            </a:r>
            <a:r>
              <a:rPr lang="en-CH" dirty="0" err="1"/>
              <a:t>i</a:t>
            </a:r>
            <a:r>
              <a:rPr lang="de-CH" dirty="0"/>
              <a:t>b</a:t>
            </a:r>
            <a:r>
              <a:rPr lang="en-CH" dirty="0"/>
              <a:t>l</a:t>
            </a:r>
            <a:r>
              <a:rPr lang="de-CH" dirty="0"/>
              <a:t>i</a:t>
            </a:r>
            <a:r>
              <a:rPr lang="en-CH" dirty="0"/>
              <a:t>o</a:t>
            </a:r>
            <a:r>
              <a:rPr lang="de-CH" dirty="0"/>
              <a:t>t</a:t>
            </a:r>
            <a:r>
              <a:rPr lang="en-CH" dirty="0"/>
              <a:t>h</a:t>
            </a:r>
            <a:r>
              <a:rPr lang="de-CH" dirty="0"/>
              <a:t>e</a:t>
            </a:r>
            <a:r>
              <a:rPr lang="en-CH" dirty="0"/>
              <a:t>k</a:t>
            </a:r>
            <a:r>
              <a:rPr lang="de-CH" dirty="0"/>
              <a:t>e</a:t>
            </a:r>
            <a:r>
              <a:rPr lang="en-CH" dirty="0"/>
              <a:t>n</a:t>
            </a:r>
            <a:endParaRPr lang="de-CH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8859D1F-0490-4586-BA59-1368DECB9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2" y="1540016"/>
            <a:ext cx="2058338" cy="20583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346C96F-E661-4E22-B435-508FF4B75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9344"/>
            <a:ext cx="3115056" cy="21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9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9921-CA19-42B0-901D-1862AD4B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</a:t>
            </a:r>
            <a:r>
              <a:rPr lang="de-CH" dirty="0"/>
              <a:t>u</a:t>
            </a:r>
            <a:r>
              <a:rPr lang="en-CH" dirty="0" err="1"/>
              <a:t>i</a:t>
            </a:r>
            <a:r>
              <a:rPr lang="de-CH" dirty="0"/>
              <a:t>l</a:t>
            </a:r>
            <a:r>
              <a:rPr lang="en-CH" dirty="0"/>
              <a:t>d </a:t>
            </a:r>
            <a:r>
              <a:rPr lang="de-CH" dirty="0"/>
              <a:t>a</a:t>
            </a:r>
            <a:r>
              <a:rPr lang="en-CH" dirty="0"/>
              <a:t>n</a:t>
            </a:r>
            <a:r>
              <a:rPr lang="de-CH" dirty="0"/>
              <a:t>d</a:t>
            </a:r>
            <a:r>
              <a:rPr lang="en-CH" dirty="0"/>
              <a:t> </a:t>
            </a:r>
            <a:r>
              <a:rPr lang="de-CH" dirty="0"/>
              <a:t>d</a:t>
            </a:r>
            <a:r>
              <a:rPr lang="en-CH" dirty="0"/>
              <a:t>e</a:t>
            </a:r>
            <a:r>
              <a:rPr lang="de-CH" dirty="0"/>
              <a:t>p</a:t>
            </a:r>
            <a:r>
              <a:rPr lang="en-CH" dirty="0"/>
              <a:t>e</a:t>
            </a:r>
            <a:r>
              <a:rPr lang="de-CH" dirty="0"/>
              <a:t>n</a:t>
            </a:r>
            <a:r>
              <a:rPr lang="en-CH" dirty="0"/>
              <a:t>d</a:t>
            </a:r>
            <a:r>
              <a:rPr lang="de-CH" dirty="0"/>
              <a:t>e</a:t>
            </a:r>
            <a:r>
              <a:rPr lang="en-CH" dirty="0"/>
              <a:t>n</a:t>
            </a:r>
            <a:r>
              <a:rPr lang="de-CH" dirty="0"/>
              <a:t>c</a:t>
            </a:r>
            <a:r>
              <a:rPr lang="en-CH" dirty="0"/>
              <a:t>y </a:t>
            </a:r>
            <a:r>
              <a:rPr lang="de-CH" dirty="0"/>
              <a:t>m</a:t>
            </a:r>
            <a:r>
              <a:rPr lang="en-CH" dirty="0"/>
              <a:t>a</a:t>
            </a:r>
            <a:r>
              <a:rPr lang="de-CH" dirty="0"/>
              <a:t>n</a:t>
            </a:r>
            <a:r>
              <a:rPr lang="en-CH" dirty="0"/>
              <a:t>a</a:t>
            </a:r>
            <a:r>
              <a:rPr lang="de-CH" dirty="0"/>
              <a:t>g</a:t>
            </a:r>
            <a:r>
              <a:rPr lang="en-CH" dirty="0"/>
              <a:t>e</a:t>
            </a:r>
            <a:r>
              <a:rPr lang="de-CH" dirty="0"/>
              <a:t>m</a:t>
            </a:r>
            <a:r>
              <a:rPr lang="en-CH" dirty="0"/>
              <a:t>e</a:t>
            </a:r>
            <a:r>
              <a:rPr lang="de-CH" dirty="0"/>
              <a:t>n</a:t>
            </a:r>
            <a:r>
              <a:rPr lang="en-CH" dirty="0"/>
              <a:t>t </a:t>
            </a:r>
            <a:r>
              <a:rPr lang="en-CH" dirty="0" err="1"/>
              <a:t>Systeme</a:t>
            </a:r>
            <a:endParaRPr lang="de-CH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59F7E5-89F4-4598-A8AC-FBF03AFFDD69}"/>
              </a:ext>
            </a:extLst>
          </p:cNvPr>
          <p:cNvCxnSpPr/>
          <p:nvPr/>
        </p:nvCxnSpPr>
        <p:spPr>
          <a:xfrm>
            <a:off x="762000" y="4114800"/>
            <a:ext cx="10363200" cy="6096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B2E46E-59A7-4C79-A27C-C35AFB1997A0}"/>
              </a:ext>
            </a:extLst>
          </p:cNvPr>
          <p:cNvSpPr txBox="1"/>
          <p:nvPr/>
        </p:nvSpPr>
        <p:spPr>
          <a:xfrm>
            <a:off x="621792" y="4267200"/>
            <a:ext cx="640080" cy="1280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/>
              <a:t>1977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111C08-EFBE-470C-9D98-C74B8616B5A3}"/>
              </a:ext>
            </a:extLst>
          </p:cNvPr>
          <p:cNvSpPr txBox="1"/>
          <p:nvPr/>
        </p:nvSpPr>
        <p:spPr>
          <a:xfrm>
            <a:off x="8199120" y="4267200"/>
            <a:ext cx="640080" cy="1280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/>
              <a:t>2010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B862F-62AC-4D4D-A818-D5CDFF8DBD85}"/>
              </a:ext>
            </a:extLst>
          </p:cNvPr>
          <p:cNvSpPr txBox="1"/>
          <p:nvPr/>
        </p:nvSpPr>
        <p:spPr>
          <a:xfrm>
            <a:off x="10430256" y="4267200"/>
            <a:ext cx="640080" cy="1280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/>
              <a:t>2018</a:t>
            </a:r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45FC5103-D3AF-416A-86CA-394876E38370}"/>
              </a:ext>
            </a:extLst>
          </p:cNvPr>
          <p:cNvSpPr/>
          <p:nvPr/>
        </p:nvSpPr>
        <p:spPr>
          <a:xfrm>
            <a:off x="1804416" y="3371088"/>
            <a:ext cx="1481328" cy="542544"/>
          </a:xfrm>
          <a:prstGeom prst="accentBorderCallout1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Make</a:t>
            </a:r>
            <a:r>
              <a:rPr lang="de-CH" sz="1200" dirty="0"/>
              <a:t> </a:t>
            </a:r>
          </a:p>
          <a:p>
            <a:pPr algn="ctr"/>
            <a:r>
              <a:rPr lang="de-CH" sz="1200" dirty="0"/>
              <a:t>(erstes </a:t>
            </a:r>
            <a:r>
              <a:rPr lang="de-CH" sz="1200" dirty="0" err="1"/>
              <a:t>Buildtool</a:t>
            </a:r>
            <a:r>
              <a:rPr lang="de-CH" sz="1200" dirty="0"/>
              <a:t>)</a:t>
            </a:r>
          </a:p>
        </p:txBody>
      </p:sp>
      <p:sp>
        <p:nvSpPr>
          <p:cNvPr id="11" name="Callout: Line with Border and Accent Bar 10">
            <a:extLst>
              <a:ext uri="{FF2B5EF4-FFF2-40B4-BE49-F238E27FC236}">
                <a16:creationId xmlns:a16="http://schemas.microsoft.com/office/drawing/2014/main" id="{B91F4340-1CB9-4438-A472-94AA1D9960D5}"/>
              </a:ext>
            </a:extLst>
          </p:cNvPr>
          <p:cNvSpPr/>
          <p:nvPr/>
        </p:nvSpPr>
        <p:spPr>
          <a:xfrm>
            <a:off x="3511296" y="4832694"/>
            <a:ext cx="1481328" cy="542544"/>
          </a:xfrm>
          <a:prstGeom prst="accentBorderCallout1">
            <a:avLst>
              <a:gd name="adj1" fmla="val 18750"/>
              <a:gd name="adj2" fmla="val -8333"/>
              <a:gd name="adj3" fmla="val -67316"/>
              <a:gd name="adj4" fmla="val -41981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JDK 1.0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CF37E-0C60-4625-AE5E-A3A1DF3FA706}"/>
              </a:ext>
            </a:extLst>
          </p:cNvPr>
          <p:cNvSpPr txBox="1"/>
          <p:nvPr/>
        </p:nvSpPr>
        <p:spPr>
          <a:xfrm>
            <a:off x="3874008" y="4267200"/>
            <a:ext cx="640080" cy="1280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dirty="0"/>
              <a:t>2000</a:t>
            </a:r>
          </a:p>
        </p:txBody>
      </p:sp>
      <p:sp>
        <p:nvSpPr>
          <p:cNvPr id="15" name="Callout: Line with Border and Accent Bar 14">
            <a:extLst>
              <a:ext uri="{FF2B5EF4-FFF2-40B4-BE49-F238E27FC236}">
                <a16:creationId xmlns:a16="http://schemas.microsoft.com/office/drawing/2014/main" id="{8FC0BAF8-0051-42A9-8966-3778C54A2809}"/>
              </a:ext>
            </a:extLst>
          </p:cNvPr>
          <p:cNvSpPr/>
          <p:nvPr/>
        </p:nvSpPr>
        <p:spPr>
          <a:xfrm>
            <a:off x="4864269" y="3429000"/>
            <a:ext cx="1481328" cy="542544"/>
          </a:xfrm>
          <a:prstGeom prst="accentBorderCallout1">
            <a:avLst>
              <a:gd name="adj1" fmla="val 18750"/>
              <a:gd name="adj2" fmla="val -8333"/>
              <a:gd name="adj3" fmla="val 94152"/>
              <a:gd name="adj4" fmla="val -4471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Apache </a:t>
            </a:r>
            <a:r>
              <a:rPr lang="de-CH" sz="1200" dirty="0" err="1"/>
              <a:t>Tomcat</a:t>
            </a:r>
            <a:r>
              <a:rPr lang="de-CH" sz="1200" dirty="0"/>
              <a:t> release</a:t>
            </a:r>
          </a:p>
        </p:txBody>
      </p:sp>
      <p:sp>
        <p:nvSpPr>
          <p:cNvPr id="16" name="Callout: Line with Border and Accent Bar 15">
            <a:extLst>
              <a:ext uri="{FF2B5EF4-FFF2-40B4-BE49-F238E27FC236}">
                <a16:creationId xmlns:a16="http://schemas.microsoft.com/office/drawing/2014/main" id="{4198CA21-9F97-405E-BEA2-4EA428135C60}"/>
              </a:ext>
            </a:extLst>
          </p:cNvPr>
          <p:cNvSpPr/>
          <p:nvPr/>
        </p:nvSpPr>
        <p:spPr>
          <a:xfrm>
            <a:off x="5894834" y="4808310"/>
            <a:ext cx="1481328" cy="542544"/>
          </a:xfrm>
          <a:prstGeom prst="accentBorderCallout1">
            <a:avLst>
              <a:gd name="adj1" fmla="val 18750"/>
              <a:gd name="adj2" fmla="val -8333"/>
              <a:gd name="adj3" fmla="val -67316"/>
              <a:gd name="adj4" fmla="val -7085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Apache </a:t>
            </a:r>
            <a:r>
              <a:rPr lang="de-CH" sz="1200" dirty="0" err="1"/>
              <a:t>Ant</a:t>
            </a:r>
            <a:endParaRPr lang="de-CH" sz="1200" dirty="0"/>
          </a:p>
        </p:txBody>
      </p:sp>
      <p:sp>
        <p:nvSpPr>
          <p:cNvPr id="17" name="Callout: Line with Border and Accent Bar 16">
            <a:extLst>
              <a:ext uri="{FF2B5EF4-FFF2-40B4-BE49-F238E27FC236}">
                <a16:creationId xmlns:a16="http://schemas.microsoft.com/office/drawing/2014/main" id="{5CE505A2-5BF4-4901-B1FB-30444FCD2876}"/>
              </a:ext>
            </a:extLst>
          </p:cNvPr>
          <p:cNvSpPr/>
          <p:nvPr/>
        </p:nvSpPr>
        <p:spPr>
          <a:xfrm>
            <a:off x="7158059" y="3422904"/>
            <a:ext cx="1481328" cy="542544"/>
          </a:xfrm>
          <a:prstGeom prst="accentBorderCallout1">
            <a:avLst>
              <a:gd name="adj1" fmla="val 18750"/>
              <a:gd name="adj2" fmla="val -8333"/>
              <a:gd name="adj3" fmla="val 129241"/>
              <a:gd name="adj4" fmla="val -13503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Maven</a:t>
            </a:r>
          </a:p>
        </p:txBody>
      </p:sp>
      <p:sp>
        <p:nvSpPr>
          <p:cNvPr id="18" name="Callout: Line with Border and Accent Bar 17">
            <a:extLst>
              <a:ext uri="{FF2B5EF4-FFF2-40B4-BE49-F238E27FC236}">
                <a16:creationId xmlns:a16="http://schemas.microsoft.com/office/drawing/2014/main" id="{2FA56C1F-B3E0-402F-88AF-8F98C2968484}"/>
              </a:ext>
            </a:extLst>
          </p:cNvPr>
          <p:cNvSpPr/>
          <p:nvPr/>
        </p:nvSpPr>
        <p:spPr>
          <a:xfrm>
            <a:off x="8199120" y="4820502"/>
            <a:ext cx="1481328" cy="542544"/>
          </a:xfrm>
          <a:prstGeom prst="accentBorderCallout1">
            <a:avLst>
              <a:gd name="adj1" fmla="val 18750"/>
              <a:gd name="adj2" fmla="val -8333"/>
              <a:gd name="adj3" fmla="val -81078"/>
              <a:gd name="adj4" fmla="val -1210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Ivy</a:t>
            </a:r>
          </a:p>
        </p:txBody>
      </p:sp>
      <p:sp>
        <p:nvSpPr>
          <p:cNvPr id="19" name="Callout: Line with Border and Accent Bar 18">
            <a:extLst>
              <a:ext uri="{FF2B5EF4-FFF2-40B4-BE49-F238E27FC236}">
                <a16:creationId xmlns:a16="http://schemas.microsoft.com/office/drawing/2014/main" id="{75D85F1B-055D-4A73-8FAA-76AB906DDCD5}"/>
              </a:ext>
            </a:extLst>
          </p:cNvPr>
          <p:cNvSpPr/>
          <p:nvPr/>
        </p:nvSpPr>
        <p:spPr>
          <a:xfrm>
            <a:off x="10067544" y="3420573"/>
            <a:ext cx="1481328" cy="542544"/>
          </a:xfrm>
          <a:prstGeom prst="accentBorderCallout1">
            <a:avLst>
              <a:gd name="adj1" fmla="val 18750"/>
              <a:gd name="adj2" fmla="val -8333"/>
              <a:gd name="adj3" fmla="val 129745"/>
              <a:gd name="adj4" fmla="val -9547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Gradle</a:t>
            </a:r>
            <a:endParaRPr lang="de-CH" sz="1200" dirty="0"/>
          </a:p>
        </p:txBody>
      </p:sp>
      <p:sp>
        <p:nvSpPr>
          <p:cNvPr id="20" name="Callout: Line with Border and Accent Bar 19">
            <a:extLst>
              <a:ext uri="{FF2B5EF4-FFF2-40B4-BE49-F238E27FC236}">
                <a16:creationId xmlns:a16="http://schemas.microsoft.com/office/drawing/2014/main" id="{E5129A5A-4CF4-4C82-AFDF-9131A0D1007D}"/>
              </a:ext>
            </a:extLst>
          </p:cNvPr>
          <p:cNvSpPr/>
          <p:nvPr/>
        </p:nvSpPr>
        <p:spPr>
          <a:xfrm>
            <a:off x="10430256" y="4832694"/>
            <a:ext cx="1481328" cy="542544"/>
          </a:xfrm>
          <a:prstGeom prst="accentBorderCallout1">
            <a:avLst>
              <a:gd name="adj1" fmla="val 18750"/>
              <a:gd name="adj2" fmla="val -8333"/>
              <a:gd name="adj3" fmla="val -92542"/>
              <a:gd name="adj4" fmla="val -933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SBT</a:t>
            </a:r>
          </a:p>
        </p:txBody>
      </p:sp>
    </p:spTree>
    <p:extLst>
      <p:ext uri="{BB962C8B-B14F-4D97-AF65-F5344CB8AC3E}">
        <p14:creationId xmlns:p14="http://schemas.microsoft.com/office/powerpoint/2010/main" val="378699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9B25-EDD2-4626-B879-3EB55754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</a:t>
            </a:r>
            <a:r>
              <a:rPr lang="de-CH" dirty="0"/>
              <a:t>r</a:t>
            </a:r>
            <a:r>
              <a:rPr lang="en-CH" dirty="0"/>
              <a:t>a</a:t>
            </a:r>
            <a:r>
              <a:rPr lang="de-CH" dirty="0"/>
              <a:t>d</a:t>
            </a:r>
            <a:r>
              <a:rPr lang="en-CH" dirty="0"/>
              <a:t>l</a:t>
            </a:r>
            <a:r>
              <a:rPr lang="de-CH" dirty="0"/>
              <a:t>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E1DF6B-EEA8-498B-864D-F8B1759E1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4" y="1160749"/>
            <a:ext cx="5689283" cy="1733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D6D6A8-C46B-436B-BD35-E20874D6C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8992" y="2978040"/>
            <a:ext cx="8223504" cy="25678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7A039F-C5BB-4C85-AF4F-DAA5850850A6}"/>
              </a:ext>
            </a:extLst>
          </p:cNvPr>
          <p:cNvSpPr/>
          <p:nvPr/>
        </p:nvSpPr>
        <p:spPr>
          <a:xfrm>
            <a:off x="417540" y="5756202"/>
            <a:ext cx="2710999" cy="356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</a:pPr>
            <a:r>
              <a:rPr lang="en-CH" dirty="0"/>
              <a:t>Q</a:t>
            </a:r>
            <a:r>
              <a:rPr lang="de-CH" dirty="0"/>
              <a:t>u</a:t>
            </a:r>
            <a:r>
              <a:rPr lang="en-CH" dirty="0"/>
              <a:t>e</a:t>
            </a:r>
            <a:r>
              <a:rPr lang="de-CH" dirty="0"/>
              <a:t>l</a:t>
            </a:r>
            <a:r>
              <a:rPr lang="en-CH" dirty="0"/>
              <a:t>l</a:t>
            </a:r>
            <a:r>
              <a:rPr lang="de-CH" dirty="0"/>
              <a:t>e</a:t>
            </a:r>
            <a:r>
              <a:rPr lang="en-CH" dirty="0"/>
              <a:t>: </a:t>
            </a:r>
            <a:r>
              <a:rPr lang="de-CH" dirty="0"/>
              <a:t>https://</a:t>
            </a:r>
            <a:r>
              <a:rPr lang="en-CH" dirty="0"/>
              <a:t>g</a:t>
            </a:r>
            <a:r>
              <a:rPr lang="de-CH" dirty="0"/>
              <a:t>r</a:t>
            </a:r>
            <a:r>
              <a:rPr lang="en-CH" dirty="0"/>
              <a:t>a</a:t>
            </a:r>
            <a:r>
              <a:rPr lang="de-CH" dirty="0"/>
              <a:t>d</a:t>
            </a:r>
            <a:r>
              <a:rPr lang="en-CH" dirty="0"/>
              <a:t>l</a:t>
            </a:r>
            <a:r>
              <a:rPr lang="de-CH" dirty="0"/>
              <a:t>e</a:t>
            </a:r>
            <a:r>
              <a:rPr lang="en-CH" dirty="0"/>
              <a:t>.org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035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D230-AA62-41FD-AC8A-42B40FC2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</a:t>
            </a:r>
            <a:r>
              <a:rPr lang="de-CH" dirty="0"/>
              <a:t>r</a:t>
            </a:r>
            <a:r>
              <a:rPr lang="en-CH" dirty="0"/>
              <a:t>a</a:t>
            </a:r>
            <a:r>
              <a:rPr lang="de-CH" dirty="0"/>
              <a:t>d</a:t>
            </a:r>
            <a:r>
              <a:rPr lang="en-CH" dirty="0"/>
              <a:t>l</a:t>
            </a:r>
            <a:r>
              <a:rPr lang="de-CH" dirty="0"/>
              <a:t>e</a:t>
            </a:r>
            <a:r>
              <a:rPr lang="en-CH" dirty="0"/>
              <a:t>: </a:t>
            </a:r>
            <a:r>
              <a:rPr lang="en-CH" dirty="0" err="1"/>
              <a:t>Wichtigste</a:t>
            </a:r>
            <a:r>
              <a:rPr lang="en-CH" dirty="0"/>
              <a:t> </a:t>
            </a:r>
            <a:r>
              <a:rPr lang="en-CH" dirty="0" err="1"/>
              <a:t>Konzepte</a:t>
            </a:r>
            <a:endParaRPr lang="de-C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BDA650-05BC-49BC-87D7-EEF4A2E1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</a:t>
            </a:r>
            <a:r>
              <a:rPr lang="en-CH" dirty="0"/>
              <a:t>a</a:t>
            </a:r>
            <a:r>
              <a:rPr lang="de-CH" dirty="0"/>
              <a:t>s</a:t>
            </a:r>
            <a:r>
              <a:rPr lang="en-CH" dirty="0"/>
              <a:t>k: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Ein</a:t>
            </a:r>
            <a:r>
              <a:rPr lang="de-CH" dirty="0"/>
              <a:t>z</a:t>
            </a:r>
            <a:r>
              <a:rPr lang="en-CH" dirty="0"/>
              <a:t>e</a:t>
            </a:r>
            <a:r>
              <a:rPr lang="de-CH" dirty="0"/>
              <a:t>l</a:t>
            </a:r>
            <a:r>
              <a:rPr lang="en-CH" dirty="0"/>
              <a:t>n</a:t>
            </a:r>
            <a:r>
              <a:rPr lang="de-CH" dirty="0"/>
              <a:t>e</a:t>
            </a:r>
            <a:r>
              <a:rPr lang="en-CH" dirty="0"/>
              <a:t> </a:t>
            </a:r>
            <a:r>
              <a:rPr lang="de-CH" dirty="0"/>
              <a:t>A</a:t>
            </a:r>
            <a:r>
              <a:rPr lang="en-CH" dirty="0"/>
              <a:t>u</a:t>
            </a:r>
            <a:r>
              <a:rPr lang="de-CH" dirty="0"/>
              <a:t>f</a:t>
            </a:r>
            <a:r>
              <a:rPr lang="en-CH" dirty="0"/>
              <a:t>g</a:t>
            </a:r>
            <a:r>
              <a:rPr lang="de-CH" dirty="0"/>
              <a:t>a</a:t>
            </a:r>
            <a:r>
              <a:rPr lang="en-CH" dirty="0"/>
              <a:t>b</a:t>
            </a:r>
            <a:r>
              <a:rPr lang="de-CH" dirty="0"/>
              <a:t>e</a:t>
            </a:r>
            <a:r>
              <a:rPr lang="en-CH" dirty="0"/>
              <a:t>n </a:t>
            </a:r>
            <a:r>
              <a:rPr lang="de-CH" dirty="0"/>
              <a:t>w</a:t>
            </a:r>
            <a:r>
              <a:rPr lang="en-CH" dirty="0" err="1"/>
              <a:t>i</a:t>
            </a:r>
            <a:r>
              <a:rPr lang="de-CH" dirty="0"/>
              <a:t>e</a:t>
            </a:r>
            <a:r>
              <a:rPr lang="en-CH" dirty="0"/>
              <a:t> </a:t>
            </a:r>
            <a:r>
              <a:rPr lang="de-CH" dirty="0"/>
              <a:t>k</a:t>
            </a:r>
            <a:r>
              <a:rPr lang="en-CH" dirty="0"/>
              <a:t>o</a:t>
            </a:r>
            <a:r>
              <a:rPr lang="de-CH" dirty="0"/>
              <a:t>m</a:t>
            </a:r>
            <a:r>
              <a:rPr lang="en-CH" dirty="0"/>
              <a:t>p</a:t>
            </a:r>
            <a:r>
              <a:rPr lang="de-CH" dirty="0"/>
              <a:t>i</a:t>
            </a:r>
            <a:r>
              <a:rPr lang="en-CH" dirty="0"/>
              <a:t>l</a:t>
            </a:r>
            <a:r>
              <a:rPr lang="de-CH" dirty="0"/>
              <a:t>i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e</a:t>
            </a:r>
            <a:r>
              <a:rPr lang="de-CH" dirty="0"/>
              <a:t>n</a:t>
            </a:r>
            <a:r>
              <a:rPr lang="en-CH" dirty="0"/>
              <a:t>, Jar </a:t>
            </a:r>
            <a:r>
              <a:rPr lang="de-CH" dirty="0"/>
              <a:t>e</a:t>
            </a:r>
            <a:r>
              <a:rPr lang="en-CH" dirty="0" err="1"/>
              <a:t>rstellen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Tasks k</a:t>
            </a:r>
            <a:r>
              <a:rPr lang="de-CH" dirty="0"/>
              <a:t>ö</a:t>
            </a:r>
            <a:r>
              <a:rPr lang="en-CH" dirty="0"/>
              <a:t>n</a:t>
            </a:r>
            <a:r>
              <a:rPr lang="de-CH" dirty="0"/>
              <a:t>n</a:t>
            </a:r>
            <a:r>
              <a:rPr lang="en-CH" dirty="0"/>
              <a:t>e</a:t>
            </a:r>
            <a:r>
              <a:rPr lang="de-CH" dirty="0"/>
              <a:t>n</a:t>
            </a:r>
            <a:r>
              <a:rPr lang="en-CH" dirty="0"/>
              <a:t> </a:t>
            </a:r>
            <a:r>
              <a:rPr lang="de-CH" dirty="0"/>
              <a:t>v</a:t>
            </a:r>
            <a:r>
              <a:rPr lang="en-CH" dirty="0"/>
              <a:t>o</a:t>
            </a:r>
            <a:r>
              <a:rPr lang="de-CH" dirty="0"/>
              <a:t>n</a:t>
            </a:r>
            <a:r>
              <a:rPr lang="en-CH" dirty="0"/>
              <a:t>e</a:t>
            </a:r>
            <a:r>
              <a:rPr lang="de-CH" dirty="0"/>
              <a:t>i</a:t>
            </a:r>
            <a:r>
              <a:rPr lang="en-CH" dirty="0"/>
              <a:t>n</a:t>
            </a:r>
            <a:r>
              <a:rPr lang="de-CH" dirty="0"/>
              <a:t>a</a:t>
            </a:r>
            <a:r>
              <a:rPr lang="en-CH" dirty="0"/>
              <a:t>n</a:t>
            </a:r>
            <a:r>
              <a:rPr lang="de-CH" dirty="0"/>
              <a:t>d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 </a:t>
            </a:r>
            <a:r>
              <a:rPr lang="de-CH" dirty="0"/>
              <a:t>a</a:t>
            </a:r>
            <a:r>
              <a:rPr lang="en-CH" dirty="0"/>
              <a:t>b</a:t>
            </a:r>
            <a:r>
              <a:rPr lang="de-CH" dirty="0"/>
              <a:t>h</a:t>
            </a:r>
            <a:r>
              <a:rPr lang="en-CH" dirty="0"/>
              <a:t>ä</a:t>
            </a:r>
            <a:r>
              <a:rPr lang="de-CH" dirty="0"/>
              <a:t>n</a:t>
            </a:r>
            <a:r>
              <a:rPr lang="en-CH" dirty="0"/>
              <a:t>g</a:t>
            </a:r>
            <a:r>
              <a:rPr lang="de-CH" dirty="0"/>
              <a:t>e</a:t>
            </a:r>
            <a:r>
              <a:rPr lang="en-CH" dirty="0"/>
              <a:t>n</a:t>
            </a:r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P</a:t>
            </a:r>
            <a:r>
              <a:rPr lang="de-CH" dirty="0"/>
              <a:t>r</a:t>
            </a:r>
            <a:r>
              <a:rPr lang="en-CH" dirty="0"/>
              <a:t>o</a:t>
            </a:r>
            <a:r>
              <a:rPr lang="de-CH" dirty="0"/>
              <a:t>j</a:t>
            </a:r>
            <a:r>
              <a:rPr lang="en-CH" dirty="0"/>
              <a:t>e</a:t>
            </a:r>
            <a:r>
              <a:rPr lang="de-CH" dirty="0"/>
              <a:t>k</a:t>
            </a:r>
            <a:r>
              <a:rPr lang="en-CH" dirty="0"/>
              <a:t>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CH" dirty="0"/>
              <a:t>a</a:t>
            </a:r>
            <a:r>
              <a:rPr lang="de-CH" dirty="0"/>
              <a:t>m</a:t>
            </a:r>
            <a:r>
              <a:rPr lang="en-CH" dirty="0"/>
              <a:t>m</a:t>
            </a:r>
            <a:r>
              <a:rPr lang="de-CH" dirty="0"/>
              <a:t>l</a:t>
            </a:r>
            <a:r>
              <a:rPr lang="en-CH" dirty="0"/>
              <a:t>u</a:t>
            </a:r>
            <a:r>
              <a:rPr lang="de-CH" dirty="0"/>
              <a:t>n</a:t>
            </a:r>
            <a:r>
              <a:rPr lang="en-CH" dirty="0"/>
              <a:t>g </a:t>
            </a:r>
            <a:r>
              <a:rPr lang="de-CH" dirty="0"/>
              <a:t>v</a:t>
            </a:r>
            <a:r>
              <a:rPr lang="en-CH" dirty="0"/>
              <a:t>o</a:t>
            </a:r>
            <a:r>
              <a:rPr lang="de-CH" dirty="0"/>
              <a:t>n</a:t>
            </a:r>
            <a:r>
              <a:rPr lang="en-CH" dirty="0"/>
              <a:t> </a:t>
            </a:r>
            <a:r>
              <a:rPr lang="de-CH" dirty="0"/>
              <a:t>T</a:t>
            </a:r>
            <a:r>
              <a:rPr lang="en-CH" dirty="0"/>
              <a:t>a</a:t>
            </a:r>
            <a:r>
              <a:rPr lang="de-CH" dirty="0"/>
              <a:t>s</a:t>
            </a:r>
            <a:r>
              <a:rPr lang="en-CH" dirty="0"/>
              <a:t>k</a:t>
            </a:r>
            <a:r>
              <a:rPr lang="de-CH" dirty="0"/>
              <a:t>s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Beispiele</a:t>
            </a:r>
            <a:r>
              <a:rPr lang="en-CH" dirty="0"/>
              <a:t> von </a:t>
            </a:r>
            <a:r>
              <a:rPr lang="de-CH" dirty="0"/>
              <a:t>S</a:t>
            </a:r>
            <a:r>
              <a:rPr lang="en-CH" dirty="0" err="1"/>
              <a:t>ubprojekten</a:t>
            </a:r>
            <a:r>
              <a:rPr lang="en-CH" dirty="0"/>
              <a:t>: </a:t>
            </a:r>
            <a:r>
              <a:rPr lang="de-CH" dirty="0"/>
              <a:t>C</a:t>
            </a:r>
            <a:r>
              <a:rPr lang="en-CH" dirty="0"/>
              <a:t>l</a:t>
            </a:r>
            <a:r>
              <a:rPr lang="de-CH" dirty="0"/>
              <a:t>i</a:t>
            </a:r>
            <a:r>
              <a:rPr lang="en-CH" dirty="0"/>
              <a:t>e</a:t>
            </a:r>
            <a:r>
              <a:rPr lang="de-CH" dirty="0"/>
              <a:t>n</a:t>
            </a:r>
            <a:r>
              <a:rPr lang="en-CH" dirty="0"/>
              <a:t>t, </a:t>
            </a:r>
            <a:r>
              <a:rPr lang="de-CH" dirty="0"/>
              <a:t>S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v</a:t>
            </a:r>
            <a:r>
              <a:rPr lang="de-CH" dirty="0"/>
              <a:t>e</a:t>
            </a:r>
            <a:r>
              <a:rPr lang="en-CH" dirty="0"/>
              <a:t>r, </a:t>
            </a:r>
            <a:r>
              <a:rPr lang="de-CH" dirty="0"/>
              <a:t>D</a:t>
            </a:r>
            <a:r>
              <a:rPr lang="en-CH" dirty="0"/>
              <a:t>o</a:t>
            </a:r>
            <a:r>
              <a:rPr lang="de-CH" dirty="0"/>
              <a:t>k</a:t>
            </a:r>
            <a:r>
              <a:rPr lang="en-CH" dirty="0"/>
              <a:t>u</a:t>
            </a:r>
            <a:r>
              <a:rPr lang="de-CH" dirty="0"/>
              <a:t>m</a:t>
            </a:r>
            <a:r>
              <a:rPr lang="en-CH" dirty="0"/>
              <a:t>e</a:t>
            </a:r>
            <a:r>
              <a:rPr lang="de-CH" dirty="0"/>
              <a:t>n</a:t>
            </a:r>
            <a:r>
              <a:rPr lang="en-CH" dirty="0"/>
              <a:t>t</a:t>
            </a:r>
            <a:r>
              <a:rPr lang="de-CH" dirty="0"/>
              <a:t>a</a:t>
            </a:r>
            <a:r>
              <a:rPr lang="en-CH" dirty="0"/>
              <a:t>t</a:t>
            </a:r>
            <a:r>
              <a:rPr lang="de-CH" dirty="0"/>
              <a:t>i</a:t>
            </a:r>
            <a:r>
              <a:rPr lang="en-CH" dirty="0"/>
              <a:t>o</a:t>
            </a:r>
            <a:r>
              <a:rPr lang="de-CH" dirty="0"/>
              <a:t>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H" dirty="0"/>
          </a:p>
          <a:p>
            <a:r>
              <a:rPr lang="en-CH" dirty="0"/>
              <a:t>Plugin: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l</a:t>
            </a:r>
            <a:r>
              <a:rPr lang="de-CH" dirty="0"/>
              <a:t>l</a:t>
            </a:r>
            <a:r>
              <a:rPr lang="en-CH" dirty="0"/>
              <a:t>t </a:t>
            </a:r>
            <a:r>
              <a:rPr lang="en-CH" dirty="0" err="1"/>
              <a:t>vordefinierte</a:t>
            </a:r>
            <a:r>
              <a:rPr lang="en-CH" dirty="0"/>
              <a:t> </a:t>
            </a:r>
            <a:r>
              <a:rPr lang="de-CH" dirty="0"/>
              <a:t>T</a:t>
            </a:r>
            <a:r>
              <a:rPr lang="en-CH" dirty="0"/>
              <a:t>a</a:t>
            </a:r>
            <a:r>
              <a:rPr lang="de-CH" dirty="0"/>
              <a:t>s</a:t>
            </a:r>
            <a:r>
              <a:rPr lang="en-CH" dirty="0"/>
              <a:t>k</a:t>
            </a:r>
            <a:r>
              <a:rPr lang="de-CH" dirty="0"/>
              <a:t>s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Verfügung</a:t>
            </a:r>
            <a:r>
              <a:rPr lang="en-CH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 err="1"/>
              <a:t>Beispiel</a:t>
            </a:r>
            <a:r>
              <a:rPr lang="en-CH" dirty="0"/>
              <a:t>: Java </a:t>
            </a:r>
            <a:r>
              <a:rPr lang="de-CH" dirty="0"/>
              <a:t>P</a:t>
            </a:r>
            <a:r>
              <a:rPr lang="en-CH" dirty="0" err="1"/>
              <a:t>lugin</a:t>
            </a:r>
            <a:r>
              <a:rPr lang="en-CH" dirty="0"/>
              <a:t> f</a:t>
            </a:r>
            <a:r>
              <a:rPr lang="de-CH" dirty="0"/>
              <a:t>ü</a:t>
            </a:r>
            <a:r>
              <a:rPr lang="en-CH" dirty="0"/>
              <a:t>r </a:t>
            </a:r>
            <a:r>
              <a:rPr lang="de-CH" dirty="0"/>
              <a:t>J</a:t>
            </a:r>
            <a:r>
              <a:rPr lang="en-CH" dirty="0"/>
              <a:t>a</a:t>
            </a:r>
            <a:r>
              <a:rPr lang="de-CH" dirty="0"/>
              <a:t>v</a:t>
            </a:r>
            <a:r>
              <a:rPr lang="en-CH" dirty="0"/>
              <a:t>a-</a:t>
            </a:r>
            <a:r>
              <a:rPr lang="de-CH" dirty="0"/>
              <a:t>s</a:t>
            </a:r>
            <a:r>
              <a:rPr lang="en-CH" dirty="0"/>
              <a:t>p</a:t>
            </a:r>
            <a:r>
              <a:rPr lang="de-CH" dirty="0"/>
              <a:t>e</a:t>
            </a:r>
            <a:r>
              <a:rPr lang="en-CH" dirty="0" err="1"/>
              <a:t>zifische</a:t>
            </a:r>
            <a:r>
              <a:rPr lang="en-CH" dirty="0"/>
              <a:t> T</a:t>
            </a:r>
            <a:r>
              <a:rPr lang="de-CH" dirty="0"/>
              <a:t>a</a:t>
            </a:r>
            <a:r>
              <a:rPr lang="en-CH" dirty="0"/>
              <a:t>s</a:t>
            </a:r>
            <a:r>
              <a:rPr lang="de-CH" dirty="0"/>
              <a:t>k</a:t>
            </a:r>
            <a:r>
              <a:rPr lang="en-CH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5053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C5A2-AB30-4AD9-89FE-28AA88AF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</a:t>
            </a:r>
            <a:r>
              <a:rPr lang="de-CH" dirty="0"/>
              <a:t>r</a:t>
            </a:r>
            <a:r>
              <a:rPr lang="en-CH" dirty="0"/>
              <a:t>d</a:t>
            </a:r>
            <a:r>
              <a:rPr lang="de-CH" dirty="0"/>
              <a:t>n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s</a:t>
            </a:r>
            <a:r>
              <a:rPr lang="de-CH" dirty="0"/>
              <a:t>t</a:t>
            </a:r>
            <a:r>
              <a:rPr lang="en-CH" dirty="0"/>
              <a:t>r</a:t>
            </a:r>
            <a:r>
              <a:rPr lang="de-CH" dirty="0"/>
              <a:t>u</a:t>
            </a:r>
            <a:r>
              <a:rPr lang="en-CH" dirty="0"/>
              <a:t>k</a:t>
            </a:r>
            <a:r>
              <a:rPr lang="de-CH" dirty="0"/>
              <a:t>t</a:t>
            </a:r>
            <a:r>
              <a:rPr lang="en-CH" dirty="0"/>
              <a:t>u</a:t>
            </a:r>
            <a:r>
              <a:rPr lang="de-CH" dirty="0"/>
              <a:t>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9EFF4-41F8-4431-8EE2-81D6621D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" y="804117"/>
            <a:ext cx="7023321" cy="49380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7FB349-8E22-4AE1-8A46-5D152B943601}"/>
              </a:ext>
            </a:extLst>
          </p:cNvPr>
          <p:cNvSpPr/>
          <p:nvPr/>
        </p:nvSpPr>
        <p:spPr>
          <a:xfrm>
            <a:off x="1018032" y="2585828"/>
            <a:ext cx="2840736" cy="1809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218667-36D7-433A-AE2E-CA12ECF959AD}"/>
              </a:ext>
            </a:extLst>
          </p:cNvPr>
          <p:cNvSpPr/>
          <p:nvPr/>
        </p:nvSpPr>
        <p:spPr>
          <a:xfrm>
            <a:off x="1018030" y="4383023"/>
            <a:ext cx="2840735" cy="23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3C889-85B5-4AA4-8F4F-6E243BC295E1}"/>
              </a:ext>
            </a:extLst>
          </p:cNvPr>
          <p:cNvSpPr/>
          <p:nvPr/>
        </p:nvSpPr>
        <p:spPr>
          <a:xfrm>
            <a:off x="1018030" y="4620767"/>
            <a:ext cx="2840735" cy="23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81612A-B51B-4ED3-BF1A-C483D3A13CD0}"/>
              </a:ext>
            </a:extLst>
          </p:cNvPr>
          <p:cNvSpPr/>
          <p:nvPr/>
        </p:nvSpPr>
        <p:spPr>
          <a:xfrm>
            <a:off x="1018029" y="5498350"/>
            <a:ext cx="2840735" cy="23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24108E4E-EC33-484F-AD69-79A7544D5C54}"/>
              </a:ext>
            </a:extLst>
          </p:cNvPr>
          <p:cNvSpPr/>
          <p:nvPr/>
        </p:nvSpPr>
        <p:spPr>
          <a:xfrm>
            <a:off x="5638800" y="1560053"/>
            <a:ext cx="4261104" cy="1280160"/>
          </a:xfrm>
          <a:prstGeom prst="borderCallout1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Source code:</a:t>
            </a:r>
            <a:br>
              <a:rPr lang="de-CH" dirty="0"/>
            </a:br>
            <a:r>
              <a:rPr lang="de-CH" dirty="0"/>
              <a:t>Unterteilt in </a:t>
            </a:r>
            <a:r>
              <a:rPr lang="de-CH" dirty="0" err="1"/>
              <a:t>java</a:t>
            </a:r>
            <a:r>
              <a:rPr lang="de-CH" dirty="0"/>
              <a:t> und </a:t>
            </a:r>
            <a:r>
              <a:rPr lang="de-CH" dirty="0" err="1"/>
              <a:t>test</a:t>
            </a:r>
            <a:r>
              <a:rPr lang="de-CH" dirty="0"/>
              <a:t> code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99E15EBB-93DF-4180-A7B2-0E1183D36244}"/>
              </a:ext>
            </a:extLst>
          </p:cNvPr>
          <p:cNvSpPr/>
          <p:nvPr/>
        </p:nvSpPr>
        <p:spPr>
          <a:xfrm>
            <a:off x="5638800" y="3619527"/>
            <a:ext cx="4261104" cy="384049"/>
          </a:xfrm>
          <a:prstGeom prst="borderCallout1">
            <a:avLst>
              <a:gd name="adj1" fmla="val 18750"/>
              <a:gd name="adj2" fmla="val -8333"/>
              <a:gd name="adj3" fmla="val 210912"/>
              <a:gd name="adj4" fmla="val -3876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/>
              <a:t>Builddefinition</a:t>
            </a:r>
            <a:endParaRPr lang="de-CH" dirty="0"/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37444B37-1736-4B24-979C-BA2B5AAD2A37}"/>
              </a:ext>
            </a:extLst>
          </p:cNvPr>
          <p:cNvSpPr/>
          <p:nvPr/>
        </p:nvSpPr>
        <p:spPr>
          <a:xfrm>
            <a:off x="5596128" y="4404378"/>
            <a:ext cx="4261104" cy="326118"/>
          </a:xfrm>
          <a:prstGeom prst="borderCallout1">
            <a:avLst>
              <a:gd name="adj1" fmla="val 18750"/>
              <a:gd name="adj2" fmla="val -8333"/>
              <a:gd name="adj3" fmla="val 111784"/>
              <a:gd name="adj4" fmla="val -38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Wrapper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844FD1C7-6EC9-4C08-A6BC-7D9E4EDEEC0D}"/>
              </a:ext>
            </a:extLst>
          </p:cNvPr>
          <p:cNvSpPr/>
          <p:nvPr/>
        </p:nvSpPr>
        <p:spPr>
          <a:xfrm>
            <a:off x="5596128" y="5453414"/>
            <a:ext cx="4261104" cy="326118"/>
          </a:xfrm>
          <a:prstGeom prst="borderCallout1">
            <a:avLst>
              <a:gd name="adj1" fmla="val 18750"/>
              <a:gd name="adj2" fmla="val -8333"/>
              <a:gd name="adj3" fmla="val 40752"/>
              <a:gd name="adj4" fmla="val -3804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Projektsettings</a:t>
            </a:r>
          </a:p>
        </p:txBody>
      </p:sp>
    </p:spTree>
    <p:extLst>
      <p:ext uri="{BB962C8B-B14F-4D97-AF65-F5344CB8AC3E}">
        <p14:creationId xmlns:p14="http://schemas.microsoft.com/office/powerpoint/2010/main" val="1152227142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2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uni_basel_V03_de</Template>
  <TotalTime>0</TotalTime>
  <Words>934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Cambria Math</vt:lpstr>
      <vt:lpstr>Consolas</vt:lpstr>
      <vt:lpstr>Georgia</vt:lpstr>
      <vt:lpstr>uni_basel_V02_de</vt:lpstr>
      <vt:lpstr>Gradle - Eine kurze Einführung -</vt:lpstr>
      <vt:lpstr>Build</vt:lpstr>
      <vt:lpstr>Ansatz 1</vt:lpstr>
      <vt:lpstr>Ansatz 2: Eclipse oder IntelliJ</vt:lpstr>
      <vt:lpstr>Lösung </vt:lpstr>
      <vt:lpstr>Build and dependency management Systeme</vt:lpstr>
      <vt:lpstr>Gradle</vt:lpstr>
      <vt:lpstr>Gradle: Wichtigste Konzepte</vt:lpstr>
      <vt:lpstr>Ordnerstruktur</vt:lpstr>
      <vt:lpstr>Build.gradle: Builddefinition</vt:lpstr>
      <vt:lpstr>Gradle Wrapper</vt:lpstr>
      <vt:lpstr>Praktische Übung Woche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Lüthi</dc:creator>
  <cp:lastModifiedBy>Marcel Lüthi</cp:lastModifiedBy>
  <cp:revision>85</cp:revision>
  <dcterms:created xsi:type="dcterms:W3CDTF">2019-09-20T12:21:31Z</dcterms:created>
  <dcterms:modified xsi:type="dcterms:W3CDTF">2019-10-02T09:46:43Z</dcterms:modified>
</cp:coreProperties>
</file>