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00" r:id="rId56"/>
    <p:sldId id="297" r:id="rId57"/>
    <p:sldId id="302" r:id="rId58"/>
    <p:sldId id="301" r:id="rId59"/>
    <p:sldId id="303" r:id="rId60"/>
    <p:sldId id="304" r:id="rId61"/>
    <p:sldId id="306" r:id="rId62"/>
    <p:sldId id="305" r:id="rId63"/>
    <p:sldId id="308" r:id="rId64"/>
    <p:sldId id="314" r:id="rId65"/>
    <p:sldId id="309" r:id="rId66"/>
    <p:sldId id="310" r:id="rId67"/>
    <p:sldId id="311" r:id="rId68"/>
    <p:sldId id="312" r:id="rId69"/>
    <p:sldId id="313" r:id="rId70"/>
    <p:sldId id="315" r:id="rId71"/>
    <p:sldId id="316" r:id="rId72"/>
    <p:sldId id="317" r:id="rId73"/>
    <p:sldId id="318" r:id="rId74"/>
    <p:sldId id="322" r:id="rId75"/>
    <p:sldId id="323" r:id="rId76"/>
    <p:sldId id="325" r:id="rId77"/>
    <p:sldId id="326" r:id="rId78"/>
    <p:sldId id="327" r:id="rId79"/>
    <p:sldId id="324" r:id="rId80"/>
    <p:sldId id="319" r:id="rId81"/>
    <p:sldId id="320" r:id="rId82"/>
    <p:sldId id="321" r:id="rId83"/>
    <p:sldId id="330" r:id="rId84"/>
    <p:sldId id="332" r:id="rId85"/>
    <p:sldId id="331" r:id="rId86"/>
    <p:sldId id="343" r:id="rId87"/>
    <p:sldId id="345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6E"/>
    <a:srgbClr val="1EA5A5"/>
    <a:srgbClr val="BEC3C8"/>
    <a:srgbClr val="A5D7D2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626" y="33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17/10/2018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Schritt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10</a:t>
              </a:r>
              <a:endParaRPr lang="de-CH" sz="400" dirty="0"/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8</a:t>
              </a:r>
              <a:endParaRPr lang="de-CH" sz="400" dirty="0"/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7</a:t>
              </a:r>
              <a:endParaRPr lang="de-CH" sz="400" dirty="0"/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2</a:t>
              </a:r>
              <a:endParaRPr lang="de-CH" sz="400" dirty="0"/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3</a:t>
              </a:r>
              <a:endParaRPr lang="de-CH" sz="400" dirty="0"/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9</a:t>
              </a:r>
              <a:endParaRPr lang="de-CH" sz="400" dirty="0"/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4</a:t>
              </a:r>
              <a:endParaRPr lang="de-CH" sz="400" dirty="0"/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5</a:t>
              </a:r>
              <a:endParaRPr lang="de-CH" sz="400" dirty="0"/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 smtClean="0"/>
                <a:t>6</a:t>
              </a:r>
              <a:endParaRPr lang="de-CH" sz="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68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69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Woche 6:</a:t>
            </a:r>
          </a:p>
          <a:p>
            <a:pPr algn="ctr"/>
            <a:r>
              <a:rPr lang="en-CH" sz="1400" dirty="0" smtClean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Woche 5:</a:t>
            </a:r>
          </a:p>
          <a:p>
            <a:pPr algn="ctr"/>
            <a:r>
              <a:rPr lang="en-CH" sz="1400" dirty="0" smtClean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64103</TotalTime>
  <Words>1343</Words>
  <Application>Microsoft Office PowerPoint</Application>
  <PresentationFormat>Widescreen</PresentationFormat>
  <Paragraphs>1115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255</cp:revision>
  <dcterms:created xsi:type="dcterms:W3CDTF">2017-07-18T12:08:22Z</dcterms:created>
  <dcterms:modified xsi:type="dcterms:W3CDTF">2018-10-17T14:40:59Z</dcterms:modified>
</cp:coreProperties>
</file>