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13.xml" ContentType="application/inkml+xml"/>
  <Override PartName="/ppt/ink/ink14.xml" ContentType="application/inkml+xml"/>
  <Override PartName="/ppt/ink/ink15.xml" ContentType="application/inkml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revisionInfo.xml" ContentType="application/vnd.ms-powerpoint.revisioninfo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3" r:id="rId3"/>
    <p:sldId id="335" r:id="rId4"/>
    <p:sldId id="336" r:id="rId5"/>
    <p:sldId id="256" r:id="rId6"/>
    <p:sldId id="262" r:id="rId7"/>
    <p:sldId id="281" r:id="rId8"/>
    <p:sldId id="328" r:id="rId9"/>
    <p:sldId id="329" r:id="rId10"/>
    <p:sldId id="261" r:id="rId11"/>
    <p:sldId id="257" r:id="rId12"/>
    <p:sldId id="258" r:id="rId13"/>
    <p:sldId id="259" r:id="rId14"/>
    <p:sldId id="260" r:id="rId15"/>
    <p:sldId id="263" r:id="rId16"/>
    <p:sldId id="264" r:id="rId17"/>
    <p:sldId id="266" r:id="rId18"/>
    <p:sldId id="268" r:id="rId19"/>
    <p:sldId id="267" r:id="rId20"/>
    <p:sldId id="269" r:id="rId21"/>
    <p:sldId id="270" r:id="rId22"/>
    <p:sldId id="271" r:id="rId23"/>
    <p:sldId id="272" r:id="rId24"/>
    <p:sldId id="282" r:id="rId25"/>
    <p:sldId id="273" r:id="rId26"/>
    <p:sldId id="274" r:id="rId27"/>
    <p:sldId id="275" r:id="rId28"/>
    <p:sldId id="276" r:id="rId29"/>
    <p:sldId id="278" r:id="rId30"/>
    <p:sldId id="277" r:id="rId31"/>
    <p:sldId id="279" r:id="rId32"/>
    <p:sldId id="280" r:id="rId33"/>
    <p:sldId id="283" r:id="rId34"/>
    <p:sldId id="284" r:id="rId35"/>
    <p:sldId id="291" r:id="rId36"/>
    <p:sldId id="290" r:id="rId37"/>
    <p:sldId id="289" r:id="rId38"/>
    <p:sldId id="285" r:id="rId39"/>
    <p:sldId id="286" r:id="rId40"/>
    <p:sldId id="287" r:id="rId41"/>
    <p:sldId id="288" r:id="rId42"/>
    <p:sldId id="292" r:id="rId43"/>
    <p:sldId id="293" r:id="rId44"/>
    <p:sldId id="294" r:id="rId45"/>
    <p:sldId id="295" r:id="rId46"/>
    <p:sldId id="296" r:id="rId47"/>
    <p:sldId id="298" r:id="rId48"/>
    <p:sldId id="299" r:id="rId49"/>
    <p:sldId id="300" r:id="rId50"/>
    <p:sldId id="297" r:id="rId51"/>
    <p:sldId id="302" r:id="rId52"/>
    <p:sldId id="301" r:id="rId53"/>
    <p:sldId id="303" r:id="rId54"/>
    <p:sldId id="304" r:id="rId55"/>
    <p:sldId id="306" r:id="rId56"/>
    <p:sldId id="305" r:id="rId57"/>
    <p:sldId id="308" r:id="rId58"/>
    <p:sldId id="314" r:id="rId59"/>
    <p:sldId id="309" r:id="rId60"/>
    <p:sldId id="310" r:id="rId61"/>
    <p:sldId id="311" r:id="rId62"/>
    <p:sldId id="312" r:id="rId63"/>
    <p:sldId id="313" r:id="rId64"/>
    <p:sldId id="315" r:id="rId65"/>
    <p:sldId id="316" r:id="rId66"/>
    <p:sldId id="317" r:id="rId67"/>
    <p:sldId id="318" r:id="rId68"/>
    <p:sldId id="322" r:id="rId69"/>
    <p:sldId id="323" r:id="rId70"/>
    <p:sldId id="325" r:id="rId71"/>
    <p:sldId id="326" r:id="rId72"/>
    <p:sldId id="327" r:id="rId73"/>
    <p:sldId id="324" r:id="rId74"/>
    <p:sldId id="319" r:id="rId75"/>
    <p:sldId id="320" r:id="rId76"/>
    <p:sldId id="321" r:id="rId77"/>
    <p:sldId id="330" r:id="rId78"/>
    <p:sldId id="332" r:id="rId79"/>
    <p:sldId id="331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7D2"/>
    <a:srgbClr val="1EA5A5"/>
    <a:srgbClr val="EB829B"/>
    <a:srgbClr val="2D373C"/>
    <a:srgbClr val="D20537"/>
    <a:srgbClr val="8C9196"/>
    <a:srgbClr val="006E6E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626" y="33"/>
      </p:cViewPr>
      <p:guideLst>
        <p:guide orient="horz" pos="2448"/>
        <p:guide pos="1296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uethi\workspaces\teaching\sweng\tmp\charts-silver-bull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50971128608924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Lerneffekt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Kein</c:v>
                </c:pt>
                <c:pt idx="4">
                  <c:v>Stark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C-4371-AB39-295F32516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26264"/>
        <c:axId val="490327248"/>
      </c:barChart>
      <c:catAx>
        <c:axId val="49032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27248"/>
        <c:crosses val="autoZero"/>
        <c:auto val="1"/>
        <c:lblAlgn val="ctr"/>
        <c:lblOffset val="100"/>
        <c:noMultiLvlLbl val="0"/>
      </c:catAx>
      <c:valAx>
        <c:axId val="49032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2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Schwierigkeit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Sheet1!$B$12:$F$12</c:f>
              <c:numCache>
                <c:formatCode>General</c:formatCode>
                <c:ptCount val="5"/>
                <c:pt idx="0">
                  <c:v>2</c:v>
                </c:pt>
                <c:pt idx="1">
                  <c:v>10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B-4E53-8317-DA08A97D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054536"/>
        <c:axId val="537060112"/>
      </c:barChart>
      <c:catAx>
        <c:axId val="53705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60112"/>
        <c:crosses val="autoZero"/>
        <c:auto val="1"/>
        <c:lblAlgn val="ctr"/>
        <c:lblOffset val="100"/>
        <c:noMultiLvlLbl val="0"/>
      </c:catAx>
      <c:valAx>
        <c:axId val="53706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54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Idee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Sheet1!$B$15:$F$15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10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F-47C3-929A-488630C01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983696"/>
        <c:axId val="426987632"/>
      </c:barChart>
      <c:catAx>
        <c:axId val="42698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87632"/>
        <c:crosses val="autoZero"/>
        <c:auto val="1"/>
        <c:lblAlgn val="ctr"/>
        <c:lblOffset val="100"/>
        <c:noMultiLvlLbl val="0"/>
      </c:catAx>
      <c:valAx>
        <c:axId val="426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8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Sheet1!$B$4:$AG$4</cx:f>
        <cx:lvl ptCount="32" formatCode="General">
          <cx:pt idx="0">3.5</cx:pt>
          <cx:pt idx="1">3</cx:pt>
          <cx:pt idx="2">4</cx:pt>
          <cx:pt idx="3">2</cx:pt>
          <cx:pt idx="4">2.5</cx:pt>
          <cx:pt idx="5">3.5</cx:pt>
          <cx:pt idx="6">2.5</cx:pt>
          <cx:pt idx="7">5</cx:pt>
          <cx:pt idx="8">1</cx:pt>
          <cx:pt idx="9">3</cx:pt>
          <cx:pt idx="10">5</cx:pt>
          <cx:pt idx="11">4</cx:pt>
          <cx:pt idx="12">1</cx:pt>
          <cx:pt idx="13">4</cx:pt>
          <cx:pt idx="14">2</cx:pt>
          <cx:pt idx="15">2.5</cx:pt>
          <cx:pt idx="16">2.5</cx:pt>
          <cx:pt idx="17">2</cx:pt>
          <cx:pt idx="18">3.3999999999999999</cx:pt>
          <cx:pt idx="21">3.5</cx:pt>
          <cx:pt idx="22">2.5</cx:pt>
          <cx:pt idx="23">1.5</cx:pt>
          <cx:pt idx="24">3</cx:pt>
          <cx:pt idx="25">2.5</cx:pt>
          <cx:pt idx="26">3.5</cx:pt>
          <cx:pt idx="27">3.3999999999999999</cx:pt>
          <cx:pt idx="28">3</cx:pt>
          <cx:pt idx="29">1</cx:pt>
          <cx:pt idx="30">2</cx:pt>
          <cx:pt idx="31">3</cx:pt>
        </cx:lvl>
      </cx:numDim>
    </cx:data>
  </cx:chartData>
  <cx:chart>
    <cx:title pos="t" align="ctr" overlay="0">
      <cx:tx>
        <cx:txData>
          <cx:v>Aufwand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Aufwand</a:t>
          </a:r>
        </a:p>
      </cx:txPr>
    </cx:title>
    <cx:plotArea>
      <cx:plotAreaRegion>
        <cx:series layoutId="clusteredColumn" uniqueId="{C1B67B9B-878D-4B16-A222-68507DFAA5CF}">
          <cx:tx>
            <cx:txData>
              <cx:f>Sheet1!$A$4</cx:f>
              <cx:v>Aufwand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>
        <a:solidFill>
          <a:srgbClr val="006E6E"/>
        </a:solidFill>
      </dgm:spPr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>
        <a:solidFill>
          <a:srgbClr val="EB829B"/>
        </a:solidFill>
      </dgm:spPr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>
        <a:solidFill>
          <a:srgbClr val="8C9196"/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endParaRPr lang="en-US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>
        <a:solidFill>
          <a:srgbClr val="2D373C"/>
        </a:solidFill>
      </dgm:spPr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34553490-9347-4047-8F07-610DB404C8B4}" type="pres">
      <dgm:prSet presAssocID="{FA8041B4-D7B2-4C76-8C9A-082601DBFD0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54A4E1-CF13-4FDF-9839-77FE89B55FEA}" type="pres">
      <dgm:prSet presAssocID="{FA8041B4-D7B2-4C76-8C9A-082601DBFD0B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B84D5775-28B6-42F9-B3CA-2B2E38ED0E9E}" type="pres">
      <dgm:prSet presAssocID="{FA8041B4-D7B2-4C76-8C9A-082601DBFD0B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FDFA1-5457-43AA-8C45-54F472AC2F11}" type="pres">
      <dgm:prSet presAssocID="{FA8041B4-D7B2-4C76-8C9A-082601DBFD0B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93AF5-4790-4958-8FD7-EB46DEC088FF}" type="pres">
      <dgm:prSet presAssocID="{FA8041B4-D7B2-4C76-8C9A-082601DBFD0B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4F9F6-3E6E-4F8C-9A76-6EBA78FB26B5}" type="pres">
      <dgm:prSet presAssocID="{FA8041B4-D7B2-4C76-8C9A-082601DBFD0B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57C46-FF3E-47E5-A13D-8F5D578784DB}" type="pres">
      <dgm:prSet presAssocID="{FA8041B4-D7B2-4C76-8C9A-082601DBFD0B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0D294-DE24-4EC9-99F8-E98464416F76}" type="pres">
      <dgm:prSet presAssocID="{FA8041B4-D7B2-4C76-8C9A-082601DBFD0B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90115-189F-4CAF-BD95-915A1EBB4E01}" type="pres">
      <dgm:prSet presAssocID="{FA8041B4-D7B2-4C76-8C9A-082601DBFD0B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52A70-CA79-4642-A5BB-18E6168A7768}" type="pres">
      <dgm:prSet presAssocID="{FA8041B4-D7B2-4C76-8C9A-082601DBFD0B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F789A-AC05-4BEB-86B9-85216B26136C}" type="pres">
      <dgm:prSet presAssocID="{FA8041B4-D7B2-4C76-8C9A-082601DBFD0B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E7A7C-D144-4329-AB94-4B2A48E8EB24}" type="pres">
      <dgm:prSet presAssocID="{FA8041B4-D7B2-4C76-8C9A-082601DBFD0B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53C07-F96B-4CDA-8723-E6943C9C0A97}" type="pres">
      <dgm:prSet presAssocID="{FA8041B4-D7B2-4C76-8C9A-082601DBFD0B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9AC93-A7DD-4CFB-A4D8-9FC88AA9C192}" type="pres">
      <dgm:prSet presAssocID="{FA8041B4-D7B2-4C76-8C9A-082601DBFD0B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8CD80-1982-4FFB-97B7-434BFAC9D822}" type="pres">
      <dgm:prSet presAssocID="{FA8041B4-D7B2-4C76-8C9A-082601DBFD0B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B57A5-9584-4EC3-B8C5-937EAFFF3CEE}" type="pres">
      <dgm:prSet presAssocID="{FA8041B4-D7B2-4C76-8C9A-082601DBFD0B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16BB745D-FFBB-49A2-A0D7-D702B7D390C3}" type="presOf" srcId="{ED2E0C81-0F4C-43EA-8A82-358C3CBE0B57}" destId="{0B053C07-F96B-4CDA-8723-E6943C9C0A97}" srcOrd="1" destOrd="0" presId="urn:microsoft.com/office/officeart/2005/8/layout/vProcess5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03B01C70-2E31-4C7A-AD83-1AD62A2D4390}" type="presOf" srcId="{ED7A5186-2A20-40BF-92E5-37CDAE9396AC}" destId="{71B52A70-CA79-4642-A5BB-18E6168A7768}" srcOrd="0" destOrd="0" presId="urn:microsoft.com/office/officeart/2005/8/layout/vProcess5"/>
    <dgm:cxn modelId="{899A2021-4BED-4B91-A4D7-9659038FC974}" type="presOf" srcId="{7619395B-AF76-4597-ADF5-AB0EBD1B08F6}" destId="{1689AC93-A7DD-4CFB-A4D8-9FC88AA9C192}" srcOrd="1" destOrd="0" presId="urn:microsoft.com/office/officeart/2005/8/layout/vProcess5"/>
    <dgm:cxn modelId="{2E06825E-4F33-4948-A2F1-E106700BE453}" type="presOf" srcId="{6FEC5138-7E36-495E-83F5-9F9BA3BBEBF2}" destId="{70E4F9F6-3E6E-4F8C-9A76-6EBA78FB26B5}" srcOrd="0" destOrd="0" presId="urn:microsoft.com/office/officeart/2005/8/layout/vProcess5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73AB70FF-C123-40DA-9925-61AEF76778A0}" type="presOf" srcId="{37791E5D-EE13-4800-A86A-707BF0A85424}" destId="{B84D5775-28B6-42F9-B3CA-2B2E38ED0E9E}" srcOrd="0" destOrd="0" presId="urn:microsoft.com/office/officeart/2005/8/layout/vProcess5"/>
    <dgm:cxn modelId="{847D3571-3349-4620-9892-76C95912CD7B}" type="presOf" srcId="{D2DBBE59-03B8-438B-9EC1-0D20EDDE97ED}" destId="{B0990115-189F-4CAF-BD95-915A1EBB4E01}" srcOrd="0" destOrd="0" presId="urn:microsoft.com/office/officeart/2005/8/layout/vProcess5"/>
    <dgm:cxn modelId="{37E0594C-45D5-4267-A370-AEEBE4570206}" type="presOf" srcId="{6FEC5138-7E36-495E-83F5-9F9BA3BBEBF2}" destId="{D068CD80-1982-4FFB-97B7-434BFAC9D822}" srcOrd="1" destOrd="0" presId="urn:microsoft.com/office/officeart/2005/8/layout/vProcess5"/>
    <dgm:cxn modelId="{9228F32B-DD2F-468D-A65C-4EED3DCBCB72}" type="presOf" srcId="{FA8041B4-D7B2-4C76-8C9A-082601DBFD0B}" destId="{34553490-9347-4047-8F07-610DB404C8B4}" srcOrd="0" destOrd="0" presId="urn:microsoft.com/office/officeart/2005/8/layout/vProcess5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4DBE9351-5062-43B7-87A7-29E966C7FA86}" type="presOf" srcId="{1161B00E-A2B2-4C89-9201-00B6C168E405}" destId="{8EDF789A-AC05-4BEB-86B9-85216B26136C}" srcOrd="0" destOrd="0" presId="urn:microsoft.com/office/officeart/2005/8/layout/vProcess5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2A8DEE0E-CF16-4995-AC00-DA467475C0DE}" type="presOf" srcId="{50FC8A10-D950-444B-BF7A-0937169D11D2}" destId="{B08B57A5-9584-4EC3-B8C5-937EAFFF3CEE}" srcOrd="1" destOrd="0" presId="urn:microsoft.com/office/officeart/2005/8/layout/vProcess5"/>
    <dgm:cxn modelId="{150C3C89-AA8F-420D-942F-76A24A7B7205}" type="presOf" srcId="{ED2E0C81-0F4C-43EA-8A82-358C3CBE0B57}" destId="{781FDFA1-5457-43AA-8C45-54F472AC2F11}" srcOrd="0" destOrd="0" presId="urn:microsoft.com/office/officeart/2005/8/layout/vProcess5"/>
    <dgm:cxn modelId="{D72A1E5F-C46B-459F-8D96-B075A126BD73}" type="presOf" srcId="{50FC8A10-D950-444B-BF7A-0937169D11D2}" destId="{75957C46-FF3E-47E5-A13D-8F5D578784DB}" srcOrd="0" destOrd="0" presId="urn:microsoft.com/office/officeart/2005/8/layout/vProcess5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06C2EB26-0AC2-48B0-935F-BBC3D16CCAA1}" type="presOf" srcId="{7619395B-AF76-4597-ADF5-AB0EBD1B08F6}" destId="{D3593AF5-4790-4958-8FD7-EB46DEC088FF}" srcOrd="0" destOrd="0" presId="urn:microsoft.com/office/officeart/2005/8/layout/vProcess5"/>
    <dgm:cxn modelId="{FA784AF6-84FC-43F5-8A3D-A37065ACDEA5}" type="presOf" srcId="{37791E5D-EE13-4800-A86A-707BF0A85424}" destId="{894E7A7C-D144-4329-AB94-4B2A48E8EB24}" srcOrd="1" destOrd="0" presId="urn:microsoft.com/office/officeart/2005/8/layout/vProcess5"/>
    <dgm:cxn modelId="{78478AAF-AD88-49CD-9220-73776EA5BEB4}" type="presOf" srcId="{603D5354-CAB0-41E2-BB0D-ED006997E80D}" destId="{CD30D294-DE24-4EC9-99F8-E98464416F76}" srcOrd="0" destOrd="0" presId="urn:microsoft.com/office/officeart/2005/8/layout/vProcess5"/>
    <dgm:cxn modelId="{4F66F708-E3AB-4BCE-8E1F-71AB08BBF0C5}" type="presParOf" srcId="{34553490-9347-4047-8F07-610DB404C8B4}" destId="{2954A4E1-CF13-4FDF-9839-77FE89B55FEA}" srcOrd="0" destOrd="0" presId="urn:microsoft.com/office/officeart/2005/8/layout/vProcess5"/>
    <dgm:cxn modelId="{A0ACE9E4-AC00-40A6-A68F-61ABDB037821}" type="presParOf" srcId="{34553490-9347-4047-8F07-610DB404C8B4}" destId="{B84D5775-28B6-42F9-B3CA-2B2E38ED0E9E}" srcOrd="1" destOrd="0" presId="urn:microsoft.com/office/officeart/2005/8/layout/vProcess5"/>
    <dgm:cxn modelId="{187899FA-4BF1-4522-B338-600DF73F0855}" type="presParOf" srcId="{34553490-9347-4047-8F07-610DB404C8B4}" destId="{781FDFA1-5457-43AA-8C45-54F472AC2F11}" srcOrd="2" destOrd="0" presId="urn:microsoft.com/office/officeart/2005/8/layout/vProcess5"/>
    <dgm:cxn modelId="{F9FE038A-5AFD-4A82-9652-4B722D2D04F7}" type="presParOf" srcId="{34553490-9347-4047-8F07-610DB404C8B4}" destId="{D3593AF5-4790-4958-8FD7-EB46DEC088FF}" srcOrd="3" destOrd="0" presId="urn:microsoft.com/office/officeart/2005/8/layout/vProcess5"/>
    <dgm:cxn modelId="{F183085A-5089-40E3-B0D0-0F9FF382EF75}" type="presParOf" srcId="{34553490-9347-4047-8F07-610DB404C8B4}" destId="{70E4F9F6-3E6E-4F8C-9A76-6EBA78FB26B5}" srcOrd="4" destOrd="0" presId="urn:microsoft.com/office/officeart/2005/8/layout/vProcess5"/>
    <dgm:cxn modelId="{315D9110-F845-4B44-A6C6-0580D195E716}" type="presParOf" srcId="{34553490-9347-4047-8F07-610DB404C8B4}" destId="{75957C46-FF3E-47E5-A13D-8F5D578784DB}" srcOrd="5" destOrd="0" presId="urn:microsoft.com/office/officeart/2005/8/layout/vProcess5"/>
    <dgm:cxn modelId="{F0D3ADE0-2863-4418-BB91-2085B2F41510}" type="presParOf" srcId="{34553490-9347-4047-8F07-610DB404C8B4}" destId="{CD30D294-DE24-4EC9-99F8-E98464416F76}" srcOrd="6" destOrd="0" presId="urn:microsoft.com/office/officeart/2005/8/layout/vProcess5"/>
    <dgm:cxn modelId="{133144D0-8AB8-4F9A-B056-375921EB4B22}" type="presParOf" srcId="{34553490-9347-4047-8F07-610DB404C8B4}" destId="{B0990115-189F-4CAF-BD95-915A1EBB4E01}" srcOrd="7" destOrd="0" presId="urn:microsoft.com/office/officeart/2005/8/layout/vProcess5"/>
    <dgm:cxn modelId="{D8A35B70-6596-4D20-8BAB-4EDFFF9A635E}" type="presParOf" srcId="{34553490-9347-4047-8F07-610DB404C8B4}" destId="{71B52A70-CA79-4642-A5BB-18E6168A7768}" srcOrd="8" destOrd="0" presId="urn:microsoft.com/office/officeart/2005/8/layout/vProcess5"/>
    <dgm:cxn modelId="{EF131DC5-D245-4EB1-BA07-912E67E12092}" type="presParOf" srcId="{34553490-9347-4047-8F07-610DB404C8B4}" destId="{8EDF789A-AC05-4BEB-86B9-85216B26136C}" srcOrd="9" destOrd="0" presId="urn:microsoft.com/office/officeart/2005/8/layout/vProcess5"/>
    <dgm:cxn modelId="{65CD11DE-C39A-4B66-9DC6-E86FB694333B}" type="presParOf" srcId="{34553490-9347-4047-8F07-610DB404C8B4}" destId="{894E7A7C-D144-4329-AB94-4B2A48E8EB24}" srcOrd="10" destOrd="0" presId="urn:microsoft.com/office/officeart/2005/8/layout/vProcess5"/>
    <dgm:cxn modelId="{59CB71E3-E071-4439-A7DB-61BFCBA4DF53}" type="presParOf" srcId="{34553490-9347-4047-8F07-610DB404C8B4}" destId="{0B053C07-F96B-4CDA-8723-E6943C9C0A97}" srcOrd="11" destOrd="0" presId="urn:microsoft.com/office/officeart/2005/8/layout/vProcess5"/>
    <dgm:cxn modelId="{8183D68E-5595-4F17-B658-28BDE801F34F}" type="presParOf" srcId="{34553490-9347-4047-8F07-610DB404C8B4}" destId="{1689AC93-A7DD-4CFB-A4D8-9FC88AA9C192}" srcOrd="12" destOrd="0" presId="urn:microsoft.com/office/officeart/2005/8/layout/vProcess5"/>
    <dgm:cxn modelId="{958018BE-46DD-4299-899F-E5C1D8F26E52}" type="presParOf" srcId="{34553490-9347-4047-8F07-610DB404C8B4}" destId="{D068CD80-1982-4FFB-97B7-434BFAC9D822}" srcOrd="13" destOrd="0" presId="urn:microsoft.com/office/officeart/2005/8/layout/vProcess5"/>
    <dgm:cxn modelId="{2B4ACB90-2E8C-4D9C-8F3D-0E05242B3CB6}" type="presParOf" srcId="{34553490-9347-4047-8F07-610DB404C8B4}" destId="{B08B57A5-9584-4EC3-B8C5-937EAFFF3C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89DC06-1F7D-4347-9DA2-9E7A4F3FA2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679FF8F-F009-42A6-9DA9-627D07BE9D1C}">
      <dgm:prSet phldrT="[Text]" custT="1"/>
      <dgm:spPr/>
      <dgm:t>
        <a:bodyPr/>
        <a:lstStyle/>
        <a:p>
          <a:r>
            <a:rPr lang="en-US" sz="1200" dirty="0"/>
            <a:t>Gruppe und </a:t>
          </a:r>
          <a:r>
            <a:rPr lang="en-US" sz="1200" dirty="0" err="1"/>
            <a:t>Projekt</a:t>
          </a:r>
          <a:r>
            <a:rPr lang="en-US" sz="1200" dirty="0"/>
            <a:t> </a:t>
          </a:r>
          <a:r>
            <a:rPr lang="en-US" sz="1200" dirty="0" err="1"/>
            <a:t>wählen</a:t>
          </a:r>
          <a:endParaRPr lang="en-US" sz="1200" dirty="0"/>
        </a:p>
      </dgm:t>
    </dgm:pt>
    <dgm:pt modelId="{1ABC03DF-B849-4316-B239-E0042E189B02}" type="parTrans" cxnId="{F9CA0B0F-F5FC-4970-9C7A-5BE936DB2D4D}">
      <dgm:prSet/>
      <dgm:spPr/>
      <dgm:t>
        <a:bodyPr/>
        <a:lstStyle/>
        <a:p>
          <a:endParaRPr lang="en-US"/>
        </a:p>
      </dgm:t>
    </dgm:pt>
    <dgm:pt modelId="{7E220F30-256A-4DA3-A181-405AB89CDD4A}" type="sibTrans" cxnId="{F9CA0B0F-F5FC-4970-9C7A-5BE936DB2D4D}">
      <dgm:prSet/>
      <dgm:spPr/>
      <dgm:t>
        <a:bodyPr/>
        <a:lstStyle/>
        <a:p>
          <a:endParaRPr lang="en-US"/>
        </a:p>
      </dgm:t>
    </dgm:pt>
    <dgm:pt modelId="{A9228588-7054-42E8-AB9F-28F7E9281611}">
      <dgm:prSet phldrT="[Text]" custT="1"/>
      <dgm:spPr/>
      <dgm:t>
        <a:bodyPr/>
        <a:lstStyle/>
        <a:p>
          <a:r>
            <a:rPr lang="en-US" sz="1200" dirty="0" err="1"/>
            <a:t>Anforderungs-analyse</a:t>
          </a:r>
          <a:endParaRPr lang="en-US" sz="1200" dirty="0"/>
        </a:p>
      </dgm:t>
    </dgm:pt>
    <dgm:pt modelId="{D1DBB56A-1489-4752-B542-9075E3DDD36C}" type="parTrans" cxnId="{649837CB-B06A-4AD0-8D6C-770871D6AEB3}">
      <dgm:prSet/>
      <dgm:spPr/>
      <dgm:t>
        <a:bodyPr/>
        <a:lstStyle/>
        <a:p>
          <a:endParaRPr lang="en-US"/>
        </a:p>
      </dgm:t>
    </dgm:pt>
    <dgm:pt modelId="{4C13F879-E0A0-4B29-9358-BF6D47B3A9BE}" type="sibTrans" cxnId="{649837CB-B06A-4AD0-8D6C-770871D6AEB3}">
      <dgm:prSet/>
      <dgm:spPr/>
      <dgm:t>
        <a:bodyPr/>
        <a:lstStyle/>
        <a:p>
          <a:endParaRPr lang="en-US"/>
        </a:p>
      </dgm:t>
    </dgm:pt>
    <dgm:pt modelId="{72CF553F-1003-4220-9B20-73FAC78231EC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646C65DA-BCFF-402A-8405-FA7BB565F86B}" type="parTrans" cxnId="{CD91CC73-B979-4DC4-8243-6CAC6DCA4483}">
      <dgm:prSet/>
      <dgm:spPr/>
      <dgm:t>
        <a:bodyPr/>
        <a:lstStyle/>
        <a:p>
          <a:endParaRPr lang="en-US"/>
        </a:p>
      </dgm:t>
    </dgm:pt>
    <dgm:pt modelId="{C76951F1-C9CD-42BD-B17C-FCD230B18ABA}" type="sibTrans" cxnId="{CD91CC73-B979-4DC4-8243-6CAC6DCA4483}">
      <dgm:prSet/>
      <dgm:spPr/>
      <dgm:t>
        <a:bodyPr/>
        <a:lstStyle/>
        <a:p>
          <a:endParaRPr lang="en-US"/>
        </a:p>
      </dgm:t>
    </dgm:pt>
    <dgm:pt modelId="{A7BF7C09-225F-4C4B-866D-9A44D80BBE29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38F6D842-88A6-4682-A4C5-9763708C2662}" type="parTrans" cxnId="{77AA566D-DB86-47BD-9D0C-D690ACF46D37}">
      <dgm:prSet/>
      <dgm:spPr/>
      <dgm:t>
        <a:bodyPr/>
        <a:lstStyle/>
        <a:p>
          <a:endParaRPr lang="en-US"/>
        </a:p>
      </dgm:t>
    </dgm:pt>
    <dgm:pt modelId="{106B2664-0247-4592-8C06-109143779BD3}" type="sibTrans" cxnId="{77AA566D-DB86-47BD-9D0C-D690ACF46D37}">
      <dgm:prSet/>
      <dgm:spPr/>
      <dgm:t>
        <a:bodyPr/>
        <a:lstStyle/>
        <a:p>
          <a:endParaRPr lang="en-US"/>
        </a:p>
      </dgm:t>
    </dgm:pt>
    <dgm:pt modelId="{A4B771AA-9FAD-48AF-B1DE-4664DA471A34}">
      <dgm:prSet phldrT="[Text]" custT="1"/>
      <dgm:spPr/>
      <dgm:t>
        <a:bodyPr/>
        <a:lstStyle/>
        <a:p>
          <a:r>
            <a:rPr lang="en-US" sz="1200" dirty="0" err="1"/>
            <a:t>Abschluss</a:t>
          </a:r>
          <a:endParaRPr lang="en-US" sz="1200" dirty="0"/>
        </a:p>
      </dgm:t>
    </dgm:pt>
    <dgm:pt modelId="{CFAF62F1-9094-48F6-B0BA-B8149C771AF1}" type="parTrans" cxnId="{57C5C6EC-64DE-4FB7-AC09-EF1219ABFE6E}">
      <dgm:prSet/>
      <dgm:spPr/>
      <dgm:t>
        <a:bodyPr/>
        <a:lstStyle/>
        <a:p>
          <a:endParaRPr lang="en-US"/>
        </a:p>
      </dgm:t>
    </dgm:pt>
    <dgm:pt modelId="{6A78D53A-B909-4A07-A94C-D91F984D0D75}" type="sibTrans" cxnId="{57C5C6EC-64DE-4FB7-AC09-EF1219ABFE6E}">
      <dgm:prSet/>
      <dgm:spPr/>
      <dgm:t>
        <a:bodyPr/>
        <a:lstStyle/>
        <a:p>
          <a:endParaRPr lang="en-US"/>
        </a:p>
      </dgm:t>
    </dgm:pt>
    <dgm:pt modelId="{7CDCA8F5-D7E2-4FCA-BE7D-BA29855101A6}" type="pres">
      <dgm:prSet presAssocID="{6889DC06-1F7D-4347-9DA2-9E7A4F3FA29A}" presName="Name0" presStyleCnt="0">
        <dgm:presLayoutVars>
          <dgm:dir/>
          <dgm:resizeHandles val="exact"/>
        </dgm:presLayoutVars>
      </dgm:prSet>
      <dgm:spPr/>
    </dgm:pt>
    <dgm:pt modelId="{811A009C-FEE7-40B7-B43D-156152A93271}" type="pres">
      <dgm:prSet presAssocID="{0679FF8F-F009-42A6-9DA9-627D07BE9D1C}" presName="node" presStyleLbl="node1" presStyleIdx="0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CB8D5-EC23-45F2-9301-03EA025F2725}" type="pres">
      <dgm:prSet presAssocID="{7E220F30-256A-4DA3-A181-405AB89CDD4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2BD9A70-E110-4131-8A65-958ECA68E344}" type="pres">
      <dgm:prSet presAssocID="{7E220F30-256A-4DA3-A181-405AB89CDD4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2EA797C-F1D8-4BE6-A239-59444633B2EC}" type="pres">
      <dgm:prSet presAssocID="{A9228588-7054-42E8-AB9F-28F7E9281611}" presName="node" presStyleLbl="node1" presStyleIdx="1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C5AF2-FBF1-427E-8FC0-9A170646D4DA}" type="pres">
      <dgm:prSet presAssocID="{4C13F879-E0A0-4B29-9358-BF6D47B3A9B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14F70F2-7309-4CD3-AFF9-C8C156472B8B}" type="pres">
      <dgm:prSet presAssocID="{4C13F879-E0A0-4B29-9358-BF6D47B3A9B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BAB984F-15B2-43BA-8D0D-D9195BC49FFB}" type="pres">
      <dgm:prSet presAssocID="{72CF553F-1003-4220-9B20-73FAC78231EC}" presName="node" presStyleLbl="node1" presStyleIdx="2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0C848-283C-40DF-AE23-46D7519B1200}" type="pres">
      <dgm:prSet presAssocID="{C76951F1-C9CD-42BD-B17C-FCD230B18AB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DF67417-6599-4D42-85F1-F5CEC0C245BC}" type="pres">
      <dgm:prSet presAssocID="{C76951F1-C9CD-42BD-B17C-FCD230B18AB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9C543FB4-A027-41E2-9DD0-44B62EB9578D}" type="pres">
      <dgm:prSet presAssocID="{A7BF7C09-225F-4C4B-866D-9A44D80BBE2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28ADE-BB84-4FF5-B9C4-77FE19CD096D}" type="pres">
      <dgm:prSet presAssocID="{106B2664-0247-4592-8C06-109143779BD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388EA2D-448E-4458-9202-3EEF0601E7D4}" type="pres">
      <dgm:prSet presAssocID="{106B2664-0247-4592-8C06-109143779BD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F56237A-BCF1-49E1-B151-02CB548C3C5E}" type="pres">
      <dgm:prSet presAssocID="{A4B771AA-9FAD-48AF-B1DE-4664DA471A3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3BA77D-CAA9-4DA2-A37D-A4AA13D7CCDC}" type="presOf" srcId="{A9228588-7054-42E8-AB9F-28F7E9281611}" destId="{12EA797C-F1D8-4BE6-A239-59444633B2EC}" srcOrd="0" destOrd="0" presId="urn:microsoft.com/office/officeart/2005/8/layout/process1"/>
    <dgm:cxn modelId="{90C35AFC-F9AD-4D14-A26F-14D74745372D}" type="presOf" srcId="{C76951F1-C9CD-42BD-B17C-FCD230B18ABA}" destId="{DDF67417-6599-4D42-85F1-F5CEC0C245BC}" srcOrd="1" destOrd="0" presId="urn:microsoft.com/office/officeart/2005/8/layout/process1"/>
    <dgm:cxn modelId="{BFC6C76D-197B-49D0-8B1B-8359B7A154DF}" type="presOf" srcId="{106B2664-0247-4592-8C06-109143779BD3}" destId="{59928ADE-BB84-4FF5-B9C4-77FE19CD096D}" srcOrd="0" destOrd="0" presId="urn:microsoft.com/office/officeart/2005/8/layout/process1"/>
    <dgm:cxn modelId="{1217CA22-260F-4B2E-B631-D3766A72092B}" type="presOf" srcId="{4C13F879-E0A0-4B29-9358-BF6D47B3A9BE}" destId="{5F8C5AF2-FBF1-427E-8FC0-9A170646D4DA}" srcOrd="0" destOrd="0" presId="urn:microsoft.com/office/officeart/2005/8/layout/process1"/>
    <dgm:cxn modelId="{77AA566D-DB86-47BD-9D0C-D690ACF46D37}" srcId="{6889DC06-1F7D-4347-9DA2-9E7A4F3FA29A}" destId="{A7BF7C09-225F-4C4B-866D-9A44D80BBE29}" srcOrd="3" destOrd="0" parTransId="{38F6D842-88A6-4682-A4C5-9763708C2662}" sibTransId="{106B2664-0247-4592-8C06-109143779BD3}"/>
    <dgm:cxn modelId="{80371DBA-C897-4342-B9AD-1431D27E40B7}" type="presOf" srcId="{7E220F30-256A-4DA3-A181-405AB89CDD4A}" destId="{42BD9A70-E110-4131-8A65-958ECA68E344}" srcOrd="1" destOrd="0" presId="urn:microsoft.com/office/officeart/2005/8/layout/process1"/>
    <dgm:cxn modelId="{F9CA0B0F-F5FC-4970-9C7A-5BE936DB2D4D}" srcId="{6889DC06-1F7D-4347-9DA2-9E7A4F3FA29A}" destId="{0679FF8F-F009-42A6-9DA9-627D07BE9D1C}" srcOrd="0" destOrd="0" parTransId="{1ABC03DF-B849-4316-B239-E0042E189B02}" sibTransId="{7E220F30-256A-4DA3-A181-405AB89CDD4A}"/>
    <dgm:cxn modelId="{B6B3AFA1-2A23-4C50-942E-349883DC8EC5}" type="presOf" srcId="{4C13F879-E0A0-4B29-9358-BF6D47B3A9BE}" destId="{514F70F2-7309-4CD3-AFF9-C8C156472B8B}" srcOrd="1" destOrd="0" presId="urn:microsoft.com/office/officeart/2005/8/layout/process1"/>
    <dgm:cxn modelId="{9A85A590-1855-4646-AEA4-5FCCBB624566}" type="presOf" srcId="{6889DC06-1F7D-4347-9DA2-9E7A4F3FA29A}" destId="{7CDCA8F5-D7E2-4FCA-BE7D-BA29855101A6}" srcOrd="0" destOrd="0" presId="urn:microsoft.com/office/officeart/2005/8/layout/process1"/>
    <dgm:cxn modelId="{57C5C6EC-64DE-4FB7-AC09-EF1219ABFE6E}" srcId="{6889DC06-1F7D-4347-9DA2-9E7A4F3FA29A}" destId="{A4B771AA-9FAD-48AF-B1DE-4664DA471A34}" srcOrd="4" destOrd="0" parTransId="{CFAF62F1-9094-48F6-B0BA-B8149C771AF1}" sibTransId="{6A78D53A-B909-4A07-A94C-D91F984D0D75}"/>
    <dgm:cxn modelId="{95646113-5A69-4B5B-A506-3A161370113A}" type="presOf" srcId="{0679FF8F-F009-42A6-9DA9-627D07BE9D1C}" destId="{811A009C-FEE7-40B7-B43D-156152A93271}" srcOrd="0" destOrd="0" presId="urn:microsoft.com/office/officeart/2005/8/layout/process1"/>
    <dgm:cxn modelId="{0021B11D-5C5D-494C-A821-4D2A976A7995}" type="presOf" srcId="{A7BF7C09-225F-4C4B-866D-9A44D80BBE29}" destId="{9C543FB4-A027-41E2-9DD0-44B62EB9578D}" srcOrd="0" destOrd="0" presId="urn:microsoft.com/office/officeart/2005/8/layout/process1"/>
    <dgm:cxn modelId="{A0B5607E-36E8-4697-8F3C-F10802CEF4D9}" type="presOf" srcId="{C76951F1-C9CD-42BD-B17C-FCD230B18ABA}" destId="{3E90C848-283C-40DF-AE23-46D7519B1200}" srcOrd="0" destOrd="0" presId="urn:microsoft.com/office/officeart/2005/8/layout/process1"/>
    <dgm:cxn modelId="{3E538F56-B927-4884-916E-D21FD5F9323E}" type="presOf" srcId="{106B2664-0247-4592-8C06-109143779BD3}" destId="{8388EA2D-448E-4458-9202-3EEF0601E7D4}" srcOrd="1" destOrd="0" presId="urn:microsoft.com/office/officeart/2005/8/layout/process1"/>
    <dgm:cxn modelId="{CD91CC73-B979-4DC4-8243-6CAC6DCA4483}" srcId="{6889DC06-1F7D-4347-9DA2-9E7A4F3FA29A}" destId="{72CF553F-1003-4220-9B20-73FAC78231EC}" srcOrd="2" destOrd="0" parTransId="{646C65DA-BCFF-402A-8405-FA7BB565F86B}" sibTransId="{C76951F1-C9CD-42BD-B17C-FCD230B18ABA}"/>
    <dgm:cxn modelId="{FB367014-E995-4D15-90B9-4C0415D8FE9C}" type="presOf" srcId="{7E220F30-256A-4DA3-A181-405AB89CDD4A}" destId="{FC7CB8D5-EC23-45F2-9301-03EA025F2725}" srcOrd="0" destOrd="0" presId="urn:microsoft.com/office/officeart/2005/8/layout/process1"/>
    <dgm:cxn modelId="{649837CB-B06A-4AD0-8D6C-770871D6AEB3}" srcId="{6889DC06-1F7D-4347-9DA2-9E7A4F3FA29A}" destId="{A9228588-7054-42E8-AB9F-28F7E9281611}" srcOrd="1" destOrd="0" parTransId="{D1DBB56A-1489-4752-B542-9075E3DDD36C}" sibTransId="{4C13F879-E0A0-4B29-9358-BF6D47B3A9BE}"/>
    <dgm:cxn modelId="{736C219C-3488-493E-AEA4-68D0183F0AD4}" type="presOf" srcId="{72CF553F-1003-4220-9B20-73FAC78231EC}" destId="{0BAB984F-15B2-43BA-8D0D-D9195BC49FFB}" srcOrd="0" destOrd="0" presId="urn:microsoft.com/office/officeart/2005/8/layout/process1"/>
    <dgm:cxn modelId="{CE4A7F60-25DB-4498-9D92-905F7C810E92}" type="presOf" srcId="{A4B771AA-9FAD-48AF-B1DE-4664DA471A34}" destId="{7F56237A-BCF1-49E1-B151-02CB548C3C5E}" srcOrd="0" destOrd="0" presId="urn:microsoft.com/office/officeart/2005/8/layout/process1"/>
    <dgm:cxn modelId="{2758ABC5-DFC6-4C13-8D67-D575E1A4BD12}" type="presParOf" srcId="{7CDCA8F5-D7E2-4FCA-BE7D-BA29855101A6}" destId="{811A009C-FEE7-40B7-B43D-156152A93271}" srcOrd="0" destOrd="0" presId="urn:microsoft.com/office/officeart/2005/8/layout/process1"/>
    <dgm:cxn modelId="{84137000-F476-4276-BC0D-9F0EC142D7C9}" type="presParOf" srcId="{7CDCA8F5-D7E2-4FCA-BE7D-BA29855101A6}" destId="{FC7CB8D5-EC23-45F2-9301-03EA025F2725}" srcOrd="1" destOrd="0" presId="urn:microsoft.com/office/officeart/2005/8/layout/process1"/>
    <dgm:cxn modelId="{967FF0F6-394F-4CCE-8CEB-A00EDA8F7A35}" type="presParOf" srcId="{FC7CB8D5-EC23-45F2-9301-03EA025F2725}" destId="{42BD9A70-E110-4131-8A65-958ECA68E344}" srcOrd="0" destOrd="0" presId="urn:microsoft.com/office/officeart/2005/8/layout/process1"/>
    <dgm:cxn modelId="{3B19C16E-C7A6-477B-BB93-D5A5D89C04D7}" type="presParOf" srcId="{7CDCA8F5-D7E2-4FCA-BE7D-BA29855101A6}" destId="{12EA797C-F1D8-4BE6-A239-59444633B2EC}" srcOrd="2" destOrd="0" presId="urn:microsoft.com/office/officeart/2005/8/layout/process1"/>
    <dgm:cxn modelId="{75BC6840-6F84-4B39-B94D-7AE579AFD8D8}" type="presParOf" srcId="{7CDCA8F5-D7E2-4FCA-BE7D-BA29855101A6}" destId="{5F8C5AF2-FBF1-427E-8FC0-9A170646D4DA}" srcOrd="3" destOrd="0" presId="urn:microsoft.com/office/officeart/2005/8/layout/process1"/>
    <dgm:cxn modelId="{DADF02E3-3045-47A2-BCE3-AFFE282AD6BE}" type="presParOf" srcId="{5F8C5AF2-FBF1-427E-8FC0-9A170646D4DA}" destId="{514F70F2-7309-4CD3-AFF9-C8C156472B8B}" srcOrd="0" destOrd="0" presId="urn:microsoft.com/office/officeart/2005/8/layout/process1"/>
    <dgm:cxn modelId="{5BE578AC-6386-43E8-B0BF-AB016E41D408}" type="presParOf" srcId="{7CDCA8F5-D7E2-4FCA-BE7D-BA29855101A6}" destId="{0BAB984F-15B2-43BA-8D0D-D9195BC49FFB}" srcOrd="4" destOrd="0" presId="urn:microsoft.com/office/officeart/2005/8/layout/process1"/>
    <dgm:cxn modelId="{137CFE89-AAD8-42A6-94CC-6177CDEF5E90}" type="presParOf" srcId="{7CDCA8F5-D7E2-4FCA-BE7D-BA29855101A6}" destId="{3E90C848-283C-40DF-AE23-46D7519B1200}" srcOrd="5" destOrd="0" presId="urn:microsoft.com/office/officeart/2005/8/layout/process1"/>
    <dgm:cxn modelId="{B5ED174A-6A28-4A2C-8200-1E7FAC29581C}" type="presParOf" srcId="{3E90C848-283C-40DF-AE23-46D7519B1200}" destId="{DDF67417-6599-4D42-85F1-F5CEC0C245BC}" srcOrd="0" destOrd="0" presId="urn:microsoft.com/office/officeart/2005/8/layout/process1"/>
    <dgm:cxn modelId="{B4FE2D5F-0CCD-4A10-A80D-F042F93A8357}" type="presParOf" srcId="{7CDCA8F5-D7E2-4FCA-BE7D-BA29855101A6}" destId="{9C543FB4-A027-41E2-9DD0-44B62EB9578D}" srcOrd="6" destOrd="0" presId="urn:microsoft.com/office/officeart/2005/8/layout/process1"/>
    <dgm:cxn modelId="{266FDAB2-8C43-413B-BA1C-16C216DA2B77}" type="presParOf" srcId="{7CDCA8F5-D7E2-4FCA-BE7D-BA29855101A6}" destId="{59928ADE-BB84-4FF5-B9C4-77FE19CD096D}" srcOrd="7" destOrd="0" presId="urn:microsoft.com/office/officeart/2005/8/layout/process1"/>
    <dgm:cxn modelId="{5D4A87DA-A13F-4435-806A-C3B87178CBE4}" type="presParOf" srcId="{59928ADE-BB84-4FF5-B9C4-77FE19CD096D}" destId="{8388EA2D-448E-4458-9202-3EEF0601E7D4}" srcOrd="0" destOrd="0" presId="urn:microsoft.com/office/officeart/2005/8/layout/process1"/>
    <dgm:cxn modelId="{691D7D72-9A88-4EB5-890A-0FEC25D9D91D}" type="presParOf" srcId="{7CDCA8F5-D7E2-4FCA-BE7D-BA29855101A6}" destId="{7F56237A-BCF1-49E1-B151-02CB548C3C5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 dirty="0" err="1"/>
            <a:t>Wartung</a:t>
          </a:r>
          <a:r>
            <a:rPr lang="en-US" dirty="0"/>
            <a:t> / </a:t>
          </a:r>
          <a:r>
            <a:rPr lang="en-US" dirty="0" err="1"/>
            <a:t>Weiterentwicklung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06D6176A-2F70-45C2-BFB2-6E8201C97C44}">
      <dgm:prSet phldrT="[Text]"/>
      <dgm:spPr/>
      <dgm:t>
        <a:bodyPr/>
        <a:lstStyle/>
        <a:p>
          <a:r>
            <a:rPr lang="en-US" dirty="0"/>
            <a:t>End of life</a:t>
          </a:r>
        </a:p>
      </dgm:t>
    </dgm:pt>
    <dgm:pt modelId="{91D8D6EE-B1C9-4AC7-B86D-CAE324BED7ED}" type="parTrans" cxnId="{18C15280-E612-4FC7-9E21-2AF9CA6A040C}">
      <dgm:prSet/>
      <dgm:spPr/>
      <dgm:t>
        <a:bodyPr/>
        <a:lstStyle/>
        <a:p>
          <a:endParaRPr lang="en-US"/>
        </a:p>
      </dgm:t>
    </dgm:pt>
    <dgm:pt modelId="{9F64CCAC-D8DC-4911-A72C-8BFCB19882E4}" type="sibTrans" cxnId="{18C15280-E612-4FC7-9E21-2AF9CA6A040C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12CC5-997E-4BE2-9317-2FE1B3D9020D}" type="pres">
      <dgm:prSet presAssocID="{ED2E0C81-0F4C-43EA-8A82-358C3CBE0B57}" presName="txNode2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5"/>
      <dgm:spPr/>
      <dgm:t>
        <a:bodyPr/>
        <a:lstStyle/>
        <a:p>
          <a:endParaRPr lang="en-US"/>
        </a:p>
      </dgm:t>
    </dgm:pt>
    <dgm:pt modelId="{E3E314D9-C5BA-4E36-8E32-DDEDFF9F846C}" type="pres">
      <dgm:prSet presAssocID="{7619395B-AF76-4597-ADF5-AB0EBD1B08F6}" presName="txNode3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5"/>
      <dgm:spPr/>
      <dgm:t>
        <a:bodyPr/>
        <a:lstStyle/>
        <a:p>
          <a:endParaRPr lang="en-US"/>
        </a:p>
      </dgm:t>
    </dgm:pt>
    <dgm:pt modelId="{4605CCAF-A110-45E9-82A2-84891BA30595}" type="pres">
      <dgm:prSet presAssocID="{6FEC5138-7E36-495E-83F5-9F9BA3BBEBF2}" presName="txNode4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5"/>
      <dgm:spPr/>
      <dgm:t>
        <a:bodyPr/>
        <a:lstStyle/>
        <a:p>
          <a:endParaRPr lang="en-US"/>
        </a:p>
      </dgm:t>
    </dgm:pt>
    <dgm:pt modelId="{6A27995B-4535-404C-9E41-EEDEFD912070}" type="pres">
      <dgm:prSet presAssocID="{50FC8A10-D950-444B-BF7A-0937169D11D2}" presName="txNode5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5"/>
      <dgm:spPr/>
      <dgm:t>
        <a:bodyPr/>
        <a:lstStyle/>
        <a:p>
          <a:endParaRPr lang="en-US"/>
        </a:p>
      </dgm:t>
    </dgm:pt>
    <dgm:pt modelId="{E8FD437B-98CD-4310-A013-3F6F5C25DABE}" type="pres">
      <dgm:prSet presAssocID="{E3515854-5341-41A4-AFEF-63FA45D08D48}" presName="txNode6" presStyleLbl="revTx" presStyleIdx="5" presStyleCnt="7" custLinFactNeighborX="10104" custLinFactNeighborY="-236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84029-309A-4574-9CB4-9420A3BC61FD}" type="pres">
      <dgm:prSet presAssocID="{CCB975AC-A1D6-4571-AB08-1BAEDD4EB464}" presName="dotNode6" presStyleCnt="0"/>
      <dgm:spPr/>
    </dgm:pt>
    <dgm:pt modelId="{58D2F166-A000-45AF-8D34-D7884A44B20F}" type="pres">
      <dgm:prSet presAssocID="{CCB975AC-A1D6-4571-AB08-1BAEDD4EB464}" presName="dotRepeatNode" presStyleLbl="fgShp" presStyleIdx="4" presStyleCnt="5"/>
      <dgm:spPr/>
      <dgm:t>
        <a:bodyPr/>
        <a:lstStyle/>
        <a:p>
          <a:endParaRPr lang="en-US"/>
        </a:p>
      </dgm:t>
    </dgm:pt>
    <dgm:pt modelId="{FA21D328-F03B-48E6-A03B-64ACFC039047}" type="pres">
      <dgm:prSet presAssocID="{06D6176A-2F70-45C2-BFB2-6E8201C97C44}" presName="txNode7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18C15280-E612-4FC7-9E21-2AF9CA6A040C}" srcId="{FA8041B4-D7B2-4C76-8C9A-082601DBFD0B}" destId="{06D6176A-2F70-45C2-BFB2-6E8201C97C44}" srcOrd="6" destOrd="0" parTransId="{91D8D6EE-B1C9-4AC7-B86D-CAE324BED7ED}" sibTransId="{9F64CCAC-D8DC-4911-A72C-8BFCB19882E4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F5D6FDAC-5612-463B-8EF2-6E79C9355DD2}" type="presOf" srcId="{CCB975AC-A1D6-4571-AB08-1BAEDD4EB464}" destId="{58D2F166-A000-45AF-8D34-D7884A44B20F}" srcOrd="0" destOrd="0" presId="urn:microsoft.com/office/officeart/2009/3/layout/DescendingProcess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F59A3D24-5502-4222-B39E-24CDC5488225}" type="presOf" srcId="{06D6176A-2F70-45C2-BFB2-6E8201C97C44}" destId="{FA21D328-F03B-48E6-A03B-64ACFC039047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  <dgm:cxn modelId="{1AFADA6A-9D20-402D-96BB-AFE7489BAF4B}" type="presParOf" srcId="{639DEF2E-349A-4F45-AA0C-B91FB9691D5B}" destId="{8EB84029-309A-4574-9CB4-9420A3BC61FD}" srcOrd="11" destOrd="0" presId="urn:microsoft.com/office/officeart/2009/3/layout/DescendingProcess"/>
    <dgm:cxn modelId="{C4C1C858-9B21-43B7-B5F6-A106FEB05F7C}" type="presParOf" srcId="{8EB84029-309A-4574-9CB4-9420A3BC61FD}" destId="{58D2F166-A000-45AF-8D34-D7884A44B20F}" srcOrd="0" destOrd="0" presId="urn:microsoft.com/office/officeart/2009/3/layout/DescendingProcess"/>
    <dgm:cxn modelId="{7283C650-5C57-4455-8922-193AB3994AD4}" type="presParOf" srcId="{639DEF2E-349A-4F45-AA0C-B91FB9691D5B}" destId="{FA21D328-F03B-48E6-A03B-64ACFC0390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936DB0-720E-4096-814B-8E4635DE1490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CC860F-AF89-4445-9A0B-183A2571CBFF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149553C1-699C-4C4A-B1E8-7CCB75D684B3}" type="parTrans" cxnId="{B11DE0DF-9813-4181-AC9A-E8A38017DC9A}">
      <dgm:prSet/>
      <dgm:spPr/>
      <dgm:t>
        <a:bodyPr/>
        <a:lstStyle/>
        <a:p>
          <a:endParaRPr lang="en-US"/>
        </a:p>
      </dgm:t>
    </dgm:pt>
    <dgm:pt modelId="{6870CF62-622E-4E8B-9A64-EE37D23C4450}" type="sibTrans" cxnId="{B11DE0DF-9813-4181-AC9A-E8A38017DC9A}">
      <dgm:prSet/>
      <dgm:spPr/>
      <dgm:t>
        <a:bodyPr/>
        <a:lstStyle/>
        <a:p>
          <a:endParaRPr lang="en-US"/>
        </a:p>
      </dgm:t>
    </dgm:pt>
    <dgm:pt modelId="{26B841CC-68AF-41CD-8366-E75AE375887D}">
      <dgm:prSet phldrT="[Text]"/>
      <dgm:spPr/>
      <dgm:t>
        <a:bodyPr/>
        <a:lstStyle/>
        <a:p>
          <a:r>
            <a:rPr lang="en-US" dirty="0"/>
            <a:t>Fix</a:t>
          </a:r>
        </a:p>
      </dgm:t>
    </dgm:pt>
    <dgm:pt modelId="{A16B0FE9-D183-4B8C-A32A-3D851DE3287E}" type="parTrans" cxnId="{618A25F1-9DB5-4D9D-9A04-CCC416B445E9}">
      <dgm:prSet/>
      <dgm:spPr/>
      <dgm:t>
        <a:bodyPr/>
        <a:lstStyle/>
        <a:p>
          <a:endParaRPr lang="en-US"/>
        </a:p>
      </dgm:t>
    </dgm:pt>
    <dgm:pt modelId="{048EEC41-AC3C-4DC3-844A-FC0C83180857}" type="sibTrans" cxnId="{618A25F1-9DB5-4D9D-9A04-CCC416B445E9}">
      <dgm:prSet/>
      <dgm:spPr/>
      <dgm:t>
        <a:bodyPr/>
        <a:lstStyle/>
        <a:p>
          <a:endParaRPr lang="en-US"/>
        </a:p>
      </dgm:t>
    </dgm:pt>
    <dgm:pt modelId="{F3FF779D-F023-4A00-A484-94128B5B6506}" type="pres">
      <dgm:prSet presAssocID="{48936DB0-720E-4096-814B-8E4635DE149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3D9909-6865-435E-9775-C1A87B22C31A}" type="pres">
      <dgm:prSet presAssocID="{26B841CC-68AF-41CD-8366-E75AE375887D}" presName="dummy" presStyleCnt="0"/>
      <dgm:spPr/>
    </dgm:pt>
    <dgm:pt modelId="{94E4335E-968A-42B0-8D74-BE40A0E848E4}" type="pres">
      <dgm:prSet presAssocID="{26B841CC-68AF-41CD-8366-E75AE375887D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64BE8-9E48-4C39-B464-34ACF8BD4CFF}" type="pres">
      <dgm:prSet presAssocID="{048EEC41-AC3C-4DC3-844A-FC0C83180857}" presName="sibTrans" presStyleLbl="node1" presStyleIdx="0" presStyleCnt="2"/>
      <dgm:spPr/>
      <dgm:t>
        <a:bodyPr/>
        <a:lstStyle/>
        <a:p>
          <a:endParaRPr lang="en-US"/>
        </a:p>
      </dgm:t>
    </dgm:pt>
    <dgm:pt modelId="{76B9F455-E54F-45F5-8E85-5C547EA1A5FF}" type="pres">
      <dgm:prSet presAssocID="{72CC860F-AF89-4445-9A0B-183A2571CBFF}" presName="dummy" presStyleCnt="0"/>
      <dgm:spPr/>
    </dgm:pt>
    <dgm:pt modelId="{12E0ADFD-66DB-42D1-AB91-CBD893001CB5}" type="pres">
      <dgm:prSet presAssocID="{72CC860F-AF89-4445-9A0B-183A2571CBFF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97E16-0B9C-45DC-AC1C-A7FAD0492F09}" type="pres">
      <dgm:prSet presAssocID="{6870CF62-622E-4E8B-9A64-EE37D23C4450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B11DE0DF-9813-4181-AC9A-E8A38017DC9A}" srcId="{48936DB0-720E-4096-814B-8E4635DE1490}" destId="{72CC860F-AF89-4445-9A0B-183A2571CBFF}" srcOrd="1" destOrd="0" parTransId="{149553C1-699C-4C4A-B1E8-7CCB75D684B3}" sibTransId="{6870CF62-622E-4E8B-9A64-EE37D23C4450}"/>
    <dgm:cxn modelId="{330ACA81-5E12-4C48-8444-9BDC9FEA4083}" type="presOf" srcId="{26B841CC-68AF-41CD-8366-E75AE375887D}" destId="{94E4335E-968A-42B0-8D74-BE40A0E848E4}" srcOrd="0" destOrd="0" presId="urn:microsoft.com/office/officeart/2005/8/layout/cycle1"/>
    <dgm:cxn modelId="{06FD5BC9-6944-4D6C-98BB-80CD6E07EEC1}" type="presOf" srcId="{048EEC41-AC3C-4DC3-844A-FC0C83180857}" destId="{CA364BE8-9E48-4C39-B464-34ACF8BD4CFF}" srcOrd="0" destOrd="0" presId="urn:microsoft.com/office/officeart/2005/8/layout/cycle1"/>
    <dgm:cxn modelId="{3B0A1844-1AEB-43DC-AAD2-92DDBCAF45C8}" type="presOf" srcId="{6870CF62-622E-4E8B-9A64-EE37D23C4450}" destId="{B1E97E16-0B9C-45DC-AC1C-A7FAD0492F09}" srcOrd="0" destOrd="0" presId="urn:microsoft.com/office/officeart/2005/8/layout/cycle1"/>
    <dgm:cxn modelId="{618A25F1-9DB5-4D9D-9A04-CCC416B445E9}" srcId="{48936DB0-720E-4096-814B-8E4635DE1490}" destId="{26B841CC-68AF-41CD-8366-E75AE375887D}" srcOrd="0" destOrd="0" parTransId="{A16B0FE9-D183-4B8C-A32A-3D851DE3287E}" sibTransId="{048EEC41-AC3C-4DC3-844A-FC0C83180857}"/>
    <dgm:cxn modelId="{6BFE2AF4-2D79-4778-A9D6-5E661BFA7BB3}" type="presOf" srcId="{72CC860F-AF89-4445-9A0B-183A2571CBFF}" destId="{12E0ADFD-66DB-42D1-AB91-CBD893001CB5}" srcOrd="0" destOrd="0" presId="urn:microsoft.com/office/officeart/2005/8/layout/cycle1"/>
    <dgm:cxn modelId="{65E38170-1B3F-4456-B83B-93C5F9A0E6A6}" type="presOf" srcId="{48936DB0-720E-4096-814B-8E4635DE1490}" destId="{F3FF779D-F023-4A00-A484-94128B5B6506}" srcOrd="0" destOrd="0" presId="urn:microsoft.com/office/officeart/2005/8/layout/cycle1"/>
    <dgm:cxn modelId="{735B195F-549C-47E7-8693-97567DF6F54C}" type="presParOf" srcId="{F3FF779D-F023-4A00-A484-94128B5B6506}" destId="{EC3D9909-6865-435E-9775-C1A87B22C31A}" srcOrd="0" destOrd="0" presId="urn:microsoft.com/office/officeart/2005/8/layout/cycle1"/>
    <dgm:cxn modelId="{7B32EDAB-BFD4-499B-ABFF-C14DD0573B4D}" type="presParOf" srcId="{F3FF779D-F023-4A00-A484-94128B5B6506}" destId="{94E4335E-968A-42B0-8D74-BE40A0E848E4}" srcOrd="1" destOrd="0" presId="urn:microsoft.com/office/officeart/2005/8/layout/cycle1"/>
    <dgm:cxn modelId="{9E81701E-AB11-4C5F-9F66-FA0ECD907AF0}" type="presParOf" srcId="{F3FF779D-F023-4A00-A484-94128B5B6506}" destId="{CA364BE8-9E48-4C39-B464-34ACF8BD4CFF}" srcOrd="2" destOrd="0" presId="urn:microsoft.com/office/officeart/2005/8/layout/cycle1"/>
    <dgm:cxn modelId="{03EBE0EB-6734-42A7-B802-413C8DD6BCB6}" type="presParOf" srcId="{F3FF779D-F023-4A00-A484-94128B5B6506}" destId="{76B9F455-E54F-45F5-8E85-5C547EA1A5FF}" srcOrd="3" destOrd="0" presId="urn:microsoft.com/office/officeart/2005/8/layout/cycle1"/>
    <dgm:cxn modelId="{40428B10-7DBF-499D-AFD1-CDDA91FB8EFB}" type="presParOf" srcId="{F3FF779D-F023-4A00-A484-94128B5B6506}" destId="{12E0ADFD-66DB-42D1-AB91-CBD893001CB5}" srcOrd="4" destOrd="0" presId="urn:microsoft.com/office/officeart/2005/8/layout/cycle1"/>
    <dgm:cxn modelId="{BADC2D22-096D-43FC-891C-FB85E2BC463A}" type="presParOf" srcId="{F3FF779D-F023-4A00-A484-94128B5B6506}" destId="{B1E97E16-0B9C-45DC-AC1C-A7FAD0492F09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25153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Projekt</a:t>
          </a:r>
          <a:r>
            <a:rPr lang="en-US" dirty="0"/>
            <a:t>: Eigen </a:t>
          </a:r>
          <a:r>
            <a:rPr lang="en-US" dirty="0" err="1"/>
            <a:t>Erweiterungen</a:t>
          </a:r>
          <a:r>
            <a:rPr lang="en-US" dirty="0"/>
            <a:t> von </a:t>
          </a:r>
          <a:r>
            <a:rPr lang="en-US" dirty="0" err="1"/>
            <a:t>Ganttprojekt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/>
      <dgm:spPr/>
      <dgm:t>
        <a:bodyPr/>
        <a:lstStyle/>
        <a:p>
          <a:r>
            <a:rPr lang="en-US" dirty="0"/>
            <a:t>Agile </a:t>
          </a:r>
          <a:r>
            <a:rPr lang="en-US" dirty="0" err="1"/>
            <a:t>Softwareentwicklung</a:t>
          </a:r>
          <a:endParaRPr lang="en-US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/>
      <dgm:spPr/>
      <dgm:t>
        <a:bodyPr/>
        <a:lstStyle/>
        <a:p>
          <a:r>
            <a:rPr lang="en-US" dirty="0" err="1"/>
            <a:t>Systemspezifikation</a:t>
          </a:r>
          <a:endParaRPr lang="en-US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55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/>
            <a:t>Wartung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12CC5-997E-4BE2-9317-2FE1B3D9020D}" type="pres">
      <dgm:prSet presAssocID="{ED2E0C81-0F4C-43EA-8A82-358C3CBE0B57}" presName="txNode2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4"/>
      <dgm:spPr/>
      <dgm:t>
        <a:bodyPr/>
        <a:lstStyle/>
        <a:p>
          <a:endParaRPr lang="en-US"/>
        </a:p>
      </dgm:t>
    </dgm:pt>
    <dgm:pt modelId="{E3E314D9-C5BA-4E36-8E32-DDEDFF9F846C}" type="pres">
      <dgm:prSet presAssocID="{7619395B-AF76-4597-ADF5-AB0EBD1B08F6}" presName="txNode3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4"/>
      <dgm:spPr/>
      <dgm:t>
        <a:bodyPr/>
        <a:lstStyle/>
        <a:p>
          <a:endParaRPr lang="en-US"/>
        </a:p>
      </dgm:t>
    </dgm:pt>
    <dgm:pt modelId="{4605CCAF-A110-45E9-82A2-84891BA30595}" type="pres">
      <dgm:prSet presAssocID="{6FEC5138-7E36-495E-83F5-9F9BA3BBEBF2}" presName="txNode4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4"/>
      <dgm:spPr/>
      <dgm:t>
        <a:bodyPr/>
        <a:lstStyle/>
        <a:p>
          <a:endParaRPr lang="en-US"/>
        </a:p>
      </dgm:t>
    </dgm:pt>
    <dgm:pt modelId="{6A27995B-4535-404C-9E41-EEDEFD912070}" type="pres">
      <dgm:prSet presAssocID="{50FC8A10-D950-444B-BF7A-0937169D11D2}" presName="txNode5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4"/>
      <dgm:spPr/>
      <dgm:t>
        <a:bodyPr/>
        <a:lstStyle/>
        <a:p>
          <a:endParaRPr lang="en-US"/>
        </a:p>
      </dgm:t>
    </dgm:pt>
    <dgm:pt modelId="{E8FD437B-98CD-4310-A013-3F6F5C25DABE}" type="pres">
      <dgm:prSet presAssocID="{E3515854-5341-41A4-AFEF-63FA45D08D48}" presName="txNode6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B810D9-6DAE-4678-89BF-CC5B19B1F1C6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0BEEF-ADA6-4B9D-BBB8-198E5D5B5E72}">
      <dgm:prSet phldrT="[Text]"/>
      <dgm:spPr/>
      <dgm:t>
        <a:bodyPr/>
        <a:lstStyle/>
        <a:p>
          <a:r>
            <a:rPr lang="en-US" dirty="0"/>
            <a:t>Software-engineering</a:t>
          </a:r>
        </a:p>
      </dgm:t>
    </dgm:pt>
    <dgm:pt modelId="{B473694A-CCC8-4F50-A3D8-6443661B71F3}" type="parTrans" cxnId="{12B2B5CF-59E3-4964-AF37-5F2F839B001E}">
      <dgm:prSet/>
      <dgm:spPr/>
      <dgm:t>
        <a:bodyPr/>
        <a:lstStyle/>
        <a:p>
          <a:endParaRPr lang="en-US"/>
        </a:p>
      </dgm:t>
    </dgm:pt>
    <dgm:pt modelId="{653D45B7-A110-4360-A3F1-B87EE463096A}" type="sibTrans" cxnId="{12B2B5CF-59E3-4964-AF37-5F2F839B001E}">
      <dgm:prSet/>
      <dgm:spPr/>
      <dgm:t>
        <a:bodyPr/>
        <a:lstStyle/>
        <a:p>
          <a:endParaRPr lang="en-US"/>
        </a:p>
      </dgm:t>
    </dgm:pt>
    <dgm:pt modelId="{09AC987D-C020-4FC6-9735-FF089D2D5513}">
      <dgm:prSet phldrT="[Text]" custT="1"/>
      <dgm:spPr/>
      <dgm:t>
        <a:bodyPr/>
        <a:lstStyle/>
        <a:p>
          <a:r>
            <a:rPr lang="en-US" sz="2000" dirty="0" err="1"/>
            <a:t>Betriebs-systeme</a:t>
          </a:r>
          <a:endParaRPr lang="en-US" sz="2000" dirty="0"/>
        </a:p>
      </dgm:t>
    </dgm:pt>
    <dgm:pt modelId="{15C07D56-2B59-4EBD-B2F2-BB2F1735377A}" type="parTrans" cxnId="{3D4E39DA-A583-4E19-8619-8AC01D5713CB}">
      <dgm:prSet/>
      <dgm:spPr/>
      <dgm:t>
        <a:bodyPr/>
        <a:lstStyle/>
        <a:p>
          <a:endParaRPr lang="en-US"/>
        </a:p>
      </dgm:t>
    </dgm:pt>
    <dgm:pt modelId="{A84273FD-CB08-41A6-9306-2F2998FEF154}" type="sibTrans" cxnId="{3D4E39DA-A583-4E19-8619-8AC01D5713CB}">
      <dgm:prSet/>
      <dgm:spPr/>
      <dgm:t>
        <a:bodyPr/>
        <a:lstStyle/>
        <a:p>
          <a:endParaRPr lang="en-US"/>
        </a:p>
      </dgm:t>
    </dgm:pt>
    <dgm:pt modelId="{42FA005C-058A-46B8-9848-F7F9B6990DE1}">
      <dgm:prSet phldrT="[Text]" custT="1"/>
      <dgm:spPr/>
      <dgm:t>
        <a:bodyPr/>
        <a:lstStyle/>
        <a:p>
          <a:r>
            <a:rPr lang="en-US" sz="2000" dirty="0" err="1"/>
            <a:t>Datenbanken</a:t>
          </a:r>
          <a:endParaRPr lang="en-US" sz="2000" dirty="0"/>
        </a:p>
      </dgm:t>
    </dgm:pt>
    <dgm:pt modelId="{73382A60-DD05-4D11-AD66-6567BE1D8F1F}" type="parTrans" cxnId="{DE747BC6-D7D6-47A5-ACEE-AF2BFC7BFFBD}">
      <dgm:prSet/>
      <dgm:spPr/>
      <dgm:t>
        <a:bodyPr/>
        <a:lstStyle/>
        <a:p>
          <a:endParaRPr lang="en-US"/>
        </a:p>
      </dgm:t>
    </dgm:pt>
    <dgm:pt modelId="{52D16D9F-063F-4314-8607-FA050B825C0C}" type="sibTrans" cxnId="{DE747BC6-D7D6-47A5-ACEE-AF2BFC7BFFBD}">
      <dgm:prSet/>
      <dgm:spPr/>
      <dgm:t>
        <a:bodyPr/>
        <a:lstStyle/>
        <a:p>
          <a:endParaRPr lang="en-US"/>
        </a:p>
      </dgm:t>
    </dgm:pt>
    <dgm:pt modelId="{6501C648-F39D-4E7A-8C80-AA39D762A1C4}">
      <dgm:prSet phldrT="[Text]" custT="1"/>
      <dgm:spPr/>
      <dgm:t>
        <a:bodyPr/>
        <a:lstStyle/>
        <a:p>
          <a:r>
            <a:rPr lang="en-US" sz="2000" dirty="0" err="1"/>
            <a:t>Programmier-sprachen</a:t>
          </a:r>
          <a:endParaRPr lang="en-US" sz="2000" dirty="0"/>
        </a:p>
      </dgm:t>
    </dgm:pt>
    <dgm:pt modelId="{05F0583A-0DDF-4240-B0F5-34AE50902FD1}" type="parTrans" cxnId="{8FA127AB-6E35-4C30-9C48-1D6E5B04F953}">
      <dgm:prSet/>
      <dgm:spPr/>
      <dgm:t>
        <a:bodyPr/>
        <a:lstStyle/>
        <a:p>
          <a:endParaRPr lang="en-US"/>
        </a:p>
      </dgm:t>
    </dgm:pt>
    <dgm:pt modelId="{B5EB0B26-9662-49BA-8319-3E14D8A3934D}" type="sibTrans" cxnId="{8FA127AB-6E35-4C30-9C48-1D6E5B04F953}">
      <dgm:prSet/>
      <dgm:spPr/>
      <dgm:t>
        <a:bodyPr/>
        <a:lstStyle/>
        <a:p>
          <a:endParaRPr lang="en-US"/>
        </a:p>
      </dgm:t>
    </dgm:pt>
    <dgm:pt modelId="{D1AF4908-F87D-40F0-B11D-44A8D3AF3602}">
      <dgm:prSet phldrT="[Text]" custT="1"/>
      <dgm:spPr/>
      <dgm:t>
        <a:bodyPr/>
        <a:lstStyle/>
        <a:p>
          <a:r>
            <a:rPr lang="en-US" sz="2000" dirty="0" err="1"/>
            <a:t>Künstliche</a:t>
          </a:r>
          <a:r>
            <a:rPr lang="en-US" sz="2000" dirty="0"/>
            <a:t> </a:t>
          </a:r>
          <a:r>
            <a:rPr lang="en-US" sz="2000" dirty="0" err="1"/>
            <a:t>intelligenz</a:t>
          </a:r>
          <a:endParaRPr lang="en-US" sz="2000" dirty="0"/>
        </a:p>
      </dgm:t>
    </dgm:pt>
    <dgm:pt modelId="{614DA0AB-FAD3-4BC2-9372-823EE99E12BB}" type="parTrans" cxnId="{4346E5D9-8113-4F23-952C-01279E9C88C0}">
      <dgm:prSet/>
      <dgm:spPr/>
      <dgm:t>
        <a:bodyPr/>
        <a:lstStyle/>
        <a:p>
          <a:endParaRPr lang="en-US"/>
        </a:p>
      </dgm:t>
    </dgm:pt>
    <dgm:pt modelId="{C1274AB9-D79E-438F-89DE-5CE38B4A5941}" type="sibTrans" cxnId="{4346E5D9-8113-4F23-952C-01279E9C88C0}">
      <dgm:prSet/>
      <dgm:spPr/>
      <dgm:t>
        <a:bodyPr/>
        <a:lstStyle/>
        <a:p>
          <a:endParaRPr lang="en-US"/>
        </a:p>
      </dgm:t>
    </dgm:pt>
    <dgm:pt modelId="{3AC8378D-B6B8-45C9-9BD9-38A24293231C}">
      <dgm:prSet phldrT="[Text]" custT="1"/>
      <dgm:spPr/>
      <dgm:t>
        <a:bodyPr/>
        <a:lstStyle/>
        <a:p>
          <a:r>
            <a:rPr lang="en-US" sz="2000" dirty="0" err="1"/>
            <a:t>Theoretische</a:t>
          </a:r>
          <a:r>
            <a:rPr lang="en-US" sz="2000" dirty="0"/>
            <a:t> </a:t>
          </a:r>
          <a:r>
            <a:rPr lang="en-US" sz="2000" dirty="0" err="1"/>
            <a:t>Modelle</a:t>
          </a:r>
          <a:endParaRPr lang="en-US" sz="2000" dirty="0"/>
        </a:p>
      </dgm:t>
    </dgm:pt>
    <dgm:pt modelId="{CF98AABF-1723-4B34-9257-2B94E81A0638}" type="parTrans" cxnId="{6F5B4A5A-9E31-4810-B94F-91A6ECCE5C4A}">
      <dgm:prSet/>
      <dgm:spPr/>
      <dgm:t>
        <a:bodyPr/>
        <a:lstStyle/>
        <a:p>
          <a:endParaRPr lang="en-US"/>
        </a:p>
      </dgm:t>
    </dgm:pt>
    <dgm:pt modelId="{8746AE9B-82D2-4606-A446-FAAED9C3158B}" type="sibTrans" cxnId="{6F5B4A5A-9E31-4810-B94F-91A6ECCE5C4A}">
      <dgm:prSet/>
      <dgm:spPr/>
      <dgm:t>
        <a:bodyPr/>
        <a:lstStyle/>
        <a:p>
          <a:endParaRPr lang="en-US"/>
        </a:p>
      </dgm:t>
    </dgm:pt>
    <dgm:pt modelId="{98520066-78F0-4A9B-891C-6FEFBA32DA1D}">
      <dgm:prSet phldrT="[Text]" custT="1"/>
      <dgm:spPr/>
      <dgm:t>
        <a:bodyPr/>
        <a:lstStyle/>
        <a:p>
          <a:r>
            <a:rPr lang="en-US" sz="2000" dirty="0"/>
            <a:t>System </a:t>
          </a:r>
          <a:r>
            <a:rPr lang="en-US" sz="2000" dirty="0" err="1"/>
            <a:t>Theorie</a:t>
          </a:r>
          <a:endParaRPr lang="en-US" sz="2000" dirty="0"/>
        </a:p>
      </dgm:t>
    </dgm:pt>
    <dgm:pt modelId="{41406ACE-9444-4589-8F0D-14B67B0DE205}" type="parTrans" cxnId="{24BF2759-FFFC-4F00-B12F-4535962564E8}">
      <dgm:prSet/>
      <dgm:spPr/>
      <dgm:t>
        <a:bodyPr/>
        <a:lstStyle/>
        <a:p>
          <a:endParaRPr lang="en-US"/>
        </a:p>
      </dgm:t>
    </dgm:pt>
    <dgm:pt modelId="{D7C9EF84-4B08-4111-B3F2-27B4217AE59A}" type="sibTrans" cxnId="{24BF2759-FFFC-4F00-B12F-4535962564E8}">
      <dgm:prSet/>
      <dgm:spPr/>
      <dgm:t>
        <a:bodyPr/>
        <a:lstStyle/>
        <a:p>
          <a:endParaRPr lang="en-US"/>
        </a:p>
      </dgm:t>
    </dgm:pt>
    <dgm:pt modelId="{C7066A80-9F58-418B-A4A9-994A8DC586A5}">
      <dgm:prSet phldrT="[Text]" custT="1"/>
      <dgm:spPr/>
      <dgm:t>
        <a:bodyPr/>
        <a:lstStyle/>
        <a:p>
          <a:r>
            <a:rPr lang="en-US" sz="2000" dirty="0"/>
            <a:t>Management-</a:t>
          </a:r>
          <a:r>
            <a:rPr lang="en-US" sz="2000" dirty="0" err="1"/>
            <a:t>theorie</a:t>
          </a:r>
          <a:endParaRPr lang="en-US" sz="2000" dirty="0"/>
        </a:p>
      </dgm:t>
    </dgm:pt>
    <dgm:pt modelId="{2CE26E7F-6143-41C4-B7EB-47542D844644}" type="parTrans" cxnId="{2E23B028-BA79-4769-85FF-CB564A7A9D31}">
      <dgm:prSet/>
      <dgm:spPr/>
      <dgm:t>
        <a:bodyPr/>
        <a:lstStyle/>
        <a:p>
          <a:endParaRPr lang="en-US"/>
        </a:p>
      </dgm:t>
    </dgm:pt>
    <dgm:pt modelId="{8A052B83-9562-4FE4-B333-37ACD5BFF40D}" type="sibTrans" cxnId="{2E23B028-BA79-4769-85FF-CB564A7A9D31}">
      <dgm:prSet/>
      <dgm:spPr/>
      <dgm:t>
        <a:bodyPr/>
        <a:lstStyle/>
        <a:p>
          <a:endParaRPr lang="en-US"/>
        </a:p>
      </dgm:t>
    </dgm:pt>
    <dgm:pt modelId="{2A4EDA5B-59D2-40C9-9564-E2B58FB1C357}" type="pres">
      <dgm:prSet presAssocID="{72B810D9-6DAE-4678-89BF-CC5B19B1F1C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1445DB-EF31-4B24-B443-B8CBAB88C792}" type="pres">
      <dgm:prSet presAssocID="{72B810D9-6DAE-4678-89BF-CC5B19B1F1C6}" presName="radial" presStyleCnt="0">
        <dgm:presLayoutVars>
          <dgm:animLvl val="ctr"/>
        </dgm:presLayoutVars>
      </dgm:prSet>
      <dgm:spPr/>
    </dgm:pt>
    <dgm:pt modelId="{183982D8-899E-4D6E-87EC-94D300E85723}" type="pres">
      <dgm:prSet presAssocID="{9E80BEEF-ADA6-4B9D-BBB8-198E5D5B5E72}" presName="centerShape" presStyleLbl="vennNode1" presStyleIdx="0" presStyleCnt="8"/>
      <dgm:spPr/>
      <dgm:t>
        <a:bodyPr/>
        <a:lstStyle/>
        <a:p>
          <a:endParaRPr lang="en-US"/>
        </a:p>
      </dgm:t>
    </dgm:pt>
    <dgm:pt modelId="{483DB754-10DF-48BA-9066-E02960C813A3}" type="pres">
      <dgm:prSet presAssocID="{09AC987D-C020-4FC6-9735-FF089D2D5513}" presName="node" presStyleLbl="vennNode1" presStyleIdx="1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D9FE-AB3F-4EF4-817C-1E991715B877}" type="pres">
      <dgm:prSet presAssocID="{42FA005C-058A-46B8-9848-F7F9B6990DE1}" presName="node" presStyleLbl="vennNode1" presStyleIdx="2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7BEC1-5865-4CF6-88A2-C2840A08FA51}" type="pres">
      <dgm:prSet presAssocID="{6501C648-F39D-4E7A-8C80-AA39D762A1C4}" presName="node" presStyleLbl="vennNode1" presStyleIdx="3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D3085-EF35-463D-986D-982BA92F2194}" type="pres">
      <dgm:prSet presAssocID="{D1AF4908-F87D-40F0-B11D-44A8D3AF3602}" presName="node" presStyleLbl="vennNode1" presStyleIdx="4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C6AA2-33A8-4D60-B148-270430360D6C}" type="pres">
      <dgm:prSet presAssocID="{3AC8378D-B6B8-45C9-9BD9-38A24293231C}" presName="node" presStyleLbl="vennNode1" presStyleIdx="5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F43E9-3E4F-4B25-87D2-C35195B6282E}" type="pres">
      <dgm:prSet presAssocID="{98520066-78F0-4A9B-891C-6FEFBA32DA1D}" presName="node" presStyleLbl="vennNode1" presStyleIdx="6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65FC8-D6E9-46FF-88BC-F57CD136FC61}" type="pres">
      <dgm:prSet presAssocID="{C7066A80-9F58-418B-A4A9-994A8DC586A5}" presName="node" presStyleLbl="vennNode1" presStyleIdx="7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7D23ED-649B-46C0-A838-0EBBD0A88555}" type="presOf" srcId="{98520066-78F0-4A9B-891C-6FEFBA32DA1D}" destId="{2EAF43E9-3E4F-4B25-87D2-C35195B6282E}" srcOrd="0" destOrd="0" presId="urn:microsoft.com/office/officeart/2005/8/layout/radial3"/>
    <dgm:cxn modelId="{1AD830B4-80C3-4381-889A-37640D716A8A}" type="presOf" srcId="{42FA005C-058A-46B8-9848-F7F9B6990DE1}" destId="{9320D9FE-AB3F-4EF4-817C-1E991715B877}" srcOrd="0" destOrd="0" presId="urn:microsoft.com/office/officeart/2005/8/layout/radial3"/>
    <dgm:cxn modelId="{3D4E39DA-A583-4E19-8619-8AC01D5713CB}" srcId="{9E80BEEF-ADA6-4B9D-BBB8-198E5D5B5E72}" destId="{09AC987D-C020-4FC6-9735-FF089D2D5513}" srcOrd="0" destOrd="0" parTransId="{15C07D56-2B59-4EBD-B2F2-BB2F1735377A}" sibTransId="{A84273FD-CB08-41A6-9306-2F2998FEF154}"/>
    <dgm:cxn modelId="{24BF2759-FFFC-4F00-B12F-4535962564E8}" srcId="{9E80BEEF-ADA6-4B9D-BBB8-198E5D5B5E72}" destId="{98520066-78F0-4A9B-891C-6FEFBA32DA1D}" srcOrd="5" destOrd="0" parTransId="{41406ACE-9444-4589-8F0D-14B67B0DE205}" sibTransId="{D7C9EF84-4B08-4111-B3F2-27B4217AE59A}"/>
    <dgm:cxn modelId="{DE747BC6-D7D6-47A5-ACEE-AF2BFC7BFFBD}" srcId="{9E80BEEF-ADA6-4B9D-BBB8-198E5D5B5E72}" destId="{42FA005C-058A-46B8-9848-F7F9B6990DE1}" srcOrd="1" destOrd="0" parTransId="{73382A60-DD05-4D11-AD66-6567BE1D8F1F}" sibTransId="{52D16D9F-063F-4314-8607-FA050B825C0C}"/>
    <dgm:cxn modelId="{4346E5D9-8113-4F23-952C-01279E9C88C0}" srcId="{9E80BEEF-ADA6-4B9D-BBB8-198E5D5B5E72}" destId="{D1AF4908-F87D-40F0-B11D-44A8D3AF3602}" srcOrd="3" destOrd="0" parTransId="{614DA0AB-FAD3-4BC2-9372-823EE99E12BB}" sibTransId="{C1274AB9-D79E-438F-89DE-5CE38B4A5941}"/>
    <dgm:cxn modelId="{2E23B028-BA79-4769-85FF-CB564A7A9D31}" srcId="{9E80BEEF-ADA6-4B9D-BBB8-198E5D5B5E72}" destId="{C7066A80-9F58-418B-A4A9-994A8DC586A5}" srcOrd="6" destOrd="0" parTransId="{2CE26E7F-6143-41C4-B7EB-47542D844644}" sibTransId="{8A052B83-9562-4FE4-B333-37ACD5BFF40D}"/>
    <dgm:cxn modelId="{6F5B4A5A-9E31-4810-B94F-91A6ECCE5C4A}" srcId="{9E80BEEF-ADA6-4B9D-BBB8-198E5D5B5E72}" destId="{3AC8378D-B6B8-45C9-9BD9-38A24293231C}" srcOrd="4" destOrd="0" parTransId="{CF98AABF-1723-4B34-9257-2B94E81A0638}" sibTransId="{8746AE9B-82D2-4606-A446-FAAED9C3158B}"/>
    <dgm:cxn modelId="{8FA127AB-6E35-4C30-9C48-1D6E5B04F953}" srcId="{9E80BEEF-ADA6-4B9D-BBB8-198E5D5B5E72}" destId="{6501C648-F39D-4E7A-8C80-AA39D762A1C4}" srcOrd="2" destOrd="0" parTransId="{05F0583A-0DDF-4240-B0F5-34AE50902FD1}" sibTransId="{B5EB0B26-9662-49BA-8319-3E14D8A3934D}"/>
    <dgm:cxn modelId="{12B2B5CF-59E3-4964-AF37-5F2F839B001E}" srcId="{72B810D9-6DAE-4678-89BF-CC5B19B1F1C6}" destId="{9E80BEEF-ADA6-4B9D-BBB8-198E5D5B5E72}" srcOrd="0" destOrd="0" parTransId="{B473694A-CCC8-4F50-A3D8-6443661B71F3}" sibTransId="{653D45B7-A110-4360-A3F1-B87EE463096A}"/>
    <dgm:cxn modelId="{EB777DDB-F4D9-45F3-8023-4347B67E20DD}" type="presOf" srcId="{C7066A80-9F58-418B-A4A9-994A8DC586A5}" destId="{12265FC8-D6E9-46FF-88BC-F57CD136FC61}" srcOrd="0" destOrd="0" presId="urn:microsoft.com/office/officeart/2005/8/layout/radial3"/>
    <dgm:cxn modelId="{8FE48409-DA11-4560-8FD7-41266E16B39B}" type="presOf" srcId="{6501C648-F39D-4E7A-8C80-AA39D762A1C4}" destId="{2587BEC1-5865-4CF6-88A2-C2840A08FA51}" srcOrd="0" destOrd="0" presId="urn:microsoft.com/office/officeart/2005/8/layout/radial3"/>
    <dgm:cxn modelId="{55C0A0B2-0159-4C8C-8FE8-38C7C3F5EAAD}" type="presOf" srcId="{3AC8378D-B6B8-45C9-9BD9-38A24293231C}" destId="{CC3C6AA2-33A8-4D60-B148-270430360D6C}" srcOrd="0" destOrd="0" presId="urn:microsoft.com/office/officeart/2005/8/layout/radial3"/>
    <dgm:cxn modelId="{35E4920B-EFCA-48B2-87B4-B432E97639D1}" type="presOf" srcId="{D1AF4908-F87D-40F0-B11D-44A8D3AF3602}" destId="{462D3085-EF35-463D-986D-982BA92F2194}" srcOrd="0" destOrd="0" presId="urn:microsoft.com/office/officeart/2005/8/layout/radial3"/>
    <dgm:cxn modelId="{8EE9C11C-2198-4EC8-937D-B9D08322DB98}" type="presOf" srcId="{9E80BEEF-ADA6-4B9D-BBB8-198E5D5B5E72}" destId="{183982D8-899E-4D6E-87EC-94D300E85723}" srcOrd="0" destOrd="0" presId="urn:microsoft.com/office/officeart/2005/8/layout/radial3"/>
    <dgm:cxn modelId="{BE9407A7-42B9-48B8-950A-61A946495643}" type="presOf" srcId="{72B810D9-6DAE-4678-89BF-CC5B19B1F1C6}" destId="{2A4EDA5B-59D2-40C9-9564-E2B58FB1C357}" srcOrd="0" destOrd="0" presId="urn:microsoft.com/office/officeart/2005/8/layout/radial3"/>
    <dgm:cxn modelId="{AFFA6EBD-47F1-4CDD-85A2-6310897A5AF7}" type="presOf" srcId="{09AC987D-C020-4FC6-9735-FF089D2D5513}" destId="{483DB754-10DF-48BA-9066-E02960C813A3}" srcOrd="0" destOrd="0" presId="urn:microsoft.com/office/officeart/2005/8/layout/radial3"/>
    <dgm:cxn modelId="{94AF88DC-A488-4139-ACE2-717C10146506}" type="presParOf" srcId="{2A4EDA5B-59D2-40C9-9564-E2B58FB1C357}" destId="{901445DB-EF31-4B24-B443-B8CBAB88C792}" srcOrd="0" destOrd="0" presId="urn:microsoft.com/office/officeart/2005/8/layout/radial3"/>
    <dgm:cxn modelId="{DC2DF27D-4DF6-45D3-92F9-DBC20A73564C}" type="presParOf" srcId="{901445DB-EF31-4B24-B443-B8CBAB88C792}" destId="{183982D8-899E-4D6E-87EC-94D300E85723}" srcOrd="0" destOrd="0" presId="urn:microsoft.com/office/officeart/2005/8/layout/radial3"/>
    <dgm:cxn modelId="{CF7B69EC-161C-44E0-AE7D-78F73532A86B}" type="presParOf" srcId="{901445DB-EF31-4B24-B443-B8CBAB88C792}" destId="{483DB754-10DF-48BA-9066-E02960C813A3}" srcOrd="1" destOrd="0" presId="urn:microsoft.com/office/officeart/2005/8/layout/radial3"/>
    <dgm:cxn modelId="{037EA298-8178-4498-9888-F7D995319843}" type="presParOf" srcId="{901445DB-EF31-4B24-B443-B8CBAB88C792}" destId="{9320D9FE-AB3F-4EF4-817C-1E991715B877}" srcOrd="2" destOrd="0" presId="urn:microsoft.com/office/officeart/2005/8/layout/radial3"/>
    <dgm:cxn modelId="{72532FEA-3CC7-4C17-BEDC-76BE98A6DD04}" type="presParOf" srcId="{901445DB-EF31-4B24-B443-B8CBAB88C792}" destId="{2587BEC1-5865-4CF6-88A2-C2840A08FA51}" srcOrd="3" destOrd="0" presId="urn:microsoft.com/office/officeart/2005/8/layout/radial3"/>
    <dgm:cxn modelId="{140B305B-F0CC-46E1-A8CB-0BE7BF0A052B}" type="presParOf" srcId="{901445DB-EF31-4B24-B443-B8CBAB88C792}" destId="{462D3085-EF35-463D-986D-982BA92F2194}" srcOrd="4" destOrd="0" presId="urn:microsoft.com/office/officeart/2005/8/layout/radial3"/>
    <dgm:cxn modelId="{C5A25DB3-1C35-40D3-BFD2-5061570593E2}" type="presParOf" srcId="{901445DB-EF31-4B24-B443-B8CBAB88C792}" destId="{CC3C6AA2-33A8-4D60-B148-270430360D6C}" srcOrd="5" destOrd="0" presId="urn:microsoft.com/office/officeart/2005/8/layout/radial3"/>
    <dgm:cxn modelId="{A0337862-8C7B-4ED3-B43B-4C84FD95AA00}" type="presParOf" srcId="{901445DB-EF31-4B24-B443-B8CBAB88C792}" destId="{2EAF43E9-3E4F-4B25-87D2-C35195B6282E}" srcOrd="6" destOrd="0" presId="urn:microsoft.com/office/officeart/2005/8/layout/radial3"/>
    <dgm:cxn modelId="{78DB17E7-8121-44D3-B449-AE0D3BF38DC5}" type="presParOf" srcId="{901445DB-EF31-4B24-B443-B8CBAB88C792}" destId="{12265FC8-D6E9-46FF-88BC-F57CD136FC61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E3BE0C-55CD-45BB-9AA7-B9FB42268B9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CB0E-A388-44FA-8860-F85EBB42ED1A}">
      <dgm:prSet custT="1"/>
      <dgm:spPr/>
      <dgm:t>
        <a:bodyPr/>
        <a:lstStyle/>
        <a:p>
          <a:r>
            <a:rPr lang="en-US" sz="1600" dirty="0" err="1"/>
            <a:t>Methodologien</a:t>
          </a:r>
          <a:endParaRPr lang="en-US" sz="1600" dirty="0"/>
        </a:p>
      </dgm:t>
    </dgm:pt>
    <dgm:pt modelId="{1E49B3E5-C8FB-40E3-89E3-9FBCD62C2065}" type="parTrans" cxnId="{207D705E-65D4-4174-B9CE-FE1A047E7DE4}">
      <dgm:prSet/>
      <dgm:spPr/>
      <dgm:t>
        <a:bodyPr/>
        <a:lstStyle/>
        <a:p>
          <a:endParaRPr lang="en-US" sz="1400"/>
        </a:p>
      </dgm:t>
    </dgm:pt>
    <dgm:pt modelId="{A463707D-5C75-476D-81FB-762F29A9A2DF}" type="sibTrans" cxnId="{207D705E-65D4-4174-B9CE-FE1A047E7DE4}">
      <dgm:prSet/>
      <dgm:spPr/>
      <dgm:t>
        <a:bodyPr/>
        <a:lstStyle/>
        <a:p>
          <a:endParaRPr lang="en-US" sz="1400"/>
        </a:p>
      </dgm:t>
    </dgm:pt>
    <dgm:pt modelId="{83671891-F812-42D0-9AA4-9FEF7DC9088C}">
      <dgm:prSet custT="1"/>
      <dgm:spPr/>
      <dgm:t>
        <a:bodyPr/>
        <a:lstStyle/>
        <a:p>
          <a:r>
            <a:rPr lang="en-US" sz="1600" dirty="0" err="1"/>
            <a:t>Methoden</a:t>
          </a:r>
          <a:r>
            <a:rPr lang="en-US" sz="1600" dirty="0"/>
            <a:t> / </a:t>
          </a:r>
          <a:r>
            <a:rPr lang="en-US" sz="1600" dirty="0" err="1"/>
            <a:t>Techniken</a:t>
          </a:r>
          <a:endParaRPr lang="en-US" sz="1600" dirty="0"/>
        </a:p>
      </dgm:t>
    </dgm:pt>
    <dgm:pt modelId="{10510F90-3B4F-4E5D-8DB9-9903F4F48DE1}" type="parTrans" cxnId="{A80CBDFC-AF54-4850-B09C-7C2BF20FBBE1}">
      <dgm:prSet/>
      <dgm:spPr/>
      <dgm:t>
        <a:bodyPr/>
        <a:lstStyle/>
        <a:p>
          <a:endParaRPr lang="en-US" sz="1400"/>
        </a:p>
      </dgm:t>
    </dgm:pt>
    <dgm:pt modelId="{7969E9E6-B282-441E-9CB1-8E58E0CC026A}" type="sibTrans" cxnId="{A80CBDFC-AF54-4850-B09C-7C2BF20FBBE1}">
      <dgm:prSet/>
      <dgm:spPr/>
      <dgm:t>
        <a:bodyPr/>
        <a:lstStyle/>
        <a:p>
          <a:endParaRPr lang="en-US" sz="1400"/>
        </a:p>
      </dgm:t>
    </dgm:pt>
    <dgm:pt modelId="{55BA7F43-D338-4D6E-B597-C6B2D16CEB00}">
      <dgm:prSet custT="1"/>
      <dgm:spPr/>
      <dgm:t>
        <a:bodyPr/>
        <a:lstStyle/>
        <a:p>
          <a:r>
            <a:rPr lang="en-US" sz="1600" dirty="0"/>
            <a:t>Tools</a:t>
          </a:r>
        </a:p>
      </dgm:t>
    </dgm:pt>
    <dgm:pt modelId="{27470AC8-0EF5-416F-8756-092621FC91F8}" type="parTrans" cxnId="{B211327F-2AE2-4A51-B1CA-859F34F688BF}">
      <dgm:prSet/>
      <dgm:spPr/>
      <dgm:t>
        <a:bodyPr/>
        <a:lstStyle/>
        <a:p>
          <a:endParaRPr lang="en-US" sz="1400"/>
        </a:p>
      </dgm:t>
    </dgm:pt>
    <dgm:pt modelId="{F4859A7A-C3D7-4D57-813E-EE6A5B8632D0}" type="sibTrans" cxnId="{B211327F-2AE2-4A51-B1CA-859F34F688BF}">
      <dgm:prSet/>
      <dgm:spPr/>
      <dgm:t>
        <a:bodyPr/>
        <a:lstStyle/>
        <a:p>
          <a:endParaRPr lang="en-US" sz="1400"/>
        </a:p>
      </dgm:t>
    </dgm:pt>
    <dgm:pt modelId="{2C408249-CCC8-43CD-A040-EDAEDB036F15}">
      <dgm:prSet custT="1"/>
      <dgm:spPr/>
      <dgm:t>
        <a:bodyPr/>
        <a:lstStyle/>
        <a:p>
          <a:r>
            <a:rPr lang="en-US" sz="1600" dirty="0" err="1"/>
            <a:t>Prinzipien</a:t>
          </a:r>
          <a:endParaRPr lang="en-US" sz="1600" dirty="0"/>
        </a:p>
      </dgm:t>
    </dgm:pt>
    <dgm:pt modelId="{57564C59-7431-4F56-8EC6-4D96C68EAA8D}" type="parTrans" cxnId="{4263B6D7-8B4F-4119-A609-414C0DA5D606}">
      <dgm:prSet/>
      <dgm:spPr/>
      <dgm:t>
        <a:bodyPr/>
        <a:lstStyle/>
        <a:p>
          <a:endParaRPr lang="en-US" sz="1400"/>
        </a:p>
      </dgm:t>
    </dgm:pt>
    <dgm:pt modelId="{D92FD7E3-91BC-411C-B4FF-5D2A97D5C78E}" type="sibTrans" cxnId="{4263B6D7-8B4F-4119-A609-414C0DA5D606}">
      <dgm:prSet/>
      <dgm:spPr/>
      <dgm:t>
        <a:bodyPr/>
        <a:lstStyle/>
        <a:p>
          <a:endParaRPr lang="en-US" sz="1400"/>
        </a:p>
      </dgm:t>
    </dgm:pt>
    <dgm:pt modelId="{5B429424-AD83-471D-9800-FF1B5EA30970}" type="pres">
      <dgm:prSet presAssocID="{A4E3BE0C-55CD-45BB-9AA7-B9FB42268B9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733B1C-702A-462A-95E1-C06B4E56BF41}" type="pres">
      <dgm:prSet presAssocID="{A4E3BE0C-55CD-45BB-9AA7-B9FB42268B90}" presName="comp1" presStyleCnt="0"/>
      <dgm:spPr/>
    </dgm:pt>
    <dgm:pt modelId="{52A43990-1079-405A-8E36-0F092011C445}" type="pres">
      <dgm:prSet presAssocID="{A4E3BE0C-55CD-45BB-9AA7-B9FB42268B90}" presName="circle1" presStyleLbl="node1" presStyleIdx="0" presStyleCnt="4" custScaleY="90909" custLinFactNeighborX="135"/>
      <dgm:spPr/>
      <dgm:t>
        <a:bodyPr/>
        <a:lstStyle/>
        <a:p>
          <a:endParaRPr lang="en-US"/>
        </a:p>
      </dgm:t>
    </dgm:pt>
    <dgm:pt modelId="{CB73A94B-8693-4A94-8A3D-8D61615A8289}" type="pres">
      <dgm:prSet presAssocID="{A4E3BE0C-55CD-45BB-9AA7-B9FB42268B90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93C85-D923-4187-949C-9DC009AF9FF1}" type="pres">
      <dgm:prSet presAssocID="{A4E3BE0C-55CD-45BB-9AA7-B9FB42268B90}" presName="comp2" presStyleCnt="0"/>
      <dgm:spPr/>
    </dgm:pt>
    <dgm:pt modelId="{326AFBA0-CBD7-470E-991E-1BBADA5512CE}" type="pres">
      <dgm:prSet presAssocID="{A4E3BE0C-55CD-45BB-9AA7-B9FB42268B90}" presName="circle2" presStyleLbl="node1" presStyleIdx="1" presStyleCnt="4" custLinFactNeighborX="169"/>
      <dgm:spPr/>
      <dgm:t>
        <a:bodyPr/>
        <a:lstStyle/>
        <a:p>
          <a:endParaRPr lang="en-US"/>
        </a:p>
      </dgm:t>
    </dgm:pt>
    <dgm:pt modelId="{1ACAA628-6FB6-4C86-9553-DFE2280BAFA6}" type="pres">
      <dgm:prSet presAssocID="{A4E3BE0C-55CD-45BB-9AA7-B9FB42268B90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25A2-1D0B-45FC-BCE8-D973B223C2C7}" type="pres">
      <dgm:prSet presAssocID="{A4E3BE0C-55CD-45BB-9AA7-B9FB42268B90}" presName="comp3" presStyleCnt="0"/>
      <dgm:spPr/>
    </dgm:pt>
    <dgm:pt modelId="{5BD1DACC-D76F-42ED-A1A6-7F619BBA45F7}" type="pres">
      <dgm:prSet presAssocID="{A4E3BE0C-55CD-45BB-9AA7-B9FB42268B90}" presName="circle3" presStyleLbl="node1" presStyleIdx="2" presStyleCnt="4" custLinFactNeighborX="225"/>
      <dgm:spPr/>
      <dgm:t>
        <a:bodyPr/>
        <a:lstStyle/>
        <a:p>
          <a:endParaRPr lang="en-US"/>
        </a:p>
      </dgm:t>
    </dgm:pt>
    <dgm:pt modelId="{8B8AE710-3C3C-423D-85DF-4DA7C0E30F75}" type="pres">
      <dgm:prSet presAssocID="{A4E3BE0C-55CD-45BB-9AA7-B9FB42268B90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235B4-E20B-452C-A51D-113DEAA99087}" type="pres">
      <dgm:prSet presAssocID="{A4E3BE0C-55CD-45BB-9AA7-B9FB42268B90}" presName="comp4" presStyleCnt="0"/>
      <dgm:spPr/>
    </dgm:pt>
    <dgm:pt modelId="{F86A5CDC-DFE0-4D02-8235-AF8EE5CF078E}" type="pres">
      <dgm:prSet presAssocID="{A4E3BE0C-55CD-45BB-9AA7-B9FB42268B90}" presName="circle4" presStyleLbl="node1" presStyleIdx="3" presStyleCnt="4" custLinFactNeighborX="337"/>
      <dgm:spPr/>
      <dgm:t>
        <a:bodyPr/>
        <a:lstStyle/>
        <a:p>
          <a:endParaRPr lang="en-US"/>
        </a:p>
      </dgm:t>
    </dgm:pt>
    <dgm:pt modelId="{7C9108DE-4154-417A-B983-E7E956A9BDE3}" type="pres">
      <dgm:prSet presAssocID="{A4E3BE0C-55CD-45BB-9AA7-B9FB42268B90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11327F-2AE2-4A51-B1CA-859F34F688BF}" srcId="{A4E3BE0C-55CD-45BB-9AA7-B9FB42268B90}" destId="{55BA7F43-D338-4D6E-B597-C6B2D16CEB00}" srcOrd="0" destOrd="0" parTransId="{27470AC8-0EF5-416F-8756-092621FC91F8}" sibTransId="{F4859A7A-C3D7-4D57-813E-EE6A5B8632D0}"/>
    <dgm:cxn modelId="{70527B02-B7DC-47DB-984D-63CFA92E4146}" type="presOf" srcId="{83671891-F812-42D0-9AA4-9FEF7DC9088C}" destId="{8B8AE710-3C3C-423D-85DF-4DA7C0E30F75}" srcOrd="1" destOrd="0" presId="urn:microsoft.com/office/officeart/2005/8/layout/venn2"/>
    <dgm:cxn modelId="{A02171DB-5125-49E1-A27B-4659AA95181A}" type="presOf" srcId="{55BA7F43-D338-4D6E-B597-C6B2D16CEB00}" destId="{52A43990-1079-405A-8E36-0F092011C445}" srcOrd="0" destOrd="0" presId="urn:microsoft.com/office/officeart/2005/8/layout/venn2"/>
    <dgm:cxn modelId="{86E48A92-9D71-47C5-A51E-96F47EC220E0}" type="presOf" srcId="{2C408249-CCC8-43CD-A040-EDAEDB036F15}" destId="{7C9108DE-4154-417A-B983-E7E956A9BDE3}" srcOrd="1" destOrd="0" presId="urn:microsoft.com/office/officeart/2005/8/layout/venn2"/>
    <dgm:cxn modelId="{319A6C2F-FBD5-47D3-90B2-92CBE4389A6A}" type="presOf" srcId="{83671891-F812-42D0-9AA4-9FEF7DC9088C}" destId="{5BD1DACC-D76F-42ED-A1A6-7F619BBA45F7}" srcOrd="0" destOrd="0" presId="urn:microsoft.com/office/officeart/2005/8/layout/venn2"/>
    <dgm:cxn modelId="{4263B6D7-8B4F-4119-A609-414C0DA5D606}" srcId="{A4E3BE0C-55CD-45BB-9AA7-B9FB42268B90}" destId="{2C408249-CCC8-43CD-A040-EDAEDB036F15}" srcOrd="3" destOrd="0" parTransId="{57564C59-7431-4F56-8EC6-4D96C68EAA8D}" sibTransId="{D92FD7E3-91BC-411C-B4FF-5D2A97D5C78E}"/>
    <dgm:cxn modelId="{AB7E3AE3-B922-44C7-A973-B1DECEF2AC1B}" type="presOf" srcId="{66C2CB0E-A388-44FA-8860-F85EBB42ED1A}" destId="{326AFBA0-CBD7-470E-991E-1BBADA5512CE}" srcOrd="0" destOrd="0" presId="urn:microsoft.com/office/officeart/2005/8/layout/venn2"/>
    <dgm:cxn modelId="{AC32B843-7551-4712-AC99-4D36740BF33D}" type="presOf" srcId="{55BA7F43-D338-4D6E-B597-C6B2D16CEB00}" destId="{CB73A94B-8693-4A94-8A3D-8D61615A8289}" srcOrd="1" destOrd="0" presId="urn:microsoft.com/office/officeart/2005/8/layout/venn2"/>
    <dgm:cxn modelId="{207D705E-65D4-4174-B9CE-FE1A047E7DE4}" srcId="{A4E3BE0C-55CD-45BB-9AA7-B9FB42268B90}" destId="{66C2CB0E-A388-44FA-8860-F85EBB42ED1A}" srcOrd="1" destOrd="0" parTransId="{1E49B3E5-C8FB-40E3-89E3-9FBCD62C2065}" sibTransId="{A463707D-5C75-476D-81FB-762F29A9A2DF}"/>
    <dgm:cxn modelId="{A3473551-782E-4F69-89B7-13D19E728D4E}" type="presOf" srcId="{2C408249-CCC8-43CD-A040-EDAEDB036F15}" destId="{F86A5CDC-DFE0-4D02-8235-AF8EE5CF078E}" srcOrd="0" destOrd="0" presId="urn:microsoft.com/office/officeart/2005/8/layout/venn2"/>
    <dgm:cxn modelId="{3B8142F8-120B-4B4A-8693-3BF67A7E7197}" type="presOf" srcId="{A4E3BE0C-55CD-45BB-9AA7-B9FB42268B90}" destId="{5B429424-AD83-471D-9800-FF1B5EA30970}" srcOrd="0" destOrd="0" presId="urn:microsoft.com/office/officeart/2005/8/layout/venn2"/>
    <dgm:cxn modelId="{AA52CADE-6A12-49A0-AC0F-8A6D51BAB40E}" type="presOf" srcId="{66C2CB0E-A388-44FA-8860-F85EBB42ED1A}" destId="{1ACAA628-6FB6-4C86-9553-DFE2280BAFA6}" srcOrd="1" destOrd="0" presId="urn:microsoft.com/office/officeart/2005/8/layout/venn2"/>
    <dgm:cxn modelId="{A80CBDFC-AF54-4850-B09C-7C2BF20FBBE1}" srcId="{A4E3BE0C-55CD-45BB-9AA7-B9FB42268B90}" destId="{83671891-F812-42D0-9AA4-9FEF7DC9088C}" srcOrd="2" destOrd="0" parTransId="{10510F90-3B4F-4E5D-8DB9-9903F4F48DE1}" sibTransId="{7969E9E6-B282-441E-9CB1-8E58E0CC026A}"/>
    <dgm:cxn modelId="{8EF77B96-6ECF-4117-A50E-21F9F9EADDF4}" type="presParOf" srcId="{5B429424-AD83-471D-9800-FF1B5EA30970}" destId="{A5733B1C-702A-462A-95E1-C06B4E56BF41}" srcOrd="0" destOrd="0" presId="urn:microsoft.com/office/officeart/2005/8/layout/venn2"/>
    <dgm:cxn modelId="{D19BA24B-12CC-4BAD-9182-6336D9073B0C}" type="presParOf" srcId="{A5733B1C-702A-462A-95E1-C06B4E56BF41}" destId="{52A43990-1079-405A-8E36-0F092011C445}" srcOrd="0" destOrd="0" presId="urn:microsoft.com/office/officeart/2005/8/layout/venn2"/>
    <dgm:cxn modelId="{17796C46-ECE2-44B1-A7A1-ECC0CFC276CC}" type="presParOf" srcId="{A5733B1C-702A-462A-95E1-C06B4E56BF41}" destId="{CB73A94B-8693-4A94-8A3D-8D61615A8289}" srcOrd="1" destOrd="0" presId="urn:microsoft.com/office/officeart/2005/8/layout/venn2"/>
    <dgm:cxn modelId="{6D0A7397-3329-4BE0-BC03-862F105D4DD0}" type="presParOf" srcId="{5B429424-AD83-471D-9800-FF1B5EA30970}" destId="{1AA93C85-D923-4187-949C-9DC009AF9FF1}" srcOrd="1" destOrd="0" presId="urn:microsoft.com/office/officeart/2005/8/layout/venn2"/>
    <dgm:cxn modelId="{CCC112E7-03B6-4254-94FB-65ECEBE75EF7}" type="presParOf" srcId="{1AA93C85-D923-4187-949C-9DC009AF9FF1}" destId="{326AFBA0-CBD7-470E-991E-1BBADA5512CE}" srcOrd="0" destOrd="0" presId="urn:microsoft.com/office/officeart/2005/8/layout/venn2"/>
    <dgm:cxn modelId="{9D1CE304-1FCB-4DCA-ABA2-67EC32236A30}" type="presParOf" srcId="{1AA93C85-D923-4187-949C-9DC009AF9FF1}" destId="{1ACAA628-6FB6-4C86-9553-DFE2280BAFA6}" srcOrd="1" destOrd="0" presId="urn:microsoft.com/office/officeart/2005/8/layout/venn2"/>
    <dgm:cxn modelId="{FD9E0127-04F3-4FB9-BA65-6A91DBA37CD3}" type="presParOf" srcId="{5B429424-AD83-471D-9800-FF1B5EA30970}" destId="{8A0425A2-1D0B-45FC-BCE8-D973B223C2C7}" srcOrd="2" destOrd="0" presId="urn:microsoft.com/office/officeart/2005/8/layout/venn2"/>
    <dgm:cxn modelId="{807B55F6-1B93-4D02-A06D-B1A78C5F3516}" type="presParOf" srcId="{8A0425A2-1D0B-45FC-BCE8-D973B223C2C7}" destId="{5BD1DACC-D76F-42ED-A1A6-7F619BBA45F7}" srcOrd="0" destOrd="0" presId="urn:microsoft.com/office/officeart/2005/8/layout/venn2"/>
    <dgm:cxn modelId="{E8F3009C-8181-4578-B009-0E4FCA9E1344}" type="presParOf" srcId="{8A0425A2-1D0B-45FC-BCE8-D973B223C2C7}" destId="{8B8AE710-3C3C-423D-85DF-4DA7C0E30F75}" srcOrd="1" destOrd="0" presId="urn:microsoft.com/office/officeart/2005/8/layout/venn2"/>
    <dgm:cxn modelId="{5794C6A9-F9AF-49B1-BF11-213051DA83CC}" type="presParOf" srcId="{5B429424-AD83-471D-9800-FF1B5EA30970}" destId="{D33235B4-E20B-452C-A51D-113DEAA99087}" srcOrd="3" destOrd="0" presId="urn:microsoft.com/office/officeart/2005/8/layout/venn2"/>
    <dgm:cxn modelId="{139C37BB-AB7E-4863-BFC4-51A2A572BE75}" type="presParOf" srcId="{D33235B4-E20B-452C-A51D-113DEAA99087}" destId="{F86A5CDC-DFE0-4D02-8235-AF8EE5CF078E}" srcOrd="0" destOrd="0" presId="urn:microsoft.com/office/officeart/2005/8/layout/venn2"/>
    <dgm:cxn modelId="{D5A6DD9A-8A2D-4CC1-9827-EF8D1E5C39F8}" type="presParOf" srcId="{D33235B4-E20B-452C-A51D-113DEAA99087}" destId="{7C9108DE-4154-417A-B983-E7E956A9BD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D5775-28B6-42F9-B3CA-2B2E38ED0E9E}">
      <dsp:nvSpPr>
        <dsp:cNvPr id="0" name=""/>
        <dsp:cNvSpPr/>
      </dsp:nvSpPr>
      <dsp:spPr>
        <a:xfrm>
          <a:off x="0" y="0"/>
          <a:ext cx="1602716" cy="273737"/>
        </a:xfrm>
        <a:prstGeom prst="roundRect">
          <a:avLst>
            <a:gd name="adj" fmla="val 10000"/>
          </a:avLst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Anforderungsanalyse</a:t>
          </a:r>
          <a:endParaRPr lang="en-US" sz="1000" kern="1200" dirty="0"/>
        </a:p>
      </dsp:txBody>
      <dsp:txXfrm>
        <a:off x="8017" y="8017"/>
        <a:ext cx="1275305" cy="257703"/>
      </dsp:txXfrm>
    </dsp:sp>
    <dsp:sp modelId="{781FDFA1-5457-43AA-8C45-54F472AC2F11}">
      <dsp:nvSpPr>
        <dsp:cNvPr id="0" name=""/>
        <dsp:cNvSpPr/>
      </dsp:nvSpPr>
      <dsp:spPr>
        <a:xfrm>
          <a:off x="119683" y="311757"/>
          <a:ext cx="1602716" cy="273737"/>
        </a:xfrm>
        <a:prstGeom prst="roundRect">
          <a:avLst>
            <a:gd name="adj" fmla="val 10000"/>
          </a:avLst>
        </a:prstGeom>
        <a:solidFill>
          <a:srgbClr val="EB82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Spezifikation</a:t>
          </a:r>
          <a:r>
            <a:rPr lang="en-US" sz="1000" kern="1200" dirty="0"/>
            <a:t> / Design</a:t>
          </a:r>
        </a:p>
      </dsp:txBody>
      <dsp:txXfrm>
        <a:off x="127700" y="319774"/>
        <a:ext cx="1289069" cy="257703"/>
      </dsp:txXfrm>
    </dsp:sp>
    <dsp:sp modelId="{D3593AF5-4790-4958-8FD7-EB46DEC088FF}">
      <dsp:nvSpPr>
        <dsp:cNvPr id="0" name=""/>
        <dsp:cNvSpPr/>
      </dsp:nvSpPr>
      <dsp:spPr>
        <a:xfrm>
          <a:off x="239366" y="623514"/>
          <a:ext cx="1602716" cy="273737"/>
        </a:xfrm>
        <a:prstGeom prst="roundRect">
          <a:avLst>
            <a:gd name="adj" fmla="val 10000"/>
          </a:avLst>
        </a:prstGeom>
        <a:solidFill>
          <a:srgbClr val="8C919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Implementation</a:t>
          </a:r>
        </a:p>
      </dsp:txBody>
      <dsp:txXfrm>
        <a:off x="247383" y="631531"/>
        <a:ext cx="1289069" cy="257703"/>
      </dsp:txXfrm>
    </dsp:sp>
    <dsp:sp modelId="{70E4F9F6-3E6E-4F8C-9A76-6EBA78FB26B5}">
      <dsp:nvSpPr>
        <dsp:cNvPr id="0" name=""/>
        <dsp:cNvSpPr/>
      </dsp:nvSpPr>
      <dsp:spPr>
        <a:xfrm>
          <a:off x="359050" y="935271"/>
          <a:ext cx="1602716" cy="273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367067" y="943288"/>
        <a:ext cx="1289069" cy="257703"/>
      </dsp:txXfrm>
    </dsp:sp>
    <dsp:sp modelId="{75957C46-FF3E-47E5-A13D-8F5D578784DB}">
      <dsp:nvSpPr>
        <dsp:cNvPr id="0" name=""/>
        <dsp:cNvSpPr/>
      </dsp:nvSpPr>
      <dsp:spPr>
        <a:xfrm>
          <a:off x="478733" y="1247028"/>
          <a:ext cx="1602716" cy="273737"/>
        </a:xfrm>
        <a:prstGeom prst="roundRect">
          <a:avLst>
            <a:gd name="adj" fmla="val 10000"/>
          </a:avLst>
        </a:prstGeom>
        <a:solidFill>
          <a:srgbClr val="2D37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Release </a:t>
          </a:r>
        </a:p>
      </dsp:txBody>
      <dsp:txXfrm>
        <a:off x="486750" y="1255045"/>
        <a:ext cx="1289069" cy="257703"/>
      </dsp:txXfrm>
    </dsp:sp>
    <dsp:sp modelId="{CD30D294-DE24-4EC9-99F8-E98464416F76}">
      <dsp:nvSpPr>
        <dsp:cNvPr id="0" name=""/>
        <dsp:cNvSpPr/>
      </dsp:nvSpPr>
      <dsp:spPr>
        <a:xfrm>
          <a:off x="1424786" y="199980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464820" y="199980"/>
        <a:ext cx="97861" cy="133892"/>
      </dsp:txXfrm>
    </dsp:sp>
    <dsp:sp modelId="{B0990115-189F-4CAF-BD95-915A1EBB4E01}">
      <dsp:nvSpPr>
        <dsp:cNvPr id="0" name=""/>
        <dsp:cNvSpPr/>
      </dsp:nvSpPr>
      <dsp:spPr>
        <a:xfrm>
          <a:off x="1544470" y="511737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584504" y="511737"/>
        <a:ext cx="97861" cy="133892"/>
      </dsp:txXfrm>
    </dsp:sp>
    <dsp:sp modelId="{71B52A70-CA79-4642-A5BB-18E6168A7768}">
      <dsp:nvSpPr>
        <dsp:cNvPr id="0" name=""/>
        <dsp:cNvSpPr/>
      </dsp:nvSpPr>
      <dsp:spPr>
        <a:xfrm>
          <a:off x="1664153" y="818932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704187" y="818932"/>
        <a:ext cx="97861" cy="133892"/>
      </dsp:txXfrm>
    </dsp:sp>
    <dsp:sp modelId="{8EDF789A-AC05-4BEB-86B9-85216B26136C}">
      <dsp:nvSpPr>
        <dsp:cNvPr id="0" name=""/>
        <dsp:cNvSpPr/>
      </dsp:nvSpPr>
      <dsp:spPr>
        <a:xfrm>
          <a:off x="1783837" y="1133731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23871" y="1133731"/>
        <a:ext cx="97861" cy="1338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A009C-FEE7-40B7-B43D-156152A93271}">
      <dsp:nvSpPr>
        <dsp:cNvPr id="0" name=""/>
        <dsp:cNvSpPr/>
      </dsp:nvSpPr>
      <dsp:spPr>
        <a:xfrm>
          <a:off x="1848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Gruppe und </a:t>
          </a:r>
          <a:r>
            <a:rPr lang="en-US" sz="1200" kern="1200" dirty="0" err="1"/>
            <a:t>Projekt</a:t>
          </a:r>
          <a:r>
            <a:rPr lang="en-US" sz="1200" kern="1200" dirty="0"/>
            <a:t> </a:t>
          </a:r>
          <a:r>
            <a:rPr lang="en-US" sz="1200" kern="1200" dirty="0" err="1"/>
            <a:t>wählen</a:t>
          </a:r>
          <a:endParaRPr lang="en-US" sz="1200" kern="1200" dirty="0"/>
        </a:p>
      </dsp:txBody>
      <dsp:txXfrm>
        <a:off x="40107" y="2361860"/>
        <a:ext cx="1187070" cy="694945"/>
      </dsp:txXfrm>
    </dsp:sp>
    <dsp:sp modelId="{FC7CB8D5-EC23-45F2-9301-03EA025F2725}">
      <dsp:nvSpPr>
        <dsp:cNvPr id="0" name=""/>
        <dsp:cNvSpPr/>
      </dsp:nvSpPr>
      <dsp:spPr>
        <a:xfrm>
          <a:off x="137183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71830" y="2617797"/>
        <a:ext cx="182578" cy="183071"/>
      </dsp:txXfrm>
    </dsp:sp>
    <dsp:sp modelId="{12EA797C-F1D8-4BE6-A239-59444633B2EC}">
      <dsp:nvSpPr>
        <dsp:cNvPr id="0" name=""/>
        <dsp:cNvSpPr/>
      </dsp:nvSpPr>
      <dsp:spPr>
        <a:xfrm>
          <a:off x="174092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Anforderungs-analyse</a:t>
          </a:r>
          <a:endParaRPr lang="en-US" sz="1200" kern="1200" dirty="0"/>
        </a:p>
      </dsp:txBody>
      <dsp:txXfrm>
        <a:off x="1762544" y="2361860"/>
        <a:ext cx="1187070" cy="694945"/>
      </dsp:txXfrm>
    </dsp:sp>
    <dsp:sp modelId="{5F8C5AF2-FBF1-427E-8FC0-9A170646D4DA}">
      <dsp:nvSpPr>
        <dsp:cNvPr id="0" name=""/>
        <dsp:cNvSpPr/>
      </dsp:nvSpPr>
      <dsp:spPr>
        <a:xfrm>
          <a:off x="309426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094267" y="2617797"/>
        <a:ext cx="182578" cy="183071"/>
      </dsp:txXfrm>
    </dsp:sp>
    <dsp:sp modelId="{0BAB984F-15B2-43BA-8D0D-D9195BC49FFB}">
      <dsp:nvSpPr>
        <dsp:cNvPr id="0" name=""/>
        <dsp:cNvSpPr/>
      </dsp:nvSpPr>
      <dsp:spPr>
        <a:xfrm>
          <a:off x="346336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Implementation</a:t>
          </a:r>
        </a:p>
      </dsp:txBody>
      <dsp:txXfrm>
        <a:off x="3484982" y="2361860"/>
        <a:ext cx="1187070" cy="694945"/>
      </dsp:txXfrm>
    </dsp:sp>
    <dsp:sp modelId="{3E90C848-283C-40DF-AE23-46D7519B1200}">
      <dsp:nvSpPr>
        <dsp:cNvPr id="0" name=""/>
        <dsp:cNvSpPr/>
      </dsp:nvSpPr>
      <dsp:spPr>
        <a:xfrm>
          <a:off x="4813075" y="2556774"/>
          <a:ext cx="253131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813075" y="2617797"/>
        <a:ext cx="177192" cy="183071"/>
      </dsp:txXfrm>
    </dsp:sp>
    <dsp:sp modelId="{9C543FB4-A027-41E2-9DD0-44B62EB9578D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Implementation</a:t>
          </a:r>
        </a:p>
      </dsp:txBody>
      <dsp:txXfrm>
        <a:off x="5192902" y="2361860"/>
        <a:ext cx="1187070" cy="694945"/>
      </dsp:txXfrm>
    </dsp:sp>
    <dsp:sp modelId="{59928ADE-BB84-4FF5-B9C4-77FE19CD096D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524624" y="2617797"/>
        <a:ext cx="182578" cy="183071"/>
      </dsp:txXfrm>
    </dsp:sp>
    <dsp:sp modelId="{7F56237A-BCF1-49E1-B151-02CB548C3C5E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Abschluss</a:t>
          </a:r>
          <a:endParaRPr lang="en-US" sz="1200" kern="1200" dirty="0"/>
        </a:p>
      </dsp:txBody>
      <dsp:txXfrm>
        <a:off x="6915339" y="2361860"/>
        <a:ext cx="1187070" cy="6949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557896" y="179628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034739" y="225795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Anforderungsanalyse</a:t>
          </a:r>
          <a:endParaRPr lang="en-US" sz="17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06367" y="1025753"/>
          <a:ext cx="333789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Spezifikation</a:t>
          </a:r>
          <a:r>
            <a:rPr lang="en-US" sz="1700" kern="1200" dirty="0"/>
            <a:t> / Design</a:t>
          </a:r>
        </a:p>
      </dsp:txBody>
      <dsp:txXfrm>
        <a:off x="3706367" y="1025753"/>
        <a:ext cx="3337898" cy="866986"/>
      </dsp:txXfrm>
    </dsp:sp>
    <dsp:sp modelId="{E3E314D9-C5BA-4E36-8E32-DDEDFF9F846C}">
      <dsp:nvSpPr>
        <dsp:cNvPr id="0" name=""/>
        <dsp:cNvSpPr/>
      </dsp:nvSpPr>
      <dsp:spPr>
        <a:xfrm>
          <a:off x="1083733" y="1421858"/>
          <a:ext cx="196697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Implementation</a:t>
          </a:r>
        </a:p>
      </dsp:txBody>
      <dsp:txXfrm>
        <a:off x="1083733" y="1421858"/>
        <a:ext cx="1966976" cy="866986"/>
      </dsp:txXfrm>
    </dsp:sp>
    <dsp:sp modelId="{4C6D0708-56E6-45D2-B739-63BA050EAD58}">
      <dsp:nvSpPr>
        <dsp:cNvPr id="0" name=""/>
        <dsp:cNvSpPr/>
      </dsp:nvSpPr>
      <dsp:spPr>
        <a:xfrm>
          <a:off x="4447208" y="2768396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719658" y="1883528"/>
          <a:ext cx="232460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Verifikation</a:t>
          </a:r>
          <a:r>
            <a:rPr lang="en-US" sz="1700" kern="1200" dirty="0"/>
            <a:t> / </a:t>
          </a:r>
          <a:r>
            <a:rPr lang="en-US" sz="1700" kern="1200" dirty="0" err="1"/>
            <a:t>Testen</a:t>
          </a:r>
          <a:endParaRPr lang="en-US" sz="1700" kern="1200" dirty="0"/>
        </a:p>
      </dsp:txBody>
      <dsp:txXfrm>
        <a:off x="4719658" y="1883528"/>
        <a:ext cx="2324608" cy="866986"/>
      </dsp:txXfrm>
    </dsp:sp>
    <dsp:sp modelId="{6A27995B-4535-404C-9E41-EEDEFD912070}">
      <dsp:nvSpPr>
        <dsp:cNvPr id="0" name=""/>
        <dsp:cNvSpPr/>
      </dsp:nvSpPr>
      <dsp:spPr>
        <a:xfrm>
          <a:off x="1083733" y="2393967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Release </a:t>
          </a:r>
        </a:p>
      </dsp:txBody>
      <dsp:txXfrm>
        <a:off x="1083733" y="2393967"/>
        <a:ext cx="2980266" cy="866986"/>
      </dsp:txXfrm>
    </dsp:sp>
    <dsp:sp modelId="{58D2F166-A000-45AF-8D34-D7884A44B20F}">
      <dsp:nvSpPr>
        <dsp:cNvPr id="0" name=""/>
        <dsp:cNvSpPr/>
      </dsp:nvSpPr>
      <dsp:spPr>
        <a:xfrm>
          <a:off x="4779805" y="3289130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437B-98CD-4310-A013-3F6F5C25DABE}">
      <dsp:nvSpPr>
        <dsp:cNvPr id="0" name=""/>
        <dsp:cNvSpPr/>
      </dsp:nvSpPr>
      <dsp:spPr>
        <a:xfrm>
          <a:off x="5490365" y="2709337"/>
          <a:ext cx="1728554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Wartung</a:t>
          </a:r>
          <a:r>
            <a:rPr lang="en-US" sz="1700" kern="1200" dirty="0"/>
            <a:t> / </a:t>
          </a:r>
          <a:r>
            <a:rPr lang="en-US" sz="1700" kern="1200" dirty="0" err="1"/>
            <a:t>Weiterentwicklung</a:t>
          </a:r>
          <a:endParaRPr lang="en-US" sz="1700" kern="1200" dirty="0"/>
        </a:p>
      </dsp:txBody>
      <dsp:txXfrm>
        <a:off x="5490365" y="2709337"/>
        <a:ext cx="1728554" cy="866986"/>
      </dsp:txXfrm>
    </dsp:sp>
    <dsp:sp modelId="{FA21D328-F03B-48E6-A03B-64ACFC039047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End of life</a:t>
          </a:r>
        </a:p>
      </dsp:txBody>
      <dsp:txXfrm>
        <a:off x="4064000" y="4551680"/>
        <a:ext cx="2980266" cy="8669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4335E-968A-42B0-8D74-BE40A0E848E4}">
      <dsp:nvSpPr>
        <dsp:cNvPr id="0" name=""/>
        <dsp:cNvSpPr/>
      </dsp:nvSpPr>
      <dsp:spPr>
        <a:xfrm>
          <a:off x="2595944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Fix</a:t>
          </a:r>
        </a:p>
      </dsp:txBody>
      <dsp:txXfrm>
        <a:off x="2595944" y="737139"/>
        <a:ext cx="1395799" cy="1395799"/>
      </dsp:txXfrm>
    </dsp:sp>
    <dsp:sp modelId="{CA364BE8-9E48-4C39-B464-34ACF8BD4CFF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0ADFD-66DB-42D1-AB91-CBD893001CB5}">
      <dsp:nvSpPr>
        <dsp:cNvPr id="0" name=""/>
        <dsp:cNvSpPr/>
      </dsp:nvSpPr>
      <dsp:spPr>
        <a:xfrm>
          <a:off x="313372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Code</a:t>
          </a:r>
        </a:p>
      </dsp:txBody>
      <dsp:txXfrm>
        <a:off x="313372" y="737139"/>
        <a:ext cx="1395799" cy="1395799"/>
      </dsp:txXfrm>
    </dsp:sp>
    <dsp:sp modelId="{B1E97E16-0B9C-45DC-AC1C-A7FAD0492F09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858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Software / Software –Engineering</a:t>
          </a:r>
        </a:p>
      </dsp:txBody>
      <dsp:txXfrm>
        <a:off x="2187610" y="1333359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861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4363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2787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43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865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Praxis</a:t>
          </a:r>
        </a:p>
      </dsp:txBody>
      <dsp:txXfrm>
        <a:off x="4372453" y="32858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3359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88614" y="2633861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8142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88614" y="3934363"/>
        <a:ext cx="1603698" cy="979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062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Software / Software –Engineering</a:t>
          </a:r>
        </a:p>
      </dsp:txBody>
      <dsp:txXfrm>
        <a:off x="2187610" y="1332564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065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1991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095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3567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1991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359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069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Praxis</a:t>
          </a:r>
        </a:p>
      </dsp:txBody>
      <dsp:txXfrm>
        <a:off x="4372453" y="32062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2564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88614" y="2633065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1991"/>
          <a:ext cx="195761" cy="403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3941"/>
              </a:lnTo>
              <a:lnTo>
                <a:pt x="195761" y="4033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45824" y="3904685"/>
          <a:ext cx="1664642" cy="2342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94580" y="3953441"/>
        <a:ext cx="1567130" cy="2244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18555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/>
            <a:t>Theorie</a:t>
          </a:r>
          <a:endParaRPr lang="en-US" sz="4700" kern="1200" dirty="0"/>
        </a:p>
      </dsp:txBody>
      <dsp:txXfrm>
        <a:off x="1749319" y="35772"/>
        <a:ext cx="2039205" cy="988838"/>
      </dsp:txXfrm>
    </dsp:sp>
    <dsp:sp modelId="{62A3D390-2C95-46F9-81D3-B670DDB5D5C6}">
      <dsp:nvSpPr>
        <dsp:cNvPr id="0" name=""/>
        <dsp:cNvSpPr/>
      </dsp:nvSpPr>
      <dsp:spPr>
        <a:xfrm>
          <a:off x="1928629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38702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Software / Software –Engineering</a:t>
          </a:r>
        </a:p>
      </dsp:txBody>
      <dsp:txXfrm>
        <a:off x="2169466" y="1348731"/>
        <a:ext cx="1619059" cy="988838"/>
      </dsp:txXfrm>
    </dsp:sp>
    <dsp:sp modelId="{90366F46-51AB-4909-B04A-D337A0A9559C}">
      <dsp:nvSpPr>
        <dsp:cNvPr id="0" name=""/>
        <dsp:cNvSpPr/>
      </dsp:nvSpPr>
      <dsp:spPr>
        <a:xfrm>
          <a:off x="1928629" y="1055375"/>
          <a:ext cx="210073" cy="246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921"/>
              </a:lnTo>
              <a:lnTo>
                <a:pt x="210073" y="2462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38702" y="2630926"/>
          <a:ext cx="1680587" cy="1774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Produkt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Spezifikation</a:t>
          </a: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Requirement Engineering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Systemspezifikation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Verifikation</a:t>
          </a:r>
          <a:r>
            <a:rPr lang="en-US" sz="900" kern="1200" dirty="0"/>
            <a:t> / </a:t>
          </a:r>
          <a:r>
            <a:rPr lang="en-US" sz="900" kern="1200" dirty="0" err="1"/>
            <a:t>Testen</a:t>
          </a:r>
          <a:endParaRPr lang="en-US" sz="900" kern="1200" dirty="0"/>
        </a:p>
      </dsp:txBody>
      <dsp:txXfrm>
        <a:off x="2187925" y="2680149"/>
        <a:ext cx="1582141" cy="1676296"/>
      </dsp:txXfrm>
    </dsp:sp>
    <dsp:sp modelId="{496AF429-50F3-4FC1-9749-1004CB50DD73}">
      <dsp:nvSpPr>
        <dsp:cNvPr id="0" name=""/>
        <dsp:cNvSpPr/>
      </dsp:nvSpPr>
      <dsp:spPr>
        <a:xfrm>
          <a:off x="1928629" y="1055375"/>
          <a:ext cx="210073" cy="3901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1819"/>
              </a:lnTo>
              <a:lnTo>
                <a:pt x="210073" y="3901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38702" y="4668260"/>
          <a:ext cx="1680587" cy="577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Prozess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Software </a:t>
          </a:r>
          <a:r>
            <a:rPr lang="en-US" sz="900" kern="1200" dirty="0" err="1"/>
            <a:t>Prozesse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Agile </a:t>
          </a:r>
          <a:r>
            <a:rPr lang="en-US" sz="900" kern="1200" dirty="0" err="1"/>
            <a:t>Softwareentwicklung</a:t>
          </a:r>
          <a:endParaRPr lang="en-US" sz="900" kern="1200" dirty="0"/>
        </a:p>
      </dsp:txBody>
      <dsp:txXfrm>
        <a:off x="2155627" y="4685185"/>
        <a:ext cx="1646737" cy="544019"/>
      </dsp:txXfrm>
    </dsp:sp>
    <dsp:sp modelId="{27842A9B-C94D-4A74-AAC6-C25427322743}">
      <dsp:nvSpPr>
        <dsp:cNvPr id="0" name=""/>
        <dsp:cNvSpPr/>
      </dsp:nvSpPr>
      <dsp:spPr>
        <a:xfrm>
          <a:off x="1928629" y="1055375"/>
          <a:ext cx="210073" cy="480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087"/>
              </a:lnTo>
              <a:lnTo>
                <a:pt x="210073" y="4800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38702" y="5508721"/>
          <a:ext cx="1680587" cy="693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Technik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 patterns</a:t>
          </a:r>
        </a:p>
      </dsp:txBody>
      <dsp:txXfrm>
        <a:off x="2159013" y="5529032"/>
        <a:ext cx="1639965" cy="652861"/>
      </dsp:txXfrm>
    </dsp:sp>
    <dsp:sp modelId="{30FB094D-61A4-4447-AEA2-D29267FB6172}">
      <dsp:nvSpPr>
        <dsp:cNvPr id="0" name=""/>
        <dsp:cNvSpPr/>
      </dsp:nvSpPr>
      <dsp:spPr>
        <a:xfrm>
          <a:off x="4344473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Praxis</a:t>
          </a:r>
        </a:p>
      </dsp:txBody>
      <dsp:txXfrm>
        <a:off x="4375237" y="35772"/>
        <a:ext cx="2039205" cy="988838"/>
      </dsp:txXfrm>
    </dsp:sp>
    <dsp:sp modelId="{42EF7C2B-F509-41FE-8D65-0AB03B1BCBDA}">
      <dsp:nvSpPr>
        <dsp:cNvPr id="0" name=""/>
        <dsp:cNvSpPr/>
      </dsp:nvSpPr>
      <dsp:spPr>
        <a:xfrm>
          <a:off x="4554546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64620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Arbeiten</a:t>
          </a:r>
          <a:r>
            <a:rPr lang="en-US" sz="1200" kern="1200" dirty="0"/>
            <a:t> </a:t>
          </a:r>
          <a:r>
            <a:rPr lang="en-US" sz="1200" kern="1200" dirty="0" err="1"/>
            <a:t>mit</a:t>
          </a:r>
          <a:r>
            <a:rPr lang="en-US" sz="1200" kern="1200" dirty="0"/>
            <a:t> </a:t>
          </a:r>
          <a:r>
            <a:rPr lang="en-US" sz="1200" kern="1200" dirty="0" err="1"/>
            <a:t>grossen</a:t>
          </a:r>
          <a:r>
            <a:rPr lang="en-US" sz="1200" kern="1200" dirty="0"/>
            <a:t> </a:t>
          </a:r>
          <a:r>
            <a:rPr lang="en-US" sz="1200" kern="1200" dirty="0" err="1"/>
            <a:t>Projekten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Versionskontrolle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Buildsystem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Kleine</a:t>
          </a:r>
          <a:r>
            <a:rPr lang="en-US" sz="900" kern="1200" dirty="0"/>
            <a:t> </a:t>
          </a:r>
          <a:r>
            <a:rPr lang="de-CH" sz="900" kern="1200" dirty="0"/>
            <a:t>Änderungen</a:t>
          </a:r>
          <a:r>
            <a:rPr lang="en-US" sz="900" kern="1200" dirty="0"/>
            <a:t> </a:t>
          </a:r>
        </a:p>
      </dsp:txBody>
      <dsp:txXfrm>
        <a:off x="4795384" y="1348731"/>
        <a:ext cx="1619059" cy="988838"/>
      </dsp:txXfrm>
    </dsp:sp>
    <dsp:sp modelId="{6BBA2249-E787-4059-81DA-C9EFBA4AA464}">
      <dsp:nvSpPr>
        <dsp:cNvPr id="0" name=""/>
        <dsp:cNvSpPr/>
      </dsp:nvSpPr>
      <dsp:spPr>
        <a:xfrm>
          <a:off x="4554546" y="1055375"/>
          <a:ext cx="210073" cy="1960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730"/>
              </a:lnTo>
              <a:lnTo>
                <a:pt x="210073" y="1960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64620" y="2630926"/>
          <a:ext cx="1680587" cy="7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Re-engineering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Code verstehen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 verstehen</a:t>
          </a:r>
        </a:p>
      </dsp:txBody>
      <dsp:txXfrm>
        <a:off x="4787183" y="2653489"/>
        <a:ext cx="1635461" cy="725234"/>
      </dsp:txXfrm>
    </dsp:sp>
    <dsp:sp modelId="{4894996E-8355-4EAB-82B7-77FF9FA2DD88}">
      <dsp:nvSpPr>
        <dsp:cNvPr id="0" name=""/>
        <dsp:cNvSpPr/>
      </dsp:nvSpPr>
      <dsp:spPr>
        <a:xfrm>
          <a:off x="4554546" y="1055375"/>
          <a:ext cx="197637" cy="389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9256"/>
              </a:lnTo>
              <a:lnTo>
                <a:pt x="197637" y="3899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2183" y="3665485"/>
          <a:ext cx="1680587" cy="2578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Projekt</a:t>
          </a:r>
          <a:r>
            <a:rPr lang="en-US" sz="1200" kern="1200" dirty="0"/>
            <a:t>: Eigen </a:t>
          </a:r>
          <a:r>
            <a:rPr lang="en-US" sz="1200" kern="1200" dirty="0" err="1"/>
            <a:t>Erweiterungen</a:t>
          </a:r>
          <a:r>
            <a:rPr lang="en-US" sz="1200" kern="1200" dirty="0"/>
            <a:t> von </a:t>
          </a:r>
          <a:r>
            <a:rPr lang="en-US" sz="1200" kern="1200" dirty="0" err="1"/>
            <a:t>Ganttprojekt</a:t>
          </a:r>
          <a:endParaRPr lang="en-US" sz="1200" kern="1200" dirty="0"/>
        </a:p>
      </dsp:txBody>
      <dsp:txXfrm>
        <a:off x="4801406" y="3714708"/>
        <a:ext cx="1582141" cy="24798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658629" y="1912247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258259" y="2511552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Anforderungsanalyse</a:t>
          </a:r>
          <a:endParaRPr lang="en-US" sz="19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65973" y="1025753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Spezifikation</a:t>
          </a:r>
          <a:r>
            <a:rPr lang="en-US" sz="1900" kern="1200" dirty="0"/>
            <a:t> / Design</a:t>
          </a:r>
        </a:p>
      </dsp:txBody>
      <dsp:txXfrm>
        <a:off x="3765973" y="1025753"/>
        <a:ext cx="3278293" cy="866986"/>
      </dsp:txXfrm>
    </dsp:sp>
    <dsp:sp modelId="{E3E314D9-C5BA-4E36-8E32-DDEDFF9F846C}">
      <dsp:nvSpPr>
        <dsp:cNvPr id="0" name=""/>
        <dsp:cNvSpPr/>
      </dsp:nvSpPr>
      <dsp:spPr>
        <a:xfrm>
          <a:off x="1083733" y="1537817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Implementation</a:t>
          </a:r>
        </a:p>
      </dsp:txBody>
      <dsp:txXfrm>
        <a:off x="1083733" y="1537817"/>
        <a:ext cx="2205397" cy="866986"/>
      </dsp:txXfrm>
    </dsp:sp>
    <dsp:sp modelId="{4C6D0708-56E6-45D2-B739-63BA050EAD58}">
      <dsp:nvSpPr>
        <dsp:cNvPr id="0" name=""/>
        <dsp:cNvSpPr/>
      </dsp:nvSpPr>
      <dsp:spPr>
        <a:xfrm>
          <a:off x="4692186" y="317100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838869" y="2137122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Verifikation</a:t>
          </a:r>
          <a:r>
            <a:rPr lang="en-US" sz="1900" kern="1200" dirty="0"/>
            <a:t> / </a:t>
          </a:r>
          <a:r>
            <a:rPr lang="en-US" sz="1900" kern="1200" dirty="0" err="1"/>
            <a:t>Testen</a:t>
          </a:r>
          <a:endParaRPr lang="en-US" sz="1900" kern="1200" dirty="0"/>
        </a:p>
      </dsp:txBody>
      <dsp:txXfrm>
        <a:off x="4838869" y="2137122"/>
        <a:ext cx="2205397" cy="866986"/>
      </dsp:txXfrm>
    </dsp:sp>
    <dsp:sp modelId="{6A27995B-4535-404C-9E41-EEDEFD912070}">
      <dsp:nvSpPr>
        <dsp:cNvPr id="0" name=""/>
        <dsp:cNvSpPr/>
      </dsp:nvSpPr>
      <dsp:spPr>
        <a:xfrm>
          <a:off x="1083733" y="2796574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Release </a:t>
          </a:r>
        </a:p>
      </dsp:txBody>
      <dsp:txXfrm>
        <a:off x="1083733" y="2796574"/>
        <a:ext cx="3278293" cy="866986"/>
      </dsp:txXfrm>
    </dsp:sp>
    <dsp:sp modelId="{E8FD437B-98CD-4310-A013-3F6F5C25DABE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Wartung</a:t>
          </a:r>
          <a:endParaRPr lang="en-US" sz="1900" kern="1200" dirty="0"/>
        </a:p>
      </dsp:txBody>
      <dsp:txXfrm>
        <a:off x="4064000" y="4551680"/>
        <a:ext cx="2980266" cy="8669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82D8-899E-4D6E-87EC-94D300E85723}">
      <dsp:nvSpPr>
        <dsp:cNvPr id="0" name=""/>
        <dsp:cNvSpPr/>
      </dsp:nvSpPr>
      <dsp:spPr>
        <a:xfrm>
          <a:off x="2534708" y="1278724"/>
          <a:ext cx="3058583" cy="3058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Software-engineering</a:t>
          </a:r>
        </a:p>
      </dsp:txBody>
      <dsp:txXfrm>
        <a:off x="2982627" y="1726643"/>
        <a:ext cx="2162745" cy="2162745"/>
      </dsp:txXfrm>
    </dsp:sp>
    <dsp:sp modelId="{483DB754-10DF-48BA-9066-E02960C813A3}">
      <dsp:nvSpPr>
        <dsp:cNvPr id="0" name=""/>
        <dsp:cNvSpPr/>
      </dsp:nvSpPr>
      <dsp:spPr>
        <a:xfrm>
          <a:off x="2942363" y="-306921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Betriebs-systeme</a:t>
          </a:r>
          <a:endParaRPr lang="en-US" sz="2000" kern="1200" dirty="0"/>
        </a:p>
      </dsp:txBody>
      <dsp:txXfrm>
        <a:off x="3270883" y="21697"/>
        <a:ext cx="1586232" cy="1586709"/>
      </dsp:txXfrm>
    </dsp:sp>
    <dsp:sp modelId="{9320D9FE-AB3F-4EF4-817C-1E991715B877}">
      <dsp:nvSpPr>
        <dsp:cNvPr id="0" name=""/>
        <dsp:cNvSpPr/>
      </dsp:nvSpPr>
      <dsp:spPr>
        <a:xfrm>
          <a:off x="4500526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Datenbanken</a:t>
          </a:r>
          <a:endParaRPr lang="en-US" sz="2000" kern="1200" dirty="0"/>
        </a:p>
      </dsp:txBody>
      <dsp:txXfrm>
        <a:off x="4829046" y="772068"/>
        <a:ext cx="1586232" cy="1586709"/>
      </dsp:txXfrm>
    </dsp:sp>
    <dsp:sp modelId="{2587BEC1-5865-4CF6-88A2-C2840A08FA51}">
      <dsp:nvSpPr>
        <dsp:cNvPr id="0" name=""/>
        <dsp:cNvSpPr/>
      </dsp:nvSpPr>
      <dsp:spPr>
        <a:xfrm>
          <a:off x="4885361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Programmier-sprachen</a:t>
          </a:r>
          <a:endParaRPr lang="en-US" sz="2000" kern="1200" dirty="0"/>
        </a:p>
      </dsp:txBody>
      <dsp:txXfrm>
        <a:off x="5213881" y="2458138"/>
        <a:ext cx="1586232" cy="1586709"/>
      </dsp:txXfrm>
    </dsp:sp>
    <dsp:sp modelId="{462D3085-EF35-463D-986D-982BA92F2194}">
      <dsp:nvSpPr>
        <dsp:cNvPr id="0" name=""/>
        <dsp:cNvSpPr/>
      </dsp:nvSpPr>
      <dsp:spPr>
        <a:xfrm>
          <a:off x="3807079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Künstliche</a:t>
          </a:r>
          <a:r>
            <a:rPr lang="en-US" sz="2000" kern="1200" dirty="0"/>
            <a:t> </a:t>
          </a:r>
          <a:r>
            <a:rPr lang="en-US" sz="2000" kern="1200" dirty="0" err="1"/>
            <a:t>intelligenz</a:t>
          </a:r>
          <a:endParaRPr lang="en-US" sz="2000" kern="1200" dirty="0"/>
        </a:p>
      </dsp:txBody>
      <dsp:txXfrm>
        <a:off x="4135599" y="3810261"/>
        <a:ext cx="1586232" cy="1586709"/>
      </dsp:txXfrm>
    </dsp:sp>
    <dsp:sp modelId="{CC3C6AA2-33A8-4D60-B148-270430360D6C}">
      <dsp:nvSpPr>
        <dsp:cNvPr id="0" name=""/>
        <dsp:cNvSpPr/>
      </dsp:nvSpPr>
      <dsp:spPr>
        <a:xfrm>
          <a:off x="2077648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Theoretische</a:t>
          </a:r>
          <a:r>
            <a:rPr lang="en-US" sz="2000" kern="1200" dirty="0"/>
            <a:t> </a:t>
          </a:r>
          <a:r>
            <a:rPr lang="en-US" sz="2000" kern="1200" dirty="0" err="1"/>
            <a:t>Modelle</a:t>
          </a:r>
          <a:endParaRPr lang="en-US" sz="2000" kern="1200" dirty="0"/>
        </a:p>
      </dsp:txBody>
      <dsp:txXfrm>
        <a:off x="2406168" y="3810261"/>
        <a:ext cx="1586232" cy="1586709"/>
      </dsp:txXfrm>
    </dsp:sp>
    <dsp:sp modelId="{2EAF43E9-3E4F-4B25-87D2-C35195B6282E}">
      <dsp:nvSpPr>
        <dsp:cNvPr id="0" name=""/>
        <dsp:cNvSpPr/>
      </dsp:nvSpPr>
      <dsp:spPr>
        <a:xfrm>
          <a:off x="999366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System 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327886" y="2458138"/>
        <a:ext cx="1586232" cy="1586709"/>
      </dsp:txXfrm>
    </dsp:sp>
    <dsp:sp modelId="{12265FC8-D6E9-46FF-88BC-F57CD136FC61}">
      <dsp:nvSpPr>
        <dsp:cNvPr id="0" name=""/>
        <dsp:cNvSpPr/>
      </dsp:nvSpPr>
      <dsp:spPr>
        <a:xfrm>
          <a:off x="1384200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Management-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712720" y="772068"/>
        <a:ext cx="1586232" cy="15867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43990-1079-405A-8E36-0F092011C445}">
      <dsp:nvSpPr>
        <dsp:cNvPr id="0" name=""/>
        <dsp:cNvSpPr/>
      </dsp:nvSpPr>
      <dsp:spPr>
        <a:xfrm>
          <a:off x="1489365" y="129034"/>
          <a:ext cx="5677475" cy="51613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Tools</a:t>
          </a:r>
        </a:p>
      </dsp:txBody>
      <dsp:txXfrm>
        <a:off x="3534392" y="387101"/>
        <a:ext cx="1587422" cy="774200"/>
      </dsp:txXfrm>
    </dsp:sp>
    <dsp:sp modelId="{326AFBA0-CBD7-470E-991E-1BBADA5512CE}">
      <dsp:nvSpPr>
        <dsp:cNvPr id="0" name=""/>
        <dsp:cNvSpPr/>
      </dsp:nvSpPr>
      <dsp:spPr>
        <a:xfrm>
          <a:off x="2057124" y="1006460"/>
          <a:ext cx="4541980" cy="4541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Methodologien</a:t>
          </a:r>
          <a:endParaRPr lang="en-US" sz="1600" kern="1200" dirty="0"/>
        </a:p>
      </dsp:txBody>
      <dsp:txXfrm>
        <a:off x="3534403" y="1278978"/>
        <a:ext cx="1587422" cy="817556"/>
      </dsp:txXfrm>
    </dsp:sp>
    <dsp:sp modelId="{5BD1DACC-D76F-42ED-A1A6-7F619BBA45F7}">
      <dsp:nvSpPr>
        <dsp:cNvPr id="0" name=""/>
        <dsp:cNvSpPr/>
      </dsp:nvSpPr>
      <dsp:spPr>
        <a:xfrm>
          <a:off x="2624860" y="2141955"/>
          <a:ext cx="3406485" cy="34064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Methoden</a:t>
          </a:r>
          <a:r>
            <a:rPr lang="en-US" sz="1600" kern="1200" dirty="0"/>
            <a:t> / </a:t>
          </a:r>
          <a:r>
            <a:rPr lang="en-US" sz="1600" kern="1200" dirty="0" err="1"/>
            <a:t>Techniken</a:t>
          </a:r>
          <a:endParaRPr lang="en-US" sz="1600" kern="1200" dirty="0"/>
        </a:p>
      </dsp:txBody>
      <dsp:txXfrm>
        <a:off x="3534392" y="2397441"/>
        <a:ext cx="1587422" cy="766459"/>
      </dsp:txXfrm>
    </dsp:sp>
    <dsp:sp modelId="{F86A5CDC-DFE0-4D02-8235-AF8EE5CF078E}">
      <dsp:nvSpPr>
        <dsp:cNvPr id="0" name=""/>
        <dsp:cNvSpPr/>
      </dsp:nvSpPr>
      <dsp:spPr>
        <a:xfrm>
          <a:off x="3192596" y="3277450"/>
          <a:ext cx="2270990" cy="22709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Prinzipien</a:t>
          </a:r>
          <a:endParaRPr lang="en-US" sz="1600" kern="1200" dirty="0"/>
        </a:p>
      </dsp:txBody>
      <dsp:txXfrm>
        <a:off x="3525175" y="3845197"/>
        <a:ext cx="1605832" cy="11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8.4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12 19 0,'0'0'9'0,"-10"-12"0"15,10 16 7-15,-4-4-15 16,-1 4 1-16,-4 0 2 16,-5 4 1-16,1 8-5 15,-6 1 0-15,-3-1 4 16,-6 8 0-16,-4 9 0 16,-4-5 0-16,-1 9-2 15,0-13 1-15,1 1-1 16,-2 0 0-16,6-1-1 15,5 1 1-15,4-5-2 16,5-4 1-16,-1 1-1 16,6-5 1-16,-1 0-1 0,5-4 0 15,0-4-3-15,4 0 0 16,5-4-5-16,0 0 1 16,5-4-5-16,4 0 1 15</inkml:trace>
  <inkml:trace contextRef="#ctx0" brushRef="#br0" timeOffset="795.1013">742 110 20 0,'-4'0'10'0,"4"-9"-4"0,0 9 13 16,0 0-14-16,0 0 0 15,0 0 4-15,-5 0 0 16,5 0-11-16,0 0 1 0,-4 0 7 16,-1 0 1-16,5 0-3 15,-5 0 1-15,5 0-3 16,-4 0 1-16,4 0-1 15,0 0 1-15,0 5-2 16,4-1 1-16,1 0-2 16,0 8 1-16,4-4-1 15,0 8 1-15,0 0 0 16,0 9 0-16,5-1 0 16,0-3 1-16,4 3-1 15,5 5 1-15,0 0 0 16,4 3 0-16,2-3 0 15,-2-1 1-15,0-7 1 16,1-1 0-16,-5-4 0 16,-5-4 0-16,0-4 0 15,-4 1 0-15,-5-5-1 0,0 0 0 16,-4-4-2-16,-5 4 1 16,0-4-4-16,-5 8 1 15,1-8-5-15,-1 4 0 16,-4 0-9-16,4-4 0 15,-4 4-6-15,5-4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6.8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504 118 16 0,'9'-12'8'0,"9"-8"4"16,-13 12 8-16,-1 0-12 16,-4-5 0-16,0 1 5 15,0 0 1-15,0 4-17 16,-4 0 0-16,-5 0 11 16,-5 4 0-1,-18-1-4 1,0 5 1-16,4 0-4 15,-4 0 0-15,-9 5-1 16,0 3 0-16,-5 4 0 16,5 4 0-16,0 0 0 0,5 5 0 15,4 3-1-15,-1 5 1 16,6-5-1-16,4 8 1 16,9 5-1-16,5 4 1 15,5-1 0-15,8 1 0 16,10-9 0-16,9 1 0 15,13-9-1-15,6-7 1 16,3-5 0-16,1-12 1 16,0-8-1-16,0-5 1 15,-10-7-1-15,1-8 1 0,-10-1-1 16,-9 5 1-16,-8-1-5 16,-6 1 0-16,-8 0-6 15,-1 7 0-15,-4 9-5 16,-5 4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73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462 0 34 0,'0'0'17'0,"-10"12"-13"0,6-12 26 16,-1 8-29-16,-8 4 1 0,-6 1 0 15,-8 7 1-15,-5 12-3 16,-5 9 1-16,1 4 2 15,-6 12 0-15,-3 4-1 16,-2 0 1-16,6-9-1 16,4-3 0-16,10-12-2 15,4-9 1-15,9-3-7 16,10-13 1-16,8-4-9 16,5-16 1-16</inkml:trace>
  <inkml:trace contextRef="#ctx0" brushRef="#br0" timeOffset="329.3645">540 85 33 0,'0'-4'16'0,"9"0"-17"0,-9 4 20 15,0 0-16-15,0 8 0 16,5 9 4-16,0 3 1 15,8 8-7-15,6 5 0 16,3-1 7-16,6 5 0 16,4 4-1-16,0-1 0 15,0 9-1-15,4-13 0 16,-4 1-3-16,0 0 1 16,6-5-2-16,-6-3 1 0,0-5-2 15,-5 0 0-15,-4-7-2 16,-4-5 1-16,-1-8-6 15,-4 8 1-15,-10-8-11 16,1 0 0-16,-5 0-3 16,-9 4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29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297 142 26 0,'4'-36'13'0,"1"-5"0"0,0 29 16 16,-1 0-23-16,1-1 1 15,4 1 1-15,0 4 1 16,-4 0-12-16,-5 8 0 15,0 0 8-15,0 0 0 16,4 8-3-16,-4 12 0 16,0 9-1-16,0 7 0 15,0-7 0-15,0 3 1 16,0 1-1-16,5-1 1 16,-5-3-1-16,4-9 1 0,-4 0-1 15,5-7 0-15,-5-5-5 16,0 0 0-16,4-4-8 15,-4 4 0-15,0 0-5 16,0 13 1-16</inkml:trace>
  <inkml:trace contextRef="#ctx0" brushRef="#br0" timeOffset="1726.066">0 130 21 0,'0'-4'10'0,"4"-4"2"15,-4 8 12-15,0 0-20 16,0 0 0-16,5-4 3 16,-1 4 1-16,1 0-10 15,4 4 0-15,0 0 6 16,5 4 0-16,0 8-3 15,4 5 1-15,9-5-1 16,1 8 0-16,-1 1 1 16,1-1 1-16,-1-4-1 15,-9 1 1-15,5-5-1 16,-9-4 1-16,0-4-1 16,-1-4 1-16,-3 0-3 15,-1-4 0-15,0 0-7 0,-5 0 0 16,-4 0-8-16,5 4 1 15</inkml:trace>
  <inkml:trace contextRef="#ctx0" brushRef="#br0" timeOffset="2146.9782">530 325 24 0,'-14'12'12'0,"10"-20"7"16,4 8 8-16,0 0-22 16,9-4 1-16,5 4 1 15,4-8 1-15,5 0-10 16,9-4 0-16,9-1 6 16,5 1 1-16,13-4-3 15,10-4 0-15,-10-5-1 0,-9 5 0 16,14-4-1-16,-4 3 1 15,-1 5-5-15,-13 0 0 16,-10 8-9-16,-13 4 1 16,-4 8-3-16,-15 4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7-11-13T13:17:23.86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0,'419'789'109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1:16.39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7-11-17T19:11:20.814"/>
    </inkml:context>
  </inkml:definitions>
  <inkml:trace contextRef="#ctx0" brushRef="#br0">448 3397 0,'0'0'16,"5"-20"-16,-5-9 15,4-20 1,-4 1-16,0-1 16,0 4-1,0 5-15,0 3 16,0-4-1,0-7-15,5-30 16,0-3-16,4-29 16,-5 9-1,15 3-15,-15 9 16,10 8 0,-5-5-16,5-3 15,-1 3 1,-8 5-16,9 4 15,-5-12-15,0-1 16,-4 21 0,4 12-16,0-8 15,0 0 1,5-8-16,-5 4 16,0 12-16,0-8 15,-4 4 1,4 0-1,0 0-15,-9 4 16,14 8-16,-5 13 16,-5 3-1,6 1-15,-6 3 16,1 1 0,4-1-16,-5 5 15,1 0-15,4 3 16,-4-3-1,-5 0-15,9 3 16,-4 1-16,-5 4 16,9-5-1,-5 5 1,1 0-16,-1 4 16,1 0-16,0-5 15,-1 5 1,1 4-16,-1-4 15,1 4 1,-5-5-16,14 5 16,-14-4-1,9 4-15,-5-4 16,5 4-16,1-5 16,-1 5-1,0-4-15,0 4 16,-4-4-1,8 0-15,-4-1 16,-4 5-16,4-4 16,0 0-1,0 4-15,1 0 16,-6 0 0,5-1-16,0 1 15,-4 0-15,4 4 16,-4 0-1,4-4-15,-5 4 16,1-4 0,4 4-16,-4-4 15,-1 3 1,-4 1-16,9 0 16,-4-4-16,-5 4 15,9-4 1,-4 4-16,-5 0 15,0 0 1,9-4-16,-5 0 16,1-1-1,4 5-15,-4-8 16,-1 4-16,5 0 16,-4-4-1,9 4-15,-1-5 16,6 1-1,8-4-15,5 4 16,0-4-16,-32 16 16,0 0-1,0 0 1</inkml:trace>
  <inkml:trace contextRef="#ctx1" brushRef="#br0">334 3287 26 0,'-32'-4'13'0,"46"-16"0"0,-14 20 13 16,0 0-33-16,9 4 1 16,0-8-1-16,5 4 1 15,4 0 9-15,0 0 0 0,1-8-6 16,13 0 0-16,-5 4 3 16,5-5 0-16,-9 9 3 15,0-4 0-15,-5-4-3 16,-4 8 0-16,-5 4 0 15,-5 9 0-15,-4-1 0 16,-4 4 0-16,-5 8 0 16,-5 1 0-16,-9-1 4 15,-4 9 0-15,-1-1 0 16,1-3 0-16,-1-5 0 16,6-4 0-16,-1-3-3 15,9-5 0-15,0 0-1 16,10-8 0-16,4 0 0 15,0 4 1-15,9-8-1 16,-5 0 0-16,6 0 4 16,-1 0 1-16,-5-8-1 15,5 4 0-15,-4-8 0 0,-10 12 1 16,1-8-1 0,-5 4 0-16,-5 0-4 0,-4 4 0 15,-5-9 0-15,0-3 0 16,-4 4 0-16,-1 8 0 15,1-8 0-15,-1-4 0 16,-4 8 0-16,5-8 0 0,-1-1 0 16,15 1 1-1,-1-8-1-15,5-5 0 0,4-7 0 16,5 3 1-16,5 1-1 16,-1 8 0-1,15-13 0-15,-6 5 0 0,1-9 0 16,14 1 0-16,-10-1 0 15,0 13 1-15,-4-1-1 16,0-3 1-16,-5 12-1 16,-5-9 1-16,-4 5-1 15,-4 0 0-15,-1 11 0 16,-4-7 1-16,-5 0-1 16,-9 4 0-16,1 0 0 15,-6-1 0-15,5-11 0 16,0 8 0-16,1-5 0 15,3 1 0-15,6 0 0 16,-1-9 0-16,9-3 0 16,5-5 0-16,5 1 0 15,4-5 0-15,5 0 0 16,-1-7 0-16,10-5 0 0,-4 8 0 16,-1-4 0-16,-4-4 0 15,-1 1 0-15,-4-5 1 16,-4-4-1-16,0 0 0 15,-5 0 4-15,0 4 0 16,-5 0 0-16,0-4 0 0,5 4 0 16,0 4 0-1,5-12 0-15,9 0 0 0,-1-4-4 16,1 4 0 0,14-16 0-16,-1 12 0 0,10-8 0 15,4-1 1-15,0 5-1 16,0-4 0-16,0 4 0 15,0-8 1-15,10 11-1 16,-1-11 0-16,5 0-1 16,-5 8 1-16,5 0 0 15,-5 4 0-15,-13 8 0 16,9 4 0-16,-5 8 0 16,4 4 0-16,-13 5 0 15,-9 3 0-15,-4 13-1 16,3 3 1-16,-17 9 0 15,9 8 0-15,-14 4-1 16,-5 8 1-16,-9 8-4 16,1 5 1-16,-1 3-2 15,0 9 1-15,-4-5-6 0,4 1 0 16,10-1-8-16,-1 4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4:35.52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0,'0'0'16,"0"0"0,0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99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389 16 29 0,'0'-16'14'0,"-5"16"-9"0,5 0 23 15,0 0-27-15,0 0 0 16,0 4 1-16,0 4 0 16,5 4-3-16,-5 1 1 0,4 3 1 15,1 4 0-15,-1 9 0 16,-4 11 1-16,5 9-1 16,-1-8 1-16,1 3 2 15,4 1 0-15,-4 0 0 16,-1-1 0-16,5-7 1 15,1-4 0-15,-6 3-1 16,5-12 0-16,-4-3-2 16,-5-9 1-16,4-4-2 15,-4-8 1-15,-4 4-6 16,-1-4 0-16,1 0-9 16,-5 0 1-16,-1 12-5 15,1 5 1-15</inkml:trace>
  <inkml:trace contextRef="#ctx0" brushRef="#br0" timeOffset="2372.1182">50 374 22 0,'0'4'11'0,"-9"-16"-3"0,9 12 7 15,-4 0-14-15,-1-4 1 16,0 4 1-16,1 0 1 16,-1 0-5-16,1 0 1 15,-1 0 2-15,1 0 1 16,-1 0-2-16,5 0 1 16,0 0-1-16,0 4 0 15,5-4-1-15,4 0 1 0,4 0 0 16,6 0 0-16,8 0 0 15,10 0 1-15,-1 0 0 16,1 0 0-16,-1 0 0 16,6 0 1-16,-6 0 0 15,1 0 1-15,-5 0-1 16,-5 0 1-16,-4 0-1 16,0 0 0-16,-9 0 0 15,-1 0 0-15,-4 0-2 16,1 0 1-16,-10 0-1 15,0 0 0-15,0 0-1 16,0 0 0-16,0 0 0 16,0 0 0-16,0 0 0 15,0 0 0-15,0 0-5 0,0 0 0 16,0 0-6-16,0 0 0 16,0 0-4-16,13-4 0 15</inkml:trace>
  <inkml:trace contextRef="#ctx0" brushRef="#br0" timeOffset="3813.7479">549 325 19 0,'13'-8'9'0,"-13"8"-3"15,5 0 10-15,-5 0-15 0,4 4 1 16,-4-4 1-16,0 0 1 15,0 0-4-15,0 0 0 16,0 0 3-16,0 4 1 16,-4-4-1-16,-5 0 1 15,4 4-1-15,-4 0 0 16,0 4-2-16,0-4 1 16,0 0 0-16,4 1 0 15,0-1 0-15,5 0 0 16,-4-4 0-16,4 0 0 15,9-8 0-15,5-5 1 0,-1-3-1 16,6-4 0-16,8-1-1 16,5-7 1-16,0 0-1 15,0-1 0-15,-4 5-1 16,-1-1 1-16,-4 5-1 16,-5 0 1-16,-4 7-1 15,-5 1 1-15,-4 4-1 16,-5 8 0-16,-5 0-3 15,-4 4 0-15,0 0-9 16,0 4 1-16,-1 13-3 16,6-9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42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869 260 30 0,'-5'-16'15'0,"-18"-41"-3"0,19 45 15 0,-5-4-24 15,-10 3 0-15,1 1 4 16,-5 0 0-16,0-4-9 16,0 4 1-16,-9 3 4 15,-4 5 1-15,-5 4-3 16,-5 0 1-16,0 13-2 15,0-1 0-15,1 12-1 16,4 5 0-16,-1 7-1 16,6 5 0-16,-1 3-1 15,5-3 1-15,9 8 0 16,10-4 0-16,8-9 0 16,10-3 0-16,8 3 1 15,10-3 1-15,9-1-1 16,9-3 1-16,5-9 0 15,4-8 0-15,1-4 0 0,-10-8 0 16,-5-8 1-16,1-4 0 16,-5 0 2-16,-5-4 0 15,-8-13 0-15,-6-3 1 16,-3-5 0-16,-10 0 0 16,-5 1 0-16,-9-1 0 15,5 5-3-15,-5 3 1 16,-4 5-6-16,-5 8 0 15,-4 4-10-15,-1 7 1 16,1 14-3-16,-5 15 1 16</inkml:trace>
  <inkml:trace contextRef="#ctx0" brushRef="#br0" timeOffset="6061.358">183 431 8 0,'0'4'4'0,"9"-8"-3"0,-9 4 4 16,5 0-5-16,4 0 0 15,0-4 1-15,0 0 1 16,0-4 0-16,-4 4 0 15,-1-1 2-15,5 1 0 16,-4 4 1-16,0 0 0 16,-1 0 1-16,-4 0 0 0,0 0-1 15,5-4 0-15,-5 4-1 16,0 0 1-16,0 0-2 16,4 0 1-16,-4 0-2 15,0 8 1-15,0-3-2 16,-4 7 1-16,-1-4-1 15,-4 4 1-15,-5 4 0 16,-4 9 0-16,0-1 0 16,-5-8 0-16,0 1-1 15,0 3 1-15,0 0-1 16,0 1 0-16,5-1-1 16,0 0 0-16,0-4 0 15,4 5 0-15,5-9 0 16,0 0 0-16,4-4 0 15,5 0 0-15,9-4 0 16,9 0 0-16,1-4 0 0,8 0 0 16,5 0 0-16,0 0 0 15,-4-4-2-15,-1 0 1 16,-4 4-7-16,-5 0 1 16,-4-4-6-16,-5 8 0 15</inkml:trace>
  <inkml:trace contextRef="#ctx0" brushRef="#br0" timeOffset="8434.257">242 175 25 0,'-9'8'12'0,"-5"-41"-1"0,14 25 13 16,0 0-23-16,0-4 1 15,0 4-1-15,5 0 1 16,4 4-3-16,5-4 1 0,0-1 1 16,4-3 0-16,5 0-1 15,0 0 0-15,-1 4 0 16,1 4 0-16,0 4-1 15,-5 0 1-15,1 4-1 16,-6 4 1-16,1 0 0 16,-5 4 0-16,-9 4 1 15,0 1 0-15,-4-1 1 16,-15-4 0-16,10 4 1 16,0-8 1-16,5-3-1 15,-1-14 1-15,5 1-2 16,5-4 1-16,4 0-2 15,4 0 1-15,10-5-2 16,0 1 0-16,5 0 0 0,-10 4 0 16,5 0-1-16,0 3 0 15,4 1 0-15,5 4 0 16,5 4 1-16,-5 4 0 16,0 0-1-16,-5 4 1 15,-4 5 0-15,-5-1 1 16,-9-4 1-16,-4 0 0 15,-10 0-1-15,-4 0 1 16,-5 1 0-16,-4-5 1 16,0 0-2-16,-5 0 1 15,5-4-2-15,-1-4 1 16,6 4-1-16,4 0 0 0,-1 0 0 16,6-4 0-16,4 4-1 15,0 0 0-15,9 0 0 16,5 0 1-16,4 0-1 15,5 0 0-15,0 0 0 16,0 4 0-16,-1 4 0 16,1 4 1-16,0 4 0 15,-9 0 0-15,0 1 0 16,-10-5 0-16,-4 0 1 16,-4 0 0-16,-1 0-1 15,1-3 1-15,-1-5 0 16,0 0 0-16,5-4-1 15,0 4 0-15,5 0-1 16,4-4 1-16,5 4-1 16,0 0 1-16,-1 4-1 15,6 4 1-15,-6 5 0 0,1-1 0 16,-5 0-1-16,-4 4 1 16,-5 5 0-16,-5-1 0 15,-4-3 0-15,0-1 0 16,-5 0 0-16,0-8 1 15,1 5 0-15,-1-9 0 16,0 0-1-16,5 0 1 16,5-4-1-16,4-4 0 15,9 0 0-15,0 0 0 0,5 0-1 16,4 4 1 0,0 0-1-16,-4 8 1 0,0 1-1 15,-1-5 1-15,-4 4-1 16,1 0 1-16,-6 4 0 15,-4 1 0-15,0-1 0 16,0 0 0-16,-4 0 0 16,4 1 1-16,-5-9-1 15,5 0 1-15,0 0-1 16,0 0 0-16,0 0 0 16,0 0 0-16,0 0 0 15,0 5 0-15,0-1 0 16,0 0 0-16,-5-4 0 15,1 0 0-15,-5 0 0 16,0-3 1-16,-1-1-1 16,-3 0 1-16,4 0-1 15,-1-4 1-15,1-4-1 0,0 0 1 16,5 0-1-16,-1-1 0 16,5 1-1-16,0 4 1 15,9-4-1-15,5 0 1 16,4 4-1-16,0 0 0 15,1 4 0-15,-1 0 1 16,-4 0 0-16,-1 5 0 16,-3-5 0-16,-6 0 0 15,-4 0 0-15,0-4 1 16,-9 0 0-16,-5 0 0 16,-4-4 0-16,-5-4 0 0,-4-5 0 15,-1-7 0-15,1-4-1 16,-1-1 1-16,6 1-1 15,3 4 1-15,5-9-2 16,10 5 0-16,4-1 0 16,9 5 0-16,5 0-1 15,4 3 0-15,0 5-1 16,5 0 1-16,0 0 0 16,0 4 1-16,-5 8 0 15,1 0 0-15,-6 4 0 16,-4 4 1-16,-4 0 1 15,0 0 0-15,-5-4-1 16,-5 0 1-16,0-8 0 16,-4-4 0-16,0 0 0 15,0-4 0-15,0-4 0 16,0-5 0-16,0-3 0 0,4-5 0 16,5-3-1-16,5-1 1 15,4 5-1-15,0 0 0 16,0-1-1-16,0 13 1 15,-4 4-1-15,-5 12 1 16,0 0-1-16,0 8 1 16,-5 4-1-16,-4 4 0 15,-5 5 1-15,-4-5 0 16,0 4 0-16,-5-4 0 0,0 1 0 16,0-13 1-16,0 0 0 15,5-4 0-15,0-8 0 16,4-5 1-16,0-3-1 15,5-8 0-15,0-13-1 16,4 5 1-16,1 3-1 16,4 1 0-16,4-1-1 15,1 1 0-15,4 4 0 16,0-1 1-16,0 5-1 16,5 4 1-16,-5 7-1 15,0 1 1-15,0 8-1 16,-4 0 1-16,-5 8 0 15,0 5 0-15,-9-5-1 16,0 4 1-16,-5 4 0 16,-4-8 1-16,-5 5-1 15,5-5 0-15,-5 0 1 0,-5-4 0 16,-8-8-1-16,-1 4 1 16,1-8 0-16,-6-5 0 15,10-3-1-15,-4-4 1 16,8 0-1-16,6 3 0 31,-6 5 0-31,1 8 0 16,-1 8-1-16,1 4 0 15,-1 8-2-15,1 1 0 16,0 11-7-16,-1 13 1 16,5 16-5-16,10 4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3.38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724 247 37 0,'0'-29'18'0,"-22"-7"-4"0,22 24 28 0,-5-5-36 16,-4 1 0-16,-9-4 0 15,-10-1 1-15,-8 5-10 16,-10 4 0-16,-4 4 6 16,-10 12 0-16,14 4-3 15,-4 8 0-15,-5 17-1 16,10 7 1-16,8 1-1 16,5 8 1-16,14-4-1 15,18-1 1-15,13 5-1 16,6-12 1-16,22-9 0 15,18-8 0-15,14-3 0 16,1-5 0-16,8-8 0 16,-14-12 0-16,1 0 0 15,-10-5 1-15,-13 1-2 16,-14-8 0-16,-13 0-5 16,-15-1 1-16,-22 1-6 15,-14 4 1-15,-9 3-7 0,-10 13 1 16</inkml:trace>
  <inkml:trace contextRef="#ctx0" brushRef="#br0" timeOffset="525.5983">519 555 25 0,'-5'-37'12'0,"5"33"-4"16,0 4 14-16,0 0-22 15,0 0 0-15,5 4 1 16,-1 0 0-16,1 4-1 0,-1 4 0 15,1 5 2-15,-5-9 0 16,0 8 1-16,0 4 0 16,0 1-1-16,0 3 1 15,0 0 0-15,5 1 0 16,-1-1-2-16,5 1 1 16,0-1-2-16,5-4 1 15,0-3-3-15,0-9 1 16,-5 4-9-16,0-4 1 15,-5 0-3-15,1 0 1 0</inkml:trace>
  <inkml:trace contextRef="#ctx0" brushRef="#br0" timeOffset="1005.7468">121 498 16 0,'9'-4'8'0,"9"-9"1"0,-8 5 9 16,3-4-15-16,1 4 1 16,-5 0 4-16,0 0 1 15,0 4-10-15,-4-4 1 16,-5 8 7-16,0 0 1 16,0 0-2-16,0 0 0 15,-14 4-3-15,-4 0 1 16,-5 8-2-16,-9 0 0 15,5 0-2-15,4 0 1 16,0 1-1-16,5-1 1 0,4-4-1 16,5 0 0-1,0 0-1-15,4 4 1 0,5-8 0 16,9 9 0-16,5-5-2 16,9 4 0-16,9-8-6 15,4 4 1-15,1-4-7 16,4 0 0-16</inkml:trace>
  <inkml:trace contextRef="#ctx0" brushRef="#br0" timeOffset="1500.646">642 819 41 0,'14'-16'20'0,"-10"7"-18"16,-4 9 33-16,-4 0-33 15,-5 4 1-15,-10 9 0 16,-13-5 1-16,-13 12-5 15,-6 13 1-15,-8 3 3 16,9 9 1-16,-10-4-2 16,1-1 1-16,-1 1-2 15,10-9 1-15,4 13-2 16,10-12 0-16,4-5-4 16,9-8 1-16,5-7-7 15,9-1 1-15,13 0-7 16,10-8 1-16</inkml:trace>
  <inkml:trace contextRef="#ctx0" brushRef="#br0" timeOffset="2868.1734">761 1026 10 0,'-9'-20'5'0,"9"-5"1"0,0 17-5 16,-5 8 1-16,1 0 1 15,-1 4 0-15,-4-4 1 16,0 4-5-16,0-4 0 15,0 4 4-15,-1 5 1 16,1-5-2-16,5 0 0 16,-1-4-1-16,1 4 1 15,-1-4-1-15,5 0 1 16,0-4-2-16,0 4 0 0,0 0 0 16,0-8 0-16,0 8 0 15,5-9 0-15,-1 1 0 16,-4 8 0-16,0 0 0 15,0 0 1-15,0-8 0 16,0 4 0-16,0 4 0 16,-4-4 0-16,4 0 0 15,0 0 0-15,0 4 0 16,0-8 1-16,0 0-1 16,0 8 0-16,0-4 1 15,0 4 1-15,0-4 0 16,0 4 0-16,-5 0-1 15,5 4 1-15,0-4-1 16,0 0 0-16,0 4-1 16,5 0 1-16,-1 4 0 15,5 0 1-15,10 8 0 0,3 5 1 16,6-5 0-16,4 8 0 16,0-4 0-16,-5 1 0 15,-4-1-1-15,0-4 1 16,-5 1-2-16,1-1 1 15,-1-4-2-15,-4-4 1 16,-1 0-1-16,-3 0 1 16,-1-3-2-16,-5-1 1 15,1 4-2-15,-5-8 0 16,0 0-6-16,0 4 1 0,0 0-7 16,0 4 0-16,0 0-3 15,0-4 0-15</inkml:trace>
  <inkml:trace contextRef="#ctx0" brushRef="#br0" timeOffset="3228.4839">84 1347 26 0,'32'8'13'0,"0"-8"-8"0,-13-4 19 16,-6 0-20-16,10 4 1 16,14-4 2-16,18 4 0 15,13 0-8-15,1 0 0 16,4 0 6-16,0 4 0 15,-4-4-2-15,-5-4 0 16,-9 4-1-16,-5 0 1 16,0 0-3-16,-9 0 1 15,-9 0-4-15,-4 0 1 16,-10-8-7-16,-9 8 0 0,-9 0-6 16,0 4 1-16</inkml:trace>
  <inkml:trace contextRef="#ctx0" brushRef="#br0" timeOffset="3664.5445">450 1416 26 0,'5'-8'13'0,"8"4"-11"0,-13 4 18 16,0 4-16-16,0 0 0 16,-4 8 2-16,-5 9 0 15,-5 3-7-15,0 4 0 16,1 9 6-16,-6 0 0 16,6-1-2-16,-1-7 0 15,0-1-1-15,0-4 1 0,5-3-4 16,5-13 0-16,4 0-8 15,9-12 0-15,5-4-4 16,4-4 0-16</inkml:trace>
  <inkml:trace contextRef="#ctx0" brushRef="#br0" timeOffset="3876.2904">743 1298 31 0,'9'-8'15'0,"9"24"-14"16,-13-11 24-16,-5-1-21 15,0 8 0-15,4 8 4 16,1 9 1-16,4 3-11 16,9 5 1-16,5 3 6 15,0 1 1-15,-5-5-3 16,5 1 1-16,0-4-3 0,5-9 1 16,-1 0-6-16,-4-3 1 15,0-5-12-15,-10-4 1 16</inkml:trace>
  <inkml:trace contextRef="#ctx0" brushRef="#br0" timeOffset="10960.0126">217 55 25 0,'-5'0'12'0,"10"-4"-9"0,-5 4 25 15,0 0-26-15,5-8 1 16,4-1 2-16,4 1 0 16,10 0-6-16,5 0 0 15,8 0 5-15,5 8 0 16,5 4-2-16,0 4 0 16,4 4-1-16,-9 9 0 15,0 7-1-15,5 1 1 16,4 3-1-16,1-4 0 15,-10 1 0-15,-4-1 1 0,-5-3-1 16,0-9 0-16,-5 0 0 16,-4-4 1-16,-5-3-7 15,-4-5 0-15,-10 8-6 16,-8-4 0-16</inkml:trace>
  <inkml:trace contextRef="#ctx0" brushRef="#br0" timeOffset="11260.0767">743 112 29 0,'14'-8'14'0,"-10"3"-10"0,5 5 18 16,0 5-20-1,5-1 0-15,4 8 0 0,10 4 1 16,-5 8-4-16,-5 5 0 16,5 3 2-16,0 1 1 15,4-1-2-15,5-3 1 16,0 3 0-16,0 1 0 16,0-9-1-16,-4 1 1 15,-10-5-3-15,0-4 1 16,-13-4-9-16,-5-3 0 15</inkml:trace>
  <inkml:trace contextRef="#ctx0" brushRef="#br0" timeOffset="12085.4157">331 108 30 0,'-9'-9'15'0,"0"1"-8"16,9 8 18-16,0 0-26 15,-5-4 1-15,1 4 0 16,-1 0 0-16,1 4-1 16,-5 4 1-16,-1 1 0 15,1 11 0-15,-4 0 0 0,-1 5 0 16,-4 3-1-1,-1-4 1-15,-4-3 0 16,5-5 1-16,0 0-1 0,9-4 1 16,0-3-1-16,4-1 0 15,0-8-1-15,5 0 1 16,5-4-2-16,4-9 0 16,0-3-1-16,5-4 0 15,0-4 0-15,-1 3 1 16,-3 5-1-16,-1 0 1 15,0-1 1-15,-5 5 1 0,1 4 0 16,0 0 0-16,-5 8 0 16,4 0 0-16,5 4 0 15,5 0 1-15,4 4 0 16,10-4 1-16,4-4 0 16,9 0 0-16,5 0 0 15,-1-4 0-15,1 0 0 16,-9 0 1-16,-5 4-3 15,-10-4 1-15,-3 4-1 16,-1 4 1-16,-9 4-1 16,-4 0 0-16,-5 0 0 15,0 5 0-15,0-1 0 16,0 0 0-16,0 0-2 16,4 0 0-16,10-3-2 15,9-5 1-15,9 0-2 16,5 0 0-16,-1 4 0 15,1 0 1-15,-5 0 1 0,-5 0 0 16,-4 0 1-16,-5 9 1 16,1 3 1-16,-6 4 1 15,1 5 0-15,0-9 1 16,-5 0 1-16,0 1 0 16,0-1 1-16,0 0 0 15,0-3-1-15,1 3 1 16,-1 4-1-16,0-7 0 15,0-1-2-15,0 4 0 16,-4 1-1-16,4-1 1 0,-5 0-1 16,6-4 0-16,-1-3-2 15,0-5 1-15,-5-4-7 16,1-4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39.2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1052 387 9 0,'5'-9'4'0,"-5"5"-2"16,0 4 4-16,4-4-3 15,-4 4 1-15,0 0 2 16,0 0 1-16,5-8-8 16,-5 0 1-16,0 0 5 15,0 8 1-15,4-8-1 16,-4-4 0-16,0 3-1 15,0 1 0-15,0 0-1 0,0 0 0 16,-4-4 0-16,-1 4 0 16,1-9-1-16,-10 5 1 15,5 0-1-15,0 0 0 16,-1-4 0-16,1-1 1 31,-4 1 0-31,3 0 1 16,1 0-1-16,0 7 0 15,0-3 0-15,0 4 0 16,0 0-1-16,0 0 1 16,-1 0-1-16,1 0 0 0,-4 0 0 15,-6-1 0-15,6 1-1 16,-6 0 1-16,1 4-1 16,-5 0 1-16,0 4-2 15,0 0 1-15,1 4-1 16,-1 0 0-16,0 0 0 15,0 4 0-15,0-4 0 16,0 5 0-16,5 3 0 16,0 0 0-16,4 8-1 15,5 1 1-15,4 3-1 16,1 0 1-16,8 1 0 16,5-1 0-16,14 9-1 15,9-5 1-15,9-4-1 16,10 9 1-16,-1-5 0 15,0-3 0-15,5-9 0 0,9 0 0 16,-9-12 0-16,-5-4 0 16,-4-4 0-16,-5-12 1 15,-9-4-1-15,-9-13 0 16,-9-7 0-16,-10-5 0 16,-4 4-3-16,-13 1 1 15,-15-1-6-15,-13 8 0 16,-5 5-8-16,-4 12 1 15,-5 8-1-15,-4 16 0 16</inkml:trace>
  <inkml:trace contextRef="#ctx0" brushRef="#br0" timeOffset="615.4147">595 321 25 0,'4'13'12'0,"-4"-26"-7"0,0 13 21 15,0 0-24-15,-4 5 1 16,-5 3 1-16,0-4 1 16,-5 4-6-16,0 0 0 15,-4 4 4-15,-5 0 0 0,-4 1-2 16,-5-1 1-16,0 0-2 16,0 0 0-16,4 0 0 15,5 1 1-15,5-5-1 16,0 0 0-16,4 0 0 15,5 0 0-15,4 0-1 16,10 0 1-16,9 0 0 16,8 1 0-16,10-9-1 15,5 0 1-15,4-5 0 16,5-3 0-16,4 0 0 16,-4-4 0-16,0 4-1 15,-5 4 1-15,-9-4-5 16,-5 8 0-16,-13 4-6 15,-10 0 0-15</inkml:trace>
  <inkml:trace contextRef="#ctx0" brushRef="#br0" timeOffset="1366.1462">865 484 31 0,'0'0'15'0,"9"-12"-7"0,-9 12 22 16,0 0-30-16,0 0 0 0,0 4 1 15,0 4 1-15,0 8-2 16,0 1 1-16,0-1 1 15,0 12 1-15,0 9 1 16,4 3 0-16,5-3 1 16,-4-4 0-16,4 3-1 15,-4-3 1-15,-1-5-2 16,1-8 0-16,-1-3-1 16,1-5 0-16,-5 0-7 15,0-4 0-15,-5 0-10 16,-4-4 0-16,-4 5-1 15,-15 11 0-15</inkml:trace>
  <inkml:trace contextRef="#ctx0" brushRef="#br0" timeOffset="1861.2545">668 1086 26 0,'0'-17'13'0,"0"-7"-1"0,0 16 21 0,-5 0-28 16,-4-5 1-16,-4 5 2 15,-10-4 1-15,0 4-12 16,0-8 0-16,-9 8 7 16,0-5 1-16,-5 1-3 15,-8 0 0-15,4-4-2 16,4-5 0-16,0 9 0 16,-4 0 0-16,-4 0-1 15,3 4 1-15,6 4-2 16,4 0 1-16,4 0 0 15,5-1 0-15,1 1-1 16,8 4 1-16,0 0-2 16,5 0 0-16,4 0-1 15,5 0 1-15,0 0-1 0,10 0 1 16,3-4-1-16,6 4 1 16,3 8-2-16,6 1 1 15,8 3-6-15,10 0 1 16,9 0-1-16,9 9 0 15</inkml:trace>
  <inkml:trace contextRef="#ctx0" brushRef="#br0" timeOffset="2206.3792">878 964 23 0,'19'-4'11'0,"-6"-21"-5"16,-4 17 20-16,5-4-25 15,9-4 0-15,4 3 1 16,10-3 1-16,4 4-3 15,-4 0 0-15,4 4 1 16,0-1 1-16,0 1-1 16,0 0 1-16,-4 0-2 15,-5 4 1-15,-5 0-3 0,-8 0 1 16,-6 0-5-16,-3 0 1 16,-10 4-5-16,-10-4 0 15</inkml:trace>
  <inkml:trace contextRef="#ctx0" brushRef="#br0" timeOffset="2642.5634">823 976 24 0,'0'0'12'0,"5"-12"-11"15,-5 12 18-15,0 4-19 16,0 0 1-16,0 4 3 15,5 0 0-15,-1 4-3 16,1 8 0-16,-5 1 4 16,4 3 0-16,-4 9 1 15,0 11 0-15,0-11-1 16,0 4 0-16,0-1-1 16,0 1 0-16,5-5-1 0,-1-3 0 15,1-5-2-15,0-4 1 16,-1-7-2-16,-4-5 1 31,-9-8-15-31,0-4 0 16</inkml:trace>
  <inkml:trace contextRef="#ctx0" brushRef="#br0" timeOffset="2852.2623">641 1423 29 0,'-19'-4'14'0,"-8"16"2"0,13-8 7 0,-4 8-23 16,-10 4 1-16,-8 5 1 15,-10 7 0-15,0 5-3 16,1-1 1-16,-1-3 1 16,9-5 0-16,5-4-4 15,5-3 0-15,9-1-8 16,9-8 1-16</inkml:trace>
  <inkml:trace contextRef="#ctx0" brushRef="#br0" timeOffset="3077.5833">787 1492 25 0,'4'24'12'0,"15"21"-1"0,-15-33 12 15,5 13-19-15,10 3 0 16,-1 5 2-16,9-5 1 16,5 5-9-16,10-9 0 15,-1 0 5-15,4-3 1 16,-3-5-9-16,-6-4 1 16,1 0-8-16,-10-4 1 15</inkml:trace>
  <inkml:trace contextRef="#ctx0" brushRef="#br0" timeOffset="19547.5684">732 86 34 0,'-18'-4'17'0,"9"-25"-7"16,9 21 27-16,0-4-36 15,0 0 1-15,4 4-2 16,-4-1 1-16,0 9-2 16,5-4 1-16,4 4 0 15,0 4 1-15,0 1-2 16,0 3 0-16,5 0 1 15,0 0 0-15,-1 0-1 16,1 0 1-16,0-4-1 16,0 0 1-16,-1 0 1 15,-4 0 0-15,-4 1-1 16,-5-1 1-16,-5 0 0 0,-4 0 0 16,-4-4 0-16,-6 4 0 15,1 4-1-15,0 0 0 16,-1-4 0-16,6 0 0 15,4-4 0-15,-1 0 0 16,6 4-1-16,4-4 1 16,9-4-1-16,5 4 1 15,4 0-1-15,5-4 1 16,0 0-1-16,4 0 0 16,1 4 0-16,4 0 1 0,0-4 0 15,0 8 0-15,-5 4-1 16,-4 8 1-16,-9 9 0 15,-10-1 0-15,-4 1 1 16,-9-1 0-16,-5-4 0 16,1-8 0-16,-1 1 1 15,-4-1 0-15,-1-8-1 16,6-4 1-16,3 0-2 16,6-8 1-16,-1 0-1 15,10-5 0-15,-1 1-1 16,6 0 1-16,3 4-1 15,6 0 0-15,3 0-1 16,6 4 1-16,-5 0 0 16,0 8 0-16,-5 0 0 15,0 4 0-15,-4 4 0 16,-5 0 1-16,-4 0 2 0,-5 1 0 16,-5-1 0-16,-4-4 0 15,-5 0 0-15,-9-4 0 16,0 4 0-16,1-4 0 15,-1 0-3-15,0 0 1 16,0 0-3-16,5 5 0 16,4 3-6-16,0-4 1 15,5 0-7-15,0 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9.19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347 163 7 0,'0'-12'3'0,"0"-25"11"16,0 37-16-16,0 0 3 15,0 0 0-15,0 0 2 16,0 0 0-16,0 0-3 16,0-8 1-16,0 8 2 15,0-8 1-15,0 8 0 16,0 0 0-16,0 0 0 0,0 0 1 15,0 0-1-15,0 0 0 16,0-4-1-16,0 4 0 16,0-4-1-16,-5 0 0 15,1 0 0-15,-1 0 0 16,1 0 0-16,-5 0 1 16,-1 0-1-16,1 4 0 15,0 0 0-15,0 0 1 16,-5 0-2-16,1 0 1 15,-6 4-2-15,-4 0 0 0,1 0 0 16,-6 0 1-16,5 4-2 16,0 0 1-16,1 0 0 15,3 8 0-15,1 5 0 16,0 3 0-16,-1 1-1 16,6 3 1-16,4-4-1 15,9 5 1-15,4-5 0 16,10 9 0-16,13-1 0 15,10-3 0-15,-1-5 0 16,6-4 0-16,3-7 0 16,6-1 0-16,3-4 0 15,-3-4 1-15,-1-4-1 16,-9-8 1-16,-9-4 1 16,-4-5 0-16,-10-7 0 15,-4-4 0-15,-10-9-1 16,-13-12 1-16,-9 4-4 15,-10 9 1-15,-4 3-5 16,-4 5 1-16,-1 8-8 0,1 3 1 16,-1 13-1-16,0 12 0 15</inkml:trace>
  <inkml:trace contextRef="#ctx0" brushRef="#br0" timeOffset="916.0405">420 634 24 0,'9'-24'12'0,"0"4"-2"15,-9 20 21-15,5-4-28 0,-5 4 1 16,0 0 0-16,0 0 0 16,0 0-6-16,0 0 0 15,0 4 4-15,-5 4 1 16,1 8-2-16,-1 9 0 16,1 3 1-16,4 5 1 15,0-5 1-15,4 0 0 16,1 1-1-16,-1 3 1 15,1-3-1-15,0-1 0 16,4-3-1-16,-5-9 0 16,1 0-2-16,-1-4 1 0,1-4-6 15,0-3 0-15,-5-5-10 16,0 0 0-16,0 0-1 16,0 8 0-16</inkml:trace>
  <inkml:trace contextRef="#ctx0" brushRef="#br0" timeOffset="2326.2415">521 878 6 0,'-5'-4'3'0,"1"29"3"0,4-25-3 16,0 0-3-16,0 0 0 15,0 0-1-15,0 0 1 16,0 0 0-16,0-8 1 15,0 8 2-15,0 0 0 16,4 4 0-16,-4-4 0 16,0 0 1-16,0 0 1 15,0 0-1-15,0-4 0 16,0 4-2-16,0 0 1 0,0 0 0 16,0 0 1-16,0 4-2 15,0-4 1-15,0 0-1 16,0 0 1-16,0 0-1 15,0 0 0-15,0 0-2 16,0 4 0-16,0-4 0 16,0 0 1-16,0 4 0 15,0-8 0-15,0 4 0 16,0 0 0-16,0 0 0 16,0-4 0-16,0 4 0 15,0-4 0-15,0 4-1 16,0-5 1-16,0 10-1 15,0-1 0-15,0 0 0 16,0-4 1-16,0 0-1 16,0-4 0-16,0 8 0 15,-4-4 0-15,4 4 0 0,0-8 0 16,0 8-1-16,0 0 1 16,0-4-2-16,-5 4 1 15,5 0-6-15,-4 0 1 16,4 0-4-16,-5 4 0 15</inkml:trace>
  <inkml:trace contextRef="#ctx0" brushRef="#br0" timeOffset="3076.6349">475 850 9 0,'0'-8'4'0,"5"8"2"0,-5 0-1 15,0 0-2-15,0 0 0 16,0 0 1-16,0 0 1 15,0 0-7-15,0 0 1 16,0 0 4-16,0 0 0 16,0 0-3-16,4 4 1 15,-4-4-1-15,0 0 1 16,5 0-1-16,-1 0 0 16,-4 0 0-16,5 0 0 0,-5 0 0 15,0 0 1-15,0 0-1 16,5 0 1-16,-1-4 0 15,-4 4 1-15,5 0 1 16,-5 0 0-16,9 0 0 16,-9 0 1-16,9 0 0 15,-9 0 0-15,5 4 0 16,-5-4 0-16,9 4-2 16,-5 0 1-16,1 4-1 15,-5 0 0-15,0 8 0 16,0 5 0-16,0 3 0 15,0 1 1-15,0-1 1 16,0 0 0-16,0 1 0 16,-5-1 0-16,5 0 0 15,0 5 1-15,5-9-2 16,-1-4 0-16,6-3-2 0,-1-5 1 16,0-4-4-16,-5 4 0 15,-4-8-11-15,0 4 1 16,0 4-5-16,-9 4 1 15</inkml:trace>
  <inkml:trace contextRef="#ctx0" brushRef="#br0" timeOffset="3527.3185">571 1281 34 0,'18'-21'17'0,"1"5"-18"16,-15 8 25-16,1 8-22 15,-5 0 1-15,0 4 2 16,0 4 1-16,-5 4-6 16,-4-4 0-16,-5 5 5 0,-4 7 0 15,-5 8-1-15,-4 5 0 16,-5-1-1-16,4 1 0 15,1-1-2-15,4 5 0 16,0-9-1-16,5-3 1 16,4-5-2-16,5-4 0 15,0-3-9-15,4-5 1 16,5-8-6-16,5 8 1 16</inkml:trace>
  <inkml:trace contextRef="#ctx0" brushRef="#br0" timeOffset="3767.941">672 1301 36 0,'0'4'18'0,"9"16"-21"16,-5-12 26-16,6 5-23 15,-1 3 1-15,9 4 2 16,5 1 0-16,4-1-4 15,10 0 1-15,-5-4 2 16,-5-3 0-16,1 7-1 16,-5-12 0-16,-1 0-6 15,-8 0 0-15,0-4-6 16,0-4 0-16</inkml:trace>
  <inkml:trace contextRef="#ctx0" brushRef="#br0" timeOffset="4113.2882">219 817 30 0,'9'-4'15'0,"-13"4"-13"0,4 0 21 0,-5 4-22 16,0 4 0-16,1 1 1 15,4 7 0-15,4-4-3 16,1 8 1-16,4 1 1 16,5-5 1-16,4 0-1 15,14 5 0-15,9-5 0 16,10 0 0-16,8 0 0 15,-9-4 1-15,5 1-6 16,-4-1 0-16,-6-4-6 16,-4 0 0-16</inkml:trace>
  <inkml:trace contextRef="#ctx0" brushRef="#br0" timeOffset="4353.7593">594 980 29 0,'-5'0'14'0,"19"-12"-11"0,-5 4 19 16,5-1-22-16,4-3 1 16,5-4 0-16,9-8 0 15,5 3-2-15,4 1 1 0,-5 0-2 16,1-5 0-16,-5-3-7 15,-9 3 1-15,-5 5-1 16,-9 4 1-16</inkml:trace>
  <inkml:trace contextRef="#ctx0" brushRef="#br0" timeOffset="8556.5165">256 86 17 0,'9'-25'8'0,"-9"9"2"0,0 8 6 16,0 0-12-16,0 0 1 15,0 0 1-15,0 4 1 16,0 0-10-16,-5 4 1 16,1 0 5-16,-1 0 0 15,0 0-3-15,5 0 1 16,-4 4-2-16,4 0 1 15,0 0 0-15,4 0 0 16,-4 0 0-16,5 0 0 16,0 0 0-16,4 0 0 15,0 0 0-15,0-4 1 0,0 0-1 16,0 0 0-16,-4 0 0 16,-5 0 0-16,0 0 0 15,0 0 1-15,-5 0 0 16,-4 4 0-16,0 0-1 15,4 0 1-15,-4 0 0 16,0 0 0-16,-5 1-1 16,5-1 1-16,0-4-1 15,5 0 0-15,-1 0 0 16,5 0 1-16,0-9-1 16,0 9 0-16,5-8 0 15,-1 0 0-15,5 0 0 16,-9 8 0-16,0 0 0 15,0 0 0-15,0 0 0 16,0 4 0-16,-9 0 0 0,-5 4 0 16,1 0 1-16,-6-3 0 15,1 3 0-15,4-4 1 16,5 0 0-16,0 0 0 16,9 0-1-16,0-4 1 15,9 0-2-15,10 0 1 16,-1 0-1-16,0-4 1 15,5 0-2-15,0 4 1 16,4 0 0-16,1 4 0 16,4-4 0-16,-5 0 0 15,1 0 0-15,-1 0 0 16,-9 4 1-16,-9 0 0 0,-4 0 1 16,-5 4 0-16,-9 0 0 15,0-4 0-15,-5 4 0 16,0-3 1-16,-4 3-2 15,9-4 0-15,0 0-1 16,4-8 1-16,5 4-1 16,5 0 1-16,4 0-2 15,5 0 1-15,4 0 0 16,0 4 0-16,0-4 0 16,1 8 0-16,-1-4-1 15,0 4 1-15,1 0-1 16,-6 4 1-16,1-3 0 15,-5-1 0-15,-4-4 1 16,-5 4 0-16,-5-8 0 0,-8 0 1 16,-10 0-1-16,-9 0 1 15,-5 0-1-15,5-8 0 16,-5-4 0-16,15-1 0 16,3 1-1-16,1-4 0 15,4 4 0-15,5 0 0 16,0-5 0-16,4 1 0 15,5 0-1-15,10 0 1 16,8 3-1-16,-4 1 1 16,22 4-1-16,10 4 0 15,-5 4 1-15,0 4 0 16,0 4-1-16,-9 0 1 0,-4 4 0 16,-5 5 0-16,-5 3 0 15,-9 0 0-15,-9 1 0 16,-4 3 1-16,-10 0-1 15,-14-7 1-15,-4-5 0 16,-4 0 0-16,-5-4 0 16,-1-8 0-16,10 0 0 15,-4-8 0-15,13-8-1 16,5-4 1-16,4-1-2 16,9 5 1-16,5 0-1 15,10 3 0-15,8 1-1 16,9 4 1-1,33 8 0 1,-10 8 0-16,-4 4 0 16,-5 5 0-16,-4 3 1 0,-10 0 0 15,-4 5 0-15,0-5 0 16,-5 0 0-16,-9-3 0 16,-4-1 0-16,-5-4 1 15,0 0-1-15,-5 0 1 16,-4-7-1-16,0-5 1 15,-5-5-1-15,5 5 1 16,0-8-1-16,4 4 0 16,5-4-2-16,5 0 1 15,4 4-1-15,5 0 1 0,-1 4-1 16,1 4 1-16,4 4-1 16,1 0 1-16,-1 0 1 15,-4 5 0-15,-10 3-1 16,1 0 1-16,-14 0 0 15,0 5 1-15,-1-5-1 16,-3 0 1-16,-1-4 0 16,-4-4 0-16,4 1-1 15,0-5 1-15,1 0-1 16,-1 0 1-16,5-4-1 16,0-4 1-16,4 0-2 15,5 4 0-15,0-8-1 16,5 3 1-16,4-3-2 15,0 8 1-15,0 0-1 16,0 0 1-16,0 4 0 16,0 0 0-16,1 5 0 15,-1-1 1-15,4 0 0 16,-8 4 1-16,0 0 0 0,-5 0 0 16,0 1 0-16,-5-5 1 15,0 0 1-15,1 4 1 16,-5-4 0-16,-5 0 1 15,-4-4-1-15,-5-4 1 16,0 0-1-16,0 4 0 16,5-4-2-16,0 0 1 15,4 0-2-15,5-4 0 16,4-4-4-16,1 0 1 0,4 0-7 16,0 8 0-16,-5-12-5 15,0 16 0-15</inkml:trace>
  <inkml:trace contextRef="#ctx0" brushRef="#br0" timeOffset="13722.0143">1998 220 26 0,'4'-12'13'0,"5"-13"-4"16,-4 17 14-16,-1 0-20 15,-4-8 0-15,5 4 1 16,-5 4 0-16,0-1-5 0,-5-3 0 16,-4 0 4-16,-4-4 0 15,-6 0-1-15,1-1 1 16,-9 1-1-16,-5 0 1 15,-5 4-1-15,0 7 0 16,5 5-1-16,-4 5 1 16,-10 3-2-16,-13 4 1 15,13 0-2-15,5 4 1 0,0 9 0 16,4 3 0-16,5 5-1 16,5-1 1-16,4 1-1 15,9 3 0-15,9-3 0 16,10-1 1-16,4 5-1 15,9-1 1-15,10-7 0 16,8 7 0-16,6-11 1 16,-10-5 0-16,0-8 0 15,0-4 0-15,4-12 0 16,5-8 1-16,-9-8 0 16,-4-13 0-16,-5-3 0 15,-14-17 0-15,-9-4-1 16,-5 8 0-16,-8 5-7 15,-6 3 1-15,-8 8-10 16,-23 9 1-16</inkml:trace>
  <inkml:trace contextRef="#ctx0" brushRef="#br0" timeOffset="14201.5524">1591 639 37 0,'4'-25'18'0,"5"9"-11"16,-9 16 22-16,0 0-28 15,0 0 0-15,0 0 1 16,5 4 0-16,-5 4-2 15,0 8 1-15,0 9 1 16,4-1 1-16,1 1 0 16,-5-1 1-16,5 12-1 15,4-3 0-15,-5 4-1 16,1-1 0-16,0-7-1 0,4-5 1 16,-5-4-5-16,1-3 0 15,-1-1-10-15,1-8 1 16,0 4-4-16,-5-4 1 15</inkml:trace>
  <inkml:trace contextRef="#ctx0" brushRef="#br0" timeOffset="14952.6962">1591 1122 9 0,'-5'4'4'0,"10"4"7"0,-5-8-3 15,0 0-4-15,0 0 0 0,4 4 4 16,-4-4 1-16,5 4-9 15,-1-4 0-15,-4 0 8 16,0 0 1-16,5-8-2 16,-5 8 0-16,0 0-2 15,0 0 0-15,9 0-3 16,-4 0 1-16,-5 0-2 16,0 0 1-16,0 4-2 15,0 0 1-15,-5 1 0 16,0 7 1-16,-4 4 0 15,-4 4 0-15,-6 1-1 16,-4-5 1-16,1 4-1 16,-1 1 1-16,0 3-2 15,5-4 1-15,-1 5-1 16,1-5 0-16,4-4-1 16,1-4 1-16,3-3-7 0,1-1 1 15,0-4-8-15,5 0 0 16,-1-4-2-16,5 4 1 15</inkml:trace>
  <inkml:trace contextRef="#ctx0" brushRef="#br0" timeOffset="15238.4582">1714 1179 31 0,'-4'4'15'0,"4"-12"-16"0,0 12 29 0,0 4-26 16,0 8 1-16,4 1 4 16,5-1 0-16,5-4-8 15,4 4 1-15,5 5 4 16,5-1 1-16,4 0-1 16,0 1 0-16,0-1-3 15,0 0 1-15,-5 1-2 16,-4-5 1-16,-5-4-3 15,-4-4 0-15,-5-4-6 16,-9 0 1-16,0 0-7 16,-9-4 0-16</inkml:trace>
  <inkml:trace contextRef="#ctx0" brushRef="#br0" timeOffset="15778.3316">1147 943 40 0,'-14'-20'20'0,"14"-12"-11"15,5 19 33-15,-5 1-41 16,5 0 1-16,-1 4-1 16,5 0 1-16,0 4-3 15,1 0 1-15,-1-1 1 16,4 5 0-16,1 5-1 16,9 3 1-16,4 12-1 0,1 0 0 15,4 9-1-15,4-1 1 16,6-3 0-16,3-1 0 15,6-4-1-15,-10-3 0 16,0-5-4-16,-5 0 1 16,1-4-9-16,-5-8 0 15,0 4-2-15,-9 0 1 16</inkml:trace>
  <inkml:trace contextRef="#ctx0" brushRef="#br0" timeOffset="16079.2435">1719 996 30 0,'-19'0'15'0,"1"8"-4"16,14-8 26-16,4 0-31 15,0 0 1-15,0-8 1 16,0 0 1-16,4-4-12 15,19-13 0-15,9-3 7 16,9 4 1-16,14-1-4 16,0 1 0-16,-5 4-2 15,-4 3 1-15,-14 5-2 16,-5 0 0-16,-4 4-2 16,-9 8 0-16,-14 0-3 0,-5 4 0 15,-8 4-7-15,-15 4 1 16,-13 21-1-16,-5 7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0.37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357 36 27 0,'5'-16'13'0,"-5"-4"-3"16,0 20 16-16,0 0-24 16,0 0 1-16,0 4 2 0,-5 0 1 15,1 4-6-15,-1 4 1 16,0 4 5-16,-4 5 0 16,-4 3 0-16,-6 9 0 15,-4-1 0-15,-9 13 1 16,5 4-2-16,-1-9 0 15,-4 5-1-15,0 4 1 16,5-9-3-16,0-7 1 16,4-5-2-16,4-7 1 15,6-5-2-15,-1-8 0 16,9-4-6-16,1-4 1 16,4 0-11-16,9-4 1 0,5-4-5 15,4 0 1-15</inkml:trace>
  <inkml:trace contextRef="#ctx0" brushRef="#br0" timeOffset="314.6603">389 117 38 0,'9'-20'19'0,"5"0"-20"15,-5 12 29-15,0 4-25 16,0 8 1-16,5 4 3 15,0 0 0-15,0 8-8 16,4 5 1-16,5 3 7 16,4 4 0-16,5 1 1 15,5-1 0-15,-10-3-1 16,5 3 1-16,-4 1-2 0,-1-5 1 16,-9-8-3-16,1 0 1 15,-1-7-3-15,-4-1 0 16,-1 0-2-16,1 0 1 15,0-4-3-15,-1 0 0 16,1 0-9-16,0 0 1 16,4 4-12-16,0 5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15.90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1125 481 25 0,'0'-13'12'0,"0"-3"0"0,0 4 12 0,0 4-21 16,-5 0 1-16,0-9 4 15,1 5 0-15,-1-4-9 16,-4 0 1-16,5 0 6 16,-6-1 1-16,1-3-3 15,-4 0 1-15,-6-5-3 16,1 1 1-16,0 4-1 15,-5 3 0-15,-9 1-1 16,0 0 1-16,0-5-1 16,0 5 1-16,-9 4-1 15,4 0 1-15,1 4-2 16,-6 4 1-16,-3 4-1 0,-1 4 1 16,0 4-2-16,0 4 1 15,10 4 0-15,4 13 0 16,0-1-1-16,0 9 1 15,0-1-1-15,0 1 1 16,4 4 0-16,6-1 0 16,3 1-1-16,6-1 1 15,3-3 0-15,6 4 0 16,8 3-1-16,10 1 1 16,4 0-1-16,1-9 1 15,8 1 0-15,10-9 0 0,13-3 0 16,9-5 0-16,1-4 0 15,-1-12 0-15,1-8 1 16,-1-12 0-16,1-8-1 16,-5-9 0-16,-1 1 1 15,-12-9 0-15,-10-8-1 16,-10-4 1-16,-8-3-2 16,-5-1 0-16,-13-4-4 15,-1 8 0-15,-9 8-5 16,-8 4 0-16,-1 17-7 15,-9 8 0-15</inkml:trace>
  <inkml:trace contextRef="#ctx0" brushRef="#br0" timeOffset="1110.4021">329 407 11 0,'-9'5'5'16,"13"-18"14"-16,-4 13-6 0,0 0-8 15,5-4 0-15,0-4 3 16,-1 0 1-16,-4 8-10 16,0 0 0-16,0 0 8 15,5-8 1-15,-5 8-2 16,0 0 0-16,0 0-1 15,0 0 0-15,0 0-2 16,-5-4 1-16,1 8-1 16,-6 0 0-16,1 0-2 15,-4 0 0-15,-6 4 0 16,1 4 0-16,-5 5-1 16,0-1 0-16,-4 0 0 0,-1 4 0 15,6-3 0-15,3-5 0 16,1 8 0-16,0 1 0 15,4-9 0-15,0 0 0 16,1-4 0-16,-1-4 0 16,5 4 0-16,0 0 0 15,4 1 0-15,0-1 0 16,1 0-1-16,4 0 1 16,0 0 0-16,4 0 0 15,1-4-1-15,4 0 1 16,0 0 0-16,5 0 0 15,4 0 0-15,5 1 0 0,5-1 0 16,-1 0 0-16,0-4 0 16,1 0 0-16,-5 0 0 15,0-4 0-15,-1 0 0 16,-3-1 0-16,-6 1-4 16,1 0 0-16,-5 4-7 15,0 0 0-15,-9 4-5 16,0 0 1-16</inkml:trace>
  <inkml:trace contextRef="#ctx0" brushRef="#br0" timeOffset="3122.9337">434 90 18 0,'-9'0'9'0,"0"-4"5"0,4 4 6 16,1-4-14-16,-1 0 1 16,1 0 6-16,-1-4 0 15,0-4-16-15,1 8 1 16,-1-4 9-16,1 0 1 15,4-1-4-15,0 1 0 16,4 0-3-16,5 4 0 0,5 0-2 16,0 4 1-16,4 4-1 15,0 0 1-15,1 8 0 16,4 5 0-16,-1-1-1 16,-3 4 1-16,-1-8 0 15,-4 1 0-15,0-5 0 16,-10 4 1-16,-4 0-1 15,-4 0 1-15,-6 5 0 16,-8-9 0-16,0 0 0 16,-1-4 0-16,-3-4 1 15,3-4 1-15,1 0-2 16,0 0 1-16,4-4 0 16,5-5 0-16,4 1-2 15,5-4 1-15,5 0-1 16,4-1 0-16,5 1-1 15,4-4 1-15,5 8 0 0,4-1 0 16,5 5-1-16,5 4 1 16,0 4-1-16,-5 4 1 15,-5 0 0-15,-4 5 0 16,4 3 0-16,-8 0 0 16,-1 4 0-16,-9-4 0 15,-4 1 0-15,-5-1 1 16,-5 0 0-16,-4-4 0 15,-9 0-1-15,-1 0 1 16,-4-8 0-16,1 4 0 16,3-8 0-16,1 4 0 0,4-4-1 15,5-4 0-15,9-4-1 16,5 0 1-16,8 0-1 16,6-1 1-16,4 5-1 15,-1 0 0-15,10 4 0 16,5 4 1-16,4 4-1 15,9 4 1-15,-8 4-1 16,-6 1 1-16,-4-1 0 16,-4-4 0-16,-6 4 0 15,-3 0 0-15,-6 0 0 16,-8 5 1-16,0-5 0 16,-10 0 0-16,-9 0 0 15,-4-4 0-15,-5-8 0 16,-4-4 0-16,4 4-1 15,0-8 1-15,5 0-1 0,-1-4 1 16,10 8-2-16,9-4 1 31,19 4-1-31,3 4 0 16,1 8-1-16,0 4 1 16,-5 8-1-16,1 5 1 15,-6 3 0-15,1 1 0 16,0-5 1-16,-5 4 0 15,-4 1 0-15,-5-1 0 16,0-3 1-16,0-1 0 16,-5-8-1-16,-4 1 1 0,0-9-1 15,0-4 0-15,-1 0 0 16,6-4 1-16,-1-8-2 16,10 0 0-16,4-1-1 15,0 1 1-15,5 4-1 16,0-4 1-16,4-4-2 15,5 4 1-15,0 8 1 16,4 0 0-16,0 0 0 16,1 4 1-16,-5 8 0 15,0 0 0-15,-5 5 0 16,-9-1 0-16,-4 4 0 16,-10 0 0-16,-4-3 1 15,-9-1 0-15,-1 4 0 16,-8 1 0-16,-1-1 0 15,1 0 1-15,4-4-1 16,0 1 0-16,0-5 0 0,5-4 0 16,0-4-1-16,4-4 0 15,10-4 0-15,4 0 0 16,0-4-1-16,4 0 1 16,5 4-1-16,0 0 0 15,5 4 0-15,0 0 0 16,4 4 0-16,5 4 0 15,0 4 0-15,0 0 1 16,0 0 0-16,-1 1 0 16,-3-1 0-16,-6-4 0 0,-3 0 1 15,-10-4 0-15,-5 0 0 16,-4 0 0-16,-9 0-1 16,-1 0 1-16,-4-4 0 15,1 4 0-15,3-4-1 16,6 0 1-16,-1 0-1 15,5-4 0-15,0 0 0 16,-1-4 0-16,6 0-1 16,-1 4 1-16,5 4-1 15,0 0 1-15,9 0-1 16,5 0 0-16,4 4 0 16,1 0 1-16,-1 0-2 15,0 0 0-15,1-4-6 16,-1 0 0-16,-4 0-8 15,-1 4 1-15</inkml:trace>
  <inkml:trace contextRef="#ctx0" brushRef="#br0" timeOffset="4008.5086">567 997 30 0,'-5'-17'15'0,"-4"1"1"0,9 12 16 0,0-4-26 15,0 0 1-15,0 4 0 16,-4 4 0-16,4-8-11 16,0 4 1-16,0-4 7 15,0 8 1-15,0 0-4 16,4 4 1-16,1 4-1 16,-1 4 0-16,1 8 1 15,-1 9 1-15,6 3-2 16,-6 13 1-16,1 8 0 15,-1-9 1-15,1 1 1 16,-1 4 0-16,1-4 0 16,0-9 1-16,-1-3-1 15,-4-9 1-15,0-4-2 0,0-3 0 16,0-5-2-16,5-4 1 16,-5-4-5-16,0-4 1 15,0 0-7-15,0 0 1 16,0 4-10-16,0 0 0 15,0 4-4-15,0 9 1 16</inkml:trace>
  <inkml:trace contextRef="#ctx0" brushRef="#br0" timeOffset="9572.8725">55 1058 42 0,'9'4'21'0,"-9"-12"-23"0,0 8 37 16,9 0-33-16,5 4 0 16,4 4 2-16,9-4 0 15,1 4-5-15,8 0 0 16,-4 0 4-16,-4 4 0 0,-1 1-2 16,1-1 1-16,-1-4-1 15,1 4 0-15,-6 0-1 16,1 1 1-16,0-1-1 15,-5 0 0-15,1-4-5 16,-1 8 1-16,-4-3-9 16,-1-5 0-16,1-4-2 15,5 0 0-15</inkml:trace>
  <inkml:trace contextRef="#ctx0" brushRef="#br0" timeOffset="9789.7465">754 1261 44 0,'0'12'22'0,"23"-8"-32"0,-5-4 44 15,14-4-33-15,0-4 0 16,10 0-1-16,-1-4 1 15,0-5-3-15,5-3 0 16,4 0-3-16,-4 3 0 16,-1 1-7-16,-4 4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3.57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402 864 20 0,'-4'0'10'0,"-1"0"4"0,5 0 1 16,0 0-12-16,0 0 1 15,0 0 2-15,0 4 1 16,0 4-9-16,0 8 0 0,5 9 6 16,4 11 0-16,0 1 0 15,0 7 0-15,0 9 0 16,1-4 0-16,-6 0 1 16,1 0 1-16,-1-5 0 15,1-3 0-15,-1-9-1 16,1-7 1-16,0-9-3 15,-5-4 1-15,0-4-7 16,0-8 1-16,0 0-12 16,0 0 1-16,0 0-5 15,4 4 0-15</inkml:trace>
  <inkml:trace contextRef="#ctx0" brushRef="#br0" timeOffset="256.2447">581 1531 41 0,'-5'-17'20'0,"-4"9"-14"0,4 4 33 15,-4 4-38-15,-4 4 1 16,-6 4 1-16,-4 5 1 16,-4 3-5-16,-5 9 0 15,5 15 3-15,-1 1 1 16,-8 4-2-16,4-9 0 15,0 1-1-15,4-5 1 16,5 1-4-16,5-9 0 0,0-3-8 16,4-5 1-16,9-4-5 15,5 4 0-15</inkml:trace>
  <inkml:trace contextRef="#ctx0" brushRef="#br0" timeOffset="541.9964">576 1560 35 0,'9'8'17'0,"24"12"-12"16,-24-16 26-16,5 16-27 15,5 5 1-15,-6 3 4 16,6 9 1-16,8-1-12 15,0 1 0-15,1 0 7 0,-1-5 1 16,1-3-3-16,-5-5 0 16,-5-4-2-16,0-3 1 15,-9-5-5-15,0-4 0 16,-9-8-11-16,-9-4 1 16,0-4-4-16,-9-5 1 15</inkml:trace>
  <inkml:trace contextRef="#ctx0" brushRef="#br0" timeOffset="1050.7793">0 1002 39 0,'0'-4'19'0,"9"4"-21"0,-9 0 32 16,5 4-29-16,-1 0 0 16,10 4 2-16,4 4 0 15,10 5-2-15,4-5 1 16,0 4 2-16,0-4 0 15,-5 8 0-15,1 1 1 16,-1-5-2-16,-4 0 1 16,4 1-3-16,-4 3 1 15,0-8-1-15,0 4 1 0,-5-8-3 16,1 1 0-16,-1-5-7 16,0 0 1-16,0-4-9 15,-4 4 1-15</inkml:trace>
  <inkml:trace contextRef="#ctx0" brushRef="#br0" timeOffset="1321.9685">641 1221 40 0,'0'-12'20'0,"0"8"-5"16,0 4 28-16,5-8-41 15,-5 8 1-15,9-8 1 16,5 0 0-16,4 0-6 16,14-5 1-16,9 1 3 0,5-4 1 15,0 0-2-15,-5-5 0 16,4 5-3-16,1-12 0 16,0 7-4-16,-5 1 0 15,-9 4-6-15,-9-1 0 16,-5 5-5-16,-9 8 0 15</inkml:trace>
  <inkml:trace contextRef="#ctx0" brushRef="#br0" timeOffset="-630.2084">714 200 13 0,'0'-8'6'0,"14"20"11"15,-14-12-14-15,0 0-3 16,0 0 1-16,5-8 0 16,-5 8 0-16,0 0-2 15,4-8 1-15,1 0 0 16,-5-4 1-16,4 4 0 16,-4-1 1-16,0 1 0 15,-4 0 0-15,-1 0 1 0,-4 0 1 16,0 0-1-16,-5 0 1 15,1 4-2-15,-6 0 1 16,1 0-1-16,0-1 0 16,-1 1-1-16,-5 0 0 15,6 4 0-15,0 0 1 16,-5 0 0-16,0 4 0 16,0 0-1-16,0 1 1 15,1-1-1-15,-1 4 1 16,0 0-1-16,5 4 0 15,-1 4-1-15,-4 9 1 0,-4 7-2 16,0 1 1-16,-1-1-1 16,1 1 1-16,-1-1 0 15,1 5 0-15,-1-1-1 16,1 1 1-16,9 4 0 16,4-17 0-16,5 1-1 15,0 0 1-15,9 3 0 16,9-3 0-16,14-1-1 15,9-4 1-15,4-3 1 16,1-5 0-16,9-8 0 16,4-4 0-16,5-8 1 15,0-5 1-15,-1 1-1 16,-3 4 1-16,-6-8 0 16,-2-8 1-16,-16-9-1 15,-4 1 1-15,-5-10-1 16,-4-7 0-16,-5-8-1 0,-9 4 1 15,-4 9-4-15,-6-1 1 16,-3 8-6-16,-6 5 0 16,-4 12-10-16,-14 7 1 15</inkml:trace>
  <inkml:trace contextRef="#ctx0" brushRef="#br0" timeOffset="4534.7796">297 212 22 0,'-4'-4'11'0,"-5"4"-3"16,4-4 13-16,0 0-16 15,1 0 1-15,-1 0 4 16,-4 4 0-16,0 4-12 16,4-4 1-16,1 4 7 0,-1-12 0 15,1 8-3-15,-1 4 1 16,5 0-3-16,9 0 0 15,0-4-1-15,5 0 0 16,0-8 0-16,0-4 0 16,8 8 0-16,1-4 1 15,5 4 0-15,-1 4 0 16,-4-8-1-16,0 8 0 16,-9 4 0-16,-1 4 0 15,-8 0 0-15,-5 4 1 0,-9 4 0 16,-5-3 0-16,-4 3 0 15,-1-4 1-15,1-4 0 16,0-8 1-16,4 0 0 16,0-8 0-16,1-4-1 15,4-8 0-15,-1 3-1 16,6 1 0-16,4-4-1 16,-5-1 1-16,5 1-2 15,5 0 1-15,4 3-1 16,5 5 1-16,9 0-1 15,4 0 1-15,5 8-1 16,0 4 1-16,5 4-1 16,-1 8 1-16,-4 0 0 15,-4 5 0-15,-6-5 0 16,2 0 0-16,-15 8 0 16,-4 1 1-16,-10-1 0 0,-4-4 0 15,-4 0-1-15,-11 1 1 16,1-5-1-16,0-4 1 15,0 0 0-15,0-8 0 16,5-8-1-16,4-4 1 16,5-4-1-16,5 3 0 15,8-3 0-15,10 0 0 16,4 0-1-16,5 3 0 16,0 1 0-16,4 4 0 15,1 4 0-15,9 4 1 0,-9 4 0 16,-1 0 0-16,5-4-1 15,-4 4 1-15,-1 4 0 16,1 0 0-16,-10 5 1 16,0 3 0-16,-9 0 1 15,-4 0 0-15,-10 1 0 16,-4-5 1-16,-9 4-1 16,4 0 0-16,-4-3-1 15,4-5 1-15,5 0-2 16,4-4 1-16,1-4-1 15,4 0 0-15,0 0-1 16,9-4 1-16,5 4 0 16,4-8 0-16,5 12-1 15,0-4 1-15,-5 4-1 16,5 0 1 0,0 16 0-16,-5 1 0 15,-4-1-1-15,-5 0 1 16,-9 5 0-16,0 3 1 15,-5 0-1-15,1 1 0 16,-5-4 0-16,-1-4 1 16,1-5-1-16,5-4 0 15,-1-4 0-15,5 0 1 16,-4 0-1-16,4 1 0 16,4-5 0-16,1 0 0 15,-1 0 0-15,5-4 0 0,1 0-1 16,3 0 1-16,1-4-1 15,0 4 1-15,-5-4-1 16,0 4 0-16,-9 0 0 16,9 0 0-16,-9 0 0 15,-4 4 0-15,-6-4 1 16,1 0 0-16,-4 0-1 16,-6 0 1-16,1 0 0 15,-5 0 1-15,5 0-1 16,-5 0 1-16,5 0-1 15,4 0 1-15,0 0-1 16,5 0 1-16,0 4-1 16,0-4 1-16,0-4-1 15,4 4 0-15,5 0-1 16,0 0 1-16,9 0-1 16,5 0 1-16,0 4-1 0,4-8 1 15,0 8 0-15,1-4 0 16,-6 0-2-16,1 4 1 15,-9 4 1-15,-5 0 0 16,-5 4 0-16,-4-4 1 16,-5 0-1-16,-4 1 1 15,0-5 1-15,-1-4 1 16,1-8-2-16,0-1 1 16,-1 1-1-16,1 0 1 15,0-4-1-15,4-4 0 16,5 4-1-16,4-1 0 15,1-3 0-15,-1 8 0 0,5 0-2 16,0 8 1-16,0 0-3 16,9 4 0-16,1 4-4 15,-1 0 0-15,4 0-10 16,-3 4 0-16,8 9-1 16,-4-5 1-16</inkml:trace>
  <inkml:trace contextRef="#ctx0" brushRef="#br0" timeOffset="7267.1858">1886 302 22 0,'23'-12'11'0,"4"-5"0"16,-18 5 14-16,0 0-19 15,1-8 1-15,-1 3 6 16,0-3 1-1,-9-16-14 1,-5-1 0-16,-4 4 11 0,-5-3 0 16,-4 12-4-16,-5 7 0 15,-9 9-3-15,0 8 0 16,0 12-4-16,-1 5 0 16,-3 3 0-16,-6 8 0 15,1 5-1-15,0 7 1 16,9 1-1-16,5 0 1 15,4 3 0-15,5 5 0 16,8-4-1-16,10 0 1 16,14-1 0-16,9-11 0 15,14-8-1-15,-5-8 1 0,9-5-1 16,4 0 1-16,10-4-1 16,1-8 1-16,-1-8 0 15,-5-8 0-15,-8-5 0 16,-10-4 0-16,-5-8 0 15,-9 1 0-15,-9-1-2 16,-9 1 0-16,-4 3-3 16,-5 1 1-16,-5 8-7 15,-4 7 0-15,-5 18-7 16,0 7 0-16</inkml:trace>
  <inkml:trace contextRef="#ctx0" brushRef="#br0" timeOffset="7717.2396">1789 852 34 0,'0'-37'17'0,"0"-4"-9"0,0 33 22 0,0 0-26 16,0 0 0-16,0 8 2 16,0 0 0-16,0 0-8 15,0 4 1-15,0 4 5 16,0 8 0-16,0 5-2 15,0-1 1-15,0 13-1 16,0 3 1-16,4 1-1 16,1-1 1-16,0-7-1 15,0-1 0-15,0-3 0 16,-1-9 1-16,1 0-2 16,-1-4 0-16,1-8-2 15,0 4 0-15,-1 1-7 16,-4-1 1-16,0 0-11 15,0 4 1-15,-4 4 0 16,-1 9 0-16</inkml:trace>
  <inkml:trace contextRef="#ctx0" brushRef="#br0" timeOffset="8169.7119">1697 1416 22 0,'14'-8'11'0,"0"-4"-5"15,-14 12 17-15,0 0-18 16,0-4 1-16,0 4 1 15,0-8 0-15,0 8-10 16,0 0 1-16,0 0 6 16,0 0 0-16,0 0-3 15,0 0 0-15,0 0-1 0,0 0 1 16,0 0-7-16,4-4 1 16,1 4-6-16,4 0 0 15</inkml:trace>
  <inkml:trace contextRef="#ctx0" brushRef="#br0" timeOffset="8738.8048">1890 1225 35 0,'5'-16'17'0,"-5"0"-8"0,0 12 26 0,0-4-32 15,0 4 0-15,-5 0 1 16,1 4 1-16,-5 0-6 15,0 4 0-15,-1 4 4 16,-8 4 0-16,0 12-1 16,-1-3 0-16,0-1 0 15,-4 8 0-15,-4 5-1 16,-5 4 0-16,0-5 0 16,0 1 1-16,4-5-1 15,-4 0 0-15,10-3-1 16,3-9 1-16,1-3-1 15,4-1 1-15,1 1-1 16,3-1 0-16,1 0 0 16,5-4 0-16,-1-4-1 15,1 12 1-15,8-7 0 0,1-1 0 16,4 0-1-16,5-4 1 16,4 8 0-16,5-4 0 15,4 4 0-15,5-8 0 16,0 5 0-16,5-5 0 15,4 0 0-15,5-8 0 16,4 0 0-16,10-5 0 16,4-3 0-16,-9 0 0 15,5 0 0-15,-1 4 0 16,-4-4 0-16,-5 3 0 16,-9 1 0-16,-4-4 0 0,-10 8 0 15,-8 0 1-15,-10 0-1 16,-9 4 0-16,-5-4-3 15,-8 0 1-15,-1-4-5 16,-4 4 0-16,-10-4-9 16,1-5 0-16</inkml:trace>
  <inkml:trace contextRef="#ctx0" brushRef="#br0" timeOffset="9053.5461">1936 1189 48 0,'-18'-8'24'0,"9"0"-30"15,9 8 37-15,0 0-31 16,0 4 0-16,4 0 3 16,5 8 1-16,5 4-4 0,9 9 1 15,9-5 2-15,0-4 1 16,0 4-1-16,5 5 1 15,-1 3-1-15,1-3 0 16,-1-1-1-16,1 0 0 16,-5-3 0-16,0-5 0 15,-9-4-1-15,0 0 0 16,-5-4-6-16,-4 1 0 16,-14-1-9-16,-5 4 0 0,-9 1-3 15,-13 20 0-15</inkml:trace>
  <inkml:trace contextRef="#ctx0" brushRef="#br0" timeOffset="9564.3441">1872 1860 26 0,'5'-32'13'0,"-1"7"0"0,1 13 19 15,-5 0-26-15,4 0 0 16,-4 0 3-16,0 0 0 16,0 12-11-16,-4-9 0 15,-1 13 8-15,-4 1 0 0,-5 11-3 16,-4 4 1-16,0 4-2 15,-1 5 0-15,-4 8-1 16,0-1 0-16,0-3 0 16,5-13 0-16,-1 0-1 15,10 1 1-15,5-9-3 16,4 0 0-16,0-4-5 16,9-4 1-16,4-4-7 15,6-8 0-15,-1-4-5 16,5-4 1-16</inkml:trace>
  <inkml:trace contextRef="#ctx0" brushRef="#br0" timeOffset="9835.1732">1996 1803 28 0,'4'-12'14'0,"5"16"-10"16,-9-4 20-16,5 0-21 0,4 4 0 15,5 0 3-15,-1 1 1 16,6-1-7-16,-1 8 1 15,9-4 5-15,5 12 1 16,0-8-1-16,0 5 1 16,-4-9-1-16,4 4 1 15,-5 0-3-15,1-4 0 16,-5-4-1-16,-5 5 1 16,-4-9-3-16,-1 4 1 15,1-4-5-15,-14 0 0 16,0 0-7-16,-5-9 0 0,1 1-9 15,-5 0 1-15</inkml:trace>
  <inkml:trace contextRef="#ctx0" brushRef="#br0" timeOffset="10735.8362">1382 884 21 0,'-5'12'10'0,"5"-20"2"16,0 8 3-16,0 0-11 15,0 0 1-15,0 0 0 16,0 0 1-16,0 0-8 0,0 0 1 15,5 0 4-15,-5 0 1 16,4-4-3-16,-4 4 1 16,0 0 0-16,5-4 0 15,0 8 0-15,-5-4 1 16,0 0 0-16,0 0 0 16,4 4-1-16,1-4 1 15,-1 4-1-15,1 0 1 16,4 0-2-16,0 0 0 0,0 0-1 15,5 5 1-15,4 7-1 16,5 0 1-16,0 0 0 16,4 1 0-16,1-1 1 15,-1 0 0-15,-4-4 0 16,-5 0 1-16,1-3-1 16,-6-1 1-16,-3-4-2 15,-1 0 1-15,-9-4-1 16,4 4 1-16,-8-4-4 15,4 4 0-15,-5 4-8 16,1-8 1-16,-1 4-8 16,5 4 0-16</inkml:trace>
  <inkml:trace contextRef="#ctx0" brushRef="#br0" timeOffset="11350.7245">1813 1140 24 0,'-10'4'12'0,"5"0"1"16,5-4 8-16,0 0-17 16,-5 0 1-16,5-4 5 15,0 0 0-15,0 4-11 16,0 0 0-16,5-8 8 16,5 0 0-16,4-4-2 15,4-5 0-15,10 1-2 16,13 0 0-16,0-4-2 15,5-5 0-15,-10-3 0 0,10 3 1 16,-5 5-1-16,0 0 0 16,0-1 1-16,-4 1 0 15,-5 0-1-15,-5-1 1 16,1 1-1-16,-5 8 0 16,-10 4 0-16,1 0 0 15,-5 4-3-15,0 4 0 16,-9 4-5-16,0 0 0 15,-4 4-8-15,-1 8 1 16,-9 8-4-16,-4 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7130-F694-4E82-8868-3BA8C5D7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72C8-DCCD-42EC-A2AC-0002098BD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214F-EA21-4A94-A253-2DEC1B7F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790-2553-4BDA-8C46-1424BE5C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4FF2-D17F-4918-9E46-B9CD2048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6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07B8-C731-40B0-9C53-613BEBB6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CA25-65F0-47F0-85B0-F8A32925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977A-7B3C-4598-8EDD-FF5D9A15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FB05-D497-461F-886C-04950591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A328-D6E6-4445-925A-FAAFA67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9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5067-886C-4E9D-9876-C62844382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3BF8F-FF55-4365-AC47-6EBC6516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57AF-07F2-4F2E-BA21-2C8A2687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09E2-4EDD-41D7-B589-43F6A743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B9FB-7B98-48F0-BBCD-4FAD792E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6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3D2-3E19-409B-92BF-9CEE374A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FC0D-9C79-47F8-A257-93CA630B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4DD8-A56F-4C37-B764-629F5F8B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F83B-18BF-418C-A736-92D7A70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894C-FBB2-48EF-9F4A-459901E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47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A156-CEE0-47DF-B05C-074FAD0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C683-0265-4B18-A0FB-A9ECCF22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68FD-9C30-4BC5-947D-808D5DD0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BA63-5FB2-4535-A80C-E12BDE8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1B33-3F0A-4AFA-937E-FAD953B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53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1F76-FD35-4AFF-A12F-DC28591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AA9A-CD04-4BCA-ABF1-5E80EC045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EB01-431C-499A-9D3D-AE45455A1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C408-18CD-4A79-8588-D367D8EC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31/08/2018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DF2F7-A864-41BF-8E6A-B8CB458C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8739F-26AB-4A56-BB21-2FD7FC5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8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75F0-07A3-4A5D-97E9-C08845E6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6D2E-4170-4C70-AEFF-39430123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B2D8-087D-4218-929F-61B55A2F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B5968-FBC0-4C29-B8F6-6FBFFE79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373F-C342-4792-AA55-311C2C80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A2B8B-9FA4-47D5-80CB-FA497E0C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31/08/2018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1F122-D743-42A6-BFBB-18FF99FC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2E353-5971-4065-B682-27120A53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7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2C0-FB9C-4D56-9725-5302B92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2535-9152-45A7-9B2A-75040006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31/08/2018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88E2-9A6F-410F-A7EB-19E1D8D1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1C8EC-0AFC-4EB5-AE5D-9CB22F6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2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F2100-659C-465B-ADAC-BC17062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31/08/2018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FDCC8-0A10-4BB9-889A-585D75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D9349-5213-4D6E-AC1D-C5327461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DEE9-4504-4B9C-84BB-79FEE68F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F38B-27B8-4580-9202-44228264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8D00-031E-4008-9FF1-7C2A9207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83DA-0A50-4C2A-B685-FEC7904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31/08/2018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2937-C7CE-46D6-8E1A-7212DEEC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04CD-B8D7-40BB-A018-5B895B43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1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696-AC0C-4DF7-8B53-119E70BD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03D4D-873F-4612-9909-590F48E9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3E2E-B5EF-42DE-AA0D-CB30C59F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0973-9E8D-4B70-8BA0-4D289C63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31/08/2018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921C7-B810-4CA6-ABA6-C6978C3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E7CE-A419-4AEF-8DB2-9156053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2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4BEB0-D7E8-4E67-8838-7F50B22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F408-FEA4-4919-85D0-A1B7D9DE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B77A-2CDA-4AB3-B503-BD11ED70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9955-0AB8-4100-8247-388606D32E94}" type="datetimeFigureOut">
              <a:rPr lang="en-AU" smtClean="0"/>
              <a:t>31/08/2018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7B56-15A6-4F54-8E39-524DCF0F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013D-9E17-49C1-AC57-E37B14ED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52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14/relationships/chartEx" Target="../charts/chartEx1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weihnachtsbaum-weihnachten-x-mas-147385/" TargetMode="External"/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8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.wmf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7" Type="http://schemas.openxmlformats.org/officeDocument/2006/relationships/image" Target="../media/image80.emf"/><Relationship Id="rId12" Type="http://schemas.openxmlformats.org/officeDocument/2006/relationships/image" Target="../media/image8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Cartoon_cloud.svg" TargetMode="Externa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Robustness_Diagram_Actor.svg" TargetMode="External"/><Relationship Id="rId3" Type="http://schemas.openxmlformats.org/officeDocument/2006/relationships/diagramLayout" Target="../diagrams/layout12.xml"/><Relationship Id="rId7" Type="http://schemas.openxmlformats.org/officeDocument/2006/relationships/image" Target="../media/image8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"/>
          <p:cNvGrpSpPr/>
          <p:nvPr/>
        </p:nvGrpSpPr>
        <p:grpSpPr>
          <a:xfrm>
            <a:off x="7236296" y="1511710"/>
            <a:ext cx="720000" cy="1567880"/>
            <a:chOff x="431800" y="1520825"/>
            <a:chExt cx="720000" cy="1567880"/>
          </a:xfrm>
        </p:grpSpPr>
        <p:sp>
          <p:nvSpPr>
            <p:cNvPr id="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10</a:t>
              </a:r>
              <a:endParaRPr lang="de-CH" sz="1400" dirty="0"/>
            </a:p>
          </p:txBody>
        </p:sp>
      </p:grpSp>
      <p:grpSp>
        <p:nvGrpSpPr>
          <p:cNvPr id="5" name="Gruppieren 11"/>
          <p:cNvGrpSpPr/>
          <p:nvPr/>
        </p:nvGrpSpPr>
        <p:grpSpPr>
          <a:xfrm>
            <a:off x="5724128" y="1511710"/>
            <a:ext cx="720000" cy="1567880"/>
            <a:chOff x="431800" y="1520825"/>
            <a:chExt cx="720000" cy="1567880"/>
          </a:xfrm>
        </p:grpSpPr>
        <p:sp>
          <p:nvSpPr>
            <p:cNvPr id="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grpSp>
        <p:nvGrpSpPr>
          <p:cNvPr id="8" name="Gruppieren 14"/>
          <p:cNvGrpSpPr/>
          <p:nvPr/>
        </p:nvGrpSpPr>
        <p:grpSpPr>
          <a:xfrm>
            <a:off x="4968044" y="1511710"/>
            <a:ext cx="720000" cy="1567880"/>
            <a:chOff x="431800" y="1520825"/>
            <a:chExt cx="720000" cy="1567880"/>
          </a:xfrm>
        </p:grpSpPr>
        <p:sp>
          <p:nvSpPr>
            <p:cNvPr id="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grpSp>
        <p:nvGrpSpPr>
          <p:cNvPr id="11" name="Gruppieren 17"/>
          <p:cNvGrpSpPr/>
          <p:nvPr/>
        </p:nvGrpSpPr>
        <p:grpSpPr>
          <a:xfrm>
            <a:off x="431800" y="1511710"/>
            <a:ext cx="720000" cy="1567880"/>
            <a:chOff x="431800" y="1520825"/>
            <a:chExt cx="720000" cy="1567880"/>
          </a:xfrm>
        </p:grpSpPr>
        <p:sp>
          <p:nvSpPr>
            <p:cNvPr id="1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14" name="Gruppieren 20"/>
          <p:cNvGrpSpPr/>
          <p:nvPr/>
        </p:nvGrpSpPr>
        <p:grpSpPr>
          <a:xfrm>
            <a:off x="1187624" y="1511710"/>
            <a:ext cx="720000" cy="1567880"/>
            <a:chOff x="431800" y="1520825"/>
            <a:chExt cx="720000" cy="1567880"/>
          </a:xfrm>
        </p:grpSpPr>
        <p:sp>
          <p:nvSpPr>
            <p:cNvPr id="1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grpSp>
        <p:nvGrpSpPr>
          <p:cNvPr id="17" name="Gruppieren 23"/>
          <p:cNvGrpSpPr/>
          <p:nvPr/>
        </p:nvGrpSpPr>
        <p:grpSpPr>
          <a:xfrm>
            <a:off x="1943708" y="1511710"/>
            <a:ext cx="720000" cy="1567880"/>
            <a:chOff x="431800" y="1520825"/>
            <a:chExt cx="720000" cy="1567880"/>
          </a:xfrm>
        </p:grpSpPr>
        <p:sp>
          <p:nvSpPr>
            <p:cNvPr id="1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1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grpSp>
        <p:nvGrpSpPr>
          <p:cNvPr id="20" name="Gruppieren 26"/>
          <p:cNvGrpSpPr/>
          <p:nvPr/>
        </p:nvGrpSpPr>
        <p:grpSpPr>
          <a:xfrm>
            <a:off x="6480212" y="1511710"/>
            <a:ext cx="720000" cy="1567880"/>
            <a:chOff x="431800" y="1520825"/>
            <a:chExt cx="720000" cy="1567880"/>
          </a:xfrm>
        </p:grpSpPr>
        <p:sp>
          <p:nvSpPr>
            <p:cNvPr id="2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grpSp>
        <p:nvGrpSpPr>
          <p:cNvPr id="23" name="Gruppieren 29"/>
          <p:cNvGrpSpPr/>
          <p:nvPr/>
        </p:nvGrpSpPr>
        <p:grpSpPr>
          <a:xfrm>
            <a:off x="2699872" y="1511710"/>
            <a:ext cx="720000" cy="1567880"/>
            <a:chOff x="431800" y="1520825"/>
            <a:chExt cx="720000" cy="1567880"/>
          </a:xfrm>
        </p:grpSpPr>
        <p:sp>
          <p:nvSpPr>
            <p:cNvPr id="2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de-CH" sz="1400" dirty="0"/>
            </a:p>
          </p:txBody>
        </p:sp>
      </p:grpSp>
      <p:grpSp>
        <p:nvGrpSpPr>
          <p:cNvPr id="26" name="Gruppieren 32"/>
          <p:cNvGrpSpPr/>
          <p:nvPr/>
        </p:nvGrpSpPr>
        <p:grpSpPr>
          <a:xfrm>
            <a:off x="3455956" y="1511710"/>
            <a:ext cx="720000" cy="1567880"/>
            <a:chOff x="431800" y="1520825"/>
            <a:chExt cx="720000" cy="1567880"/>
          </a:xfrm>
        </p:grpSpPr>
        <p:sp>
          <p:nvSpPr>
            <p:cNvPr id="2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de-CH" sz="1400" dirty="0"/>
            </a:p>
          </p:txBody>
        </p:sp>
      </p:grpSp>
      <p:grpSp>
        <p:nvGrpSpPr>
          <p:cNvPr id="29" name="Gruppieren 35"/>
          <p:cNvGrpSpPr/>
          <p:nvPr/>
        </p:nvGrpSpPr>
        <p:grpSpPr>
          <a:xfrm>
            <a:off x="4211960" y="1511710"/>
            <a:ext cx="720000" cy="1567880"/>
            <a:chOff x="431800" y="1520825"/>
            <a:chExt cx="720000" cy="1567880"/>
          </a:xfrm>
        </p:grpSpPr>
        <p:sp>
          <p:nvSpPr>
            <p:cNvPr id="3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8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70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39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14:cNvPr>
              <p14:cNvContentPartPr/>
              <p14:nvPr/>
            </p14:nvContentPartPr>
            <p14:xfrm>
              <a:off x="1825992" y="3056342"/>
              <a:ext cx="392040" cy="18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872" y="3050222"/>
                <a:ext cx="404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14:cNvPr>
              <p14:cNvContentPartPr/>
              <p14:nvPr/>
            </p14:nvContentPartPr>
            <p14:xfrm>
              <a:off x="1867032" y="2784182"/>
              <a:ext cx="290160" cy="221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912" y="2778062"/>
                <a:ext cx="302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14:cNvPr>
              <p14:cNvContentPartPr/>
              <p14:nvPr/>
            </p14:nvContentPartPr>
            <p14:xfrm>
              <a:off x="1855512" y="2443262"/>
              <a:ext cx="369000" cy="29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9392" y="2437142"/>
                <a:ext cx="381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14:cNvPr>
              <p14:cNvContentPartPr/>
              <p14:nvPr/>
            </p14:nvContentPartPr>
            <p14:xfrm>
              <a:off x="5584392" y="2691302"/>
              <a:ext cx="414360" cy="622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8272" y="2685182"/>
                <a:ext cx="4266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14:cNvPr>
              <p14:cNvContentPartPr/>
              <p14:nvPr/>
            </p14:nvContentPartPr>
            <p14:xfrm>
              <a:off x="4975992" y="2703542"/>
              <a:ext cx="502200" cy="661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9872" y="2697422"/>
                <a:ext cx="5144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14:cNvPr>
              <p14:cNvContentPartPr/>
              <p14:nvPr/>
            </p14:nvContentPartPr>
            <p14:xfrm>
              <a:off x="6087312" y="2704982"/>
              <a:ext cx="749160" cy="581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1192" y="2698862"/>
                <a:ext cx="7614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14:cNvPr>
              <p14:cNvContentPartPr/>
              <p14:nvPr/>
            </p14:nvContentPartPr>
            <p14:xfrm>
              <a:off x="2038032" y="5610902"/>
              <a:ext cx="331200" cy="19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1912" y="5604782"/>
                <a:ext cx="343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14:cNvPr>
              <p14:cNvContentPartPr/>
              <p14:nvPr/>
            </p14:nvContentPartPr>
            <p14:xfrm>
              <a:off x="1955952" y="5026622"/>
              <a:ext cx="461520" cy="537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9832" y="5020502"/>
                <a:ext cx="4737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14:cNvPr>
              <p14:cNvContentPartPr/>
              <p14:nvPr/>
            </p14:nvContentPartPr>
            <p14:xfrm>
              <a:off x="2739312" y="5028062"/>
              <a:ext cx="866160" cy="731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192" y="5021942"/>
                <a:ext cx="8784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14:cNvPr>
              <p14:cNvContentPartPr/>
              <p14:nvPr/>
            </p14:nvContentPartPr>
            <p14:xfrm>
              <a:off x="3759552" y="4990262"/>
              <a:ext cx="195120" cy="167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53432" y="4984142"/>
                <a:ext cx="207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14:cNvPr>
              <p14:cNvContentPartPr/>
              <p14:nvPr/>
            </p14:nvContentPartPr>
            <p14:xfrm>
              <a:off x="3702672" y="5480582"/>
              <a:ext cx="376200" cy="240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6552" y="5474462"/>
                <a:ext cx="3884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14:cNvPr>
              <p14:cNvContentPartPr/>
              <p14:nvPr/>
            </p14:nvContentPartPr>
            <p14:xfrm>
              <a:off x="3733632" y="5252342"/>
              <a:ext cx="447840" cy="129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7512" y="5246222"/>
                <a:ext cx="4600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6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AF8F88-C2A2-470D-B27E-28CA8E37D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568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1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DA5C3A-7F37-4FC9-82DF-DF0A7E38A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5560866"/>
              </p:ext>
            </p:extLst>
          </p:nvPr>
        </p:nvGraphicFramePr>
        <p:xfrm>
          <a:off x="2031999" y="460858"/>
          <a:ext cx="8640877" cy="56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123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85A226-D26E-4335-84D1-93999AE07C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DBF33-6049-4AA9-B0C5-0B14702438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E19F9D-8A33-48B3-8C7E-95E5E298EDB2}"/>
              </a:ext>
            </a:extLst>
          </p:cNvPr>
          <p:cNvGrpSpPr/>
          <p:nvPr/>
        </p:nvGrpSpPr>
        <p:grpSpPr>
          <a:xfrm>
            <a:off x="1592889" y="1773278"/>
            <a:ext cx="6841535" cy="4547783"/>
            <a:chOff x="1592889" y="1773278"/>
            <a:chExt cx="6841535" cy="4547783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E3F8285E-9A00-4832-88E3-38F6AE152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042" y="1923672"/>
              <a:ext cx="0" cy="392210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AADB6A9-B92E-47D9-8C8C-5B1C0A62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949" y="1905000"/>
              <a:ext cx="0" cy="39624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FD220A3-5FDA-4055-BAE7-EE26941CF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89" y="1773278"/>
              <a:ext cx="1556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Anforderungen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373F743-741C-4319-B048-824B8646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261" y="1786400"/>
              <a:ext cx="690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+mj-lt"/>
                </a:rPr>
                <a:t>Design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6A8D0E8-9BB3-4741-BE99-12E4FE50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56" y="1775140"/>
              <a:ext cx="11546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Architektur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1DCDA887-90CB-4767-88C9-FCA8CF76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413" y="2917568"/>
              <a:ext cx="1212069" cy="46090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tx1"/>
                  </a:solidFill>
                  <a:latin typeface="+mj-lt"/>
                </a:rPr>
                <a:t>use case </a:t>
              </a:r>
              <a:r>
                <a:rPr lang="en-US" altLang="en-US" sz="1400" b="1" dirty="0" err="1">
                  <a:solidFill>
                    <a:schemeClr val="tx1"/>
                  </a:solidFill>
                  <a:latin typeface="+mj-lt"/>
                </a:rPr>
                <a:t>Diagramm</a:t>
              </a:r>
              <a:endParaRPr lang="en-US" altLang="en-US" sz="14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D46F9BB-5A27-43C1-AAA3-819612310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166" y="3370611"/>
              <a:ext cx="714185" cy="227012"/>
              <a:chOff x="554" y="1941"/>
              <a:chExt cx="1048" cy="262"/>
            </a:xfrm>
          </p:grpSpPr>
          <p:sp>
            <p:nvSpPr>
              <p:cNvPr id="65" name="Rectangle 10">
                <a:extLst>
                  <a:ext uri="{FF2B5EF4-FFF2-40B4-BE49-F238E27FC236}">
                    <a16:creationId xmlns:a16="http://schemas.microsoft.com/office/drawing/2014/main" id="{504A905F-C736-426B-AF61-A1BF5E30A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1941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2E3FA7C1-D0C1-4E62-AB21-84C4813EE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1979"/>
                <a:ext cx="952" cy="1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12">
                <a:extLst>
                  <a:ext uri="{FF2B5EF4-FFF2-40B4-BE49-F238E27FC236}">
                    <a16:creationId xmlns:a16="http://schemas.microsoft.com/office/drawing/2014/main" id="{CE9CC541-29F0-4CCF-93D2-917954D49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2018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Szenarios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51E1E2D0-A6D7-48F3-9985-418DA0963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850" y="4075235"/>
              <a:ext cx="1139149" cy="864480"/>
              <a:chOff x="2090" y="559"/>
              <a:chExt cx="1048" cy="413"/>
            </a:xfrm>
          </p:grpSpPr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198A5A77-20EE-4C76-B82A-ED76884A6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18">
                <a:extLst>
                  <a:ext uri="{FF2B5EF4-FFF2-40B4-BE49-F238E27FC236}">
                    <a16:creationId xmlns:a16="http://schemas.microsoft.com/office/drawing/2014/main" id="{5DCCF276-244D-48EE-A9F6-6198E538B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19">
                <a:extLst>
                  <a:ext uri="{FF2B5EF4-FFF2-40B4-BE49-F238E27FC236}">
                    <a16:creationId xmlns:a16="http://schemas.microsoft.com/office/drawing/2014/main" id="{D203D12A-ECAC-4F5E-B507-EFB848F36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B2D53E50-C301-44C5-8A36-832AA905B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7584" y="5625168"/>
              <a:ext cx="1256840" cy="695893"/>
              <a:chOff x="3242" y="559"/>
              <a:chExt cx="1048" cy="413"/>
            </a:xfrm>
          </p:grpSpPr>
          <p:sp>
            <p:nvSpPr>
              <p:cNvPr id="59" name="Rectangle 21">
                <a:extLst>
                  <a:ext uri="{FF2B5EF4-FFF2-40B4-BE49-F238E27FC236}">
                    <a16:creationId xmlns:a16="http://schemas.microsoft.com/office/drawing/2014/main" id="{898BEFE3-EEDB-4987-A464-DA502CF2D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0" name="Rectangle 22">
                <a:extLst>
                  <a:ext uri="{FF2B5EF4-FFF2-40B4-BE49-F238E27FC236}">
                    <a16:creationId xmlns:a16="http://schemas.microsoft.com/office/drawing/2014/main" id="{5431E106-7B09-46D5-9726-96476CE3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1" name="Rectangle 23">
                <a:extLst>
                  <a:ext uri="{FF2B5EF4-FFF2-40B4-BE49-F238E27FC236}">
                    <a16:creationId xmlns:a16="http://schemas.microsoft.com/office/drawing/2014/main" id="{C8ECC8E9-7FE5-4592-9D94-17D4A53B6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Zustands-diagramm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29A6B003-43E4-4395-9E4F-43A092A42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964" y="3879638"/>
              <a:ext cx="941864" cy="611989"/>
              <a:chOff x="1802" y="1518"/>
              <a:chExt cx="1048" cy="493"/>
            </a:xfrm>
          </p:grpSpPr>
          <p:sp>
            <p:nvSpPr>
              <p:cNvPr id="56" name="Rectangle 25">
                <a:extLst>
                  <a:ext uri="{FF2B5EF4-FFF2-40B4-BE49-F238E27FC236}">
                    <a16:creationId xmlns:a16="http://schemas.microsoft.com/office/drawing/2014/main" id="{3B6F9A87-E268-447D-9272-5A8CE2220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26">
                <a:extLst>
                  <a:ext uri="{FF2B5EF4-FFF2-40B4-BE49-F238E27FC236}">
                    <a16:creationId xmlns:a16="http://schemas.microsoft.com/office/drawing/2014/main" id="{1FAEB1AE-91F9-4350-A8D5-D8C6D281E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27">
                <a:extLst>
                  <a:ext uri="{FF2B5EF4-FFF2-40B4-BE49-F238E27FC236}">
                    <a16:creationId xmlns:a16="http://schemas.microsoft.com/office/drawing/2014/main" id="{71FE5390-7723-44EF-8ECD-B3AE69DA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solidFill>
                      <a:schemeClr val="tx1"/>
                    </a:solidFill>
                    <a:latin typeface="+mj-lt"/>
                  </a:rPr>
                  <a:t>Klassen-</a:t>
                </a:r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5570F45F-48A8-4A21-A654-C09EC4F0F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766" y="3643781"/>
              <a:ext cx="1285713" cy="696129"/>
              <a:chOff x="2906" y="1518"/>
              <a:chExt cx="1048" cy="493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F2BAA3B4-1D14-4073-9BBA-994B86D65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22F8FE5-72E5-4A1B-B083-F9FCA737C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D8EDA6-24CB-4C20-BCF7-1B0ACDBEF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Objekt-diagramm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6" name="Group 35">
              <a:extLst>
                <a:ext uri="{FF2B5EF4-FFF2-40B4-BE49-F238E27FC236}">
                  <a16:creationId xmlns:a16="http://schemas.microsoft.com/office/drawing/2014/main" id="{9A23594B-A926-41EE-BB7A-F2A950EAD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5449" y="2258229"/>
              <a:ext cx="1247971" cy="940375"/>
              <a:chOff x="1802" y="2670"/>
              <a:chExt cx="1048" cy="684"/>
            </a:xfrm>
          </p:grpSpPr>
          <p:sp>
            <p:nvSpPr>
              <p:cNvPr id="50" name="Rectangle 36">
                <a:extLst>
                  <a:ext uri="{FF2B5EF4-FFF2-40B4-BE49-F238E27FC236}">
                    <a16:creationId xmlns:a16="http://schemas.microsoft.com/office/drawing/2014/main" id="{C704E7FD-8736-455A-A415-CA05E007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2670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37">
                <a:extLst>
                  <a:ext uri="{FF2B5EF4-FFF2-40B4-BE49-F238E27FC236}">
                    <a16:creationId xmlns:a16="http://schemas.microsoft.com/office/drawing/2014/main" id="{2503BCE2-CDB6-47C7-A2D5-1A5AE304B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769"/>
                <a:ext cx="952" cy="4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8">
                <a:extLst>
                  <a:ext uri="{FF2B5EF4-FFF2-40B4-BE49-F238E27FC236}">
                    <a16:creationId xmlns:a16="http://schemas.microsoft.com/office/drawing/2014/main" id="{E38833F1-41DF-4AEF-884B-ABD962F7A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867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Sequenz-diagramm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A2106D84-A577-4352-8310-3EFF327F8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5817" y="2303617"/>
              <a:ext cx="1353858" cy="863536"/>
              <a:chOff x="2906" y="2670"/>
              <a:chExt cx="1144" cy="647"/>
            </a:xfrm>
          </p:grpSpPr>
          <p:sp>
            <p:nvSpPr>
              <p:cNvPr id="47" name="Rectangle 40">
                <a:extLst>
                  <a:ext uri="{FF2B5EF4-FFF2-40B4-BE49-F238E27FC236}">
                    <a16:creationId xmlns:a16="http://schemas.microsoft.com/office/drawing/2014/main" id="{4A8ED8FC-B3C8-4AD4-98B1-610E7C0B7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670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4D716FBF-8FFB-4866-8F4B-38CED41B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2764"/>
                <a:ext cx="1040" cy="459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2">
                <a:extLst>
                  <a:ext uri="{FF2B5EF4-FFF2-40B4-BE49-F238E27FC236}">
                    <a16:creationId xmlns:a16="http://schemas.microsoft.com/office/drawing/2014/main" id="{9E23DDD3-D85A-4469-B8FE-B6855903E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857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Kommunikations-diagramm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8" name="Group 43">
              <a:extLst>
                <a:ext uri="{FF2B5EF4-FFF2-40B4-BE49-F238E27FC236}">
                  <a16:creationId xmlns:a16="http://schemas.microsoft.com/office/drawing/2014/main" id="{096BDF85-7723-435D-99BB-F62A542B2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7346" y="4491627"/>
              <a:ext cx="1186130" cy="847214"/>
              <a:chOff x="4490" y="635"/>
              <a:chExt cx="1144" cy="647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EDAA4AD7-A7CF-405A-8546-6A243F27F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635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>
                <a:extLst>
                  <a:ext uri="{FF2B5EF4-FFF2-40B4-BE49-F238E27FC236}">
                    <a16:creationId xmlns:a16="http://schemas.microsoft.com/office/drawing/2014/main" id="{8E350A5C-526D-40D6-BA01-488D80C0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729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5BEB9921-6218-4736-A92E-4A04F0416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22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Paket-diagramm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9" name="Group 47">
              <a:extLst>
                <a:ext uri="{FF2B5EF4-FFF2-40B4-BE49-F238E27FC236}">
                  <a16:creationId xmlns:a16="http://schemas.microsoft.com/office/drawing/2014/main" id="{A66D5959-5A41-40C2-9B1C-E47822D11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904" y="3699795"/>
              <a:ext cx="1162124" cy="786194"/>
              <a:chOff x="4490" y="1518"/>
              <a:chExt cx="1144" cy="646"/>
            </a:xfrm>
          </p:grpSpPr>
          <p:sp>
            <p:nvSpPr>
              <p:cNvPr id="41" name="Rectangle 48">
                <a:extLst>
                  <a:ext uri="{FF2B5EF4-FFF2-40B4-BE49-F238E27FC236}">
                    <a16:creationId xmlns:a16="http://schemas.microsoft.com/office/drawing/2014/main" id="{10A4F8F2-4043-4174-8CDF-6514DCA9F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1518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9">
                <a:extLst>
                  <a:ext uri="{FF2B5EF4-FFF2-40B4-BE49-F238E27FC236}">
                    <a16:creationId xmlns:a16="http://schemas.microsoft.com/office/drawing/2014/main" id="{58978D7E-DE23-4716-B5EC-51AB93B97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1612"/>
                <a:ext cx="1040" cy="458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349182A1-8898-4DAA-9F56-ED215E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1704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Komponenten-diagramm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20" name="Group 51">
              <a:extLst>
                <a:ext uri="{FF2B5EF4-FFF2-40B4-BE49-F238E27FC236}">
                  <a16:creationId xmlns:a16="http://schemas.microsoft.com/office/drawing/2014/main" id="{21F05BB5-5C91-4676-9FC1-38C0CBAC1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492" y="4829625"/>
              <a:ext cx="1150489" cy="1016153"/>
              <a:chOff x="4538" y="2593"/>
              <a:chExt cx="1144" cy="647"/>
            </a:xfrm>
          </p:grpSpPr>
          <p:sp>
            <p:nvSpPr>
              <p:cNvPr id="38" name="Rectangle 52">
                <a:extLst>
                  <a:ext uri="{FF2B5EF4-FFF2-40B4-BE49-F238E27FC236}">
                    <a16:creationId xmlns:a16="http://schemas.microsoft.com/office/drawing/2014/main" id="{27D991E0-E691-4DBB-ADD4-F41DD312C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2593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53">
                <a:extLst>
                  <a:ext uri="{FF2B5EF4-FFF2-40B4-BE49-F238E27FC236}">
                    <a16:creationId xmlns:a16="http://schemas.microsoft.com/office/drawing/2014/main" id="{25E264E3-431E-4C6D-A10D-2085FCA16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" y="2687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54">
                <a:extLst>
                  <a:ext uri="{FF2B5EF4-FFF2-40B4-BE49-F238E27FC236}">
                    <a16:creationId xmlns:a16="http://schemas.microsoft.com/office/drawing/2014/main" id="{B669BD39-673D-454F-A925-CF9C1D6BE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" y="2780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Verteilungs-diagramm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1" name="Rectangle 55">
              <a:extLst>
                <a:ext uri="{FF2B5EF4-FFF2-40B4-BE49-F238E27FC236}">
                  <a16:creationId xmlns:a16="http://schemas.microsoft.com/office/drawing/2014/main" id="{C3AD9421-CDF7-4D8D-B4CC-B492B8E7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80" y="2395467"/>
              <a:ext cx="144590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 err="1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Domänenmodelle</a:t>
              </a:r>
              <a:endParaRPr lang="en-US" alt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22" name="AutoShape 56">
              <a:extLst>
                <a:ext uri="{FF2B5EF4-FFF2-40B4-BE49-F238E27FC236}">
                  <a16:creationId xmlns:a16="http://schemas.microsoft.com/office/drawing/2014/main" id="{ACA8D2B6-7172-4DCD-AFFB-11372CEF86B3}"/>
                </a:ext>
              </a:extLst>
            </p:cNvPr>
            <p:cNvCxnSpPr>
              <a:cxnSpLocks noChangeShapeType="1"/>
              <a:stCxn id="21" idx="2"/>
              <a:endCxn id="10" idx="0"/>
            </p:cNvCxnSpPr>
            <p:nvPr/>
          </p:nvCxnSpPr>
          <p:spPr bwMode="auto">
            <a:xfrm flipH="1">
              <a:off x="2272448" y="2641688"/>
              <a:ext cx="91587" cy="27588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E600CD5B-495D-42FF-89E2-EA5BB8B6B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379" y="3190421"/>
              <a:ext cx="843772" cy="575885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Line 61">
              <a:extLst>
                <a:ext uri="{FF2B5EF4-FFF2-40B4-BE49-F238E27FC236}">
                  <a16:creationId xmlns:a16="http://schemas.microsoft.com/office/drawing/2014/main" id="{2D0B7BD1-978D-4FBB-8B62-E41C356EE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5119" y="4382800"/>
              <a:ext cx="62357" cy="862844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5" name="AutoShape 62">
              <a:extLst>
                <a:ext uri="{FF2B5EF4-FFF2-40B4-BE49-F238E27FC236}">
                  <a16:creationId xmlns:a16="http://schemas.microsoft.com/office/drawing/2014/main" id="{3C8F2161-47E1-4C0D-8881-94E2CED988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10802" y="3187791"/>
              <a:ext cx="581677" cy="42356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Line 63">
              <a:extLst>
                <a:ext uri="{FF2B5EF4-FFF2-40B4-BE49-F238E27FC236}">
                  <a16:creationId xmlns:a16="http://schemas.microsoft.com/office/drawing/2014/main" id="{75456A60-2C32-421D-8D5D-19E836673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7513" y="3583865"/>
              <a:ext cx="11692" cy="503162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7" name="AutoShape 69">
              <a:extLst>
                <a:ext uri="{FF2B5EF4-FFF2-40B4-BE49-F238E27FC236}">
                  <a16:creationId xmlns:a16="http://schemas.microsoft.com/office/drawing/2014/main" id="{EDE77763-2637-49A3-AB0A-DB28F63C4AA1}"/>
                </a:ext>
              </a:extLst>
            </p:cNvPr>
            <p:cNvCxnSpPr>
              <a:cxnSpLocks noChangeShapeType="1"/>
              <a:stCxn id="53" idx="0"/>
              <a:endCxn id="49" idx="2"/>
            </p:cNvCxnSpPr>
            <p:nvPr/>
          </p:nvCxnSpPr>
          <p:spPr bwMode="auto">
            <a:xfrm flipH="1" flipV="1">
              <a:off x="7314285" y="3167153"/>
              <a:ext cx="75450" cy="476628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C04FD63C-1CA1-4ECE-B14A-017D7FD3A08E}"/>
                </a:ext>
              </a:extLst>
            </p:cNvPr>
            <p:cNvSpPr>
              <a:spLocks/>
            </p:cNvSpPr>
            <p:nvPr/>
          </p:nvSpPr>
          <p:spPr bwMode="auto">
            <a:xfrm rot="18180000">
              <a:off x="6344332" y="2300774"/>
              <a:ext cx="361648" cy="319581"/>
            </a:xfrm>
            <a:custGeom>
              <a:avLst/>
              <a:gdLst>
                <a:gd name="T0" fmla="*/ 0 w 451"/>
                <a:gd name="T1" fmla="*/ 2147483647 h 12"/>
                <a:gd name="T2" fmla="*/ 684589274 w 451"/>
                <a:gd name="T3" fmla="*/ 2147483647 h 12"/>
                <a:gd name="T4" fmla="*/ 434580077 w 451"/>
                <a:gd name="T5" fmla="*/ 2147483647 h 12"/>
                <a:gd name="T6" fmla="*/ 0 60000 65536"/>
                <a:gd name="T7" fmla="*/ 0 60000 65536"/>
                <a:gd name="T8" fmla="*/ 0 60000 65536"/>
                <a:gd name="T9" fmla="*/ 0 w 451"/>
                <a:gd name="T10" fmla="*/ 0 h 12"/>
                <a:gd name="T11" fmla="*/ 451 w 451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12">
                  <a:moveTo>
                    <a:pt x="0" y="2"/>
                  </a:moveTo>
                  <a:cubicBezTo>
                    <a:pt x="182" y="1"/>
                    <a:pt x="365" y="0"/>
                    <a:pt x="408" y="2"/>
                  </a:cubicBezTo>
                  <a:cubicBezTo>
                    <a:pt x="451" y="4"/>
                    <a:pt x="355" y="8"/>
                    <a:pt x="259" y="12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AutoShape 71">
              <a:extLst>
                <a:ext uri="{FF2B5EF4-FFF2-40B4-BE49-F238E27FC236}">
                  <a16:creationId xmlns:a16="http://schemas.microsoft.com/office/drawing/2014/main" id="{BA663079-2F04-44E9-B699-77066F686DF3}"/>
                </a:ext>
              </a:extLst>
            </p:cNvPr>
            <p:cNvCxnSpPr>
              <a:cxnSpLocks noChangeShapeType="1"/>
              <a:endCxn id="61" idx="1"/>
            </p:cNvCxnSpPr>
            <p:nvPr/>
          </p:nvCxnSpPr>
          <p:spPr bwMode="auto">
            <a:xfrm>
              <a:off x="6341981" y="4390662"/>
              <a:ext cx="950733" cy="1683551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" name="Group 73">
              <a:extLst>
                <a:ext uri="{FF2B5EF4-FFF2-40B4-BE49-F238E27FC236}">
                  <a16:creationId xmlns:a16="http://schemas.microsoft.com/office/drawing/2014/main" id="{C67BF053-0267-4E37-8E65-93066E393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3031" y="5247610"/>
              <a:ext cx="1155864" cy="685949"/>
              <a:chOff x="2090" y="559"/>
              <a:chExt cx="1048" cy="413"/>
            </a:xfrm>
          </p:grpSpPr>
          <p:sp>
            <p:nvSpPr>
              <p:cNvPr id="35" name="Rectangle 74">
                <a:extLst>
                  <a:ext uri="{FF2B5EF4-FFF2-40B4-BE49-F238E27FC236}">
                    <a16:creationId xmlns:a16="http://schemas.microsoft.com/office/drawing/2014/main" id="{41B4B3F7-CF33-4824-96F2-7A84DD29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75">
                <a:extLst>
                  <a:ext uri="{FF2B5EF4-FFF2-40B4-BE49-F238E27FC236}">
                    <a16:creationId xmlns:a16="http://schemas.microsoft.com/office/drawing/2014/main" id="{EBA7DC41-0484-44B8-B5E5-563F9C938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76">
                <a:extLst>
                  <a:ext uri="{FF2B5EF4-FFF2-40B4-BE49-F238E27FC236}">
                    <a16:creationId xmlns:a16="http://schemas.microsoft.com/office/drawing/2014/main" id="{BBB6B7FB-F7D8-41C6-9938-C392AB0F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31" name="AutoShape 77">
              <a:extLst>
                <a:ext uri="{FF2B5EF4-FFF2-40B4-BE49-F238E27FC236}">
                  <a16:creationId xmlns:a16="http://schemas.microsoft.com/office/drawing/2014/main" id="{D8037ADE-407F-43BB-A2AD-B2F757C8FBA5}"/>
                </a:ext>
              </a:extLst>
            </p:cNvPr>
            <p:cNvCxnSpPr>
              <a:cxnSpLocks noChangeShapeType="1"/>
              <a:stCxn id="58" idx="3"/>
              <a:endCxn id="44" idx="1"/>
            </p:cNvCxnSpPr>
            <p:nvPr/>
          </p:nvCxnSpPr>
          <p:spPr bwMode="auto">
            <a:xfrm>
              <a:off x="6423828" y="4273769"/>
              <a:ext cx="613518" cy="51903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78">
              <a:extLst>
                <a:ext uri="{FF2B5EF4-FFF2-40B4-BE49-F238E27FC236}">
                  <a16:creationId xmlns:a16="http://schemas.microsoft.com/office/drawing/2014/main" id="{EF8D53D5-237F-440E-BE2D-98C362C748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395570" y="3879638"/>
              <a:ext cx="461833" cy="5798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Line 79">
              <a:extLst>
                <a:ext uri="{FF2B5EF4-FFF2-40B4-BE49-F238E27FC236}">
                  <a16:creationId xmlns:a16="http://schemas.microsoft.com/office/drawing/2014/main" id="{31EAD0DF-2C3C-428D-9951-3A0CA286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894" y="4452257"/>
              <a:ext cx="93536" cy="377371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9D960D95-E577-4A2E-AAA7-5AEC696D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329" y="2841550"/>
              <a:ext cx="2143531" cy="958169"/>
            </a:xfrm>
            <a:custGeom>
              <a:avLst/>
              <a:gdLst>
                <a:gd name="T0" fmla="*/ 0 w 2200"/>
                <a:gd name="T1" fmla="*/ 662800118 h 975"/>
                <a:gd name="T2" fmla="*/ 2096769863 w 2200"/>
                <a:gd name="T3" fmla="*/ 299897727 h 975"/>
                <a:gd name="T4" fmla="*/ 2147483647 w 2200"/>
                <a:gd name="T5" fmla="*/ 2147483647 h 975"/>
                <a:gd name="T6" fmla="*/ 0 60000 65536"/>
                <a:gd name="T7" fmla="*/ 0 60000 65536"/>
                <a:gd name="T8" fmla="*/ 0 60000 65536"/>
                <a:gd name="T9" fmla="*/ 0 w 2200"/>
                <a:gd name="T10" fmla="*/ 0 h 975"/>
                <a:gd name="T11" fmla="*/ 2200 w 2200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" h="975">
                  <a:moveTo>
                    <a:pt x="0" y="263"/>
                  </a:moveTo>
                  <a:cubicBezTo>
                    <a:pt x="139" y="240"/>
                    <a:pt x="465" y="0"/>
                    <a:pt x="832" y="119"/>
                  </a:cubicBezTo>
                  <a:cubicBezTo>
                    <a:pt x="1199" y="238"/>
                    <a:pt x="1915" y="797"/>
                    <a:pt x="2200" y="975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84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E702DD-83F7-465F-815D-B95785D865DE}"/>
              </a:ext>
            </a:extLst>
          </p:cNvPr>
          <p:cNvSpPr/>
          <p:nvPr/>
        </p:nvSpPr>
        <p:spPr>
          <a:xfrm>
            <a:off x="2743200" y="1810512"/>
            <a:ext cx="8403336" cy="401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/>
              <a:t>Browser</a:t>
            </a:r>
            <a:endParaRPr lang="en-A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C14CF-169B-4BE7-AD75-AE8C5C068B5A}"/>
              </a:ext>
            </a:extLst>
          </p:cNvPr>
          <p:cNvSpPr/>
          <p:nvPr/>
        </p:nvSpPr>
        <p:spPr>
          <a:xfrm>
            <a:off x="3371088" y="3914810"/>
            <a:ext cx="2142744" cy="13612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Rendering Engine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DDFC1-6A11-41D4-8125-9AF464E0373D}"/>
              </a:ext>
            </a:extLst>
          </p:cNvPr>
          <p:cNvSpPr/>
          <p:nvPr/>
        </p:nvSpPr>
        <p:spPr>
          <a:xfrm>
            <a:off x="6318504" y="3914810"/>
            <a:ext cx="3883152" cy="13612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Javascript</a:t>
            </a:r>
            <a:r>
              <a:rPr lang="en-US" dirty="0"/>
              <a:t>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981B5-59BD-4395-99DD-CA6DD70607CC}"/>
              </a:ext>
            </a:extLst>
          </p:cNvPr>
          <p:cNvSpPr/>
          <p:nvPr/>
        </p:nvSpPr>
        <p:spPr>
          <a:xfrm>
            <a:off x="7443216" y="4437889"/>
            <a:ext cx="1219200" cy="673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814BA-3F46-490E-8E1C-8BB4B8B70D19}"/>
              </a:ext>
            </a:extLst>
          </p:cNvPr>
          <p:cNvSpPr/>
          <p:nvPr/>
        </p:nvSpPr>
        <p:spPr>
          <a:xfrm>
            <a:off x="8875776" y="4437889"/>
            <a:ext cx="1219200" cy="673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Interpreter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71E39-0FB6-42E1-A4CE-9EE5FC326AE0}"/>
              </a:ext>
            </a:extLst>
          </p:cNvPr>
          <p:cNvSpPr/>
          <p:nvPr/>
        </p:nvSpPr>
        <p:spPr>
          <a:xfrm>
            <a:off x="6563868" y="4437889"/>
            <a:ext cx="633984" cy="673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JIT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27919-38AF-4546-B23E-56567F8324AC}"/>
              </a:ext>
            </a:extLst>
          </p:cNvPr>
          <p:cNvSpPr/>
          <p:nvPr/>
        </p:nvSpPr>
        <p:spPr>
          <a:xfrm>
            <a:off x="3570732" y="4440067"/>
            <a:ext cx="726948" cy="4275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Fonts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174FB-F1A4-40A1-8422-99B0FA3749DF}"/>
              </a:ext>
            </a:extLst>
          </p:cNvPr>
          <p:cNvSpPr/>
          <p:nvPr/>
        </p:nvSpPr>
        <p:spPr>
          <a:xfrm>
            <a:off x="3371088" y="2506635"/>
            <a:ext cx="6830568" cy="465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UI Components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4EAA6-7203-4812-AAC6-43056D81DD32}"/>
              </a:ext>
            </a:extLst>
          </p:cNvPr>
          <p:cNvSpPr/>
          <p:nvPr/>
        </p:nvSpPr>
        <p:spPr>
          <a:xfrm>
            <a:off x="5719686" y="3914810"/>
            <a:ext cx="408318" cy="13612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2252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168D95-00FE-414C-A264-35395F437999}"/>
              </a:ext>
            </a:extLst>
          </p:cNvPr>
          <p:cNvGrpSpPr/>
          <p:nvPr/>
        </p:nvGrpSpPr>
        <p:grpSpPr>
          <a:xfrm>
            <a:off x="759557" y="203200"/>
            <a:ext cx="10546618" cy="6362700"/>
            <a:chOff x="759557" y="203200"/>
            <a:chExt cx="10546618" cy="6362700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73C1FDB0-F533-4F89-A708-647A9B81DE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1804097"/>
                </p:ext>
              </p:extLst>
            </p:nvPr>
          </p:nvGraphicFramePr>
          <p:xfrm>
            <a:off x="759557" y="203200"/>
            <a:ext cx="4572000" cy="3219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728ECC5-280A-497D-AE67-1C65E42FBE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2868133"/>
                </p:ext>
              </p:extLst>
            </p:nvPr>
          </p:nvGraphicFramePr>
          <p:xfrm>
            <a:off x="6195646" y="3605383"/>
            <a:ext cx="4829176" cy="2897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0598F5A-3BD0-4A1E-B936-9133FE4AD5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5842118"/>
                </p:ext>
              </p:extLst>
            </p:nvPr>
          </p:nvGraphicFramePr>
          <p:xfrm>
            <a:off x="6067425" y="279400"/>
            <a:ext cx="5238750" cy="3143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mc:AlternateContent xmlns:mc="http://schemas.openxmlformats.org/markup-compatibility/2006">
          <mc:Choice xmlns="" xmlns:cx1="http://schemas.microsoft.com/office/drawing/2015/9/8/chartex" Requires="cx1"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692220210"/>
                    </p:ext>
                  </p:extLst>
                </p:nvPr>
              </p:nvGraphicFramePr>
              <p:xfrm>
                <a:off x="885825" y="3822700"/>
                <a:ext cx="457200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5"/>
                </a:graphicData>
              </a:graphic>
            </p:graphicFrame>
          </mc:Choice>
          <mc:Fallback>
            <p:pic>
              <p:nvPic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5825" y="3822700"/>
                  <a:ext cx="4572000" cy="27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0261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1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81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4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860" y="1076325"/>
            <a:ext cx="9229725" cy="4867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6185" y="589616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Prinzipien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580" y="591257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Tools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016" y="3655602"/>
            <a:ext cx="3327742" cy="2187389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Prozess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265585"/>
              </p:ext>
            </p:extLst>
          </p:nvPr>
        </p:nvGraphicFramePr>
        <p:xfrm>
          <a:off x="5328140" y="4221147"/>
          <a:ext cx="2081450" cy="152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4531016" y="1510129"/>
            <a:ext cx="3327742" cy="2142657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Produkt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07655" y="3250938"/>
            <a:ext cx="1596682" cy="8165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Software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48693" y="1798412"/>
            <a:ext cx="1240344" cy="297652"/>
          </a:xfrm>
          <a:prstGeom prst="roundRect">
            <a:avLst/>
          </a:prstGeom>
          <a:solidFill>
            <a:srgbClr val="006E6E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Anforderungen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5328140" y="2813744"/>
            <a:ext cx="1139988" cy="274709"/>
          </a:xfrm>
          <a:prstGeom prst="roundRect">
            <a:avLst/>
          </a:prstGeom>
          <a:solidFill>
            <a:srgbClr val="D2053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Design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6368865" y="2331013"/>
            <a:ext cx="1366189" cy="281779"/>
          </a:xfrm>
          <a:prstGeom prst="roundRect">
            <a:avLst/>
          </a:prstGeom>
          <a:solidFill>
            <a:srgbClr val="EB829B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Spezifikation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6250883"/>
            <a:ext cx="922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652217" y="3504063"/>
            <a:ext cx="954978" cy="287637"/>
          </a:xfrm>
          <a:prstGeom prst="roundRect">
            <a:avLst/>
          </a:prstGeom>
          <a:solidFill>
            <a:srgbClr val="2D373C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Qualitäten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6804796" y="3522226"/>
            <a:ext cx="956326" cy="287637"/>
          </a:xfrm>
          <a:prstGeom prst="roundRect">
            <a:avLst/>
          </a:prstGeom>
          <a:solidFill>
            <a:srgbClr val="8C9196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Eigenschaften</a:t>
            </a:r>
            <a:endParaRPr lang="en-US" sz="1000" dirty="0"/>
          </a:p>
        </p:txBody>
      </p:sp>
      <p:sp>
        <p:nvSpPr>
          <p:cNvPr id="37" name="Vertical Scroll 36"/>
          <p:cNvSpPr/>
          <p:nvPr/>
        </p:nvSpPr>
        <p:spPr>
          <a:xfrm>
            <a:off x="1953843" y="2124846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Modularisierung</a:t>
            </a:r>
            <a:endParaRPr lang="en-US" sz="1000" dirty="0"/>
          </a:p>
        </p:txBody>
      </p:sp>
      <p:sp>
        <p:nvSpPr>
          <p:cNvPr id="38" name="Vertical Scroll 37"/>
          <p:cNvSpPr/>
          <p:nvPr/>
        </p:nvSpPr>
        <p:spPr>
          <a:xfrm>
            <a:off x="1953843" y="3041021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Abstraktion</a:t>
            </a:r>
            <a:endParaRPr lang="en-US" sz="1000" dirty="0"/>
          </a:p>
        </p:txBody>
      </p:sp>
      <p:sp>
        <p:nvSpPr>
          <p:cNvPr id="39" name="Vertical Scroll 38"/>
          <p:cNvSpPr/>
          <p:nvPr/>
        </p:nvSpPr>
        <p:spPr>
          <a:xfrm>
            <a:off x="1953843" y="4691857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Schrittweises Entwickeln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6350" y="3610940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...</a:t>
            </a:r>
            <a:endParaRPr lang="en-US" dirty="0"/>
          </a:p>
        </p:txBody>
      </p:sp>
      <p:sp>
        <p:nvSpPr>
          <p:cNvPr id="41" name="Double Wave 40"/>
          <p:cNvSpPr/>
          <p:nvPr/>
        </p:nvSpPr>
        <p:spPr>
          <a:xfrm>
            <a:off x="8616163" y="219571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Git / Github</a:t>
            </a:r>
            <a:endParaRPr lang="en-US" dirty="0"/>
          </a:p>
        </p:txBody>
      </p:sp>
      <p:sp>
        <p:nvSpPr>
          <p:cNvPr id="42" name="Double Wave 41"/>
          <p:cNvSpPr/>
          <p:nvPr/>
        </p:nvSpPr>
        <p:spPr>
          <a:xfrm>
            <a:off x="8608007" y="310909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Travis</a:t>
            </a:r>
            <a:endParaRPr lang="en-US" dirty="0"/>
          </a:p>
        </p:txBody>
      </p:sp>
      <p:sp>
        <p:nvSpPr>
          <p:cNvPr id="44" name="Double Wave 43"/>
          <p:cNvSpPr/>
          <p:nvPr/>
        </p:nvSpPr>
        <p:spPr>
          <a:xfrm>
            <a:off x="8655882" y="4759927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Scrum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69464" y="3682956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ABBB8C4-70F4-433A-8A52-FB18AA09C3B9}"/>
              </a:ext>
            </a:extLst>
          </p:cNvPr>
          <p:cNvSpPr/>
          <p:nvPr/>
        </p:nvSpPr>
        <p:spPr>
          <a:xfrm>
            <a:off x="2046878" y="390246"/>
            <a:ext cx="7609797" cy="5876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Laufzeitumgebung</a:t>
            </a:r>
            <a:endParaRPr lang="en-AU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894B5-7690-403B-BDED-68C5BD678394}"/>
              </a:ext>
            </a:extLst>
          </p:cNvPr>
          <p:cNvSpPr/>
          <p:nvPr/>
        </p:nvSpPr>
        <p:spPr>
          <a:xfrm>
            <a:off x="6295577" y="167193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someAccount</a:t>
            </a:r>
            <a:endParaRPr lang="en-US" dirty="0"/>
          </a:p>
          <a:p>
            <a:endParaRPr lang="en-AU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469ADA-65C3-4A1E-BEBC-C347F787E871}"/>
              </a:ext>
            </a:extLst>
          </p:cNvPr>
          <p:cNvSpPr/>
          <p:nvPr/>
        </p:nvSpPr>
        <p:spPr>
          <a:xfrm>
            <a:off x="2180332" y="163654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currentObject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D4467D-9E43-41FF-89F6-F052A6172C24}"/>
              </a:ext>
            </a:extLst>
          </p:cNvPr>
          <p:cNvSpPr/>
          <p:nvPr/>
        </p:nvSpPr>
        <p:spPr>
          <a:xfrm>
            <a:off x="6481661" y="2306406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fx</a:t>
            </a:r>
            <a:endParaRPr lang="en-US" sz="1100" dirty="0"/>
          </a:p>
          <a:p>
            <a:pPr algn="ctr"/>
            <a:r>
              <a:rPr lang="en-US" sz="1100" dirty="0" err="1"/>
              <a:t>balanceInCHF</a:t>
            </a:r>
            <a:endParaRPr lang="en-AU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F81C1-3319-4553-9A8A-0E70F29B3F13}"/>
              </a:ext>
            </a:extLst>
          </p:cNvPr>
          <p:cNvSpPr/>
          <p:nvPr/>
        </p:nvSpPr>
        <p:spPr>
          <a:xfrm>
            <a:off x="3984703" y="4311198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fx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EE7C4-1683-4C55-A082-28FC414DE8CC}"/>
              </a:ext>
            </a:extLst>
          </p:cNvPr>
          <p:cNvSpPr/>
          <p:nvPr/>
        </p:nvSpPr>
        <p:spPr>
          <a:xfrm>
            <a:off x="2450159" y="2146672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someAccount</a:t>
            </a:r>
            <a:endParaRPr lang="en-AU" sz="11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90A77A-6325-4D66-BC3C-AAAD7B8F1F91}"/>
              </a:ext>
            </a:extLst>
          </p:cNvPr>
          <p:cNvSpPr/>
          <p:nvPr/>
        </p:nvSpPr>
        <p:spPr>
          <a:xfrm>
            <a:off x="3802986" y="1583553"/>
            <a:ext cx="2502276" cy="822958"/>
          </a:xfrm>
          <a:custGeom>
            <a:avLst/>
            <a:gdLst>
              <a:gd name="connsiteX0" fmla="*/ 0 w 2804415"/>
              <a:gd name="connsiteY0" fmla="*/ 738787 h 822958"/>
              <a:gd name="connsiteX1" fmla="*/ 1404121 w 2804415"/>
              <a:gd name="connsiteY1" fmla="*/ 380 h 822958"/>
              <a:gd name="connsiteX2" fmla="*/ 2804415 w 2804415"/>
              <a:gd name="connsiteY2" fmla="*/ 822958 h 8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415" h="822958">
                <a:moveTo>
                  <a:pt x="0" y="738787"/>
                </a:moveTo>
                <a:cubicBezTo>
                  <a:pt x="468359" y="362569"/>
                  <a:pt x="936719" y="-13648"/>
                  <a:pt x="1404121" y="380"/>
                </a:cubicBezTo>
                <a:cubicBezTo>
                  <a:pt x="1871523" y="14408"/>
                  <a:pt x="2337969" y="418683"/>
                  <a:pt x="2804415" y="822958"/>
                </a:cubicBezTo>
              </a:path>
            </a:pathLst>
          </a:cu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depositEUR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9538F3-0EAA-4A44-A11B-97A745D96B72}"/>
              </a:ext>
            </a:extLst>
          </p:cNvPr>
          <p:cNvSpPr/>
          <p:nvPr/>
        </p:nvSpPr>
        <p:spPr>
          <a:xfrm>
            <a:off x="5668149" y="3026958"/>
            <a:ext cx="1474804" cy="1740803"/>
          </a:xfrm>
          <a:custGeom>
            <a:avLst/>
            <a:gdLst>
              <a:gd name="connsiteX0" fmla="*/ 1526551 w 1526551"/>
              <a:gd name="connsiteY0" fmla="*/ 0 h 1740803"/>
              <a:gd name="connsiteX1" fmla="*/ 1231953 w 1526551"/>
              <a:gd name="connsiteY1" fmla="*/ 1293168 h 1740803"/>
              <a:gd name="connsiteX2" fmla="*/ 0 w 1526551"/>
              <a:gd name="connsiteY2" fmla="*/ 1740803 h 1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551" h="1740803">
                <a:moveTo>
                  <a:pt x="1526551" y="0"/>
                </a:moveTo>
                <a:cubicBezTo>
                  <a:pt x="1506464" y="501517"/>
                  <a:pt x="1486378" y="1003034"/>
                  <a:pt x="1231953" y="1293168"/>
                </a:cubicBezTo>
                <a:cubicBezTo>
                  <a:pt x="977528" y="1583302"/>
                  <a:pt x="488764" y="1662052"/>
                  <a:pt x="0" y="17408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convertEURtoCHF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DF17C6-DF2D-4CBB-9648-D92AFC7A2AE4}"/>
              </a:ext>
            </a:extLst>
          </p:cNvPr>
          <p:cNvSpPr/>
          <p:nvPr/>
        </p:nvSpPr>
        <p:spPr>
          <a:xfrm>
            <a:off x="7944676" y="805004"/>
            <a:ext cx="1569538" cy="1843296"/>
          </a:xfrm>
          <a:custGeom>
            <a:avLst/>
            <a:gdLst>
              <a:gd name="connsiteX0" fmla="*/ 45912 w 1604307"/>
              <a:gd name="connsiteY0" fmla="*/ 1585196 h 1708376"/>
              <a:gd name="connsiteX1" fmla="*/ 1335254 w 1604307"/>
              <a:gd name="connsiteY1" fmla="*/ 1562241 h 1708376"/>
              <a:gd name="connsiteX2" fmla="*/ 1549507 w 1604307"/>
              <a:gd name="connsiteY2" fmla="*/ 123687 h 1708376"/>
              <a:gd name="connsiteX3" fmla="*/ 604499 w 1604307"/>
              <a:gd name="connsiteY3" fmla="*/ 165772 h 1708376"/>
              <a:gd name="connsiteX4" fmla="*/ 0 w 1604307"/>
              <a:gd name="connsiteY4" fmla="*/ 911831 h 1708376"/>
              <a:gd name="connsiteX0" fmla="*/ 45912 w 1616145"/>
              <a:gd name="connsiteY0" fmla="*/ 1724995 h 1848175"/>
              <a:gd name="connsiteX1" fmla="*/ 1335254 w 1616145"/>
              <a:gd name="connsiteY1" fmla="*/ 1702040 h 1848175"/>
              <a:gd name="connsiteX2" fmla="*/ 1549507 w 1616145"/>
              <a:gd name="connsiteY2" fmla="*/ 263486 h 1848175"/>
              <a:gd name="connsiteX3" fmla="*/ 443809 w 1616145"/>
              <a:gd name="connsiteY3" fmla="*/ 68362 h 1848175"/>
              <a:gd name="connsiteX4" fmla="*/ 0 w 1616145"/>
              <a:gd name="connsiteY4" fmla="*/ 1051630 h 1848175"/>
              <a:gd name="connsiteX0" fmla="*/ 45912 w 1624609"/>
              <a:gd name="connsiteY0" fmla="*/ 1696625 h 1819805"/>
              <a:gd name="connsiteX1" fmla="*/ 1335254 w 1624609"/>
              <a:gd name="connsiteY1" fmla="*/ 1673670 h 1819805"/>
              <a:gd name="connsiteX2" fmla="*/ 1549507 w 1624609"/>
              <a:gd name="connsiteY2" fmla="*/ 235116 h 1819805"/>
              <a:gd name="connsiteX3" fmla="*/ 329031 w 1624609"/>
              <a:gd name="connsiteY3" fmla="*/ 78252 h 1819805"/>
              <a:gd name="connsiteX4" fmla="*/ 0 w 1624609"/>
              <a:gd name="connsiteY4" fmla="*/ 1023260 h 1819805"/>
              <a:gd name="connsiteX0" fmla="*/ 45912 w 1624609"/>
              <a:gd name="connsiteY0" fmla="*/ 1694953 h 1818133"/>
              <a:gd name="connsiteX1" fmla="*/ 1335254 w 1624609"/>
              <a:gd name="connsiteY1" fmla="*/ 1671998 h 1818133"/>
              <a:gd name="connsiteX2" fmla="*/ 1549507 w 1624609"/>
              <a:gd name="connsiteY2" fmla="*/ 233444 h 1818133"/>
              <a:gd name="connsiteX3" fmla="*/ 329031 w 1624609"/>
              <a:gd name="connsiteY3" fmla="*/ 76580 h 1818133"/>
              <a:gd name="connsiteX4" fmla="*/ 0 w 1624609"/>
              <a:gd name="connsiteY4" fmla="*/ 1021588 h 1818133"/>
              <a:gd name="connsiteX0" fmla="*/ 45912 w 1624609"/>
              <a:gd name="connsiteY0" fmla="*/ 1720116 h 1843296"/>
              <a:gd name="connsiteX1" fmla="*/ 1335254 w 1624609"/>
              <a:gd name="connsiteY1" fmla="*/ 1697161 h 1843296"/>
              <a:gd name="connsiteX2" fmla="*/ 1549507 w 1624609"/>
              <a:gd name="connsiteY2" fmla="*/ 258607 h 1843296"/>
              <a:gd name="connsiteX3" fmla="*/ 329031 w 1624609"/>
              <a:gd name="connsiteY3" fmla="*/ 101743 h 1843296"/>
              <a:gd name="connsiteX4" fmla="*/ 0 w 1624609"/>
              <a:gd name="connsiteY4" fmla="*/ 1046751 h 184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09" h="1843296">
                <a:moveTo>
                  <a:pt x="45912" y="1720116"/>
                </a:moveTo>
                <a:cubicBezTo>
                  <a:pt x="565283" y="1830431"/>
                  <a:pt x="1084655" y="1940746"/>
                  <a:pt x="1335254" y="1697161"/>
                </a:cubicBezTo>
                <a:cubicBezTo>
                  <a:pt x="1585853" y="1453576"/>
                  <a:pt x="1717211" y="524510"/>
                  <a:pt x="1549507" y="258607"/>
                </a:cubicBezTo>
                <a:cubicBezTo>
                  <a:pt x="1381803" y="-7296"/>
                  <a:pt x="564326" y="-83177"/>
                  <a:pt x="329031" y="101743"/>
                </a:cubicBezTo>
                <a:cubicBezTo>
                  <a:pt x="93736" y="286663"/>
                  <a:pt x="173124" y="739400"/>
                  <a:pt x="0" y="10467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CH" dirty="0"/>
              <a:t>updateBalance(750)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19139-F18B-429F-9267-E6DBF3E9AF10}"/>
              </a:ext>
            </a:extLst>
          </p:cNvPr>
          <p:cNvSpPr txBox="1"/>
          <p:nvPr/>
        </p:nvSpPr>
        <p:spPr>
          <a:xfrm>
            <a:off x="7155741" y="4239781"/>
            <a:ext cx="9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750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BD69B5-A767-4CB6-8F77-2921CC1A0A3A}"/>
              </a:ext>
            </a:extLst>
          </p:cNvPr>
          <p:cNvSpPr/>
          <p:nvPr/>
        </p:nvSpPr>
        <p:spPr>
          <a:xfrm>
            <a:off x="5680937" y="3011654"/>
            <a:ext cx="1678097" cy="1905319"/>
          </a:xfrm>
          <a:custGeom>
            <a:avLst/>
            <a:gdLst>
              <a:gd name="connsiteX0" fmla="*/ 0 w 1736978"/>
              <a:gd name="connsiteY0" fmla="*/ 1905319 h 1905319"/>
              <a:gd name="connsiteX1" fmla="*/ 1384991 w 1736978"/>
              <a:gd name="connsiteY1" fmla="*/ 1560984 h 1905319"/>
              <a:gd name="connsiteX2" fmla="*/ 1736978 w 1736978"/>
              <a:gd name="connsiteY2" fmla="*/ 0 h 1905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978" h="1905319">
                <a:moveTo>
                  <a:pt x="0" y="1905319"/>
                </a:moveTo>
                <a:cubicBezTo>
                  <a:pt x="547747" y="1891928"/>
                  <a:pt x="1095495" y="1878537"/>
                  <a:pt x="1384991" y="1560984"/>
                </a:cubicBezTo>
                <a:cubicBezTo>
                  <a:pt x="1674487" y="1243431"/>
                  <a:pt x="1705732" y="621715"/>
                  <a:pt x="173697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434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54260FE-1535-43F3-89FB-FFC1EF432D29}"/>
              </a:ext>
            </a:extLst>
          </p:cNvPr>
          <p:cNvSpPr/>
          <p:nvPr/>
        </p:nvSpPr>
        <p:spPr>
          <a:xfrm>
            <a:off x="7299918" y="107126"/>
            <a:ext cx="4705886" cy="3692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Schritt</a:t>
            </a:r>
            <a:r>
              <a:rPr lang="en-US" dirty="0"/>
              <a:t> 3</a:t>
            </a:r>
            <a:endParaRPr lang="en-A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D2E5A-7488-43AD-95FF-8CBDA04F9F8D}"/>
              </a:ext>
            </a:extLst>
          </p:cNvPr>
          <p:cNvSpPr/>
          <p:nvPr/>
        </p:nvSpPr>
        <p:spPr>
          <a:xfrm>
            <a:off x="2914731" y="107126"/>
            <a:ext cx="4385186" cy="36866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Schritt</a:t>
            </a:r>
            <a:r>
              <a:rPr lang="en-US" dirty="0"/>
              <a:t> 2</a:t>
            </a:r>
            <a:endParaRPr lang="en-AU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F68DFC-285E-4A2F-BA3C-C6A9779F2232}"/>
              </a:ext>
            </a:extLst>
          </p:cNvPr>
          <p:cNvSpPr/>
          <p:nvPr/>
        </p:nvSpPr>
        <p:spPr>
          <a:xfrm>
            <a:off x="332857" y="107126"/>
            <a:ext cx="2581874" cy="368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Schritt</a:t>
            </a:r>
            <a:r>
              <a:rPr lang="en-US" dirty="0"/>
              <a:t> 1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172D2A-053C-4975-A98D-16C6F11CE1D3}"/>
              </a:ext>
            </a:extLst>
          </p:cNvPr>
          <p:cNvSpPr/>
          <p:nvPr/>
        </p:nvSpPr>
        <p:spPr>
          <a:xfrm>
            <a:off x="9441140" y="2584112"/>
            <a:ext cx="1744630" cy="98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 wrapper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F5142-A0C4-43EB-89E2-E69CD030E1DA}"/>
              </a:ext>
            </a:extLst>
          </p:cNvPr>
          <p:cNvSpPr/>
          <p:nvPr/>
        </p:nvSpPr>
        <p:spPr>
          <a:xfrm>
            <a:off x="3129621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pic>
        <p:nvPicPr>
          <p:cNvPr id="2" name="Picture 48" descr="Picture2.png">
            <a:extLst>
              <a:ext uri="{FF2B5EF4-FFF2-40B4-BE49-F238E27FC236}">
                <a16:creationId xmlns:a16="http://schemas.microsoft.com/office/drawing/2014/main" id="{DEC1C707-C64F-4315-B087-EDD24286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2" y="4503133"/>
            <a:ext cx="5821363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47DE26-C5FC-4A8F-AF0A-9A19DC9697E2}"/>
              </a:ext>
            </a:extLst>
          </p:cNvPr>
          <p:cNvSpPr/>
          <p:nvPr/>
        </p:nvSpPr>
        <p:spPr>
          <a:xfrm>
            <a:off x="852530" y="105915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D2B9A-D4D0-4D4A-BF6C-158986764896}"/>
              </a:ext>
            </a:extLst>
          </p:cNvPr>
          <p:cNvSpPr/>
          <p:nvPr/>
        </p:nvSpPr>
        <p:spPr>
          <a:xfrm>
            <a:off x="841052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AC074-D094-4EE2-A677-20C0824B81B0}"/>
              </a:ext>
            </a:extLst>
          </p:cNvPr>
          <p:cNvSpPr txBox="1"/>
          <p:nvPr/>
        </p:nvSpPr>
        <p:spPr>
          <a:xfrm>
            <a:off x="1359794" y="2035408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1D1CF-B94C-43F9-9641-E0D0792844B9}"/>
              </a:ext>
            </a:extLst>
          </p:cNvPr>
          <p:cNvSpPr/>
          <p:nvPr/>
        </p:nvSpPr>
        <p:spPr>
          <a:xfrm>
            <a:off x="3223977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8E842-BDC7-4EB3-9FFE-0478002EA0E1}"/>
              </a:ext>
            </a:extLst>
          </p:cNvPr>
          <p:cNvSpPr/>
          <p:nvPr/>
        </p:nvSpPr>
        <p:spPr>
          <a:xfrm>
            <a:off x="5255550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0BF7F-F158-4BC7-B9C2-FBAE133FA4F6}"/>
              </a:ext>
            </a:extLst>
          </p:cNvPr>
          <p:cNvSpPr txBox="1"/>
          <p:nvPr/>
        </p:nvSpPr>
        <p:spPr>
          <a:xfrm>
            <a:off x="4301306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8A9C0-AC22-4B69-949D-C65872D49DE1}"/>
              </a:ext>
            </a:extLst>
          </p:cNvPr>
          <p:cNvSpPr/>
          <p:nvPr/>
        </p:nvSpPr>
        <p:spPr>
          <a:xfrm>
            <a:off x="4274524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461D87-530B-49FF-A053-E322C663EF35}"/>
              </a:ext>
            </a:extLst>
          </p:cNvPr>
          <p:cNvSpPr/>
          <p:nvPr/>
        </p:nvSpPr>
        <p:spPr>
          <a:xfrm>
            <a:off x="7509687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42894-A395-457C-A6CC-92993053FACC}"/>
              </a:ext>
            </a:extLst>
          </p:cNvPr>
          <p:cNvSpPr/>
          <p:nvPr/>
        </p:nvSpPr>
        <p:spPr>
          <a:xfrm>
            <a:off x="7604043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59FAE-2D83-4838-BEBF-FF64DA7BFCB9}"/>
              </a:ext>
            </a:extLst>
          </p:cNvPr>
          <p:cNvSpPr/>
          <p:nvPr/>
        </p:nvSpPr>
        <p:spPr>
          <a:xfrm>
            <a:off x="9635616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2F41D-1891-451D-9126-45E7315F5FD9}"/>
              </a:ext>
            </a:extLst>
          </p:cNvPr>
          <p:cNvSpPr txBox="1"/>
          <p:nvPr/>
        </p:nvSpPr>
        <p:spPr>
          <a:xfrm>
            <a:off x="8681372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E1EFC-8770-4005-B1A0-505126427997}"/>
              </a:ext>
            </a:extLst>
          </p:cNvPr>
          <p:cNvSpPr/>
          <p:nvPr/>
        </p:nvSpPr>
        <p:spPr>
          <a:xfrm>
            <a:off x="9820218" y="2963198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8C42D-C1DE-423D-8F7E-3E168906223B}"/>
              </a:ext>
            </a:extLst>
          </p:cNvPr>
          <p:cNvSpPr txBox="1"/>
          <p:nvPr/>
        </p:nvSpPr>
        <p:spPr>
          <a:xfrm>
            <a:off x="10229283" y="2020360"/>
            <a:ext cx="14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“implements”</a:t>
            </a:r>
            <a:endParaRPr lang="en-AU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0555BF-9164-4345-80E8-593D7BC1FE7D}"/>
              </a:ext>
            </a:extLst>
          </p:cNvPr>
          <p:cNvCxnSpPr>
            <a:endCxn id="4" idx="0"/>
          </p:cNvCxnSpPr>
          <p:nvPr/>
        </p:nvCxnSpPr>
        <p:spPr>
          <a:xfrm flipH="1">
            <a:off x="1348318" y="1599251"/>
            <a:ext cx="11476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6E0F03-7FB8-4617-9075-DC93A3B8276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348318" y="1599251"/>
            <a:ext cx="11478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9BDD77-57AF-49FE-833A-436E85EAC2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38508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5DDBE9-D5AD-4787-AD62-3549DC932F0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8618574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0F0BDC-3A75-4E48-B2D6-FB0F47FF30EF}"/>
              </a:ext>
            </a:extLst>
          </p:cNvPr>
          <p:cNvCxnSpPr>
            <a:stCxn id="29" idx="0"/>
            <a:endCxn id="25" idx="2"/>
          </p:cNvCxnSpPr>
          <p:nvPr/>
        </p:nvCxnSpPr>
        <p:spPr>
          <a:xfrm flipV="1">
            <a:off x="10313455" y="1721681"/>
            <a:ext cx="0" cy="86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77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1CE3BD-166E-495B-B8A4-7DE56F8A0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22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5D5DAD-F3B0-4B8B-A544-D28BD44A881D}"/>
              </a:ext>
            </a:extLst>
          </p:cNvPr>
          <p:cNvCxnSpPr/>
          <p:nvPr/>
        </p:nvCxnSpPr>
        <p:spPr>
          <a:xfrm>
            <a:off x="2032000" y="4300358"/>
            <a:ext cx="812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9B34D5-A20C-4CF7-A481-18888F941890}"/>
              </a:ext>
            </a:extLst>
          </p:cNvPr>
          <p:cNvSpPr txBox="1"/>
          <p:nvPr/>
        </p:nvSpPr>
        <p:spPr>
          <a:xfrm>
            <a:off x="1733575" y="4361573"/>
            <a:ext cx="7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18.10</a:t>
            </a:r>
            <a:endParaRPr lang="en-AU" dirty="0"/>
          </a:p>
        </p:txBody>
      </p:sp>
      <p:sp>
        <p:nvSpPr>
          <p:cNvPr id="7" name="Callout: Bent Line with Accent Bar 6">
            <a:extLst>
              <a:ext uri="{FF2B5EF4-FFF2-40B4-BE49-F238E27FC236}">
                <a16:creationId xmlns:a16="http://schemas.microsoft.com/office/drawing/2014/main" id="{80784E6F-6425-42C3-BA7F-81E9FCCF9415}"/>
              </a:ext>
            </a:extLst>
          </p:cNvPr>
          <p:cNvSpPr/>
          <p:nvPr/>
        </p:nvSpPr>
        <p:spPr>
          <a:xfrm>
            <a:off x="3513486" y="5122935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25.10 </a:t>
            </a:r>
            <a:br>
              <a:rPr lang="de-CH" sz="1200" dirty="0"/>
            </a:br>
            <a:r>
              <a:rPr lang="de-CH" sz="1200" dirty="0"/>
              <a:t>Mitteilung Gruppe und Projektidee an Dozenten</a:t>
            </a:r>
            <a:endParaRPr lang="en-AU" sz="1200" dirty="0"/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269837B0-FDC0-43B9-908A-F82FFE769564}"/>
              </a:ext>
            </a:extLst>
          </p:cNvPr>
          <p:cNvSpPr/>
          <p:nvPr/>
        </p:nvSpPr>
        <p:spPr>
          <a:xfrm>
            <a:off x="8960990" y="5138994"/>
            <a:ext cx="1549507" cy="104129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Designdokument</a:t>
            </a:r>
            <a:endParaRPr lang="en-AU" sz="1200" dirty="0"/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0C054877-8257-4908-877A-DDF25DEFAD59}"/>
              </a:ext>
            </a:extLst>
          </p:cNvPr>
          <p:cNvSpPr/>
          <p:nvPr/>
        </p:nvSpPr>
        <p:spPr>
          <a:xfrm>
            <a:off x="5769725" y="5138994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Anforderungsdokument</a:t>
            </a:r>
            <a:endParaRPr lang="en-AU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9218C5-DABD-43EB-89E5-6C90ED67C0D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359141" y="3485690"/>
            <a:ext cx="896992" cy="1239605"/>
          </a:xfrm>
          <a:prstGeom prst="rect">
            <a:avLst/>
          </a:prstGeom>
        </p:spPr>
      </p:pic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273A3B0E-3580-4492-9F08-23706A7C066F}"/>
              </a:ext>
            </a:extLst>
          </p:cNvPr>
          <p:cNvSpPr/>
          <p:nvPr/>
        </p:nvSpPr>
        <p:spPr>
          <a:xfrm>
            <a:off x="7854225" y="1683532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382"/>
              <a:gd name="adj6" fmla="val -5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Milestone 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43846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c card">
            <a:extLst>
              <a:ext uri="{FF2B5EF4-FFF2-40B4-BE49-F238E27FC236}">
                <a16:creationId xmlns:a16="http://schemas.microsoft.com/office/drawing/2014/main" id="{37FA9022-5DB5-4C01-AA8F-61F65312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2509838"/>
            <a:ext cx="32099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D2A8354-A53C-478B-A13F-0CEEEB562AB4}"/>
              </a:ext>
            </a:extLst>
          </p:cNvPr>
          <p:cNvGrpSpPr/>
          <p:nvPr/>
        </p:nvGrpSpPr>
        <p:grpSpPr>
          <a:xfrm>
            <a:off x="1952171" y="849086"/>
            <a:ext cx="8323943" cy="3947885"/>
            <a:chOff x="1952171" y="849086"/>
            <a:chExt cx="8323943" cy="52033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C3C063-0458-492E-BCAD-86233AF7A54A}"/>
                </a:ext>
              </a:extLst>
            </p:cNvPr>
            <p:cNvSpPr/>
            <p:nvPr/>
          </p:nvSpPr>
          <p:spPr>
            <a:xfrm>
              <a:off x="1952171" y="849086"/>
              <a:ext cx="8323943" cy="63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Class</a:t>
              </a:r>
              <a:endParaRPr lang="en-AU" sz="3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38BFC8-BF1C-4222-A7BE-754FD3A3ECF6}"/>
                </a:ext>
              </a:extLst>
            </p:cNvPr>
            <p:cNvSpPr/>
            <p:nvPr/>
          </p:nvSpPr>
          <p:spPr>
            <a:xfrm>
              <a:off x="1952171" y="1487713"/>
              <a:ext cx="4169227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Responsibilities</a:t>
              </a:r>
              <a:endParaRPr lang="en-AU" sz="3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559AF5-B5FC-4129-9430-5CDF8B767A21}"/>
                </a:ext>
              </a:extLst>
            </p:cNvPr>
            <p:cNvSpPr/>
            <p:nvPr/>
          </p:nvSpPr>
          <p:spPr>
            <a:xfrm>
              <a:off x="6121398" y="1487713"/>
              <a:ext cx="4143829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Collaborators</a:t>
              </a:r>
              <a:endParaRPr lang="en-A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031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B48974-B02E-44E9-8754-0CB196DB036C}"/>
              </a:ext>
            </a:extLst>
          </p:cNvPr>
          <p:cNvSpPr/>
          <p:nvPr/>
        </p:nvSpPr>
        <p:spPr>
          <a:xfrm>
            <a:off x="2336800" y="638629"/>
            <a:ext cx="7474857" cy="4666342"/>
          </a:xfrm>
          <a:custGeom>
            <a:avLst/>
            <a:gdLst>
              <a:gd name="connsiteX0" fmla="*/ 7257 w 7474857"/>
              <a:gd name="connsiteY0" fmla="*/ 0 h 4666342"/>
              <a:gd name="connsiteX1" fmla="*/ 0 w 7474857"/>
              <a:gd name="connsiteY1" fmla="*/ 4666342 h 4666342"/>
              <a:gd name="connsiteX2" fmla="*/ 7474857 w 7474857"/>
              <a:gd name="connsiteY2" fmla="*/ 4666342 h 466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4857" h="4666342">
                <a:moveTo>
                  <a:pt x="7257" y="0"/>
                </a:moveTo>
                <a:lnTo>
                  <a:pt x="0" y="4666342"/>
                </a:lnTo>
                <a:lnTo>
                  <a:pt x="7474857" y="4666342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EA0DB-0627-4F7A-9DA8-0CDB2B55CB8A}"/>
              </a:ext>
            </a:extLst>
          </p:cNvPr>
          <p:cNvSpPr txBox="1"/>
          <p:nvPr/>
        </p:nvSpPr>
        <p:spPr>
          <a:xfrm>
            <a:off x="1717710" y="694230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hoch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4F55C-B252-4455-B064-CF6ECE05446B}"/>
              </a:ext>
            </a:extLst>
          </p:cNvPr>
          <p:cNvSpPr txBox="1"/>
          <p:nvPr/>
        </p:nvSpPr>
        <p:spPr>
          <a:xfrm rot="16200000">
            <a:off x="922941" y="255602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Abstraktionsgrad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FE9D-0BB1-4829-ABB2-A46B0233B5E5}"/>
              </a:ext>
            </a:extLst>
          </p:cNvPr>
          <p:cNvSpPr txBox="1"/>
          <p:nvPr/>
        </p:nvSpPr>
        <p:spPr>
          <a:xfrm>
            <a:off x="1875135" y="4935639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tief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14BC-A74C-4CE2-80C7-8AD4A54D7B62}"/>
              </a:ext>
            </a:extLst>
          </p:cNvPr>
          <p:cNvSpPr txBox="1"/>
          <p:nvPr/>
        </p:nvSpPr>
        <p:spPr>
          <a:xfrm>
            <a:off x="5655265" y="3314869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Graphische</a:t>
            </a:r>
            <a:r>
              <a:rPr lang="en-US" dirty="0"/>
              <a:t> </a:t>
            </a:r>
            <a:r>
              <a:rPr lang="en-US" dirty="0" err="1"/>
              <a:t>Moduldarstellung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BC023-F9E4-41FB-8157-4113EF548B1A}"/>
              </a:ext>
            </a:extLst>
          </p:cNvPr>
          <p:cNvSpPr txBox="1"/>
          <p:nvPr/>
        </p:nvSpPr>
        <p:spPr>
          <a:xfrm>
            <a:off x="6505746" y="2399950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4BED3-FBE2-4920-A31F-7A53E65A7797}"/>
              </a:ext>
            </a:extLst>
          </p:cNvPr>
          <p:cNvSpPr txBox="1"/>
          <p:nvPr/>
        </p:nvSpPr>
        <p:spPr>
          <a:xfrm>
            <a:off x="3964348" y="2894429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464BD-A255-45A4-A660-62206CA4B64C}"/>
              </a:ext>
            </a:extLst>
          </p:cNvPr>
          <p:cNvSpPr txBox="1"/>
          <p:nvPr/>
        </p:nvSpPr>
        <p:spPr>
          <a:xfrm>
            <a:off x="2727288" y="4530021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und Klassen in Java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58034-858D-4A14-9A79-F485F238CB9B}"/>
              </a:ext>
            </a:extLst>
          </p:cNvPr>
          <p:cNvSpPr txBox="1"/>
          <p:nvPr/>
        </p:nvSpPr>
        <p:spPr>
          <a:xfrm>
            <a:off x="5017755" y="1488805"/>
            <a:ext cx="31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Engineering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2583D-2988-499E-9E9B-6692FE51EF91}"/>
              </a:ext>
            </a:extLst>
          </p:cNvPr>
          <p:cNvSpPr txBox="1"/>
          <p:nvPr/>
        </p:nvSpPr>
        <p:spPr>
          <a:xfrm>
            <a:off x="5183886" y="532180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Allgemeinheit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DE933-348F-4AB0-9E8F-5DFDF229C115}"/>
              </a:ext>
            </a:extLst>
          </p:cNvPr>
          <p:cNvSpPr txBox="1"/>
          <p:nvPr/>
        </p:nvSpPr>
        <p:spPr>
          <a:xfrm>
            <a:off x="2613406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Spezifisch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5C1EA-A3EE-4DA7-BFAA-43E9CEC466B0}"/>
              </a:ext>
            </a:extLst>
          </p:cNvPr>
          <p:cNvSpPr txBox="1"/>
          <p:nvPr/>
        </p:nvSpPr>
        <p:spPr>
          <a:xfrm>
            <a:off x="8789235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Allgemein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A6E61-9F51-455F-B463-D2B24E9BA01B}"/>
              </a:ext>
            </a:extLst>
          </p:cNvPr>
          <p:cNvSpPr txBox="1"/>
          <p:nvPr/>
        </p:nvSpPr>
        <p:spPr>
          <a:xfrm>
            <a:off x="7672751" y="3452465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 </a:t>
            </a:r>
            <a:r>
              <a:rPr lang="en-US" dirty="0" err="1"/>
              <a:t>Beziehungen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48995-29FD-4D56-916E-A6B3A3BAE675}"/>
              </a:ext>
            </a:extLst>
          </p:cNvPr>
          <p:cNvSpPr txBox="1"/>
          <p:nvPr/>
        </p:nvSpPr>
        <p:spPr>
          <a:xfrm>
            <a:off x="4409549" y="356631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8843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7257F1-694A-4527-B0A2-6069DE0D938D}"/>
              </a:ext>
            </a:extLst>
          </p:cNvPr>
          <p:cNvSpPr/>
          <p:nvPr/>
        </p:nvSpPr>
        <p:spPr>
          <a:xfrm>
            <a:off x="5264495" y="658062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9E2DF-D199-477A-A36E-AC04272A5B74}"/>
              </a:ext>
            </a:extLst>
          </p:cNvPr>
          <p:cNvSpPr/>
          <p:nvPr/>
        </p:nvSpPr>
        <p:spPr>
          <a:xfrm>
            <a:off x="5264495" y="2389300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L</a:t>
            </a:r>
            <a:r>
              <a:rPr lang="de-CH" dirty="0"/>
              <a:t>ösung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DF243-DA99-4868-93A2-33C9D916B8C5}"/>
              </a:ext>
            </a:extLst>
          </p:cNvPr>
          <p:cNvSpPr/>
          <p:nvPr/>
        </p:nvSpPr>
        <p:spPr>
          <a:xfrm>
            <a:off x="5264495" y="4120538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Technische Lösung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67C3E-0DB6-4823-8F15-90B55398B80E}"/>
              </a:ext>
            </a:extLst>
          </p:cNvPr>
          <p:cNvSpPr/>
          <p:nvPr/>
        </p:nvSpPr>
        <p:spPr>
          <a:xfrm>
            <a:off x="5264495" y="5851776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System / Produkt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1B72-5237-4C6B-8893-FC9C8E9861CC}"/>
              </a:ext>
            </a:extLst>
          </p:cNvPr>
          <p:cNvSpPr txBox="1"/>
          <p:nvPr/>
        </p:nvSpPr>
        <p:spPr>
          <a:xfrm>
            <a:off x="3183188" y="659976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Auftraggeber</a:t>
            </a:r>
            <a:r>
              <a:rPr lang="en-US" dirty="0"/>
              <a:t> / </a:t>
            </a:r>
            <a:r>
              <a:rPr lang="en-US" dirty="0" err="1"/>
              <a:t>Kundensicht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B37B0-D31A-41CF-89E6-41459E0C327F}"/>
              </a:ext>
            </a:extLst>
          </p:cNvPr>
          <p:cNvSpPr txBox="1"/>
          <p:nvPr/>
        </p:nvSpPr>
        <p:spPr>
          <a:xfrm>
            <a:off x="3183188" y="2296845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Auftragenehmer</a:t>
            </a:r>
            <a:r>
              <a:rPr lang="en-US" dirty="0"/>
              <a:t> / </a:t>
            </a:r>
            <a:r>
              <a:rPr lang="en-US" dirty="0" err="1"/>
              <a:t>Lieferantensicht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B2D68-9DD1-4A68-8BE4-FB391AF21468}"/>
              </a:ext>
            </a:extLst>
          </p:cNvPr>
          <p:cNvSpPr txBox="1"/>
          <p:nvPr/>
        </p:nvSpPr>
        <p:spPr>
          <a:xfrm>
            <a:off x="3183188" y="4121056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Architektensicht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4986D-5FD3-4DBC-A277-A11E1F224740}"/>
              </a:ext>
            </a:extLst>
          </p:cNvPr>
          <p:cNvSpPr txBox="1"/>
          <p:nvPr/>
        </p:nvSpPr>
        <p:spPr>
          <a:xfrm>
            <a:off x="3183188" y="5828053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Programmierersicht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32A03-A1C2-4A2F-AA6F-88D968D391A4}"/>
              </a:ext>
            </a:extLst>
          </p:cNvPr>
          <p:cNvSpPr txBox="1"/>
          <p:nvPr/>
        </p:nvSpPr>
        <p:spPr>
          <a:xfrm>
            <a:off x="8263391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4C45A-29FB-4DDA-9A66-2BA50A9CD11F}"/>
              </a:ext>
            </a:extLst>
          </p:cNvPr>
          <p:cNvSpPr txBox="1"/>
          <p:nvPr/>
        </p:nvSpPr>
        <p:spPr>
          <a:xfrm>
            <a:off x="8263391" y="2360094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65242-1C80-4A01-803C-A678A48466FA}"/>
              </a:ext>
            </a:extLst>
          </p:cNvPr>
          <p:cNvSpPr txBox="1"/>
          <p:nvPr/>
        </p:nvSpPr>
        <p:spPr>
          <a:xfrm>
            <a:off x="8220668" y="4012263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ACA54-35DA-4F5B-A275-9ECC6342CB81}"/>
              </a:ext>
            </a:extLst>
          </p:cNvPr>
          <p:cNvSpPr txBox="1"/>
          <p:nvPr/>
        </p:nvSpPr>
        <p:spPr>
          <a:xfrm>
            <a:off x="8220668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58BEA-1E63-46B5-AAA9-A313D9F3D0FE}"/>
              </a:ext>
            </a:extLst>
          </p:cNvPr>
          <p:cNvSpPr/>
          <p:nvPr/>
        </p:nvSpPr>
        <p:spPr>
          <a:xfrm>
            <a:off x="5264495" y="1771411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1022D5-7698-42BB-8716-0D7B5D295503}"/>
              </a:ext>
            </a:extLst>
          </p:cNvPr>
          <p:cNvSpPr/>
          <p:nvPr/>
        </p:nvSpPr>
        <p:spPr>
          <a:xfrm>
            <a:off x="5264495" y="3488301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Entwerfen</a:t>
            </a:r>
            <a:endParaRPr lang="en-A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D6F76C-3910-4643-80D8-BEACE9BF631A}"/>
              </a:ext>
            </a:extLst>
          </p:cNvPr>
          <p:cNvSpPr/>
          <p:nvPr/>
        </p:nvSpPr>
        <p:spPr>
          <a:xfrm>
            <a:off x="5264495" y="5219539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Implementieren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BA4D3-F924-4579-9B3C-F895DED9B3AB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6597836" y="1434728"/>
            <a:ext cx="0" cy="3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C9C56D-69BB-41CD-8977-B07D2E72E8A0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6597836" y="2081312"/>
            <a:ext cx="0" cy="3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B0B553-33E1-4539-B531-8412626EC7F8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6597836" y="3165966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79FF6C-2450-4D58-B215-34E11B34FCBB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6597836" y="3798202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DACBF-1C8A-4F65-A2F3-13F75512A65A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6597836" y="4897204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4D29D-4310-4A83-9304-B736EF7303E4}"/>
              </a:ext>
            </a:extLst>
          </p:cNvPr>
          <p:cNvCxnSpPr>
            <a:stCxn id="16" idx="2"/>
            <a:endCxn id="5" idx="0"/>
          </p:cNvCxnSpPr>
          <p:nvPr/>
        </p:nvCxnSpPr>
        <p:spPr>
          <a:xfrm>
            <a:off x="6597836" y="5529440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E032EE-9D50-40E1-9E67-0D709443CE06}"/>
              </a:ext>
            </a:extLst>
          </p:cNvPr>
          <p:cNvSpPr txBox="1"/>
          <p:nvPr/>
        </p:nvSpPr>
        <p:spPr>
          <a:xfrm>
            <a:off x="9203293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C34C6-26FC-4D71-8E81-3AA54EEAFDB7}"/>
              </a:ext>
            </a:extLst>
          </p:cNvPr>
          <p:cNvSpPr txBox="1"/>
          <p:nvPr/>
        </p:nvSpPr>
        <p:spPr>
          <a:xfrm>
            <a:off x="9203293" y="23600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21030-D702-4C19-9822-51969DED9AF5}"/>
              </a:ext>
            </a:extLst>
          </p:cNvPr>
          <p:cNvSpPr txBox="1"/>
          <p:nvPr/>
        </p:nvSpPr>
        <p:spPr>
          <a:xfrm>
            <a:off x="9203293" y="2940365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AADF36-D559-4A23-83F3-1DEB0CA35823}"/>
              </a:ext>
            </a:extLst>
          </p:cNvPr>
          <p:cNvSpPr txBox="1"/>
          <p:nvPr/>
        </p:nvSpPr>
        <p:spPr>
          <a:xfrm>
            <a:off x="9203293" y="397591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446F7-F6A9-463F-AC70-7E3FB54EFDFE}"/>
              </a:ext>
            </a:extLst>
          </p:cNvPr>
          <p:cNvSpPr txBox="1"/>
          <p:nvPr/>
        </p:nvSpPr>
        <p:spPr>
          <a:xfrm>
            <a:off x="9203293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AC3B2-D567-4D1B-BE84-D27F56977CA3}"/>
              </a:ext>
            </a:extLst>
          </p:cNvPr>
          <p:cNvSpPr txBox="1"/>
          <p:nvPr/>
        </p:nvSpPr>
        <p:spPr>
          <a:xfrm>
            <a:off x="9203293" y="4566261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86398C-4593-47AF-BEC2-A49EC2EA2E17}"/>
              </a:ext>
            </a:extLst>
          </p:cNvPr>
          <p:cNvCxnSpPr/>
          <p:nvPr/>
        </p:nvCxnSpPr>
        <p:spPr>
          <a:xfrm>
            <a:off x="8520372" y="1092561"/>
            <a:ext cx="0" cy="120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18E1D9-48F0-43A1-AF83-79FDA73C7A13}"/>
              </a:ext>
            </a:extLst>
          </p:cNvPr>
          <p:cNvCxnSpPr/>
          <p:nvPr/>
        </p:nvCxnSpPr>
        <p:spPr>
          <a:xfrm>
            <a:off x="8474460" y="3309697"/>
            <a:ext cx="0" cy="7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7BDE0F-D87B-4338-8390-D223AD30C868}"/>
              </a:ext>
            </a:extLst>
          </p:cNvPr>
          <p:cNvCxnSpPr/>
          <p:nvPr/>
        </p:nvCxnSpPr>
        <p:spPr>
          <a:xfrm>
            <a:off x="8436201" y="4935593"/>
            <a:ext cx="0" cy="9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4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634989D4-CB5C-4B46-99DB-C726095504C7}"/>
              </a:ext>
            </a:extLst>
          </p:cNvPr>
          <p:cNvSpPr/>
          <p:nvPr/>
        </p:nvSpPr>
        <p:spPr>
          <a:xfrm rot="5400000">
            <a:off x="4722232" y="-1625764"/>
            <a:ext cx="2780690" cy="9365908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72D18C5-1006-40D4-926A-E96D087986BB}"/>
              </a:ext>
            </a:extLst>
          </p:cNvPr>
          <p:cNvSpPr/>
          <p:nvPr/>
        </p:nvSpPr>
        <p:spPr>
          <a:xfrm>
            <a:off x="1427755" y="638931"/>
            <a:ext cx="9357574" cy="4690605"/>
          </a:xfrm>
          <a:custGeom>
            <a:avLst/>
            <a:gdLst>
              <a:gd name="connsiteX0" fmla="*/ 19130 w 9373557"/>
              <a:gd name="connsiteY0" fmla="*/ 0 h 4705908"/>
              <a:gd name="connsiteX1" fmla="*/ 0 w 9373557"/>
              <a:gd name="connsiteY1" fmla="*/ 4705908 h 4705908"/>
              <a:gd name="connsiteX2" fmla="*/ 9373557 w 9373557"/>
              <a:gd name="connsiteY2" fmla="*/ 4682953 h 4705908"/>
              <a:gd name="connsiteX0" fmla="*/ 1836 w 9375429"/>
              <a:gd name="connsiteY0" fmla="*/ 0 h 4690605"/>
              <a:gd name="connsiteX1" fmla="*/ 1872 w 9375429"/>
              <a:gd name="connsiteY1" fmla="*/ 4690605 h 4690605"/>
              <a:gd name="connsiteX2" fmla="*/ 9375429 w 9375429"/>
              <a:gd name="connsiteY2" fmla="*/ 4667650 h 469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5429" h="4690605">
                <a:moveTo>
                  <a:pt x="1836" y="0"/>
                </a:moveTo>
                <a:cubicBezTo>
                  <a:pt x="-4541" y="1568636"/>
                  <a:pt x="8249" y="3121969"/>
                  <a:pt x="1872" y="4690605"/>
                </a:cubicBezTo>
                <a:lnTo>
                  <a:pt x="9375429" y="4667650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2F54E-DDAC-4896-AF40-F8AA8DAE79A5}"/>
              </a:ext>
            </a:extLst>
          </p:cNvPr>
          <p:cNvSpPr txBox="1"/>
          <p:nvPr/>
        </p:nvSpPr>
        <p:spPr>
          <a:xfrm>
            <a:off x="9802062" y="5344839"/>
            <a:ext cx="10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Zeit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F6F99-3D7B-4B4E-8EDC-34A4FFD58862}"/>
              </a:ext>
            </a:extLst>
          </p:cNvPr>
          <p:cNvSpPr txBox="1"/>
          <p:nvPr/>
        </p:nvSpPr>
        <p:spPr>
          <a:xfrm>
            <a:off x="1472349" y="623628"/>
            <a:ext cx="162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</a:t>
            </a:r>
            <a:r>
              <a:rPr lang="de-CH" dirty="0"/>
              <a:t>össe des Lösungsraums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3C43A-62D5-49F6-B8D2-F4E4BCAB7754}"/>
              </a:ext>
            </a:extLst>
          </p:cNvPr>
          <p:cNvSpPr txBox="1"/>
          <p:nvPr/>
        </p:nvSpPr>
        <p:spPr>
          <a:xfrm>
            <a:off x="1790541" y="4855120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D048A-AADF-44C5-BBC5-229D4ECB31F8}"/>
              </a:ext>
            </a:extLst>
          </p:cNvPr>
          <p:cNvSpPr txBox="1"/>
          <p:nvPr/>
        </p:nvSpPr>
        <p:spPr>
          <a:xfrm>
            <a:off x="4367737" y="4273960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Fachliche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AF024-555F-4FDC-B5FF-5439A56609AA}"/>
              </a:ext>
            </a:extLst>
          </p:cNvPr>
          <p:cNvSpPr txBox="1"/>
          <p:nvPr/>
        </p:nvSpPr>
        <p:spPr>
          <a:xfrm>
            <a:off x="6616825" y="4133146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Technische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9B0D6-5E24-4DCE-B339-46DCB3A8DC87}"/>
              </a:ext>
            </a:extLst>
          </p:cNvPr>
          <p:cNvSpPr txBox="1"/>
          <p:nvPr/>
        </p:nvSpPr>
        <p:spPr>
          <a:xfrm>
            <a:off x="8411758" y="3940712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System / Produkt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6190-1981-4C49-BC52-80F4BFF3F417}"/>
              </a:ext>
            </a:extLst>
          </p:cNvPr>
          <p:cNvSpPr/>
          <p:nvPr/>
        </p:nvSpPr>
        <p:spPr>
          <a:xfrm>
            <a:off x="2466457" y="2023923"/>
            <a:ext cx="153038" cy="2123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5E297-3FC6-41A1-AD89-E119458B25F1}"/>
              </a:ext>
            </a:extLst>
          </p:cNvPr>
          <p:cNvSpPr/>
          <p:nvPr/>
        </p:nvSpPr>
        <p:spPr>
          <a:xfrm>
            <a:off x="4728793" y="2375910"/>
            <a:ext cx="153038" cy="1419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FE424-2A78-4C04-8751-9219A322A45A}"/>
              </a:ext>
            </a:extLst>
          </p:cNvPr>
          <p:cNvSpPr/>
          <p:nvPr/>
        </p:nvSpPr>
        <p:spPr>
          <a:xfrm>
            <a:off x="7017911" y="2605466"/>
            <a:ext cx="153038" cy="960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47CF47-241F-40B0-BDF6-9130CD3B2587}"/>
              </a:ext>
            </a:extLst>
          </p:cNvPr>
          <p:cNvSpPr/>
          <p:nvPr/>
        </p:nvSpPr>
        <p:spPr>
          <a:xfrm>
            <a:off x="9253465" y="2884760"/>
            <a:ext cx="153038" cy="40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095090-EFA7-4230-A662-DD902701EEF9}"/>
              </a:ext>
            </a:extLst>
          </p:cNvPr>
          <p:cNvCxnSpPr/>
          <p:nvPr/>
        </p:nvCxnSpPr>
        <p:spPr>
          <a:xfrm>
            <a:off x="2619495" y="249834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5BC494-06EB-438F-9DC0-7269B0B4AFA9}"/>
              </a:ext>
            </a:extLst>
          </p:cNvPr>
          <p:cNvCxnSpPr>
            <a:cxnSpLocks/>
          </p:cNvCxnSpPr>
          <p:nvPr/>
        </p:nvCxnSpPr>
        <p:spPr>
          <a:xfrm>
            <a:off x="4881831" y="2750215"/>
            <a:ext cx="2136080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91F662-2376-4323-B0FC-CAFAB76CACD2}"/>
              </a:ext>
            </a:extLst>
          </p:cNvPr>
          <p:cNvCxnSpPr/>
          <p:nvPr/>
        </p:nvCxnSpPr>
        <p:spPr>
          <a:xfrm>
            <a:off x="7144167" y="296383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A41D99-53D9-485F-9213-56275EC569D9}"/>
              </a:ext>
            </a:extLst>
          </p:cNvPr>
          <p:cNvCxnSpPr>
            <a:cxnSpLocks/>
          </p:cNvCxnSpPr>
          <p:nvPr/>
        </p:nvCxnSpPr>
        <p:spPr>
          <a:xfrm flipH="1">
            <a:off x="2647551" y="342836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A94410-4F70-4719-B2A2-CDE8CF20D088}"/>
              </a:ext>
            </a:extLst>
          </p:cNvPr>
          <p:cNvCxnSpPr>
            <a:cxnSpLocks/>
          </p:cNvCxnSpPr>
          <p:nvPr/>
        </p:nvCxnSpPr>
        <p:spPr>
          <a:xfrm flipH="1">
            <a:off x="4881831" y="343544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417363-6689-4A3C-8216-87EB78D045EA}"/>
              </a:ext>
            </a:extLst>
          </p:cNvPr>
          <p:cNvCxnSpPr>
            <a:cxnSpLocks/>
          </p:cNvCxnSpPr>
          <p:nvPr/>
        </p:nvCxnSpPr>
        <p:spPr>
          <a:xfrm flipH="1">
            <a:off x="7150543" y="3199414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935A0B-B783-44DE-BFE4-B2405DA8D889}"/>
              </a:ext>
            </a:extLst>
          </p:cNvPr>
          <p:cNvSpPr txBox="1"/>
          <p:nvPr/>
        </p:nvSpPr>
        <p:spPr>
          <a:xfrm>
            <a:off x="2647551" y="214661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572F46-04AA-4BD5-AD79-81E57860AF19}"/>
              </a:ext>
            </a:extLst>
          </p:cNvPr>
          <p:cNvSpPr txBox="1"/>
          <p:nvPr/>
        </p:nvSpPr>
        <p:spPr>
          <a:xfrm>
            <a:off x="4984564" y="2411883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38490B-6D4F-4167-9C63-AE7593544C24}"/>
              </a:ext>
            </a:extLst>
          </p:cNvPr>
          <p:cNvSpPr txBox="1"/>
          <p:nvPr/>
        </p:nvSpPr>
        <p:spPr>
          <a:xfrm>
            <a:off x="7225787" y="264469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DA3BB-A20F-4925-B915-993A1C43C524}"/>
              </a:ext>
            </a:extLst>
          </p:cNvPr>
          <p:cNvSpPr txBox="1"/>
          <p:nvPr/>
        </p:nvSpPr>
        <p:spPr>
          <a:xfrm>
            <a:off x="8606314" y="291523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66AFE-62E8-4408-B42C-0DE5BE40074E}"/>
              </a:ext>
            </a:extLst>
          </p:cNvPr>
          <p:cNvSpPr txBox="1"/>
          <p:nvPr/>
        </p:nvSpPr>
        <p:spPr>
          <a:xfrm>
            <a:off x="6344013" y="307733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0A69F-D3C3-4E0E-8825-18AD486DB6D2}"/>
              </a:ext>
            </a:extLst>
          </p:cNvPr>
          <p:cNvSpPr txBox="1"/>
          <p:nvPr/>
        </p:nvSpPr>
        <p:spPr>
          <a:xfrm>
            <a:off x="4122098" y="3065734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103B7-A24A-45FD-931A-BDA51C1B0402}"/>
              </a:ext>
            </a:extLst>
          </p:cNvPr>
          <p:cNvSpPr txBox="1"/>
          <p:nvPr/>
        </p:nvSpPr>
        <p:spPr>
          <a:xfrm>
            <a:off x="2793152" y="3425365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0FB4C-C963-4487-87E1-71B06B7A1F14}"/>
              </a:ext>
            </a:extLst>
          </p:cNvPr>
          <p:cNvSpPr txBox="1"/>
          <p:nvPr/>
        </p:nvSpPr>
        <p:spPr>
          <a:xfrm>
            <a:off x="5101171" y="3404444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48DE2-D704-424F-8C13-50A2CEED9FAE}"/>
              </a:ext>
            </a:extLst>
          </p:cNvPr>
          <p:cNvSpPr txBox="1"/>
          <p:nvPr/>
        </p:nvSpPr>
        <p:spPr>
          <a:xfrm>
            <a:off x="7348960" y="3163796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9623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6D9667-C072-409A-B2B8-955C8AA8C442}"/>
              </a:ext>
            </a:extLst>
          </p:cNvPr>
          <p:cNvCxnSpPr>
            <a:cxnSpLocks/>
          </p:cNvCxnSpPr>
          <p:nvPr/>
        </p:nvCxnSpPr>
        <p:spPr>
          <a:xfrm>
            <a:off x="1411772" y="1553332"/>
            <a:ext cx="0" cy="37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0F3E6D-E0EF-4BC9-848D-CF10881543B7}"/>
              </a:ext>
            </a:extLst>
          </p:cNvPr>
          <p:cNvCxnSpPr>
            <a:cxnSpLocks/>
          </p:cNvCxnSpPr>
          <p:nvPr/>
        </p:nvCxnSpPr>
        <p:spPr>
          <a:xfrm>
            <a:off x="1415598" y="5337188"/>
            <a:ext cx="791969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0620C0-61C7-4E17-8AB7-F40454F6E4A7}"/>
              </a:ext>
            </a:extLst>
          </p:cNvPr>
          <p:cNvSpPr txBox="1"/>
          <p:nvPr/>
        </p:nvSpPr>
        <p:spPr>
          <a:xfrm>
            <a:off x="218079" y="2884760"/>
            <a:ext cx="11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Detailgrad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29F2B-C0BC-4068-ABED-D179BA5ABCCE}"/>
              </a:ext>
            </a:extLst>
          </p:cNvPr>
          <p:cNvSpPr txBox="1"/>
          <p:nvPr/>
        </p:nvSpPr>
        <p:spPr>
          <a:xfrm>
            <a:off x="4027760" y="5356318"/>
            <a:ext cx="32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Abhängigkeit</a:t>
            </a:r>
            <a:r>
              <a:rPr lang="en-US" dirty="0"/>
              <a:t> der </a:t>
            </a:r>
            <a:r>
              <a:rPr lang="en-US" dirty="0" err="1"/>
              <a:t>Realisierung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EE8B4-7DF9-43DD-8BED-C8B689E5E003}"/>
              </a:ext>
            </a:extLst>
          </p:cNvPr>
          <p:cNvSpPr txBox="1"/>
          <p:nvPr/>
        </p:nvSpPr>
        <p:spPr>
          <a:xfrm>
            <a:off x="489083" y="4896437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detailiert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FF832-CC44-4152-902B-DD2B4C342CE4}"/>
              </a:ext>
            </a:extLst>
          </p:cNvPr>
          <p:cNvSpPr txBox="1"/>
          <p:nvPr/>
        </p:nvSpPr>
        <p:spPr>
          <a:xfrm>
            <a:off x="814925" y="1553332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grob</a:t>
            </a:r>
            <a:endParaRPr lang="en-AU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0383CF5-8669-4233-89CA-4D807B92E891}"/>
              </a:ext>
            </a:extLst>
          </p:cNvPr>
          <p:cNvSpPr/>
          <p:nvPr/>
        </p:nvSpPr>
        <p:spPr>
          <a:xfrm>
            <a:off x="1935288" y="1553332"/>
            <a:ext cx="3451637" cy="3624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1BDE5D2-08E7-4CC7-AD53-FC0FC37B7C21}"/>
              </a:ext>
            </a:extLst>
          </p:cNvPr>
          <p:cNvSpPr/>
          <p:nvPr/>
        </p:nvSpPr>
        <p:spPr>
          <a:xfrm>
            <a:off x="5588424" y="1553332"/>
            <a:ext cx="3451637" cy="36241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Technische Lösung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3896A9-5B62-401C-BEAD-08E8C2D9137F}"/>
              </a:ext>
            </a:extLst>
          </p:cNvPr>
          <p:cNvSpPr/>
          <p:nvPr/>
        </p:nvSpPr>
        <p:spPr>
          <a:xfrm>
            <a:off x="3581080" y="1989494"/>
            <a:ext cx="3814465" cy="2655203"/>
          </a:xfrm>
          <a:custGeom>
            <a:avLst/>
            <a:gdLst>
              <a:gd name="connsiteX0" fmla="*/ 34434 w 3783856"/>
              <a:gd name="connsiteY0" fmla="*/ 0 h 2655203"/>
              <a:gd name="connsiteX1" fmla="*/ 3757075 w 3783856"/>
              <a:gd name="connsiteY1" fmla="*/ 524154 h 2655203"/>
              <a:gd name="connsiteX2" fmla="*/ 0 w 3783856"/>
              <a:gd name="connsiteY2" fmla="*/ 791970 h 2655203"/>
              <a:gd name="connsiteX3" fmla="*/ 3760901 w 3783856"/>
              <a:gd name="connsiteY3" fmla="*/ 1285516 h 2655203"/>
              <a:gd name="connsiteX4" fmla="*/ 49737 w 3783856"/>
              <a:gd name="connsiteY4" fmla="*/ 1744629 h 2655203"/>
              <a:gd name="connsiteX5" fmla="*/ 3783856 w 3783856"/>
              <a:gd name="connsiteY5" fmla="*/ 2142527 h 2655203"/>
              <a:gd name="connsiteX6" fmla="*/ 49737 w 3783856"/>
              <a:gd name="connsiteY6" fmla="*/ 2655203 h 265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856" h="2655203">
                <a:moveTo>
                  <a:pt x="34434" y="0"/>
                </a:moveTo>
                <a:cubicBezTo>
                  <a:pt x="1898624" y="196079"/>
                  <a:pt x="3762814" y="392159"/>
                  <a:pt x="3757075" y="524154"/>
                </a:cubicBezTo>
                <a:cubicBezTo>
                  <a:pt x="3751336" y="656149"/>
                  <a:pt x="-638" y="665076"/>
                  <a:pt x="0" y="791970"/>
                </a:cubicBezTo>
                <a:cubicBezTo>
                  <a:pt x="638" y="918864"/>
                  <a:pt x="3752612" y="1126740"/>
                  <a:pt x="3760901" y="1285516"/>
                </a:cubicBezTo>
                <a:cubicBezTo>
                  <a:pt x="3769190" y="1444292"/>
                  <a:pt x="45911" y="1601794"/>
                  <a:pt x="49737" y="1744629"/>
                </a:cubicBezTo>
                <a:cubicBezTo>
                  <a:pt x="53563" y="1887464"/>
                  <a:pt x="3783856" y="1990765"/>
                  <a:pt x="3783856" y="2142527"/>
                </a:cubicBezTo>
                <a:cubicBezTo>
                  <a:pt x="3783856" y="2294289"/>
                  <a:pt x="1916796" y="2474746"/>
                  <a:pt x="49737" y="26552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262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2256971" y="261258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 </a:t>
            </a:r>
            <a:r>
              <a:rPr lang="en-US" dirty="0" err="1"/>
              <a:t>finden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D0FD4D-341F-4E1B-A88E-5155F889252E}"/>
              </a:ext>
            </a:extLst>
          </p:cNvPr>
          <p:cNvSpPr/>
          <p:nvPr/>
        </p:nvSpPr>
        <p:spPr>
          <a:xfrm>
            <a:off x="5236029" y="261258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Projektumfeld</a:t>
            </a:r>
            <a:r>
              <a:rPr lang="en-US" dirty="0"/>
              <a:t> </a:t>
            </a:r>
            <a:r>
              <a:rPr lang="en-US" dirty="0" err="1"/>
              <a:t>bestimmen</a:t>
            </a:r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3038E2-34C1-44C5-8349-985D208EB716}"/>
              </a:ext>
            </a:extLst>
          </p:cNvPr>
          <p:cNvSpPr/>
          <p:nvPr/>
        </p:nvSpPr>
        <p:spPr>
          <a:xfrm>
            <a:off x="3817256" y="3302004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86792-0297-4FE2-9FB2-74A11E710259}"/>
              </a:ext>
            </a:extLst>
          </p:cNvPr>
          <p:cNvSpPr/>
          <p:nvPr/>
        </p:nvSpPr>
        <p:spPr>
          <a:xfrm>
            <a:off x="3828735" y="5885544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58456-2DDC-40B0-939E-1B730BBBDF46}"/>
              </a:ext>
            </a:extLst>
          </p:cNvPr>
          <p:cNvSpPr/>
          <p:nvPr/>
        </p:nvSpPr>
        <p:spPr>
          <a:xfrm>
            <a:off x="711312" y="4143218"/>
            <a:ext cx="2699657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Notizen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Audioaufzeichnungen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Dokumente</a:t>
            </a:r>
            <a:r>
              <a:rPr lang="en-US" dirty="0"/>
              <a:t> (</a:t>
            </a:r>
            <a:r>
              <a:rPr lang="en-US" dirty="0" err="1"/>
              <a:t>Gesetze</a:t>
            </a:r>
            <a:r>
              <a:rPr lang="en-US" dirty="0"/>
              <a:t>, </a:t>
            </a:r>
            <a:r>
              <a:rPr lang="en-US" dirty="0" err="1"/>
              <a:t>Regelwerke</a:t>
            </a:r>
            <a:r>
              <a:rPr lang="en-US" dirty="0"/>
              <a:t>, …)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CFDBB-D9F0-4AB8-A83A-CB98C0C2EBF1}"/>
              </a:ext>
            </a:extLst>
          </p:cNvPr>
          <p:cNvSpPr/>
          <p:nvPr/>
        </p:nvSpPr>
        <p:spPr>
          <a:xfrm>
            <a:off x="6556828" y="4049485"/>
            <a:ext cx="2561770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E79AF-40B0-4ABE-A117-A20BFBC1DC34}"/>
              </a:ext>
            </a:extLst>
          </p:cNvPr>
          <p:cNvSpPr/>
          <p:nvPr/>
        </p:nvSpPr>
        <p:spPr>
          <a:xfrm>
            <a:off x="5094515" y="1335316"/>
            <a:ext cx="253274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Projektumfelds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mittels</a:t>
            </a:r>
            <a:r>
              <a:rPr lang="en-US" dirty="0"/>
              <a:t> Mind Maps)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1992086" y="1335316"/>
            <a:ext cx="253274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der Stakeholder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Analyse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Massnahmenkatalog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2830286" y="97971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4751DFA1-C77A-4C91-8818-A2759915E5B7}"/>
              </a:ext>
            </a:extLst>
          </p:cNvPr>
          <p:cNvSpPr/>
          <p:nvPr/>
        </p:nvSpPr>
        <p:spPr>
          <a:xfrm>
            <a:off x="4122057" y="2935516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11D83EA3-BEDB-4E52-B46D-BF25211D670C}"/>
              </a:ext>
            </a:extLst>
          </p:cNvPr>
          <p:cNvSpPr/>
          <p:nvPr/>
        </p:nvSpPr>
        <p:spPr>
          <a:xfrm>
            <a:off x="5348515" y="292825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920875C4-36B2-45D0-B7CD-58DA5A31362A}"/>
              </a:ext>
            </a:extLst>
          </p:cNvPr>
          <p:cNvSpPr/>
          <p:nvPr/>
        </p:nvSpPr>
        <p:spPr>
          <a:xfrm>
            <a:off x="6096000" y="96157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42FC3EF-174D-4938-9287-BF79A7AAF6CA}"/>
              </a:ext>
            </a:extLst>
          </p:cNvPr>
          <p:cNvSpPr/>
          <p:nvPr/>
        </p:nvSpPr>
        <p:spPr>
          <a:xfrm rot="11120777">
            <a:off x="6444343" y="953894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3081802" y="969251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15D341DB-5912-42CE-B3E5-686963DE1AA0}"/>
              </a:ext>
            </a:extLst>
          </p:cNvPr>
          <p:cNvSpPr/>
          <p:nvPr/>
        </p:nvSpPr>
        <p:spPr>
          <a:xfrm rot="11120777">
            <a:off x="4336775" y="2920580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54EC921-AC9B-4CB4-A705-66E7B0592DB9}"/>
              </a:ext>
            </a:extLst>
          </p:cNvPr>
          <p:cNvSpPr/>
          <p:nvPr/>
        </p:nvSpPr>
        <p:spPr>
          <a:xfrm rot="11120777">
            <a:off x="5599518" y="2927837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8F244C4-243A-4CEC-8186-BA63233F219E}"/>
              </a:ext>
            </a:extLst>
          </p:cNvPr>
          <p:cNvSpPr/>
          <p:nvPr/>
        </p:nvSpPr>
        <p:spPr>
          <a:xfrm rot="7111030">
            <a:off x="6239545" y="3473994"/>
            <a:ext cx="242682" cy="6799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8A685CBD-3572-4A37-9D48-CF95B83837BD}"/>
              </a:ext>
            </a:extLst>
          </p:cNvPr>
          <p:cNvSpPr/>
          <p:nvPr/>
        </p:nvSpPr>
        <p:spPr>
          <a:xfrm rot="17379882">
            <a:off x="6101716" y="3889475"/>
            <a:ext cx="216036" cy="64297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F89AB-446F-4D9C-A9EA-9423AC423785}"/>
              </a:ext>
            </a:extLst>
          </p:cNvPr>
          <p:cNvGrpSpPr/>
          <p:nvPr/>
        </p:nvGrpSpPr>
        <p:grpSpPr>
          <a:xfrm rot="6815594">
            <a:off x="3241844" y="3762621"/>
            <a:ext cx="747594" cy="640578"/>
            <a:chOff x="6040646" y="4186120"/>
            <a:chExt cx="812621" cy="626346"/>
          </a:xfrm>
        </p:grpSpPr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9C443384-779D-4E34-BCFC-29D3AE4CC8B3}"/>
                </a:ext>
              </a:extLst>
            </p:cNvPr>
            <p:cNvSpPr/>
            <p:nvPr/>
          </p:nvSpPr>
          <p:spPr>
            <a:xfrm rot="7111030">
              <a:off x="6391945" y="3967479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CB1860EC-9F3E-465A-88A8-236BB8E6D877}"/>
                </a:ext>
              </a:extLst>
            </p:cNvPr>
            <p:cNvSpPr/>
            <p:nvPr/>
          </p:nvSpPr>
          <p:spPr>
            <a:xfrm rot="17379882">
              <a:off x="6254116" y="4382960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317C67-CC0A-4F2A-8704-730AEA2CD23A}"/>
              </a:ext>
            </a:extLst>
          </p:cNvPr>
          <p:cNvGrpSpPr/>
          <p:nvPr/>
        </p:nvGrpSpPr>
        <p:grpSpPr>
          <a:xfrm rot="18483915">
            <a:off x="5887886" y="5414065"/>
            <a:ext cx="812621" cy="626346"/>
            <a:chOff x="5928161" y="5756791"/>
            <a:chExt cx="812621" cy="626346"/>
          </a:xfrm>
        </p:grpSpPr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76FDA824-B17E-40FC-ABE3-6690D2766D90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Curved Right 23">
              <a:extLst>
                <a:ext uri="{FF2B5EF4-FFF2-40B4-BE49-F238E27FC236}">
                  <a16:creationId xmlns:a16="http://schemas.microsoft.com/office/drawing/2014/main" id="{B4289BC8-3C50-42B5-81CF-444D6932D2A0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D9481-8266-4496-8933-0FB9EA1FC1E2}"/>
              </a:ext>
            </a:extLst>
          </p:cNvPr>
          <p:cNvGrpSpPr/>
          <p:nvPr/>
        </p:nvGrpSpPr>
        <p:grpSpPr>
          <a:xfrm rot="1007217">
            <a:off x="3213318" y="5526266"/>
            <a:ext cx="812621" cy="626346"/>
            <a:chOff x="5928161" y="5756791"/>
            <a:chExt cx="812621" cy="626346"/>
          </a:xfrm>
        </p:grpSpPr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ADDDBB83-A03D-4CA6-949E-BFD99363423D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E7391D5C-0367-4831-8C11-1291A294204E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814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4630056" y="42152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r>
              <a:rPr lang="en-US" dirty="0"/>
              <a:t> &amp;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4365171" y="1654630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5413828" y="129902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5665344" y="128856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B398C82-74A5-4D4B-93E5-9636B9F798FC}"/>
              </a:ext>
            </a:extLst>
          </p:cNvPr>
          <p:cNvSpPr/>
          <p:nvPr/>
        </p:nvSpPr>
        <p:spPr>
          <a:xfrm>
            <a:off x="4560600" y="364308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16E24DF-A54B-42D8-91C9-726FC002D671}"/>
              </a:ext>
            </a:extLst>
          </p:cNvPr>
          <p:cNvSpPr/>
          <p:nvPr/>
        </p:nvSpPr>
        <p:spPr>
          <a:xfrm>
            <a:off x="5413829" y="32650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F812D786-C1F1-4550-8BAD-6B12F3C7EB86}"/>
              </a:ext>
            </a:extLst>
          </p:cNvPr>
          <p:cNvSpPr/>
          <p:nvPr/>
        </p:nvSpPr>
        <p:spPr>
          <a:xfrm rot="11120777">
            <a:off x="5665345" y="32545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70E90B-C60A-458A-B600-2B177F1DD0E4}"/>
              </a:ext>
            </a:extLst>
          </p:cNvPr>
          <p:cNvSpPr/>
          <p:nvPr/>
        </p:nvSpPr>
        <p:spPr>
          <a:xfrm>
            <a:off x="4411672" y="4997978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(essential model)</a:t>
            </a:r>
            <a:endParaRPr lang="en-AU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656DBA-A67D-4B9E-BCDB-761F84ADCF8F}"/>
              </a:ext>
            </a:extLst>
          </p:cNvPr>
          <p:cNvGrpSpPr/>
          <p:nvPr/>
        </p:nvGrpSpPr>
        <p:grpSpPr>
          <a:xfrm>
            <a:off x="5413828" y="4459832"/>
            <a:ext cx="432944" cy="540846"/>
            <a:chOff x="5413828" y="4510125"/>
            <a:chExt cx="432944" cy="366065"/>
          </a:xfrm>
        </p:grpSpPr>
        <p:sp>
          <p:nvSpPr>
            <p:cNvPr id="33" name="Arrow: Curved Right 32">
              <a:extLst>
                <a:ext uri="{FF2B5EF4-FFF2-40B4-BE49-F238E27FC236}">
                  <a16:creationId xmlns:a16="http://schemas.microsoft.com/office/drawing/2014/main" id="{3E29740F-E7E3-4912-A160-E86BD260AC6B}"/>
                </a:ext>
              </a:extLst>
            </p:cNvPr>
            <p:cNvSpPr/>
            <p:nvPr/>
          </p:nvSpPr>
          <p:spPr>
            <a:xfrm>
              <a:off x="5413828" y="4520589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urved Right 33">
              <a:extLst>
                <a:ext uri="{FF2B5EF4-FFF2-40B4-BE49-F238E27FC236}">
                  <a16:creationId xmlns:a16="http://schemas.microsoft.com/office/drawing/2014/main" id="{6B9A27CF-D70E-453F-B0FC-D769B0DF059B}"/>
                </a:ext>
              </a:extLst>
            </p:cNvPr>
            <p:cNvSpPr/>
            <p:nvPr/>
          </p:nvSpPr>
          <p:spPr>
            <a:xfrm rot="11120777">
              <a:off x="5665344" y="4510125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8EFAF4A-7A89-4911-87D4-2857089F6753}"/>
              </a:ext>
            </a:extLst>
          </p:cNvPr>
          <p:cNvSpPr/>
          <p:nvPr/>
        </p:nvSpPr>
        <p:spPr>
          <a:xfrm>
            <a:off x="1267928" y="361786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 &amp; </a:t>
            </a:r>
            <a:r>
              <a:rPr lang="en-US" dirty="0" err="1"/>
              <a:t>managen</a:t>
            </a:r>
            <a:endParaRPr lang="en-AU" dirty="0"/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9713B8B7-6A3F-4361-9954-633BF886EDA4}"/>
              </a:ext>
            </a:extLst>
          </p:cNvPr>
          <p:cNvSpPr/>
          <p:nvPr/>
        </p:nvSpPr>
        <p:spPr>
          <a:xfrm rot="18588510">
            <a:off x="3424098" y="4424986"/>
            <a:ext cx="566061" cy="12771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Arrow: Curved Right 41">
            <a:extLst>
              <a:ext uri="{FF2B5EF4-FFF2-40B4-BE49-F238E27FC236}">
                <a16:creationId xmlns:a16="http://schemas.microsoft.com/office/drawing/2014/main" id="{56808965-E62F-4227-8447-39AC77CBA83A}"/>
              </a:ext>
            </a:extLst>
          </p:cNvPr>
          <p:cNvSpPr/>
          <p:nvPr/>
        </p:nvSpPr>
        <p:spPr>
          <a:xfrm rot="7947300">
            <a:off x="3820637" y="3618556"/>
            <a:ext cx="551037" cy="135630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6B48F6F-432F-4F42-9084-B71835CAB711}"/>
              </a:ext>
            </a:extLst>
          </p:cNvPr>
          <p:cNvSpPr/>
          <p:nvPr/>
        </p:nvSpPr>
        <p:spPr>
          <a:xfrm>
            <a:off x="7980510" y="5345236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64102F-2E73-4BC5-8077-786217891475}"/>
              </a:ext>
            </a:extLst>
          </p:cNvPr>
          <p:cNvGrpSpPr/>
          <p:nvPr/>
        </p:nvGrpSpPr>
        <p:grpSpPr>
          <a:xfrm rot="16028030">
            <a:off x="7229357" y="5357316"/>
            <a:ext cx="622239" cy="795282"/>
            <a:chOff x="7433155" y="5634983"/>
            <a:chExt cx="432944" cy="366065"/>
          </a:xfrm>
        </p:grpSpPr>
        <p:sp>
          <p:nvSpPr>
            <p:cNvPr id="45" name="Arrow: Curved Right 44">
              <a:extLst>
                <a:ext uri="{FF2B5EF4-FFF2-40B4-BE49-F238E27FC236}">
                  <a16:creationId xmlns:a16="http://schemas.microsoft.com/office/drawing/2014/main" id="{1E866D79-FE73-4A94-8000-07C0C8F8E36D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6" name="Arrow: Curved Right 45">
              <a:extLst>
                <a:ext uri="{FF2B5EF4-FFF2-40B4-BE49-F238E27FC236}">
                  <a16:creationId xmlns:a16="http://schemas.microsoft.com/office/drawing/2014/main" id="{63776C40-6B2D-4555-807A-81E285438A56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BAB5A9-0DC7-42C2-BA7F-6DC61A09EEFD}"/>
              </a:ext>
            </a:extLst>
          </p:cNvPr>
          <p:cNvSpPr/>
          <p:nvPr/>
        </p:nvSpPr>
        <p:spPr>
          <a:xfrm>
            <a:off x="7953178" y="2057751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B92097-61C4-47DD-8B01-30A2D9E9D067}"/>
              </a:ext>
            </a:extLst>
          </p:cNvPr>
          <p:cNvGrpSpPr/>
          <p:nvPr/>
        </p:nvGrpSpPr>
        <p:grpSpPr>
          <a:xfrm rot="16028030">
            <a:off x="7202025" y="2069831"/>
            <a:ext cx="622239" cy="795282"/>
            <a:chOff x="7433155" y="5634983"/>
            <a:chExt cx="432944" cy="366065"/>
          </a:xfrm>
        </p:grpSpPr>
        <p:sp>
          <p:nvSpPr>
            <p:cNvPr id="50" name="Arrow: Curved Right 49">
              <a:extLst>
                <a:ext uri="{FF2B5EF4-FFF2-40B4-BE49-F238E27FC236}">
                  <a16:creationId xmlns:a16="http://schemas.microsoft.com/office/drawing/2014/main" id="{26011A46-F4B3-462B-89FA-0F6638CE9818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1" name="Arrow: Curved Right 50">
              <a:extLst>
                <a:ext uri="{FF2B5EF4-FFF2-40B4-BE49-F238E27FC236}">
                  <a16:creationId xmlns:a16="http://schemas.microsoft.com/office/drawing/2014/main" id="{0B5DF76C-CD5F-46F9-9C23-938DE3C89C45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DCBD9BB-6D52-480C-9865-8837336861A5}"/>
              </a:ext>
            </a:extLst>
          </p:cNvPr>
          <p:cNvSpPr txBox="1"/>
          <p:nvPr/>
        </p:nvSpPr>
        <p:spPr>
          <a:xfrm>
            <a:off x="1426027" y="5243372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C52FFE-B329-4DB8-8782-7F67268092B7}"/>
              </a:ext>
            </a:extLst>
          </p:cNvPr>
          <p:cNvSpPr txBox="1"/>
          <p:nvPr/>
        </p:nvSpPr>
        <p:spPr>
          <a:xfrm>
            <a:off x="1426026" y="2249828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 &amp; Auftragnehmersicht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678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0563" y="1434444"/>
            <a:ext cx="7958544" cy="2142657"/>
          </a:xfrm>
          <a:prstGeom prst="rect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smtClean="0"/>
              <a:t>Theorie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0563" y="3577101"/>
            <a:ext cx="7958544" cy="2142657"/>
          </a:xfrm>
          <a:prstGeom prst="rect">
            <a:avLst/>
          </a:prstGeom>
          <a:solidFill>
            <a:srgbClr val="1E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Praxis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59236" y="1895233"/>
            <a:ext cx="2929202" cy="1277052"/>
            <a:chOff x="2221665" y="2516456"/>
            <a:chExt cx="1608835" cy="1698970"/>
          </a:xfrm>
        </p:grpSpPr>
        <p:sp>
          <p:nvSpPr>
            <p:cNvPr id="14" name="Rounded Rectangle 1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 txBox="1"/>
            <p:nvPr/>
          </p:nvSpPr>
          <p:spPr>
            <a:xfrm>
              <a:off x="2268786" y="2563577"/>
              <a:ext cx="1514593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/>
                <a:t>Produkt</a:t>
              </a:r>
              <a:endParaRPr lang="en-US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Spezifikation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Anforderungsanalyse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Systemspezifikation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Verifikation</a:t>
              </a:r>
              <a:r>
                <a:rPr lang="en-US" sz="1000" kern="1200" dirty="0"/>
                <a:t> / </a:t>
              </a:r>
              <a:r>
                <a:rPr lang="en-US" sz="1000" kern="1200" dirty="0" err="1"/>
                <a:t>Testen</a:t>
              </a:r>
              <a:endParaRPr lang="en-US" sz="10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66268" y="1895233"/>
            <a:ext cx="1680587" cy="1277613"/>
            <a:chOff x="2138702" y="4668260"/>
            <a:chExt cx="1680587" cy="577869"/>
          </a:xfrm>
        </p:grpSpPr>
        <p:sp>
          <p:nvSpPr>
            <p:cNvPr id="21" name="Rounded Rectangle 20"/>
            <p:cNvSpPr/>
            <p:nvPr/>
          </p:nvSpPr>
          <p:spPr>
            <a:xfrm>
              <a:off x="2138702" y="4668260"/>
              <a:ext cx="1680587" cy="577869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4"/>
            <p:cNvSpPr txBox="1"/>
            <p:nvPr/>
          </p:nvSpPr>
          <p:spPr>
            <a:xfrm>
              <a:off x="2155627" y="4685185"/>
              <a:ext cx="1646737" cy="5440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5240" rIns="22860" bIns="1524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/>
                <a:t>Prozess</a:t>
              </a:r>
              <a:endParaRPr lang="en-US" sz="12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Software </a:t>
              </a:r>
              <a:r>
                <a:rPr lang="en-US" sz="900" kern="1200" dirty="0" err="1"/>
                <a:t>Prozesse</a:t>
              </a:r>
              <a:endParaRPr lang="en-US" sz="9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Agile </a:t>
              </a:r>
              <a:r>
                <a:rPr lang="en-US" sz="900" kern="1200" dirty="0" err="1"/>
                <a:t>Softwareentwicklung</a:t>
              </a:r>
              <a:endParaRPr lang="en-US" sz="9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70085" y="1895233"/>
            <a:ext cx="1835903" cy="1277052"/>
            <a:chOff x="2221665" y="2516456"/>
            <a:chExt cx="1624629" cy="1698970"/>
          </a:xfrm>
        </p:grpSpPr>
        <p:sp>
          <p:nvSpPr>
            <p:cNvPr id="24" name="Rounded Rectangle 2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Software &amp; </a:t>
              </a:r>
              <a:br>
                <a:rPr lang="en-CH" sz="1400" kern="1200" dirty="0" smtClean="0"/>
              </a:br>
              <a:r>
                <a:rPr lang="en-CH" sz="1400" kern="1200" dirty="0" smtClean="0"/>
                <a:t>Software- 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Eigenschaften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Qualitätsmerkmale</a:t>
              </a:r>
              <a:endParaRPr lang="en-US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Prinzipien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56194" y="4081622"/>
            <a:ext cx="1633010" cy="1277052"/>
            <a:chOff x="2221665" y="2516456"/>
            <a:chExt cx="1608835" cy="1698970"/>
          </a:xfrm>
        </p:grpSpPr>
        <p:sp>
          <p:nvSpPr>
            <p:cNvPr id="27" name="Rounded Rectangle 26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2268785" y="2563577"/>
              <a:ext cx="1479140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dirty="0" smtClean="0"/>
                <a:t>Werkzeuge</a:t>
              </a:r>
              <a:endParaRPr lang="en-CH" sz="14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Git / Github (Versionskontrolle)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Gradle (Buildsystem)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Intellij Idea (IDE)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Travis (Continuous Integration)</a:t>
              </a:r>
              <a:endParaRPr lang="en-US" sz="1000" kern="1200" dirty="0" smtClean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0434" y="4081622"/>
            <a:ext cx="1664591" cy="1277052"/>
            <a:chOff x="2221665" y="2516456"/>
            <a:chExt cx="1624629" cy="1698970"/>
          </a:xfrm>
        </p:grpSpPr>
        <p:sp>
          <p:nvSpPr>
            <p:cNvPr id="30" name="Rounded Rectangle 29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Re-engineering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Code verstehen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Design verstehen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Lokale Änderungen in Projekt vornehmen</a:t>
              </a:r>
              <a:endParaRPr lang="en-US" sz="1000" kern="1200" dirty="0" smtClean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 smtClean="0"/>
                <a:t> 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5274" y="4081622"/>
            <a:ext cx="3145483" cy="1277052"/>
            <a:chOff x="2221665" y="2516456"/>
            <a:chExt cx="1624629" cy="1698970"/>
          </a:xfrm>
        </p:grpSpPr>
        <p:sp>
          <p:nvSpPr>
            <p:cNvPr id="33" name="Rounded Rectangle 32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Eigene Erweiterung entwickeln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Anforderungsanalyse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Prototyping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Implementation 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Tests</a:t>
              </a:r>
              <a:endParaRPr lang="en-US" sz="1000" kern="1200" dirty="0" smtClean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 smtClean="0"/>
                <a:t> 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870563" y="5922405"/>
            <a:ext cx="795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6820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 smtClean="0"/>
              <a:t>Woche 1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048251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 smtClean="0"/>
              <a:t>Woche 14</a:t>
            </a:r>
            <a:endParaRPr lang="en-US" sz="1050" dirty="0"/>
          </a:p>
        </p:txBody>
      </p:sp>
      <p:sp>
        <p:nvSpPr>
          <p:cNvPr id="41" name="Up-Down Arrow 40"/>
          <p:cNvSpPr/>
          <p:nvPr/>
        </p:nvSpPr>
        <p:spPr>
          <a:xfrm>
            <a:off x="5407881" y="3172285"/>
            <a:ext cx="501603" cy="897339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/>
          <p:cNvSpPr/>
          <p:nvPr/>
        </p:nvSpPr>
        <p:spPr>
          <a:xfrm>
            <a:off x="7355759" y="3164848"/>
            <a:ext cx="501603" cy="910775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C7A0E-F015-417A-AD3E-092AC912B5DD}"/>
              </a:ext>
            </a:extLst>
          </p:cNvPr>
          <p:cNvSpPr/>
          <p:nvPr/>
        </p:nvSpPr>
        <p:spPr>
          <a:xfrm>
            <a:off x="2913741" y="1513115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291BB0-EE31-4798-AD46-2E732A0BCAEC}"/>
              </a:ext>
            </a:extLst>
          </p:cNvPr>
          <p:cNvSpPr/>
          <p:nvPr/>
        </p:nvSpPr>
        <p:spPr>
          <a:xfrm>
            <a:off x="2735941" y="508002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01407-6C7D-4B3F-81B9-77E8694C3C07}"/>
              </a:ext>
            </a:extLst>
          </p:cNvPr>
          <p:cNvSpPr/>
          <p:nvPr/>
        </p:nvSpPr>
        <p:spPr>
          <a:xfrm>
            <a:off x="2735941" y="2391229"/>
            <a:ext cx="2532742" cy="2006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BB3B1-3EC9-47D4-869C-8E53222FA1C8}"/>
              </a:ext>
            </a:extLst>
          </p:cNvPr>
          <p:cNvSpPr/>
          <p:nvPr/>
        </p:nvSpPr>
        <p:spPr>
          <a:xfrm>
            <a:off x="2913741" y="4945744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9195F-7C23-4228-BA41-4300F4854421}"/>
              </a:ext>
            </a:extLst>
          </p:cNvPr>
          <p:cNvSpPr/>
          <p:nvPr/>
        </p:nvSpPr>
        <p:spPr>
          <a:xfrm>
            <a:off x="2735941" y="5918201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481053-23F0-46AA-A50D-7BD8809A8B83}"/>
              </a:ext>
            </a:extLst>
          </p:cNvPr>
          <p:cNvSpPr/>
          <p:nvPr/>
        </p:nvSpPr>
        <p:spPr>
          <a:xfrm>
            <a:off x="6672948" y="149618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Definieren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E412D-A0B9-4FA9-BF17-AE8098911507}"/>
              </a:ext>
            </a:extLst>
          </p:cNvPr>
          <p:cNvSpPr/>
          <p:nvPr/>
        </p:nvSpPr>
        <p:spPr>
          <a:xfrm>
            <a:off x="6495148" y="508002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15A5E-E6E4-4F16-B8E1-14AEA206150F}"/>
              </a:ext>
            </a:extLst>
          </p:cNvPr>
          <p:cNvSpPr/>
          <p:nvPr/>
        </p:nvSpPr>
        <p:spPr>
          <a:xfrm>
            <a:off x="6495148" y="2357363"/>
            <a:ext cx="2532742" cy="48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Lastenheft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31B350-FF79-469B-BB4B-D13F721A8E5B}"/>
              </a:ext>
            </a:extLst>
          </p:cNvPr>
          <p:cNvSpPr/>
          <p:nvPr/>
        </p:nvSpPr>
        <p:spPr>
          <a:xfrm>
            <a:off x="6672948" y="505702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DA68-E156-41BB-ADA8-599A4B3E8B6A}"/>
              </a:ext>
            </a:extLst>
          </p:cNvPr>
          <p:cNvSpPr/>
          <p:nvPr/>
        </p:nvSpPr>
        <p:spPr>
          <a:xfrm>
            <a:off x="6495148" y="5918201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723007-0196-42BE-8EBA-2A2AC21BC238}"/>
              </a:ext>
            </a:extLst>
          </p:cNvPr>
          <p:cNvSpPr/>
          <p:nvPr/>
        </p:nvSpPr>
        <p:spPr>
          <a:xfrm>
            <a:off x="6672948" y="327660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6F89B-597E-4A2E-A591-A338307EB47A}"/>
              </a:ext>
            </a:extLst>
          </p:cNvPr>
          <p:cNvSpPr/>
          <p:nvPr/>
        </p:nvSpPr>
        <p:spPr>
          <a:xfrm>
            <a:off x="6495148" y="4137783"/>
            <a:ext cx="2532742" cy="48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Pflichtenheft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469E2D-17FE-486E-AA6D-479FCD4D7E25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4002312" y="1059543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4D9DA4-5F46-483A-84C9-4A9339C7711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4002312" y="1937657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30B0B-408D-4513-8A32-B8F2846A0C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002312" y="4397829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9E035F-AA95-4252-BE20-4AD8427E74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02312" y="5370286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4A3845-0A18-45B4-9373-BE6E61A0C107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7761519" y="105954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703B28-CDEC-4C61-AB26-FCEB8D0A090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761519" y="192072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72B947-D05A-41DE-B3B0-67FA6C22A30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761519" y="283996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D3DE6-C8F9-43B4-92CF-9AF651C9DF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7761519" y="370114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0B3AA-10AA-4DED-AAAD-0D655DB23EE1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761519" y="462038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96BD53-FFF3-4CAA-B3D2-6C89413F2FC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761519" y="5481564"/>
            <a:ext cx="1" cy="43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ED3EA8-1BE2-44A8-B907-CFD3E75CE6B9}"/>
              </a:ext>
            </a:extLst>
          </p:cNvPr>
          <p:cNvSpPr txBox="1"/>
          <p:nvPr/>
        </p:nvSpPr>
        <p:spPr>
          <a:xfrm>
            <a:off x="79829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7648F-34E2-4E64-A545-7A6964DCC34B}"/>
              </a:ext>
            </a:extLst>
          </p:cNvPr>
          <p:cNvSpPr txBox="1"/>
          <p:nvPr/>
        </p:nvSpPr>
        <p:spPr>
          <a:xfrm>
            <a:off x="119741" y="2391229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3F54D-851F-4CA5-8C51-67572C8D1427}"/>
              </a:ext>
            </a:extLst>
          </p:cNvPr>
          <p:cNvSpPr txBox="1"/>
          <p:nvPr/>
        </p:nvSpPr>
        <p:spPr>
          <a:xfrm>
            <a:off x="119741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82A4D5-F3E0-4F07-B539-895067F3628F}"/>
              </a:ext>
            </a:extLst>
          </p:cNvPr>
          <p:cNvSpPr txBox="1"/>
          <p:nvPr/>
        </p:nvSpPr>
        <p:spPr>
          <a:xfrm>
            <a:off x="9561284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26825-CDB2-4527-B5C1-9E41D7EA5B9E}"/>
              </a:ext>
            </a:extLst>
          </p:cNvPr>
          <p:cNvSpPr txBox="1"/>
          <p:nvPr/>
        </p:nvSpPr>
        <p:spPr>
          <a:xfrm>
            <a:off x="9561284" y="4074663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78CE52-DAF6-4DB3-BC62-1A3E0E3194EA}"/>
              </a:ext>
            </a:extLst>
          </p:cNvPr>
          <p:cNvSpPr txBox="1"/>
          <p:nvPr/>
        </p:nvSpPr>
        <p:spPr>
          <a:xfrm>
            <a:off x="9561284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9B7DDC-6A18-491F-9E6E-B2ADC11425EE}"/>
              </a:ext>
            </a:extLst>
          </p:cNvPr>
          <p:cNvSpPr txBox="1"/>
          <p:nvPr/>
        </p:nvSpPr>
        <p:spPr>
          <a:xfrm>
            <a:off x="9561284" y="2470631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2651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8D65E31-0E5C-4508-8D5B-BDB97F286B98}"/>
              </a:ext>
            </a:extLst>
          </p:cNvPr>
          <p:cNvSpPr/>
          <p:nvPr/>
        </p:nvSpPr>
        <p:spPr>
          <a:xfrm>
            <a:off x="2881086" y="1364346"/>
            <a:ext cx="6966857" cy="4093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A836EE-7E6D-4DF9-9063-72254D938FBE}"/>
              </a:ext>
            </a:extLst>
          </p:cNvPr>
          <p:cNvSpPr/>
          <p:nvPr/>
        </p:nvSpPr>
        <p:spPr>
          <a:xfrm>
            <a:off x="3679371" y="1661884"/>
            <a:ext cx="5450114" cy="34036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6FA457-C9A0-446F-BB7B-9A9A4E0A891F}"/>
              </a:ext>
            </a:extLst>
          </p:cNvPr>
          <p:cNvSpPr/>
          <p:nvPr/>
        </p:nvSpPr>
        <p:spPr>
          <a:xfrm>
            <a:off x="3780971" y="1807027"/>
            <a:ext cx="5246914" cy="31133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C9C312-221F-454F-B140-918B193A4DE2}"/>
              </a:ext>
            </a:extLst>
          </p:cNvPr>
          <p:cNvSpPr/>
          <p:nvPr/>
        </p:nvSpPr>
        <p:spPr>
          <a:xfrm>
            <a:off x="4361543" y="2206174"/>
            <a:ext cx="4085770" cy="23150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64733-C431-4BC2-8BEB-29093DB5F9FF}"/>
              </a:ext>
            </a:extLst>
          </p:cNvPr>
          <p:cNvSpPr/>
          <p:nvPr/>
        </p:nvSpPr>
        <p:spPr>
          <a:xfrm>
            <a:off x="4448629" y="2307771"/>
            <a:ext cx="3933371" cy="2111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System</a:t>
            </a:r>
            <a:endParaRPr lang="en-AU" dirty="0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285C2565-AD9B-487D-BAD8-206AA3843C38}"/>
              </a:ext>
            </a:extLst>
          </p:cNvPr>
          <p:cNvSpPr/>
          <p:nvPr/>
        </p:nvSpPr>
        <p:spPr>
          <a:xfrm>
            <a:off x="9027885" y="841829"/>
            <a:ext cx="1524000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Systemgrenze</a:t>
            </a:r>
            <a:endParaRPr lang="en-AU" dirty="0"/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1FCF113F-295F-4BC6-B51C-05A513C0515A}"/>
              </a:ext>
            </a:extLst>
          </p:cNvPr>
          <p:cNvSpPr/>
          <p:nvPr/>
        </p:nvSpPr>
        <p:spPr>
          <a:xfrm>
            <a:off x="9927770" y="1582054"/>
            <a:ext cx="194491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6232"/>
              <a:gd name="adj6" fmla="val -83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Systemabgrenzung</a:t>
            </a:r>
            <a:endParaRPr lang="en-AU" dirty="0"/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DEC6E3F3-1506-490B-8D58-04F3E8D489D3}"/>
              </a:ext>
            </a:extLst>
          </p:cNvPr>
          <p:cNvSpPr/>
          <p:nvPr/>
        </p:nvSpPr>
        <p:spPr>
          <a:xfrm flipH="1">
            <a:off x="341087" y="805546"/>
            <a:ext cx="222068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Revelanter</a:t>
            </a:r>
            <a:r>
              <a:rPr lang="en-US" dirty="0"/>
              <a:t> </a:t>
            </a:r>
            <a:r>
              <a:rPr lang="en-US" dirty="0" err="1"/>
              <a:t>Kontext</a:t>
            </a:r>
            <a:endParaRPr lang="en-AU" dirty="0"/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69EA46F5-03BF-4C01-BE2F-6A8EF9D1FD9C}"/>
              </a:ext>
            </a:extLst>
          </p:cNvPr>
          <p:cNvSpPr/>
          <p:nvPr/>
        </p:nvSpPr>
        <p:spPr>
          <a:xfrm flipH="1">
            <a:off x="587827" y="3204027"/>
            <a:ext cx="2452913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Indifferente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884D5BC7-55DD-4666-915E-308AA3FA432C}"/>
              </a:ext>
            </a:extLst>
          </p:cNvPr>
          <p:cNvSpPr/>
          <p:nvPr/>
        </p:nvSpPr>
        <p:spPr>
          <a:xfrm>
            <a:off x="8382000" y="5827490"/>
            <a:ext cx="1524000" cy="6168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9895"/>
              <a:gd name="adj6" fmla="val -118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Irrelevante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3017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315B1-5AB0-41CF-93AF-ECF6206CE34C}"/>
              </a:ext>
            </a:extLst>
          </p:cNvPr>
          <p:cNvSpPr/>
          <p:nvPr/>
        </p:nvSpPr>
        <p:spPr>
          <a:xfrm>
            <a:off x="220948" y="2219046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 System</a:t>
            </a:r>
            <a:endParaRPr lang="en-AU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2B2E3-41D4-4E4E-8808-F432FFCEA88D}"/>
              </a:ext>
            </a:extLst>
          </p:cNvPr>
          <p:cNvSpPr/>
          <p:nvPr/>
        </p:nvSpPr>
        <p:spPr>
          <a:xfrm>
            <a:off x="220948" y="3075419"/>
            <a:ext cx="1602751" cy="5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Die </a:t>
            </a:r>
            <a:r>
              <a:rPr lang="en-US" sz="1600" dirty="0" err="1"/>
              <a:t>Komponente</a:t>
            </a:r>
            <a:r>
              <a:rPr lang="en-US" sz="1600" dirty="0"/>
              <a:t> &lt;Name&gt; </a:t>
            </a:r>
            <a:endParaRPr lang="en-AU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53F61-1FCB-4719-BAED-99844EDB92AB}"/>
              </a:ext>
            </a:extLst>
          </p:cNvPr>
          <p:cNvSpPr/>
          <p:nvPr/>
        </p:nvSpPr>
        <p:spPr>
          <a:xfrm>
            <a:off x="2370489" y="1751643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8D129-15C5-433D-9870-3F56BEC8EE61}"/>
              </a:ext>
            </a:extLst>
          </p:cNvPr>
          <p:cNvSpPr/>
          <p:nvPr/>
        </p:nvSpPr>
        <p:spPr>
          <a:xfrm>
            <a:off x="2370489" y="2693145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8722D-9764-4933-864E-0DB6810D1580}"/>
              </a:ext>
            </a:extLst>
          </p:cNvPr>
          <p:cNvSpPr/>
          <p:nvPr/>
        </p:nvSpPr>
        <p:spPr>
          <a:xfrm>
            <a:off x="2370489" y="3632731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sollte</a:t>
            </a:r>
            <a:r>
              <a:rPr lang="en-US" sz="1600" dirty="0"/>
              <a:t> in </a:t>
            </a:r>
            <a:r>
              <a:rPr lang="en-US" sz="1600" dirty="0" err="1"/>
              <a:t>Zukunft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F3D44-5E14-466F-B846-3C2053C4B8D8}"/>
              </a:ext>
            </a:extLst>
          </p:cNvPr>
          <p:cNvSpPr/>
          <p:nvPr/>
        </p:nvSpPr>
        <p:spPr>
          <a:xfrm>
            <a:off x="4565941" y="1533564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4F29-20B4-4C86-A3BB-578909176B8F}"/>
              </a:ext>
            </a:extLst>
          </p:cNvPr>
          <p:cNvSpPr/>
          <p:nvPr/>
        </p:nvSpPr>
        <p:spPr>
          <a:xfrm>
            <a:off x="4603244" y="2519699"/>
            <a:ext cx="1602751" cy="78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Wem</a:t>
            </a:r>
            <a:r>
              <a:rPr lang="en-US" sz="1600" dirty="0"/>
              <a:t>?&gt; die M</a:t>
            </a:r>
            <a:r>
              <a:rPr lang="de-CH" sz="1600" dirty="0"/>
              <a:t>öglichkeit bieten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49867-3B9D-4B76-BB8F-213BA7362C2D}"/>
              </a:ext>
            </a:extLst>
          </p:cNvPr>
          <p:cNvSpPr/>
          <p:nvPr/>
        </p:nvSpPr>
        <p:spPr>
          <a:xfrm>
            <a:off x="4565940" y="3850808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fähig</a:t>
            </a:r>
            <a:r>
              <a:rPr lang="en-US" sz="1600" dirty="0"/>
              <a:t> sein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422C4-C422-4419-B1C9-8038BA97D1C1}"/>
              </a:ext>
            </a:extLst>
          </p:cNvPr>
          <p:cNvSpPr/>
          <p:nvPr/>
        </p:nvSpPr>
        <p:spPr>
          <a:xfrm>
            <a:off x="6843649" y="2655203"/>
            <a:ext cx="1602751" cy="5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Objekt</a:t>
            </a:r>
            <a:r>
              <a:rPr lang="en-US" sz="1600" dirty="0"/>
              <a:t> und &lt;Erg</a:t>
            </a:r>
            <a:r>
              <a:rPr lang="de-CH" sz="1600" dirty="0"/>
              <a:t>änzung</a:t>
            </a:r>
            <a:r>
              <a:rPr lang="en-US" sz="1600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7421E-737D-4DE7-9B1C-68FF74E7A420}"/>
              </a:ext>
            </a:extLst>
          </p:cNvPr>
          <p:cNvSpPr/>
          <p:nvPr/>
        </p:nvSpPr>
        <p:spPr>
          <a:xfrm>
            <a:off x="10403052" y="2693145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Prozesswort</a:t>
            </a:r>
            <a:r>
              <a:rPr lang="en-US" sz="1600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B5B66-F760-47C9-9756-E72E0764E375}"/>
              </a:ext>
            </a:extLst>
          </p:cNvPr>
          <p:cNvSpPr/>
          <p:nvPr/>
        </p:nvSpPr>
        <p:spPr>
          <a:xfrm>
            <a:off x="8521008" y="3673861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Qualit</a:t>
            </a:r>
            <a:r>
              <a:rPr lang="de-CH" sz="1600" dirty="0"/>
              <a:t>ät&gt;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703EF-AE0B-4278-B02E-4D0E17E7B2BE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23699" y="2437125"/>
            <a:ext cx="546790" cy="1413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33708-AFBF-45F2-B075-DBD11EA5FAE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823699" y="1969722"/>
            <a:ext cx="546790" cy="137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E058E3-17E9-4081-B6A1-5C01D30620AB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890982" y="1969722"/>
            <a:ext cx="674958" cy="2099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715D77-0198-4568-A6E1-0B99469325EB}"/>
              </a:ext>
            </a:extLst>
          </p:cNvPr>
          <p:cNvCxnSpPr>
            <a:cxnSpLocks/>
          </p:cNvCxnSpPr>
          <p:nvPr/>
        </p:nvCxnSpPr>
        <p:spPr>
          <a:xfrm flipV="1">
            <a:off x="3890982" y="1751640"/>
            <a:ext cx="674959" cy="2099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FFA4EE-73A7-426E-97D7-DF98FA9564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6271" y="2911224"/>
            <a:ext cx="354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C9C166-EA26-4442-AB5B-A15C65E3A7BE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90982" y="2911220"/>
            <a:ext cx="712262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94E94-1BBB-46CE-97EE-6B37947A464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168692" y="1751643"/>
            <a:ext cx="674957" cy="116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1D408B-096B-45D1-8A40-7B75D060306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205995" y="2911220"/>
            <a:ext cx="637654" cy="2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1C43F3-D43B-4359-BFC0-A20EB7A8E72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68691" y="2913613"/>
            <a:ext cx="674958" cy="115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BBAC43-C264-435E-BB68-DE2C074C200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446400" y="2911224"/>
            <a:ext cx="1956652" cy="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7E9441-A7F5-4B19-B8C2-EEBFDEFFEB23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46400" y="2913613"/>
            <a:ext cx="875984" cy="760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999DC7-5106-4490-BDDD-1D5396A28495}"/>
              </a:ext>
            </a:extLst>
          </p:cNvPr>
          <p:cNvCxnSpPr>
            <a:stCxn id="12" idx="0"/>
            <a:endCxn id="11" idx="1"/>
          </p:cNvCxnSpPr>
          <p:nvPr/>
        </p:nvCxnSpPr>
        <p:spPr>
          <a:xfrm flipV="1">
            <a:off x="9322384" y="2911224"/>
            <a:ext cx="1080668" cy="76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88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1353457" y="14296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F916-AAD5-44A8-9695-815AD55B87DF}"/>
              </a:ext>
            </a:extLst>
          </p:cNvPr>
          <p:cNvSpPr txBox="1"/>
          <p:nvPr/>
        </p:nvSpPr>
        <p:spPr>
          <a:xfrm>
            <a:off x="2532742" y="159657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Funktion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092B2-0B42-4964-93E7-17534360328F}"/>
              </a:ext>
            </a:extLst>
          </p:cNvPr>
          <p:cNvCxnSpPr>
            <a:cxnSpLocks/>
          </p:cNvCxnSpPr>
          <p:nvPr/>
        </p:nvCxnSpPr>
        <p:spPr>
          <a:xfrm>
            <a:off x="1219200" y="3224272"/>
            <a:ext cx="1113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3447F-41C0-41A4-8C60-B1F2CECA6568}"/>
              </a:ext>
            </a:extLst>
          </p:cNvPr>
          <p:cNvSpPr txBox="1"/>
          <p:nvPr/>
        </p:nvSpPr>
        <p:spPr>
          <a:xfrm>
            <a:off x="2532742" y="293188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Datenfluss</a:t>
            </a:r>
            <a:endParaRPr lang="en-A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D87AB-9B12-431F-9BC7-BADBB4F07283}"/>
              </a:ext>
            </a:extLst>
          </p:cNvPr>
          <p:cNvSpPr txBox="1"/>
          <p:nvPr/>
        </p:nvSpPr>
        <p:spPr>
          <a:xfrm>
            <a:off x="2532742" y="3860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Datenspeicher</a:t>
            </a:r>
            <a:endParaRPr lang="en-AU" sz="3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8F2818-80A6-401C-A49C-F0D9DB9154A4}"/>
              </a:ext>
            </a:extLst>
          </p:cNvPr>
          <p:cNvGrpSpPr/>
          <p:nvPr/>
        </p:nvGrpSpPr>
        <p:grpSpPr>
          <a:xfrm>
            <a:off x="1219201" y="3996107"/>
            <a:ext cx="1113971" cy="406400"/>
            <a:chOff x="1219201" y="3911600"/>
            <a:chExt cx="1113971" cy="406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C10223-A10F-4458-9367-C685E63D03CD}"/>
                </a:ext>
              </a:extLst>
            </p:cNvPr>
            <p:cNvCxnSpPr/>
            <p:nvPr/>
          </p:nvCxnSpPr>
          <p:spPr>
            <a:xfrm>
              <a:off x="1219201" y="39116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E68D08-400D-4296-8414-AA998256902E}"/>
                </a:ext>
              </a:extLst>
            </p:cNvPr>
            <p:cNvCxnSpPr/>
            <p:nvPr/>
          </p:nvCxnSpPr>
          <p:spPr>
            <a:xfrm>
              <a:off x="1219201" y="43180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6408056" y="1523999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E9FAA-5B9E-4615-B2CC-6DEE5C1D18D6}"/>
              </a:ext>
            </a:extLst>
          </p:cNvPr>
          <p:cNvSpPr txBox="1"/>
          <p:nvPr/>
        </p:nvSpPr>
        <p:spPr>
          <a:xfrm>
            <a:off x="8352971" y="1640113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</a:t>
            </a:r>
            <a:endParaRPr lang="en-AU" sz="32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6408057" y="32242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E1DF1-84E7-4BC7-B6B8-0E8167C2AB65}"/>
              </a:ext>
            </a:extLst>
          </p:cNvPr>
          <p:cNvSpPr txBox="1"/>
          <p:nvPr/>
        </p:nvSpPr>
        <p:spPr>
          <a:xfrm>
            <a:off x="8352971" y="3516660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68806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3345535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4789713" y="624113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4802946" y="55610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7D9ABE-2D8B-4A97-B204-1425955AC70C}"/>
              </a:ext>
            </a:extLst>
          </p:cNvPr>
          <p:cNvSpPr/>
          <p:nvPr/>
        </p:nvSpPr>
        <p:spPr>
          <a:xfrm>
            <a:off x="5148940" y="2338901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en-AU" sz="3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2A803-556F-4800-AF0C-4261C3A1029D}"/>
              </a:ext>
            </a:extLst>
          </p:cNvPr>
          <p:cNvSpPr/>
          <p:nvPr/>
        </p:nvSpPr>
        <p:spPr>
          <a:xfrm>
            <a:off x="7318829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EB0BF2-4DCD-4D08-A423-19ACE2A762DA}"/>
              </a:ext>
            </a:extLst>
          </p:cNvPr>
          <p:cNvSpPr/>
          <p:nvPr/>
        </p:nvSpPr>
        <p:spPr>
          <a:xfrm>
            <a:off x="5148940" y="388572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*</a:t>
            </a:r>
            <a:endParaRPr lang="en-AU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567D97-A43F-4BE4-9D1D-20F036E629E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5580742" y="1485528"/>
            <a:ext cx="2180773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2B16F-11F3-44A2-8055-4AC54F62056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580742" y="1485528"/>
            <a:ext cx="10884" cy="85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E605EF-0409-46CE-AF60-1309EA2B5C66}"/>
              </a:ext>
            </a:extLst>
          </p:cNvPr>
          <p:cNvCxnSpPr>
            <a:stCxn id="14" idx="2"/>
            <a:endCxn id="2" idx="0"/>
          </p:cNvCxnSpPr>
          <p:nvPr/>
        </p:nvCxnSpPr>
        <p:spPr>
          <a:xfrm flipH="1">
            <a:off x="3788221" y="1485528"/>
            <a:ext cx="1792521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B8D078-E21D-45C3-A477-FE347D217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6034311" y="2781587"/>
            <a:ext cx="1284518" cy="20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D8ADD0-474E-452D-BD14-1E2FF61C986C}"/>
              </a:ext>
            </a:extLst>
          </p:cNvPr>
          <p:cNvCxnSpPr>
            <a:endCxn id="19" idx="2"/>
          </p:cNvCxnSpPr>
          <p:nvPr/>
        </p:nvCxnSpPr>
        <p:spPr>
          <a:xfrm>
            <a:off x="3788220" y="3513507"/>
            <a:ext cx="1360720" cy="8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577B18-8646-4511-A994-F29C3DDE4C62}"/>
              </a:ext>
            </a:extLst>
          </p:cNvPr>
          <p:cNvCxnSpPr>
            <a:cxnSpLocks/>
            <a:stCxn id="18" idx="4"/>
            <a:endCxn id="19" idx="6"/>
          </p:cNvCxnSpPr>
          <p:nvPr/>
        </p:nvCxnSpPr>
        <p:spPr>
          <a:xfrm flipH="1">
            <a:off x="6034311" y="3429000"/>
            <a:ext cx="1727204" cy="89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A73A69-7F1E-4261-9688-AEEB11DD51D2}"/>
              </a:ext>
            </a:extLst>
          </p:cNvPr>
          <p:cNvCxnSpPr>
            <a:stCxn id="19" idx="4"/>
            <a:endCxn id="23" idx="2"/>
          </p:cNvCxnSpPr>
          <p:nvPr/>
        </p:nvCxnSpPr>
        <p:spPr>
          <a:xfrm flipH="1">
            <a:off x="5591625" y="4771094"/>
            <a:ext cx="1" cy="85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9298A3-7058-46EA-923B-DA8DEBEBC7ED}"/>
              </a:ext>
            </a:extLst>
          </p:cNvPr>
          <p:cNvSpPr/>
          <p:nvPr/>
        </p:nvSpPr>
        <p:spPr>
          <a:xfrm>
            <a:off x="4078514" y="1473200"/>
            <a:ext cx="1509486" cy="1139371"/>
          </a:xfrm>
          <a:custGeom>
            <a:avLst/>
            <a:gdLst>
              <a:gd name="connsiteX0" fmla="*/ 1509486 w 1509486"/>
              <a:gd name="connsiteY0" fmla="*/ 0 h 1139371"/>
              <a:gd name="connsiteX1" fmla="*/ 732972 w 1509486"/>
              <a:gd name="connsiteY1" fmla="*/ 892629 h 1139371"/>
              <a:gd name="connsiteX2" fmla="*/ 0 w 1509486"/>
              <a:gd name="connsiteY2" fmla="*/ 1139371 h 113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1139371">
                <a:moveTo>
                  <a:pt x="1509486" y="0"/>
                </a:moveTo>
                <a:cubicBezTo>
                  <a:pt x="1247019" y="351367"/>
                  <a:pt x="984553" y="702734"/>
                  <a:pt x="732972" y="892629"/>
                </a:cubicBezTo>
                <a:cubicBezTo>
                  <a:pt x="481391" y="1082524"/>
                  <a:pt x="240695" y="1110947"/>
                  <a:pt x="0" y="11393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E072CC-8D8F-413F-B971-B921A35882C0}"/>
              </a:ext>
            </a:extLst>
          </p:cNvPr>
          <p:cNvSpPr/>
          <p:nvPr/>
        </p:nvSpPr>
        <p:spPr>
          <a:xfrm>
            <a:off x="4994995" y="1502229"/>
            <a:ext cx="563977" cy="1161142"/>
          </a:xfrm>
          <a:custGeom>
            <a:avLst/>
            <a:gdLst>
              <a:gd name="connsiteX0" fmla="*/ 665933 w 665933"/>
              <a:gd name="connsiteY0" fmla="*/ 0 h 1335314"/>
              <a:gd name="connsiteX1" fmla="*/ 12790 w 665933"/>
              <a:gd name="connsiteY1" fmla="*/ 827314 h 1335314"/>
              <a:gd name="connsiteX2" fmla="*/ 295819 w 665933"/>
              <a:gd name="connsiteY2" fmla="*/ 1335314 h 1335314"/>
              <a:gd name="connsiteX0" fmla="*/ 695560 w 695560"/>
              <a:gd name="connsiteY0" fmla="*/ 0 h 1335314"/>
              <a:gd name="connsiteX1" fmla="*/ 14279 w 695560"/>
              <a:gd name="connsiteY1" fmla="*/ 827314 h 1335314"/>
              <a:gd name="connsiteX2" fmla="*/ 297308 w 695560"/>
              <a:gd name="connsiteY2" fmla="*/ 1335314 h 1335314"/>
              <a:gd name="connsiteX0" fmla="*/ 728889 w 728889"/>
              <a:gd name="connsiteY0" fmla="*/ 0 h 1161142"/>
              <a:gd name="connsiteX1" fmla="*/ 47608 w 728889"/>
              <a:gd name="connsiteY1" fmla="*/ 827314 h 1161142"/>
              <a:gd name="connsiteX2" fmla="*/ 171190 w 728889"/>
              <a:gd name="connsiteY2" fmla="*/ 1161142 h 11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889" h="1161142">
                <a:moveTo>
                  <a:pt x="728889" y="0"/>
                </a:moveTo>
                <a:cubicBezTo>
                  <a:pt x="433160" y="302381"/>
                  <a:pt x="140558" y="633790"/>
                  <a:pt x="47608" y="827314"/>
                </a:cubicBezTo>
                <a:cubicBezTo>
                  <a:pt x="-45342" y="1020838"/>
                  <a:pt x="-1168" y="1018418"/>
                  <a:pt x="171190" y="116114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90549C-C9F8-4CC2-89E9-E686B88FAADF}"/>
              </a:ext>
            </a:extLst>
          </p:cNvPr>
          <p:cNvSpPr txBox="1"/>
          <p:nvPr/>
        </p:nvSpPr>
        <p:spPr>
          <a:xfrm>
            <a:off x="6712857" y="1603829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endParaRPr lang="en-AU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8389E-2488-42E0-BF7E-05484C671FD8}"/>
              </a:ext>
            </a:extLst>
          </p:cNvPr>
          <p:cNvSpPr txBox="1"/>
          <p:nvPr/>
        </p:nvSpPr>
        <p:spPr>
          <a:xfrm>
            <a:off x="5609770" y="1743547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AU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EC1F32-6573-46FD-A3EE-BCBBD0B83A01}"/>
              </a:ext>
            </a:extLst>
          </p:cNvPr>
          <p:cNvSpPr txBox="1"/>
          <p:nvPr/>
        </p:nvSpPr>
        <p:spPr>
          <a:xfrm>
            <a:off x="4611915" y="2350162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endParaRPr lang="en-AU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BDF543-49CD-4696-9390-BB3D26EEF259}"/>
              </a:ext>
            </a:extLst>
          </p:cNvPr>
          <p:cNvSpPr txBox="1"/>
          <p:nvPr/>
        </p:nvSpPr>
        <p:spPr>
          <a:xfrm>
            <a:off x="4215120" y="1627798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356727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86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DE901-9F7D-4F79-965A-1AAEB5E929E9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18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D168FBAA-7998-40AD-9DE3-93D73005743E}"/>
              </a:ext>
            </a:extLst>
          </p:cNvPr>
          <p:cNvSpPr/>
          <p:nvPr/>
        </p:nvSpPr>
        <p:spPr>
          <a:xfrm>
            <a:off x="1674506" y="3604488"/>
            <a:ext cx="3730171" cy="2491512"/>
          </a:xfrm>
          <a:prstGeom prst="trapezoid">
            <a:avLst>
              <a:gd name="adj" fmla="val 2910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5CADAE-AC97-4E19-8080-7F5606AD5EF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14A5ABB-24DF-4904-8687-8668DA4AE36B}"/>
              </a:ext>
            </a:extLst>
          </p:cNvPr>
          <p:cNvSpPr/>
          <p:nvPr/>
        </p:nvSpPr>
        <p:spPr>
          <a:xfrm>
            <a:off x="2266002" y="4999406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A21</a:t>
            </a:r>
            <a:endParaRPr lang="en-AU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1CB340-C9E1-4DD0-B14E-E800C8B13E19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2671515" y="4339771"/>
            <a:ext cx="0" cy="6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5EF6AEA-E403-40A4-8DEA-BB78373720FC}"/>
              </a:ext>
            </a:extLst>
          </p:cNvPr>
          <p:cNvSpPr/>
          <p:nvPr/>
        </p:nvSpPr>
        <p:spPr>
          <a:xfrm>
            <a:off x="3739241" y="5000769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A22</a:t>
            </a:r>
            <a:endParaRPr lang="en-AU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362774-CCF3-4E3D-9D87-A07D69952C6A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4550267" y="5404098"/>
            <a:ext cx="790990" cy="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7E2C31-4E16-413C-85CF-B8DA84C1A065}"/>
              </a:ext>
            </a:extLst>
          </p:cNvPr>
          <p:cNvCxnSpPr>
            <a:stCxn id="75" idx="6"/>
            <a:endCxn id="79" idx="2"/>
          </p:cNvCxnSpPr>
          <p:nvPr/>
        </p:nvCxnSpPr>
        <p:spPr>
          <a:xfrm>
            <a:off x="3077028" y="5404919"/>
            <a:ext cx="662213" cy="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28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63814"/>
            <a:ext cx="1226457" cy="461665"/>
            <a:chOff x="1219201" y="3940842"/>
            <a:chExt cx="1226457" cy="4616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1001486" y="166935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1001486" y="2844229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A6E4A3-EB33-4CFD-BCDF-D6C39CD8CCA5}"/>
              </a:ext>
            </a:extLst>
          </p:cNvPr>
          <p:cNvGrpSpPr/>
          <p:nvPr/>
        </p:nvGrpSpPr>
        <p:grpSpPr>
          <a:xfrm>
            <a:off x="870857" y="3918603"/>
            <a:ext cx="1981198" cy="461665"/>
            <a:chOff x="1219201" y="3955673"/>
            <a:chExt cx="1383562" cy="4616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CBC59-05FA-4559-80D9-FE3427F1BE0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946615-07FE-4E84-BF77-00B5C192A56F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94163A-C273-41DA-A83E-17DBB5D0FF17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BD7A44-5BC2-4AB2-AD9C-792C67E5C174}"/>
                </a:ext>
              </a:extLst>
            </p:cNvPr>
            <p:cNvSpPr txBox="1"/>
            <p:nvPr/>
          </p:nvSpPr>
          <p:spPr>
            <a:xfrm>
              <a:off x="1237343" y="3955673"/>
              <a:ext cx="1365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Fachgebiete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4931228" y="1605146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ausgeben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Suchen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Fachgebiet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7250E2-A879-4261-8428-520532F7694A}"/>
              </a:ext>
            </a:extLst>
          </p:cNvPr>
          <p:cNvGrpSpPr/>
          <p:nvPr/>
        </p:nvGrpSpPr>
        <p:grpSpPr>
          <a:xfrm>
            <a:off x="9717313" y="4615045"/>
            <a:ext cx="1577357" cy="1028985"/>
            <a:chOff x="9717314" y="2124030"/>
            <a:chExt cx="1577357" cy="1028985"/>
          </a:xfrm>
        </p:grpSpPr>
        <p:sp>
          <p:nvSpPr>
            <p:cNvPr id="28" name="Flowchart: Document 27">
              <a:extLst>
                <a:ext uri="{FF2B5EF4-FFF2-40B4-BE49-F238E27FC236}">
                  <a16:creationId xmlns:a16="http://schemas.microsoft.com/office/drawing/2014/main" id="{BBB0BE5B-712D-4A7C-A1AC-8CC7A20C7FEE}"/>
                </a:ext>
              </a:extLst>
            </p:cNvPr>
            <p:cNvSpPr/>
            <p:nvPr/>
          </p:nvSpPr>
          <p:spPr>
            <a:xfrm flipV="1">
              <a:off x="9717314" y="212403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6AC60A-9B8A-4E04-9E6E-126DA14D022B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Anzeige</a:t>
              </a:r>
              <a:r>
                <a:rPr lang="en-US" dirty="0"/>
                <a:t> der </a:t>
              </a:r>
              <a:r>
                <a:rPr lang="en-US" dirty="0" err="1"/>
                <a:t>Titel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Fachgebiet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E8AFC-43E3-4D59-97E0-882D983EB2D4}"/>
              </a:ext>
            </a:extLst>
          </p:cNvPr>
          <p:cNvSpPr/>
          <p:nvPr/>
        </p:nvSpPr>
        <p:spPr>
          <a:xfrm>
            <a:off x="6712856" y="361785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Ausleihe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05B31C-592E-42B7-9E6C-CBB4F78EB9B2}"/>
              </a:ext>
            </a:extLst>
          </p:cNvPr>
          <p:cNvSpPr/>
          <p:nvPr/>
        </p:nvSpPr>
        <p:spPr>
          <a:xfrm>
            <a:off x="1451429" y="400755"/>
            <a:ext cx="3926114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0B8F61-4888-4D8D-9184-1D8332B846DF}"/>
              </a:ext>
            </a:extLst>
          </p:cNvPr>
          <p:cNvSpPr/>
          <p:nvPr/>
        </p:nvSpPr>
        <p:spPr>
          <a:xfrm>
            <a:off x="1637979" y="1219773"/>
            <a:ext cx="3293248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A0EBBBA-3794-467D-A954-1FE86F84108E}"/>
              </a:ext>
            </a:extLst>
          </p:cNvPr>
          <p:cNvSpPr/>
          <p:nvPr/>
        </p:nvSpPr>
        <p:spPr>
          <a:xfrm>
            <a:off x="1705429" y="2557215"/>
            <a:ext cx="3200400" cy="788328"/>
          </a:xfrm>
          <a:custGeom>
            <a:avLst/>
            <a:gdLst>
              <a:gd name="connsiteX0" fmla="*/ 0 w 3200400"/>
              <a:gd name="connsiteY0" fmla="*/ 309356 h 788328"/>
              <a:gd name="connsiteX1" fmla="*/ 907142 w 3200400"/>
              <a:gd name="connsiteY1" fmla="*/ 19071 h 788328"/>
              <a:gd name="connsiteX2" fmla="*/ 1712685 w 3200400"/>
              <a:gd name="connsiteY2" fmla="*/ 788328 h 788328"/>
              <a:gd name="connsiteX3" fmla="*/ 3200400 w 3200400"/>
              <a:gd name="connsiteY3" fmla="*/ 19071 h 78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788328">
                <a:moveTo>
                  <a:pt x="0" y="309356"/>
                </a:moveTo>
                <a:cubicBezTo>
                  <a:pt x="310847" y="124299"/>
                  <a:pt x="621695" y="-60758"/>
                  <a:pt x="907142" y="19071"/>
                </a:cubicBezTo>
                <a:cubicBezTo>
                  <a:pt x="1192589" y="98900"/>
                  <a:pt x="1330475" y="788328"/>
                  <a:pt x="1712685" y="788328"/>
                </a:cubicBezTo>
                <a:cubicBezTo>
                  <a:pt x="2094895" y="788328"/>
                  <a:pt x="2647647" y="403699"/>
                  <a:pt x="3200400" y="190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2C5DB9E-EA39-4EDF-80F2-850A3C77CE45}"/>
              </a:ext>
            </a:extLst>
          </p:cNvPr>
          <p:cNvSpPr/>
          <p:nvPr/>
        </p:nvSpPr>
        <p:spPr>
          <a:xfrm>
            <a:off x="1553029" y="4376057"/>
            <a:ext cx="3352800" cy="656856"/>
          </a:xfrm>
          <a:custGeom>
            <a:avLst/>
            <a:gdLst>
              <a:gd name="connsiteX0" fmla="*/ 0 w 3352800"/>
              <a:gd name="connsiteY0" fmla="*/ 0 h 656856"/>
              <a:gd name="connsiteX1" fmla="*/ 1596571 w 3352800"/>
              <a:gd name="connsiteY1" fmla="*/ 653143 h 656856"/>
              <a:gd name="connsiteX2" fmla="*/ 3352800 w 3352800"/>
              <a:gd name="connsiteY2" fmla="*/ 217714 h 6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0" h="656856">
                <a:moveTo>
                  <a:pt x="0" y="0"/>
                </a:moveTo>
                <a:cubicBezTo>
                  <a:pt x="518885" y="308428"/>
                  <a:pt x="1037771" y="616857"/>
                  <a:pt x="1596571" y="653143"/>
                </a:cubicBezTo>
                <a:cubicBezTo>
                  <a:pt x="2155371" y="689429"/>
                  <a:pt x="2754085" y="453571"/>
                  <a:pt x="3352800" y="2177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stCxn id="23" idx="6"/>
            <a:endCxn id="28" idx="1"/>
          </p:cNvCxnSpPr>
          <p:nvPr/>
        </p:nvCxnSpPr>
        <p:spPr>
          <a:xfrm>
            <a:off x="6712856" y="4615046"/>
            <a:ext cx="3004457" cy="51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4B5CB09-AE15-403D-8408-56398A5F61A5}"/>
              </a:ext>
            </a:extLst>
          </p:cNvPr>
          <p:cNvSpPr/>
          <p:nvPr/>
        </p:nvSpPr>
        <p:spPr>
          <a:xfrm>
            <a:off x="6502400" y="2351314"/>
            <a:ext cx="3127829" cy="1059543"/>
          </a:xfrm>
          <a:custGeom>
            <a:avLst/>
            <a:gdLst>
              <a:gd name="connsiteX0" fmla="*/ 0 w 3127829"/>
              <a:gd name="connsiteY0" fmla="*/ 0 h 1059543"/>
              <a:gd name="connsiteX1" fmla="*/ 2032000 w 3127829"/>
              <a:gd name="connsiteY1" fmla="*/ 181429 h 1059543"/>
              <a:gd name="connsiteX2" fmla="*/ 3127829 w 3127829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829" h="1059543">
                <a:moveTo>
                  <a:pt x="0" y="0"/>
                </a:moveTo>
                <a:cubicBezTo>
                  <a:pt x="755347" y="2419"/>
                  <a:pt x="1510695" y="4838"/>
                  <a:pt x="2032000" y="181429"/>
                </a:cubicBezTo>
                <a:cubicBezTo>
                  <a:pt x="2553305" y="358020"/>
                  <a:pt x="2840567" y="708781"/>
                  <a:pt x="3127829" y="10595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6487886" y="2383475"/>
            <a:ext cx="3229428" cy="1168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9EA8E3E-E99E-4123-B130-38FD265AFE7B}"/>
              </a:ext>
            </a:extLst>
          </p:cNvPr>
          <p:cNvSpPr/>
          <p:nvPr/>
        </p:nvSpPr>
        <p:spPr>
          <a:xfrm>
            <a:off x="6364514" y="1233714"/>
            <a:ext cx="1103086" cy="667657"/>
          </a:xfrm>
          <a:custGeom>
            <a:avLst/>
            <a:gdLst>
              <a:gd name="connsiteX0" fmla="*/ 1103086 w 1103086"/>
              <a:gd name="connsiteY0" fmla="*/ 0 h 667657"/>
              <a:gd name="connsiteX1" fmla="*/ 754743 w 1103086"/>
              <a:gd name="connsiteY1" fmla="*/ 370115 h 667657"/>
              <a:gd name="connsiteX2" fmla="*/ 0 w 1103086"/>
              <a:gd name="connsiteY2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667657">
                <a:moveTo>
                  <a:pt x="1103086" y="0"/>
                </a:moveTo>
                <a:cubicBezTo>
                  <a:pt x="1020838" y="129419"/>
                  <a:pt x="938591" y="258839"/>
                  <a:pt x="754743" y="370115"/>
                </a:cubicBezTo>
                <a:cubicBezTo>
                  <a:pt x="570895" y="481391"/>
                  <a:pt x="285447" y="574524"/>
                  <a:pt x="0" y="66765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E97BDA-C94B-477F-9326-299EBDFC9FBB}"/>
              </a:ext>
            </a:extLst>
          </p:cNvPr>
          <p:cNvSpPr txBox="1"/>
          <p:nvPr/>
        </p:nvSpPr>
        <p:spPr>
          <a:xfrm>
            <a:off x="2385789" y="24060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950287-55B6-4378-8AA2-A488D88C06F0}"/>
              </a:ext>
            </a:extLst>
          </p:cNvPr>
          <p:cNvSpPr txBox="1"/>
          <p:nvPr/>
        </p:nvSpPr>
        <p:spPr>
          <a:xfrm>
            <a:off x="2434772" y="830224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179A48-CBA0-42ED-BE71-47B0EF5FDC19}"/>
              </a:ext>
            </a:extLst>
          </p:cNvPr>
          <p:cNvSpPr txBox="1"/>
          <p:nvPr/>
        </p:nvSpPr>
        <p:spPr>
          <a:xfrm>
            <a:off x="2911611" y="2600132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B9C76-5723-4C56-BE45-DD9C84541F19}"/>
              </a:ext>
            </a:extLst>
          </p:cNvPr>
          <p:cNvSpPr txBox="1"/>
          <p:nvPr/>
        </p:nvSpPr>
        <p:spPr>
          <a:xfrm>
            <a:off x="2911611" y="4564934"/>
            <a:ext cx="135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3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6973770" y="503291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37DEE-2164-46BC-A800-A379A0749FC0}"/>
              </a:ext>
            </a:extLst>
          </p:cNvPr>
          <p:cNvSpPr txBox="1"/>
          <p:nvPr/>
        </p:nvSpPr>
        <p:spPr>
          <a:xfrm>
            <a:off x="7585365" y="2586272"/>
            <a:ext cx="20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/</a:t>
            </a:r>
            <a:br>
              <a:rPr lang="en-US" dirty="0"/>
            </a:br>
            <a:r>
              <a:rPr lang="en-US" dirty="0"/>
              <a:t>Name des </a:t>
            </a:r>
            <a:r>
              <a:rPr lang="en-US" dirty="0" err="1"/>
              <a:t>Benutzers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21123E-63D0-4E9F-AB6B-ACB8323F7902}"/>
              </a:ext>
            </a:extLst>
          </p:cNvPr>
          <p:cNvSpPr txBox="1"/>
          <p:nvPr/>
        </p:nvSpPr>
        <p:spPr>
          <a:xfrm>
            <a:off x="7235367" y="1492547"/>
            <a:ext cx="192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/Autor, Name des </a:t>
            </a:r>
            <a:r>
              <a:rPr lang="en-US" dirty="0" err="1"/>
              <a:t>Benutzers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2452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56557"/>
            <a:ext cx="1268969" cy="468922"/>
            <a:chOff x="1219201" y="3933585"/>
            <a:chExt cx="1268969" cy="4689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92341" y="393358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926939" y="194044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948710" y="3138862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Title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6170387" y="876300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Hole Buch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Finde</a:t>
            </a:r>
            <a:r>
              <a:rPr lang="en-US" dirty="0"/>
              <a:t> Buch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Buchanfrage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cxnSpLocks/>
            <a:stCxn id="23" idx="6"/>
            <a:endCxn id="34" idx="2"/>
          </p:cNvCxnSpPr>
          <p:nvPr/>
        </p:nvCxnSpPr>
        <p:spPr>
          <a:xfrm flipV="1">
            <a:off x="6712856" y="3874125"/>
            <a:ext cx="3052335" cy="7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7727045" y="1654629"/>
            <a:ext cx="1990269" cy="8457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83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 und Autor;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7348793" y="4446032"/>
            <a:ext cx="150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; Name des </a:t>
            </a:r>
            <a:r>
              <a:rPr lang="en-US" dirty="0" err="1"/>
              <a:t>Benutzers</a:t>
            </a:r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97AE6D-351F-44B0-8E50-EFF0F89A2A94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V="1">
            <a:off x="5822042" y="2432958"/>
            <a:ext cx="1126674" cy="129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EB5B17-91AF-4830-997F-2D7D0BE12504}"/>
              </a:ext>
            </a:extLst>
          </p:cNvPr>
          <p:cNvSpPr txBox="1"/>
          <p:nvPr/>
        </p:nvSpPr>
        <p:spPr>
          <a:xfrm>
            <a:off x="4758929" y="303828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Regal#, Buch#</a:t>
            </a:r>
            <a:endParaRPr lang="en-AU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B729AC8-6C39-4B6F-8A9B-B2EB25708716}"/>
              </a:ext>
            </a:extLst>
          </p:cNvPr>
          <p:cNvSpPr/>
          <p:nvPr/>
        </p:nvSpPr>
        <p:spPr>
          <a:xfrm>
            <a:off x="1538514" y="493793"/>
            <a:ext cx="4782457" cy="703636"/>
          </a:xfrm>
          <a:custGeom>
            <a:avLst/>
            <a:gdLst>
              <a:gd name="connsiteX0" fmla="*/ 0 w 4782457"/>
              <a:gd name="connsiteY0" fmla="*/ 406093 h 703636"/>
              <a:gd name="connsiteX1" fmla="*/ 1973943 w 4782457"/>
              <a:gd name="connsiteY1" fmla="*/ 6950 h 703636"/>
              <a:gd name="connsiteX2" fmla="*/ 4782457 w 4782457"/>
              <a:gd name="connsiteY2" fmla="*/ 703636 h 70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2457" h="703636">
                <a:moveTo>
                  <a:pt x="0" y="406093"/>
                </a:moveTo>
                <a:cubicBezTo>
                  <a:pt x="588433" y="181726"/>
                  <a:pt x="1176867" y="-42641"/>
                  <a:pt x="1973943" y="6950"/>
                </a:cubicBezTo>
                <a:cubicBezTo>
                  <a:pt x="2771019" y="56540"/>
                  <a:pt x="3776738" y="380088"/>
                  <a:pt x="4782457" y="70363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92FA48C-5805-4890-AFC2-BC842000D8C4}"/>
              </a:ext>
            </a:extLst>
          </p:cNvPr>
          <p:cNvSpPr/>
          <p:nvPr/>
        </p:nvSpPr>
        <p:spPr>
          <a:xfrm>
            <a:off x="1560286" y="1545592"/>
            <a:ext cx="3490685" cy="2598237"/>
          </a:xfrm>
          <a:custGeom>
            <a:avLst/>
            <a:gdLst>
              <a:gd name="connsiteX0" fmla="*/ 0 w 3490685"/>
              <a:gd name="connsiteY0" fmla="*/ 435608 h 2598237"/>
              <a:gd name="connsiteX1" fmla="*/ 1640114 w 3490685"/>
              <a:gd name="connsiteY1" fmla="*/ 159837 h 2598237"/>
              <a:gd name="connsiteX2" fmla="*/ 3490685 w 3490685"/>
              <a:gd name="connsiteY2" fmla="*/ 2598237 h 259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0685" h="2598237">
                <a:moveTo>
                  <a:pt x="0" y="435608"/>
                </a:moveTo>
                <a:cubicBezTo>
                  <a:pt x="529166" y="117503"/>
                  <a:pt x="1058333" y="-200601"/>
                  <a:pt x="1640114" y="159837"/>
                </a:cubicBezTo>
                <a:cubicBezTo>
                  <a:pt x="2221895" y="520275"/>
                  <a:pt x="2856290" y="1559256"/>
                  <a:pt x="3490685" y="259823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63775A-9D1C-4AF9-A377-8FA985A720A9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2574312" y="3369695"/>
            <a:ext cx="2356915" cy="124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A340926-03FB-4157-A4C5-F75438F2CC5B}"/>
              </a:ext>
            </a:extLst>
          </p:cNvPr>
          <p:cNvSpPr txBox="1"/>
          <p:nvPr/>
        </p:nvSpPr>
        <p:spPr>
          <a:xfrm>
            <a:off x="3117747" y="131822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76A513-315D-4993-BFCC-E0D44269DF22}"/>
              </a:ext>
            </a:extLst>
          </p:cNvPr>
          <p:cNvSpPr txBox="1"/>
          <p:nvPr/>
        </p:nvSpPr>
        <p:spPr>
          <a:xfrm>
            <a:off x="3104059" y="8566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C9398E-367B-4A8B-9627-DDD8D9B5F457}"/>
              </a:ext>
            </a:extLst>
          </p:cNvPr>
          <p:cNvSpPr txBox="1"/>
          <p:nvPr/>
        </p:nvSpPr>
        <p:spPr>
          <a:xfrm>
            <a:off x="3104059" y="3302363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846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2699872" y="3875649"/>
            <a:ext cx="4411346" cy="2468880"/>
          </a:xfrm>
          <a:prstGeom prst="ellipse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75956" y="4051495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Zuverlässig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80228" y="4564966"/>
            <a:ext cx="2630658" cy="1371600"/>
          </a:xfrm>
          <a:prstGeom prst="ellipse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9789" y="4847554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Korrekt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F1CCB6-3C22-4583-99A4-FBC0841E6B9D}"/>
              </a:ext>
            </a:extLst>
          </p:cNvPr>
          <p:cNvSpPr/>
          <p:nvPr/>
        </p:nvSpPr>
        <p:spPr>
          <a:xfrm>
            <a:off x="2354943" y="20827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CCA5E1-29A1-4887-B12D-BD1A7C9C7D13}"/>
              </a:ext>
            </a:extLst>
          </p:cNvPr>
          <p:cNvSpPr/>
          <p:nvPr/>
        </p:nvSpPr>
        <p:spPr>
          <a:xfrm>
            <a:off x="2354942" y="34108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9E870-5570-4B61-A1B4-FC9FF15AD812}"/>
              </a:ext>
            </a:extLst>
          </p:cNvPr>
          <p:cNvSpPr/>
          <p:nvPr/>
        </p:nvSpPr>
        <p:spPr>
          <a:xfrm>
            <a:off x="2354942" y="473891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82880-8123-43BF-8563-D899CB5D64D3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A42871-6D81-4DB4-9694-84488BA3C9B2}"/>
              </a:ext>
            </a:extLst>
          </p:cNvPr>
          <p:cNvSpPr/>
          <p:nvPr/>
        </p:nvSpPr>
        <p:spPr>
          <a:xfrm>
            <a:off x="9866085" y="27939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D86DAC-15A2-4421-8581-2C5A8B6DD1D9}"/>
              </a:ext>
            </a:extLst>
          </p:cNvPr>
          <p:cNvSpPr/>
          <p:nvPr/>
        </p:nvSpPr>
        <p:spPr>
          <a:xfrm>
            <a:off x="9891484" y="4184222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A49DD-40B9-47C8-AD65-041DDB23CA95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3240314" y="2525485"/>
            <a:ext cx="2901888" cy="128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8B92BC-88FA-4E82-928A-45D80E2BB6E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240313" y="3853542"/>
            <a:ext cx="2772229" cy="2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520DF7-B84B-4124-BAFD-F1A0EE689D66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3240313" y="4435081"/>
            <a:ext cx="2901889" cy="74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2A4BD-FE2F-4615-BF6D-4A95069A281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897913" y="3236685"/>
            <a:ext cx="2968172" cy="8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833BCD-CD66-4658-BB95-FAAD413587F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897913" y="4122056"/>
            <a:ext cx="2993571" cy="50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41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645C93-AF6D-40EB-A601-0640872EBC2D}"/>
              </a:ext>
            </a:extLst>
          </p:cNvPr>
          <p:cNvSpPr/>
          <p:nvPr/>
        </p:nvSpPr>
        <p:spPr>
          <a:xfrm>
            <a:off x="3523343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F1A251-E43C-41EA-867C-7D93E4049934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16D69-AC26-4970-A4E5-E9F65C3DE3BF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4408714" y="4122056"/>
            <a:ext cx="160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06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/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/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/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/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8A063-3F94-4D95-BCA9-6327A7346C2B}"/>
              </a:ext>
            </a:extLst>
          </p:cNvPr>
          <p:cNvCxnSpPr>
            <a:cxnSpLocks/>
            <a:stCxn id="4" idx="7"/>
            <a:endCxn id="2" idx="2"/>
          </p:cNvCxnSpPr>
          <p:nvPr/>
        </p:nvCxnSpPr>
        <p:spPr>
          <a:xfrm flipV="1">
            <a:off x="3538824" y="1807028"/>
            <a:ext cx="993262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84A6B-66E0-4B95-9A30-6DA25CCAC76E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4974771" y="2249713"/>
            <a:ext cx="1" cy="17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E5C4F-C2FC-46F5-B6BE-D86E3888A24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5417457" y="1807028"/>
            <a:ext cx="869889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59BB2-6DDC-47A7-B21E-820B9B0B08D0}"/>
              </a:ext>
            </a:extLst>
          </p:cNvPr>
          <p:cNvCxnSpPr>
            <a:stCxn id="5" idx="3"/>
            <a:endCxn id="3" idx="6"/>
          </p:cNvCxnSpPr>
          <p:nvPr/>
        </p:nvCxnSpPr>
        <p:spPr>
          <a:xfrm flipH="1">
            <a:off x="5417456" y="3375539"/>
            <a:ext cx="869890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AC6873-4144-4C84-A429-54A94198356F}"/>
              </a:ext>
            </a:extLst>
          </p:cNvPr>
          <p:cNvCxnSpPr>
            <a:stCxn id="3" idx="2"/>
            <a:endCxn id="4" idx="5"/>
          </p:cNvCxnSpPr>
          <p:nvPr/>
        </p:nvCxnSpPr>
        <p:spPr>
          <a:xfrm flipH="1" flipV="1">
            <a:off x="3538824" y="3375539"/>
            <a:ext cx="993261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D26619-2A84-4A1C-A707-53F3F2ACD404}"/>
              </a:ext>
            </a:extLst>
          </p:cNvPr>
          <p:cNvSpPr txBox="1"/>
          <p:nvPr/>
        </p:nvSpPr>
        <p:spPr>
          <a:xfrm>
            <a:off x="3759200" y="1984828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C666CF-47D1-45F1-96E0-8C0F801A105A}"/>
              </a:ext>
            </a:extLst>
          </p:cNvPr>
          <p:cNvSpPr txBox="1"/>
          <p:nvPr/>
        </p:nvSpPr>
        <p:spPr>
          <a:xfrm>
            <a:off x="5950858" y="1992477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36D45-A66B-4439-B3F7-A6DC8840C0EB}"/>
              </a:ext>
            </a:extLst>
          </p:cNvPr>
          <p:cNvSpPr txBox="1"/>
          <p:nvPr/>
        </p:nvSpPr>
        <p:spPr>
          <a:xfrm>
            <a:off x="4974770" y="2780175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D674F-2A84-494D-9D17-1FDE7EBB3BD7}"/>
              </a:ext>
            </a:extLst>
          </p:cNvPr>
          <p:cNvSpPr txBox="1"/>
          <p:nvPr/>
        </p:nvSpPr>
        <p:spPr>
          <a:xfrm>
            <a:off x="6052457" y="3761918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73C09C-3849-4E49-967C-8E99B1D1A670}"/>
              </a:ext>
            </a:extLst>
          </p:cNvPr>
          <p:cNvSpPr txBox="1"/>
          <p:nvPr/>
        </p:nvSpPr>
        <p:spPr>
          <a:xfrm>
            <a:off x="3687533" y="3778701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665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B72023-80CD-4445-942C-9C82C9DDF4DD}"/>
              </a:ext>
            </a:extLst>
          </p:cNvPr>
          <p:cNvSpPr/>
          <p:nvPr/>
        </p:nvSpPr>
        <p:spPr>
          <a:xfrm>
            <a:off x="2783113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8DAE7B-C10B-409D-806D-6EFE6CB00EF8}"/>
              </a:ext>
            </a:extLst>
          </p:cNvPr>
          <p:cNvSpPr/>
          <p:nvPr/>
        </p:nvSpPr>
        <p:spPr>
          <a:xfrm>
            <a:off x="6157686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/>
              <a:t>Aus</a:t>
            </a:r>
            <a:endParaRPr lang="en-US" b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0ED4B5-2D81-4E63-9E1C-A6A9AB21ACB9}"/>
              </a:ext>
            </a:extLst>
          </p:cNvPr>
          <p:cNvSpPr/>
          <p:nvPr/>
        </p:nvSpPr>
        <p:spPr>
          <a:xfrm>
            <a:off x="3243943" y="1611086"/>
            <a:ext cx="3374571" cy="994228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812200-7557-4AEB-A3E8-98B8921CD586}"/>
              </a:ext>
            </a:extLst>
          </p:cNvPr>
          <p:cNvSpPr/>
          <p:nvPr/>
        </p:nvSpPr>
        <p:spPr>
          <a:xfrm flipV="1">
            <a:off x="3243943" y="3519713"/>
            <a:ext cx="3374571" cy="1240972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E818A-82DB-4639-B2E0-2C2C1ECB0A52}"/>
              </a:ext>
            </a:extLst>
          </p:cNvPr>
          <p:cNvSpPr txBox="1"/>
          <p:nvPr/>
        </p:nvSpPr>
        <p:spPr>
          <a:xfrm>
            <a:off x="4350656" y="161108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AB315-ECBF-4F0E-852C-4907D799FA73}"/>
              </a:ext>
            </a:extLst>
          </p:cNvPr>
          <p:cNvSpPr txBox="1"/>
          <p:nvPr/>
        </p:nvSpPr>
        <p:spPr>
          <a:xfrm>
            <a:off x="4350656" y="408917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3564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85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747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2259504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39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880654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225950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1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2281279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225950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629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2804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1153290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1153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1153290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1153290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638033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638033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638033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638033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1312947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1312947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1312947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312947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312947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1312947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1312947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1251260" y="80916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4542376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4542376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4542376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4542376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4027119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4027119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4027119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4027119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4702033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4702033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4702033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4702033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4702033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4702033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4702033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2865976" y="2175616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4640347" y="82513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1987861" y="2267333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1987861" y="2380228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1987861" y="2267333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3123604" y="2267333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3076842" y="2380228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3123604" y="2267333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83675" y="793147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4862098" y="793146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4AEA3FA-8387-4D71-B2B6-738297188A26}"/>
              </a:ext>
            </a:extLst>
          </p:cNvPr>
          <p:cNvSpPr/>
          <p:nvPr/>
        </p:nvSpPr>
        <p:spPr>
          <a:xfrm>
            <a:off x="2963947" y="2257833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A6EDEC-ABAD-4138-8001-AF2E025D98BE}"/>
              </a:ext>
            </a:extLst>
          </p:cNvPr>
          <p:cNvSpPr/>
          <p:nvPr/>
        </p:nvSpPr>
        <p:spPr>
          <a:xfrm>
            <a:off x="8999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CFC8959-4FFD-4D3C-9A59-954A1DF9419C}"/>
              </a:ext>
            </a:extLst>
          </p:cNvPr>
          <p:cNvSpPr/>
          <p:nvPr/>
        </p:nvSpPr>
        <p:spPr>
          <a:xfrm>
            <a:off x="7348943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50414D-DFA5-4B2B-88CD-9A89A66D1345}"/>
              </a:ext>
            </a:extLst>
          </p:cNvPr>
          <p:cNvSpPr/>
          <p:nvPr/>
        </p:nvSpPr>
        <p:spPr>
          <a:xfrm>
            <a:off x="7348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BC4E4B-3E73-4E6B-A315-A57724EE0728}"/>
              </a:ext>
            </a:extLst>
          </p:cNvPr>
          <p:cNvSpPr/>
          <p:nvPr/>
        </p:nvSpPr>
        <p:spPr>
          <a:xfrm>
            <a:off x="7348943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33E1EC2-051A-46C4-8902-C1F16841B050}"/>
              </a:ext>
            </a:extLst>
          </p:cNvPr>
          <p:cNvSpPr/>
          <p:nvPr/>
        </p:nvSpPr>
        <p:spPr>
          <a:xfrm>
            <a:off x="7348943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0C0BF6D-6713-44A5-9C4D-4655134E671B}"/>
              </a:ext>
            </a:extLst>
          </p:cNvPr>
          <p:cNvSpPr/>
          <p:nvPr/>
        </p:nvSpPr>
        <p:spPr>
          <a:xfrm>
            <a:off x="6833686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851615-DB48-4076-ADB3-1D3AA577ED83}"/>
              </a:ext>
            </a:extLst>
          </p:cNvPr>
          <p:cNvSpPr/>
          <p:nvPr/>
        </p:nvSpPr>
        <p:spPr>
          <a:xfrm>
            <a:off x="6833686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4080F4-75D7-4B13-ADAA-0D9259FDD42B}"/>
              </a:ext>
            </a:extLst>
          </p:cNvPr>
          <p:cNvSpPr/>
          <p:nvPr/>
        </p:nvSpPr>
        <p:spPr>
          <a:xfrm>
            <a:off x="6833686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496F888-A49C-4927-8925-CED891C117CF}"/>
              </a:ext>
            </a:extLst>
          </p:cNvPr>
          <p:cNvSpPr/>
          <p:nvPr/>
        </p:nvSpPr>
        <p:spPr>
          <a:xfrm>
            <a:off x="6833686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0C3DA2-E57C-4727-875D-518E267D1B25}"/>
              </a:ext>
            </a:extLst>
          </p:cNvPr>
          <p:cNvCxnSpPr>
            <a:stCxn id="65" idx="4"/>
            <a:endCxn id="89" idx="0"/>
          </p:cNvCxnSpPr>
          <p:nvPr/>
        </p:nvCxnSpPr>
        <p:spPr>
          <a:xfrm>
            <a:off x="7508600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542E53-C952-4DA3-8A5C-9001F6B25C96}"/>
              </a:ext>
            </a:extLst>
          </p:cNvPr>
          <p:cNvCxnSpPr>
            <a:stCxn id="89" idx="0"/>
            <a:endCxn id="67" idx="0"/>
          </p:cNvCxnSpPr>
          <p:nvPr/>
        </p:nvCxnSpPr>
        <p:spPr>
          <a:xfrm>
            <a:off x="7508600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999198-0C49-4FDF-92F5-335456E71171}"/>
              </a:ext>
            </a:extLst>
          </p:cNvPr>
          <p:cNvCxnSpPr>
            <a:endCxn id="90" idx="0"/>
          </p:cNvCxnSpPr>
          <p:nvPr/>
        </p:nvCxnSpPr>
        <p:spPr>
          <a:xfrm>
            <a:off x="7508600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79D1B0-B04E-404D-BD03-5BC38C7DD3DF}"/>
              </a:ext>
            </a:extLst>
          </p:cNvPr>
          <p:cNvCxnSpPr>
            <a:stCxn id="90" idx="2"/>
            <a:endCxn id="68" idx="0"/>
          </p:cNvCxnSpPr>
          <p:nvPr/>
        </p:nvCxnSpPr>
        <p:spPr>
          <a:xfrm>
            <a:off x="7508600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5CEC30-A875-4BF9-9370-2D21B538CC62}"/>
              </a:ext>
            </a:extLst>
          </p:cNvPr>
          <p:cNvCxnSpPr>
            <a:stCxn id="68" idx="4"/>
            <a:endCxn id="91" idx="0"/>
          </p:cNvCxnSpPr>
          <p:nvPr/>
        </p:nvCxnSpPr>
        <p:spPr>
          <a:xfrm>
            <a:off x="7508600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DD0E82-A213-4EE7-8EF4-CCF25C4F4784}"/>
              </a:ext>
            </a:extLst>
          </p:cNvPr>
          <p:cNvCxnSpPr>
            <a:stCxn id="91" idx="2"/>
            <a:endCxn id="70" idx="0"/>
          </p:cNvCxnSpPr>
          <p:nvPr/>
        </p:nvCxnSpPr>
        <p:spPr>
          <a:xfrm>
            <a:off x="7508600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5A9E83-B8EE-4D7E-8AFE-984DEF171079}"/>
              </a:ext>
            </a:extLst>
          </p:cNvPr>
          <p:cNvCxnSpPr>
            <a:stCxn id="70" idx="4"/>
            <a:endCxn id="92" idx="0"/>
          </p:cNvCxnSpPr>
          <p:nvPr/>
        </p:nvCxnSpPr>
        <p:spPr>
          <a:xfrm>
            <a:off x="7508600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AA0F70B-1A4F-4E68-83BD-6346F57D8C03}"/>
              </a:ext>
            </a:extLst>
          </p:cNvPr>
          <p:cNvSpPr/>
          <p:nvPr/>
        </p:nvSpPr>
        <p:spPr>
          <a:xfrm>
            <a:off x="7437520" y="361562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3D773B2-9362-48F1-84B4-D43A7DE68A05}"/>
              </a:ext>
            </a:extLst>
          </p:cNvPr>
          <p:cNvSpPr/>
          <p:nvPr/>
        </p:nvSpPr>
        <p:spPr>
          <a:xfrm>
            <a:off x="10738029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9B148DC-15EF-4141-9F45-1CF774EA69BE}"/>
              </a:ext>
            </a:extLst>
          </p:cNvPr>
          <p:cNvSpPr/>
          <p:nvPr/>
        </p:nvSpPr>
        <p:spPr>
          <a:xfrm>
            <a:off x="10738029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BA69F93-32B2-488D-AB4F-8F32DFE0DCDB}"/>
              </a:ext>
            </a:extLst>
          </p:cNvPr>
          <p:cNvSpPr/>
          <p:nvPr/>
        </p:nvSpPr>
        <p:spPr>
          <a:xfrm>
            <a:off x="10738029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1D105BB-D7A7-4E9F-8CCF-1913690FD606}"/>
              </a:ext>
            </a:extLst>
          </p:cNvPr>
          <p:cNvSpPr/>
          <p:nvPr/>
        </p:nvSpPr>
        <p:spPr>
          <a:xfrm>
            <a:off x="10738029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C4298C-C0E3-4B22-B907-74862D09631F}"/>
              </a:ext>
            </a:extLst>
          </p:cNvPr>
          <p:cNvSpPr/>
          <p:nvPr/>
        </p:nvSpPr>
        <p:spPr>
          <a:xfrm>
            <a:off x="10222772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270652-5F1A-4430-A4EC-BA40F38BE6E4}"/>
              </a:ext>
            </a:extLst>
          </p:cNvPr>
          <p:cNvSpPr/>
          <p:nvPr/>
        </p:nvSpPr>
        <p:spPr>
          <a:xfrm>
            <a:off x="10222772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BD2D068-8E6E-453D-AD70-4D15B01C7B1F}"/>
              </a:ext>
            </a:extLst>
          </p:cNvPr>
          <p:cNvSpPr/>
          <p:nvPr/>
        </p:nvSpPr>
        <p:spPr>
          <a:xfrm>
            <a:off x="10222772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50B806-45B0-41D3-80EA-5866A46CBF7B}"/>
              </a:ext>
            </a:extLst>
          </p:cNvPr>
          <p:cNvSpPr/>
          <p:nvPr/>
        </p:nvSpPr>
        <p:spPr>
          <a:xfrm>
            <a:off x="10222772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55D452-B0BC-462D-84CB-C0E5DB5A3475}"/>
              </a:ext>
            </a:extLst>
          </p:cNvPr>
          <p:cNvCxnSpPr>
            <a:stCxn id="101" idx="4"/>
            <a:endCxn id="105" idx="0"/>
          </p:cNvCxnSpPr>
          <p:nvPr/>
        </p:nvCxnSpPr>
        <p:spPr>
          <a:xfrm>
            <a:off x="10897686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E06238-6B78-492F-9DEC-34DA749DE570}"/>
              </a:ext>
            </a:extLst>
          </p:cNvPr>
          <p:cNvCxnSpPr>
            <a:stCxn id="105" idx="0"/>
            <a:endCxn id="102" idx="0"/>
          </p:cNvCxnSpPr>
          <p:nvPr/>
        </p:nvCxnSpPr>
        <p:spPr>
          <a:xfrm>
            <a:off x="10897686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9011861-5948-4117-B681-AE170666E7A6}"/>
              </a:ext>
            </a:extLst>
          </p:cNvPr>
          <p:cNvCxnSpPr>
            <a:endCxn id="106" idx="0"/>
          </p:cNvCxnSpPr>
          <p:nvPr/>
        </p:nvCxnSpPr>
        <p:spPr>
          <a:xfrm>
            <a:off x="10897686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03ABA30-8111-4397-9FD4-E6B29777E1ED}"/>
              </a:ext>
            </a:extLst>
          </p:cNvPr>
          <p:cNvCxnSpPr>
            <a:stCxn id="106" idx="2"/>
            <a:endCxn id="103" idx="0"/>
          </p:cNvCxnSpPr>
          <p:nvPr/>
        </p:nvCxnSpPr>
        <p:spPr>
          <a:xfrm>
            <a:off x="10897686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4E21435-C9E0-4EEF-913B-3063742609BD}"/>
              </a:ext>
            </a:extLst>
          </p:cNvPr>
          <p:cNvCxnSpPr>
            <a:stCxn id="103" idx="4"/>
            <a:endCxn id="107" idx="0"/>
          </p:cNvCxnSpPr>
          <p:nvPr/>
        </p:nvCxnSpPr>
        <p:spPr>
          <a:xfrm>
            <a:off x="10897686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892A57-194F-4D8D-B44E-18E61E0CA3EF}"/>
              </a:ext>
            </a:extLst>
          </p:cNvPr>
          <p:cNvCxnSpPr>
            <a:stCxn id="107" idx="2"/>
            <a:endCxn id="104" idx="0"/>
          </p:cNvCxnSpPr>
          <p:nvPr/>
        </p:nvCxnSpPr>
        <p:spPr>
          <a:xfrm>
            <a:off x="10897686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058ED6-6A62-4A17-9AB7-B1C2722EA574}"/>
              </a:ext>
            </a:extLst>
          </p:cNvPr>
          <p:cNvCxnSpPr>
            <a:stCxn id="104" idx="4"/>
            <a:endCxn id="108" idx="0"/>
          </p:cNvCxnSpPr>
          <p:nvPr/>
        </p:nvCxnSpPr>
        <p:spPr>
          <a:xfrm>
            <a:off x="10897686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1B3C695-C37D-4FE6-ABA3-09AC0C8201D9}"/>
              </a:ext>
            </a:extLst>
          </p:cNvPr>
          <p:cNvSpPr/>
          <p:nvPr/>
        </p:nvSpPr>
        <p:spPr>
          <a:xfrm>
            <a:off x="10835999" y="362514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F02429-D33A-4A15-8370-EF02C89A2C7A}"/>
              </a:ext>
            </a:extLst>
          </p:cNvPr>
          <p:cNvCxnSpPr>
            <a:stCxn id="64" idx="2"/>
            <a:endCxn id="90" idx="3"/>
          </p:cNvCxnSpPr>
          <p:nvPr/>
        </p:nvCxnSpPr>
        <p:spPr>
          <a:xfrm flipH="1">
            <a:off x="8183514" y="2283351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87B4C9-F30D-4EB4-9283-0D78D1F9BD44}"/>
              </a:ext>
            </a:extLst>
          </p:cNvPr>
          <p:cNvCxnSpPr>
            <a:cxnSpLocks/>
            <a:stCxn id="92" idx="3"/>
            <a:endCxn id="64" idx="3"/>
          </p:cNvCxnSpPr>
          <p:nvPr/>
        </p:nvCxnSpPr>
        <p:spPr>
          <a:xfrm flipV="1">
            <a:off x="8183514" y="2396246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35C4708-65E6-4ABE-A5E8-0DFA6159D4F1}"/>
              </a:ext>
            </a:extLst>
          </p:cNvPr>
          <p:cNvCxnSpPr>
            <a:stCxn id="64" idx="2"/>
            <a:endCxn id="91" idx="3"/>
          </p:cNvCxnSpPr>
          <p:nvPr/>
        </p:nvCxnSpPr>
        <p:spPr>
          <a:xfrm flipH="1">
            <a:off x="8183514" y="2283351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5E37DED-7344-4CD9-A1D6-4C4050A0A026}"/>
              </a:ext>
            </a:extLst>
          </p:cNvPr>
          <p:cNvCxnSpPr>
            <a:stCxn id="64" idx="6"/>
            <a:endCxn id="107" idx="1"/>
          </p:cNvCxnSpPr>
          <p:nvPr/>
        </p:nvCxnSpPr>
        <p:spPr>
          <a:xfrm>
            <a:off x="9319257" y="2283351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2D28562-9CE1-40EA-BF55-025032E2E2B8}"/>
              </a:ext>
            </a:extLst>
          </p:cNvPr>
          <p:cNvCxnSpPr>
            <a:stCxn id="108" idx="1"/>
            <a:endCxn id="64" idx="5"/>
          </p:cNvCxnSpPr>
          <p:nvPr/>
        </p:nvCxnSpPr>
        <p:spPr>
          <a:xfrm flipH="1" flipV="1">
            <a:off x="9272495" y="2396246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494B4C6-B88D-4A7E-8E8B-1461A55C3410}"/>
              </a:ext>
            </a:extLst>
          </p:cNvPr>
          <p:cNvCxnSpPr>
            <a:stCxn id="64" idx="6"/>
            <a:endCxn id="106" idx="1"/>
          </p:cNvCxnSpPr>
          <p:nvPr/>
        </p:nvCxnSpPr>
        <p:spPr>
          <a:xfrm>
            <a:off x="9319257" y="2283351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1E4061B-935C-4439-A9CC-AD4CA249E655}"/>
              </a:ext>
            </a:extLst>
          </p:cNvPr>
          <p:cNvSpPr/>
          <p:nvPr/>
        </p:nvSpPr>
        <p:spPr>
          <a:xfrm>
            <a:off x="6279328" y="809165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09F24D1-88F4-4396-BFB2-222788B6D39E}"/>
              </a:ext>
            </a:extLst>
          </p:cNvPr>
          <p:cNvSpPr/>
          <p:nvPr/>
        </p:nvSpPr>
        <p:spPr>
          <a:xfrm flipH="1">
            <a:off x="11057751" y="809164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/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/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/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blipFill>
                <a:blip r:embed="rId2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/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blipFill>
                <a:blip r:embed="rId22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/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blipFill>
                <a:blip r:embed="rId2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/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blipFill>
                <a:blip r:embed="rId2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/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blipFill>
                <a:blip r:embed="rId25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/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blipFill>
                <a:blip r:embed="rId26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/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blipFill>
                <a:blip r:embed="rId2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/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/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/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/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/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/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/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/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4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203422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DB72AC4-E1C8-469E-A276-B5647165B7C6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5699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17FD34-6F45-46C4-AFF1-F48DA5378613}"/>
              </a:ext>
            </a:extLst>
          </p:cNvPr>
          <p:cNvSpPr/>
          <p:nvPr/>
        </p:nvSpPr>
        <p:spPr>
          <a:xfrm>
            <a:off x="2156100" y="75858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7425A2-35C2-4950-AB5F-EC9552EE7330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11D07-EFE5-4046-A35D-B2B3F1DF30D2}"/>
              </a:ext>
            </a:extLst>
          </p:cNvPr>
          <p:cNvSpPr/>
          <p:nvPr/>
        </p:nvSpPr>
        <p:spPr>
          <a:xfrm rot="16200000">
            <a:off x="3516404" y="155214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8C9E4-ADFC-493D-A561-E8A0EAE191B6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2475414" y="918238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288093-3E14-4D70-AAA8-02152A6CD06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 flipV="1">
            <a:off x="2445657" y="1575009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7D4158E-A09D-4A1D-BDA9-2823F9D6591B}"/>
              </a:ext>
            </a:extLst>
          </p:cNvPr>
          <p:cNvSpPr/>
          <p:nvPr/>
        </p:nvSpPr>
        <p:spPr>
          <a:xfrm>
            <a:off x="2224314" y="234800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BC992-077D-432B-8F37-A1A199FFA8E8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799FA-EA73-4132-B664-D294920EFAE2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/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blipFill>
                <a:blip r:embed="rId2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/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blipFill>
                <a:blip r:embed="rId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/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76D2F75-5BFC-4442-A8D5-4971C1081919}"/>
              </a:ext>
            </a:extLst>
          </p:cNvPr>
          <p:cNvSpPr/>
          <p:nvPr/>
        </p:nvSpPr>
        <p:spPr>
          <a:xfrm>
            <a:off x="2303169" y="978487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0601AE-D4AB-4F64-83BF-066984E50DCF}"/>
              </a:ext>
            </a:extLst>
          </p:cNvPr>
          <p:cNvSpPr/>
          <p:nvPr/>
        </p:nvSpPr>
        <p:spPr>
          <a:xfrm>
            <a:off x="2191575" y="905153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5B2DED-A789-4649-8DB5-AB66F57B164C}"/>
              </a:ext>
            </a:extLst>
          </p:cNvPr>
          <p:cNvSpPr/>
          <p:nvPr/>
        </p:nvSpPr>
        <p:spPr>
          <a:xfrm>
            <a:off x="2317193" y="839471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/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8EC938-0196-4E90-9FEA-611F3B088EE6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flipV="1">
            <a:off x="4214178" y="928914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44E54-732B-49CD-AFBB-8EA7B0C88730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>
            <a:off x="4214178" y="1575009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14860B-6F10-4812-8887-97A933F65080}"/>
              </a:ext>
            </a:extLst>
          </p:cNvPr>
          <p:cNvSpPr txBox="1"/>
          <p:nvPr/>
        </p:nvSpPr>
        <p:spPr>
          <a:xfrm>
            <a:off x="3034204" y="89233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0F777B-A7EB-4DCA-B5E3-2BB04A71C1FD}"/>
              </a:ext>
            </a:extLst>
          </p:cNvPr>
          <p:cNvSpPr txBox="1"/>
          <p:nvPr/>
        </p:nvSpPr>
        <p:spPr>
          <a:xfrm>
            <a:off x="3014860" y="1734666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50F01A-C017-4D7C-BB3E-AE741D04EA98}"/>
              </a:ext>
            </a:extLst>
          </p:cNvPr>
          <p:cNvSpPr txBox="1"/>
          <p:nvPr/>
        </p:nvSpPr>
        <p:spPr>
          <a:xfrm>
            <a:off x="4722380" y="96179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331C52-1157-4D04-BE23-9C5E7EE21F10}"/>
              </a:ext>
            </a:extLst>
          </p:cNvPr>
          <p:cNvSpPr txBox="1"/>
          <p:nvPr/>
        </p:nvSpPr>
        <p:spPr>
          <a:xfrm>
            <a:off x="4898351" y="171222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0BFB39-5EB5-474F-A350-2F36E8EC8AD6}"/>
              </a:ext>
            </a:extLst>
          </p:cNvPr>
          <p:cNvSpPr/>
          <p:nvPr/>
        </p:nvSpPr>
        <p:spPr>
          <a:xfrm>
            <a:off x="2156100" y="328748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DE144E-A777-40AD-B3FF-EFE0D43ADC8E}"/>
              </a:ext>
            </a:extLst>
          </p:cNvPr>
          <p:cNvSpPr/>
          <p:nvPr/>
        </p:nvSpPr>
        <p:spPr>
          <a:xfrm>
            <a:off x="2126343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E4740D-EC1F-44BE-9C5E-F5B8B9EB92FB}"/>
              </a:ext>
            </a:extLst>
          </p:cNvPr>
          <p:cNvSpPr/>
          <p:nvPr/>
        </p:nvSpPr>
        <p:spPr>
          <a:xfrm rot="16200000">
            <a:off x="3516404" y="408105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EE7214-11BE-4B14-9FBF-CEE338F02DD8}"/>
              </a:ext>
            </a:extLst>
          </p:cNvPr>
          <p:cNvCxnSpPr>
            <a:cxnSpLocks/>
            <a:stCxn id="45" idx="6"/>
            <a:endCxn id="47" idx="0"/>
          </p:cNvCxnSpPr>
          <p:nvPr/>
        </p:nvCxnSpPr>
        <p:spPr>
          <a:xfrm>
            <a:off x="2475414" y="3447143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1B4FDA-4B58-46CA-902A-FC1786E5D20C}"/>
              </a:ext>
            </a:extLst>
          </p:cNvPr>
          <p:cNvCxnSpPr>
            <a:cxnSpLocks/>
            <a:stCxn id="46" idx="6"/>
            <a:endCxn id="47" idx="0"/>
          </p:cNvCxnSpPr>
          <p:nvPr/>
        </p:nvCxnSpPr>
        <p:spPr>
          <a:xfrm flipV="1">
            <a:off x="2445657" y="4103914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21BDBA-3CC3-462E-BC92-A043D8A920BB}"/>
              </a:ext>
            </a:extLst>
          </p:cNvPr>
          <p:cNvSpPr/>
          <p:nvPr/>
        </p:nvSpPr>
        <p:spPr>
          <a:xfrm>
            <a:off x="5515429" y="329816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788AD-634D-4F32-A85E-A15823AC6F45}"/>
              </a:ext>
            </a:extLst>
          </p:cNvPr>
          <p:cNvSpPr/>
          <p:nvPr/>
        </p:nvSpPr>
        <p:spPr>
          <a:xfrm>
            <a:off x="5515429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/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/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/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/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45AA0D21-D2F7-4744-8D0D-C2AD8A29E2F5}"/>
              </a:ext>
            </a:extLst>
          </p:cNvPr>
          <p:cNvSpPr/>
          <p:nvPr/>
        </p:nvSpPr>
        <p:spPr>
          <a:xfrm>
            <a:off x="2191575" y="3434058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/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183094-D5E1-4554-BFE1-939EE372FC7A}"/>
              </a:ext>
            </a:extLst>
          </p:cNvPr>
          <p:cNvCxnSpPr>
            <a:cxnSpLocks/>
            <a:stCxn id="47" idx="2"/>
            <a:endCxn id="51" idx="2"/>
          </p:cNvCxnSpPr>
          <p:nvPr/>
        </p:nvCxnSpPr>
        <p:spPr>
          <a:xfrm flipV="1">
            <a:off x="4214178" y="3457819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8B98B8-B1F9-4315-9363-40405BB54CBD}"/>
              </a:ext>
            </a:extLst>
          </p:cNvPr>
          <p:cNvCxnSpPr>
            <a:cxnSpLocks/>
            <a:stCxn id="47" idx="2"/>
            <a:endCxn id="52" idx="2"/>
          </p:cNvCxnSpPr>
          <p:nvPr/>
        </p:nvCxnSpPr>
        <p:spPr>
          <a:xfrm>
            <a:off x="4214178" y="4103914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7F59FE9-8E4E-449F-8386-0DA5EE6341C6}"/>
              </a:ext>
            </a:extLst>
          </p:cNvPr>
          <p:cNvSpPr txBox="1"/>
          <p:nvPr/>
        </p:nvSpPr>
        <p:spPr>
          <a:xfrm>
            <a:off x="3034204" y="342124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F4392C-0ECB-49F1-BC05-70F40B7462F9}"/>
              </a:ext>
            </a:extLst>
          </p:cNvPr>
          <p:cNvSpPr txBox="1"/>
          <p:nvPr/>
        </p:nvSpPr>
        <p:spPr>
          <a:xfrm>
            <a:off x="3014860" y="4263571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0314F4-95EA-4080-873D-87FC80C8D4C6}"/>
              </a:ext>
            </a:extLst>
          </p:cNvPr>
          <p:cNvSpPr txBox="1"/>
          <p:nvPr/>
        </p:nvSpPr>
        <p:spPr>
          <a:xfrm>
            <a:off x="4722380" y="349070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2178C5-9DCD-423B-8D12-55B200BF6174}"/>
              </a:ext>
            </a:extLst>
          </p:cNvPr>
          <p:cNvSpPr txBox="1"/>
          <p:nvPr/>
        </p:nvSpPr>
        <p:spPr>
          <a:xfrm>
            <a:off x="4898351" y="424112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B24962-6673-4892-9539-9A46B938B1A5}"/>
              </a:ext>
            </a:extLst>
          </p:cNvPr>
          <p:cNvSpPr/>
          <p:nvPr/>
        </p:nvSpPr>
        <p:spPr>
          <a:xfrm>
            <a:off x="5597290" y="488855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F40F9F0-EE2A-4983-9528-C4F13C9B3B43}"/>
              </a:ext>
            </a:extLst>
          </p:cNvPr>
          <p:cNvSpPr/>
          <p:nvPr/>
        </p:nvSpPr>
        <p:spPr>
          <a:xfrm>
            <a:off x="5611314" y="474953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B173C29-2BA5-45CB-A961-935BCB12C886}"/>
              </a:ext>
            </a:extLst>
          </p:cNvPr>
          <p:cNvSpPr/>
          <p:nvPr/>
        </p:nvSpPr>
        <p:spPr>
          <a:xfrm>
            <a:off x="5722908" y="484582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33673FB-E938-4602-8174-24D07C84A844}"/>
              </a:ext>
            </a:extLst>
          </p:cNvPr>
          <p:cNvSpPr/>
          <p:nvPr/>
        </p:nvSpPr>
        <p:spPr>
          <a:xfrm>
            <a:off x="5630435" y="3398984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9516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A143F3F-6522-4393-8204-AA555C48B761}"/>
              </a:ext>
            </a:extLst>
          </p:cNvPr>
          <p:cNvSpPr/>
          <p:nvPr/>
        </p:nvSpPr>
        <p:spPr>
          <a:xfrm rot="16200000">
            <a:off x="107550" y="279061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2A788-5A77-426B-9616-EC0AD3FE3D11}"/>
              </a:ext>
            </a:extLst>
          </p:cNvPr>
          <p:cNvSpPr txBox="1"/>
          <p:nvPr/>
        </p:nvSpPr>
        <p:spPr>
          <a:xfrm>
            <a:off x="228600" y="1433059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0502F1-8DC2-4EE4-9218-19951907B6B6}"/>
              </a:ext>
            </a:extLst>
          </p:cNvPr>
          <p:cNvSpPr/>
          <p:nvPr/>
        </p:nvSpPr>
        <p:spPr>
          <a:xfrm>
            <a:off x="1734400" y="263216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9D9747A-861C-492B-BA9A-6601DCC564F1}"/>
              </a:ext>
            </a:extLst>
          </p:cNvPr>
          <p:cNvSpPr/>
          <p:nvPr/>
        </p:nvSpPr>
        <p:spPr>
          <a:xfrm>
            <a:off x="1808679" y="270643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63576B-E6B7-44E0-9648-06386143F93C}"/>
              </a:ext>
            </a:extLst>
          </p:cNvPr>
          <p:cNvSpPr txBox="1"/>
          <p:nvPr/>
        </p:nvSpPr>
        <p:spPr>
          <a:xfrm>
            <a:off x="2071976" y="2903762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endParaRPr lang="en-A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15B0A-87AC-44ED-A185-CFE777C3A933}"/>
              </a:ext>
            </a:extLst>
          </p:cNvPr>
          <p:cNvSpPr/>
          <p:nvPr/>
        </p:nvSpPr>
        <p:spPr>
          <a:xfrm>
            <a:off x="1234634" y="418616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83FE2F-CF49-401E-80B6-B70309A83652}"/>
              </a:ext>
            </a:extLst>
          </p:cNvPr>
          <p:cNvSpPr txBox="1"/>
          <p:nvPr/>
        </p:nvSpPr>
        <p:spPr>
          <a:xfrm>
            <a:off x="1277598" y="4270124"/>
            <a:ext cx="16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F74A77-209B-4655-B332-4D282FC83C99}"/>
              </a:ext>
            </a:extLst>
          </p:cNvPr>
          <p:cNvSpPr/>
          <p:nvPr/>
        </p:nvSpPr>
        <p:spPr>
          <a:xfrm>
            <a:off x="2654349" y="187978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B654A7-4F34-41F1-8970-A08CD713876E}"/>
              </a:ext>
            </a:extLst>
          </p:cNvPr>
          <p:cNvSpPr txBox="1"/>
          <p:nvPr/>
        </p:nvSpPr>
        <p:spPr>
          <a:xfrm>
            <a:off x="2584462" y="143331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Ausleihen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A3DA3E4-FE8C-4354-B411-381785170B16}"/>
              </a:ext>
            </a:extLst>
          </p:cNvPr>
          <p:cNvSpPr/>
          <p:nvPr/>
        </p:nvSpPr>
        <p:spPr>
          <a:xfrm>
            <a:off x="5092971" y="91029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D58BD2-FCBC-472E-9377-C4021F43AD6A}"/>
              </a:ext>
            </a:extLst>
          </p:cNvPr>
          <p:cNvSpPr txBox="1"/>
          <p:nvPr/>
        </p:nvSpPr>
        <p:spPr>
          <a:xfrm>
            <a:off x="4676499" y="492628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Verfügbar</a:t>
            </a:r>
            <a:endParaRPr lang="en-AU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CA0207-5087-4A62-A30D-42306727A76A}"/>
              </a:ext>
            </a:extLst>
          </p:cNvPr>
          <p:cNvSpPr/>
          <p:nvPr/>
        </p:nvSpPr>
        <p:spPr>
          <a:xfrm>
            <a:off x="5118583" y="267615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C74EBC1-C446-46C9-A9FA-CFBD788962C6}"/>
              </a:ext>
            </a:extLst>
          </p:cNvPr>
          <p:cNvSpPr/>
          <p:nvPr/>
        </p:nvSpPr>
        <p:spPr>
          <a:xfrm>
            <a:off x="5192862" y="275042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7C27B7-4B05-4015-9F8F-6DAA448182EE}"/>
              </a:ext>
            </a:extLst>
          </p:cNvPr>
          <p:cNvSpPr txBox="1"/>
          <p:nvPr/>
        </p:nvSpPr>
        <p:spPr>
          <a:xfrm>
            <a:off x="4243516" y="3118508"/>
            <a:ext cx="20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</a:t>
            </a:r>
            <a:r>
              <a:rPr lang="en-US" dirty="0" err="1"/>
              <a:t>ausgeliehen</a:t>
            </a:r>
            <a:endParaRPr lang="en-AU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ACED97-BA5F-4C9F-8A01-FED397D6A868}"/>
              </a:ext>
            </a:extLst>
          </p:cNvPr>
          <p:cNvSpPr/>
          <p:nvPr/>
        </p:nvSpPr>
        <p:spPr>
          <a:xfrm>
            <a:off x="6485131" y="185692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7F1BAB-BE51-4945-BF15-D18A4318AA36}"/>
              </a:ext>
            </a:extLst>
          </p:cNvPr>
          <p:cNvSpPr txBox="1"/>
          <p:nvPr/>
        </p:nvSpPr>
        <p:spPr>
          <a:xfrm>
            <a:off x="6415244" y="141045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24FC96-DD91-4B7D-89A0-27C4A4015D88}"/>
              </a:ext>
            </a:extLst>
          </p:cNvPr>
          <p:cNvSpPr/>
          <p:nvPr/>
        </p:nvSpPr>
        <p:spPr>
          <a:xfrm>
            <a:off x="8412290" y="279043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B6F4EA7-2562-479C-BCBF-31C2751B6639}"/>
              </a:ext>
            </a:extLst>
          </p:cNvPr>
          <p:cNvSpPr/>
          <p:nvPr/>
        </p:nvSpPr>
        <p:spPr>
          <a:xfrm>
            <a:off x="8486569" y="2864713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418AE6-1F4B-4A41-9AAD-5188363B67B7}"/>
              </a:ext>
            </a:extLst>
          </p:cNvPr>
          <p:cNvSpPr txBox="1"/>
          <p:nvPr/>
        </p:nvSpPr>
        <p:spPr>
          <a:xfrm>
            <a:off x="6590809" y="3012726"/>
            <a:ext cx="182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0ED229-D42E-408B-92EE-39529D77528F}"/>
              </a:ext>
            </a:extLst>
          </p:cNvPr>
          <p:cNvSpPr/>
          <p:nvPr/>
        </p:nvSpPr>
        <p:spPr>
          <a:xfrm rot="16200000">
            <a:off x="9404117" y="29370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BC6D39-50C9-4699-A18A-E868BC560FF6}"/>
              </a:ext>
            </a:extLst>
          </p:cNvPr>
          <p:cNvSpPr txBox="1"/>
          <p:nvPr/>
        </p:nvSpPr>
        <p:spPr>
          <a:xfrm>
            <a:off x="9525167" y="1579475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5556400-C6C1-4882-B99A-CEB2CE17FD66}"/>
              </a:ext>
            </a:extLst>
          </p:cNvPr>
          <p:cNvSpPr/>
          <p:nvPr/>
        </p:nvSpPr>
        <p:spPr>
          <a:xfrm>
            <a:off x="7897033" y="4302678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E2D7C4-45A3-413D-9AC6-292634567EF7}"/>
              </a:ext>
            </a:extLst>
          </p:cNvPr>
          <p:cNvSpPr txBox="1"/>
          <p:nvPr/>
        </p:nvSpPr>
        <p:spPr>
          <a:xfrm>
            <a:off x="7854618" y="4376957"/>
            <a:ext cx="189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ED0275-91DB-410B-A60C-0589D4C4D0EE}"/>
              </a:ext>
            </a:extLst>
          </p:cNvPr>
          <p:cNvCxnSpPr>
            <a:stCxn id="57" idx="2"/>
            <a:endCxn id="59" idx="2"/>
          </p:cNvCxnSpPr>
          <p:nvPr/>
        </p:nvCxnSpPr>
        <p:spPr>
          <a:xfrm flipV="1">
            <a:off x="805324" y="2791817"/>
            <a:ext cx="929076" cy="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8A8F15-C912-48B4-AE2B-DC9DD7C879C6}"/>
              </a:ext>
            </a:extLst>
          </p:cNvPr>
          <p:cNvCxnSpPr>
            <a:stCxn id="59" idx="4"/>
            <a:endCxn id="73" idx="0"/>
          </p:cNvCxnSpPr>
          <p:nvPr/>
        </p:nvCxnSpPr>
        <p:spPr>
          <a:xfrm>
            <a:off x="1894057" y="2951474"/>
            <a:ext cx="15491" cy="123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8992C5-3247-4141-BF7C-D98B076461A5}"/>
              </a:ext>
            </a:extLst>
          </p:cNvPr>
          <p:cNvCxnSpPr>
            <a:stCxn id="59" idx="7"/>
            <a:endCxn id="75" idx="2"/>
          </p:cNvCxnSpPr>
          <p:nvPr/>
        </p:nvCxnSpPr>
        <p:spPr>
          <a:xfrm flipV="1">
            <a:off x="2006952" y="1925501"/>
            <a:ext cx="1322311" cy="75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7CD19-F6EB-47DB-8355-DD064E147012}"/>
              </a:ext>
            </a:extLst>
          </p:cNvPr>
          <p:cNvCxnSpPr>
            <a:stCxn id="75" idx="3"/>
            <a:endCxn id="80" idx="1"/>
          </p:cNvCxnSpPr>
          <p:nvPr/>
        </p:nvCxnSpPr>
        <p:spPr>
          <a:xfrm>
            <a:off x="4004177" y="1902641"/>
            <a:ext cx="1161168" cy="8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2F23EF-2CE1-4B62-8EA5-BFC8CC8FC251}"/>
              </a:ext>
            </a:extLst>
          </p:cNvPr>
          <p:cNvCxnSpPr>
            <a:stCxn id="80" idx="7"/>
            <a:endCxn id="83" idx="1"/>
          </p:cNvCxnSpPr>
          <p:nvPr/>
        </p:nvCxnSpPr>
        <p:spPr>
          <a:xfrm flipV="1">
            <a:off x="5391135" y="1879781"/>
            <a:ext cx="1093996" cy="84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EFA8BA-AC4A-4A9C-B2C3-1C866306D446}"/>
              </a:ext>
            </a:extLst>
          </p:cNvPr>
          <p:cNvCxnSpPr>
            <a:stCxn id="83" idx="1"/>
            <a:endCxn id="77" idx="6"/>
          </p:cNvCxnSpPr>
          <p:nvPr/>
        </p:nvCxnSpPr>
        <p:spPr>
          <a:xfrm flipH="1" flipV="1">
            <a:off x="5412285" y="1069953"/>
            <a:ext cx="1072846" cy="8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0E5D902-948F-41B3-B697-3B22D649D36B}"/>
              </a:ext>
            </a:extLst>
          </p:cNvPr>
          <p:cNvCxnSpPr>
            <a:stCxn id="77" idx="2"/>
            <a:endCxn id="75" idx="3"/>
          </p:cNvCxnSpPr>
          <p:nvPr/>
        </p:nvCxnSpPr>
        <p:spPr>
          <a:xfrm flipH="1">
            <a:off x="4004177" y="1069953"/>
            <a:ext cx="1088794" cy="8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10A693-FE7E-412D-95A1-B7DE41F0E3BF}"/>
              </a:ext>
            </a:extLst>
          </p:cNvPr>
          <p:cNvCxnSpPr>
            <a:stCxn id="85" idx="0"/>
            <a:endCxn id="83" idx="2"/>
          </p:cNvCxnSpPr>
          <p:nvPr/>
        </p:nvCxnSpPr>
        <p:spPr>
          <a:xfrm flipH="1" flipV="1">
            <a:off x="7160045" y="1902641"/>
            <a:ext cx="1411902" cy="88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27201BB-CDEE-49D7-BFE6-392AD84B3FD5}"/>
              </a:ext>
            </a:extLst>
          </p:cNvPr>
          <p:cNvCxnSpPr>
            <a:stCxn id="85" idx="4"/>
            <a:endCxn id="90" idx="0"/>
          </p:cNvCxnSpPr>
          <p:nvPr/>
        </p:nvCxnSpPr>
        <p:spPr>
          <a:xfrm>
            <a:off x="8571947" y="3109748"/>
            <a:ext cx="0" cy="119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50F0CCD-3C45-487F-B713-AE5D2AEBD921}"/>
              </a:ext>
            </a:extLst>
          </p:cNvPr>
          <p:cNvCxnSpPr>
            <a:stCxn id="88" idx="0"/>
            <a:endCxn id="85" idx="6"/>
          </p:cNvCxnSpPr>
          <p:nvPr/>
        </p:nvCxnSpPr>
        <p:spPr>
          <a:xfrm flipH="1" flipV="1">
            <a:off x="8731604" y="2950091"/>
            <a:ext cx="1324567" cy="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710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A335DA-3C7F-487C-9CF2-782B825DAED0}"/>
              </a:ext>
            </a:extLst>
          </p:cNvPr>
          <p:cNvSpPr/>
          <p:nvPr/>
        </p:nvSpPr>
        <p:spPr>
          <a:xfrm>
            <a:off x="1544781" y="877393"/>
            <a:ext cx="193964" cy="193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D274-9B79-4C84-9647-1E95F5BFD4E8}"/>
              </a:ext>
            </a:extLst>
          </p:cNvPr>
          <p:cNvSpPr txBox="1"/>
          <p:nvPr/>
        </p:nvSpPr>
        <p:spPr>
          <a:xfrm>
            <a:off x="3151909" y="70367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Startsymbol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5E4F1-44E7-440B-847A-BBB2CA6B6FF2}"/>
              </a:ext>
            </a:extLst>
          </p:cNvPr>
          <p:cNvGrpSpPr/>
          <p:nvPr/>
        </p:nvGrpSpPr>
        <p:grpSpPr>
          <a:xfrm>
            <a:off x="1544781" y="4463495"/>
            <a:ext cx="242454" cy="242454"/>
            <a:chOff x="1239982" y="2292927"/>
            <a:chExt cx="374073" cy="3740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CBEB79-56C1-4E61-AD53-EC28FD526AEE}"/>
                </a:ext>
              </a:extLst>
            </p:cNvPr>
            <p:cNvSpPr/>
            <p:nvPr/>
          </p:nvSpPr>
          <p:spPr>
            <a:xfrm>
              <a:off x="1239982" y="2292927"/>
              <a:ext cx="374073" cy="374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61F060-0272-4699-8060-CAB996850D83}"/>
                </a:ext>
              </a:extLst>
            </p:cNvPr>
            <p:cNvSpPr/>
            <p:nvPr/>
          </p:nvSpPr>
          <p:spPr>
            <a:xfrm>
              <a:off x="1330036" y="2382981"/>
              <a:ext cx="193964" cy="1939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DD6FCC-8CE6-42EF-9A7C-800574459D37}"/>
              </a:ext>
            </a:extLst>
          </p:cNvPr>
          <p:cNvSpPr txBox="1"/>
          <p:nvPr/>
        </p:nvSpPr>
        <p:spPr>
          <a:xfrm>
            <a:off x="3176154" y="446695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Endsymbol</a:t>
            </a:r>
            <a:endParaRPr lang="en-AU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7365D-CB8E-492F-A1F5-B57065D7AA9E}"/>
              </a:ext>
            </a:extLst>
          </p:cNvPr>
          <p:cNvSpPr/>
          <p:nvPr/>
        </p:nvSpPr>
        <p:spPr>
          <a:xfrm>
            <a:off x="1773382" y="-22167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25B091-0864-4004-B696-6200B29BE07F}"/>
              </a:ext>
            </a:extLst>
          </p:cNvPr>
          <p:cNvSpPr/>
          <p:nvPr/>
        </p:nvSpPr>
        <p:spPr>
          <a:xfrm>
            <a:off x="914400" y="1366859"/>
            <a:ext cx="1454727" cy="353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162DC-442B-4A78-A6FA-8F61B1EA291C}"/>
              </a:ext>
            </a:extLst>
          </p:cNvPr>
          <p:cNvSpPr txBox="1"/>
          <p:nvPr/>
        </p:nvSpPr>
        <p:spPr>
          <a:xfrm>
            <a:off x="3151909" y="1314359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Aktivit</a:t>
            </a:r>
            <a:r>
              <a:rPr lang="de-CH" sz="2400" dirty="0"/>
              <a:t>ät</a:t>
            </a:r>
            <a:endParaRPr lang="en-AU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D4E54-187B-4769-8CA1-03CA2C97F4BD}"/>
              </a:ext>
            </a:extLst>
          </p:cNvPr>
          <p:cNvSpPr/>
          <p:nvPr/>
        </p:nvSpPr>
        <p:spPr>
          <a:xfrm rot="2632238">
            <a:off x="1394116" y="2242269"/>
            <a:ext cx="495295" cy="49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5EE48-971A-4332-A835-0F92136F6B4B}"/>
              </a:ext>
            </a:extLst>
          </p:cNvPr>
          <p:cNvSpPr txBox="1"/>
          <p:nvPr/>
        </p:nvSpPr>
        <p:spPr>
          <a:xfrm>
            <a:off x="3151909" y="2279456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Entscheidung</a:t>
            </a:r>
            <a:endParaRPr lang="en-AU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A5809-CB69-40B4-8557-8B402AC26237}"/>
              </a:ext>
            </a:extLst>
          </p:cNvPr>
          <p:cNvSpPr/>
          <p:nvPr/>
        </p:nvSpPr>
        <p:spPr>
          <a:xfrm>
            <a:off x="852054" y="3259683"/>
            <a:ext cx="1579418" cy="129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54AE9-018F-4CD2-90FB-E8D63AC364F9}"/>
              </a:ext>
            </a:extLst>
          </p:cNvPr>
          <p:cNvSpPr txBox="1"/>
          <p:nvPr/>
        </p:nvSpPr>
        <p:spPr>
          <a:xfrm>
            <a:off x="3151909" y="3028850"/>
            <a:ext cx="554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Parallelisierungs- / Synchronisationsbalken</a:t>
            </a:r>
            <a:endParaRPr lang="en-AU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8EA896-7917-4F3A-927B-55959FF76B02}"/>
              </a:ext>
            </a:extLst>
          </p:cNvPr>
          <p:cNvCxnSpPr/>
          <p:nvPr/>
        </p:nvCxnSpPr>
        <p:spPr>
          <a:xfrm flipV="1">
            <a:off x="1087582" y="-228600"/>
            <a:ext cx="0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464F7B-864F-4E42-B73E-9A5D1830B069}"/>
              </a:ext>
            </a:extLst>
          </p:cNvPr>
          <p:cNvCxnSpPr/>
          <p:nvPr/>
        </p:nvCxnSpPr>
        <p:spPr>
          <a:xfrm>
            <a:off x="1000990" y="3955473"/>
            <a:ext cx="128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BFC11F-71BA-4127-9EBC-F050B9D0874C}"/>
              </a:ext>
            </a:extLst>
          </p:cNvPr>
          <p:cNvSpPr txBox="1"/>
          <p:nvPr/>
        </p:nvSpPr>
        <p:spPr>
          <a:xfrm>
            <a:off x="3151909" y="3772993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Kontrollfluss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9396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9B4DD5-830F-4ED6-866B-CCA63069F4E8}"/>
              </a:ext>
            </a:extLst>
          </p:cNvPr>
          <p:cNvSpPr/>
          <p:nvPr/>
        </p:nvSpPr>
        <p:spPr>
          <a:xfrm>
            <a:off x="6859913" y="2437125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AU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5CF5D4A-4A8E-44F3-B675-2C9AE2186661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7705448" y="1962711"/>
            <a:ext cx="363461" cy="58536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BDE5E2-BF46-4E36-B325-A5383F8F8181}"/>
              </a:ext>
            </a:extLst>
          </p:cNvPr>
          <p:cNvSpPr txBox="1"/>
          <p:nvPr/>
        </p:nvSpPr>
        <p:spPr>
          <a:xfrm>
            <a:off x="7537105" y="1740803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9C3E4-2F95-403F-B5F3-55F87C81DD1D}"/>
              </a:ext>
            </a:extLst>
          </p:cNvPr>
          <p:cNvCxnSpPr/>
          <p:nvPr/>
        </p:nvCxnSpPr>
        <p:spPr>
          <a:xfrm>
            <a:off x="8329074" y="2569580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91C986-41BF-4EDC-A577-E840F1883571}"/>
              </a:ext>
            </a:extLst>
          </p:cNvPr>
          <p:cNvSpPr txBox="1"/>
          <p:nvPr/>
        </p:nvSpPr>
        <p:spPr>
          <a:xfrm>
            <a:off x="8290815" y="2200248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</a:t>
            </a:r>
            <a:endParaRPr lang="en-AU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CA2E68-9E59-46B2-89D5-E9A76FC2D2BB}"/>
              </a:ext>
            </a:extLst>
          </p:cNvPr>
          <p:cNvCxnSpPr/>
          <p:nvPr/>
        </p:nvCxnSpPr>
        <p:spPr>
          <a:xfrm>
            <a:off x="8329074" y="299953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8A8DF-EC19-4375-AD66-C702053A9F26}"/>
              </a:ext>
            </a:extLst>
          </p:cNvPr>
          <p:cNvSpPr txBox="1"/>
          <p:nvPr/>
        </p:nvSpPr>
        <p:spPr>
          <a:xfrm>
            <a:off x="8290815" y="263020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Geschlecht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883CE-78A1-47AE-87BE-309CE70238E2}"/>
              </a:ext>
            </a:extLst>
          </p:cNvPr>
          <p:cNvSpPr/>
          <p:nvPr/>
        </p:nvSpPr>
        <p:spPr>
          <a:xfrm rot="2658124">
            <a:off x="7459456" y="3916719"/>
            <a:ext cx="270075" cy="2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25049-B614-4966-9104-F9D60E26AC0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594493" y="3194612"/>
            <a:ext cx="1" cy="666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811B4-F6B6-4DFE-9922-BC8FE3A9BA8D}"/>
              </a:ext>
            </a:extLst>
          </p:cNvPr>
          <p:cNvSpPr/>
          <p:nvPr/>
        </p:nvSpPr>
        <p:spPr>
          <a:xfrm>
            <a:off x="6859912" y="5071017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Vorlesung</a:t>
            </a:r>
            <a:endParaRPr lang="en-AU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8D5C9C3-0FBD-4501-9D85-A1FB32AFC719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7879250" y="5543747"/>
            <a:ext cx="634680" cy="12041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3D188-913F-4DAF-9DD3-2A3C3DC5B6F0}"/>
              </a:ext>
            </a:extLst>
          </p:cNvPr>
          <p:cNvSpPr txBox="1"/>
          <p:nvPr/>
        </p:nvSpPr>
        <p:spPr>
          <a:xfrm>
            <a:off x="7695522" y="6097059"/>
            <a:ext cx="22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Max. </a:t>
            </a:r>
            <a:r>
              <a:rPr lang="en-US" dirty="0" err="1"/>
              <a:t>Kursteilnehmer</a:t>
            </a:r>
            <a:endParaRPr lang="en-A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4D15FD-5F51-406C-8EAB-EE12419E1656}"/>
              </a:ext>
            </a:extLst>
          </p:cNvPr>
          <p:cNvCxnSpPr/>
          <p:nvPr/>
        </p:nvCxnSpPr>
        <p:spPr>
          <a:xfrm>
            <a:off x="8369586" y="520667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3B2725-8B11-43AA-85AD-7103678D21B8}"/>
              </a:ext>
            </a:extLst>
          </p:cNvPr>
          <p:cNvSpPr txBox="1"/>
          <p:nvPr/>
        </p:nvSpPr>
        <p:spPr>
          <a:xfrm>
            <a:off x="8331327" y="483734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576100-FC5D-4B8C-B82D-9A830BBF185F}"/>
              </a:ext>
            </a:extLst>
          </p:cNvPr>
          <p:cNvCxnSpPr/>
          <p:nvPr/>
        </p:nvCxnSpPr>
        <p:spPr>
          <a:xfrm>
            <a:off x="8369586" y="5636636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C8DD50-2421-4CCA-A883-84EC721AB055}"/>
              </a:ext>
            </a:extLst>
          </p:cNvPr>
          <p:cNvSpPr txBox="1"/>
          <p:nvPr/>
        </p:nvSpPr>
        <p:spPr>
          <a:xfrm>
            <a:off x="8331327" y="5267304"/>
            <a:ext cx="167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Kursnummer</a:t>
            </a:r>
            <a:endParaRPr lang="en-AU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1438F-BFFA-4EF9-9ACB-45A75D3990F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594493" y="4241114"/>
            <a:ext cx="0" cy="829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438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22DE821-D3DD-45BB-A01A-46B9870AB61D}"/>
              </a:ext>
            </a:extLst>
          </p:cNvPr>
          <p:cNvGrpSpPr/>
          <p:nvPr/>
        </p:nvGrpSpPr>
        <p:grpSpPr>
          <a:xfrm>
            <a:off x="1516267" y="879712"/>
            <a:ext cx="3806159" cy="399291"/>
            <a:chOff x="1516267" y="879712"/>
            <a:chExt cx="3806159" cy="3992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714697-8EEA-48E9-B0F8-D51C872DAAE9}"/>
                </a:ext>
              </a:extLst>
            </p:cNvPr>
            <p:cNvSpPr/>
            <p:nvPr/>
          </p:nvSpPr>
          <p:spPr>
            <a:xfrm>
              <a:off x="1516267" y="879712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F1093-70F2-4365-8DB8-BDBE045234DA}"/>
                </a:ext>
              </a:extLst>
            </p:cNvPr>
            <p:cNvSpPr/>
            <p:nvPr/>
          </p:nvSpPr>
          <p:spPr>
            <a:xfrm>
              <a:off x="4589347" y="880331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33E94365-9484-4930-9303-0D29ABDFB03D}"/>
                </a:ext>
              </a:extLst>
            </p:cNvPr>
            <p:cNvSpPr/>
            <p:nvPr/>
          </p:nvSpPr>
          <p:spPr>
            <a:xfrm>
              <a:off x="3224506" y="880331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2CD337-628D-4C17-8CFD-C573AF978998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2249346" y="1075172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2C6C1C-9655-4EDE-86AC-F355C9A2CB88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>
              <a:off x="3614187" y="1075172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C3717B-132E-49F2-95D2-B160CDB2F42A}"/>
              </a:ext>
            </a:extLst>
          </p:cNvPr>
          <p:cNvGrpSpPr/>
          <p:nvPr/>
        </p:nvGrpSpPr>
        <p:grpSpPr>
          <a:xfrm>
            <a:off x="1516267" y="1622233"/>
            <a:ext cx="3806159" cy="399291"/>
            <a:chOff x="1516267" y="1630138"/>
            <a:chExt cx="3806159" cy="3992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4CF7B7-9CA4-461B-8334-9540CACC313B}"/>
                </a:ext>
              </a:extLst>
            </p:cNvPr>
            <p:cNvSpPr/>
            <p:nvPr/>
          </p:nvSpPr>
          <p:spPr>
            <a:xfrm>
              <a:off x="1516267" y="1630138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EB2FEA-51BA-4BBF-8732-563A69B11117}"/>
                </a:ext>
              </a:extLst>
            </p:cNvPr>
            <p:cNvSpPr/>
            <p:nvPr/>
          </p:nvSpPr>
          <p:spPr>
            <a:xfrm>
              <a:off x="4589347" y="1630757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8C6A2439-CBB4-4993-9B67-CEC07CCCA381}"/>
                </a:ext>
              </a:extLst>
            </p:cNvPr>
            <p:cNvSpPr/>
            <p:nvPr/>
          </p:nvSpPr>
          <p:spPr>
            <a:xfrm>
              <a:off x="3224506" y="1630757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12C96A-3712-403B-9E21-A8BCC29A7B85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 flipV="1">
              <a:off x="2249346" y="1825598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1AE061-00E5-404D-B44C-CCA65CF31260}"/>
                </a:ext>
              </a:extLst>
            </p:cNvPr>
            <p:cNvCxnSpPr>
              <a:stCxn id="23" idx="3"/>
              <a:endCxn id="22" idx="1"/>
            </p:cNvCxnSpPr>
            <p:nvPr/>
          </p:nvCxnSpPr>
          <p:spPr>
            <a:xfrm>
              <a:off x="3614187" y="1825598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683BD8-38EE-4F50-B3DD-0C314FAB3490}"/>
              </a:ext>
            </a:extLst>
          </p:cNvPr>
          <p:cNvGrpSpPr/>
          <p:nvPr/>
        </p:nvGrpSpPr>
        <p:grpSpPr>
          <a:xfrm>
            <a:off x="1516267" y="2364754"/>
            <a:ext cx="3806159" cy="399291"/>
            <a:chOff x="1516267" y="2375450"/>
            <a:chExt cx="3806159" cy="3992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465284-0ABD-40BF-9DE1-C1121577D90D}"/>
                </a:ext>
              </a:extLst>
            </p:cNvPr>
            <p:cNvSpPr/>
            <p:nvPr/>
          </p:nvSpPr>
          <p:spPr>
            <a:xfrm>
              <a:off x="1516267" y="2375450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43C6D4-5CD5-4564-AE5E-16D0BFE048EE}"/>
                </a:ext>
              </a:extLst>
            </p:cNvPr>
            <p:cNvSpPr/>
            <p:nvPr/>
          </p:nvSpPr>
          <p:spPr>
            <a:xfrm>
              <a:off x="4589347" y="2376069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958D673-FFBC-4B33-BE7A-C2A850C05ED9}"/>
                </a:ext>
              </a:extLst>
            </p:cNvPr>
            <p:cNvSpPr/>
            <p:nvPr/>
          </p:nvSpPr>
          <p:spPr>
            <a:xfrm>
              <a:off x="3224506" y="2376069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758AA4-6753-4C2F-BAFB-12DFE7D6C857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2249346" y="2570910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C20958-7289-48B7-8590-2A3505A99BA6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>
              <a:off x="3614187" y="2570910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841602-7EE4-41CB-9B2C-9B71F40AD969}"/>
              </a:ext>
            </a:extLst>
          </p:cNvPr>
          <p:cNvGrpSpPr/>
          <p:nvPr/>
        </p:nvGrpSpPr>
        <p:grpSpPr>
          <a:xfrm>
            <a:off x="1516267" y="3107276"/>
            <a:ext cx="3806159" cy="399291"/>
            <a:chOff x="1516267" y="3107276"/>
            <a:chExt cx="3806159" cy="3992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F2DEB1-D5A7-41B6-890B-5DDA0259D60C}"/>
                </a:ext>
              </a:extLst>
            </p:cNvPr>
            <p:cNvSpPr/>
            <p:nvPr/>
          </p:nvSpPr>
          <p:spPr>
            <a:xfrm>
              <a:off x="1516267" y="3107276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DC6404-2EE1-4C50-ABE4-02255181C88F}"/>
                </a:ext>
              </a:extLst>
            </p:cNvPr>
            <p:cNvSpPr/>
            <p:nvPr/>
          </p:nvSpPr>
          <p:spPr>
            <a:xfrm>
              <a:off x="4589347" y="3107895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D343DC1-DEFD-40C0-8527-8882FF2CDF2F}"/>
                </a:ext>
              </a:extLst>
            </p:cNvPr>
            <p:cNvSpPr/>
            <p:nvPr/>
          </p:nvSpPr>
          <p:spPr>
            <a:xfrm>
              <a:off x="3224506" y="3107895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979CAD-40CB-41A1-B912-4B6BD0BFF8A9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>
            <a:xfrm flipV="1">
              <a:off x="2249346" y="3302736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0F1A6D-67EF-4221-82ED-301B631F270C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>
            <a:xfrm>
              <a:off x="3614187" y="3302736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B0308C4-5397-4A75-9292-F16047C31415}"/>
              </a:ext>
            </a:extLst>
          </p:cNvPr>
          <p:cNvSpPr txBox="1"/>
          <p:nvPr/>
        </p:nvSpPr>
        <p:spPr>
          <a:xfrm>
            <a:off x="5521124" y="900680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72CB3-821B-476E-B97A-FC65B169A2AA}"/>
              </a:ext>
            </a:extLst>
          </p:cNvPr>
          <p:cNvSpPr txBox="1"/>
          <p:nvPr/>
        </p:nvSpPr>
        <p:spPr>
          <a:xfrm>
            <a:off x="5521124" y="1622233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883F0-6D5C-43CF-97E9-7D070E9E1FD4}"/>
              </a:ext>
            </a:extLst>
          </p:cNvPr>
          <p:cNvSpPr txBox="1"/>
          <p:nvPr/>
        </p:nvSpPr>
        <p:spPr>
          <a:xfrm>
            <a:off x="5521123" y="237554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B7EC2-0242-411B-9AB7-5D3175399660}"/>
              </a:ext>
            </a:extLst>
          </p:cNvPr>
          <p:cNvSpPr txBox="1"/>
          <p:nvPr/>
        </p:nvSpPr>
        <p:spPr>
          <a:xfrm>
            <a:off x="5521122" y="3059668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4091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4ADBB9-CE8F-4F3E-BA62-D177944DC741}"/>
              </a:ext>
            </a:extLst>
          </p:cNvPr>
          <p:cNvGrpSpPr/>
          <p:nvPr/>
        </p:nvGrpSpPr>
        <p:grpSpPr>
          <a:xfrm>
            <a:off x="806371" y="813809"/>
            <a:ext cx="5582854" cy="602061"/>
            <a:chOff x="1435943" y="3081558"/>
            <a:chExt cx="4101925" cy="442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9A929-FE7A-4027-B398-8EFF64D1EBC4}"/>
                </a:ext>
              </a:extLst>
            </p:cNvPr>
            <p:cNvSpPr/>
            <p:nvPr/>
          </p:nvSpPr>
          <p:spPr>
            <a:xfrm>
              <a:off x="1435943" y="3081558"/>
              <a:ext cx="813404" cy="442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Abteilung</a:t>
              </a:r>
              <a:endParaRPr lang="en-A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F99309-C3F1-436D-8856-21E91C1551C1}"/>
                </a:ext>
              </a:extLst>
            </p:cNvPr>
            <p:cNvSpPr/>
            <p:nvPr/>
          </p:nvSpPr>
          <p:spPr>
            <a:xfrm>
              <a:off x="4589347" y="3107895"/>
              <a:ext cx="948521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Mitarbeiter</a:t>
              </a:r>
              <a:endParaRPr lang="en-AU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968640F2-4C2F-4E06-84CD-98016D2464D9}"/>
                </a:ext>
              </a:extLst>
            </p:cNvPr>
            <p:cNvSpPr/>
            <p:nvPr/>
          </p:nvSpPr>
          <p:spPr>
            <a:xfrm>
              <a:off x="2775446" y="3081558"/>
              <a:ext cx="1437234" cy="4423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angestellt von</a:t>
              </a:r>
              <a:endParaRPr lang="en-AU" sz="1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83FAB4-3250-48EA-891D-B564250B1F6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249347" y="3302736"/>
              <a:ext cx="526099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0EBFCE-6DEF-40EE-960D-D54496804B5F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212679" y="3302736"/>
              <a:ext cx="376668" cy="4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8D468C1-0BD7-428B-BFE6-8B67C8828E32}"/>
              </a:ext>
            </a:extLst>
          </p:cNvPr>
          <p:cNvSpPr/>
          <p:nvPr/>
        </p:nvSpPr>
        <p:spPr>
          <a:xfrm>
            <a:off x="5136839" y="3310645"/>
            <a:ext cx="1290968" cy="542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</a:t>
            </a:r>
            <a:endParaRPr lang="en-AU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B6D6A3-ED19-4CDA-8C8B-8C5944021398}"/>
              </a:ext>
            </a:extLst>
          </p:cNvPr>
          <p:cNvSpPr/>
          <p:nvPr/>
        </p:nvSpPr>
        <p:spPr>
          <a:xfrm>
            <a:off x="3989408" y="1955945"/>
            <a:ext cx="1601934" cy="602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arbeitet für</a:t>
            </a:r>
            <a:endParaRPr lang="en-AU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082511-EDB9-44CA-A22E-E1BD0E5D1E6D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790375" y="1392261"/>
            <a:ext cx="953366" cy="563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2BEB17-73E7-4603-8AA5-E45736B3DBC9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4790375" y="2558005"/>
            <a:ext cx="991948" cy="75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886D67CD-48B0-44BB-83CA-C9DA32867F5E}"/>
              </a:ext>
            </a:extLst>
          </p:cNvPr>
          <p:cNvSpPr/>
          <p:nvPr/>
        </p:nvSpPr>
        <p:spPr>
          <a:xfrm>
            <a:off x="6197756" y="1772268"/>
            <a:ext cx="1483975" cy="7857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Wird geleitet von</a:t>
            </a:r>
            <a:endParaRPr lang="en-AU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696A2-2DD8-4DD5-9198-BDF282431736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5782323" y="2558005"/>
            <a:ext cx="1157421" cy="752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7EDE63-64E4-41E1-89A8-C6F731A0644C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5743741" y="1392261"/>
            <a:ext cx="1196003" cy="38000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73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14:cNvPr>
              <p14:cNvContentPartPr/>
              <p14:nvPr/>
            </p14:nvContentPartPr>
            <p14:xfrm>
              <a:off x="12579735" y="1766674"/>
              <a:ext cx="15120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3615" y="1760554"/>
                <a:ext cx="163440" cy="2966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78E907B-C659-48DD-93FC-75B681B84FBC}"/>
              </a:ext>
            </a:extLst>
          </p:cNvPr>
          <p:cNvSpPr/>
          <p:nvPr/>
        </p:nvSpPr>
        <p:spPr>
          <a:xfrm flipV="1">
            <a:off x="1967696" y="4513200"/>
            <a:ext cx="9012819" cy="151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0B0C1-B006-431C-B197-EC1CD75D7254}"/>
              </a:ext>
            </a:extLst>
          </p:cNvPr>
          <p:cNvSpPr/>
          <p:nvPr/>
        </p:nvSpPr>
        <p:spPr>
          <a:xfrm>
            <a:off x="4190035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4874C-2C17-455B-ABE9-582EF638BD0B}"/>
              </a:ext>
            </a:extLst>
          </p:cNvPr>
          <p:cNvSpPr/>
          <p:nvPr/>
        </p:nvSpPr>
        <p:spPr>
          <a:xfrm>
            <a:off x="8798689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2AD8930-872A-4EDD-8E6F-C9780AF6A8DE}"/>
              </a:ext>
            </a:extLst>
          </p:cNvPr>
          <p:cNvSpPr/>
          <p:nvPr/>
        </p:nvSpPr>
        <p:spPr>
          <a:xfrm>
            <a:off x="4247909" y="2612020"/>
            <a:ext cx="4599007" cy="1755502"/>
          </a:xfrm>
          <a:custGeom>
            <a:avLst/>
            <a:gdLst>
              <a:gd name="connsiteX0" fmla="*/ 0 w 4599007"/>
              <a:gd name="connsiteY0" fmla="*/ 0 h 1755502"/>
              <a:gd name="connsiteX1" fmla="*/ 2295645 w 4599007"/>
              <a:gd name="connsiteY1" fmla="*/ 1755494 h 1755502"/>
              <a:gd name="connsiteX2" fmla="*/ 4599007 w 4599007"/>
              <a:gd name="connsiteY2" fmla="*/ 19291 h 175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007" h="1755502">
                <a:moveTo>
                  <a:pt x="0" y="0"/>
                </a:moveTo>
                <a:cubicBezTo>
                  <a:pt x="764572" y="876139"/>
                  <a:pt x="1529144" y="1752279"/>
                  <a:pt x="2295645" y="1755494"/>
                </a:cubicBezTo>
                <a:cubicBezTo>
                  <a:pt x="3062146" y="1758709"/>
                  <a:pt x="3830576" y="889000"/>
                  <a:pt x="4599007" y="192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208810-6D18-487F-A382-A1FF5C325741}"/>
              </a:ext>
            </a:extLst>
          </p:cNvPr>
          <p:cNvSpPr/>
          <p:nvPr/>
        </p:nvSpPr>
        <p:spPr>
          <a:xfrm>
            <a:off x="2179899" y="2619737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10E3461-2CD6-4BEB-B75C-CEAABA2A4DBF}"/>
              </a:ext>
            </a:extLst>
          </p:cNvPr>
          <p:cNvSpPr/>
          <p:nvPr/>
        </p:nvSpPr>
        <p:spPr>
          <a:xfrm flipH="1">
            <a:off x="8846916" y="2612020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65B38F1-0809-47BA-9E87-E91CC7F894C1}"/>
              </a:ext>
            </a:extLst>
          </p:cNvPr>
          <p:cNvSpPr/>
          <p:nvPr/>
        </p:nvSpPr>
        <p:spPr>
          <a:xfrm>
            <a:off x="6412377" y="3112663"/>
            <a:ext cx="381964" cy="14005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3A35E03B-08C0-4D87-9B28-5B57BF685710}"/>
              </a:ext>
            </a:extLst>
          </p:cNvPr>
          <p:cNvSpPr/>
          <p:nvPr/>
        </p:nvSpPr>
        <p:spPr>
          <a:xfrm>
            <a:off x="6001473" y="2219943"/>
            <a:ext cx="1234633" cy="853135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32378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618725" y="3227764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555506" y="3227764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963131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810590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9451443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483697" y="3212337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420478" y="3212337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357259" y="3212337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294040" y="3212337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230820" y="3217839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4628F-AF75-4021-A97B-08C71954DBBF}"/>
              </a:ext>
            </a:extLst>
          </p:cNvPr>
          <p:cNvSpPr txBox="1"/>
          <p:nvPr/>
        </p:nvSpPr>
        <p:spPr>
          <a:xfrm>
            <a:off x="4362760" y="1940688"/>
            <a:ext cx="89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Design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A60BF-E423-416D-9BF4-D56AF821DFC7}"/>
              </a:ext>
            </a:extLst>
          </p:cNvPr>
          <p:cNvSpPr txBox="1"/>
          <p:nvPr/>
        </p:nvSpPr>
        <p:spPr>
          <a:xfrm>
            <a:off x="5267988" y="2056082"/>
            <a:ext cx="1019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Pflichtenheft</a:t>
            </a:r>
            <a:endParaRPr lang="en-A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EC477-1999-4A3D-90D6-AA1340775029}"/>
              </a:ext>
            </a:extLst>
          </p:cNvPr>
          <p:cNvSpPr txBox="1"/>
          <p:nvPr/>
        </p:nvSpPr>
        <p:spPr>
          <a:xfrm>
            <a:off x="6137243" y="1948405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Performance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E7182-B682-48DF-BECF-8CDB1C0C7B06}"/>
              </a:ext>
            </a:extLst>
          </p:cNvPr>
          <p:cNvSpPr txBox="1"/>
          <p:nvPr/>
        </p:nvSpPr>
        <p:spPr>
          <a:xfrm>
            <a:off x="7141549" y="1959979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Lastenheft</a:t>
            </a:r>
            <a:r>
              <a:rPr lang="en-US" sz="1000" dirty="0"/>
              <a:t> (Kunde)</a:t>
            </a:r>
            <a:endParaRPr lang="en-A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167B8-AB32-4306-B433-8097DA30E543}"/>
              </a:ext>
            </a:extLst>
          </p:cNvPr>
          <p:cNvSpPr txBox="1"/>
          <p:nvPr/>
        </p:nvSpPr>
        <p:spPr>
          <a:xfrm>
            <a:off x="8008415" y="2094577"/>
            <a:ext cx="110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Kundensystem</a:t>
            </a:r>
            <a:endParaRPr lang="en-AU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240E26-CCD2-42CD-9FD4-8B458F1F62B4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4809244" y="2340798"/>
            <a:ext cx="0" cy="8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E4BEA3-5630-4638-B0DD-16D74F03A654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>
          <a:xfrm>
            <a:off x="5777666" y="2302303"/>
            <a:ext cx="0" cy="9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D3615A-E67A-4914-AEA5-68B64C46E792}"/>
              </a:ext>
            </a:extLst>
          </p:cNvPr>
          <p:cNvCxnSpPr>
            <a:stCxn id="35" idx="2"/>
            <a:endCxn id="17" idx="0"/>
          </p:cNvCxnSpPr>
          <p:nvPr/>
        </p:nvCxnSpPr>
        <p:spPr>
          <a:xfrm>
            <a:off x="6646921" y="2348515"/>
            <a:ext cx="0" cy="86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AF5716-82D0-428A-AC78-9FB592C5DA7B}"/>
              </a:ext>
            </a:extLst>
          </p:cNvPr>
          <p:cNvCxnSpPr>
            <a:stCxn id="36" idx="2"/>
            <a:endCxn id="14" idx="0"/>
          </p:cNvCxnSpPr>
          <p:nvPr/>
        </p:nvCxnSpPr>
        <p:spPr>
          <a:xfrm>
            <a:off x="7651227" y="2360089"/>
            <a:ext cx="0" cy="8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5A90CA-78E5-472C-A0B6-E9F94821FE7D}"/>
              </a:ext>
            </a:extLst>
          </p:cNvPr>
          <p:cNvCxnSpPr>
            <a:stCxn id="37" idx="2"/>
            <a:endCxn id="13" idx="0"/>
          </p:cNvCxnSpPr>
          <p:nvPr/>
        </p:nvCxnSpPr>
        <p:spPr>
          <a:xfrm>
            <a:off x="8561494" y="2340798"/>
            <a:ext cx="4608" cy="87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764884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612343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232847" y="3212337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159023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63171C-8799-457F-AF20-4AABCE1447B0}"/>
              </a:ext>
            </a:extLst>
          </p:cNvPr>
          <p:cNvSpPr/>
          <p:nvPr/>
        </p:nvSpPr>
        <p:spPr>
          <a:xfrm>
            <a:off x="5656162" y="880639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2F2FF6-7273-4BBE-8FCE-C99B3A86E263}"/>
              </a:ext>
            </a:extLst>
          </p:cNvPr>
          <p:cNvSpPr/>
          <p:nvPr/>
        </p:nvSpPr>
        <p:spPr>
          <a:xfrm>
            <a:off x="2282143" y="880638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(in </a:t>
            </a:r>
            <a:r>
              <a:rPr lang="en-US" dirty="0" err="1"/>
              <a:t>Entwicklung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C4F0B2-52F1-40A5-B3EF-368B93CCDE3A}"/>
              </a:ext>
            </a:extLst>
          </p:cNvPr>
          <p:cNvSpPr/>
          <p:nvPr/>
        </p:nvSpPr>
        <p:spPr>
          <a:xfrm>
            <a:off x="9163292" y="880637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</a:p>
          <a:p>
            <a:pPr algn="ctr"/>
            <a:r>
              <a:rPr lang="de-CH" dirty="0"/>
              <a:t>(in Entwicklung)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0A1C9-2F97-444E-A8E1-7002C416C9F0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658582" y="1569331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A426E-0261-4F39-8BC2-3374554E940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4284563" y="1569332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CA3BE9-4D2E-468C-A95B-8B6F66AF9979}"/>
              </a:ext>
            </a:extLst>
          </p:cNvPr>
          <p:cNvSpPr txBox="1"/>
          <p:nvPr/>
        </p:nvSpPr>
        <p:spPr>
          <a:xfrm>
            <a:off x="4537276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F925A-AF3C-4D2C-B95A-73D1F04CA64C}"/>
              </a:ext>
            </a:extLst>
          </p:cNvPr>
          <p:cNvSpPr txBox="1"/>
          <p:nvPr/>
        </p:nvSpPr>
        <p:spPr>
          <a:xfrm>
            <a:off x="8054051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AC95DD-662A-46FF-8744-9E25E09AC39B}"/>
              </a:ext>
            </a:extLst>
          </p:cNvPr>
          <p:cNvSpPr/>
          <p:nvPr/>
        </p:nvSpPr>
        <p:spPr>
          <a:xfrm>
            <a:off x="5656162" y="2614913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8F97E7-E385-4FB9-8BB1-5596827A82C9}"/>
              </a:ext>
            </a:extLst>
          </p:cNvPr>
          <p:cNvSpPr/>
          <p:nvPr/>
        </p:nvSpPr>
        <p:spPr>
          <a:xfrm>
            <a:off x="2282143" y="2614912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(A)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1DF2D0-2D15-4224-87B2-66B1EBAC573C}"/>
              </a:ext>
            </a:extLst>
          </p:cNvPr>
          <p:cNvSpPr/>
          <p:nvPr/>
        </p:nvSpPr>
        <p:spPr>
          <a:xfrm>
            <a:off x="9163292" y="2614911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Stub (C)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4CC8F6-F664-4300-B41D-EC4410911AA4}"/>
              </a:ext>
            </a:extLst>
          </p:cNvPr>
          <p:cNvCxnSpPr>
            <a:stCxn id="20" idx="1"/>
            <a:endCxn id="18" idx="3"/>
          </p:cNvCxnSpPr>
          <p:nvPr/>
        </p:nvCxnSpPr>
        <p:spPr>
          <a:xfrm flipH="1">
            <a:off x="7658582" y="3303605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1157A2-1226-453D-A5FD-C98C1639E371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4284563" y="3303606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BCF36B-A684-4DCC-A98D-FC3A3C32A168}"/>
              </a:ext>
            </a:extLst>
          </p:cNvPr>
          <p:cNvSpPr txBox="1"/>
          <p:nvPr/>
        </p:nvSpPr>
        <p:spPr>
          <a:xfrm>
            <a:off x="4537276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0539F-D978-42C6-BB6C-65D5DB0C31E2}"/>
              </a:ext>
            </a:extLst>
          </p:cNvPr>
          <p:cNvSpPr txBox="1"/>
          <p:nvPr/>
        </p:nvSpPr>
        <p:spPr>
          <a:xfrm>
            <a:off x="8054051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11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81828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E42CE4-4688-4319-B471-0600C908337B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31298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/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C6FA869-3916-41A5-9329-C491E776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1825"/>
            <a:ext cx="6321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/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/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/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2129B8-4542-4EFD-81B7-50A747DDF60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421529" y="3815787"/>
            <a:ext cx="1749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458FC-D7F4-41C7-9AEE-80E6CEC5CEB2}"/>
              </a:ext>
            </a:extLst>
          </p:cNvPr>
          <p:cNvCxnSpPr>
            <a:endCxn id="3" idx="1"/>
          </p:cNvCxnSpPr>
          <p:nvPr/>
        </p:nvCxnSpPr>
        <p:spPr>
          <a:xfrm>
            <a:off x="740780" y="381578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5E06E-A8FE-47DE-9A83-5C87CA1F32C0}"/>
              </a:ext>
            </a:extLst>
          </p:cNvPr>
          <p:cNvCxnSpPr>
            <a:stCxn id="4" idx="1"/>
          </p:cNvCxnSpPr>
          <p:nvPr/>
        </p:nvCxnSpPr>
        <p:spPr>
          <a:xfrm>
            <a:off x="6171235" y="3815787"/>
            <a:ext cx="16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CFFA61-2446-4E99-888E-9D6CC391EC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80476" y="3935389"/>
            <a:ext cx="478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/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“USES”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/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“IS_COMPRISED_OF”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493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 descr="Large confetti">
            <a:extLst>
              <a:ext uri="{FF2B5EF4-FFF2-40B4-BE49-F238E27FC236}">
                <a16:creationId xmlns:a16="http://schemas.microsoft.com/office/drawing/2014/main" id="{ECF375C3-5B83-4D8D-9D74-0D23982281C5}"/>
              </a:ext>
            </a:extLst>
          </p:cNvPr>
          <p:cNvSpPr>
            <a:spLocks/>
          </p:cNvSpPr>
          <p:nvPr/>
        </p:nvSpPr>
        <p:spPr bwMode="auto">
          <a:xfrm>
            <a:off x="1115291" y="6003636"/>
            <a:ext cx="7348538" cy="2387600"/>
          </a:xfrm>
          <a:custGeom>
            <a:avLst/>
            <a:gdLst>
              <a:gd name="T0" fmla="*/ 205 w 4629"/>
              <a:gd name="T1" fmla="*/ 313 h 1504"/>
              <a:gd name="T2" fmla="*/ 0 w 4629"/>
              <a:gd name="T3" fmla="*/ 854 h 1504"/>
              <a:gd name="T4" fmla="*/ 692 w 4629"/>
              <a:gd name="T5" fmla="*/ 1034 h 1504"/>
              <a:gd name="T6" fmla="*/ 752 w 4629"/>
              <a:gd name="T7" fmla="*/ 1310 h 1504"/>
              <a:gd name="T8" fmla="*/ 1608 w 4629"/>
              <a:gd name="T9" fmla="*/ 1503 h 1504"/>
              <a:gd name="T10" fmla="*/ 1983 w 4629"/>
              <a:gd name="T11" fmla="*/ 1299 h 1504"/>
              <a:gd name="T12" fmla="*/ 2645 w 4629"/>
              <a:gd name="T13" fmla="*/ 1454 h 1504"/>
              <a:gd name="T14" fmla="*/ 3652 w 4629"/>
              <a:gd name="T15" fmla="*/ 1430 h 1504"/>
              <a:gd name="T16" fmla="*/ 3883 w 4629"/>
              <a:gd name="T17" fmla="*/ 962 h 1504"/>
              <a:gd name="T18" fmla="*/ 4388 w 4629"/>
              <a:gd name="T19" fmla="*/ 734 h 1504"/>
              <a:gd name="T20" fmla="*/ 4628 w 4629"/>
              <a:gd name="T21" fmla="*/ 217 h 1504"/>
              <a:gd name="T22" fmla="*/ 3802 w 4629"/>
              <a:gd name="T23" fmla="*/ 109 h 1504"/>
              <a:gd name="T24" fmla="*/ 3402 w 4629"/>
              <a:gd name="T25" fmla="*/ 373 h 1504"/>
              <a:gd name="T26" fmla="*/ 2780 w 4629"/>
              <a:gd name="T27" fmla="*/ 120 h 1504"/>
              <a:gd name="T28" fmla="*/ 1818 w 4629"/>
              <a:gd name="T29" fmla="*/ 25 h 1504"/>
              <a:gd name="T30" fmla="*/ 1729 w 4629"/>
              <a:gd name="T31" fmla="*/ 409 h 1504"/>
              <a:gd name="T32" fmla="*/ 1082 w 4629"/>
              <a:gd name="T33" fmla="*/ 133 h 1504"/>
              <a:gd name="T34" fmla="*/ 572 w 4629"/>
              <a:gd name="T35" fmla="*/ 0 h 1504"/>
              <a:gd name="T36" fmla="*/ 734 w 4629"/>
              <a:gd name="T37" fmla="*/ 229 h 1504"/>
              <a:gd name="T38" fmla="*/ 205 w 4629"/>
              <a:gd name="T39" fmla="*/ 31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9" h="1504">
                <a:moveTo>
                  <a:pt x="205" y="313"/>
                </a:moveTo>
                <a:lnTo>
                  <a:pt x="0" y="854"/>
                </a:lnTo>
                <a:lnTo>
                  <a:pt x="692" y="1034"/>
                </a:lnTo>
                <a:lnTo>
                  <a:pt x="752" y="1310"/>
                </a:lnTo>
                <a:lnTo>
                  <a:pt x="1608" y="1503"/>
                </a:lnTo>
                <a:lnTo>
                  <a:pt x="1983" y="1299"/>
                </a:lnTo>
                <a:lnTo>
                  <a:pt x="2645" y="1454"/>
                </a:lnTo>
                <a:lnTo>
                  <a:pt x="3652" y="1430"/>
                </a:lnTo>
                <a:lnTo>
                  <a:pt x="3883" y="962"/>
                </a:lnTo>
                <a:lnTo>
                  <a:pt x="4388" y="734"/>
                </a:lnTo>
                <a:lnTo>
                  <a:pt x="4628" y="217"/>
                </a:lnTo>
                <a:lnTo>
                  <a:pt x="3802" y="109"/>
                </a:lnTo>
                <a:lnTo>
                  <a:pt x="3402" y="373"/>
                </a:lnTo>
                <a:lnTo>
                  <a:pt x="2780" y="120"/>
                </a:lnTo>
                <a:lnTo>
                  <a:pt x="1818" y="25"/>
                </a:lnTo>
                <a:lnTo>
                  <a:pt x="1729" y="409"/>
                </a:lnTo>
                <a:lnTo>
                  <a:pt x="1082" y="133"/>
                </a:lnTo>
                <a:lnTo>
                  <a:pt x="572" y="0"/>
                </a:lnTo>
                <a:lnTo>
                  <a:pt x="734" y="229"/>
                </a:lnTo>
                <a:lnTo>
                  <a:pt x="205" y="313"/>
                </a:lnTo>
              </a:path>
            </a:pathLst>
          </a:custGeom>
          <a:pattFill prst="lgConfetti">
            <a:fgClr>
              <a:schemeClr val="accent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" name="Oval 4" descr="Large confetti">
            <a:extLst>
              <a:ext uri="{FF2B5EF4-FFF2-40B4-BE49-F238E27FC236}">
                <a16:creationId xmlns:a16="http://schemas.microsoft.com/office/drawing/2014/main" id="{43B21181-A478-438B-AF02-D1ED9D93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41" y="67195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Oval 5" descr="Large confetti">
            <a:extLst>
              <a:ext uri="{FF2B5EF4-FFF2-40B4-BE49-F238E27FC236}">
                <a16:creationId xmlns:a16="http://schemas.microsoft.com/office/drawing/2014/main" id="{153EB5A1-F3B9-4119-9E41-A59766AC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91" y="66306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Oval 6" descr="Large confetti">
            <a:extLst>
              <a:ext uri="{FF2B5EF4-FFF2-40B4-BE49-F238E27FC236}">
                <a16:creationId xmlns:a16="http://schemas.microsoft.com/office/drawing/2014/main" id="{6EFC5A08-8EA7-4649-A426-EC44198A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141" y="7572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" name="Oval 7" descr="Large confetti">
            <a:extLst>
              <a:ext uri="{FF2B5EF4-FFF2-40B4-BE49-F238E27FC236}">
                <a16:creationId xmlns:a16="http://schemas.microsoft.com/office/drawing/2014/main" id="{CD10ABCD-D2AC-41F6-B13B-60C4F1DA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504" y="719426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Oval 8" descr="Large confetti">
            <a:extLst>
              <a:ext uri="{FF2B5EF4-FFF2-40B4-BE49-F238E27FC236}">
                <a16:creationId xmlns:a16="http://schemas.microsoft.com/office/drawing/2014/main" id="{A5DDC863-C42F-44BD-BD23-EEB53687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1" y="68354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Oval 9" descr="Large confetti">
            <a:extLst>
              <a:ext uri="{FF2B5EF4-FFF2-40B4-BE49-F238E27FC236}">
                <a16:creationId xmlns:a16="http://schemas.microsoft.com/office/drawing/2014/main" id="{CE6A5BDF-E33A-487B-BD87-F8B7CF0B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54" y="73577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Oval 10" descr="Large confetti">
            <a:extLst>
              <a:ext uri="{FF2B5EF4-FFF2-40B4-BE49-F238E27FC236}">
                <a16:creationId xmlns:a16="http://schemas.microsoft.com/office/drawing/2014/main" id="{C3242EAF-29C8-4B84-A3BB-80EAB942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54" y="70942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" name="Oval 11" descr="Large confetti">
            <a:extLst>
              <a:ext uri="{FF2B5EF4-FFF2-40B4-BE49-F238E27FC236}">
                <a16:creationId xmlns:a16="http://schemas.microsoft.com/office/drawing/2014/main" id="{0F63AD24-7211-4574-A830-03B1193DA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154" y="667991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Oval 12" descr="Large confetti">
            <a:extLst>
              <a:ext uri="{FF2B5EF4-FFF2-40B4-BE49-F238E27FC236}">
                <a16:creationId xmlns:a16="http://schemas.microsoft.com/office/drawing/2014/main" id="{B482FD03-E937-4430-91B3-A5DF1F1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454" y="68005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Oval 13" descr="Large confetti">
            <a:extLst>
              <a:ext uri="{FF2B5EF4-FFF2-40B4-BE49-F238E27FC236}">
                <a16:creationId xmlns:a16="http://schemas.microsoft.com/office/drawing/2014/main" id="{7766EEF2-90B4-42DA-82C2-E4A979B8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66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Oval 14" descr="Large confetti">
            <a:extLst>
              <a:ext uri="{FF2B5EF4-FFF2-40B4-BE49-F238E27FC236}">
                <a16:creationId xmlns:a16="http://schemas.microsoft.com/office/drawing/2014/main" id="{1514FB0E-5FB2-46B6-B66F-5E530778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04" y="73053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Oval 15" descr="Large confetti">
            <a:extLst>
              <a:ext uri="{FF2B5EF4-FFF2-40B4-BE49-F238E27FC236}">
                <a16:creationId xmlns:a16="http://schemas.microsoft.com/office/drawing/2014/main" id="{7A955AE1-47A4-4BB5-945A-AF33CE1F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216" y="7367299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Oval 16" descr="Large confetti">
            <a:extLst>
              <a:ext uri="{FF2B5EF4-FFF2-40B4-BE49-F238E27FC236}">
                <a16:creationId xmlns:a16="http://schemas.microsoft.com/office/drawing/2014/main" id="{E42CE2A0-5765-4D46-89E6-7239C74E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16" y="67640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" name="Oval 17" descr="Large confetti">
            <a:extLst>
              <a:ext uri="{FF2B5EF4-FFF2-40B4-BE49-F238E27FC236}">
                <a16:creationId xmlns:a16="http://schemas.microsoft.com/office/drawing/2014/main" id="{9D7B28EC-24E6-40D0-BDA5-5376E630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904" y="63354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" name="Oval 18" descr="Large confetti">
            <a:extLst>
              <a:ext uri="{FF2B5EF4-FFF2-40B4-BE49-F238E27FC236}">
                <a16:creationId xmlns:a16="http://schemas.microsoft.com/office/drawing/2014/main" id="{505EDD15-4838-4E3A-84FA-376B5534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729" y="748636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" name="Oval 19" descr="Large confetti">
            <a:extLst>
              <a:ext uri="{FF2B5EF4-FFF2-40B4-BE49-F238E27FC236}">
                <a16:creationId xmlns:a16="http://schemas.microsoft.com/office/drawing/2014/main" id="{51469C6E-0970-436D-95A1-524269BB1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554" y="68037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" name="Oval 20" descr="Large confetti">
            <a:extLst>
              <a:ext uri="{FF2B5EF4-FFF2-40B4-BE49-F238E27FC236}">
                <a16:creationId xmlns:a16="http://schemas.microsoft.com/office/drawing/2014/main" id="{9D02672B-A4D4-4DAF-A749-C7FC3A582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91" y="67529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Oval 21" descr="Large confetti">
            <a:extLst>
              <a:ext uri="{FF2B5EF4-FFF2-40B4-BE49-F238E27FC236}">
                <a16:creationId xmlns:a16="http://schemas.microsoft.com/office/drawing/2014/main" id="{BF467876-9586-4AD0-8D1F-47912B60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79" y="70815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Oval 22" descr="Large confetti">
            <a:extLst>
              <a:ext uri="{FF2B5EF4-FFF2-40B4-BE49-F238E27FC236}">
                <a16:creationId xmlns:a16="http://schemas.microsoft.com/office/drawing/2014/main" id="{5E5E08F7-5E68-4FE0-A8D4-5DE5732F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304" y="64751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Oval 23" descr="Large confetti">
            <a:extLst>
              <a:ext uri="{FF2B5EF4-FFF2-40B4-BE49-F238E27FC236}">
                <a16:creationId xmlns:a16="http://schemas.microsoft.com/office/drawing/2014/main" id="{F0EFF1D3-CA0B-4080-9011-3F22F0B3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554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Oval 24" descr="Large confetti">
            <a:extLst>
              <a:ext uri="{FF2B5EF4-FFF2-40B4-BE49-F238E27FC236}">
                <a16:creationId xmlns:a16="http://schemas.microsoft.com/office/drawing/2014/main" id="{2D08EA2F-275F-4783-91EA-179510B7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66" y="75736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" name="Oval 25" descr="Large confetti">
            <a:extLst>
              <a:ext uri="{FF2B5EF4-FFF2-40B4-BE49-F238E27FC236}">
                <a16:creationId xmlns:a16="http://schemas.microsoft.com/office/drawing/2014/main" id="{7D31CFC4-7CD3-4FB8-858E-F12F1BF9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4" y="63751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" name="Oval 26" descr="Large confetti">
            <a:extLst>
              <a:ext uri="{FF2B5EF4-FFF2-40B4-BE49-F238E27FC236}">
                <a16:creationId xmlns:a16="http://schemas.microsoft.com/office/drawing/2014/main" id="{8DF58209-88A2-4507-8FC8-167A3FEC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466" y="70497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Oval 27" descr="Large confetti">
            <a:extLst>
              <a:ext uri="{FF2B5EF4-FFF2-40B4-BE49-F238E27FC236}">
                <a16:creationId xmlns:a16="http://schemas.microsoft.com/office/drawing/2014/main" id="{0CB5F9B1-1095-4CB3-8F84-B1DC5F9F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954" y="619572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7" name="Oval 28" descr="Large confetti">
            <a:extLst>
              <a:ext uri="{FF2B5EF4-FFF2-40B4-BE49-F238E27FC236}">
                <a16:creationId xmlns:a16="http://schemas.microsoft.com/office/drawing/2014/main" id="{17B3E68F-BE9E-4BC5-B891-CBE06E24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916" y="63052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" name="Oval 29" descr="Large confetti">
            <a:extLst>
              <a:ext uri="{FF2B5EF4-FFF2-40B4-BE49-F238E27FC236}">
                <a16:creationId xmlns:a16="http://schemas.microsoft.com/office/drawing/2014/main" id="{7C5C0CA6-B630-4946-ACC4-489A4FCC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729" y="64989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Oval 30" descr="Large confetti">
            <a:extLst>
              <a:ext uri="{FF2B5EF4-FFF2-40B4-BE49-F238E27FC236}">
                <a16:creationId xmlns:a16="http://schemas.microsoft.com/office/drawing/2014/main" id="{454CB70D-6706-4A10-B2CF-12A61736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829" y="74958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" name="Oval 31" descr="Large confetti">
            <a:extLst>
              <a:ext uri="{FF2B5EF4-FFF2-40B4-BE49-F238E27FC236}">
                <a16:creationId xmlns:a16="http://schemas.microsoft.com/office/drawing/2014/main" id="{6A985BD6-B405-4233-B7D4-A1365229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054" y="66037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" name="Oval 32" descr="Large confetti">
            <a:extLst>
              <a:ext uri="{FF2B5EF4-FFF2-40B4-BE49-F238E27FC236}">
                <a16:creationId xmlns:a16="http://schemas.microsoft.com/office/drawing/2014/main" id="{26515E73-277E-4321-91DA-C1B3F36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266" y="75641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" name="Oval 33" descr="Large confetti">
            <a:extLst>
              <a:ext uri="{FF2B5EF4-FFF2-40B4-BE49-F238E27FC236}">
                <a16:creationId xmlns:a16="http://schemas.microsoft.com/office/drawing/2014/main" id="{B0941B1C-3FB3-4709-AA67-1D4E858D7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04" y="72053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" name="Oval 34" descr="Large confetti">
            <a:extLst>
              <a:ext uri="{FF2B5EF4-FFF2-40B4-BE49-F238E27FC236}">
                <a16:creationId xmlns:a16="http://schemas.microsoft.com/office/drawing/2014/main" id="{2FB0B751-846C-423A-959E-C3DA8F11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66" y="7573674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Oval 35" descr="Large confetti">
            <a:extLst>
              <a:ext uri="{FF2B5EF4-FFF2-40B4-BE49-F238E27FC236}">
                <a16:creationId xmlns:a16="http://schemas.microsoft.com/office/drawing/2014/main" id="{F1330987-B6E1-43F3-B341-0078F632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029" y="78260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" name="Oval 36" descr="Large confetti">
            <a:extLst>
              <a:ext uri="{FF2B5EF4-FFF2-40B4-BE49-F238E27FC236}">
                <a16:creationId xmlns:a16="http://schemas.microsoft.com/office/drawing/2014/main" id="{6A760F1C-12AA-4DE1-A441-00E3DCFE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279" y="7699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" name="Oval 37" descr="Large confetti">
            <a:extLst>
              <a:ext uri="{FF2B5EF4-FFF2-40B4-BE49-F238E27FC236}">
                <a16:creationId xmlns:a16="http://schemas.microsoft.com/office/drawing/2014/main" id="{76641724-BB31-4FCC-BD5B-77ECD1D5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729" y="67116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Oval 38" descr="Large confetti">
            <a:extLst>
              <a:ext uri="{FF2B5EF4-FFF2-40B4-BE49-F238E27FC236}">
                <a16:creationId xmlns:a16="http://schemas.microsoft.com/office/drawing/2014/main" id="{D0E5CA8E-6A47-4CCA-AF16-06C35434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654" y="67354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Oval 39" descr="Large confetti">
            <a:extLst>
              <a:ext uri="{FF2B5EF4-FFF2-40B4-BE49-F238E27FC236}">
                <a16:creationId xmlns:a16="http://schemas.microsoft.com/office/drawing/2014/main" id="{949F48DA-437B-447D-9222-3F69E03F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1" y="64227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" name="Oval 40" descr="Large confetti">
            <a:extLst>
              <a:ext uri="{FF2B5EF4-FFF2-40B4-BE49-F238E27FC236}">
                <a16:creationId xmlns:a16="http://schemas.microsoft.com/office/drawing/2014/main" id="{79BE7953-E70B-4C6A-AC45-7E8A87652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729" y="61417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" name="Oval 41" descr="Large confetti">
            <a:extLst>
              <a:ext uri="{FF2B5EF4-FFF2-40B4-BE49-F238E27FC236}">
                <a16:creationId xmlns:a16="http://schemas.microsoft.com/office/drawing/2014/main" id="{B28903D4-1C70-4234-8BD3-534B6764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41" y="6927561"/>
            <a:ext cx="179388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Oval 42" descr="Large confetti">
            <a:extLst>
              <a:ext uri="{FF2B5EF4-FFF2-40B4-BE49-F238E27FC236}">
                <a16:creationId xmlns:a16="http://schemas.microsoft.com/office/drawing/2014/main" id="{BC9051C1-2B41-4B16-9EFB-23358886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354" y="62846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" name="Oval 43" descr="Large confetti">
            <a:extLst>
              <a:ext uri="{FF2B5EF4-FFF2-40B4-BE49-F238E27FC236}">
                <a16:creationId xmlns:a16="http://schemas.microsoft.com/office/drawing/2014/main" id="{BD11CC7F-06A1-4EE9-9F17-30E757BC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429" y="72244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" name="Oval 44" descr="Large confetti">
            <a:extLst>
              <a:ext uri="{FF2B5EF4-FFF2-40B4-BE49-F238E27FC236}">
                <a16:creationId xmlns:a16="http://schemas.microsoft.com/office/drawing/2014/main" id="{2A68F456-7F59-414A-96B4-EDD61E00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629" y="70593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" name="Oval 45" descr="Large confetti">
            <a:extLst>
              <a:ext uri="{FF2B5EF4-FFF2-40B4-BE49-F238E27FC236}">
                <a16:creationId xmlns:a16="http://schemas.microsoft.com/office/drawing/2014/main" id="{01FE9422-C411-46C3-B512-A401EA18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641" y="76165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5" name="Oval 46" descr="Large confetti">
            <a:extLst>
              <a:ext uri="{FF2B5EF4-FFF2-40B4-BE49-F238E27FC236}">
                <a16:creationId xmlns:a16="http://schemas.microsoft.com/office/drawing/2014/main" id="{A7619E29-B7A9-4028-8CF5-C668EEBB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966" y="7868949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6" name="Oval 47" descr="Large confetti">
            <a:extLst>
              <a:ext uri="{FF2B5EF4-FFF2-40B4-BE49-F238E27FC236}">
                <a16:creationId xmlns:a16="http://schemas.microsoft.com/office/drawing/2014/main" id="{727986F6-3F80-4A33-B675-AA9D0E26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616" y="787371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" name="Oval 48" descr="Large confetti">
            <a:extLst>
              <a:ext uri="{FF2B5EF4-FFF2-40B4-BE49-F238E27FC236}">
                <a16:creationId xmlns:a16="http://schemas.microsoft.com/office/drawing/2014/main" id="{0CD87E5E-E14F-42F9-92E5-62D584D2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79" y="70021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3400811B-5937-4D7A-A798-7F49B348B4C8}"/>
              </a:ext>
            </a:extLst>
          </p:cNvPr>
          <p:cNvSpPr>
            <a:spLocks/>
          </p:cNvSpPr>
          <p:nvPr/>
        </p:nvSpPr>
        <p:spPr bwMode="auto">
          <a:xfrm>
            <a:off x="1310554" y="6537036"/>
            <a:ext cx="1271587" cy="885825"/>
          </a:xfrm>
          <a:custGeom>
            <a:avLst/>
            <a:gdLst>
              <a:gd name="T0" fmla="*/ 232 w 801"/>
              <a:gd name="T1" fmla="*/ 0 h 558"/>
              <a:gd name="T2" fmla="*/ 0 w 801"/>
              <a:gd name="T3" fmla="*/ 163 h 558"/>
              <a:gd name="T4" fmla="*/ 104 w 801"/>
              <a:gd name="T5" fmla="*/ 476 h 558"/>
              <a:gd name="T6" fmla="*/ 603 w 801"/>
              <a:gd name="T7" fmla="*/ 557 h 558"/>
              <a:gd name="T8" fmla="*/ 765 w 801"/>
              <a:gd name="T9" fmla="*/ 325 h 558"/>
              <a:gd name="T10" fmla="*/ 800 w 801"/>
              <a:gd name="T11" fmla="*/ 0 h 558"/>
              <a:gd name="T12" fmla="*/ 232 w 801"/>
              <a:gd name="T13" fmla="*/ 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558">
                <a:moveTo>
                  <a:pt x="232" y="0"/>
                </a:moveTo>
                <a:lnTo>
                  <a:pt x="0" y="163"/>
                </a:lnTo>
                <a:lnTo>
                  <a:pt x="104" y="476"/>
                </a:lnTo>
                <a:lnTo>
                  <a:pt x="603" y="557"/>
                </a:lnTo>
                <a:lnTo>
                  <a:pt x="765" y="325"/>
                </a:lnTo>
                <a:lnTo>
                  <a:pt x="800" y="0"/>
                </a:lnTo>
                <a:lnTo>
                  <a:pt x="232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0531E9D3-6799-4027-89B0-C9FC801B86FD}"/>
              </a:ext>
            </a:extLst>
          </p:cNvPr>
          <p:cNvSpPr>
            <a:spLocks/>
          </p:cNvSpPr>
          <p:nvPr/>
        </p:nvSpPr>
        <p:spPr bwMode="auto">
          <a:xfrm>
            <a:off x="1678854" y="6556086"/>
            <a:ext cx="38100" cy="1588"/>
          </a:xfrm>
          <a:custGeom>
            <a:avLst/>
            <a:gdLst>
              <a:gd name="T0" fmla="*/ 0 w 24"/>
              <a:gd name="T1" fmla="*/ 0 h 1"/>
              <a:gd name="T2" fmla="*/ 23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" name="Freeform 51">
            <a:extLst>
              <a:ext uri="{FF2B5EF4-FFF2-40B4-BE49-F238E27FC236}">
                <a16:creationId xmlns:a16="http://schemas.microsoft.com/office/drawing/2014/main" id="{F4B99B24-1E85-4A53-B91E-8AF2F608E530}"/>
              </a:ext>
            </a:extLst>
          </p:cNvPr>
          <p:cNvSpPr>
            <a:spLocks/>
          </p:cNvSpPr>
          <p:nvPr/>
        </p:nvSpPr>
        <p:spPr bwMode="auto">
          <a:xfrm>
            <a:off x="2340841" y="6114761"/>
            <a:ext cx="1879600" cy="2025650"/>
          </a:xfrm>
          <a:custGeom>
            <a:avLst/>
            <a:gdLst>
              <a:gd name="T0" fmla="*/ 0 w 1184"/>
              <a:gd name="T1" fmla="*/ 11 h 1276"/>
              <a:gd name="T2" fmla="*/ 12 w 1184"/>
              <a:gd name="T3" fmla="*/ 208 h 1276"/>
              <a:gd name="T4" fmla="*/ 278 w 1184"/>
              <a:gd name="T5" fmla="*/ 232 h 1276"/>
              <a:gd name="T6" fmla="*/ 151 w 1184"/>
              <a:gd name="T7" fmla="*/ 498 h 1276"/>
              <a:gd name="T8" fmla="*/ 220 w 1184"/>
              <a:gd name="T9" fmla="*/ 661 h 1276"/>
              <a:gd name="T10" fmla="*/ 23 w 1184"/>
              <a:gd name="T11" fmla="*/ 777 h 1276"/>
              <a:gd name="T12" fmla="*/ 116 w 1184"/>
              <a:gd name="T13" fmla="*/ 1148 h 1276"/>
              <a:gd name="T14" fmla="*/ 684 w 1184"/>
              <a:gd name="T15" fmla="*/ 1275 h 1276"/>
              <a:gd name="T16" fmla="*/ 881 w 1184"/>
              <a:gd name="T17" fmla="*/ 1171 h 1276"/>
              <a:gd name="T18" fmla="*/ 939 w 1184"/>
              <a:gd name="T19" fmla="*/ 1032 h 1276"/>
              <a:gd name="T20" fmla="*/ 1125 w 1184"/>
              <a:gd name="T21" fmla="*/ 997 h 1276"/>
              <a:gd name="T22" fmla="*/ 1183 w 1184"/>
              <a:gd name="T23" fmla="*/ 510 h 1276"/>
              <a:gd name="T24" fmla="*/ 846 w 1184"/>
              <a:gd name="T25" fmla="*/ 371 h 1276"/>
              <a:gd name="T26" fmla="*/ 325 w 1184"/>
              <a:gd name="T27" fmla="*/ 93 h 1276"/>
              <a:gd name="T28" fmla="*/ 185 w 1184"/>
              <a:gd name="T29" fmla="*/ 0 h 1276"/>
              <a:gd name="T30" fmla="*/ 0 w 1184"/>
              <a:gd name="T31" fmla="*/ 11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4" h="1276">
                <a:moveTo>
                  <a:pt x="0" y="11"/>
                </a:moveTo>
                <a:lnTo>
                  <a:pt x="12" y="208"/>
                </a:lnTo>
                <a:lnTo>
                  <a:pt x="278" y="232"/>
                </a:lnTo>
                <a:lnTo>
                  <a:pt x="151" y="498"/>
                </a:lnTo>
                <a:lnTo>
                  <a:pt x="220" y="661"/>
                </a:lnTo>
                <a:lnTo>
                  <a:pt x="23" y="777"/>
                </a:lnTo>
                <a:lnTo>
                  <a:pt x="116" y="1148"/>
                </a:lnTo>
                <a:lnTo>
                  <a:pt x="684" y="1275"/>
                </a:lnTo>
                <a:lnTo>
                  <a:pt x="881" y="1171"/>
                </a:lnTo>
                <a:lnTo>
                  <a:pt x="939" y="1032"/>
                </a:lnTo>
                <a:lnTo>
                  <a:pt x="1125" y="997"/>
                </a:lnTo>
                <a:lnTo>
                  <a:pt x="1183" y="510"/>
                </a:lnTo>
                <a:lnTo>
                  <a:pt x="846" y="371"/>
                </a:lnTo>
                <a:lnTo>
                  <a:pt x="325" y="93"/>
                </a:lnTo>
                <a:lnTo>
                  <a:pt x="185" y="0"/>
                </a:ln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" name="Freeform 52">
            <a:extLst>
              <a:ext uri="{FF2B5EF4-FFF2-40B4-BE49-F238E27FC236}">
                <a16:creationId xmlns:a16="http://schemas.microsoft.com/office/drawing/2014/main" id="{354F38A8-B972-4615-BED8-9E19A4CCA871}"/>
              </a:ext>
            </a:extLst>
          </p:cNvPr>
          <p:cNvSpPr>
            <a:spLocks/>
          </p:cNvSpPr>
          <p:nvPr/>
        </p:nvSpPr>
        <p:spPr bwMode="auto">
          <a:xfrm>
            <a:off x="2359891" y="6114761"/>
            <a:ext cx="19050" cy="38100"/>
          </a:xfrm>
          <a:custGeom>
            <a:avLst/>
            <a:gdLst>
              <a:gd name="T0" fmla="*/ 0 w 12"/>
              <a:gd name="T1" fmla="*/ 0 h 24"/>
              <a:gd name="T2" fmla="*/ 11 w 12"/>
              <a:gd name="T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24">
                <a:moveTo>
                  <a:pt x="0" y="0"/>
                </a:moveTo>
                <a:lnTo>
                  <a:pt x="11" y="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" name="Freeform 53">
            <a:extLst>
              <a:ext uri="{FF2B5EF4-FFF2-40B4-BE49-F238E27FC236}">
                <a16:creationId xmlns:a16="http://schemas.microsoft.com/office/drawing/2014/main" id="{73C2B06B-1FFA-404D-9585-906DA5623EBB}"/>
              </a:ext>
            </a:extLst>
          </p:cNvPr>
          <p:cNvSpPr>
            <a:spLocks/>
          </p:cNvSpPr>
          <p:nvPr/>
        </p:nvSpPr>
        <p:spPr bwMode="auto">
          <a:xfrm>
            <a:off x="3721966" y="6040149"/>
            <a:ext cx="1712913" cy="2100262"/>
          </a:xfrm>
          <a:custGeom>
            <a:avLst/>
            <a:gdLst>
              <a:gd name="T0" fmla="*/ 220 w 1079"/>
              <a:gd name="T1" fmla="*/ 418 h 1323"/>
              <a:gd name="T2" fmla="*/ 185 w 1079"/>
              <a:gd name="T3" fmla="*/ 47 h 1323"/>
              <a:gd name="T4" fmla="*/ 371 w 1079"/>
              <a:gd name="T5" fmla="*/ 0 h 1323"/>
              <a:gd name="T6" fmla="*/ 637 w 1079"/>
              <a:gd name="T7" fmla="*/ 151 h 1323"/>
              <a:gd name="T8" fmla="*/ 881 w 1079"/>
              <a:gd name="T9" fmla="*/ 82 h 1323"/>
              <a:gd name="T10" fmla="*/ 1078 w 1079"/>
              <a:gd name="T11" fmla="*/ 128 h 1323"/>
              <a:gd name="T12" fmla="*/ 1043 w 1079"/>
              <a:gd name="T13" fmla="*/ 545 h 1323"/>
              <a:gd name="T14" fmla="*/ 1066 w 1079"/>
              <a:gd name="T15" fmla="*/ 789 h 1323"/>
              <a:gd name="T16" fmla="*/ 950 w 1079"/>
              <a:gd name="T17" fmla="*/ 1044 h 1323"/>
              <a:gd name="T18" fmla="*/ 591 w 1079"/>
              <a:gd name="T19" fmla="*/ 1160 h 1323"/>
              <a:gd name="T20" fmla="*/ 266 w 1079"/>
              <a:gd name="T21" fmla="*/ 1195 h 1323"/>
              <a:gd name="T22" fmla="*/ 173 w 1079"/>
              <a:gd name="T23" fmla="*/ 1322 h 1323"/>
              <a:gd name="T24" fmla="*/ 0 w 1079"/>
              <a:gd name="T25" fmla="*/ 1253 h 1323"/>
              <a:gd name="T26" fmla="*/ 92 w 1079"/>
              <a:gd name="T27" fmla="*/ 1102 h 1323"/>
              <a:gd name="T28" fmla="*/ 347 w 1079"/>
              <a:gd name="T29" fmla="*/ 1055 h 1323"/>
              <a:gd name="T30" fmla="*/ 394 w 1079"/>
              <a:gd name="T31" fmla="*/ 766 h 1323"/>
              <a:gd name="T32" fmla="*/ 336 w 1079"/>
              <a:gd name="T33" fmla="*/ 534 h 1323"/>
              <a:gd name="T34" fmla="*/ 220 w 1079"/>
              <a:gd name="T35" fmla="*/ 41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9" h="1323">
                <a:moveTo>
                  <a:pt x="220" y="418"/>
                </a:moveTo>
                <a:lnTo>
                  <a:pt x="185" y="47"/>
                </a:lnTo>
                <a:lnTo>
                  <a:pt x="371" y="0"/>
                </a:lnTo>
                <a:lnTo>
                  <a:pt x="637" y="151"/>
                </a:lnTo>
                <a:lnTo>
                  <a:pt x="881" y="82"/>
                </a:lnTo>
                <a:lnTo>
                  <a:pt x="1078" y="128"/>
                </a:lnTo>
                <a:lnTo>
                  <a:pt x="1043" y="545"/>
                </a:lnTo>
                <a:lnTo>
                  <a:pt x="1066" y="789"/>
                </a:lnTo>
                <a:lnTo>
                  <a:pt x="950" y="1044"/>
                </a:lnTo>
                <a:lnTo>
                  <a:pt x="591" y="1160"/>
                </a:lnTo>
                <a:lnTo>
                  <a:pt x="266" y="1195"/>
                </a:lnTo>
                <a:lnTo>
                  <a:pt x="173" y="1322"/>
                </a:lnTo>
                <a:lnTo>
                  <a:pt x="0" y="1253"/>
                </a:lnTo>
                <a:lnTo>
                  <a:pt x="92" y="1102"/>
                </a:lnTo>
                <a:lnTo>
                  <a:pt x="347" y="1055"/>
                </a:lnTo>
                <a:lnTo>
                  <a:pt x="394" y="766"/>
                </a:lnTo>
                <a:lnTo>
                  <a:pt x="336" y="534"/>
                </a:lnTo>
                <a:lnTo>
                  <a:pt x="220" y="418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Freeform 54">
            <a:extLst>
              <a:ext uri="{FF2B5EF4-FFF2-40B4-BE49-F238E27FC236}">
                <a16:creationId xmlns:a16="http://schemas.microsoft.com/office/drawing/2014/main" id="{18D9C827-9258-494F-A5CF-3FDD4A90C926}"/>
              </a:ext>
            </a:extLst>
          </p:cNvPr>
          <p:cNvSpPr>
            <a:spLocks/>
          </p:cNvSpPr>
          <p:nvPr/>
        </p:nvSpPr>
        <p:spPr bwMode="auto">
          <a:xfrm>
            <a:off x="4071216" y="6667211"/>
            <a:ext cx="19050" cy="19050"/>
          </a:xfrm>
          <a:custGeom>
            <a:avLst/>
            <a:gdLst>
              <a:gd name="T0" fmla="*/ 11 w 12"/>
              <a:gd name="T1" fmla="*/ 0 h 12"/>
              <a:gd name="T2" fmla="*/ 0 w 12"/>
              <a:gd name="T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12">
                <a:moveTo>
                  <a:pt x="11" y="0"/>
                </a:move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4" name="Freeform 55">
            <a:extLst>
              <a:ext uri="{FF2B5EF4-FFF2-40B4-BE49-F238E27FC236}">
                <a16:creationId xmlns:a16="http://schemas.microsoft.com/office/drawing/2014/main" id="{1547F870-C0F6-45EB-9549-D5C0B0211364}"/>
              </a:ext>
            </a:extLst>
          </p:cNvPr>
          <p:cNvSpPr>
            <a:spLocks/>
          </p:cNvSpPr>
          <p:nvPr/>
        </p:nvSpPr>
        <p:spPr bwMode="auto">
          <a:xfrm>
            <a:off x="5322166" y="6206836"/>
            <a:ext cx="977900" cy="1933575"/>
          </a:xfrm>
          <a:custGeom>
            <a:avLst/>
            <a:gdLst>
              <a:gd name="T0" fmla="*/ 139 w 616"/>
              <a:gd name="T1" fmla="*/ 23 h 1218"/>
              <a:gd name="T2" fmla="*/ 93 w 616"/>
              <a:gd name="T3" fmla="*/ 382 h 1218"/>
              <a:gd name="T4" fmla="*/ 93 w 616"/>
              <a:gd name="T5" fmla="*/ 579 h 1218"/>
              <a:gd name="T6" fmla="*/ 116 w 616"/>
              <a:gd name="T7" fmla="*/ 661 h 1218"/>
              <a:gd name="T8" fmla="*/ 0 w 616"/>
              <a:gd name="T9" fmla="*/ 916 h 1218"/>
              <a:gd name="T10" fmla="*/ 0 w 616"/>
              <a:gd name="T11" fmla="*/ 1217 h 1218"/>
              <a:gd name="T12" fmla="*/ 394 w 616"/>
              <a:gd name="T13" fmla="*/ 1171 h 1218"/>
              <a:gd name="T14" fmla="*/ 615 w 616"/>
              <a:gd name="T15" fmla="*/ 962 h 1218"/>
              <a:gd name="T16" fmla="*/ 487 w 616"/>
              <a:gd name="T17" fmla="*/ 719 h 1218"/>
              <a:gd name="T18" fmla="*/ 534 w 616"/>
              <a:gd name="T19" fmla="*/ 533 h 1218"/>
              <a:gd name="T20" fmla="*/ 336 w 616"/>
              <a:gd name="T21" fmla="*/ 336 h 1218"/>
              <a:gd name="T22" fmla="*/ 406 w 616"/>
              <a:gd name="T23" fmla="*/ 104 h 1218"/>
              <a:gd name="T24" fmla="*/ 197 w 616"/>
              <a:gd name="T25" fmla="*/ 0 h 1218"/>
              <a:gd name="T26" fmla="*/ 139 w 616"/>
              <a:gd name="T27" fmla="*/ 23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6" h="1218">
                <a:moveTo>
                  <a:pt x="139" y="23"/>
                </a:moveTo>
                <a:lnTo>
                  <a:pt x="93" y="382"/>
                </a:lnTo>
                <a:lnTo>
                  <a:pt x="93" y="579"/>
                </a:lnTo>
                <a:lnTo>
                  <a:pt x="116" y="661"/>
                </a:lnTo>
                <a:lnTo>
                  <a:pt x="0" y="916"/>
                </a:lnTo>
                <a:lnTo>
                  <a:pt x="0" y="1217"/>
                </a:lnTo>
                <a:lnTo>
                  <a:pt x="394" y="1171"/>
                </a:lnTo>
                <a:lnTo>
                  <a:pt x="615" y="962"/>
                </a:lnTo>
                <a:lnTo>
                  <a:pt x="487" y="719"/>
                </a:lnTo>
                <a:lnTo>
                  <a:pt x="534" y="533"/>
                </a:lnTo>
                <a:lnTo>
                  <a:pt x="336" y="336"/>
                </a:lnTo>
                <a:lnTo>
                  <a:pt x="406" y="104"/>
                </a:lnTo>
                <a:lnTo>
                  <a:pt x="197" y="0"/>
                </a:lnTo>
                <a:lnTo>
                  <a:pt x="139" y="23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5" name="Freeform 56">
            <a:extLst>
              <a:ext uri="{FF2B5EF4-FFF2-40B4-BE49-F238E27FC236}">
                <a16:creationId xmlns:a16="http://schemas.microsoft.com/office/drawing/2014/main" id="{8F31C188-D6A3-483F-BD82-D2C6C26D8B45}"/>
              </a:ext>
            </a:extLst>
          </p:cNvPr>
          <p:cNvSpPr>
            <a:spLocks/>
          </p:cNvSpPr>
          <p:nvPr/>
        </p:nvSpPr>
        <p:spPr bwMode="auto">
          <a:xfrm>
            <a:off x="5580929" y="6243349"/>
            <a:ext cx="1587" cy="20637"/>
          </a:xfrm>
          <a:custGeom>
            <a:avLst/>
            <a:gdLst>
              <a:gd name="T0" fmla="*/ 0 w 1"/>
              <a:gd name="T1" fmla="*/ 0 h 13"/>
              <a:gd name="T2" fmla="*/ 0 w 1"/>
              <a:gd name="T3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">
                <a:moveTo>
                  <a:pt x="0" y="0"/>
                </a:moveTo>
                <a:lnTo>
                  <a:pt x="0" y="1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6" name="Freeform 57">
            <a:extLst>
              <a:ext uri="{FF2B5EF4-FFF2-40B4-BE49-F238E27FC236}">
                <a16:creationId xmlns:a16="http://schemas.microsoft.com/office/drawing/2014/main" id="{FDAAD4B8-4099-4787-829C-716E5DB39709}"/>
              </a:ext>
            </a:extLst>
          </p:cNvPr>
          <p:cNvSpPr>
            <a:spLocks/>
          </p:cNvSpPr>
          <p:nvPr/>
        </p:nvSpPr>
        <p:spPr bwMode="auto">
          <a:xfrm>
            <a:off x="6039716" y="6151274"/>
            <a:ext cx="2192338" cy="1841500"/>
          </a:xfrm>
          <a:custGeom>
            <a:avLst/>
            <a:gdLst>
              <a:gd name="T0" fmla="*/ 35 w 1381"/>
              <a:gd name="T1" fmla="*/ 197 h 1160"/>
              <a:gd name="T2" fmla="*/ 0 w 1381"/>
              <a:gd name="T3" fmla="*/ 406 h 1160"/>
              <a:gd name="T4" fmla="*/ 151 w 1381"/>
              <a:gd name="T5" fmla="*/ 545 h 1160"/>
              <a:gd name="T6" fmla="*/ 93 w 1381"/>
              <a:gd name="T7" fmla="*/ 742 h 1160"/>
              <a:gd name="T8" fmla="*/ 244 w 1381"/>
              <a:gd name="T9" fmla="*/ 1055 h 1160"/>
              <a:gd name="T10" fmla="*/ 429 w 1381"/>
              <a:gd name="T11" fmla="*/ 1159 h 1160"/>
              <a:gd name="T12" fmla="*/ 603 w 1381"/>
              <a:gd name="T13" fmla="*/ 962 h 1160"/>
              <a:gd name="T14" fmla="*/ 731 w 1381"/>
              <a:gd name="T15" fmla="*/ 765 h 1160"/>
              <a:gd name="T16" fmla="*/ 928 w 1381"/>
              <a:gd name="T17" fmla="*/ 661 h 1160"/>
              <a:gd name="T18" fmla="*/ 1148 w 1381"/>
              <a:gd name="T19" fmla="*/ 522 h 1160"/>
              <a:gd name="T20" fmla="*/ 1195 w 1381"/>
              <a:gd name="T21" fmla="*/ 394 h 1160"/>
              <a:gd name="T22" fmla="*/ 1322 w 1381"/>
              <a:gd name="T23" fmla="*/ 301 h 1160"/>
              <a:gd name="T24" fmla="*/ 1380 w 1381"/>
              <a:gd name="T25" fmla="*/ 128 h 1160"/>
              <a:gd name="T26" fmla="*/ 1067 w 1381"/>
              <a:gd name="T27" fmla="*/ 70 h 1160"/>
              <a:gd name="T28" fmla="*/ 847 w 1381"/>
              <a:gd name="T29" fmla="*/ 70 h 1160"/>
              <a:gd name="T30" fmla="*/ 673 w 1381"/>
              <a:gd name="T31" fmla="*/ 0 h 1160"/>
              <a:gd name="T32" fmla="*/ 511 w 1381"/>
              <a:gd name="T33" fmla="*/ 174 h 1160"/>
              <a:gd name="T34" fmla="*/ 302 w 1381"/>
              <a:gd name="T35" fmla="*/ 290 h 1160"/>
              <a:gd name="T36" fmla="*/ 35 w 1381"/>
              <a:gd name="T37" fmla="*/ 19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1" h="1160">
                <a:moveTo>
                  <a:pt x="35" y="197"/>
                </a:moveTo>
                <a:lnTo>
                  <a:pt x="0" y="406"/>
                </a:lnTo>
                <a:lnTo>
                  <a:pt x="151" y="545"/>
                </a:lnTo>
                <a:lnTo>
                  <a:pt x="93" y="742"/>
                </a:lnTo>
                <a:lnTo>
                  <a:pt x="244" y="1055"/>
                </a:lnTo>
                <a:lnTo>
                  <a:pt x="429" y="1159"/>
                </a:lnTo>
                <a:lnTo>
                  <a:pt x="603" y="962"/>
                </a:lnTo>
                <a:lnTo>
                  <a:pt x="731" y="765"/>
                </a:lnTo>
                <a:lnTo>
                  <a:pt x="928" y="661"/>
                </a:lnTo>
                <a:lnTo>
                  <a:pt x="1148" y="522"/>
                </a:lnTo>
                <a:lnTo>
                  <a:pt x="1195" y="394"/>
                </a:lnTo>
                <a:lnTo>
                  <a:pt x="1322" y="301"/>
                </a:lnTo>
                <a:lnTo>
                  <a:pt x="1380" y="128"/>
                </a:lnTo>
                <a:lnTo>
                  <a:pt x="1067" y="70"/>
                </a:lnTo>
                <a:lnTo>
                  <a:pt x="847" y="70"/>
                </a:lnTo>
                <a:lnTo>
                  <a:pt x="673" y="0"/>
                </a:lnTo>
                <a:lnTo>
                  <a:pt x="511" y="174"/>
                </a:lnTo>
                <a:lnTo>
                  <a:pt x="302" y="290"/>
                </a:lnTo>
                <a:lnTo>
                  <a:pt x="35" y="197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14:cNvPr>
              <p14:cNvContentPartPr/>
              <p14:nvPr/>
            </p14:nvContentPartPr>
            <p14:xfrm>
              <a:off x="10103112" y="4762368"/>
              <a:ext cx="454680" cy="1273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6992" y="4756248"/>
                <a:ext cx="46692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14:cNvPr>
              <p14:cNvContentPartPr/>
              <p14:nvPr/>
            </p14:nvContentPartPr>
            <p14:xfrm>
              <a:off x="7213032" y="686908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8032" y="6779088"/>
                <a:ext cx="9000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58C957B-4EF7-4147-BB26-B61A6F8FC66C}"/>
              </a:ext>
            </a:extLst>
          </p:cNvPr>
          <p:cNvGrpSpPr/>
          <p:nvPr/>
        </p:nvGrpSpPr>
        <p:grpSpPr>
          <a:xfrm rot="16200000">
            <a:off x="2486586" y="1936344"/>
            <a:ext cx="6460936" cy="2923012"/>
            <a:chOff x="1755099" y="446227"/>
            <a:chExt cx="8537387" cy="3862426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6FEBAED-C9D5-42A4-A259-0A2164FD7D35}"/>
                </a:ext>
              </a:extLst>
            </p:cNvPr>
            <p:cNvSpPr/>
            <p:nvPr/>
          </p:nvSpPr>
          <p:spPr>
            <a:xfrm>
              <a:off x="1755099" y="446227"/>
              <a:ext cx="8537387" cy="3862426"/>
            </a:xfrm>
            <a:custGeom>
              <a:avLst/>
              <a:gdLst>
                <a:gd name="connsiteX0" fmla="*/ 2004914 w 8537387"/>
                <a:gd name="connsiteY0" fmla="*/ 907085 h 3862426"/>
                <a:gd name="connsiteX1" fmla="*/ 2004914 w 8537387"/>
                <a:gd name="connsiteY1" fmla="*/ 907085 h 3862426"/>
                <a:gd name="connsiteX2" fmla="*/ 1851295 w 8537387"/>
                <a:gd name="connsiteY2" fmla="*/ 950976 h 3862426"/>
                <a:gd name="connsiteX3" fmla="*/ 1792773 w 8537387"/>
                <a:gd name="connsiteY3" fmla="*/ 972922 h 3862426"/>
                <a:gd name="connsiteX4" fmla="*/ 1748882 w 8537387"/>
                <a:gd name="connsiteY4" fmla="*/ 987552 h 3862426"/>
                <a:gd name="connsiteX5" fmla="*/ 1726936 w 8537387"/>
                <a:gd name="connsiteY5" fmla="*/ 994867 h 3862426"/>
                <a:gd name="connsiteX6" fmla="*/ 1653784 w 8537387"/>
                <a:gd name="connsiteY6" fmla="*/ 1009498 h 3862426"/>
                <a:gd name="connsiteX7" fmla="*/ 1602578 w 8537387"/>
                <a:gd name="connsiteY7" fmla="*/ 1024128 h 3862426"/>
                <a:gd name="connsiteX8" fmla="*/ 1580632 w 8537387"/>
                <a:gd name="connsiteY8" fmla="*/ 1031443 h 3862426"/>
                <a:gd name="connsiteX9" fmla="*/ 1529426 w 8537387"/>
                <a:gd name="connsiteY9" fmla="*/ 1038759 h 3862426"/>
                <a:gd name="connsiteX10" fmla="*/ 1448959 w 8537387"/>
                <a:gd name="connsiteY10" fmla="*/ 1060704 h 3862426"/>
                <a:gd name="connsiteX11" fmla="*/ 1339231 w 8537387"/>
                <a:gd name="connsiteY11" fmla="*/ 1082650 h 3862426"/>
                <a:gd name="connsiteX12" fmla="*/ 1288024 w 8537387"/>
                <a:gd name="connsiteY12" fmla="*/ 1097280 h 3862426"/>
                <a:gd name="connsiteX13" fmla="*/ 1170981 w 8537387"/>
                <a:gd name="connsiteY13" fmla="*/ 1111911 h 3862426"/>
                <a:gd name="connsiteX14" fmla="*/ 1075883 w 8537387"/>
                <a:gd name="connsiteY14" fmla="*/ 1126541 h 3862426"/>
                <a:gd name="connsiteX15" fmla="*/ 827167 w 8537387"/>
                <a:gd name="connsiteY15" fmla="*/ 1141171 h 3862426"/>
                <a:gd name="connsiteX16" fmla="*/ 797906 w 8537387"/>
                <a:gd name="connsiteY16" fmla="*/ 1133856 h 3862426"/>
                <a:gd name="connsiteX17" fmla="*/ 702808 w 8537387"/>
                <a:gd name="connsiteY17" fmla="*/ 1141171 h 3862426"/>
                <a:gd name="connsiteX18" fmla="*/ 527243 w 8537387"/>
                <a:gd name="connsiteY18" fmla="*/ 1148487 h 3862426"/>
                <a:gd name="connsiteX19" fmla="*/ 417515 w 8537387"/>
                <a:gd name="connsiteY19" fmla="*/ 1177747 h 3862426"/>
                <a:gd name="connsiteX20" fmla="*/ 380939 w 8537387"/>
                <a:gd name="connsiteY20" fmla="*/ 1185063 h 3862426"/>
                <a:gd name="connsiteX21" fmla="*/ 351679 w 8537387"/>
                <a:gd name="connsiteY21" fmla="*/ 1199693 h 3862426"/>
                <a:gd name="connsiteX22" fmla="*/ 285842 w 8537387"/>
                <a:gd name="connsiteY22" fmla="*/ 1228954 h 3862426"/>
                <a:gd name="connsiteX23" fmla="*/ 256581 w 8537387"/>
                <a:gd name="connsiteY23" fmla="*/ 1250899 h 3862426"/>
                <a:gd name="connsiteX24" fmla="*/ 227320 w 8537387"/>
                <a:gd name="connsiteY24" fmla="*/ 1265530 h 3862426"/>
                <a:gd name="connsiteX25" fmla="*/ 198059 w 8537387"/>
                <a:gd name="connsiteY25" fmla="*/ 1287475 h 3862426"/>
                <a:gd name="connsiteX26" fmla="*/ 102962 w 8537387"/>
                <a:gd name="connsiteY26" fmla="*/ 1397203 h 3862426"/>
                <a:gd name="connsiteX27" fmla="*/ 88331 w 8537387"/>
                <a:gd name="connsiteY27" fmla="*/ 1419149 h 3862426"/>
                <a:gd name="connsiteX28" fmla="*/ 66386 w 8537387"/>
                <a:gd name="connsiteY28" fmla="*/ 1448410 h 3862426"/>
                <a:gd name="connsiteX29" fmla="*/ 51755 w 8537387"/>
                <a:gd name="connsiteY29" fmla="*/ 1477671 h 3862426"/>
                <a:gd name="connsiteX30" fmla="*/ 29810 w 8537387"/>
                <a:gd name="connsiteY30" fmla="*/ 1543507 h 3862426"/>
                <a:gd name="connsiteX31" fmla="*/ 7864 w 8537387"/>
                <a:gd name="connsiteY31" fmla="*/ 1602029 h 3862426"/>
                <a:gd name="connsiteX32" fmla="*/ 549 w 8537387"/>
                <a:gd name="connsiteY32" fmla="*/ 1631290 h 3862426"/>
                <a:gd name="connsiteX33" fmla="*/ 15179 w 8537387"/>
                <a:gd name="connsiteY33" fmla="*/ 1828800 h 3862426"/>
                <a:gd name="connsiteX34" fmla="*/ 29810 w 8537387"/>
                <a:gd name="connsiteY34" fmla="*/ 1865376 h 3862426"/>
                <a:gd name="connsiteX35" fmla="*/ 51755 w 8537387"/>
                <a:gd name="connsiteY35" fmla="*/ 1923898 h 3862426"/>
                <a:gd name="connsiteX36" fmla="*/ 88331 w 8537387"/>
                <a:gd name="connsiteY36" fmla="*/ 2026311 h 3862426"/>
                <a:gd name="connsiteX37" fmla="*/ 110277 w 8537387"/>
                <a:gd name="connsiteY37" fmla="*/ 2055571 h 3862426"/>
                <a:gd name="connsiteX38" fmla="*/ 132223 w 8537387"/>
                <a:gd name="connsiteY38" fmla="*/ 2092147 h 3862426"/>
                <a:gd name="connsiteX39" fmla="*/ 146853 w 8537387"/>
                <a:gd name="connsiteY39" fmla="*/ 2121408 h 3862426"/>
                <a:gd name="connsiteX40" fmla="*/ 176114 w 8537387"/>
                <a:gd name="connsiteY40" fmla="*/ 2150669 h 3862426"/>
                <a:gd name="connsiteX41" fmla="*/ 198059 w 8537387"/>
                <a:gd name="connsiteY41" fmla="*/ 2187245 h 3862426"/>
                <a:gd name="connsiteX42" fmla="*/ 227320 w 8537387"/>
                <a:gd name="connsiteY42" fmla="*/ 2216506 h 3862426"/>
                <a:gd name="connsiteX43" fmla="*/ 249266 w 8537387"/>
                <a:gd name="connsiteY43" fmla="*/ 2245767 h 3862426"/>
                <a:gd name="connsiteX44" fmla="*/ 278527 w 8537387"/>
                <a:gd name="connsiteY44" fmla="*/ 2267712 h 3862426"/>
                <a:gd name="connsiteX45" fmla="*/ 307787 w 8537387"/>
                <a:gd name="connsiteY45" fmla="*/ 2304288 h 3862426"/>
                <a:gd name="connsiteX46" fmla="*/ 373624 w 8537387"/>
                <a:gd name="connsiteY46" fmla="*/ 2355495 h 3862426"/>
                <a:gd name="connsiteX47" fmla="*/ 439461 w 8537387"/>
                <a:gd name="connsiteY47" fmla="*/ 2414016 h 3862426"/>
                <a:gd name="connsiteX48" fmla="*/ 468722 w 8537387"/>
                <a:gd name="connsiteY48" fmla="*/ 2443277 h 3862426"/>
                <a:gd name="connsiteX49" fmla="*/ 505298 w 8537387"/>
                <a:gd name="connsiteY49" fmla="*/ 2465223 h 3862426"/>
                <a:gd name="connsiteX50" fmla="*/ 541874 w 8537387"/>
                <a:gd name="connsiteY50" fmla="*/ 2494483 h 3862426"/>
                <a:gd name="connsiteX51" fmla="*/ 578450 w 8537387"/>
                <a:gd name="connsiteY51" fmla="*/ 2516429 h 3862426"/>
                <a:gd name="connsiteX52" fmla="*/ 695493 w 8537387"/>
                <a:gd name="connsiteY52" fmla="*/ 2604211 h 3862426"/>
                <a:gd name="connsiteX53" fmla="*/ 724754 w 8537387"/>
                <a:gd name="connsiteY53" fmla="*/ 2626157 h 3862426"/>
                <a:gd name="connsiteX54" fmla="*/ 805221 w 8537387"/>
                <a:gd name="connsiteY54" fmla="*/ 2670048 h 3862426"/>
                <a:gd name="connsiteX55" fmla="*/ 849112 w 8537387"/>
                <a:gd name="connsiteY55" fmla="*/ 2699309 h 3862426"/>
                <a:gd name="connsiteX56" fmla="*/ 885688 w 8537387"/>
                <a:gd name="connsiteY56" fmla="*/ 2713939 h 3862426"/>
                <a:gd name="connsiteX57" fmla="*/ 973471 w 8537387"/>
                <a:gd name="connsiteY57" fmla="*/ 2750515 h 3862426"/>
                <a:gd name="connsiteX58" fmla="*/ 1053938 w 8537387"/>
                <a:gd name="connsiteY58" fmla="*/ 2787091 h 3862426"/>
                <a:gd name="connsiteX59" fmla="*/ 1097829 w 8537387"/>
                <a:gd name="connsiteY59" fmla="*/ 2801722 h 3862426"/>
                <a:gd name="connsiteX60" fmla="*/ 1134405 w 8537387"/>
                <a:gd name="connsiteY60" fmla="*/ 2816352 h 3862426"/>
                <a:gd name="connsiteX61" fmla="*/ 1222187 w 8537387"/>
                <a:gd name="connsiteY61" fmla="*/ 2845613 h 3862426"/>
                <a:gd name="connsiteX62" fmla="*/ 1266079 w 8537387"/>
                <a:gd name="connsiteY62" fmla="*/ 2867559 h 3862426"/>
                <a:gd name="connsiteX63" fmla="*/ 1353861 w 8537387"/>
                <a:gd name="connsiteY63" fmla="*/ 2896819 h 3862426"/>
                <a:gd name="connsiteX64" fmla="*/ 1441643 w 8537387"/>
                <a:gd name="connsiteY64" fmla="*/ 2926080 h 3862426"/>
                <a:gd name="connsiteX65" fmla="*/ 1529426 w 8537387"/>
                <a:gd name="connsiteY65" fmla="*/ 2940711 h 3862426"/>
                <a:gd name="connsiteX66" fmla="*/ 1573317 w 8537387"/>
                <a:gd name="connsiteY66" fmla="*/ 2955341 h 3862426"/>
                <a:gd name="connsiteX67" fmla="*/ 1661099 w 8537387"/>
                <a:gd name="connsiteY67" fmla="*/ 2969971 h 3862426"/>
                <a:gd name="connsiteX68" fmla="*/ 1748882 w 8537387"/>
                <a:gd name="connsiteY68" fmla="*/ 2991917 h 3862426"/>
                <a:gd name="connsiteX69" fmla="*/ 1792773 w 8537387"/>
                <a:gd name="connsiteY69" fmla="*/ 3006547 h 3862426"/>
                <a:gd name="connsiteX70" fmla="*/ 1880555 w 8537387"/>
                <a:gd name="connsiteY70" fmla="*/ 3021178 h 3862426"/>
                <a:gd name="connsiteX71" fmla="*/ 1924447 w 8537387"/>
                <a:gd name="connsiteY71" fmla="*/ 3028493 h 3862426"/>
                <a:gd name="connsiteX72" fmla="*/ 1968338 w 8537387"/>
                <a:gd name="connsiteY72" fmla="*/ 3035808 h 3862426"/>
                <a:gd name="connsiteX73" fmla="*/ 2092696 w 8537387"/>
                <a:gd name="connsiteY73" fmla="*/ 3050439 h 3862426"/>
                <a:gd name="connsiteX74" fmla="*/ 2290207 w 8537387"/>
                <a:gd name="connsiteY74" fmla="*/ 3087015 h 3862426"/>
                <a:gd name="connsiteX75" fmla="*/ 2363359 w 8537387"/>
                <a:gd name="connsiteY75" fmla="*/ 3101645 h 3862426"/>
                <a:gd name="connsiteX76" fmla="*/ 2429195 w 8537387"/>
                <a:gd name="connsiteY76" fmla="*/ 3116275 h 3862426"/>
                <a:gd name="connsiteX77" fmla="*/ 2465771 w 8537387"/>
                <a:gd name="connsiteY77" fmla="*/ 3130906 h 3862426"/>
                <a:gd name="connsiteX78" fmla="*/ 2495032 w 8537387"/>
                <a:gd name="connsiteY78" fmla="*/ 3138221 h 3862426"/>
                <a:gd name="connsiteX79" fmla="*/ 2524293 w 8537387"/>
                <a:gd name="connsiteY79" fmla="*/ 3152851 h 3862426"/>
                <a:gd name="connsiteX80" fmla="*/ 2612075 w 8537387"/>
                <a:gd name="connsiteY80" fmla="*/ 3174797 h 3862426"/>
                <a:gd name="connsiteX81" fmla="*/ 2641336 w 8537387"/>
                <a:gd name="connsiteY81" fmla="*/ 3182112 h 3862426"/>
                <a:gd name="connsiteX82" fmla="*/ 2692543 w 8537387"/>
                <a:gd name="connsiteY82" fmla="*/ 3204058 h 3862426"/>
                <a:gd name="connsiteX83" fmla="*/ 2721803 w 8537387"/>
                <a:gd name="connsiteY83" fmla="*/ 3218688 h 3862426"/>
                <a:gd name="connsiteX84" fmla="*/ 2765695 w 8537387"/>
                <a:gd name="connsiteY84" fmla="*/ 3247949 h 3862426"/>
                <a:gd name="connsiteX85" fmla="*/ 2794955 w 8537387"/>
                <a:gd name="connsiteY85" fmla="*/ 3262579 h 3862426"/>
                <a:gd name="connsiteX86" fmla="*/ 2816901 w 8537387"/>
                <a:gd name="connsiteY86" fmla="*/ 3269895 h 3862426"/>
                <a:gd name="connsiteX87" fmla="*/ 2890053 w 8537387"/>
                <a:gd name="connsiteY87" fmla="*/ 3306471 h 3862426"/>
                <a:gd name="connsiteX88" fmla="*/ 2941259 w 8537387"/>
                <a:gd name="connsiteY88" fmla="*/ 3335731 h 3862426"/>
                <a:gd name="connsiteX89" fmla="*/ 2985151 w 8537387"/>
                <a:gd name="connsiteY89" fmla="*/ 3357677 h 3862426"/>
                <a:gd name="connsiteX90" fmla="*/ 3029042 w 8537387"/>
                <a:gd name="connsiteY90" fmla="*/ 3394253 h 3862426"/>
                <a:gd name="connsiteX91" fmla="*/ 3080248 w 8537387"/>
                <a:gd name="connsiteY91" fmla="*/ 3423514 h 3862426"/>
                <a:gd name="connsiteX92" fmla="*/ 3102194 w 8537387"/>
                <a:gd name="connsiteY92" fmla="*/ 3445459 h 3862426"/>
                <a:gd name="connsiteX93" fmla="*/ 3197291 w 8537387"/>
                <a:gd name="connsiteY93" fmla="*/ 3503981 h 3862426"/>
                <a:gd name="connsiteX94" fmla="*/ 3241183 w 8537387"/>
                <a:gd name="connsiteY94" fmla="*/ 3540557 h 3862426"/>
                <a:gd name="connsiteX95" fmla="*/ 3270443 w 8537387"/>
                <a:gd name="connsiteY95" fmla="*/ 3555187 h 3862426"/>
                <a:gd name="connsiteX96" fmla="*/ 3343595 w 8537387"/>
                <a:gd name="connsiteY96" fmla="*/ 3599079 h 3862426"/>
                <a:gd name="connsiteX97" fmla="*/ 3365541 w 8537387"/>
                <a:gd name="connsiteY97" fmla="*/ 3606394 h 3862426"/>
                <a:gd name="connsiteX98" fmla="*/ 3424063 w 8537387"/>
                <a:gd name="connsiteY98" fmla="*/ 3635655 h 3862426"/>
                <a:gd name="connsiteX99" fmla="*/ 3453323 w 8537387"/>
                <a:gd name="connsiteY99" fmla="*/ 3650285 h 3862426"/>
                <a:gd name="connsiteX100" fmla="*/ 3482584 w 8537387"/>
                <a:gd name="connsiteY100" fmla="*/ 3664915 h 3862426"/>
                <a:gd name="connsiteX101" fmla="*/ 3504530 w 8537387"/>
                <a:gd name="connsiteY101" fmla="*/ 3679546 h 3862426"/>
                <a:gd name="connsiteX102" fmla="*/ 3563051 w 8537387"/>
                <a:gd name="connsiteY102" fmla="*/ 3708807 h 3862426"/>
                <a:gd name="connsiteX103" fmla="*/ 3592312 w 8537387"/>
                <a:gd name="connsiteY103" fmla="*/ 3723437 h 3862426"/>
                <a:gd name="connsiteX104" fmla="*/ 3621573 w 8537387"/>
                <a:gd name="connsiteY104" fmla="*/ 3738067 h 3862426"/>
                <a:gd name="connsiteX105" fmla="*/ 3709355 w 8537387"/>
                <a:gd name="connsiteY105" fmla="*/ 3774643 h 3862426"/>
                <a:gd name="connsiteX106" fmla="*/ 3775192 w 8537387"/>
                <a:gd name="connsiteY106" fmla="*/ 3796589 h 3862426"/>
                <a:gd name="connsiteX107" fmla="*/ 3943442 w 8537387"/>
                <a:gd name="connsiteY107" fmla="*/ 3847795 h 3862426"/>
                <a:gd name="connsiteX108" fmla="*/ 4089746 w 8537387"/>
                <a:gd name="connsiteY108" fmla="*/ 3862426 h 3862426"/>
                <a:gd name="connsiteX109" fmla="*/ 4301887 w 8537387"/>
                <a:gd name="connsiteY109" fmla="*/ 3840480 h 3862426"/>
                <a:gd name="connsiteX110" fmla="*/ 4404299 w 8537387"/>
                <a:gd name="connsiteY110" fmla="*/ 3818535 h 3862426"/>
                <a:gd name="connsiteX111" fmla="*/ 4470136 w 8537387"/>
                <a:gd name="connsiteY111" fmla="*/ 3789274 h 3862426"/>
                <a:gd name="connsiteX112" fmla="*/ 4535973 w 8537387"/>
                <a:gd name="connsiteY112" fmla="*/ 3767328 h 3862426"/>
                <a:gd name="connsiteX113" fmla="*/ 4689592 w 8537387"/>
                <a:gd name="connsiteY113" fmla="*/ 3679546 h 3862426"/>
                <a:gd name="connsiteX114" fmla="*/ 4740799 w 8537387"/>
                <a:gd name="connsiteY114" fmla="*/ 3635655 h 3862426"/>
                <a:gd name="connsiteX115" fmla="*/ 4835896 w 8537387"/>
                <a:gd name="connsiteY115" fmla="*/ 3569818 h 3862426"/>
                <a:gd name="connsiteX116" fmla="*/ 4872472 w 8537387"/>
                <a:gd name="connsiteY116" fmla="*/ 3533242 h 3862426"/>
                <a:gd name="connsiteX117" fmla="*/ 4930994 w 8537387"/>
                <a:gd name="connsiteY117" fmla="*/ 3423514 h 3862426"/>
                <a:gd name="connsiteX118" fmla="*/ 4989515 w 8537387"/>
                <a:gd name="connsiteY118" fmla="*/ 3357677 h 3862426"/>
                <a:gd name="connsiteX119" fmla="*/ 5004146 w 8537387"/>
                <a:gd name="connsiteY119" fmla="*/ 3335731 h 3862426"/>
                <a:gd name="connsiteX120" fmla="*/ 5077298 w 8537387"/>
                <a:gd name="connsiteY120" fmla="*/ 3284525 h 3862426"/>
                <a:gd name="connsiteX121" fmla="*/ 5187026 w 8537387"/>
                <a:gd name="connsiteY121" fmla="*/ 3226003 h 3862426"/>
                <a:gd name="connsiteX122" fmla="*/ 5311384 w 8537387"/>
                <a:gd name="connsiteY122" fmla="*/ 3196743 h 3862426"/>
                <a:gd name="connsiteX123" fmla="*/ 5589362 w 8537387"/>
                <a:gd name="connsiteY123" fmla="*/ 3233319 h 3862426"/>
                <a:gd name="connsiteX124" fmla="*/ 5728351 w 8537387"/>
                <a:gd name="connsiteY124" fmla="*/ 3277210 h 3862426"/>
                <a:gd name="connsiteX125" fmla="*/ 5918546 w 8537387"/>
                <a:gd name="connsiteY125" fmla="*/ 3321101 h 3862426"/>
                <a:gd name="connsiteX126" fmla="*/ 5991698 w 8537387"/>
                <a:gd name="connsiteY126" fmla="*/ 3343047 h 3862426"/>
                <a:gd name="connsiteX127" fmla="*/ 6072165 w 8537387"/>
                <a:gd name="connsiteY127" fmla="*/ 3357677 h 3862426"/>
                <a:gd name="connsiteX128" fmla="*/ 6240415 w 8537387"/>
                <a:gd name="connsiteY128" fmla="*/ 3416199 h 3862426"/>
                <a:gd name="connsiteX129" fmla="*/ 6313567 w 8537387"/>
                <a:gd name="connsiteY129" fmla="*/ 3438144 h 3862426"/>
                <a:gd name="connsiteX130" fmla="*/ 6379403 w 8537387"/>
                <a:gd name="connsiteY130" fmla="*/ 3460090 h 3862426"/>
                <a:gd name="connsiteX131" fmla="*/ 6452555 w 8537387"/>
                <a:gd name="connsiteY131" fmla="*/ 3467405 h 3862426"/>
                <a:gd name="connsiteX132" fmla="*/ 6518392 w 8537387"/>
                <a:gd name="connsiteY132" fmla="*/ 3482035 h 3862426"/>
                <a:gd name="connsiteX133" fmla="*/ 6796370 w 8537387"/>
                <a:gd name="connsiteY133" fmla="*/ 3496666 h 3862426"/>
                <a:gd name="connsiteX134" fmla="*/ 6869522 w 8537387"/>
                <a:gd name="connsiteY134" fmla="*/ 3489351 h 3862426"/>
                <a:gd name="connsiteX135" fmla="*/ 7088978 w 8537387"/>
                <a:gd name="connsiteY135" fmla="*/ 3438144 h 3862426"/>
                <a:gd name="connsiteX136" fmla="*/ 7154815 w 8537387"/>
                <a:gd name="connsiteY136" fmla="*/ 3416199 h 3862426"/>
                <a:gd name="connsiteX137" fmla="*/ 7220651 w 8537387"/>
                <a:gd name="connsiteY137" fmla="*/ 3379623 h 3862426"/>
                <a:gd name="connsiteX138" fmla="*/ 7359640 w 8537387"/>
                <a:gd name="connsiteY138" fmla="*/ 3299155 h 3862426"/>
                <a:gd name="connsiteX139" fmla="*/ 7527890 w 8537387"/>
                <a:gd name="connsiteY139" fmla="*/ 3087015 h 3862426"/>
                <a:gd name="connsiteX140" fmla="*/ 7549835 w 8537387"/>
                <a:gd name="connsiteY140" fmla="*/ 3035808 h 3862426"/>
                <a:gd name="connsiteX141" fmla="*/ 7571781 w 8537387"/>
                <a:gd name="connsiteY141" fmla="*/ 2991917 h 3862426"/>
                <a:gd name="connsiteX142" fmla="*/ 7586411 w 8537387"/>
                <a:gd name="connsiteY142" fmla="*/ 2940711 h 3862426"/>
                <a:gd name="connsiteX143" fmla="*/ 7615672 w 8537387"/>
                <a:gd name="connsiteY143" fmla="*/ 2772461 h 3862426"/>
                <a:gd name="connsiteX144" fmla="*/ 7622987 w 8537387"/>
                <a:gd name="connsiteY144" fmla="*/ 2735885 h 3862426"/>
                <a:gd name="connsiteX145" fmla="*/ 7630303 w 8537387"/>
                <a:gd name="connsiteY145" fmla="*/ 2691994 h 3862426"/>
                <a:gd name="connsiteX146" fmla="*/ 7637618 w 8537387"/>
                <a:gd name="connsiteY146" fmla="*/ 2655418 h 3862426"/>
                <a:gd name="connsiteX147" fmla="*/ 7681509 w 8537387"/>
                <a:gd name="connsiteY147" fmla="*/ 2523744 h 3862426"/>
                <a:gd name="connsiteX148" fmla="*/ 7769291 w 8537387"/>
                <a:gd name="connsiteY148" fmla="*/ 2428647 h 3862426"/>
                <a:gd name="connsiteX149" fmla="*/ 7842443 w 8537387"/>
                <a:gd name="connsiteY149" fmla="*/ 2377440 h 3862426"/>
                <a:gd name="connsiteX150" fmla="*/ 7886335 w 8537387"/>
                <a:gd name="connsiteY150" fmla="*/ 2355495 h 3862426"/>
                <a:gd name="connsiteX151" fmla="*/ 7988747 w 8537387"/>
                <a:gd name="connsiteY151" fmla="*/ 2326234 h 3862426"/>
                <a:gd name="connsiteX152" fmla="*/ 8069215 w 8537387"/>
                <a:gd name="connsiteY152" fmla="*/ 2304288 h 3862426"/>
                <a:gd name="connsiteX153" fmla="*/ 8171627 w 8537387"/>
                <a:gd name="connsiteY153" fmla="*/ 2275027 h 3862426"/>
                <a:gd name="connsiteX154" fmla="*/ 8252095 w 8537387"/>
                <a:gd name="connsiteY154" fmla="*/ 2253082 h 3862426"/>
                <a:gd name="connsiteX155" fmla="*/ 8354507 w 8537387"/>
                <a:gd name="connsiteY155" fmla="*/ 2201875 h 3862426"/>
                <a:gd name="connsiteX156" fmla="*/ 8449605 w 8537387"/>
                <a:gd name="connsiteY156" fmla="*/ 2136039 h 3862426"/>
                <a:gd name="connsiteX157" fmla="*/ 8478866 w 8537387"/>
                <a:gd name="connsiteY157" fmla="*/ 2099463 h 3862426"/>
                <a:gd name="connsiteX158" fmla="*/ 8537387 w 8537387"/>
                <a:gd name="connsiteY158" fmla="*/ 1997050 h 3862426"/>
                <a:gd name="connsiteX159" fmla="*/ 8522757 w 8537387"/>
                <a:gd name="connsiteY159" fmla="*/ 1836115 h 3862426"/>
                <a:gd name="connsiteX160" fmla="*/ 8500811 w 8537387"/>
                <a:gd name="connsiteY160" fmla="*/ 1792224 h 3862426"/>
                <a:gd name="connsiteX161" fmla="*/ 8391083 w 8537387"/>
                <a:gd name="connsiteY161" fmla="*/ 1645920 h 3862426"/>
                <a:gd name="connsiteX162" fmla="*/ 8325247 w 8537387"/>
                <a:gd name="connsiteY162" fmla="*/ 1587399 h 3862426"/>
                <a:gd name="connsiteX163" fmla="*/ 8281355 w 8537387"/>
                <a:gd name="connsiteY163" fmla="*/ 1543507 h 3862426"/>
                <a:gd name="connsiteX164" fmla="*/ 8178943 w 8537387"/>
                <a:gd name="connsiteY164" fmla="*/ 1448410 h 3862426"/>
                <a:gd name="connsiteX165" fmla="*/ 8142367 w 8537387"/>
                <a:gd name="connsiteY165" fmla="*/ 1397203 h 3862426"/>
                <a:gd name="connsiteX166" fmla="*/ 8010693 w 8537387"/>
                <a:gd name="connsiteY166" fmla="*/ 1221639 h 3862426"/>
                <a:gd name="connsiteX167" fmla="*/ 7952171 w 8537387"/>
                <a:gd name="connsiteY167" fmla="*/ 1082650 h 3862426"/>
                <a:gd name="connsiteX168" fmla="*/ 7937541 w 8537387"/>
                <a:gd name="connsiteY168" fmla="*/ 1031443 h 3862426"/>
                <a:gd name="connsiteX169" fmla="*/ 7908280 w 8537387"/>
                <a:gd name="connsiteY169" fmla="*/ 950976 h 3862426"/>
                <a:gd name="connsiteX170" fmla="*/ 7879019 w 8537387"/>
                <a:gd name="connsiteY170" fmla="*/ 833933 h 3862426"/>
                <a:gd name="connsiteX171" fmla="*/ 7849759 w 8537387"/>
                <a:gd name="connsiteY171" fmla="*/ 724205 h 3862426"/>
                <a:gd name="connsiteX172" fmla="*/ 7842443 w 8537387"/>
                <a:gd name="connsiteY172" fmla="*/ 665683 h 3862426"/>
                <a:gd name="connsiteX173" fmla="*/ 7820498 w 8537387"/>
                <a:gd name="connsiteY173" fmla="*/ 585216 h 3862426"/>
                <a:gd name="connsiteX174" fmla="*/ 7805867 w 8537387"/>
                <a:gd name="connsiteY174" fmla="*/ 482803 h 3862426"/>
                <a:gd name="connsiteX175" fmla="*/ 7740031 w 8537387"/>
                <a:gd name="connsiteY175" fmla="*/ 307239 h 3862426"/>
                <a:gd name="connsiteX176" fmla="*/ 7652248 w 8537387"/>
                <a:gd name="connsiteY176" fmla="*/ 190195 h 3862426"/>
                <a:gd name="connsiteX177" fmla="*/ 7542520 w 8537387"/>
                <a:gd name="connsiteY177" fmla="*/ 109728 h 3862426"/>
                <a:gd name="connsiteX178" fmla="*/ 7520575 w 8537387"/>
                <a:gd name="connsiteY178" fmla="*/ 95098 h 3862426"/>
                <a:gd name="connsiteX179" fmla="*/ 7469368 w 8537387"/>
                <a:gd name="connsiteY179" fmla="*/ 73152 h 3862426"/>
                <a:gd name="connsiteX180" fmla="*/ 7410847 w 8537387"/>
                <a:gd name="connsiteY180" fmla="*/ 43891 h 3862426"/>
                <a:gd name="connsiteX181" fmla="*/ 7352325 w 8537387"/>
                <a:gd name="connsiteY181" fmla="*/ 29261 h 3862426"/>
                <a:gd name="connsiteX182" fmla="*/ 7264543 w 8537387"/>
                <a:gd name="connsiteY182" fmla="*/ 14631 h 3862426"/>
                <a:gd name="connsiteX183" fmla="*/ 7125554 w 8537387"/>
                <a:gd name="connsiteY183" fmla="*/ 0 h 3862426"/>
                <a:gd name="connsiteX184" fmla="*/ 7023141 w 8537387"/>
                <a:gd name="connsiteY184" fmla="*/ 7315 h 3862426"/>
                <a:gd name="connsiteX185" fmla="*/ 6796370 w 8537387"/>
                <a:gd name="connsiteY185" fmla="*/ 21946 h 3862426"/>
                <a:gd name="connsiteX186" fmla="*/ 6730533 w 8537387"/>
                <a:gd name="connsiteY186" fmla="*/ 29261 h 3862426"/>
                <a:gd name="connsiteX187" fmla="*/ 6584229 w 8537387"/>
                <a:gd name="connsiteY187" fmla="*/ 58522 h 3862426"/>
                <a:gd name="connsiteX188" fmla="*/ 6401349 w 8537387"/>
                <a:gd name="connsiteY188" fmla="*/ 95098 h 3862426"/>
                <a:gd name="connsiteX189" fmla="*/ 6328197 w 8537387"/>
                <a:gd name="connsiteY189" fmla="*/ 109728 h 3862426"/>
                <a:gd name="connsiteX190" fmla="*/ 6291621 w 8537387"/>
                <a:gd name="connsiteY190" fmla="*/ 124359 h 3862426"/>
                <a:gd name="connsiteX191" fmla="*/ 6233099 w 8537387"/>
                <a:gd name="connsiteY191" fmla="*/ 138989 h 3862426"/>
                <a:gd name="connsiteX192" fmla="*/ 6167263 w 8537387"/>
                <a:gd name="connsiteY192" fmla="*/ 153619 h 3862426"/>
                <a:gd name="connsiteX193" fmla="*/ 6072165 w 8537387"/>
                <a:gd name="connsiteY193" fmla="*/ 175565 h 3862426"/>
                <a:gd name="connsiteX194" fmla="*/ 6020959 w 8537387"/>
                <a:gd name="connsiteY194" fmla="*/ 197511 h 3862426"/>
                <a:gd name="connsiteX195" fmla="*/ 5991698 w 8537387"/>
                <a:gd name="connsiteY195" fmla="*/ 212141 h 3862426"/>
                <a:gd name="connsiteX196" fmla="*/ 5940491 w 8537387"/>
                <a:gd name="connsiteY196" fmla="*/ 226771 h 3862426"/>
                <a:gd name="connsiteX197" fmla="*/ 5896600 w 8537387"/>
                <a:gd name="connsiteY197" fmla="*/ 241402 h 3862426"/>
                <a:gd name="connsiteX198" fmla="*/ 5838079 w 8537387"/>
                <a:gd name="connsiteY198" fmla="*/ 256032 h 3862426"/>
                <a:gd name="connsiteX199" fmla="*/ 5750296 w 8537387"/>
                <a:gd name="connsiteY199" fmla="*/ 292608 h 3862426"/>
                <a:gd name="connsiteX200" fmla="*/ 5728351 w 8537387"/>
                <a:gd name="connsiteY200" fmla="*/ 299923 h 3862426"/>
                <a:gd name="connsiteX201" fmla="*/ 5706405 w 8537387"/>
                <a:gd name="connsiteY201" fmla="*/ 307239 h 3862426"/>
                <a:gd name="connsiteX202" fmla="*/ 5662514 w 8537387"/>
                <a:gd name="connsiteY202" fmla="*/ 314554 h 3862426"/>
                <a:gd name="connsiteX203" fmla="*/ 5494264 w 8537387"/>
                <a:gd name="connsiteY203" fmla="*/ 307239 h 3862426"/>
                <a:gd name="connsiteX204" fmla="*/ 5413797 w 8537387"/>
                <a:gd name="connsiteY204" fmla="*/ 292608 h 3862426"/>
                <a:gd name="connsiteX205" fmla="*/ 5391851 w 8537387"/>
                <a:gd name="connsiteY205" fmla="*/ 285293 h 3862426"/>
                <a:gd name="connsiteX206" fmla="*/ 5296754 w 8537387"/>
                <a:gd name="connsiteY206" fmla="*/ 270663 h 3862426"/>
                <a:gd name="connsiteX207" fmla="*/ 5077298 w 8537387"/>
                <a:gd name="connsiteY207" fmla="*/ 285293 h 3862426"/>
                <a:gd name="connsiteX208" fmla="*/ 5055352 w 8537387"/>
                <a:gd name="connsiteY208" fmla="*/ 292608 h 3862426"/>
                <a:gd name="connsiteX209" fmla="*/ 5033407 w 8537387"/>
                <a:gd name="connsiteY209" fmla="*/ 307239 h 3862426"/>
                <a:gd name="connsiteX210" fmla="*/ 5004146 w 8537387"/>
                <a:gd name="connsiteY210" fmla="*/ 329184 h 3862426"/>
                <a:gd name="connsiteX211" fmla="*/ 4982200 w 8537387"/>
                <a:gd name="connsiteY211" fmla="*/ 336499 h 3862426"/>
                <a:gd name="connsiteX212" fmla="*/ 4930994 w 8537387"/>
                <a:gd name="connsiteY212" fmla="*/ 373075 h 3862426"/>
                <a:gd name="connsiteX213" fmla="*/ 4887103 w 8537387"/>
                <a:gd name="connsiteY213" fmla="*/ 416967 h 3862426"/>
                <a:gd name="connsiteX214" fmla="*/ 4843211 w 8537387"/>
                <a:gd name="connsiteY214" fmla="*/ 460858 h 3862426"/>
                <a:gd name="connsiteX215" fmla="*/ 4784690 w 8537387"/>
                <a:gd name="connsiteY215" fmla="*/ 534010 h 3862426"/>
                <a:gd name="connsiteX216" fmla="*/ 4770059 w 8537387"/>
                <a:gd name="connsiteY216" fmla="*/ 555955 h 3862426"/>
                <a:gd name="connsiteX217" fmla="*/ 4740799 w 8537387"/>
                <a:gd name="connsiteY217" fmla="*/ 621792 h 3862426"/>
                <a:gd name="connsiteX218" fmla="*/ 4726168 w 8537387"/>
                <a:gd name="connsiteY218" fmla="*/ 636423 h 3862426"/>
                <a:gd name="connsiteX219" fmla="*/ 4704223 w 8537387"/>
                <a:gd name="connsiteY219" fmla="*/ 702259 h 3862426"/>
                <a:gd name="connsiteX220" fmla="*/ 4689592 w 8537387"/>
                <a:gd name="connsiteY220" fmla="*/ 826618 h 3862426"/>
                <a:gd name="connsiteX221" fmla="*/ 4704223 w 8537387"/>
                <a:gd name="connsiteY221" fmla="*/ 943661 h 3862426"/>
                <a:gd name="connsiteX222" fmla="*/ 4711538 w 8537387"/>
                <a:gd name="connsiteY222" fmla="*/ 994867 h 3862426"/>
                <a:gd name="connsiteX223" fmla="*/ 4733483 w 8537387"/>
                <a:gd name="connsiteY223" fmla="*/ 1046074 h 3862426"/>
                <a:gd name="connsiteX224" fmla="*/ 4740799 w 8537387"/>
                <a:gd name="connsiteY224" fmla="*/ 1068019 h 3862426"/>
                <a:gd name="connsiteX225" fmla="*/ 4755429 w 8537387"/>
                <a:gd name="connsiteY225" fmla="*/ 1089965 h 3862426"/>
                <a:gd name="connsiteX226" fmla="*/ 4784690 w 8537387"/>
                <a:gd name="connsiteY226" fmla="*/ 1141171 h 3862426"/>
                <a:gd name="connsiteX227" fmla="*/ 4828581 w 8537387"/>
                <a:gd name="connsiteY227" fmla="*/ 1199693 h 3862426"/>
                <a:gd name="connsiteX228" fmla="*/ 4865157 w 8537387"/>
                <a:gd name="connsiteY228" fmla="*/ 1236269 h 3862426"/>
                <a:gd name="connsiteX229" fmla="*/ 4916363 w 8537387"/>
                <a:gd name="connsiteY229" fmla="*/ 1294791 h 3862426"/>
                <a:gd name="connsiteX230" fmla="*/ 4952939 w 8537387"/>
                <a:gd name="connsiteY230" fmla="*/ 1331367 h 3862426"/>
                <a:gd name="connsiteX231" fmla="*/ 4989515 w 8537387"/>
                <a:gd name="connsiteY231" fmla="*/ 1367943 h 3862426"/>
                <a:gd name="connsiteX232" fmla="*/ 5004146 w 8537387"/>
                <a:gd name="connsiteY232" fmla="*/ 1389888 h 3862426"/>
                <a:gd name="connsiteX233" fmla="*/ 5040722 w 8537387"/>
                <a:gd name="connsiteY233" fmla="*/ 1426464 h 3862426"/>
                <a:gd name="connsiteX234" fmla="*/ 5069983 w 8537387"/>
                <a:gd name="connsiteY234" fmla="*/ 1463040 h 3862426"/>
                <a:gd name="connsiteX235" fmla="*/ 5077298 w 8537387"/>
                <a:gd name="connsiteY235" fmla="*/ 1484986 h 3862426"/>
                <a:gd name="connsiteX236" fmla="*/ 5113874 w 8537387"/>
                <a:gd name="connsiteY236" fmla="*/ 1528877 h 3862426"/>
                <a:gd name="connsiteX237" fmla="*/ 5121189 w 8537387"/>
                <a:gd name="connsiteY237" fmla="*/ 1558138 h 3862426"/>
                <a:gd name="connsiteX238" fmla="*/ 5135819 w 8537387"/>
                <a:gd name="connsiteY238" fmla="*/ 1609344 h 3862426"/>
                <a:gd name="connsiteX239" fmla="*/ 5113874 w 8537387"/>
                <a:gd name="connsiteY239" fmla="*/ 1689811 h 3862426"/>
                <a:gd name="connsiteX240" fmla="*/ 5106559 w 8537387"/>
                <a:gd name="connsiteY240" fmla="*/ 1711757 h 3862426"/>
                <a:gd name="connsiteX241" fmla="*/ 5062667 w 8537387"/>
                <a:gd name="connsiteY241" fmla="*/ 1748333 h 3862426"/>
                <a:gd name="connsiteX242" fmla="*/ 5033407 w 8537387"/>
                <a:gd name="connsiteY242" fmla="*/ 1762963 h 3862426"/>
                <a:gd name="connsiteX243" fmla="*/ 5011461 w 8537387"/>
                <a:gd name="connsiteY243" fmla="*/ 1777594 h 3862426"/>
                <a:gd name="connsiteX244" fmla="*/ 4982200 w 8537387"/>
                <a:gd name="connsiteY244" fmla="*/ 1784909 h 3862426"/>
                <a:gd name="connsiteX245" fmla="*/ 4930994 w 8537387"/>
                <a:gd name="connsiteY245" fmla="*/ 1799539 h 3862426"/>
                <a:gd name="connsiteX246" fmla="*/ 4887103 w 8537387"/>
                <a:gd name="connsiteY246" fmla="*/ 1806855 h 3862426"/>
                <a:gd name="connsiteX247" fmla="*/ 4674962 w 8537387"/>
                <a:gd name="connsiteY247" fmla="*/ 1799539 h 3862426"/>
                <a:gd name="connsiteX248" fmla="*/ 4601810 w 8537387"/>
                <a:gd name="connsiteY248" fmla="*/ 1784909 h 3862426"/>
                <a:gd name="connsiteX249" fmla="*/ 4521343 w 8537387"/>
                <a:gd name="connsiteY249" fmla="*/ 1762963 h 3862426"/>
                <a:gd name="connsiteX250" fmla="*/ 4477451 w 8537387"/>
                <a:gd name="connsiteY250" fmla="*/ 1748333 h 3862426"/>
                <a:gd name="connsiteX251" fmla="*/ 4404299 w 8537387"/>
                <a:gd name="connsiteY251" fmla="*/ 1726387 h 3862426"/>
                <a:gd name="connsiteX252" fmla="*/ 4382354 w 8537387"/>
                <a:gd name="connsiteY252" fmla="*/ 1711757 h 3862426"/>
                <a:gd name="connsiteX253" fmla="*/ 4309202 w 8537387"/>
                <a:gd name="connsiteY253" fmla="*/ 1675181 h 3862426"/>
                <a:gd name="connsiteX254" fmla="*/ 4265311 w 8537387"/>
                <a:gd name="connsiteY254" fmla="*/ 1645920 h 3862426"/>
                <a:gd name="connsiteX255" fmla="*/ 4243365 w 8537387"/>
                <a:gd name="connsiteY255" fmla="*/ 1623975 h 3862426"/>
                <a:gd name="connsiteX256" fmla="*/ 4199474 w 8537387"/>
                <a:gd name="connsiteY256" fmla="*/ 1594714 h 3862426"/>
                <a:gd name="connsiteX257" fmla="*/ 4177528 w 8537387"/>
                <a:gd name="connsiteY257" fmla="*/ 1580083 h 3862426"/>
                <a:gd name="connsiteX258" fmla="*/ 4155583 w 8537387"/>
                <a:gd name="connsiteY258" fmla="*/ 1558138 h 3862426"/>
                <a:gd name="connsiteX259" fmla="*/ 4111691 w 8537387"/>
                <a:gd name="connsiteY259" fmla="*/ 1528877 h 3862426"/>
                <a:gd name="connsiteX260" fmla="*/ 4031224 w 8537387"/>
                <a:gd name="connsiteY260" fmla="*/ 1484986 h 3862426"/>
                <a:gd name="connsiteX261" fmla="*/ 4009279 w 8537387"/>
                <a:gd name="connsiteY261" fmla="*/ 1463040 h 3862426"/>
                <a:gd name="connsiteX262" fmla="*/ 3980018 w 8537387"/>
                <a:gd name="connsiteY262" fmla="*/ 1448410 h 3862426"/>
                <a:gd name="connsiteX263" fmla="*/ 3958072 w 8537387"/>
                <a:gd name="connsiteY263" fmla="*/ 1433779 h 3862426"/>
                <a:gd name="connsiteX264" fmla="*/ 3855659 w 8537387"/>
                <a:gd name="connsiteY264" fmla="*/ 1360627 h 3862426"/>
                <a:gd name="connsiteX265" fmla="*/ 3797138 w 8537387"/>
                <a:gd name="connsiteY265" fmla="*/ 1331367 h 3862426"/>
                <a:gd name="connsiteX266" fmla="*/ 3767877 w 8537387"/>
                <a:gd name="connsiteY266" fmla="*/ 1316736 h 3862426"/>
                <a:gd name="connsiteX267" fmla="*/ 3745931 w 8537387"/>
                <a:gd name="connsiteY267" fmla="*/ 1302106 h 3862426"/>
                <a:gd name="connsiteX268" fmla="*/ 3723986 w 8537387"/>
                <a:gd name="connsiteY268" fmla="*/ 1294791 h 3862426"/>
                <a:gd name="connsiteX269" fmla="*/ 3694725 w 8537387"/>
                <a:gd name="connsiteY269" fmla="*/ 1280160 h 3862426"/>
                <a:gd name="connsiteX270" fmla="*/ 3672779 w 8537387"/>
                <a:gd name="connsiteY270" fmla="*/ 1272845 h 3862426"/>
                <a:gd name="connsiteX271" fmla="*/ 3643519 w 8537387"/>
                <a:gd name="connsiteY271" fmla="*/ 1258215 h 3862426"/>
                <a:gd name="connsiteX272" fmla="*/ 3541106 w 8537387"/>
                <a:gd name="connsiteY272" fmla="*/ 1243584 h 3862426"/>
                <a:gd name="connsiteX273" fmla="*/ 3416747 w 8537387"/>
                <a:gd name="connsiteY273" fmla="*/ 1228954 h 3862426"/>
                <a:gd name="connsiteX274" fmla="*/ 3285074 w 8537387"/>
                <a:gd name="connsiteY274" fmla="*/ 1243584 h 3862426"/>
                <a:gd name="connsiteX275" fmla="*/ 3263128 w 8537387"/>
                <a:gd name="connsiteY275" fmla="*/ 1250899 h 3862426"/>
                <a:gd name="connsiteX276" fmla="*/ 3226552 w 8537387"/>
                <a:gd name="connsiteY276" fmla="*/ 1258215 h 3862426"/>
                <a:gd name="connsiteX277" fmla="*/ 3189976 w 8537387"/>
                <a:gd name="connsiteY277" fmla="*/ 1272845 h 3862426"/>
                <a:gd name="connsiteX278" fmla="*/ 3160715 w 8537387"/>
                <a:gd name="connsiteY278" fmla="*/ 1287475 h 3862426"/>
                <a:gd name="connsiteX279" fmla="*/ 3065618 w 8537387"/>
                <a:gd name="connsiteY279" fmla="*/ 1302106 h 3862426"/>
                <a:gd name="connsiteX280" fmla="*/ 2970520 w 8537387"/>
                <a:gd name="connsiteY280" fmla="*/ 1294791 h 3862426"/>
                <a:gd name="connsiteX281" fmla="*/ 2904683 w 8537387"/>
                <a:gd name="connsiteY281" fmla="*/ 1280160 h 3862426"/>
                <a:gd name="connsiteX282" fmla="*/ 2875423 w 8537387"/>
                <a:gd name="connsiteY282" fmla="*/ 1265530 h 3862426"/>
                <a:gd name="connsiteX283" fmla="*/ 2831531 w 8537387"/>
                <a:gd name="connsiteY283" fmla="*/ 1250899 h 3862426"/>
                <a:gd name="connsiteX284" fmla="*/ 2787640 w 8537387"/>
                <a:gd name="connsiteY284" fmla="*/ 1228954 h 3862426"/>
                <a:gd name="connsiteX285" fmla="*/ 2736434 w 8537387"/>
                <a:gd name="connsiteY285" fmla="*/ 1199693 h 3862426"/>
                <a:gd name="connsiteX286" fmla="*/ 2714488 w 8537387"/>
                <a:gd name="connsiteY286" fmla="*/ 1192378 h 3862426"/>
                <a:gd name="connsiteX287" fmla="*/ 2663282 w 8537387"/>
                <a:gd name="connsiteY287" fmla="*/ 1141171 h 3862426"/>
                <a:gd name="connsiteX288" fmla="*/ 2641336 w 8537387"/>
                <a:gd name="connsiteY288" fmla="*/ 1119226 h 3862426"/>
                <a:gd name="connsiteX289" fmla="*/ 2604760 w 8537387"/>
                <a:gd name="connsiteY289" fmla="*/ 1053389 h 3862426"/>
                <a:gd name="connsiteX290" fmla="*/ 2575499 w 8537387"/>
                <a:gd name="connsiteY290" fmla="*/ 1009498 h 3862426"/>
                <a:gd name="connsiteX291" fmla="*/ 2560869 w 8537387"/>
                <a:gd name="connsiteY291" fmla="*/ 994867 h 3862426"/>
                <a:gd name="connsiteX292" fmla="*/ 2546239 w 8537387"/>
                <a:gd name="connsiteY292" fmla="*/ 972922 h 3862426"/>
                <a:gd name="connsiteX293" fmla="*/ 2487717 w 8537387"/>
                <a:gd name="connsiteY293" fmla="*/ 929031 h 3862426"/>
                <a:gd name="connsiteX294" fmla="*/ 2465771 w 8537387"/>
                <a:gd name="connsiteY294" fmla="*/ 921715 h 3862426"/>
                <a:gd name="connsiteX295" fmla="*/ 2429195 w 8537387"/>
                <a:gd name="connsiteY295" fmla="*/ 914400 h 3862426"/>
                <a:gd name="connsiteX296" fmla="*/ 2399935 w 8537387"/>
                <a:gd name="connsiteY296" fmla="*/ 907085 h 3862426"/>
                <a:gd name="connsiteX297" fmla="*/ 2341413 w 8537387"/>
                <a:gd name="connsiteY297" fmla="*/ 914400 h 3862426"/>
                <a:gd name="connsiteX298" fmla="*/ 2268261 w 8537387"/>
                <a:gd name="connsiteY298" fmla="*/ 921715 h 3862426"/>
                <a:gd name="connsiteX299" fmla="*/ 2187794 w 8537387"/>
                <a:gd name="connsiteY299" fmla="*/ 936346 h 3862426"/>
                <a:gd name="connsiteX300" fmla="*/ 2165848 w 8537387"/>
                <a:gd name="connsiteY300" fmla="*/ 929031 h 3862426"/>
                <a:gd name="connsiteX301" fmla="*/ 2121957 w 8537387"/>
                <a:gd name="connsiteY301" fmla="*/ 943661 h 3862426"/>
                <a:gd name="connsiteX302" fmla="*/ 2041490 w 8537387"/>
                <a:gd name="connsiteY302" fmla="*/ 943661 h 3862426"/>
                <a:gd name="connsiteX303" fmla="*/ 2026859 w 8537387"/>
                <a:gd name="connsiteY303" fmla="*/ 958291 h 3862426"/>
                <a:gd name="connsiteX304" fmla="*/ 1997599 w 8537387"/>
                <a:gd name="connsiteY304" fmla="*/ 965607 h 3862426"/>
                <a:gd name="connsiteX305" fmla="*/ 1975653 w 8537387"/>
                <a:gd name="connsiteY305" fmla="*/ 958291 h 3862426"/>
                <a:gd name="connsiteX306" fmla="*/ 1924447 w 8537387"/>
                <a:gd name="connsiteY306" fmla="*/ 965607 h 3862426"/>
                <a:gd name="connsiteX307" fmla="*/ 1880555 w 8537387"/>
                <a:gd name="connsiteY307" fmla="*/ 972922 h 3862426"/>
                <a:gd name="connsiteX308" fmla="*/ 1792773 w 8537387"/>
                <a:gd name="connsiteY308" fmla="*/ 980237 h 3862426"/>
                <a:gd name="connsiteX309" fmla="*/ 1814719 w 8537387"/>
                <a:gd name="connsiteY309" fmla="*/ 972922 h 3862426"/>
                <a:gd name="connsiteX310" fmla="*/ 1887871 w 8537387"/>
                <a:gd name="connsiteY310" fmla="*/ 958291 h 3862426"/>
                <a:gd name="connsiteX311" fmla="*/ 1917131 w 8537387"/>
                <a:gd name="connsiteY311" fmla="*/ 950976 h 3862426"/>
                <a:gd name="connsiteX312" fmla="*/ 1939077 w 8537387"/>
                <a:gd name="connsiteY312" fmla="*/ 936346 h 3862426"/>
                <a:gd name="connsiteX313" fmla="*/ 1961023 w 8537387"/>
                <a:gd name="connsiteY313" fmla="*/ 929031 h 3862426"/>
                <a:gd name="connsiteX314" fmla="*/ 1997599 w 8537387"/>
                <a:gd name="connsiteY314" fmla="*/ 907085 h 3862426"/>
                <a:gd name="connsiteX315" fmla="*/ 2004914 w 8537387"/>
                <a:gd name="connsiteY315" fmla="*/ 929031 h 3862426"/>
                <a:gd name="connsiteX316" fmla="*/ 2004914 w 8537387"/>
                <a:gd name="connsiteY316" fmla="*/ 907085 h 38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8537387" h="3862426">
                  <a:moveTo>
                    <a:pt x="2004914" y="907085"/>
                  </a:moveTo>
                  <a:lnTo>
                    <a:pt x="2004914" y="907085"/>
                  </a:lnTo>
                  <a:lnTo>
                    <a:pt x="1851295" y="950976"/>
                  </a:lnTo>
                  <a:cubicBezTo>
                    <a:pt x="1823822" y="958989"/>
                    <a:pt x="1824707" y="961310"/>
                    <a:pt x="1792773" y="972922"/>
                  </a:cubicBezTo>
                  <a:cubicBezTo>
                    <a:pt x="1778280" y="978192"/>
                    <a:pt x="1763512" y="982675"/>
                    <a:pt x="1748882" y="987552"/>
                  </a:cubicBezTo>
                  <a:cubicBezTo>
                    <a:pt x="1741567" y="989990"/>
                    <a:pt x="1734417" y="992997"/>
                    <a:pt x="1726936" y="994867"/>
                  </a:cubicBezTo>
                  <a:cubicBezTo>
                    <a:pt x="1683286" y="1005781"/>
                    <a:pt x="1707592" y="1000530"/>
                    <a:pt x="1653784" y="1009498"/>
                  </a:cubicBezTo>
                  <a:cubicBezTo>
                    <a:pt x="1601174" y="1027035"/>
                    <a:pt x="1666867" y="1005760"/>
                    <a:pt x="1602578" y="1024128"/>
                  </a:cubicBezTo>
                  <a:cubicBezTo>
                    <a:pt x="1595164" y="1026246"/>
                    <a:pt x="1588193" y="1029931"/>
                    <a:pt x="1580632" y="1031443"/>
                  </a:cubicBezTo>
                  <a:cubicBezTo>
                    <a:pt x="1563725" y="1034825"/>
                    <a:pt x="1546333" y="1035378"/>
                    <a:pt x="1529426" y="1038759"/>
                  </a:cubicBezTo>
                  <a:cubicBezTo>
                    <a:pt x="1419655" y="1060714"/>
                    <a:pt x="1506764" y="1044939"/>
                    <a:pt x="1448959" y="1060704"/>
                  </a:cubicBezTo>
                  <a:cubicBezTo>
                    <a:pt x="1386876" y="1077636"/>
                    <a:pt x="1399053" y="1074104"/>
                    <a:pt x="1339231" y="1082650"/>
                  </a:cubicBezTo>
                  <a:cubicBezTo>
                    <a:pt x="1323118" y="1088021"/>
                    <a:pt x="1304725" y="1094775"/>
                    <a:pt x="1288024" y="1097280"/>
                  </a:cubicBezTo>
                  <a:cubicBezTo>
                    <a:pt x="1249141" y="1103113"/>
                    <a:pt x="1209125" y="1102375"/>
                    <a:pt x="1170981" y="1111911"/>
                  </a:cubicBezTo>
                  <a:cubicBezTo>
                    <a:pt x="1120299" y="1124581"/>
                    <a:pt x="1151712" y="1118116"/>
                    <a:pt x="1075883" y="1126541"/>
                  </a:cubicBezTo>
                  <a:cubicBezTo>
                    <a:pt x="979819" y="1150557"/>
                    <a:pt x="1026071" y="1141171"/>
                    <a:pt x="827167" y="1141171"/>
                  </a:cubicBezTo>
                  <a:cubicBezTo>
                    <a:pt x="817113" y="1141171"/>
                    <a:pt x="807660" y="1136294"/>
                    <a:pt x="797906" y="1133856"/>
                  </a:cubicBezTo>
                  <a:cubicBezTo>
                    <a:pt x="766207" y="1136294"/>
                    <a:pt x="734555" y="1139455"/>
                    <a:pt x="702808" y="1141171"/>
                  </a:cubicBezTo>
                  <a:cubicBezTo>
                    <a:pt x="644321" y="1144333"/>
                    <a:pt x="585589" y="1143339"/>
                    <a:pt x="527243" y="1148487"/>
                  </a:cubicBezTo>
                  <a:cubicBezTo>
                    <a:pt x="433269" y="1156779"/>
                    <a:pt x="481375" y="1158589"/>
                    <a:pt x="417515" y="1177747"/>
                  </a:cubicBezTo>
                  <a:cubicBezTo>
                    <a:pt x="405606" y="1181320"/>
                    <a:pt x="393131" y="1182624"/>
                    <a:pt x="380939" y="1185063"/>
                  </a:cubicBezTo>
                  <a:cubicBezTo>
                    <a:pt x="371186" y="1189940"/>
                    <a:pt x="361580" y="1195123"/>
                    <a:pt x="351679" y="1199693"/>
                  </a:cubicBezTo>
                  <a:cubicBezTo>
                    <a:pt x="329874" y="1209757"/>
                    <a:pt x="306987" y="1217568"/>
                    <a:pt x="285842" y="1228954"/>
                  </a:cubicBezTo>
                  <a:cubicBezTo>
                    <a:pt x="275107" y="1234734"/>
                    <a:pt x="266920" y="1244437"/>
                    <a:pt x="256581" y="1250899"/>
                  </a:cubicBezTo>
                  <a:cubicBezTo>
                    <a:pt x="247334" y="1256679"/>
                    <a:pt x="236567" y="1259750"/>
                    <a:pt x="227320" y="1265530"/>
                  </a:cubicBezTo>
                  <a:cubicBezTo>
                    <a:pt x="216981" y="1271992"/>
                    <a:pt x="207080" y="1279274"/>
                    <a:pt x="198059" y="1287475"/>
                  </a:cubicBezTo>
                  <a:cubicBezTo>
                    <a:pt x="148137" y="1332858"/>
                    <a:pt x="142622" y="1342671"/>
                    <a:pt x="102962" y="1397203"/>
                  </a:cubicBezTo>
                  <a:cubicBezTo>
                    <a:pt x="97791" y="1404313"/>
                    <a:pt x="93441" y="1411995"/>
                    <a:pt x="88331" y="1419149"/>
                  </a:cubicBezTo>
                  <a:cubicBezTo>
                    <a:pt x="81245" y="1429070"/>
                    <a:pt x="72848" y="1438071"/>
                    <a:pt x="66386" y="1448410"/>
                  </a:cubicBezTo>
                  <a:cubicBezTo>
                    <a:pt x="60606" y="1457657"/>
                    <a:pt x="56632" y="1467917"/>
                    <a:pt x="51755" y="1477671"/>
                  </a:cubicBezTo>
                  <a:cubicBezTo>
                    <a:pt x="34224" y="1547793"/>
                    <a:pt x="57357" y="1460864"/>
                    <a:pt x="29810" y="1543507"/>
                  </a:cubicBezTo>
                  <a:cubicBezTo>
                    <a:pt x="9892" y="1603264"/>
                    <a:pt x="37793" y="1542173"/>
                    <a:pt x="7864" y="1602029"/>
                  </a:cubicBezTo>
                  <a:cubicBezTo>
                    <a:pt x="5426" y="1611783"/>
                    <a:pt x="549" y="1621236"/>
                    <a:pt x="549" y="1631290"/>
                  </a:cubicBezTo>
                  <a:cubicBezTo>
                    <a:pt x="549" y="1669446"/>
                    <a:pt x="-4362" y="1770177"/>
                    <a:pt x="15179" y="1828800"/>
                  </a:cubicBezTo>
                  <a:cubicBezTo>
                    <a:pt x="19332" y="1841257"/>
                    <a:pt x="25657" y="1852919"/>
                    <a:pt x="29810" y="1865376"/>
                  </a:cubicBezTo>
                  <a:cubicBezTo>
                    <a:pt x="49732" y="1925142"/>
                    <a:pt x="21823" y="1864032"/>
                    <a:pt x="51755" y="1923898"/>
                  </a:cubicBezTo>
                  <a:cubicBezTo>
                    <a:pt x="61560" y="1972918"/>
                    <a:pt x="58312" y="1970561"/>
                    <a:pt x="88331" y="2026311"/>
                  </a:cubicBezTo>
                  <a:cubicBezTo>
                    <a:pt x="94111" y="2037046"/>
                    <a:pt x="103514" y="2045427"/>
                    <a:pt x="110277" y="2055571"/>
                  </a:cubicBezTo>
                  <a:cubicBezTo>
                    <a:pt x="118164" y="2067401"/>
                    <a:pt x="125318" y="2079718"/>
                    <a:pt x="132223" y="2092147"/>
                  </a:cubicBezTo>
                  <a:cubicBezTo>
                    <a:pt x="137519" y="2101680"/>
                    <a:pt x="140310" y="2112684"/>
                    <a:pt x="146853" y="2121408"/>
                  </a:cubicBezTo>
                  <a:cubicBezTo>
                    <a:pt x="155129" y="2132443"/>
                    <a:pt x="167646" y="2139781"/>
                    <a:pt x="176114" y="2150669"/>
                  </a:cubicBezTo>
                  <a:cubicBezTo>
                    <a:pt x="184843" y="2161892"/>
                    <a:pt x="189330" y="2176022"/>
                    <a:pt x="198059" y="2187245"/>
                  </a:cubicBezTo>
                  <a:cubicBezTo>
                    <a:pt x="206527" y="2198133"/>
                    <a:pt x="218237" y="2206125"/>
                    <a:pt x="227320" y="2216506"/>
                  </a:cubicBezTo>
                  <a:cubicBezTo>
                    <a:pt x="235349" y="2225681"/>
                    <a:pt x="240645" y="2237146"/>
                    <a:pt x="249266" y="2245767"/>
                  </a:cubicBezTo>
                  <a:cubicBezTo>
                    <a:pt x="257887" y="2254388"/>
                    <a:pt x="269906" y="2259091"/>
                    <a:pt x="278527" y="2267712"/>
                  </a:cubicBezTo>
                  <a:cubicBezTo>
                    <a:pt x="289567" y="2278752"/>
                    <a:pt x="296314" y="2293698"/>
                    <a:pt x="307787" y="2304288"/>
                  </a:cubicBezTo>
                  <a:cubicBezTo>
                    <a:pt x="328216" y="2323146"/>
                    <a:pt x="352844" y="2337024"/>
                    <a:pt x="373624" y="2355495"/>
                  </a:cubicBezTo>
                  <a:cubicBezTo>
                    <a:pt x="395570" y="2375002"/>
                    <a:pt x="417886" y="2394100"/>
                    <a:pt x="439461" y="2414016"/>
                  </a:cubicBezTo>
                  <a:cubicBezTo>
                    <a:pt x="449597" y="2423372"/>
                    <a:pt x="457834" y="2434808"/>
                    <a:pt x="468722" y="2443277"/>
                  </a:cubicBezTo>
                  <a:cubicBezTo>
                    <a:pt x="479945" y="2452006"/>
                    <a:pt x="493650" y="2457069"/>
                    <a:pt x="505298" y="2465223"/>
                  </a:cubicBezTo>
                  <a:cubicBezTo>
                    <a:pt x="518089" y="2474177"/>
                    <a:pt x="529083" y="2485529"/>
                    <a:pt x="541874" y="2494483"/>
                  </a:cubicBezTo>
                  <a:cubicBezTo>
                    <a:pt x="553522" y="2502637"/>
                    <a:pt x="566880" y="2508165"/>
                    <a:pt x="578450" y="2516429"/>
                  </a:cubicBezTo>
                  <a:cubicBezTo>
                    <a:pt x="618134" y="2544775"/>
                    <a:pt x="656479" y="2574950"/>
                    <a:pt x="695493" y="2604211"/>
                  </a:cubicBezTo>
                  <a:cubicBezTo>
                    <a:pt x="705247" y="2611526"/>
                    <a:pt x="713849" y="2620704"/>
                    <a:pt x="724754" y="2626157"/>
                  </a:cubicBezTo>
                  <a:cubicBezTo>
                    <a:pt x="765831" y="2646696"/>
                    <a:pt x="768119" y="2646438"/>
                    <a:pt x="805221" y="2670048"/>
                  </a:cubicBezTo>
                  <a:cubicBezTo>
                    <a:pt x="820056" y="2679488"/>
                    <a:pt x="833675" y="2690889"/>
                    <a:pt x="849112" y="2699309"/>
                  </a:cubicBezTo>
                  <a:cubicBezTo>
                    <a:pt x="860640" y="2705597"/>
                    <a:pt x="873734" y="2708505"/>
                    <a:pt x="885688" y="2713939"/>
                  </a:cubicBezTo>
                  <a:cubicBezTo>
                    <a:pt x="993235" y="2762824"/>
                    <a:pt x="867050" y="2711817"/>
                    <a:pt x="973471" y="2750515"/>
                  </a:cubicBezTo>
                  <a:cubicBezTo>
                    <a:pt x="1059895" y="2781942"/>
                    <a:pt x="955126" y="2745919"/>
                    <a:pt x="1053938" y="2787091"/>
                  </a:cubicBezTo>
                  <a:cubicBezTo>
                    <a:pt x="1068173" y="2793022"/>
                    <a:pt x="1083336" y="2796452"/>
                    <a:pt x="1097829" y="2801722"/>
                  </a:cubicBezTo>
                  <a:cubicBezTo>
                    <a:pt x="1110170" y="2806210"/>
                    <a:pt x="1122022" y="2811982"/>
                    <a:pt x="1134405" y="2816352"/>
                  </a:cubicBezTo>
                  <a:cubicBezTo>
                    <a:pt x="1163490" y="2826617"/>
                    <a:pt x="1193441" y="2834434"/>
                    <a:pt x="1222187" y="2845613"/>
                  </a:cubicBezTo>
                  <a:cubicBezTo>
                    <a:pt x="1237432" y="2851542"/>
                    <a:pt x="1250834" y="2861630"/>
                    <a:pt x="1266079" y="2867559"/>
                  </a:cubicBezTo>
                  <a:cubicBezTo>
                    <a:pt x="1294825" y="2878738"/>
                    <a:pt x="1324600" y="2887065"/>
                    <a:pt x="1353861" y="2896819"/>
                  </a:cubicBezTo>
                  <a:cubicBezTo>
                    <a:pt x="1353868" y="2896821"/>
                    <a:pt x="1441635" y="2926079"/>
                    <a:pt x="1441643" y="2926080"/>
                  </a:cubicBezTo>
                  <a:cubicBezTo>
                    <a:pt x="1470904" y="2930957"/>
                    <a:pt x="1500468" y="2934276"/>
                    <a:pt x="1529426" y="2940711"/>
                  </a:cubicBezTo>
                  <a:cubicBezTo>
                    <a:pt x="1544480" y="2944056"/>
                    <a:pt x="1558263" y="2951996"/>
                    <a:pt x="1573317" y="2955341"/>
                  </a:cubicBezTo>
                  <a:cubicBezTo>
                    <a:pt x="1602275" y="2961776"/>
                    <a:pt x="1661099" y="2969971"/>
                    <a:pt x="1661099" y="2969971"/>
                  </a:cubicBezTo>
                  <a:cubicBezTo>
                    <a:pt x="1780505" y="3009774"/>
                    <a:pt x="1630686" y="2962369"/>
                    <a:pt x="1748882" y="2991917"/>
                  </a:cubicBezTo>
                  <a:cubicBezTo>
                    <a:pt x="1763843" y="2995657"/>
                    <a:pt x="1777719" y="3003202"/>
                    <a:pt x="1792773" y="3006547"/>
                  </a:cubicBezTo>
                  <a:cubicBezTo>
                    <a:pt x="1821731" y="3012982"/>
                    <a:pt x="1851294" y="3016301"/>
                    <a:pt x="1880555" y="3021178"/>
                  </a:cubicBezTo>
                  <a:lnTo>
                    <a:pt x="1924447" y="3028493"/>
                  </a:lnTo>
                  <a:cubicBezTo>
                    <a:pt x="1939077" y="3030931"/>
                    <a:pt x="1953607" y="3034075"/>
                    <a:pt x="1968338" y="3035808"/>
                  </a:cubicBezTo>
                  <a:cubicBezTo>
                    <a:pt x="2009791" y="3040685"/>
                    <a:pt x="2051349" y="3044736"/>
                    <a:pt x="2092696" y="3050439"/>
                  </a:cubicBezTo>
                  <a:cubicBezTo>
                    <a:pt x="2159616" y="3059669"/>
                    <a:pt x="2223888" y="3073751"/>
                    <a:pt x="2290207" y="3087015"/>
                  </a:cubicBezTo>
                  <a:lnTo>
                    <a:pt x="2363359" y="3101645"/>
                  </a:lnTo>
                  <a:cubicBezTo>
                    <a:pt x="2377853" y="3104544"/>
                    <a:pt x="2413699" y="3111110"/>
                    <a:pt x="2429195" y="3116275"/>
                  </a:cubicBezTo>
                  <a:cubicBezTo>
                    <a:pt x="2441652" y="3120428"/>
                    <a:pt x="2453314" y="3126753"/>
                    <a:pt x="2465771" y="3130906"/>
                  </a:cubicBezTo>
                  <a:cubicBezTo>
                    <a:pt x="2475309" y="3134085"/>
                    <a:pt x="2485618" y="3134691"/>
                    <a:pt x="2495032" y="3138221"/>
                  </a:cubicBezTo>
                  <a:cubicBezTo>
                    <a:pt x="2505243" y="3142050"/>
                    <a:pt x="2513948" y="3149403"/>
                    <a:pt x="2524293" y="3152851"/>
                  </a:cubicBezTo>
                  <a:cubicBezTo>
                    <a:pt x="2524298" y="3152853"/>
                    <a:pt x="2597441" y="3171139"/>
                    <a:pt x="2612075" y="3174797"/>
                  </a:cubicBezTo>
                  <a:cubicBezTo>
                    <a:pt x="2621829" y="3177235"/>
                    <a:pt x="2632095" y="3178152"/>
                    <a:pt x="2641336" y="3182112"/>
                  </a:cubicBezTo>
                  <a:cubicBezTo>
                    <a:pt x="2658405" y="3189427"/>
                    <a:pt x="2675637" y="3196373"/>
                    <a:pt x="2692543" y="3204058"/>
                  </a:cubicBezTo>
                  <a:cubicBezTo>
                    <a:pt x="2702470" y="3208570"/>
                    <a:pt x="2712452" y="3213078"/>
                    <a:pt x="2721803" y="3218688"/>
                  </a:cubicBezTo>
                  <a:cubicBezTo>
                    <a:pt x="2736881" y="3227735"/>
                    <a:pt x="2749968" y="3240085"/>
                    <a:pt x="2765695" y="3247949"/>
                  </a:cubicBezTo>
                  <a:cubicBezTo>
                    <a:pt x="2775448" y="3252826"/>
                    <a:pt x="2784932" y="3258283"/>
                    <a:pt x="2794955" y="3262579"/>
                  </a:cubicBezTo>
                  <a:cubicBezTo>
                    <a:pt x="2802043" y="3265617"/>
                    <a:pt x="2810160" y="3266150"/>
                    <a:pt x="2816901" y="3269895"/>
                  </a:cubicBezTo>
                  <a:cubicBezTo>
                    <a:pt x="2888159" y="3309483"/>
                    <a:pt x="2832869" y="3292173"/>
                    <a:pt x="2890053" y="3306471"/>
                  </a:cubicBezTo>
                  <a:cubicBezTo>
                    <a:pt x="2943532" y="3342122"/>
                    <a:pt x="2876278" y="3298598"/>
                    <a:pt x="2941259" y="3335731"/>
                  </a:cubicBezTo>
                  <a:cubicBezTo>
                    <a:pt x="2980965" y="3358421"/>
                    <a:pt x="2944915" y="3344265"/>
                    <a:pt x="2985151" y="3357677"/>
                  </a:cubicBezTo>
                  <a:cubicBezTo>
                    <a:pt x="3005325" y="3377852"/>
                    <a:pt x="3005276" y="3380673"/>
                    <a:pt x="3029042" y="3394253"/>
                  </a:cubicBezTo>
                  <a:cubicBezTo>
                    <a:pt x="3051815" y="3407266"/>
                    <a:pt x="3060800" y="3407307"/>
                    <a:pt x="3080248" y="3423514"/>
                  </a:cubicBezTo>
                  <a:cubicBezTo>
                    <a:pt x="3088195" y="3430137"/>
                    <a:pt x="3093918" y="3439252"/>
                    <a:pt x="3102194" y="3445459"/>
                  </a:cubicBezTo>
                  <a:cubicBezTo>
                    <a:pt x="3193276" y="3513770"/>
                    <a:pt x="3137754" y="3469960"/>
                    <a:pt x="3197291" y="3503981"/>
                  </a:cubicBezTo>
                  <a:cubicBezTo>
                    <a:pt x="3255342" y="3537153"/>
                    <a:pt x="3180664" y="3497329"/>
                    <a:pt x="3241183" y="3540557"/>
                  </a:cubicBezTo>
                  <a:cubicBezTo>
                    <a:pt x="3250056" y="3546895"/>
                    <a:pt x="3260975" y="3549777"/>
                    <a:pt x="3270443" y="3555187"/>
                  </a:cubicBezTo>
                  <a:cubicBezTo>
                    <a:pt x="3333500" y="3591220"/>
                    <a:pt x="3229406" y="3541984"/>
                    <a:pt x="3343595" y="3599079"/>
                  </a:cubicBezTo>
                  <a:cubicBezTo>
                    <a:pt x="3350492" y="3602527"/>
                    <a:pt x="3358521" y="3603203"/>
                    <a:pt x="3365541" y="3606394"/>
                  </a:cubicBezTo>
                  <a:cubicBezTo>
                    <a:pt x="3385396" y="3615419"/>
                    <a:pt x="3404556" y="3625901"/>
                    <a:pt x="3424063" y="3635655"/>
                  </a:cubicBezTo>
                  <a:lnTo>
                    <a:pt x="3453323" y="3650285"/>
                  </a:lnTo>
                  <a:cubicBezTo>
                    <a:pt x="3463077" y="3655162"/>
                    <a:pt x="3473511" y="3658866"/>
                    <a:pt x="3482584" y="3664915"/>
                  </a:cubicBezTo>
                  <a:cubicBezTo>
                    <a:pt x="3489899" y="3669792"/>
                    <a:pt x="3496812" y="3675336"/>
                    <a:pt x="3504530" y="3679546"/>
                  </a:cubicBezTo>
                  <a:cubicBezTo>
                    <a:pt x="3523676" y="3689990"/>
                    <a:pt x="3543544" y="3699053"/>
                    <a:pt x="3563051" y="3708807"/>
                  </a:cubicBezTo>
                  <a:lnTo>
                    <a:pt x="3592312" y="3723437"/>
                  </a:lnTo>
                  <a:cubicBezTo>
                    <a:pt x="3602066" y="3728314"/>
                    <a:pt x="3611507" y="3733873"/>
                    <a:pt x="3621573" y="3738067"/>
                  </a:cubicBezTo>
                  <a:cubicBezTo>
                    <a:pt x="3650834" y="3750259"/>
                    <a:pt x="3679733" y="3763358"/>
                    <a:pt x="3709355" y="3774643"/>
                  </a:cubicBezTo>
                  <a:cubicBezTo>
                    <a:pt x="3730972" y="3782878"/>
                    <a:pt x="3753378" y="3788890"/>
                    <a:pt x="3775192" y="3796589"/>
                  </a:cubicBezTo>
                  <a:cubicBezTo>
                    <a:pt x="3843080" y="3820550"/>
                    <a:pt x="3860965" y="3833656"/>
                    <a:pt x="3943442" y="3847795"/>
                  </a:cubicBezTo>
                  <a:cubicBezTo>
                    <a:pt x="3991749" y="3856076"/>
                    <a:pt x="4089746" y="3862426"/>
                    <a:pt x="4089746" y="3862426"/>
                  </a:cubicBezTo>
                  <a:lnTo>
                    <a:pt x="4301887" y="3840480"/>
                  </a:lnTo>
                  <a:cubicBezTo>
                    <a:pt x="4336024" y="3833165"/>
                    <a:pt x="4370899" y="3828700"/>
                    <a:pt x="4404299" y="3818535"/>
                  </a:cubicBezTo>
                  <a:cubicBezTo>
                    <a:pt x="4427274" y="3811543"/>
                    <a:pt x="4447753" y="3797978"/>
                    <a:pt x="4470136" y="3789274"/>
                  </a:cubicBezTo>
                  <a:cubicBezTo>
                    <a:pt x="4491696" y="3780890"/>
                    <a:pt x="4514914" y="3776900"/>
                    <a:pt x="4535973" y="3767328"/>
                  </a:cubicBezTo>
                  <a:cubicBezTo>
                    <a:pt x="4562452" y="3755292"/>
                    <a:pt x="4657326" y="3703208"/>
                    <a:pt x="4689592" y="3679546"/>
                  </a:cubicBezTo>
                  <a:cubicBezTo>
                    <a:pt x="4707721" y="3666252"/>
                    <a:pt x="4722505" y="3648722"/>
                    <a:pt x="4740799" y="3635655"/>
                  </a:cubicBezTo>
                  <a:cubicBezTo>
                    <a:pt x="4834532" y="3568703"/>
                    <a:pt x="4751724" y="3646339"/>
                    <a:pt x="4835896" y="3569818"/>
                  </a:cubicBezTo>
                  <a:cubicBezTo>
                    <a:pt x="4848654" y="3558220"/>
                    <a:pt x="4862450" y="3547272"/>
                    <a:pt x="4872472" y="3533242"/>
                  </a:cubicBezTo>
                  <a:cubicBezTo>
                    <a:pt x="4940393" y="3438152"/>
                    <a:pt x="4882573" y="3499603"/>
                    <a:pt x="4930994" y="3423514"/>
                  </a:cubicBezTo>
                  <a:cubicBezTo>
                    <a:pt x="4957574" y="3381745"/>
                    <a:pt x="4959195" y="3393050"/>
                    <a:pt x="4989515" y="3357677"/>
                  </a:cubicBezTo>
                  <a:cubicBezTo>
                    <a:pt x="4995237" y="3351002"/>
                    <a:pt x="4997929" y="3341948"/>
                    <a:pt x="5004146" y="3335731"/>
                  </a:cubicBezTo>
                  <a:cubicBezTo>
                    <a:pt x="5049565" y="3290312"/>
                    <a:pt x="5034925" y="3308738"/>
                    <a:pt x="5077298" y="3284525"/>
                  </a:cubicBezTo>
                  <a:cubicBezTo>
                    <a:pt x="5124776" y="3257395"/>
                    <a:pt x="5097659" y="3252812"/>
                    <a:pt x="5187026" y="3226003"/>
                  </a:cubicBezTo>
                  <a:cubicBezTo>
                    <a:pt x="5276693" y="3199104"/>
                    <a:pt x="5234976" y="3207658"/>
                    <a:pt x="5311384" y="3196743"/>
                  </a:cubicBezTo>
                  <a:cubicBezTo>
                    <a:pt x="5434032" y="3202875"/>
                    <a:pt x="5473154" y="3196622"/>
                    <a:pt x="5589362" y="3233319"/>
                  </a:cubicBezTo>
                  <a:cubicBezTo>
                    <a:pt x="5635692" y="3247949"/>
                    <a:pt x="5680550" y="3268519"/>
                    <a:pt x="5728351" y="3277210"/>
                  </a:cubicBezTo>
                  <a:cubicBezTo>
                    <a:pt x="5832753" y="3296192"/>
                    <a:pt x="5800956" y="3288175"/>
                    <a:pt x="5918546" y="3321101"/>
                  </a:cubicBezTo>
                  <a:cubicBezTo>
                    <a:pt x="5943061" y="3327965"/>
                    <a:pt x="5966933" y="3337150"/>
                    <a:pt x="5991698" y="3343047"/>
                  </a:cubicBezTo>
                  <a:cubicBezTo>
                    <a:pt x="6018219" y="3349361"/>
                    <a:pt x="6046011" y="3349985"/>
                    <a:pt x="6072165" y="3357677"/>
                  </a:cubicBezTo>
                  <a:cubicBezTo>
                    <a:pt x="6129131" y="3374432"/>
                    <a:pt x="6183540" y="3399137"/>
                    <a:pt x="6240415" y="3416199"/>
                  </a:cubicBezTo>
                  <a:lnTo>
                    <a:pt x="6313567" y="3438144"/>
                  </a:lnTo>
                  <a:cubicBezTo>
                    <a:pt x="6335626" y="3445110"/>
                    <a:pt x="6356767" y="3455324"/>
                    <a:pt x="6379403" y="3460090"/>
                  </a:cubicBezTo>
                  <a:cubicBezTo>
                    <a:pt x="6403383" y="3465138"/>
                    <a:pt x="6428171" y="3464967"/>
                    <a:pt x="6452555" y="3467405"/>
                  </a:cubicBezTo>
                  <a:cubicBezTo>
                    <a:pt x="6474501" y="3472282"/>
                    <a:pt x="6496085" y="3479247"/>
                    <a:pt x="6518392" y="3482035"/>
                  </a:cubicBezTo>
                  <a:cubicBezTo>
                    <a:pt x="6565551" y="3487930"/>
                    <a:pt x="6773090" y="3495654"/>
                    <a:pt x="6796370" y="3496666"/>
                  </a:cubicBezTo>
                  <a:cubicBezTo>
                    <a:pt x="6820754" y="3494228"/>
                    <a:pt x="6845350" y="3493380"/>
                    <a:pt x="6869522" y="3489351"/>
                  </a:cubicBezTo>
                  <a:cubicBezTo>
                    <a:pt x="6977530" y="3471350"/>
                    <a:pt x="7000571" y="3466062"/>
                    <a:pt x="7088978" y="3438144"/>
                  </a:cubicBezTo>
                  <a:cubicBezTo>
                    <a:pt x="7111037" y="3431178"/>
                    <a:pt x="7133676" y="3425594"/>
                    <a:pt x="7154815" y="3416199"/>
                  </a:cubicBezTo>
                  <a:cubicBezTo>
                    <a:pt x="7177756" y="3406003"/>
                    <a:pt x="7198413" y="3391272"/>
                    <a:pt x="7220651" y="3379623"/>
                  </a:cubicBezTo>
                  <a:cubicBezTo>
                    <a:pt x="7259693" y="3359172"/>
                    <a:pt x="7325093" y="3333702"/>
                    <a:pt x="7359640" y="3299155"/>
                  </a:cubicBezTo>
                  <a:cubicBezTo>
                    <a:pt x="7388276" y="3270519"/>
                    <a:pt x="7506294" y="3137408"/>
                    <a:pt x="7527890" y="3087015"/>
                  </a:cubicBezTo>
                  <a:cubicBezTo>
                    <a:pt x="7535205" y="3069946"/>
                    <a:pt x="7542053" y="3052669"/>
                    <a:pt x="7549835" y="3035808"/>
                  </a:cubicBezTo>
                  <a:cubicBezTo>
                    <a:pt x="7556690" y="3020956"/>
                    <a:pt x="7565909" y="3007184"/>
                    <a:pt x="7571781" y="2991917"/>
                  </a:cubicBezTo>
                  <a:cubicBezTo>
                    <a:pt x="7578154" y="2975349"/>
                    <a:pt x="7582106" y="2957933"/>
                    <a:pt x="7586411" y="2940711"/>
                  </a:cubicBezTo>
                  <a:cubicBezTo>
                    <a:pt x="7607103" y="2857942"/>
                    <a:pt x="7600040" y="2871465"/>
                    <a:pt x="7615672" y="2772461"/>
                  </a:cubicBezTo>
                  <a:cubicBezTo>
                    <a:pt x="7617611" y="2760180"/>
                    <a:pt x="7620763" y="2748118"/>
                    <a:pt x="7622987" y="2735885"/>
                  </a:cubicBezTo>
                  <a:cubicBezTo>
                    <a:pt x="7625640" y="2721292"/>
                    <a:pt x="7627650" y="2706587"/>
                    <a:pt x="7630303" y="2691994"/>
                  </a:cubicBezTo>
                  <a:cubicBezTo>
                    <a:pt x="7632527" y="2679761"/>
                    <a:pt x="7635394" y="2667651"/>
                    <a:pt x="7637618" y="2655418"/>
                  </a:cubicBezTo>
                  <a:cubicBezTo>
                    <a:pt x="7646583" y="2606110"/>
                    <a:pt x="7646840" y="2569969"/>
                    <a:pt x="7681509" y="2523744"/>
                  </a:cubicBezTo>
                  <a:cubicBezTo>
                    <a:pt x="7711107" y="2484280"/>
                    <a:pt x="7722756" y="2465876"/>
                    <a:pt x="7769291" y="2428647"/>
                  </a:cubicBezTo>
                  <a:cubicBezTo>
                    <a:pt x="7805209" y="2399912"/>
                    <a:pt x="7803188" y="2398851"/>
                    <a:pt x="7842443" y="2377440"/>
                  </a:cubicBezTo>
                  <a:cubicBezTo>
                    <a:pt x="7856803" y="2369607"/>
                    <a:pt x="7870896" y="2360899"/>
                    <a:pt x="7886335" y="2355495"/>
                  </a:cubicBezTo>
                  <a:cubicBezTo>
                    <a:pt x="7919845" y="2343767"/>
                    <a:pt x="7954559" y="2335807"/>
                    <a:pt x="7988747" y="2326234"/>
                  </a:cubicBezTo>
                  <a:lnTo>
                    <a:pt x="8069215" y="2304288"/>
                  </a:lnTo>
                  <a:lnTo>
                    <a:pt x="8171627" y="2275027"/>
                  </a:lnTo>
                  <a:cubicBezTo>
                    <a:pt x="8198415" y="2267586"/>
                    <a:pt x="8226541" y="2264034"/>
                    <a:pt x="8252095" y="2253082"/>
                  </a:cubicBezTo>
                  <a:cubicBezTo>
                    <a:pt x="8298804" y="2233063"/>
                    <a:pt x="8311067" y="2230111"/>
                    <a:pt x="8354507" y="2201875"/>
                  </a:cubicBezTo>
                  <a:cubicBezTo>
                    <a:pt x="8386833" y="2180863"/>
                    <a:pt x="8425520" y="2166145"/>
                    <a:pt x="8449605" y="2136039"/>
                  </a:cubicBezTo>
                  <a:cubicBezTo>
                    <a:pt x="8459359" y="2123847"/>
                    <a:pt x="8469979" y="2112300"/>
                    <a:pt x="8478866" y="2099463"/>
                  </a:cubicBezTo>
                  <a:cubicBezTo>
                    <a:pt x="8511443" y="2052408"/>
                    <a:pt x="8514162" y="2043500"/>
                    <a:pt x="8537387" y="1997050"/>
                  </a:cubicBezTo>
                  <a:cubicBezTo>
                    <a:pt x="8532510" y="1943405"/>
                    <a:pt x="8532226" y="1889142"/>
                    <a:pt x="8522757" y="1836115"/>
                  </a:cubicBezTo>
                  <a:cubicBezTo>
                    <a:pt x="8519882" y="1820012"/>
                    <a:pt x="8508566" y="1806626"/>
                    <a:pt x="8500811" y="1792224"/>
                  </a:cubicBezTo>
                  <a:cubicBezTo>
                    <a:pt x="8469809" y="1734648"/>
                    <a:pt x="8444413" y="1693325"/>
                    <a:pt x="8391083" y="1645920"/>
                  </a:cubicBezTo>
                  <a:cubicBezTo>
                    <a:pt x="8369138" y="1626413"/>
                    <a:pt x="8346712" y="1607433"/>
                    <a:pt x="8325247" y="1587399"/>
                  </a:cubicBezTo>
                  <a:cubicBezTo>
                    <a:pt x="8310121" y="1573281"/>
                    <a:pt x="8296607" y="1557488"/>
                    <a:pt x="8281355" y="1543507"/>
                  </a:cubicBezTo>
                  <a:cubicBezTo>
                    <a:pt x="8225640" y="1492435"/>
                    <a:pt x="8237358" y="1515813"/>
                    <a:pt x="8178943" y="1448410"/>
                  </a:cubicBezTo>
                  <a:cubicBezTo>
                    <a:pt x="8165205" y="1432559"/>
                    <a:pt x="8155365" y="1413667"/>
                    <a:pt x="8142367" y="1397203"/>
                  </a:cubicBezTo>
                  <a:cubicBezTo>
                    <a:pt x="8109054" y="1355006"/>
                    <a:pt x="8032774" y="1274081"/>
                    <a:pt x="8010693" y="1221639"/>
                  </a:cubicBezTo>
                  <a:cubicBezTo>
                    <a:pt x="7991186" y="1175309"/>
                    <a:pt x="7965980" y="1130985"/>
                    <a:pt x="7952171" y="1082650"/>
                  </a:cubicBezTo>
                  <a:cubicBezTo>
                    <a:pt x="7947294" y="1065581"/>
                    <a:pt x="7943155" y="1048284"/>
                    <a:pt x="7937541" y="1031443"/>
                  </a:cubicBezTo>
                  <a:cubicBezTo>
                    <a:pt x="7928516" y="1004367"/>
                    <a:pt x="7916388" y="978341"/>
                    <a:pt x="7908280" y="950976"/>
                  </a:cubicBezTo>
                  <a:cubicBezTo>
                    <a:pt x="7896855" y="912418"/>
                    <a:pt x="7890067" y="872601"/>
                    <a:pt x="7879019" y="833933"/>
                  </a:cubicBezTo>
                  <a:cubicBezTo>
                    <a:pt x="7871022" y="805942"/>
                    <a:pt x="7854924" y="751753"/>
                    <a:pt x="7849759" y="724205"/>
                  </a:cubicBezTo>
                  <a:cubicBezTo>
                    <a:pt x="7846136" y="704883"/>
                    <a:pt x="7846493" y="684920"/>
                    <a:pt x="7842443" y="665683"/>
                  </a:cubicBezTo>
                  <a:cubicBezTo>
                    <a:pt x="7836715" y="638477"/>
                    <a:pt x="7825950" y="612478"/>
                    <a:pt x="7820498" y="585216"/>
                  </a:cubicBezTo>
                  <a:cubicBezTo>
                    <a:pt x="7813735" y="551401"/>
                    <a:pt x="7815776" y="515833"/>
                    <a:pt x="7805867" y="482803"/>
                  </a:cubicBezTo>
                  <a:cubicBezTo>
                    <a:pt x="7790048" y="430072"/>
                    <a:pt x="7769443" y="351358"/>
                    <a:pt x="7740031" y="307239"/>
                  </a:cubicBezTo>
                  <a:cubicBezTo>
                    <a:pt x="7719039" y="275750"/>
                    <a:pt x="7676310" y="208909"/>
                    <a:pt x="7652248" y="190195"/>
                  </a:cubicBezTo>
                  <a:cubicBezTo>
                    <a:pt x="7572534" y="128196"/>
                    <a:pt x="7609542" y="154410"/>
                    <a:pt x="7542520" y="109728"/>
                  </a:cubicBezTo>
                  <a:cubicBezTo>
                    <a:pt x="7535205" y="104851"/>
                    <a:pt x="7528656" y="98561"/>
                    <a:pt x="7520575" y="95098"/>
                  </a:cubicBezTo>
                  <a:cubicBezTo>
                    <a:pt x="7503506" y="87783"/>
                    <a:pt x="7486196" y="81005"/>
                    <a:pt x="7469368" y="73152"/>
                  </a:cubicBezTo>
                  <a:cubicBezTo>
                    <a:pt x="7449605" y="63929"/>
                    <a:pt x="7431268" y="51549"/>
                    <a:pt x="7410847" y="43891"/>
                  </a:cubicBezTo>
                  <a:cubicBezTo>
                    <a:pt x="7392020" y="36831"/>
                    <a:pt x="7371832" y="34138"/>
                    <a:pt x="7352325" y="29261"/>
                  </a:cubicBezTo>
                  <a:cubicBezTo>
                    <a:pt x="7293478" y="14550"/>
                    <a:pt x="7353599" y="28333"/>
                    <a:pt x="7264543" y="14631"/>
                  </a:cubicBezTo>
                  <a:cubicBezTo>
                    <a:pt x="7155123" y="-2204"/>
                    <a:pt x="7348503" y="15924"/>
                    <a:pt x="7125554" y="0"/>
                  </a:cubicBezTo>
                  <a:lnTo>
                    <a:pt x="7023141" y="7315"/>
                  </a:lnTo>
                  <a:cubicBezTo>
                    <a:pt x="6864508" y="16647"/>
                    <a:pt x="6917429" y="9840"/>
                    <a:pt x="6796370" y="21946"/>
                  </a:cubicBezTo>
                  <a:cubicBezTo>
                    <a:pt x="6774399" y="24143"/>
                    <a:pt x="6752344" y="25817"/>
                    <a:pt x="6730533" y="29261"/>
                  </a:cubicBezTo>
                  <a:cubicBezTo>
                    <a:pt x="6730501" y="29266"/>
                    <a:pt x="6584260" y="58516"/>
                    <a:pt x="6584229" y="58522"/>
                  </a:cubicBezTo>
                  <a:lnTo>
                    <a:pt x="6401349" y="95098"/>
                  </a:lnTo>
                  <a:lnTo>
                    <a:pt x="6328197" y="109728"/>
                  </a:lnTo>
                  <a:cubicBezTo>
                    <a:pt x="6316005" y="114605"/>
                    <a:pt x="6304172" y="120497"/>
                    <a:pt x="6291621" y="124359"/>
                  </a:cubicBezTo>
                  <a:cubicBezTo>
                    <a:pt x="6272403" y="130272"/>
                    <a:pt x="6252606" y="134112"/>
                    <a:pt x="6233099" y="138989"/>
                  </a:cubicBezTo>
                  <a:cubicBezTo>
                    <a:pt x="6176738" y="153079"/>
                    <a:pt x="6232296" y="139683"/>
                    <a:pt x="6167263" y="153619"/>
                  </a:cubicBezTo>
                  <a:cubicBezTo>
                    <a:pt x="6108439" y="166224"/>
                    <a:pt x="6115710" y="164679"/>
                    <a:pt x="6072165" y="175565"/>
                  </a:cubicBezTo>
                  <a:cubicBezTo>
                    <a:pt x="6027692" y="205213"/>
                    <a:pt x="6074943" y="177266"/>
                    <a:pt x="6020959" y="197511"/>
                  </a:cubicBezTo>
                  <a:cubicBezTo>
                    <a:pt x="6010749" y="201340"/>
                    <a:pt x="6001721" y="207846"/>
                    <a:pt x="5991698" y="212141"/>
                  </a:cubicBezTo>
                  <a:cubicBezTo>
                    <a:pt x="5972575" y="220336"/>
                    <a:pt x="5961116" y="220583"/>
                    <a:pt x="5940491" y="226771"/>
                  </a:cubicBezTo>
                  <a:cubicBezTo>
                    <a:pt x="5925720" y="231202"/>
                    <a:pt x="5911561" y="237662"/>
                    <a:pt x="5896600" y="241402"/>
                  </a:cubicBezTo>
                  <a:lnTo>
                    <a:pt x="5838079" y="256032"/>
                  </a:lnTo>
                  <a:cubicBezTo>
                    <a:pt x="5796885" y="283495"/>
                    <a:pt x="5824474" y="267882"/>
                    <a:pt x="5750296" y="292608"/>
                  </a:cubicBezTo>
                  <a:lnTo>
                    <a:pt x="5728351" y="299923"/>
                  </a:lnTo>
                  <a:cubicBezTo>
                    <a:pt x="5721036" y="302362"/>
                    <a:pt x="5714011" y="305971"/>
                    <a:pt x="5706405" y="307239"/>
                  </a:cubicBezTo>
                  <a:lnTo>
                    <a:pt x="5662514" y="314554"/>
                  </a:lnTo>
                  <a:cubicBezTo>
                    <a:pt x="5606431" y="312116"/>
                    <a:pt x="5550267" y="311101"/>
                    <a:pt x="5494264" y="307239"/>
                  </a:cubicBezTo>
                  <a:cubicBezTo>
                    <a:pt x="5485265" y="306618"/>
                    <a:pt x="5425388" y="295506"/>
                    <a:pt x="5413797" y="292608"/>
                  </a:cubicBezTo>
                  <a:cubicBezTo>
                    <a:pt x="5406316" y="290738"/>
                    <a:pt x="5399378" y="286966"/>
                    <a:pt x="5391851" y="285293"/>
                  </a:cubicBezTo>
                  <a:cubicBezTo>
                    <a:pt x="5373581" y="281233"/>
                    <a:pt x="5313088" y="272996"/>
                    <a:pt x="5296754" y="270663"/>
                  </a:cubicBezTo>
                  <a:cubicBezTo>
                    <a:pt x="5229900" y="273448"/>
                    <a:pt x="5147683" y="269652"/>
                    <a:pt x="5077298" y="285293"/>
                  </a:cubicBezTo>
                  <a:cubicBezTo>
                    <a:pt x="5069771" y="286966"/>
                    <a:pt x="5062667" y="290170"/>
                    <a:pt x="5055352" y="292608"/>
                  </a:cubicBezTo>
                  <a:cubicBezTo>
                    <a:pt x="5048037" y="297485"/>
                    <a:pt x="5040561" y="302129"/>
                    <a:pt x="5033407" y="307239"/>
                  </a:cubicBezTo>
                  <a:cubicBezTo>
                    <a:pt x="5023486" y="314325"/>
                    <a:pt x="5014732" y="323135"/>
                    <a:pt x="5004146" y="329184"/>
                  </a:cubicBezTo>
                  <a:cubicBezTo>
                    <a:pt x="4997451" y="333010"/>
                    <a:pt x="4989515" y="334061"/>
                    <a:pt x="4982200" y="336499"/>
                  </a:cubicBezTo>
                  <a:cubicBezTo>
                    <a:pt x="4932790" y="385913"/>
                    <a:pt x="5024459" y="296603"/>
                    <a:pt x="4930994" y="373075"/>
                  </a:cubicBezTo>
                  <a:cubicBezTo>
                    <a:pt x="4914980" y="386177"/>
                    <a:pt x="4901734" y="402336"/>
                    <a:pt x="4887103" y="416967"/>
                  </a:cubicBezTo>
                  <a:lnTo>
                    <a:pt x="4843211" y="460858"/>
                  </a:lnTo>
                  <a:cubicBezTo>
                    <a:pt x="4801519" y="502550"/>
                    <a:pt x="4821601" y="478645"/>
                    <a:pt x="4784690" y="534010"/>
                  </a:cubicBezTo>
                  <a:lnTo>
                    <a:pt x="4770059" y="555955"/>
                  </a:lnTo>
                  <a:cubicBezTo>
                    <a:pt x="4760992" y="583158"/>
                    <a:pt x="4758937" y="592771"/>
                    <a:pt x="4740799" y="621792"/>
                  </a:cubicBezTo>
                  <a:cubicBezTo>
                    <a:pt x="4737144" y="627641"/>
                    <a:pt x="4731045" y="631546"/>
                    <a:pt x="4726168" y="636423"/>
                  </a:cubicBezTo>
                  <a:cubicBezTo>
                    <a:pt x="4718853" y="658368"/>
                    <a:pt x="4708026" y="679441"/>
                    <a:pt x="4704223" y="702259"/>
                  </a:cubicBezTo>
                  <a:cubicBezTo>
                    <a:pt x="4692479" y="772717"/>
                    <a:pt x="4698250" y="731379"/>
                    <a:pt x="4689592" y="826618"/>
                  </a:cubicBezTo>
                  <a:cubicBezTo>
                    <a:pt x="4701062" y="941323"/>
                    <a:pt x="4691256" y="859381"/>
                    <a:pt x="4704223" y="943661"/>
                  </a:cubicBezTo>
                  <a:cubicBezTo>
                    <a:pt x="4706845" y="960702"/>
                    <a:pt x="4708157" y="977960"/>
                    <a:pt x="4711538" y="994867"/>
                  </a:cubicBezTo>
                  <a:cubicBezTo>
                    <a:pt x="4715827" y="1016311"/>
                    <a:pt x="4724561" y="1025257"/>
                    <a:pt x="4733483" y="1046074"/>
                  </a:cubicBezTo>
                  <a:cubicBezTo>
                    <a:pt x="4736520" y="1053161"/>
                    <a:pt x="4737351" y="1061122"/>
                    <a:pt x="4740799" y="1068019"/>
                  </a:cubicBezTo>
                  <a:cubicBezTo>
                    <a:pt x="4744731" y="1075883"/>
                    <a:pt x="4751067" y="1082331"/>
                    <a:pt x="4755429" y="1089965"/>
                  </a:cubicBezTo>
                  <a:cubicBezTo>
                    <a:pt x="4822015" y="1206495"/>
                    <a:pt x="4725292" y="1046135"/>
                    <a:pt x="4784690" y="1141171"/>
                  </a:cubicBezTo>
                  <a:cubicBezTo>
                    <a:pt x="4838500" y="1227267"/>
                    <a:pt x="4777268" y="1138116"/>
                    <a:pt x="4828581" y="1199693"/>
                  </a:cubicBezTo>
                  <a:cubicBezTo>
                    <a:pt x="4859061" y="1236269"/>
                    <a:pt x="4824923" y="1209447"/>
                    <a:pt x="4865157" y="1236269"/>
                  </a:cubicBezTo>
                  <a:cubicBezTo>
                    <a:pt x="4889351" y="1272561"/>
                    <a:pt x="4873570" y="1251998"/>
                    <a:pt x="4916363" y="1294791"/>
                  </a:cubicBezTo>
                  <a:cubicBezTo>
                    <a:pt x="4928555" y="1306983"/>
                    <a:pt x="4943374" y="1317021"/>
                    <a:pt x="4952939" y="1331367"/>
                  </a:cubicBezTo>
                  <a:cubicBezTo>
                    <a:pt x="4972447" y="1360627"/>
                    <a:pt x="4960255" y="1348435"/>
                    <a:pt x="4989515" y="1367943"/>
                  </a:cubicBezTo>
                  <a:cubicBezTo>
                    <a:pt x="4994392" y="1375258"/>
                    <a:pt x="4998357" y="1383272"/>
                    <a:pt x="5004146" y="1389888"/>
                  </a:cubicBezTo>
                  <a:cubicBezTo>
                    <a:pt x="5015500" y="1402864"/>
                    <a:pt x="5031158" y="1412118"/>
                    <a:pt x="5040722" y="1426464"/>
                  </a:cubicBezTo>
                  <a:cubicBezTo>
                    <a:pt x="5059178" y="1454149"/>
                    <a:pt x="5049135" y="1442193"/>
                    <a:pt x="5069983" y="1463040"/>
                  </a:cubicBezTo>
                  <a:cubicBezTo>
                    <a:pt x="5072421" y="1470355"/>
                    <a:pt x="5073472" y="1478291"/>
                    <a:pt x="5077298" y="1484986"/>
                  </a:cubicBezTo>
                  <a:cubicBezTo>
                    <a:pt x="5088892" y="1505277"/>
                    <a:pt x="5098818" y="1513822"/>
                    <a:pt x="5113874" y="1528877"/>
                  </a:cubicBezTo>
                  <a:cubicBezTo>
                    <a:pt x="5116312" y="1538631"/>
                    <a:pt x="5118427" y="1548471"/>
                    <a:pt x="5121189" y="1558138"/>
                  </a:cubicBezTo>
                  <a:cubicBezTo>
                    <a:pt x="5142178" y="1631600"/>
                    <a:pt x="5112951" y="1517867"/>
                    <a:pt x="5135819" y="1609344"/>
                  </a:cubicBezTo>
                  <a:cubicBezTo>
                    <a:pt x="5122655" y="1714659"/>
                    <a:pt x="5141537" y="1634484"/>
                    <a:pt x="5113874" y="1689811"/>
                  </a:cubicBezTo>
                  <a:cubicBezTo>
                    <a:pt x="5110426" y="1696708"/>
                    <a:pt x="5110836" y="1705341"/>
                    <a:pt x="5106559" y="1711757"/>
                  </a:cubicBezTo>
                  <a:cubicBezTo>
                    <a:pt x="5097248" y="1725724"/>
                    <a:pt x="5077201" y="1740028"/>
                    <a:pt x="5062667" y="1748333"/>
                  </a:cubicBezTo>
                  <a:cubicBezTo>
                    <a:pt x="5053199" y="1753743"/>
                    <a:pt x="5042875" y="1757553"/>
                    <a:pt x="5033407" y="1762963"/>
                  </a:cubicBezTo>
                  <a:cubicBezTo>
                    <a:pt x="5025773" y="1767325"/>
                    <a:pt x="5019542" y="1774131"/>
                    <a:pt x="5011461" y="1777594"/>
                  </a:cubicBezTo>
                  <a:cubicBezTo>
                    <a:pt x="5002220" y="1781554"/>
                    <a:pt x="4991867" y="1782147"/>
                    <a:pt x="4982200" y="1784909"/>
                  </a:cubicBezTo>
                  <a:cubicBezTo>
                    <a:pt x="4949656" y="1794207"/>
                    <a:pt x="4969119" y="1791914"/>
                    <a:pt x="4930994" y="1799539"/>
                  </a:cubicBezTo>
                  <a:cubicBezTo>
                    <a:pt x="4916450" y="1802448"/>
                    <a:pt x="4901733" y="1804416"/>
                    <a:pt x="4887103" y="1806855"/>
                  </a:cubicBezTo>
                  <a:cubicBezTo>
                    <a:pt x="4816389" y="1804416"/>
                    <a:pt x="4745609" y="1803464"/>
                    <a:pt x="4674962" y="1799539"/>
                  </a:cubicBezTo>
                  <a:cubicBezTo>
                    <a:pt x="4620716" y="1796525"/>
                    <a:pt x="4638058" y="1795265"/>
                    <a:pt x="4601810" y="1784909"/>
                  </a:cubicBezTo>
                  <a:cubicBezTo>
                    <a:pt x="4514254" y="1759893"/>
                    <a:pt x="4654738" y="1804008"/>
                    <a:pt x="4521343" y="1762963"/>
                  </a:cubicBezTo>
                  <a:cubicBezTo>
                    <a:pt x="4506603" y="1758428"/>
                    <a:pt x="4492223" y="1752764"/>
                    <a:pt x="4477451" y="1748333"/>
                  </a:cubicBezTo>
                  <a:cubicBezTo>
                    <a:pt x="4458863" y="1742757"/>
                    <a:pt x="4418407" y="1735792"/>
                    <a:pt x="4404299" y="1726387"/>
                  </a:cubicBezTo>
                  <a:cubicBezTo>
                    <a:pt x="4396984" y="1721510"/>
                    <a:pt x="4390095" y="1715925"/>
                    <a:pt x="4382354" y="1711757"/>
                  </a:cubicBezTo>
                  <a:cubicBezTo>
                    <a:pt x="4358350" y="1698832"/>
                    <a:pt x="4331885" y="1690303"/>
                    <a:pt x="4309202" y="1675181"/>
                  </a:cubicBezTo>
                  <a:cubicBezTo>
                    <a:pt x="4294572" y="1665427"/>
                    <a:pt x="4277745" y="1658353"/>
                    <a:pt x="4265311" y="1645920"/>
                  </a:cubicBezTo>
                  <a:cubicBezTo>
                    <a:pt x="4257996" y="1638605"/>
                    <a:pt x="4251531" y="1630326"/>
                    <a:pt x="4243365" y="1623975"/>
                  </a:cubicBezTo>
                  <a:cubicBezTo>
                    <a:pt x="4229485" y="1613180"/>
                    <a:pt x="4214104" y="1604468"/>
                    <a:pt x="4199474" y="1594714"/>
                  </a:cubicBezTo>
                  <a:cubicBezTo>
                    <a:pt x="4192159" y="1589837"/>
                    <a:pt x="4183745" y="1586300"/>
                    <a:pt x="4177528" y="1580083"/>
                  </a:cubicBezTo>
                  <a:cubicBezTo>
                    <a:pt x="4170213" y="1572768"/>
                    <a:pt x="4163749" y="1564489"/>
                    <a:pt x="4155583" y="1558138"/>
                  </a:cubicBezTo>
                  <a:cubicBezTo>
                    <a:pt x="4141703" y="1547343"/>
                    <a:pt x="4126958" y="1537601"/>
                    <a:pt x="4111691" y="1528877"/>
                  </a:cubicBezTo>
                  <a:cubicBezTo>
                    <a:pt x="4051017" y="1494206"/>
                    <a:pt x="4078069" y="1508407"/>
                    <a:pt x="4031224" y="1484986"/>
                  </a:cubicBezTo>
                  <a:cubicBezTo>
                    <a:pt x="4023909" y="1477671"/>
                    <a:pt x="4017697" y="1469053"/>
                    <a:pt x="4009279" y="1463040"/>
                  </a:cubicBezTo>
                  <a:cubicBezTo>
                    <a:pt x="4000405" y="1456702"/>
                    <a:pt x="3989486" y="1453820"/>
                    <a:pt x="3980018" y="1448410"/>
                  </a:cubicBezTo>
                  <a:cubicBezTo>
                    <a:pt x="3972384" y="1444048"/>
                    <a:pt x="3965226" y="1438889"/>
                    <a:pt x="3958072" y="1433779"/>
                  </a:cubicBezTo>
                  <a:cubicBezTo>
                    <a:pt x="3927945" y="1412260"/>
                    <a:pt x="3882780" y="1374187"/>
                    <a:pt x="3855659" y="1360627"/>
                  </a:cubicBezTo>
                  <a:lnTo>
                    <a:pt x="3797138" y="1331367"/>
                  </a:lnTo>
                  <a:cubicBezTo>
                    <a:pt x="3787384" y="1326490"/>
                    <a:pt x="3776951" y="1322785"/>
                    <a:pt x="3767877" y="1316736"/>
                  </a:cubicBezTo>
                  <a:cubicBezTo>
                    <a:pt x="3760562" y="1311859"/>
                    <a:pt x="3753795" y="1306038"/>
                    <a:pt x="3745931" y="1302106"/>
                  </a:cubicBezTo>
                  <a:cubicBezTo>
                    <a:pt x="3739034" y="1298658"/>
                    <a:pt x="3731073" y="1297828"/>
                    <a:pt x="3723986" y="1294791"/>
                  </a:cubicBezTo>
                  <a:cubicBezTo>
                    <a:pt x="3713963" y="1290495"/>
                    <a:pt x="3704748" y="1284456"/>
                    <a:pt x="3694725" y="1280160"/>
                  </a:cubicBezTo>
                  <a:cubicBezTo>
                    <a:pt x="3687637" y="1277122"/>
                    <a:pt x="3679867" y="1275882"/>
                    <a:pt x="3672779" y="1272845"/>
                  </a:cubicBezTo>
                  <a:cubicBezTo>
                    <a:pt x="3662756" y="1268550"/>
                    <a:pt x="3654164" y="1260581"/>
                    <a:pt x="3643519" y="1258215"/>
                  </a:cubicBezTo>
                  <a:cubicBezTo>
                    <a:pt x="3609856" y="1250734"/>
                    <a:pt x="3574561" y="1251947"/>
                    <a:pt x="3541106" y="1243584"/>
                  </a:cubicBezTo>
                  <a:cubicBezTo>
                    <a:pt x="3481001" y="1228558"/>
                    <a:pt x="3521869" y="1237040"/>
                    <a:pt x="3416747" y="1228954"/>
                  </a:cubicBezTo>
                  <a:cubicBezTo>
                    <a:pt x="3371872" y="1232693"/>
                    <a:pt x="3328787" y="1233870"/>
                    <a:pt x="3285074" y="1243584"/>
                  </a:cubicBezTo>
                  <a:cubicBezTo>
                    <a:pt x="3277547" y="1245257"/>
                    <a:pt x="3270609" y="1249029"/>
                    <a:pt x="3263128" y="1250899"/>
                  </a:cubicBezTo>
                  <a:cubicBezTo>
                    <a:pt x="3251066" y="1253915"/>
                    <a:pt x="3238461" y="1254642"/>
                    <a:pt x="3226552" y="1258215"/>
                  </a:cubicBezTo>
                  <a:cubicBezTo>
                    <a:pt x="3213975" y="1261988"/>
                    <a:pt x="3201975" y="1267512"/>
                    <a:pt x="3189976" y="1272845"/>
                  </a:cubicBezTo>
                  <a:cubicBezTo>
                    <a:pt x="3180011" y="1277274"/>
                    <a:pt x="3171060" y="1284027"/>
                    <a:pt x="3160715" y="1287475"/>
                  </a:cubicBezTo>
                  <a:cubicBezTo>
                    <a:pt x="3140602" y="1294179"/>
                    <a:pt x="3079967" y="1300312"/>
                    <a:pt x="3065618" y="1302106"/>
                  </a:cubicBezTo>
                  <a:cubicBezTo>
                    <a:pt x="3033919" y="1299668"/>
                    <a:pt x="3002119" y="1298302"/>
                    <a:pt x="2970520" y="1294791"/>
                  </a:cubicBezTo>
                  <a:cubicBezTo>
                    <a:pt x="2953812" y="1292935"/>
                    <a:pt x="2921969" y="1284481"/>
                    <a:pt x="2904683" y="1280160"/>
                  </a:cubicBezTo>
                  <a:cubicBezTo>
                    <a:pt x="2894930" y="1275283"/>
                    <a:pt x="2885548" y="1269580"/>
                    <a:pt x="2875423" y="1265530"/>
                  </a:cubicBezTo>
                  <a:cubicBezTo>
                    <a:pt x="2861104" y="1259802"/>
                    <a:pt x="2845624" y="1257163"/>
                    <a:pt x="2831531" y="1250899"/>
                  </a:cubicBezTo>
                  <a:cubicBezTo>
                    <a:pt x="2746457" y="1213088"/>
                    <a:pt x="2867669" y="1255629"/>
                    <a:pt x="2787640" y="1228954"/>
                  </a:cubicBezTo>
                  <a:cubicBezTo>
                    <a:pt x="2765599" y="1214259"/>
                    <a:pt x="2762424" y="1210831"/>
                    <a:pt x="2736434" y="1199693"/>
                  </a:cubicBezTo>
                  <a:cubicBezTo>
                    <a:pt x="2729346" y="1196656"/>
                    <a:pt x="2721803" y="1194816"/>
                    <a:pt x="2714488" y="1192378"/>
                  </a:cubicBezTo>
                  <a:lnTo>
                    <a:pt x="2663282" y="1141171"/>
                  </a:lnTo>
                  <a:lnTo>
                    <a:pt x="2641336" y="1119226"/>
                  </a:lnTo>
                  <a:cubicBezTo>
                    <a:pt x="2628461" y="1080598"/>
                    <a:pt x="2638299" y="1103698"/>
                    <a:pt x="2604760" y="1053389"/>
                  </a:cubicBezTo>
                  <a:cubicBezTo>
                    <a:pt x="2604755" y="1053381"/>
                    <a:pt x="2575506" y="1009505"/>
                    <a:pt x="2575499" y="1009498"/>
                  </a:cubicBezTo>
                  <a:cubicBezTo>
                    <a:pt x="2570622" y="1004621"/>
                    <a:pt x="2565177" y="1000253"/>
                    <a:pt x="2560869" y="994867"/>
                  </a:cubicBezTo>
                  <a:cubicBezTo>
                    <a:pt x="2555377" y="988002"/>
                    <a:pt x="2551731" y="979787"/>
                    <a:pt x="2546239" y="972922"/>
                  </a:cubicBezTo>
                  <a:cubicBezTo>
                    <a:pt x="2533634" y="957166"/>
                    <a:pt x="2500484" y="933287"/>
                    <a:pt x="2487717" y="929031"/>
                  </a:cubicBezTo>
                  <a:cubicBezTo>
                    <a:pt x="2480402" y="926592"/>
                    <a:pt x="2473252" y="923585"/>
                    <a:pt x="2465771" y="921715"/>
                  </a:cubicBezTo>
                  <a:cubicBezTo>
                    <a:pt x="2453709" y="918699"/>
                    <a:pt x="2441332" y="917097"/>
                    <a:pt x="2429195" y="914400"/>
                  </a:cubicBezTo>
                  <a:cubicBezTo>
                    <a:pt x="2419381" y="912219"/>
                    <a:pt x="2409688" y="909523"/>
                    <a:pt x="2399935" y="907085"/>
                  </a:cubicBezTo>
                  <a:lnTo>
                    <a:pt x="2341413" y="914400"/>
                  </a:lnTo>
                  <a:cubicBezTo>
                    <a:pt x="2317057" y="917106"/>
                    <a:pt x="2292577" y="918675"/>
                    <a:pt x="2268261" y="921715"/>
                  </a:cubicBezTo>
                  <a:cubicBezTo>
                    <a:pt x="2243318" y="924833"/>
                    <a:pt x="2212750" y="931355"/>
                    <a:pt x="2187794" y="936346"/>
                  </a:cubicBezTo>
                  <a:cubicBezTo>
                    <a:pt x="2180479" y="933908"/>
                    <a:pt x="2173512" y="928179"/>
                    <a:pt x="2165848" y="929031"/>
                  </a:cubicBezTo>
                  <a:cubicBezTo>
                    <a:pt x="2150521" y="930734"/>
                    <a:pt x="2121957" y="943661"/>
                    <a:pt x="2121957" y="943661"/>
                  </a:cubicBezTo>
                  <a:cubicBezTo>
                    <a:pt x="2093852" y="940148"/>
                    <a:pt x="2067154" y="928263"/>
                    <a:pt x="2041490" y="943661"/>
                  </a:cubicBezTo>
                  <a:cubicBezTo>
                    <a:pt x="2035576" y="947209"/>
                    <a:pt x="2031736" y="953414"/>
                    <a:pt x="2026859" y="958291"/>
                  </a:cubicBezTo>
                  <a:cubicBezTo>
                    <a:pt x="1973833" y="922940"/>
                    <a:pt x="2029328" y="949743"/>
                    <a:pt x="1997599" y="965607"/>
                  </a:cubicBezTo>
                  <a:cubicBezTo>
                    <a:pt x="1990702" y="969055"/>
                    <a:pt x="1982968" y="960730"/>
                    <a:pt x="1975653" y="958291"/>
                  </a:cubicBezTo>
                  <a:lnTo>
                    <a:pt x="1924447" y="965607"/>
                  </a:lnTo>
                  <a:cubicBezTo>
                    <a:pt x="1909787" y="967862"/>
                    <a:pt x="1895297" y="971284"/>
                    <a:pt x="1880555" y="972922"/>
                  </a:cubicBezTo>
                  <a:cubicBezTo>
                    <a:pt x="1851372" y="976164"/>
                    <a:pt x="1822034" y="977799"/>
                    <a:pt x="1792773" y="980237"/>
                  </a:cubicBezTo>
                  <a:cubicBezTo>
                    <a:pt x="1800088" y="977799"/>
                    <a:pt x="1807205" y="974656"/>
                    <a:pt x="1814719" y="972922"/>
                  </a:cubicBezTo>
                  <a:cubicBezTo>
                    <a:pt x="1838949" y="967330"/>
                    <a:pt x="1863747" y="964322"/>
                    <a:pt x="1887871" y="958291"/>
                  </a:cubicBezTo>
                  <a:lnTo>
                    <a:pt x="1917131" y="950976"/>
                  </a:lnTo>
                  <a:cubicBezTo>
                    <a:pt x="1924446" y="946099"/>
                    <a:pt x="1931213" y="940278"/>
                    <a:pt x="1939077" y="936346"/>
                  </a:cubicBezTo>
                  <a:cubicBezTo>
                    <a:pt x="1945974" y="932898"/>
                    <a:pt x="1954411" y="932998"/>
                    <a:pt x="1961023" y="929031"/>
                  </a:cubicBezTo>
                  <a:cubicBezTo>
                    <a:pt x="2011230" y="898906"/>
                    <a:pt x="1935429" y="927807"/>
                    <a:pt x="1997599" y="907085"/>
                  </a:cubicBezTo>
                  <a:cubicBezTo>
                    <a:pt x="2000037" y="914400"/>
                    <a:pt x="2006426" y="921470"/>
                    <a:pt x="2004914" y="929031"/>
                  </a:cubicBezTo>
                  <a:cubicBezTo>
                    <a:pt x="2003561" y="935794"/>
                    <a:pt x="1990283" y="943661"/>
                    <a:pt x="2004914" y="90708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2202AFE-CC99-44F8-90C4-11FB4BB65DF8}"/>
                </a:ext>
              </a:extLst>
            </p:cNvPr>
            <p:cNvSpPr/>
            <p:nvPr/>
          </p:nvSpPr>
          <p:spPr>
            <a:xfrm>
              <a:off x="4206239" y="2121407"/>
              <a:ext cx="2611528" cy="1865376"/>
            </a:xfrm>
            <a:custGeom>
              <a:avLst/>
              <a:gdLst>
                <a:gd name="connsiteX0" fmla="*/ 2428646 w 2558040"/>
                <a:gd name="connsiteY0" fmla="*/ 1258214 h 1865376"/>
                <a:gd name="connsiteX1" fmla="*/ 2428646 w 2558040"/>
                <a:gd name="connsiteY1" fmla="*/ 1258214 h 1865376"/>
                <a:gd name="connsiteX2" fmla="*/ 2399386 w 2558040"/>
                <a:gd name="connsiteY2" fmla="*/ 1170432 h 1865376"/>
                <a:gd name="connsiteX3" fmla="*/ 2399386 w 2558040"/>
                <a:gd name="connsiteY3" fmla="*/ 885139 h 1865376"/>
                <a:gd name="connsiteX4" fmla="*/ 2414016 w 2558040"/>
                <a:gd name="connsiteY4" fmla="*/ 811987 h 1865376"/>
                <a:gd name="connsiteX5" fmla="*/ 2435962 w 2558040"/>
                <a:gd name="connsiteY5" fmla="*/ 738835 h 1865376"/>
                <a:gd name="connsiteX6" fmla="*/ 2450592 w 2558040"/>
                <a:gd name="connsiteY6" fmla="*/ 716890 h 1865376"/>
                <a:gd name="connsiteX7" fmla="*/ 2457907 w 2558040"/>
                <a:gd name="connsiteY7" fmla="*/ 694944 h 1865376"/>
                <a:gd name="connsiteX8" fmla="*/ 2472538 w 2558040"/>
                <a:gd name="connsiteY8" fmla="*/ 665683 h 1865376"/>
                <a:gd name="connsiteX9" fmla="*/ 2479853 w 2558040"/>
                <a:gd name="connsiteY9" fmla="*/ 636422 h 1865376"/>
                <a:gd name="connsiteX10" fmla="*/ 2509114 w 2558040"/>
                <a:gd name="connsiteY10" fmla="*/ 577901 h 1865376"/>
                <a:gd name="connsiteX11" fmla="*/ 2516429 w 2558040"/>
                <a:gd name="connsiteY11" fmla="*/ 555955 h 1865376"/>
                <a:gd name="connsiteX12" fmla="*/ 2545690 w 2558040"/>
                <a:gd name="connsiteY12" fmla="*/ 504749 h 1865376"/>
                <a:gd name="connsiteX13" fmla="*/ 2545690 w 2558040"/>
                <a:gd name="connsiteY13" fmla="*/ 373075 h 1865376"/>
                <a:gd name="connsiteX14" fmla="*/ 2501798 w 2558040"/>
                <a:gd name="connsiteY14" fmla="*/ 321869 h 1865376"/>
                <a:gd name="connsiteX15" fmla="*/ 2465222 w 2558040"/>
                <a:gd name="connsiteY15" fmla="*/ 292608 h 1865376"/>
                <a:gd name="connsiteX16" fmla="*/ 2421331 w 2558040"/>
                <a:gd name="connsiteY16" fmla="*/ 277978 h 1865376"/>
                <a:gd name="connsiteX17" fmla="*/ 2267712 w 2558040"/>
                <a:gd name="connsiteY17" fmla="*/ 263347 h 1865376"/>
                <a:gd name="connsiteX18" fmla="*/ 2209190 w 2558040"/>
                <a:gd name="connsiteY18" fmla="*/ 248717 h 1865376"/>
                <a:gd name="connsiteX19" fmla="*/ 2143354 w 2558040"/>
                <a:gd name="connsiteY19" fmla="*/ 241402 h 1865376"/>
                <a:gd name="connsiteX20" fmla="*/ 2099462 w 2558040"/>
                <a:gd name="connsiteY20" fmla="*/ 234086 h 1865376"/>
                <a:gd name="connsiteX21" fmla="*/ 2062886 w 2558040"/>
                <a:gd name="connsiteY21" fmla="*/ 226771 h 1865376"/>
                <a:gd name="connsiteX22" fmla="*/ 1938528 w 2558040"/>
                <a:gd name="connsiteY22" fmla="*/ 212141 h 1865376"/>
                <a:gd name="connsiteX23" fmla="*/ 1909267 w 2558040"/>
                <a:gd name="connsiteY23" fmla="*/ 204826 h 1865376"/>
                <a:gd name="connsiteX24" fmla="*/ 1894637 w 2558040"/>
                <a:gd name="connsiteY24" fmla="*/ 190195 h 1865376"/>
                <a:gd name="connsiteX25" fmla="*/ 1821485 w 2558040"/>
                <a:gd name="connsiteY25" fmla="*/ 160934 h 1865376"/>
                <a:gd name="connsiteX26" fmla="*/ 1799539 w 2558040"/>
                <a:gd name="connsiteY26" fmla="*/ 153619 h 1865376"/>
                <a:gd name="connsiteX27" fmla="*/ 1770278 w 2558040"/>
                <a:gd name="connsiteY27" fmla="*/ 131674 h 1865376"/>
                <a:gd name="connsiteX28" fmla="*/ 1704442 w 2558040"/>
                <a:gd name="connsiteY28" fmla="*/ 102413 h 1865376"/>
                <a:gd name="connsiteX29" fmla="*/ 1645920 w 2558040"/>
                <a:gd name="connsiteY29" fmla="*/ 73152 h 1865376"/>
                <a:gd name="connsiteX30" fmla="*/ 1594714 w 2558040"/>
                <a:gd name="connsiteY30" fmla="*/ 58522 h 1865376"/>
                <a:gd name="connsiteX31" fmla="*/ 1536192 w 2558040"/>
                <a:gd name="connsiteY31" fmla="*/ 36576 h 1865376"/>
                <a:gd name="connsiteX32" fmla="*/ 1455725 w 2558040"/>
                <a:gd name="connsiteY32" fmla="*/ 21946 h 1865376"/>
                <a:gd name="connsiteX33" fmla="*/ 1360627 w 2558040"/>
                <a:gd name="connsiteY33" fmla="*/ 0 h 1865376"/>
                <a:gd name="connsiteX34" fmla="*/ 1192378 w 2558040"/>
                <a:gd name="connsiteY34" fmla="*/ 14630 h 1865376"/>
                <a:gd name="connsiteX35" fmla="*/ 1133856 w 2558040"/>
                <a:gd name="connsiteY35" fmla="*/ 36576 h 1865376"/>
                <a:gd name="connsiteX36" fmla="*/ 1097280 w 2558040"/>
                <a:gd name="connsiteY36" fmla="*/ 43891 h 1865376"/>
                <a:gd name="connsiteX37" fmla="*/ 1046074 w 2558040"/>
                <a:gd name="connsiteY37" fmla="*/ 58522 h 1865376"/>
                <a:gd name="connsiteX38" fmla="*/ 1016813 w 2558040"/>
                <a:gd name="connsiteY38" fmla="*/ 65837 h 1865376"/>
                <a:gd name="connsiteX39" fmla="*/ 950976 w 2558040"/>
                <a:gd name="connsiteY39" fmla="*/ 87782 h 1865376"/>
                <a:gd name="connsiteX40" fmla="*/ 899770 w 2558040"/>
                <a:gd name="connsiteY40" fmla="*/ 109728 h 1865376"/>
                <a:gd name="connsiteX41" fmla="*/ 848563 w 2558040"/>
                <a:gd name="connsiteY41" fmla="*/ 124358 h 1865376"/>
                <a:gd name="connsiteX42" fmla="*/ 819302 w 2558040"/>
                <a:gd name="connsiteY42" fmla="*/ 138989 h 1865376"/>
                <a:gd name="connsiteX43" fmla="*/ 760781 w 2558040"/>
                <a:gd name="connsiteY43" fmla="*/ 153619 h 1865376"/>
                <a:gd name="connsiteX44" fmla="*/ 731520 w 2558040"/>
                <a:gd name="connsiteY44" fmla="*/ 160934 h 1865376"/>
                <a:gd name="connsiteX45" fmla="*/ 687629 w 2558040"/>
                <a:gd name="connsiteY45" fmla="*/ 175565 h 1865376"/>
                <a:gd name="connsiteX46" fmla="*/ 665683 w 2558040"/>
                <a:gd name="connsiteY46" fmla="*/ 182880 h 1865376"/>
                <a:gd name="connsiteX47" fmla="*/ 621792 w 2558040"/>
                <a:gd name="connsiteY47" fmla="*/ 204826 h 1865376"/>
                <a:gd name="connsiteX48" fmla="*/ 599846 w 2558040"/>
                <a:gd name="connsiteY48" fmla="*/ 219456 h 1865376"/>
                <a:gd name="connsiteX49" fmla="*/ 555955 w 2558040"/>
                <a:gd name="connsiteY49" fmla="*/ 234086 h 1865376"/>
                <a:gd name="connsiteX50" fmla="*/ 534010 w 2558040"/>
                <a:gd name="connsiteY50" fmla="*/ 248717 h 1865376"/>
                <a:gd name="connsiteX51" fmla="*/ 504749 w 2558040"/>
                <a:gd name="connsiteY51" fmla="*/ 263347 h 1865376"/>
                <a:gd name="connsiteX52" fmla="*/ 490118 w 2558040"/>
                <a:gd name="connsiteY52" fmla="*/ 277978 h 1865376"/>
                <a:gd name="connsiteX53" fmla="*/ 468173 w 2558040"/>
                <a:gd name="connsiteY53" fmla="*/ 292608 h 1865376"/>
                <a:gd name="connsiteX54" fmla="*/ 453542 w 2558040"/>
                <a:gd name="connsiteY54" fmla="*/ 307238 h 1865376"/>
                <a:gd name="connsiteX55" fmla="*/ 431597 w 2558040"/>
                <a:gd name="connsiteY55" fmla="*/ 314554 h 1865376"/>
                <a:gd name="connsiteX56" fmla="*/ 416966 w 2558040"/>
                <a:gd name="connsiteY56" fmla="*/ 329184 h 1865376"/>
                <a:gd name="connsiteX57" fmla="*/ 373075 w 2558040"/>
                <a:gd name="connsiteY57" fmla="*/ 358445 h 1865376"/>
                <a:gd name="connsiteX58" fmla="*/ 365760 w 2558040"/>
                <a:gd name="connsiteY58" fmla="*/ 380390 h 1865376"/>
                <a:gd name="connsiteX59" fmla="*/ 321869 w 2558040"/>
                <a:gd name="connsiteY59" fmla="*/ 431597 h 1865376"/>
                <a:gd name="connsiteX60" fmla="*/ 314554 w 2558040"/>
                <a:gd name="connsiteY60" fmla="*/ 453542 h 1865376"/>
                <a:gd name="connsiteX61" fmla="*/ 285293 w 2558040"/>
                <a:gd name="connsiteY61" fmla="*/ 497434 h 1865376"/>
                <a:gd name="connsiteX62" fmla="*/ 256032 w 2558040"/>
                <a:gd name="connsiteY62" fmla="*/ 541325 h 1865376"/>
                <a:gd name="connsiteX63" fmla="*/ 241402 w 2558040"/>
                <a:gd name="connsiteY63" fmla="*/ 563270 h 1865376"/>
                <a:gd name="connsiteX64" fmla="*/ 219456 w 2558040"/>
                <a:gd name="connsiteY64" fmla="*/ 577901 h 1865376"/>
                <a:gd name="connsiteX65" fmla="*/ 197510 w 2558040"/>
                <a:gd name="connsiteY65" fmla="*/ 614477 h 1865376"/>
                <a:gd name="connsiteX66" fmla="*/ 190195 w 2558040"/>
                <a:gd name="connsiteY66" fmla="*/ 636422 h 1865376"/>
                <a:gd name="connsiteX67" fmla="*/ 160934 w 2558040"/>
                <a:gd name="connsiteY67" fmla="*/ 672998 h 1865376"/>
                <a:gd name="connsiteX68" fmla="*/ 124358 w 2558040"/>
                <a:gd name="connsiteY68" fmla="*/ 716890 h 1865376"/>
                <a:gd name="connsiteX69" fmla="*/ 117043 w 2558040"/>
                <a:gd name="connsiteY69" fmla="*/ 738835 h 1865376"/>
                <a:gd name="connsiteX70" fmla="*/ 102413 w 2558040"/>
                <a:gd name="connsiteY70" fmla="*/ 753466 h 1865376"/>
                <a:gd name="connsiteX71" fmla="*/ 87782 w 2558040"/>
                <a:gd name="connsiteY71" fmla="*/ 775411 h 1865376"/>
                <a:gd name="connsiteX72" fmla="*/ 80467 w 2558040"/>
                <a:gd name="connsiteY72" fmla="*/ 804672 h 1865376"/>
                <a:gd name="connsiteX73" fmla="*/ 51206 w 2558040"/>
                <a:gd name="connsiteY73" fmla="*/ 841248 h 1865376"/>
                <a:gd name="connsiteX74" fmla="*/ 21946 w 2558040"/>
                <a:gd name="connsiteY74" fmla="*/ 892454 h 1865376"/>
                <a:gd name="connsiteX75" fmla="*/ 7315 w 2558040"/>
                <a:gd name="connsiteY75" fmla="*/ 936346 h 1865376"/>
                <a:gd name="connsiteX76" fmla="*/ 0 w 2558040"/>
                <a:gd name="connsiteY76" fmla="*/ 958291 h 1865376"/>
                <a:gd name="connsiteX77" fmla="*/ 7315 w 2558040"/>
                <a:gd name="connsiteY77" fmla="*/ 1053389 h 1865376"/>
                <a:gd name="connsiteX78" fmla="*/ 14630 w 2558040"/>
                <a:gd name="connsiteY78" fmla="*/ 1075334 h 1865376"/>
                <a:gd name="connsiteX79" fmla="*/ 51206 w 2558040"/>
                <a:gd name="connsiteY79" fmla="*/ 1111910 h 1865376"/>
                <a:gd name="connsiteX80" fmla="*/ 65837 w 2558040"/>
                <a:gd name="connsiteY80" fmla="*/ 1126541 h 1865376"/>
                <a:gd name="connsiteX81" fmla="*/ 117043 w 2558040"/>
                <a:gd name="connsiteY81" fmla="*/ 1177747 h 1865376"/>
                <a:gd name="connsiteX82" fmla="*/ 182880 w 2558040"/>
                <a:gd name="connsiteY82" fmla="*/ 1221638 h 1865376"/>
                <a:gd name="connsiteX83" fmla="*/ 204826 w 2558040"/>
                <a:gd name="connsiteY83" fmla="*/ 1236269 h 1865376"/>
                <a:gd name="connsiteX84" fmla="*/ 226771 w 2558040"/>
                <a:gd name="connsiteY84" fmla="*/ 1243584 h 1865376"/>
                <a:gd name="connsiteX85" fmla="*/ 270662 w 2558040"/>
                <a:gd name="connsiteY85" fmla="*/ 1265530 h 1865376"/>
                <a:gd name="connsiteX86" fmla="*/ 292608 w 2558040"/>
                <a:gd name="connsiteY86" fmla="*/ 1280160 h 1865376"/>
                <a:gd name="connsiteX87" fmla="*/ 336499 w 2558040"/>
                <a:gd name="connsiteY87" fmla="*/ 1294790 h 1865376"/>
                <a:gd name="connsiteX88" fmla="*/ 365760 w 2558040"/>
                <a:gd name="connsiteY88" fmla="*/ 1302106 h 1865376"/>
                <a:gd name="connsiteX89" fmla="*/ 424282 w 2558040"/>
                <a:gd name="connsiteY89" fmla="*/ 1331366 h 1865376"/>
                <a:gd name="connsiteX90" fmla="*/ 446227 w 2558040"/>
                <a:gd name="connsiteY90" fmla="*/ 1338682 h 1865376"/>
                <a:gd name="connsiteX91" fmla="*/ 468173 w 2558040"/>
                <a:gd name="connsiteY91" fmla="*/ 1353312 h 1865376"/>
                <a:gd name="connsiteX92" fmla="*/ 497434 w 2558040"/>
                <a:gd name="connsiteY92" fmla="*/ 1360627 h 1865376"/>
                <a:gd name="connsiteX93" fmla="*/ 555955 w 2558040"/>
                <a:gd name="connsiteY93" fmla="*/ 1375258 h 1865376"/>
                <a:gd name="connsiteX94" fmla="*/ 570586 w 2558040"/>
                <a:gd name="connsiteY94" fmla="*/ 1389888 h 1865376"/>
                <a:gd name="connsiteX95" fmla="*/ 643738 w 2558040"/>
                <a:gd name="connsiteY95" fmla="*/ 1433779 h 1865376"/>
                <a:gd name="connsiteX96" fmla="*/ 658368 w 2558040"/>
                <a:gd name="connsiteY96" fmla="*/ 1448410 h 1865376"/>
                <a:gd name="connsiteX97" fmla="*/ 680314 w 2558040"/>
                <a:gd name="connsiteY97" fmla="*/ 1463040 h 1865376"/>
                <a:gd name="connsiteX98" fmla="*/ 709574 w 2558040"/>
                <a:gd name="connsiteY98" fmla="*/ 1484986 h 1865376"/>
                <a:gd name="connsiteX99" fmla="*/ 731520 w 2558040"/>
                <a:gd name="connsiteY99" fmla="*/ 1499616 h 1865376"/>
                <a:gd name="connsiteX100" fmla="*/ 753466 w 2558040"/>
                <a:gd name="connsiteY100" fmla="*/ 1521562 h 1865376"/>
                <a:gd name="connsiteX101" fmla="*/ 797357 w 2558040"/>
                <a:gd name="connsiteY101" fmla="*/ 1550822 h 1865376"/>
                <a:gd name="connsiteX102" fmla="*/ 826618 w 2558040"/>
                <a:gd name="connsiteY102" fmla="*/ 1572768 h 1865376"/>
                <a:gd name="connsiteX103" fmla="*/ 848563 w 2558040"/>
                <a:gd name="connsiteY103" fmla="*/ 1594714 h 1865376"/>
                <a:gd name="connsiteX104" fmla="*/ 870509 w 2558040"/>
                <a:gd name="connsiteY104" fmla="*/ 1602029 h 1865376"/>
                <a:gd name="connsiteX105" fmla="*/ 936346 w 2558040"/>
                <a:gd name="connsiteY105" fmla="*/ 1638605 h 1865376"/>
                <a:gd name="connsiteX106" fmla="*/ 965606 w 2558040"/>
                <a:gd name="connsiteY106" fmla="*/ 1660550 h 1865376"/>
                <a:gd name="connsiteX107" fmla="*/ 987552 w 2558040"/>
                <a:gd name="connsiteY107" fmla="*/ 1667866 h 1865376"/>
                <a:gd name="connsiteX108" fmla="*/ 1046074 w 2558040"/>
                <a:gd name="connsiteY108" fmla="*/ 1697126 h 1865376"/>
                <a:gd name="connsiteX109" fmla="*/ 1089965 w 2558040"/>
                <a:gd name="connsiteY109" fmla="*/ 1711757 h 1865376"/>
                <a:gd name="connsiteX110" fmla="*/ 1148486 w 2558040"/>
                <a:gd name="connsiteY110" fmla="*/ 1748333 h 1865376"/>
                <a:gd name="connsiteX111" fmla="*/ 1170432 w 2558040"/>
                <a:gd name="connsiteY111" fmla="*/ 1762963 h 1865376"/>
                <a:gd name="connsiteX112" fmla="*/ 1199693 w 2558040"/>
                <a:gd name="connsiteY112" fmla="*/ 1770278 h 1865376"/>
                <a:gd name="connsiteX113" fmla="*/ 1228954 w 2558040"/>
                <a:gd name="connsiteY113" fmla="*/ 1784909 h 1865376"/>
                <a:gd name="connsiteX114" fmla="*/ 1272845 w 2558040"/>
                <a:gd name="connsiteY114" fmla="*/ 1799539 h 1865376"/>
                <a:gd name="connsiteX115" fmla="*/ 1294790 w 2558040"/>
                <a:gd name="connsiteY115" fmla="*/ 1806854 h 1865376"/>
                <a:gd name="connsiteX116" fmla="*/ 1324051 w 2558040"/>
                <a:gd name="connsiteY116" fmla="*/ 1814170 h 1865376"/>
                <a:gd name="connsiteX117" fmla="*/ 1367942 w 2558040"/>
                <a:gd name="connsiteY117" fmla="*/ 1828800 h 1865376"/>
                <a:gd name="connsiteX118" fmla="*/ 1389888 w 2558040"/>
                <a:gd name="connsiteY118" fmla="*/ 1836115 h 1865376"/>
                <a:gd name="connsiteX119" fmla="*/ 1441094 w 2558040"/>
                <a:gd name="connsiteY119" fmla="*/ 1843430 h 1865376"/>
                <a:gd name="connsiteX120" fmla="*/ 1521562 w 2558040"/>
                <a:gd name="connsiteY120" fmla="*/ 1858061 h 1865376"/>
                <a:gd name="connsiteX121" fmla="*/ 1616659 w 2558040"/>
                <a:gd name="connsiteY121" fmla="*/ 1865376 h 1865376"/>
                <a:gd name="connsiteX122" fmla="*/ 1792224 w 2558040"/>
                <a:gd name="connsiteY122" fmla="*/ 1850746 h 1865376"/>
                <a:gd name="connsiteX123" fmla="*/ 1836115 w 2558040"/>
                <a:gd name="connsiteY123" fmla="*/ 1836115 h 1865376"/>
                <a:gd name="connsiteX124" fmla="*/ 1887322 w 2558040"/>
                <a:gd name="connsiteY124" fmla="*/ 1814170 h 1865376"/>
                <a:gd name="connsiteX125" fmla="*/ 1931213 w 2558040"/>
                <a:gd name="connsiteY125" fmla="*/ 1799539 h 1865376"/>
                <a:gd name="connsiteX126" fmla="*/ 1982419 w 2558040"/>
                <a:gd name="connsiteY126" fmla="*/ 1762963 h 1865376"/>
                <a:gd name="connsiteX127" fmla="*/ 2011680 w 2558040"/>
                <a:gd name="connsiteY127" fmla="*/ 1748333 h 1865376"/>
                <a:gd name="connsiteX128" fmla="*/ 2033626 w 2558040"/>
                <a:gd name="connsiteY128" fmla="*/ 1733702 h 1865376"/>
                <a:gd name="connsiteX129" fmla="*/ 2062886 w 2558040"/>
                <a:gd name="connsiteY129" fmla="*/ 1726387 h 1865376"/>
                <a:gd name="connsiteX130" fmla="*/ 2084832 w 2558040"/>
                <a:gd name="connsiteY130" fmla="*/ 1711757 h 1865376"/>
                <a:gd name="connsiteX131" fmla="*/ 2106778 w 2558040"/>
                <a:gd name="connsiteY131" fmla="*/ 1704442 h 1865376"/>
                <a:gd name="connsiteX132" fmla="*/ 2136038 w 2558040"/>
                <a:gd name="connsiteY132" fmla="*/ 1667866 h 1865376"/>
                <a:gd name="connsiteX133" fmla="*/ 2157984 w 2558040"/>
                <a:gd name="connsiteY133" fmla="*/ 1653235 h 1865376"/>
                <a:gd name="connsiteX134" fmla="*/ 2201875 w 2558040"/>
                <a:gd name="connsiteY134" fmla="*/ 1638605 h 1865376"/>
                <a:gd name="connsiteX135" fmla="*/ 2253082 w 2558040"/>
                <a:gd name="connsiteY135" fmla="*/ 1616659 h 1865376"/>
                <a:gd name="connsiteX136" fmla="*/ 2296973 w 2558040"/>
                <a:gd name="connsiteY136" fmla="*/ 1602029 h 1865376"/>
                <a:gd name="connsiteX137" fmla="*/ 2318918 w 2558040"/>
                <a:gd name="connsiteY137" fmla="*/ 1594714 h 1865376"/>
                <a:gd name="connsiteX138" fmla="*/ 2362810 w 2558040"/>
                <a:gd name="connsiteY138" fmla="*/ 1587398 h 1865376"/>
                <a:gd name="connsiteX139" fmla="*/ 2406701 w 2558040"/>
                <a:gd name="connsiteY139" fmla="*/ 1572768 h 1865376"/>
                <a:gd name="connsiteX140" fmla="*/ 2443277 w 2558040"/>
                <a:gd name="connsiteY140" fmla="*/ 1514246 h 1865376"/>
                <a:gd name="connsiteX141" fmla="*/ 2450592 w 2558040"/>
                <a:gd name="connsiteY141" fmla="*/ 1492301 h 1865376"/>
                <a:gd name="connsiteX142" fmla="*/ 2457907 w 2558040"/>
                <a:gd name="connsiteY142" fmla="*/ 1448410 h 1865376"/>
                <a:gd name="connsiteX143" fmla="*/ 2450592 w 2558040"/>
                <a:gd name="connsiteY143" fmla="*/ 1426464 h 1865376"/>
                <a:gd name="connsiteX144" fmla="*/ 2443277 w 2558040"/>
                <a:gd name="connsiteY144" fmla="*/ 1389888 h 1865376"/>
                <a:gd name="connsiteX145" fmla="*/ 2435962 w 2558040"/>
                <a:gd name="connsiteY145" fmla="*/ 1324051 h 1865376"/>
                <a:gd name="connsiteX146" fmla="*/ 2428646 w 2558040"/>
                <a:gd name="connsiteY146" fmla="*/ 1302106 h 1865376"/>
                <a:gd name="connsiteX147" fmla="*/ 2414016 w 2558040"/>
                <a:gd name="connsiteY147" fmla="*/ 1287475 h 1865376"/>
                <a:gd name="connsiteX148" fmla="*/ 2428646 w 2558040"/>
                <a:gd name="connsiteY148" fmla="*/ 1258214 h 186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2558040" h="1865376">
                  <a:moveTo>
                    <a:pt x="2428646" y="1258214"/>
                  </a:moveTo>
                  <a:lnTo>
                    <a:pt x="2428646" y="1258214"/>
                  </a:lnTo>
                  <a:cubicBezTo>
                    <a:pt x="2418893" y="1228953"/>
                    <a:pt x="2406530" y="1200437"/>
                    <a:pt x="2399386" y="1170432"/>
                  </a:cubicBezTo>
                  <a:cubicBezTo>
                    <a:pt x="2381961" y="1097247"/>
                    <a:pt x="2398048" y="909888"/>
                    <a:pt x="2399386" y="885139"/>
                  </a:cubicBezTo>
                  <a:cubicBezTo>
                    <a:pt x="2402299" y="831250"/>
                    <a:pt x="2403705" y="848076"/>
                    <a:pt x="2414016" y="811987"/>
                  </a:cubicBezTo>
                  <a:cubicBezTo>
                    <a:pt x="2419128" y="794095"/>
                    <a:pt x="2427268" y="751876"/>
                    <a:pt x="2435962" y="738835"/>
                  </a:cubicBezTo>
                  <a:lnTo>
                    <a:pt x="2450592" y="716890"/>
                  </a:lnTo>
                  <a:cubicBezTo>
                    <a:pt x="2453030" y="709575"/>
                    <a:pt x="2454869" y="702032"/>
                    <a:pt x="2457907" y="694944"/>
                  </a:cubicBezTo>
                  <a:cubicBezTo>
                    <a:pt x="2462203" y="684921"/>
                    <a:pt x="2468709" y="675894"/>
                    <a:pt x="2472538" y="665683"/>
                  </a:cubicBezTo>
                  <a:cubicBezTo>
                    <a:pt x="2476068" y="656269"/>
                    <a:pt x="2475986" y="645702"/>
                    <a:pt x="2479853" y="636422"/>
                  </a:cubicBezTo>
                  <a:cubicBezTo>
                    <a:pt x="2488241" y="616290"/>
                    <a:pt x="2502217" y="598591"/>
                    <a:pt x="2509114" y="577901"/>
                  </a:cubicBezTo>
                  <a:cubicBezTo>
                    <a:pt x="2511552" y="570586"/>
                    <a:pt x="2513392" y="563043"/>
                    <a:pt x="2516429" y="555955"/>
                  </a:cubicBezTo>
                  <a:cubicBezTo>
                    <a:pt x="2527567" y="529965"/>
                    <a:pt x="2530995" y="526790"/>
                    <a:pt x="2545690" y="504749"/>
                  </a:cubicBezTo>
                  <a:cubicBezTo>
                    <a:pt x="2562950" y="452967"/>
                    <a:pt x="2561346" y="467011"/>
                    <a:pt x="2545690" y="373075"/>
                  </a:cubicBezTo>
                  <a:cubicBezTo>
                    <a:pt x="2543462" y="359708"/>
                    <a:pt x="2505811" y="325882"/>
                    <a:pt x="2501798" y="321869"/>
                  </a:cubicBezTo>
                  <a:cubicBezTo>
                    <a:pt x="2489636" y="309706"/>
                    <a:pt x="2481837" y="299992"/>
                    <a:pt x="2465222" y="292608"/>
                  </a:cubicBezTo>
                  <a:cubicBezTo>
                    <a:pt x="2451129" y="286345"/>
                    <a:pt x="2435961" y="282855"/>
                    <a:pt x="2421331" y="277978"/>
                  </a:cubicBezTo>
                  <a:cubicBezTo>
                    <a:pt x="2357675" y="256759"/>
                    <a:pt x="2407131" y="271092"/>
                    <a:pt x="2267712" y="263347"/>
                  </a:cubicBezTo>
                  <a:cubicBezTo>
                    <a:pt x="2242183" y="254838"/>
                    <a:pt x="2240086" y="253131"/>
                    <a:pt x="2209190" y="248717"/>
                  </a:cubicBezTo>
                  <a:cubicBezTo>
                    <a:pt x="2187332" y="245594"/>
                    <a:pt x="2165241" y="244320"/>
                    <a:pt x="2143354" y="241402"/>
                  </a:cubicBezTo>
                  <a:cubicBezTo>
                    <a:pt x="2128652" y="239442"/>
                    <a:pt x="2114055" y="236739"/>
                    <a:pt x="2099462" y="234086"/>
                  </a:cubicBezTo>
                  <a:cubicBezTo>
                    <a:pt x="2087229" y="231862"/>
                    <a:pt x="2075210" y="228414"/>
                    <a:pt x="2062886" y="226771"/>
                  </a:cubicBezTo>
                  <a:cubicBezTo>
                    <a:pt x="1996678" y="217943"/>
                    <a:pt x="1997037" y="222779"/>
                    <a:pt x="1938528" y="212141"/>
                  </a:cubicBezTo>
                  <a:cubicBezTo>
                    <a:pt x="1928636" y="210343"/>
                    <a:pt x="1919021" y="207264"/>
                    <a:pt x="1909267" y="204826"/>
                  </a:cubicBezTo>
                  <a:cubicBezTo>
                    <a:pt x="1904390" y="199949"/>
                    <a:pt x="1900376" y="194021"/>
                    <a:pt x="1894637" y="190195"/>
                  </a:cubicBezTo>
                  <a:cubicBezTo>
                    <a:pt x="1873114" y="175846"/>
                    <a:pt x="1845271" y="168863"/>
                    <a:pt x="1821485" y="160934"/>
                  </a:cubicBezTo>
                  <a:lnTo>
                    <a:pt x="1799539" y="153619"/>
                  </a:lnTo>
                  <a:cubicBezTo>
                    <a:pt x="1789785" y="146304"/>
                    <a:pt x="1780617" y="138136"/>
                    <a:pt x="1770278" y="131674"/>
                  </a:cubicBezTo>
                  <a:cubicBezTo>
                    <a:pt x="1746020" y="116512"/>
                    <a:pt x="1730977" y="114660"/>
                    <a:pt x="1704442" y="102413"/>
                  </a:cubicBezTo>
                  <a:cubicBezTo>
                    <a:pt x="1684640" y="93273"/>
                    <a:pt x="1667079" y="78441"/>
                    <a:pt x="1645920" y="73152"/>
                  </a:cubicBezTo>
                  <a:cubicBezTo>
                    <a:pt x="1622863" y="67388"/>
                    <a:pt x="1615702" y="66393"/>
                    <a:pt x="1594714" y="58522"/>
                  </a:cubicBezTo>
                  <a:cubicBezTo>
                    <a:pt x="1581279" y="53484"/>
                    <a:pt x="1552802" y="40728"/>
                    <a:pt x="1536192" y="36576"/>
                  </a:cubicBezTo>
                  <a:cubicBezTo>
                    <a:pt x="1461032" y="17787"/>
                    <a:pt x="1540558" y="41523"/>
                    <a:pt x="1455725" y="21946"/>
                  </a:cubicBezTo>
                  <a:cubicBezTo>
                    <a:pt x="1334142" y="-6112"/>
                    <a:pt x="1468913" y="18047"/>
                    <a:pt x="1360627" y="0"/>
                  </a:cubicBezTo>
                  <a:cubicBezTo>
                    <a:pt x="1254123" y="5917"/>
                    <a:pt x="1261429" y="-715"/>
                    <a:pt x="1192378" y="14630"/>
                  </a:cubicBezTo>
                  <a:cubicBezTo>
                    <a:pt x="1109596" y="33027"/>
                    <a:pt x="1218686" y="8300"/>
                    <a:pt x="1133856" y="36576"/>
                  </a:cubicBezTo>
                  <a:cubicBezTo>
                    <a:pt x="1122061" y="40508"/>
                    <a:pt x="1109342" y="40875"/>
                    <a:pt x="1097280" y="43891"/>
                  </a:cubicBezTo>
                  <a:cubicBezTo>
                    <a:pt x="1080058" y="48197"/>
                    <a:pt x="1063200" y="53851"/>
                    <a:pt x="1046074" y="58522"/>
                  </a:cubicBezTo>
                  <a:cubicBezTo>
                    <a:pt x="1036374" y="61167"/>
                    <a:pt x="1026227" y="62307"/>
                    <a:pt x="1016813" y="65837"/>
                  </a:cubicBezTo>
                  <a:cubicBezTo>
                    <a:pt x="947587" y="91796"/>
                    <a:pt x="1031133" y="71751"/>
                    <a:pt x="950976" y="87782"/>
                  </a:cubicBezTo>
                  <a:cubicBezTo>
                    <a:pt x="933907" y="95097"/>
                    <a:pt x="917012" y="102831"/>
                    <a:pt x="899770" y="109728"/>
                  </a:cubicBezTo>
                  <a:cubicBezTo>
                    <a:pt x="882282" y="116723"/>
                    <a:pt x="867057" y="119735"/>
                    <a:pt x="848563" y="124358"/>
                  </a:cubicBezTo>
                  <a:cubicBezTo>
                    <a:pt x="838809" y="129235"/>
                    <a:pt x="829647" y="135540"/>
                    <a:pt x="819302" y="138989"/>
                  </a:cubicBezTo>
                  <a:cubicBezTo>
                    <a:pt x="800227" y="145348"/>
                    <a:pt x="780288" y="148742"/>
                    <a:pt x="760781" y="153619"/>
                  </a:cubicBezTo>
                  <a:cubicBezTo>
                    <a:pt x="751027" y="156057"/>
                    <a:pt x="741058" y="157755"/>
                    <a:pt x="731520" y="160934"/>
                  </a:cubicBezTo>
                  <a:lnTo>
                    <a:pt x="687629" y="175565"/>
                  </a:lnTo>
                  <a:lnTo>
                    <a:pt x="665683" y="182880"/>
                  </a:lnTo>
                  <a:cubicBezTo>
                    <a:pt x="602798" y="224803"/>
                    <a:pt x="682359" y="174542"/>
                    <a:pt x="621792" y="204826"/>
                  </a:cubicBezTo>
                  <a:cubicBezTo>
                    <a:pt x="613928" y="208758"/>
                    <a:pt x="607880" y="215885"/>
                    <a:pt x="599846" y="219456"/>
                  </a:cubicBezTo>
                  <a:cubicBezTo>
                    <a:pt x="585753" y="225719"/>
                    <a:pt x="555955" y="234086"/>
                    <a:pt x="555955" y="234086"/>
                  </a:cubicBezTo>
                  <a:cubicBezTo>
                    <a:pt x="548640" y="238963"/>
                    <a:pt x="541643" y="244355"/>
                    <a:pt x="534010" y="248717"/>
                  </a:cubicBezTo>
                  <a:cubicBezTo>
                    <a:pt x="524542" y="254127"/>
                    <a:pt x="513822" y="257298"/>
                    <a:pt x="504749" y="263347"/>
                  </a:cubicBezTo>
                  <a:cubicBezTo>
                    <a:pt x="499010" y="267173"/>
                    <a:pt x="495504" y="273669"/>
                    <a:pt x="490118" y="277978"/>
                  </a:cubicBezTo>
                  <a:cubicBezTo>
                    <a:pt x="483253" y="283470"/>
                    <a:pt x="475038" y="287116"/>
                    <a:pt x="468173" y="292608"/>
                  </a:cubicBezTo>
                  <a:cubicBezTo>
                    <a:pt x="462787" y="296916"/>
                    <a:pt x="459456" y="303690"/>
                    <a:pt x="453542" y="307238"/>
                  </a:cubicBezTo>
                  <a:cubicBezTo>
                    <a:pt x="446930" y="311205"/>
                    <a:pt x="438912" y="312115"/>
                    <a:pt x="431597" y="314554"/>
                  </a:cubicBezTo>
                  <a:cubicBezTo>
                    <a:pt x="426720" y="319431"/>
                    <a:pt x="422484" y="325046"/>
                    <a:pt x="416966" y="329184"/>
                  </a:cubicBezTo>
                  <a:cubicBezTo>
                    <a:pt x="402899" y="339734"/>
                    <a:pt x="373075" y="358445"/>
                    <a:pt x="373075" y="358445"/>
                  </a:cubicBezTo>
                  <a:cubicBezTo>
                    <a:pt x="370637" y="365760"/>
                    <a:pt x="370242" y="374116"/>
                    <a:pt x="365760" y="380390"/>
                  </a:cubicBezTo>
                  <a:cubicBezTo>
                    <a:pt x="335761" y="422389"/>
                    <a:pt x="340658" y="394017"/>
                    <a:pt x="321869" y="431597"/>
                  </a:cubicBezTo>
                  <a:cubicBezTo>
                    <a:pt x="318421" y="438494"/>
                    <a:pt x="318299" y="446802"/>
                    <a:pt x="314554" y="453542"/>
                  </a:cubicBezTo>
                  <a:cubicBezTo>
                    <a:pt x="306015" y="468913"/>
                    <a:pt x="293157" y="481707"/>
                    <a:pt x="285293" y="497434"/>
                  </a:cubicBezTo>
                  <a:cubicBezTo>
                    <a:pt x="255802" y="556412"/>
                    <a:pt x="285820" y="504089"/>
                    <a:pt x="256032" y="541325"/>
                  </a:cubicBezTo>
                  <a:cubicBezTo>
                    <a:pt x="250540" y="548190"/>
                    <a:pt x="247619" y="557053"/>
                    <a:pt x="241402" y="563270"/>
                  </a:cubicBezTo>
                  <a:cubicBezTo>
                    <a:pt x="235185" y="569487"/>
                    <a:pt x="226771" y="573024"/>
                    <a:pt x="219456" y="577901"/>
                  </a:cubicBezTo>
                  <a:cubicBezTo>
                    <a:pt x="198735" y="640065"/>
                    <a:pt x="227634" y="564271"/>
                    <a:pt x="197510" y="614477"/>
                  </a:cubicBezTo>
                  <a:cubicBezTo>
                    <a:pt x="193543" y="621089"/>
                    <a:pt x="193643" y="629525"/>
                    <a:pt x="190195" y="636422"/>
                  </a:cubicBezTo>
                  <a:cubicBezTo>
                    <a:pt x="175182" y="666450"/>
                    <a:pt x="179082" y="650314"/>
                    <a:pt x="160934" y="672998"/>
                  </a:cubicBezTo>
                  <a:cubicBezTo>
                    <a:pt x="120190" y="723927"/>
                    <a:pt x="176497" y="664751"/>
                    <a:pt x="124358" y="716890"/>
                  </a:cubicBezTo>
                  <a:cubicBezTo>
                    <a:pt x="121920" y="724205"/>
                    <a:pt x="121010" y="732223"/>
                    <a:pt x="117043" y="738835"/>
                  </a:cubicBezTo>
                  <a:cubicBezTo>
                    <a:pt x="113495" y="744749"/>
                    <a:pt x="106721" y="748080"/>
                    <a:pt x="102413" y="753466"/>
                  </a:cubicBezTo>
                  <a:cubicBezTo>
                    <a:pt x="96921" y="760331"/>
                    <a:pt x="92659" y="768096"/>
                    <a:pt x="87782" y="775411"/>
                  </a:cubicBezTo>
                  <a:cubicBezTo>
                    <a:pt x="85344" y="785165"/>
                    <a:pt x="84427" y="795431"/>
                    <a:pt x="80467" y="804672"/>
                  </a:cubicBezTo>
                  <a:cubicBezTo>
                    <a:pt x="70073" y="828925"/>
                    <a:pt x="65730" y="823093"/>
                    <a:pt x="51206" y="841248"/>
                  </a:cubicBezTo>
                  <a:cubicBezTo>
                    <a:pt x="40650" y="854442"/>
                    <a:pt x="27952" y="877439"/>
                    <a:pt x="21946" y="892454"/>
                  </a:cubicBezTo>
                  <a:cubicBezTo>
                    <a:pt x="16218" y="906773"/>
                    <a:pt x="12192" y="921715"/>
                    <a:pt x="7315" y="936346"/>
                  </a:cubicBezTo>
                  <a:lnTo>
                    <a:pt x="0" y="958291"/>
                  </a:lnTo>
                  <a:cubicBezTo>
                    <a:pt x="2438" y="989990"/>
                    <a:pt x="3372" y="1021842"/>
                    <a:pt x="7315" y="1053389"/>
                  </a:cubicBezTo>
                  <a:cubicBezTo>
                    <a:pt x="8271" y="1061040"/>
                    <a:pt x="10004" y="1069165"/>
                    <a:pt x="14630" y="1075334"/>
                  </a:cubicBezTo>
                  <a:cubicBezTo>
                    <a:pt x="24975" y="1089128"/>
                    <a:pt x="39014" y="1099718"/>
                    <a:pt x="51206" y="1111910"/>
                  </a:cubicBezTo>
                  <a:cubicBezTo>
                    <a:pt x="56083" y="1116787"/>
                    <a:pt x="62011" y="1120802"/>
                    <a:pt x="65837" y="1126541"/>
                  </a:cubicBezTo>
                  <a:cubicBezTo>
                    <a:pt x="99375" y="1176848"/>
                    <a:pt x="78417" y="1164872"/>
                    <a:pt x="117043" y="1177747"/>
                  </a:cubicBezTo>
                  <a:lnTo>
                    <a:pt x="182880" y="1221638"/>
                  </a:lnTo>
                  <a:cubicBezTo>
                    <a:pt x="190195" y="1226515"/>
                    <a:pt x="196485" y="1233489"/>
                    <a:pt x="204826" y="1236269"/>
                  </a:cubicBezTo>
                  <a:lnTo>
                    <a:pt x="226771" y="1243584"/>
                  </a:lnTo>
                  <a:cubicBezTo>
                    <a:pt x="256218" y="1273029"/>
                    <a:pt x="223476" y="1245307"/>
                    <a:pt x="270662" y="1265530"/>
                  </a:cubicBezTo>
                  <a:cubicBezTo>
                    <a:pt x="278743" y="1268993"/>
                    <a:pt x="284574" y="1276589"/>
                    <a:pt x="292608" y="1280160"/>
                  </a:cubicBezTo>
                  <a:cubicBezTo>
                    <a:pt x="306701" y="1286423"/>
                    <a:pt x="321538" y="1291049"/>
                    <a:pt x="336499" y="1294790"/>
                  </a:cubicBezTo>
                  <a:cubicBezTo>
                    <a:pt x="346253" y="1297229"/>
                    <a:pt x="356479" y="1298239"/>
                    <a:pt x="365760" y="1302106"/>
                  </a:cubicBezTo>
                  <a:cubicBezTo>
                    <a:pt x="385892" y="1310494"/>
                    <a:pt x="403592" y="1324468"/>
                    <a:pt x="424282" y="1331366"/>
                  </a:cubicBezTo>
                  <a:cubicBezTo>
                    <a:pt x="431597" y="1333805"/>
                    <a:pt x="439330" y="1335234"/>
                    <a:pt x="446227" y="1338682"/>
                  </a:cubicBezTo>
                  <a:cubicBezTo>
                    <a:pt x="454091" y="1342614"/>
                    <a:pt x="460092" y="1349849"/>
                    <a:pt x="468173" y="1353312"/>
                  </a:cubicBezTo>
                  <a:cubicBezTo>
                    <a:pt x="477414" y="1357272"/>
                    <a:pt x="487620" y="1358446"/>
                    <a:pt x="497434" y="1360627"/>
                  </a:cubicBezTo>
                  <a:cubicBezTo>
                    <a:pt x="550394" y="1372395"/>
                    <a:pt x="516743" y="1362186"/>
                    <a:pt x="555955" y="1375258"/>
                  </a:cubicBezTo>
                  <a:cubicBezTo>
                    <a:pt x="560832" y="1380135"/>
                    <a:pt x="565068" y="1385750"/>
                    <a:pt x="570586" y="1389888"/>
                  </a:cubicBezTo>
                  <a:cubicBezTo>
                    <a:pt x="605900" y="1416373"/>
                    <a:pt x="609696" y="1416759"/>
                    <a:pt x="643738" y="1433779"/>
                  </a:cubicBezTo>
                  <a:cubicBezTo>
                    <a:pt x="648615" y="1438656"/>
                    <a:pt x="652982" y="1444102"/>
                    <a:pt x="658368" y="1448410"/>
                  </a:cubicBezTo>
                  <a:cubicBezTo>
                    <a:pt x="665233" y="1453902"/>
                    <a:pt x="673160" y="1457930"/>
                    <a:pt x="680314" y="1463040"/>
                  </a:cubicBezTo>
                  <a:cubicBezTo>
                    <a:pt x="690235" y="1470126"/>
                    <a:pt x="699653" y="1477900"/>
                    <a:pt x="709574" y="1484986"/>
                  </a:cubicBezTo>
                  <a:cubicBezTo>
                    <a:pt x="716728" y="1490096"/>
                    <a:pt x="724766" y="1493988"/>
                    <a:pt x="731520" y="1499616"/>
                  </a:cubicBezTo>
                  <a:cubicBezTo>
                    <a:pt x="739468" y="1506239"/>
                    <a:pt x="745300" y="1515211"/>
                    <a:pt x="753466" y="1521562"/>
                  </a:cubicBezTo>
                  <a:cubicBezTo>
                    <a:pt x="767346" y="1532357"/>
                    <a:pt x="783290" y="1540272"/>
                    <a:pt x="797357" y="1550822"/>
                  </a:cubicBezTo>
                  <a:cubicBezTo>
                    <a:pt x="807111" y="1558137"/>
                    <a:pt x="817361" y="1564833"/>
                    <a:pt x="826618" y="1572768"/>
                  </a:cubicBezTo>
                  <a:cubicBezTo>
                    <a:pt x="834473" y="1579501"/>
                    <a:pt x="839955" y="1588975"/>
                    <a:pt x="848563" y="1594714"/>
                  </a:cubicBezTo>
                  <a:cubicBezTo>
                    <a:pt x="854979" y="1598991"/>
                    <a:pt x="863194" y="1599591"/>
                    <a:pt x="870509" y="1602029"/>
                  </a:cubicBezTo>
                  <a:cubicBezTo>
                    <a:pt x="920816" y="1635567"/>
                    <a:pt x="897719" y="1625730"/>
                    <a:pt x="936346" y="1638605"/>
                  </a:cubicBezTo>
                  <a:cubicBezTo>
                    <a:pt x="946099" y="1645920"/>
                    <a:pt x="955021" y="1654501"/>
                    <a:pt x="965606" y="1660550"/>
                  </a:cubicBezTo>
                  <a:cubicBezTo>
                    <a:pt x="972301" y="1664376"/>
                    <a:pt x="980857" y="1664040"/>
                    <a:pt x="987552" y="1667866"/>
                  </a:cubicBezTo>
                  <a:cubicBezTo>
                    <a:pt x="1058578" y="1708452"/>
                    <a:pt x="977177" y="1676457"/>
                    <a:pt x="1046074" y="1697126"/>
                  </a:cubicBezTo>
                  <a:cubicBezTo>
                    <a:pt x="1060845" y="1701557"/>
                    <a:pt x="1089965" y="1711757"/>
                    <a:pt x="1089965" y="1711757"/>
                  </a:cubicBezTo>
                  <a:cubicBezTo>
                    <a:pt x="1145909" y="1753714"/>
                    <a:pt x="1092258" y="1716202"/>
                    <a:pt x="1148486" y="1748333"/>
                  </a:cubicBezTo>
                  <a:cubicBezTo>
                    <a:pt x="1156119" y="1752695"/>
                    <a:pt x="1162351" y="1759500"/>
                    <a:pt x="1170432" y="1762963"/>
                  </a:cubicBezTo>
                  <a:cubicBezTo>
                    <a:pt x="1179673" y="1766923"/>
                    <a:pt x="1189939" y="1767840"/>
                    <a:pt x="1199693" y="1770278"/>
                  </a:cubicBezTo>
                  <a:cubicBezTo>
                    <a:pt x="1209447" y="1775155"/>
                    <a:pt x="1218829" y="1780859"/>
                    <a:pt x="1228954" y="1784909"/>
                  </a:cubicBezTo>
                  <a:cubicBezTo>
                    <a:pt x="1243273" y="1790637"/>
                    <a:pt x="1258215" y="1794662"/>
                    <a:pt x="1272845" y="1799539"/>
                  </a:cubicBezTo>
                  <a:cubicBezTo>
                    <a:pt x="1280160" y="1801977"/>
                    <a:pt x="1287310" y="1804984"/>
                    <a:pt x="1294790" y="1806854"/>
                  </a:cubicBezTo>
                  <a:cubicBezTo>
                    <a:pt x="1304544" y="1809293"/>
                    <a:pt x="1314421" y="1811281"/>
                    <a:pt x="1324051" y="1814170"/>
                  </a:cubicBezTo>
                  <a:cubicBezTo>
                    <a:pt x="1338822" y="1818601"/>
                    <a:pt x="1353312" y="1823923"/>
                    <a:pt x="1367942" y="1828800"/>
                  </a:cubicBezTo>
                  <a:cubicBezTo>
                    <a:pt x="1375257" y="1831238"/>
                    <a:pt x="1382254" y="1835025"/>
                    <a:pt x="1389888" y="1836115"/>
                  </a:cubicBezTo>
                  <a:cubicBezTo>
                    <a:pt x="1406957" y="1838553"/>
                    <a:pt x="1424130" y="1840346"/>
                    <a:pt x="1441094" y="1843430"/>
                  </a:cubicBezTo>
                  <a:cubicBezTo>
                    <a:pt x="1506735" y="1855365"/>
                    <a:pt x="1426699" y="1848575"/>
                    <a:pt x="1521562" y="1858061"/>
                  </a:cubicBezTo>
                  <a:cubicBezTo>
                    <a:pt x="1553197" y="1861224"/>
                    <a:pt x="1584960" y="1862938"/>
                    <a:pt x="1616659" y="1865376"/>
                  </a:cubicBezTo>
                  <a:lnTo>
                    <a:pt x="1792224" y="1850746"/>
                  </a:lnTo>
                  <a:cubicBezTo>
                    <a:pt x="1807411" y="1848066"/>
                    <a:pt x="1821485" y="1840992"/>
                    <a:pt x="1836115" y="1836115"/>
                  </a:cubicBezTo>
                  <a:cubicBezTo>
                    <a:pt x="1906762" y="1812566"/>
                    <a:pt x="1796922" y="1850330"/>
                    <a:pt x="1887322" y="1814170"/>
                  </a:cubicBezTo>
                  <a:cubicBezTo>
                    <a:pt x="1901641" y="1808442"/>
                    <a:pt x="1931213" y="1799539"/>
                    <a:pt x="1931213" y="1799539"/>
                  </a:cubicBezTo>
                  <a:cubicBezTo>
                    <a:pt x="1943761" y="1790129"/>
                    <a:pt x="1967454" y="1771515"/>
                    <a:pt x="1982419" y="1762963"/>
                  </a:cubicBezTo>
                  <a:cubicBezTo>
                    <a:pt x="1991887" y="1757553"/>
                    <a:pt x="2002212" y="1753743"/>
                    <a:pt x="2011680" y="1748333"/>
                  </a:cubicBezTo>
                  <a:cubicBezTo>
                    <a:pt x="2019314" y="1743971"/>
                    <a:pt x="2025545" y="1737165"/>
                    <a:pt x="2033626" y="1733702"/>
                  </a:cubicBezTo>
                  <a:cubicBezTo>
                    <a:pt x="2042867" y="1729742"/>
                    <a:pt x="2053133" y="1728825"/>
                    <a:pt x="2062886" y="1726387"/>
                  </a:cubicBezTo>
                  <a:cubicBezTo>
                    <a:pt x="2070201" y="1721510"/>
                    <a:pt x="2076968" y="1715689"/>
                    <a:pt x="2084832" y="1711757"/>
                  </a:cubicBezTo>
                  <a:cubicBezTo>
                    <a:pt x="2091729" y="1708309"/>
                    <a:pt x="2100166" y="1708409"/>
                    <a:pt x="2106778" y="1704442"/>
                  </a:cubicBezTo>
                  <a:cubicBezTo>
                    <a:pt x="2124873" y="1693585"/>
                    <a:pt x="2121090" y="1682814"/>
                    <a:pt x="2136038" y="1667866"/>
                  </a:cubicBezTo>
                  <a:cubicBezTo>
                    <a:pt x="2142255" y="1661649"/>
                    <a:pt x="2149950" y="1656806"/>
                    <a:pt x="2157984" y="1653235"/>
                  </a:cubicBezTo>
                  <a:cubicBezTo>
                    <a:pt x="2172077" y="1646972"/>
                    <a:pt x="2201875" y="1638605"/>
                    <a:pt x="2201875" y="1638605"/>
                  </a:cubicBezTo>
                  <a:cubicBezTo>
                    <a:pt x="2236692" y="1615393"/>
                    <a:pt x="2210139" y="1629542"/>
                    <a:pt x="2253082" y="1616659"/>
                  </a:cubicBezTo>
                  <a:cubicBezTo>
                    <a:pt x="2267853" y="1612228"/>
                    <a:pt x="2282343" y="1606906"/>
                    <a:pt x="2296973" y="1602029"/>
                  </a:cubicBezTo>
                  <a:cubicBezTo>
                    <a:pt x="2304288" y="1599591"/>
                    <a:pt x="2311312" y="1595982"/>
                    <a:pt x="2318918" y="1594714"/>
                  </a:cubicBezTo>
                  <a:cubicBezTo>
                    <a:pt x="2333549" y="1592275"/>
                    <a:pt x="2348420" y="1590995"/>
                    <a:pt x="2362810" y="1587398"/>
                  </a:cubicBezTo>
                  <a:cubicBezTo>
                    <a:pt x="2377771" y="1583658"/>
                    <a:pt x="2406701" y="1572768"/>
                    <a:pt x="2406701" y="1572768"/>
                  </a:cubicBezTo>
                  <a:cubicBezTo>
                    <a:pt x="2441478" y="1549583"/>
                    <a:pt x="2425866" y="1566478"/>
                    <a:pt x="2443277" y="1514246"/>
                  </a:cubicBezTo>
                  <a:lnTo>
                    <a:pt x="2450592" y="1492301"/>
                  </a:lnTo>
                  <a:cubicBezTo>
                    <a:pt x="2453030" y="1477671"/>
                    <a:pt x="2457907" y="1463242"/>
                    <a:pt x="2457907" y="1448410"/>
                  </a:cubicBezTo>
                  <a:cubicBezTo>
                    <a:pt x="2457907" y="1440699"/>
                    <a:pt x="2452462" y="1433945"/>
                    <a:pt x="2450592" y="1426464"/>
                  </a:cubicBezTo>
                  <a:cubicBezTo>
                    <a:pt x="2447577" y="1414402"/>
                    <a:pt x="2445715" y="1402080"/>
                    <a:pt x="2443277" y="1389888"/>
                  </a:cubicBezTo>
                  <a:cubicBezTo>
                    <a:pt x="2455468" y="1353312"/>
                    <a:pt x="2453031" y="1375256"/>
                    <a:pt x="2435962" y="1324051"/>
                  </a:cubicBezTo>
                  <a:cubicBezTo>
                    <a:pt x="2433524" y="1316736"/>
                    <a:pt x="2434098" y="1307559"/>
                    <a:pt x="2428646" y="1302106"/>
                  </a:cubicBezTo>
                  <a:cubicBezTo>
                    <a:pt x="2423769" y="1297229"/>
                    <a:pt x="2417100" y="1293644"/>
                    <a:pt x="2414016" y="1287475"/>
                  </a:cubicBezTo>
                  <a:lnTo>
                    <a:pt x="2428646" y="125821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37A95CA-2DB1-49C0-B43B-C96A6635A473}"/>
                </a:ext>
              </a:extLst>
            </p:cNvPr>
            <p:cNvSpPr/>
            <p:nvPr/>
          </p:nvSpPr>
          <p:spPr>
            <a:xfrm>
              <a:off x="2092455" y="1458258"/>
              <a:ext cx="3338839" cy="1832412"/>
            </a:xfrm>
            <a:custGeom>
              <a:avLst/>
              <a:gdLst>
                <a:gd name="connsiteX0" fmla="*/ 1068019 w 2582266"/>
                <a:gd name="connsiteY0" fmla="*/ 182880 h 1360627"/>
                <a:gd name="connsiteX1" fmla="*/ 1068019 w 2582266"/>
                <a:gd name="connsiteY1" fmla="*/ 182880 h 1360627"/>
                <a:gd name="connsiteX2" fmla="*/ 950976 w 2582266"/>
                <a:gd name="connsiteY2" fmla="*/ 226771 h 1360627"/>
                <a:gd name="connsiteX3" fmla="*/ 885139 w 2582266"/>
                <a:gd name="connsiteY3" fmla="*/ 248716 h 1360627"/>
                <a:gd name="connsiteX4" fmla="*/ 716890 w 2582266"/>
                <a:gd name="connsiteY4" fmla="*/ 263347 h 1360627"/>
                <a:gd name="connsiteX5" fmla="*/ 658368 w 2582266"/>
                <a:gd name="connsiteY5" fmla="*/ 256032 h 1360627"/>
                <a:gd name="connsiteX6" fmla="*/ 577901 w 2582266"/>
                <a:gd name="connsiteY6" fmla="*/ 234086 h 1360627"/>
                <a:gd name="connsiteX7" fmla="*/ 541325 w 2582266"/>
                <a:gd name="connsiteY7" fmla="*/ 226771 h 1360627"/>
                <a:gd name="connsiteX8" fmla="*/ 512064 w 2582266"/>
                <a:gd name="connsiteY8" fmla="*/ 219456 h 1360627"/>
                <a:gd name="connsiteX9" fmla="*/ 438912 w 2582266"/>
                <a:gd name="connsiteY9" fmla="*/ 212140 h 1360627"/>
                <a:gd name="connsiteX10" fmla="*/ 380390 w 2582266"/>
                <a:gd name="connsiteY10" fmla="*/ 204825 h 1360627"/>
                <a:gd name="connsiteX11" fmla="*/ 248717 w 2582266"/>
                <a:gd name="connsiteY11" fmla="*/ 219456 h 1360627"/>
                <a:gd name="connsiteX12" fmla="*/ 226771 w 2582266"/>
                <a:gd name="connsiteY12" fmla="*/ 226771 h 1360627"/>
                <a:gd name="connsiteX13" fmla="*/ 146304 w 2582266"/>
                <a:gd name="connsiteY13" fmla="*/ 292608 h 1360627"/>
                <a:gd name="connsiteX14" fmla="*/ 124358 w 2582266"/>
                <a:gd name="connsiteY14" fmla="*/ 307238 h 1360627"/>
                <a:gd name="connsiteX15" fmla="*/ 95098 w 2582266"/>
                <a:gd name="connsiteY15" fmla="*/ 358444 h 1360627"/>
                <a:gd name="connsiteX16" fmla="*/ 80467 w 2582266"/>
                <a:gd name="connsiteY16" fmla="*/ 373075 h 1360627"/>
                <a:gd name="connsiteX17" fmla="*/ 65837 w 2582266"/>
                <a:gd name="connsiteY17" fmla="*/ 402336 h 1360627"/>
                <a:gd name="connsiteX18" fmla="*/ 58522 w 2582266"/>
                <a:gd name="connsiteY18" fmla="*/ 424281 h 1360627"/>
                <a:gd name="connsiteX19" fmla="*/ 43891 w 2582266"/>
                <a:gd name="connsiteY19" fmla="*/ 453542 h 1360627"/>
                <a:gd name="connsiteX20" fmla="*/ 29261 w 2582266"/>
                <a:gd name="connsiteY20" fmla="*/ 504748 h 1360627"/>
                <a:gd name="connsiteX21" fmla="*/ 14630 w 2582266"/>
                <a:gd name="connsiteY21" fmla="*/ 526694 h 1360627"/>
                <a:gd name="connsiteX22" fmla="*/ 7315 w 2582266"/>
                <a:gd name="connsiteY22" fmla="*/ 555955 h 1360627"/>
                <a:gd name="connsiteX23" fmla="*/ 0 w 2582266"/>
                <a:gd name="connsiteY23" fmla="*/ 577900 h 1360627"/>
                <a:gd name="connsiteX24" fmla="*/ 7315 w 2582266"/>
                <a:gd name="connsiteY24" fmla="*/ 680313 h 1360627"/>
                <a:gd name="connsiteX25" fmla="*/ 14630 w 2582266"/>
                <a:gd name="connsiteY25" fmla="*/ 702259 h 1360627"/>
                <a:gd name="connsiteX26" fmla="*/ 29261 w 2582266"/>
                <a:gd name="connsiteY26" fmla="*/ 768096 h 1360627"/>
                <a:gd name="connsiteX27" fmla="*/ 43891 w 2582266"/>
                <a:gd name="connsiteY27" fmla="*/ 790041 h 1360627"/>
                <a:gd name="connsiteX28" fmla="*/ 58522 w 2582266"/>
                <a:gd name="connsiteY28" fmla="*/ 841248 h 1360627"/>
                <a:gd name="connsiteX29" fmla="*/ 73152 w 2582266"/>
                <a:gd name="connsiteY29" fmla="*/ 863193 h 1360627"/>
                <a:gd name="connsiteX30" fmla="*/ 80467 w 2582266"/>
                <a:gd name="connsiteY30" fmla="*/ 885139 h 1360627"/>
                <a:gd name="connsiteX31" fmla="*/ 117043 w 2582266"/>
                <a:gd name="connsiteY31" fmla="*/ 929030 h 1360627"/>
                <a:gd name="connsiteX32" fmla="*/ 160934 w 2582266"/>
                <a:gd name="connsiteY32" fmla="*/ 958291 h 1360627"/>
                <a:gd name="connsiteX33" fmla="*/ 204826 w 2582266"/>
                <a:gd name="connsiteY33" fmla="*/ 987552 h 1360627"/>
                <a:gd name="connsiteX34" fmla="*/ 285293 w 2582266"/>
                <a:gd name="connsiteY34" fmla="*/ 1031443 h 1360627"/>
                <a:gd name="connsiteX35" fmla="*/ 351130 w 2582266"/>
                <a:gd name="connsiteY35" fmla="*/ 1053388 h 1360627"/>
                <a:gd name="connsiteX36" fmla="*/ 416966 w 2582266"/>
                <a:gd name="connsiteY36" fmla="*/ 1068019 h 1360627"/>
                <a:gd name="connsiteX37" fmla="*/ 446227 w 2582266"/>
                <a:gd name="connsiteY37" fmla="*/ 1082649 h 1360627"/>
                <a:gd name="connsiteX38" fmla="*/ 512064 w 2582266"/>
                <a:gd name="connsiteY38" fmla="*/ 1097280 h 1360627"/>
                <a:gd name="connsiteX39" fmla="*/ 541325 w 2582266"/>
                <a:gd name="connsiteY39" fmla="*/ 1111910 h 1360627"/>
                <a:gd name="connsiteX40" fmla="*/ 643738 w 2582266"/>
                <a:gd name="connsiteY40" fmla="*/ 1141171 h 1360627"/>
                <a:gd name="connsiteX41" fmla="*/ 746150 w 2582266"/>
                <a:gd name="connsiteY41" fmla="*/ 1163116 h 1360627"/>
                <a:gd name="connsiteX42" fmla="*/ 804672 w 2582266"/>
                <a:gd name="connsiteY42" fmla="*/ 1177747 h 1360627"/>
                <a:gd name="connsiteX43" fmla="*/ 833933 w 2582266"/>
                <a:gd name="connsiteY43" fmla="*/ 1192377 h 1360627"/>
                <a:gd name="connsiteX44" fmla="*/ 863194 w 2582266"/>
                <a:gd name="connsiteY44" fmla="*/ 1199692 h 1360627"/>
                <a:gd name="connsiteX45" fmla="*/ 907085 w 2582266"/>
                <a:gd name="connsiteY45" fmla="*/ 1214323 h 1360627"/>
                <a:gd name="connsiteX46" fmla="*/ 929030 w 2582266"/>
                <a:gd name="connsiteY46" fmla="*/ 1221638 h 1360627"/>
                <a:gd name="connsiteX47" fmla="*/ 980237 w 2582266"/>
                <a:gd name="connsiteY47" fmla="*/ 1243584 h 1360627"/>
                <a:gd name="connsiteX48" fmla="*/ 1068019 w 2582266"/>
                <a:gd name="connsiteY48" fmla="*/ 1258214 h 1360627"/>
                <a:gd name="connsiteX49" fmla="*/ 1089965 w 2582266"/>
                <a:gd name="connsiteY49" fmla="*/ 1265529 h 1360627"/>
                <a:gd name="connsiteX50" fmla="*/ 1148486 w 2582266"/>
                <a:gd name="connsiteY50" fmla="*/ 1280160 h 1360627"/>
                <a:gd name="connsiteX51" fmla="*/ 1199693 w 2582266"/>
                <a:gd name="connsiteY51" fmla="*/ 1294790 h 1360627"/>
                <a:gd name="connsiteX52" fmla="*/ 1236269 w 2582266"/>
                <a:gd name="connsiteY52" fmla="*/ 1302105 h 1360627"/>
                <a:gd name="connsiteX53" fmla="*/ 1309421 w 2582266"/>
                <a:gd name="connsiteY53" fmla="*/ 1309420 h 1360627"/>
                <a:gd name="connsiteX54" fmla="*/ 1389888 w 2582266"/>
                <a:gd name="connsiteY54" fmla="*/ 1324051 h 1360627"/>
                <a:gd name="connsiteX55" fmla="*/ 1514246 w 2582266"/>
                <a:gd name="connsiteY55" fmla="*/ 1338681 h 1360627"/>
                <a:gd name="connsiteX56" fmla="*/ 1572768 w 2582266"/>
                <a:gd name="connsiteY56" fmla="*/ 1345996 h 1360627"/>
                <a:gd name="connsiteX57" fmla="*/ 1623974 w 2582266"/>
                <a:gd name="connsiteY57" fmla="*/ 1360627 h 1360627"/>
                <a:gd name="connsiteX58" fmla="*/ 1704442 w 2582266"/>
                <a:gd name="connsiteY58" fmla="*/ 1353312 h 1360627"/>
                <a:gd name="connsiteX59" fmla="*/ 1733702 w 2582266"/>
                <a:gd name="connsiteY59" fmla="*/ 1345996 h 1360627"/>
                <a:gd name="connsiteX60" fmla="*/ 1806854 w 2582266"/>
                <a:gd name="connsiteY60" fmla="*/ 1331366 h 1360627"/>
                <a:gd name="connsiteX61" fmla="*/ 1850746 w 2582266"/>
                <a:gd name="connsiteY61" fmla="*/ 1316736 h 1360627"/>
                <a:gd name="connsiteX62" fmla="*/ 1872691 w 2582266"/>
                <a:gd name="connsiteY62" fmla="*/ 1309420 h 1360627"/>
                <a:gd name="connsiteX63" fmla="*/ 1894637 w 2582266"/>
                <a:gd name="connsiteY63" fmla="*/ 1302105 h 1360627"/>
                <a:gd name="connsiteX64" fmla="*/ 1916582 w 2582266"/>
                <a:gd name="connsiteY64" fmla="*/ 1287475 h 1360627"/>
                <a:gd name="connsiteX65" fmla="*/ 1982419 w 2582266"/>
                <a:gd name="connsiteY65" fmla="*/ 1250899 h 1360627"/>
                <a:gd name="connsiteX66" fmla="*/ 2018995 w 2582266"/>
                <a:gd name="connsiteY66" fmla="*/ 1214323 h 1360627"/>
                <a:gd name="connsiteX67" fmla="*/ 2033626 w 2582266"/>
                <a:gd name="connsiteY67" fmla="*/ 1199692 h 1360627"/>
                <a:gd name="connsiteX68" fmla="*/ 2048256 w 2582266"/>
                <a:gd name="connsiteY68" fmla="*/ 1177747 h 1360627"/>
                <a:gd name="connsiteX69" fmla="*/ 2077517 w 2582266"/>
                <a:gd name="connsiteY69" fmla="*/ 1148486 h 1360627"/>
                <a:gd name="connsiteX70" fmla="*/ 2106778 w 2582266"/>
                <a:gd name="connsiteY70" fmla="*/ 1104595 h 1360627"/>
                <a:gd name="connsiteX71" fmla="*/ 2128723 w 2582266"/>
                <a:gd name="connsiteY71" fmla="*/ 1053388 h 1360627"/>
                <a:gd name="connsiteX72" fmla="*/ 2143354 w 2582266"/>
                <a:gd name="connsiteY72" fmla="*/ 1009497 h 1360627"/>
                <a:gd name="connsiteX73" fmla="*/ 2150669 w 2582266"/>
                <a:gd name="connsiteY73" fmla="*/ 987552 h 1360627"/>
                <a:gd name="connsiteX74" fmla="*/ 2179930 w 2582266"/>
                <a:gd name="connsiteY74" fmla="*/ 943660 h 1360627"/>
                <a:gd name="connsiteX75" fmla="*/ 2209190 w 2582266"/>
                <a:gd name="connsiteY75" fmla="*/ 914400 h 1360627"/>
                <a:gd name="connsiteX76" fmla="*/ 2216506 w 2582266"/>
                <a:gd name="connsiteY76" fmla="*/ 892454 h 1360627"/>
                <a:gd name="connsiteX77" fmla="*/ 2245766 w 2582266"/>
                <a:gd name="connsiteY77" fmla="*/ 848563 h 1360627"/>
                <a:gd name="connsiteX78" fmla="*/ 2282342 w 2582266"/>
                <a:gd name="connsiteY78" fmla="*/ 811987 h 1360627"/>
                <a:gd name="connsiteX79" fmla="*/ 2296973 w 2582266"/>
                <a:gd name="connsiteY79" fmla="*/ 797356 h 1360627"/>
                <a:gd name="connsiteX80" fmla="*/ 2326234 w 2582266"/>
                <a:gd name="connsiteY80" fmla="*/ 760780 h 1360627"/>
                <a:gd name="connsiteX81" fmla="*/ 2392070 w 2582266"/>
                <a:gd name="connsiteY81" fmla="*/ 724204 h 1360627"/>
                <a:gd name="connsiteX82" fmla="*/ 2414016 w 2582266"/>
                <a:gd name="connsiteY82" fmla="*/ 709574 h 1360627"/>
                <a:gd name="connsiteX83" fmla="*/ 2443277 w 2582266"/>
                <a:gd name="connsiteY83" fmla="*/ 694944 h 1360627"/>
                <a:gd name="connsiteX84" fmla="*/ 2523744 w 2582266"/>
                <a:gd name="connsiteY84" fmla="*/ 614476 h 1360627"/>
                <a:gd name="connsiteX85" fmla="*/ 2545690 w 2582266"/>
                <a:gd name="connsiteY85" fmla="*/ 592531 h 1360627"/>
                <a:gd name="connsiteX86" fmla="*/ 2560320 w 2582266"/>
                <a:gd name="connsiteY86" fmla="*/ 577900 h 1360627"/>
                <a:gd name="connsiteX87" fmla="*/ 2574950 w 2582266"/>
                <a:gd name="connsiteY87" fmla="*/ 555955 h 1360627"/>
                <a:gd name="connsiteX88" fmla="*/ 2582266 w 2582266"/>
                <a:gd name="connsiteY88" fmla="*/ 526694 h 1360627"/>
                <a:gd name="connsiteX89" fmla="*/ 2567635 w 2582266"/>
                <a:gd name="connsiteY89" fmla="*/ 438912 h 1360627"/>
                <a:gd name="connsiteX90" fmla="*/ 2560320 w 2582266"/>
                <a:gd name="connsiteY90" fmla="*/ 416966 h 1360627"/>
                <a:gd name="connsiteX91" fmla="*/ 2545690 w 2582266"/>
                <a:gd name="connsiteY91" fmla="*/ 395020 h 1360627"/>
                <a:gd name="connsiteX92" fmla="*/ 2501798 w 2582266"/>
                <a:gd name="connsiteY92" fmla="*/ 365760 h 1360627"/>
                <a:gd name="connsiteX93" fmla="*/ 2487168 w 2582266"/>
                <a:gd name="connsiteY93" fmla="*/ 343814 h 1360627"/>
                <a:gd name="connsiteX94" fmla="*/ 2384755 w 2582266"/>
                <a:gd name="connsiteY94" fmla="*/ 299923 h 1360627"/>
                <a:gd name="connsiteX95" fmla="*/ 2362810 w 2582266"/>
                <a:gd name="connsiteY95" fmla="*/ 292608 h 1360627"/>
                <a:gd name="connsiteX96" fmla="*/ 2289658 w 2582266"/>
                <a:gd name="connsiteY96" fmla="*/ 270662 h 1360627"/>
                <a:gd name="connsiteX97" fmla="*/ 2179930 w 2582266"/>
                <a:gd name="connsiteY97" fmla="*/ 256032 h 1360627"/>
                <a:gd name="connsiteX98" fmla="*/ 2106778 w 2582266"/>
                <a:gd name="connsiteY98" fmla="*/ 241401 h 1360627"/>
                <a:gd name="connsiteX99" fmla="*/ 2077517 w 2582266"/>
                <a:gd name="connsiteY99" fmla="*/ 234086 h 1360627"/>
                <a:gd name="connsiteX100" fmla="*/ 2033626 w 2582266"/>
                <a:gd name="connsiteY100" fmla="*/ 226771 h 1360627"/>
                <a:gd name="connsiteX101" fmla="*/ 2004365 w 2582266"/>
                <a:gd name="connsiteY101" fmla="*/ 219456 h 1360627"/>
                <a:gd name="connsiteX102" fmla="*/ 1953158 w 2582266"/>
                <a:gd name="connsiteY102" fmla="*/ 212140 h 1360627"/>
                <a:gd name="connsiteX103" fmla="*/ 1916582 w 2582266"/>
                <a:gd name="connsiteY103" fmla="*/ 204825 h 1360627"/>
                <a:gd name="connsiteX104" fmla="*/ 1894637 w 2582266"/>
                <a:gd name="connsiteY104" fmla="*/ 190195 h 1360627"/>
                <a:gd name="connsiteX105" fmla="*/ 1858061 w 2582266"/>
                <a:gd name="connsiteY105" fmla="*/ 153619 h 1360627"/>
                <a:gd name="connsiteX106" fmla="*/ 1843430 w 2582266"/>
                <a:gd name="connsiteY106" fmla="*/ 138988 h 1360627"/>
                <a:gd name="connsiteX107" fmla="*/ 1799539 w 2582266"/>
                <a:gd name="connsiteY107" fmla="*/ 109728 h 1360627"/>
                <a:gd name="connsiteX108" fmla="*/ 1726387 w 2582266"/>
                <a:gd name="connsiteY108" fmla="*/ 51206 h 1360627"/>
                <a:gd name="connsiteX109" fmla="*/ 1638605 w 2582266"/>
                <a:gd name="connsiteY109" fmla="*/ 21945 h 1360627"/>
                <a:gd name="connsiteX110" fmla="*/ 1616659 w 2582266"/>
                <a:gd name="connsiteY110" fmla="*/ 14630 h 1360627"/>
                <a:gd name="connsiteX111" fmla="*/ 1594714 w 2582266"/>
                <a:gd name="connsiteY111" fmla="*/ 7315 h 1360627"/>
                <a:gd name="connsiteX112" fmla="*/ 1558138 w 2582266"/>
                <a:gd name="connsiteY112" fmla="*/ 0 h 1360627"/>
                <a:gd name="connsiteX113" fmla="*/ 1477670 w 2582266"/>
                <a:gd name="connsiteY113" fmla="*/ 7315 h 1360627"/>
                <a:gd name="connsiteX114" fmla="*/ 1448410 w 2582266"/>
                <a:gd name="connsiteY114" fmla="*/ 14630 h 1360627"/>
                <a:gd name="connsiteX115" fmla="*/ 1389888 w 2582266"/>
                <a:gd name="connsiteY115" fmla="*/ 21945 h 1360627"/>
                <a:gd name="connsiteX116" fmla="*/ 1367942 w 2582266"/>
                <a:gd name="connsiteY116" fmla="*/ 36576 h 1360627"/>
                <a:gd name="connsiteX117" fmla="*/ 1309421 w 2582266"/>
                <a:gd name="connsiteY117" fmla="*/ 51206 h 1360627"/>
                <a:gd name="connsiteX118" fmla="*/ 1265530 w 2582266"/>
                <a:gd name="connsiteY118" fmla="*/ 65836 h 1360627"/>
                <a:gd name="connsiteX119" fmla="*/ 1243584 w 2582266"/>
                <a:gd name="connsiteY119" fmla="*/ 73152 h 1360627"/>
                <a:gd name="connsiteX120" fmla="*/ 1221638 w 2582266"/>
                <a:gd name="connsiteY120" fmla="*/ 87782 h 1360627"/>
                <a:gd name="connsiteX121" fmla="*/ 1199693 w 2582266"/>
                <a:gd name="connsiteY121" fmla="*/ 109728 h 1360627"/>
                <a:gd name="connsiteX122" fmla="*/ 1155802 w 2582266"/>
                <a:gd name="connsiteY122" fmla="*/ 124358 h 1360627"/>
                <a:gd name="connsiteX123" fmla="*/ 1126541 w 2582266"/>
                <a:gd name="connsiteY123" fmla="*/ 153619 h 1360627"/>
                <a:gd name="connsiteX124" fmla="*/ 1119226 w 2582266"/>
                <a:gd name="connsiteY124" fmla="*/ 175564 h 1360627"/>
                <a:gd name="connsiteX125" fmla="*/ 1082650 w 2582266"/>
                <a:gd name="connsiteY125" fmla="*/ 204825 h 1360627"/>
                <a:gd name="connsiteX126" fmla="*/ 1068019 w 2582266"/>
                <a:gd name="connsiteY126" fmla="*/ 182880 h 136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82266" h="1360627">
                  <a:moveTo>
                    <a:pt x="1068019" y="182880"/>
                  </a:moveTo>
                  <a:lnTo>
                    <a:pt x="1068019" y="182880"/>
                  </a:lnTo>
                  <a:lnTo>
                    <a:pt x="950976" y="226771"/>
                  </a:lnTo>
                  <a:cubicBezTo>
                    <a:pt x="929211" y="234606"/>
                    <a:pt x="908185" y="246712"/>
                    <a:pt x="885139" y="248716"/>
                  </a:cubicBezTo>
                  <a:lnTo>
                    <a:pt x="716890" y="263347"/>
                  </a:lnTo>
                  <a:cubicBezTo>
                    <a:pt x="697383" y="260909"/>
                    <a:pt x="677690" y="259655"/>
                    <a:pt x="658368" y="256032"/>
                  </a:cubicBezTo>
                  <a:cubicBezTo>
                    <a:pt x="515729" y="229287"/>
                    <a:pt x="648310" y="251688"/>
                    <a:pt x="577901" y="234086"/>
                  </a:cubicBezTo>
                  <a:cubicBezTo>
                    <a:pt x="565839" y="231070"/>
                    <a:pt x="553462" y="229468"/>
                    <a:pt x="541325" y="226771"/>
                  </a:cubicBezTo>
                  <a:cubicBezTo>
                    <a:pt x="531511" y="224590"/>
                    <a:pt x="522017" y="220878"/>
                    <a:pt x="512064" y="219456"/>
                  </a:cubicBezTo>
                  <a:cubicBezTo>
                    <a:pt x="487805" y="215990"/>
                    <a:pt x="463268" y="214846"/>
                    <a:pt x="438912" y="212140"/>
                  </a:cubicBezTo>
                  <a:cubicBezTo>
                    <a:pt x="419373" y="209969"/>
                    <a:pt x="399897" y="207263"/>
                    <a:pt x="380390" y="204825"/>
                  </a:cubicBezTo>
                  <a:cubicBezTo>
                    <a:pt x="322927" y="209245"/>
                    <a:pt x="296902" y="207409"/>
                    <a:pt x="248717" y="219456"/>
                  </a:cubicBezTo>
                  <a:cubicBezTo>
                    <a:pt x="241236" y="221326"/>
                    <a:pt x="234086" y="224333"/>
                    <a:pt x="226771" y="226771"/>
                  </a:cubicBezTo>
                  <a:cubicBezTo>
                    <a:pt x="177764" y="275778"/>
                    <a:pt x="204539" y="253785"/>
                    <a:pt x="146304" y="292608"/>
                  </a:cubicBezTo>
                  <a:lnTo>
                    <a:pt x="124358" y="307238"/>
                  </a:lnTo>
                  <a:cubicBezTo>
                    <a:pt x="114346" y="327263"/>
                    <a:pt x="108884" y="341211"/>
                    <a:pt x="95098" y="358444"/>
                  </a:cubicBezTo>
                  <a:cubicBezTo>
                    <a:pt x="90789" y="363830"/>
                    <a:pt x="85344" y="368198"/>
                    <a:pt x="80467" y="373075"/>
                  </a:cubicBezTo>
                  <a:cubicBezTo>
                    <a:pt x="75590" y="382829"/>
                    <a:pt x="70133" y="392313"/>
                    <a:pt x="65837" y="402336"/>
                  </a:cubicBezTo>
                  <a:cubicBezTo>
                    <a:pt x="62800" y="409423"/>
                    <a:pt x="61559" y="417194"/>
                    <a:pt x="58522" y="424281"/>
                  </a:cubicBezTo>
                  <a:cubicBezTo>
                    <a:pt x="54226" y="434304"/>
                    <a:pt x="48768" y="443788"/>
                    <a:pt x="43891" y="453542"/>
                  </a:cubicBezTo>
                  <a:cubicBezTo>
                    <a:pt x="41547" y="462917"/>
                    <a:pt x="34508" y="494253"/>
                    <a:pt x="29261" y="504748"/>
                  </a:cubicBezTo>
                  <a:cubicBezTo>
                    <a:pt x="25329" y="512612"/>
                    <a:pt x="19507" y="519379"/>
                    <a:pt x="14630" y="526694"/>
                  </a:cubicBezTo>
                  <a:cubicBezTo>
                    <a:pt x="12192" y="536448"/>
                    <a:pt x="10077" y="546288"/>
                    <a:pt x="7315" y="555955"/>
                  </a:cubicBezTo>
                  <a:cubicBezTo>
                    <a:pt x="5197" y="563369"/>
                    <a:pt x="0" y="570189"/>
                    <a:pt x="0" y="577900"/>
                  </a:cubicBezTo>
                  <a:cubicBezTo>
                    <a:pt x="0" y="612125"/>
                    <a:pt x="3316" y="646323"/>
                    <a:pt x="7315" y="680313"/>
                  </a:cubicBezTo>
                  <a:cubicBezTo>
                    <a:pt x="8216" y="687971"/>
                    <a:pt x="12957" y="694732"/>
                    <a:pt x="14630" y="702259"/>
                  </a:cubicBezTo>
                  <a:cubicBezTo>
                    <a:pt x="19124" y="722483"/>
                    <a:pt x="19382" y="748337"/>
                    <a:pt x="29261" y="768096"/>
                  </a:cubicBezTo>
                  <a:cubicBezTo>
                    <a:pt x="33193" y="775959"/>
                    <a:pt x="39014" y="782726"/>
                    <a:pt x="43891" y="790041"/>
                  </a:cubicBezTo>
                  <a:cubicBezTo>
                    <a:pt x="46236" y="799422"/>
                    <a:pt x="53273" y="830749"/>
                    <a:pt x="58522" y="841248"/>
                  </a:cubicBezTo>
                  <a:cubicBezTo>
                    <a:pt x="62454" y="849111"/>
                    <a:pt x="68275" y="855878"/>
                    <a:pt x="73152" y="863193"/>
                  </a:cubicBezTo>
                  <a:cubicBezTo>
                    <a:pt x="75590" y="870508"/>
                    <a:pt x="77018" y="878242"/>
                    <a:pt x="80467" y="885139"/>
                  </a:cubicBezTo>
                  <a:cubicBezTo>
                    <a:pt x="88150" y="900505"/>
                    <a:pt x="103810" y="918737"/>
                    <a:pt x="117043" y="929030"/>
                  </a:cubicBezTo>
                  <a:cubicBezTo>
                    <a:pt x="130922" y="939825"/>
                    <a:pt x="146304" y="948537"/>
                    <a:pt x="160934" y="958291"/>
                  </a:cubicBezTo>
                  <a:lnTo>
                    <a:pt x="204826" y="987552"/>
                  </a:lnTo>
                  <a:cubicBezTo>
                    <a:pt x="231537" y="1005359"/>
                    <a:pt x="252103" y="1020380"/>
                    <a:pt x="285293" y="1031443"/>
                  </a:cubicBezTo>
                  <a:cubicBezTo>
                    <a:pt x="307239" y="1038758"/>
                    <a:pt x="328688" y="1047777"/>
                    <a:pt x="351130" y="1053388"/>
                  </a:cubicBezTo>
                  <a:cubicBezTo>
                    <a:pt x="392452" y="1063720"/>
                    <a:pt x="370532" y="1058732"/>
                    <a:pt x="416966" y="1068019"/>
                  </a:cubicBezTo>
                  <a:cubicBezTo>
                    <a:pt x="426720" y="1072896"/>
                    <a:pt x="435882" y="1079201"/>
                    <a:pt x="446227" y="1082649"/>
                  </a:cubicBezTo>
                  <a:cubicBezTo>
                    <a:pt x="487965" y="1096561"/>
                    <a:pt x="474539" y="1083208"/>
                    <a:pt x="512064" y="1097280"/>
                  </a:cubicBezTo>
                  <a:cubicBezTo>
                    <a:pt x="522275" y="1101109"/>
                    <a:pt x="531200" y="1107860"/>
                    <a:pt x="541325" y="1111910"/>
                  </a:cubicBezTo>
                  <a:cubicBezTo>
                    <a:pt x="611763" y="1140084"/>
                    <a:pt x="560514" y="1113430"/>
                    <a:pt x="643738" y="1141171"/>
                  </a:cubicBezTo>
                  <a:cubicBezTo>
                    <a:pt x="706279" y="1162018"/>
                    <a:pt x="672326" y="1153888"/>
                    <a:pt x="746150" y="1163116"/>
                  </a:cubicBezTo>
                  <a:cubicBezTo>
                    <a:pt x="765657" y="1167993"/>
                    <a:pt x="786687" y="1168755"/>
                    <a:pt x="804672" y="1177747"/>
                  </a:cubicBezTo>
                  <a:cubicBezTo>
                    <a:pt x="814426" y="1182624"/>
                    <a:pt x="823722" y="1188548"/>
                    <a:pt x="833933" y="1192377"/>
                  </a:cubicBezTo>
                  <a:cubicBezTo>
                    <a:pt x="843347" y="1195907"/>
                    <a:pt x="853564" y="1196803"/>
                    <a:pt x="863194" y="1199692"/>
                  </a:cubicBezTo>
                  <a:cubicBezTo>
                    <a:pt x="877965" y="1204123"/>
                    <a:pt x="892455" y="1209446"/>
                    <a:pt x="907085" y="1214323"/>
                  </a:cubicBezTo>
                  <a:cubicBezTo>
                    <a:pt x="914400" y="1216761"/>
                    <a:pt x="922133" y="1218190"/>
                    <a:pt x="929030" y="1221638"/>
                  </a:cubicBezTo>
                  <a:cubicBezTo>
                    <a:pt x="944887" y="1229566"/>
                    <a:pt x="962301" y="1239997"/>
                    <a:pt x="980237" y="1243584"/>
                  </a:cubicBezTo>
                  <a:cubicBezTo>
                    <a:pt x="1009325" y="1249402"/>
                    <a:pt x="1039877" y="1248834"/>
                    <a:pt x="1068019" y="1258214"/>
                  </a:cubicBezTo>
                  <a:cubicBezTo>
                    <a:pt x="1075334" y="1260652"/>
                    <a:pt x="1082526" y="1263500"/>
                    <a:pt x="1089965" y="1265529"/>
                  </a:cubicBezTo>
                  <a:cubicBezTo>
                    <a:pt x="1109364" y="1270820"/>
                    <a:pt x="1129410" y="1273802"/>
                    <a:pt x="1148486" y="1280160"/>
                  </a:cubicBezTo>
                  <a:cubicBezTo>
                    <a:pt x="1172925" y="1288306"/>
                    <a:pt x="1172137" y="1288667"/>
                    <a:pt x="1199693" y="1294790"/>
                  </a:cubicBezTo>
                  <a:cubicBezTo>
                    <a:pt x="1211830" y="1297487"/>
                    <a:pt x="1223945" y="1300462"/>
                    <a:pt x="1236269" y="1302105"/>
                  </a:cubicBezTo>
                  <a:cubicBezTo>
                    <a:pt x="1260560" y="1305344"/>
                    <a:pt x="1285037" y="1306982"/>
                    <a:pt x="1309421" y="1309420"/>
                  </a:cubicBezTo>
                  <a:cubicBezTo>
                    <a:pt x="1340936" y="1315724"/>
                    <a:pt x="1357120" y="1319370"/>
                    <a:pt x="1389888" y="1324051"/>
                  </a:cubicBezTo>
                  <a:cubicBezTo>
                    <a:pt x="1433049" y="1330217"/>
                    <a:pt x="1470733" y="1333562"/>
                    <a:pt x="1514246" y="1338681"/>
                  </a:cubicBezTo>
                  <a:lnTo>
                    <a:pt x="1572768" y="1345996"/>
                  </a:lnTo>
                  <a:cubicBezTo>
                    <a:pt x="1583118" y="1349446"/>
                    <a:pt x="1614786" y="1360627"/>
                    <a:pt x="1623974" y="1360627"/>
                  </a:cubicBezTo>
                  <a:cubicBezTo>
                    <a:pt x="1650907" y="1360627"/>
                    <a:pt x="1677619" y="1355750"/>
                    <a:pt x="1704442" y="1353312"/>
                  </a:cubicBezTo>
                  <a:cubicBezTo>
                    <a:pt x="1714195" y="1350873"/>
                    <a:pt x="1723872" y="1348103"/>
                    <a:pt x="1733702" y="1345996"/>
                  </a:cubicBezTo>
                  <a:cubicBezTo>
                    <a:pt x="1758017" y="1340786"/>
                    <a:pt x="1783263" y="1339229"/>
                    <a:pt x="1806854" y="1331366"/>
                  </a:cubicBezTo>
                  <a:lnTo>
                    <a:pt x="1850746" y="1316736"/>
                  </a:lnTo>
                  <a:lnTo>
                    <a:pt x="1872691" y="1309420"/>
                  </a:lnTo>
                  <a:lnTo>
                    <a:pt x="1894637" y="1302105"/>
                  </a:lnTo>
                  <a:cubicBezTo>
                    <a:pt x="1901952" y="1297228"/>
                    <a:pt x="1908719" y="1291407"/>
                    <a:pt x="1916582" y="1287475"/>
                  </a:cubicBezTo>
                  <a:cubicBezTo>
                    <a:pt x="1953378" y="1269077"/>
                    <a:pt x="1936288" y="1297030"/>
                    <a:pt x="1982419" y="1250899"/>
                  </a:cubicBezTo>
                  <a:lnTo>
                    <a:pt x="2018995" y="1214323"/>
                  </a:lnTo>
                  <a:cubicBezTo>
                    <a:pt x="2023872" y="1209446"/>
                    <a:pt x="2029800" y="1205431"/>
                    <a:pt x="2033626" y="1199692"/>
                  </a:cubicBezTo>
                  <a:cubicBezTo>
                    <a:pt x="2038503" y="1192377"/>
                    <a:pt x="2042535" y="1184422"/>
                    <a:pt x="2048256" y="1177747"/>
                  </a:cubicBezTo>
                  <a:cubicBezTo>
                    <a:pt x="2057233" y="1167274"/>
                    <a:pt x="2069866" y="1159963"/>
                    <a:pt x="2077517" y="1148486"/>
                  </a:cubicBezTo>
                  <a:lnTo>
                    <a:pt x="2106778" y="1104595"/>
                  </a:lnTo>
                  <a:cubicBezTo>
                    <a:pt x="2126127" y="1027198"/>
                    <a:pt x="2099858" y="1118334"/>
                    <a:pt x="2128723" y="1053388"/>
                  </a:cubicBezTo>
                  <a:cubicBezTo>
                    <a:pt x="2134986" y="1039295"/>
                    <a:pt x="2138477" y="1024127"/>
                    <a:pt x="2143354" y="1009497"/>
                  </a:cubicBezTo>
                  <a:cubicBezTo>
                    <a:pt x="2145792" y="1002182"/>
                    <a:pt x="2146392" y="993968"/>
                    <a:pt x="2150669" y="987552"/>
                  </a:cubicBezTo>
                  <a:lnTo>
                    <a:pt x="2179930" y="943660"/>
                  </a:lnTo>
                  <a:cubicBezTo>
                    <a:pt x="2199437" y="885140"/>
                    <a:pt x="2170177" y="953413"/>
                    <a:pt x="2209190" y="914400"/>
                  </a:cubicBezTo>
                  <a:cubicBezTo>
                    <a:pt x="2214643" y="908947"/>
                    <a:pt x="2212761" y="899195"/>
                    <a:pt x="2216506" y="892454"/>
                  </a:cubicBezTo>
                  <a:cubicBezTo>
                    <a:pt x="2225045" y="877083"/>
                    <a:pt x="2233333" y="860996"/>
                    <a:pt x="2245766" y="848563"/>
                  </a:cubicBezTo>
                  <a:lnTo>
                    <a:pt x="2282342" y="811987"/>
                  </a:lnTo>
                  <a:cubicBezTo>
                    <a:pt x="2287219" y="807110"/>
                    <a:pt x="2293147" y="803095"/>
                    <a:pt x="2296973" y="797356"/>
                  </a:cubicBezTo>
                  <a:cubicBezTo>
                    <a:pt x="2306571" y="782959"/>
                    <a:pt x="2312336" y="771204"/>
                    <a:pt x="2326234" y="760780"/>
                  </a:cubicBezTo>
                  <a:cubicBezTo>
                    <a:pt x="2418482" y="691595"/>
                    <a:pt x="2335052" y="752714"/>
                    <a:pt x="2392070" y="724204"/>
                  </a:cubicBezTo>
                  <a:cubicBezTo>
                    <a:pt x="2399934" y="720272"/>
                    <a:pt x="2406382" y="713936"/>
                    <a:pt x="2414016" y="709574"/>
                  </a:cubicBezTo>
                  <a:cubicBezTo>
                    <a:pt x="2423484" y="704164"/>
                    <a:pt x="2433523" y="699821"/>
                    <a:pt x="2443277" y="694944"/>
                  </a:cubicBezTo>
                  <a:lnTo>
                    <a:pt x="2523744" y="614476"/>
                  </a:lnTo>
                  <a:lnTo>
                    <a:pt x="2545690" y="592531"/>
                  </a:lnTo>
                  <a:cubicBezTo>
                    <a:pt x="2550567" y="587654"/>
                    <a:pt x="2556494" y="583639"/>
                    <a:pt x="2560320" y="577900"/>
                  </a:cubicBezTo>
                  <a:lnTo>
                    <a:pt x="2574950" y="555955"/>
                  </a:lnTo>
                  <a:cubicBezTo>
                    <a:pt x="2577389" y="546201"/>
                    <a:pt x="2582266" y="536748"/>
                    <a:pt x="2582266" y="526694"/>
                  </a:cubicBezTo>
                  <a:cubicBezTo>
                    <a:pt x="2582266" y="499980"/>
                    <a:pt x="2575339" y="465876"/>
                    <a:pt x="2567635" y="438912"/>
                  </a:cubicBezTo>
                  <a:cubicBezTo>
                    <a:pt x="2565517" y="431498"/>
                    <a:pt x="2563768" y="423863"/>
                    <a:pt x="2560320" y="416966"/>
                  </a:cubicBezTo>
                  <a:cubicBezTo>
                    <a:pt x="2556388" y="409102"/>
                    <a:pt x="2552307" y="400809"/>
                    <a:pt x="2545690" y="395020"/>
                  </a:cubicBezTo>
                  <a:cubicBezTo>
                    <a:pt x="2532457" y="383441"/>
                    <a:pt x="2501798" y="365760"/>
                    <a:pt x="2501798" y="365760"/>
                  </a:cubicBezTo>
                  <a:cubicBezTo>
                    <a:pt x="2496921" y="358445"/>
                    <a:pt x="2494371" y="348856"/>
                    <a:pt x="2487168" y="343814"/>
                  </a:cubicBezTo>
                  <a:cubicBezTo>
                    <a:pt x="2454297" y="320804"/>
                    <a:pt x="2421446" y="312153"/>
                    <a:pt x="2384755" y="299923"/>
                  </a:cubicBezTo>
                  <a:lnTo>
                    <a:pt x="2362810" y="292608"/>
                  </a:lnTo>
                  <a:cubicBezTo>
                    <a:pt x="2338901" y="284638"/>
                    <a:pt x="2314560" y="275189"/>
                    <a:pt x="2289658" y="270662"/>
                  </a:cubicBezTo>
                  <a:cubicBezTo>
                    <a:pt x="2218270" y="257683"/>
                    <a:pt x="2256381" y="268774"/>
                    <a:pt x="2179930" y="256032"/>
                  </a:cubicBezTo>
                  <a:cubicBezTo>
                    <a:pt x="2155401" y="251944"/>
                    <a:pt x="2130903" y="247432"/>
                    <a:pt x="2106778" y="241401"/>
                  </a:cubicBezTo>
                  <a:cubicBezTo>
                    <a:pt x="2097024" y="238963"/>
                    <a:pt x="2087376" y="236058"/>
                    <a:pt x="2077517" y="234086"/>
                  </a:cubicBezTo>
                  <a:cubicBezTo>
                    <a:pt x="2062973" y="231177"/>
                    <a:pt x="2048170" y="229680"/>
                    <a:pt x="2033626" y="226771"/>
                  </a:cubicBezTo>
                  <a:cubicBezTo>
                    <a:pt x="2023767" y="224799"/>
                    <a:pt x="2014257" y="221255"/>
                    <a:pt x="2004365" y="219456"/>
                  </a:cubicBezTo>
                  <a:cubicBezTo>
                    <a:pt x="1987401" y="216372"/>
                    <a:pt x="1970166" y="214975"/>
                    <a:pt x="1953158" y="212140"/>
                  </a:cubicBezTo>
                  <a:cubicBezTo>
                    <a:pt x="1940894" y="210096"/>
                    <a:pt x="1928774" y="207263"/>
                    <a:pt x="1916582" y="204825"/>
                  </a:cubicBezTo>
                  <a:cubicBezTo>
                    <a:pt x="1909267" y="199948"/>
                    <a:pt x="1901253" y="195984"/>
                    <a:pt x="1894637" y="190195"/>
                  </a:cubicBezTo>
                  <a:cubicBezTo>
                    <a:pt x="1881661" y="178841"/>
                    <a:pt x="1870253" y="165811"/>
                    <a:pt x="1858061" y="153619"/>
                  </a:cubicBezTo>
                  <a:cubicBezTo>
                    <a:pt x="1853184" y="148742"/>
                    <a:pt x="1849169" y="142814"/>
                    <a:pt x="1843430" y="138988"/>
                  </a:cubicBezTo>
                  <a:cubicBezTo>
                    <a:pt x="1828800" y="129235"/>
                    <a:pt x="1811972" y="122161"/>
                    <a:pt x="1799539" y="109728"/>
                  </a:cubicBezTo>
                  <a:cubicBezTo>
                    <a:pt x="1779563" y="89752"/>
                    <a:pt x="1754070" y="60433"/>
                    <a:pt x="1726387" y="51206"/>
                  </a:cubicBezTo>
                  <a:lnTo>
                    <a:pt x="1638605" y="21945"/>
                  </a:lnTo>
                  <a:lnTo>
                    <a:pt x="1616659" y="14630"/>
                  </a:lnTo>
                  <a:cubicBezTo>
                    <a:pt x="1609344" y="12192"/>
                    <a:pt x="1602275" y="8827"/>
                    <a:pt x="1594714" y="7315"/>
                  </a:cubicBezTo>
                  <a:lnTo>
                    <a:pt x="1558138" y="0"/>
                  </a:lnTo>
                  <a:cubicBezTo>
                    <a:pt x="1531315" y="2438"/>
                    <a:pt x="1504367" y="3755"/>
                    <a:pt x="1477670" y="7315"/>
                  </a:cubicBezTo>
                  <a:cubicBezTo>
                    <a:pt x="1467705" y="8644"/>
                    <a:pt x="1458327" y="12977"/>
                    <a:pt x="1448410" y="14630"/>
                  </a:cubicBezTo>
                  <a:cubicBezTo>
                    <a:pt x="1429018" y="17862"/>
                    <a:pt x="1409395" y="19507"/>
                    <a:pt x="1389888" y="21945"/>
                  </a:cubicBezTo>
                  <a:cubicBezTo>
                    <a:pt x="1382573" y="26822"/>
                    <a:pt x="1375806" y="32644"/>
                    <a:pt x="1367942" y="36576"/>
                  </a:cubicBezTo>
                  <a:cubicBezTo>
                    <a:pt x="1350186" y="45454"/>
                    <a:pt x="1327783" y="46198"/>
                    <a:pt x="1309421" y="51206"/>
                  </a:cubicBezTo>
                  <a:cubicBezTo>
                    <a:pt x="1294543" y="55264"/>
                    <a:pt x="1280160" y="60959"/>
                    <a:pt x="1265530" y="65836"/>
                  </a:cubicBezTo>
                  <a:cubicBezTo>
                    <a:pt x="1258215" y="68275"/>
                    <a:pt x="1250000" y="68875"/>
                    <a:pt x="1243584" y="73152"/>
                  </a:cubicBezTo>
                  <a:cubicBezTo>
                    <a:pt x="1236269" y="78029"/>
                    <a:pt x="1228392" y="82154"/>
                    <a:pt x="1221638" y="87782"/>
                  </a:cubicBezTo>
                  <a:cubicBezTo>
                    <a:pt x="1213691" y="94405"/>
                    <a:pt x="1208736" y="104704"/>
                    <a:pt x="1199693" y="109728"/>
                  </a:cubicBezTo>
                  <a:cubicBezTo>
                    <a:pt x="1186212" y="117218"/>
                    <a:pt x="1155802" y="124358"/>
                    <a:pt x="1155802" y="124358"/>
                  </a:cubicBezTo>
                  <a:cubicBezTo>
                    <a:pt x="1146048" y="134112"/>
                    <a:pt x="1130903" y="140533"/>
                    <a:pt x="1126541" y="153619"/>
                  </a:cubicBezTo>
                  <a:cubicBezTo>
                    <a:pt x="1124103" y="160934"/>
                    <a:pt x="1123193" y="168952"/>
                    <a:pt x="1119226" y="175564"/>
                  </a:cubicBezTo>
                  <a:cubicBezTo>
                    <a:pt x="1111073" y="189151"/>
                    <a:pt x="1094152" y="195623"/>
                    <a:pt x="1082650" y="204825"/>
                  </a:cubicBezTo>
                  <a:cubicBezTo>
                    <a:pt x="1051840" y="229473"/>
                    <a:pt x="1083930" y="211500"/>
                    <a:pt x="1068019" y="18288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  <a:alpha val="48000"/>
                  </a:schemeClr>
                </a:gs>
                <a:gs pos="48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10800000" scaled="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468E4B3-49C3-4A75-B03E-78E512C504AC}"/>
                </a:ext>
              </a:extLst>
            </p:cNvPr>
            <p:cNvSpPr/>
            <p:nvPr/>
          </p:nvSpPr>
          <p:spPr>
            <a:xfrm>
              <a:off x="8734349" y="892454"/>
              <a:ext cx="1265529" cy="1770279"/>
            </a:xfrm>
            <a:custGeom>
              <a:avLst/>
              <a:gdLst>
                <a:gd name="connsiteX0" fmla="*/ 475488 w 1265529"/>
                <a:gd name="connsiteY0" fmla="*/ 102413 h 1770279"/>
                <a:gd name="connsiteX1" fmla="*/ 475488 w 1265529"/>
                <a:gd name="connsiteY1" fmla="*/ 102413 h 1770279"/>
                <a:gd name="connsiteX2" fmla="*/ 431597 w 1265529"/>
                <a:gd name="connsiteY2" fmla="*/ 14631 h 1770279"/>
                <a:gd name="connsiteX3" fmla="*/ 380390 w 1265529"/>
                <a:gd name="connsiteY3" fmla="*/ 0 h 1770279"/>
                <a:gd name="connsiteX4" fmla="*/ 153619 w 1265529"/>
                <a:gd name="connsiteY4" fmla="*/ 7316 h 1770279"/>
                <a:gd name="connsiteX5" fmla="*/ 73152 w 1265529"/>
                <a:gd name="connsiteY5" fmla="*/ 29261 h 1770279"/>
                <a:gd name="connsiteX6" fmla="*/ 58521 w 1265529"/>
                <a:gd name="connsiteY6" fmla="*/ 43892 h 1770279"/>
                <a:gd name="connsiteX7" fmla="*/ 21945 w 1265529"/>
                <a:gd name="connsiteY7" fmla="*/ 73152 h 1770279"/>
                <a:gd name="connsiteX8" fmla="*/ 14630 w 1265529"/>
                <a:gd name="connsiteY8" fmla="*/ 285293 h 1770279"/>
                <a:gd name="connsiteX9" fmla="*/ 21945 w 1265529"/>
                <a:gd name="connsiteY9" fmla="*/ 307239 h 1770279"/>
                <a:gd name="connsiteX10" fmla="*/ 36576 w 1265529"/>
                <a:gd name="connsiteY10" fmla="*/ 365760 h 1770279"/>
                <a:gd name="connsiteX11" fmla="*/ 43891 w 1265529"/>
                <a:gd name="connsiteY11" fmla="*/ 387706 h 1770279"/>
                <a:gd name="connsiteX12" fmla="*/ 58521 w 1265529"/>
                <a:gd name="connsiteY12" fmla="*/ 460858 h 1770279"/>
                <a:gd name="connsiteX13" fmla="*/ 73152 w 1265529"/>
                <a:gd name="connsiteY13" fmla="*/ 504749 h 1770279"/>
                <a:gd name="connsiteX14" fmla="*/ 87782 w 1265529"/>
                <a:gd name="connsiteY14" fmla="*/ 519380 h 1770279"/>
                <a:gd name="connsiteX15" fmla="*/ 95097 w 1265529"/>
                <a:gd name="connsiteY15" fmla="*/ 585216 h 1770279"/>
                <a:gd name="connsiteX16" fmla="*/ 117043 w 1265529"/>
                <a:gd name="connsiteY16" fmla="*/ 629108 h 1770279"/>
                <a:gd name="connsiteX17" fmla="*/ 124358 w 1265529"/>
                <a:gd name="connsiteY17" fmla="*/ 651053 h 1770279"/>
                <a:gd name="connsiteX18" fmla="*/ 138989 w 1265529"/>
                <a:gd name="connsiteY18" fmla="*/ 665684 h 1770279"/>
                <a:gd name="connsiteX19" fmla="*/ 153619 w 1265529"/>
                <a:gd name="connsiteY19" fmla="*/ 687629 h 1770279"/>
                <a:gd name="connsiteX20" fmla="*/ 190195 w 1265529"/>
                <a:gd name="connsiteY20" fmla="*/ 797357 h 1770279"/>
                <a:gd name="connsiteX21" fmla="*/ 204825 w 1265529"/>
                <a:gd name="connsiteY21" fmla="*/ 841248 h 1770279"/>
                <a:gd name="connsiteX22" fmla="*/ 212141 w 1265529"/>
                <a:gd name="connsiteY22" fmla="*/ 863194 h 1770279"/>
                <a:gd name="connsiteX23" fmla="*/ 204825 w 1265529"/>
                <a:gd name="connsiteY23" fmla="*/ 980237 h 1770279"/>
                <a:gd name="connsiteX24" fmla="*/ 190195 w 1265529"/>
                <a:gd name="connsiteY24" fmla="*/ 1024128 h 1770279"/>
                <a:gd name="connsiteX25" fmla="*/ 182880 w 1265529"/>
                <a:gd name="connsiteY25" fmla="*/ 1046074 h 1770279"/>
                <a:gd name="connsiteX26" fmla="*/ 160934 w 1265529"/>
                <a:gd name="connsiteY26" fmla="*/ 1155802 h 1770279"/>
                <a:gd name="connsiteX27" fmla="*/ 153619 w 1265529"/>
                <a:gd name="connsiteY27" fmla="*/ 1177748 h 1770279"/>
                <a:gd name="connsiteX28" fmla="*/ 138989 w 1265529"/>
                <a:gd name="connsiteY28" fmla="*/ 1199693 h 1770279"/>
                <a:gd name="connsiteX29" fmla="*/ 131673 w 1265529"/>
                <a:gd name="connsiteY29" fmla="*/ 1221639 h 1770279"/>
                <a:gd name="connsiteX30" fmla="*/ 102413 w 1265529"/>
                <a:gd name="connsiteY30" fmla="*/ 1258215 h 1770279"/>
                <a:gd name="connsiteX31" fmla="*/ 95097 w 1265529"/>
                <a:gd name="connsiteY31" fmla="*/ 1280160 h 1770279"/>
                <a:gd name="connsiteX32" fmla="*/ 43891 w 1265529"/>
                <a:gd name="connsiteY32" fmla="*/ 1338682 h 1770279"/>
                <a:gd name="connsiteX33" fmla="*/ 21945 w 1265529"/>
                <a:gd name="connsiteY33" fmla="*/ 1404519 h 1770279"/>
                <a:gd name="connsiteX34" fmla="*/ 14630 w 1265529"/>
                <a:gd name="connsiteY34" fmla="*/ 1426464 h 1770279"/>
                <a:gd name="connsiteX35" fmla="*/ 0 w 1265529"/>
                <a:gd name="connsiteY35" fmla="*/ 1631290 h 1770279"/>
                <a:gd name="connsiteX36" fmla="*/ 7315 w 1265529"/>
                <a:gd name="connsiteY36" fmla="*/ 1653236 h 1770279"/>
                <a:gd name="connsiteX37" fmla="*/ 14630 w 1265529"/>
                <a:gd name="connsiteY37" fmla="*/ 1733703 h 1770279"/>
                <a:gd name="connsiteX38" fmla="*/ 36576 w 1265529"/>
                <a:gd name="connsiteY38" fmla="*/ 1741018 h 1770279"/>
                <a:gd name="connsiteX39" fmla="*/ 95097 w 1265529"/>
                <a:gd name="connsiteY39" fmla="*/ 1755648 h 1770279"/>
                <a:gd name="connsiteX40" fmla="*/ 138989 w 1265529"/>
                <a:gd name="connsiteY40" fmla="*/ 1770279 h 1770279"/>
                <a:gd name="connsiteX41" fmla="*/ 285293 w 1265529"/>
                <a:gd name="connsiteY41" fmla="*/ 1748333 h 1770279"/>
                <a:gd name="connsiteX42" fmla="*/ 307238 w 1265529"/>
                <a:gd name="connsiteY42" fmla="*/ 1741018 h 1770279"/>
                <a:gd name="connsiteX43" fmla="*/ 351129 w 1265529"/>
                <a:gd name="connsiteY43" fmla="*/ 1719072 h 1770279"/>
                <a:gd name="connsiteX44" fmla="*/ 395021 w 1265529"/>
                <a:gd name="connsiteY44" fmla="*/ 1689812 h 1770279"/>
                <a:gd name="connsiteX45" fmla="*/ 438912 w 1265529"/>
                <a:gd name="connsiteY45" fmla="*/ 1667866 h 1770279"/>
                <a:gd name="connsiteX46" fmla="*/ 504749 w 1265529"/>
                <a:gd name="connsiteY46" fmla="*/ 1660551 h 1770279"/>
                <a:gd name="connsiteX47" fmla="*/ 526694 w 1265529"/>
                <a:gd name="connsiteY47" fmla="*/ 1667866 h 1770279"/>
                <a:gd name="connsiteX48" fmla="*/ 636422 w 1265529"/>
                <a:gd name="connsiteY48" fmla="*/ 1682496 h 1770279"/>
                <a:gd name="connsiteX49" fmla="*/ 687629 w 1265529"/>
                <a:gd name="connsiteY49" fmla="*/ 1704442 h 1770279"/>
                <a:gd name="connsiteX50" fmla="*/ 782726 w 1265529"/>
                <a:gd name="connsiteY50" fmla="*/ 1719072 h 1770279"/>
                <a:gd name="connsiteX51" fmla="*/ 892454 w 1265529"/>
                <a:gd name="connsiteY51" fmla="*/ 1726388 h 1770279"/>
                <a:gd name="connsiteX52" fmla="*/ 972921 w 1265529"/>
                <a:gd name="connsiteY52" fmla="*/ 1733703 h 1770279"/>
                <a:gd name="connsiteX53" fmla="*/ 1104595 w 1265529"/>
                <a:gd name="connsiteY53" fmla="*/ 1719072 h 1770279"/>
                <a:gd name="connsiteX54" fmla="*/ 1155801 w 1265529"/>
                <a:gd name="connsiteY54" fmla="*/ 1704442 h 1770279"/>
                <a:gd name="connsiteX55" fmla="*/ 1192377 w 1265529"/>
                <a:gd name="connsiteY55" fmla="*/ 1675181 h 1770279"/>
                <a:gd name="connsiteX56" fmla="*/ 1199693 w 1265529"/>
                <a:gd name="connsiteY56" fmla="*/ 1653236 h 1770279"/>
                <a:gd name="connsiteX57" fmla="*/ 1214323 w 1265529"/>
                <a:gd name="connsiteY57" fmla="*/ 1638605 h 1770279"/>
                <a:gd name="connsiteX58" fmla="*/ 1228953 w 1265529"/>
                <a:gd name="connsiteY58" fmla="*/ 1616660 h 1770279"/>
                <a:gd name="connsiteX59" fmla="*/ 1236269 w 1265529"/>
                <a:gd name="connsiteY59" fmla="*/ 1594714 h 1770279"/>
                <a:gd name="connsiteX60" fmla="*/ 1250899 w 1265529"/>
                <a:gd name="connsiteY60" fmla="*/ 1572768 h 1770279"/>
                <a:gd name="connsiteX61" fmla="*/ 1265529 w 1265529"/>
                <a:gd name="connsiteY61" fmla="*/ 1528877 h 1770279"/>
                <a:gd name="connsiteX62" fmla="*/ 1250899 w 1265529"/>
                <a:gd name="connsiteY62" fmla="*/ 1419149 h 1770279"/>
                <a:gd name="connsiteX63" fmla="*/ 1243584 w 1265529"/>
                <a:gd name="connsiteY63" fmla="*/ 1397204 h 1770279"/>
                <a:gd name="connsiteX64" fmla="*/ 1228953 w 1265529"/>
                <a:gd name="connsiteY64" fmla="*/ 1382573 h 1770279"/>
                <a:gd name="connsiteX65" fmla="*/ 1199693 w 1265529"/>
                <a:gd name="connsiteY65" fmla="*/ 1316736 h 1770279"/>
                <a:gd name="connsiteX66" fmla="*/ 1185062 w 1265529"/>
                <a:gd name="connsiteY66" fmla="*/ 1302106 h 1770279"/>
                <a:gd name="connsiteX67" fmla="*/ 1163117 w 1265529"/>
                <a:gd name="connsiteY67" fmla="*/ 1287476 h 1770279"/>
                <a:gd name="connsiteX68" fmla="*/ 1119225 w 1265529"/>
                <a:gd name="connsiteY68" fmla="*/ 1258215 h 1770279"/>
                <a:gd name="connsiteX69" fmla="*/ 1082649 w 1265529"/>
                <a:gd name="connsiteY69" fmla="*/ 1236269 h 1770279"/>
                <a:gd name="connsiteX70" fmla="*/ 1031443 w 1265529"/>
                <a:gd name="connsiteY70" fmla="*/ 1170432 h 1770279"/>
                <a:gd name="connsiteX71" fmla="*/ 994867 w 1265529"/>
                <a:gd name="connsiteY71" fmla="*/ 1133856 h 1770279"/>
                <a:gd name="connsiteX72" fmla="*/ 972921 w 1265529"/>
                <a:gd name="connsiteY72" fmla="*/ 1111911 h 1770279"/>
                <a:gd name="connsiteX73" fmla="*/ 958291 w 1265529"/>
                <a:gd name="connsiteY73" fmla="*/ 1082650 h 1770279"/>
                <a:gd name="connsiteX74" fmla="*/ 914400 w 1265529"/>
                <a:gd name="connsiteY74" fmla="*/ 1046074 h 1770279"/>
                <a:gd name="connsiteX75" fmla="*/ 885139 w 1265529"/>
                <a:gd name="connsiteY75" fmla="*/ 1016813 h 1770279"/>
                <a:gd name="connsiteX76" fmla="*/ 855878 w 1265529"/>
                <a:gd name="connsiteY76" fmla="*/ 980237 h 1770279"/>
                <a:gd name="connsiteX77" fmla="*/ 826617 w 1265529"/>
                <a:gd name="connsiteY77" fmla="*/ 929031 h 1770279"/>
                <a:gd name="connsiteX78" fmla="*/ 811987 w 1265529"/>
                <a:gd name="connsiteY78" fmla="*/ 899770 h 1770279"/>
                <a:gd name="connsiteX79" fmla="*/ 797357 w 1265529"/>
                <a:gd name="connsiteY79" fmla="*/ 877824 h 1770279"/>
                <a:gd name="connsiteX80" fmla="*/ 782726 w 1265529"/>
                <a:gd name="connsiteY80" fmla="*/ 833933 h 1770279"/>
                <a:gd name="connsiteX81" fmla="*/ 775411 w 1265529"/>
                <a:gd name="connsiteY81" fmla="*/ 811988 h 1770279"/>
                <a:gd name="connsiteX82" fmla="*/ 768096 w 1265529"/>
                <a:gd name="connsiteY82" fmla="*/ 775412 h 1770279"/>
                <a:gd name="connsiteX83" fmla="*/ 760781 w 1265529"/>
                <a:gd name="connsiteY83" fmla="*/ 724205 h 1770279"/>
                <a:gd name="connsiteX84" fmla="*/ 746150 w 1265529"/>
                <a:gd name="connsiteY84" fmla="*/ 680314 h 1770279"/>
                <a:gd name="connsiteX85" fmla="*/ 738835 w 1265529"/>
                <a:gd name="connsiteY85" fmla="*/ 643738 h 1770279"/>
                <a:gd name="connsiteX86" fmla="*/ 731520 w 1265529"/>
                <a:gd name="connsiteY86" fmla="*/ 599847 h 1770279"/>
                <a:gd name="connsiteX87" fmla="*/ 724205 w 1265529"/>
                <a:gd name="connsiteY87" fmla="*/ 534010 h 1770279"/>
                <a:gd name="connsiteX88" fmla="*/ 716889 w 1265529"/>
                <a:gd name="connsiteY88" fmla="*/ 512064 h 1770279"/>
                <a:gd name="connsiteX89" fmla="*/ 702259 w 1265529"/>
                <a:gd name="connsiteY89" fmla="*/ 460858 h 1770279"/>
                <a:gd name="connsiteX90" fmla="*/ 694944 w 1265529"/>
                <a:gd name="connsiteY90" fmla="*/ 365760 h 1770279"/>
                <a:gd name="connsiteX91" fmla="*/ 672998 w 1265529"/>
                <a:gd name="connsiteY91" fmla="*/ 329184 h 1770279"/>
                <a:gd name="connsiteX92" fmla="*/ 621792 w 1265529"/>
                <a:gd name="connsiteY92" fmla="*/ 270663 h 1770279"/>
                <a:gd name="connsiteX93" fmla="*/ 599846 w 1265529"/>
                <a:gd name="connsiteY93" fmla="*/ 263348 h 1770279"/>
                <a:gd name="connsiteX94" fmla="*/ 585216 w 1265529"/>
                <a:gd name="connsiteY94" fmla="*/ 248717 h 1770279"/>
                <a:gd name="connsiteX95" fmla="*/ 534009 w 1265529"/>
                <a:gd name="connsiteY95" fmla="*/ 204826 h 1770279"/>
                <a:gd name="connsiteX96" fmla="*/ 504749 w 1265529"/>
                <a:gd name="connsiteY96" fmla="*/ 160935 h 1770279"/>
                <a:gd name="connsiteX97" fmla="*/ 468173 w 1265529"/>
                <a:gd name="connsiteY97" fmla="*/ 131674 h 1770279"/>
                <a:gd name="connsiteX98" fmla="*/ 475488 w 1265529"/>
                <a:gd name="connsiteY98" fmla="*/ 102413 h 17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65529" h="1770279">
                  <a:moveTo>
                    <a:pt x="475488" y="102413"/>
                  </a:moveTo>
                  <a:lnTo>
                    <a:pt x="475488" y="102413"/>
                  </a:lnTo>
                  <a:cubicBezTo>
                    <a:pt x="460858" y="73152"/>
                    <a:pt x="453858" y="38604"/>
                    <a:pt x="431597" y="14631"/>
                  </a:cubicBezTo>
                  <a:cubicBezTo>
                    <a:pt x="419518" y="1622"/>
                    <a:pt x="398136" y="467"/>
                    <a:pt x="380390" y="0"/>
                  </a:cubicBezTo>
                  <a:lnTo>
                    <a:pt x="153619" y="7316"/>
                  </a:lnTo>
                  <a:cubicBezTo>
                    <a:pt x="87617" y="23816"/>
                    <a:pt x="114173" y="15587"/>
                    <a:pt x="73152" y="29261"/>
                  </a:cubicBezTo>
                  <a:cubicBezTo>
                    <a:pt x="68275" y="34138"/>
                    <a:pt x="63907" y="39583"/>
                    <a:pt x="58521" y="43892"/>
                  </a:cubicBezTo>
                  <a:cubicBezTo>
                    <a:pt x="12374" y="80810"/>
                    <a:pt x="57277" y="37822"/>
                    <a:pt x="21945" y="73152"/>
                  </a:cubicBezTo>
                  <a:cubicBezTo>
                    <a:pt x="-9065" y="166186"/>
                    <a:pt x="1655" y="116609"/>
                    <a:pt x="14630" y="285293"/>
                  </a:cubicBezTo>
                  <a:cubicBezTo>
                    <a:pt x="15221" y="292981"/>
                    <a:pt x="19916" y="299800"/>
                    <a:pt x="21945" y="307239"/>
                  </a:cubicBezTo>
                  <a:cubicBezTo>
                    <a:pt x="27236" y="326638"/>
                    <a:pt x="30218" y="346684"/>
                    <a:pt x="36576" y="365760"/>
                  </a:cubicBezTo>
                  <a:cubicBezTo>
                    <a:pt x="39014" y="373075"/>
                    <a:pt x="42218" y="380179"/>
                    <a:pt x="43891" y="387706"/>
                  </a:cubicBezTo>
                  <a:cubicBezTo>
                    <a:pt x="55187" y="438538"/>
                    <a:pt x="46031" y="419225"/>
                    <a:pt x="58521" y="460858"/>
                  </a:cubicBezTo>
                  <a:cubicBezTo>
                    <a:pt x="62952" y="475629"/>
                    <a:pt x="62248" y="493844"/>
                    <a:pt x="73152" y="504749"/>
                  </a:cubicBezTo>
                  <a:lnTo>
                    <a:pt x="87782" y="519380"/>
                  </a:lnTo>
                  <a:cubicBezTo>
                    <a:pt x="90220" y="541325"/>
                    <a:pt x="91467" y="563436"/>
                    <a:pt x="95097" y="585216"/>
                  </a:cubicBezTo>
                  <a:cubicBezTo>
                    <a:pt x="99693" y="612794"/>
                    <a:pt x="104407" y="603835"/>
                    <a:pt x="117043" y="629108"/>
                  </a:cubicBezTo>
                  <a:cubicBezTo>
                    <a:pt x="120491" y="636005"/>
                    <a:pt x="120391" y="644441"/>
                    <a:pt x="124358" y="651053"/>
                  </a:cubicBezTo>
                  <a:cubicBezTo>
                    <a:pt x="127907" y="656967"/>
                    <a:pt x="134680" y="660298"/>
                    <a:pt x="138989" y="665684"/>
                  </a:cubicBezTo>
                  <a:cubicBezTo>
                    <a:pt x="144481" y="672549"/>
                    <a:pt x="148742" y="680314"/>
                    <a:pt x="153619" y="687629"/>
                  </a:cubicBezTo>
                  <a:lnTo>
                    <a:pt x="190195" y="797357"/>
                  </a:lnTo>
                  <a:lnTo>
                    <a:pt x="204825" y="841248"/>
                  </a:lnTo>
                  <a:lnTo>
                    <a:pt x="212141" y="863194"/>
                  </a:lnTo>
                  <a:cubicBezTo>
                    <a:pt x="209702" y="902208"/>
                    <a:pt x="210107" y="941505"/>
                    <a:pt x="204825" y="980237"/>
                  </a:cubicBezTo>
                  <a:cubicBezTo>
                    <a:pt x="202741" y="995517"/>
                    <a:pt x="195072" y="1009498"/>
                    <a:pt x="190195" y="1024128"/>
                  </a:cubicBezTo>
                  <a:lnTo>
                    <a:pt x="182880" y="1046074"/>
                  </a:lnTo>
                  <a:cubicBezTo>
                    <a:pt x="173862" y="1127243"/>
                    <a:pt x="182548" y="1090961"/>
                    <a:pt x="160934" y="1155802"/>
                  </a:cubicBezTo>
                  <a:cubicBezTo>
                    <a:pt x="158496" y="1163117"/>
                    <a:pt x="157896" y="1171332"/>
                    <a:pt x="153619" y="1177748"/>
                  </a:cubicBezTo>
                  <a:cubicBezTo>
                    <a:pt x="148742" y="1185063"/>
                    <a:pt x="142921" y="1191830"/>
                    <a:pt x="138989" y="1199693"/>
                  </a:cubicBezTo>
                  <a:cubicBezTo>
                    <a:pt x="135540" y="1206590"/>
                    <a:pt x="135122" y="1214742"/>
                    <a:pt x="131673" y="1221639"/>
                  </a:cubicBezTo>
                  <a:cubicBezTo>
                    <a:pt x="122445" y="1240094"/>
                    <a:pt x="116020" y="1244607"/>
                    <a:pt x="102413" y="1258215"/>
                  </a:cubicBezTo>
                  <a:cubicBezTo>
                    <a:pt x="99974" y="1265530"/>
                    <a:pt x="99914" y="1274139"/>
                    <a:pt x="95097" y="1280160"/>
                  </a:cubicBezTo>
                  <a:cubicBezTo>
                    <a:pt x="60962" y="1322828"/>
                    <a:pt x="73148" y="1250910"/>
                    <a:pt x="43891" y="1338682"/>
                  </a:cubicBezTo>
                  <a:lnTo>
                    <a:pt x="21945" y="1404519"/>
                  </a:lnTo>
                  <a:lnTo>
                    <a:pt x="14630" y="1426464"/>
                  </a:lnTo>
                  <a:cubicBezTo>
                    <a:pt x="2802" y="1509266"/>
                    <a:pt x="0" y="1517396"/>
                    <a:pt x="0" y="1631290"/>
                  </a:cubicBezTo>
                  <a:cubicBezTo>
                    <a:pt x="0" y="1639001"/>
                    <a:pt x="4877" y="1645921"/>
                    <a:pt x="7315" y="1653236"/>
                  </a:cubicBezTo>
                  <a:cubicBezTo>
                    <a:pt x="9753" y="1680058"/>
                    <a:pt x="6113" y="1708152"/>
                    <a:pt x="14630" y="1733703"/>
                  </a:cubicBezTo>
                  <a:cubicBezTo>
                    <a:pt x="17068" y="1741018"/>
                    <a:pt x="29137" y="1738989"/>
                    <a:pt x="36576" y="1741018"/>
                  </a:cubicBezTo>
                  <a:cubicBezTo>
                    <a:pt x="55975" y="1746308"/>
                    <a:pt x="76022" y="1749289"/>
                    <a:pt x="95097" y="1755648"/>
                  </a:cubicBezTo>
                  <a:lnTo>
                    <a:pt x="138989" y="1770279"/>
                  </a:lnTo>
                  <a:cubicBezTo>
                    <a:pt x="256786" y="1761865"/>
                    <a:pt x="208932" y="1773787"/>
                    <a:pt x="285293" y="1748333"/>
                  </a:cubicBezTo>
                  <a:cubicBezTo>
                    <a:pt x="292608" y="1745895"/>
                    <a:pt x="300822" y="1745295"/>
                    <a:pt x="307238" y="1741018"/>
                  </a:cubicBezTo>
                  <a:cubicBezTo>
                    <a:pt x="404666" y="1676069"/>
                    <a:pt x="260270" y="1769549"/>
                    <a:pt x="351129" y="1719072"/>
                  </a:cubicBezTo>
                  <a:cubicBezTo>
                    <a:pt x="366500" y="1710533"/>
                    <a:pt x="380391" y="1699566"/>
                    <a:pt x="395021" y="1689812"/>
                  </a:cubicBezTo>
                  <a:cubicBezTo>
                    <a:pt x="411875" y="1678576"/>
                    <a:pt x="418718" y="1671232"/>
                    <a:pt x="438912" y="1667866"/>
                  </a:cubicBezTo>
                  <a:cubicBezTo>
                    <a:pt x="460692" y="1664236"/>
                    <a:pt x="482803" y="1662989"/>
                    <a:pt x="504749" y="1660551"/>
                  </a:cubicBezTo>
                  <a:cubicBezTo>
                    <a:pt x="512064" y="1662989"/>
                    <a:pt x="519214" y="1665996"/>
                    <a:pt x="526694" y="1667866"/>
                  </a:cubicBezTo>
                  <a:cubicBezTo>
                    <a:pt x="567097" y="1677967"/>
                    <a:pt x="590716" y="1677926"/>
                    <a:pt x="636422" y="1682496"/>
                  </a:cubicBezTo>
                  <a:cubicBezTo>
                    <a:pt x="755112" y="1712172"/>
                    <a:pt x="586573" y="1666547"/>
                    <a:pt x="687629" y="1704442"/>
                  </a:cubicBezTo>
                  <a:cubicBezTo>
                    <a:pt x="703630" y="1710442"/>
                    <a:pt x="774879" y="1718390"/>
                    <a:pt x="782726" y="1719072"/>
                  </a:cubicBezTo>
                  <a:cubicBezTo>
                    <a:pt x="819245" y="1722248"/>
                    <a:pt x="855905" y="1723576"/>
                    <a:pt x="892454" y="1726388"/>
                  </a:cubicBezTo>
                  <a:cubicBezTo>
                    <a:pt x="919308" y="1728454"/>
                    <a:pt x="946099" y="1731265"/>
                    <a:pt x="972921" y="1733703"/>
                  </a:cubicBezTo>
                  <a:cubicBezTo>
                    <a:pt x="1053938" y="1727471"/>
                    <a:pt x="1047199" y="1731827"/>
                    <a:pt x="1104595" y="1719072"/>
                  </a:cubicBezTo>
                  <a:cubicBezTo>
                    <a:pt x="1113034" y="1717197"/>
                    <a:pt x="1146024" y="1709330"/>
                    <a:pt x="1155801" y="1704442"/>
                  </a:cubicBezTo>
                  <a:cubicBezTo>
                    <a:pt x="1174260" y="1695213"/>
                    <a:pt x="1178768" y="1688791"/>
                    <a:pt x="1192377" y="1675181"/>
                  </a:cubicBezTo>
                  <a:cubicBezTo>
                    <a:pt x="1194816" y="1667866"/>
                    <a:pt x="1195726" y="1659848"/>
                    <a:pt x="1199693" y="1653236"/>
                  </a:cubicBezTo>
                  <a:cubicBezTo>
                    <a:pt x="1203241" y="1647322"/>
                    <a:pt x="1210015" y="1643991"/>
                    <a:pt x="1214323" y="1638605"/>
                  </a:cubicBezTo>
                  <a:cubicBezTo>
                    <a:pt x="1219815" y="1631740"/>
                    <a:pt x="1225021" y="1624523"/>
                    <a:pt x="1228953" y="1616660"/>
                  </a:cubicBezTo>
                  <a:cubicBezTo>
                    <a:pt x="1232402" y="1609763"/>
                    <a:pt x="1232820" y="1601611"/>
                    <a:pt x="1236269" y="1594714"/>
                  </a:cubicBezTo>
                  <a:cubicBezTo>
                    <a:pt x="1240201" y="1586850"/>
                    <a:pt x="1247328" y="1580802"/>
                    <a:pt x="1250899" y="1572768"/>
                  </a:cubicBezTo>
                  <a:cubicBezTo>
                    <a:pt x="1257162" y="1558675"/>
                    <a:pt x="1265529" y="1528877"/>
                    <a:pt x="1265529" y="1528877"/>
                  </a:cubicBezTo>
                  <a:cubicBezTo>
                    <a:pt x="1260959" y="1483171"/>
                    <a:pt x="1261000" y="1459552"/>
                    <a:pt x="1250899" y="1419149"/>
                  </a:cubicBezTo>
                  <a:cubicBezTo>
                    <a:pt x="1249029" y="1411669"/>
                    <a:pt x="1247551" y="1403816"/>
                    <a:pt x="1243584" y="1397204"/>
                  </a:cubicBezTo>
                  <a:cubicBezTo>
                    <a:pt x="1240035" y="1391290"/>
                    <a:pt x="1233830" y="1387450"/>
                    <a:pt x="1228953" y="1382573"/>
                  </a:cubicBezTo>
                  <a:cubicBezTo>
                    <a:pt x="1217354" y="1347775"/>
                    <a:pt x="1219564" y="1341575"/>
                    <a:pt x="1199693" y="1316736"/>
                  </a:cubicBezTo>
                  <a:cubicBezTo>
                    <a:pt x="1195385" y="1311350"/>
                    <a:pt x="1190448" y="1306414"/>
                    <a:pt x="1185062" y="1302106"/>
                  </a:cubicBezTo>
                  <a:cubicBezTo>
                    <a:pt x="1178197" y="1296614"/>
                    <a:pt x="1169871" y="1293104"/>
                    <a:pt x="1163117" y="1287476"/>
                  </a:cubicBezTo>
                  <a:cubicBezTo>
                    <a:pt x="1126586" y="1257034"/>
                    <a:pt x="1157792" y="1271070"/>
                    <a:pt x="1119225" y="1258215"/>
                  </a:cubicBezTo>
                  <a:cubicBezTo>
                    <a:pt x="1073668" y="1212655"/>
                    <a:pt x="1139620" y="1274249"/>
                    <a:pt x="1082649" y="1236269"/>
                  </a:cubicBezTo>
                  <a:cubicBezTo>
                    <a:pt x="1051763" y="1215679"/>
                    <a:pt x="1060506" y="1199495"/>
                    <a:pt x="1031443" y="1170432"/>
                  </a:cubicBezTo>
                  <a:lnTo>
                    <a:pt x="994867" y="1133856"/>
                  </a:lnTo>
                  <a:lnTo>
                    <a:pt x="972921" y="1111911"/>
                  </a:lnTo>
                  <a:cubicBezTo>
                    <a:pt x="968044" y="1102157"/>
                    <a:pt x="964629" y="1091524"/>
                    <a:pt x="958291" y="1082650"/>
                  </a:cubicBezTo>
                  <a:cubicBezTo>
                    <a:pt x="938265" y="1054613"/>
                    <a:pt x="938038" y="1066336"/>
                    <a:pt x="914400" y="1046074"/>
                  </a:cubicBezTo>
                  <a:cubicBezTo>
                    <a:pt x="903927" y="1037097"/>
                    <a:pt x="892790" y="1028290"/>
                    <a:pt x="885139" y="1016813"/>
                  </a:cubicBezTo>
                  <a:cubicBezTo>
                    <a:pt x="866683" y="989129"/>
                    <a:pt x="876726" y="1001085"/>
                    <a:pt x="855878" y="980237"/>
                  </a:cubicBezTo>
                  <a:cubicBezTo>
                    <a:pt x="811667" y="891813"/>
                    <a:pt x="867976" y="1001408"/>
                    <a:pt x="826617" y="929031"/>
                  </a:cubicBezTo>
                  <a:cubicBezTo>
                    <a:pt x="821207" y="919563"/>
                    <a:pt x="817397" y="909238"/>
                    <a:pt x="811987" y="899770"/>
                  </a:cubicBezTo>
                  <a:cubicBezTo>
                    <a:pt x="807625" y="892136"/>
                    <a:pt x="800928" y="885858"/>
                    <a:pt x="797357" y="877824"/>
                  </a:cubicBezTo>
                  <a:cubicBezTo>
                    <a:pt x="791094" y="863731"/>
                    <a:pt x="787603" y="848563"/>
                    <a:pt x="782726" y="833933"/>
                  </a:cubicBezTo>
                  <a:cubicBezTo>
                    <a:pt x="780288" y="826618"/>
                    <a:pt x="776923" y="819549"/>
                    <a:pt x="775411" y="811988"/>
                  </a:cubicBezTo>
                  <a:cubicBezTo>
                    <a:pt x="772973" y="799796"/>
                    <a:pt x="770140" y="787676"/>
                    <a:pt x="768096" y="775412"/>
                  </a:cubicBezTo>
                  <a:cubicBezTo>
                    <a:pt x="765261" y="758404"/>
                    <a:pt x="764658" y="741006"/>
                    <a:pt x="760781" y="724205"/>
                  </a:cubicBezTo>
                  <a:cubicBezTo>
                    <a:pt x="757313" y="709178"/>
                    <a:pt x="749174" y="695436"/>
                    <a:pt x="746150" y="680314"/>
                  </a:cubicBezTo>
                  <a:cubicBezTo>
                    <a:pt x="743712" y="668122"/>
                    <a:pt x="741059" y="655971"/>
                    <a:pt x="738835" y="643738"/>
                  </a:cubicBezTo>
                  <a:cubicBezTo>
                    <a:pt x="736182" y="629145"/>
                    <a:pt x="733480" y="614549"/>
                    <a:pt x="731520" y="599847"/>
                  </a:cubicBezTo>
                  <a:cubicBezTo>
                    <a:pt x="728602" y="577960"/>
                    <a:pt x="727835" y="555790"/>
                    <a:pt x="724205" y="534010"/>
                  </a:cubicBezTo>
                  <a:cubicBezTo>
                    <a:pt x="722937" y="526404"/>
                    <a:pt x="719008" y="519478"/>
                    <a:pt x="716889" y="512064"/>
                  </a:cubicBezTo>
                  <a:cubicBezTo>
                    <a:pt x="698510" y="447740"/>
                    <a:pt x="719805" y="513498"/>
                    <a:pt x="702259" y="460858"/>
                  </a:cubicBezTo>
                  <a:cubicBezTo>
                    <a:pt x="699821" y="429159"/>
                    <a:pt x="698887" y="397307"/>
                    <a:pt x="694944" y="365760"/>
                  </a:cubicBezTo>
                  <a:cubicBezTo>
                    <a:pt x="691651" y="339412"/>
                    <a:pt x="687533" y="347353"/>
                    <a:pt x="672998" y="329184"/>
                  </a:cubicBezTo>
                  <a:cubicBezTo>
                    <a:pt x="658074" y="310529"/>
                    <a:pt x="646403" y="278866"/>
                    <a:pt x="621792" y="270663"/>
                  </a:cubicBezTo>
                  <a:lnTo>
                    <a:pt x="599846" y="263348"/>
                  </a:lnTo>
                  <a:cubicBezTo>
                    <a:pt x="594969" y="258471"/>
                    <a:pt x="590602" y="253025"/>
                    <a:pt x="585216" y="248717"/>
                  </a:cubicBezTo>
                  <a:cubicBezTo>
                    <a:pt x="561577" y="229806"/>
                    <a:pt x="554135" y="235016"/>
                    <a:pt x="534009" y="204826"/>
                  </a:cubicBezTo>
                  <a:cubicBezTo>
                    <a:pt x="524256" y="190196"/>
                    <a:pt x="517182" y="173368"/>
                    <a:pt x="504749" y="160935"/>
                  </a:cubicBezTo>
                  <a:cubicBezTo>
                    <a:pt x="498380" y="154566"/>
                    <a:pt x="477401" y="131674"/>
                    <a:pt x="468173" y="131674"/>
                  </a:cubicBezTo>
                  <a:cubicBezTo>
                    <a:pt x="463296" y="131674"/>
                    <a:pt x="474269" y="107290"/>
                    <a:pt x="475488" y="102413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3462C94-62CE-485A-A8F7-820747E82383}"/>
                </a:ext>
              </a:extLst>
            </p:cNvPr>
            <p:cNvSpPr/>
            <p:nvPr/>
          </p:nvSpPr>
          <p:spPr>
            <a:xfrm>
              <a:off x="6817766" y="855878"/>
              <a:ext cx="2384756" cy="2794407"/>
            </a:xfrm>
            <a:custGeom>
              <a:avLst/>
              <a:gdLst>
                <a:gd name="connsiteX0" fmla="*/ 1082650 w 2384756"/>
                <a:gd name="connsiteY0" fmla="*/ 0 h 2794407"/>
                <a:gd name="connsiteX1" fmla="*/ 1082650 w 2384756"/>
                <a:gd name="connsiteY1" fmla="*/ 0 h 2794407"/>
                <a:gd name="connsiteX2" fmla="*/ 958292 w 2384756"/>
                <a:gd name="connsiteY2" fmla="*/ 51207 h 2794407"/>
                <a:gd name="connsiteX3" fmla="*/ 877824 w 2384756"/>
                <a:gd name="connsiteY3" fmla="*/ 73152 h 2794407"/>
                <a:gd name="connsiteX4" fmla="*/ 848564 w 2384756"/>
                <a:gd name="connsiteY4" fmla="*/ 80468 h 2794407"/>
                <a:gd name="connsiteX5" fmla="*/ 790042 w 2384756"/>
                <a:gd name="connsiteY5" fmla="*/ 95098 h 2794407"/>
                <a:gd name="connsiteX6" fmla="*/ 760781 w 2384756"/>
                <a:gd name="connsiteY6" fmla="*/ 102413 h 2794407"/>
                <a:gd name="connsiteX7" fmla="*/ 724205 w 2384756"/>
                <a:gd name="connsiteY7" fmla="*/ 109728 h 2794407"/>
                <a:gd name="connsiteX8" fmla="*/ 621792 w 2384756"/>
                <a:gd name="connsiteY8" fmla="*/ 131674 h 2794407"/>
                <a:gd name="connsiteX9" fmla="*/ 482804 w 2384756"/>
                <a:gd name="connsiteY9" fmla="*/ 117044 h 2794407"/>
                <a:gd name="connsiteX10" fmla="*/ 329184 w 2384756"/>
                <a:gd name="connsiteY10" fmla="*/ 102413 h 2794407"/>
                <a:gd name="connsiteX11" fmla="*/ 190196 w 2384756"/>
                <a:gd name="connsiteY11" fmla="*/ 109728 h 2794407"/>
                <a:gd name="connsiteX12" fmla="*/ 117044 w 2384756"/>
                <a:gd name="connsiteY12" fmla="*/ 124359 h 2794407"/>
                <a:gd name="connsiteX13" fmla="*/ 95098 w 2384756"/>
                <a:gd name="connsiteY13" fmla="*/ 138989 h 2794407"/>
                <a:gd name="connsiteX14" fmla="*/ 58522 w 2384756"/>
                <a:gd name="connsiteY14" fmla="*/ 182880 h 2794407"/>
                <a:gd name="connsiteX15" fmla="*/ 43892 w 2384756"/>
                <a:gd name="connsiteY15" fmla="*/ 197511 h 2794407"/>
                <a:gd name="connsiteX16" fmla="*/ 21946 w 2384756"/>
                <a:gd name="connsiteY16" fmla="*/ 263348 h 2794407"/>
                <a:gd name="connsiteX17" fmla="*/ 29261 w 2384756"/>
                <a:gd name="connsiteY17" fmla="*/ 351130 h 2794407"/>
                <a:gd name="connsiteX18" fmla="*/ 58522 w 2384756"/>
                <a:gd name="connsiteY18" fmla="*/ 482804 h 2794407"/>
                <a:gd name="connsiteX19" fmla="*/ 73152 w 2384756"/>
                <a:gd name="connsiteY19" fmla="*/ 512064 h 2794407"/>
                <a:gd name="connsiteX20" fmla="*/ 80468 w 2384756"/>
                <a:gd name="connsiteY20" fmla="*/ 534010 h 2794407"/>
                <a:gd name="connsiteX21" fmla="*/ 95098 w 2384756"/>
                <a:gd name="connsiteY21" fmla="*/ 563271 h 2794407"/>
                <a:gd name="connsiteX22" fmla="*/ 102413 w 2384756"/>
                <a:gd name="connsiteY22" fmla="*/ 585216 h 2794407"/>
                <a:gd name="connsiteX23" fmla="*/ 117044 w 2384756"/>
                <a:gd name="connsiteY23" fmla="*/ 607162 h 2794407"/>
                <a:gd name="connsiteX24" fmla="*/ 138989 w 2384756"/>
                <a:gd name="connsiteY24" fmla="*/ 680314 h 2794407"/>
                <a:gd name="connsiteX25" fmla="*/ 153620 w 2384756"/>
                <a:gd name="connsiteY25" fmla="*/ 709575 h 2794407"/>
                <a:gd name="connsiteX26" fmla="*/ 168250 w 2384756"/>
                <a:gd name="connsiteY26" fmla="*/ 782727 h 2794407"/>
                <a:gd name="connsiteX27" fmla="*/ 175565 w 2384756"/>
                <a:gd name="connsiteY27" fmla="*/ 819303 h 2794407"/>
                <a:gd name="connsiteX28" fmla="*/ 190196 w 2384756"/>
                <a:gd name="connsiteY28" fmla="*/ 863194 h 2794407"/>
                <a:gd name="connsiteX29" fmla="*/ 197511 w 2384756"/>
                <a:gd name="connsiteY29" fmla="*/ 885140 h 2794407"/>
                <a:gd name="connsiteX30" fmla="*/ 212141 w 2384756"/>
                <a:gd name="connsiteY30" fmla="*/ 914400 h 2794407"/>
                <a:gd name="connsiteX31" fmla="*/ 219456 w 2384756"/>
                <a:gd name="connsiteY31" fmla="*/ 936346 h 2794407"/>
                <a:gd name="connsiteX32" fmla="*/ 248717 w 2384756"/>
                <a:gd name="connsiteY32" fmla="*/ 980237 h 2794407"/>
                <a:gd name="connsiteX33" fmla="*/ 263348 w 2384756"/>
                <a:gd name="connsiteY33" fmla="*/ 1016813 h 2794407"/>
                <a:gd name="connsiteX34" fmla="*/ 277978 w 2384756"/>
                <a:gd name="connsiteY34" fmla="*/ 1060704 h 2794407"/>
                <a:gd name="connsiteX35" fmla="*/ 299924 w 2384756"/>
                <a:gd name="connsiteY35" fmla="*/ 1119226 h 2794407"/>
                <a:gd name="connsiteX36" fmla="*/ 314554 w 2384756"/>
                <a:gd name="connsiteY36" fmla="*/ 1214324 h 2794407"/>
                <a:gd name="connsiteX37" fmla="*/ 321869 w 2384756"/>
                <a:gd name="connsiteY37" fmla="*/ 1258215 h 2794407"/>
                <a:gd name="connsiteX38" fmla="*/ 329184 w 2384756"/>
                <a:gd name="connsiteY38" fmla="*/ 1287476 h 2794407"/>
                <a:gd name="connsiteX39" fmla="*/ 336500 w 2384756"/>
                <a:gd name="connsiteY39" fmla="*/ 1324052 h 2794407"/>
                <a:gd name="connsiteX40" fmla="*/ 358445 w 2384756"/>
                <a:gd name="connsiteY40" fmla="*/ 1404519 h 2794407"/>
                <a:gd name="connsiteX41" fmla="*/ 351130 w 2384756"/>
                <a:gd name="connsiteY41" fmla="*/ 1528877 h 2794407"/>
                <a:gd name="connsiteX42" fmla="*/ 343815 w 2384756"/>
                <a:gd name="connsiteY42" fmla="*/ 1550823 h 2794407"/>
                <a:gd name="connsiteX43" fmla="*/ 270663 w 2384756"/>
                <a:gd name="connsiteY43" fmla="*/ 1609344 h 2794407"/>
                <a:gd name="connsiteX44" fmla="*/ 248717 w 2384756"/>
                <a:gd name="connsiteY44" fmla="*/ 1616660 h 2794407"/>
                <a:gd name="connsiteX45" fmla="*/ 226772 w 2384756"/>
                <a:gd name="connsiteY45" fmla="*/ 1631290 h 2794407"/>
                <a:gd name="connsiteX46" fmla="*/ 160935 w 2384756"/>
                <a:gd name="connsiteY46" fmla="*/ 1660551 h 2794407"/>
                <a:gd name="connsiteX47" fmla="*/ 131674 w 2384756"/>
                <a:gd name="connsiteY47" fmla="*/ 1697127 h 2794407"/>
                <a:gd name="connsiteX48" fmla="*/ 102413 w 2384756"/>
                <a:gd name="connsiteY48" fmla="*/ 1741018 h 2794407"/>
                <a:gd name="connsiteX49" fmla="*/ 80468 w 2384756"/>
                <a:gd name="connsiteY49" fmla="*/ 1762964 h 2794407"/>
                <a:gd name="connsiteX50" fmla="*/ 65837 w 2384756"/>
                <a:gd name="connsiteY50" fmla="*/ 1799540 h 2794407"/>
                <a:gd name="connsiteX51" fmla="*/ 51207 w 2384756"/>
                <a:gd name="connsiteY51" fmla="*/ 1828800 h 2794407"/>
                <a:gd name="connsiteX52" fmla="*/ 36576 w 2384756"/>
                <a:gd name="connsiteY52" fmla="*/ 1880007 h 2794407"/>
                <a:gd name="connsiteX53" fmla="*/ 7316 w 2384756"/>
                <a:gd name="connsiteY53" fmla="*/ 1982420 h 2794407"/>
                <a:gd name="connsiteX54" fmla="*/ 0 w 2384756"/>
                <a:gd name="connsiteY54" fmla="*/ 2033626 h 2794407"/>
                <a:gd name="connsiteX55" fmla="*/ 14631 w 2384756"/>
                <a:gd name="connsiteY55" fmla="*/ 2209191 h 2794407"/>
                <a:gd name="connsiteX56" fmla="*/ 21946 w 2384756"/>
                <a:gd name="connsiteY56" fmla="*/ 2245767 h 2794407"/>
                <a:gd name="connsiteX57" fmla="*/ 51207 w 2384756"/>
                <a:gd name="connsiteY57" fmla="*/ 2296973 h 2794407"/>
                <a:gd name="connsiteX58" fmla="*/ 95098 w 2384756"/>
                <a:gd name="connsiteY58" fmla="*/ 2340864 h 2794407"/>
                <a:gd name="connsiteX59" fmla="*/ 109728 w 2384756"/>
                <a:gd name="connsiteY59" fmla="*/ 2355495 h 2794407"/>
                <a:gd name="connsiteX60" fmla="*/ 131674 w 2384756"/>
                <a:gd name="connsiteY60" fmla="*/ 2370125 h 2794407"/>
                <a:gd name="connsiteX61" fmla="*/ 256032 w 2384756"/>
                <a:gd name="connsiteY61" fmla="*/ 2450592 h 2794407"/>
                <a:gd name="connsiteX62" fmla="*/ 256032 w 2384756"/>
                <a:gd name="connsiteY62" fmla="*/ 2450592 h 2794407"/>
                <a:gd name="connsiteX63" fmla="*/ 277978 w 2384756"/>
                <a:gd name="connsiteY63" fmla="*/ 2465223 h 2794407"/>
                <a:gd name="connsiteX64" fmla="*/ 314554 w 2384756"/>
                <a:gd name="connsiteY64" fmla="*/ 2472538 h 2794407"/>
                <a:gd name="connsiteX65" fmla="*/ 475488 w 2384756"/>
                <a:gd name="connsiteY65" fmla="*/ 2545690 h 2794407"/>
                <a:gd name="connsiteX66" fmla="*/ 497434 w 2384756"/>
                <a:gd name="connsiteY66" fmla="*/ 2553005 h 2794407"/>
                <a:gd name="connsiteX67" fmla="*/ 526695 w 2384756"/>
                <a:gd name="connsiteY67" fmla="*/ 2560320 h 2794407"/>
                <a:gd name="connsiteX68" fmla="*/ 548640 w 2384756"/>
                <a:gd name="connsiteY68" fmla="*/ 2567636 h 2794407"/>
                <a:gd name="connsiteX69" fmla="*/ 629108 w 2384756"/>
                <a:gd name="connsiteY69" fmla="*/ 2582266 h 2794407"/>
                <a:gd name="connsiteX70" fmla="*/ 672999 w 2384756"/>
                <a:gd name="connsiteY70" fmla="*/ 2596896 h 2794407"/>
                <a:gd name="connsiteX71" fmla="*/ 731520 w 2384756"/>
                <a:gd name="connsiteY71" fmla="*/ 2611527 h 2794407"/>
                <a:gd name="connsiteX72" fmla="*/ 753466 w 2384756"/>
                <a:gd name="connsiteY72" fmla="*/ 2618842 h 2794407"/>
                <a:gd name="connsiteX73" fmla="*/ 790042 w 2384756"/>
                <a:gd name="connsiteY73" fmla="*/ 2626157 h 2794407"/>
                <a:gd name="connsiteX74" fmla="*/ 826618 w 2384756"/>
                <a:gd name="connsiteY74" fmla="*/ 2640788 h 2794407"/>
                <a:gd name="connsiteX75" fmla="*/ 877824 w 2384756"/>
                <a:gd name="connsiteY75" fmla="*/ 2655418 h 2794407"/>
                <a:gd name="connsiteX76" fmla="*/ 907085 w 2384756"/>
                <a:gd name="connsiteY76" fmla="*/ 2670048 h 2794407"/>
                <a:gd name="connsiteX77" fmla="*/ 980237 w 2384756"/>
                <a:gd name="connsiteY77" fmla="*/ 2699309 h 2794407"/>
                <a:gd name="connsiteX78" fmla="*/ 1038759 w 2384756"/>
                <a:gd name="connsiteY78" fmla="*/ 2728570 h 2794407"/>
                <a:gd name="connsiteX79" fmla="*/ 1089965 w 2384756"/>
                <a:gd name="connsiteY79" fmla="*/ 2743200 h 2794407"/>
                <a:gd name="connsiteX80" fmla="*/ 1119226 w 2384756"/>
                <a:gd name="connsiteY80" fmla="*/ 2750516 h 2794407"/>
                <a:gd name="connsiteX81" fmla="*/ 1148487 w 2384756"/>
                <a:gd name="connsiteY81" fmla="*/ 2765146 h 2794407"/>
                <a:gd name="connsiteX82" fmla="*/ 1207008 w 2384756"/>
                <a:gd name="connsiteY82" fmla="*/ 2779776 h 2794407"/>
                <a:gd name="connsiteX83" fmla="*/ 1258215 w 2384756"/>
                <a:gd name="connsiteY83" fmla="*/ 2794407 h 2794407"/>
                <a:gd name="connsiteX84" fmla="*/ 1477671 w 2384756"/>
                <a:gd name="connsiteY84" fmla="*/ 2787092 h 2794407"/>
                <a:gd name="connsiteX85" fmla="*/ 1565453 w 2384756"/>
                <a:gd name="connsiteY85" fmla="*/ 2772461 h 2794407"/>
                <a:gd name="connsiteX86" fmla="*/ 1631290 w 2384756"/>
                <a:gd name="connsiteY86" fmla="*/ 2765146 h 2794407"/>
                <a:gd name="connsiteX87" fmla="*/ 1704442 w 2384756"/>
                <a:gd name="connsiteY87" fmla="*/ 2750516 h 2794407"/>
                <a:gd name="connsiteX88" fmla="*/ 1762964 w 2384756"/>
                <a:gd name="connsiteY88" fmla="*/ 2735885 h 2794407"/>
                <a:gd name="connsiteX89" fmla="*/ 1865376 w 2384756"/>
                <a:gd name="connsiteY89" fmla="*/ 2713940 h 2794407"/>
                <a:gd name="connsiteX90" fmla="*/ 1894637 w 2384756"/>
                <a:gd name="connsiteY90" fmla="*/ 2706624 h 2794407"/>
                <a:gd name="connsiteX91" fmla="*/ 1938528 w 2384756"/>
                <a:gd name="connsiteY91" fmla="*/ 2691994 h 2794407"/>
                <a:gd name="connsiteX92" fmla="*/ 1989735 w 2384756"/>
                <a:gd name="connsiteY92" fmla="*/ 2662733 h 2794407"/>
                <a:gd name="connsiteX93" fmla="*/ 2011680 w 2384756"/>
                <a:gd name="connsiteY93" fmla="*/ 2655418 h 2794407"/>
                <a:gd name="connsiteX94" fmla="*/ 2048256 w 2384756"/>
                <a:gd name="connsiteY94" fmla="*/ 2626157 h 2794407"/>
                <a:gd name="connsiteX95" fmla="*/ 2070202 w 2384756"/>
                <a:gd name="connsiteY95" fmla="*/ 2611527 h 2794407"/>
                <a:gd name="connsiteX96" fmla="*/ 2084832 w 2384756"/>
                <a:gd name="connsiteY96" fmla="*/ 2596896 h 2794407"/>
                <a:gd name="connsiteX97" fmla="*/ 2121408 w 2384756"/>
                <a:gd name="connsiteY97" fmla="*/ 2574951 h 2794407"/>
                <a:gd name="connsiteX98" fmla="*/ 2150669 w 2384756"/>
                <a:gd name="connsiteY98" fmla="*/ 2560320 h 2794407"/>
                <a:gd name="connsiteX99" fmla="*/ 2209191 w 2384756"/>
                <a:gd name="connsiteY99" fmla="*/ 2487168 h 2794407"/>
                <a:gd name="connsiteX100" fmla="*/ 2231136 w 2384756"/>
                <a:gd name="connsiteY100" fmla="*/ 2465223 h 2794407"/>
                <a:gd name="connsiteX101" fmla="*/ 2275028 w 2384756"/>
                <a:gd name="connsiteY101" fmla="*/ 2406701 h 2794407"/>
                <a:gd name="connsiteX102" fmla="*/ 2296973 w 2384756"/>
                <a:gd name="connsiteY102" fmla="*/ 2355495 h 2794407"/>
                <a:gd name="connsiteX103" fmla="*/ 2311604 w 2384756"/>
                <a:gd name="connsiteY103" fmla="*/ 2326234 h 2794407"/>
                <a:gd name="connsiteX104" fmla="*/ 2318919 w 2384756"/>
                <a:gd name="connsiteY104" fmla="*/ 2296973 h 2794407"/>
                <a:gd name="connsiteX105" fmla="*/ 2333549 w 2384756"/>
                <a:gd name="connsiteY105" fmla="*/ 2260397 h 2794407"/>
                <a:gd name="connsiteX106" fmla="*/ 2340864 w 2384756"/>
                <a:gd name="connsiteY106" fmla="*/ 2216506 h 2794407"/>
                <a:gd name="connsiteX107" fmla="*/ 2348180 w 2384756"/>
                <a:gd name="connsiteY107" fmla="*/ 2187245 h 2794407"/>
                <a:gd name="connsiteX108" fmla="*/ 2370125 w 2384756"/>
                <a:gd name="connsiteY108" fmla="*/ 2114093 h 2794407"/>
                <a:gd name="connsiteX109" fmla="*/ 2377440 w 2384756"/>
                <a:gd name="connsiteY109" fmla="*/ 2062887 h 2794407"/>
                <a:gd name="connsiteX110" fmla="*/ 2384756 w 2384756"/>
                <a:gd name="connsiteY110" fmla="*/ 2040941 h 2794407"/>
                <a:gd name="connsiteX111" fmla="*/ 2370125 w 2384756"/>
                <a:gd name="connsiteY111" fmla="*/ 1945844 h 2794407"/>
                <a:gd name="connsiteX112" fmla="*/ 2355495 w 2384756"/>
                <a:gd name="connsiteY112" fmla="*/ 1901952 h 2794407"/>
                <a:gd name="connsiteX113" fmla="*/ 2333549 w 2384756"/>
                <a:gd name="connsiteY113" fmla="*/ 1865376 h 2794407"/>
                <a:gd name="connsiteX114" fmla="*/ 2304288 w 2384756"/>
                <a:gd name="connsiteY114" fmla="*/ 1843431 h 2794407"/>
                <a:gd name="connsiteX115" fmla="*/ 2267712 w 2384756"/>
                <a:gd name="connsiteY115" fmla="*/ 1836116 h 2794407"/>
                <a:gd name="connsiteX116" fmla="*/ 2245767 w 2384756"/>
                <a:gd name="connsiteY116" fmla="*/ 1828800 h 2794407"/>
                <a:gd name="connsiteX117" fmla="*/ 2209191 w 2384756"/>
                <a:gd name="connsiteY117" fmla="*/ 1821485 h 2794407"/>
                <a:gd name="connsiteX118" fmla="*/ 2077517 w 2384756"/>
                <a:gd name="connsiteY118" fmla="*/ 1828800 h 2794407"/>
                <a:gd name="connsiteX119" fmla="*/ 1901952 w 2384756"/>
                <a:gd name="connsiteY119" fmla="*/ 1806855 h 2794407"/>
                <a:gd name="connsiteX120" fmla="*/ 1872692 w 2384756"/>
                <a:gd name="connsiteY120" fmla="*/ 1792224 h 2794407"/>
                <a:gd name="connsiteX121" fmla="*/ 1850746 w 2384756"/>
                <a:gd name="connsiteY121" fmla="*/ 1784909 h 2794407"/>
                <a:gd name="connsiteX122" fmla="*/ 1821485 w 2384756"/>
                <a:gd name="connsiteY122" fmla="*/ 1770279 h 2794407"/>
                <a:gd name="connsiteX123" fmla="*/ 1792224 w 2384756"/>
                <a:gd name="connsiteY123" fmla="*/ 1741018 h 2794407"/>
                <a:gd name="connsiteX124" fmla="*/ 1748333 w 2384756"/>
                <a:gd name="connsiteY124" fmla="*/ 1660551 h 2794407"/>
                <a:gd name="connsiteX125" fmla="*/ 1762964 w 2384756"/>
                <a:gd name="connsiteY125" fmla="*/ 1572768 h 2794407"/>
                <a:gd name="connsiteX126" fmla="*/ 1770279 w 2384756"/>
                <a:gd name="connsiteY126" fmla="*/ 1543508 h 2794407"/>
                <a:gd name="connsiteX127" fmla="*/ 1784909 w 2384756"/>
                <a:gd name="connsiteY127" fmla="*/ 1521562 h 2794407"/>
                <a:gd name="connsiteX128" fmla="*/ 1792224 w 2384756"/>
                <a:gd name="connsiteY128" fmla="*/ 1499616 h 2794407"/>
                <a:gd name="connsiteX129" fmla="*/ 1814170 w 2384756"/>
                <a:gd name="connsiteY129" fmla="*/ 1470356 h 2794407"/>
                <a:gd name="connsiteX130" fmla="*/ 1843431 w 2384756"/>
                <a:gd name="connsiteY130" fmla="*/ 1411834 h 2794407"/>
                <a:gd name="connsiteX131" fmla="*/ 1880007 w 2384756"/>
                <a:gd name="connsiteY131" fmla="*/ 1382573 h 2794407"/>
                <a:gd name="connsiteX132" fmla="*/ 1916583 w 2384756"/>
                <a:gd name="connsiteY132" fmla="*/ 1345997 h 2794407"/>
                <a:gd name="connsiteX133" fmla="*/ 1982420 w 2384756"/>
                <a:gd name="connsiteY133" fmla="*/ 1287476 h 2794407"/>
                <a:gd name="connsiteX134" fmla="*/ 2011680 w 2384756"/>
                <a:gd name="connsiteY134" fmla="*/ 1243584 h 2794407"/>
                <a:gd name="connsiteX135" fmla="*/ 2026311 w 2384756"/>
                <a:gd name="connsiteY135" fmla="*/ 1185063 h 2794407"/>
                <a:gd name="connsiteX136" fmla="*/ 2048256 w 2384756"/>
                <a:gd name="connsiteY136" fmla="*/ 1104596 h 2794407"/>
                <a:gd name="connsiteX137" fmla="*/ 2026311 w 2384756"/>
                <a:gd name="connsiteY137" fmla="*/ 885140 h 2794407"/>
                <a:gd name="connsiteX138" fmla="*/ 2018996 w 2384756"/>
                <a:gd name="connsiteY138" fmla="*/ 855879 h 2794407"/>
                <a:gd name="connsiteX139" fmla="*/ 1989735 w 2384756"/>
                <a:gd name="connsiteY139" fmla="*/ 811988 h 2794407"/>
                <a:gd name="connsiteX140" fmla="*/ 1975104 w 2384756"/>
                <a:gd name="connsiteY140" fmla="*/ 760781 h 2794407"/>
                <a:gd name="connsiteX141" fmla="*/ 1960474 w 2384756"/>
                <a:gd name="connsiteY141" fmla="*/ 731520 h 2794407"/>
                <a:gd name="connsiteX142" fmla="*/ 1938528 w 2384756"/>
                <a:gd name="connsiteY142" fmla="*/ 687629 h 2794407"/>
                <a:gd name="connsiteX143" fmla="*/ 1931213 w 2384756"/>
                <a:gd name="connsiteY143" fmla="*/ 665684 h 2794407"/>
                <a:gd name="connsiteX144" fmla="*/ 1872692 w 2384756"/>
                <a:gd name="connsiteY144" fmla="*/ 621792 h 2794407"/>
                <a:gd name="connsiteX145" fmla="*/ 1828800 w 2384756"/>
                <a:gd name="connsiteY145" fmla="*/ 570586 h 2794407"/>
                <a:gd name="connsiteX146" fmla="*/ 1806855 w 2384756"/>
                <a:gd name="connsiteY146" fmla="*/ 541325 h 2794407"/>
                <a:gd name="connsiteX147" fmla="*/ 1792224 w 2384756"/>
                <a:gd name="connsiteY147" fmla="*/ 497434 h 2794407"/>
                <a:gd name="connsiteX148" fmla="*/ 1777594 w 2384756"/>
                <a:gd name="connsiteY148" fmla="*/ 438912 h 2794407"/>
                <a:gd name="connsiteX149" fmla="*/ 1784909 w 2384756"/>
                <a:gd name="connsiteY149" fmla="*/ 329184 h 2794407"/>
                <a:gd name="connsiteX150" fmla="*/ 1792224 w 2384756"/>
                <a:gd name="connsiteY150" fmla="*/ 307239 h 2794407"/>
                <a:gd name="connsiteX151" fmla="*/ 1784909 w 2384756"/>
                <a:gd name="connsiteY151" fmla="*/ 241402 h 2794407"/>
                <a:gd name="connsiteX152" fmla="*/ 1762964 w 2384756"/>
                <a:gd name="connsiteY152" fmla="*/ 182880 h 2794407"/>
                <a:gd name="connsiteX153" fmla="*/ 1733703 w 2384756"/>
                <a:gd name="connsiteY153" fmla="*/ 138989 h 2794407"/>
                <a:gd name="connsiteX154" fmla="*/ 1711757 w 2384756"/>
                <a:gd name="connsiteY154" fmla="*/ 124359 h 2794407"/>
                <a:gd name="connsiteX155" fmla="*/ 1645920 w 2384756"/>
                <a:gd name="connsiteY155" fmla="*/ 73152 h 2794407"/>
                <a:gd name="connsiteX156" fmla="*/ 1616660 w 2384756"/>
                <a:gd name="connsiteY156" fmla="*/ 51207 h 2794407"/>
                <a:gd name="connsiteX157" fmla="*/ 1572768 w 2384756"/>
                <a:gd name="connsiteY157" fmla="*/ 36576 h 2794407"/>
                <a:gd name="connsiteX158" fmla="*/ 1543508 w 2384756"/>
                <a:gd name="connsiteY158" fmla="*/ 29261 h 2794407"/>
                <a:gd name="connsiteX159" fmla="*/ 1521562 w 2384756"/>
                <a:gd name="connsiteY159" fmla="*/ 21946 h 2794407"/>
                <a:gd name="connsiteX160" fmla="*/ 1470356 w 2384756"/>
                <a:gd name="connsiteY160" fmla="*/ 14631 h 2794407"/>
                <a:gd name="connsiteX161" fmla="*/ 1419149 w 2384756"/>
                <a:gd name="connsiteY161" fmla="*/ 29261 h 2794407"/>
                <a:gd name="connsiteX162" fmla="*/ 1375258 w 2384756"/>
                <a:gd name="connsiteY162" fmla="*/ 21946 h 2794407"/>
                <a:gd name="connsiteX163" fmla="*/ 1302106 w 2384756"/>
                <a:gd name="connsiteY163" fmla="*/ 29261 h 2794407"/>
                <a:gd name="connsiteX164" fmla="*/ 1280160 w 2384756"/>
                <a:gd name="connsiteY164" fmla="*/ 36576 h 2794407"/>
                <a:gd name="connsiteX165" fmla="*/ 1177748 w 2384756"/>
                <a:gd name="connsiteY165" fmla="*/ 29261 h 2794407"/>
                <a:gd name="connsiteX166" fmla="*/ 1155802 w 2384756"/>
                <a:gd name="connsiteY166" fmla="*/ 21946 h 2794407"/>
                <a:gd name="connsiteX167" fmla="*/ 1111911 w 2384756"/>
                <a:gd name="connsiteY167" fmla="*/ 36576 h 2794407"/>
                <a:gd name="connsiteX168" fmla="*/ 1089965 w 2384756"/>
                <a:gd name="connsiteY168" fmla="*/ 29261 h 2794407"/>
                <a:gd name="connsiteX169" fmla="*/ 1082650 w 2384756"/>
                <a:gd name="connsiteY169" fmla="*/ 0 h 279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2384756" h="2794407">
                  <a:moveTo>
                    <a:pt x="1082650" y="0"/>
                  </a:moveTo>
                  <a:lnTo>
                    <a:pt x="1082650" y="0"/>
                  </a:lnTo>
                  <a:lnTo>
                    <a:pt x="958292" y="51207"/>
                  </a:lnTo>
                  <a:cubicBezTo>
                    <a:pt x="935505" y="60322"/>
                    <a:pt x="896277" y="68539"/>
                    <a:pt x="877824" y="73152"/>
                  </a:cubicBezTo>
                  <a:lnTo>
                    <a:pt x="848564" y="80468"/>
                  </a:lnTo>
                  <a:lnTo>
                    <a:pt x="790042" y="95098"/>
                  </a:lnTo>
                  <a:cubicBezTo>
                    <a:pt x="780288" y="97536"/>
                    <a:pt x="770640" y="100441"/>
                    <a:pt x="760781" y="102413"/>
                  </a:cubicBezTo>
                  <a:cubicBezTo>
                    <a:pt x="748589" y="104851"/>
                    <a:pt x="736320" y="106932"/>
                    <a:pt x="724205" y="109728"/>
                  </a:cubicBezTo>
                  <a:cubicBezTo>
                    <a:pt x="629418" y="131603"/>
                    <a:pt x="701656" y="118364"/>
                    <a:pt x="621792" y="131674"/>
                  </a:cubicBezTo>
                  <a:cubicBezTo>
                    <a:pt x="539144" y="117900"/>
                    <a:pt x="608544" y="128139"/>
                    <a:pt x="482804" y="117044"/>
                  </a:cubicBezTo>
                  <a:lnTo>
                    <a:pt x="329184" y="102413"/>
                  </a:lnTo>
                  <a:cubicBezTo>
                    <a:pt x="282855" y="104851"/>
                    <a:pt x="236453" y="106170"/>
                    <a:pt x="190196" y="109728"/>
                  </a:cubicBezTo>
                  <a:cubicBezTo>
                    <a:pt x="174268" y="110953"/>
                    <a:pt x="136157" y="114803"/>
                    <a:pt x="117044" y="124359"/>
                  </a:cubicBezTo>
                  <a:cubicBezTo>
                    <a:pt x="109180" y="128291"/>
                    <a:pt x="101852" y="133361"/>
                    <a:pt x="95098" y="138989"/>
                  </a:cubicBezTo>
                  <a:cubicBezTo>
                    <a:pt x="63823" y="165051"/>
                    <a:pt x="81536" y="154112"/>
                    <a:pt x="58522" y="182880"/>
                  </a:cubicBezTo>
                  <a:cubicBezTo>
                    <a:pt x="54214" y="188266"/>
                    <a:pt x="48769" y="192634"/>
                    <a:pt x="43892" y="197511"/>
                  </a:cubicBezTo>
                  <a:cubicBezTo>
                    <a:pt x="39241" y="209139"/>
                    <a:pt x="21946" y="247596"/>
                    <a:pt x="21946" y="263348"/>
                  </a:cubicBezTo>
                  <a:cubicBezTo>
                    <a:pt x="21946" y="292710"/>
                    <a:pt x="25619" y="321995"/>
                    <a:pt x="29261" y="351130"/>
                  </a:cubicBezTo>
                  <a:cubicBezTo>
                    <a:pt x="33006" y="381091"/>
                    <a:pt x="41489" y="448738"/>
                    <a:pt x="58522" y="482804"/>
                  </a:cubicBezTo>
                  <a:cubicBezTo>
                    <a:pt x="63399" y="492557"/>
                    <a:pt x="68856" y="502041"/>
                    <a:pt x="73152" y="512064"/>
                  </a:cubicBezTo>
                  <a:cubicBezTo>
                    <a:pt x="76190" y="519152"/>
                    <a:pt x="77430" y="526922"/>
                    <a:pt x="80468" y="534010"/>
                  </a:cubicBezTo>
                  <a:cubicBezTo>
                    <a:pt x="84764" y="544033"/>
                    <a:pt x="90802" y="553248"/>
                    <a:pt x="95098" y="563271"/>
                  </a:cubicBezTo>
                  <a:cubicBezTo>
                    <a:pt x="98135" y="570358"/>
                    <a:pt x="98965" y="578319"/>
                    <a:pt x="102413" y="585216"/>
                  </a:cubicBezTo>
                  <a:cubicBezTo>
                    <a:pt x="106345" y="593080"/>
                    <a:pt x="112167" y="599847"/>
                    <a:pt x="117044" y="607162"/>
                  </a:cubicBezTo>
                  <a:cubicBezTo>
                    <a:pt x="122294" y="628162"/>
                    <a:pt x="130085" y="662506"/>
                    <a:pt x="138989" y="680314"/>
                  </a:cubicBezTo>
                  <a:lnTo>
                    <a:pt x="153620" y="709575"/>
                  </a:lnTo>
                  <a:cubicBezTo>
                    <a:pt x="167954" y="795581"/>
                    <a:pt x="153700" y="717252"/>
                    <a:pt x="168250" y="782727"/>
                  </a:cubicBezTo>
                  <a:cubicBezTo>
                    <a:pt x="170947" y="794864"/>
                    <a:pt x="172293" y="807308"/>
                    <a:pt x="175565" y="819303"/>
                  </a:cubicBezTo>
                  <a:cubicBezTo>
                    <a:pt x="179623" y="834181"/>
                    <a:pt x="185319" y="848564"/>
                    <a:pt x="190196" y="863194"/>
                  </a:cubicBezTo>
                  <a:cubicBezTo>
                    <a:pt x="192634" y="870509"/>
                    <a:pt x="194063" y="878243"/>
                    <a:pt x="197511" y="885140"/>
                  </a:cubicBezTo>
                  <a:cubicBezTo>
                    <a:pt x="202388" y="894893"/>
                    <a:pt x="207846" y="904377"/>
                    <a:pt x="212141" y="914400"/>
                  </a:cubicBezTo>
                  <a:cubicBezTo>
                    <a:pt x="215178" y="921488"/>
                    <a:pt x="215711" y="929605"/>
                    <a:pt x="219456" y="936346"/>
                  </a:cubicBezTo>
                  <a:cubicBezTo>
                    <a:pt x="227995" y="951717"/>
                    <a:pt x="242186" y="963911"/>
                    <a:pt x="248717" y="980237"/>
                  </a:cubicBezTo>
                  <a:cubicBezTo>
                    <a:pt x="253594" y="992429"/>
                    <a:pt x="258860" y="1004472"/>
                    <a:pt x="263348" y="1016813"/>
                  </a:cubicBezTo>
                  <a:cubicBezTo>
                    <a:pt x="268618" y="1031306"/>
                    <a:pt x="271081" y="1046910"/>
                    <a:pt x="277978" y="1060704"/>
                  </a:cubicBezTo>
                  <a:cubicBezTo>
                    <a:pt x="297104" y="1098958"/>
                    <a:pt x="289963" y="1079386"/>
                    <a:pt x="299924" y="1119226"/>
                  </a:cubicBezTo>
                  <a:cubicBezTo>
                    <a:pt x="312313" y="1218344"/>
                    <a:pt x="301150" y="1140598"/>
                    <a:pt x="314554" y="1214324"/>
                  </a:cubicBezTo>
                  <a:cubicBezTo>
                    <a:pt x="317207" y="1228917"/>
                    <a:pt x="318960" y="1243671"/>
                    <a:pt x="321869" y="1258215"/>
                  </a:cubicBezTo>
                  <a:cubicBezTo>
                    <a:pt x="323841" y="1268074"/>
                    <a:pt x="327003" y="1277662"/>
                    <a:pt x="329184" y="1287476"/>
                  </a:cubicBezTo>
                  <a:cubicBezTo>
                    <a:pt x="331881" y="1299613"/>
                    <a:pt x="333704" y="1311937"/>
                    <a:pt x="336500" y="1324052"/>
                  </a:cubicBezTo>
                  <a:cubicBezTo>
                    <a:pt x="348877" y="1377682"/>
                    <a:pt x="346353" y="1368242"/>
                    <a:pt x="358445" y="1404519"/>
                  </a:cubicBezTo>
                  <a:cubicBezTo>
                    <a:pt x="356007" y="1445972"/>
                    <a:pt x="355262" y="1487559"/>
                    <a:pt x="351130" y="1528877"/>
                  </a:cubicBezTo>
                  <a:cubicBezTo>
                    <a:pt x="350363" y="1536550"/>
                    <a:pt x="348297" y="1544548"/>
                    <a:pt x="343815" y="1550823"/>
                  </a:cubicBezTo>
                  <a:cubicBezTo>
                    <a:pt x="331329" y="1568304"/>
                    <a:pt x="288799" y="1603298"/>
                    <a:pt x="270663" y="1609344"/>
                  </a:cubicBezTo>
                  <a:cubicBezTo>
                    <a:pt x="263348" y="1611783"/>
                    <a:pt x="255614" y="1613211"/>
                    <a:pt x="248717" y="1616660"/>
                  </a:cubicBezTo>
                  <a:cubicBezTo>
                    <a:pt x="240854" y="1620592"/>
                    <a:pt x="234405" y="1626928"/>
                    <a:pt x="226772" y="1631290"/>
                  </a:cubicBezTo>
                  <a:cubicBezTo>
                    <a:pt x="202856" y="1644956"/>
                    <a:pt x="187057" y="1650102"/>
                    <a:pt x="160935" y="1660551"/>
                  </a:cubicBezTo>
                  <a:cubicBezTo>
                    <a:pt x="144462" y="1709969"/>
                    <a:pt x="167308" y="1656403"/>
                    <a:pt x="131674" y="1697127"/>
                  </a:cubicBezTo>
                  <a:cubicBezTo>
                    <a:pt x="120095" y="1710360"/>
                    <a:pt x="114846" y="1728584"/>
                    <a:pt x="102413" y="1741018"/>
                  </a:cubicBezTo>
                  <a:lnTo>
                    <a:pt x="80468" y="1762964"/>
                  </a:lnTo>
                  <a:cubicBezTo>
                    <a:pt x="75591" y="1775156"/>
                    <a:pt x="71170" y="1787541"/>
                    <a:pt x="65837" y="1799540"/>
                  </a:cubicBezTo>
                  <a:cubicBezTo>
                    <a:pt x="61408" y="1809505"/>
                    <a:pt x="55502" y="1818777"/>
                    <a:pt x="51207" y="1828800"/>
                  </a:cubicBezTo>
                  <a:cubicBezTo>
                    <a:pt x="43016" y="1847914"/>
                    <a:pt x="42760" y="1859394"/>
                    <a:pt x="36576" y="1880007"/>
                  </a:cubicBezTo>
                  <a:cubicBezTo>
                    <a:pt x="25206" y="1917906"/>
                    <a:pt x="13145" y="1941621"/>
                    <a:pt x="7316" y="1982420"/>
                  </a:cubicBezTo>
                  <a:lnTo>
                    <a:pt x="0" y="2033626"/>
                  </a:lnTo>
                  <a:cubicBezTo>
                    <a:pt x="6415" y="2149077"/>
                    <a:pt x="671" y="2132410"/>
                    <a:pt x="14631" y="2209191"/>
                  </a:cubicBezTo>
                  <a:cubicBezTo>
                    <a:pt x="16855" y="2221424"/>
                    <a:pt x="18014" y="2233972"/>
                    <a:pt x="21946" y="2245767"/>
                  </a:cubicBezTo>
                  <a:cubicBezTo>
                    <a:pt x="25480" y="2256369"/>
                    <a:pt x="42643" y="2287338"/>
                    <a:pt x="51207" y="2296973"/>
                  </a:cubicBezTo>
                  <a:cubicBezTo>
                    <a:pt x="64953" y="2312437"/>
                    <a:pt x="80468" y="2326234"/>
                    <a:pt x="95098" y="2340864"/>
                  </a:cubicBezTo>
                  <a:cubicBezTo>
                    <a:pt x="99975" y="2345741"/>
                    <a:pt x="103989" y="2351669"/>
                    <a:pt x="109728" y="2355495"/>
                  </a:cubicBezTo>
                  <a:cubicBezTo>
                    <a:pt x="117043" y="2360372"/>
                    <a:pt x="124641" y="2364850"/>
                    <a:pt x="131674" y="2370125"/>
                  </a:cubicBezTo>
                  <a:cubicBezTo>
                    <a:pt x="223957" y="2439337"/>
                    <a:pt x="165403" y="2405278"/>
                    <a:pt x="256032" y="2450592"/>
                  </a:cubicBezTo>
                  <a:lnTo>
                    <a:pt x="256032" y="2450592"/>
                  </a:lnTo>
                  <a:cubicBezTo>
                    <a:pt x="263347" y="2455469"/>
                    <a:pt x="269746" y="2462136"/>
                    <a:pt x="277978" y="2465223"/>
                  </a:cubicBezTo>
                  <a:cubicBezTo>
                    <a:pt x="289620" y="2469589"/>
                    <a:pt x="302362" y="2470100"/>
                    <a:pt x="314554" y="2472538"/>
                  </a:cubicBezTo>
                  <a:cubicBezTo>
                    <a:pt x="367484" y="2499003"/>
                    <a:pt x="419021" y="2526868"/>
                    <a:pt x="475488" y="2545690"/>
                  </a:cubicBezTo>
                  <a:cubicBezTo>
                    <a:pt x="482803" y="2548128"/>
                    <a:pt x="490020" y="2550887"/>
                    <a:pt x="497434" y="2553005"/>
                  </a:cubicBezTo>
                  <a:cubicBezTo>
                    <a:pt x="507101" y="2555767"/>
                    <a:pt x="517028" y="2557558"/>
                    <a:pt x="526695" y="2560320"/>
                  </a:cubicBezTo>
                  <a:cubicBezTo>
                    <a:pt x="534109" y="2562438"/>
                    <a:pt x="541113" y="2565963"/>
                    <a:pt x="548640" y="2567636"/>
                  </a:cubicBezTo>
                  <a:cubicBezTo>
                    <a:pt x="578763" y="2574330"/>
                    <a:pt x="599810" y="2574276"/>
                    <a:pt x="629108" y="2582266"/>
                  </a:cubicBezTo>
                  <a:cubicBezTo>
                    <a:pt x="643986" y="2586324"/>
                    <a:pt x="658038" y="2593156"/>
                    <a:pt x="672999" y="2596896"/>
                  </a:cubicBezTo>
                  <a:cubicBezTo>
                    <a:pt x="692506" y="2601773"/>
                    <a:pt x="712121" y="2606236"/>
                    <a:pt x="731520" y="2611527"/>
                  </a:cubicBezTo>
                  <a:cubicBezTo>
                    <a:pt x="738959" y="2613556"/>
                    <a:pt x="745985" y="2616972"/>
                    <a:pt x="753466" y="2618842"/>
                  </a:cubicBezTo>
                  <a:cubicBezTo>
                    <a:pt x="765528" y="2621857"/>
                    <a:pt x="777850" y="2623719"/>
                    <a:pt x="790042" y="2626157"/>
                  </a:cubicBezTo>
                  <a:cubicBezTo>
                    <a:pt x="802234" y="2631034"/>
                    <a:pt x="814161" y="2636635"/>
                    <a:pt x="826618" y="2640788"/>
                  </a:cubicBezTo>
                  <a:cubicBezTo>
                    <a:pt x="854466" y="2650071"/>
                    <a:pt x="853162" y="2644849"/>
                    <a:pt x="877824" y="2655418"/>
                  </a:cubicBezTo>
                  <a:cubicBezTo>
                    <a:pt x="887847" y="2659714"/>
                    <a:pt x="897062" y="2665752"/>
                    <a:pt x="907085" y="2670048"/>
                  </a:cubicBezTo>
                  <a:cubicBezTo>
                    <a:pt x="931224" y="2680393"/>
                    <a:pt x="956747" y="2687564"/>
                    <a:pt x="980237" y="2699309"/>
                  </a:cubicBezTo>
                  <a:cubicBezTo>
                    <a:pt x="999744" y="2709063"/>
                    <a:pt x="1017600" y="2723281"/>
                    <a:pt x="1038759" y="2728570"/>
                  </a:cubicBezTo>
                  <a:cubicBezTo>
                    <a:pt x="1130183" y="2751425"/>
                    <a:pt x="1016544" y="2722221"/>
                    <a:pt x="1089965" y="2743200"/>
                  </a:cubicBezTo>
                  <a:cubicBezTo>
                    <a:pt x="1099632" y="2745962"/>
                    <a:pt x="1109812" y="2746986"/>
                    <a:pt x="1119226" y="2750516"/>
                  </a:cubicBezTo>
                  <a:cubicBezTo>
                    <a:pt x="1129437" y="2754345"/>
                    <a:pt x="1138142" y="2761698"/>
                    <a:pt x="1148487" y="2765146"/>
                  </a:cubicBezTo>
                  <a:cubicBezTo>
                    <a:pt x="1167563" y="2771504"/>
                    <a:pt x="1187933" y="2773417"/>
                    <a:pt x="1207008" y="2779776"/>
                  </a:cubicBezTo>
                  <a:cubicBezTo>
                    <a:pt x="1238492" y="2790272"/>
                    <a:pt x="1221473" y="2785222"/>
                    <a:pt x="1258215" y="2794407"/>
                  </a:cubicBezTo>
                  <a:cubicBezTo>
                    <a:pt x="1331367" y="2791969"/>
                    <a:pt x="1404585" y="2791043"/>
                    <a:pt x="1477671" y="2787092"/>
                  </a:cubicBezTo>
                  <a:cubicBezTo>
                    <a:pt x="1525384" y="2784513"/>
                    <a:pt x="1523365" y="2778473"/>
                    <a:pt x="1565453" y="2772461"/>
                  </a:cubicBezTo>
                  <a:cubicBezTo>
                    <a:pt x="1587312" y="2769338"/>
                    <a:pt x="1609344" y="2767584"/>
                    <a:pt x="1631290" y="2765146"/>
                  </a:cubicBezTo>
                  <a:cubicBezTo>
                    <a:pt x="1723595" y="2742070"/>
                    <a:pt x="1578855" y="2777428"/>
                    <a:pt x="1704442" y="2750516"/>
                  </a:cubicBezTo>
                  <a:cubicBezTo>
                    <a:pt x="1724103" y="2746303"/>
                    <a:pt x="1743130" y="2739191"/>
                    <a:pt x="1762964" y="2735885"/>
                  </a:cubicBezTo>
                  <a:cubicBezTo>
                    <a:pt x="1826682" y="2725266"/>
                    <a:pt x="1792474" y="2732166"/>
                    <a:pt x="1865376" y="2713940"/>
                  </a:cubicBezTo>
                  <a:cubicBezTo>
                    <a:pt x="1875130" y="2711502"/>
                    <a:pt x="1885099" y="2709803"/>
                    <a:pt x="1894637" y="2706624"/>
                  </a:cubicBezTo>
                  <a:cubicBezTo>
                    <a:pt x="1909267" y="2701747"/>
                    <a:pt x="1925696" y="2700548"/>
                    <a:pt x="1938528" y="2691994"/>
                  </a:cubicBezTo>
                  <a:cubicBezTo>
                    <a:pt x="1960566" y="2677303"/>
                    <a:pt x="1963751" y="2673869"/>
                    <a:pt x="1989735" y="2662733"/>
                  </a:cubicBezTo>
                  <a:cubicBezTo>
                    <a:pt x="1996822" y="2659696"/>
                    <a:pt x="2004365" y="2657856"/>
                    <a:pt x="2011680" y="2655418"/>
                  </a:cubicBezTo>
                  <a:cubicBezTo>
                    <a:pt x="2023872" y="2645664"/>
                    <a:pt x="2035765" y="2635525"/>
                    <a:pt x="2048256" y="2626157"/>
                  </a:cubicBezTo>
                  <a:cubicBezTo>
                    <a:pt x="2055289" y="2620882"/>
                    <a:pt x="2063337" y="2617019"/>
                    <a:pt x="2070202" y="2611527"/>
                  </a:cubicBezTo>
                  <a:cubicBezTo>
                    <a:pt x="2075588" y="2607219"/>
                    <a:pt x="2079220" y="2600905"/>
                    <a:pt x="2084832" y="2596896"/>
                  </a:cubicBezTo>
                  <a:cubicBezTo>
                    <a:pt x="2096402" y="2588632"/>
                    <a:pt x="2108979" y="2581856"/>
                    <a:pt x="2121408" y="2574951"/>
                  </a:cubicBezTo>
                  <a:cubicBezTo>
                    <a:pt x="2130941" y="2569655"/>
                    <a:pt x="2142061" y="2567015"/>
                    <a:pt x="2150669" y="2560320"/>
                  </a:cubicBezTo>
                  <a:cubicBezTo>
                    <a:pt x="2201069" y="2521120"/>
                    <a:pt x="2175265" y="2532402"/>
                    <a:pt x="2209191" y="2487168"/>
                  </a:cubicBezTo>
                  <a:cubicBezTo>
                    <a:pt x="2215398" y="2478892"/>
                    <a:pt x="2224324" y="2473008"/>
                    <a:pt x="2231136" y="2465223"/>
                  </a:cubicBezTo>
                  <a:cubicBezTo>
                    <a:pt x="2242722" y="2451982"/>
                    <a:pt x="2264782" y="2424632"/>
                    <a:pt x="2275028" y="2406701"/>
                  </a:cubicBezTo>
                  <a:cubicBezTo>
                    <a:pt x="2302756" y="2358177"/>
                    <a:pt x="2279386" y="2396530"/>
                    <a:pt x="2296973" y="2355495"/>
                  </a:cubicBezTo>
                  <a:cubicBezTo>
                    <a:pt x="2301269" y="2345472"/>
                    <a:pt x="2306727" y="2335988"/>
                    <a:pt x="2311604" y="2326234"/>
                  </a:cubicBezTo>
                  <a:cubicBezTo>
                    <a:pt x="2314042" y="2316480"/>
                    <a:pt x="2315740" y="2306511"/>
                    <a:pt x="2318919" y="2296973"/>
                  </a:cubicBezTo>
                  <a:cubicBezTo>
                    <a:pt x="2323071" y="2284516"/>
                    <a:pt x="2330094" y="2273065"/>
                    <a:pt x="2333549" y="2260397"/>
                  </a:cubicBezTo>
                  <a:cubicBezTo>
                    <a:pt x="2337452" y="2246087"/>
                    <a:pt x="2337955" y="2231050"/>
                    <a:pt x="2340864" y="2216506"/>
                  </a:cubicBezTo>
                  <a:cubicBezTo>
                    <a:pt x="2342836" y="2206647"/>
                    <a:pt x="2345535" y="2196945"/>
                    <a:pt x="2348180" y="2187245"/>
                  </a:cubicBezTo>
                  <a:cubicBezTo>
                    <a:pt x="2360744" y="2141180"/>
                    <a:pt x="2359014" y="2147426"/>
                    <a:pt x="2370125" y="2114093"/>
                  </a:cubicBezTo>
                  <a:cubicBezTo>
                    <a:pt x="2372563" y="2097024"/>
                    <a:pt x="2374058" y="2079794"/>
                    <a:pt x="2377440" y="2062887"/>
                  </a:cubicBezTo>
                  <a:cubicBezTo>
                    <a:pt x="2378952" y="2055326"/>
                    <a:pt x="2384756" y="2048652"/>
                    <a:pt x="2384756" y="2040941"/>
                  </a:cubicBezTo>
                  <a:cubicBezTo>
                    <a:pt x="2384756" y="2011750"/>
                    <a:pt x="2378959" y="1975291"/>
                    <a:pt x="2370125" y="1945844"/>
                  </a:cubicBezTo>
                  <a:cubicBezTo>
                    <a:pt x="2365694" y="1931072"/>
                    <a:pt x="2360372" y="1916583"/>
                    <a:pt x="2355495" y="1901952"/>
                  </a:cubicBezTo>
                  <a:cubicBezTo>
                    <a:pt x="2347727" y="1878646"/>
                    <a:pt x="2352087" y="1880824"/>
                    <a:pt x="2333549" y="1865376"/>
                  </a:cubicBezTo>
                  <a:cubicBezTo>
                    <a:pt x="2324183" y="1857571"/>
                    <a:pt x="2315429" y="1848382"/>
                    <a:pt x="2304288" y="1843431"/>
                  </a:cubicBezTo>
                  <a:cubicBezTo>
                    <a:pt x="2292926" y="1838381"/>
                    <a:pt x="2279774" y="1839132"/>
                    <a:pt x="2267712" y="1836116"/>
                  </a:cubicBezTo>
                  <a:cubicBezTo>
                    <a:pt x="2260231" y="1834246"/>
                    <a:pt x="2253248" y="1830670"/>
                    <a:pt x="2245767" y="1828800"/>
                  </a:cubicBezTo>
                  <a:cubicBezTo>
                    <a:pt x="2233705" y="1825784"/>
                    <a:pt x="2221383" y="1823923"/>
                    <a:pt x="2209191" y="1821485"/>
                  </a:cubicBezTo>
                  <a:cubicBezTo>
                    <a:pt x="2165300" y="1823923"/>
                    <a:pt x="2121459" y="1830021"/>
                    <a:pt x="2077517" y="1828800"/>
                  </a:cubicBezTo>
                  <a:cubicBezTo>
                    <a:pt x="2018954" y="1827173"/>
                    <a:pt x="1959898" y="1816512"/>
                    <a:pt x="1901952" y="1806855"/>
                  </a:cubicBezTo>
                  <a:cubicBezTo>
                    <a:pt x="1892199" y="1801978"/>
                    <a:pt x="1882715" y="1796520"/>
                    <a:pt x="1872692" y="1792224"/>
                  </a:cubicBezTo>
                  <a:cubicBezTo>
                    <a:pt x="1865604" y="1789186"/>
                    <a:pt x="1857834" y="1787946"/>
                    <a:pt x="1850746" y="1784909"/>
                  </a:cubicBezTo>
                  <a:cubicBezTo>
                    <a:pt x="1840723" y="1780614"/>
                    <a:pt x="1831239" y="1775156"/>
                    <a:pt x="1821485" y="1770279"/>
                  </a:cubicBezTo>
                  <a:cubicBezTo>
                    <a:pt x="1811731" y="1760525"/>
                    <a:pt x="1798393" y="1753356"/>
                    <a:pt x="1792224" y="1741018"/>
                  </a:cubicBezTo>
                  <a:cubicBezTo>
                    <a:pt x="1759032" y="1674632"/>
                    <a:pt x="1775062" y="1700642"/>
                    <a:pt x="1748333" y="1660551"/>
                  </a:cubicBezTo>
                  <a:cubicBezTo>
                    <a:pt x="1760222" y="1553544"/>
                    <a:pt x="1747365" y="1627362"/>
                    <a:pt x="1762964" y="1572768"/>
                  </a:cubicBezTo>
                  <a:cubicBezTo>
                    <a:pt x="1765726" y="1563101"/>
                    <a:pt x="1766319" y="1552749"/>
                    <a:pt x="1770279" y="1543508"/>
                  </a:cubicBezTo>
                  <a:cubicBezTo>
                    <a:pt x="1773742" y="1535427"/>
                    <a:pt x="1780977" y="1529426"/>
                    <a:pt x="1784909" y="1521562"/>
                  </a:cubicBezTo>
                  <a:cubicBezTo>
                    <a:pt x="1788357" y="1514665"/>
                    <a:pt x="1788398" y="1506311"/>
                    <a:pt x="1792224" y="1499616"/>
                  </a:cubicBezTo>
                  <a:cubicBezTo>
                    <a:pt x="1798273" y="1489031"/>
                    <a:pt x="1808027" y="1480887"/>
                    <a:pt x="1814170" y="1470356"/>
                  </a:cubicBezTo>
                  <a:cubicBezTo>
                    <a:pt x="1825159" y="1451517"/>
                    <a:pt x="1826400" y="1425459"/>
                    <a:pt x="1843431" y="1411834"/>
                  </a:cubicBezTo>
                  <a:cubicBezTo>
                    <a:pt x="1855623" y="1402080"/>
                    <a:pt x="1868402" y="1393018"/>
                    <a:pt x="1880007" y="1382573"/>
                  </a:cubicBezTo>
                  <a:cubicBezTo>
                    <a:pt x="1892823" y="1371039"/>
                    <a:pt x="1902237" y="1355561"/>
                    <a:pt x="1916583" y="1345997"/>
                  </a:cubicBezTo>
                  <a:cubicBezTo>
                    <a:pt x="1942968" y="1328407"/>
                    <a:pt x="1962380" y="1317538"/>
                    <a:pt x="1982420" y="1287476"/>
                  </a:cubicBezTo>
                  <a:lnTo>
                    <a:pt x="2011680" y="1243584"/>
                  </a:lnTo>
                  <a:cubicBezTo>
                    <a:pt x="2016557" y="1224077"/>
                    <a:pt x="2019953" y="1204139"/>
                    <a:pt x="2026311" y="1185063"/>
                  </a:cubicBezTo>
                  <a:cubicBezTo>
                    <a:pt x="2044873" y="1129377"/>
                    <a:pt x="2037917" y="1156294"/>
                    <a:pt x="2048256" y="1104596"/>
                  </a:cubicBezTo>
                  <a:cubicBezTo>
                    <a:pt x="2042670" y="992870"/>
                    <a:pt x="2049004" y="975915"/>
                    <a:pt x="2026311" y="885140"/>
                  </a:cubicBezTo>
                  <a:cubicBezTo>
                    <a:pt x="2023873" y="875386"/>
                    <a:pt x="2023492" y="864871"/>
                    <a:pt x="2018996" y="855879"/>
                  </a:cubicBezTo>
                  <a:cubicBezTo>
                    <a:pt x="2011132" y="840152"/>
                    <a:pt x="1989735" y="811988"/>
                    <a:pt x="1989735" y="811988"/>
                  </a:cubicBezTo>
                  <a:cubicBezTo>
                    <a:pt x="1986021" y="797131"/>
                    <a:pt x="1981403" y="775479"/>
                    <a:pt x="1975104" y="760781"/>
                  </a:cubicBezTo>
                  <a:cubicBezTo>
                    <a:pt x="1970808" y="750758"/>
                    <a:pt x="1964770" y="741543"/>
                    <a:pt x="1960474" y="731520"/>
                  </a:cubicBezTo>
                  <a:cubicBezTo>
                    <a:pt x="1942304" y="689122"/>
                    <a:pt x="1966643" y="729801"/>
                    <a:pt x="1938528" y="687629"/>
                  </a:cubicBezTo>
                  <a:cubicBezTo>
                    <a:pt x="1936090" y="680314"/>
                    <a:pt x="1935180" y="672296"/>
                    <a:pt x="1931213" y="665684"/>
                  </a:cubicBezTo>
                  <a:cubicBezTo>
                    <a:pt x="1919340" y="645896"/>
                    <a:pt x="1883594" y="636327"/>
                    <a:pt x="1872692" y="621792"/>
                  </a:cubicBezTo>
                  <a:cubicBezTo>
                    <a:pt x="1808495" y="536200"/>
                    <a:pt x="1889952" y="641931"/>
                    <a:pt x="1828800" y="570586"/>
                  </a:cubicBezTo>
                  <a:cubicBezTo>
                    <a:pt x="1820866" y="561329"/>
                    <a:pt x="1814170" y="551079"/>
                    <a:pt x="1806855" y="541325"/>
                  </a:cubicBezTo>
                  <a:cubicBezTo>
                    <a:pt x="1801978" y="526695"/>
                    <a:pt x="1795964" y="512395"/>
                    <a:pt x="1792224" y="497434"/>
                  </a:cubicBezTo>
                  <a:lnTo>
                    <a:pt x="1777594" y="438912"/>
                  </a:lnTo>
                  <a:cubicBezTo>
                    <a:pt x="1780032" y="402336"/>
                    <a:pt x="1780861" y="365617"/>
                    <a:pt x="1784909" y="329184"/>
                  </a:cubicBezTo>
                  <a:cubicBezTo>
                    <a:pt x="1785760" y="321520"/>
                    <a:pt x="1792224" y="314950"/>
                    <a:pt x="1792224" y="307239"/>
                  </a:cubicBezTo>
                  <a:cubicBezTo>
                    <a:pt x="1792224" y="285158"/>
                    <a:pt x="1788266" y="263226"/>
                    <a:pt x="1784909" y="241402"/>
                  </a:cubicBezTo>
                  <a:cubicBezTo>
                    <a:pt x="1781317" y="218054"/>
                    <a:pt x="1775183" y="203246"/>
                    <a:pt x="1762964" y="182880"/>
                  </a:cubicBezTo>
                  <a:cubicBezTo>
                    <a:pt x="1753917" y="167802"/>
                    <a:pt x="1748334" y="148742"/>
                    <a:pt x="1733703" y="138989"/>
                  </a:cubicBezTo>
                  <a:cubicBezTo>
                    <a:pt x="1726388" y="134112"/>
                    <a:pt x="1718374" y="130148"/>
                    <a:pt x="1711757" y="124359"/>
                  </a:cubicBezTo>
                  <a:cubicBezTo>
                    <a:pt x="1609999" y="35322"/>
                    <a:pt x="1726951" y="123797"/>
                    <a:pt x="1645920" y="73152"/>
                  </a:cubicBezTo>
                  <a:cubicBezTo>
                    <a:pt x="1635582" y="66690"/>
                    <a:pt x="1627565" y="56659"/>
                    <a:pt x="1616660" y="51207"/>
                  </a:cubicBezTo>
                  <a:cubicBezTo>
                    <a:pt x="1602866" y="44310"/>
                    <a:pt x="1587730" y="40316"/>
                    <a:pt x="1572768" y="36576"/>
                  </a:cubicBezTo>
                  <a:cubicBezTo>
                    <a:pt x="1563015" y="34138"/>
                    <a:pt x="1553175" y="32023"/>
                    <a:pt x="1543508" y="29261"/>
                  </a:cubicBezTo>
                  <a:cubicBezTo>
                    <a:pt x="1536094" y="27143"/>
                    <a:pt x="1529123" y="23458"/>
                    <a:pt x="1521562" y="21946"/>
                  </a:cubicBezTo>
                  <a:cubicBezTo>
                    <a:pt x="1504655" y="18565"/>
                    <a:pt x="1487425" y="17069"/>
                    <a:pt x="1470356" y="14631"/>
                  </a:cubicBezTo>
                  <a:cubicBezTo>
                    <a:pt x="1460007" y="18080"/>
                    <a:pt x="1428334" y="29261"/>
                    <a:pt x="1419149" y="29261"/>
                  </a:cubicBezTo>
                  <a:cubicBezTo>
                    <a:pt x="1404317" y="29261"/>
                    <a:pt x="1389888" y="24384"/>
                    <a:pt x="1375258" y="21946"/>
                  </a:cubicBezTo>
                  <a:cubicBezTo>
                    <a:pt x="1350874" y="24384"/>
                    <a:pt x="1326327" y="25535"/>
                    <a:pt x="1302106" y="29261"/>
                  </a:cubicBezTo>
                  <a:cubicBezTo>
                    <a:pt x="1294485" y="30433"/>
                    <a:pt x="1287871" y="36576"/>
                    <a:pt x="1280160" y="36576"/>
                  </a:cubicBezTo>
                  <a:cubicBezTo>
                    <a:pt x="1245936" y="36576"/>
                    <a:pt x="1211885" y="31699"/>
                    <a:pt x="1177748" y="29261"/>
                  </a:cubicBezTo>
                  <a:cubicBezTo>
                    <a:pt x="1170433" y="26823"/>
                    <a:pt x="1163466" y="21094"/>
                    <a:pt x="1155802" y="21946"/>
                  </a:cubicBezTo>
                  <a:cubicBezTo>
                    <a:pt x="1140475" y="23649"/>
                    <a:pt x="1111911" y="36576"/>
                    <a:pt x="1111911" y="36576"/>
                  </a:cubicBezTo>
                  <a:cubicBezTo>
                    <a:pt x="1104596" y="34138"/>
                    <a:pt x="1097571" y="27993"/>
                    <a:pt x="1089965" y="29261"/>
                  </a:cubicBezTo>
                  <a:cubicBezTo>
                    <a:pt x="1043622" y="36986"/>
                    <a:pt x="1088201" y="53983"/>
                    <a:pt x="1082650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5380DD1-8BEE-44A5-A911-D60B650025E8}"/>
                </a:ext>
              </a:extLst>
            </p:cNvPr>
            <p:cNvSpPr/>
            <p:nvPr/>
          </p:nvSpPr>
          <p:spPr>
            <a:xfrm>
              <a:off x="2478954" y="202276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3D50BAC-BDAD-4C35-9740-0B66C92AEBEE}"/>
                </a:ext>
              </a:extLst>
            </p:cNvPr>
            <p:cNvSpPr/>
            <p:nvPr/>
          </p:nvSpPr>
          <p:spPr>
            <a:xfrm>
              <a:off x="2903250" y="229061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19978B7-5B65-4685-B0D8-9DEFF710D014}"/>
                </a:ext>
              </a:extLst>
            </p:cNvPr>
            <p:cNvSpPr/>
            <p:nvPr/>
          </p:nvSpPr>
          <p:spPr>
            <a:xfrm>
              <a:off x="3024909" y="201525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88A55F9-5B25-44EE-BE14-C0812016B49B}"/>
                </a:ext>
              </a:extLst>
            </p:cNvPr>
            <p:cNvSpPr/>
            <p:nvPr/>
          </p:nvSpPr>
          <p:spPr>
            <a:xfrm>
              <a:off x="3355832" y="251229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EE8E3CE-89BE-467A-A763-19CE0C01803D}"/>
                </a:ext>
              </a:extLst>
            </p:cNvPr>
            <p:cNvSpPr/>
            <p:nvPr/>
          </p:nvSpPr>
          <p:spPr>
            <a:xfrm>
              <a:off x="3584141" y="213360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A9E00C2-EB28-482B-AB7D-E8362306C0A7}"/>
                </a:ext>
              </a:extLst>
            </p:cNvPr>
            <p:cNvSpPr/>
            <p:nvPr/>
          </p:nvSpPr>
          <p:spPr>
            <a:xfrm>
              <a:off x="4008437" y="240145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CC4C5D9-6A98-4297-BACA-337D6DB20A9D}"/>
                </a:ext>
              </a:extLst>
            </p:cNvPr>
            <p:cNvSpPr/>
            <p:nvPr/>
          </p:nvSpPr>
          <p:spPr>
            <a:xfrm>
              <a:off x="4130096" y="212609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8CF1F52-924A-4A29-9D11-72EEFA5E45CF}"/>
                </a:ext>
              </a:extLst>
            </p:cNvPr>
            <p:cNvSpPr/>
            <p:nvPr/>
          </p:nvSpPr>
          <p:spPr>
            <a:xfrm>
              <a:off x="3533197" y="171781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5E6BE36-38B3-4DB7-8FE2-A42721520DDE}"/>
                </a:ext>
              </a:extLst>
            </p:cNvPr>
            <p:cNvSpPr/>
            <p:nvPr/>
          </p:nvSpPr>
          <p:spPr>
            <a:xfrm>
              <a:off x="4401352" y="28888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77CE929-2C99-4D0A-B1FA-8BFBE46824CD}"/>
                </a:ext>
              </a:extLst>
            </p:cNvPr>
            <p:cNvSpPr/>
            <p:nvPr/>
          </p:nvSpPr>
          <p:spPr>
            <a:xfrm>
              <a:off x="5011018" y="32335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34C684B-B221-40A9-BC02-00FA2E38862D}"/>
                </a:ext>
              </a:extLst>
            </p:cNvPr>
            <p:cNvSpPr/>
            <p:nvPr/>
          </p:nvSpPr>
          <p:spPr>
            <a:xfrm>
              <a:off x="5121854" y="269218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1EAC34-A3C6-45BD-BEFF-E20D6235BA2D}"/>
                </a:ext>
              </a:extLst>
            </p:cNvPr>
            <p:cNvSpPr/>
            <p:nvPr/>
          </p:nvSpPr>
          <p:spPr>
            <a:xfrm>
              <a:off x="5463600" y="3455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D7A5C45-A1BE-46D4-B007-91F0EE79CCF6}"/>
                </a:ext>
              </a:extLst>
            </p:cNvPr>
            <p:cNvSpPr/>
            <p:nvPr/>
          </p:nvSpPr>
          <p:spPr>
            <a:xfrm>
              <a:off x="5691909" y="3076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4F794D5-5FCD-4308-96A7-1921828C973B}"/>
                </a:ext>
              </a:extLst>
            </p:cNvPr>
            <p:cNvSpPr/>
            <p:nvPr/>
          </p:nvSpPr>
          <p:spPr>
            <a:xfrm>
              <a:off x="6116205" y="3344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80673AF-A247-4284-AD9A-853AC1D749EC}"/>
                </a:ext>
              </a:extLst>
            </p:cNvPr>
            <p:cNvSpPr/>
            <p:nvPr/>
          </p:nvSpPr>
          <p:spPr>
            <a:xfrm>
              <a:off x="6237864" y="306899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28E107-F8C9-44D3-84FD-7D93AF5D7FBD}"/>
                </a:ext>
              </a:extLst>
            </p:cNvPr>
            <p:cNvSpPr/>
            <p:nvPr/>
          </p:nvSpPr>
          <p:spPr>
            <a:xfrm>
              <a:off x="5640965" y="26607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70C9ED0-07EE-4D94-BC7D-BE6BCFAA720B}"/>
                </a:ext>
              </a:extLst>
            </p:cNvPr>
            <p:cNvSpPr/>
            <p:nvPr/>
          </p:nvSpPr>
          <p:spPr>
            <a:xfrm>
              <a:off x="5528110" y="229566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2663635-B837-4DF0-8F50-C34307B17802}"/>
                </a:ext>
              </a:extLst>
            </p:cNvPr>
            <p:cNvSpPr/>
            <p:nvPr/>
          </p:nvSpPr>
          <p:spPr>
            <a:xfrm>
              <a:off x="6220548" y="24390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71AC3D4-C9EF-4A14-B39C-41EF090826A2}"/>
                </a:ext>
              </a:extLst>
            </p:cNvPr>
            <p:cNvSpPr/>
            <p:nvPr/>
          </p:nvSpPr>
          <p:spPr>
            <a:xfrm>
              <a:off x="7068559" y="273349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CFE33D7-1A6E-4D66-8FBC-D1BB325D341F}"/>
                </a:ext>
              </a:extLst>
            </p:cNvPr>
            <p:cNvSpPr/>
            <p:nvPr/>
          </p:nvSpPr>
          <p:spPr>
            <a:xfrm>
              <a:off x="7492855" y="30013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DD7640DD-7A89-42E2-8CF9-B2E757AB0CAB}"/>
                </a:ext>
              </a:extLst>
            </p:cNvPr>
            <p:cNvSpPr/>
            <p:nvPr/>
          </p:nvSpPr>
          <p:spPr>
            <a:xfrm>
              <a:off x="7614514" y="272599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0588BF2-9771-49F9-BC40-5C3B37EE305F}"/>
                </a:ext>
              </a:extLst>
            </p:cNvPr>
            <p:cNvSpPr/>
            <p:nvPr/>
          </p:nvSpPr>
          <p:spPr>
            <a:xfrm>
              <a:off x="7945437" y="32230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3BC99EC-EC8B-4AC6-BFC0-C7E9AE845681}"/>
                </a:ext>
              </a:extLst>
            </p:cNvPr>
            <p:cNvSpPr/>
            <p:nvPr/>
          </p:nvSpPr>
          <p:spPr>
            <a:xfrm>
              <a:off x="8173746" y="284433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E28A1B-38C4-49EC-B454-4A54A0AABF3C}"/>
                </a:ext>
              </a:extLst>
            </p:cNvPr>
            <p:cNvSpPr/>
            <p:nvPr/>
          </p:nvSpPr>
          <p:spPr>
            <a:xfrm>
              <a:off x="8598042" y="311218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34245D6-990D-459E-A000-EBB0C95DDF2A}"/>
                </a:ext>
              </a:extLst>
            </p:cNvPr>
            <p:cNvSpPr/>
            <p:nvPr/>
          </p:nvSpPr>
          <p:spPr>
            <a:xfrm>
              <a:off x="8719701" y="283682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D000BC3-42EA-43D5-9B6D-2E50DEC5DD1D}"/>
                </a:ext>
              </a:extLst>
            </p:cNvPr>
            <p:cNvSpPr/>
            <p:nvPr/>
          </p:nvSpPr>
          <p:spPr>
            <a:xfrm>
              <a:off x="8122802" y="242855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1CDB03F-048C-4CC3-BF16-4D7411DDE924}"/>
                </a:ext>
              </a:extLst>
            </p:cNvPr>
            <p:cNvSpPr/>
            <p:nvPr/>
          </p:nvSpPr>
          <p:spPr>
            <a:xfrm>
              <a:off x="7941825" y="1827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BF4D761-6F3F-4C4E-83FE-81E12EDDF959}"/>
                </a:ext>
              </a:extLst>
            </p:cNvPr>
            <p:cNvSpPr/>
            <p:nvPr/>
          </p:nvSpPr>
          <p:spPr>
            <a:xfrm>
              <a:off x="8366121" y="2095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B7995C0-5756-40B5-A1F8-77B0511517DA}"/>
                </a:ext>
              </a:extLst>
            </p:cNvPr>
            <p:cNvSpPr/>
            <p:nvPr/>
          </p:nvSpPr>
          <p:spPr>
            <a:xfrm>
              <a:off x="8476957" y="15540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8131018-2239-44AA-9B85-6AED91951DF3}"/>
                </a:ext>
              </a:extLst>
            </p:cNvPr>
            <p:cNvSpPr/>
            <p:nvPr/>
          </p:nvSpPr>
          <p:spPr>
            <a:xfrm>
              <a:off x="8818703" y="231702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13D09755-EF2E-4C78-99EB-4A63536BD144}"/>
                </a:ext>
              </a:extLst>
            </p:cNvPr>
            <p:cNvSpPr/>
            <p:nvPr/>
          </p:nvSpPr>
          <p:spPr>
            <a:xfrm>
              <a:off x="9047012" y="193833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66F7E58-63B4-4AA5-9605-DE801DE390AE}"/>
                </a:ext>
              </a:extLst>
            </p:cNvPr>
            <p:cNvSpPr/>
            <p:nvPr/>
          </p:nvSpPr>
          <p:spPr>
            <a:xfrm>
              <a:off x="9471308" y="2206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355F751-18B3-4FA9-B131-2D3D8FC508FF}"/>
                </a:ext>
              </a:extLst>
            </p:cNvPr>
            <p:cNvSpPr/>
            <p:nvPr/>
          </p:nvSpPr>
          <p:spPr>
            <a:xfrm>
              <a:off x="6943582" y="115384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7EBF714-E05D-460C-921E-BCA657F678E9}"/>
                </a:ext>
              </a:extLst>
            </p:cNvPr>
            <p:cNvSpPr/>
            <p:nvPr/>
          </p:nvSpPr>
          <p:spPr>
            <a:xfrm>
              <a:off x="8996068" y="152255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10D79C7A-D5A4-45F4-83D4-7928C32B7821}"/>
                </a:ext>
              </a:extLst>
            </p:cNvPr>
            <p:cNvSpPr/>
            <p:nvPr/>
          </p:nvSpPr>
          <p:spPr>
            <a:xfrm>
              <a:off x="8883213" y="115750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FA1B95F-250E-479D-B1AC-91179D942A42}"/>
                </a:ext>
              </a:extLst>
            </p:cNvPr>
            <p:cNvSpPr/>
            <p:nvPr/>
          </p:nvSpPr>
          <p:spPr>
            <a:xfrm>
              <a:off x="7533980" y="225183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44B6816-4E9E-4952-8758-4A32E2EE2D75}"/>
                </a:ext>
              </a:extLst>
            </p:cNvPr>
            <p:cNvSpPr/>
            <p:nvPr/>
          </p:nvSpPr>
          <p:spPr>
            <a:xfrm>
              <a:off x="7227892" y="195564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6FC2DED-6820-40D2-96E8-AA00554166E7}"/>
                </a:ext>
              </a:extLst>
            </p:cNvPr>
            <p:cNvSpPr/>
            <p:nvPr/>
          </p:nvSpPr>
          <p:spPr>
            <a:xfrm>
              <a:off x="7458222" y="144441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B401DF4-223F-44FA-AA60-7DE0EA177A8B}"/>
                </a:ext>
              </a:extLst>
            </p:cNvPr>
            <p:cNvSpPr/>
            <p:nvPr/>
          </p:nvSpPr>
          <p:spPr>
            <a:xfrm>
              <a:off x="7686531" y="10657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FA0DF37-5491-4275-AEC8-E689FF380B5F}"/>
                </a:ext>
              </a:extLst>
            </p:cNvPr>
            <p:cNvSpPr/>
            <p:nvPr/>
          </p:nvSpPr>
          <p:spPr>
            <a:xfrm>
              <a:off x="8110827" y="133357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AA77309-7991-41C7-BC43-D53A17240F6C}"/>
                </a:ext>
              </a:extLst>
            </p:cNvPr>
            <p:cNvSpPr/>
            <p:nvPr/>
          </p:nvSpPr>
          <p:spPr>
            <a:xfrm>
              <a:off x="8232486" y="105821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324660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62</a:t>
            </a:fld>
            <a:endParaRPr lang="it-IT" alt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9FB36D1-485E-4F1E-AA50-FABD8530D2AD}"/>
              </a:ext>
            </a:extLst>
          </p:cNvPr>
          <p:cNvGrpSpPr/>
          <p:nvPr/>
        </p:nvGrpSpPr>
        <p:grpSpPr>
          <a:xfrm>
            <a:off x="536294" y="1733251"/>
            <a:ext cx="181337" cy="912471"/>
            <a:chOff x="536294" y="937549"/>
            <a:chExt cx="181337" cy="91247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7B9B6B3-9B83-4063-8FE1-5401510F2E0F}"/>
                </a:ext>
              </a:extLst>
            </p:cNvPr>
            <p:cNvSpPr/>
            <p:nvPr/>
          </p:nvSpPr>
          <p:spPr>
            <a:xfrm>
              <a:off x="536294" y="93754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AED97CE-6A62-49D1-888E-83115DE87CF8}"/>
                </a:ext>
              </a:extLst>
            </p:cNvPr>
            <p:cNvSpPr/>
            <p:nvPr/>
          </p:nvSpPr>
          <p:spPr>
            <a:xfrm>
              <a:off x="536294" y="16686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495E66A-689D-4EC7-825D-945299FC18BF}"/>
                </a:ext>
              </a:extLst>
            </p:cNvPr>
            <p:cNvCxnSpPr>
              <a:stCxn id="117" idx="4"/>
              <a:endCxn id="118" idx="0"/>
            </p:cNvCxnSpPr>
            <p:nvPr/>
          </p:nvCxnSpPr>
          <p:spPr>
            <a:xfrm>
              <a:off x="626963" y="1118886"/>
              <a:ext cx="0" cy="54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B3227CD-DFC7-4626-8CC6-B02035E47AD8}"/>
              </a:ext>
            </a:extLst>
          </p:cNvPr>
          <p:cNvGrpSpPr/>
          <p:nvPr/>
        </p:nvGrpSpPr>
        <p:grpSpPr>
          <a:xfrm>
            <a:off x="5440152" y="1110660"/>
            <a:ext cx="1257705" cy="2157653"/>
            <a:chOff x="2187815" y="976132"/>
            <a:chExt cx="1257705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/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/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62770A-AC86-451E-B678-0377FD4C1E3A}"/>
                </a:ext>
              </a:extLst>
            </p:cNvPr>
            <p:cNvSpPr/>
            <p:nvPr/>
          </p:nvSpPr>
          <p:spPr>
            <a:xfrm>
              <a:off x="2698830" y="9761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EF9B9B8-960D-4665-A9FE-8B786EF7B3CF}"/>
                </a:ext>
              </a:extLst>
            </p:cNvPr>
            <p:cNvSpPr/>
            <p:nvPr/>
          </p:nvSpPr>
          <p:spPr>
            <a:xfrm>
              <a:off x="2247933" y="15760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D450D30-F2ED-4125-BA26-0FFC04BE0C1B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2402714" y="1130913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79DC27B-3307-432B-87A8-842D080AD234}"/>
                </a:ext>
              </a:extLst>
            </p:cNvPr>
            <p:cNvSpPr/>
            <p:nvPr/>
          </p:nvSpPr>
          <p:spPr>
            <a:xfrm>
              <a:off x="3204834" y="157801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DE5FB41-B756-4791-8CD4-BC4122C7988D}"/>
                </a:ext>
              </a:extLst>
            </p:cNvPr>
            <p:cNvCxnSpPr>
              <a:stCxn id="121" idx="5"/>
              <a:endCxn id="127" idx="1"/>
            </p:cNvCxnSpPr>
            <p:nvPr/>
          </p:nvCxnSpPr>
          <p:spPr>
            <a:xfrm>
              <a:off x="2853611" y="1130913"/>
              <a:ext cx="377779" cy="473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493609D-80E5-4F6A-983D-70C3D91876F6}"/>
                </a:ext>
              </a:extLst>
            </p:cNvPr>
            <p:cNvSpPr/>
            <p:nvPr/>
          </p:nvSpPr>
          <p:spPr>
            <a:xfrm>
              <a:off x="2247933" y="23884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8EC99C4-D3CA-4D74-898A-B968EB65075E}"/>
                </a:ext>
              </a:extLst>
            </p:cNvPr>
            <p:cNvSpPr/>
            <p:nvPr/>
          </p:nvSpPr>
          <p:spPr>
            <a:xfrm>
              <a:off x="3204834" y="239037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952CB75-831C-4F7B-8E86-5B91727DDD48}"/>
                </a:ext>
              </a:extLst>
            </p:cNvPr>
            <p:cNvSpPr/>
            <p:nvPr/>
          </p:nvSpPr>
          <p:spPr>
            <a:xfrm>
              <a:off x="2698830" y="295244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D880954-0849-4952-8943-26978535B18B}"/>
                </a:ext>
              </a:extLst>
            </p:cNvPr>
            <p:cNvCxnSpPr>
              <a:stCxn id="136" idx="5"/>
              <a:endCxn id="140" idx="1"/>
            </p:cNvCxnSpPr>
            <p:nvPr/>
          </p:nvCxnSpPr>
          <p:spPr>
            <a:xfrm>
              <a:off x="2402714" y="2543224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4E9175C-15D5-4EDB-B1EA-558CFF0DBC47}"/>
                </a:ext>
              </a:extLst>
            </p:cNvPr>
            <p:cNvCxnSpPr>
              <a:cxnSpLocks/>
              <a:stCxn id="137" idx="3"/>
              <a:endCxn id="140" idx="7"/>
            </p:cNvCxnSpPr>
            <p:nvPr/>
          </p:nvCxnSpPr>
          <p:spPr>
            <a:xfrm flipH="1">
              <a:off x="2853611" y="2545155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F19AAC4-D7BF-4472-913A-AE05B6D1B90E}"/>
              </a:ext>
            </a:extLst>
          </p:cNvPr>
          <p:cNvGrpSpPr/>
          <p:nvPr/>
        </p:nvGrpSpPr>
        <p:grpSpPr>
          <a:xfrm>
            <a:off x="3505370" y="1110660"/>
            <a:ext cx="692352" cy="2157653"/>
            <a:chOff x="4252158" y="1042708"/>
            <a:chExt cx="692352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/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CE5DF3-3D3A-4C77-9D72-72CB4E1AA77B}"/>
                </a:ext>
              </a:extLst>
            </p:cNvPr>
            <p:cNvSpPr/>
            <p:nvPr/>
          </p:nvSpPr>
          <p:spPr>
            <a:xfrm>
              <a:off x="4763173" y="104270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DA50AD-AB8D-4C16-B0A5-A7F6025B46AF}"/>
                </a:ext>
              </a:extLst>
            </p:cNvPr>
            <p:cNvSpPr/>
            <p:nvPr/>
          </p:nvSpPr>
          <p:spPr>
            <a:xfrm>
              <a:off x="4312276" y="164265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14B5279-3D6F-4205-8E4E-12D0F3E51593}"/>
                </a:ext>
              </a:extLst>
            </p:cNvPr>
            <p:cNvCxnSpPr>
              <a:cxnSpLocks/>
              <a:stCxn id="154" idx="3"/>
              <a:endCxn id="155" idx="7"/>
            </p:cNvCxnSpPr>
            <p:nvPr/>
          </p:nvCxnSpPr>
          <p:spPr>
            <a:xfrm flipH="1">
              <a:off x="4467057" y="1197489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9218485-001F-4DA8-B9FC-49C2B2F02CFF}"/>
                </a:ext>
              </a:extLst>
            </p:cNvPr>
            <p:cNvCxnSpPr>
              <a:cxnSpLocks/>
              <a:stCxn id="154" idx="4"/>
              <a:endCxn id="161" idx="0"/>
            </p:cNvCxnSpPr>
            <p:nvPr/>
          </p:nvCxnSpPr>
          <p:spPr>
            <a:xfrm>
              <a:off x="4853842" y="1224045"/>
              <a:ext cx="0" cy="1794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93940C-2B1E-4CEE-A930-42572877F039}"/>
                </a:ext>
              </a:extLst>
            </p:cNvPr>
            <p:cNvSpPr/>
            <p:nvPr/>
          </p:nvSpPr>
          <p:spPr>
            <a:xfrm>
              <a:off x="4312276" y="245501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85CD6CF-581E-461B-BE87-97FE282E657E}"/>
                </a:ext>
              </a:extLst>
            </p:cNvPr>
            <p:cNvSpPr/>
            <p:nvPr/>
          </p:nvSpPr>
          <p:spPr>
            <a:xfrm>
              <a:off x="4763173" y="301902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807AF41-DD45-45D8-B73A-7AB095332C5F}"/>
                </a:ext>
              </a:extLst>
            </p:cNvPr>
            <p:cNvCxnSpPr>
              <a:stCxn id="159" idx="5"/>
              <a:endCxn id="161" idx="1"/>
            </p:cNvCxnSpPr>
            <p:nvPr/>
          </p:nvCxnSpPr>
          <p:spPr>
            <a:xfrm>
              <a:off x="4467057" y="2609800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D87E62-8404-4B55-8BB4-8527EB9EAFAA}"/>
              </a:ext>
            </a:extLst>
          </p:cNvPr>
          <p:cNvGrpSpPr/>
          <p:nvPr/>
        </p:nvGrpSpPr>
        <p:grpSpPr>
          <a:xfrm>
            <a:off x="7940288" y="1441684"/>
            <a:ext cx="692351" cy="1495605"/>
            <a:chOff x="6765444" y="1245675"/>
            <a:chExt cx="692351" cy="1495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/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9E6EC62-FD13-4C43-BF02-B7490C58DA91}"/>
                </a:ext>
              </a:extLst>
            </p:cNvPr>
            <p:cNvSpPr/>
            <p:nvPr/>
          </p:nvSpPr>
          <p:spPr>
            <a:xfrm>
              <a:off x="7276458" y="124567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0569AFE-AAF5-4960-9B6B-127A440E910B}"/>
                </a:ext>
              </a:extLst>
            </p:cNvPr>
            <p:cNvSpPr/>
            <p:nvPr/>
          </p:nvSpPr>
          <p:spPr>
            <a:xfrm>
              <a:off x="6825562" y="161985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81A450E-1D1D-4654-845E-0D75D4DDBF08}"/>
                </a:ext>
              </a:extLst>
            </p:cNvPr>
            <p:cNvCxnSpPr>
              <a:cxnSpLocks/>
              <a:stCxn id="167" idx="3"/>
              <a:endCxn id="168" idx="7"/>
            </p:cNvCxnSpPr>
            <p:nvPr/>
          </p:nvCxnSpPr>
          <p:spPr>
            <a:xfrm flipH="1">
              <a:off x="6980343" y="1400456"/>
              <a:ext cx="322671" cy="24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8CB8C07-3DB6-4343-8B41-3053BD7F48A4}"/>
                </a:ext>
              </a:extLst>
            </p:cNvPr>
            <p:cNvCxnSpPr>
              <a:cxnSpLocks/>
              <a:stCxn id="167" idx="4"/>
              <a:endCxn id="172" idx="0"/>
            </p:cNvCxnSpPr>
            <p:nvPr/>
          </p:nvCxnSpPr>
          <p:spPr>
            <a:xfrm>
              <a:off x="7367127" y="1427012"/>
              <a:ext cx="0" cy="11329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2897678-3EC0-4A25-A330-AE78457A4789}"/>
                </a:ext>
              </a:extLst>
            </p:cNvPr>
            <p:cNvSpPr/>
            <p:nvPr/>
          </p:nvSpPr>
          <p:spPr>
            <a:xfrm>
              <a:off x="6825562" y="2432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1DA5901-A796-4960-95C7-FBE6F65FDA7E}"/>
                </a:ext>
              </a:extLst>
            </p:cNvPr>
            <p:cNvSpPr/>
            <p:nvPr/>
          </p:nvSpPr>
          <p:spPr>
            <a:xfrm>
              <a:off x="7276458" y="25599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1D25B5A-4806-4BC8-833A-2050E1A0FC30}"/>
                </a:ext>
              </a:extLst>
            </p:cNvPr>
            <p:cNvCxnSpPr>
              <a:stCxn id="171" idx="5"/>
              <a:endCxn id="172" idx="1"/>
            </p:cNvCxnSpPr>
            <p:nvPr/>
          </p:nvCxnSpPr>
          <p:spPr>
            <a:xfrm flipV="1">
              <a:off x="6980343" y="2586499"/>
              <a:ext cx="322671" cy="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888767B-6B43-4C2C-905F-6862C6861CA9}"/>
              </a:ext>
            </a:extLst>
          </p:cNvPr>
          <p:cNvGrpSpPr/>
          <p:nvPr/>
        </p:nvGrpSpPr>
        <p:grpSpPr>
          <a:xfrm>
            <a:off x="1960061" y="1050667"/>
            <a:ext cx="302879" cy="2277638"/>
            <a:chOff x="9944067" y="1064338"/>
            <a:chExt cx="302879" cy="2277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/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/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09AAD8B-9048-4494-BCBC-5007CDC3428D}"/>
                </a:ext>
              </a:extLst>
            </p:cNvPr>
            <p:cNvSpPr/>
            <p:nvPr/>
          </p:nvSpPr>
          <p:spPr>
            <a:xfrm>
              <a:off x="10007028" y="106433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980DE11-EFCF-46A1-B518-CC3EC7CAE37C}"/>
                </a:ext>
              </a:extLst>
            </p:cNvPr>
            <p:cNvSpPr/>
            <p:nvPr/>
          </p:nvSpPr>
          <p:spPr>
            <a:xfrm>
              <a:off x="10003417" y="23284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A85A885-EF8B-429C-83B4-711A1BE10FB8}"/>
                </a:ext>
              </a:extLst>
            </p:cNvPr>
            <p:cNvSpPr/>
            <p:nvPr/>
          </p:nvSpPr>
          <p:spPr>
            <a:xfrm>
              <a:off x="10007028" y="187669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CF7816C-2E7C-4C6D-9D69-472C27F24032}"/>
                </a:ext>
              </a:extLst>
            </p:cNvPr>
            <p:cNvSpPr/>
            <p:nvPr/>
          </p:nvSpPr>
          <p:spPr>
            <a:xfrm>
              <a:off x="10014167" y="316063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995FF5B-0C29-4EB2-BD58-ADB302CF22EB}"/>
                </a:ext>
              </a:extLst>
            </p:cNvPr>
            <p:cNvCxnSpPr>
              <a:cxnSpLocks/>
              <a:stCxn id="187" idx="4"/>
            </p:cNvCxnSpPr>
            <p:nvPr/>
          </p:nvCxnSpPr>
          <p:spPr>
            <a:xfrm>
              <a:off x="10097697" y="2058035"/>
              <a:ext cx="0" cy="270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9DB1A8EE-E4ED-481D-964C-0680B6C679A2}"/>
              </a:ext>
            </a:extLst>
          </p:cNvPr>
          <p:cNvSpPr txBox="1"/>
          <p:nvPr/>
        </p:nvSpPr>
        <p:spPr>
          <a:xfrm>
            <a:off x="162938" y="3263121"/>
            <a:ext cx="136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Anweisung</a:t>
            </a:r>
            <a:r>
              <a:rPr lang="en-US" sz="1400" dirty="0"/>
              <a:t> / </a:t>
            </a:r>
            <a:r>
              <a:rPr lang="en-US" sz="1400" dirty="0" err="1"/>
              <a:t>Ausdruck</a:t>
            </a:r>
            <a:endParaRPr 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16B7D1D-58CA-435F-85BC-B04A2D6C1730}"/>
              </a:ext>
            </a:extLst>
          </p:cNvPr>
          <p:cNvSpPr txBox="1"/>
          <p:nvPr/>
        </p:nvSpPr>
        <p:spPr>
          <a:xfrm>
            <a:off x="5482857" y="3263121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 else)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62D52A0-CF6B-46EF-9F01-80367570146F}"/>
              </a:ext>
            </a:extLst>
          </p:cNvPr>
          <p:cNvSpPr txBox="1"/>
          <p:nvPr/>
        </p:nvSpPr>
        <p:spPr>
          <a:xfrm>
            <a:off x="7664705" y="3263121"/>
            <a:ext cx="123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 loop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729CD01-1AD2-4242-9B85-6BAA94D5EED2}"/>
              </a:ext>
            </a:extLst>
          </p:cNvPr>
          <p:cNvSpPr txBox="1"/>
          <p:nvPr/>
        </p:nvSpPr>
        <p:spPr>
          <a:xfrm>
            <a:off x="1604448" y="3263121"/>
            <a:ext cx="166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Sequenz</a:t>
            </a:r>
            <a:endParaRPr lang="en-US" sz="1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A41761E-4716-4343-8D62-F2AF3E1A256A}"/>
              </a:ext>
            </a:extLst>
          </p:cNvPr>
          <p:cNvSpPr txBox="1"/>
          <p:nvPr/>
        </p:nvSpPr>
        <p:spPr>
          <a:xfrm>
            <a:off x="3399068" y="3261146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(if)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8269F3A-C946-4B98-B1D5-6ECD38999C89}"/>
              </a:ext>
            </a:extLst>
          </p:cNvPr>
          <p:cNvGrpSpPr/>
          <p:nvPr/>
        </p:nvGrpSpPr>
        <p:grpSpPr>
          <a:xfrm>
            <a:off x="1005476" y="4596054"/>
            <a:ext cx="954585" cy="181338"/>
            <a:chOff x="698339" y="1028216"/>
            <a:chExt cx="954585" cy="181338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FE3D966-F9B8-4CE8-9B42-7EC9DB8DB996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2DCECD8-8BDB-4777-B61B-DBDD11BB6A4C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879A5FE-7F54-416B-81CB-888C1A3CE7AE}"/>
                </a:ext>
              </a:extLst>
            </p:cNvPr>
            <p:cNvCxnSpPr>
              <a:cxnSpLocks/>
              <a:stCxn id="210" idx="6"/>
              <a:endCxn id="211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2CEF881-F053-4C87-85C9-8D9EC5165840}"/>
              </a:ext>
            </a:extLst>
          </p:cNvPr>
          <p:cNvGrpSpPr/>
          <p:nvPr/>
        </p:nvGrpSpPr>
        <p:grpSpPr>
          <a:xfrm>
            <a:off x="2654868" y="4596054"/>
            <a:ext cx="954585" cy="181338"/>
            <a:chOff x="698339" y="1028216"/>
            <a:chExt cx="954585" cy="18133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C5B0FF1-A5DF-4BB8-B5F1-975DC225B37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9193FD-BF57-44B7-9C5A-884DBD864A52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32F7C18-60E9-48BF-9F51-36DAC654DC9A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EB8438D-9A44-4F6B-82A3-0BB36BC221B2}"/>
              </a:ext>
            </a:extLst>
          </p:cNvPr>
          <p:cNvGrpSpPr/>
          <p:nvPr/>
        </p:nvGrpSpPr>
        <p:grpSpPr>
          <a:xfrm>
            <a:off x="4657923" y="4596054"/>
            <a:ext cx="954585" cy="181338"/>
            <a:chOff x="698339" y="1028216"/>
            <a:chExt cx="954585" cy="181338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F5EC25A-B258-4555-9553-5C6AD11EADD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5C07905-8009-444F-A492-107463AC0256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C526B14-707C-4A69-9550-8AE1DAED406F}"/>
                </a:ext>
              </a:extLst>
            </p:cNvPr>
            <p:cNvCxnSpPr>
              <a:cxnSpLocks/>
              <a:stCxn id="222" idx="6"/>
              <a:endCxn id="223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854CA22-4BD6-4CE9-9579-97AB3EE26F4E}"/>
              </a:ext>
            </a:extLst>
          </p:cNvPr>
          <p:cNvCxnSpPr>
            <a:stCxn id="211" idx="6"/>
            <a:endCxn id="218" idx="2"/>
          </p:cNvCxnSpPr>
          <p:nvPr/>
        </p:nvCxnSpPr>
        <p:spPr>
          <a:xfrm flipV="1">
            <a:off x="1960061" y="4686723"/>
            <a:ext cx="6948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58F956A-8768-413D-99F9-8436E1EB60AB}"/>
              </a:ext>
            </a:extLst>
          </p:cNvPr>
          <p:cNvCxnSpPr>
            <a:stCxn id="219" idx="6"/>
          </p:cNvCxnSpPr>
          <p:nvPr/>
        </p:nvCxnSpPr>
        <p:spPr>
          <a:xfrm flipV="1">
            <a:off x="3609453" y="4686722"/>
            <a:ext cx="27215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011CF3F-A8A2-4577-93C9-29C8675A6CAE}"/>
              </a:ext>
            </a:extLst>
          </p:cNvPr>
          <p:cNvCxnSpPr>
            <a:endCxn id="222" idx="2"/>
          </p:cNvCxnSpPr>
          <p:nvPr/>
        </p:nvCxnSpPr>
        <p:spPr>
          <a:xfrm>
            <a:off x="4378245" y="4684971"/>
            <a:ext cx="279678" cy="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9ADBC-C02D-4775-A47F-095521C46B02}"/>
              </a:ext>
            </a:extLst>
          </p:cNvPr>
          <p:cNvSpPr txBox="1"/>
          <p:nvPr/>
        </p:nvSpPr>
        <p:spPr>
          <a:xfrm>
            <a:off x="3963116" y="4433456"/>
            <a:ext cx="2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/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/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A902EC4-12DF-4E3C-AF98-CA3DA7849339}"/>
              </a:ext>
            </a:extLst>
          </p:cNvPr>
          <p:cNvGrpSpPr/>
          <p:nvPr/>
        </p:nvGrpSpPr>
        <p:grpSpPr>
          <a:xfrm>
            <a:off x="2882909" y="5753615"/>
            <a:ext cx="954585" cy="181338"/>
            <a:chOff x="698339" y="1028216"/>
            <a:chExt cx="954585" cy="181338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8312F83-890F-4F15-91F4-DDE4F48A51AF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EBBA4D3-AFC7-4A8B-A4F1-C5DA59B6F8C8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BAEC32E-3D85-4E14-9E1A-D7C30C568915}"/>
                </a:ext>
              </a:extLst>
            </p:cNvPr>
            <p:cNvCxnSpPr>
              <a:cxnSpLocks/>
              <a:stCxn id="236" idx="6"/>
              <a:endCxn id="237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/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/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Arrow: Down 240">
            <a:extLst>
              <a:ext uri="{FF2B5EF4-FFF2-40B4-BE49-F238E27FC236}">
                <a16:creationId xmlns:a16="http://schemas.microsoft.com/office/drawing/2014/main" id="{E2950F0D-1B06-44FC-898B-06D8667089DD}"/>
              </a:ext>
            </a:extLst>
          </p:cNvPr>
          <p:cNvSpPr/>
          <p:nvPr/>
        </p:nvSpPr>
        <p:spPr>
          <a:xfrm>
            <a:off x="3206187" y="4984830"/>
            <a:ext cx="254643" cy="604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A37D05A-4292-47C3-A408-AF6BB010E294}"/>
              </a:ext>
            </a:extLst>
          </p:cNvPr>
          <p:cNvSpPr txBox="1"/>
          <p:nvPr/>
        </p:nvSpPr>
        <p:spPr>
          <a:xfrm>
            <a:off x="3460830" y="5050994"/>
            <a:ext cx="16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Vereinfachung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829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63</a:t>
            </a:fld>
            <a:endParaRPr lang="it-IT" alt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0A8716-CA1F-4CD8-9272-FA72C485D356}"/>
              </a:ext>
            </a:extLst>
          </p:cNvPr>
          <p:cNvSpPr/>
          <p:nvPr/>
        </p:nvSpPr>
        <p:spPr>
          <a:xfrm>
            <a:off x="5978175" y="192474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E940E9-6FA5-47A9-B52B-A37B5A10433C}"/>
              </a:ext>
            </a:extLst>
          </p:cNvPr>
          <p:cNvCxnSpPr>
            <a:cxnSpLocks/>
            <a:stCxn id="81" idx="5"/>
            <a:endCxn id="94" idx="0"/>
          </p:cNvCxnSpPr>
          <p:nvPr/>
        </p:nvCxnSpPr>
        <p:spPr>
          <a:xfrm>
            <a:off x="6132956" y="2079527"/>
            <a:ext cx="700252" cy="49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B076F20-658B-4486-A2B0-9151BE61350D}"/>
              </a:ext>
            </a:extLst>
          </p:cNvPr>
          <p:cNvSpPr/>
          <p:nvPr/>
        </p:nvSpPr>
        <p:spPr>
          <a:xfrm>
            <a:off x="6269819" y="4028155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4B989F-4AFB-44D9-AEDF-6101345EA7A0}"/>
              </a:ext>
            </a:extLst>
          </p:cNvPr>
          <p:cNvSpPr/>
          <p:nvPr/>
        </p:nvSpPr>
        <p:spPr>
          <a:xfrm>
            <a:off x="7226720" y="403008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9A9CEC-914B-4507-932A-6B26D38B07A1}"/>
              </a:ext>
            </a:extLst>
          </p:cNvPr>
          <p:cNvSpPr/>
          <p:nvPr/>
        </p:nvSpPr>
        <p:spPr>
          <a:xfrm>
            <a:off x="6720716" y="459216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D5D26B5-27CC-4DDF-920F-F1B6ECEF2810}"/>
              </a:ext>
            </a:extLst>
          </p:cNvPr>
          <p:cNvCxnSpPr>
            <a:stCxn id="86" idx="5"/>
            <a:endCxn id="88" idx="1"/>
          </p:cNvCxnSpPr>
          <p:nvPr/>
        </p:nvCxnSpPr>
        <p:spPr>
          <a:xfrm>
            <a:off x="6424600" y="4182936"/>
            <a:ext cx="322672" cy="43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13309D-8E29-4290-AE32-D5DDBB699EB8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6875497" y="4184867"/>
            <a:ext cx="377779" cy="4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DFF3395-46E0-4145-ACC8-DA70D956A7D1}"/>
              </a:ext>
            </a:extLst>
          </p:cNvPr>
          <p:cNvSpPr/>
          <p:nvPr/>
        </p:nvSpPr>
        <p:spPr>
          <a:xfrm>
            <a:off x="5976849" y="121857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ED41CC-2BCA-4FDE-9107-C032CF0EC6F6}"/>
              </a:ext>
            </a:extLst>
          </p:cNvPr>
          <p:cNvCxnSpPr>
            <a:stCxn id="91" idx="4"/>
            <a:endCxn id="81" idx="0"/>
          </p:cNvCxnSpPr>
          <p:nvPr/>
        </p:nvCxnSpPr>
        <p:spPr>
          <a:xfrm>
            <a:off x="6067518" y="1399913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E8F8858-25B0-40EF-AC2F-ED4877D1AD50}"/>
              </a:ext>
            </a:extLst>
          </p:cNvPr>
          <p:cNvSpPr/>
          <p:nvPr/>
        </p:nvSpPr>
        <p:spPr>
          <a:xfrm>
            <a:off x="6742539" y="257241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369EDD-49E9-4A90-93EC-75AC2F52E3D9}"/>
              </a:ext>
            </a:extLst>
          </p:cNvPr>
          <p:cNvSpPr/>
          <p:nvPr/>
        </p:nvSpPr>
        <p:spPr>
          <a:xfrm>
            <a:off x="6269820" y="315403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4FC684-0F67-4D4A-8B51-B3AFC8E646F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>
          <a:xfrm flipH="1">
            <a:off x="6424601" y="2727192"/>
            <a:ext cx="344494" cy="45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88DCEB2-FC58-4BD4-9841-F9157F1F3A29}"/>
              </a:ext>
            </a:extLst>
          </p:cNvPr>
          <p:cNvSpPr/>
          <p:nvPr/>
        </p:nvSpPr>
        <p:spPr>
          <a:xfrm>
            <a:off x="7226721" y="315596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F21BBC-7AC4-4A2A-82F7-A37CB3388F75}"/>
              </a:ext>
            </a:extLst>
          </p:cNvPr>
          <p:cNvCxnSpPr>
            <a:stCxn id="94" idx="5"/>
            <a:endCxn id="97" idx="1"/>
          </p:cNvCxnSpPr>
          <p:nvPr/>
        </p:nvCxnSpPr>
        <p:spPr>
          <a:xfrm>
            <a:off x="6897320" y="2727192"/>
            <a:ext cx="355957" cy="45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8DE3F-5E29-4874-8EEB-B15C30B2691E}"/>
              </a:ext>
            </a:extLst>
          </p:cNvPr>
          <p:cNvCxnSpPr>
            <a:cxnSpLocks/>
            <a:stCxn id="95" idx="4"/>
            <a:endCxn id="86" idx="0"/>
          </p:cNvCxnSpPr>
          <p:nvPr/>
        </p:nvCxnSpPr>
        <p:spPr>
          <a:xfrm flipH="1">
            <a:off x="6360488" y="3335369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5EB9D0-86AC-41E0-BBBF-27F2277A1C31}"/>
              </a:ext>
            </a:extLst>
          </p:cNvPr>
          <p:cNvCxnSpPr>
            <a:stCxn id="97" idx="4"/>
            <a:endCxn id="87" idx="0"/>
          </p:cNvCxnSpPr>
          <p:nvPr/>
        </p:nvCxnSpPr>
        <p:spPr>
          <a:xfrm flipH="1">
            <a:off x="7317389" y="3337300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6AE8AB2-2E93-42CC-8F65-850453969EFA}"/>
              </a:ext>
            </a:extLst>
          </p:cNvPr>
          <p:cNvCxnSpPr>
            <a:cxnSpLocks/>
            <a:stCxn id="88" idx="2"/>
            <a:endCxn id="81" idx="4"/>
          </p:cNvCxnSpPr>
          <p:nvPr/>
        </p:nvCxnSpPr>
        <p:spPr>
          <a:xfrm rot="10800000">
            <a:off x="6068844" y="2106083"/>
            <a:ext cx="651872" cy="257674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23BF9C6-0DA1-4D0D-B54C-3E6D7767803F}"/>
              </a:ext>
            </a:extLst>
          </p:cNvPr>
          <p:cNvSpPr/>
          <p:nvPr/>
        </p:nvSpPr>
        <p:spPr>
          <a:xfrm>
            <a:off x="4649015" y="3181864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39DAAA6-1F92-4773-A384-883FA11F3DD8}"/>
              </a:ext>
            </a:extLst>
          </p:cNvPr>
          <p:cNvSpPr/>
          <p:nvPr/>
        </p:nvSpPr>
        <p:spPr>
          <a:xfrm>
            <a:off x="4638961" y="3965319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C194FA-3D31-4CF5-A616-43865C0C7F94}"/>
              </a:ext>
            </a:extLst>
          </p:cNvPr>
          <p:cNvCxnSpPr>
            <a:stCxn id="81" idx="2"/>
            <a:endCxn id="111" idx="0"/>
          </p:cNvCxnSpPr>
          <p:nvPr/>
        </p:nvCxnSpPr>
        <p:spPr>
          <a:xfrm flipH="1">
            <a:off x="4739684" y="2015415"/>
            <a:ext cx="1238491" cy="11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24FB2-42CD-4BD6-9E01-E47F0B9A49A0}"/>
              </a:ext>
            </a:extLst>
          </p:cNvPr>
          <p:cNvCxnSpPr>
            <a:stCxn id="111" idx="4"/>
            <a:endCxn id="112" idx="0"/>
          </p:cNvCxnSpPr>
          <p:nvPr/>
        </p:nvCxnSpPr>
        <p:spPr>
          <a:xfrm flipH="1">
            <a:off x="4729630" y="3363201"/>
            <a:ext cx="10054" cy="60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DCC861D9-45A3-418B-8A57-86AAFE7F6C78}"/>
              </a:ext>
            </a:extLst>
          </p:cNvPr>
          <p:cNvSpPr/>
          <p:nvPr/>
        </p:nvSpPr>
        <p:spPr>
          <a:xfrm>
            <a:off x="5971968" y="55967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BF49B8A-588E-45F5-A4C6-A47AD7D85F5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6062636" y="742371"/>
            <a:ext cx="4882" cy="47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379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625A7B-FB9E-46F2-BF94-A2EA7A006878}"/>
              </a:ext>
            </a:extLst>
          </p:cNvPr>
          <p:cNvSpPr/>
          <p:nvPr/>
        </p:nvSpPr>
        <p:spPr>
          <a:xfrm>
            <a:off x="2757166" y="242021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68685-7F0D-4ABE-8E09-6F6D107F188A}"/>
              </a:ext>
            </a:extLst>
          </p:cNvPr>
          <p:cNvSpPr/>
          <p:nvPr/>
        </p:nvSpPr>
        <p:spPr>
          <a:xfrm>
            <a:off x="684660" y="2365330"/>
            <a:ext cx="1750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Ausweis</a:t>
            </a:r>
            <a:r>
              <a:rPr lang="en-US" dirty="0"/>
              <a:t> g</a:t>
            </a:r>
            <a:r>
              <a:rPr lang="de-CH" dirty="0"/>
              <a:t>ültig?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D4A44-8A57-46FE-A7AB-27602D4003D6}"/>
              </a:ext>
            </a:extLst>
          </p:cNvPr>
          <p:cNvSpPr/>
          <p:nvPr/>
        </p:nvSpPr>
        <p:spPr>
          <a:xfrm>
            <a:off x="990741" y="3639591"/>
            <a:ext cx="144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Konto aktiv?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18F0BD-F5AD-41E0-A93A-0210F49D6C4B}"/>
              </a:ext>
            </a:extLst>
          </p:cNvPr>
          <p:cNvSpPr/>
          <p:nvPr/>
        </p:nvSpPr>
        <p:spPr>
          <a:xfrm>
            <a:off x="2757166" y="351149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52A50-BB8C-4436-987E-55847300E2A6}"/>
              </a:ext>
            </a:extLst>
          </p:cNvPr>
          <p:cNvSpPr/>
          <p:nvPr/>
        </p:nvSpPr>
        <p:spPr>
          <a:xfrm>
            <a:off x="2757166" y="460277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9CF099-39F1-4CF0-A067-D0A4CF34F2B4}"/>
              </a:ext>
            </a:extLst>
          </p:cNvPr>
          <p:cNvSpPr/>
          <p:nvPr/>
        </p:nvSpPr>
        <p:spPr>
          <a:xfrm>
            <a:off x="7278780" y="3694473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9C087-329E-49B8-8D1F-35E834C209EA}"/>
              </a:ext>
            </a:extLst>
          </p:cNvPr>
          <p:cNvSpPr/>
          <p:nvPr/>
        </p:nvSpPr>
        <p:spPr>
          <a:xfrm>
            <a:off x="7325975" y="4888642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41CF-51FC-4041-A04F-0B15AC1B83A6}"/>
              </a:ext>
            </a:extLst>
          </p:cNvPr>
          <p:cNvSpPr/>
          <p:nvPr/>
        </p:nvSpPr>
        <p:spPr>
          <a:xfrm>
            <a:off x="7537006" y="4780355"/>
            <a:ext cx="172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Buch ausleihen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3497F-B9ED-4030-A205-7A145F579A9B}"/>
              </a:ext>
            </a:extLst>
          </p:cNvPr>
          <p:cNvSpPr/>
          <p:nvPr/>
        </p:nvSpPr>
        <p:spPr>
          <a:xfrm>
            <a:off x="7495410" y="3677455"/>
            <a:ext cx="1640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Konto Sperren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DC6AE-6679-43C9-82E7-460B290097C6}"/>
              </a:ext>
            </a:extLst>
          </p:cNvPr>
          <p:cNvSpPr/>
          <p:nvPr/>
        </p:nvSpPr>
        <p:spPr>
          <a:xfrm>
            <a:off x="6810172" y="3694471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or</a:t>
            </a:r>
            <a:endParaRPr lang="en-AU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6AD88D-9564-4BE9-8C10-802EF163429F}"/>
              </a:ext>
            </a:extLst>
          </p:cNvPr>
          <p:cNvSpPr/>
          <p:nvPr/>
        </p:nvSpPr>
        <p:spPr>
          <a:xfrm rot="20889563">
            <a:off x="5105913" y="522326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887A9-C670-4CAC-8027-675B7275A701}"/>
              </a:ext>
            </a:extLst>
          </p:cNvPr>
          <p:cNvSpPr/>
          <p:nvPr/>
        </p:nvSpPr>
        <p:spPr>
          <a:xfrm rot="1051999">
            <a:off x="5333670" y="3244529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F6B40-3FA0-4BCE-BB9D-A47EAF5F73E7}"/>
              </a:ext>
            </a:extLst>
          </p:cNvPr>
          <p:cNvSpPr/>
          <p:nvPr/>
        </p:nvSpPr>
        <p:spPr>
          <a:xfrm rot="209377">
            <a:off x="5105592" y="4765674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CCA84E-5C2C-496A-819B-97987BBEE94E}"/>
              </a:ext>
            </a:extLst>
          </p:cNvPr>
          <p:cNvCxnSpPr>
            <a:cxnSpLocks/>
            <a:stCxn id="9" idx="6"/>
            <a:endCxn id="21" idx="1"/>
          </p:cNvCxnSpPr>
          <p:nvPr/>
        </p:nvCxnSpPr>
        <p:spPr>
          <a:xfrm>
            <a:off x="3035548" y="4732556"/>
            <a:ext cx="2070500" cy="1565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CB96D-1582-4C46-8CC5-EB286A2829A8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5597383" y="4919091"/>
            <a:ext cx="1255155" cy="10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238080-5869-41BE-8B2A-1848EDD093AB}"/>
              </a:ext>
            </a:extLst>
          </p:cNvPr>
          <p:cNvCxnSpPr>
            <a:stCxn id="2" idx="6"/>
            <a:endCxn id="20" idx="1"/>
          </p:cNvCxnSpPr>
          <p:nvPr/>
        </p:nvCxnSpPr>
        <p:spPr>
          <a:xfrm>
            <a:off x="3035548" y="2549996"/>
            <a:ext cx="2309556" cy="7588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B2014A-7D67-482C-A8BD-FDB0C5BE46E4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5814482" y="3457112"/>
            <a:ext cx="995690" cy="37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F5B5818-4878-4361-AEEC-BE3ED001BDA5}"/>
              </a:ext>
            </a:extLst>
          </p:cNvPr>
          <p:cNvSpPr/>
          <p:nvPr/>
        </p:nvSpPr>
        <p:spPr>
          <a:xfrm>
            <a:off x="6852538" y="488864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and</a:t>
            </a:r>
            <a:endParaRPr lang="en-AU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FD0BA-32CF-4F49-9422-8C2CA78B0A57}"/>
              </a:ext>
            </a:extLst>
          </p:cNvPr>
          <p:cNvSpPr/>
          <p:nvPr/>
        </p:nvSpPr>
        <p:spPr>
          <a:xfrm>
            <a:off x="177784" y="5500670"/>
            <a:ext cx="2286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Maximale Anzahl </a:t>
            </a:r>
          </a:p>
          <a:p>
            <a:pPr algn="r"/>
            <a:r>
              <a:rPr lang="de-CH" dirty="0"/>
              <a:t>Bücher ausgeliehen?</a:t>
            </a:r>
            <a:endParaRPr lang="en-AU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914476-0DB2-4E90-B704-71D36731F176}"/>
              </a:ext>
            </a:extLst>
          </p:cNvPr>
          <p:cNvSpPr/>
          <p:nvPr/>
        </p:nvSpPr>
        <p:spPr>
          <a:xfrm>
            <a:off x="2757166" y="5694051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DD371A-B1D5-4DC8-BC69-FAADAB73EAB4}"/>
              </a:ext>
            </a:extLst>
          </p:cNvPr>
          <p:cNvSpPr txBox="1"/>
          <p:nvPr/>
        </p:nvSpPr>
        <p:spPr>
          <a:xfrm>
            <a:off x="713822" y="4429808"/>
            <a:ext cx="175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Fällige Mahngebühren?</a:t>
            </a:r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EFD9E4-5E09-45DA-BB56-8BD7A3DDF506}"/>
              </a:ext>
            </a:extLst>
          </p:cNvPr>
          <p:cNvCxnSpPr>
            <a:stCxn id="8" idx="6"/>
            <a:endCxn id="38" idx="1"/>
          </p:cNvCxnSpPr>
          <p:nvPr/>
        </p:nvCxnSpPr>
        <p:spPr>
          <a:xfrm>
            <a:off x="3035548" y="3641276"/>
            <a:ext cx="3816990" cy="138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E5664B-8FD0-4C9C-89E6-961D284E2FC9}"/>
              </a:ext>
            </a:extLst>
          </p:cNvPr>
          <p:cNvCxnSpPr>
            <a:cxnSpLocks/>
            <a:stCxn id="40" idx="6"/>
            <a:endCxn id="19" idx="1"/>
          </p:cNvCxnSpPr>
          <p:nvPr/>
        </p:nvCxnSpPr>
        <p:spPr>
          <a:xfrm flipV="1">
            <a:off x="3035548" y="5412200"/>
            <a:ext cx="2075602" cy="4116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4EA92A-8C52-4717-9024-1CBF70C8E29E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 flipV="1">
            <a:off x="5592923" y="5027078"/>
            <a:ext cx="1259615" cy="28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07C5528-3BE1-4563-9CC4-0860D285D696}"/>
              </a:ext>
            </a:extLst>
          </p:cNvPr>
          <p:cNvSpPr/>
          <p:nvPr/>
        </p:nvSpPr>
        <p:spPr>
          <a:xfrm>
            <a:off x="7278780" y="2420209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FC415D-3085-4D1D-8E20-285FAF884857}"/>
              </a:ext>
            </a:extLst>
          </p:cNvPr>
          <p:cNvSpPr/>
          <p:nvPr/>
        </p:nvSpPr>
        <p:spPr>
          <a:xfrm>
            <a:off x="7435521" y="2403191"/>
            <a:ext cx="252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Benutzerdaten abrufen</a:t>
            </a:r>
            <a:endParaRPr lang="en-A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2D37A3-FA49-4369-BEEB-6163504100D6}"/>
              </a:ext>
            </a:extLst>
          </p:cNvPr>
          <p:cNvCxnSpPr>
            <a:stCxn id="2" idx="6"/>
            <a:endCxn id="56" idx="2"/>
          </p:cNvCxnSpPr>
          <p:nvPr/>
        </p:nvCxnSpPr>
        <p:spPr>
          <a:xfrm flipV="1">
            <a:off x="3035548" y="2549995"/>
            <a:ext cx="4243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627711-9638-4C1A-9ECD-91CEB659548B}"/>
              </a:ext>
            </a:extLst>
          </p:cNvPr>
          <p:cNvCxnSpPr>
            <a:stCxn id="9" idx="6"/>
            <a:endCxn id="18" idx="1"/>
          </p:cNvCxnSpPr>
          <p:nvPr/>
        </p:nvCxnSpPr>
        <p:spPr>
          <a:xfrm flipV="1">
            <a:off x="3035548" y="3832907"/>
            <a:ext cx="3774624" cy="8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FEB803-0FDE-4598-9BCA-2845319460D8}"/>
              </a:ext>
            </a:extLst>
          </p:cNvPr>
          <p:cNvCxnSpPr>
            <a:stCxn id="2" idx="6"/>
            <a:endCxn id="38" idx="1"/>
          </p:cNvCxnSpPr>
          <p:nvPr/>
        </p:nvCxnSpPr>
        <p:spPr>
          <a:xfrm>
            <a:off x="3035548" y="2549996"/>
            <a:ext cx="3816990" cy="247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96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2AF676-BBBE-4C6A-9334-221C1AD00BF6}"/>
              </a:ext>
            </a:extLst>
          </p:cNvPr>
          <p:cNvSpPr/>
          <p:nvPr/>
        </p:nvSpPr>
        <p:spPr>
          <a:xfrm>
            <a:off x="3333135" y="2288950"/>
            <a:ext cx="3586808" cy="358680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7D81DA-6730-47A6-AA11-2F503BBE7265}"/>
              </a:ext>
            </a:extLst>
          </p:cNvPr>
          <p:cNvSpPr/>
          <p:nvPr/>
        </p:nvSpPr>
        <p:spPr>
          <a:xfrm>
            <a:off x="5636834" y="2288950"/>
            <a:ext cx="3586808" cy="358680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880A-3880-47D1-ADB2-711224CD7EFB}"/>
              </a:ext>
            </a:extLst>
          </p:cNvPr>
          <p:cNvSpPr txBox="1"/>
          <p:nvPr/>
        </p:nvSpPr>
        <p:spPr>
          <a:xfrm>
            <a:off x="4642791" y="1930659"/>
            <a:ext cx="12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Einfacher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2571B-410D-4C87-9C2F-9C65864A19C2}"/>
              </a:ext>
            </a:extLst>
          </p:cNvPr>
          <p:cNvSpPr txBox="1"/>
          <p:nvPr/>
        </p:nvSpPr>
        <p:spPr>
          <a:xfrm>
            <a:off x="6791635" y="1931091"/>
            <a:ext cx="136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Schwieriger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39B99-2036-4920-8C98-4A4A975DD7F8}"/>
              </a:ext>
            </a:extLst>
          </p:cNvPr>
          <p:cNvSpPr txBox="1"/>
          <p:nvPr/>
        </p:nvSpPr>
        <p:spPr>
          <a:xfrm>
            <a:off x="4046957" y="2855288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Modularität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18F8F-639A-46A2-97F5-855CA30729FF}"/>
              </a:ext>
            </a:extLst>
          </p:cNvPr>
          <p:cNvSpPr txBox="1"/>
          <p:nvPr/>
        </p:nvSpPr>
        <p:spPr>
          <a:xfrm>
            <a:off x="3656616" y="3421626"/>
            <a:ext cx="1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Kleinere Methoden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C9988-AFAC-44B8-A183-E483290AAD99}"/>
              </a:ext>
            </a:extLst>
          </p:cNvPr>
          <p:cNvSpPr txBox="1"/>
          <p:nvPr/>
        </p:nvSpPr>
        <p:spPr>
          <a:xfrm>
            <a:off x="3656616" y="4264963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Wieder-verwendbarkeit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7E5FF-177F-4D0F-91D7-AED4E011D3E2}"/>
              </a:ext>
            </a:extLst>
          </p:cNvPr>
          <p:cNvSpPr txBox="1"/>
          <p:nvPr/>
        </p:nvSpPr>
        <p:spPr>
          <a:xfrm>
            <a:off x="4271133" y="4975204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Früh definierte Schnittstellen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CA9E2-D50A-471A-B5B2-2FB34983CE72}"/>
              </a:ext>
            </a:extLst>
          </p:cNvPr>
          <p:cNvSpPr txBox="1"/>
          <p:nvPr/>
        </p:nvSpPr>
        <p:spPr>
          <a:xfrm>
            <a:off x="5786282" y="3883291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Kapselung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3669D-F8A1-4828-AC18-06D47744AD34}"/>
              </a:ext>
            </a:extLst>
          </p:cNvPr>
          <p:cNvSpPr txBox="1"/>
          <p:nvPr/>
        </p:nvSpPr>
        <p:spPr>
          <a:xfrm>
            <a:off x="6788686" y="2648537"/>
            <a:ext cx="11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Vererbung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58F13-8679-4EBB-B472-4E5A30CBD961}"/>
              </a:ext>
            </a:extLst>
          </p:cNvPr>
          <p:cNvSpPr txBox="1"/>
          <p:nvPr/>
        </p:nvSpPr>
        <p:spPr>
          <a:xfrm>
            <a:off x="7138220" y="3225932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Polymorphismus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85B68-878E-4409-A7D0-82D1B77D8C30}"/>
              </a:ext>
            </a:extLst>
          </p:cNvPr>
          <p:cNvSpPr txBox="1"/>
          <p:nvPr/>
        </p:nvSpPr>
        <p:spPr>
          <a:xfrm>
            <a:off x="7069391" y="387201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Dynamische Bindung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5CCA3-25A5-43D6-99C2-593E1229E4BE}"/>
              </a:ext>
            </a:extLst>
          </p:cNvPr>
          <p:cNvSpPr txBox="1"/>
          <p:nvPr/>
        </p:nvSpPr>
        <p:spPr>
          <a:xfrm>
            <a:off x="7503000" y="460294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Komplexe Schnittstellen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A470D-6A58-499F-87D7-9B43B2CD8949}"/>
              </a:ext>
            </a:extLst>
          </p:cNvPr>
          <p:cNvSpPr txBox="1"/>
          <p:nvPr/>
        </p:nvSpPr>
        <p:spPr>
          <a:xfrm>
            <a:off x="6682494" y="5333880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Integration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19879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B80AD13-A39C-4B18-8F85-0356D4C5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7519" y="329984"/>
            <a:ext cx="10161312" cy="659215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210492-7085-4795-8580-DEB6E465E385}"/>
              </a:ext>
            </a:extLst>
          </p:cNvPr>
          <p:cNvGrpSpPr/>
          <p:nvPr/>
        </p:nvGrpSpPr>
        <p:grpSpPr>
          <a:xfrm>
            <a:off x="1847880" y="805221"/>
            <a:ext cx="4690881" cy="2049372"/>
            <a:chOff x="1083733" y="0"/>
            <a:chExt cx="2854372" cy="14772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E0721D-58A8-4F15-A570-7F92C7211266}"/>
                </a:ext>
              </a:extLst>
            </p:cNvPr>
            <p:cNvSpPr/>
            <p:nvPr/>
          </p:nvSpPr>
          <p:spPr>
            <a:xfrm>
              <a:off x="1083733" y="0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FE3E91-6B3E-4C73-AF42-6D26381BA28C}"/>
                </a:ext>
              </a:extLst>
            </p:cNvPr>
            <p:cNvSpPr txBox="1"/>
            <p:nvPr/>
          </p:nvSpPr>
          <p:spPr>
            <a:xfrm>
              <a:off x="1732708" y="610288"/>
              <a:ext cx="2205397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b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Anforderungsanalyse</a:t>
              </a:r>
              <a:endParaRPr lang="en-US" sz="2800" kern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0A234-3E4B-4F3B-902D-972B0626ECDD}"/>
              </a:ext>
            </a:extLst>
          </p:cNvPr>
          <p:cNvGrpSpPr/>
          <p:nvPr/>
        </p:nvGrpSpPr>
        <p:grpSpPr>
          <a:xfrm>
            <a:off x="4522437" y="639943"/>
            <a:ext cx="7685010" cy="1573523"/>
            <a:chOff x="2367984" y="758477"/>
            <a:chExt cx="4676281" cy="11342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0E342E-030D-4F29-B931-9C3E741BB8D2}"/>
                </a:ext>
              </a:extLst>
            </p:cNvPr>
            <p:cNvSpPr/>
            <p:nvPr/>
          </p:nvSpPr>
          <p:spPr>
            <a:xfrm>
              <a:off x="3706367" y="1025753"/>
              <a:ext cx="333789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5E3B10-7E99-44DF-B778-CD15640D2F94}"/>
                </a:ext>
              </a:extLst>
            </p:cNvPr>
            <p:cNvSpPr txBox="1"/>
            <p:nvPr/>
          </p:nvSpPr>
          <p:spPr>
            <a:xfrm>
              <a:off x="2367984" y="758477"/>
              <a:ext cx="333789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Spezifikation</a:t>
              </a:r>
              <a:r>
                <a:rPr lang="en-US" sz="2800" kern="1200" dirty="0"/>
                <a:t> / Design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1DE37C-EE72-4941-971A-6BFBA9F47D58}"/>
              </a:ext>
            </a:extLst>
          </p:cNvPr>
          <p:cNvGrpSpPr/>
          <p:nvPr/>
        </p:nvGrpSpPr>
        <p:grpSpPr>
          <a:xfrm>
            <a:off x="3153662" y="1295743"/>
            <a:ext cx="4077630" cy="4616314"/>
            <a:chOff x="569496" y="1421858"/>
            <a:chExt cx="2481213" cy="33276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4A8561-3F20-428A-B5B9-AB3379E8CC9C}"/>
                </a:ext>
              </a:extLst>
            </p:cNvPr>
            <p:cNvSpPr/>
            <p:nvPr/>
          </p:nvSpPr>
          <p:spPr>
            <a:xfrm>
              <a:off x="1083733" y="1421858"/>
              <a:ext cx="196697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5A1FA-706B-4792-990B-E87B6298B186}"/>
                </a:ext>
              </a:extLst>
            </p:cNvPr>
            <p:cNvSpPr txBox="1"/>
            <p:nvPr/>
          </p:nvSpPr>
          <p:spPr>
            <a:xfrm>
              <a:off x="569496" y="3882508"/>
              <a:ext cx="196697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Implementation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7C3D0-E353-4BD7-A077-3DB79011F907}"/>
              </a:ext>
            </a:extLst>
          </p:cNvPr>
          <p:cNvGrpSpPr/>
          <p:nvPr/>
        </p:nvGrpSpPr>
        <p:grpSpPr>
          <a:xfrm>
            <a:off x="6996937" y="2133877"/>
            <a:ext cx="3820266" cy="1202740"/>
            <a:chOff x="4719658" y="1883528"/>
            <a:chExt cx="2324608" cy="8669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4BFA88-CB2E-449B-A811-7A6C8C96412D}"/>
                </a:ext>
              </a:extLst>
            </p:cNvPr>
            <p:cNvSpPr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B65B8-4E17-4F4E-8440-135D9A2CA4BA}"/>
                </a:ext>
              </a:extLst>
            </p:cNvPr>
            <p:cNvSpPr txBox="1"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Verifikation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Testen</a:t>
              </a:r>
              <a:endParaRPr lang="en-US" sz="28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73630-5CA6-4946-98A4-492C33966096}"/>
              </a:ext>
            </a:extLst>
          </p:cNvPr>
          <p:cNvGrpSpPr/>
          <p:nvPr/>
        </p:nvGrpSpPr>
        <p:grpSpPr>
          <a:xfrm>
            <a:off x="3148710" y="2644317"/>
            <a:ext cx="6201683" cy="2826678"/>
            <a:chOff x="1083733" y="2393967"/>
            <a:chExt cx="3773685" cy="2037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224C6A-F3CD-4709-9DE0-ADD26A07DD97}"/>
                </a:ext>
              </a:extLst>
            </p:cNvPr>
            <p:cNvSpPr/>
            <p:nvPr/>
          </p:nvSpPr>
          <p:spPr>
            <a:xfrm>
              <a:off x="1083733" y="2393967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6A47F1-055F-4BE2-8B25-274D6DDF4030}"/>
                </a:ext>
              </a:extLst>
            </p:cNvPr>
            <p:cNvSpPr txBox="1"/>
            <p:nvPr/>
          </p:nvSpPr>
          <p:spPr>
            <a:xfrm>
              <a:off x="1877152" y="3564570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Release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74A34D-5AF7-4834-9E0B-AB0E7F8FC895}"/>
              </a:ext>
            </a:extLst>
          </p:cNvPr>
          <p:cNvGrpSpPr/>
          <p:nvPr/>
        </p:nvGrpSpPr>
        <p:grpSpPr>
          <a:xfrm>
            <a:off x="4726584" y="3236509"/>
            <a:ext cx="6299127" cy="1813496"/>
            <a:chOff x="3385939" y="2269079"/>
            <a:chExt cx="3832980" cy="13072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3E74D6-B6C2-4691-A466-E8D6D99A15F7}"/>
                </a:ext>
              </a:extLst>
            </p:cNvPr>
            <p:cNvSpPr/>
            <p:nvPr/>
          </p:nvSpPr>
          <p:spPr>
            <a:xfrm>
              <a:off x="5490365" y="2709337"/>
              <a:ext cx="1728554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096BCE-A026-47D4-9C72-7ACAA009783F}"/>
                </a:ext>
              </a:extLst>
            </p:cNvPr>
            <p:cNvSpPr txBox="1"/>
            <p:nvPr/>
          </p:nvSpPr>
          <p:spPr>
            <a:xfrm>
              <a:off x="3385939" y="2269079"/>
              <a:ext cx="1728554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Wartung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Weiterentwicklung</a:t>
              </a:r>
              <a:endParaRPr lang="en-US" sz="28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9174F-0059-41C3-A387-714B0BB3AAC0}"/>
              </a:ext>
            </a:extLst>
          </p:cNvPr>
          <p:cNvGrpSpPr/>
          <p:nvPr/>
        </p:nvGrpSpPr>
        <p:grpSpPr>
          <a:xfrm>
            <a:off x="243849" y="3506578"/>
            <a:ext cx="12274299" cy="2227920"/>
            <a:chOff x="-1167178" y="4551680"/>
            <a:chExt cx="8211444" cy="16059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CEAF00-8227-4973-A982-F69238EA8BCF}"/>
                </a:ext>
              </a:extLst>
            </p:cNvPr>
            <p:cNvSpPr/>
            <p:nvPr/>
          </p:nvSpPr>
          <p:spPr>
            <a:xfrm>
              <a:off x="4064000" y="4551680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FB9D51-B19A-4951-87C8-3663DC04A5BF}"/>
                </a:ext>
              </a:extLst>
            </p:cNvPr>
            <p:cNvSpPr txBox="1"/>
            <p:nvPr/>
          </p:nvSpPr>
          <p:spPr>
            <a:xfrm>
              <a:off x="-1167178" y="5290673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End of life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EBD8AF-2E2D-4F9C-BD0B-A7D417FCDAEE}"/>
              </a:ext>
            </a:extLst>
          </p:cNvPr>
          <p:cNvSpPr txBox="1"/>
          <p:nvPr/>
        </p:nvSpPr>
        <p:spPr>
          <a:xfrm>
            <a:off x="2776451" y="5956607"/>
            <a:ext cx="4454841" cy="12027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1819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8930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1542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8933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887018-78E8-4C6D-897B-4A2041944758}"/>
              </a:ext>
            </a:extLst>
          </p:cNvPr>
          <p:cNvSpPr/>
          <p:nvPr/>
        </p:nvSpPr>
        <p:spPr>
          <a:xfrm rot="11155088">
            <a:off x="5251247" y="4186838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887A26-D4E9-4D73-AEFA-5863F592D30E}"/>
              </a:ext>
            </a:extLst>
          </p:cNvPr>
          <p:cNvSpPr/>
          <p:nvPr/>
        </p:nvSpPr>
        <p:spPr>
          <a:xfrm rot="11155088">
            <a:off x="4014983" y="3306383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E7C6A9-010F-4507-8AFE-407AAD953728}"/>
              </a:ext>
            </a:extLst>
          </p:cNvPr>
          <p:cNvSpPr/>
          <p:nvPr/>
        </p:nvSpPr>
        <p:spPr>
          <a:xfrm rot="11155088">
            <a:off x="2641416" y="2357570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C58FF0-A20D-4C48-905A-BD1FB94024B3}"/>
              </a:ext>
            </a:extLst>
          </p:cNvPr>
          <p:cNvSpPr/>
          <p:nvPr/>
        </p:nvSpPr>
        <p:spPr>
          <a:xfrm rot="11155088">
            <a:off x="1256052" y="1414251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4B7B20-B3AA-44F5-A2E2-FA67D58825C3}"/>
              </a:ext>
            </a:extLst>
          </p:cNvPr>
          <p:cNvSpPr/>
          <p:nvPr/>
        </p:nvSpPr>
        <p:spPr>
          <a:xfrm rot="11155088">
            <a:off x="6478377" y="5223768"/>
            <a:ext cx="1549976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48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28899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3DDD8-095B-4442-84B0-B72BABC966C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78857" y="2945975"/>
            <a:ext cx="270729" cy="26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457250" y="213510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1720406" y="39644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</a:t>
            </a:r>
            <a:r>
              <a:rPr lang="en-US" dirty="0"/>
              <a:t> 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4019055" y="496311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82345" y="3962332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/ 	</a:t>
            </a:r>
            <a:r>
              <a:rPr lang="en-US" dirty="0" err="1"/>
              <a:t>Integrationstest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439242" y="125631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CH" dirty="0" smtClean="0"/>
              <a:t>e</a:t>
            </a:r>
            <a:r>
              <a:rPr lang="en-US" dirty="0" smtClean="0"/>
              <a:t>lease </a:t>
            </a:r>
            <a:r>
              <a:rPr lang="en-US" dirty="0"/>
              <a:t>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3033301" y="2486949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736AD-A8C9-485D-900D-5E80A6A24570}"/>
              </a:ext>
            </a:extLst>
          </p:cNvPr>
          <p:cNvSpPr/>
          <p:nvPr/>
        </p:nvSpPr>
        <p:spPr>
          <a:xfrm>
            <a:off x="7285050" y="3000874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1F0EA-B53C-49E3-AB94-3251C3B1FC70}"/>
              </a:ext>
            </a:extLst>
          </p:cNvPr>
          <p:cNvSpPr/>
          <p:nvPr/>
        </p:nvSpPr>
        <p:spPr>
          <a:xfrm>
            <a:off x="7695659" y="2144063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Akzeptanztests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121CE4-AD76-4095-BEDC-A5DC14C718FA}"/>
              </a:ext>
            </a:extLst>
          </p:cNvPr>
          <p:cNvSpPr/>
          <p:nvPr/>
        </p:nvSpPr>
        <p:spPr>
          <a:xfrm>
            <a:off x="4296457" y="4503493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00D670-2DC0-4EF2-BEA3-3F2E62FD9A4E}"/>
              </a:ext>
            </a:extLst>
          </p:cNvPr>
          <p:cNvSpPr/>
          <p:nvPr/>
        </p:nvSpPr>
        <p:spPr>
          <a:xfrm rot="20795790" flipV="1">
            <a:off x="6519199" y="4537497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9FC92D-51BE-487D-9543-87EDBF4246B0}"/>
              </a:ext>
            </a:extLst>
          </p:cNvPr>
          <p:cNvSpPr/>
          <p:nvPr/>
        </p:nvSpPr>
        <p:spPr>
          <a:xfrm rot="20795790" flipV="1">
            <a:off x="9214516" y="3576040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29962-5B9C-4E40-B480-8E76C72C7748}"/>
              </a:ext>
            </a:extLst>
          </p:cNvPr>
          <p:cNvSpPr/>
          <p:nvPr/>
        </p:nvSpPr>
        <p:spPr>
          <a:xfrm>
            <a:off x="1031904" y="300087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Design</a:t>
            </a:r>
            <a:endParaRPr lang="en-AU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6799EEC-8F03-4464-B6AB-EA0389E8EAA1}"/>
              </a:ext>
            </a:extLst>
          </p:cNvPr>
          <p:cNvSpPr/>
          <p:nvPr/>
        </p:nvSpPr>
        <p:spPr>
          <a:xfrm>
            <a:off x="3638216" y="3394887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2C1BFD-33AA-43E9-A14D-A99C55A7EF51}"/>
              </a:ext>
            </a:extLst>
          </p:cNvPr>
          <p:cNvSpPr/>
          <p:nvPr/>
        </p:nvSpPr>
        <p:spPr>
          <a:xfrm rot="20795790" flipV="1">
            <a:off x="9961580" y="2740874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82CC61-0061-4576-86AA-FDE9923C549D}"/>
              </a:ext>
            </a:extLst>
          </p:cNvPr>
          <p:cNvSpPr/>
          <p:nvPr/>
        </p:nvSpPr>
        <p:spPr>
          <a:xfrm rot="20795790" flipV="1">
            <a:off x="10416285" y="1860432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76D9E4-7913-43F7-8420-0314B09A35CA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>
            <a:off x="3033301" y="2385823"/>
            <a:ext cx="4662358" cy="89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C2AAC2-4295-4D7E-933A-A7CC5D55271D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3607955" y="3251596"/>
            <a:ext cx="3677095" cy="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CBA91-B288-4E8D-919B-CF3BE977EED3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4296457" y="4213054"/>
            <a:ext cx="2185888" cy="210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221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CC1C7-27F3-4CF4-827E-634244E9AB46}"/>
              </a:ext>
            </a:extLst>
          </p:cNvPr>
          <p:cNvSpPr/>
          <p:nvPr/>
        </p:nvSpPr>
        <p:spPr>
          <a:xfrm>
            <a:off x="1311334" y="3893573"/>
            <a:ext cx="3353382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Prototyping</a:t>
            </a:r>
            <a:endParaRPr lang="en-A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80F51B-010A-4026-87DE-74B396D8A9D9}"/>
              </a:ext>
            </a:extLst>
          </p:cNvPr>
          <p:cNvCxnSpPr>
            <a:cxnSpLocks/>
          </p:cNvCxnSpPr>
          <p:nvPr/>
        </p:nvCxnSpPr>
        <p:spPr>
          <a:xfrm>
            <a:off x="1479479" y="1297855"/>
            <a:ext cx="0" cy="2595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92271-869E-44E9-BBA7-6DB29C618E12}"/>
              </a:ext>
            </a:extLst>
          </p:cNvPr>
          <p:cNvCxnSpPr>
            <a:cxnSpLocks/>
          </p:cNvCxnSpPr>
          <p:nvPr/>
        </p:nvCxnSpPr>
        <p:spPr>
          <a:xfrm>
            <a:off x="2731213" y="2190129"/>
            <a:ext cx="0" cy="17034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7051C-8710-42FC-9C1D-09555BA93E01}"/>
              </a:ext>
            </a:extLst>
          </p:cNvPr>
          <p:cNvCxnSpPr>
            <a:cxnSpLocks/>
          </p:cNvCxnSpPr>
          <p:nvPr/>
        </p:nvCxnSpPr>
        <p:spPr>
          <a:xfrm>
            <a:off x="44966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7CED60-A73D-40CF-BC1C-62B3BC0C3A78}"/>
              </a:ext>
            </a:extLst>
          </p:cNvPr>
          <p:cNvCxnSpPr/>
          <p:nvPr/>
        </p:nvCxnSpPr>
        <p:spPr>
          <a:xfrm flipV="1">
            <a:off x="1828800" y="1297855"/>
            <a:ext cx="0" cy="25883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11999-9470-4ADD-AF8C-BCB84E703698}"/>
              </a:ext>
            </a:extLst>
          </p:cNvPr>
          <p:cNvCxnSpPr/>
          <p:nvPr/>
        </p:nvCxnSpPr>
        <p:spPr>
          <a:xfrm flipV="1">
            <a:off x="3164440" y="2261415"/>
            <a:ext cx="0" cy="16321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9FCEA-FF19-40D1-8F36-A65C0D0275CA}"/>
              </a:ext>
            </a:extLst>
          </p:cNvPr>
          <p:cNvCxnSpPr/>
          <p:nvPr/>
        </p:nvCxnSpPr>
        <p:spPr>
          <a:xfrm flipV="1">
            <a:off x="41918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471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C95E6B-2E71-4D7C-804D-7A30DD49B243}"/>
              </a:ext>
            </a:extLst>
          </p:cNvPr>
          <p:cNvGrpSpPr/>
          <p:nvPr/>
        </p:nvGrpSpPr>
        <p:grpSpPr>
          <a:xfrm>
            <a:off x="325940" y="1419965"/>
            <a:ext cx="3462921" cy="815889"/>
            <a:chOff x="690225" y="1929089"/>
            <a:chExt cx="5256325" cy="11680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2F7B2E-54DF-49BC-930B-6CB4D667BED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2759F-3CF3-4592-B5C2-E029337BB6C3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76FEF5-6DF3-4CAB-83FA-F52609833781}"/>
              </a:ext>
            </a:extLst>
          </p:cNvPr>
          <p:cNvGrpSpPr/>
          <p:nvPr/>
        </p:nvGrpSpPr>
        <p:grpSpPr>
          <a:xfrm>
            <a:off x="4364540" y="902601"/>
            <a:ext cx="3462921" cy="1333254"/>
            <a:chOff x="690225" y="1188401"/>
            <a:chExt cx="5256325" cy="1908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ACA5E6-B325-41CE-8FB8-C98450927DE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F21DF-7082-4FA4-BEFC-144EC14F311A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3AFD8-34A2-44F5-B410-ADA397148B4D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4F54BB-C096-4871-9119-14BB79576D36}"/>
              </a:ext>
            </a:extLst>
          </p:cNvPr>
          <p:cNvGrpSpPr/>
          <p:nvPr/>
        </p:nvGrpSpPr>
        <p:grpSpPr>
          <a:xfrm>
            <a:off x="8328905" y="902601"/>
            <a:ext cx="3462922" cy="1333254"/>
            <a:chOff x="690224" y="1188401"/>
            <a:chExt cx="5256326" cy="19087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084F62-2C9E-4497-AD8F-4D28A686F7B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C6B95-7952-42ED-8A0B-BB406DB3A10B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7F9E59-AF37-4E1E-AD97-8CC451E3AC25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225C0D-A067-4128-84E3-435AE615889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EAC733-7CC7-4C69-9D64-3F6D2B2FDA75}"/>
              </a:ext>
            </a:extLst>
          </p:cNvPr>
          <p:cNvSpPr/>
          <p:nvPr/>
        </p:nvSpPr>
        <p:spPr>
          <a:xfrm>
            <a:off x="3911272" y="1419965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73341AD-67F2-4A8C-A2B6-EECD45AAD42B}"/>
              </a:ext>
            </a:extLst>
          </p:cNvPr>
          <p:cNvSpPr/>
          <p:nvPr/>
        </p:nvSpPr>
        <p:spPr>
          <a:xfrm>
            <a:off x="7892353" y="1400652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31EA2A-DA3E-4200-AB21-47029FCA3A95}"/>
              </a:ext>
            </a:extLst>
          </p:cNvPr>
          <p:cNvGrpSpPr/>
          <p:nvPr/>
        </p:nvGrpSpPr>
        <p:grpSpPr>
          <a:xfrm>
            <a:off x="8328904" y="4622145"/>
            <a:ext cx="3462922" cy="1333254"/>
            <a:chOff x="690224" y="1188401"/>
            <a:chExt cx="5256326" cy="19087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07C33C-1C11-495A-A107-FE96955B3ED8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F3E4F-7C59-4AD8-A776-4CC0E9E9F1C8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C0D705D-0600-4653-9CD5-0BAA257C954E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565E0A-5DC6-4353-9FEE-B333AB1A243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23E5B23-A037-41AE-ADA9-90168B812909}"/>
              </a:ext>
            </a:extLst>
          </p:cNvPr>
          <p:cNvSpPr/>
          <p:nvPr/>
        </p:nvSpPr>
        <p:spPr>
          <a:xfrm>
            <a:off x="3911271" y="5139509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AB608A4-53D2-40CF-886F-09E7E7B76D10}"/>
              </a:ext>
            </a:extLst>
          </p:cNvPr>
          <p:cNvSpPr/>
          <p:nvPr/>
        </p:nvSpPr>
        <p:spPr>
          <a:xfrm>
            <a:off x="7892352" y="5120196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DF820F-F8E9-4F85-84C6-C2E16FE079B5}"/>
              </a:ext>
            </a:extLst>
          </p:cNvPr>
          <p:cNvGrpSpPr/>
          <p:nvPr/>
        </p:nvGrpSpPr>
        <p:grpSpPr>
          <a:xfrm>
            <a:off x="4371911" y="4622145"/>
            <a:ext cx="3462922" cy="1333254"/>
            <a:chOff x="690224" y="1188401"/>
            <a:chExt cx="5256326" cy="19087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EEED0-EC57-4EC1-ACE2-4865FABB4BE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D192C7-5A47-407D-B84E-D9C3F6E66A20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A8A4F-1DCF-4717-B4B7-1E5E6A5225D7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46429-E0ED-4E40-A430-D052D0FAD0BC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77E321-1097-4BF7-BAA2-A94905E5DE20}"/>
              </a:ext>
            </a:extLst>
          </p:cNvPr>
          <p:cNvGrpSpPr/>
          <p:nvPr/>
        </p:nvGrpSpPr>
        <p:grpSpPr>
          <a:xfrm>
            <a:off x="325939" y="4625540"/>
            <a:ext cx="3462922" cy="1333254"/>
            <a:chOff x="690224" y="1188401"/>
            <a:chExt cx="5256326" cy="19087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323BA6-9556-48E7-B65B-2AC585EF1ACF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A51ACF-5013-4BC0-ACE0-08D8AC82E2ED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C6103F-8EAC-4AD5-93D1-51C47BFD1356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216B11-648F-44F5-8D4C-9C551E90BF57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88919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437D67A-4652-430C-8410-C37249F6A7BF}"/>
              </a:ext>
            </a:extLst>
          </p:cNvPr>
          <p:cNvGrpSpPr/>
          <p:nvPr/>
        </p:nvGrpSpPr>
        <p:grpSpPr>
          <a:xfrm>
            <a:off x="1500028" y="708917"/>
            <a:ext cx="8650839" cy="1818525"/>
            <a:chOff x="1500027" y="708917"/>
            <a:chExt cx="9431677" cy="18185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D1447-A6E2-44B6-8CA2-B7B3FDC13B1E}"/>
                </a:ext>
              </a:extLst>
            </p:cNvPr>
            <p:cNvSpPr/>
            <p:nvPr/>
          </p:nvSpPr>
          <p:spPr>
            <a:xfrm>
              <a:off x="1500027" y="1910993"/>
              <a:ext cx="8342616" cy="616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2376B31-7F5C-44B4-BC98-F3451ED8680A}"/>
                </a:ext>
              </a:extLst>
            </p:cNvPr>
            <p:cNvCxnSpPr/>
            <p:nvPr/>
          </p:nvCxnSpPr>
          <p:spPr>
            <a:xfrm>
              <a:off x="9822094" y="729465"/>
              <a:ext cx="0" cy="1643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F1209-BC3A-4DDF-BECA-E040323280F4}"/>
                </a:ext>
              </a:extLst>
            </p:cNvPr>
            <p:cNvSpPr txBox="1"/>
            <p:nvPr/>
          </p:nvSpPr>
          <p:spPr>
            <a:xfrm>
              <a:off x="8938518" y="708917"/>
              <a:ext cx="1993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160C2-ACB3-4E2E-B4F2-E97D8536676E}"/>
              </a:ext>
            </a:extLst>
          </p:cNvPr>
          <p:cNvGrpSpPr/>
          <p:nvPr/>
        </p:nvGrpSpPr>
        <p:grpSpPr>
          <a:xfrm>
            <a:off x="1500028" y="2956951"/>
            <a:ext cx="1643865" cy="1858497"/>
            <a:chOff x="1500027" y="3657012"/>
            <a:chExt cx="9431677" cy="18584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39C746-7CB1-436E-869C-CBF031CEA1E2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2B6AB7-B7BE-4179-96DC-4876D38F1EA7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6507D6A-357D-4A63-87CB-DA3F3E91EC2E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8529F7-1ADF-4633-B387-8D984AE99F3A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4F94DC-4791-4952-B039-94113B7EBC59}"/>
              </a:ext>
            </a:extLst>
          </p:cNvPr>
          <p:cNvGrpSpPr/>
          <p:nvPr/>
        </p:nvGrpSpPr>
        <p:grpSpPr>
          <a:xfrm>
            <a:off x="3021654" y="2956951"/>
            <a:ext cx="1643865" cy="1858497"/>
            <a:chOff x="1500027" y="3657012"/>
            <a:chExt cx="9431677" cy="185849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D7E569-2D7D-4198-BC58-FD76C66457D7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A2B744-4055-48F2-A081-7EAD9B96672C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AA2219-9762-4DBD-8915-48639886FE0A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1FA9CA-2FD3-4D3B-8556-468B23C704BD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B731C-A26A-4E4E-A12F-EFA3CFB5EB2F}"/>
              </a:ext>
            </a:extLst>
          </p:cNvPr>
          <p:cNvGrpSpPr/>
          <p:nvPr/>
        </p:nvGrpSpPr>
        <p:grpSpPr>
          <a:xfrm>
            <a:off x="4543280" y="2956951"/>
            <a:ext cx="1643865" cy="1858497"/>
            <a:chOff x="1500027" y="3657012"/>
            <a:chExt cx="9431677" cy="185849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D9CAAD-8B19-4E53-B222-C89619DA9B39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404242-83C8-4C74-8092-043887014FB6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2FBDB86-291A-4D4F-88A9-A2DC61ABD0F8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125D2-9084-4558-A45D-ADCF8B248144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1F6027-EC0A-4CCF-AD01-9051FB64D3F9}"/>
              </a:ext>
            </a:extLst>
          </p:cNvPr>
          <p:cNvGrpSpPr/>
          <p:nvPr/>
        </p:nvGrpSpPr>
        <p:grpSpPr>
          <a:xfrm>
            <a:off x="6079855" y="2944963"/>
            <a:ext cx="1643865" cy="1858497"/>
            <a:chOff x="1500027" y="3657012"/>
            <a:chExt cx="9431677" cy="18584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380595-060F-41BC-9824-1BAFFD4A83EF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CB65E-E778-4D3A-8B76-14F84CED8293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CF6F2A2-D4D2-4556-A513-046EE46B10C0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CA6131-7DE4-43C8-81E6-02E4011C57D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CEF0C4-6817-4850-9723-D5BB132D662A}"/>
              </a:ext>
            </a:extLst>
          </p:cNvPr>
          <p:cNvGrpSpPr/>
          <p:nvPr/>
        </p:nvGrpSpPr>
        <p:grpSpPr>
          <a:xfrm>
            <a:off x="7617191" y="2956951"/>
            <a:ext cx="1643865" cy="1858497"/>
            <a:chOff x="1500027" y="3657012"/>
            <a:chExt cx="9431677" cy="185849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DAC8A84-91B1-4D9E-A726-BEEDCFD8AE85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9320AD-E4C8-4A37-9E4B-4314BA277B05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1D124A-15CF-4FBD-BCDA-36D2EC298BC3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41FFB7-DE4F-4638-991D-AA4455ECE80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5167090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EA1C156-16D3-447A-B2C0-BC326ED70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103030"/>
              </p:ext>
            </p:extLst>
          </p:nvPr>
        </p:nvGraphicFramePr>
        <p:xfrm>
          <a:off x="3616259" y="2117549"/>
          <a:ext cx="4305117" cy="287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B12074-D437-4B02-A400-D60247EE876D}"/>
              </a:ext>
            </a:extLst>
          </p:cNvPr>
          <p:cNvSpPr txBox="1"/>
          <p:nvPr/>
        </p:nvSpPr>
        <p:spPr>
          <a:xfrm>
            <a:off x="9273039" y="3104266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809840-5B4E-4461-9632-BF0857BF4082}"/>
              </a:ext>
            </a:extLst>
          </p:cNvPr>
          <p:cNvSpPr/>
          <p:nvPr/>
        </p:nvSpPr>
        <p:spPr>
          <a:xfrm>
            <a:off x="2434975" y="3249693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A89A71E-3D87-4009-800A-C5AC895D8B00}"/>
              </a:ext>
            </a:extLst>
          </p:cNvPr>
          <p:cNvSpPr/>
          <p:nvPr/>
        </p:nvSpPr>
        <p:spPr>
          <a:xfrm>
            <a:off x="7952076" y="3249692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B84568-B7D9-4D9E-84AB-DE678F4C948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164483" y="2395137"/>
            <a:ext cx="3441950" cy="2403987"/>
          </a:xfrm>
          <a:prstGeom prst="rect">
            <a:avLst/>
          </a:prstGeom>
        </p:spPr>
      </p:pic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929887BA-C397-4BBA-9648-4E7A56E00BFD}"/>
              </a:ext>
            </a:extLst>
          </p:cNvPr>
          <p:cNvSpPr/>
          <p:nvPr/>
        </p:nvSpPr>
        <p:spPr>
          <a:xfrm>
            <a:off x="1616423" y="1457141"/>
            <a:ext cx="1238865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959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9" y="2749100"/>
            <a:ext cx="4442214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AF0C2-47FF-48CB-89A8-ED1046802352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3450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8" y="2749100"/>
            <a:ext cx="507343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6B916-CB83-4494-8C04-A1AD6630FB1E}"/>
              </a:ext>
            </a:extLst>
          </p:cNvPr>
          <p:cNvSpPr/>
          <p:nvPr/>
        </p:nvSpPr>
        <p:spPr>
          <a:xfrm>
            <a:off x="3996152" y="2754705"/>
            <a:ext cx="580630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A6850-83D9-46F3-BEF8-9C328F66B0E6}"/>
              </a:ext>
            </a:extLst>
          </p:cNvPr>
          <p:cNvSpPr/>
          <p:nvPr/>
        </p:nvSpPr>
        <p:spPr>
          <a:xfrm>
            <a:off x="4655762" y="2749100"/>
            <a:ext cx="258321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2E0D6-B33E-4ACB-B309-2B84C8B24070}"/>
              </a:ext>
            </a:extLst>
          </p:cNvPr>
          <p:cNvSpPr/>
          <p:nvPr/>
        </p:nvSpPr>
        <p:spPr>
          <a:xfrm>
            <a:off x="4993063" y="2749100"/>
            <a:ext cx="520738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E9735D-A574-446B-900F-4156C021CF43}"/>
              </a:ext>
            </a:extLst>
          </p:cNvPr>
          <p:cNvSpPr/>
          <p:nvPr/>
        </p:nvSpPr>
        <p:spPr>
          <a:xfrm>
            <a:off x="5580556" y="2749100"/>
            <a:ext cx="907409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455EF-E3FF-4019-A042-566B06CB6BAD}"/>
              </a:ext>
            </a:extLst>
          </p:cNvPr>
          <p:cNvSpPr/>
          <p:nvPr/>
        </p:nvSpPr>
        <p:spPr>
          <a:xfrm>
            <a:off x="6613214" y="2749100"/>
            <a:ext cx="1109365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EC0672-A741-4E41-828C-1865C5AFD42A}"/>
              </a:ext>
            </a:extLst>
          </p:cNvPr>
          <p:cNvSpPr/>
          <p:nvPr/>
        </p:nvSpPr>
        <p:spPr>
          <a:xfrm>
            <a:off x="1781605" y="4654591"/>
            <a:ext cx="2135566" cy="495743"/>
          </a:xfrm>
          <a:custGeom>
            <a:avLst/>
            <a:gdLst>
              <a:gd name="connsiteX0" fmla="*/ 1852398 w 1852398"/>
              <a:gd name="connsiteY0" fmla="*/ 47195 h 495743"/>
              <a:gd name="connsiteX1" fmla="*/ 914400 w 1852398"/>
              <a:gd name="connsiteY1" fmla="*/ 495546 h 495743"/>
              <a:gd name="connsiteX2" fmla="*/ 0 w 1852398"/>
              <a:gd name="connsiteY2" fmla="*/ 0 h 49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398" h="495743">
                <a:moveTo>
                  <a:pt x="1852398" y="47195"/>
                </a:moveTo>
                <a:cubicBezTo>
                  <a:pt x="1537765" y="275303"/>
                  <a:pt x="1223133" y="503412"/>
                  <a:pt x="914400" y="495546"/>
                </a:cubicBezTo>
                <a:cubicBezTo>
                  <a:pt x="605667" y="487680"/>
                  <a:pt x="302833" y="243840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9D5B3A-88C5-417D-A241-B621AF53CA16}"/>
              </a:ext>
            </a:extLst>
          </p:cNvPr>
          <p:cNvSpPr/>
          <p:nvPr/>
        </p:nvSpPr>
        <p:spPr>
          <a:xfrm>
            <a:off x="1681316" y="4695886"/>
            <a:ext cx="2895466" cy="76102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57C3A7-5D29-4663-BF72-5D21555B0F68}"/>
              </a:ext>
            </a:extLst>
          </p:cNvPr>
          <p:cNvSpPr/>
          <p:nvPr/>
        </p:nvSpPr>
        <p:spPr>
          <a:xfrm>
            <a:off x="1539732" y="4666397"/>
            <a:ext cx="3445331" cy="117986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543F5D-A64D-4742-814C-30971168C49F}"/>
              </a:ext>
            </a:extLst>
          </p:cNvPr>
          <p:cNvSpPr/>
          <p:nvPr/>
        </p:nvSpPr>
        <p:spPr>
          <a:xfrm>
            <a:off x="1409947" y="4666396"/>
            <a:ext cx="4122724" cy="1466281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051ADE-998A-4B6B-876D-71F81F47DA1E}"/>
              </a:ext>
            </a:extLst>
          </p:cNvPr>
          <p:cNvSpPr/>
          <p:nvPr/>
        </p:nvSpPr>
        <p:spPr>
          <a:xfrm>
            <a:off x="1309657" y="4695886"/>
            <a:ext cx="5242709" cy="179930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3F02B-316B-4E9A-8050-36210D601984}"/>
              </a:ext>
            </a:extLst>
          </p:cNvPr>
          <p:cNvSpPr txBox="1"/>
          <p:nvPr/>
        </p:nvSpPr>
        <p:spPr>
          <a:xfrm>
            <a:off x="2520410" y="543517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3E529-75A6-484C-8399-34791816ACBF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524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107092-6AD1-4AC1-AC4F-3FAA827B73AE}"/>
              </a:ext>
            </a:extLst>
          </p:cNvPr>
          <p:cNvSpPr/>
          <p:nvPr/>
        </p:nvSpPr>
        <p:spPr>
          <a:xfrm>
            <a:off x="230970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D228B7-BE13-43E6-B538-B4F0B9872CF8}"/>
              </a:ext>
            </a:extLst>
          </p:cNvPr>
          <p:cNvSpPr/>
          <p:nvPr/>
        </p:nvSpPr>
        <p:spPr>
          <a:xfrm>
            <a:off x="2309707" y="3986107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B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1901C8-4FDE-48C1-AC60-E3F39DB0B9D4}"/>
              </a:ext>
            </a:extLst>
          </p:cNvPr>
          <p:cNvSpPr/>
          <p:nvPr/>
        </p:nvSpPr>
        <p:spPr>
          <a:xfrm>
            <a:off x="3610187" y="3986107"/>
            <a:ext cx="372533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7212DC-C7CC-4F9D-9F66-FE563BBFFE78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79040" y="3054773"/>
            <a:ext cx="0" cy="9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7E47DB-E6A5-4EBD-99C9-14F06943D63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648373" y="4168987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24EF9B-EF17-445E-9CCB-03079B98270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796453" y="3054773"/>
            <a:ext cx="1" cy="93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2F6BEA-90E9-4620-9D48-371697CF594D}"/>
              </a:ext>
            </a:extLst>
          </p:cNvPr>
          <p:cNvSpPr/>
          <p:nvPr/>
        </p:nvSpPr>
        <p:spPr>
          <a:xfrm>
            <a:off x="361018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5F878-8F24-413C-A008-FAFA6EEB4A2B}"/>
              </a:ext>
            </a:extLst>
          </p:cNvPr>
          <p:cNvCxnSpPr>
            <a:stCxn id="19" idx="2"/>
            <a:endCxn id="2" idx="6"/>
          </p:cNvCxnSpPr>
          <p:nvPr/>
        </p:nvCxnSpPr>
        <p:spPr>
          <a:xfrm flipH="1">
            <a:off x="2648373" y="2871893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CDA04C-A9A2-4CD2-98C5-5E97DA6993A2}"/>
              </a:ext>
            </a:extLst>
          </p:cNvPr>
          <p:cNvCxnSpPr>
            <a:stCxn id="5" idx="1"/>
            <a:endCxn id="2" idx="5"/>
          </p:cNvCxnSpPr>
          <p:nvPr/>
        </p:nvCxnSpPr>
        <p:spPr>
          <a:xfrm flipH="1" flipV="1">
            <a:off x="2598777" y="3001209"/>
            <a:ext cx="1065966" cy="103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34EDD8-0F9F-4AC6-817F-5C8095A2277B}"/>
              </a:ext>
            </a:extLst>
          </p:cNvPr>
          <p:cNvGrpSpPr/>
          <p:nvPr/>
        </p:nvGrpSpPr>
        <p:grpSpPr>
          <a:xfrm>
            <a:off x="5135792" y="2689013"/>
            <a:ext cx="3581400" cy="1695210"/>
            <a:chOff x="5135792" y="2689013"/>
            <a:chExt cx="3581400" cy="1695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/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  <a:blipFill>
                  <a:blip r:embed="rId2"/>
                  <a:stretch>
                    <a:fillRect l="-155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BA2EBC-54C4-483E-BCEF-202D8BD82F30}"/>
                </a:ext>
              </a:extLst>
            </p:cNvPr>
            <p:cNvSpPr/>
            <p:nvPr/>
          </p:nvSpPr>
          <p:spPr>
            <a:xfrm>
              <a:off x="5135792" y="398610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028D8E-96E8-45A5-B33E-9203F0C8D3F5}"/>
                </a:ext>
              </a:extLst>
            </p:cNvPr>
            <p:cNvSpPr/>
            <p:nvPr/>
          </p:nvSpPr>
          <p:spPr>
            <a:xfrm>
              <a:off x="6436272" y="3986107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E76034-8318-4D16-A2DC-7F5F4C429A00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5305125" y="3054773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FC2D74-F556-45B7-BC21-A6CF4408DEB1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5474458" y="4168987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878366-6BDE-4AF8-9624-C01B061C021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622538" y="3054773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D7926-D900-4E2E-9445-6A8653B140C3}"/>
                </a:ext>
              </a:extLst>
            </p:cNvPr>
            <p:cNvSpPr/>
            <p:nvPr/>
          </p:nvSpPr>
          <p:spPr>
            <a:xfrm>
              <a:off x="6436272" y="268901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4DD445-EE24-46D6-AFB9-197213970758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6031565" y="2871893"/>
              <a:ext cx="404707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D7B25D6-7088-46A8-95FF-870AF1138F69}"/>
                </a:ext>
              </a:extLst>
            </p:cNvPr>
            <p:cNvCxnSpPr>
              <a:cxnSpLocks/>
              <a:stCxn id="14" idx="1"/>
              <a:endCxn id="24" idx="4"/>
            </p:cNvCxnSpPr>
            <p:nvPr/>
          </p:nvCxnSpPr>
          <p:spPr>
            <a:xfrm flipH="1" flipV="1">
              <a:off x="5862232" y="3060297"/>
              <a:ext cx="628596" cy="979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/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  <a:blipFill>
                  <a:blip r:embed="rId3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/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  <a:blipFill>
                  <a:blip r:embed="rId4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DA76E4-DFF2-49EE-8ED0-CA1999332F93}"/>
                </a:ext>
              </a:extLst>
            </p:cNvPr>
            <p:cNvSpPr/>
            <p:nvPr/>
          </p:nvSpPr>
          <p:spPr>
            <a:xfrm>
              <a:off x="7044179" y="401846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CC2D29-91D6-4304-8729-1087C3347E33}"/>
                </a:ext>
              </a:extLst>
            </p:cNvPr>
            <p:cNvSpPr/>
            <p:nvPr/>
          </p:nvSpPr>
          <p:spPr>
            <a:xfrm>
              <a:off x="8344659" y="4018463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F01957-D418-431A-BBEC-D6ECFDB54A55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>
            <a:xfrm>
              <a:off x="7213512" y="3087129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6452750-EBEB-4ADB-82D0-4BCFC8C35E60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7382845" y="4201343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CAE11A2-E045-436D-AC86-987C32DD760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8530925" y="3087129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D46FBC-4B96-469F-8EE7-16E0E115AD78}"/>
                </a:ext>
              </a:extLst>
            </p:cNvPr>
            <p:cNvSpPr/>
            <p:nvPr/>
          </p:nvSpPr>
          <p:spPr>
            <a:xfrm>
              <a:off x="8344659" y="272136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42F9F4A-A0F1-4BE5-A6D3-E8578EEFC7C2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 flipV="1">
              <a:off x="7939952" y="2871893"/>
              <a:ext cx="404707" cy="32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CB4AA6C-EA28-4BF9-A9A9-A87C7D28471D}"/>
                </a:ext>
              </a:extLst>
            </p:cNvPr>
            <p:cNvCxnSpPr>
              <a:cxnSpLocks/>
              <a:stCxn id="33" idx="1"/>
              <a:endCxn id="40" idx="4"/>
            </p:cNvCxnSpPr>
            <p:nvPr/>
          </p:nvCxnSpPr>
          <p:spPr>
            <a:xfrm flipH="1" flipV="1">
              <a:off x="7770619" y="3578106"/>
              <a:ext cx="628596" cy="49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/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  <a:blipFill>
                  <a:blip r:embed="rId5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/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  <a:blipFill>
                  <a:blip r:embed="rId6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17445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54C106-07FD-404A-8302-C8DA51B2198E}"/>
              </a:ext>
            </a:extLst>
          </p:cNvPr>
          <p:cNvGrpSpPr/>
          <p:nvPr/>
        </p:nvGrpSpPr>
        <p:grpSpPr>
          <a:xfrm>
            <a:off x="3265306" y="1004592"/>
            <a:ext cx="4206637" cy="5787547"/>
            <a:chOff x="3265306" y="1004592"/>
            <a:chExt cx="4206637" cy="57875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107092-6AD1-4AC1-AC4F-3FAA827B73AE}"/>
                </a:ext>
              </a:extLst>
            </p:cNvPr>
            <p:cNvSpPr/>
            <p:nvPr/>
          </p:nvSpPr>
          <p:spPr>
            <a:xfrm>
              <a:off x="4876444" y="100459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D228B7-BE13-43E6-B538-B4F0B9872CF8}"/>
                </a:ext>
              </a:extLst>
            </p:cNvPr>
            <p:cNvSpPr/>
            <p:nvPr/>
          </p:nvSpPr>
          <p:spPr>
            <a:xfrm>
              <a:off x="4876444" y="168673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7212DC-C7CC-4F9D-9F66-FE563BBFFE78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5045777" y="1370352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CBE9FC-B05C-404F-9157-4D81F794C37E}"/>
                </a:ext>
              </a:extLst>
            </p:cNvPr>
            <p:cNvSpPr/>
            <p:nvPr/>
          </p:nvSpPr>
          <p:spPr>
            <a:xfrm>
              <a:off x="4876444" y="2368886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E9C9D5-E105-48EF-B723-755D4D85753C}"/>
                </a:ext>
              </a:extLst>
            </p:cNvPr>
            <p:cNvCxnSpPr>
              <a:stCxn id="4" idx="4"/>
              <a:endCxn id="42" idx="0"/>
            </p:cNvCxnSpPr>
            <p:nvPr/>
          </p:nvCxnSpPr>
          <p:spPr>
            <a:xfrm>
              <a:off x="5045777" y="2052499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8F1E8B-906B-4AC8-A4C3-C46DEEFD9823}"/>
                </a:ext>
              </a:extLst>
            </p:cNvPr>
            <p:cNvSpPr/>
            <p:nvPr/>
          </p:nvSpPr>
          <p:spPr>
            <a:xfrm>
              <a:off x="4306950" y="285817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DF757B-8802-42D9-A79B-6CBA671A6220}"/>
                </a:ext>
              </a:extLst>
            </p:cNvPr>
            <p:cNvSpPr/>
            <p:nvPr/>
          </p:nvSpPr>
          <p:spPr>
            <a:xfrm>
              <a:off x="4306950" y="352044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7B70C6-731A-455C-A9EE-E629B835FA12}"/>
                </a:ext>
              </a:extLst>
            </p:cNvPr>
            <p:cNvSpPr/>
            <p:nvPr/>
          </p:nvSpPr>
          <p:spPr>
            <a:xfrm>
              <a:off x="4876444" y="398833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8F3071-6451-462B-AFE2-767231D38AC0}"/>
                </a:ext>
              </a:extLst>
            </p:cNvPr>
            <p:cNvSpPr/>
            <p:nvPr/>
          </p:nvSpPr>
          <p:spPr>
            <a:xfrm>
              <a:off x="4360423" y="4573871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6B5584F-26C9-41BE-9517-CFBB15404F48}"/>
                </a:ext>
              </a:extLst>
            </p:cNvPr>
            <p:cNvSpPr/>
            <p:nvPr/>
          </p:nvSpPr>
          <p:spPr>
            <a:xfrm>
              <a:off x="4360423" y="526154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01E5DB-D9CA-4401-97BF-1CC124E11E0F}"/>
                </a:ext>
              </a:extLst>
            </p:cNvPr>
            <p:cNvSpPr/>
            <p:nvPr/>
          </p:nvSpPr>
          <p:spPr>
            <a:xfrm>
              <a:off x="4945960" y="579360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CC49F2-7731-4ACB-8D10-94BFB10524AC}"/>
                </a:ext>
              </a:extLst>
            </p:cNvPr>
            <p:cNvSpPr/>
            <p:nvPr/>
          </p:nvSpPr>
          <p:spPr>
            <a:xfrm>
              <a:off x="4945960" y="642637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C9D76A-0B69-4903-8915-3A40DBABB171}"/>
                </a:ext>
              </a:extLst>
            </p:cNvPr>
            <p:cNvCxnSpPr>
              <a:stCxn id="42" idx="3"/>
              <a:endCxn id="43" idx="7"/>
            </p:cNvCxnSpPr>
            <p:nvPr/>
          </p:nvCxnSpPr>
          <p:spPr>
            <a:xfrm flipH="1">
              <a:off x="4596020" y="2681082"/>
              <a:ext cx="330020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C804862-F656-45FC-9467-7C623179E79A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4476283" y="3223930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1A894E-5F3F-4E60-88AE-C320FD80F429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>
              <a:off x="4596020" y="3832636"/>
              <a:ext cx="330020" cy="20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FE8196-C3C8-4773-8AD0-E9003EEA1450}"/>
                </a:ext>
              </a:extLst>
            </p:cNvPr>
            <p:cNvCxnSpPr>
              <a:stCxn id="45" idx="3"/>
              <a:endCxn id="46" idx="7"/>
            </p:cNvCxnSpPr>
            <p:nvPr/>
          </p:nvCxnSpPr>
          <p:spPr>
            <a:xfrm flipH="1">
              <a:off x="4649493" y="4300531"/>
              <a:ext cx="276547" cy="32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4358159-903D-41F1-8C39-9F7ECCDE1972}"/>
                </a:ext>
              </a:extLst>
            </p:cNvPr>
            <p:cNvCxnSpPr>
              <a:stCxn id="46" idx="4"/>
              <a:endCxn id="47" idx="0"/>
            </p:cNvCxnSpPr>
            <p:nvPr/>
          </p:nvCxnSpPr>
          <p:spPr>
            <a:xfrm>
              <a:off x="4529756" y="4939631"/>
              <a:ext cx="0" cy="321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952C97-A563-431B-8FF3-C4ED9E6D8D7B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649493" y="5573738"/>
              <a:ext cx="346063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A3B5D86-82E4-4D3A-8431-67419CE7F767}"/>
                </a:ext>
              </a:extLst>
            </p:cNvPr>
            <p:cNvCxnSpPr>
              <a:stCxn id="49" idx="4"/>
              <a:endCxn id="50" idx="0"/>
            </p:cNvCxnSpPr>
            <p:nvPr/>
          </p:nvCxnSpPr>
          <p:spPr>
            <a:xfrm>
              <a:off x="5115293" y="6159365"/>
              <a:ext cx="0" cy="267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F007D8-94FA-4D66-8A2C-B711ED01F40D}"/>
                </a:ext>
              </a:extLst>
            </p:cNvPr>
            <p:cNvSpPr/>
            <p:nvPr/>
          </p:nvSpPr>
          <p:spPr>
            <a:xfrm>
              <a:off x="5496739" y="279845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70B709-0C7D-4209-8FA6-BF0580B68310}"/>
                </a:ext>
              </a:extLst>
            </p:cNvPr>
            <p:cNvSpPr/>
            <p:nvPr/>
          </p:nvSpPr>
          <p:spPr>
            <a:xfrm>
              <a:off x="5496739" y="346072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ACD752E-6486-4D7B-8515-FAE02FD83613}"/>
                </a:ext>
              </a:extLst>
            </p:cNvPr>
            <p:cNvCxnSpPr>
              <a:stCxn id="65" idx="4"/>
              <a:endCxn id="66" idx="0"/>
            </p:cNvCxnSpPr>
            <p:nvPr/>
          </p:nvCxnSpPr>
          <p:spPr>
            <a:xfrm>
              <a:off x="5666072" y="3164217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C9F4D7-BBBE-4B9F-BBDF-61AC7FD195CA}"/>
                </a:ext>
              </a:extLst>
            </p:cNvPr>
            <p:cNvSpPr/>
            <p:nvPr/>
          </p:nvSpPr>
          <p:spPr>
            <a:xfrm>
              <a:off x="5496739" y="454570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3B8E226-E2EC-47A5-AB05-99AD0E596B57}"/>
                </a:ext>
              </a:extLst>
            </p:cNvPr>
            <p:cNvSpPr/>
            <p:nvPr/>
          </p:nvSpPr>
          <p:spPr>
            <a:xfrm>
              <a:off x="5496739" y="520797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23077F-E770-4845-9FF2-ED396206F18B}"/>
                </a:ext>
              </a:extLst>
            </p:cNvPr>
            <p:cNvCxnSpPr>
              <a:stCxn id="68" idx="4"/>
              <a:endCxn id="69" idx="0"/>
            </p:cNvCxnSpPr>
            <p:nvPr/>
          </p:nvCxnSpPr>
          <p:spPr>
            <a:xfrm>
              <a:off x="5666072" y="4911468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1E5352B-4126-422B-8C54-9E3AE05A8D06}"/>
                </a:ext>
              </a:extLst>
            </p:cNvPr>
            <p:cNvCxnSpPr>
              <a:stCxn id="42" idx="5"/>
              <a:endCxn id="65" idx="1"/>
            </p:cNvCxnSpPr>
            <p:nvPr/>
          </p:nvCxnSpPr>
          <p:spPr>
            <a:xfrm>
              <a:off x="5165514" y="2681082"/>
              <a:ext cx="380821" cy="170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FBE2C45-2528-4B45-86D8-3666F1B984D2}"/>
                </a:ext>
              </a:extLst>
            </p:cNvPr>
            <p:cNvCxnSpPr>
              <a:stCxn id="66" idx="3"/>
              <a:endCxn id="45" idx="7"/>
            </p:cNvCxnSpPr>
            <p:nvPr/>
          </p:nvCxnSpPr>
          <p:spPr>
            <a:xfrm flipH="1">
              <a:off x="5165514" y="3772923"/>
              <a:ext cx="380821" cy="268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49DB7F8-42EA-4440-BF0A-DD909A396307}"/>
                </a:ext>
              </a:extLst>
            </p:cNvPr>
            <p:cNvCxnSpPr>
              <a:stCxn id="45" idx="5"/>
              <a:endCxn id="68" idx="1"/>
            </p:cNvCxnSpPr>
            <p:nvPr/>
          </p:nvCxnSpPr>
          <p:spPr>
            <a:xfrm>
              <a:off x="5165514" y="4300531"/>
              <a:ext cx="380821" cy="29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0C42B33-E2A3-4ECB-9CA3-EF884B6326A8}"/>
                </a:ext>
              </a:extLst>
            </p:cNvPr>
            <p:cNvCxnSpPr>
              <a:endCxn id="49" idx="7"/>
            </p:cNvCxnSpPr>
            <p:nvPr/>
          </p:nvCxnSpPr>
          <p:spPr>
            <a:xfrm flipH="1">
              <a:off x="5235030" y="5573738"/>
              <a:ext cx="260504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5830C8-B2EA-4EC3-9974-7E405B925003}"/>
                </a:ext>
              </a:extLst>
            </p:cNvPr>
            <p:cNvSpPr txBox="1"/>
            <p:nvPr/>
          </p:nvSpPr>
          <p:spPr>
            <a:xfrm>
              <a:off x="5099027" y="138459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9BC688-9277-4E4A-B6E1-09EC3D5777D5}"/>
                </a:ext>
              </a:extLst>
            </p:cNvPr>
            <p:cNvSpPr txBox="1"/>
            <p:nvPr/>
          </p:nvSpPr>
          <p:spPr>
            <a:xfrm>
              <a:off x="5045777" y="203243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5868DF-41F9-4533-ABE7-011B83456BC0}"/>
                </a:ext>
              </a:extLst>
            </p:cNvPr>
            <p:cNvSpPr txBox="1"/>
            <p:nvPr/>
          </p:nvSpPr>
          <p:spPr>
            <a:xfrm>
              <a:off x="4198866" y="2500490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x&gt;0</a:t>
              </a:r>
              <a:endParaRPr lang="en-AU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3EBE82-864C-4021-ACB3-2A290FF359D9}"/>
                </a:ext>
              </a:extLst>
            </p:cNvPr>
            <p:cNvSpPr txBox="1"/>
            <p:nvPr/>
          </p:nvSpPr>
          <p:spPr>
            <a:xfrm>
              <a:off x="4029533" y="4158404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X%2==0</a:t>
              </a:r>
              <a:endParaRPr lang="en-AU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CD3D83-3F7B-4AE5-91E5-4F7AC7FAD25D}"/>
                </a:ext>
              </a:extLst>
            </p:cNvPr>
            <p:cNvSpPr txBox="1"/>
            <p:nvPr/>
          </p:nvSpPr>
          <p:spPr>
            <a:xfrm>
              <a:off x="5365282" y="2485187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9B32ACA-C857-4D97-B136-EC3CCE4FDD62}"/>
                </a:ext>
              </a:extLst>
            </p:cNvPr>
            <p:cNvSpPr txBox="1"/>
            <p:nvPr/>
          </p:nvSpPr>
          <p:spPr>
            <a:xfrm>
              <a:off x="5365282" y="41158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BA41C65-C807-411E-AA82-C4411B7D374A}"/>
                </a:ext>
              </a:extLst>
            </p:cNvPr>
            <p:cNvSpPr txBox="1"/>
            <p:nvPr/>
          </p:nvSpPr>
          <p:spPr>
            <a:xfrm>
              <a:off x="5835404" y="3146642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54FBF7-C0C9-4B04-A107-1A642521017E}"/>
                </a:ext>
              </a:extLst>
            </p:cNvPr>
            <p:cNvSpPr txBox="1"/>
            <p:nvPr/>
          </p:nvSpPr>
          <p:spPr>
            <a:xfrm>
              <a:off x="3265306" y="317943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BF63B4F-8CB3-4EF3-97F7-72F529FD6656}"/>
                </a:ext>
              </a:extLst>
            </p:cNvPr>
            <p:cNvSpPr txBox="1"/>
            <p:nvPr/>
          </p:nvSpPr>
          <p:spPr>
            <a:xfrm>
              <a:off x="3265306" y="484167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1130B-D261-41C1-A5AD-4BE992433976}"/>
                </a:ext>
              </a:extLst>
            </p:cNvPr>
            <p:cNvSpPr txBox="1"/>
            <p:nvPr/>
          </p:nvSpPr>
          <p:spPr>
            <a:xfrm>
              <a:off x="5781362" y="483710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CEE8973-63BE-4FD8-8CAC-5429F52B9AAA}"/>
                </a:ext>
              </a:extLst>
            </p:cNvPr>
            <p:cNvSpPr txBox="1"/>
            <p:nvPr/>
          </p:nvSpPr>
          <p:spPr>
            <a:xfrm>
              <a:off x="5270837" y="60855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return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4184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4141C7-14CF-4E03-B479-204969A0E670}"/>
              </a:ext>
            </a:extLst>
          </p:cNvPr>
          <p:cNvGrpSpPr/>
          <p:nvPr/>
        </p:nvGrpSpPr>
        <p:grpSpPr>
          <a:xfrm>
            <a:off x="1318296" y="-44139"/>
            <a:ext cx="6440179" cy="5944747"/>
            <a:chOff x="1318296" y="-44139"/>
            <a:chExt cx="6440179" cy="594474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0C114E-60EE-400B-A286-1F18A8B3524F}"/>
                </a:ext>
              </a:extLst>
            </p:cNvPr>
            <p:cNvSpPr/>
            <p:nvPr/>
          </p:nvSpPr>
          <p:spPr>
            <a:xfrm>
              <a:off x="1826139" y="1822400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36F0CD-4AB8-4EF7-ABC0-7757516C1697}"/>
                </a:ext>
              </a:extLst>
            </p:cNvPr>
            <p:cNvSpPr/>
            <p:nvPr/>
          </p:nvSpPr>
          <p:spPr>
            <a:xfrm>
              <a:off x="1826491" y="2787598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150B126-E657-4471-B46B-2379D65466C3}"/>
                </a:ext>
              </a:extLst>
            </p:cNvPr>
            <p:cNvSpPr/>
            <p:nvPr/>
          </p:nvSpPr>
          <p:spPr>
            <a:xfrm rot="16200000">
              <a:off x="2602083" y="195919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5C868E-4EC8-41AB-BAEE-6D618250E9AE}"/>
                </a:ext>
              </a:extLst>
            </p:cNvPr>
            <p:cNvCxnSpPr>
              <a:cxnSpLocks/>
              <a:stCxn id="62" idx="6"/>
              <a:endCxn id="65" idx="0"/>
            </p:cNvCxnSpPr>
            <p:nvPr/>
          </p:nvCxnSpPr>
          <p:spPr>
            <a:xfrm>
              <a:off x="2145453" y="1982057"/>
              <a:ext cx="11086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5DB0E24-4A34-4827-90F3-1FA391A11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5629" y="2115156"/>
              <a:ext cx="1105747" cy="823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/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/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/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6F32600-2794-4343-B529-06D47476712F}"/>
                </a:ext>
              </a:extLst>
            </p:cNvPr>
            <p:cNvSpPr/>
            <p:nvPr/>
          </p:nvSpPr>
          <p:spPr>
            <a:xfrm rot="16200000">
              <a:off x="2599576" y="38895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252E6DC-26B2-4FCF-B421-33E3844C3B24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2145805" y="2947255"/>
              <a:ext cx="1105571" cy="8493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FC438D7-FF6E-47DA-A97A-A40A25DF1187}"/>
                </a:ext>
              </a:extLst>
            </p:cNvPr>
            <p:cNvSpPr/>
            <p:nvPr/>
          </p:nvSpPr>
          <p:spPr>
            <a:xfrm>
              <a:off x="1818508" y="375279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885C722-CB9D-45E1-A102-61AAD47E7377}"/>
                </a:ext>
              </a:extLst>
            </p:cNvPr>
            <p:cNvCxnSpPr>
              <a:stCxn id="114" idx="6"/>
              <a:endCxn id="110" idx="0"/>
            </p:cNvCxnSpPr>
            <p:nvPr/>
          </p:nvCxnSpPr>
          <p:spPr>
            <a:xfrm>
              <a:off x="2137822" y="3912454"/>
              <a:ext cx="1113808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3498BF1B-F274-4D62-BF29-608FFE2E0B3C}"/>
                </a:ext>
              </a:extLst>
            </p:cNvPr>
            <p:cNvGrpSpPr/>
            <p:nvPr/>
          </p:nvGrpSpPr>
          <p:grpSpPr>
            <a:xfrm>
              <a:off x="1352471" y="-44139"/>
              <a:ext cx="6406004" cy="2604406"/>
              <a:chOff x="1333028" y="188032"/>
              <a:chExt cx="6406004" cy="260440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E377218-36AE-4BF1-B52B-4C4A1E434DAD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569292-25D7-408F-880C-CDC2411789F7}"/>
                  </a:ext>
                </a:extLst>
              </p:cNvPr>
              <p:cNvCxnSpPr>
                <a:cxnSpLocks/>
                <a:stCxn id="65" idx="2"/>
                <a:endCxn id="89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A0BEFAD-1587-4768-A19F-B5F135079306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7E6AC42-8CF0-4765-BA94-FBA1087972FE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A701013-5D85-4BF5-9A2C-66E1C516C441}"/>
                  </a:ext>
                </a:extLst>
              </p:cNvPr>
              <p:cNvCxnSpPr>
                <a:stCxn id="89" idx="6"/>
                <a:endCxn id="126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8" name="Straight Arrow Connector 1027">
                <a:extLst>
                  <a:ext uri="{FF2B5EF4-FFF2-40B4-BE49-F238E27FC236}">
                    <a16:creationId xmlns:a16="http://schemas.microsoft.com/office/drawing/2014/main" id="{23F5E24E-BAD6-450A-81BB-85E3A9A9E3E1}"/>
                  </a:ext>
                </a:extLst>
              </p:cNvPr>
              <p:cNvCxnSpPr>
                <a:stCxn id="126" idx="2"/>
                <a:endCxn id="105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905B702-B617-4E3E-A8E6-216C06674CC6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C572C094-6857-412A-90DF-162DFED9941C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27426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40C274F4-BC58-4A9D-8F84-0F329882D41E}"/>
                  </a:ext>
                </a:extLst>
              </p:cNvPr>
              <p:cNvSpPr/>
              <p:nvPr/>
            </p:nvSpPr>
            <p:spPr>
              <a:xfrm>
                <a:off x="1333028" y="762575"/>
                <a:ext cx="3211880" cy="1286574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11880 w 3211880"/>
                  <a:gd name="connsiteY0" fmla="*/ 29906 h 1286574"/>
                  <a:gd name="connsiteX1" fmla="*/ 204520 w 3211880"/>
                  <a:gd name="connsiteY1" fmla="*/ 321160 h 1286574"/>
                  <a:gd name="connsiteX2" fmla="*/ 563249 w 3211880"/>
                  <a:gd name="connsiteY2" fmla="*/ 1286574 h 128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1880" h="1286574">
                    <a:moveTo>
                      <a:pt x="3211880" y="29906"/>
                    </a:moveTo>
                    <a:cubicBezTo>
                      <a:pt x="1874711" y="-77903"/>
                      <a:pt x="659462" y="125862"/>
                      <a:pt x="204520" y="321160"/>
                    </a:cubicBezTo>
                    <a:cubicBezTo>
                      <a:pt x="-250422" y="516458"/>
                      <a:pt x="135965" y="788169"/>
                      <a:pt x="563249" y="1286574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E24A3090-0EF7-461E-8E88-F6AC1720F56A}"/>
                </a:ext>
              </a:extLst>
            </p:cNvPr>
            <p:cNvSpPr/>
            <p:nvPr/>
          </p:nvSpPr>
          <p:spPr>
            <a:xfrm>
              <a:off x="2140373" y="1991360"/>
              <a:ext cx="4597307" cy="956777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A7245E8-5C20-4C9A-BD32-D1072A2AA0AB}"/>
                </a:ext>
              </a:extLst>
            </p:cNvPr>
            <p:cNvGrpSpPr/>
            <p:nvPr/>
          </p:nvGrpSpPr>
          <p:grpSpPr>
            <a:xfrm flipV="1">
              <a:off x="1318296" y="3285166"/>
              <a:ext cx="6420736" cy="2604406"/>
              <a:chOff x="1318296" y="188032"/>
              <a:chExt cx="6420736" cy="2604406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AF28C5C-B281-4F1D-8D7C-08F22CF837D0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38F6281-2113-49D9-AEEE-9EDEB641993A}"/>
                  </a:ext>
                </a:extLst>
              </p:cNvPr>
              <p:cNvCxnSpPr>
                <a:cxnSpLocks/>
                <a:endCxn id="144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467CC83-AE43-4D87-9ED5-35E7B2E73B1D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98B6AE6-F2EE-4DF0-89D5-9430EDE5FCAC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BF36D5D2-7968-4BE3-9B86-17E2202253FB}"/>
                  </a:ext>
                </a:extLst>
              </p:cNvPr>
              <p:cNvCxnSpPr>
                <a:stCxn id="144" idx="6"/>
                <a:endCxn id="147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4E658F3-4ADF-4846-B594-E78B24F82E11}"/>
                  </a:ext>
                </a:extLst>
              </p:cNvPr>
              <p:cNvCxnSpPr>
                <a:stCxn id="147" idx="2"/>
                <a:endCxn id="146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16DBA0-458C-40EC-AA0F-28C6B6511390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F1027ED-AF9E-4B7D-A705-9FEB1AE82117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00479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3C86044-587E-4379-92C2-7AD01206F706}"/>
                  </a:ext>
                </a:extLst>
              </p:cNvPr>
              <p:cNvSpPr/>
              <p:nvPr/>
            </p:nvSpPr>
            <p:spPr>
              <a:xfrm>
                <a:off x="1318296" y="772133"/>
                <a:ext cx="3226612" cy="1259566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26612 w 3226612"/>
                  <a:gd name="connsiteY0" fmla="*/ 29906 h 1259566"/>
                  <a:gd name="connsiteX1" fmla="*/ 219252 w 3226612"/>
                  <a:gd name="connsiteY1" fmla="*/ 321160 h 1259566"/>
                  <a:gd name="connsiteX2" fmla="*/ 520107 w 3226612"/>
                  <a:gd name="connsiteY2" fmla="*/ 1259566 h 125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26612" h="1259566">
                    <a:moveTo>
                      <a:pt x="3226612" y="29906"/>
                    </a:moveTo>
                    <a:cubicBezTo>
                      <a:pt x="1889443" y="-77903"/>
                      <a:pt x="674194" y="125862"/>
                      <a:pt x="219252" y="321160"/>
                    </a:cubicBezTo>
                    <a:cubicBezTo>
                      <a:pt x="-235690" y="516458"/>
                      <a:pt x="92823" y="761161"/>
                      <a:pt x="520107" y="1259566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3A9E490-7201-4902-A3CD-E411F59551AA}"/>
                </a:ext>
              </a:extLst>
            </p:cNvPr>
            <p:cNvSpPr/>
            <p:nvPr/>
          </p:nvSpPr>
          <p:spPr>
            <a:xfrm>
              <a:off x="4548755" y="18629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3E779E4-554F-4CA1-9F54-823C8C6EFE24}"/>
                </a:ext>
              </a:extLst>
            </p:cNvPr>
            <p:cNvSpPr/>
            <p:nvPr/>
          </p:nvSpPr>
          <p:spPr>
            <a:xfrm>
              <a:off x="1948307" y="38846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/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/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/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/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/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/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/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/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/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/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ED2ED6-17DA-4323-A2FE-05FB3D040A48}"/>
                </a:ext>
              </a:extLst>
            </p:cNvPr>
            <p:cNvSpPr/>
            <p:nvPr/>
          </p:nvSpPr>
          <p:spPr>
            <a:xfrm flipV="1">
              <a:off x="2143089" y="3008563"/>
              <a:ext cx="4597307" cy="938059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2963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65821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/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D3967-2283-4F3B-8FF1-422F89060B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1" y="4793718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53326</TotalTime>
  <Words>1219</Words>
  <Application>Microsoft Office PowerPoint</Application>
  <PresentationFormat>Widescreen</PresentationFormat>
  <Paragraphs>923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7" baseType="lpstr">
      <vt:lpstr>Arial</vt:lpstr>
      <vt:lpstr>Bradley Hand ITC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Luethi Marcel</dc:creator>
  <cp:lastModifiedBy>Marcel Lüthi</cp:lastModifiedBy>
  <cp:revision>228</cp:revision>
  <dcterms:created xsi:type="dcterms:W3CDTF">2017-07-18T12:08:22Z</dcterms:created>
  <dcterms:modified xsi:type="dcterms:W3CDTF">2018-09-03T12:59:13Z</dcterms:modified>
</cp:coreProperties>
</file>