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271" r:id="rId28"/>
    <p:sldId id="272" r:id="rId29"/>
    <p:sldId id="282" r:id="rId30"/>
    <p:sldId id="273" r:id="rId31"/>
    <p:sldId id="274" r:id="rId32"/>
    <p:sldId id="275" r:id="rId33"/>
    <p:sldId id="276" r:id="rId34"/>
    <p:sldId id="278" r:id="rId35"/>
    <p:sldId id="277" r:id="rId36"/>
    <p:sldId id="279" r:id="rId37"/>
    <p:sldId id="280" r:id="rId38"/>
    <p:sldId id="283" r:id="rId39"/>
    <p:sldId id="284" r:id="rId40"/>
    <p:sldId id="291" r:id="rId41"/>
    <p:sldId id="290" r:id="rId42"/>
    <p:sldId id="289" r:id="rId43"/>
    <p:sldId id="285" r:id="rId44"/>
    <p:sldId id="286" r:id="rId45"/>
    <p:sldId id="287" r:id="rId46"/>
    <p:sldId id="288" r:id="rId47"/>
    <p:sldId id="292" r:id="rId48"/>
    <p:sldId id="293" r:id="rId49"/>
    <p:sldId id="294" r:id="rId50"/>
    <p:sldId id="295" r:id="rId51"/>
    <p:sldId id="296" r:id="rId52"/>
    <p:sldId id="298" r:id="rId53"/>
    <p:sldId id="299" r:id="rId54"/>
    <p:sldId id="300" r:id="rId55"/>
    <p:sldId id="297" r:id="rId56"/>
    <p:sldId id="302" r:id="rId57"/>
    <p:sldId id="301" r:id="rId58"/>
    <p:sldId id="303" r:id="rId59"/>
    <p:sldId id="304" r:id="rId60"/>
    <p:sldId id="306" r:id="rId61"/>
    <p:sldId id="305" r:id="rId62"/>
    <p:sldId id="308" r:id="rId63"/>
    <p:sldId id="314" r:id="rId64"/>
    <p:sldId id="309" r:id="rId65"/>
    <p:sldId id="310" r:id="rId66"/>
    <p:sldId id="311" r:id="rId67"/>
    <p:sldId id="312" r:id="rId68"/>
    <p:sldId id="313" r:id="rId69"/>
    <p:sldId id="315" r:id="rId70"/>
    <p:sldId id="316" r:id="rId71"/>
    <p:sldId id="317" r:id="rId72"/>
    <p:sldId id="318" r:id="rId73"/>
    <p:sldId id="322" r:id="rId74"/>
    <p:sldId id="323" r:id="rId75"/>
    <p:sldId id="325" r:id="rId76"/>
    <p:sldId id="326" r:id="rId77"/>
    <p:sldId id="327" r:id="rId78"/>
    <p:sldId id="324" r:id="rId79"/>
    <p:sldId id="319" r:id="rId80"/>
    <p:sldId id="320" r:id="rId81"/>
    <p:sldId id="321" r:id="rId82"/>
    <p:sldId id="330" r:id="rId83"/>
    <p:sldId id="332" r:id="rId84"/>
    <p:sldId id="33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A5D7D2"/>
    <a:srgbClr val="BEC3C8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80" y="1278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30/09/2018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6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43200" y="1810512"/>
            <a:ext cx="8403336" cy="40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506635"/>
            <a:ext cx="6830568" cy="465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9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20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21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22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23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24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5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26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7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8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9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30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3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32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33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34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35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6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7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38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9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40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41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42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43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44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5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6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67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57503</TotalTime>
  <Words>1277</Words>
  <Application>Microsoft Office PowerPoint</Application>
  <PresentationFormat>Widescreen</PresentationFormat>
  <Paragraphs>1024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237</cp:revision>
  <dcterms:created xsi:type="dcterms:W3CDTF">2017-07-18T12:08:22Z</dcterms:created>
  <dcterms:modified xsi:type="dcterms:W3CDTF">2018-09-30T05:11:19Z</dcterms:modified>
</cp:coreProperties>
</file>