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266" r:id="rId19"/>
    <p:sldId id="339" r:id="rId20"/>
    <p:sldId id="340" r:id="rId21"/>
    <p:sldId id="268" r:id="rId22"/>
    <p:sldId id="267" r:id="rId23"/>
    <p:sldId id="269" r:id="rId24"/>
    <p:sldId id="270" r:id="rId25"/>
    <p:sldId id="271" r:id="rId26"/>
    <p:sldId id="272" r:id="rId27"/>
    <p:sldId id="282" r:id="rId28"/>
    <p:sldId id="273" r:id="rId29"/>
    <p:sldId id="274" r:id="rId30"/>
    <p:sldId id="275" r:id="rId31"/>
    <p:sldId id="276" r:id="rId32"/>
    <p:sldId id="278" r:id="rId33"/>
    <p:sldId id="277" r:id="rId34"/>
    <p:sldId id="279" r:id="rId35"/>
    <p:sldId id="280" r:id="rId36"/>
    <p:sldId id="283" r:id="rId37"/>
    <p:sldId id="284" r:id="rId38"/>
    <p:sldId id="291" r:id="rId39"/>
    <p:sldId id="290" r:id="rId40"/>
    <p:sldId id="289" r:id="rId41"/>
    <p:sldId id="285" r:id="rId42"/>
    <p:sldId id="286" r:id="rId43"/>
    <p:sldId id="287" r:id="rId44"/>
    <p:sldId id="288" r:id="rId45"/>
    <p:sldId id="292" r:id="rId46"/>
    <p:sldId id="293" r:id="rId47"/>
    <p:sldId id="294" r:id="rId48"/>
    <p:sldId id="295" r:id="rId49"/>
    <p:sldId id="296" r:id="rId50"/>
    <p:sldId id="298" r:id="rId51"/>
    <p:sldId id="299" r:id="rId52"/>
    <p:sldId id="300" r:id="rId53"/>
    <p:sldId id="297" r:id="rId54"/>
    <p:sldId id="302" r:id="rId55"/>
    <p:sldId id="301" r:id="rId56"/>
    <p:sldId id="303" r:id="rId57"/>
    <p:sldId id="304" r:id="rId58"/>
    <p:sldId id="306" r:id="rId59"/>
    <p:sldId id="305" r:id="rId60"/>
    <p:sldId id="308" r:id="rId61"/>
    <p:sldId id="314" r:id="rId62"/>
    <p:sldId id="309" r:id="rId63"/>
    <p:sldId id="310" r:id="rId64"/>
    <p:sldId id="311" r:id="rId65"/>
    <p:sldId id="312" r:id="rId66"/>
    <p:sldId id="313" r:id="rId67"/>
    <p:sldId id="315" r:id="rId68"/>
    <p:sldId id="316" r:id="rId69"/>
    <p:sldId id="317" r:id="rId70"/>
    <p:sldId id="318" r:id="rId71"/>
    <p:sldId id="322" r:id="rId72"/>
    <p:sldId id="323" r:id="rId73"/>
    <p:sldId id="325" r:id="rId74"/>
    <p:sldId id="326" r:id="rId75"/>
    <p:sldId id="327" r:id="rId76"/>
    <p:sldId id="324" r:id="rId77"/>
    <p:sldId id="319" r:id="rId78"/>
    <p:sldId id="320" r:id="rId79"/>
    <p:sldId id="321" r:id="rId80"/>
    <p:sldId id="330" r:id="rId81"/>
    <p:sldId id="332" r:id="rId82"/>
    <p:sldId id="331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3C8"/>
    <a:srgbClr val="A5D7D2"/>
    <a:srgbClr val="1EA5A5"/>
    <a:srgbClr val="006E6E"/>
    <a:srgbClr val="EB829B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2580" y="132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4A4E1-CF13-4FDF-9839-77FE89B55FEA}" type="pres">
      <dgm:prSet presAssocID="{FA8041B4-D7B2-4C76-8C9A-082601DBFD0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CB8D5-EC23-45F2-9301-03EA025F2725}" type="pres">
      <dgm:prSet presAssocID="{7E220F30-256A-4DA3-A181-405AB89CDD4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2BD9A70-E110-4131-8A65-958ECA68E344}" type="pres">
      <dgm:prSet presAssocID="{7E220F30-256A-4DA3-A181-405AB89CDD4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C5AF2-FBF1-427E-8FC0-9A170646D4DA}" type="pres">
      <dgm:prSet presAssocID="{4C13F879-E0A0-4B29-9358-BF6D47B3A9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14F70F2-7309-4CD3-AFF9-C8C156472B8B}" type="pres">
      <dgm:prSet presAssocID="{4C13F879-E0A0-4B29-9358-BF6D47B3A9B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C848-283C-40DF-AE23-46D7519B1200}" type="pres">
      <dgm:prSet presAssocID="{C76951F1-C9CD-42BD-B17C-FCD230B18AB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DF67417-6599-4D42-85F1-F5CEC0C245BC}" type="pres">
      <dgm:prSet presAssocID="{C76951F1-C9CD-42BD-B17C-FCD230B18AB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8ADE-BB84-4FF5-B9C4-77FE19CD096D}" type="pres">
      <dgm:prSet presAssocID="{106B2664-0247-4592-8C06-109143779B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388EA2D-448E-4458-9202-3EEF0601E7D4}" type="pres">
      <dgm:prSet presAssocID="{106B2664-0247-4592-8C06-109143779B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  <dgm:t>
        <a:bodyPr/>
        <a:lstStyle/>
        <a:p>
          <a:endParaRPr lang="en-US"/>
        </a:p>
      </dgm:t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4BE8-9E48-4C39-B464-34ACF8BD4CFF}" type="pres">
      <dgm:prSet presAssocID="{048EEC41-AC3C-4DC3-844A-FC0C83180857}" presName="sibTrans" presStyleLbl="node1" presStyleIdx="0" presStyleCnt="2"/>
      <dgm:spPr/>
      <dgm:t>
        <a:bodyPr/>
        <a:lstStyle/>
        <a:p>
          <a:endParaRPr lang="en-US"/>
        </a:p>
      </dgm:t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7E16-0B9C-45DC-AC1C-A7FAD0492F09}" type="pres">
      <dgm:prSet presAssocID="{6870CF62-622E-4E8B-9A64-EE37D23C4450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  <dgm:t>
        <a:bodyPr/>
        <a:lstStyle/>
        <a:p>
          <a:endParaRPr lang="en-US"/>
        </a:p>
      </dgm:t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  <dgm:t>
        <a:bodyPr/>
        <a:lstStyle/>
        <a:p>
          <a:endParaRPr lang="en-US"/>
        </a:p>
      </dgm:t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  <dgm:t>
        <a:bodyPr/>
        <a:lstStyle/>
        <a:p>
          <a:endParaRPr lang="en-US"/>
        </a:p>
      </dgm:t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  <dgm:t>
        <a:bodyPr/>
        <a:lstStyle/>
        <a:p>
          <a:endParaRPr lang="en-US"/>
        </a:p>
      </dgm:t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3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5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2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3397 0,'0'0'16,"5"-20"-16,-5-9 15,4-20 1,-4 1-16,0-1 16,0 4-1,0 5-15,0 3 16,0-4-1,0-7-15,5-30 16,0-3-16,4-29 16,-5 9-1,15 3-15,-15 9 16,10 8 0,-5-5-16,5-3 15,-1 3 1,-8 5-16,9 4 15,-5-12-15,0-1 16,-4 21 0,4 12-16,0-8 15,0 0 1,5-8-16,-5 4 16,0 12-16,0-8 15,-4 4 1,4 0-1,0 0-15,-9 4 16,14 8-16,-5 13 16,-5 3-1,6 1-15,-6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3287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16,5-5 0-16,5 1 0 15,4-5 0-15,5 0 0 16,-1-7 0-16,10-5 0 0,-4 8 0 16,-1-4 0-16,-4-4 0 15,-1 1 0-15,-4-5 1 16,-4-4-1-16,0 0 0 15,-5 0 4-15,0 4 0 16,-5 0 0-16,0-4 0 0,5 4 0 16,0 4 0-1,5-12 0-15,9 0 0 0,-1-4-4 16,1 4 0 0,14-16 0-16,-1 12 0 0,10-8 0 15,4-1 1-15,0 5-1 16,0-4 0-16,0 4 0 15,0-8 1-15,10 11-1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2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9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3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8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4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9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5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04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6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7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7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7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2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5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2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4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3">641 1423 29 0,'-19'-4'14'0,"-8"16"2"0,13-8 7 0,-4 8-23 16,-10 4 1-16,-8 5 1 15,-10 7 0-15,0 5-3 16,1-1 1-16,-1-3 1 16,9-5 0-16,5-4-4 15,5-3 0-15,9-1-8 16,9-8 1-16</inkml:trace>
  <inkml:trace contextRef="#ctx0" brushRef="#br0" timeOffset="3077.5833">787 1492 25 0,'4'24'12'0,"15"21"-1"0,-15-33 12 15,5 13-19-15,10 3 0 16,-1 5 2-16,9-5 1 16,5 5-9-16,10-9 0 15,-1 0 5-15,4-3 1 16,-3-5-9-16,-6-4 1 16,1 0-8-16,-10-4 1 15</inkml:trace>
  <inkml:trace contextRef="#ctx0" brushRef="#br0" timeOffset="19547.5684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05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5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9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5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2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3">594 980 29 0,'-5'0'14'0,"19"-12"-11"0,-5 4 19 16,5-1-22-16,4-3 1 16,5-4 0-16,9-8 0 15,5 3-2-15,4 1 1 0,-5 0-2 16,1-5 0-16,-5-3-7 15,-9 3 1-15,-5 5-1 16,-9 4 1-16</inkml:trace>
  <inkml:trace contextRef="#ctx0" brushRef="#br0" timeOffset="8556.5165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3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4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2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2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6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5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03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1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7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6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5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5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7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4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3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5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84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6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8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6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9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8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1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1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2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2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5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10</a:t>
              </a:r>
              <a:endParaRPr lang="de-CH" sz="300" dirty="0"/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8</a:t>
              </a:r>
              <a:endParaRPr lang="de-CH" sz="300" dirty="0"/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7</a:t>
              </a:r>
              <a:endParaRPr lang="de-CH" sz="300" dirty="0"/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2</a:t>
              </a:r>
              <a:endParaRPr lang="de-CH" sz="300" dirty="0"/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3</a:t>
              </a:r>
              <a:endParaRPr lang="de-CH" sz="300" dirty="0"/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9</a:t>
              </a:r>
              <a:endParaRPr lang="de-CH" sz="300" dirty="0"/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4</a:t>
              </a:r>
              <a:endParaRPr lang="de-CH" sz="300" dirty="0"/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5</a:t>
              </a:r>
              <a:endParaRPr lang="de-CH" sz="300" dirty="0"/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6</a:t>
              </a:r>
              <a:endParaRPr lang="de-CH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3679" y="252519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19001" y="252519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65626" y="270686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32074" y="312167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4721" y="273714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86035" y="273411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41053" y="303084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508560" y="294980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674382" y="298007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2"/>
          </p:cNvCxnSpPr>
          <p:nvPr/>
        </p:nvCxnSpPr>
        <p:spPr>
          <a:xfrm>
            <a:off x="2172306" y="287642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 flipV="1">
            <a:off x="1816689" y="317315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2"/>
          </p:cNvCxnSpPr>
          <p:nvPr/>
        </p:nvCxnSpPr>
        <p:spPr>
          <a:xfrm>
            <a:off x="4328969" y="297704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43200" y="1810512"/>
            <a:ext cx="8403336" cy="401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506635"/>
            <a:ext cx="6830568" cy="465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>
          <mc:Choice xmlns:cx1="http://schemas.microsoft.com/office/drawing/2015/9/8/chartex" xmlns="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 smtClean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mtClean="0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Software &amp; </a:t>
              </a:r>
              <a:br>
                <a:rPr lang="en-CH" sz="1400" kern="1200" dirty="0" smtClean="0"/>
              </a:br>
              <a:r>
                <a:rPr lang="en-CH" sz="1400" kern="1200" dirty="0" smtClean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Qualitätsmerkmale</a:t>
              </a:r>
              <a:endParaRPr lang="en-US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 smtClean="0"/>
                <a:t>Werkzeuge</a:t>
              </a:r>
              <a:endParaRPr lang="en-CH" sz="14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Git / Github (Versionskontrolle)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Travis (Continuous Integration)</a:t>
              </a:r>
              <a:endParaRPr lang="en-US" sz="1000" kern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Code verstehen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Lokale Änderungen in Projekt vornehmen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Anforderungsanalyse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Tests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8" y="1553332"/>
            <a:ext cx="3451637" cy="3624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56971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36029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17256" y="330200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28735" y="588554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11312" y="4143218"/>
            <a:ext cx="2699657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56828" y="4049485"/>
            <a:ext cx="2561770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094515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1992086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30286" y="97971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22057" y="293551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48515" y="292825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096000" y="96157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44343" y="95389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081802" y="96925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36775" y="2920580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599518" y="292783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39545" y="3473994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01716" y="3889475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41844" y="3762621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887886" y="5414065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13318" y="5526266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65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66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CH" dirty="0" smtClean="0"/>
              <a:t>e</a:t>
            </a:r>
            <a:r>
              <a:rPr lang="en-US" dirty="0" smtClean="0"/>
              <a:t>lease </a:t>
            </a:r>
            <a:r>
              <a:rPr lang="en-US" dirty="0"/>
              <a:t>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57475</TotalTime>
  <Words>1255</Words>
  <Application>Microsoft Office PowerPoint</Application>
  <PresentationFormat>Widescreen</PresentationFormat>
  <Paragraphs>971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231</cp:revision>
  <dcterms:created xsi:type="dcterms:W3CDTF">2017-07-18T12:08:22Z</dcterms:created>
  <dcterms:modified xsi:type="dcterms:W3CDTF">2018-09-13T09:20:26Z</dcterms:modified>
</cp:coreProperties>
</file>