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0" r:id="rId22"/>
    <p:sldId id="268" r:id="rId23"/>
    <p:sldId id="267" r:id="rId24"/>
    <p:sldId id="269" r:id="rId25"/>
    <p:sldId id="270" r:id="rId26"/>
    <p:sldId id="271" r:id="rId27"/>
    <p:sldId id="272" r:id="rId28"/>
    <p:sldId id="282" r:id="rId29"/>
    <p:sldId id="273" r:id="rId30"/>
    <p:sldId id="274" r:id="rId31"/>
    <p:sldId id="275" r:id="rId32"/>
    <p:sldId id="276" r:id="rId33"/>
    <p:sldId id="278" r:id="rId34"/>
    <p:sldId id="277" r:id="rId35"/>
    <p:sldId id="279" r:id="rId36"/>
    <p:sldId id="280" r:id="rId37"/>
    <p:sldId id="283" r:id="rId38"/>
    <p:sldId id="284" r:id="rId39"/>
    <p:sldId id="291" r:id="rId40"/>
    <p:sldId id="290" r:id="rId41"/>
    <p:sldId id="289" r:id="rId42"/>
    <p:sldId id="285" r:id="rId43"/>
    <p:sldId id="286" r:id="rId44"/>
    <p:sldId id="287" r:id="rId45"/>
    <p:sldId id="288" r:id="rId46"/>
    <p:sldId id="292" r:id="rId47"/>
    <p:sldId id="293" r:id="rId48"/>
    <p:sldId id="294" r:id="rId49"/>
    <p:sldId id="295" r:id="rId50"/>
    <p:sldId id="296" r:id="rId51"/>
    <p:sldId id="298" r:id="rId52"/>
    <p:sldId id="299" r:id="rId53"/>
    <p:sldId id="300" r:id="rId54"/>
    <p:sldId id="297" r:id="rId55"/>
    <p:sldId id="302" r:id="rId56"/>
    <p:sldId id="301" r:id="rId57"/>
    <p:sldId id="303" r:id="rId58"/>
    <p:sldId id="304" r:id="rId59"/>
    <p:sldId id="306" r:id="rId60"/>
    <p:sldId id="305" r:id="rId61"/>
    <p:sldId id="308" r:id="rId62"/>
    <p:sldId id="314" r:id="rId63"/>
    <p:sldId id="309" r:id="rId64"/>
    <p:sldId id="310" r:id="rId65"/>
    <p:sldId id="311" r:id="rId66"/>
    <p:sldId id="312" r:id="rId67"/>
    <p:sldId id="313" r:id="rId68"/>
    <p:sldId id="315" r:id="rId69"/>
    <p:sldId id="316" r:id="rId70"/>
    <p:sldId id="317" r:id="rId71"/>
    <p:sldId id="318" r:id="rId72"/>
    <p:sldId id="322" r:id="rId73"/>
    <p:sldId id="323" r:id="rId74"/>
    <p:sldId id="325" r:id="rId75"/>
    <p:sldId id="326" r:id="rId76"/>
    <p:sldId id="327" r:id="rId77"/>
    <p:sldId id="324" r:id="rId78"/>
    <p:sldId id="319" r:id="rId79"/>
    <p:sldId id="320" r:id="rId80"/>
    <p:sldId id="321" r:id="rId81"/>
    <p:sldId id="330" r:id="rId82"/>
    <p:sldId id="332" r:id="rId83"/>
    <p:sldId id="331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3C8"/>
    <a:srgbClr val="A5D7D2"/>
    <a:srgbClr val="1EA5A5"/>
    <a:srgbClr val="006E6E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1854" y="132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3397 0,'0'0'16,"5"-20"-16,-5-9 15,4-20 1,-4 1-16,0-1 16,0 4-1,0 5-15,0 3 16,0-4-1,0-7-15,5-30 16,0-3-16,4-29 16,-5 9-1,15 3-15,-15 9 16,10 8 0,-5-5-16,5-3 15,-1 3 1,-8 5-16,9 4 15,-5-12-15,0-1 16,-4 21 0,4 12-16,0-8 15,0 0 1,5-8-16,-5 4 16,0 12-16,0-8 15,-4 4 1,4 0-1,0 0-15,-9 4 16,14 8-16,-5 13 16,-5 3-1,6 1-15,-6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3287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16,5-5 0-16,5 1 0 15,4-5 0-15,5 0 0 16,-1-7 0-16,10-5 0 0,-4 8 0 16,-1-4 0-16,-4-4 0 15,-1 1 0-15,-4-5 1 16,-4-4-1-16,0 0 0 15,-5 0 4-15,0 4 0 16,-5 0 0-16,0-4 0 0,5 4 0 16,0 4 0-1,5-12 0-15,9 0 0 0,-1-4-4 16,1 4 0 0,14-16 0-16,-1 12 0 0,10-8 0 15,4-1 1-15,0 5-1 16,0-4 0-16,0 4 0 15,0-8 1-15,10 11-1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24/09/2018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679" y="252519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19001" y="252519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65626" y="270686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32074" y="312167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4721" y="273714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86035" y="273411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41053" y="303084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508560" y="294980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674382" y="298007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2"/>
          </p:cNvCxnSpPr>
          <p:nvPr/>
        </p:nvCxnSpPr>
        <p:spPr>
          <a:xfrm>
            <a:off x="2172306" y="287642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 flipV="1">
            <a:off x="1816689" y="317315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2"/>
          </p:cNvCxnSpPr>
          <p:nvPr/>
        </p:nvCxnSpPr>
        <p:spPr>
          <a:xfrm>
            <a:off x="4328969" y="297704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43200" y="1810512"/>
            <a:ext cx="8403336" cy="401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506635"/>
            <a:ext cx="6830568" cy="465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="" xmlns:cx1="http://schemas.microsoft.com/office/drawing/2015/9/8/chartex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66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67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57475</TotalTime>
  <Words>1260</Words>
  <Application>Microsoft Office PowerPoint</Application>
  <PresentationFormat>Widescreen</PresentationFormat>
  <Paragraphs>975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232</cp:revision>
  <dcterms:created xsi:type="dcterms:W3CDTF">2017-07-18T12:08:22Z</dcterms:created>
  <dcterms:modified xsi:type="dcterms:W3CDTF">2018-09-24T07:48:15Z</dcterms:modified>
</cp:coreProperties>
</file>