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46" r:id="rId56"/>
    <p:sldId id="300" r:id="rId57"/>
    <p:sldId id="297" r:id="rId58"/>
    <p:sldId id="302" r:id="rId59"/>
    <p:sldId id="301" r:id="rId60"/>
    <p:sldId id="303" r:id="rId61"/>
    <p:sldId id="304" r:id="rId62"/>
    <p:sldId id="306" r:id="rId63"/>
    <p:sldId id="305" r:id="rId64"/>
    <p:sldId id="308" r:id="rId65"/>
    <p:sldId id="348" r:id="rId66"/>
    <p:sldId id="314" r:id="rId67"/>
    <p:sldId id="309" r:id="rId68"/>
    <p:sldId id="310" r:id="rId69"/>
    <p:sldId id="311" r:id="rId70"/>
    <p:sldId id="312" r:id="rId71"/>
    <p:sldId id="313" r:id="rId72"/>
    <p:sldId id="347" r:id="rId73"/>
    <p:sldId id="315" r:id="rId74"/>
    <p:sldId id="316" r:id="rId75"/>
    <p:sldId id="317" r:id="rId76"/>
    <p:sldId id="318" r:id="rId77"/>
    <p:sldId id="322" r:id="rId78"/>
    <p:sldId id="323" r:id="rId79"/>
    <p:sldId id="325" r:id="rId80"/>
    <p:sldId id="326" r:id="rId81"/>
    <p:sldId id="327" r:id="rId82"/>
    <p:sldId id="324" r:id="rId83"/>
    <p:sldId id="319" r:id="rId84"/>
    <p:sldId id="320" r:id="rId85"/>
    <p:sldId id="321" r:id="rId86"/>
    <p:sldId id="330" r:id="rId87"/>
    <p:sldId id="332" r:id="rId88"/>
    <p:sldId id="331" r:id="rId89"/>
    <p:sldId id="343" r:id="rId90"/>
    <p:sldId id="34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D20537"/>
    <a:srgbClr val="EB829B"/>
    <a:srgbClr val="006E6E"/>
    <a:srgbClr val="BEC3C8"/>
    <a:srgbClr val="A5D7D2"/>
    <a:srgbClr val="2D373C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47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4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14/11/2018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883883" y="3670666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936039" y="3668490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42" name="Arrow: Chevron 17">
            <a:extLst>
              <a:ext uri="{FF2B5EF4-FFF2-40B4-BE49-F238E27FC236}">
                <a16:creationId xmlns:a16="http://schemas.microsoft.com/office/drawing/2014/main" id="{000FE16B-8FE1-4992-859F-80D384B44B21}"/>
              </a:ext>
            </a:extLst>
          </p:cNvPr>
          <p:cNvSpPr/>
          <p:nvPr/>
        </p:nvSpPr>
        <p:spPr>
          <a:xfrm>
            <a:off x="5618725" y="3227764"/>
            <a:ext cx="1829750" cy="35718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16">
            <a:extLst>
              <a:ext uri="{FF2B5EF4-FFF2-40B4-BE49-F238E27FC236}">
                <a16:creationId xmlns:a16="http://schemas.microsoft.com/office/drawing/2014/main" id="{8D259888-28C0-4F06-B582-238F3AFAF28A}"/>
              </a:ext>
            </a:extLst>
          </p:cNvPr>
          <p:cNvSpPr txBox="1"/>
          <p:nvPr/>
        </p:nvSpPr>
        <p:spPr>
          <a:xfrm>
            <a:off x="6259901" y="3116798"/>
            <a:ext cx="535781" cy="357187"/>
          </a:xfrm>
          <a:prstGeom prst="homePlat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04" tIns="9335" rIns="9335" bIns="93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H" sz="700" kern="1200" dirty="0"/>
              <a:t>S</a:t>
            </a:r>
            <a:r>
              <a:rPr lang="de-CH" sz="700" kern="1200" dirty="0"/>
              <a:t>y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r>
              <a:rPr lang="en-CH" sz="700" kern="1200" dirty="0"/>
              <a:t>e</a:t>
            </a:r>
            <a:r>
              <a:rPr lang="de-CH" sz="700" kern="1200" dirty="0"/>
              <a:t>m</a:t>
            </a:r>
            <a:r>
              <a:rPr lang="en-CH" sz="700" kern="1200" dirty="0"/>
              <a:t>t</a:t>
            </a:r>
            <a:r>
              <a:rPr lang="de-CH" sz="700" kern="1200" dirty="0"/>
              <a:t>e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endParaRPr lang="en-US" sz="700" kern="12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3289F2D-3071-4D05-B825-2F89E36FE32B}"/>
              </a:ext>
            </a:extLst>
          </p:cNvPr>
          <p:cNvSpPr/>
          <p:nvPr/>
        </p:nvSpPr>
        <p:spPr>
          <a:xfrm>
            <a:off x="5695953" y="3371087"/>
            <a:ext cx="750495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H" sz="700" dirty="0"/>
              <a:t>F</a:t>
            </a:r>
            <a:r>
              <a:rPr lang="de-CH" sz="700" dirty="0"/>
              <a:t>u</a:t>
            </a:r>
            <a:r>
              <a:rPr lang="en-CH" sz="700" dirty="0"/>
              <a:t>n</a:t>
            </a:r>
            <a:r>
              <a:rPr lang="de-CH" sz="700" dirty="0"/>
              <a:t>k</a:t>
            </a:r>
            <a:r>
              <a:rPr lang="en-CH" sz="700" dirty="0"/>
              <a:t>t</a:t>
            </a:r>
            <a:r>
              <a:rPr lang="de-CH" sz="700" dirty="0"/>
              <a:t>i</a:t>
            </a:r>
            <a:r>
              <a:rPr lang="en-CH" sz="700" dirty="0"/>
              <a:t>o</a:t>
            </a:r>
            <a:r>
              <a:rPr lang="de-CH" sz="700" dirty="0"/>
              <a:t>n</a:t>
            </a:r>
            <a:r>
              <a:rPr lang="en-CH" sz="700" dirty="0"/>
              <a:t>s</a:t>
            </a:r>
            <a:r>
              <a:rPr lang="de-CH" sz="700" dirty="0"/>
              <a:t>t</a:t>
            </a:r>
            <a:r>
              <a:rPr lang="en-CH" sz="700" dirty="0"/>
              <a:t>e</a:t>
            </a:r>
            <a:r>
              <a:rPr lang="de-CH" sz="700" dirty="0"/>
              <a:t>s</a:t>
            </a:r>
            <a:r>
              <a:rPr lang="en-CH" sz="700" dirty="0"/>
              <a:t>t</a:t>
            </a:r>
            <a:endParaRPr lang="de-CH" sz="700" dirty="0"/>
          </a:p>
        </p:txBody>
      </p:sp>
      <p:sp>
        <p:nvSpPr>
          <p:cNvPr id="46" name="Arrow: Chevron 15">
            <a:extLst>
              <a:ext uri="{FF2B5EF4-FFF2-40B4-BE49-F238E27FC236}">
                <a16:creationId xmlns:a16="http://schemas.microsoft.com/office/drawing/2014/main" id="{87F8B18F-7298-47F0-AD8B-90CCC5704846}"/>
              </a:ext>
            </a:extLst>
          </p:cNvPr>
          <p:cNvSpPr/>
          <p:nvPr/>
        </p:nvSpPr>
        <p:spPr>
          <a:xfrm>
            <a:off x="6531300" y="3371087"/>
            <a:ext cx="851928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CH" sz="700" dirty="0"/>
              <a:t>P</a:t>
            </a:r>
            <a:r>
              <a:rPr lang="en-CH" sz="700" dirty="0"/>
              <a:t>e</a:t>
            </a:r>
            <a:r>
              <a:rPr lang="de-CH" sz="700" dirty="0"/>
              <a:t>r</a:t>
            </a:r>
            <a:r>
              <a:rPr lang="en-CH" sz="700" dirty="0"/>
              <a:t>f</a:t>
            </a:r>
            <a:r>
              <a:rPr lang="de-CH" sz="700" dirty="0"/>
              <a:t>o</a:t>
            </a:r>
            <a:r>
              <a:rPr lang="en-CH" sz="700" dirty="0"/>
              <a:t>r</a:t>
            </a:r>
            <a:r>
              <a:rPr lang="de-CH" sz="700" dirty="0"/>
              <a:t>m</a:t>
            </a:r>
            <a:r>
              <a:rPr lang="en-CH" sz="700" dirty="0"/>
              <a:t>a</a:t>
            </a:r>
            <a:r>
              <a:rPr lang="de-CH" sz="700" dirty="0"/>
              <a:t>n</a:t>
            </a:r>
            <a:r>
              <a:rPr lang="en-CH" sz="700" dirty="0"/>
              <a:t>c</a:t>
            </a:r>
            <a:r>
              <a:rPr lang="de-CH" sz="700" dirty="0"/>
              <a:t>e</a:t>
            </a:r>
            <a:r>
              <a:rPr lang="en-CH" sz="700" dirty="0"/>
              <a:t>t</a:t>
            </a:r>
            <a:r>
              <a:rPr lang="de-CH" sz="700" dirty="0"/>
              <a:t>e</a:t>
            </a:r>
            <a:r>
              <a:rPr lang="en-CH" sz="700" dirty="0"/>
              <a:t>s</a:t>
            </a:r>
            <a:r>
              <a:rPr lang="de-CH" sz="700" dirty="0"/>
              <a:t>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BD90D7-12C1-4E54-B14A-30349F2265EF}"/>
              </a:ext>
            </a:extLst>
          </p:cNvPr>
          <p:cNvSpPr/>
          <p:nvPr/>
        </p:nvSpPr>
        <p:spPr>
          <a:xfrm>
            <a:off x="3974592" y="3610442"/>
            <a:ext cx="3450336" cy="1114300"/>
          </a:xfrm>
          <a:custGeom>
            <a:avLst/>
            <a:gdLst>
              <a:gd name="connsiteX0" fmla="*/ 3444240 w 3480816"/>
              <a:gd name="connsiteY0" fmla="*/ 0 h 938784"/>
              <a:gd name="connsiteX1" fmla="*/ 3480816 w 3480816"/>
              <a:gd name="connsiteY1" fmla="*/ 938784 h 938784"/>
              <a:gd name="connsiteX2" fmla="*/ 0 w 3480816"/>
              <a:gd name="connsiteY2" fmla="*/ 938784 h 938784"/>
              <a:gd name="connsiteX3" fmla="*/ 0 w 3480816"/>
              <a:gd name="connsiteY3" fmla="*/ 877824 h 938784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877824 h 944880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708230 h 944880"/>
              <a:gd name="connsiteX0" fmla="*/ 3444240 w 3450336"/>
              <a:gd name="connsiteY0" fmla="*/ 0 h 1262621"/>
              <a:gd name="connsiteX1" fmla="*/ 3450336 w 3450336"/>
              <a:gd name="connsiteY1" fmla="*/ 1262621 h 1262621"/>
              <a:gd name="connsiteX2" fmla="*/ 0 w 3450336"/>
              <a:gd name="connsiteY2" fmla="*/ 1256525 h 1262621"/>
              <a:gd name="connsiteX3" fmla="*/ 0 w 3450336"/>
              <a:gd name="connsiteY3" fmla="*/ 1025971 h 126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6" h="1262621">
                <a:moveTo>
                  <a:pt x="3444240" y="0"/>
                </a:moveTo>
                <a:lnTo>
                  <a:pt x="3450336" y="1262621"/>
                </a:lnTo>
                <a:lnTo>
                  <a:pt x="0" y="1256525"/>
                </a:lnTo>
                <a:lnTo>
                  <a:pt x="0" y="1025971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315F-91A0-494B-BA28-9270DC7AFF81}"/>
              </a:ext>
            </a:extLst>
          </p:cNvPr>
          <p:cNvSpPr txBox="1"/>
          <p:nvPr/>
        </p:nvSpPr>
        <p:spPr>
          <a:xfrm>
            <a:off x="5128428" y="4669952"/>
            <a:ext cx="173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R</a:t>
            </a:r>
            <a:r>
              <a:rPr lang="de-CH" sz="1050" dirty="0"/>
              <a:t>e</a:t>
            </a:r>
            <a:r>
              <a:rPr lang="en-CH" sz="1050" dirty="0"/>
              <a:t>g</a:t>
            </a:r>
            <a:r>
              <a:rPr lang="de-CH" sz="1050" dirty="0"/>
              <a:t>r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s</a:t>
            </a:r>
            <a:r>
              <a:rPr lang="de-CH" sz="1050" dirty="0"/>
              <a:t>i</a:t>
            </a:r>
            <a:r>
              <a:rPr lang="en-CH" sz="1050" dirty="0"/>
              <a:t>o</a:t>
            </a:r>
            <a:r>
              <a:rPr lang="de-CH" sz="1050" dirty="0"/>
              <a:t>n</a:t>
            </a:r>
            <a:r>
              <a:rPr lang="en-CH" sz="1050" dirty="0"/>
              <a:t>s</a:t>
            </a:r>
            <a:r>
              <a:rPr lang="de-CH" sz="1050" dirty="0"/>
              <a:t>t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t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144998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70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52465" y="321893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07246" y="3373711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44109" y="532233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01010" y="532427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695006" y="588634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398890" y="5477120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49787" y="5479051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52465" y="162091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cxnSpLocks/>
            <a:stCxn id="91" idx="4"/>
            <a:endCxn id="47" idx="0"/>
          </p:cNvCxnSpPr>
          <p:nvPr/>
        </p:nvCxnSpPr>
        <p:spPr>
          <a:xfrm>
            <a:off x="6043134" y="1802249"/>
            <a:ext cx="0" cy="5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16829" y="386659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44110" y="444821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398891" y="4021376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01011" y="4450147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71610" y="4021376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34778" y="4629553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291679" y="4631484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23305" y="4476048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13251" y="525950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13974" y="3309599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03920" y="4657385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6D0710F-BD24-4E9A-9FC7-EF9C18504C1C}"/>
              </a:ext>
            </a:extLst>
          </p:cNvPr>
          <p:cNvSpPr/>
          <p:nvPr/>
        </p:nvSpPr>
        <p:spPr>
          <a:xfrm>
            <a:off x="5952465" y="91474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C51579-7F61-4465-B496-96E2A1A4269F}"/>
              </a:ext>
            </a:extLst>
          </p:cNvPr>
          <p:cNvCxnSpPr>
            <a:stCxn id="27" idx="4"/>
          </p:cNvCxnSpPr>
          <p:nvPr/>
        </p:nvCxnSpPr>
        <p:spPr>
          <a:xfrm>
            <a:off x="6043134" y="1096079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E497FB5-0558-4566-964B-4E05CBFA30F1}"/>
              </a:ext>
            </a:extLst>
          </p:cNvPr>
          <p:cNvSpPr/>
          <p:nvPr/>
        </p:nvSpPr>
        <p:spPr>
          <a:xfrm>
            <a:off x="5952465" y="204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EC09C7-D756-4421-BFF4-5B866CFE4B1B}"/>
              </a:ext>
            </a:extLst>
          </p:cNvPr>
          <p:cNvCxnSpPr>
            <a:stCxn id="29" idx="4"/>
          </p:cNvCxnSpPr>
          <p:nvPr/>
        </p:nvCxnSpPr>
        <p:spPr>
          <a:xfrm>
            <a:off x="6043134" y="386300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AA4BA-7FBB-49C2-83AF-BFCBA10D1BE4}"/>
              </a:ext>
            </a:extLst>
          </p:cNvPr>
          <p:cNvSpPr txBox="1"/>
          <p:nvPr/>
        </p:nvSpPr>
        <p:spPr>
          <a:xfrm>
            <a:off x="6049387" y="438680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x</a:t>
            </a:r>
            <a:r>
              <a:rPr lang="en-CH" dirty="0"/>
              <a:t>)</a:t>
            </a:r>
            <a:endParaRPr lang="de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695BD-A118-485B-ABEF-B7166C9E80B3}"/>
              </a:ext>
            </a:extLst>
          </p:cNvPr>
          <p:cNvSpPr txBox="1"/>
          <p:nvPr/>
        </p:nvSpPr>
        <p:spPr>
          <a:xfrm>
            <a:off x="6096000" y="182880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y</a:t>
            </a:r>
            <a:r>
              <a:rPr lang="en-CH" dirty="0"/>
              <a:t>)</a:t>
            </a:r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40CE40-F848-40B6-95BE-C1AE7F2009B6}"/>
              </a:ext>
            </a:extLst>
          </p:cNvPr>
          <p:cNvCxnSpPr>
            <a:cxnSpLocks/>
            <a:stCxn id="88" idx="4"/>
            <a:endCxn id="37" idx="7"/>
          </p:cNvCxnSpPr>
          <p:nvPr/>
        </p:nvCxnSpPr>
        <p:spPr>
          <a:xfrm flipH="1">
            <a:off x="6158786" y="6067681"/>
            <a:ext cx="626889" cy="47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029E95-034D-4DE4-8EDD-0D2FA56C2CB3}"/>
              </a:ext>
            </a:extLst>
          </p:cNvPr>
          <p:cNvCxnSpPr>
            <a:cxnSpLocks/>
            <a:stCxn id="37" idx="0"/>
            <a:endCxn id="81" idx="4"/>
          </p:cNvCxnSpPr>
          <p:nvPr/>
        </p:nvCxnSpPr>
        <p:spPr>
          <a:xfrm flipH="1" flipV="1">
            <a:off x="6043134" y="3400267"/>
            <a:ext cx="51540" cy="31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A1B942C-4ABC-4D5D-A162-342A3D0D6EDE}"/>
              </a:ext>
            </a:extLst>
          </p:cNvPr>
          <p:cNvSpPr/>
          <p:nvPr/>
        </p:nvSpPr>
        <p:spPr>
          <a:xfrm>
            <a:off x="6004005" y="652035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CCCF6-6E5E-4031-A61B-CE2A7CEBB4AD}"/>
              </a:ext>
            </a:extLst>
          </p:cNvPr>
          <p:cNvSpPr txBox="1"/>
          <p:nvPr/>
        </p:nvSpPr>
        <p:spPr>
          <a:xfrm>
            <a:off x="3895635" y="4726612"/>
            <a:ext cx="78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</a:t>
            </a:r>
            <a:r>
              <a:rPr lang="en-CH" dirty="0"/>
              <a:t>c</a:t>
            </a:r>
            <a:r>
              <a:rPr lang="de-CH" dirty="0"/>
              <a:t>d</a:t>
            </a:r>
            <a:r>
              <a:rPr lang="en-CH" dirty="0"/>
              <a:t>:=</a:t>
            </a:r>
            <a:r>
              <a:rPr lang="de-CH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C9D3DA-7500-4F7C-9EB6-68D66E9B91F6}"/>
              </a:ext>
            </a:extLst>
          </p:cNvPr>
          <p:cNvSpPr txBox="1"/>
          <p:nvPr/>
        </p:nvSpPr>
        <p:spPr>
          <a:xfrm>
            <a:off x="6304321" y="471083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x=x-y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EDF3-3A2F-4589-83D7-03B0553D9B75}"/>
              </a:ext>
            </a:extLst>
          </p:cNvPr>
          <p:cNvSpPr txBox="1"/>
          <p:nvPr/>
        </p:nvSpPr>
        <p:spPr>
          <a:xfrm>
            <a:off x="7266260" y="47266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y=y-</a:t>
            </a:r>
            <a:r>
              <a:rPr lang="de-CH" dirty="0"/>
              <a:t>x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CD2749-9173-4CEC-B9D4-2ABD6A04EADB}"/>
              </a:ext>
            </a:extLst>
          </p:cNvPr>
          <p:cNvSpPr/>
          <p:nvPr/>
        </p:nvSpPr>
        <p:spPr>
          <a:xfrm>
            <a:off x="5952465" y="23341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4766B1-23DD-4CAD-B454-0A3115206F35}"/>
              </a:ext>
            </a:extLst>
          </p:cNvPr>
          <p:cNvCxnSpPr>
            <a:stCxn id="47" idx="4"/>
            <a:endCxn id="81" idx="0"/>
          </p:cNvCxnSpPr>
          <p:nvPr/>
        </p:nvCxnSpPr>
        <p:spPr>
          <a:xfrm>
            <a:off x="6043134" y="2515508"/>
            <a:ext cx="0" cy="7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938" y="4558146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72</a:t>
            </a:fld>
            <a:endParaRPr lang="it-IT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706D1-34FE-41F4-9A4C-9F43F140D484}"/>
              </a:ext>
            </a:extLst>
          </p:cNvPr>
          <p:cNvGrpSpPr/>
          <p:nvPr/>
        </p:nvGrpSpPr>
        <p:grpSpPr>
          <a:xfrm>
            <a:off x="5811001" y="882157"/>
            <a:ext cx="1164795" cy="4897295"/>
            <a:chOff x="5811001" y="882157"/>
            <a:chExt cx="1164795" cy="4897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76F20-658B-4486-A2B0-9151BE61350D}"/>
                </a:ext>
              </a:extLst>
            </p:cNvPr>
            <p:cNvSpPr/>
            <p:nvPr/>
          </p:nvSpPr>
          <p:spPr>
            <a:xfrm>
              <a:off x="5837557" y="233790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4B989F-4AFB-44D9-AEDF-6101345EA7A0}"/>
                </a:ext>
              </a:extLst>
            </p:cNvPr>
            <p:cNvSpPr/>
            <p:nvPr/>
          </p:nvSpPr>
          <p:spPr>
            <a:xfrm>
              <a:off x="6794458" y="23398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9A9CEC-914B-4507-932A-6B26D38B07A1}"/>
                </a:ext>
              </a:extLst>
            </p:cNvPr>
            <p:cNvSpPr/>
            <p:nvPr/>
          </p:nvSpPr>
          <p:spPr>
            <a:xfrm>
              <a:off x="6288454" y="290190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5D26B5-27CC-4DDF-920F-F1B6ECEF2810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5992338" y="2492682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13309D-8E29-4290-AE32-D5DDBB699EB8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6443235" y="2494613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8F8858-25B0-40EF-AC2F-ED4877D1AD50}"/>
                </a:ext>
              </a:extLst>
            </p:cNvPr>
            <p:cNvSpPr/>
            <p:nvPr/>
          </p:nvSpPr>
          <p:spPr>
            <a:xfrm>
              <a:off x="6310277" y="88215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369EDD-49E9-4A90-93EC-75AC2F52E3D9}"/>
                </a:ext>
              </a:extLst>
            </p:cNvPr>
            <p:cNvSpPr/>
            <p:nvPr/>
          </p:nvSpPr>
          <p:spPr>
            <a:xfrm>
              <a:off x="5837558" y="146377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54FC684-0F67-4D4A-8B51-B3AFC8E646F4}"/>
                </a:ext>
              </a:extLst>
            </p:cNvPr>
            <p:cNvCxnSpPr>
              <a:cxnSpLocks/>
              <a:stCxn id="94" idx="3"/>
              <a:endCxn id="95" idx="7"/>
            </p:cNvCxnSpPr>
            <p:nvPr/>
          </p:nvCxnSpPr>
          <p:spPr>
            <a:xfrm flipH="1">
              <a:off x="5992339" y="1036938"/>
              <a:ext cx="344494" cy="45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8DCEB2-FC58-4BD4-9841-F9157F1F3A29}"/>
                </a:ext>
              </a:extLst>
            </p:cNvPr>
            <p:cNvSpPr/>
            <p:nvPr/>
          </p:nvSpPr>
          <p:spPr>
            <a:xfrm>
              <a:off x="6794459" y="146570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4F21BBC-7AC4-4A2A-82F7-A37CB3388F75}"/>
                </a:ext>
              </a:extLst>
            </p:cNvPr>
            <p:cNvCxnSpPr>
              <a:stCxn id="94" idx="5"/>
              <a:endCxn id="97" idx="1"/>
            </p:cNvCxnSpPr>
            <p:nvPr/>
          </p:nvCxnSpPr>
          <p:spPr>
            <a:xfrm>
              <a:off x="6465058" y="1036938"/>
              <a:ext cx="355957" cy="45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8DE3F-5E29-4874-8EEB-B15C30B2691E}"/>
                </a:ext>
              </a:extLst>
            </p:cNvPr>
            <p:cNvCxnSpPr>
              <a:cxnSpLocks/>
              <a:stCxn id="95" idx="4"/>
              <a:endCxn id="86" idx="0"/>
            </p:cNvCxnSpPr>
            <p:nvPr/>
          </p:nvCxnSpPr>
          <p:spPr>
            <a:xfrm flipH="1">
              <a:off x="5928226" y="164511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5EB9D0-86AC-41E0-BBBF-27F2277A1C31}"/>
                </a:ext>
              </a:extLst>
            </p:cNvPr>
            <p:cNvCxnSpPr>
              <a:stCxn id="97" idx="4"/>
              <a:endCxn id="87" idx="0"/>
            </p:cNvCxnSpPr>
            <p:nvPr/>
          </p:nvCxnSpPr>
          <p:spPr>
            <a:xfrm flipH="1">
              <a:off x="6885127" y="1647046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1DB760-7750-4E87-B702-C2A18E568468}"/>
                </a:ext>
              </a:extLst>
            </p:cNvPr>
            <p:cNvCxnSpPr>
              <a:cxnSpLocks/>
              <a:stCxn id="88" idx="4"/>
              <a:endCxn id="41" idx="0"/>
            </p:cNvCxnSpPr>
            <p:nvPr/>
          </p:nvCxnSpPr>
          <p:spPr>
            <a:xfrm flipH="1">
              <a:off x="6374390" y="3083243"/>
              <a:ext cx="4733" cy="38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FB9533-F252-4FB8-80CF-3B84469EDF7F}"/>
                </a:ext>
              </a:extLst>
            </p:cNvPr>
            <p:cNvSpPr/>
            <p:nvPr/>
          </p:nvSpPr>
          <p:spPr>
            <a:xfrm>
              <a:off x="5811001" y="50341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DD5E5-20B0-4B79-A360-7E560D95E189}"/>
                </a:ext>
              </a:extLst>
            </p:cNvPr>
            <p:cNvSpPr/>
            <p:nvPr/>
          </p:nvSpPr>
          <p:spPr>
            <a:xfrm>
              <a:off x="6767902" y="503604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E7CFF-7384-4DBC-B76D-57088EA29DE2}"/>
                </a:ext>
              </a:extLst>
            </p:cNvPr>
            <p:cNvSpPr/>
            <p:nvPr/>
          </p:nvSpPr>
          <p:spPr>
            <a:xfrm>
              <a:off x="6261898" y="559811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74FC18-6E96-4BD1-9768-88A5E0F19F7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5965782" y="5188891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DEBEA4-5874-4670-8B71-B17095A9C9B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6416679" y="5190822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668567-562A-40BA-86ED-417B783C812A}"/>
                </a:ext>
              </a:extLst>
            </p:cNvPr>
            <p:cNvSpPr/>
            <p:nvPr/>
          </p:nvSpPr>
          <p:spPr>
            <a:xfrm>
              <a:off x="6283721" y="346700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92A451-DA9A-4B56-8D6D-BDBF0045F5FE}"/>
                </a:ext>
              </a:extLst>
            </p:cNvPr>
            <p:cNvSpPr/>
            <p:nvPr/>
          </p:nvSpPr>
          <p:spPr>
            <a:xfrm>
              <a:off x="5811002" y="415998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5680A-8432-4C2C-8E93-2ACBB6C24385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5965783" y="3648339"/>
              <a:ext cx="408607" cy="53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5D9D0-FA2E-4B47-9FC0-40216FFDA7DF}"/>
                </a:ext>
              </a:extLst>
            </p:cNvPr>
            <p:cNvSpPr/>
            <p:nvPr/>
          </p:nvSpPr>
          <p:spPr>
            <a:xfrm>
              <a:off x="6767903" y="416191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3952DF-BD10-4D74-BC1D-AFB1C412CCBC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6374390" y="3648339"/>
              <a:ext cx="420069" cy="5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D4039-FD8F-4180-822E-0F714C5AE014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 flipH="1">
              <a:off x="5901670" y="4341324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38332D-249A-46E8-94FE-539F0FCC61EF}"/>
                </a:ext>
              </a:extLst>
            </p:cNvPr>
            <p:cNvCxnSpPr>
              <a:stCxn id="44" idx="4"/>
              <a:endCxn id="37" idx="0"/>
            </p:cNvCxnSpPr>
            <p:nvPr/>
          </p:nvCxnSpPr>
          <p:spPr>
            <a:xfrm flipH="1">
              <a:off x="6858571" y="434325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2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78364B-362C-4BC3-8F73-B2F71D06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8" y="0"/>
            <a:ext cx="10565884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220802" y="434438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D20537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  <a:solidFill>
              <a:srgbClr val="1E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D8B6AC-57CA-4290-893E-D94C49094569}"/>
              </a:ext>
            </a:extLst>
          </p:cNvPr>
          <p:cNvSpPr/>
          <p:nvPr/>
        </p:nvSpPr>
        <p:spPr>
          <a:xfrm>
            <a:off x="1085088" y="2798064"/>
            <a:ext cx="9387840" cy="2183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  <a:solidFill>
            <a:srgbClr val="1EA5A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grpFill/>
            <a:ln>
              <a:solidFill>
                <a:srgbClr val="1EA5A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  <a:solidFill>
            <a:srgbClr val="1EA5A5"/>
          </a:solidFill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  <a:grpFill/>
              <a:ln>
                <a:solidFill>
                  <a:srgbClr val="1E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grpFill/>
              <a:ln>
                <a:solidFill>
                  <a:srgbClr val="1EA5A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grpFill/>
            <a:ln>
              <a:solidFill>
                <a:srgbClr val="1EA5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Widescreen</PresentationFormat>
  <Paragraphs>1194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281</cp:revision>
  <dcterms:created xsi:type="dcterms:W3CDTF">2017-07-18T12:08:22Z</dcterms:created>
  <dcterms:modified xsi:type="dcterms:W3CDTF">2018-11-14T11:15:14Z</dcterms:modified>
</cp:coreProperties>
</file>