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336" r:id="rId5"/>
    <p:sldId id="256" r:id="rId6"/>
    <p:sldId id="262" r:id="rId7"/>
    <p:sldId id="281" r:id="rId8"/>
    <p:sldId id="328" r:id="rId9"/>
    <p:sldId id="329" r:id="rId10"/>
    <p:sldId id="261" r:id="rId11"/>
    <p:sldId id="257" r:id="rId12"/>
    <p:sldId id="258" r:id="rId13"/>
    <p:sldId id="259" r:id="rId14"/>
    <p:sldId id="337" r:id="rId15"/>
    <p:sldId id="260" r:id="rId16"/>
    <p:sldId id="263" r:id="rId17"/>
    <p:sldId id="264" r:id="rId18"/>
    <p:sldId id="341" r:id="rId19"/>
    <p:sldId id="266" r:id="rId20"/>
    <p:sldId id="339" r:id="rId21"/>
    <p:sldId id="342" r:id="rId22"/>
    <p:sldId id="340" r:id="rId23"/>
    <p:sldId id="268" r:id="rId24"/>
    <p:sldId id="267" r:id="rId25"/>
    <p:sldId id="269" r:id="rId26"/>
    <p:sldId id="270" r:id="rId27"/>
    <p:sldId id="344" r:id="rId28"/>
    <p:sldId id="271" r:id="rId29"/>
    <p:sldId id="272" r:id="rId30"/>
    <p:sldId id="282" r:id="rId31"/>
    <p:sldId id="273" r:id="rId32"/>
    <p:sldId id="274" r:id="rId33"/>
    <p:sldId id="275" r:id="rId34"/>
    <p:sldId id="276" r:id="rId35"/>
    <p:sldId id="278" r:id="rId36"/>
    <p:sldId id="277" r:id="rId37"/>
    <p:sldId id="279" r:id="rId38"/>
    <p:sldId id="280" r:id="rId39"/>
    <p:sldId id="283" r:id="rId40"/>
    <p:sldId id="284" r:id="rId41"/>
    <p:sldId id="291" r:id="rId42"/>
    <p:sldId id="290" r:id="rId43"/>
    <p:sldId id="289" r:id="rId44"/>
    <p:sldId id="285" r:id="rId45"/>
    <p:sldId id="286" r:id="rId46"/>
    <p:sldId id="287" r:id="rId47"/>
    <p:sldId id="288" r:id="rId48"/>
    <p:sldId id="292" r:id="rId49"/>
    <p:sldId id="293" r:id="rId50"/>
    <p:sldId id="294" r:id="rId51"/>
    <p:sldId id="295" r:id="rId52"/>
    <p:sldId id="296" r:id="rId53"/>
    <p:sldId id="298" r:id="rId54"/>
    <p:sldId id="299" r:id="rId55"/>
    <p:sldId id="346" r:id="rId56"/>
    <p:sldId id="300" r:id="rId57"/>
    <p:sldId id="297" r:id="rId58"/>
    <p:sldId id="302" r:id="rId59"/>
    <p:sldId id="301" r:id="rId60"/>
    <p:sldId id="303" r:id="rId61"/>
    <p:sldId id="304" r:id="rId62"/>
    <p:sldId id="306" r:id="rId63"/>
    <p:sldId id="305" r:id="rId64"/>
    <p:sldId id="308" r:id="rId65"/>
    <p:sldId id="314" r:id="rId66"/>
    <p:sldId id="309" r:id="rId67"/>
    <p:sldId id="310" r:id="rId68"/>
    <p:sldId id="311" r:id="rId69"/>
    <p:sldId id="312" r:id="rId70"/>
    <p:sldId id="313" r:id="rId71"/>
    <p:sldId id="315" r:id="rId72"/>
    <p:sldId id="316" r:id="rId73"/>
    <p:sldId id="317" r:id="rId74"/>
    <p:sldId id="318" r:id="rId75"/>
    <p:sldId id="322" r:id="rId76"/>
    <p:sldId id="323" r:id="rId77"/>
    <p:sldId id="325" r:id="rId78"/>
    <p:sldId id="326" r:id="rId79"/>
    <p:sldId id="327" r:id="rId80"/>
    <p:sldId id="324" r:id="rId81"/>
    <p:sldId id="319" r:id="rId82"/>
    <p:sldId id="320" r:id="rId83"/>
    <p:sldId id="321" r:id="rId84"/>
    <p:sldId id="330" r:id="rId85"/>
    <p:sldId id="332" r:id="rId86"/>
    <p:sldId id="331" r:id="rId87"/>
    <p:sldId id="343" r:id="rId88"/>
    <p:sldId id="345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5A5"/>
    <a:srgbClr val="EB829B"/>
    <a:srgbClr val="006E6E"/>
    <a:srgbClr val="BEC3C8"/>
    <a:srgbClr val="A5D7D2"/>
    <a:srgbClr val="2D373C"/>
    <a:srgbClr val="D20537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2592" y="150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</dgm:pt>
    <dgm:pt modelId="{2954A4E1-CF13-4FDF-9839-77FE89B55FEA}" type="pres">
      <dgm:prSet presAssocID="{FA8041B4-D7B2-4C76-8C9A-082601DBFD0B}" presName="dummyMaxCanvas" presStyleCnt="0">
        <dgm:presLayoutVars/>
      </dgm:prSet>
      <dgm:spPr/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</dgm:pt>
    <dgm:pt modelId="{FC7CB8D5-EC23-45F2-9301-03EA025F2725}" type="pres">
      <dgm:prSet presAssocID="{7E220F30-256A-4DA3-A181-405AB89CDD4A}" presName="sibTrans" presStyleLbl="sibTrans2D1" presStyleIdx="0" presStyleCnt="4"/>
      <dgm:spPr/>
    </dgm:pt>
    <dgm:pt modelId="{42BD9A70-E110-4131-8A65-958ECA68E344}" type="pres">
      <dgm:prSet presAssocID="{7E220F30-256A-4DA3-A181-405AB89CDD4A}" presName="connectorText" presStyleLbl="sibTrans2D1" presStyleIdx="0" presStyleCnt="4"/>
      <dgm:spPr/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</dgm:pt>
    <dgm:pt modelId="{5F8C5AF2-FBF1-427E-8FC0-9A170646D4DA}" type="pres">
      <dgm:prSet presAssocID="{4C13F879-E0A0-4B29-9358-BF6D47B3A9BE}" presName="sibTrans" presStyleLbl="sibTrans2D1" presStyleIdx="1" presStyleCnt="4"/>
      <dgm:spPr/>
    </dgm:pt>
    <dgm:pt modelId="{514F70F2-7309-4CD3-AFF9-C8C156472B8B}" type="pres">
      <dgm:prSet presAssocID="{4C13F879-E0A0-4B29-9358-BF6D47B3A9BE}" presName="connectorText" presStyleLbl="sibTrans2D1" presStyleIdx="1" presStyleCnt="4"/>
      <dgm:spPr/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</dgm:pt>
    <dgm:pt modelId="{3E90C848-283C-40DF-AE23-46D7519B1200}" type="pres">
      <dgm:prSet presAssocID="{C76951F1-C9CD-42BD-B17C-FCD230B18ABA}" presName="sibTrans" presStyleLbl="sibTrans2D1" presStyleIdx="2" presStyleCnt="4"/>
      <dgm:spPr/>
    </dgm:pt>
    <dgm:pt modelId="{DDF67417-6599-4D42-85F1-F5CEC0C245BC}" type="pres">
      <dgm:prSet presAssocID="{C76951F1-C9CD-42BD-B17C-FCD230B18ABA}" presName="connectorText" presStyleLbl="sibTrans2D1" presStyleIdx="2" presStyleCnt="4"/>
      <dgm:spPr/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</dgm:pt>
    <dgm:pt modelId="{59928ADE-BB84-4FF5-B9C4-77FE19CD096D}" type="pres">
      <dgm:prSet presAssocID="{106B2664-0247-4592-8C06-109143779BD3}" presName="sibTrans" presStyleLbl="sibTrans2D1" presStyleIdx="3" presStyleCnt="4"/>
      <dgm:spPr/>
    </dgm:pt>
    <dgm:pt modelId="{8388EA2D-448E-4458-9202-3EEF0601E7D4}" type="pres">
      <dgm:prSet presAssocID="{106B2664-0247-4592-8C06-109143779BD3}" presName="connectorText" presStyleLbl="sibTrans2D1" presStyleIdx="3" presStyleCnt="4"/>
      <dgm:spPr/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</dgm:pt>
  </dgm:ptLst>
  <dgm:cxnLst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</dgm:pt>
    <dgm:pt modelId="{CA364BE8-9E48-4C39-B464-34ACF8BD4CFF}" type="pres">
      <dgm:prSet presAssocID="{048EEC41-AC3C-4DC3-844A-FC0C83180857}" presName="sibTrans" presStyleLbl="node1" presStyleIdx="0" presStyleCnt="2"/>
      <dgm:spPr/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</dgm:pt>
    <dgm:pt modelId="{B1E97E16-0B9C-45DC-AC1C-A7FAD0492F09}" type="pres">
      <dgm:prSet presAssocID="{6870CF62-622E-4E8B-9A64-EE37D23C4450}" presName="sibTrans" presStyleLbl="node1" presStyleIdx="1" presStyleCnt="2"/>
      <dgm:spPr/>
    </dgm:pt>
  </dgm:ptLst>
  <dgm:cxnLst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</dgm:pt>
  </dgm:ptLst>
  <dgm:cxnLst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</dgm:pt>
  </dgm:ptLst>
  <dgm:cxnLst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3399 0,'0'0'16,"5"-20"-16,-5-9 15,4-20 1,-4 1-16,0-1 16,0 4-1,0 5-15,0 3 16,0-4-1,0-7-15,5-30 16,0-3-16,4-29 16,-5 8-1,15 4-15,-15 9 16,10 8 0,-5-5-16,5-3 15,-1 3 1,-8 5-16,9 4 15,-5-12-15,0-1 16,-4 21 0,4 12-16,0-8 15,0 0 1,5-8-16,-5 4 16,0 12-16,0-8 15,-4 4 1,4 0-1,0 0-15,-9 4 16,14 8-16,-5 13 16,-5 2-1,6 2-15,-6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3289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16,5-6 0-16,5 2 0 15,4-5 0-15,5 0 0 16,-1-7 0-16,10-5 0 0,-4 8 0 16,-1-4 0-16,-4-4 0 15,-1 1 0-15,-4-5 1 16,-4-4-1-16,0 0 0 15,-5 0 4-15,0 4 0 16,-5 0 0-16,0-4 0 0,5 4 0 16,0 4 0-1,5-12 0-15,9 0 0 0,-1-4-4 16,1 4 0 0,14-16 0-16,-1 12 0 0,10-8 0 15,4-1 1-15,0 5-1 16,0-4 0-16,0 4 0 15,0-9 1-15,10 12-1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4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1">641 1423 29 0,'-19'-4'14'0,"-8"16"2"0,13-8 7 0,-4 8-23 16,-10 4 1-16,-8 5 1 15,-10 7 0-15,0 5-3 16,1-1 1-16,-1-3 1 16,9-5 0-16,5-4-4 15,5-3 0-15,9-1-8 16,9-8 1-16</inkml:trace>
  <inkml:trace contextRef="#ctx0" brushRef="#br0" timeOffset="3077.583">787 1492 25 0,'4'24'12'0,"15"21"-1"0,-15-33 12 15,5 13-19-15,10 3 0 16,-1 5 2-16,9-5 1 16,5 5-9-16,10-9 0 15,-1 0 5-15,4-3 1 16,-3-5-9-16,-6-4 1 16,1 0-8-16,-10-4 1 15</inkml:trace>
  <inkml:trace contextRef="#ctx0" brushRef="#br0" timeOffset="19547.568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6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">594 980 29 0,'-5'0'14'0,"19"-12"-11"0,-5 4 19 16,5-1-22-16,4-3 1 16,5-4 0-16,9-8 0 15,5 3-2-15,4 1 1 0,-5 0-2 16,1-5 0-16,-5-3-7 15,-9 3 1-15,-5 5-1 16,-9 4 1-16</inkml:trace>
  <inkml:trace contextRef="#ctx0" brushRef="#br0" timeOffset="8556.516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5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1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7/11/2018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7/11/2018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7/11/2018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7/11/2018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7/11/2018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7/11/2018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7/11/2018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7/11/2018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7/11/2018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7/11/2018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7/11/2018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7/11/2018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www.google.com/imgres?imgurl=https://codecollege.co.za/wp-content/uploads/2017/10/ruby-programming.jpg&amp;imgrefurl=https://codecollege.co.za/product/ruby-programming/&amp;docid=5spWoOdGpZjztM&amp;tbnid=m2TOlu8qLoOVWM:&amp;vet=10ahUKEwiKsoWypfbdAhWIWSwKHXFeDmUQMwhDKAIwAg..i&amp;w=196&amp;h=224&amp;bih=1103&amp;biw=1432&amp;q=ruby%20programming&amp;ved=0ahUKEwiKsoWypfbdAhWIWSwKHXFeDmUQMwhDKAIwAg&amp;iact=mrc&amp;uact=8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11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0.png"/><Relationship Id="rId18" Type="http://schemas.openxmlformats.org/officeDocument/2006/relationships/image" Target="../media/image430.png"/><Relationship Id="rId26" Type="http://schemas.openxmlformats.org/officeDocument/2006/relationships/image" Target="../media/image510.png"/><Relationship Id="rId3" Type="http://schemas.openxmlformats.org/officeDocument/2006/relationships/image" Target="../media/image280.png"/><Relationship Id="rId21" Type="http://schemas.openxmlformats.org/officeDocument/2006/relationships/image" Target="../media/image460.png"/><Relationship Id="rId34" Type="http://schemas.openxmlformats.org/officeDocument/2006/relationships/image" Target="../media/image59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7" Type="http://schemas.openxmlformats.org/officeDocument/2006/relationships/image" Target="../media/image420.png"/><Relationship Id="rId25" Type="http://schemas.openxmlformats.org/officeDocument/2006/relationships/image" Target="../media/image500.png"/><Relationship Id="rId33" Type="http://schemas.openxmlformats.org/officeDocument/2006/relationships/image" Target="../media/image580.png"/><Relationship Id="rId2" Type="http://schemas.openxmlformats.org/officeDocument/2006/relationships/image" Target="../media/image270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24" Type="http://schemas.openxmlformats.org/officeDocument/2006/relationships/image" Target="../media/image490.png"/><Relationship Id="rId32" Type="http://schemas.openxmlformats.org/officeDocument/2006/relationships/image" Target="../media/image57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23" Type="http://schemas.openxmlformats.org/officeDocument/2006/relationships/image" Target="../media/image480.png"/><Relationship Id="rId28" Type="http://schemas.openxmlformats.org/officeDocument/2006/relationships/image" Target="../media/image530.png"/><Relationship Id="rId10" Type="http://schemas.openxmlformats.org/officeDocument/2006/relationships/image" Target="../media/image350.png"/><Relationship Id="rId19" Type="http://schemas.openxmlformats.org/officeDocument/2006/relationships/image" Target="../media/image440.png"/><Relationship Id="rId31" Type="http://schemas.openxmlformats.org/officeDocument/2006/relationships/image" Target="../media/image56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520.png"/><Relationship Id="rId30" Type="http://schemas.openxmlformats.org/officeDocument/2006/relationships/image" Target="../media/image550.png"/><Relationship Id="rId35" Type="http://schemas.openxmlformats.org/officeDocument/2006/relationships/image" Target="../media/image600.png"/><Relationship Id="rId8" Type="http://schemas.openxmlformats.org/officeDocument/2006/relationships/image" Target="../media/image33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0" Type="http://schemas.openxmlformats.org/officeDocument/2006/relationships/image" Target="../media/image69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3.wmf"/><Relationship Id="rId7" Type="http://schemas.openxmlformats.org/officeDocument/2006/relationships/image" Target="../media/image76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Cartoon_cloud.svg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rgbClr val="EB829B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10</a:t>
              </a:r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8</a:t>
              </a:r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7</a:t>
              </a:r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2</a:t>
              </a:r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3</a:t>
              </a:r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9</a:t>
              </a:r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4</a:t>
              </a:r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5</a:t>
              </a:r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897438" y="611391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6975" y="606544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0885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6207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2832" y="94137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9280" y="135618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01927" y="97164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9095" y="102498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28342" y="14246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135766" y="1184304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301588" y="1214581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>
            <a:off x="1443895" y="1498488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0"/>
          </p:cNvCxnSpPr>
          <p:nvPr/>
        </p:nvCxnSpPr>
        <p:spPr>
          <a:xfrm>
            <a:off x="3912029" y="1267922"/>
            <a:ext cx="458621" cy="15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3679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9001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65626" y="505382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32074" y="546863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4721" y="50841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6035" y="508107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41053" y="53778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1508560" y="529676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1" idx="3"/>
          </p:cNvCxnSpPr>
          <p:nvPr/>
        </p:nvCxnSpPr>
        <p:spPr>
          <a:xfrm flipV="1">
            <a:off x="1674382" y="532703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172306" y="522338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3" idx="2"/>
          </p:cNvCxnSpPr>
          <p:nvPr/>
        </p:nvCxnSpPr>
        <p:spPr>
          <a:xfrm flipV="1">
            <a:off x="1816689" y="552011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5"/>
            <a:endCxn id="23" idx="2"/>
          </p:cNvCxnSpPr>
          <p:nvPr/>
        </p:nvCxnSpPr>
        <p:spPr>
          <a:xfrm>
            <a:off x="4328969" y="532400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74666" y="2134672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6794" y="23557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1812" y="265242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5"/>
            <a:endCxn id="31" idx="2"/>
          </p:cNvCxnSpPr>
          <p:nvPr/>
        </p:nvCxnSpPr>
        <p:spPr>
          <a:xfrm>
            <a:off x="2319728" y="2598636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36064" y="100076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9124" y="787304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4" idx="6"/>
            <a:endCxn id="6" idx="2"/>
          </p:cNvCxnSpPr>
          <p:nvPr/>
        </p:nvCxnSpPr>
        <p:spPr>
          <a:xfrm>
            <a:off x="1177447" y="1083678"/>
            <a:ext cx="324480" cy="30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7"/>
            <a:endCxn id="34" idx="2"/>
          </p:cNvCxnSpPr>
          <p:nvPr/>
        </p:nvCxnSpPr>
        <p:spPr>
          <a:xfrm flipV="1">
            <a:off x="3912029" y="929612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6"/>
            <a:endCxn id="33" idx="0"/>
          </p:cNvCxnSpPr>
          <p:nvPr/>
        </p:nvCxnSpPr>
        <p:spPr>
          <a:xfrm>
            <a:off x="4403739" y="929612"/>
            <a:ext cx="274633" cy="7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7" idx="6"/>
          </p:cNvCxnSpPr>
          <p:nvPr/>
        </p:nvCxnSpPr>
        <p:spPr>
          <a:xfrm flipH="1">
            <a:off x="3953710" y="1143073"/>
            <a:ext cx="582354" cy="2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33" idx="4"/>
          </p:cNvCxnSpPr>
          <p:nvPr/>
        </p:nvCxnSpPr>
        <p:spPr>
          <a:xfrm flipV="1">
            <a:off x="4370650" y="1285380"/>
            <a:ext cx="307722" cy="13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4"/>
            <a:endCxn id="30" idx="7"/>
          </p:cNvCxnSpPr>
          <p:nvPr/>
        </p:nvCxnSpPr>
        <p:spPr>
          <a:xfrm flipH="1">
            <a:off x="2319728" y="1709277"/>
            <a:ext cx="2050922" cy="68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26719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92041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38666" y="122598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05114" y="164079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47761" y="12562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14929" y="13096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874176" y="170927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5"/>
            <a:endCxn id="59" idx="0"/>
          </p:cNvCxnSpPr>
          <p:nvPr/>
        </p:nvCxnSpPr>
        <p:spPr>
          <a:xfrm>
            <a:off x="6781600" y="1468919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2" idx="2"/>
          </p:cNvCxnSpPr>
          <p:nvPr/>
        </p:nvCxnSpPr>
        <p:spPr>
          <a:xfrm>
            <a:off x="7089729" y="1783103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32376" y="2397383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599410" y="2606301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54428" y="290302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8" idx="5"/>
            <a:endCxn id="69" idx="2"/>
          </p:cNvCxnSpPr>
          <p:nvPr/>
        </p:nvCxnSpPr>
        <p:spPr>
          <a:xfrm>
            <a:off x="7842344" y="2849235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82054" y="139856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764958" y="107191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1" idx="7"/>
            <a:endCxn id="72" idx="2"/>
          </p:cNvCxnSpPr>
          <p:nvPr/>
        </p:nvCxnSpPr>
        <p:spPr>
          <a:xfrm flipV="1">
            <a:off x="9557863" y="1214227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71" idx="4"/>
          </p:cNvCxnSpPr>
          <p:nvPr/>
        </p:nvCxnSpPr>
        <p:spPr>
          <a:xfrm flipV="1">
            <a:off x="10016484" y="1683184"/>
            <a:ext cx="407878" cy="2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4"/>
            <a:endCxn id="68" idx="7"/>
          </p:cNvCxnSpPr>
          <p:nvPr/>
        </p:nvCxnSpPr>
        <p:spPr>
          <a:xfrm flipH="1">
            <a:off x="7842344" y="1993892"/>
            <a:ext cx="2174140" cy="65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4"/>
            <a:endCxn id="69" idx="7"/>
          </p:cNvCxnSpPr>
          <p:nvPr/>
        </p:nvCxnSpPr>
        <p:spPr>
          <a:xfrm flipH="1">
            <a:off x="8497362" y="1683184"/>
            <a:ext cx="1927000" cy="12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1" idx="3"/>
            <a:endCxn id="68" idx="0"/>
          </p:cNvCxnSpPr>
          <p:nvPr/>
        </p:nvCxnSpPr>
        <p:spPr>
          <a:xfrm flipH="1">
            <a:off x="7741718" y="1552537"/>
            <a:ext cx="1614892" cy="105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0" idx="6"/>
            <a:endCxn id="61" idx="2"/>
          </p:cNvCxnSpPr>
          <p:nvPr/>
        </p:nvCxnSpPr>
        <p:spPr>
          <a:xfrm>
            <a:off x="7432376" y="1398570"/>
            <a:ext cx="1882553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1"/>
            <a:endCxn id="58" idx="0"/>
          </p:cNvCxnSpPr>
          <p:nvPr/>
        </p:nvCxnSpPr>
        <p:spPr>
          <a:xfrm flipH="1">
            <a:off x="6680974" y="1113600"/>
            <a:ext cx="3125665" cy="11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66792" y="2111220"/>
            <a:ext cx="8403336" cy="3602246"/>
          </a:xfrm>
          <a:prstGeom prst="rect">
            <a:avLst/>
          </a:prstGeom>
          <a:solidFill>
            <a:srgbClr val="BEC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887904"/>
            <a:ext cx="6830568" cy="465166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  <p:grpSp>
        <p:nvGrpSpPr>
          <p:cNvPr id="12" name="Gruppieren 7"/>
          <p:cNvGrpSpPr/>
          <p:nvPr/>
        </p:nvGrpSpPr>
        <p:grpSpPr>
          <a:xfrm>
            <a:off x="8095464" y="-1161132"/>
            <a:ext cx="720000" cy="1567880"/>
            <a:chOff x="431800" y="1520825"/>
            <a:chExt cx="720000" cy="1567880"/>
          </a:xfrm>
        </p:grpSpPr>
        <p:sp>
          <p:nvSpPr>
            <p:cNvPr id="1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1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15" name="Gruppieren 11"/>
          <p:cNvGrpSpPr/>
          <p:nvPr/>
        </p:nvGrpSpPr>
        <p:grpSpPr>
          <a:xfrm>
            <a:off x="6583296" y="-1161132"/>
            <a:ext cx="720000" cy="1567880"/>
            <a:chOff x="431800" y="1520825"/>
            <a:chExt cx="720000" cy="1567880"/>
          </a:xfrm>
        </p:grpSpPr>
        <p:sp>
          <p:nvSpPr>
            <p:cNvPr id="1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1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18" name="Gruppieren 14"/>
          <p:cNvGrpSpPr/>
          <p:nvPr/>
        </p:nvGrpSpPr>
        <p:grpSpPr>
          <a:xfrm>
            <a:off x="5827212" y="-1161132"/>
            <a:ext cx="720000" cy="1567880"/>
            <a:chOff x="431800" y="1520825"/>
            <a:chExt cx="720000" cy="1567880"/>
          </a:xfrm>
        </p:grpSpPr>
        <p:sp>
          <p:nvSpPr>
            <p:cNvPr id="1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2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21" name="Gruppieren 17"/>
          <p:cNvGrpSpPr/>
          <p:nvPr/>
        </p:nvGrpSpPr>
        <p:grpSpPr>
          <a:xfrm>
            <a:off x="1290968" y="-1161132"/>
            <a:ext cx="720000" cy="1567880"/>
            <a:chOff x="431800" y="1520825"/>
            <a:chExt cx="720000" cy="1567880"/>
          </a:xfrm>
        </p:grpSpPr>
        <p:sp>
          <p:nvSpPr>
            <p:cNvPr id="2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2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24" name="Gruppieren 20"/>
          <p:cNvGrpSpPr/>
          <p:nvPr/>
        </p:nvGrpSpPr>
        <p:grpSpPr>
          <a:xfrm>
            <a:off x="2046792" y="-1161132"/>
            <a:ext cx="720000" cy="1567880"/>
            <a:chOff x="431800" y="1520825"/>
            <a:chExt cx="720000" cy="1567880"/>
          </a:xfrm>
        </p:grpSpPr>
        <p:sp>
          <p:nvSpPr>
            <p:cNvPr id="2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2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27" name="Gruppieren 23"/>
          <p:cNvGrpSpPr/>
          <p:nvPr/>
        </p:nvGrpSpPr>
        <p:grpSpPr>
          <a:xfrm>
            <a:off x="2802876" y="-1161132"/>
            <a:ext cx="720000" cy="1567880"/>
            <a:chOff x="431800" y="1520825"/>
            <a:chExt cx="720000" cy="1567880"/>
          </a:xfrm>
        </p:grpSpPr>
        <p:sp>
          <p:nvSpPr>
            <p:cNvPr id="2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30" name="Gruppieren 26"/>
          <p:cNvGrpSpPr/>
          <p:nvPr/>
        </p:nvGrpSpPr>
        <p:grpSpPr>
          <a:xfrm>
            <a:off x="7339380" y="-1161132"/>
            <a:ext cx="720000" cy="1567880"/>
            <a:chOff x="431800" y="1520825"/>
            <a:chExt cx="720000" cy="1567880"/>
          </a:xfrm>
        </p:grpSpPr>
        <p:sp>
          <p:nvSpPr>
            <p:cNvPr id="3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3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33" name="Gruppieren 29"/>
          <p:cNvGrpSpPr/>
          <p:nvPr/>
        </p:nvGrpSpPr>
        <p:grpSpPr>
          <a:xfrm>
            <a:off x="3559040" y="-1161132"/>
            <a:ext cx="720000" cy="1567880"/>
            <a:chOff x="431800" y="1520825"/>
            <a:chExt cx="720000" cy="1567880"/>
          </a:xfrm>
        </p:grpSpPr>
        <p:sp>
          <p:nvSpPr>
            <p:cNvPr id="3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3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36" name="Gruppieren 32"/>
          <p:cNvGrpSpPr/>
          <p:nvPr/>
        </p:nvGrpSpPr>
        <p:grpSpPr>
          <a:xfrm>
            <a:off x="4315124" y="-1161132"/>
            <a:ext cx="720000" cy="1567880"/>
            <a:chOff x="431800" y="1520825"/>
            <a:chExt cx="720000" cy="1567880"/>
          </a:xfrm>
        </p:grpSpPr>
        <p:sp>
          <p:nvSpPr>
            <p:cNvPr id="3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3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39" name="Gruppieren 35"/>
          <p:cNvGrpSpPr/>
          <p:nvPr/>
        </p:nvGrpSpPr>
        <p:grpSpPr>
          <a:xfrm>
            <a:off x="5071128" y="-1161132"/>
            <a:ext cx="720000" cy="1567880"/>
            <a:chOff x="431800" y="1520825"/>
            <a:chExt cx="720000" cy="1567880"/>
          </a:xfrm>
        </p:grpSpPr>
        <p:sp>
          <p:nvSpPr>
            <p:cNvPr id="4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4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 xmlns=""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437420" y="1776949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9315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8094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7235931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3556630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5429451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7311838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75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/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solidFill>
                <a:srgbClr val="BEC3C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/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30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  <a:solidFill>
            <a:srgbClr val="A5D7D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uppieren 7"/>
          <p:cNvGrpSpPr/>
          <p:nvPr/>
        </p:nvGrpSpPr>
        <p:grpSpPr>
          <a:xfrm>
            <a:off x="10560837" y="4648526"/>
            <a:ext cx="720000" cy="1567880"/>
            <a:chOff x="431800" y="1520825"/>
            <a:chExt cx="720000" cy="1567880"/>
          </a:xfrm>
        </p:grpSpPr>
        <p:sp>
          <p:nvSpPr>
            <p:cNvPr id="30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31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32" name="Gruppieren 11"/>
          <p:cNvGrpSpPr/>
          <p:nvPr/>
        </p:nvGrpSpPr>
        <p:grpSpPr>
          <a:xfrm>
            <a:off x="9048669" y="4648526"/>
            <a:ext cx="720000" cy="1567880"/>
            <a:chOff x="431800" y="1520825"/>
            <a:chExt cx="720000" cy="1567880"/>
          </a:xfrm>
        </p:grpSpPr>
        <p:sp>
          <p:nvSpPr>
            <p:cNvPr id="3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34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39" name="Gruppieren 14"/>
          <p:cNvGrpSpPr/>
          <p:nvPr/>
        </p:nvGrpSpPr>
        <p:grpSpPr>
          <a:xfrm>
            <a:off x="8292585" y="4648526"/>
            <a:ext cx="720000" cy="1567880"/>
            <a:chOff x="431800" y="1520825"/>
            <a:chExt cx="720000" cy="1567880"/>
          </a:xfrm>
        </p:grpSpPr>
        <p:sp>
          <p:nvSpPr>
            <p:cNvPr id="4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2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43" name="Gruppieren 17"/>
          <p:cNvGrpSpPr/>
          <p:nvPr/>
        </p:nvGrpSpPr>
        <p:grpSpPr>
          <a:xfrm>
            <a:off x="3756341" y="4648526"/>
            <a:ext cx="720000" cy="1567880"/>
            <a:chOff x="431800" y="1520825"/>
            <a:chExt cx="720000" cy="1567880"/>
          </a:xfrm>
        </p:grpSpPr>
        <p:sp>
          <p:nvSpPr>
            <p:cNvPr id="45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46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47" name="Gruppieren 20"/>
          <p:cNvGrpSpPr/>
          <p:nvPr/>
        </p:nvGrpSpPr>
        <p:grpSpPr>
          <a:xfrm>
            <a:off x="4512165" y="4648526"/>
            <a:ext cx="720000" cy="1567880"/>
            <a:chOff x="431800" y="1520825"/>
            <a:chExt cx="720000" cy="1567880"/>
          </a:xfrm>
        </p:grpSpPr>
        <p:sp>
          <p:nvSpPr>
            <p:cNvPr id="49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1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53" name="Gruppieren 23"/>
          <p:cNvGrpSpPr/>
          <p:nvPr/>
        </p:nvGrpSpPr>
        <p:grpSpPr>
          <a:xfrm>
            <a:off x="5268249" y="4648526"/>
            <a:ext cx="720000" cy="1567880"/>
            <a:chOff x="431800" y="1520825"/>
            <a:chExt cx="720000" cy="1567880"/>
          </a:xfrm>
        </p:grpSpPr>
        <p:sp>
          <p:nvSpPr>
            <p:cNvPr id="54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5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56" name="Gruppieren 26"/>
          <p:cNvGrpSpPr/>
          <p:nvPr/>
        </p:nvGrpSpPr>
        <p:grpSpPr>
          <a:xfrm>
            <a:off x="9804753" y="4648526"/>
            <a:ext cx="720000" cy="1567880"/>
            <a:chOff x="431800" y="1520825"/>
            <a:chExt cx="720000" cy="1567880"/>
          </a:xfrm>
        </p:grpSpPr>
        <p:sp>
          <p:nvSpPr>
            <p:cNvPr id="57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8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59" name="Gruppieren 29"/>
          <p:cNvGrpSpPr/>
          <p:nvPr/>
        </p:nvGrpSpPr>
        <p:grpSpPr>
          <a:xfrm>
            <a:off x="6024413" y="4648526"/>
            <a:ext cx="720000" cy="1567880"/>
            <a:chOff x="431800" y="1520825"/>
            <a:chExt cx="720000" cy="1567880"/>
          </a:xfrm>
        </p:grpSpPr>
        <p:sp>
          <p:nvSpPr>
            <p:cNvPr id="60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1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62" name="Gruppieren 32"/>
          <p:cNvGrpSpPr/>
          <p:nvPr/>
        </p:nvGrpSpPr>
        <p:grpSpPr>
          <a:xfrm>
            <a:off x="6780497" y="4648526"/>
            <a:ext cx="720000" cy="1567880"/>
            <a:chOff x="431800" y="1520825"/>
            <a:chExt cx="720000" cy="1567880"/>
          </a:xfrm>
        </p:grpSpPr>
        <p:sp>
          <p:nvSpPr>
            <p:cNvPr id="63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4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65" name="Gruppieren 35"/>
          <p:cNvGrpSpPr/>
          <p:nvPr/>
        </p:nvGrpSpPr>
        <p:grpSpPr>
          <a:xfrm>
            <a:off x="7536501" y="4648526"/>
            <a:ext cx="720000" cy="1567880"/>
            <a:chOff x="431800" y="1520825"/>
            <a:chExt cx="720000" cy="1567880"/>
          </a:xfrm>
        </p:grpSpPr>
        <p:sp>
          <p:nvSpPr>
            <p:cNvPr id="66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7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14" y="969910"/>
            <a:ext cx="1451087" cy="2657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9" y="630794"/>
            <a:ext cx="1513907" cy="2034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119" y="1071846"/>
            <a:ext cx="1793142" cy="2013056"/>
          </a:xfrm>
          <a:prstGeom prst="rect">
            <a:avLst/>
          </a:prstGeom>
        </p:spPr>
      </p:pic>
      <p:sp>
        <p:nvSpPr>
          <p:cNvPr id="10" name="AutoShape 9" descr="Image result for ruby programmin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720" y="4220267"/>
            <a:ext cx="18669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89" y="3014565"/>
            <a:ext cx="2107360" cy="2107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19" y="3953568"/>
            <a:ext cx="3086100" cy="148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98" y="5121925"/>
            <a:ext cx="2299342" cy="9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6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Software &amp; </a:t>
              </a:r>
              <a:br>
                <a:rPr lang="en-CH" sz="1400" kern="1200" dirty="0"/>
              </a:br>
              <a:r>
                <a:rPr lang="en-CH" sz="1400" kern="1200" dirty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Qualitätsmerkmale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/>
                <a:t>Werkzeuge</a:t>
              </a:r>
              <a:endParaRPr lang="en-CH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Git / Github (Versionskontrolle)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Travis (Continuous Integration)</a:t>
              </a:r>
              <a:endParaRPr lang="en-US" sz="1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Code verstehen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Lokale Änderungen in Projekt vornehmen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Anforderungsanalyse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Tests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pieren 7"/>
          <p:cNvGrpSpPr/>
          <p:nvPr/>
        </p:nvGrpSpPr>
        <p:grpSpPr>
          <a:xfrm flipH="1">
            <a:off x="2393068" y="3165966"/>
            <a:ext cx="450416" cy="942181"/>
            <a:chOff x="431800" y="1520825"/>
            <a:chExt cx="720000" cy="1506097"/>
          </a:xfrm>
        </p:grpSpPr>
        <p:sp>
          <p:nvSpPr>
            <p:cNvPr id="38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0" name="Textfeld 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10</a:t>
              </a:r>
            </a:p>
          </p:txBody>
        </p:sp>
      </p:grpSp>
      <p:grpSp>
        <p:nvGrpSpPr>
          <p:cNvPr id="42" name="Gruppieren 11"/>
          <p:cNvGrpSpPr/>
          <p:nvPr/>
        </p:nvGrpSpPr>
        <p:grpSpPr>
          <a:xfrm flipH="1">
            <a:off x="880900" y="3165966"/>
            <a:ext cx="450416" cy="942181"/>
            <a:chOff x="431800" y="1520825"/>
            <a:chExt cx="720000" cy="1506097"/>
          </a:xfrm>
        </p:grpSpPr>
        <p:sp>
          <p:nvSpPr>
            <p:cNvPr id="4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44" name="Textfeld 13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8</a:t>
              </a:r>
            </a:p>
          </p:txBody>
        </p:sp>
      </p:grpSp>
      <p:grpSp>
        <p:nvGrpSpPr>
          <p:cNvPr id="45" name="Gruppieren 14"/>
          <p:cNvGrpSpPr/>
          <p:nvPr/>
        </p:nvGrpSpPr>
        <p:grpSpPr>
          <a:xfrm flipH="1">
            <a:off x="124816" y="3165966"/>
            <a:ext cx="450416" cy="942181"/>
            <a:chOff x="431800" y="1520825"/>
            <a:chExt cx="720000" cy="1506097"/>
          </a:xfrm>
        </p:grpSpPr>
        <p:sp>
          <p:nvSpPr>
            <p:cNvPr id="46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7" name="Textfeld 1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7</a:t>
              </a:r>
            </a:p>
          </p:txBody>
        </p:sp>
      </p:grpSp>
      <p:grpSp>
        <p:nvGrpSpPr>
          <p:cNvPr id="48" name="Gruppieren 17"/>
          <p:cNvGrpSpPr/>
          <p:nvPr/>
        </p:nvGrpSpPr>
        <p:grpSpPr>
          <a:xfrm flipH="1">
            <a:off x="205276" y="575304"/>
            <a:ext cx="450416" cy="942181"/>
            <a:chOff x="431800" y="1520825"/>
            <a:chExt cx="720000" cy="1506097"/>
          </a:xfrm>
        </p:grpSpPr>
        <p:sp>
          <p:nvSpPr>
            <p:cNvPr id="49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50" name="Textfeld 19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</a:t>
              </a:r>
            </a:p>
          </p:txBody>
        </p:sp>
      </p:grpSp>
      <p:grpSp>
        <p:nvGrpSpPr>
          <p:cNvPr id="51" name="Gruppieren 20"/>
          <p:cNvGrpSpPr/>
          <p:nvPr/>
        </p:nvGrpSpPr>
        <p:grpSpPr>
          <a:xfrm flipH="1">
            <a:off x="936419" y="575304"/>
            <a:ext cx="450416" cy="942181"/>
            <a:chOff x="431800" y="1520825"/>
            <a:chExt cx="720000" cy="1506097"/>
          </a:xfrm>
        </p:grpSpPr>
        <p:sp>
          <p:nvSpPr>
            <p:cNvPr id="52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3" name="Textfeld 22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2</a:t>
              </a:r>
            </a:p>
          </p:txBody>
        </p:sp>
      </p:grpSp>
      <p:grpSp>
        <p:nvGrpSpPr>
          <p:cNvPr id="54" name="Gruppieren 23"/>
          <p:cNvGrpSpPr/>
          <p:nvPr/>
        </p:nvGrpSpPr>
        <p:grpSpPr>
          <a:xfrm flipH="1">
            <a:off x="114417" y="2062127"/>
            <a:ext cx="450416" cy="942181"/>
            <a:chOff x="431800" y="1520825"/>
            <a:chExt cx="720000" cy="1506097"/>
          </a:xfrm>
        </p:grpSpPr>
        <p:sp>
          <p:nvSpPr>
            <p:cNvPr id="55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6" name="Textfeld 25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3</a:t>
              </a:r>
            </a:p>
          </p:txBody>
        </p:sp>
      </p:grpSp>
      <p:grpSp>
        <p:nvGrpSpPr>
          <p:cNvPr id="57" name="Gruppieren 26"/>
          <p:cNvGrpSpPr/>
          <p:nvPr/>
        </p:nvGrpSpPr>
        <p:grpSpPr>
          <a:xfrm flipH="1">
            <a:off x="1636984" y="3165966"/>
            <a:ext cx="450416" cy="942181"/>
            <a:chOff x="431800" y="1520825"/>
            <a:chExt cx="720000" cy="1506097"/>
          </a:xfrm>
        </p:grpSpPr>
        <p:sp>
          <p:nvSpPr>
            <p:cNvPr id="58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9" name="Textfeld 28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9</a:t>
              </a:r>
            </a:p>
          </p:txBody>
        </p:sp>
      </p:grpSp>
      <p:grpSp>
        <p:nvGrpSpPr>
          <p:cNvPr id="60" name="Gruppieren 29"/>
          <p:cNvGrpSpPr/>
          <p:nvPr/>
        </p:nvGrpSpPr>
        <p:grpSpPr>
          <a:xfrm flipH="1">
            <a:off x="870581" y="2062127"/>
            <a:ext cx="450416" cy="942181"/>
            <a:chOff x="431800" y="1520825"/>
            <a:chExt cx="720000" cy="1506097"/>
          </a:xfrm>
        </p:grpSpPr>
        <p:sp>
          <p:nvSpPr>
            <p:cNvPr id="61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2" name="Textfeld 31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4</a:t>
              </a:r>
            </a:p>
          </p:txBody>
        </p:sp>
      </p:grpSp>
      <p:grpSp>
        <p:nvGrpSpPr>
          <p:cNvPr id="63" name="Gruppieren 32"/>
          <p:cNvGrpSpPr/>
          <p:nvPr/>
        </p:nvGrpSpPr>
        <p:grpSpPr>
          <a:xfrm flipH="1">
            <a:off x="1626665" y="2062127"/>
            <a:ext cx="450416" cy="942181"/>
            <a:chOff x="431800" y="1520825"/>
            <a:chExt cx="720000" cy="1506097"/>
          </a:xfrm>
        </p:grpSpPr>
        <p:sp>
          <p:nvSpPr>
            <p:cNvPr id="64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5" name="Textfeld 34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5</a:t>
              </a:r>
            </a:p>
          </p:txBody>
        </p:sp>
      </p:grpSp>
      <p:grpSp>
        <p:nvGrpSpPr>
          <p:cNvPr id="66" name="Gruppieren 35"/>
          <p:cNvGrpSpPr/>
          <p:nvPr/>
        </p:nvGrpSpPr>
        <p:grpSpPr>
          <a:xfrm flipH="1">
            <a:off x="2382669" y="2062127"/>
            <a:ext cx="450416" cy="942181"/>
            <a:chOff x="431800" y="1520825"/>
            <a:chExt cx="720000" cy="1506097"/>
          </a:xfrm>
        </p:grpSpPr>
        <p:sp>
          <p:nvSpPr>
            <p:cNvPr id="67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8" name="Textfeld 37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  <a:solidFill>
            <a:srgbClr val="1EA5A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9" y="1580114"/>
            <a:ext cx="3451637" cy="3624100"/>
          </a:xfrm>
          <a:prstGeom prst="triangl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78072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57130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38357" y="335124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49836" y="593478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32413" y="4192455"/>
            <a:ext cx="2699657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77929" y="4098722"/>
            <a:ext cx="2561770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115616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2013187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51387" y="10289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43158" y="2984753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69616" y="297749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117101" y="101080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65444" y="100313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102903" y="10184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57876" y="296981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620619" y="297707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60646" y="3523231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22817" y="3938712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62945" y="3811858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908987" y="5463302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34419" y="5575503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  <a:solidFill>
            <a:srgbClr val="006E6E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  <a:solidFill>
            <a:srgbClr val="1EA5A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8394350" y="2759253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err="1"/>
              <a:t>Titel</a:t>
            </a:r>
            <a:r>
              <a:rPr lang="en-US" dirty="0"/>
              <a:t>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333339" y="1218062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DC506C-A26C-4859-B971-EB2483E987D8}"/>
              </a:ext>
            </a:extLst>
          </p:cNvPr>
          <p:cNvSpPr txBox="1"/>
          <p:nvPr/>
        </p:nvSpPr>
        <p:spPr>
          <a:xfrm>
            <a:off x="8862049" y="2163210"/>
            <a:ext cx="7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B</a:t>
            </a:r>
            <a:r>
              <a:rPr lang="de-CH" dirty="0"/>
              <a:t>u</a:t>
            </a:r>
            <a:r>
              <a:rPr lang="en-CH" dirty="0"/>
              <a:t>c</a:t>
            </a:r>
            <a:r>
              <a:rPr lang="de-CH" dirty="0"/>
              <a:t>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AA4B60-D240-49AF-B104-E1BF5EE713F3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E6F5B51-DD8D-4B14-81CD-B5659ED45333}"/>
              </a:ext>
            </a:extLst>
          </p:cNvPr>
          <p:cNvGrpSpPr/>
          <p:nvPr/>
        </p:nvGrpSpPr>
        <p:grpSpPr>
          <a:xfrm>
            <a:off x="1056728" y="376673"/>
            <a:ext cx="5840781" cy="5887770"/>
            <a:chOff x="1056728" y="376673"/>
            <a:chExt cx="5840781" cy="58877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225950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765947-A0F0-43C1-B86B-5B6104A31F5B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88065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AE3040-0417-4C97-B09D-1069F8DBEF55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2281279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520C73EE-4CEA-4DC2-9B49-7566479859AD}"/>
              </a:ext>
            </a:extLst>
          </p:cNvPr>
          <p:cNvGrpSpPr/>
          <p:nvPr/>
        </p:nvGrpSpPr>
        <p:grpSpPr>
          <a:xfrm>
            <a:off x="722146" y="1828800"/>
            <a:ext cx="3600000" cy="3600000"/>
            <a:chOff x="1056728" y="376673"/>
            <a:chExt cx="5840781" cy="588777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583F8C3-628B-4D89-8579-D349A8DE0005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F6221CF-4AC9-4A37-8522-897F86952706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E3137FD-A329-4CF6-8245-0EE82774A3FC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6CFED1-AA53-4711-B850-413D590A4FCB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D24BBB-EF56-4858-9FD9-081E11654679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A2EF717-1071-45A7-A824-41B21ABD933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081FA2-6E8A-42F1-89A7-CAA957A59D1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E055E1-181A-4836-862A-0BC0FB4F2CC1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948421E-AB90-40AC-9CD7-639AB0663E2E}"/>
                </a:ext>
              </a:extLst>
            </p:cNvPr>
            <p:cNvCxnSpPr>
              <a:stCxn id="63" idx="4"/>
              <a:endCxn id="67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EAECE07-9147-4642-8AAE-AF847B6A03C1}"/>
                </a:ext>
              </a:extLst>
            </p:cNvPr>
            <p:cNvCxnSpPr>
              <a:stCxn id="67" idx="0"/>
              <a:endCxn id="64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89EFF15-C6A7-421E-BB2C-4B21C220943D}"/>
                </a:ext>
              </a:extLst>
            </p:cNvPr>
            <p:cNvCxnSpPr>
              <a:endCxn id="68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6A5276A-34C9-402E-8851-7904AC08A654}"/>
                </a:ext>
              </a:extLst>
            </p:cNvPr>
            <p:cNvCxnSpPr>
              <a:stCxn id="68" idx="2"/>
              <a:endCxn id="65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226414D-B666-4B5C-897E-31E5C916281E}"/>
                </a:ext>
              </a:extLst>
            </p:cNvPr>
            <p:cNvCxnSpPr>
              <a:stCxn id="65" idx="4"/>
              <a:endCxn id="69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46B655A-ED99-49BB-B96D-CADD6838888B}"/>
                </a:ext>
              </a:extLst>
            </p:cNvPr>
            <p:cNvCxnSpPr>
              <a:stCxn id="69" idx="2"/>
              <a:endCxn id="66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4BE38FB-758D-40AE-A2D1-E080DF5AB928}"/>
                </a:ext>
              </a:extLst>
            </p:cNvPr>
            <p:cNvCxnSpPr>
              <a:stCxn id="66" idx="4"/>
              <a:endCxn id="70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AEB6D52-230A-458D-9601-F4EC3FDABC1A}"/>
                </a:ext>
              </a:extLst>
            </p:cNvPr>
            <p:cNvSpPr/>
            <p:nvPr/>
          </p:nvSpPr>
          <p:spPr>
            <a:xfrm>
              <a:off x="2224314" y="225950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B17D1EB-6F3B-4576-BCDB-510BA66117E9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B833985-61B8-4624-AFE5-FBF9244F58B5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4F14FFC-D728-448E-B140-26F8F9FC07DA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AD79CD9-60C3-4759-AEB4-E445AE266FEA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B1E4A8A-7AAF-4E52-AF6D-2921CBC3DD5E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9A8E6D4-EFCE-4E26-8855-5767424A1B10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5BEDD8B-E657-4CF1-A577-C4454DEC8126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2313AC3-56A6-4226-A73A-6FEE482E39CB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E8C1F39-6870-468C-8079-78A1645BB4AD}"/>
                </a:ext>
              </a:extLst>
            </p:cNvPr>
            <p:cNvCxnSpPr>
              <a:stCxn id="79" idx="4"/>
              <a:endCxn id="83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906FB1-E824-4BF2-9CA8-7BD1F834CA29}"/>
                </a:ext>
              </a:extLst>
            </p:cNvPr>
            <p:cNvCxnSpPr>
              <a:stCxn id="83" idx="0"/>
              <a:endCxn id="80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503670B-164D-4222-955A-2DFCF790BE09}"/>
                </a:ext>
              </a:extLst>
            </p:cNvPr>
            <p:cNvCxnSpPr>
              <a:endCxn id="84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D6C8B3C-74C9-4CB3-92BC-5E70EADEFEC9}"/>
                </a:ext>
              </a:extLst>
            </p:cNvPr>
            <p:cNvCxnSpPr>
              <a:stCxn id="84" idx="2"/>
              <a:endCxn id="81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6118E81-FECE-47BD-9B24-3541082240CF}"/>
                </a:ext>
              </a:extLst>
            </p:cNvPr>
            <p:cNvCxnSpPr>
              <a:stCxn id="81" idx="4"/>
              <a:endCxn id="85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783980B-71B8-46C4-9B57-AA4719FA79C2}"/>
                </a:ext>
              </a:extLst>
            </p:cNvPr>
            <p:cNvCxnSpPr>
              <a:stCxn id="85" idx="2"/>
              <a:endCxn id="82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F942567-A93D-4C0A-BEF2-3F6243647936}"/>
                </a:ext>
              </a:extLst>
            </p:cNvPr>
            <p:cNvCxnSpPr>
              <a:stCxn id="82" idx="4"/>
              <a:endCxn id="86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99BA7CD-8173-4B44-9A31-E0A8A40100ED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4EA9282-95BF-430F-9228-2F4ACE29ED7B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762D7C2-2D87-4AE7-A1D7-898198E15E93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3D617C4-1295-4C39-B795-0DE2DC28821A}"/>
                </a:ext>
              </a:extLst>
            </p:cNvPr>
            <p:cNvCxnSpPr>
              <a:stCxn id="95" idx="2"/>
              <a:endCxn id="68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EAC92DB-06F4-41CF-B6B5-AE4F8CB5A70E}"/>
                </a:ext>
              </a:extLst>
            </p:cNvPr>
            <p:cNvCxnSpPr>
              <a:cxnSpLocks/>
              <a:stCxn id="70" idx="3"/>
              <a:endCxn id="95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1BF784F-30E4-4A48-81F2-D6D79DAEE3A2}"/>
                </a:ext>
              </a:extLst>
            </p:cNvPr>
            <p:cNvCxnSpPr>
              <a:stCxn id="95" idx="2"/>
              <a:endCxn id="69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9671980-A309-41DC-B636-6A94E834D78D}"/>
                </a:ext>
              </a:extLst>
            </p:cNvPr>
            <p:cNvCxnSpPr>
              <a:stCxn id="95" idx="6"/>
              <a:endCxn id="85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CA75A8C-039B-489F-863A-38792BB4470A}"/>
                </a:ext>
              </a:extLst>
            </p:cNvPr>
            <p:cNvCxnSpPr>
              <a:stCxn id="86" idx="1"/>
              <a:endCxn id="95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88A8447-C56F-43EA-9FC3-7DC68512CA1A}"/>
                </a:ext>
              </a:extLst>
            </p:cNvPr>
            <p:cNvCxnSpPr>
              <a:stCxn id="95" idx="6"/>
              <a:endCxn id="84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BF56932-097E-4AEA-95D7-E3C7CD72E45B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5A5ABAE-3248-485F-B8D6-60E7C966B5DB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18D2301-BD0F-4691-91E0-8D9251D6C329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18D2301-BD0F-4691-91E0-8D9251D6C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27861"/>
                </a:xfrm>
                <a:prstGeom prst="rect">
                  <a:avLst/>
                </a:prstGeom>
                <a:blipFill>
                  <a:blip r:embed="rId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06BF29-C067-4CE2-AF65-5B0EF9CBA7FC}"/>
                    </a:ext>
                  </a:extLst>
                </p:cNvPr>
                <p:cNvSpPr txBox="1"/>
                <p:nvPr/>
              </p:nvSpPr>
              <p:spPr>
                <a:xfrm>
                  <a:off x="3745888" y="1779689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06BF29-C067-4CE2-AF65-5B0EF9CBA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89"/>
                  <a:ext cx="350770" cy="427861"/>
                </a:xfrm>
                <a:prstGeom prst="rect">
                  <a:avLst/>
                </a:prstGeom>
                <a:blipFill>
                  <a:blip r:embed="rId3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D43F5ED-C8D1-43CD-9DC1-C96133FF4C1B}"/>
                    </a:ext>
                  </a:extLst>
                </p:cNvPr>
                <p:cNvSpPr txBox="1"/>
                <p:nvPr/>
              </p:nvSpPr>
              <p:spPr>
                <a:xfrm>
                  <a:off x="2315629" y="1911611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D43F5ED-C8D1-43CD-9DC1-C96133FF4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1"/>
                  <a:ext cx="350770" cy="427861"/>
                </a:xfrm>
                <a:prstGeom prst="rect">
                  <a:avLst/>
                </a:prstGeom>
                <a:blipFill>
                  <a:blip r:embed="rId4"/>
                  <a:stretch>
                    <a:fillRect r="-1714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2370501-93C1-41FD-BDCF-E2AD463029C0}"/>
                    </a:ext>
                  </a:extLst>
                </p:cNvPr>
                <p:cNvSpPr txBox="1"/>
                <p:nvPr/>
              </p:nvSpPr>
              <p:spPr>
                <a:xfrm>
                  <a:off x="5287431" y="184165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2370501-93C1-41FD-BDCF-E2AD46302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6"/>
                  <a:ext cx="350770" cy="427861"/>
                </a:xfrm>
                <a:prstGeom prst="rect">
                  <a:avLst/>
                </a:prstGeom>
                <a:blipFill>
                  <a:blip r:embed="rId5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B01484C-6D86-420F-B771-EA9E388BDA60}"/>
                    </a:ext>
                  </a:extLst>
                </p:cNvPr>
                <p:cNvSpPr txBox="1"/>
                <p:nvPr/>
              </p:nvSpPr>
              <p:spPr>
                <a:xfrm>
                  <a:off x="2409156" y="3304358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B01484C-6D86-420F-B771-EA9E388BD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8"/>
                  <a:ext cx="350770" cy="427861"/>
                </a:xfrm>
                <a:prstGeom prst="rect">
                  <a:avLst/>
                </a:prstGeom>
                <a:blipFill>
                  <a:blip r:embed="rId6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AC3256-CA75-41F4-859D-CB44AD94ED5B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AC3256-CA75-41F4-859D-CB44AD94E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27861"/>
                </a:xfrm>
                <a:prstGeom prst="rect">
                  <a:avLst/>
                </a:prstGeom>
                <a:blipFill>
                  <a:blip r:embed="rId7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8B3E19A-D23F-4111-9147-28DCF0B6DD46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8B3E19A-D23F-4111-9147-28DCF0B6D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70" cy="427861"/>
                </a:xfrm>
                <a:prstGeom prst="rect">
                  <a:avLst/>
                </a:prstGeom>
                <a:blipFill>
                  <a:blip r:embed="rId8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A94C1F-6851-457F-AA22-20C4C137EE92}"/>
                    </a:ext>
                  </a:extLst>
                </p:cNvPr>
                <p:cNvSpPr txBox="1"/>
                <p:nvPr/>
              </p:nvSpPr>
              <p:spPr>
                <a:xfrm>
                  <a:off x="5225962" y="471481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A94C1F-6851-457F-AA22-20C4C137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6"/>
                  <a:ext cx="350770" cy="427861"/>
                </a:xfrm>
                <a:prstGeom prst="rect">
                  <a:avLst/>
                </a:prstGeom>
                <a:blipFill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361B12-0B65-47C9-9747-8070A60956CB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361B12-0B65-47C9-9747-8070A6095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27861"/>
                </a:xfrm>
                <a:prstGeom prst="rect">
                  <a:avLst/>
                </a:prstGeom>
                <a:blipFill>
                  <a:blip r:embed="rId10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F10A3B7-DBEB-4485-93D1-FA82EEF08C31}"/>
                    </a:ext>
                  </a:extLst>
                </p:cNvPr>
                <p:cNvSpPr txBox="1"/>
                <p:nvPr/>
              </p:nvSpPr>
              <p:spPr>
                <a:xfrm>
                  <a:off x="6272985" y="1257824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F10A3B7-DBEB-4485-93D1-FA82EEF08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4"/>
                  <a:ext cx="350770" cy="427861"/>
                </a:xfrm>
                <a:prstGeom prst="rect">
                  <a:avLst/>
                </a:prstGeom>
                <a:blipFill>
                  <a:blip r:embed="rId11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5EF4F61-1965-4035-9B67-9518706B75A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5EF4F61-1965-4035-9B67-9518706B7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27861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551DF6C-2D73-4D0C-93EF-AA46356E02B6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551DF6C-2D73-4D0C-93EF-AA46356E0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27861"/>
                </a:xfrm>
                <a:prstGeom prst="rect">
                  <a:avLst/>
                </a:prstGeom>
                <a:blipFill>
                  <a:blip r:embed="rId13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23B06F9-BB4F-4997-8899-52934D0E38DB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23B06F9-BB4F-4997-8899-52934D0E38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27861"/>
                </a:xfrm>
                <a:prstGeom prst="rect">
                  <a:avLst/>
                </a:prstGeom>
                <a:blipFill>
                  <a:blip r:embed="rId14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3DF33A2-85CC-4E32-A0A0-78FA4FB46942}"/>
                    </a:ext>
                  </a:extLst>
                </p:cNvPr>
                <p:cNvSpPr txBox="1"/>
                <p:nvPr/>
              </p:nvSpPr>
              <p:spPr>
                <a:xfrm>
                  <a:off x="6254442" y="4024900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3DF33A2-85CC-4E32-A0A0-78FA4FB46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0"/>
                  <a:ext cx="350770" cy="427861"/>
                </a:xfrm>
                <a:prstGeom prst="rect">
                  <a:avLst/>
                </a:prstGeom>
                <a:blipFill>
                  <a:blip r:embed="rId1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5D2158E-F6DC-42D8-88E6-96F665CA71FC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5D2158E-F6DC-42D8-88E6-96F665CA7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70" cy="427861"/>
                </a:xfrm>
                <a:prstGeom prst="rect">
                  <a:avLst/>
                </a:prstGeom>
                <a:blipFill>
                  <a:blip r:embed="rId16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212E993-00D8-4FAD-B8C0-606E5053E058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212E993-00D8-4FAD-B8C0-606E5053E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27861"/>
                </a:xfrm>
                <a:prstGeom prst="rect">
                  <a:avLst/>
                </a:prstGeom>
                <a:blipFill>
                  <a:blip r:embed="rId17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2A71B2D-6FDE-44E8-97AA-FD7383FD06E6}"/>
              </a:ext>
            </a:extLst>
          </p:cNvPr>
          <p:cNvGrpSpPr/>
          <p:nvPr/>
        </p:nvGrpSpPr>
        <p:grpSpPr>
          <a:xfrm>
            <a:off x="4759977" y="1828800"/>
            <a:ext cx="3600000" cy="3600000"/>
            <a:chOff x="1056728" y="325872"/>
            <a:chExt cx="5840781" cy="59385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569B887-6F7E-445A-9460-C801AE36D2CD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A22234A-28D8-4641-8084-E01E36AF7584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F02E8B4-6D80-4F37-BD95-E5A747F850ED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54DB924-1495-4ECB-BBE3-2B27639A2BF8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B78E044-AF18-4338-904D-91509A6AAAED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131A7B2-F56E-44A3-9EB7-63D75583062A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2E513AB-9615-4407-94A0-FDEA8AC7104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591541B-F9AB-4BAA-87EB-B2B8E3A3191E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72227D-AA64-453E-9A58-AA2754D7154D}"/>
                </a:ext>
              </a:extLst>
            </p:cNvPr>
            <p:cNvCxnSpPr>
              <a:stCxn id="122" idx="4"/>
              <a:endCxn id="12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6E69A4B-505F-4BBB-8E3A-AD60545CC0E6}"/>
                </a:ext>
              </a:extLst>
            </p:cNvPr>
            <p:cNvCxnSpPr>
              <a:stCxn id="126" idx="0"/>
              <a:endCxn id="12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1DAFCA3-5A4D-436C-B2D3-E5CFC8B9AFBB}"/>
                </a:ext>
              </a:extLst>
            </p:cNvPr>
            <p:cNvCxnSpPr>
              <a:endCxn id="12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6F705CF-5B58-4739-A5D2-AFBD6DA18F01}"/>
                </a:ext>
              </a:extLst>
            </p:cNvPr>
            <p:cNvCxnSpPr>
              <a:stCxn id="127" idx="2"/>
              <a:endCxn id="12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56EDFDE-5211-4585-BABD-E0EBE099EBE9}"/>
                </a:ext>
              </a:extLst>
            </p:cNvPr>
            <p:cNvCxnSpPr>
              <a:stCxn id="124" idx="4"/>
              <a:endCxn id="12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02E7C18-F594-446D-A463-3BA5898D4850}"/>
                </a:ext>
              </a:extLst>
            </p:cNvPr>
            <p:cNvCxnSpPr>
              <a:stCxn id="128" idx="2"/>
              <a:endCxn id="12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FA80DBE-D963-4A16-9105-F17F35EB9C53}"/>
                </a:ext>
              </a:extLst>
            </p:cNvPr>
            <p:cNvCxnSpPr>
              <a:stCxn id="125" idx="4"/>
              <a:endCxn id="12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482D46A-B937-4261-8A8A-C448277A1858}"/>
                </a:ext>
              </a:extLst>
            </p:cNvPr>
            <p:cNvSpPr/>
            <p:nvPr/>
          </p:nvSpPr>
          <p:spPr>
            <a:xfrm>
              <a:off x="2224314" y="88065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785612F-76BC-4D3D-A94C-0187FF0BB0A7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72BA245-D54E-46E7-956A-B0346FBF37D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CF55F0F-7664-4119-AD1E-5FFCE3E29C55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B8AE3E8-F3A8-4C89-94AF-BD39CC14B325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820BCC8-282D-4F5B-BE26-2D819EAA2235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0E11D7C-3866-485C-9B60-289C6DF0271B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465F2CB-5113-404B-B0AF-D8301D0DA720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84333B-DB42-4B9D-9BE4-05F8873D5FBA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155CD0B-594E-4F9B-AF8E-D414B33A1139}"/>
                </a:ext>
              </a:extLst>
            </p:cNvPr>
            <p:cNvCxnSpPr>
              <a:stCxn id="138" idx="4"/>
              <a:endCxn id="142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D591F06-7B0C-45DC-9CA2-E70EDA208023}"/>
                </a:ext>
              </a:extLst>
            </p:cNvPr>
            <p:cNvCxnSpPr>
              <a:stCxn id="142" idx="0"/>
              <a:endCxn id="139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E29F623-C731-4072-84A0-5220A9151911}"/>
                </a:ext>
              </a:extLst>
            </p:cNvPr>
            <p:cNvCxnSpPr>
              <a:endCxn id="143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2E3E62D-F684-4F17-A903-01DD0D9F0182}"/>
                </a:ext>
              </a:extLst>
            </p:cNvPr>
            <p:cNvCxnSpPr>
              <a:stCxn id="143" idx="2"/>
              <a:endCxn id="140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3378BB-116D-4BB0-955E-4F6FC5DB2E52}"/>
                </a:ext>
              </a:extLst>
            </p:cNvPr>
            <p:cNvCxnSpPr>
              <a:stCxn id="140" idx="4"/>
              <a:endCxn id="144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5DACB28-2B19-4D6E-986E-A0C9F3F3CAE4}"/>
                </a:ext>
              </a:extLst>
            </p:cNvPr>
            <p:cNvCxnSpPr>
              <a:stCxn id="144" idx="2"/>
              <a:endCxn id="141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379CB47-E5CA-45A5-9381-A0E578FEAC74}"/>
                </a:ext>
              </a:extLst>
            </p:cNvPr>
            <p:cNvCxnSpPr>
              <a:stCxn id="141" idx="4"/>
              <a:endCxn id="145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452CAB-BCEC-4641-92D2-A963E51CB2D0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D824823-543C-4559-87FA-DCD7707C5E16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F2351C-9DC1-420D-BCCC-B9D2492197FE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A0B963D-58EE-4600-88F5-94FB6205BF6B}"/>
                </a:ext>
              </a:extLst>
            </p:cNvPr>
            <p:cNvCxnSpPr>
              <a:stCxn id="154" idx="2"/>
              <a:endCxn id="12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E91E903-1EC3-4B87-B432-004E13A709CD}"/>
                </a:ext>
              </a:extLst>
            </p:cNvPr>
            <p:cNvCxnSpPr>
              <a:cxnSpLocks/>
              <a:stCxn id="129" idx="3"/>
              <a:endCxn id="154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54D7256-C454-4751-AC01-7BB47B43F343}"/>
                </a:ext>
              </a:extLst>
            </p:cNvPr>
            <p:cNvCxnSpPr>
              <a:stCxn id="154" idx="2"/>
              <a:endCxn id="12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17D72-B88B-4EDE-82AF-D3399F769BD2}"/>
                </a:ext>
              </a:extLst>
            </p:cNvPr>
            <p:cNvCxnSpPr>
              <a:stCxn id="154" idx="6"/>
              <a:endCxn id="144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7242A61-1154-4D40-9881-98C3EA8637DB}"/>
                </a:ext>
              </a:extLst>
            </p:cNvPr>
            <p:cNvCxnSpPr>
              <a:stCxn id="145" idx="1"/>
              <a:endCxn id="154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D264362-88C3-4455-A7A0-3E099D37EB6A}"/>
                </a:ext>
              </a:extLst>
            </p:cNvPr>
            <p:cNvCxnSpPr>
              <a:stCxn id="154" idx="6"/>
              <a:endCxn id="143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179DD26-9858-452C-92BB-5E869E9B1FDA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AC6747C-7DA5-4356-A4FB-FDEFF7B4335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0D04BA5-2484-4300-9487-27C75754BBB9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0D04BA5-2484-4300-9487-27C75754B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169A36-7AAE-446F-A099-FF477327D0D0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169A36-7AAE-446F-A099-FF477327D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blipFill>
                  <a:blip r:embed="rId1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51C30A4-DD25-445D-B505-1AC016FA3804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51C30A4-DD25-445D-B505-1AC016FA3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blipFill>
                  <a:blip r:embed="rId19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5D28310-2DAB-41C5-9D66-86B54B271656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5D28310-2DAB-41C5-9D66-86B54B271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blipFill>
                  <a:blip r:embed="rId4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001269-7B54-43FA-AD2C-C3A9B82ED75C}"/>
                    </a:ext>
                  </a:extLst>
                </p:cNvPr>
                <p:cNvSpPr txBox="1"/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001269-7B54-43FA-AD2C-C3A9B82ED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blipFill>
                  <a:blip r:embed="rId20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2EF5317-9749-49C8-8503-DE054EE92431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2EF5317-9749-49C8-8503-DE054EE92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blipFill>
                  <a:blip r:embed="rId21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D38FB2F-97DA-453F-8E6D-EDA73C44DA63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D38FB2F-97DA-453F-8E6D-EDA73C44D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blipFill>
                  <a:blip r:embed="rId22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D575E0B-F747-4385-954A-F2D5C65EBA68}"/>
                    </a:ext>
                  </a:extLst>
                </p:cNvPr>
                <p:cNvSpPr txBox="1"/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D575E0B-F747-4385-954A-F2D5C65EB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blipFill>
                  <a:blip r:embed="rId23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8CBF889-9311-430A-995E-2FFBA6438DAE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8CBF889-9311-430A-995E-2FFBA6438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blipFill>
                  <a:blip r:embed="rId9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881D94-4BCF-46F9-9999-538ED613057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881D94-4BCF-46F9-9999-538ED6130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blipFill>
                  <a:blip r:embed="rId24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782DD91-1736-440A-9F73-92859B266CF4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782DD91-1736-440A-9F73-92859B266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blipFill>
                  <a:blip r:embed="rId2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385DF12-E493-4ECD-9847-152C1A6577CD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385DF12-E493-4ECD-9847-152C1A657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blipFill>
                  <a:blip r:embed="rId12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BB6B06D8-34D4-42AB-8A1F-49736CBF5E5E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BB6B06D8-34D4-42AB-8A1F-49736CBF5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blipFill>
                  <a:blip r:embed="rId13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6414CF5-E96B-4E19-995C-261A402D37CE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6414CF5-E96B-4E19-995C-261A402D3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blipFill>
                  <a:blip r:embed="rId26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52B13C8-C84D-49F7-AB5B-6401B4E925A5}"/>
                    </a:ext>
                  </a:extLst>
                </p:cNvPr>
                <p:cNvSpPr txBox="1"/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52B13C8-C84D-49F7-AB5B-6401B4E92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blipFill>
                  <a:blip r:embed="rId1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7E37D89D-2441-418F-9928-802547F392F4}"/>
                    </a:ext>
                  </a:extLst>
                </p:cNvPr>
                <p:cNvSpPr txBox="1"/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7E37D89D-2441-418F-9928-802547F39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blipFill>
                  <a:blip r:embed="rId27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ED68197-4131-4A20-B286-93619F9D52BB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ED68197-4131-4A20-B286-93619F9D5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blipFill>
                  <a:blip r:embed="rId28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E88EC4D-0DBB-4E87-8FFD-75FB6271BAB3}"/>
              </a:ext>
            </a:extLst>
          </p:cNvPr>
          <p:cNvGrpSpPr/>
          <p:nvPr/>
        </p:nvGrpSpPr>
        <p:grpSpPr>
          <a:xfrm>
            <a:off x="8797808" y="1828800"/>
            <a:ext cx="3600000" cy="3600000"/>
            <a:chOff x="1056728" y="325872"/>
            <a:chExt cx="5840781" cy="5938571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632BAA9-6758-48FC-A65C-2C55BDA6068A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05AC18F-14EF-407B-885F-F205C529CF95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6879AB2-7DBC-4E85-9BEA-3DB9081B38C9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C311B57-2E39-4EBD-B87F-2C22D5D78DB4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BB26263-B97B-48D0-A525-F7501BF00FA8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AF9FB72-81B9-438E-A8FF-651BE30079B9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C6B8D94-F580-4DAA-900A-94828B89E29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4CFC970-D6D2-49E5-AF23-A1553800D4B2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E799C81-8EEB-4551-9A07-19E3CCAFBEE5}"/>
                </a:ext>
              </a:extLst>
            </p:cNvPr>
            <p:cNvCxnSpPr>
              <a:stCxn id="182" idx="4"/>
              <a:endCxn id="18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5F00137-BD40-447A-89EB-55489D5AC1AC}"/>
                </a:ext>
              </a:extLst>
            </p:cNvPr>
            <p:cNvCxnSpPr>
              <a:stCxn id="186" idx="0"/>
              <a:endCxn id="18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197C78D1-8812-467A-A2CC-A87A7C73D18A}"/>
                </a:ext>
              </a:extLst>
            </p:cNvPr>
            <p:cNvCxnSpPr>
              <a:endCxn id="18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B7FF3896-19BF-4E76-8AE1-870362068412}"/>
                </a:ext>
              </a:extLst>
            </p:cNvPr>
            <p:cNvCxnSpPr>
              <a:stCxn id="187" idx="2"/>
              <a:endCxn id="18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FA8030BA-4CAC-488D-8D5E-6BA401825351}"/>
                </a:ext>
              </a:extLst>
            </p:cNvPr>
            <p:cNvCxnSpPr>
              <a:stCxn id="184" idx="4"/>
              <a:endCxn id="18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81B7026-3F94-4FC5-96DC-61F976D92EF4}"/>
                </a:ext>
              </a:extLst>
            </p:cNvPr>
            <p:cNvCxnSpPr>
              <a:stCxn id="188" idx="2"/>
              <a:endCxn id="18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3C230AB9-28D6-4C39-AF6C-65F10604FD61}"/>
                </a:ext>
              </a:extLst>
            </p:cNvPr>
            <p:cNvCxnSpPr>
              <a:stCxn id="185" idx="4"/>
              <a:endCxn id="18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ABE373A-79D5-41D1-A598-606B2DB32582}"/>
                </a:ext>
              </a:extLst>
            </p:cNvPr>
            <p:cNvSpPr/>
            <p:nvPr/>
          </p:nvSpPr>
          <p:spPr>
            <a:xfrm>
              <a:off x="2224314" y="2281279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CCB7D87-3FB7-4F98-AD7A-5F6F5CAC4A6F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E07C112-AD0B-46AA-BE75-9D05E1979FFC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E55D3BA-5B49-4D12-9821-3CCB79464861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C69FCAE-955D-4811-B41D-C9332E10A30B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D9A381E-D804-4F6D-A649-87145014BE66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C7E06C5-795F-41DD-B56A-360A9C3A135F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535BEC9-6AC6-4F93-81D6-C31D15C9A002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D052036-DE88-4CB2-A8BC-B26EA798FCCF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DD7EA12A-CB3B-40F4-83B6-C2755A64926D}"/>
                </a:ext>
              </a:extLst>
            </p:cNvPr>
            <p:cNvCxnSpPr>
              <a:stCxn id="198" idx="4"/>
              <a:endCxn id="202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7F44630-6F67-47A1-96FF-556DAB973ACF}"/>
                </a:ext>
              </a:extLst>
            </p:cNvPr>
            <p:cNvCxnSpPr>
              <a:stCxn id="202" idx="0"/>
              <a:endCxn id="199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FC184CE7-A4E7-4A6E-8F41-8BC31B7E6872}"/>
                </a:ext>
              </a:extLst>
            </p:cNvPr>
            <p:cNvCxnSpPr>
              <a:endCxn id="203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5533914-31D5-4956-BAD8-58791DEBA9AB}"/>
                </a:ext>
              </a:extLst>
            </p:cNvPr>
            <p:cNvCxnSpPr>
              <a:stCxn id="203" idx="2"/>
              <a:endCxn id="200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ACF1D3F2-A4EF-4E2C-87B3-F2A844BAE039}"/>
                </a:ext>
              </a:extLst>
            </p:cNvPr>
            <p:cNvCxnSpPr>
              <a:stCxn id="200" idx="4"/>
              <a:endCxn id="204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50FDC8BE-3275-46A4-95B7-33CA098197B2}"/>
                </a:ext>
              </a:extLst>
            </p:cNvPr>
            <p:cNvCxnSpPr>
              <a:stCxn id="204" idx="2"/>
              <a:endCxn id="201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093DDE6C-2074-4FB2-9ADA-84D4133741ED}"/>
                </a:ext>
              </a:extLst>
            </p:cNvPr>
            <p:cNvCxnSpPr>
              <a:stCxn id="201" idx="4"/>
              <a:endCxn id="205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BDD5D20-C041-4B15-AB47-DC206891BE36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EDD81FB-E046-4767-8649-4562AE4505DC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19B15A88-F82A-45DC-8E79-4055FC53A9B8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B3574DF-216B-42D8-9AE9-7F6D1F62F36F}"/>
                </a:ext>
              </a:extLst>
            </p:cNvPr>
            <p:cNvCxnSpPr>
              <a:stCxn id="214" idx="2"/>
              <a:endCxn id="18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C9AB4E8-33F6-455D-AE78-F6666D5A557E}"/>
                </a:ext>
              </a:extLst>
            </p:cNvPr>
            <p:cNvCxnSpPr>
              <a:cxnSpLocks/>
              <a:stCxn id="189" idx="3"/>
              <a:endCxn id="214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08F17830-226B-4EBE-8548-EA54411BCCD4}"/>
                </a:ext>
              </a:extLst>
            </p:cNvPr>
            <p:cNvCxnSpPr>
              <a:stCxn id="214" idx="2"/>
              <a:endCxn id="18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2ADD892B-2892-4862-8B6E-0ECCE3D1898D}"/>
                </a:ext>
              </a:extLst>
            </p:cNvPr>
            <p:cNvCxnSpPr>
              <a:stCxn id="214" idx="6"/>
              <a:endCxn id="204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904ADF2-5B8E-418B-89D1-2374D1E06B60}"/>
                </a:ext>
              </a:extLst>
            </p:cNvPr>
            <p:cNvCxnSpPr>
              <a:stCxn id="205" idx="1"/>
              <a:endCxn id="214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666E8B80-DCD2-4369-9948-7A96D2D7CF2F}"/>
                </a:ext>
              </a:extLst>
            </p:cNvPr>
            <p:cNvCxnSpPr>
              <a:stCxn id="214" idx="6"/>
              <a:endCxn id="203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A62EE2-8F87-485B-9E32-62DD1C011196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CABD79F-6C69-43BE-94D1-EFFC8FCF1BEA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DE5D59C-31E7-43F1-820D-6ED9C7536FCC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DE5D59C-31E7-43F1-820D-6ED9C7536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blipFill>
                  <a:blip r:embed="rId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5AD138D1-C92E-424D-8780-7888DFAB1992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5AD138D1-C92E-424D-8780-7888DFAB1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blipFill>
                  <a:blip r:embed="rId1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5B7D78E1-680E-47C9-AD43-513136FFD7F7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5B7D78E1-680E-47C9-AD43-513136FFD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blipFill>
                  <a:blip r:embed="rId19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0B3DE5E-9B46-4F19-B7CE-5BA3D3CE2AC7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0B3DE5E-9B46-4F19-B7CE-5BA3D3CE2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blipFill>
                  <a:blip r:embed="rId29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39C77E0-B79F-4AC0-8F6A-0BA5319E9201}"/>
                    </a:ext>
                  </a:extLst>
                </p:cNvPr>
                <p:cNvSpPr txBox="1"/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39C77E0-B79F-4AC0-8F6A-0BA5319E9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blipFill>
                  <a:blip r:embed="rId20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190F7B76-45B4-4C3C-A41B-E36C83F39012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190F7B76-45B4-4C3C-A41B-E36C83F39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blipFill>
                  <a:blip r:embed="rId21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9D0C566-234C-4921-9987-465FAAEED340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9D0C566-234C-4921-9987-465FAAEED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blipFill>
                  <a:blip r:embed="rId22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8883996-626B-469A-B212-189BED877B68}"/>
                    </a:ext>
                  </a:extLst>
                </p:cNvPr>
                <p:cNvSpPr txBox="1"/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8883996-626B-469A-B212-189BED877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blipFill>
                  <a:blip r:embed="rId23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7411D6-6EA9-40C7-A837-4E4891FEFA03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7411D6-6EA9-40C7-A837-4E4891FEF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blipFill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D283D94-EDD7-4E02-95C1-95B8D6DC1EB6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D283D94-EDD7-4E02-95C1-95B8D6DC1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blipFill>
                  <a:blip r:embed="rId24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FE62650F-1A30-4268-9E08-11A09D886693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FE62650F-1A30-4268-9E08-11A09D886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blipFill>
                  <a:blip r:embed="rId2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C5C959C-B907-403A-8A03-A32AB1D9F78C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C5C959C-B907-403A-8A03-A32AB1D9F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7F64955-49A0-49F9-90E8-83FA9D9C1472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7F64955-49A0-49F9-90E8-83FA9D9C1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blipFill>
                  <a:blip r:embed="rId13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BA0144F-FEAC-4865-9303-0524DEAC31F3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BA0144F-FEAC-4865-9303-0524DEAC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blipFill>
                  <a:blip r:embed="rId14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FE658D4-ADA9-41DA-A82E-99B989E6F577}"/>
                    </a:ext>
                  </a:extLst>
                </p:cNvPr>
                <p:cNvSpPr txBox="1"/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FE658D4-ADA9-41DA-A82E-99B989E6F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blipFill>
                  <a:blip r:embed="rId1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3F22DA3-7D54-4E48-AE3A-2D128C9F2724}"/>
                    </a:ext>
                  </a:extLst>
                </p:cNvPr>
                <p:cNvSpPr txBox="1"/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3F22DA3-7D54-4E48-AE3A-2D128C9F2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blipFill>
                  <a:blip r:embed="rId2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EE745C1-A84F-4692-BF4C-73327714CFEB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EE745C1-A84F-4692-BF4C-73327714C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blipFill>
                  <a:blip r:embed="rId28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9828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380275" y="3819810"/>
            <a:ext cx="446281" cy="43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2" y="3194612"/>
            <a:ext cx="2" cy="560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346213"/>
            <a:ext cx="8922" cy="724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C75D53-52E5-4775-968A-9E60C05BA985}"/>
              </a:ext>
            </a:extLst>
          </p:cNvPr>
          <p:cNvSpPr txBox="1"/>
          <p:nvPr/>
        </p:nvSpPr>
        <p:spPr>
          <a:xfrm>
            <a:off x="7292870" y="3898072"/>
            <a:ext cx="159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b</a:t>
            </a:r>
            <a:r>
              <a:rPr lang="de-CH" sz="1050" dirty="0"/>
              <a:t>e</a:t>
            </a:r>
            <a:r>
              <a:rPr lang="en-CH" sz="1050" dirty="0"/>
              <a:t>s</a:t>
            </a:r>
            <a:r>
              <a:rPr lang="de-CH" sz="1050" dirty="0"/>
              <a:t>u</a:t>
            </a:r>
            <a:r>
              <a:rPr lang="en-CH" sz="1050" dirty="0"/>
              <a:t>c</a:t>
            </a:r>
            <a:r>
              <a:rPr lang="de-CH" sz="1050" dirty="0"/>
              <a:t>h</a:t>
            </a:r>
            <a:r>
              <a:rPr lang="en-CH" sz="1050" dirty="0"/>
              <a:t>t</a:t>
            </a:r>
            <a:endParaRPr lang="en-AU" sz="1050" dirty="0"/>
          </a:p>
          <a:p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69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70</a:t>
            </a:fld>
            <a:endParaRPr lang="it-IT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78175" y="192474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32956" y="2079527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69819" y="402815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26720" y="403008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720716" y="459216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424600" y="4182936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75497" y="4184867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76849" y="121857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stCxn id="91" idx="4"/>
            <a:endCxn id="81" idx="0"/>
          </p:cNvCxnSpPr>
          <p:nvPr/>
        </p:nvCxnSpPr>
        <p:spPr>
          <a:xfrm>
            <a:off x="6067518" y="1399913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42539" y="257241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69820" y="315403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424601" y="2727192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26721" y="3155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97320" y="2727192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60488" y="3335369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317389" y="3337300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AE8AB2-2E93-42CC-8F65-850453969EFA}"/>
              </a:ext>
            </a:extLst>
          </p:cNvPr>
          <p:cNvCxnSpPr>
            <a:cxnSpLocks/>
            <a:stCxn id="88" idx="2"/>
            <a:endCxn id="81" idx="4"/>
          </p:cNvCxnSpPr>
          <p:nvPr/>
        </p:nvCxnSpPr>
        <p:spPr>
          <a:xfrm rot="10800000">
            <a:off x="6068844" y="2106083"/>
            <a:ext cx="651872" cy="25767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49015" y="318186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38961" y="396531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39684" y="2015415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29630" y="3363201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DCC861D9-45A3-418B-8A57-86AAFE7F6C78}"/>
              </a:ext>
            </a:extLst>
          </p:cNvPr>
          <p:cNvSpPr/>
          <p:nvPr/>
        </p:nvSpPr>
        <p:spPr>
          <a:xfrm>
            <a:off x="5971968" y="5596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F49B8A-588E-45F5-A4C6-A47AD7D85F5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062636" y="742371"/>
            <a:ext cx="4882" cy="4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80AD13-A39C-4B18-8F85-0356D4C5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7519" y="329984"/>
            <a:ext cx="10161312" cy="65921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522437" y="639943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CH" dirty="0"/>
              <a:t>e</a:t>
            </a:r>
            <a:r>
              <a:rPr lang="en-US" dirty="0"/>
              <a:t>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52" y="3116307"/>
            <a:ext cx="557785" cy="8382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6" y="3116307"/>
            <a:ext cx="557785" cy="838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20" y="3116307"/>
            <a:ext cx="557785" cy="83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55" y="3116307"/>
            <a:ext cx="557785" cy="83820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962065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84299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456147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8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32896" y="3790823"/>
            <a:ext cx="10028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2896" y="3712099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678" y="3929322"/>
            <a:ext cx="12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Jetzt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47462" y="3929322"/>
            <a:ext cx="152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Semesterende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410636" y="3688885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9"/>
          <p:cNvSpPr/>
          <p:nvPr/>
        </p:nvSpPr>
        <p:spPr>
          <a:xfrm>
            <a:off x="2434364" y="2700809"/>
            <a:ext cx="1374627" cy="896233"/>
          </a:xfrm>
          <a:prstGeom prst="borderCallout1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6:</a:t>
            </a:r>
          </a:p>
          <a:p>
            <a:pPr algn="ctr"/>
            <a:r>
              <a:rPr lang="en-CH" sz="1400" dirty="0"/>
              <a:t>Projektstart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847977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5:</a:t>
            </a:r>
          </a:p>
          <a:p>
            <a:pPr algn="ctr"/>
            <a:r>
              <a:rPr lang="en-CH" sz="1400" dirty="0"/>
              <a:t>Projektbesprechung mit Betreuer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912353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Pflichtenheft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6196928" y="264067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Prototyp &amp; Design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7857179" y="4298653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Implementation fertig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8929026" y="2586288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Testplan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10322830" y="431735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Präsentation &amp; Technische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55528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1621</Words>
  <Application>Microsoft Office PowerPoint</Application>
  <PresentationFormat>Widescreen</PresentationFormat>
  <Paragraphs>1168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264</cp:revision>
  <dcterms:created xsi:type="dcterms:W3CDTF">2017-07-18T12:08:22Z</dcterms:created>
  <dcterms:modified xsi:type="dcterms:W3CDTF">2018-11-07T07:10:19Z</dcterms:modified>
</cp:coreProperties>
</file>