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5BE8-9BEC-4CD8-AA4D-56B89E06B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1CD55-B021-44D2-A5E4-54C511FE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3050-E731-4E06-A334-61C938E9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E2D6-A5A8-44C9-8A86-75651EF1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04C8-6079-4EC3-9DFC-3A0F5717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755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A6B6-6763-40FD-8598-BB994A90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D8AB-559B-499B-92BA-DC8AF010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2AA4-9857-4053-AFE5-A855FAF2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10FE-D355-44D5-9113-67801287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0D2FF-F17E-4B89-B51B-6421D602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869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61FC1-2688-4B09-8F57-0D9430C7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F19C2-8E0F-4676-B8D6-FB7723E52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87DDB-899A-4E12-9772-E2CD527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D4A7-9B92-48D9-9B8F-70D3F25E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9CBE-A93C-4A36-BC11-8A35AEDC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10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FC85-85A3-4236-9449-70F1DDA9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931D-B228-4449-B3F8-CEFE223C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0935-D235-4A10-860F-4A4D7E23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4990-DA3B-4068-8AA8-FA258EF9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1E7A-AF9A-43A1-BC89-C797ECA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705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323E-2CE5-4991-ACE8-D42F04F5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A143C-CD29-488E-B27F-5E8E22B8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96BC-0B06-4E72-B470-85544D1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CFDD-650A-40CE-B3FB-982AB706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6047-8AA3-4D53-B9DC-6A6AC121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074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FC5B-41CD-4F55-A74E-338152F2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88A6-703F-4943-8A47-4E2608C83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3FD0C-A84B-42E7-9690-C2CC5309B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DE17-DED6-459F-9EE8-0C1D06B8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50E92-6D9A-4D38-8C74-08EEB61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1901-7DDA-439E-9180-A04A856B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229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8BA1-1A0B-4C41-9E22-E6AEDF57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DDE5A-4E7A-4B9E-9F9F-BCB399C9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25C09-B7B0-4535-826B-AAA963BB5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7132E-88A7-464D-ABCF-6797C9840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8C2B-1695-4D19-9BB9-D2A2FBC7F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A17FE-BA14-4C3D-A2A0-C14A25C9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CDC90-8CB5-4E3A-8AA6-88F7ECA7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6A887-43B3-4B5C-8083-58BB894D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610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463-ABC3-4062-8B58-00E0C576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AFFD3-ABDB-4A1E-808B-2F476934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67349-C158-43D7-8B2E-E06F7701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24496-89A0-4E5F-BA16-891D5F7D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149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E7E7B-7A65-4E62-B605-DA37D0D2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01823-B0AF-47C1-BBBB-F5E31CC7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3CFA-AF46-4065-93B7-1149CCD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462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2B1B-9797-4979-B181-08F7E9FA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AFAC-F2F3-49B8-B17B-15DFCB90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E07DF-0735-45B3-9E3D-2D4F1C14E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F005-2B86-4496-AAF6-BA8028E5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2547A-0538-48D8-BD96-0B50299B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F05B-4453-44EB-A67B-1BA522DF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153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B558-37DF-4A4D-8FF1-69AAE709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EADED-491C-4503-B6C6-EF7E8DB6E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1C944-9228-43CF-ADF8-D3F63AAE9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064A0-392B-4F0C-BF60-3B48C47D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DCB7-2E9D-42F1-83CE-0F056A18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9383-43D7-47A5-BEAC-59625C9A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986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763E-4A48-4CC7-8D1E-DB414942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54A29-82E6-419F-A6A2-C274708B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D101-A9EC-4A9D-B9F2-0D0910E4B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80BB7-7CBC-46DB-93D9-CEE4F1E9A2F7}" type="datetimeFigureOut">
              <a:rPr lang="ro-RO" smtClean="0"/>
              <a:t>13.03.2021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F393-D575-4C9B-B3ED-37E36DD1F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2E37-E850-40E5-9A2E-BE49A272D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61EF-1EA2-491B-966A-1E03DC07C0F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648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01EE47B-C8DC-4A95-A24F-FD5C0C85F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73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027858-8D58-4937-9D56-6ED3916E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A1AAD0F4-26F5-49AD-8FD8-9284A9C7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3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83A427-DB3E-4AD7-AF09-B0E0F7CA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4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3F90F3E-7FF6-4C18-A0DD-C2C42165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RĂDUCANU (101114)</dc:creator>
  <cp:lastModifiedBy>Adrian RĂDUCANU (101114)</cp:lastModifiedBy>
  <cp:revision>2</cp:revision>
  <dcterms:created xsi:type="dcterms:W3CDTF">2021-03-13T21:20:34Z</dcterms:created>
  <dcterms:modified xsi:type="dcterms:W3CDTF">2021-03-13T23:53:54Z</dcterms:modified>
</cp:coreProperties>
</file>