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2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4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1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4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2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6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1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26B59-590B-4E07-889A-4BC55D312E8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BEASISWA SEMESTA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Website E-Learning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E Learning </a:t>
            </a:r>
            <a:r>
              <a:rPr lang="en-US" dirty="0" err="1" smtClean="0"/>
              <a:t>Bernama</a:t>
            </a:r>
            <a:r>
              <a:rPr lang="en-US" dirty="0" smtClean="0"/>
              <a:t> SEKOLAHKU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24" y="2018808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43452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mengadopsi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OOP, PDO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website </a:t>
            </a:r>
            <a:r>
              <a:rPr lang="en-US" dirty="0" err="1" smtClean="0"/>
              <a:t>ini</a:t>
            </a:r>
            <a:endParaRPr lang="en-US" dirty="0" smtClean="0"/>
          </a:p>
          <a:p>
            <a:r>
              <a:rPr lang="en-US" dirty="0" err="1" smtClean="0"/>
              <a:t>Jadi</a:t>
            </a:r>
            <a:r>
              <a:rPr lang="en-US" dirty="0" smtClean="0"/>
              <a:t> website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media </a:t>
            </a:r>
            <a:r>
              <a:rPr lang="en-US" dirty="0" err="1" smtClean="0"/>
              <a:t>belajar</a:t>
            </a:r>
            <a:r>
              <a:rPr lang="en-US" dirty="0" smtClean="0"/>
              <a:t> video via </a:t>
            </a:r>
            <a:r>
              <a:rPr lang="en-US" dirty="0" err="1" smtClean="0"/>
              <a:t>youtube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website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Jadi</a:t>
            </a:r>
            <a:r>
              <a:rPr lang="en-US" dirty="0" smtClean="0"/>
              <a:t> para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terarah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/>
              <a:t> </a:t>
            </a:r>
            <a:r>
              <a:rPr lang="en-US" dirty="0" smtClean="0"/>
              <a:t>Login, </a:t>
            </a:r>
            <a:r>
              <a:rPr lang="en-US" dirty="0" err="1" smtClean="0"/>
              <a:t>Mapel</a:t>
            </a:r>
            <a:r>
              <a:rPr lang="en-US" dirty="0" smtClean="0"/>
              <a:t> 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), </a:t>
            </a:r>
            <a:r>
              <a:rPr lang="en-US" dirty="0" err="1" smtClean="0"/>
              <a:t>pelajaran</a:t>
            </a:r>
            <a:r>
              <a:rPr lang="en-US" dirty="0" smtClean="0"/>
              <a:t> (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maple),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video </a:t>
            </a:r>
            <a:r>
              <a:rPr lang="en-US" dirty="0" err="1" smtClean="0"/>
              <a:t>pembelajaran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2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82115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Mapel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2369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35087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74656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project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kendala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laptop </a:t>
            </a:r>
            <a:r>
              <a:rPr lang="en-US" dirty="0" err="1" smtClean="0"/>
              <a:t>saya</a:t>
            </a:r>
            <a:r>
              <a:rPr lang="en-US" dirty="0" smtClean="0"/>
              <a:t> yang </a:t>
            </a:r>
            <a:r>
              <a:rPr lang="en-US" dirty="0" err="1" smtClean="0"/>
              <a:t>selalu</a:t>
            </a:r>
            <a:r>
              <a:rPr lang="en-US" dirty="0" smtClean="0"/>
              <a:t> error,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terhalang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8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95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BEASISWA SEMESTA</vt:lpstr>
      <vt:lpstr>Website E Learning Bernama SEKOLAHKU</vt:lpstr>
      <vt:lpstr>PowerPoint Presentation</vt:lpstr>
      <vt:lpstr>Halaman Login</vt:lpstr>
      <vt:lpstr>Halaman Mapel</vt:lpstr>
      <vt:lpstr>Halaman Pelajaran</vt:lpstr>
      <vt:lpstr>Halaman Materi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BEASISWA SEMESTA</dc:title>
  <dc:creator>Lenovo</dc:creator>
  <cp:lastModifiedBy>Lenovo</cp:lastModifiedBy>
  <cp:revision>3</cp:revision>
  <dcterms:created xsi:type="dcterms:W3CDTF">2022-06-26T01:04:07Z</dcterms:created>
  <dcterms:modified xsi:type="dcterms:W3CDTF">2022-06-26T01:12:58Z</dcterms:modified>
</cp:coreProperties>
</file>