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5" r:id="rId3"/>
    <p:sldId id="266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0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0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622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73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644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4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00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3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3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1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5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6B59-590B-4E07-889A-4BC55D312E88}" type="datetimeFigureOut">
              <a:rPr lang="en-US" smtClean="0"/>
              <a:t>7/2/2022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8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26B59-590B-4E07-889A-4BC55D312E88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5DA93E-655D-4510-9A66-31EA081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3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BEASISWA SEMESTA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Website E-Learning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Website </a:t>
            </a:r>
            <a:r>
              <a:rPr lang="en-US" sz="2000" dirty="0" err="1"/>
              <a:t>Sekolahku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website E-Learning </a:t>
            </a:r>
            <a:r>
              <a:rPr lang="en-US" sz="2000" dirty="0" err="1"/>
              <a:t>untuk</a:t>
            </a:r>
            <a:r>
              <a:rPr lang="en-US" sz="2000" dirty="0"/>
              <a:t> para </a:t>
            </a:r>
            <a:r>
              <a:rPr lang="en-US" sz="2000" dirty="0" err="1"/>
              <a:t>siswa</a:t>
            </a:r>
            <a:r>
              <a:rPr lang="en-US" sz="2000" dirty="0"/>
              <a:t> SMA 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persiapan</a:t>
            </a:r>
            <a:r>
              <a:rPr lang="en-US" sz="2000" dirty="0"/>
              <a:t> </a:t>
            </a:r>
            <a:r>
              <a:rPr lang="en-US" sz="2000" dirty="0" err="1"/>
              <a:t>menghadapi</a:t>
            </a:r>
            <a:r>
              <a:rPr lang="en-US" sz="2000" dirty="0"/>
              <a:t> SBMPTN</a:t>
            </a:r>
          </a:p>
          <a:p>
            <a:r>
              <a:rPr lang="en-US" sz="2000" dirty="0"/>
              <a:t>Website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media </a:t>
            </a:r>
            <a:r>
              <a:rPr lang="en-US" sz="2000" dirty="0" err="1"/>
              <a:t>belajar</a:t>
            </a:r>
            <a:r>
              <a:rPr lang="en-US" sz="2000" dirty="0"/>
              <a:t> video via embed </a:t>
            </a:r>
            <a:r>
              <a:rPr lang="en-US" sz="2000" dirty="0" err="1"/>
              <a:t>youtube</a:t>
            </a:r>
            <a:r>
              <a:rPr lang="en-US" sz="2000" dirty="0"/>
              <a:t> video,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penjelasan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website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Jadi</a:t>
            </a:r>
            <a:r>
              <a:rPr lang="en-US" sz="2000" dirty="0"/>
              <a:t> para </a:t>
            </a:r>
            <a:r>
              <a:rPr lang="en-US" sz="2000" dirty="0" err="1"/>
              <a:t>siswa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terarah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pembelajaran</a:t>
            </a:r>
            <a:endParaRPr lang="en-US" sz="2000" dirty="0"/>
          </a:p>
          <a:p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Home, Login, </a:t>
            </a:r>
            <a:r>
              <a:rPr lang="en-US" sz="2000" dirty="0" err="1"/>
              <a:t>Mapel</a:t>
            </a:r>
            <a:r>
              <a:rPr lang="en-US" sz="2000" dirty="0"/>
              <a:t> (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mata</a:t>
            </a:r>
            <a:r>
              <a:rPr lang="en-US" sz="2000" dirty="0"/>
              <a:t> </a:t>
            </a:r>
            <a:r>
              <a:rPr lang="en-US" sz="2000" dirty="0" err="1"/>
              <a:t>pelajaran</a:t>
            </a:r>
            <a:r>
              <a:rPr lang="en-US" sz="2000" dirty="0"/>
              <a:t>), </a:t>
            </a:r>
            <a:r>
              <a:rPr lang="en-US" sz="2000" dirty="0" err="1"/>
              <a:t>Pelajaran</a:t>
            </a:r>
            <a:r>
              <a:rPr lang="en-US" sz="2000" dirty="0"/>
              <a:t> (</a:t>
            </a:r>
            <a:r>
              <a:rPr lang="en-US" sz="2000" dirty="0" err="1"/>
              <a:t>materi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maple),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Materi</a:t>
            </a:r>
            <a:r>
              <a:rPr lang="en-US" sz="2000" dirty="0"/>
              <a:t> video </a:t>
            </a:r>
            <a:r>
              <a:rPr lang="en-US" sz="2000" dirty="0" err="1"/>
              <a:t>pembelajaran</a:t>
            </a:r>
            <a:endParaRPr lang="en-US" sz="2000" dirty="0"/>
          </a:p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user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Edit Profile, </a:t>
            </a:r>
            <a:r>
              <a:rPr lang="en-US" sz="2000" dirty="0" err="1"/>
              <a:t>dan</a:t>
            </a:r>
            <a:r>
              <a:rPr lang="en-US" sz="2000" dirty="0"/>
              <a:t> Reset Password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68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RINCIAN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Pemrogrammman</a:t>
            </a:r>
            <a:r>
              <a:rPr lang="en-US" sz="2000" dirty="0"/>
              <a:t> PHP, MySQL, HTML, CSS. Dan Bootstrap </a:t>
            </a:r>
            <a:r>
              <a:rPr lang="en-US" sz="2000" dirty="0" err="1"/>
              <a:t>sebagai</a:t>
            </a:r>
            <a:r>
              <a:rPr lang="en-US" sz="2000" dirty="0"/>
              <a:t> framework CSS</a:t>
            </a:r>
          </a:p>
          <a:p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Pengerjaan</a:t>
            </a:r>
            <a:r>
              <a:rPr lang="en-US" sz="2000" dirty="0"/>
              <a:t> Website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mengadopsi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OOP, MVC agar Clean Code, </a:t>
            </a:r>
            <a:r>
              <a:rPr lang="en-US" sz="2000" dirty="0" err="1"/>
              <a:t>dan</a:t>
            </a:r>
            <a:r>
              <a:rPr lang="en-US" sz="2000" dirty="0"/>
              <a:t> PDO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koneksi</a:t>
            </a:r>
            <a:r>
              <a:rPr lang="en-US" sz="2000" dirty="0"/>
              <a:t> database</a:t>
            </a:r>
          </a:p>
          <a:p>
            <a:r>
              <a:rPr lang="en-US" sz="2000" dirty="0" err="1"/>
              <a:t>Untuk</a:t>
            </a:r>
            <a:r>
              <a:rPr lang="en-US" sz="2000" dirty="0"/>
              <a:t> Package Manager </a:t>
            </a:r>
            <a:r>
              <a:rPr lang="en-US" sz="2000" dirty="0" err="1"/>
              <a:t>menggunakan</a:t>
            </a:r>
            <a:r>
              <a:rPr lang="en-US" sz="2000" dirty="0"/>
              <a:t> Composer</a:t>
            </a:r>
          </a:p>
          <a:p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menerapkan</a:t>
            </a:r>
            <a:r>
              <a:rPr lang="en-US" sz="2000" dirty="0"/>
              <a:t> unit test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 smtClean="0"/>
              <a:t>PHPUnitTest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testing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production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82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E Learning </a:t>
            </a:r>
            <a:r>
              <a:rPr lang="en-US" dirty="0" smtClean="0"/>
              <a:t>“</a:t>
            </a:r>
            <a:r>
              <a:rPr lang="en-US" b="1" dirty="0" smtClean="0"/>
              <a:t>SEKOLAHKU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90919"/>
            <a:ext cx="8089416" cy="4548076"/>
          </a:xfrm>
        </p:spPr>
      </p:pic>
    </p:spTree>
    <p:extLst>
      <p:ext uri="{BB962C8B-B14F-4D97-AF65-F5344CB8AC3E}">
        <p14:creationId xmlns:p14="http://schemas.microsoft.com/office/powerpoint/2010/main" val="14345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04" y="1270000"/>
            <a:ext cx="8455927" cy="4754138"/>
          </a:xfrm>
        </p:spPr>
      </p:pic>
    </p:spTree>
    <p:extLst>
      <p:ext uri="{BB962C8B-B14F-4D97-AF65-F5344CB8AC3E}">
        <p14:creationId xmlns:p14="http://schemas.microsoft.com/office/powerpoint/2010/main" val="38211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Mapel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63" y="1270000"/>
            <a:ext cx="8501739" cy="4779895"/>
          </a:xfrm>
        </p:spPr>
      </p:pic>
    </p:spTree>
    <p:extLst>
      <p:ext uri="{BB962C8B-B14F-4D97-AF65-F5344CB8AC3E}">
        <p14:creationId xmlns:p14="http://schemas.microsoft.com/office/powerpoint/2010/main" val="32369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570461" cy="4818532"/>
          </a:xfrm>
        </p:spPr>
      </p:pic>
    </p:spTree>
    <p:extLst>
      <p:ext uri="{BB962C8B-B14F-4D97-AF65-F5344CB8AC3E}">
        <p14:creationId xmlns:p14="http://schemas.microsoft.com/office/powerpoint/2010/main" val="335087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63" y="1270000"/>
            <a:ext cx="8501739" cy="4779895"/>
          </a:xfrm>
        </p:spPr>
      </p:pic>
    </p:spTree>
    <p:extLst>
      <p:ext uri="{BB962C8B-B14F-4D97-AF65-F5344CB8AC3E}">
        <p14:creationId xmlns:p14="http://schemas.microsoft.com/office/powerpoint/2010/main" val="74656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saya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menyelesaikan</a:t>
            </a:r>
            <a:r>
              <a:rPr lang="en-US" sz="2400" dirty="0" smtClean="0"/>
              <a:t> project </a:t>
            </a:r>
            <a:r>
              <a:rPr lang="en-US" sz="2400" dirty="0" err="1" smtClean="0"/>
              <a:t>ini</a:t>
            </a:r>
            <a:r>
              <a:rPr lang="en-US" sz="2400" dirty="0" smtClean="0"/>
              <a:t>,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pembuatan</a:t>
            </a:r>
            <a:r>
              <a:rPr lang="en-US" sz="2400" dirty="0" smtClean="0"/>
              <a:t> login management </a:t>
            </a:r>
            <a:r>
              <a:rPr lang="en-US" sz="2400" dirty="0" err="1" smtClean="0"/>
              <a:t>saja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D</a:t>
            </a:r>
            <a:r>
              <a:rPr lang="en-US" sz="2400" dirty="0" err="1" smtClean="0"/>
              <a:t>ikarenakan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kendala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laptop </a:t>
            </a:r>
            <a:r>
              <a:rPr lang="en-US" sz="2400" dirty="0" err="1" smtClean="0"/>
              <a:t>saya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selalu</a:t>
            </a:r>
            <a:r>
              <a:rPr lang="en-US" sz="2400" dirty="0" smtClean="0"/>
              <a:t> </a:t>
            </a:r>
            <a:r>
              <a:rPr lang="en-US" sz="2400" dirty="0" smtClean="0"/>
              <a:t>error </a:t>
            </a:r>
            <a:r>
              <a:rPr lang="en-US" sz="2400" dirty="0" err="1" smtClean="0"/>
              <a:t>dan</a:t>
            </a:r>
            <a:r>
              <a:rPr lang="en-US" sz="2400" dirty="0" smtClean="0"/>
              <a:t> lag, </a:t>
            </a:r>
            <a:r>
              <a:rPr lang="en-US" sz="2400" dirty="0" err="1" smtClean="0"/>
              <a:t>jadi</a:t>
            </a:r>
            <a:r>
              <a:rPr lang="en-US" sz="2400" dirty="0" smtClean="0"/>
              <a:t> </a:t>
            </a:r>
            <a:r>
              <a:rPr lang="en-US" sz="2400" dirty="0" err="1" smtClean="0"/>
              <a:t>saya</a:t>
            </a:r>
            <a:r>
              <a:rPr lang="en-US" sz="2400" dirty="0" smtClean="0"/>
              <a:t> </a:t>
            </a:r>
            <a:r>
              <a:rPr lang="en-US" sz="2400" dirty="0" err="1" smtClean="0"/>
              <a:t>terhalang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mengerjakan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96818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</TotalTime>
  <Words>186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Project BEASISWA SEMESTA</vt:lpstr>
      <vt:lpstr>DESKRIPSI WEBSITE</vt:lpstr>
      <vt:lpstr>RINCIAN WEBSITE</vt:lpstr>
      <vt:lpstr>Website E Learning “SEKOLAHKU”</vt:lpstr>
      <vt:lpstr>Halaman Login</vt:lpstr>
      <vt:lpstr>Halaman Mapel</vt:lpstr>
      <vt:lpstr>Halaman Pelajaran</vt:lpstr>
      <vt:lpstr>Halaman Materi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BEASISWA SEMESTA</dc:title>
  <dc:creator>Lenovo</dc:creator>
  <cp:lastModifiedBy>Lenovo</cp:lastModifiedBy>
  <cp:revision>14</cp:revision>
  <dcterms:created xsi:type="dcterms:W3CDTF">2022-06-26T01:04:07Z</dcterms:created>
  <dcterms:modified xsi:type="dcterms:W3CDTF">2022-07-02T07:10:15Z</dcterms:modified>
</cp:coreProperties>
</file>