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078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19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5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4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28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880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2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421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27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439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8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D380-F835-4FB2-9D6C-C28F285E7001}" type="datetimeFigureOut">
              <a:rPr lang="id-ID" smtClean="0"/>
              <a:t>31/10/2017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6DAF-35E1-491B-B126-E65E4868FC3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17" y="0"/>
            <a:ext cx="990076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6050844"/>
            <a:ext cx="2540000" cy="191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478844" y="169332"/>
            <a:ext cx="9053689" cy="6073424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2308578" y="6242756"/>
            <a:ext cx="8223956" cy="428977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80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17" y="0"/>
            <a:ext cx="9900766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78844" y="169332"/>
            <a:ext cx="9053689" cy="5786968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478844" y="6242756"/>
            <a:ext cx="9053690" cy="428977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847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Reynaldi</dc:creator>
  <cp:lastModifiedBy>Adrian Reynaldi</cp:lastModifiedBy>
  <cp:revision>1</cp:revision>
  <dcterms:created xsi:type="dcterms:W3CDTF">2017-10-30T19:33:38Z</dcterms:created>
  <dcterms:modified xsi:type="dcterms:W3CDTF">2017-10-30T19:35:20Z</dcterms:modified>
</cp:coreProperties>
</file>