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687654E-5E2C-4AAC-BEDC-71F087585E35}" type="datetimeFigureOut">
              <a:rPr lang="es-MX" smtClean="0"/>
              <a:t>30/01/2015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GIT</a:t>
            </a:r>
            <a:endParaRPr lang="es-MX" dirty="0"/>
          </a:p>
        </p:txBody>
      </p:sp>
      <p:pic>
        <p:nvPicPr>
          <p:cNvPr id="1026" name="Picture 2" descr="C:\Users\Adrian\Desktop\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87338"/>
            <a:ext cx="3552230" cy="14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an\Desktop\g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6" y="3774429"/>
            <a:ext cx="8317410" cy="25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/>
              <a:t>El control de versiones es un sistema que guarda los cambios a un documento o documentos para poder acceder después a una versión especifica.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  <p:pic>
        <p:nvPicPr>
          <p:cNvPr id="4" name="Picture 4" descr="C:\Users\Adrian\Desktop\branching-illustration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5077"/>
            <a:ext cx="7128792" cy="30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git-scm.com/figures/18333fig0101-tn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192688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Versiones Local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3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git-scm.com/figures/18333fig0102-tn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336704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versiones Centralizado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573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</a:t>
            </a:r>
            <a:r>
              <a:rPr lang="es-MX" dirty="0" err="1" smtClean="0"/>
              <a:t>Version</a:t>
            </a:r>
            <a:r>
              <a:rPr lang="es-MX" dirty="0" smtClean="0"/>
              <a:t> Distribuidos</a:t>
            </a:r>
            <a:endParaRPr lang="es-MX" dirty="0"/>
          </a:p>
        </p:txBody>
      </p:sp>
      <p:pic>
        <p:nvPicPr>
          <p:cNvPr id="4" name="3 Imagen" descr="http://git-scm.com/figures/18333fig0103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20080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32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http://git-scm.com/figures/18333fig0105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62" y="1556792"/>
            <a:ext cx="7810578" cy="4752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8 Conector recto"/>
          <p:cNvCxnSpPr/>
          <p:nvPr/>
        </p:nvCxnSpPr>
        <p:spPr>
          <a:xfrm>
            <a:off x="467544" y="18937"/>
            <a:ext cx="7200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55576" y="6206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794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 smtClean="0"/>
              <a:t>Git</a:t>
            </a:r>
            <a:r>
              <a:rPr lang="es-MX" sz="2400" dirty="0" smtClean="0"/>
              <a:t> tiene tres estados principales:</a:t>
            </a:r>
          </a:p>
          <a:p>
            <a:endParaRPr lang="es-MX" sz="1800" dirty="0" smtClean="0"/>
          </a:p>
          <a:p>
            <a:endParaRPr lang="es-MX" sz="1800" dirty="0"/>
          </a:p>
          <a:p>
            <a:r>
              <a:rPr lang="es-MX" dirty="0" smtClean="0"/>
              <a:t>1.-Confirmado (</a:t>
            </a:r>
            <a:r>
              <a:rPr lang="es-MX" dirty="0" err="1" smtClean="0"/>
              <a:t>commited</a:t>
            </a:r>
            <a:r>
              <a:rPr lang="es-MX" dirty="0"/>
              <a:t>)</a:t>
            </a:r>
            <a:r>
              <a:rPr lang="es-MX" dirty="0" smtClean="0"/>
              <a:t>: </a:t>
            </a:r>
            <a:r>
              <a:rPr lang="es-MX" sz="1800" dirty="0"/>
              <a:t>Confirmado significa que los datos están almacenados de manera segura en tu base de datos local. </a:t>
            </a:r>
            <a:endParaRPr lang="es-MX" sz="1800" dirty="0" smtClean="0"/>
          </a:p>
          <a:p>
            <a:r>
              <a:rPr lang="es-MX" dirty="0" smtClean="0"/>
              <a:t>2.-Modificado (</a:t>
            </a:r>
            <a:r>
              <a:rPr lang="es-MX" dirty="0" err="1" smtClean="0"/>
              <a:t>modified</a:t>
            </a:r>
            <a:r>
              <a:rPr lang="es-MX" dirty="0" smtClean="0"/>
              <a:t>): </a:t>
            </a:r>
            <a:r>
              <a:rPr lang="es-MX" dirty="0"/>
              <a:t>significa que has modificado el archivo pero todavía no lo has confirmado a tu base de datos. </a:t>
            </a:r>
            <a:endParaRPr lang="es-MX" dirty="0" smtClean="0"/>
          </a:p>
          <a:p>
            <a:r>
              <a:rPr lang="es-MX" dirty="0" smtClean="0"/>
              <a:t>3.-Preparado (</a:t>
            </a:r>
            <a:r>
              <a:rPr lang="es-MX" dirty="0" err="1" smtClean="0"/>
              <a:t>staged</a:t>
            </a:r>
            <a:r>
              <a:rPr lang="es-MX" dirty="0"/>
              <a:t>)</a:t>
            </a:r>
            <a:r>
              <a:rPr lang="es-MX" dirty="0" smtClean="0"/>
              <a:t>: </a:t>
            </a:r>
            <a:r>
              <a:rPr lang="es-MX" sz="1800" dirty="0" smtClean="0"/>
              <a:t>significa que ha marcado un archivo modificado en su versión actual para entrar en la siguiente confirmación.</a:t>
            </a:r>
            <a:endParaRPr lang="es-MX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MX" dirty="0" smtClean="0"/>
              <a:t>Los tres estados de 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88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git-scm.com/figures/18333fig0106-tn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47625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755576" y="4797152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/>
              <a:t>El flujo de trabajo </a:t>
            </a:r>
            <a:r>
              <a:rPr lang="es-MX" dirty="0" smtClean="0"/>
              <a:t>en GIT:</a:t>
            </a:r>
            <a:endParaRPr lang="es-MX" dirty="0"/>
          </a:p>
          <a:p>
            <a:pPr fontAlgn="base"/>
            <a:r>
              <a:rPr lang="es-MX" dirty="0" smtClean="0"/>
              <a:t>1.-Se Modifica </a:t>
            </a:r>
            <a:r>
              <a:rPr lang="es-MX" dirty="0"/>
              <a:t>una serie de archivos en </a:t>
            </a:r>
            <a:r>
              <a:rPr lang="es-MX" dirty="0" smtClean="0"/>
              <a:t>el </a:t>
            </a:r>
            <a:r>
              <a:rPr lang="es-MX" dirty="0"/>
              <a:t>directorio de trabajo.</a:t>
            </a:r>
          </a:p>
          <a:p>
            <a:pPr fontAlgn="base"/>
            <a:r>
              <a:rPr lang="es-MX" dirty="0" smtClean="0"/>
              <a:t>2.-Se Preparan </a:t>
            </a:r>
            <a:r>
              <a:rPr lang="es-MX" dirty="0"/>
              <a:t>los archivos, </a:t>
            </a:r>
            <a:r>
              <a:rPr lang="es-MX" dirty="0" smtClean="0"/>
              <a:t>añadiéndolos </a:t>
            </a:r>
            <a:r>
              <a:rPr lang="es-MX" dirty="0"/>
              <a:t>a tu área de preparación.</a:t>
            </a:r>
          </a:p>
          <a:p>
            <a:pPr fontAlgn="base"/>
            <a:r>
              <a:rPr lang="es-MX" dirty="0" smtClean="0"/>
              <a:t>3.-Confirmar los cambios y almacenar </a:t>
            </a:r>
            <a:r>
              <a:rPr lang="es-MX" dirty="0"/>
              <a:t>esas instantáneas de manera permanente en </a:t>
            </a:r>
            <a:r>
              <a:rPr lang="es-MX" dirty="0" smtClean="0"/>
              <a:t>el </a:t>
            </a:r>
            <a:r>
              <a:rPr lang="es-MX" dirty="0"/>
              <a:t>directorio de </a:t>
            </a:r>
            <a:r>
              <a:rPr lang="es-MX" dirty="0" err="1"/>
              <a:t>Git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7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Fuente: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http://git-scm.com/book/en/Getting-Started-Git-Basics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55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118</TotalTime>
  <Words>135</Words>
  <Application>Microsoft Office PowerPoint</Application>
  <PresentationFormat>Presentación en pantalla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BlackTie</vt:lpstr>
      <vt:lpstr>GIT</vt:lpstr>
      <vt:lpstr>Control de Versiones</vt:lpstr>
      <vt:lpstr>Control de Versiones Local</vt:lpstr>
      <vt:lpstr>Control de versiones Centralizado</vt:lpstr>
      <vt:lpstr>Control de Version Distribuidos</vt:lpstr>
      <vt:lpstr>Presentación de PowerPoint</vt:lpstr>
      <vt:lpstr>Los tres estados de GIT</vt:lpstr>
      <vt:lpstr>Presentación de PowerPoint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Adrian</dc:creator>
  <cp:lastModifiedBy>Adrian Ramirez</cp:lastModifiedBy>
  <cp:revision>14</cp:revision>
  <dcterms:created xsi:type="dcterms:W3CDTF">2014-01-22T19:53:37Z</dcterms:created>
  <dcterms:modified xsi:type="dcterms:W3CDTF">2015-01-30T21:31:42Z</dcterms:modified>
</cp:coreProperties>
</file>