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726FFDB-466A-4246-9A5D-E7C182C17D63}">
  <a:tblStyle styleId="{F726FFDB-466A-4246-9A5D-E7C182C17D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e88553f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e88553f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e7ef2e19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e7ef2e19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Podríamos usar una tabla en vez de una lista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df15cc4e6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df15cc4e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e8c553d9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e8c553d9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7ef2e1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7ef2e1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e7ef2e19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e7ef2e19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https://apac.mx/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e88553f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e88553f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https://apac.mx/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df15cc4e6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df15cc4e6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e8c553d9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e8c553d9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e8c553d9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e8c553d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15cc4e6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15cc4e6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df15cc4e6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df15cc4e6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 avance de proyecto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DAW-BD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30 de Enero de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funcionales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0000"/>
            <a:ext cx="8413545" cy="46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Prototipos básicos de interfaz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7800" y="141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Planeación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13100" y="2803075"/>
            <a:ext cx="4295100" cy="16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Adrián Segura Lorente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Pedro Luis González Roa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Gilberto Pedraza Aguilar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Roberto Carlos Guzmán Cortés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825" y="2217794"/>
            <a:ext cx="4045200" cy="707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265600" y="1318650"/>
            <a:ext cx="4045200" cy="14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APAC</a:t>
            </a:r>
            <a:endParaRPr sz="3600"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265500" y="2803075"/>
            <a:ext cx="40452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Socio formador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0886" y="1594836"/>
            <a:ext cx="2541075" cy="25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377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Misión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“Ser una organización de excelencia </a:t>
            </a:r>
            <a:b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 atención de personas con parálisis cerebral y mantenernos a la vanguardia en las mejores prácticas para su educación, rehabilitación e integración social y laboral”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“Mejorar la calidad de vida </a:t>
            </a:r>
            <a:b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las personas con parálisis cerebral y </a:t>
            </a:r>
            <a:b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otras discapacidades y la de sus familias a través </a:t>
            </a:r>
            <a:b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un Modelo de Atención Integral que proporcione servicios de rehabilitación, educación y capacitación para el trabajo, contribuyendo así a lograr una integración familiar y social en la que puedan disfrutar plenamente de sus derechos”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4643600" y="1318650"/>
            <a:ext cx="377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</a:t>
            </a:r>
            <a:r>
              <a:rPr lang="es"/>
              <a:t>isión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Algunas cosas que realizan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Educación especializada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Rehabilitación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Capacitación para el trabajo y apoyo para su inclusión social</a:t>
            </a:r>
            <a:endParaRPr/>
          </a:p>
        </p:txBody>
      </p:sp>
      <p:sp>
        <p:nvSpPr>
          <p:cNvPr id="116" name="Google Shape;116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 del proyecto: 13° torneo de golf apac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000" y="2078863"/>
            <a:ext cx="562927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 actual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Mala administración para pagos y registros en el torneo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No existe una forma en específico para registrarse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Inconsistencias en la información que es recolectada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No hay un lugar céntrico para los datos de los participantes</a:t>
            </a:r>
            <a:endParaRPr/>
          </a:p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Nuestra propuesta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2884350" y="1276125"/>
            <a:ext cx="33753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sistema deberá que almacenar y gestionar la información de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registro de un torneo de golf</a:t>
            </a:r>
            <a:r>
              <a:rPr b="0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aphicFrame>
        <p:nvGraphicFramePr>
          <p:cNvPr id="144" name="Google Shape;144;p21"/>
          <p:cNvGraphicFramePr/>
          <p:nvPr/>
        </p:nvGraphicFramePr>
        <p:xfrm>
          <a:off x="6635688" y="127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{F726FFDB-466A-4246-9A5D-E7C182C17D63}</a:tableStyleId>
              </a:tblPr>
              <a:tblGrid>
                <a:gridCol w="1780500"/>
              </a:tblGrid>
              <a:tr h="354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Torneos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54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Lista de torneo activos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4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Lugar del torneo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4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Fecha del torneo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7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Fecha límite de pago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4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Diferentes categorías del torneo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4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Costo por categoría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4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Fecha límite de promociones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7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Límite de participantes del torneo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5" name="Google Shape;145;p21"/>
          <p:cNvGraphicFramePr/>
          <p:nvPr/>
        </p:nvGraphicFramePr>
        <p:xfrm>
          <a:off x="3681738" y="311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{F726FFDB-466A-4246-9A5D-E7C182C17D63}</a:tableStyleId>
              </a:tblPr>
              <a:tblGrid>
                <a:gridCol w="1780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Administradores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Usuario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Contraseña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Nombre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Correo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6" name="Google Shape;146;p21"/>
          <p:cNvGraphicFramePr/>
          <p:nvPr/>
        </p:nvGraphicFramePr>
        <p:xfrm>
          <a:off x="727800" y="127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{F726FFDB-466A-4246-9A5D-E7C182C17D63}</a:tableStyleId>
              </a:tblPr>
              <a:tblGrid>
                <a:gridCol w="17805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Participantes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23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Usuario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3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Contraseña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3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Nombre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3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Género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3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Teléfono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3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Correo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3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Domicilio y código postal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3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Club de golf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3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Categoría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3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Handicap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7" name="Google Shape;147;p21"/>
          <p:cNvSpPr txBox="1"/>
          <p:nvPr/>
        </p:nvSpPr>
        <p:spPr>
          <a:xfrm>
            <a:off x="829175" y="375725"/>
            <a:ext cx="73383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Requisitos de información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