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1BC5-4BF7-4E3D-BF60-0947E8766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Método de Newton - Raphson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54BA19-0B2F-4C77-874B-C5B64F4D6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57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9E46B-D5CE-4CCE-B3ED-0E0CBE22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72732"/>
            <a:ext cx="8946541" cy="5475667"/>
          </a:xfrm>
        </p:spPr>
        <p:txBody>
          <a:bodyPr>
            <a:normAutofit/>
          </a:bodyPr>
          <a:lstStyle/>
          <a:p>
            <a:r>
              <a:rPr lang="es-MX" sz="2800" dirty="0"/>
              <a:t>El método de Newton-Raphson es un método abierto no está garantizada su convergencia global. </a:t>
            </a:r>
          </a:p>
          <a:p>
            <a:r>
              <a:rPr lang="es-MX" sz="2800" dirty="0"/>
              <a:t>La única manera de alcanzar la convergencia es seleccionar un valor inicial lo suficientemente cercano a la raíz buscada. </a:t>
            </a:r>
          </a:p>
          <a:p>
            <a:r>
              <a:rPr lang="es-MX" sz="2800" dirty="0"/>
              <a:t>La relativa cercanía del punto inicial a la raíz depende de la naturaleza de la propia función, si ésta presenta múltiples puntos de inflexión o pendientes grandes en el entorno de la raíz, entonces las probabilidades de que el algoritmo diverja aumentan</a:t>
            </a:r>
          </a:p>
        </p:txBody>
      </p:sp>
    </p:spTree>
    <p:extLst>
      <p:ext uri="{BB962C8B-B14F-4D97-AF65-F5344CB8AC3E}">
        <p14:creationId xmlns:p14="http://schemas.microsoft.com/office/powerpoint/2010/main" val="156777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E9BB7-E093-4474-95CE-33C167D4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01522"/>
            <a:ext cx="8946541" cy="5346878"/>
          </a:xfrm>
        </p:spPr>
        <p:txBody>
          <a:bodyPr/>
          <a:lstStyle/>
          <a:p>
            <a:r>
              <a:rPr lang="es-MX" sz="2800" dirty="0"/>
              <a:t>El método linealiza la función por la recta tangente en ese valor supuesto. </a:t>
            </a:r>
          </a:p>
          <a:p>
            <a:r>
              <a:rPr lang="es-MX" sz="2800" dirty="0"/>
              <a:t>La abscisa en el origen de dicha recta será, según el método, una mejor aproximación de la raíz que el valor anterior. </a:t>
            </a:r>
          </a:p>
          <a:p>
            <a:r>
              <a:rPr lang="es-MX" sz="2800" dirty="0"/>
              <a:t>Se realizarán sucesivas iteraciones hasta que el método haya convergido lo suficiente.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896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64BAE-1245-4949-B968-B3359468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Pseudocodigo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D12C494-9073-4823-92FE-0C4EC8DFB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52282"/>
                <a:ext cx="8946541" cy="48961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MX" dirty="0"/>
                  <a:t>Para hallar una solución aproximada de f(x) = 0, dada una aproximación inicial p0. </a:t>
                </a:r>
              </a:p>
              <a:p>
                <a:r>
                  <a:rPr lang="es-MX" dirty="0"/>
                  <a:t>Entrada: aproximación inicial p0 ; tolerancia TOL; cantidad máxima de iteraciones N; </a:t>
                </a:r>
              </a:p>
              <a:p>
                <a:r>
                  <a:rPr lang="es-MX" dirty="0"/>
                  <a:t>Salida: solución aproximada p </a:t>
                </a:r>
                <a:r>
                  <a:rPr lang="es-MX" dirty="0" err="1"/>
                  <a:t>ó</a:t>
                </a:r>
                <a:r>
                  <a:rPr lang="es-MX" dirty="0"/>
                  <a:t> mensaje de fracaso. </a:t>
                </a:r>
              </a:p>
              <a:p>
                <a:r>
                  <a:rPr lang="es-MX" dirty="0"/>
                  <a:t>Paso 1: Tomar i = 1; </a:t>
                </a:r>
              </a:p>
              <a:p>
                <a:r>
                  <a:rPr lang="es-MX" dirty="0"/>
                  <a:t>Paso 2: Mientras que i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MX" dirty="0"/>
                  <a:t> N seguir pasos 3-6; </a:t>
                </a:r>
              </a:p>
              <a:p>
                <a:pPr lvl="1"/>
                <a:r>
                  <a:rPr lang="es-MX" dirty="0"/>
                  <a:t>Paso 3: Tomar 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d>
                              <m:d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s-MX" dirty="0"/>
                  <a:t> % Calculamos p . </a:t>
                </a:r>
              </a:p>
              <a:p>
                <a:pPr lvl="1"/>
                <a:r>
                  <a:rPr lang="es-MX" dirty="0"/>
                  <a:t>Paso 4: Si │p – p0│ &lt; TOL entonces Salida(p);</a:t>
                </a:r>
              </a:p>
              <a:p>
                <a:pPr lvl="1"/>
                <a:r>
                  <a:rPr lang="es-MX" dirty="0"/>
                  <a:t>Paso 5: Tomar i = i+1 </a:t>
                </a:r>
              </a:p>
              <a:p>
                <a:pPr lvl="1"/>
                <a:r>
                  <a:rPr lang="es-MX" dirty="0"/>
                  <a:t>Paso 6: Tomar p0 = p % redefinir p0 . </a:t>
                </a:r>
              </a:p>
              <a:p>
                <a:r>
                  <a:rPr lang="es-MX" dirty="0"/>
                  <a:t>Paso 7: SALIDA(‘El método fracasó después de N iteraciones’); PARAR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D12C494-9073-4823-92FE-0C4EC8DFB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52282"/>
                <a:ext cx="8946541" cy="4896117"/>
              </a:xfrm>
              <a:blipFill>
                <a:blip r:embed="rId2"/>
                <a:stretch>
                  <a:fillRect l="-341" t="-1370" r="-341" b="-14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55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220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Gothic</vt:lpstr>
      <vt:lpstr>Wingdings 3</vt:lpstr>
      <vt:lpstr>Ion</vt:lpstr>
      <vt:lpstr>Método de Newton - Raphson </vt:lpstr>
      <vt:lpstr>Presentación de PowerPoint</vt:lpstr>
      <vt:lpstr>Presentación de PowerPoint</vt:lpstr>
      <vt:lpstr>Pseudocodigo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Bisección</dc:title>
  <dc:creator>Adrian Sosa</dc:creator>
  <cp:lastModifiedBy>Adrian Sosa</cp:lastModifiedBy>
  <cp:revision>7</cp:revision>
  <dcterms:created xsi:type="dcterms:W3CDTF">2019-09-02T21:38:40Z</dcterms:created>
  <dcterms:modified xsi:type="dcterms:W3CDTF">2019-09-04T18:06:58Z</dcterms:modified>
</cp:coreProperties>
</file>