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C6612-27AD-D2C3-7B4F-3AAC30C58717}" v="73" dt="2020-02-03T14:30:44.563"/>
    <p1510:client id="{865C218E-247F-AB9A-6F86-57028A0339E6}" v="11" dt="2020-02-03T18:48:05.908"/>
    <p1510:client id="{A85B09EF-CB9F-0895-9275-EC5399FA1264}" v="83" dt="2020-02-03T20:27:59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04" y="-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Łuksza  Andrzej" userId="S::a.luksza@we.umg.edu.pl::70282e7a-e77b-446a-8c9b-2f0ff235ca3a" providerId="AD" clId="Web-{865C218E-247F-AB9A-6F86-57028A0339E6}"/>
    <pc:docChg chg="modSld">
      <pc:chgData name="Łuksza  Andrzej" userId="S::a.luksza@we.umg.edu.pl::70282e7a-e77b-446a-8c9b-2f0ff235ca3a" providerId="AD" clId="Web-{865C218E-247F-AB9A-6F86-57028A0339E6}" dt="2020-02-03T18:48:05.908" v="10" actId="1076"/>
      <pc:docMkLst>
        <pc:docMk/>
      </pc:docMkLst>
      <pc:sldChg chg="modSp">
        <pc:chgData name="Łuksza  Andrzej" userId="S::a.luksza@we.umg.edu.pl::70282e7a-e77b-446a-8c9b-2f0ff235ca3a" providerId="AD" clId="Web-{865C218E-247F-AB9A-6F86-57028A0339E6}" dt="2020-02-03T18:46:30.002" v="1" actId="1076"/>
        <pc:sldMkLst>
          <pc:docMk/>
          <pc:sldMk cId="0" sldId="257"/>
        </pc:sldMkLst>
        <pc:spChg chg="mod">
          <ac:chgData name="Łuksza  Andrzej" userId="S::a.luksza@we.umg.edu.pl::70282e7a-e77b-446a-8c9b-2f0ff235ca3a" providerId="AD" clId="Web-{865C218E-247F-AB9A-6F86-57028A0339E6}" dt="2020-02-03T18:46:29.971" v="0" actId="1076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Łuksza  Andrzej" userId="S::a.luksza@we.umg.edu.pl::70282e7a-e77b-446a-8c9b-2f0ff235ca3a" providerId="AD" clId="Web-{865C218E-247F-AB9A-6F86-57028A0339E6}" dt="2020-02-03T18:46:30.002" v="1" actId="1076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865C218E-247F-AB9A-6F86-57028A0339E6}" dt="2020-02-03T18:47:05.627" v="7" actId="14100"/>
        <pc:sldMkLst>
          <pc:docMk/>
          <pc:sldMk cId="0" sldId="261"/>
        </pc:sldMkLst>
        <pc:spChg chg="mod">
          <ac:chgData name="Łuksza  Andrzej" userId="S::a.luksza@we.umg.edu.pl::70282e7a-e77b-446a-8c9b-2f0ff235ca3a" providerId="AD" clId="Web-{865C218E-247F-AB9A-6F86-57028A0339E6}" dt="2020-02-03T18:47:05.627" v="7" actId="14100"/>
          <ac:spMkLst>
            <pc:docMk/>
            <pc:sldMk cId="0" sldId="261"/>
            <ac:spMk id="8194" creationId="{00000000-0000-0000-0000-000000000000}"/>
          </ac:spMkLst>
        </pc:spChg>
        <pc:spChg chg="mod">
          <ac:chgData name="Łuksza  Andrzej" userId="S::a.luksza@we.umg.edu.pl::70282e7a-e77b-446a-8c9b-2f0ff235ca3a" providerId="AD" clId="Web-{865C218E-247F-AB9A-6F86-57028A0339E6}" dt="2020-02-03T18:46:47.283" v="5" actId="1076"/>
          <ac:spMkLst>
            <pc:docMk/>
            <pc:sldMk cId="0" sldId="261"/>
            <ac:spMk id="8195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865C218E-247F-AB9A-6F86-57028A0339E6}" dt="2020-02-03T18:48:05.908" v="10" actId="1076"/>
        <pc:sldMkLst>
          <pc:docMk/>
          <pc:sldMk cId="0" sldId="265"/>
        </pc:sldMkLst>
        <pc:spChg chg="mod">
          <ac:chgData name="Łuksza  Andrzej" userId="S::a.luksza@we.umg.edu.pl::70282e7a-e77b-446a-8c9b-2f0ff235ca3a" providerId="AD" clId="Web-{865C218E-247F-AB9A-6F86-57028A0339E6}" dt="2020-02-03T18:48:05.908" v="10" actId="1076"/>
          <ac:spMkLst>
            <pc:docMk/>
            <pc:sldMk cId="0" sldId="265"/>
            <ac:spMk id="5" creationId="{00000000-0000-0000-0000-000000000000}"/>
          </ac:spMkLst>
        </pc:spChg>
        <pc:picChg chg="mod">
          <ac:chgData name="Łuksza  Andrzej" userId="S::a.luksza@we.umg.edu.pl::70282e7a-e77b-446a-8c9b-2f0ff235ca3a" providerId="AD" clId="Web-{865C218E-247F-AB9A-6F86-57028A0339E6}" dt="2020-02-03T18:47:50.517" v="8" actId="1076"/>
          <ac:picMkLst>
            <pc:docMk/>
            <pc:sldMk cId="0" sldId="265"/>
            <ac:picMk id="3074" creationId="{00000000-0000-0000-0000-000000000000}"/>
          </ac:picMkLst>
        </pc:picChg>
      </pc:sldChg>
    </pc:docChg>
  </pc:docChgLst>
  <pc:docChgLst>
    <pc:chgData name="Łuksza  Andrzej" userId="S::a.luksza@we.umg.edu.pl::70282e7a-e77b-446a-8c9b-2f0ff235ca3a" providerId="AD" clId="Web-{A85B09EF-CB9F-0895-9275-EC5399FA1264}"/>
    <pc:docChg chg="modSld">
      <pc:chgData name="Łuksza  Andrzej" userId="S::a.luksza@we.umg.edu.pl::70282e7a-e77b-446a-8c9b-2f0ff235ca3a" providerId="AD" clId="Web-{A85B09EF-CB9F-0895-9275-EC5399FA1264}" dt="2020-02-03T20:27:59.036" v="79" actId="20577"/>
      <pc:docMkLst>
        <pc:docMk/>
      </pc:docMkLst>
      <pc:sldChg chg="modSp">
        <pc:chgData name="Łuksza  Andrzej" userId="S::a.luksza@we.umg.edu.pl::70282e7a-e77b-446a-8c9b-2f0ff235ca3a" providerId="AD" clId="Web-{A85B09EF-CB9F-0895-9275-EC5399FA1264}" dt="2020-02-03T20:24:14.664" v="6" actId="20577"/>
        <pc:sldMkLst>
          <pc:docMk/>
          <pc:sldMk cId="0" sldId="257"/>
        </pc:sldMkLst>
        <pc:spChg chg="mod">
          <ac:chgData name="Łuksza  Andrzej" userId="S::a.luksza@we.umg.edu.pl::70282e7a-e77b-446a-8c9b-2f0ff235ca3a" providerId="AD" clId="Web-{A85B09EF-CB9F-0895-9275-EC5399FA1264}" dt="2020-02-03T20:24:14.664" v="6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A85B09EF-CB9F-0895-9275-EC5399FA1264}" dt="2020-02-03T20:25:31.194" v="42" actId="20577"/>
        <pc:sldMkLst>
          <pc:docMk/>
          <pc:sldMk cId="0" sldId="258"/>
        </pc:sldMkLst>
        <pc:spChg chg="mod">
          <ac:chgData name="Łuksza  Andrzej" userId="S::a.luksza@we.umg.edu.pl::70282e7a-e77b-446a-8c9b-2f0ff235ca3a" providerId="AD" clId="Web-{A85B09EF-CB9F-0895-9275-EC5399FA1264}" dt="2020-02-03T20:25:31.194" v="42" actId="20577"/>
          <ac:spMkLst>
            <pc:docMk/>
            <pc:sldMk cId="0" sldId="258"/>
            <ac:spMk id="5123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A85B09EF-CB9F-0895-9275-EC5399FA1264}" dt="2020-02-03T20:27:59.036" v="78" actId="20577"/>
        <pc:sldMkLst>
          <pc:docMk/>
          <pc:sldMk cId="0" sldId="262"/>
        </pc:sldMkLst>
        <pc:spChg chg="mod">
          <ac:chgData name="Łuksza  Andrzej" userId="S::a.luksza@we.umg.edu.pl::70282e7a-e77b-446a-8c9b-2f0ff235ca3a" providerId="AD" clId="Web-{A85B09EF-CB9F-0895-9275-EC5399FA1264}" dt="2020-02-03T20:27:59.036" v="78" actId="20577"/>
          <ac:spMkLst>
            <pc:docMk/>
            <pc:sldMk cId="0" sldId="262"/>
            <ac:spMk id="9219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A85B09EF-CB9F-0895-9275-EC5399FA1264}" dt="2020-02-03T20:27:04.115" v="64" actId="20577"/>
        <pc:sldMkLst>
          <pc:docMk/>
          <pc:sldMk cId="0" sldId="263"/>
        </pc:sldMkLst>
        <pc:spChg chg="mod">
          <ac:chgData name="Łuksza  Andrzej" userId="S::a.luksza@we.umg.edu.pl::70282e7a-e77b-446a-8c9b-2f0ff235ca3a" providerId="AD" clId="Web-{A85B09EF-CB9F-0895-9275-EC5399FA1264}" dt="2020-02-03T20:27:04.115" v="64" actId="20577"/>
          <ac:spMkLst>
            <pc:docMk/>
            <pc:sldMk cId="0" sldId="263"/>
            <ac:spMk id="10243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2E3C6612-27AD-D2C3-7B4F-3AAC30C58717}"/>
    <pc:docChg chg="modSld modMainMaster">
      <pc:chgData name="Łuksza  Andrzej" userId="S::a.luksza@we.umg.edu.pl::70282e7a-e77b-446a-8c9b-2f0ff235ca3a" providerId="AD" clId="Web-{2E3C6612-27AD-D2C3-7B4F-3AAC30C58717}" dt="2020-02-03T14:30:44.563" v="72" actId="1076"/>
      <pc:docMkLst>
        <pc:docMk/>
      </pc:docMkLst>
      <pc:sldChg chg="delSp mod setBg">
        <pc:chgData name="Łuksza  Andrzej" userId="S::a.luksza@we.umg.edu.pl::70282e7a-e77b-446a-8c9b-2f0ff235ca3a" providerId="AD" clId="Web-{2E3C6612-27AD-D2C3-7B4F-3AAC30C58717}" dt="2020-02-03T14:26:11.909" v="3"/>
        <pc:sldMkLst>
          <pc:docMk/>
          <pc:sldMk cId="0" sldId="256"/>
        </pc:sldMkLst>
        <pc:spChg chg="del">
          <ac:chgData name="Łuksza  Andrzej" userId="S::a.luksza@we.umg.edu.pl::70282e7a-e77b-446a-8c9b-2f0ff235ca3a" providerId="AD" clId="Web-{2E3C6612-27AD-D2C3-7B4F-3AAC30C58717}" dt="2020-02-03T14:25:52.909" v="1"/>
          <ac:spMkLst>
            <pc:docMk/>
            <pc:sldMk cId="0" sldId="256"/>
            <ac:spMk id="5" creationId="{00000000-0000-0000-0000-000000000000}"/>
          </ac:spMkLst>
        </pc:spChg>
        <pc:picChg chg="del">
          <ac:chgData name="Łuksza  Andrzej" userId="S::a.luksza@we.umg.edu.pl::70282e7a-e77b-446a-8c9b-2f0ff235ca3a" providerId="AD" clId="Web-{2E3C6612-27AD-D2C3-7B4F-3AAC30C58717}" dt="2020-02-03T14:25:50.597" v="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2E3C6612-27AD-D2C3-7B4F-3AAC30C58717}" dt="2020-02-03T14:26:24.393" v="6" actId="14100"/>
        <pc:sldMkLst>
          <pc:docMk/>
          <pc:sldMk cId="0" sldId="257"/>
        </pc:sldMkLst>
        <pc:spChg chg="mod">
          <ac:chgData name="Łuksza  Andrzej" userId="S::a.luksza@we.umg.edu.pl::70282e7a-e77b-446a-8c9b-2f0ff235ca3a" providerId="AD" clId="Web-{2E3C6612-27AD-D2C3-7B4F-3AAC30C58717}" dt="2020-02-03T14:26:20.956" v="4" actId="1076"/>
          <ac:spMkLst>
            <pc:docMk/>
            <pc:sldMk cId="0" sldId="257"/>
            <ac:spMk id="4098" creationId="{00000000-0000-0000-0000-000000000000}"/>
          </ac:spMkLst>
        </pc:spChg>
        <pc:spChg chg="mod">
          <ac:chgData name="Łuksza  Andrzej" userId="S::a.luksza@we.umg.edu.pl::70282e7a-e77b-446a-8c9b-2f0ff235ca3a" providerId="AD" clId="Web-{2E3C6612-27AD-D2C3-7B4F-3AAC30C58717}" dt="2020-02-03T14:26:24.393" v="6" actId="14100"/>
          <ac:spMkLst>
            <pc:docMk/>
            <pc:sldMk cId="0" sldId="257"/>
            <ac:spMk id="409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E3C6612-27AD-D2C3-7B4F-3AAC30C58717}" dt="2020-02-03T14:27:08.815" v="17" actId="1076"/>
        <pc:sldMkLst>
          <pc:docMk/>
          <pc:sldMk cId="0" sldId="258"/>
        </pc:sldMkLst>
        <pc:spChg chg="mod">
          <ac:chgData name="Łuksza  Andrzej" userId="S::a.luksza@we.umg.edu.pl::70282e7a-e77b-446a-8c9b-2f0ff235ca3a" providerId="AD" clId="Web-{2E3C6612-27AD-D2C3-7B4F-3AAC30C58717}" dt="2020-02-03T14:27:08.768" v="15" actId="1076"/>
          <ac:spMkLst>
            <pc:docMk/>
            <pc:sldMk cId="0" sldId="258"/>
            <ac:spMk id="5122" creationId="{00000000-0000-0000-0000-000000000000}"/>
          </ac:spMkLst>
        </pc:spChg>
        <pc:spChg chg="mod">
          <ac:chgData name="Łuksza  Andrzej" userId="S::a.luksza@we.umg.edu.pl::70282e7a-e77b-446a-8c9b-2f0ff235ca3a" providerId="AD" clId="Web-{2E3C6612-27AD-D2C3-7B4F-3AAC30C58717}" dt="2020-02-03T14:27:08.784" v="16" actId="1076"/>
          <ac:spMkLst>
            <pc:docMk/>
            <pc:sldMk cId="0" sldId="258"/>
            <ac:spMk id="5123" creationId="{00000000-0000-0000-0000-000000000000}"/>
          </ac:spMkLst>
        </pc:spChg>
        <pc:picChg chg="mod">
          <ac:chgData name="Łuksza  Andrzej" userId="S::a.luksza@we.umg.edu.pl::70282e7a-e77b-446a-8c9b-2f0ff235ca3a" providerId="AD" clId="Web-{2E3C6612-27AD-D2C3-7B4F-3AAC30C58717}" dt="2020-02-03T14:27:08.815" v="17" actId="1076"/>
          <ac:picMkLst>
            <pc:docMk/>
            <pc:sldMk cId="0" sldId="258"/>
            <ac:picMk id="1027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2E3C6612-27AD-D2C3-7B4F-3AAC30C58717}" dt="2020-02-03T14:27:58.033" v="31" actId="1076"/>
        <pc:sldMkLst>
          <pc:docMk/>
          <pc:sldMk cId="0" sldId="259"/>
        </pc:sldMkLst>
        <pc:spChg chg="mod">
          <ac:chgData name="Łuksza  Andrzej" userId="S::a.luksza@we.umg.edu.pl::70282e7a-e77b-446a-8c9b-2f0ff235ca3a" providerId="AD" clId="Web-{2E3C6612-27AD-D2C3-7B4F-3AAC30C58717}" dt="2020-02-03T14:27:58.018" v="30" actId="1076"/>
          <ac:spMkLst>
            <pc:docMk/>
            <pc:sldMk cId="0" sldId="259"/>
            <ac:spMk id="6146" creationId="{00000000-0000-0000-0000-000000000000}"/>
          </ac:spMkLst>
        </pc:spChg>
        <pc:spChg chg="mod">
          <ac:chgData name="Łuksza  Andrzej" userId="S::a.luksza@we.umg.edu.pl::70282e7a-e77b-446a-8c9b-2f0ff235ca3a" providerId="AD" clId="Web-{2E3C6612-27AD-D2C3-7B4F-3AAC30C58717}" dt="2020-02-03T14:27:58.033" v="31" actId="1076"/>
          <ac:spMkLst>
            <pc:docMk/>
            <pc:sldMk cId="0" sldId="259"/>
            <ac:spMk id="614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E3C6612-27AD-D2C3-7B4F-3AAC30C58717}" dt="2020-02-03T14:28:10.064" v="33" actId="1076"/>
        <pc:sldMkLst>
          <pc:docMk/>
          <pc:sldMk cId="0" sldId="260"/>
        </pc:sldMkLst>
        <pc:spChg chg="mod">
          <ac:chgData name="Łuksza  Andrzej" userId="S::a.luksza@we.umg.edu.pl::70282e7a-e77b-446a-8c9b-2f0ff235ca3a" providerId="AD" clId="Web-{2E3C6612-27AD-D2C3-7B4F-3AAC30C58717}" dt="2020-02-03T14:28:10.064" v="33" actId="1076"/>
          <ac:spMkLst>
            <pc:docMk/>
            <pc:sldMk cId="0" sldId="260"/>
            <ac:spMk id="7170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E3C6612-27AD-D2C3-7B4F-3AAC30C58717}" dt="2020-02-03T14:28:32.080" v="36" actId="14100"/>
        <pc:sldMkLst>
          <pc:docMk/>
          <pc:sldMk cId="0" sldId="261"/>
        </pc:sldMkLst>
        <pc:spChg chg="mod">
          <ac:chgData name="Łuksza  Andrzej" userId="S::a.luksza@we.umg.edu.pl::70282e7a-e77b-446a-8c9b-2f0ff235ca3a" providerId="AD" clId="Web-{2E3C6612-27AD-D2C3-7B4F-3AAC30C58717}" dt="2020-02-03T14:28:20.689" v="34" actId="1076"/>
          <ac:spMkLst>
            <pc:docMk/>
            <pc:sldMk cId="0" sldId="261"/>
            <ac:spMk id="8194" creationId="{00000000-0000-0000-0000-000000000000}"/>
          </ac:spMkLst>
        </pc:spChg>
        <pc:spChg chg="mod">
          <ac:chgData name="Łuksza  Andrzej" userId="S::a.luksza@we.umg.edu.pl::70282e7a-e77b-446a-8c9b-2f0ff235ca3a" providerId="AD" clId="Web-{2E3C6612-27AD-D2C3-7B4F-3AAC30C58717}" dt="2020-02-03T14:28:32.080" v="36" actId="14100"/>
          <ac:spMkLst>
            <pc:docMk/>
            <pc:sldMk cId="0" sldId="261"/>
            <ac:spMk id="819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E3C6612-27AD-D2C3-7B4F-3AAC30C58717}" dt="2020-02-03T14:28:53.064" v="39" actId="1076"/>
        <pc:sldMkLst>
          <pc:docMk/>
          <pc:sldMk cId="0" sldId="262"/>
        </pc:sldMkLst>
        <pc:spChg chg="mod">
          <ac:chgData name="Łuksza  Andrzej" userId="S::a.luksza@we.umg.edu.pl::70282e7a-e77b-446a-8c9b-2f0ff235ca3a" providerId="AD" clId="Web-{2E3C6612-27AD-D2C3-7B4F-3AAC30C58717}" dt="2020-02-03T14:28:43.486" v="37" actId="1076"/>
          <ac:spMkLst>
            <pc:docMk/>
            <pc:sldMk cId="0" sldId="262"/>
            <ac:spMk id="9218" creationId="{00000000-0000-0000-0000-000000000000}"/>
          </ac:spMkLst>
        </pc:spChg>
        <pc:spChg chg="mod">
          <ac:chgData name="Łuksza  Andrzej" userId="S::a.luksza@we.umg.edu.pl::70282e7a-e77b-446a-8c9b-2f0ff235ca3a" providerId="AD" clId="Web-{2E3C6612-27AD-D2C3-7B4F-3AAC30C58717}" dt="2020-02-03T14:28:53.064" v="39" actId="1076"/>
          <ac:spMkLst>
            <pc:docMk/>
            <pc:sldMk cId="0" sldId="262"/>
            <ac:spMk id="921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E3C6612-27AD-D2C3-7B4F-3AAC30C58717}" dt="2020-02-03T14:29:21.017" v="47" actId="14100"/>
        <pc:sldMkLst>
          <pc:docMk/>
          <pc:sldMk cId="0" sldId="263"/>
        </pc:sldMkLst>
        <pc:spChg chg="mod">
          <ac:chgData name="Łuksza  Andrzej" userId="S::a.luksza@we.umg.edu.pl::70282e7a-e77b-446a-8c9b-2f0ff235ca3a" providerId="AD" clId="Web-{2E3C6612-27AD-D2C3-7B4F-3AAC30C58717}" dt="2020-02-03T14:29:02.126" v="42" actId="1076"/>
          <ac:spMkLst>
            <pc:docMk/>
            <pc:sldMk cId="0" sldId="263"/>
            <ac:spMk id="10242" creationId="{00000000-0000-0000-0000-000000000000}"/>
          </ac:spMkLst>
        </pc:spChg>
        <pc:spChg chg="mod">
          <ac:chgData name="Łuksza  Andrzej" userId="S::a.luksza@we.umg.edu.pl::70282e7a-e77b-446a-8c9b-2f0ff235ca3a" providerId="AD" clId="Web-{2E3C6612-27AD-D2C3-7B4F-3AAC30C58717}" dt="2020-02-03T14:29:21.017" v="47" actId="14100"/>
          <ac:spMkLst>
            <pc:docMk/>
            <pc:sldMk cId="0" sldId="263"/>
            <ac:spMk id="1024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E3C6612-27AD-D2C3-7B4F-3AAC30C58717}" dt="2020-02-03T14:29:32.204" v="50" actId="14100"/>
        <pc:sldMkLst>
          <pc:docMk/>
          <pc:sldMk cId="0" sldId="264"/>
        </pc:sldMkLst>
        <pc:spChg chg="mod">
          <ac:chgData name="Łuksza  Andrzej" userId="S::a.luksza@we.umg.edu.pl::70282e7a-e77b-446a-8c9b-2f0ff235ca3a" providerId="AD" clId="Web-{2E3C6612-27AD-D2C3-7B4F-3AAC30C58717}" dt="2020-02-03T14:29:27.517" v="48" actId="1076"/>
          <ac:spMkLst>
            <pc:docMk/>
            <pc:sldMk cId="0" sldId="264"/>
            <ac:spMk id="11266" creationId="{00000000-0000-0000-0000-000000000000}"/>
          </ac:spMkLst>
        </pc:spChg>
        <pc:spChg chg="mod">
          <ac:chgData name="Łuksza  Andrzej" userId="S::a.luksza@we.umg.edu.pl::70282e7a-e77b-446a-8c9b-2f0ff235ca3a" providerId="AD" clId="Web-{2E3C6612-27AD-D2C3-7B4F-3AAC30C58717}" dt="2020-02-03T14:29:32.204" v="50" actId="14100"/>
          <ac:spMkLst>
            <pc:docMk/>
            <pc:sldMk cId="0" sldId="264"/>
            <ac:spMk id="1126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E3C6612-27AD-D2C3-7B4F-3AAC30C58717}" dt="2020-02-03T14:29:54.204" v="59" actId="14100"/>
        <pc:sldMkLst>
          <pc:docMk/>
          <pc:sldMk cId="0" sldId="265"/>
        </pc:sldMkLst>
        <pc:spChg chg="mod">
          <ac:chgData name="Łuksza  Andrzej" userId="S::a.luksza@we.umg.edu.pl::70282e7a-e77b-446a-8c9b-2f0ff235ca3a" providerId="AD" clId="Web-{2E3C6612-27AD-D2C3-7B4F-3AAC30C58717}" dt="2020-02-03T14:29:43.532" v="58" actId="1076"/>
          <ac:spMkLst>
            <pc:docMk/>
            <pc:sldMk cId="0" sldId="265"/>
            <ac:spMk id="5" creationId="{00000000-0000-0000-0000-000000000000}"/>
          </ac:spMkLst>
        </pc:spChg>
        <pc:spChg chg="mod">
          <ac:chgData name="Łuksza  Andrzej" userId="S::a.luksza@we.umg.edu.pl::70282e7a-e77b-446a-8c9b-2f0ff235ca3a" providerId="AD" clId="Web-{2E3C6612-27AD-D2C3-7B4F-3AAC30C58717}" dt="2020-02-03T14:29:43.485" v="55" actId="1076"/>
          <ac:spMkLst>
            <pc:docMk/>
            <pc:sldMk cId="0" sldId="265"/>
            <ac:spMk id="12290" creationId="{00000000-0000-0000-0000-000000000000}"/>
          </ac:spMkLst>
        </pc:spChg>
        <pc:spChg chg="mod">
          <ac:chgData name="Łuksza  Andrzej" userId="S::a.luksza@we.umg.edu.pl::70282e7a-e77b-446a-8c9b-2f0ff235ca3a" providerId="AD" clId="Web-{2E3C6612-27AD-D2C3-7B4F-3AAC30C58717}" dt="2020-02-03T14:29:54.204" v="59" actId="14100"/>
          <ac:spMkLst>
            <pc:docMk/>
            <pc:sldMk cId="0" sldId="265"/>
            <ac:spMk id="12291" creationId="{00000000-0000-0000-0000-000000000000}"/>
          </ac:spMkLst>
        </pc:spChg>
        <pc:picChg chg="mod">
          <ac:chgData name="Łuksza  Andrzej" userId="S::a.luksza@we.umg.edu.pl::70282e7a-e77b-446a-8c9b-2f0ff235ca3a" providerId="AD" clId="Web-{2E3C6612-27AD-D2C3-7B4F-3AAC30C58717}" dt="2020-02-03T14:29:43.532" v="57" actId="1076"/>
          <ac:picMkLst>
            <pc:docMk/>
            <pc:sldMk cId="0" sldId="265"/>
            <ac:picMk id="3074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2E3C6612-27AD-D2C3-7B4F-3AAC30C58717}" dt="2020-02-03T14:30:01.298" v="61" actId="1076"/>
        <pc:sldMkLst>
          <pc:docMk/>
          <pc:sldMk cId="0" sldId="266"/>
        </pc:sldMkLst>
        <pc:spChg chg="mod">
          <ac:chgData name="Łuksza  Andrzej" userId="S::a.luksza@we.umg.edu.pl::70282e7a-e77b-446a-8c9b-2f0ff235ca3a" providerId="AD" clId="Web-{2E3C6612-27AD-D2C3-7B4F-3AAC30C58717}" dt="2020-02-03T14:30:01.282" v="60" actId="1076"/>
          <ac:spMkLst>
            <pc:docMk/>
            <pc:sldMk cId="0" sldId="266"/>
            <ac:spMk id="13314" creationId="{00000000-0000-0000-0000-000000000000}"/>
          </ac:spMkLst>
        </pc:spChg>
        <pc:spChg chg="mod">
          <ac:chgData name="Łuksza  Andrzej" userId="S::a.luksza@we.umg.edu.pl::70282e7a-e77b-446a-8c9b-2f0ff235ca3a" providerId="AD" clId="Web-{2E3C6612-27AD-D2C3-7B4F-3AAC30C58717}" dt="2020-02-03T14:30:01.298" v="61" actId="1076"/>
          <ac:spMkLst>
            <pc:docMk/>
            <pc:sldMk cId="0" sldId="266"/>
            <ac:spMk id="1331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E3C6612-27AD-D2C3-7B4F-3AAC30C58717}" dt="2020-02-03T14:30:09.923" v="65" actId="1076"/>
        <pc:sldMkLst>
          <pc:docMk/>
          <pc:sldMk cId="0" sldId="267"/>
        </pc:sldMkLst>
        <pc:spChg chg="mod">
          <ac:chgData name="Łuksza  Andrzej" userId="S::a.luksza@we.umg.edu.pl::70282e7a-e77b-446a-8c9b-2f0ff235ca3a" providerId="AD" clId="Web-{2E3C6612-27AD-D2C3-7B4F-3AAC30C58717}" dt="2020-02-03T14:30:09.891" v="64" actId="1076"/>
          <ac:spMkLst>
            <pc:docMk/>
            <pc:sldMk cId="0" sldId="267"/>
            <ac:spMk id="14338" creationId="{00000000-0000-0000-0000-000000000000}"/>
          </ac:spMkLst>
        </pc:spChg>
        <pc:spChg chg="mod">
          <ac:chgData name="Łuksza  Andrzej" userId="S::a.luksza@we.umg.edu.pl::70282e7a-e77b-446a-8c9b-2f0ff235ca3a" providerId="AD" clId="Web-{2E3C6612-27AD-D2C3-7B4F-3AAC30C58717}" dt="2020-02-03T14:30:09.923" v="65" actId="1076"/>
          <ac:spMkLst>
            <pc:docMk/>
            <pc:sldMk cId="0" sldId="267"/>
            <ac:spMk id="1433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E3C6612-27AD-D2C3-7B4F-3AAC30C58717}" dt="2020-02-03T14:30:16.001" v="67" actId="1076"/>
        <pc:sldMkLst>
          <pc:docMk/>
          <pc:sldMk cId="0" sldId="268"/>
        </pc:sldMkLst>
        <pc:spChg chg="mod">
          <ac:chgData name="Łuksza  Andrzej" userId="S::a.luksza@we.umg.edu.pl::70282e7a-e77b-446a-8c9b-2f0ff235ca3a" providerId="AD" clId="Web-{2E3C6612-27AD-D2C3-7B4F-3AAC30C58717}" dt="2020-02-03T14:30:15.985" v="66" actId="1076"/>
          <ac:spMkLst>
            <pc:docMk/>
            <pc:sldMk cId="0" sldId="268"/>
            <ac:spMk id="15362" creationId="{00000000-0000-0000-0000-000000000000}"/>
          </ac:spMkLst>
        </pc:spChg>
        <pc:spChg chg="mod">
          <ac:chgData name="Łuksza  Andrzej" userId="S::a.luksza@we.umg.edu.pl::70282e7a-e77b-446a-8c9b-2f0ff235ca3a" providerId="AD" clId="Web-{2E3C6612-27AD-D2C3-7B4F-3AAC30C58717}" dt="2020-02-03T14:30:16.001" v="67" actId="1076"/>
          <ac:spMkLst>
            <pc:docMk/>
            <pc:sldMk cId="0" sldId="268"/>
            <ac:spMk id="1536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2E3C6612-27AD-D2C3-7B4F-3AAC30C58717}" dt="2020-02-03T14:30:44.563" v="72" actId="1076"/>
        <pc:sldMkLst>
          <pc:docMk/>
          <pc:sldMk cId="0" sldId="269"/>
        </pc:sldMkLst>
        <pc:spChg chg="mod">
          <ac:chgData name="Łuksza  Andrzej" userId="S::a.luksza@we.umg.edu.pl::70282e7a-e77b-446a-8c9b-2f0ff235ca3a" providerId="AD" clId="Web-{2E3C6612-27AD-D2C3-7B4F-3AAC30C58717}" dt="2020-02-03T14:30:31.050" v="70" actId="1076"/>
          <ac:spMkLst>
            <pc:docMk/>
            <pc:sldMk cId="0" sldId="269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2E3C6612-27AD-D2C3-7B4F-3AAC30C58717}" dt="2020-02-03T14:30:44.563" v="72" actId="1076"/>
          <ac:spMkLst>
            <pc:docMk/>
            <pc:sldMk cId="0" sldId="269"/>
            <ac:spMk id="3" creationId="{00000000-0000-0000-0000-000000000000}"/>
          </ac:spMkLst>
        </pc:spChg>
      </pc:sldChg>
      <pc:sldMasterChg chg="mod setBg modSldLayout">
        <pc:chgData name="Łuksza  Andrzej" userId="S::a.luksza@we.umg.edu.pl::70282e7a-e77b-446a-8c9b-2f0ff235ca3a" providerId="AD" clId="Web-{2E3C6612-27AD-D2C3-7B4F-3AAC30C58717}" dt="2020-02-03T14:26:11.909" v="3"/>
        <pc:sldMasterMkLst>
          <pc:docMk/>
          <pc:sldMasterMk cId="0" sldId="2147483660"/>
        </pc:sldMasterMkLst>
        <pc:sldLayoutChg chg="mod setBg">
          <pc:chgData name="Łuksza  Andrzej" userId="S::a.luksza@we.umg.edu.pl::70282e7a-e77b-446a-8c9b-2f0ff235ca3a" providerId="AD" clId="Web-{2E3C6612-27AD-D2C3-7B4F-3AAC30C58717}" dt="2020-02-03T14:26:11.909" v="3"/>
          <pc:sldLayoutMkLst>
            <pc:docMk/>
            <pc:sldMasterMk cId="0" sldId="2147483660"/>
            <pc:sldLayoutMk cId="0" sldId="2147483661"/>
          </pc:sldLayoutMkLst>
        </pc:sldLayoutChg>
        <pc:sldLayoutChg chg="mod setBg">
          <pc:chgData name="Łuksza  Andrzej" userId="S::a.luksza@we.umg.edu.pl::70282e7a-e77b-446a-8c9b-2f0ff235ca3a" providerId="AD" clId="Web-{2E3C6612-27AD-D2C3-7B4F-3AAC30C58717}" dt="2020-02-03T14:26:11.909" v="3"/>
          <pc:sldLayoutMkLst>
            <pc:docMk/>
            <pc:sldMasterMk cId="0" sldId="2147483660"/>
            <pc:sldLayoutMk cId="0" sldId="2147483662"/>
          </pc:sldLayoutMkLst>
        </pc:sldLayoutChg>
        <pc:sldLayoutChg chg="mod setBg">
          <pc:chgData name="Łuksza  Andrzej" userId="S::a.luksza@we.umg.edu.pl::70282e7a-e77b-446a-8c9b-2f0ff235ca3a" providerId="AD" clId="Web-{2E3C6612-27AD-D2C3-7B4F-3AAC30C58717}" dt="2020-02-03T14:26:11.909" v="3"/>
          <pc:sldLayoutMkLst>
            <pc:docMk/>
            <pc:sldMasterMk cId="0" sldId="2147483660"/>
            <pc:sldLayoutMk cId="0" sldId="2147483663"/>
          </pc:sldLayoutMkLst>
        </pc:sldLayoutChg>
        <pc:sldLayoutChg chg="mod setBg">
          <pc:chgData name="Łuksza  Andrzej" userId="S::a.luksza@we.umg.edu.pl::70282e7a-e77b-446a-8c9b-2f0ff235ca3a" providerId="AD" clId="Web-{2E3C6612-27AD-D2C3-7B4F-3AAC30C58717}" dt="2020-02-03T14:26:11.909" v="3"/>
          <pc:sldLayoutMkLst>
            <pc:docMk/>
            <pc:sldMasterMk cId="0" sldId="2147483660"/>
            <pc:sldLayoutMk cId="0" sldId="2147483664"/>
          </pc:sldLayoutMkLst>
        </pc:sldLayoutChg>
        <pc:sldLayoutChg chg="mod setBg">
          <pc:chgData name="Łuksza  Andrzej" userId="S::a.luksza@we.umg.edu.pl::70282e7a-e77b-446a-8c9b-2f0ff235ca3a" providerId="AD" clId="Web-{2E3C6612-27AD-D2C3-7B4F-3AAC30C58717}" dt="2020-02-03T14:26:11.909" v="3"/>
          <pc:sldLayoutMkLst>
            <pc:docMk/>
            <pc:sldMasterMk cId="0" sldId="2147483660"/>
            <pc:sldLayoutMk cId="0" sldId="2147483665"/>
          </pc:sldLayoutMkLst>
        </pc:sldLayoutChg>
        <pc:sldLayoutChg chg="mod setBg">
          <pc:chgData name="Łuksza  Andrzej" userId="S::a.luksza@we.umg.edu.pl::70282e7a-e77b-446a-8c9b-2f0ff235ca3a" providerId="AD" clId="Web-{2E3C6612-27AD-D2C3-7B4F-3AAC30C58717}" dt="2020-02-03T14:26:11.909" v="3"/>
          <pc:sldLayoutMkLst>
            <pc:docMk/>
            <pc:sldMasterMk cId="0" sldId="2147483660"/>
            <pc:sldLayoutMk cId="0" sldId="2147483666"/>
          </pc:sldLayoutMkLst>
        </pc:sldLayoutChg>
        <pc:sldLayoutChg chg="mod setBg">
          <pc:chgData name="Łuksza  Andrzej" userId="S::a.luksza@we.umg.edu.pl::70282e7a-e77b-446a-8c9b-2f0ff235ca3a" providerId="AD" clId="Web-{2E3C6612-27AD-D2C3-7B4F-3AAC30C58717}" dt="2020-02-03T14:26:11.909" v="3"/>
          <pc:sldLayoutMkLst>
            <pc:docMk/>
            <pc:sldMasterMk cId="0" sldId="2147483660"/>
            <pc:sldLayoutMk cId="0" sldId="2147483667"/>
          </pc:sldLayoutMkLst>
        </pc:sldLayoutChg>
        <pc:sldLayoutChg chg="mod setBg">
          <pc:chgData name="Łuksza  Andrzej" userId="S::a.luksza@we.umg.edu.pl::70282e7a-e77b-446a-8c9b-2f0ff235ca3a" providerId="AD" clId="Web-{2E3C6612-27AD-D2C3-7B4F-3AAC30C58717}" dt="2020-02-03T14:26:11.909" v="3"/>
          <pc:sldLayoutMkLst>
            <pc:docMk/>
            <pc:sldMasterMk cId="0" sldId="2147483660"/>
            <pc:sldLayoutMk cId="0" sldId="2147483668"/>
          </pc:sldLayoutMkLst>
        </pc:sldLayoutChg>
        <pc:sldLayoutChg chg="mod setBg">
          <pc:chgData name="Łuksza  Andrzej" userId="S::a.luksza@we.umg.edu.pl::70282e7a-e77b-446a-8c9b-2f0ff235ca3a" providerId="AD" clId="Web-{2E3C6612-27AD-D2C3-7B4F-3AAC30C58717}" dt="2020-02-03T14:26:11.909" v="3"/>
          <pc:sldLayoutMkLst>
            <pc:docMk/>
            <pc:sldMasterMk cId="0" sldId="2147483660"/>
            <pc:sldLayoutMk cId="0" sldId="2147483669"/>
          </pc:sldLayoutMkLst>
        </pc:sldLayoutChg>
        <pc:sldLayoutChg chg="mod setBg">
          <pc:chgData name="Łuksza  Andrzej" userId="S::a.luksza@we.umg.edu.pl::70282e7a-e77b-446a-8c9b-2f0ff235ca3a" providerId="AD" clId="Web-{2E3C6612-27AD-D2C3-7B4F-3AAC30C58717}" dt="2020-02-03T14:26:11.909" v="3"/>
          <pc:sldLayoutMkLst>
            <pc:docMk/>
            <pc:sldMasterMk cId="0" sldId="2147483660"/>
            <pc:sldLayoutMk cId="0" sldId="2147483670"/>
          </pc:sldLayoutMkLst>
        </pc:sldLayoutChg>
        <pc:sldLayoutChg chg="mod setBg">
          <pc:chgData name="Łuksza  Andrzej" userId="S::a.luksza@we.umg.edu.pl::70282e7a-e77b-446a-8c9b-2f0ff235ca3a" providerId="AD" clId="Web-{2E3C6612-27AD-D2C3-7B4F-3AAC30C58717}" dt="2020-02-03T14:26:11.909" v="3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4418" y="1143000"/>
            <a:ext cx="11040533" cy="2209800"/>
          </a:xfrm>
        </p:spPr>
        <p:txBody>
          <a:bodyPr/>
          <a:lstStyle/>
          <a:p>
            <a:pPr eaLnBrk="1" hangingPunct="1"/>
            <a:r>
              <a:rPr lang="pl-PL" sz="4000"/>
              <a:t>Stan aplikacji, sesji i widoku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000" spc="-1">
                <a:solidFill>
                  <a:srgbClr val="000000"/>
                </a:solidFill>
                <a:latin typeface="Calibri Light"/>
              </a:rPr>
              <a:t>Technologie Internetowe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22020"/>
            <a:ext cx="10972800" cy="1143000"/>
          </a:xfrm>
        </p:spPr>
        <p:txBody>
          <a:bodyPr/>
          <a:lstStyle/>
          <a:p>
            <a:pPr eaLnBrk="1" hangingPunct="1"/>
            <a:r>
              <a:rPr lang="pl-PL" dirty="0"/>
              <a:t>Aplikacja ASP.NET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47583"/>
            <a:ext cx="10972800" cy="4245816"/>
          </a:xfrm>
        </p:spPr>
        <p:txBody>
          <a:bodyPr/>
          <a:lstStyle/>
          <a:p>
            <a:pPr eaLnBrk="1" hangingPunct="1"/>
            <a:r>
              <a:rPr lang="pl-PL" sz="2400" dirty="0"/>
              <a:t>Aplikacja jest uruchamiana  przez pierwsze żądanie.</a:t>
            </a:r>
          </a:p>
          <a:p>
            <a:pPr eaLnBrk="1" hangingPunct="1"/>
            <a:r>
              <a:rPr lang="pl-PL" sz="2400" dirty="0"/>
              <a:t>Aplikacja kończy działanie, gdy</a:t>
            </a:r>
          </a:p>
          <a:p>
            <a:pPr lvl="1" eaLnBrk="1" hangingPunct="1"/>
            <a:r>
              <a:rPr lang="pl-PL" sz="2200" dirty="0"/>
              <a:t>zostanie zmieniony plik konfiguracyjny </a:t>
            </a:r>
            <a:r>
              <a:rPr lang="pl-PL" sz="2200" i="1" dirty="0" err="1"/>
              <a:t>web.config</a:t>
            </a:r>
            <a:r>
              <a:rPr lang="pl-PL" sz="2200" dirty="0"/>
              <a:t> lub </a:t>
            </a:r>
            <a:r>
              <a:rPr lang="pl-PL" sz="2200" i="1" dirty="0" err="1"/>
              <a:t>global.asax</a:t>
            </a:r>
            <a:r>
              <a:rPr lang="pl-PL" sz="2200" dirty="0"/>
              <a:t>,</a:t>
            </a:r>
          </a:p>
          <a:p>
            <a:pPr lvl="1" eaLnBrk="1" hangingPunct="1"/>
            <a:r>
              <a:rPr lang="pl-PL" sz="2200" dirty="0"/>
              <a:t>restartuje się serwer,</a:t>
            </a:r>
          </a:p>
          <a:p>
            <a:pPr lvl="1" eaLnBrk="1" hangingPunct="1"/>
            <a:r>
              <a:rPr lang="pl-PL" sz="2200" dirty="0"/>
              <a:t>zakończą się wszystkie obsługiwane sesje.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4358" y="4396897"/>
            <a:ext cx="869791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3737383" y="5657459"/>
            <a:ext cx="29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Stan aplikacji w śladzie strony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00462"/>
            <a:ext cx="10972800" cy="1143000"/>
          </a:xfrm>
        </p:spPr>
        <p:txBody>
          <a:bodyPr/>
          <a:lstStyle/>
          <a:p>
            <a:pPr eaLnBrk="1" hangingPunct="1"/>
            <a:r>
              <a:rPr lang="pl-PL" sz="3800" dirty="0"/>
              <a:t>Stan aplikacji </a:t>
            </a:r>
            <a:r>
              <a:rPr lang="pl-PL" sz="3800" dirty="0" err="1">
                <a:latin typeface="Courier New" pitchFamily="49" charset="0"/>
              </a:rPr>
              <a:t>Application</a:t>
            </a:r>
            <a:r>
              <a:rPr lang="pl-PL" sz="3800" noProof="1">
                <a:latin typeface="Courier New" pitchFamily="49" charset="0"/>
              </a:rPr>
              <a:t>.Contents</a:t>
            </a:r>
            <a:endParaRPr lang="pl-PL" sz="3800" dirty="0">
              <a:latin typeface="Courier New" pitchFamily="49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26025"/>
            <a:ext cx="10972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sz="2400" dirty="0"/>
              <a:t>Stan aplikacji jest widoczny i może być modyfikowany przez wszystkie strony wszystkich sesji.</a:t>
            </a:r>
          </a:p>
          <a:p>
            <a:pPr eaLnBrk="1" hangingPunct="1">
              <a:lnSpc>
                <a:spcPct val="90000"/>
              </a:lnSpc>
            </a:pPr>
            <a:r>
              <a:rPr lang="pl-PL" sz="2400" dirty="0"/>
              <a:t>Stan aplikacji może służyć do tworzenia globalnych zmiennych aplikacji.</a:t>
            </a:r>
          </a:p>
          <a:p>
            <a:pPr eaLnBrk="1" hangingPunct="1">
              <a:lnSpc>
                <a:spcPct val="90000"/>
              </a:lnSpc>
            </a:pPr>
            <a:r>
              <a:rPr lang="pl-PL" sz="2400" dirty="0"/>
              <a:t>Stan aplikacji jest implementowany za pomocą kolekcji typu klucz wartość – wartością jest wskazanie na obiekt np. tekst, liczba, tablicę, kontrolkę czy kontener z kontrolkami.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56491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Operowanie na stanie aplikacji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82054"/>
            <a:ext cx="109728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l-PL" sz="2400" dirty="0"/>
              <a:t>Dodanie parametru </a:t>
            </a:r>
            <a:r>
              <a:rPr lang="pl-PL" sz="2400" dirty="0" smtClean="0"/>
              <a:t>aplikacji</a:t>
            </a:r>
            <a:endParaRPr lang="pl-PL" sz="2400" dirty="0"/>
          </a:p>
          <a:p>
            <a:pPr lvl="1" eaLnBrk="1" hangingPunct="1">
              <a:lnSpc>
                <a:spcPct val="90000"/>
              </a:lnSpc>
            </a:pPr>
            <a:r>
              <a:rPr lang="pl-PL" sz="2200" noProof="1">
                <a:latin typeface="Courier New" pitchFamily="49" charset="0"/>
              </a:rPr>
              <a:t>Application.Add("</a:t>
            </a:r>
            <a:r>
              <a:rPr lang="pl-PL" sz="2200" dirty="0">
                <a:latin typeface="Courier New" pitchFamily="49" charset="0"/>
              </a:rPr>
              <a:t>nazwa</a:t>
            </a:r>
            <a:r>
              <a:rPr lang="pl-PL" sz="2200" noProof="1">
                <a:latin typeface="Courier New" pitchFamily="49" charset="0"/>
              </a:rPr>
              <a:t>", </a:t>
            </a:r>
            <a:r>
              <a:rPr lang="pl-PL" sz="2200" dirty="0">
                <a:latin typeface="Courier New" pitchFamily="49" charset="0"/>
              </a:rPr>
              <a:t>wartość</a:t>
            </a:r>
            <a:r>
              <a:rPr lang="pl-PL" sz="2200" noProof="1">
                <a:latin typeface="Courier New" pitchFamily="49" charset="0"/>
              </a:rPr>
              <a:t>);</a:t>
            </a:r>
            <a:endParaRPr lang="pl-PL" sz="2200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pl-PL" sz="2200" noProof="1">
                <a:latin typeface="Courier New" pitchFamily="49" charset="0"/>
              </a:rPr>
              <a:t>Application</a:t>
            </a:r>
            <a:r>
              <a:rPr lang="pl-PL" sz="2200" dirty="0">
                <a:latin typeface="Courier New" pitchFamily="49" charset="0"/>
              </a:rPr>
              <a:t>[</a:t>
            </a:r>
            <a:r>
              <a:rPr lang="pl-PL" sz="2200" noProof="1">
                <a:latin typeface="Courier New" pitchFamily="49" charset="0"/>
              </a:rPr>
              <a:t>"</a:t>
            </a:r>
            <a:r>
              <a:rPr lang="pl-PL" sz="2200" dirty="0">
                <a:latin typeface="Courier New" pitchFamily="49" charset="0"/>
              </a:rPr>
              <a:t>nazwa </a:t>
            </a:r>
            <a:r>
              <a:rPr lang="pl-PL" sz="2200" noProof="1">
                <a:latin typeface="Courier New" pitchFamily="49" charset="0"/>
              </a:rPr>
              <a:t>"</a:t>
            </a:r>
            <a:r>
              <a:rPr lang="pl-PL" sz="2200" dirty="0">
                <a:latin typeface="Courier New" pitchFamily="49" charset="0"/>
              </a:rPr>
              <a:t>] =</a:t>
            </a:r>
            <a:r>
              <a:rPr lang="pl-PL" sz="2200" noProof="1">
                <a:latin typeface="Courier New" pitchFamily="49" charset="0"/>
              </a:rPr>
              <a:t> </a:t>
            </a:r>
            <a:r>
              <a:rPr lang="pl-PL" sz="2200" dirty="0">
                <a:latin typeface="Courier New" pitchFamily="49" charset="0"/>
              </a:rPr>
              <a:t>wartość</a:t>
            </a:r>
            <a:r>
              <a:rPr lang="pl-PL" sz="2200" noProof="1">
                <a:latin typeface="Courier New" pitchFamily="49" charset="0"/>
              </a:rPr>
              <a:t>;</a:t>
            </a:r>
            <a:endParaRPr lang="pl-PL" sz="22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l-PL" sz="2400" dirty="0"/>
              <a:t>Odczytanie wartości parametru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200" dirty="0">
                <a:latin typeface="Courier New" pitchFamily="49" charset="0"/>
              </a:rPr>
              <a:t>Wartość =</a:t>
            </a:r>
            <a:r>
              <a:rPr lang="pl-PL" sz="2200" dirty="0"/>
              <a:t> </a:t>
            </a:r>
            <a:r>
              <a:rPr lang="pl-PL" sz="2200" noProof="1">
                <a:latin typeface="Courier New" pitchFamily="49" charset="0"/>
              </a:rPr>
              <a:t>Application </a:t>
            </a:r>
            <a:r>
              <a:rPr lang="pl-PL" sz="2200" dirty="0">
                <a:latin typeface="Courier New" pitchFamily="49" charset="0"/>
              </a:rPr>
              <a:t>[</a:t>
            </a:r>
            <a:r>
              <a:rPr lang="pl-PL" sz="2200" noProof="1">
                <a:latin typeface="Courier New" pitchFamily="49" charset="0"/>
              </a:rPr>
              <a:t>"</a:t>
            </a:r>
            <a:r>
              <a:rPr lang="pl-PL" sz="2200" dirty="0">
                <a:latin typeface="Courier New" pitchFamily="49" charset="0"/>
              </a:rPr>
              <a:t>nazwa</a:t>
            </a:r>
            <a:r>
              <a:rPr lang="pl-PL" sz="2200" noProof="1">
                <a:latin typeface="Courier New" pitchFamily="49" charset="0"/>
              </a:rPr>
              <a:t>"</a:t>
            </a:r>
            <a:r>
              <a:rPr lang="pl-PL" sz="2200" dirty="0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</a:pPr>
            <a:r>
              <a:rPr lang="pl-PL" sz="2400" dirty="0"/>
              <a:t>Usunięcie parametru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200" noProof="1">
                <a:latin typeface="Courier New" pitchFamily="49" charset="0"/>
              </a:rPr>
              <a:t>Application.Contents.Remove("</a:t>
            </a:r>
            <a:r>
              <a:rPr lang="pl-PL" sz="2200" dirty="0">
                <a:latin typeface="Courier New" pitchFamily="49" charset="0"/>
              </a:rPr>
              <a:t>nazwa</a:t>
            </a:r>
            <a:r>
              <a:rPr lang="pl-PL" sz="2200" noProof="1">
                <a:latin typeface="Courier New" pitchFamily="49" charset="0"/>
              </a:rPr>
              <a:t>");</a:t>
            </a:r>
            <a:endParaRPr lang="pl-PL" sz="22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l-PL" sz="2400" dirty="0"/>
              <a:t>Usunięcie wszystkich parametrów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200" noProof="1">
                <a:latin typeface="Courier New" pitchFamily="49" charset="0"/>
              </a:rPr>
              <a:t>Application.Contents.Clear();</a:t>
            </a:r>
            <a:endParaRPr lang="pl-PL" sz="22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56491"/>
            <a:ext cx="10972800" cy="1143000"/>
          </a:xfrm>
        </p:spPr>
        <p:txBody>
          <a:bodyPr/>
          <a:lstStyle/>
          <a:p>
            <a:pPr eaLnBrk="1" hangingPunct="1"/>
            <a:r>
              <a:rPr lang="pl-PL" dirty="0"/>
              <a:t>Zdarzenia aplikacji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19667" y="2082054"/>
            <a:ext cx="11137900" cy="4530725"/>
          </a:xfrm>
        </p:spPr>
        <p:txBody>
          <a:bodyPr/>
          <a:lstStyle/>
          <a:p>
            <a:pPr eaLnBrk="1" hangingPunct="1"/>
            <a:r>
              <a:rPr lang="pl-PL" sz="2400" dirty="0"/>
              <a:t>Zdarzenia i nazwy funkcji</a:t>
            </a:r>
          </a:p>
          <a:p>
            <a:pPr lvl="1" eaLnBrk="1" hangingPunct="1"/>
            <a:r>
              <a:rPr lang="pl-PL" sz="2400" dirty="0" err="1">
                <a:latin typeface="Courier New" pitchFamily="49" charset="0"/>
              </a:rPr>
              <a:t>Application</a:t>
            </a:r>
            <a:r>
              <a:rPr lang="pl-PL" sz="2400" noProof="1">
                <a:latin typeface="Courier New" pitchFamily="49" charset="0"/>
              </a:rPr>
              <a:t>_Start</a:t>
            </a:r>
            <a:r>
              <a:rPr lang="pl-PL" sz="2400" dirty="0">
                <a:latin typeface="Courier New" pitchFamily="49" charset="0"/>
              </a:rPr>
              <a:t>,</a:t>
            </a:r>
          </a:p>
          <a:p>
            <a:pPr lvl="1" eaLnBrk="1" hangingPunct="1"/>
            <a:r>
              <a:rPr lang="pl-PL" sz="2400" dirty="0" err="1">
                <a:latin typeface="Courier New" pitchFamily="49" charset="0"/>
              </a:rPr>
              <a:t>Application_End</a:t>
            </a:r>
            <a:r>
              <a:rPr lang="pl-PL" sz="2400" dirty="0">
                <a:latin typeface="Courier New" pitchFamily="49" charset="0"/>
              </a:rPr>
              <a:t>,</a:t>
            </a:r>
          </a:p>
          <a:p>
            <a:pPr lvl="1" eaLnBrk="1" hangingPunct="1"/>
            <a:r>
              <a:rPr lang="pl-PL" sz="2400" dirty="0" err="1">
                <a:latin typeface="Courier New" pitchFamily="49" charset="0"/>
              </a:rPr>
              <a:t>Application_Error</a:t>
            </a:r>
            <a:r>
              <a:rPr lang="pl-PL" sz="2400" dirty="0">
                <a:latin typeface="Courier New" pitchFamily="49" charset="0"/>
              </a:rPr>
              <a:t>. </a:t>
            </a:r>
            <a:endParaRPr lang="pl-PL" sz="3100" dirty="0"/>
          </a:p>
          <a:p>
            <a:pPr eaLnBrk="1" hangingPunct="1"/>
            <a:r>
              <a:rPr lang="pl-PL" sz="2400" dirty="0"/>
              <a:t>Obsługa zdarzeń sesji w pliku </a:t>
            </a:r>
            <a:r>
              <a:rPr lang="pl-PL" sz="2400" i="1" dirty="0" err="1"/>
              <a:t>Global.asax</a:t>
            </a:r>
            <a:r>
              <a:rPr lang="pl-PL" sz="2400" dirty="0">
                <a:latin typeface="Courier New" pitchFamily="49" charset="0"/>
              </a:rPr>
              <a:t> </a:t>
            </a:r>
            <a:r>
              <a:rPr lang="pl-PL" sz="2400" dirty="0"/>
              <a:t>funkcje</a:t>
            </a:r>
            <a:endParaRPr lang="pl-PL" sz="2400" dirty="0">
              <a:latin typeface="Courier New" pitchFamily="49" charset="0"/>
            </a:endParaRPr>
          </a:p>
          <a:p>
            <a:pPr lvl="1" eaLnBrk="1" hangingPunct="1"/>
            <a:r>
              <a:rPr lang="pl-PL" sz="2000" noProof="1">
                <a:latin typeface="Courier New" pitchFamily="49" charset="0"/>
              </a:rPr>
              <a:t>void Application_Start(object sender, EventArgs e)</a:t>
            </a:r>
            <a:endParaRPr lang="pl-PL" sz="2000" dirty="0">
              <a:latin typeface="Courier New" pitchFamily="49" charset="0"/>
            </a:endParaRPr>
          </a:p>
          <a:p>
            <a:pPr lvl="1" eaLnBrk="1" hangingPunct="1"/>
            <a:r>
              <a:rPr lang="pl-PL" sz="2000" noProof="1">
                <a:latin typeface="Courier New" pitchFamily="49" charset="0"/>
              </a:rPr>
              <a:t>void Application_End(object sender, EventArgs e</a:t>
            </a:r>
            <a:r>
              <a:rPr lang="pl-PL" sz="2000" dirty="0">
                <a:latin typeface="Courier New" pitchFamily="49" charset="0"/>
              </a:rPr>
              <a:t>)</a:t>
            </a:r>
          </a:p>
          <a:p>
            <a:pPr eaLnBrk="1" hangingPunct="1"/>
            <a:endParaRPr lang="pl-PL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622020"/>
            <a:ext cx="10972800" cy="1143000"/>
          </a:xfrm>
        </p:spPr>
        <p:txBody>
          <a:bodyPr/>
          <a:lstStyle/>
          <a:p>
            <a:r>
              <a:rPr lang="pl-PL" dirty="0"/>
              <a:t>Przykładowe zapisy z dziennika aplikacji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891554"/>
            <a:ext cx="10972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dirty="0">
                <a:latin typeface="Consolas" pitchFamily="49" charset="0"/>
              </a:rPr>
              <a:t>	Rozpoczęcie zapisów 2019-12-04 18:34:06</a:t>
            </a:r>
            <a:br>
              <a:rPr lang="pl-PL" dirty="0">
                <a:latin typeface="Consolas" pitchFamily="49" charset="0"/>
              </a:rPr>
            </a:br>
            <a:r>
              <a:rPr lang="pl-PL" dirty="0">
                <a:latin typeface="Consolas" pitchFamily="49" charset="0"/>
              </a:rPr>
              <a:t>Zakończenie sesji nrvs5nxtpsorrq1g1fboz10j 2019-12-04 18:34:30</a:t>
            </a:r>
            <a:br>
              <a:rPr lang="pl-PL" dirty="0">
                <a:latin typeface="Consolas" pitchFamily="49" charset="0"/>
              </a:rPr>
            </a:br>
            <a:r>
              <a:rPr lang="pl-PL" dirty="0">
                <a:latin typeface="Consolas" pitchFamily="49" charset="0"/>
              </a:rPr>
              <a:t>Zakończenie sesji ayziwevcajby1wdfrjv1ztzx 2019-12-04 18:34:30</a:t>
            </a:r>
            <a:br>
              <a:rPr lang="pl-PL" dirty="0">
                <a:latin typeface="Consolas" pitchFamily="49" charset="0"/>
              </a:rPr>
            </a:br>
            <a:r>
              <a:rPr lang="pl-PL" dirty="0">
                <a:latin typeface="Consolas" pitchFamily="49" charset="0"/>
              </a:rPr>
              <a:t>Zakończenie sesji l3ndcmgyzqlrsybyidgdojt3 2019-12-04 18:34:30</a:t>
            </a:r>
            <a:br>
              <a:rPr lang="pl-PL" dirty="0">
                <a:latin typeface="Consolas" pitchFamily="49" charset="0"/>
              </a:rPr>
            </a:br>
            <a:r>
              <a:rPr lang="pl-PL" dirty="0">
                <a:latin typeface="Consolas" pitchFamily="49" charset="0"/>
              </a:rPr>
              <a:t>Koniec aplikacji 2019-12-04 18:34:30</a:t>
            </a:r>
            <a:br>
              <a:rPr lang="pl-PL" dirty="0">
                <a:latin typeface="Consolas" pitchFamily="49" charset="0"/>
              </a:rPr>
            </a:br>
            <a:r>
              <a:rPr lang="pl-PL" dirty="0">
                <a:latin typeface="Consolas" pitchFamily="49" charset="0"/>
              </a:rPr>
              <a:t>Start aplikacji 2019-12-04 18:34:32</a:t>
            </a:r>
            <a:br>
              <a:rPr lang="pl-PL" dirty="0">
                <a:latin typeface="Consolas" pitchFamily="49" charset="0"/>
              </a:rPr>
            </a:br>
            <a:r>
              <a:rPr lang="pl-PL" dirty="0">
                <a:latin typeface="Consolas" pitchFamily="49" charset="0"/>
              </a:rPr>
              <a:t>Rozpoczęcie sesji l3ndcmgyzqlrsybyidgdojt3 2019-12-04 18:34:32</a:t>
            </a:r>
            <a:br>
              <a:rPr lang="pl-PL" dirty="0">
                <a:latin typeface="Consolas" pitchFamily="49" charset="0"/>
              </a:rPr>
            </a:br>
            <a:r>
              <a:rPr lang="pl-PL" dirty="0">
                <a:latin typeface="Consolas" pitchFamily="49" charset="0"/>
              </a:rPr>
              <a:t>Zakończenie sesji l3ndcmgyzqlrsybyidgdojt3 2019-12-04 18:57:00</a:t>
            </a:r>
            <a:br>
              <a:rPr lang="pl-PL" dirty="0">
                <a:latin typeface="Consolas" pitchFamily="49" charset="0"/>
              </a:rPr>
            </a:br>
            <a:r>
              <a:rPr lang="pl-PL" dirty="0">
                <a:latin typeface="Consolas" pitchFamily="49" charset="0"/>
              </a:rPr>
              <a:t>Koniec aplikacji 2019-12-04 18:59:07</a:t>
            </a:r>
            <a:br>
              <a:rPr lang="pl-PL" dirty="0">
                <a:latin typeface="Consolas" pitchFamily="49" charset="0"/>
              </a:rPr>
            </a:br>
            <a:r>
              <a:rPr lang="pl-PL" dirty="0">
                <a:latin typeface="Consolas" pitchFamily="49" charset="0"/>
              </a:rPr>
              <a:t>Start aplikacji 2019-12-05 13:15:29</a:t>
            </a:r>
            <a:br>
              <a:rPr lang="pl-PL" dirty="0">
                <a:latin typeface="Consolas" pitchFamily="49" charset="0"/>
              </a:rPr>
            </a:br>
            <a:r>
              <a:rPr lang="pl-PL" dirty="0">
                <a:latin typeface="Consolas" pitchFamily="49" charset="0"/>
              </a:rPr>
              <a:t>Koniec aplikacji 2019-12-05 13:36:29</a:t>
            </a:r>
            <a:br>
              <a:rPr lang="pl-PL" dirty="0">
                <a:latin typeface="Consolas" pitchFamily="49" charset="0"/>
              </a:rPr>
            </a:br>
            <a:r>
              <a:rPr lang="pl-PL" dirty="0">
                <a:latin typeface="Consolas" pitchFamily="49" charset="0"/>
              </a:rPr>
              <a:t>Start aplikacji 2019-12-06 21:29:15</a:t>
            </a:r>
            <a:br>
              <a:rPr lang="pl-PL" dirty="0">
                <a:latin typeface="Consolas" pitchFamily="49" charset="0"/>
              </a:rPr>
            </a:br>
            <a:r>
              <a:rPr lang="pl-PL" dirty="0">
                <a:latin typeface="Consolas" pitchFamily="49" charset="0"/>
              </a:rPr>
              <a:t>Rozpoczęcie sesji zlcs02ehg5rx5nhvpzfhexlv 2019-12-06 21:29:15</a:t>
            </a:r>
            <a:br>
              <a:rPr lang="pl-PL" dirty="0">
                <a:latin typeface="Consolas" pitchFamily="49" charset="0"/>
              </a:rPr>
            </a:br>
            <a:r>
              <a:rPr lang="pl-PL" dirty="0">
                <a:latin typeface="Consolas" pitchFamily="49" charset="0"/>
              </a:rPr>
              <a:t>Zakończenie sesji zlcs02ehg5rx5nhvpzfhexlv 2019-12-06 21:49:20</a:t>
            </a:r>
            <a:br>
              <a:rPr lang="pl-PL" dirty="0">
                <a:latin typeface="Consolas" pitchFamily="49" charset="0"/>
              </a:rPr>
            </a:br>
            <a:r>
              <a:rPr lang="pl-PL" dirty="0">
                <a:latin typeface="Consolas" pitchFamily="49" charset="0"/>
              </a:rPr>
              <a:t>Koniec aplikacji 2019-12-06 21:49:20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69556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Sesja ASP.NET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95119"/>
            <a:ext cx="10972800" cy="3965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l-PL" sz="2400" dirty="0"/>
              <a:t>Każde nowe żądanie rozpoczyna nową sesję.</a:t>
            </a:r>
          </a:p>
          <a:p>
            <a:pPr eaLnBrk="1" hangingPunct="1"/>
            <a:r>
              <a:rPr lang="pl-PL" sz="2400" dirty="0"/>
              <a:t>Sesja kończy się, gdy</a:t>
            </a:r>
            <a:endParaRPr lang="pl-PL" sz="2400" dirty="0">
              <a:cs typeface="Calibri"/>
            </a:endParaRPr>
          </a:p>
          <a:p>
            <a:pPr lvl="1" eaLnBrk="1" hangingPunct="1"/>
            <a:r>
              <a:rPr lang="pl-PL" sz="2200" dirty="0"/>
              <a:t>jest niepotrzebna np. wysłała odpowiedź i nie zapamiętuje żadnych parametrów,</a:t>
            </a:r>
            <a:endParaRPr lang="pl-PL" sz="2200" dirty="0">
              <a:cs typeface="Calibri"/>
            </a:endParaRPr>
          </a:p>
          <a:p>
            <a:pPr lvl="1" eaLnBrk="1" hangingPunct="1"/>
            <a:r>
              <a:rPr lang="pl-PL" sz="2200" dirty="0"/>
              <a:t>wydaje się być niepotrzebna np. po 20 minutach braku aktywności (domyślnie),</a:t>
            </a:r>
            <a:endParaRPr lang="pl-PL" sz="2200" dirty="0">
              <a:cs typeface="Calibri"/>
            </a:endParaRPr>
          </a:p>
          <a:p>
            <a:pPr lvl="1" eaLnBrk="1" hangingPunct="1"/>
            <a:r>
              <a:rPr lang="pl-PL" sz="2200" dirty="0"/>
              <a:t>jest świadomie zamknięta np. instrukcją </a:t>
            </a:r>
            <a:r>
              <a:rPr lang="pl-PL" sz="2200" noProof="1">
                <a:latin typeface="Courier New"/>
                <a:cs typeface="Courier New"/>
              </a:rPr>
              <a:t>Session.Abandon()</a:t>
            </a:r>
            <a:r>
              <a:rPr lang="pl-PL" sz="2200" dirty="0">
                <a:latin typeface="Calibri"/>
                <a:cs typeface="Calibri"/>
              </a:rPr>
              <a:t>.</a:t>
            </a:r>
            <a:endParaRPr lang="pl-PL" sz="2200" dirty="0"/>
          </a:p>
          <a:p>
            <a:pPr eaLnBrk="1" hangingPunct="1"/>
            <a:r>
              <a:rPr lang="pl-PL" sz="2400" dirty="0"/>
              <a:t>Po zakończeniu sesji zwalniane są zasoby sesji.</a:t>
            </a:r>
            <a:endParaRPr lang="pl-PL" sz="2400" dirty="0">
              <a:cs typeface="Calibri"/>
            </a:endParaRPr>
          </a:p>
          <a:p>
            <a:pPr eaLnBrk="1" hangingPunct="1"/>
            <a:r>
              <a:rPr lang="pl-PL" sz="2400" dirty="0"/>
              <a:t>Sesja jest identyfikowana przez globalnie unikalny 120 bitowy identyfikator.</a:t>
            </a:r>
            <a:endParaRPr lang="pl-PL" sz="2400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7197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Identyfikator sesji </a:t>
            </a:r>
            <a:r>
              <a:rPr lang="pl-PL">
                <a:latin typeface="Courier New" pitchFamily="49" charset="0"/>
              </a:rPr>
              <a:t>SessionID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7084"/>
            <a:ext cx="10882184" cy="32683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pl-PL" sz="2400" dirty="0"/>
              <a:t>Identyfikator sesji jest generowany przez serwer i przesyłany do przeglądarki, jako </a:t>
            </a:r>
          </a:p>
          <a:p>
            <a:pPr lvl="1">
              <a:lnSpc>
                <a:spcPct val="80000"/>
              </a:lnSpc>
            </a:pPr>
            <a:r>
              <a:rPr lang="pl-PL" sz="2200" dirty="0"/>
              <a:t>ciasteczko (</a:t>
            </a:r>
            <a:r>
              <a:rPr lang="pl-PL" sz="2200" noProof="1">
                <a:latin typeface="Courier New"/>
                <a:cs typeface="Courier New"/>
              </a:rPr>
              <a:t>cookieless="UseCookies"</a:t>
            </a:r>
            <a:r>
              <a:rPr lang="pl-PL" sz="2200" dirty="0"/>
              <a:t>) </a:t>
            </a:r>
          </a:p>
          <a:p>
            <a:pPr lvl="1" eaLnBrk="1" hangingPunct="1">
              <a:lnSpc>
                <a:spcPct val="80000"/>
              </a:lnSpc>
            </a:pPr>
            <a:r>
              <a:rPr lang="pl-PL" sz="2200" dirty="0"/>
              <a:t>część zmodyfikowanego adresu URL (</a:t>
            </a:r>
            <a:r>
              <a:rPr lang="pl-PL" sz="2200" noProof="1">
                <a:latin typeface="Courier New"/>
                <a:cs typeface="Courier New"/>
              </a:rPr>
              <a:t>cookieless="Use</a:t>
            </a:r>
            <a:r>
              <a:rPr lang="pl-PL" sz="2200" dirty="0">
                <a:latin typeface="Courier New"/>
                <a:cs typeface="Courier New"/>
              </a:rPr>
              <a:t>Uri</a:t>
            </a:r>
            <a:r>
              <a:rPr lang="pl-PL" sz="2200" noProof="1">
                <a:latin typeface="Courier New"/>
                <a:cs typeface="Courier New"/>
              </a:rPr>
              <a:t>"</a:t>
            </a:r>
            <a:r>
              <a:rPr lang="pl-PL" sz="2200" dirty="0"/>
              <a:t>)</a:t>
            </a:r>
          </a:p>
          <a:p>
            <a:pPr lvl="1">
              <a:lnSpc>
                <a:spcPct val="80000"/>
              </a:lnSpc>
            </a:pPr>
            <a:r>
              <a:rPr lang="pl-PL" sz="2200" noProof="1"/>
              <a:t>w trybie </a:t>
            </a:r>
            <a:r>
              <a:rPr lang="pl-PL" sz="2200" noProof="1">
                <a:latin typeface="Courier New"/>
                <a:cs typeface="Courier New"/>
              </a:rPr>
              <a:t>AutoDetect</a:t>
            </a:r>
            <a:r>
              <a:rPr lang="pl-PL" sz="2200" noProof="1"/>
              <a:t>  w zależności od tego czy przegl</a:t>
            </a:r>
            <a:r>
              <a:rPr lang="pl-PL" sz="2200" dirty="0"/>
              <a:t>ą</a:t>
            </a:r>
            <a:r>
              <a:rPr lang="pl-PL" sz="2200" noProof="1"/>
              <a:t>darka obsługuje ciasteczka.</a:t>
            </a:r>
            <a:endParaRPr lang="pl-PL" sz="2200" dirty="0"/>
          </a:p>
          <a:p>
            <a:pPr eaLnBrk="1" hangingPunct="1">
              <a:lnSpc>
                <a:spcPct val="80000"/>
              </a:lnSpc>
            </a:pPr>
            <a:r>
              <a:rPr lang="pl-PL" sz="2400" dirty="0"/>
              <a:t>Kolejne żądania do serwera identyfikują przynależność do sesji odsyłając </a:t>
            </a:r>
            <a:r>
              <a:rPr lang="pl-PL" sz="2400" dirty="0" err="1">
                <a:latin typeface="Courier New"/>
                <a:cs typeface="Courier New"/>
              </a:rPr>
              <a:t>SessionID</a:t>
            </a:r>
            <a:r>
              <a:rPr lang="pl-PL" sz="2400" dirty="0">
                <a:latin typeface="Courier New"/>
                <a:cs typeface="Courier New"/>
              </a:rPr>
              <a:t>.</a:t>
            </a:r>
            <a:endParaRPr lang="pl-PL" sz="24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l-PL" sz="2400" dirty="0" err="1">
                <a:latin typeface="Courier New"/>
                <a:cs typeface="Courier New"/>
              </a:rPr>
              <a:t>SessionID</a:t>
            </a:r>
            <a:r>
              <a:rPr lang="pl-PL" sz="2400" dirty="0">
                <a:latin typeface="Courier New"/>
                <a:cs typeface="Courier New"/>
              </a:rPr>
              <a:t> </a:t>
            </a:r>
            <a:r>
              <a:rPr lang="pl-PL" sz="2400" dirty="0"/>
              <a:t>jest globalnie unikalny i losowy.</a:t>
            </a:r>
            <a:endParaRPr lang="pl-PL" sz="2400" dirty="0"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pl-PL" sz="2400" dirty="0"/>
              <a:t>Żądanie nowej strony na nowej karcie lub w nowym oknie zachowuje identyfikator sesji i jest wykonywane w ramach tej samej sesji.</a:t>
            </a:r>
          </a:p>
          <a:p>
            <a:pPr eaLnBrk="1" hangingPunct="1">
              <a:lnSpc>
                <a:spcPct val="80000"/>
              </a:lnSpc>
            </a:pPr>
            <a:r>
              <a:rPr lang="pl-PL" sz="2400" dirty="0"/>
              <a:t>Identyfikator sesji w śladzie strony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1064" y="4930488"/>
            <a:ext cx="8764587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4932"/>
            <a:ext cx="10972800" cy="1098176"/>
          </a:xfrm>
        </p:spPr>
        <p:txBody>
          <a:bodyPr/>
          <a:lstStyle/>
          <a:p>
            <a:pPr eaLnBrk="1" hangingPunct="1"/>
            <a:r>
              <a:rPr lang="pl-PL"/>
              <a:t>Stan sesji </a:t>
            </a:r>
            <a:r>
              <a:rPr lang="pl-PL" noProof="1">
                <a:latin typeface="Courier New" pitchFamily="49" charset="0"/>
              </a:rPr>
              <a:t>Session.Contents</a:t>
            </a:r>
            <a:endParaRPr lang="pl-PL">
              <a:latin typeface="Courier New" pitchFamily="49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60495"/>
            <a:ext cx="10972800" cy="3831200"/>
          </a:xfrm>
        </p:spPr>
        <p:txBody>
          <a:bodyPr/>
          <a:lstStyle/>
          <a:p>
            <a:pPr eaLnBrk="1" hangingPunct="1"/>
            <a:r>
              <a:rPr lang="pl-PL" sz="2400"/>
              <a:t>Stan sesji jest widoczny i może być modyfikowany przez wszystkie strony wywoływane w ramach sesji.</a:t>
            </a:r>
          </a:p>
          <a:p>
            <a:pPr eaLnBrk="1" hangingPunct="1"/>
            <a:r>
              <a:rPr lang="pl-PL" sz="2400"/>
              <a:t>Stan sesji może służyć do tworzenia globalnych zmiennych sesji i do przekazywania danych między stronami.</a:t>
            </a:r>
          </a:p>
          <a:p>
            <a:pPr eaLnBrk="1" hangingPunct="1"/>
            <a:r>
              <a:rPr lang="pl-PL" sz="2400"/>
              <a:t>Stan sesji jest implementowany za pomocą kolekcji typu klucz wartość – wartością jest wskazanie na obiekt np. tekst, liczbę, tablicę, kontrolkę czy kontener z kontrolkami.</a:t>
            </a:r>
          </a:p>
          <a:p>
            <a:pPr eaLnBrk="1" hangingPunct="1"/>
            <a:r>
              <a:rPr lang="pl-PL" sz="2400"/>
              <a:t>Po zakończeniu sesji stan sesji jest usuwany.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2374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Operowanie na stanie sesji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1624915"/>
            <a:ext cx="10173730" cy="297179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pl-PL" sz="2400" dirty="0"/>
              <a:t>Dodanie parametru sesji</a:t>
            </a:r>
          </a:p>
          <a:p>
            <a:pPr lvl="1" eaLnBrk="1" hangingPunct="1"/>
            <a:r>
              <a:rPr lang="pl-PL" sz="2200" noProof="1">
                <a:latin typeface="Courier New" pitchFamily="49" charset="0"/>
              </a:rPr>
              <a:t>Session.Add("</a:t>
            </a:r>
            <a:r>
              <a:rPr lang="pl-PL" sz="2200" dirty="0">
                <a:latin typeface="Courier New" pitchFamily="49" charset="0"/>
              </a:rPr>
              <a:t>nazwa</a:t>
            </a:r>
            <a:r>
              <a:rPr lang="pl-PL" sz="2200" noProof="1">
                <a:latin typeface="Courier New" pitchFamily="49" charset="0"/>
              </a:rPr>
              <a:t>", </a:t>
            </a:r>
            <a:r>
              <a:rPr lang="pl-PL" sz="2200" dirty="0">
                <a:latin typeface="Courier New" pitchFamily="49" charset="0"/>
              </a:rPr>
              <a:t>wartość</a:t>
            </a:r>
            <a:r>
              <a:rPr lang="pl-PL" sz="2200" noProof="1">
                <a:latin typeface="Courier New" pitchFamily="49" charset="0"/>
              </a:rPr>
              <a:t>);</a:t>
            </a:r>
            <a:endParaRPr lang="pl-PL" sz="2200" dirty="0">
              <a:latin typeface="Courier New" pitchFamily="49" charset="0"/>
            </a:endParaRPr>
          </a:p>
          <a:p>
            <a:pPr lvl="1" eaLnBrk="1" hangingPunct="1"/>
            <a:r>
              <a:rPr lang="pl-PL" sz="2200" noProof="1">
                <a:latin typeface="Courier New" pitchFamily="49" charset="0"/>
              </a:rPr>
              <a:t>Session</a:t>
            </a:r>
            <a:r>
              <a:rPr lang="pl-PL" sz="2200" dirty="0">
                <a:latin typeface="Courier New" pitchFamily="49" charset="0"/>
              </a:rPr>
              <a:t>[</a:t>
            </a:r>
            <a:r>
              <a:rPr lang="pl-PL" sz="2200" noProof="1">
                <a:latin typeface="Courier New" pitchFamily="49" charset="0"/>
              </a:rPr>
              <a:t>"</a:t>
            </a:r>
            <a:r>
              <a:rPr lang="pl-PL" sz="2200" dirty="0" smtClean="0">
                <a:latin typeface="Courier New" pitchFamily="49" charset="0"/>
              </a:rPr>
              <a:t>nazwa</a:t>
            </a:r>
            <a:r>
              <a:rPr lang="pl-PL" sz="2200" noProof="1" smtClean="0">
                <a:latin typeface="Courier New" pitchFamily="49" charset="0"/>
              </a:rPr>
              <a:t>"</a:t>
            </a:r>
            <a:r>
              <a:rPr lang="pl-PL" sz="2200" dirty="0" smtClean="0">
                <a:latin typeface="Courier New" pitchFamily="49" charset="0"/>
              </a:rPr>
              <a:t>] </a:t>
            </a:r>
            <a:r>
              <a:rPr lang="pl-PL" sz="2200" dirty="0">
                <a:latin typeface="Courier New" pitchFamily="49" charset="0"/>
              </a:rPr>
              <a:t>=</a:t>
            </a:r>
            <a:r>
              <a:rPr lang="pl-PL" sz="2200" noProof="1">
                <a:latin typeface="Courier New" pitchFamily="49" charset="0"/>
              </a:rPr>
              <a:t> </a:t>
            </a:r>
            <a:r>
              <a:rPr lang="pl-PL" sz="2200" dirty="0">
                <a:latin typeface="Courier New" pitchFamily="49" charset="0"/>
              </a:rPr>
              <a:t>wartość</a:t>
            </a:r>
            <a:r>
              <a:rPr lang="pl-PL" sz="2200" noProof="1">
                <a:latin typeface="Courier New" pitchFamily="49" charset="0"/>
              </a:rPr>
              <a:t>;</a:t>
            </a:r>
            <a:endParaRPr lang="pl-PL" sz="2200" dirty="0">
              <a:latin typeface="Courier New" pitchFamily="49" charset="0"/>
            </a:endParaRPr>
          </a:p>
          <a:p>
            <a:pPr eaLnBrk="1" hangingPunct="1"/>
            <a:r>
              <a:rPr lang="pl-PL" sz="2400" dirty="0"/>
              <a:t>Odczytanie wartości parametru</a:t>
            </a:r>
          </a:p>
          <a:p>
            <a:pPr lvl="1" eaLnBrk="1" hangingPunct="1"/>
            <a:r>
              <a:rPr lang="pl-PL" sz="2200" dirty="0">
                <a:latin typeface="Courier New" pitchFamily="49" charset="0"/>
              </a:rPr>
              <a:t>Wartość =</a:t>
            </a:r>
            <a:r>
              <a:rPr lang="pl-PL" sz="2200" dirty="0"/>
              <a:t> </a:t>
            </a:r>
            <a:r>
              <a:rPr lang="pl-PL" sz="2200" noProof="1">
                <a:latin typeface="Courier New" pitchFamily="49" charset="0"/>
              </a:rPr>
              <a:t>Session</a:t>
            </a:r>
            <a:r>
              <a:rPr lang="pl-PL" sz="2200" dirty="0">
                <a:latin typeface="Courier New" pitchFamily="49" charset="0"/>
              </a:rPr>
              <a:t>[</a:t>
            </a:r>
            <a:r>
              <a:rPr lang="pl-PL" sz="2200" noProof="1">
                <a:latin typeface="Courier New" pitchFamily="49" charset="0"/>
              </a:rPr>
              <a:t>"</a:t>
            </a:r>
            <a:r>
              <a:rPr lang="pl-PL" sz="2200" dirty="0">
                <a:latin typeface="Courier New" pitchFamily="49" charset="0"/>
              </a:rPr>
              <a:t>nazwa</a:t>
            </a:r>
            <a:r>
              <a:rPr lang="pl-PL" sz="2200" noProof="1">
                <a:latin typeface="Courier New" pitchFamily="49" charset="0"/>
              </a:rPr>
              <a:t>"</a:t>
            </a:r>
            <a:r>
              <a:rPr lang="pl-PL" sz="2200" dirty="0">
                <a:latin typeface="Courier New" pitchFamily="49" charset="0"/>
              </a:rPr>
              <a:t>];</a:t>
            </a:r>
          </a:p>
          <a:p>
            <a:pPr eaLnBrk="1" hangingPunct="1"/>
            <a:r>
              <a:rPr lang="pl-PL" sz="2400" dirty="0"/>
              <a:t>Usunięcie parametru</a:t>
            </a:r>
          </a:p>
          <a:p>
            <a:pPr lvl="1" eaLnBrk="1" hangingPunct="1"/>
            <a:r>
              <a:rPr lang="pl-PL" sz="2200" noProof="1">
                <a:latin typeface="Courier New" pitchFamily="49" charset="0"/>
              </a:rPr>
              <a:t>Session.Contents.Remove("</a:t>
            </a:r>
            <a:r>
              <a:rPr lang="pl-PL" sz="2200" dirty="0">
                <a:latin typeface="Courier New" pitchFamily="49" charset="0"/>
              </a:rPr>
              <a:t>nazwa</a:t>
            </a:r>
            <a:r>
              <a:rPr lang="pl-PL" sz="2200" noProof="1">
                <a:latin typeface="Courier New" pitchFamily="49" charset="0"/>
              </a:rPr>
              <a:t>");</a:t>
            </a:r>
            <a:endParaRPr lang="pl-PL" sz="2200" dirty="0">
              <a:latin typeface="Courier New" pitchFamily="49" charset="0"/>
            </a:endParaRPr>
          </a:p>
          <a:p>
            <a:pPr eaLnBrk="1" hangingPunct="1"/>
            <a:r>
              <a:rPr lang="pl-PL" sz="2400" dirty="0"/>
              <a:t>Usunięcie wszystkich parametrów</a:t>
            </a:r>
          </a:p>
          <a:p>
            <a:pPr lvl="1" eaLnBrk="1" hangingPunct="1"/>
            <a:r>
              <a:rPr lang="pl-PL" sz="2200" noProof="1">
                <a:latin typeface="Courier New" pitchFamily="49" charset="0"/>
              </a:rPr>
              <a:t>Session.Contents.Clear();</a:t>
            </a:r>
            <a:endParaRPr lang="pl-PL" sz="2200" dirty="0">
              <a:latin typeface="Courier New" pitchFamily="49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121" y="4672313"/>
            <a:ext cx="86788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3945925" y="5931243"/>
            <a:ext cx="25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Stan sesji w śladzie strony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970" y="1060739"/>
            <a:ext cx="11129375" cy="1143000"/>
          </a:xfrm>
        </p:spPr>
        <p:txBody>
          <a:bodyPr/>
          <a:lstStyle/>
          <a:p>
            <a:pPr eaLnBrk="1" hangingPunct="1"/>
            <a:r>
              <a:rPr lang="pl-PL"/>
              <a:t>Zdarzenia sesji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42215" y="2396740"/>
            <a:ext cx="11137900" cy="3555814"/>
          </a:xfrm>
        </p:spPr>
        <p:txBody>
          <a:bodyPr/>
          <a:lstStyle/>
          <a:p>
            <a:pPr eaLnBrk="1" hangingPunct="1"/>
            <a:r>
              <a:rPr lang="pl-PL" sz="2600" noProof="1">
                <a:latin typeface="Courier New" pitchFamily="49" charset="0"/>
              </a:rPr>
              <a:t>Session_Start</a:t>
            </a:r>
            <a:r>
              <a:rPr lang="pl-PL" sz="2600">
                <a:latin typeface="Courier New" pitchFamily="49" charset="0"/>
              </a:rPr>
              <a:t>, Session_End </a:t>
            </a:r>
            <a:endParaRPr lang="pl-PL" sz="3200"/>
          </a:p>
          <a:p>
            <a:pPr eaLnBrk="1" hangingPunct="1"/>
            <a:r>
              <a:rPr lang="pl-PL" sz="2400"/>
              <a:t>Obsługa zdarzeń sesji w pliku </a:t>
            </a:r>
            <a:r>
              <a:rPr lang="pl-PL" sz="2400" i="1"/>
              <a:t>Global.asax</a:t>
            </a:r>
            <a:r>
              <a:rPr lang="pl-PL" sz="2400">
                <a:latin typeface="Courier New" pitchFamily="49" charset="0"/>
              </a:rPr>
              <a:t> </a:t>
            </a:r>
            <a:r>
              <a:rPr lang="pl-PL" sz="2400"/>
              <a:t>funkcje</a:t>
            </a:r>
            <a:endParaRPr lang="pl-PL" sz="2400">
              <a:latin typeface="Courier New" pitchFamily="49" charset="0"/>
            </a:endParaRPr>
          </a:p>
          <a:p>
            <a:pPr lvl="1" eaLnBrk="1" hangingPunct="1"/>
            <a:r>
              <a:rPr lang="pl-PL" sz="2000" noProof="1">
                <a:latin typeface="Courier New" pitchFamily="49" charset="0"/>
              </a:rPr>
              <a:t>void Session_Start(object sender, EventArgs e)</a:t>
            </a:r>
            <a:endParaRPr lang="pl-PL" sz="2000">
              <a:latin typeface="Courier New" pitchFamily="49" charset="0"/>
            </a:endParaRPr>
          </a:p>
          <a:p>
            <a:pPr lvl="1" eaLnBrk="1" hangingPunct="1"/>
            <a:r>
              <a:rPr lang="pl-PL" sz="2000" noProof="1">
                <a:latin typeface="Courier New" pitchFamily="49" charset="0"/>
              </a:rPr>
              <a:t>void Session_End(object sender, EventArgs e</a:t>
            </a:r>
            <a:r>
              <a:rPr lang="pl-PL" sz="2000">
                <a:latin typeface="Courier New" pitchFamily="49" charset="0"/>
              </a:rPr>
              <a:t>)</a:t>
            </a:r>
          </a:p>
          <a:p>
            <a:pPr eaLnBrk="1" hangingPunct="1"/>
            <a:endParaRPr lang="pl-P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22020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Konfiguracja sesji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91554"/>
            <a:ext cx="10972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l-PL" sz="2000" dirty="0"/>
              <a:t>Plik konfiguracyjny </a:t>
            </a:r>
            <a:r>
              <a:rPr lang="pl-PL" sz="2000" i="1" dirty="0" err="1"/>
              <a:t>web.config</a:t>
            </a:r>
            <a:endParaRPr lang="pl-PL" sz="2000" i="1">
              <a:cs typeface="Calibri"/>
            </a:endParaRPr>
          </a:p>
          <a:p>
            <a:pPr lvl="1"/>
            <a:r>
              <a:rPr lang="pl-PL" sz="2000" noProof="1">
                <a:latin typeface="Courier New"/>
                <a:cs typeface="Courier New"/>
              </a:rPr>
              <a:t>&lt;system.web&gt;</a:t>
            </a:r>
            <a:r>
              <a:rPr lang="pl-PL" sz="2000" dirty="0">
                <a:latin typeface="Courier New" pitchFamily="49" charset="0"/>
              </a:rPr>
              <a:t/>
            </a:r>
            <a:br>
              <a:rPr lang="pl-PL" sz="2000" dirty="0">
                <a:latin typeface="Courier New" pitchFamily="49" charset="0"/>
              </a:rPr>
            </a:br>
            <a:r>
              <a:rPr lang="pl-PL" sz="2000" noProof="1">
                <a:latin typeface="Courier New"/>
                <a:cs typeface="Courier New"/>
              </a:rPr>
              <a:t>   &lt;sessionState</a:t>
            </a:r>
            <a:r>
              <a:rPr lang="pl-PL" sz="2000" dirty="0">
                <a:latin typeface="Courier New" pitchFamily="49" charset="0"/>
              </a:rPr>
              <a:t/>
            </a:r>
            <a:br>
              <a:rPr lang="pl-PL" sz="2000" dirty="0">
                <a:latin typeface="Courier New" pitchFamily="49" charset="0"/>
              </a:rPr>
            </a:br>
            <a:r>
              <a:rPr lang="pl-PL" sz="2000" dirty="0">
                <a:latin typeface="Courier New"/>
                <a:cs typeface="Courier New"/>
              </a:rPr>
              <a:t>		</a:t>
            </a:r>
            <a:r>
              <a:rPr lang="pl-PL" sz="2000" dirty="0" err="1">
                <a:latin typeface="Courier New"/>
                <a:cs typeface="Courier New"/>
              </a:rPr>
              <a:t>mode</a:t>
            </a:r>
            <a:r>
              <a:rPr lang="pl-PL" sz="2000" dirty="0">
                <a:latin typeface="Courier New"/>
                <a:cs typeface="Courier New"/>
              </a:rPr>
              <a:t>=</a:t>
            </a:r>
            <a:r>
              <a:rPr lang="pl-PL" sz="2000" noProof="1">
                <a:latin typeface="Courier New"/>
                <a:cs typeface="Courier New"/>
              </a:rPr>
              <a:t>"</a:t>
            </a:r>
            <a:r>
              <a:rPr lang="pl-PL" sz="2000" dirty="0" err="1">
                <a:latin typeface="Courier New"/>
                <a:cs typeface="Courier New"/>
              </a:rPr>
              <a:t>InProc</a:t>
            </a:r>
            <a:r>
              <a:rPr lang="pl-PL" sz="2000" noProof="1">
                <a:latin typeface="Courier New"/>
                <a:cs typeface="Courier New"/>
              </a:rPr>
              <a:t>"</a:t>
            </a:r>
            <a:r>
              <a:rPr lang="pl-PL" sz="2000" dirty="0">
                <a:latin typeface="Courier New" pitchFamily="49" charset="0"/>
              </a:rPr>
              <a:t/>
            </a:r>
            <a:br>
              <a:rPr lang="pl-PL" sz="2000" dirty="0">
                <a:latin typeface="Courier New" pitchFamily="49" charset="0"/>
              </a:rPr>
            </a:br>
            <a:r>
              <a:rPr lang="pl-PL" sz="2000" dirty="0">
                <a:latin typeface="Courier New"/>
                <a:cs typeface="Courier New"/>
              </a:rPr>
              <a:t>		</a:t>
            </a:r>
            <a:r>
              <a:rPr lang="pl-PL" sz="2000" noProof="1">
                <a:latin typeface="Courier New"/>
                <a:cs typeface="Courier New"/>
              </a:rPr>
              <a:t>cookieless="UseCookies"</a:t>
            </a:r>
            <a:r>
              <a:rPr lang="pl-PL" sz="2000" dirty="0">
                <a:latin typeface="Courier New" pitchFamily="49" charset="0"/>
              </a:rPr>
              <a:t/>
            </a:r>
            <a:br>
              <a:rPr lang="pl-PL" sz="2000" dirty="0">
                <a:latin typeface="Courier New" pitchFamily="49" charset="0"/>
              </a:rPr>
            </a:br>
            <a:r>
              <a:rPr lang="pl-PL" sz="2000" dirty="0">
                <a:latin typeface="Courier New"/>
                <a:cs typeface="Courier New"/>
              </a:rPr>
              <a:t>	</a:t>
            </a:r>
            <a:r>
              <a:rPr lang="pl-PL" sz="2000" noProof="1">
                <a:latin typeface="Courier New"/>
                <a:cs typeface="Courier New"/>
              </a:rPr>
              <a:t>/&gt;</a:t>
            </a:r>
            <a:endParaRPr lang="pl-PL" sz="2000" dirty="0">
              <a:latin typeface="Courier New"/>
              <a:cs typeface="Courier New"/>
            </a:endParaRPr>
          </a:p>
          <a:p>
            <a:pPr eaLnBrk="1" hangingPunct="1"/>
            <a:r>
              <a:rPr lang="pl-PL" sz="2000" dirty="0"/>
              <a:t>Wartości atrybut </a:t>
            </a:r>
            <a:r>
              <a:rPr lang="pl-PL" sz="2000" noProof="1">
                <a:latin typeface="Courier New"/>
                <a:cs typeface="Courier New"/>
              </a:rPr>
              <a:t>cookieless</a:t>
            </a:r>
            <a:endParaRPr lang="pl-PL" sz="2000" dirty="0">
              <a:latin typeface="Courier New"/>
              <a:cs typeface="Courier New"/>
            </a:endParaRPr>
          </a:p>
          <a:p>
            <a:pPr lvl="1" eaLnBrk="1" hangingPunct="1"/>
            <a:r>
              <a:rPr lang="pl-PL" sz="2000" dirty="0" err="1">
                <a:latin typeface="Courier New"/>
                <a:cs typeface="Courier New"/>
              </a:rPr>
              <a:t>AutoDetect</a:t>
            </a:r>
            <a:r>
              <a:rPr lang="pl-PL" sz="2000" dirty="0">
                <a:latin typeface="Courier New"/>
                <a:cs typeface="Courier New"/>
              </a:rPr>
              <a:t>,</a:t>
            </a:r>
            <a:r>
              <a:rPr lang="pl-PL" sz="2000" dirty="0"/>
              <a:t>	</a:t>
            </a:r>
            <a:endParaRPr lang="pl-PL" sz="2000" dirty="0">
              <a:cs typeface="Calibri"/>
            </a:endParaRPr>
          </a:p>
          <a:p>
            <a:pPr lvl="1" eaLnBrk="1" hangingPunct="1"/>
            <a:r>
              <a:rPr lang="pl-PL" sz="2000" noProof="1">
                <a:latin typeface="Courier New"/>
                <a:cs typeface="Courier New"/>
              </a:rPr>
              <a:t>UseCookies,</a:t>
            </a:r>
            <a:endParaRPr lang="pl-PL" sz="2000" dirty="0">
              <a:latin typeface="Courier New" pitchFamily="49" charset="0"/>
            </a:endParaRPr>
          </a:p>
          <a:p>
            <a:pPr lvl="1" eaLnBrk="1" hangingPunct="1"/>
            <a:r>
              <a:rPr lang="pl-PL" sz="2000" dirty="0" err="1">
                <a:latin typeface="Courier New"/>
                <a:cs typeface="Courier New"/>
              </a:rPr>
              <a:t>UseUri</a:t>
            </a:r>
            <a:r>
              <a:rPr lang="pl-PL" sz="2000" dirty="0">
                <a:latin typeface="Courier New"/>
                <a:cs typeface="Courier New"/>
              </a:rPr>
              <a:t>,</a:t>
            </a:r>
            <a:endParaRPr lang="pl-PL" sz="2000">
              <a:latin typeface="Courier New" pitchFamily="49" charset="0"/>
              <a:cs typeface="Courier New"/>
            </a:endParaRPr>
          </a:p>
          <a:p>
            <a:pPr lvl="1" eaLnBrk="1" hangingPunct="1"/>
            <a:r>
              <a:rPr lang="pl-PL" sz="2000" dirty="0" err="1">
                <a:latin typeface="Courier New"/>
                <a:cs typeface="Courier New"/>
              </a:rPr>
              <a:t>UseDeviceProfile</a:t>
            </a:r>
            <a:r>
              <a:rPr lang="pl-PL" sz="2000" dirty="0">
                <a:latin typeface="Courier New"/>
                <a:cs typeface="Courier New"/>
              </a:rPr>
              <a:t>.</a:t>
            </a:r>
            <a:endParaRPr lang="pl-PL" sz="2000" dirty="0" err="1">
              <a:latin typeface="Courier New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99609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Konfiguracja sesji cd.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2285" y="1925172"/>
            <a:ext cx="10670116" cy="4250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l-PL" sz="2000" dirty="0"/>
              <a:t>Wartości atrybutu </a:t>
            </a:r>
            <a:r>
              <a:rPr lang="pl-PL" sz="2000" dirty="0" err="1">
                <a:latin typeface="Courier New"/>
                <a:cs typeface="Courier New"/>
              </a:rPr>
              <a:t>mode</a:t>
            </a:r>
          </a:p>
          <a:p>
            <a:pPr lvl="1" eaLnBrk="1" hangingPunct="1">
              <a:lnSpc>
                <a:spcPct val="90000"/>
              </a:lnSpc>
            </a:pPr>
            <a:r>
              <a:rPr lang="pl-PL" sz="2000" dirty="0">
                <a:latin typeface="Courier New"/>
                <a:cs typeface="Courier New"/>
              </a:rPr>
              <a:t>Off </a:t>
            </a:r>
            <a:r>
              <a:rPr lang="pl-PL" sz="2000" dirty="0"/>
              <a:t>– stan sesji wyłączony,</a:t>
            </a:r>
            <a:endParaRPr lang="pl-PL" sz="200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pl-PL" sz="2000" dirty="0" err="1">
                <a:latin typeface="Courier New"/>
                <a:cs typeface="Courier New"/>
              </a:rPr>
              <a:t>InProc</a:t>
            </a:r>
            <a:r>
              <a:rPr lang="pl-PL" sz="2000" dirty="0">
                <a:latin typeface="Courier New"/>
                <a:cs typeface="Courier New"/>
              </a:rPr>
              <a:t> </a:t>
            </a:r>
            <a:r>
              <a:rPr lang="pl-PL" sz="2000" dirty="0"/>
              <a:t>– stan przechowywany w pamięci procesu, </a:t>
            </a:r>
            <a:endParaRPr lang="pl-PL" sz="2000" dirty="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pl-PL" sz="2000" dirty="0" err="1">
                <a:latin typeface="Courier New"/>
                <a:cs typeface="Courier New"/>
              </a:rPr>
              <a:t>StateServer</a:t>
            </a:r>
            <a:r>
              <a:rPr lang="pl-PL" sz="2000" dirty="0">
                <a:latin typeface="Courier New"/>
                <a:cs typeface="Courier New"/>
              </a:rPr>
              <a:t> </a:t>
            </a:r>
            <a:r>
              <a:rPr lang="pl-PL" sz="2000" dirty="0"/>
              <a:t>– stan przechowywany na serwerze stanu, </a:t>
            </a:r>
            <a:endParaRPr lang="pl-PL" sz="2000" dirty="0"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pl-PL" sz="2000" dirty="0" err="1">
                <a:latin typeface="Courier New"/>
                <a:cs typeface="Courier New"/>
              </a:rPr>
              <a:t>SqlSerwer</a:t>
            </a:r>
            <a:r>
              <a:rPr lang="pl-PL" sz="2000" dirty="0">
                <a:latin typeface="Courier New"/>
                <a:cs typeface="Courier New"/>
              </a:rPr>
              <a:t> </a:t>
            </a:r>
            <a:r>
              <a:rPr lang="pl-PL" sz="2000" dirty="0"/>
              <a:t>– stan przechowywany na serwerze SQL.</a:t>
            </a:r>
            <a:endParaRPr lang="pl-PL" sz="200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2000" dirty="0"/>
              <a:t>Atrybut </a:t>
            </a:r>
            <a:r>
              <a:rPr lang="pl-PL" sz="2000" dirty="0" err="1">
                <a:latin typeface="Courier New"/>
                <a:cs typeface="Courier New"/>
              </a:rPr>
              <a:t>sqlConnectionString</a:t>
            </a:r>
            <a:r>
              <a:rPr lang="pl-PL" sz="2000" dirty="0">
                <a:latin typeface="Courier New"/>
                <a:cs typeface="Courier New"/>
              </a:rPr>
              <a:t>. </a:t>
            </a:r>
            <a:endParaRPr lang="pl-PL" sz="2000" dirty="0">
              <a:latin typeface="Courier New" pitchFamily="49" charset="0"/>
              <a:cs typeface="Courier New"/>
            </a:endParaRP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Atrybut </a:t>
            </a:r>
            <a:r>
              <a:rPr lang="pl-PL" sz="2000" dirty="0" err="1">
                <a:latin typeface="Courier New"/>
                <a:cs typeface="Courier New"/>
              </a:rPr>
              <a:t>stateConnectionString</a:t>
            </a:r>
            <a:r>
              <a:rPr lang="pl-PL" sz="2000" dirty="0">
                <a:latin typeface="Courier New"/>
                <a:cs typeface="Courier New"/>
              </a:rPr>
              <a:t>.</a:t>
            </a:r>
            <a:endParaRPr lang="pl-PL" sz="2000"/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Atrybut </a:t>
            </a:r>
            <a:r>
              <a:rPr lang="pl-PL" sz="2000" dirty="0" err="1">
                <a:latin typeface="Courier New"/>
                <a:cs typeface="Courier New"/>
              </a:rPr>
              <a:t>timeout</a:t>
            </a:r>
            <a:r>
              <a:rPr lang="pl-PL" sz="2000" dirty="0">
                <a:latin typeface="Courier New"/>
                <a:cs typeface="Courier New"/>
              </a:rPr>
              <a:t> </a:t>
            </a:r>
            <a:r>
              <a:rPr lang="pl-PL" sz="2000" dirty="0"/>
              <a:t>– określa po ilu minutach bezczynność sesja zostanie zakończona (domyślnie 20 minut).</a:t>
            </a:r>
            <a:endParaRPr lang="pl-PL" sz="2000" dirty="0"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pl-PL" sz="2000" dirty="0"/>
              <a:t>Atrybut </a:t>
            </a:r>
            <a:r>
              <a:rPr lang="pl-PL" sz="2000" dirty="0" err="1">
                <a:latin typeface="Courier New"/>
                <a:cs typeface="Courier New"/>
              </a:rPr>
              <a:t>cookieName</a:t>
            </a:r>
            <a:r>
              <a:rPr lang="pl-PL" sz="2000" dirty="0"/>
              <a:t> – nazwa pliku cookie przechowującego </a:t>
            </a:r>
            <a:r>
              <a:rPr lang="pl-PL" sz="2000" dirty="0" err="1">
                <a:latin typeface="Courier New"/>
                <a:cs typeface="Courier New"/>
              </a:rPr>
              <a:t>SessionID</a:t>
            </a:r>
            <a:r>
              <a:rPr lang="pl-PL" sz="2000" dirty="0"/>
              <a:t>, domyślnie </a:t>
            </a:r>
            <a:r>
              <a:rPr lang="pl-PL" sz="2000" dirty="0" err="1">
                <a:latin typeface="Courier New"/>
                <a:cs typeface="Courier New"/>
              </a:rPr>
              <a:t>ASP.NET_SessionId</a:t>
            </a:r>
            <a:r>
              <a:rPr lang="pl-PL" sz="2000" dirty="0">
                <a:latin typeface="Courier New"/>
                <a:cs typeface="Courier New"/>
              </a:rPr>
              <a:t>.</a:t>
            </a:r>
            <a:endParaRPr lang="pl-PL" sz="2000" dirty="0">
              <a:latin typeface="Courier New" pitchFamily="49" charset="0"/>
              <a:cs typeface="Courier New"/>
            </a:endParaRPr>
          </a:p>
          <a:p>
            <a:pPr lvl="1" eaLnBrk="1" hangingPunct="1">
              <a:lnSpc>
                <a:spcPct val="90000"/>
              </a:lnSpc>
            </a:pPr>
            <a:endParaRPr lang="pl-PL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44432"/>
            <a:ext cx="10972800" cy="1143000"/>
          </a:xfrm>
        </p:spPr>
        <p:txBody>
          <a:bodyPr/>
          <a:lstStyle/>
          <a:p>
            <a:pPr eaLnBrk="1" hangingPunct="1"/>
            <a:r>
              <a:rPr lang="pl-PL"/>
              <a:t>Stan widoku </a:t>
            </a:r>
            <a:r>
              <a:rPr lang="pl-PL">
                <a:latin typeface="Courier New" pitchFamily="49" charset="0"/>
              </a:rPr>
              <a:t>ViewState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69995"/>
            <a:ext cx="10972800" cy="3864816"/>
          </a:xfrm>
        </p:spPr>
        <p:txBody>
          <a:bodyPr>
            <a:normAutofit/>
          </a:bodyPr>
          <a:lstStyle/>
          <a:p>
            <a:pPr eaLnBrk="1" hangingPunct="1"/>
            <a:r>
              <a:rPr lang="pl-PL" sz="2400"/>
              <a:t>Stan strony i wszystkich jej kontrolek.</a:t>
            </a:r>
          </a:p>
          <a:p>
            <a:pPr eaLnBrk="1" hangingPunct="1"/>
            <a:r>
              <a:rPr lang="pl-PL" sz="2400"/>
              <a:t>Umieszczany na stronie w ukrytej kontrolce.</a:t>
            </a:r>
          </a:p>
          <a:p>
            <a:pPr eaLnBrk="1" hangingPunct="1"/>
            <a:r>
              <a:rPr lang="pl-PL" sz="2400"/>
              <a:t>W dyrektywach strony atrybut </a:t>
            </a:r>
            <a:r>
              <a:rPr lang="pl-PL" sz="2400">
                <a:latin typeface="Courier New" pitchFamily="49" charset="0"/>
              </a:rPr>
              <a:t>EnableViewState</a:t>
            </a:r>
            <a:r>
              <a:rPr lang="pl-PL" sz="2400"/>
              <a:t> określa, czy stan widoku jest obsługiwany, domyślnie tak.</a:t>
            </a:r>
          </a:p>
          <a:p>
            <a:pPr eaLnBrk="1" hangingPunct="1"/>
            <a:r>
              <a:rPr lang="pl-PL" sz="2400"/>
              <a:t>Stan widoku można wyłączyć dla poszczególnych kontrolek.</a:t>
            </a:r>
          </a:p>
          <a:p>
            <a:pPr eaLnBrk="1" hangingPunct="1"/>
            <a:r>
              <a:rPr lang="pl-PL" sz="2400"/>
              <a:t>Korzystanie z </a:t>
            </a:r>
            <a:r>
              <a:rPr lang="pl-PL" sz="2400" noProof="1">
                <a:latin typeface="Courier New" pitchFamily="49" charset="0"/>
              </a:rPr>
              <a:t>ViewState</a:t>
            </a:r>
            <a:endParaRPr lang="pl-PL" sz="2400"/>
          </a:p>
          <a:p>
            <a:pPr lvl="1" eaLnBrk="1" hangingPunct="1"/>
            <a:r>
              <a:rPr lang="pl-PL" sz="2200" noProof="1">
                <a:latin typeface="Courier New" pitchFamily="49" charset="0"/>
              </a:rPr>
              <a:t>ViewState["</a:t>
            </a:r>
            <a:r>
              <a:rPr lang="pl-PL" sz="2200">
                <a:latin typeface="Courier New" pitchFamily="49" charset="0"/>
              </a:rPr>
              <a:t>nazwa</a:t>
            </a:r>
            <a:r>
              <a:rPr lang="pl-PL" sz="2200" noProof="1">
                <a:latin typeface="Courier New" pitchFamily="49" charset="0"/>
              </a:rPr>
              <a:t>"]</a:t>
            </a:r>
            <a:r>
              <a:rPr lang="pl-PL" sz="2200">
                <a:latin typeface="Courier New" pitchFamily="49" charset="0"/>
              </a:rPr>
              <a:t> = x;</a:t>
            </a:r>
          </a:p>
          <a:p>
            <a:pPr lvl="1" eaLnBrk="1" hangingPunct="1"/>
            <a:r>
              <a:rPr lang="pl-PL" sz="2200">
                <a:latin typeface="Courier New" pitchFamily="49" charset="0"/>
              </a:rPr>
              <a:t>x =</a:t>
            </a:r>
            <a:r>
              <a:rPr lang="pl-PL" sz="2200"/>
              <a:t> </a:t>
            </a:r>
            <a:r>
              <a:rPr lang="pl-PL" sz="2200" noProof="1">
                <a:latin typeface="Courier New" pitchFamily="49" charset="0"/>
              </a:rPr>
              <a:t>ViewState["</a:t>
            </a:r>
            <a:r>
              <a:rPr lang="pl-PL" sz="2200">
                <a:latin typeface="Courier New" pitchFamily="49" charset="0"/>
              </a:rPr>
              <a:t>nazwa</a:t>
            </a:r>
            <a:r>
              <a:rPr lang="pl-PL" sz="2200" noProof="1">
                <a:latin typeface="Courier New" pitchFamily="49" charset="0"/>
              </a:rPr>
              <a:t>"]</a:t>
            </a:r>
            <a:r>
              <a:rPr lang="pl-PL" sz="2200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pl-PL" sz="2200" noProof="1">
                <a:latin typeface="Courier New" pitchFamily="49" charset="0"/>
              </a:rPr>
              <a:t>ViewState.Remove("</a:t>
            </a:r>
            <a:r>
              <a:rPr lang="pl-PL" sz="2200">
                <a:latin typeface="Courier New" pitchFamily="49" charset="0"/>
              </a:rPr>
              <a:t>nazwa</a:t>
            </a:r>
            <a:r>
              <a:rPr lang="pl-PL" sz="2200" noProof="1">
                <a:latin typeface="Courier New" pitchFamily="49" charset="0"/>
              </a:rPr>
              <a:t>");</a:t>
            </a:r>
            <a:endParaRPr lang="pl-PL" sz="22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42DF4BC61FF84CB0DF899B5D407CEF" ma:contentTypeVersion="0" ma:contentTypeDescription="Utwórz nowy dokument." ma:contentTypeScope="" ma:versionID="fb4f9ef4fbe8455776a8a7240f5cbd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74f0a4605ce4da9856928fb8c32d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B00D38-3590-4060-81F8-95C802B39D3F}"/>
</file>

<file path=customXml/itemProps2.xml><?xml version="1.0" encoding="utf-8"?>
<ds:datastoreItem xmlns:ds="http://schemas.openxmlformats.org/officeDocument/2006/customXml" ds:itemID="{511809A4-BEAE-40E2-BADD-5031CF66CDB1}"/>
</file>

<file path=customXml/itemProps3.xml><?xml version="1.0" encoding="utf-8"?>
<ds:datastoreItem xmlns:ds="http://schemas.openxmlformats.org/officeDocument/2006/customXml" ds:itemID="{985C137D-5027-4A0A-BE83-AD337B76B0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501</Words>
  <Application>Microsoft Office PowerPoint</Application>
  <PresentationFormat>Niestandardowy</PresentationFormat>
  <Paragraphs>98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Stan aplikacji, sesji i widoku</vt:lpstr>
      <vt:lpstr>Sesja ASP.NET</vt:lpstr>
      <vt:lpstr>Identyfikator sesji SessionID</vt:lpstr>
      <vt:lpstr>Stan sesji Session.Contents</vt:lpstr>
      <vt:lpstr>Operowanie na stanie sesji</vt:lpstr>
      <vt:lpstr>Zdarzenia sesji</vt:lpstr>
      <vt:lpstr>Konfiguracja sesji</vt:lpstr>
      <vt:lpstr>Konfiguracja sesji cd.</vt:lpstr>
      <vt:lpstr>Stan widoku ViewState</vt:lpstr>
      <vt:lpstr>Aplikacja ASP.NET</vt:lpstr>
      <vt:lpstr>Stan aplikacji Application.Contents</vt:lpstr>
      <vt:lpstr>Operowanie na stanie aplikacji</vt:lpstr>
      <vt:lpstr>Zdarzenia aplikacji</vt:lpstr>
      <vt:lpstr>Przykładowe zapisy z dziennika aplikacji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platformy Node-Red do budowy usług i aplikacji internetowych oraz aplikacji Internetu rzeczy</dc:title>
  <dc:creator>Andrzej Łuksza</dc:creator>
  <cp:lastModifiedBy>Andrzej Łuksza</cp:lastModifiedBy>
  <cp:revision>204</cp:revision>
  <dcterms:created xsi:type="dcterms:W3CDTF">2019-05-11T12:46:52Z</dcterms:created>
  <dcterms:modified xsi:type="dcterms:W3CDTF">2021-12-13T16:42:56Z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0x0101001442DF4BC61FF84CB0DF899B5D407CEF</vt:lpwstr>
  </property>
</Properties>
</file>