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034E2-77F3-77E8-25B7-8D04CEF11516}" v="12" dt="2020-02-03T20:39:27.367"/>
    <p1510:client id="{AD929447-9C13-7B9B-AD05-BA4713140D5D}" v="56" dt="2020-02-03T15:20:46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-18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Łuksza  Andrzej" userId="S::a.luksza@we.umg.edu.pl::70282e7a-e77b-446a-8c9b-2f0ff235ca3a" providerId="AD" clId="Web-{5ED034E2-77F3-77E8-25B7-8D04CEF11516}"/>
    <pc:docChg chg="modSld">
      <pc:chgData name="Łuksza  Andrzej" userId="S::a.luksza@we.umg.edu.pl::70282e7a-e77b-446a-8c9b-2f0ff235ca3a" providerId="AD" clId="Web-{5ED034E2-77F3-77E8-25B7-8D04CEF11516}" dt="2020-02-03T20:39:27.367" v="11" actId="20577"/>
      <pc:docMkLst>
        <pc:docMk/>
      </pc:docMkLst>
      <pc:sldChg chg="modSp">
        <pc:chgData name="Łuksza  Andrzej" userId="S::a.luksza@we.umg.edu.pl::70282e7a-e77b-446a-8c9b-2f0ff235ca3a" providerId="AD" clId="Web-{5ED034E2-77F3-77E8-25B7-8D04CEF11516}" dt="2020-02-03T20:39:27.367" v="10" actId="20577"/>
        <pc:sldMkLst>
          <pc:docMk/>
          <pc:sldMk cId="0" sldId="261"/>
        </pc:sldMkLst>
        <pc:spChg chg="mod">
          <ac:chgData name="Łuksza  Andrzej" userId="S::a.luksza@we.umg.edu.pl::70282e7a-e77b-446a-8c9b-2f0ff235ca3a" providerId="AD" clId="Web-{5ED034E2-77F3-77E8-25B7-8D04CEF11516}" dt="2020-02-03T20:39:27.367" v="10" actId="20577"/>
          <ac:spMkLst>
            <pc:docMk/>
            <pc:sldMk cId="0" sldId="261"/>
            <ac:spMk id="8195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AD929447-9C13-7B9B-AD05-BA4713140D5D}"/>
    <pc:docChg chg="modSld modMainMaster">
      <pc:chgData name="Łuksza  Andrzej" userId="S::a.luksza@we.umg.edu.pl::70282e7a-e77b-446a-8c9b-2f0ff235ca3a" providerId="AD" clId="Web-{AD929447-9C13-7B9B-AD05-BA4713140D5D}" dt="2020-02-03T15:20:46.874" v="56" actId="20577"/>
      <pc:docMkLst>
        <pc:docMk/>
      </pc:docMkLst>
      <pc:sldChg chg="delSp mod setBg">
        <pc:chgData name="Łuksza  Andrzej" userId="S::a.luksza@we.umg.edu.pl::70282e7a-e77b-446a-8c9b-2f0ff235ca3a" providerId="AD" clId="Web-{AD929447-9C13-7B9B-AD05-BA4713140D5D}" dt="2020-02-03T15:16:28.968" v="3"/>
        <pc:sldMkLst>
          <pc:docMk/>
          <pc:sldMk cId="0" sldId="256"/>
        </pc:sldMkLst>
        <pc:spChg chg="del">
          <ac:chgData name="Łuksza  Andrzej" userId="S::a.luksza@we.umg.edu.pl::70282e7a-e77b-446a-8c9b-2f0ff235ca3a" providerId="AD" clId="Web-{AD929447-9C13-7B9B-AD05-BA4713140D5D}" dt="2020-02-03T15:16:09.343" v="1"/>
          <ac:spMkLst>
            <pc:docMk/>
            <pc:sldMk cId="0" sldId="256"/>
            <ac:spMk id="5" creationId="{00000000-0000-0000-0000-000000000000}"/>
          </ac:spMkLst>
        </pc:spChg>
        <pc:picChg chg="del">
          <ac:chgData name="Łuksza  Andrzej" userId="S::a.luksza@we.umg.edu.pl::70282e7a-e77b-446a-8c9b-2f0ff235ca3a" providerId="AD" clId="Web-{AD929447-9C13-7B9B-AD05-BA4713140D5D}" dt="2020-02-03T15:16:05.296" v="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AD929447-9C13-7B9B-AD05-BA4713140D5D}" dt="2020-02-03T15:16:39.077" v="4" actId="1076"/>
        <pc:sldMkLst>
          <pc:docMk/>
          <pc:sldMk cId="0" sldId="257"/>
        </pc:sldMkLst>
        <pc:spChg chg="mod">
          <ac:chgData name="Łuksza  Andrzej" userId="S::a.luksza@we.umg.edu.pl::70282e7a-e77b-446a-8c9b-2f0ff235ca3a" providerId="AD" clId="Web-{AD929447-9C13-7B9B-AD05-BA4713140D5D}" dt="2020-02-03T15:16:39.077" v="4" actId="1076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16:50.734" v="6" actId="1076"/>
        <pc:sldMkLst>
          <pc:docMk/>
          <pc:sldMk cId="0" sldId="258"/>
        </pc:sldMkLst>
        <pc:spChg chg="mod">
          <ac:chgData name="Łuksza  Andrzej" userId="S::a.luksza@we.umg.edu.pl::70282e7a-e77b-446a-8c9b-2f0ff235ca3a" providerId="AD" clId="Web-{AD929447-9C13-7B9B-AD05-BA4713140D5D}" dt="2020-02-03T15:16:50.702" v="5" actId="1076"/>
          <ac:spMkLst>
            <pc:docMk/>
            <pc:sldMk cId="0" sldId="258"/>
            <ac:spMk id="5122" creationId="{00000000-0000-0000-0000-000000000000}"/>
          </ac:spMkLst>
        </pc:spChg>
        <pc:spChg chg="mod">
          <ac:chgData name="Łuksza  Andrzej" userId="S::a.luksza@we.umg.edu.pl::70282e7a-e77b-446a-8c9b-2f0ff235ca3a" providerId="AD" clId="Web-{AD929447-9C13-7B9B-AD05-BA4713140D5D}" dt="2020-02-03T15:16:50.734" v="6" actId="1076"/>
          <ac:spMkLst>
            <pc:docMk/>
            <pc:sldMk cId="0" sldId="258"/>
            <ac:spMk id="512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17:01.609" v="8" actId="1076"/>
        <pc:sldMkLst>
          <pc:docMk/>
          <pc:sldMk cId="0" sldId="259"/>
        </pc:sldMkLst>
        <pc:spChg chg="mod">
          <ac:chgData name="Łuksza  Andrzej" userId="S::a.luksza@we.umg.edu.pl::70282e7a-e77b-446a-8c9b-2f0ff235ca3a" providerId="AD" clId="Web-{AD929447-9C13-7B9B-AD05-BA4713140D5D}" dt="2020-02-03T15:17:01.562" v="7" actId="1076"/>
          <ac:spMkLst>
            <pc:docMk/>
            <pc:sldMk cId="0" sldId="259"/>
            <ac:spMk id="6146" creationId="{00000000-0000-0000-0000-000000000000}"/>
          </ac:spMkLst>
        </pc:spChg>
        <pc:spChg chg="mod">
          <ac:chgData name="Łuksza  Andrzej" userId="S::a.luksza@we.umg.edu.pl::70282e7a-e77b-446a-8c9b-2f0ff235ca3a" providerId="AD" clId="Web-{AD929447-9C13-7B9B-AD05-BA4713140D5D}" dt="2020-02-03T15:17:01.609" v="8" actId="1076"/>
          <ac:spMkLst>
            <pc:docMk/>
            <pc:sldMk cId="0" sldId="259"/>
            <ac:spMk id="614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17:12.406" v="10" actId="1076"/>
        <pc:sldMkLst>
          <pc:docMk/>
          <pc:sldMk cId="0" sldId="260"/>
        </pc:sldMkLst>
        <pc:spChg chg="mod">
          <ac:chgData name="Łuksza  Andrzej" userId="S::a.luksza@we.umg.edu.pl::70282e7a-e77b-446a-8c9b-2f0ff235ca3a" providerId="AD" clId="Web-{AD929447-9C13-7B9B-AD05-BA4713140D5D}" dt="2020-02-03T15:17:12.374" v="9" actId="1076"/>
          <ac:spMkLst>
            <pc:docMk/>
            <pc:sldMk cId="0" sldId="260"/>
            <ac:spMk id="7170" creationId="{00000000-0000-0000-0000-000000000000}"/>
          </ac:spMkLst>
        </pc:spChg>
        <pc:spChg chg="mod">
          <ac:chgData name="Łuksza  Andrzej" userId="S::a.luksza@we.umg.edu.pl::70282e7a-e77b-446a-8c9b-2f0ff235ca3a" providerId="AD" clId="Web-{AD929447-9C13-7B9B-AD05-BA4713140D5D}" dt="2020-02-03T15:17:12.406" v="10" actId="1076"/>
          <ac:spMkLst>
            <pc:docMk/>
            <pc:sldMk cId="0" sldId="260"/>
            <ac:spMk id="717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17:19.781" v="12" actId="1076"/>
        <pc:sldMkLst>
          <pc:docMk/>
          <pc:sldMk cId="0" sldId="261"/>
        </pc:sldMkLst>
        <pc:spChg chg="mod">
          <ac:chgData name="Łuksza  Andrzej" userId="S::a.luksza@we.umg.edu.pl::70282e7a-e77b-446a-8c9b-2f0ff235ca3a" providerId="AD" clId="Web-{AD929447-9C13-7B9B-AD05-BA4713140D5D}" dt="2020-02-03T15:17:19.765" v="11" actId="1076"/>
          <ac:spMkLst>
            <pc:docMk/>
            <pc:sldMk cId="0" sldId="261"/>
            <ac:spMk id="8194" creationId="{00000000-0000-0000-0000-000000000000}"/>
          </ac:spMkLst>
        </pc:spChg>
        <pc:spChg chg="mod">
          <ac:chgData name="Łuksza  Andrzej" userId="S::a.luksza@we.umg.edu.pl::70282e7a-e77b-446a-8c9b-2f0ff235ca3a" providerId="AD" clId="Web-{AD929447-9C13-7B9B-AD05-BA4713140D5D}" dt="2020-02-03T15:17:19.781" v="12" actId="1076"/>
          <ac:spMkLst>
            <pc:docMk/>
            <pc:sldMk cId="0" sldId="261"/>
            <ac:spMk id="819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17:27.656" v="14" actId="1076"/>
        <pc:sldMkLst>
          <pc:docMk/>
          <pc:sldMk cId="0" sldId="262"/>
        </pc:sldMkLst>
        <pc:spChg chg="mod">
          <ac:chgData name="Łuksza  Andrzej" userId="S::a.luksza@we.umg.edu.pl::70282e7a-e77b-446a-8c9b-2f0ff235ca3a" providerId="AD" clId="Web-{AD929447-9C13-7B9B-AD05-BA4713140D5D}" dt="2020-02-03T15:17:27.624" v="13" actId="1076"/>
          <ac:spMkLst>
            <pc:docMk/>
            <pc:sldMk cId="0" sldId="262"/>
            <ac:spMk id="9218" creationId="{00000000-0000-0000-0000-000000000000}"/>
          </ac:spMkLst>
        </pc:spChg>
        <pc:spChg chg="mod">
          <ac:chgData name="Łuksza  Andrzej" userId="S::a.luksza@we.umg.edu.pl::70282e7a-e77b-446a-8c9b-2f0ff235ca3a" providerId="AD" clId="Web-{AD929447-9C13-7B9B-AD05-BA4713140D5D}" dt="2020-02-03T15:17:27.656" v="14" actId="1076"/>
          <ac:spMkLst>
            <pc:docMk/>
            <pc:sldMk cId="0" sldId="262"/>
            <ac:spMk id="921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17:39.640" v="15" actId="1076"/>
        <pc:sldMkLst>
          <pc:docMk/>
          <pc:sldMk cId="0" sldId="263"/>
        </pc:sldMkLst>
        <pc:spChg chg="mod">
          <ac:chgData name="Łuksza  Andrzej" userId="S::a.luksza@we.umg.edu.pl::70282e7a-e77b-446a-8c9b-2f0ff235ca3a" providerId="AD" clId="Web-{AD929447-9C13-7B9B-AD05-BA4713140D5D}" dt="2020-02-03T15:17:39.640" v="15" actId="1076"/>
          <ac:spMkLst>
            <pc:docMk/>
            <pc:sldMk cId="0" sldId="263"/>
            <ac:spMk id="10242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17:48.219" v="17" actId="1076"/>
        <pc:sldMkLst>
          <pc:docMk/>
          <pc:sldMk cId="0" sldId="264"/>
        </pc:sldMkLst>
        <pc:spChg chg="mod">
          <ac:chgData name="Łuksza  Andrzej" userId="S::a.luksza@we.umg.edu.pl::70282e7a-e77b-446a-8c9b-2f0ff235ca3a" providerId="AD" clId="Web-{AD929447-9C13-7B9B-AD05-BA4713140D5D}" dt="2020-02-03T15:17:48.187" v="16" actId="1076"/>
          <ac:spMkLst>
            <pc:docMk/>
            <pc:sldMk cId="0" sldId="264"/>
            <ac:spMk id="11266" creationId="{00000000-0000-0000-0000-000000000000}"/>
          </ac:spMkLst>
        </pc:spChg>
        <pc:spChg chg="mod">
          <ac:chgData name="Łuksza  Andrzej" userId="S::a.luksza@we.umg.edu.pl::70282e7a-e77b-446a-8c9b-2f0ff235ca3a" providerId="AD" clId="Web-{AD929447-9C13-7B9B-AD05-BA4713140D5D}" dt="2020-02-03T15:17:48.219" v="17" actId="1076"/>
          <ac:spMkLst>
            <pc:docMk/>
            <pc:sldMk cId="0" sldId="264"/>
            <ac:spMk id="1126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17:55.702" v="19" actId="1076"/>
        <pc:sldMkLst>
          <pc:docMk/>
          <pc:sldMk cId="0" sldId="265"/>
        </pc:sldMkLst>
        <pc:spChg chg="mod">
          <ac:chgData name="Łuksza  Andrzej" userId="S::a.luksza@we.umg.edu.pl::70282e7a-e77b-446a-8c9b-2f0ff235ca3a" providerId="AD" clId="Web-{AD929447-9C13-7B9B-AD05-BA4713140D5D}" dt="2020-02-03T15:17:55.671" v="18" actId="1076"/>
          <ac:spMkLst>
            <pc:docMk/>
            <pc:sldMk cId="0" sldId="265"/>
            <ac:spMk id="12290" creationId="{00000000-0000-0000-0000-000000000000}"/>
          </ac:spMkLst>
        </pc:spChg>
        <pc:spChg chg="mod">
          <ac:chgData name="Łuksza  Andrzej" userId="S::a.luksza@we.umg.edu.pl::70282e7a-e77b-446a-8c9b-2f0ff235ca3a" providerId="AD" clId="Web-{AD929447-9C13-7B9B-AD05-BA4713140D5D}" dt="2020-02-03T15:17:55.702" v="19" actId="1076"/>
          <ac:spMkLst>
            <pc:docMk/>
            <pc:sldMk cId="0" sldId="265"/>
            <ac:spMk id="1229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18:04.062" v="23" actId="1076"/>
        <pc:sldMkLst>
          <pc:docMk/>
          <pc:sldMk cId="0" sldId="266"/>
        </pc:sldMkLst>
        <pc:spChg chg="mod">
          <ac:chgData name="Łuksza  Andrzej" userId="S::a.luksza@we.umg.edu.pl::70282e7a-e77b-446a-8c9b-2f0ff235ca3a" providerId="AD" clId="Web-{AD929447-9C13-7B9B-AD05-BA4713140D5D}" dt="2020-02-03T15:18:04.031" v="22" actId="1076"/>
          <ac:spMkLst>
            <pc:docMk/>
            <pc:sldMk cId="0" sldId="266"/>
            <ac:spMk id="13314" creationId="{00000000-0000-0000-0000-000000000000}"/>
          </ac:spMkLst>
        </pc:spChg>
        <pc:spChg chg="mod">
          <ac:chgData name="Łuksza  Andrzej" userId="S::a.luksza@we.umg.edu.pl::70282e7a-e77b-446a-8c9b-2f0ff235ca3a" providerId="AD" clId="Web-{AD929447-9C13-7B9B-AD05-BA4713140D5D}" dt="2020-02-03T15:18:04.062" v="23" actId="1076"/>
          <ac:spMkLst>
            <pc:docMk/>
            <pc:sldMk cId="0" sldId="266"/>
            <ac:spMk id="1331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18:16.234" v="27" actId="1076"/>
        <pc:sldMkLst>
          <pc:docMk/>
          <pc:sldMk cId="0" sldId="268"/>
        </pc:sldMkLst>
        <pc:spChg chg="mod">
          <ac:chgData name="Łuksza  Andrzej" userId="S::a.luksza@we.umg.edu.pl::70282e7a-e77b-446a-8c9b-2f0ff235ca3a" providerId="AD" clId="Web-{AD929447-9C13-7B9B-AD05-BA4713140D5D}" dt="2020-02-03T15:18:16.203" v="26" actId="1076"/>
          <ac:spMkLst>
            <pc:docMk/>
            <pc:sldMk cId="0" sldId="268"/>
            <ac:spMk id="15362" creationId="{00000000-0000-0000-0000-000000000000}"/>
          </ac:spMkLst>
        </pc:spChg>
        <pc:spChg chg="mod">
          <ac:chgData name="Łuksza  Andrzej" userId="S::a.luksza@we.umg.edu.pl::70282e7a-e77b-446a-8c9b-2f0ff235ca3a" providerId="AD" clId="Web-{AD929447-9C13-7B9B-AD05-BA4713140D5D}" dt="2020-02-03T15:18:16.234" v="27" actId="1076"/>
          <ac:spMkLst>
            <pc:docMk/>
            <pc:sldMk cId="0" sldId="268"/>
            <ac:spMk id="1536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18:22.437" v="29" actId="1076"/>
        <pc:sldMkLst>
          <pc:docMk/>
          <pc:sldMk cId="0" sldId="269"/>
        </pc:sldMkLst>
        <pc:spChg chg="mod">
          <ac:chgData name="Łuksza  Andrzej" userId="S::a.luksza@we.umg.edu.pl::70282e7a-e77b-446a-8c9b-2f0ff235ca3a" providerId="AD" clId="Web-{AD929447-9C13-7B9B-AD05-BA4713140D5D}" dt="2020-02-03T15:18:22.421" v="28" actId="1076"/>
          <ac:spMkLst>
            <pc:docMk/>
            <pc:sldMk cId="0" sldId="269"/>
            <ac:spMk id="16386" creationId="{00000000-0000-0000-0000-000000000000}"/>
          </ac:spMkLst>
        </pc:spChg>
        <pc:spChg chg="mod">
          <ac:chgData name="Łuksza  Andrzej" userId="S::a.luksza@we.umg.edu.pl::70282e7a-e77b-446a-8c9b-2f0ff235ca3a" providerId="AD" clId="Web-{AD929447-9C13-7B9B-AD05-BA4713140D5D}" dt="2020-02-03T15:18:22.437" v="29" actId="1076"/>
          <ac:spMkLst>
            <pc:docMk/>
            <pc:sldMk cId="0" sldId="269"/>
            <ac:spMk id="1638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19:18.343" v="42" actId="14100"/>
        <pc:sldMkLst>
          <pc:docMk/>
          <pc:sldMk cId="0" sldId="270"/>
        </pc:sldMkLst>
        <pc:spChg chg="mod">
          <ac:chgData name="Łuksza  Andrzej" userId="S::a.luksza@we.umg.edu.pl::70282e7a-e77b-446a-8c9b-2f0ff235ca3a" providerId="AD" clId="Web-{AD929447-9C13-7B9B-AD05-BA4713140D5D}" dt="2020-02-03T15:18:36.078" v="32" actId="14100"/>
          <ac:spMkLst>
            <pc:docMk/>
            <pc:sldMk cId="0" sldId="270"/>
            <ac:spMk id="17410" creationId="{00000000-0000-0000-0000-000000000000}"/>
          </ac:spMkLst>
        </pc:spChg>
        <pc:spChg chg="mod">
          <ac:chgData name="Łuksza  Andrzej" userId="S::a.luksza@we.umg.edu.pl::70282e7a-e77b-446a-8c9b-2f0ff235ca3a" providerId="AD" clId="Web-{AD929447-9C13-7B9B-AD05-BA4713140D5D}" dt="2020-02-03T15:19:18.343" v="42" actId="14100"/>
          <ac:spMkLst>
            <pc:docMk/>
            <pc:sldMk cId="0" sldId="270"/>
            <ac:spMk id="1741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19:55.984" v="48" actId="14100"/>
        <pc:sldMkLst>
          <pc:docMk/>
          <pc:sldMk cId="0" sldId="271"/>
        </pc:sldMkLst>
        <pc:spChg chg="mod">
          <ac:chgData name="Łuksza  Andrzej" userId="S::a.luksza@we.umg.edu.pl::70282e7a-e77b-446a-8c9b-2f0ff235ca3a" providerId="AD" clId="Web-{AD929447-9C13-7B9B-AD05-BA4713140D5D}" dt="2020-02-03T15:19:55.938" v="47" actId="14100"/>
          <ac:spMkLst>
            <pc:docMk/>
            <pc:sldMk cId="0" sldId="271"/>
            <ac:spMk id="18434" creationId="{00000000-0000-0000-0000-000000000000}"/>
          </ac:spMkLst>
        </pc:spChg>
        <pc:spChg chg="mod">
          <ac:chgData name="Łuksza  Andrzej" userId="S::a.luksza@we.umg.edu.pl::70282e7a-e77b-446a-8c9b-2f0ff235ca3a" providerId="AD" clId="Web-{AD929447-9C13-7B9B-AD05-BA4713140D5D}" dt="2020-02-03T15:19:55.984" v="48" actId="14100"/>
          <ac:spMkLst>
            <pc:docMk/>
            <pc:sldMk cId="0" sldId="271"/>
            <ac:spMk id="1843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AD929447-9C13-7B9B-AD05-BA4713140D5D}" dt="2020-02-03T15:20:41.703" v="54" actId="20577"/>
        <pc:sldMkLst>
          <pc:docMk/>
          <pc:sldMk cId="0" sldId="272"/>
        </pc:sldMkLst>
        <pc:spChg chg="mod">
          <ac:chgData name="Łuksza  Andrzej" userId="S::a.luksza@we.umg.edu.pl::70282e7a-e77b-446a-8c9b-2f0ff235ca3a" providerId="AD" clId="Web-{AD929447-9C13-7B9B-AD05-BA4713140D5D}" dt="2020-02-03T15:20:41.703" v="54" actId="20577"/>
          <ac:spMkLst>
            <pc:docMk/>
            <pc:sldMk cId="0" sldId="272"/>
            <ac:spMk id="19458" creationId="{00000000-0000-0000-0000-000000000000}"/>
          </ac:spMkLst>
        </pc:spChg>
      </pc:sldChg>
      <pc:sldMasterChg chg="mod setBg modSldLayout">
        <pc:chgData name="Łuksza  Andrzej" userId="S::a.luksza@we.umg.edu.pl::70282e7a-e77b-446a-8c9b-2f0ff235ca3a" providerId="AD" clId="Web-{AD929447-9C13-7B9B-AD05-BA4713140D5D}" dt="2020-02-03T15:16:28.968" v="3"/>
        <pc:sldMasterMkLst>
          <pc:docMk/>
          <pc:sldMasterMk cId="0" sldId="2147483660"/>
        </pc:sldMasterMkLst>
        <pc:sldLayoutChg chg="mod setBg">
          <pc:chgData name="Łuksza  Andrzej" userId="S::a.luksza@we.umg.edu.pl::70282e7a-e77b-446a-8c9b-2f0ff235ca3a" providerId="AD" clId="Web-{AD929447-9C13-7B9B-AD05-BA4713140D5D}" dt="2020-02-03T15:16:28.968" v="3"/>
          <pc:sldLayoutMkLst>
            <pc:docMk/>
            <pc:sldMasterMk cId="0" sldId="2147483660"/>
            <pc:sldLayoutMk cId="0" sldId="2147483661"/>
          </pc:sldLayoutMkLst>
        </pc:sldLayoutChg>
        <pc:sldLayoutChg chg="mod setBg">
          <pc:chgData name="Łuksza  Andrzej" userId="S::a.luksza@we.umg.edu.pl::70282e7a-e77b-446a-8c9b-2f0ff235ca3a" providerId="AD" clId="Web-{AD929447-9C13-7B9B-AD05-BA4713140D5D}" dt="2020-02-03T15:16:28.968" v="3"/>
          <pc:sldLayoutMkLst>
            <pc:docMk/>
            <pc:sldMasterMk cId="0" sldId="2147483660"/>
            <pc:sldLayoutMk cId="0" sldId="2147483662"/>
          </pc:sldLayoutMkLst>
        </pc:sldLayoutChg>
        <pc:sldLayoutChg chg="mod setBg">
          <pc:chgData name="Łuksza  Andrzej" userId="S::a.luksza@we.umg.edu.pl::70282e7a-e77b-446a-8c9b-2f0ff235ca3a" providerId="AD" clId="Web-{AD929447-9C13-7B9B-AD05-BA4713140D5D}" dt="2020-02-03T15:16:28.968" v="3"/>
          <pc:sldLayoutMkLst>
            <pc:docMk/>
            <pc:sldMasterMk cId="0" sldId="2147483660"/>
            <pc:sldLayoutMk cId="0" sldId="2147483663"/>
          </pc:sldLayoutMkLst>
        </pc:sldLayoutChg>
        <pc:sldLayoutChg chg="mod setBg">
          <pc:chgData name="Łuksza  Andrzej" userId="S::a.luksza@we.umg.edu.pl::70282e7a-e77b-446a-8c9b-2f0ff235ca3a" providerId="AD" clId="Web-{AD929447-9C13-7B9B-AD05-BA4713140D5D}" dt="2020-02-03T15:16:28.968" v="3"/>
          <pc:sldLayoutMkLst>
            <pc:docMk/>
            <pc:sldMasterMk cId="0" sldId="2147483660"/>
            <pc:sldLayoutMk cId="0" sldId="2147483664"/>
          </pc:sldLayoutMkLst>
        </pc:sldLayoutChg>
        <pc:sldLayoutChg chg="mod setBg">
          <pc:chgData name="Łuksza  Andrzej" userId="S::a.luksza@we.umg.edu.pl::70282e7a-e77b-446a-8c9b-2f0ff235ca3a" providerId="AD" clId="Web-{AD929447-9C13-7B9B-AD05-BA4713140D5D}" dt="2020-02-03T15:16:28.968" v="3"/>
          <pc:sldLayoutMkLst>
            <pc:docMk/>
            <pc:sldMasterMk cId="0" sldId="2147483660"/>
            <pc:sldLayoutMk cId="0" sldId="2147483665"/>
          </pc:sldLayoutMkLst>
        </pc:sldLayoutChg>
        <pc:sldLayoutChg chg="mod setBg">
          <pc:chgData name="Łuksza  Andrzej" userId="S::a.luksza@we.umg.edu.pl::70282e7a-e77b-446a-8c9b-2f0ff235ca3a" providerId="AD" clId="Web-{AD929447-9C13-7B9B-AD05-BA4713140D5D}" dt="2020-02-03T15:16:28.968" v="3"/>
          <pc:sldLayoutMkLst>
            <pc:docMk/>
            <pc:sldMasterMk cId="0" sldId="2147483660"/>
            <pc:sldLayoutMk cId="0" sldId="2147483666"/>
          </pc:sldLayoutMkLst>
        </pc:sldLayoutChg>
        <pc:sldLayoutChg chg="mod setBg">
          <pc:chgData name="Łuksza  Andrzej" userId="S::a.luksza@we.umg.edu.pl::70282e7a-e77b-446a-8c9b-2f0ff235ca3a" providerId="AD" clId="Web-{AD929447-9C13-7B9B-AD05-BA4713140D5D}" dt="2020-02-03T15:16:28.968" v="3"/>
          <pc:sldLayoutMkLst>
            <pc:docMk/>
            <pc:sldMasterMk cId="0" sldId="2147483660"/>
            <pc:sldLayoutMk cId="0" sldId="2147483667"/>
          </pc:sldLayoutMkLst>
        </pc:sldLayoutChg>
        <pc:sldLayoutChg chg="mod setBg">
          <pc:chgData name="Łuksza  Andrzej" userId="S::a.luksza@we.umg.edu.pl::70282e7a-e77b-446a-8c9b-2f0ff235ca3a" providerId="AD" clId="Web-{AD929447-9C13-7B9B-AD05-BA4713140D5D}" dt="2020-02-03T15:16:28.968" v="3"/>
          <pc:sldLayoutMkLst>
            <pc:docMk/>
            <pc:sldMasterMk cId="0" sldId="2147483660"/>
            <pc:sldLayoutMk cId="0" sldId="2147483668"/>
          </pc:sldLayoutMkLst>
        </pc:sldLayoutChg>
        <pc:sldLayoutChg chg="mod setBg">
          <pc:chgData name="Łuksza  Andrzej" userId="S::a.luksza@we.umg.edu.pl::70282e7a-e77b-446a-8c9b-2f0ff235ca3a" providerId="AD" clId="Web-{AD929447-9C13-7B9B-AD05-BA4713140D5D}" dt="2020-02-03T15:16:28.968" v="3"/>
          <pc:sldLayoutMkLst>
            <pc:docMk/>
            <pc:sldMasterMk cId="0" sldId="2147483660"/>
            <pc:sldLayoutMk cId="0" sldId="2147483669"/>
          </pc:sldLayoutMkLst>
        </pc:sldLayoutChg>
        <pc:sldLayoutChg chg="mod setBg">
          <pc:chgData name="Łuksza  Andrzej" userId="S::a.luksza@we.umg.edu.pl::70282e7a-e77b-446a-8c9b-2f0ff235ca3a" providerId="AD" clId="Web-{AD929447-9C13-7B9B-AD05-BA4713140D5D}" dt="2020-02-03T15:16:28.968" v="3"/>
          <pc:sldLayoutMkLst>
            <pc:docMk/>
            <pc:sldMasterMk cId="0" sldId="2147483660"/>
            <pc:sldLayoutMk cId="0" sldId="2147483670"/>
          </pc:sldLayoutMkLst>
        </pc:sldLayoutChg>
        <pc:sldLayoutChg chg="mod setBg">
          <pc:chgData name="Łuksza  Andrzej" userId="S::a.luksza@we.umg.edu.pl::70282e7a-e77b-446a-8c9b-2f0ff235ca3a" providerId="AD" clId="Web-{AD929447-9C13-7B9B-AD05-BA4713140D5D}" dt="2020-02-03T15:16:28.968" v="3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4418" y="1143000"/>
            <a:ext cx="11040533" cy="2209800"/>
          </a:xfrm>
        </p:spPr>
        <p:txBody>
          <a:bodyPr/>
          <a:lstStyle/>
          <a:p>
            <a:pPr eaLnBrk="1" hangingPunct="1"/>
            <a:r>
              <a:rPr lang="pl-PL" sz="4000"/>
              <a:t>JawaScript i AJAX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000" spc="-1">
                <a:solidFill>
                  <a:srgbClr val="000000"/>
                </a:solidFill>
                <a:latin typeface="Calibri Light"/>
              </a:rPr>
              <a:t>Technologie Internetowe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4079"/>
            <a:ext cx="10972800" cy="1143000"/>
          </a:xfrm>
        </p:spPr>
        <p:txBody>
          <a:bodyPr/>
          <a:lstStyle/>
          <a:p>
            <a:pPr eaLnBrk="1" hangingPunct="1"/>
            <a:r>
              <a:rPr lang="pl-PL" sz="3800" dirty="0" err="1"/>
              <a:t>JavaScript</a:t>
            </a:r>
            <a:r>
              <a:rPr lang="pl-PL" sz="3800" dirty="0"/>
              <a:t> – funkcje obsługi zdarzeń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9642"/>
            <a:ext cx="10972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pl-PL" sz="2400" dirty="0"/>
              <a:t>Przykład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sz="2400" noProof="1">
                <a:solidFill>
                  <a:srgbClr val="0000FF"/>
                </a:solidFill>
              </a:rPr>
              <a:t>&lt;</a:t>
            </a:r>
            <a:r>
              <a:rPr lang="pl-PL" sz="2400" noProof="1">
                <a:solidFill>
                  <a:srgbClr val="A31515"/>
                </a:solidFill>
                <a:latin typeface="Courier New" pitchFamily="49" charset="0"/>
              </a:rPr>
              <a:t>input </a:t>
            </a:r>
            <a:r>
              <a:rPr lang="pl-PL" sz="2400" noProof="1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pl-PL" sz="2400" noProof="1">
                <a:solidFill>
                  <a:srgbClr val="0000FF"/>
                </a:solidFill>
                <a:latin typeface="Courier New" pitchFamily="49" charset="0"/>
              </a:rPr>
              <a:t>="Button1" </a:t>
            </a:r>
            <a:r>
              <a:rPr lang="pl-PL" sz="2400" noProof="1">
                <a:solidFill>
                  <a:srgbClr val="FF0000"/>
                </a:solidFill>
                <a:latin typeface="Courier New" pitchFamily="49" charset="0"/>
              </a:rPr>
              <a:t>onclick</a:t>
            </a:r>
            <a:r>
              <a:rPr lang="pl-PL" sz="2400" noProof="1">
                <a:solidFill>
                  <a:srgbClr val="0000FF"/>
                </a:solidFill>
                <a:latin typeface="Courier New" pitchFamily="49" charset="0"/>
              </a:rPr>
              <a:t>="return Button1_onclick()" /&gt;</a:t>
            </a:r>
            <a:endParaRPr lang="pl-PL" sz="2400" dirty="0"/>
          </a:p>
          <a:p>
            <a:pPr eaLnBrk="1" hangingPunct="1"/>
            <a:r>
              <a:rPr lang="pl-PL" sz="2400" dirty="0"/>
              <a:t>Obsługiwane zdarzenia</a:t>
            </a:r>
          </a:p>
          <a:p>
            <a:pPr lvl="1" eaLnBrk="1" hangingPunct="1"/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onload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onunload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ondbclick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eaLnBrk="1" hangingPunct="1"/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onmousedown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onmouseup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eaLnBrk="1" hangingPunct="1"/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onmouseover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onmouseout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 on </a:t>
            </a:r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eaLnBrk="1" hangingPunct="1"/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onblur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onkeypress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onkeydown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onkeyup</a:t>
            </a:r>
            <a:endParaRPr lang="pl-PL" sz="22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onsubmit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onreset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onselect</a:t>
            </a:r>
            <a:r>
              <a:rPr lang="pl-PL" sz="2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eaLnBrk="1" hangingPunct="1"/>
            <a:r>
              <a:rPr lang="pl-PL" sz="2200" dirty="0" err="1">
                <a:latin typeface="Courier New" pitchFamily="49" charset="0"/>
                <a:cs typeface="Courier New" pitchFamily="49" charset="0"/>
              </a:rPr>
              <a:t>onchange</a:t>
            </a:r>
            <a:r>
              <a:rPr lang="pl-PL" sz="2200" dirty="0"/>
              <a:t>.</a:t>
            </a:r>
          </a:p>
          <a:p>
            <a:pPr lvl="1" eaLnBrk="1" hangingPunct="1"/>
            <a:endParaRPr lang="pl-PL" sz="2200" dirty="0"/>
          </a:p>
          <a:p>
            <a:pPr eaLnBrk="1" hangingPunct="1"/>
            <a:endParaRPr lang="pl-PL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1668"/>
            <a:ext cx="10972800" cy="1143000"/>
          </a:xfrm>
        </p:spPr>
        <p:txBody>
          <a:bodyPr/>
          <a:lstStyle/>
          <a:p>
            <a:pPr eaLnBrk="1" hangingPunct="1"/>
            <a:r>
              <a:rPr lang="pl-PL" dirty="0"/>
              <a:t>DOM – </a:t>
            </a:r>
            <a:r>
              <a:rPr lang="pl-PL" dirty="0" err="1"/>
              <a:t>Document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37231"/>
            <a:ext cx="10972800" cy="4525963"/>
          </a:xfrm>
        </p:spPr>
        <p:txBody>
          <a:bodyPr/>
          <a:lstStyle/>
          <a:p>
            <a:pPr eaLnBrk="1" hangingPunct="1"/>
            <a:r>
              <a:rPr lang="pl-PL" sz="2400" dirty="0"/>
              <a:t>Program napisany w </a:t>
            </a:r>
            <a:r>
              <a:rPr lang="pl-PL" sz="2400" dirty="0" err="1"/>
              <a:t>JavaScript</a:t>
            </a:r>
            <a:r>
              <a:rPr lang="pl-PL" sz="2400" dirty="0"/>
              <a:t> ma dostęp do wszystkich kontrolek i tekstu w całym dokumencie HTML.</a:t>
            </a:r>
          </a:p>
          <a:p>
            <a:pPr eaLnBrk="1" hangingPunct="1"/>
            <a:r>
              <a:rPr lang="pl-PL" sz="2400" dirty="0"/>
              <a:t>Najprostszy jest dostęp do tych elementów strony, którym nadano identyfikatory.</a:t>
            </a:r>
          </a:p>
          <a:p>
            <a:pPr eaLnBrk="1" hangingPunct="1"/>
            <a:r>
              <a:rPr lang="pl-PL" sz="2400" dirty="0"/>
              <a:t>Metody dostępu do obiektów dokumentu HTML są identyczne z metodami dostępu do obiektów dokumentu XML (ang. </a:t>
            </a:r>
            <a:r>
              <a:rPr lang="pl-PL" sz="2400" i="1" dirty="0" err="1"/>
              <a:t>Extensible</a:t>
            </a:r>
            <a:r>
              <a:rPr lang="pl-PL" sz="2400" i="1" dirty="0"/>
              <a:t> </a:t>
            </a:r>
            <a:r>
              <a:rPr lang="pl-PL" sz="2400" i="1" dirty="0" err="1"/>
              <a:t>Markup</a:t>
            </a:r>
            <a:r>
              <a:rPr lang="pl-PL" sz="2400" i="1" dirty="0"/>
              <a:t> </a:t>
            </a:r>
            <a:r>
              <a:rPr lang="pl-PL" sz="2400" i="1" dirty="0" err="1"/>
              <a:t>Language</a:t>
            </a:r>
            <a:r>
              <a:rPr lang="pl-PL" sz="2400" dirty="0"/>
              <a:t>).</a:t>
            </a:r>
          </a:p>
          <a:p>
            <a:pPr eaLnBrk="1" hangingPunct="1"/>
            <a:endParaRPr lang="pl-PL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78903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AJAX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04466"/>
            <a:ext cx="10972800" cy="4525963"/>
          </a:xfrm>
        </p:spPr>
        <p:txBody>
          <a:bodyPr/>
          <a:lstStyle/>
          <a:p>
            <a:pPr eaLnBrk="1" hangingPunct="1"/>
            <a:r>
              <a:rPr lang="pl-PL" sz="2400" i="1" dirty="0" err="1"/>
              <a:t>Asynchronous</a:t>
            </a:r>
            <a:r>
              <a:rPr lang="pl-PL" sz="2400" i="1" dirty="0"/>
              <a:t> </a:t>
            </a:r>
            <a:r>
              <a:rPr lang="pl-PL" sz="2400" i="1" dirty="0" err="1"/>
              <a:t>JavaScript</a:t>
            </a:r>
            <a:r>
              <a:rPr lang="pl-PL" sz="2400" i="1" dirty="0"/>
              <a:t> and XML</a:t>
            </a:r>
            <a:r>
              <a:rPr lang="pl-PL" sz="2400" dirty="0"/>
              <a:t>, Asynchroniczny </a:t>
            </a:r>
            <a:r>
              <a:rPr lang="pl-PL" sz="2400" dirty="0" err="1"/>
              <a:t>JavaScript</a:t>
            </a:r>
            <a:r>
              <a:rPr lang="pl-PL" sz="2400" dirty="0"/>
              <a:t> i XML</a:t>
            </a:r>
          </a:p>
          <a:p>
            <a:pPr eaLnBrk="1" hangingPunct="1"/>
            <a:r>
              <a:rPr lang="pl-PL" sz="2400" dirty="0"/>
              <a:t>Termin AJAX został wprowadzony do użycia w 2005.</a:t>
            </a:r>
          </a:p>
          <a:p>
            <a:pPr eaLnBrk="1" hangingPunct="1"/>
            <a:r>
              <a:rPr lang="pl-PL" sz="2400" dirty="0"/>
              <a:t>Komunikacja między przeglądarką a serwerem odbywa się za pomocą obiektu </a:t>
            </a:r>
            <a:r>
              <a:rPr lang="pl-PL" sz="2400" dirty="0" err="1">
                <a:latin typeface="Courier New" pitchFamily="49" charset="0"/>
              </a:rPr>
              <a:t>XMLHttpRequest</a:t>
            </a:r>
            <a:r>
              <a:rPr lang="pl-PL" sz="2400" dirty="0"/>
              <a:t>.</a:t>
            </a:r>
          </a:p>
          <a:p>
            <a:pPr eaLnBrk="1" hangingPunct="1"/>
            <a:r>
              <a:rPr lang="pl-PL" sz="2400" dirty="0"/>
              <a:t>Odpowiedź w formacie XML lub w </a:t>
            </a:r>
            <a:r>
              <a:rPr lang="pl-PL" sz="2400" dirty="0" smtClean="0"/>
              <a:t>tekstowym lub JSON … .</a:t>
            </a:r>
            <a:endParaRPr lang="pl-PL" sz="2400" dirty="0"/>
          </a:p>
          <a:p>
            <a:pPr eaLnBrk="1" hangingPunct="1"/>
            <a:r>
              <a:rPr lang="pl-PL" sz="2400" dirty="0"/>
              <a:t>AJAX nie jest standardem a nazwą sposobu wykorzystania technik (technologii) dostępnych od 1998 roku.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69403"/>
            <a:ext cx="10972800" cy="1143000"/>
          </a:xfrm>
        </p:spPr>
        <p:txBody>
          <a:bodyPr/>
          <a:lstStyle/>
          <a:p>
            <a:pPr eaLnBrk="1" hangingPunct="1"/>
            <a:r>
              <a:rPr lang="pl-PL" dirty="0"/>
              <a:t>Obiekt </a:t>
            </a:r>
            <a:r>
              <a:rPr lang="pl-PL" dirty="0" err="1">
                <a:latin typeface="Courier New" pitchFamily="49" charset="0"/>
              </a:rPr>
              <a:t>XMLHttpRequest</a:t>
            </a:r>
            <a:r>
              <a:rPr lang="pl-PL" dirty="0"/>
              <a:t>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94966"/>
            <a:ext cx="10972800" cy="4525963"/>
          </a:xfrm>
        </p:spPr>
        <p:txBody>
          <a:bodyPr/>
          <a:lstStyle/>
          <a:p>
            <a:pPr eaLnBrk="1" hangingPunct="1"/>
            <a:r>
              <a:rPr lang="pl-PL" sz="2400" dirty="0"/>
              <a:t>Zaimplementowany po raz pierwszy w przeglądarce IE 5 w roku 1999.</a:t>
            </a:r>
            <a:r>
              <a:rPr lang="pl-PL" sz="2400" i="1" dirty="0"/>
              <a:t> </a:t>
            </a:r>
            <a:endParaRPr lang="pl-PL" sz="2400" dirty="0"/>
          </a:p>
          <a:p>
            <a:pPr eaLnBrk="1" hangingPunct="1"/>
            <a:r>
              <a:rPr lang="pl-PL" sz="2400" dirty="0"/>
              <a:t>Tworzenie obiektu różnie w różnych przeglądarkach:</a:t>
            </a:r>
          </a:p>
          <a:p>
            <a:pPr lvl="1" eaLnBrk="1" hangingPunct="1"/>
            <a:r>
              <a:rPr lang="pl-PL" sz="2200" dirty="0"/>
              <a:t>Internet Explorer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l-PL" sz="2200" dirty="0">
                <a:latin typeface="Courier New" pitchFamily="49" charset="0"/>
              </a:rPr>
              <a:t>XMLHTTP = </a:t>
            </a:r>
            <a:r>
              <a:rPr lang="pl-PL" sz="2200" dirty="0" err="1">
                <a:latin typeface="Courier New" pitchFamily="49" charset="0"/>
              </a:rPr>
              <a:t>new</a:t>
            </a:r>
            <a:r>
              <a:rPr lang="pl-PL" sz="2200" dirty="0">
                <a:latin typeface="Courier New" pitchFamily="49" charset="0"/>
              </a:rPr>
              <a:t> </a:t>
            </a:r>
            <a:r>
              <a:rPr lang="pl-PL" sz="2200" dirty="0" err="1">
                <a:latin typeface="Courier New" pitchFamily="49" charset="0"/>
              </a:rPr>
              <a:t>ActiveXObject</a:t>
            </a:r>
            <a:r>
              <a:rPr lang="pl-PL" sz="2200" dirty="0">
                <a:latin typeface="Courier New" pitchFamily="49" charset="0"/>
              </a:rPr>
              <a:t>("</a:t>
            </a:r>
            <a:r>
              <a:rPr lang="pl-PL" sz="2200" dirty="0" err="1">
                <a:latin typeface="Courier New" pitchFamily="49" charset="0"/>
              </a:rPr>
              <a:t>Microsoft.XMLHTTP</a:t>
            </a:r>
            <a:r>
              <a:rPr lang="pl-PL" sz="2200" dirty="0">
                <a:latin typeface="Courier New" pitchFamily="49" charset="0"/>
              </a:rPr>
              <a:t>");</a:t>
            </a:r>
            <a:endParaRPr lang="pl-PL" sz="2200" dirty="0"/>
          </a:p>
          <a:p>
            <a:pPr lvl="1" eaLnBrk="1" hangingPunct="1"/>
            <a:r>
              <a:rPr lang="pl-PL" sz="2200" dirty="0"/>
              <a:t>Inne przeglądarki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l-PL" sz="2200" dirty="0">
                <a:latin typeface="Courier New" pitchFamily="49" charset="0"/>
              </a:rPr>
              <a:t>XMLHTTP = </a:t>
            </a:r>
            <a:r>
              <a:rPr lang="pl-PL" sz="2200" dirty="0" err="1">
                <a:latin typeface="Courier New" pitchFamily="49" charset="0"/>
              </a:rPr>
              <a:t>new</a:t>
            </a:r>
            <a:r>
              <a:rPr lang="pl-PL" sz="2200" dirty="0">
                <a:latin typeface="Courier New" pitchFamily="49" charset="0"/>
              </a:rPr>
              <a:t> </a:t>
            </a:r>
            <a:r>
              <a:rPr lang="pl-PL" sz="2200" dirty="0" err="1">
                <a:latin typeface="Courier New" pitchFamily="49" charset="0"/>
              </a:rPr>
              <a:t>XMLHttpRequest</a:t>
            </a:r>
            <a:r>
              <a:rPr lang="pl-PL" sz="2200" dirty="0"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01314"/>
            <a:ext cx="10972800" cy="100853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l-PL" sz="3400" dirty="0"/>
              <a:t>Utworzenie obiektu </a:t>
            </a:r>
            <a:r>
              <a:rPr lang="pl-PL" sz="3400" dirty="0" err="1">
                <a:latin typeface="Courier New" pitchFamily="49" charset="0"/>
              </a:rPr>
              <a:t>XMLHttpRequest</a:t>
            </a:r>
            <a:r>
              <a:rPr lang="pl-PL" sz="3400" dirty="0"/>
              <a:t/>
            </a:r>
            <a:br>
              <a:rPr lang="pl-PL" sz="3400" dirty="0"/>
            </a:br>
            <a:r>
              <a:rPr lang="pl-PL" sz="3400" dirty="0"/>
              <a:t>(dla różnych przeglądarek)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44061" y="2001908"/>
            <a:ext cx="5843954" cy="29335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l-PL" sz="1200" dirty="0" err="1">
                <a:latin typeface="Consolas"/>
              </a:rPr>
              <a:t>function</a:t>
            </a:r>
            <a:r>
              <a:rPr lang="pl-PL" sz="1200" dirty="0">
                <a:latin typeface="Consolas"/>
              </a:rPr>
              <a:t> </a:t>
            </a:r>
            <a:r>
              <a:rPr lang="pl-PL" sz="1200" dirty="0" err="1">
                <a:latin typeface="Consolas"/>
              </a:rPr>
              <a:t>getXMLHTTP</a:t>
            </a:r>
            <a:r>
              <a:rPr lang="pl-PL" sz="1200" dirty="0">
                <a:latin typeface="Consolas"/>
              </a:rPr>
              <a:t>() {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 </a:t>
            </a:r>
            <a:r>
              <a:rPr lang="pl-PL" sz="1200" dirty="0" err="1">
                <a:latin typeface="Consolas"/>
              </a:rPr>
              <a:t>var</a:t>
            </a:r>
            <a:r>
              <a:rPr lang="pl-PL" sz="1200" dirty="0">
                <a:latin typeface="Consolas"/>
              </a:rPr>
              <a:t> XMLHTTP = </a:t>
            </a:r>
            <a:r>
              <a:rPr lang="pl-PL" sz="1200" dirty="0" err="1">
                <a:latin typeface="Consolas"/>
              </a:rPr>
              <a:t>null</a:t>
            </a:r>
            <a:r>
              <a:rPr lang="pl-PL" sz="1200" dirty="0">
                <a:latin typeface="Consolas"/>
              </a:rPr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 </a:t>
            </a:r>
            <a:r>
              <a:rPr lang="pl-PL" sz="1200" dirty="0" err="1">
                <a:latin typeface="Consolas"/>
              </a:rPr>
              <a:t>if</a:t>
            </a:r>
            <a:r>
              <a:rPr lang="pl-PL" sz="1200" dirty="0">
                <a:latin typeface="Consolas"/>
              </a:rPr>
              <a:t> (</a:t>
            </a:r>
            <a:r>
              <a:rPr lang="pl-PL" sz="1200" dirty="0" err="1">
                <a:latin typeface="Consolas"/>
              </a:rPr>
              <a:t>window.ActiveXObject</a:t>
            </a:r>
            <a:r>
              <a:rPr lang="pl-PL" sz="1200" dirty="0">
                <a:latin typeface="Consolas"/>
              </a:rPr>
              <a:t>) {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     </a:t>
            </a:r>
            <a:r>
              <a:rPr lang="pl-PL" sz="1200" dirty="0" err="1">
                <a:latin typeface="Consolas"/>
              </a:rPr>
              <a:t>try</a:t>
            </a:r>
            <a:r>
              <a:rPr lang="pl-PL" sz="1200" dirty="0">
                <a:latin typeface="Consolas"/>
              </a:rPr>
              <a:t> {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         XMLHTTP = </a:t>
            </a:r>
            <a:r>
              <a:rPr lang="pl-PL" sz="1200" dirty="0" err="1">
                <a:latin typeface="Consolas"/>
              </a:rPr>
              <a:t>new</a:t>
            </a:r>
            <a:r>
              <a:rPr lang="pl-PL" sz="1200" dirty="0">
                <a:latin typeface="Consolas"/>
              </a:rPr>
              <a:t> </a:t>
            </a:r>
            <a:r>
              <a:rPr lang="pl-PL" sz="1200" dirty="0" err="1">
                <a:latin typeface="Consolas"/>
              </a:rPr>
              <a:t>ActiveXObject</a:t>
            </a:r>
            <a:r>
              <a:rPr lang="pl-PL" sz="1200" dirty="0">
                <a:latin typeface="Consolas"/>
              </a:rPr>
              <a:t>("Msxml2.XMLHTTP");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     } </a:t>
            </a:r>
            <a:r>
              <a:rPr lang="pl-PL" sz="1200" dirty="0" err="1">
                <a:latin typeface="Consolas"/>
              </a:rPr>
              <a:t>catch</a:t>
            </a:r>
            <a:r>
              <a:rPr lang="pl-PL" sz="1200" dirty="0">
                <a:latin typeface="Consolas"/>
              </a:rPr>
              <a:t> (e) {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         </a:t>
            </a:r>
            <a:r>
              <a:rPr lang="pl-PL" sz="1200" dirty="0" err="1">
                <a:latin typeface="Consolas"/>
              </a:rPr>
              <a:t>try</a:t>
            </a:r>
            <a:r>
              <a:rPr lang="pl-PL" sz="1200" dirty="0">
                <a:latin typeface="Consolas"/>
              </a:rPr>
              <a:t> {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             XMLHTTP = </a:t>
            </a:r>
            <a:r>
              <a:rPr lang="pl-PL" sz="1200" dirty="0" err="1">
                <a:latin typeface="Consolas"/>
              </a:rPr>
              <a:t>new</a:t>
            </a:r>
            <a:r>
              <a:rPr lang="pl-PL" sz="1200" dirty="0">
                <a:latin typeface="Consolas"/>
              </a:rPr>
              <a:t> </a:t>
            </a:r>
            <a:r>
              <a:rPr lang="pl-PL" sz="1200" dirty="0" err="1">
                <a:latin typeface="Consolas"/>
              </a:rPr>
              <a:t>ActiveXObject</a:t>
            </a:r>
            <a:r>
              <a:rPr lang="pl-PL" sz="1200" dirty="0">
                <a:latin typeface="Consolas"/>
              </a:rPr>
              <a:t>("</a:t>
            </a:r>
            <a:r>
              <a:rPr lang="pl-PL" sz="1200" dirty="0" err="1">
                <a:latin typeface="Consolas"/>
              </a:rPr>
              <a:t>Microsoft.XMLHTTP</a:t>
            </a:r>
            <a:r>
              <a:rPr lang="pl-PL" sz="1200" dirty="0">
                <a:latin typeface="Consolas"/>
              </a:rPr>
              <a:t>");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         } </a:t>
            </a:r>
            <a:r>
              <a:rPr lang="pl-PL" sz="1200" dirty="0" err="1">
                <a:latin typeface="Consolas"/>
              </a:rPr>
              <a:t>catch</a:t>
            </a:r>
            <a:r>
              <a:rPr lang="pl-PL" sz="1200" dirty="0">
                <a:latin typeface="Consolas"/>
              </a:rPr>
              <a:t> (e) {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         }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     }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 } </a:t>
            </a:r>
            <a:r>
              <a:rPr lang="pl-PL" sz="1200" dirty="0" err="1">
                <a:latin typeface="Consolas"/>
              </a:rPr>
              <a:t>else</a:t>
            </a:r>
            <a:r>
              <a:rPr lang="pl-PL" sz="1200" dirty="0">
                <a:latin typeface="Consolas"/>
              </a:rPr>
              <a:t> </a:t>
            </a:r>
            <a:r>
              <a:rPr lang="pl-PL" sz="1200" dirty="0" err="1">
                <a:latin typeface="Consolas"/>
              </a:rPr>
              <a:t>if</a:t>
            </a:r>
            <a:r>
              <a:rPr lang="pl-PL" sz="1200" dirty="0">
                <a:latin typeface="Consolas"/>
              </a:rPr>
              <a:t> (</a:t>
            </a:r>
            <a:r>
              <a:rPr lang="pl-PL" sz="1200" dirty="0" err="1">
                <a:latin typeface="Consolas"/>
              </a:rPr>
              <a:t>window.XMLHttpRequest</a:t>
            </a:r>
            <a:r>
              <a:rPr lang="pl-PL" sz="1200" dirty="0">
                <a:latin typeface="Consolas"/>
              </a:rPr>
              <a:t>) {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     </a:t>
            </a:r>
            <a:r>
              <a:rPr lang="pl-PL" sz="1200" dirty="0" err="1">
                <a:latin typeface="Consolas"/>
              </a:rPr>
              <a:t>try</a:t>
            </a:r>
            <a:r>
              <a:rPr lang="pl-PL" sz="1200" dirty="0">
                <a:latin typeface="Consolas"/>
              </a:rPr>
              <a:t> {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         XMLHTTP = </a:t>
            </a:r>
            <a:r>
              <a:rPr lang="pl-PL" sz="1200" dirty="0" err="1">
                <a:latin typeface="Consolas"/>
              </a:rPr>
              <a:t>new</a:t>
            </a:r>
            <a:r>
              <a:rPr lang="pl-PL" sz="1200" dirty="0">
                <a:latin typeface="Consolas"/>
              </a:rPr>
              <a:t> </a:t>
            </a:r>
            <a:r>
              <a:rPr lang="pl-PL" sz="1200" dirty="0" err="1">
                <a:latin typeface="Consolas"/>
              </a:rPr>
              <a:t>XMLHttpRequest</a:t>
            </a:r>
            <a:r>
              <a:rPr lang="pl-PL" sz="1200" dirty="0">
                <a:latin typeface="Consolas"/>
              </a:rPr>
              <a:t>();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     } </a:t>
            </a:r>
            <a:r>
              <a:rPr lang="pl-PL" sz="1200" dirty="0" err="1">
                <a:latin typeface="Consolas"/>
              </a:rPr>
              <a:t>catch</a:t>
            </a:r>
            <a:r>
              <a:rPr lang="pl-PL" sz="1200" dirty="0">
                <a:latin typeface="Consolas"/>
              </a:rPr>
              <a:t> (e) {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     }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 }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1200" dirty="0">
                <a:latin typeface="Consolas"/>
              </a:rPr>
              <a:t>    return XMLHTTP;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l-PL" sz="1200" dirty="0">
                <a:latin typeface="Consolas"/>
              </a:rPr>
              <a:t>}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852246" y="5498123"/>
            <a:ext cx="552080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dirty="0" smtClean="0"/>
              <a:t>Obecnie wystarczy: XMLHTTP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XMLHttpRequest</a:t>
            </a:r>
            <a:r>
              <a:rPr lang="pl-PL" dirty="0" smtClean="0"/>
              <a:t>();  </a:t>
            </a:r>
            <a:endParaRPr lang="pl-PL" dirty="0"/>
          </a:p>
        </p:txBody>
      </p:sp>
      <p:sp>
        <p:nvSpPr>
          <p:cNvPr id="5" name="Objaśnienie prostokątne zaokrąglone 4"/>
          <p:cNvSpPr/>
          <p:nvPr/>
        </p:nvSpPr>
        <p:spPr>
          <a:xfrm>
            <a:off x="7438294" y="2116015"/>
            <a:ext cx="3147646" cy="550984"/>
          </a:xfrm>
          <a:prstGeom prst="wedgeRoundRectCallout">
            <a:avLst>
              <a:gd name="adj1" fmla="val -81540"/>
              <a:gd name="adj2" fmla="val 1444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Przestarzała wersja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1814"/>
            <a:ext cx="10972800" cy="1008530"/>
          </a:xfrm>
        </p:spPr>
        <p:txBody>
          <a:bodyPr/>
          <a:lstStyle/>
          <a:p>
            <a:pPr eaLnBrk="1" hangingPunct="1"/>
            <a:r>
              <a:rPr lang="pl-PL" sz="3800" dirty="0"/>
              <a:t>Metody obiektu </a:t>
            </a:r>
            <a:r>
              <a:rPr lang="pl-PL" sz="3800" dirty="0" err="1">
                <a:latin typeface="Courier New" pitchFamily="49" charset="0"/>
              </a:rPr>
              <a:t>XMLHttpRequest</a:t>
            </a:r>
            <a:endParaRPr lang="pl-PL" sz="38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17377"/>
            <a:ext cx="10972800" cy="399928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sz="2000" dirty="0">
                <a:latin typeface="Courier New" pitchFamily="49" charset="0"/>
              </a:rPr>
              <a:t>abort()</a:t>
            </a:r>
            <a:r>
              <a:rPr lang="pl-PL" sz="2000" dirty="0"/>
              <a:t> – przerwanie obsługi żądania.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 err="1">
                <a:latin typeface="Courier New" pitchFamily="49" charset="0"/>
              </a:rPr>
              <a:t>getAllResponseHeders</a:t>
            </a:r>
            <a:r>
              <a:rPr lang="pl-PL" sz="2000" dirty="0">
                <a:latin typeface="Courier New" pitchFamily="49" charset="0"/>
              </a:rPr>
              <a:t>()</a:t>
            </a:r>
            <a:r>
              <a:rPr lang="pl-PL" sz="2000" dirty="0"/>
              <a:t> – zwraca wszystkie nagłówki odpowiedzi.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 err="1">
                <a:latin typeface="Courier New" pitchFamily="49" charset="0"/>
              </a:rPr>
              <a:t>getResponseHeder</a:t>
            </a:r>
            <a:r>
              <a:rPr lang="pl-PL" sz="2000" dirty="0">
                <a:latin typeface="Courier New" pitchFamily="49" charset="0"/>
              </a:rPr>
              <a:t>(</a:t>
            </a:r>
            <a:r>
              <a:rPr lang="pl-PL" sz="2000" i="1" dirty="0">
                <a:latin typeface="Courier New" pitchFamily="49" charset="0"/>
              </a:rPr>
              <a:t>nagłówek</a:t>
            </a:r>
            <a:r>
              <a:rPr lang="pl-PL" sz="2000" dirty="0">
                <a:latin typeface="Courier New" pitchFamily="49" charset="0"/>
              </a:rPr>
              <a:t>)</a:t>
            </a:r>
            <a:r>
              <a:rPr lang="pl-PL" sz="2000" dirty="0"/>
              <a:t> – zwraca konkretny nagłówek.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 err="1">
                <a:latin typeface="Courier New" pitchFamily="49" charset="0"/>
              </a:rPr>
              <a:t>open</a:t>
            </a:r>
            <a:r>
              <a:rPr lang="pl-PL" sz="2000" dirty="0">
                <a:latin typeface="Courier New" pitchFamily="49" charset="0"/>
              </a:rPr>
              <a:t>(</a:t>
            </a:r>
            <a:r>
              <a:rPr lang="pl-PL" sz="2000" i="1" dirty="0">
                <a:latin typeface="Courier New" pitchFamily="49" charset="0"/>
              </a:rPr>
              <a:t>metoda</a:t>
            </a:r>
            <a:r>
              <a:rPr lang="pl-PL" sz="2000" dirty="0">
                <a:latin typeface="Courier New" pitchFamily="49" charset="0"/>
              </a:rPr>
              <a:t>,</a:t>
            </a:r>
            <a:r>
              <a:rPr lang="pl-PL" sz="2000" i="1" dirty="0">
                <a:latin typeface="Courier New" pitchFamily="49" charset="0"/>
              </a:rPr>
              <a:t> </a:t>
            </a:r>
            <a:r>
              <a:rPr lang="pl-PL" sz="2000" i="1" dirty="0" err="1">
                <a:latin typeface="Courier New" pitchFamily="49" charset="0"/>
              </a:rPr>
              <a:t>url</a:t>
            </a:r>
            <a:r>
              <a:rPr lang="pl-PL" sz="2000" dirty="0">
                <a:latin typeface="Courier New" pitchFamily="49" charset="0"/>
              </a:rPr>
              <a:t>,</a:t>
            </a:r>
            <a:r>
              <a:rPr lang="pl-PL" sz="2000" i="1" dirty="0">
                <a:latin typeface="Courier New" pitchFamily="49" charset="0"/>
              </a:rPr>
              <a:t> </a:t>
            </a:r>
            <a:r>
              <a:rPr lang="pl-PL" sz="2000" i="1" dirty="0" err="1">
                <a:latin typeface="Courier New" pitchFamily="49" charset="0"/>
              </a:rPr>
              <a:t>asynch</a:t>
            </a:r>
            <a:r>
              <a:rPr lang="pl-PL" sz="2000" dirty="0">
                <a:latin typeface="Courier New" pitchFamily="49" charset="0"/>
              </a:rPr>
              <a:t>,</a:t>
            </a:r>
            <a:r>
              <a:rPr lang="pl-PL" sz="2000" i="1" dirty="0">
                <a:latin typeface="Courier New" pitchFamily="49" charset="0"/>
              </a:rPr>
              <a:t> </a:t>
            </a:r>
            <a:r>
              <a:rPr lang="pl-PL" sz="2000" i="1" dirty="0" err="1">
                <a:latin typeface="Courier New" pitchFamily="49" charset="0"/>
              </a:rPr>
              <a:t>user</a:t>
            </a:r>
            <a:r>
              <a:rPr lang="pl-PL" sz="2000" dirty="0">
                <a:latin typeface="Courier New" pitchFamily="49" charset="0"/>
              </a:rPr>
              <a:t>,</a:t>
            </a:r>
            <a:r>
              <a:rPr lang="pl-PL" sz="2000" i="1" dirty="0">
                <a:latin typeface="Courier New" pitchFamily="49" charset="0"/>
              </a:rPr>
              <a:t> hasło</a:t>
            </a:r>
            <a:r>
              <a:rPr lang="pl-PL" sz="2000" dirty="0">
                <a:latin typeface="Courier New" pitchFamily="49" charset="0"/>
              </a:rPr>
              <a:t>)</a:t>
            </a:r>
            <a:r>
              <a:rPr lang="pl-PL" sz="2000" dirty="0"/>
              <a:t> – utworzenie żądania </a:t>
            </a:r>
            <a:r>
              <a:rPr lang="pl-PL" sz="2000" dirty="0">
                <a:latin typeface="Courier New" pitchFamily="49" charset="0"/>
              </a:rPr>
              <a:t>HTTP</a:t>
            </a:r>
            <a:r>
              <a:rPr lang="pl-PL" sz="2000" dirty="0"/>
              <a:t> (</a:t>
            </a:r>
            <a:r>
              <a:rPr lang="pl-PL" sz="2000" i="1" dirty="0">
                <a:latin typeface="Courier New" pitchFamily="49" charset="0"/>
              </a:rPr>
              <a:t>metoda</a:t>
            </a:r>
            <a:r>
              <a:rPr lang="pl-PL" sz="2000" dirty="0">
                <a:latin typeface="Courier New" pitchFamily="49" charset="0"/>
              </a:rPr>
              <a:t> = GET</a:t>
            </a:r>
            <a:r>
              <a:rPr lang="pl-PL" sz="2000" dirty="0"/>
              <a:t> albo </a:t>
            </a:r>
            <a:r>
              <a:rPr lang="pl-PL" sz="2000" dirty="0">
                <a:latin typeface="Courier New" pitchFamily="49" charset="0"/>
              </a:rPr>
              <a:t>POST</a:t>
            </a:r>
            <a:r>
              <a:rPr lang="pl-PL" sz="2000" dirty="0"/>
              <a:t>), 3 ostatnie parametry opcjonalne (</a:t>
            </a:r>
            <a:r>
              <a:rPr lang="pl-PL" sz="2000" dirty="0" err="1">
                <a:latin typeface="Courier New" pitchFamily="49" charset="0"/>
              </a:rPr>
              <a:t>asynch</a:t>
            </a:r>
            <a:r>
              <a:rPr lang="pl-PL" sz="2000" dirty="0"/>
              <a:t> = </a:t>
            </a:r>
            <a:r>
              <a:rPr lang="pl-PL" sz="2000" dirty="0" err="1">
                <a:latin typeface="Courier New" pitchFamily="49" charset="0"/>
              </a:rPr>
              <a:t>true</a:t>
            </a:r>
            <a:r>
              <a:rPr lang="pl-PL" sz="2000" dirty="0"/>
              <a:t> (domyślnie) albo </a:t>
            </a:r>
            <a:r>
              <a:rPr lang="pl-PL" sz="2000" dirty="0" err="1">
                <a:latin typeface="Courier New" pitchFamily="49" charset="0"/>
              </a:rPr>
              <a:t>false</a:t>
            </a:r>
            <a:r>
              <a:rPr lang="pl-PL" sz="2000" dirty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 err="1">
                <a:latin typeface="Courier New" pitchFamily="49" charset="0"/>
              </a:rPr>
              <a:t>send</a:t>
            </a:r>
            <a:r>
              <a:rPr lang="pl-PL" sz="2000" dirty="0">
                <a:latin typeface="Courier New" pitchFamily="49" charset="0"/>
              </a:rPr>
              <a:t>(</a:t>
            </a:r>
            <a:r>
              <a:rPr lang="pl-PL" sz="2000" i="1" dirty="0" err="1">
                <a:latin typeface="Courier New" pitchFamily="49" charset="0"/>
              </a:rPr>
              <a:t>dane_POST</a:t>
            </a:r>
            <a:r>
              <a:rPr lang="pl-PL" sz="2000" dirty="0">
                <a:latin typeface="Courier New" pitchFamily="49" charset="0"/>
              </a:rPr>
              <a:t>)</a:t>
            </a:r>
            <a:r>
              <a:rPr lang="pl-PL" sz="2000" dirty="0"/>
              <a:t> – wysłanie żądania.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 err="1">
                <a:latin typeface="Courier New" pitchFamily="49" charset="0"/>
              </a:rPr>
              <a:t>getRequestHeder</a:t>
            </a:r>
            <a:r>
              <a:rPr lang="pl-PL" sz="2000" dirty="0">
                <a:latin typeface="Courier New" pitchFamily="49" charset="0"/>
              </a:rPr>
              <a:t>(</a:t>
            </a:r>
            <a:r>
              <a:rPr lang="pl-PL" sz="2000" i="1" dirty="0">
                <a:latin typeface="Courier New" pitchFamily="49" charset="0"/>
              </a:rPr>
              <a:t>nazwa, wartość</a:t>
            </a:r>
            <a:r>
              <a:rPr lang="pl-PL" sz="2000" dirty="0">
                <a:latin typeface="Courier New" pitchFamily="49" charset="0"/>
              </a:rPr>
              <a:t>)</a:t>
            </a:r>
            <a:r>
              <a:rPr lang="pl-PL" sz="2000" dirty="0"/>
              <a:t> – dodaje do żądania nagłówek (wymagany w metodzie </a:t>
            </a:r>
            <a:r>
              <a:rPr lang="pl-PL" sz="2000" dirty="0">
                <a:latin typeface="Courier New" pitchFamily="49" charset="0"/>
              </a:rPr>
              <a:t>POST</a:t>
            </a:r>
            <a:r>
              <a:rPr lang="pl-PL" sz="2000" dirty="0"/>
              <a:t>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45285"/>
            <a:ext cx="10972800" cy="1143000"/>
          </a:xfrm>
        </p:spPr>
        <p:txBody>
          <a:bodyPr/>
          <a:lstStyle/>
          <a:p>
            <a:pPr eaLnBrk="1" hangingPunct="1"/>
            <a:r>
              <a:rPr lang="pl-PL" sz="3400" dirty="0"/>
              <a:t>Właściwości </a:t>
            </a:r>
            <a:r>
              <a:rPr lang="pl-PL" sz="3400" dirty="0">
                <a:latin typeface="Calibri"/>
                <a:cs typeface="Calibri"/>
              </a:rPr>
              <a:t>obiektu</a:t>
            </a:r>
            <a:r>
              <a:rPr lang="pl-PL" sz="3400" dirty="0"/>
              <a:t> </a:t>
            </a:r>
            <a:r>
              <a:rPr lang="pl-PL" sz="3400" dirty="0" err="1">
                <a:latin typeface="Courier New"/>
                <a:cs typeface="Courier New"/>
              </a:rPr>
              <a:t>XMLHttpRequest</a:t>
            </a:r>
            <a:endParaRPr lang="pl-PL" sz="3400" dirty="0">
              <a:latin typeface="Courier New"/>
              <a:cs typeface="Courier New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886465"/>
            <a:ext cx="9601200" cy="4217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l-PL" sz="2000" dirty="0" err="1">
                <a:latin typeface="Courier New" pitchFamily="49" charset="0"/>
              </a:rPr>
              <a:t>redyState</a:t>
            </a:r>
            <a:r>
              <a:rPr lang="pl-PL" sz="2000" dirty="0"/>
              <a:t> – status żądania: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/>
              <a:t>0 – obiekt nie został zainicjowany,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/>
              <a:t>1 – trwa wykonywanie </a:t>
            </a:r>
            <a:r>
              <a:rPr lang="pl-PL" sz="2000" dirty="0" err="1"/>
              <a:t>żadania</a:t>
            </a:r>
            <a:r>
              <a:rPr lang="pl-PL" sz="2000" dirty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/>
              <a:t>2 – żądanie wykonane,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/>
              <a:t>3 – oczekiwanie na interakcję użytkownika,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/>
              <a:t>4 – żądanie zakończone.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 err="1">
                <a:latin typeface="Courier New" pitchFamily="49" charset="0"/>
              </a:rPr>
              <a:t>responseText</a:t>
            </a:r>
            <a:r>
              <a:rPr lang="pl-PL" sz="2000" dirty="0"/>
              <a:t> – zwrócone dane w formie tekstowej.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 err="1">
                <a:latin typeface="Courier New" pitchFamily="49" charset="0"/>
              </a:rPr>
              <a:t>responseXML</a:t>
            </a:r>
            <a:r>
              <a:rPr lang="pl-PL" sz="2000" dirty="0"/>
              <a:t> – zwrócone dane w formie obiektu </a:t>
            </a:r>
            <a:r>
              <a:rPr lang="pl-PL" sz="2000" dirty="0">
                <a:latin typeface="Courier New" pitchFamily="49" charset="0"/>
              </a:rPr>
              <a:t>DOM XML</a:t>
            </a:r>
            <a:r>
              <a:rPr lang="pl-PL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>
                <a:latin typeface="Courier New" pitchFamily="49" charset="0"/>
              </a:rPr>
              <a:t>status</a:t>
            </a:r>
            <a:r>
              <a:rPr lang="pl-PL" sz="2000" dirty="0"/>
              <a:t> – kod statusowy odpowiedzi </a:t>
            </a:r>
            <a:r>
              <a:rPr lang="pl-PL" sz="2000" dirty="0">
                <a:latin typeface="Courier New" pitchFamily="49" charset="0"/>
              </a:rPr>
              <a:t>HTTP</a:t>
            </a:r>
            <a:r>
              <a:rPr lang="pl-PL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 err="1">
                <a:latin typeface="Courier New" pitchFamily="49" charset="0"/>
              </a:rPr>
              <a:t>statusText</a:t>
            </a:r>
            <a:r>
              <a:rPr lang="pl-PL" sz="2000" dirty="0">
                <a:latin typeface="Courier New" pitchFamily="49" charset="0"/>
              </a:rPr>
              <a:t> </a:t>
            </a:r>
            <a:r>
              <a:rPr lang="pl-PL" sz="2000" dirty="0"/>
              <a:t>– komunikat statusowy odpowiedzi </a:t>
            </a:r>
            <a:r>
              <a:rPr lang="pl-PL" sz="2000" dirty="0">
                <a:latin typeface="Courier New" pitchFamily="49" charset="0"/>
              </a:rPr>
              <a:t>HTTP</a:t>
            </a:r>
            <a:r>
              <a:rPr lang="pl-PL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 err="1">
                <a:latin typeface="Courier New" pitchFamily="49" charset="0"/>
              </a:rPr>
              <a:t>onreadystatechange</a:t>
            </a:r>
            <a:r>
              <a:rPr lang="pl-PL" sz="2000" dirty="0"/>
              <a:t> – referencja do funkcji zwrotnej wywoływanej, kiedy zajdzie zdarzenie.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4424" y="509962"/>
            <a:ext cx="10972800" cy="1143000"/>
          </a:xfrm>
        </p:spPr>
        <p:txBody>
          <a:bodyPr/>
          <a:lstStyle/>
          <a:p>
            <a:pPr eaLnBrk="1" hangingPunct="1"/>
            <a:r>
              <a:rPr lang="pl-PL" sz="4600" dirty="0" err="1"/>
              <a:t>JavaScript</a:t>
            </a:r>
            <a:r>
              <a:rPr lang="pl-PL" sz="4600" dirty="0"/>
              <a:t> – historia </a:t>
            </a:r>
            <a:endParaRPr lang="pl-PL" sz="29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1600201"/>
            <a:ext cx="10670116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l-PL" sz="2000" dirty="0"/>
              <a:t>Język skryptowy opracowany przez inż. firmy </a:t>
            </a:r>
            <a:r>
              <a:rPr lang="pl-PL" sz="2000" dirty="0" err="1"/>
              <a:t>Netscape</a:t>
            </a:r>
            <a:r>
              <a:rPr lang="pl-PL" sz="2000" dirty="0"/>
              <a:t> Brendana </a:t>
            </a:r>
            <a:r>
              <a:rPr lang="pl-PL" sz="2000" dirty="0" err="1"/>
              <a:t>Eicha</a:t>
            </a:r>
            <a:r>
              <a:rPr lang="pl-PL" sz="2000" dirty="0"/>
              <a:t> w 1990r.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Pod pierwotną nazwa </a:t>
            </a:r>
            <a:r>
              <a:rPr lang="pl-PL" sz="2000" dirty="0" err="1"/>
              <a:t>Mocha</a:t>
            </a:r>
            <a:r>
              <a:rPr lang="pl-PL" sz="2000" dirty="0"/>
              <a:t> (w roku 1995) został udostępniony w przeglądarce </a:t>
            </a:r>
            <a:r>
              <a:rPr lang="pl-PL" sz="2000" dirty="0" err="1"/>
              <a:t>Netscape</a:t>
            </a:r>
            <a:r>
              <a:rPr lang="pl-PL" sz="2000" dirty="0"/>
              <a:t> </a:t>
            </a:r>
            <a:r>
              <a:rPr lang="pl-PL" sz="2000" dirty="0" err="1"/>
              <a:t>Navigator</a:t>
            </a:r>
            <a:r>
              <a:rPr lang="pl-PL" sz="2000" dirty="0"/>
              <a:t> 2.0.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Pod koniec 1995 </a:t>
            </a:r>
            <a:r>
              <a:rPr lang="pl-PL" sz="2000" dirty="0" err="1"/>
              <a:t>r</a:t>
            </a:r>
            <a:r>
              <a:rPr lang="pl-PL" sz="2000" dirty="0"/>
              <a:t> zmiana nazwy na </a:t>
            </a:r>
            <a:r>
              <a:rPr lang="pl-PL" sz="2000" dirty="0" err="1"/>
              <a:t>JavaScript</a:t>
            </a:r>
            <a:r>
              <a:rPr lang="pl-PL" sz="2000" dirty="0"/>
              <a:t> za zgodą Sun Microsystems – twórcy języka Java i właściciela praw do niego.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W lipcu 1997 opublikowano standard języka skryptowego ECMA-262, którego implementacją jest </a:t>
            </a:r>
            <a:r>
              <a:rPr lang="pl-PL" sz="2000" dirty="0" err="1"/>
              <a:t>JavaScript</a:t>
            </a:r>
            <a:r>
              <a:rPr lang="pl-PL" sz="20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Podobieństwo nazw Java i </a:t>
            </a:r>
            <a:r>
              <a:rPr lang="pl-PL" sz="2000" dirty="0" err="1"/>
              <a:t>JavaScript</a:t>
            </a:r>
            <a:r>
              <a:rPr lang="pl-PL" sz="2000" dirty="0"/>
              <a:t> nie jest spowodowane podobieństwem języków. Oba języki powstały niezależnie, a ewentualne podobieństwa wynikają z faktu, że oba wywodzą się z języka C.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W październiku 1997r firma Microsoft wyposażyła przeglądarkę Internet Explorer w język </a:t>
            </a:r>
            <a:r>
              <a:rPr lang="pl-PL" sz="2000" dirty="0" err="1"/>
              <a:t>JScript</a:t>
            </a:r>
            <a:r>
              <a:rPr lang="pl-PL" sz="2000" dirty="0"/>
              <a:t> w pełni zgodny  z językiem </a:t>
            </a:r>
            <a:r>
              <a:rPr lang="pl-PL" sz="2000" dirty="0" err="1"/>
              <a:t>JavaScript</a:t>
            </a:r>
            <a:r>
              <a:rPr lang="pl-PL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Obecnie wszystkie przeglądarki są wyposażone w </a:t>
            </a:r>
            <a:r>
              <a:rPr lang="pl-PL" sz="2000" dirty="0" err="1"/>
              <a:t>JavaScript</a:t>
            </a:r>
            <a:r>
              <a:rPr lang="pl-PL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Obecnie duże zapotrzebowanie na programistów między innymi z uwagi na platformę </a:t>
            </a:r>
            <a:r>
              <a:rPr lang="pl-PL" sz="2000" dirty="0" err="1"/>
              <a:t>Node.js</a:t>
            </a:r>
            <a:r>
              <a:rPr lang="pl-PL" sz="2000" dirty="0"/>
              <a:t> i programowanie nowoczesnych aplikacji sieciowych.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45285"/>
            <a:ext cx="10972800" cy="1143000"/>
          </a:xfrm>
        </p:spPr>
        <p:txBody>
          <a:bodyPr/>
          <a:lstStyle/>
          <a:p>
            <a:pPr eaLnBrk="1" hangingPunct="1"/>
            <a:r>
              <a:rPr lang="pl-PL" sz="4600" dirty="0" err="1"/>
              <a:t>JavaScript</a:t>
            </a:r>
            <a:r>
              <a:rPr lang="pl-PL" sz="4600" dirty="0"/>
              <a:t> – charakterystyka </a:t>
            </a:r>
            <a:endParaRPr lang="pl-PL" sz="29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2070848"/>
            <a:ext cx="10670116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l-PL" sz="2000" dirty="0"/>
              <a:t>Język umożliwia tworzenie tzw. dynamicznych stron HTML (DHTML – ang. </a:t>
            </a:r>
            <a:r>
              <a:rPr lang="pl-PL" sz="2000" dirty="0" err="1"/>
              <a:t>Dynamic</a:t>
            </a:r>
            <a:r>
              <a:rPr lang="pl-PL" sz="2000" dirty="0"/>
              <a:t> HTML).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Język działa w przeglądarce internetowej i ma dostęp do obiektów wyświetlanej strony.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 err="1"/>
              <a:t>Node.js</a:t>
            </a:r>
            <a:r>
              <a:rPr lang="pl-PL" sz="2000" dirty="0"/>
              <a:t> umożliwia pisanie w JS lekkich serwerów WWW w tym dla Internetu rzeczy.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 err="1"/>
              <a:t>JavaScript</a:t>
            </a:r>
            <a:r>
              <a:rPr lang="pl-PL" sz="2000" dirty="0"/>
              <a:t> ma składnię zbliżoną do C i Javy, dlatego programiści C, C++, </a:t>
            </a:r>
            <a:r>
              <a:rPr lang="pl-PL" sz="2000" dirty="0" err="1"/>
              <a:t>C</a:t>
            </a:r>
            <a:r>
              <a:rPr lang="pl-PL" sz="2000" dirty="0"/>
              <a:t># lub Java szybko się go uczą.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Od początku </a:t>
            </a:r>
            <a:r>
              <a:rPr lang="pl-PL" sz="2000" dirty="0" err="1"/>
              <a:t>JavaScript</a:t>
            </a:r>
            <a:r>
              <a:rPr lang="pl-PL" sz="2000" dirty="0"/>
              <a:t> miał za zadanie uatrakcyjnienie stron WWW oraz zmniejszenie ilości danych przekazywanych między przeglądarką a serwerem.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W ostatnich latach popularność technologii AJAX zwiększyła zainteresowanie językiem </a:t>
            </a:r>
            <a:r>
              <a:rPr lang="pl-PL" sz="2000" dirty="0" err="1"/>
              <a:t>JavaScript</a:t>
            </a:r>
            <a:r>
              <a:rPr lang="pl-PL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Technologia, na której opiera się AJAX jest znana od 1998r.</a:t>
            </a: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Jednowątkowy asynchroniczny.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56491"/>
            <a:ext cx="10972800" cy="1143000"/>
          </a:xfrm>
        </p:spPr>
        <p:txBody>
          <a:bodyPr/>
          <a:lstStyle/>
          <a:p>
            <a:pPr eaLnBrk="1" hangingPunct="1"/>
            <a:r>
              <a:rPr lang="pl-PL" sz="4600" dirty="0" err="1"/>
              <a:t>JavaScript</a:t>
            </a:r>
            <a:r>
              <a:rPr lang="pl-PL" sz="4600" dirty="0"/>
              <a:t> – zastosowania </a:t>
            </a:r>
            <a:endParaRPr lang="pl-PL" sz="29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2082054"/>
            <a:ext cx="10670116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sz="2400" dirty="0"/>
              <a:t>Uatrakcyjnienie stron WWW.</a:t>
            </a:r>
          </a:p>
          <a:p>
            <a:pPr eaLnBrk="1" hangingPunct="1">
              <a:lnSpc>
                <a:spcPct val="80000"/>
              </a:lnSpc>
            </a:pPr>
            <a:r>
              <a:rPr lang="pl-PL" sz="2400" dirty="0"/>
              <a:t>Zmniejszenie obciążenia sieci i serwera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200" dirty="0"/>
              <a:t>Walidacja danych wprowadzonych przez użytkownika przed wysłaniem ich na serwer.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200" dirty="0"/>
              <a:t>Przesyłane danych między serwerem a przeglądarką bez konieczności odświeżania strony.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200" dirty="0"/>
              <a:t>Korzystanie przez przeglądarkę z usług sieciowych.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200" dirty="0"/>
              <a:t>Odświeżanie części strony</a:t>
            </a:r>
          </a:p>
          <a:p>
            <a:pPr eaLnBrk="1" hangingPunct="1">
              <a:lnSpc>
                <a:spcPct val="80000"/>
              </a:lnSpc>
            </a:pPr>
            <a:r>
              <a:rPr lang="pl-PL" sz="2400" dirty="0"/>
              <a:t>Osadzane na stronie edytory tekstu np. </a:t>
            </a:r>
            <a:r>
              <a:rPr lang="pl-PL" sz="2400" dirty="0" err="1"/>
              <a:t>FCKeditor</a:t>
            </a:r>
            <a:r>
              <a:rPr lang="pl-PL" sz="24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l-PL" sz="2400" dirty="0"/>
              <a:t>Internetowe zbiory zadań.</a:t>
            </a:r>
          </a:p>
          <a:p>
            <a:pPr eaLnBrk="1" hangingPunct="1">
              <a:lnSpc>
                <a:spcPct val="80000"/>
              </a:lnSpc>
            </a:pPr>
            <a:r>
              <a:rPr lang="pl-PL" sz="2400" dirty="0" err="1"/>
              <a:t>Node.js</a:t>
            </a:r>
            <a:r>
              <a:rPr lang="pl-PL" sz="2400" dirty="0"/>
              <a:t>, </a:t>
            </a:r>
            <a:r>
              <a:rPr lang="pl-PL" sz="2400" dirty="0" err="1"/>
              <a:t>Node-RED</a:t>
            </a:r>
            <a:r>
              <a:rPr lang="pl-PL" sz="2400" dirty="0"/>
              <a:t> tworzenie usług REST i lekkich serwerów </a:t>
            </a:r>
            <a:r>
              <a:rPr lang="pl-PL" sz="2400" dirty="0" err="1"/>
              <a:t>www</a:t>
            </a:r>
            <a:r>
              <a:rPr lang="pl-PL" sz="24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pl-PL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23726"/>
            <a:ext cx="10972800" cy="1143000"/>
          </a:xfrm>
        </p:spPr>
        <p:txBody>
          <a:bodyPr/>
          <a:lstStyle/>
          <a:p>
            <a:pPr eaLnBrk="1" hangingPunct="1"/>
            <a:r>
              <a:rPr lang="pl-PL" dirty="0" err="1"/>
              <a:t>JavaScript</a:t>
            </a:r>
            <a:r>
              <a:rPr lang="pl-PL" dirty="0"/>
              <a:t> – osadzanie na stronie </a:t>
            </a:r>
            <a:endParaRPr lang="pl-PL" sz="25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2149289"/>
            <a:ext cx="10670116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sz="2400" dirty="0"/>
              <a:t>Osadzenie skryptu na stronie WWW.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2400" noProof="1">
                <a:latin typeface="Courier New" pitchFamily="49" charset="0"/>
              </a:rPr>
              <a:t> </a:t>
            </a:r>
            <a:r>
              <a:rPr lang="pl-PL" sz="2400" noProof="1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pl-PL" sz="2400" noProof="1">
                <a:solidFill>
                  <a:srgbClr val="A31515"/>
                </a:solidFill>
                <a:latin typeface="Courier New" pitchFamily="49" charset="0"/>
              </a:rPr>
              <a:t>script </a:t>
            </a:r>
            <a:r>
              <a:rPr lang="pl-PL" sz="2400" noProof="1">
                <a:solidFill>
                  <a:srgbClr val="FF0000"/>
                </a:solidFill>
                <a:latin typeface="Courier New" pitchFamily="49" charset="0"/>
              </a:rPr>
              <a:t>language</a:t>
            </a:r>
            <a:r>
              <a:rPr lang="pl-PL" sz="2400" noProof="1">
                <a:solidFill>
                  <a:srgbClr val="0000FF"/>
                </a:solidFill>
                <a:latin typeface="Courier New" pitchFamily="49" charset="0"/>
              </a:rPr>
              <a:t>="javascript" </a:t>
            </a:r>
            <a:r>
              <a:rPr lang="pl-PL" sz="2400" noProof="1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pl-PL" sz="2400" noProof="1">
                <a:solidFill>
                  <a:srgbClr val="0000FF"/>
                </a:solidFill>
                <a:latin typeface="Courier New" pitchFamily="49" charset="0"/>
              </a:rPr>
              <a:t>="text/javascript"&gt;</a:t>
            </a:r>
            <a:endParaRPr lang="pl-PL" sz="24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2400" dirty="0">
                <a:solidFill>
                  <a:srgbClr val="0000FF"/>
                </a:solidFill>
                <a:latin typeface="Courier New" pitchFamily="49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2400" noProof="1">
                <a:latin typeface="Courier New" pitchFamily="49" charset="0"/>
              </a:rPr>
              <a:t> </a:t>
            </a:r>
            <a:r>
              <a:rPr lang="pl-PL" sz="2400" noProof="1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pl-PL" sz="2400" noProof="1">
                <a:solidFill>
                  <a:srgbClr val="A31515"/>
                </a:solidFill>
                <a:latin typeface="Courier New" pitchFamily="49" charset="0"/>
              </a:rPr>
              <a:t>script</a:t>
            </a:r>
            <a:r>
              <a:rPr lang="pl-PL" sz="2400" noProof="1">
                <a:solidFill>
                  <a:srgbClr val="0000FF"/>
                </a:solidFill>
                <a:latin typeface="Courier New" pitchFamily="49" charset="0"/>
              </a:rPr>
              <a:t>&gt;</a:t>
            </a:r>
            <a:endParaRPr lang="pl-PL" sz="2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sz="2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l-PL" sz="2400" dirty="0"/>
              <a:t>Wykorzystanie skryptu do obsługi zdarzenia.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2400" noProof="1">
                <a:solidFill>
                  <a:srgbClr val="0000FF"/>
                </a:solidFill>
              </a:rPr>
              <a:t>&lt;</a:t>
            </a:r>
            <a:r>
              <a:rPr lang="pl-PL" sz="2400" noProof="1">
                <a:solidFill>
                  <a:srgbClr val="A31515"/>
                </a:solidFill>
                <a:latin typeface="Courier New" pitchFamily="49" charset="0"/>
              </a:rPr>
              <a:t>input </a:t>
            </a:r>
            <a:r>
              <a:rPr lang="pl-PL" sz="2400" noProof="1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pl-PL" sz="2400" noProof="1">
                <a:solidFill>
                  <a:srgbClr val="0000FF"/>
                </a:solidFill>
                <a:latin typeface="Courier New" pitchFamily="49" charset="0"/>
              </a:rPr>
              <a:t>="Button1" </a:t>
            </a:r>
            <a:r>
              <a:rPr lang="pl-PL" sz="2400" noProof="1">
                <a:solidFill>
                  <a:srgbClr val="FF0000"/>
                </a:solidFill>
                <a:latin typeface="Courier New" pitchFamily="49" charset="0"/>
              </a:rPr>
              <a:t>onclick</a:t>
            </a:r>
            <a:r>
              <a:rPr lang="pl-PL" sz="2400" noProof="1">
                <a:solidFill>
                  <a:srgbClr val="0000FF"/>
                </a:solidFill>
                <a:latin typeface="Courier New" pitchFamily="49" charset="0"/>
              </a:rPr>
              <a:t>="return Button1_onclick()" /&gt;</a:t>
            </a:r>
            <a:endParaRPr lang="pl-PL" sz="2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pl-PL" sz="24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pl-PL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66844"/>
            <a:ext cx="10972800" cy="1143000"/>
          </a:xfrm>
        </p:spPr>
        <p:txBody>
          <a:bodyPr/>
          <a:lstStyle/>
          <a:p>
            <a:pPr eaLnBrk="1" hangingPunct="1"/>
            <a:r>
              <a:rPr lang="pl-PL" sz="4600" dirty="0" err="1"/>
              <a:t>JavaScript</a:t>
            </a:r>
            <a:r>
              <a:rPr lang="pl-PL" sz="4600" dirty="0"/>
              <a:t> – zmienne </a:t>
            </a:r>
            <a:endParaRPr lang="pl-PL" sz="29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1992407"/>
            <a:ext cx="10670116" cy="4530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l-PL" sz="2400" dirty="0"/>
              <a:t>Deklaracje zmiennych poprzedza się słowem kluczowym </a:t>
            </a:r>
            <a:r>
              <a:rPr lang="pl-PL" sz="2400" dirty="0" err="1">
                <a:latin typeface="Courier New"/>
                <a:cs typeface="Courier New"/>
              </a:rPr>
              <a:t>var</a:t>
            </a:r>
            <a:r>
              <a:rPr lang="pl-PL" sz="24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l-PL" sz="2400" dirty="0"/>
              <a:t>Nie trzeba definiować typu zmiennej.</a:t>
            </a:r>
            <a:endParaRPr lang="pl-PL" sz="24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400" noProof="1">
                <a:solidFill>
                  <a:srgbClr val="0000FF"/>
                </a:solidFill>
                <a:latin typeface="Consolas"/>
                <a:cs typeface="Courier New"/>
              </a:rPr>
              <a:t>var </a:t>
            </a:r>
            <a:r>
              <a:rPr lang="pl-PL" sz="2400" dirty="0">
                <a:solidFill>
                  <a:srgbClr val="000000"/>
                </a:solidFill>
                <a:latin typeface="Consolas"/>
                <a:cs typeface="Courier New"/>
              </a:rPr>
              <a:t>x</a:t>
            </a:r>
            <a:r>
              <a:rPr lang="pl-PL" sz="2400" noProof="1">
                <a:solidFill>
                  <a:srgbClr val="000000"/>
                </a:solidFill>
                <a:latin typeface="Consolas"/>
                <a:cs typeface="Courier New"/>
              </a:rPr>
              <a:t> = </a:t>
            </a:r>
            <a:r>
              <a:rPr lang="pl-PL" sz="2400" dirty="0">
                <a:solidFill>
                  <a:srgbClr val="000000"/>
                </a:solidFill>
                <a:latin typeface="Consolas"/>
                <a:cs typeface="Courier New"/>
              </a:rPr>
              <a:t>100</a:t>
            </a:r>
            <a:r>
              <a:rPr lang="pl-PL" sz="2400" noProof="1">
                <a:solidFill>
                  <a:srgbClr val="000000"/>
                </a:solidFill>
                <a:latin typeface="Consolas"/>
                <a:cs typeface="Courier New"/>
              </a:rPr>
              <a:t>;</a:t>
            </a:r>
            <a:endParaRPr lang="pl-PL" sz="2400" dirty="0">
              <a:solidFill>
                <a:srgbClr val="000000"/>
              </a:solidFill>
              <a:latin typeface="Consolas"/>
              <a:cs typeface="Courier New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400" dirty="0">
                <a:solidFill>
                  <a:srgbClr val="000000"/>
                </a:solidFill>
                <a:latin typeface="Consolas"/>
                <a:cs typeface="Courier New"/>
              </a:rPr>
              <a:t>x= 333;</a:t>
            </a:r>
            <a:endParaRPr lang="pl-PL" dirty="0">
              <a:latin typeface="Consolas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sz="2400" dirty="0"/>
          </a:p>
          <a:p>
            <a:pPr eaLnBrk="1" hangingPunct="1">
              <a:lnSpc>
                <a:spcPct val="80000"/>
              </a:lnSpc>
            </a:pPr>
            <a:r>
              <a:rPr lang="pl-PL" sz="2400" dirty="0"/>
              <a:t>Tablice – indeksowane od 0.</a:t>
            </a:r>
            <a:endParaRPr lang="pl-PL" sz="24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l-PL" sz="2400" dirty="0">
              <a:latin typeface="Consolas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l-PL" sz="2400" noProof="1">
                <a:solidFill>
                  <a:srgbClr val="0000FF"/>
                </a:solidFill>
                <a:latin typeface="Consolas"/>
              </a:rPr>
              <a:t>var </a:t>
            </a:r>
            <a:r>
              <a:rPr lang="pl-PL" sz="2400" noProof="1">
                <a:latin typeface="Consolas"/>
              </a:rPr>
              <a:t>termin =</a:t>
            </a:r>
            <a:r>
              <a:rPr lang="pl-PL" sz="2400" noProof="1">
                <a:solidFill>
                  <a:srgbClr val="0000FF"/>
                </a:solidFill>
                <a:latin typeface="Consolas"/>
              </a:rPr>
              <a:t> new Array</a:t>
            </a:r>
            <a:r>
              <a:rPr lang="pl-PL" sz="2400" noProof="1">
                <a:latin typeface="Consolas"/>
              </a:rPr>
              <a:t>(</a:t>
            </a:r>
            <a:r>
              <a:rPr lang="pl-PL" sz="2400" noProof="1">
                <a:solidFill>
                  <a:srgbClr val="A31515"/>
                </a:solidFill>
                <a:latin typeface="Consolas"/>
              </a:rPr>
              <a:t>"wczoraj", "dziaj", "jutro"</a:t>
            </a:r>
            <a:r>
              <a:rPr lang="pl-PL" sz="2400" noProof="1">
                <a:latin typeface="Consolas"/>
              </a:rPr>
              <a:t>);</a:t>
            </a:r>
            <a:endParaRPr lang="pl-PL" sz="2400" dirty="0">
              <a:latin typeface="Consolas"/>
            </a:endParaRPr>
          </a:p>
          <a:p>
            <a:pPr>
              <a:lnSpc>
                <a:spcPct val="80000"/>
              </a:lnSpc>
              <a:buNone/>
            </a:pPr>
            <a:r>
              <a:rPr lang="pl-PL" sz="2400" dirty="0">
                <a:latin typeface="Consolas"/>
                <a:cs typeface="Courier New"/>
              </a:rPr>
              <a:t>termin[3] = </a:t>
            </a:r>
            <a:r>
              <a:rPr lang="pl-PL" sz="2400" noProof="1">
                <a:solidFill>
                  <a:srgbClr val="A31515"/>
                </a:solidFill>
                <a:latin typeface="Consolas"/>
                <a:cs typeface="Courier New"/>
              </a:rPr>
              <a:t>"</a:t>
            </a:r>
            <a:r>
              <a:rPr lang="pl-PL" sz="2400" dirty="0">
                <a:solidFill>
                  <a:srgbClr val="A31515"/>
                </a:solidFill>
                <a:latin typeface="Consolas"/>
                <a:cs typeface="Courier New"/>
              </a:rPr>
              <a:t>pojutrze</a:t>
            </a:r>
            <a:r>
              <a:rPr lang="pl-PL" sz="2400" noProof="1">
                <a:solidFill>
                  <a:srgbClr val="A31515"/>
                </a:solidFill>
                <a:latin typeface="Consolas"/>
                <a:cs typeface="Courier New"/>
              </a:rPr>
              <a:t>"</a:t>
            </a:r>
            <a:r>
              <a:rPr lang="pl-PL" sz="2400" dirty="0">
                <a:latin typeface="Consolas"/>
                <a:cs typeface="Courier New"/>
              </a:rPr>
              <a:t>;</a:t>
            </a:r>
            <a:r>
              <a:rPr lang="pl-PL" sz="2400" noProof="1">
                <a:solidFill>
                  <a:srgbClr val="A31515"/>
                </a:solidFill>
                <a:latin typeface="Courier New"/>
                <a:cs typeface="Courier New"/>
              </a:rPr>
              <a:t> </a:t>
            </a:r>
            <a:endParaRPr lang="pl-PL" sz="2400" dirty="0">
              <a:solidFill>
                <a:srgbClr val="A31515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66844"/>
            <a:ext cx="10972800" cy="1143000"/>
          </a:xfrm>
        </p:spPr>
        <p:txBody>
          <a:bodyPr/>
          <a:lstStyle/>
          <a:p>
            <a:pPr eaLnBrk="1" hangingPunct="1"/>
            <a:r>
              <a:rPr lang="pl-PL" sz="4600"/>
              <a:t>Typy zmiennych, konwersja </a:t>
            </a:r>
            <a:endParaRPr lang="pl-PL" sz="290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97924" y="1992407"/>
            <a:ext cx="10862277" cy="4530725"/>
          </a:xfrm>
        </p:spPr>
        <p:txBody>
          <a:bodyPr/>
          <a:lstStyle/>
          <a:p>
            <a:pPr eaLnBrk="1" hangingPunct="1"/>
            <a:r>
              <a:rPr lang="pl-PL" sz="2400" dirty="0"/>
              <a:t>Wariantowy typ liczb wymaga dokonania jawnych konwersji, np. aby sumować liczby a nie łańcuchy</a:t>
            </a:r>
          </a:p>
          <a:p>
            <a:pPr eaLnBrk="1" hangingPunct="1"/>
            <a:r>
              <a:rPr lang="pl-PL" sz="2400" dirty="0"/>
              <a:t>Wbudowane typy danych </a:t>
            </a:r>
            <a:r>
              <a:rPr lang="pl-PL" sz="2400" dirty="0" err="1">
                <a:latin typeface="Courier New" pitchFamily="49" charset="0"/>
              </a:rPr>
              <a:t>string</a:t>
            </a:r>
            <a:r>
              <a:rPr lang="pl-PL" sz="2400" dirty="0"/>
              <a:t>, </a:t>
            </a:r>
            <a:r>
              <a:rPr lang="pl-PL" sz="2400" dirty="0" err="1">
                <a:latin typeface="Courier New" pitchFamily="49" charset="0"/>
              </a:rPr>
              <a:t>number</a:t>
            </a:r>
            <a:r>
              <a:rPr lang="pl-PL" sz="2400" dirty="0"/>
              <a:t>, </a:t>
            </a:r>
            <a:r>
              <a:rPr lang="pl-PL" sz="2400" dirty="0" err="1">
                <a:latin typeface="Courier New" pitchFamily="49" charset="0"/>
              </a:rPr>
              <a:t>boolen</a:t>
            </a:r>
            <a:r>
              <a:rPr lang="pl-PL" sz="2400" dirty="0"/>
              <a:t>, obiekt </a:t>
            </a:r>
            <a:r>
              <a:rPr lang="pl-PL" sz="2400" dirty="0" err="1">
                <a:latin typeface="Courier New" pitchFamily="49" charset="0"/>
              </a:rPr>
              <a:t>Date</a:t>
            </a:r>
            <a:r>
              <a:rPr lang="pl-PL" sz="2400" dirty="0"/>
              <a:t>.</a:t>
            </a:r>
          </a:p>
          <a:p>
            <a:pPr eaLnBrk="1" hangingPunct="1"/>
            <a:r>
              <a:rPr lang="pl-PL" sz="2400" dirty="0"/>
              <a:t> Konwersja łańcucha na liczbę przy pomocy obiektu </a:t>
            </a:r>
            <a:r>
              <a:rPr lang="pl-PL" sz="2400" dirty="0" err="1">
                <a:latin typeface="Courier New" pitchFamily="49" charset="0"/>
              </a:rPr>
              <a:t>Number</a:t>
            </a:r>
            <a:r>
              <a:rPr lang="pl-PL" sz="2400" dirty="0"/>
              <a:t> np.: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sz="2000" noProof="1">
                <a:latin typeface="Courier New" pitchFamily="49" charset="0"/>
              </a:rPr>
              <a:t>x1 = Number(Text1.value);</a:t>
            </a:r>
            <a:r>
              <a:rPr lang="pl-PL" sz="2000" dirty="0">
                <a:latin typeface="Courier New" pitchFamily="49" charset="0"/>
              </a:rPr>
              <a:t> // przestarzała składnia</a:t>
            </a:r>
          </a:p>
          <a:p>
            <a:pPr eaLnBrk="1" hangingPunct="1">
              <a:buFont typeface="Wingdings" pitchFamily="2" charset="2"/>
              <a:buNone/>
            </a:pPr>
            <a:endParaRPr lang="pl-PL" sz="2000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pl-PL" sz="2000" dirty="0">
                <a:latin typeface="Courier New" pitchFamily="49" charset="0"/>
              </a:rPr>
              <a:t>		// nowa składnia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sz="2000" dirty="0">
                <a:latin typeface="Courier New" pitchFamily="49" charset="0"/>
              </a:rPr>
              <a:t>x1 = </a:t>
            </a:r>
            <a:r>
              <a:rPr lang="pl-PL" sz="2000" dirty="0" err="1">
                <a:latin typeface="Courier New" pitchFamily="49" charset="0"/>
              </a:rPr>
              <a:t>Number</a:t>
            </a:r>
            <a:r>
              <a:rPr lang="pl-PL" sz="2000" dirty="0">
                <a:latin typeface="Courier New" pitchFamily="49" charset="0"/>
              </a:rPr>
              <a:t>(</a:t>
            </a:r>
            <a:r>
              <a:rPr lang="pl-PL" sz="2000" dirty="0" err="1">
                <a:latin typeface="Courier New" pitchFamily="49" charset="0"/>
              </a:rPr>
              <a:t>document.getElementById</a:t>
            </a:r>
            <a:r>
              <a:rPr lang="pl-PL" sz="2000" dirty="0">
                <a:latin typeface="Courier New" pitchFamily="49" charset="0"/>
              </a:rPr>
              <a:t>("Text1").</a:t>
            </a:r>
            <a:r>
              <a:rPr lang="pl-PL" sz="2000" dirty="0" err="1">
                <a:latin typeface="Courier New" pitchFamily="49" charset="0"/>
              </a:rPr>
              <a:t>value</a:t>
            </a:r>
            <a:r>
              <a:rPr lang="pl-PL" sz="2000" dirty="0">
                <a:latin typeface="Courier New" pitchFamily="49" charset="0"/>
              </a:rPr>
              <a:t>);</a:t>
            </a:r>
          </a:p>
          <a:p>
            <a:pPr eaLnBrk="1" hangingPunct="1"/>
            <a:endParaRPr lang="pl-PL" sz="2400" dirty="0">
              <a:solidFill>
                <a:srgbClr val="A31515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6835" y="565991"/>
            <a:ext cx="10972800" cy="1143000"/>
          </a:xfrm>
        </p:spPr>
        <p:txBody>
          <a:bodyPr/>
          <a:lstStyle/>
          <a:p>
            <a:pPr eaLnBrk="1" hangingPunct="1"/>
            <a:r>
              <a:rPr lang="pl-PL" sz="4600" dirty="0" err="1"/>
              <a:t>JavaScript</a:t>
            </a:r>
            <a:r>
              <a:rPr lang="pl-PL" sz="4600" dirty="0"/>
              <a:t> – instrukcje sterujące</a:t>
            </a:r>
            <a:endParaRPr lang="pl-PL" sz="29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1600201"/>
            <a:ext cx="10670116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l-PL" sz="2400" dirty="0"/>
              <a:t>Instrukcje </a:t>
            </a:r>
            <a:r>
              <a:rPr lang="pl-PL" sz="2400" dirty="0" smtClean="0"/>
              <a:t>warunkowe:</a:t>
            </a:r>
            <a:endParaRPr lang="pl-PL" sz="2400" dirty="0"/>
          </a:p>
          <a:p>
            <a:pPr lvl="1" eaLnBrk="1" hangingPunct="1">
              <a:lnSpc>
                <a:spcPct val="90000"/>
              </a:lnSpc>
            </a:pPr>
            <a:r>
              <a:rPr lang="pl-PL" sz="2000" dirty="0" err="1">
                <a:latin typeface="Courier New" pitchFamily="49" charset="0"/>
              </a:rPr>
              <a:t>swich</a:t>
            </a:r>
            <a:r>
              <a:rPr lang="pl-PL" sz="2000" dirty="0">
                <a:latin typeface="Courier New" pitchFamily="49" charset="0"/>
              </a:rPr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 err="1">
                <a:latin typeface="Courier New" pitchFamily="49" charset="0"/>
              </a:rPr>
              <a:t>if</a:t>
            </a:r>
            <a:r>
              <a:rPr lang="pl-PL" sz="2000" dirty="0">
                <a:latin typeface="Courier New" pitchFamily="49" charset="0"/>
              </a:rPr>
              <a:t> … </a:t>
            </a:r>
            <a:r>
              <a:rPr lang="pl-PL" sz="2000" dirty="0" err="1">
                <a:latin typeface="Courier New" pitchFamily="49" charset="0"/>
              </a:rPr>
              <a:t>else</a:t>
            </a:r>
            <a:r>
              <a:rPr lang="pl-PL" sz="20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l-PL" sz="2400" dirty="0"/>
              <a:t>Instrukcje pętli: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>
                <a:latin typeface="Courier New" pitchFamily="49" charset="0"/>
              </a:rPr>
              <a:t>for,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>
                <a:latin typeface="Courier New" pitchFamily="49" charset="0"/>
              </a:rPr>
              <a:t>for … </a:t>
            </a:r>
            <a:r>
              <a:rPr lang="pl-PL" sz="2000" dirty="0" err="1">
                <a:latin typeface="Courier New" pitchFamily="49" charset="0"/>
              </a:rPr>
              <a:t>in</a:t>
            </a:r>
            <a:r>
              <a:rPr lang="pl-PL" sz="2000" dirty="0">
                <a:latin typeface="Courier New" pitchFamily="49" charset="0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 err="1">
                <a:latin typeface="Courier New" pitchFamily="49" charset="0"/>
              </a:rPr>
              <a:t>foreach</a:t>
            </a:r>
            <a:r>
              <a:rPr lang="pl-PL" sz="2000" dirty="0">
                <a:latin typeface="Courier New" pitchFamily="49" charset="0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>
                <a:latin typeface="Courier New" pitchFamily="49" charset="0"/>
              </a:rPr>
              <a:t>do … </a:t>
            </a:r>
            <a:r>
              <a:rPr lang="pl-PL" sz="2000" dirty="0" err="1">
                <a:latin typeface="Courier New" pitchFamily="49" charset="0"/>
              </a:rPr>
              <a:t>loop</a:t>
            </a:r>
            <a:r>
              <a:rPr lang="pl-PL" sz="2000" dirty="0">
                <a:latin typeface="Courier New" pitchFamily="49" charset="0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>
                <a:latin typeface="Courier New" pitchFamily="49" charset="0"/>
              </a:rPr>
              <a:t>do … </a:t>
            </a:r>
            <a:r>
              <a:rPr lang="pl-PL" sz="2000" dirty="0" err="1">
                <a:latin typeface="Courier New" pitchFamily="49" charset="0"/>
              </a:rPr>
              <a:t>until</a:t>
            </a:r>
            <a:r>
              <a:rPr lang="pl-PL" sz="2000" dirty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l-PL" sz="2400" dirty="0"/>
              <a:t>Operatory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/>
              <a:t>Logiczne: </a:t>
            </a:r>
            <a:r>
              <a:rPr lang="pl-PL" sz="2000" dirty="0">
                <a:latin typeface="Courier New" pitchFamily="49" charset="0"/>
              </a:rPr>
              <a:t>!, ||, &amp;&amp;,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/>
              <a:t>Porównania: </a:t>
            </a:r>
            <a:r>
              <a:rPr lang="pl-PL" sz="2000" dirty="0">
                <a:latin typeface="Courier New" pitchFamily="49" charset="0"/>
              </a:rPr>
              <a:t>&gt;=, &gt;, &lt;=, &lt;, !=, ===, !===.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55638"/>
            <a:ext cx="10972800" cy="1143000"/>
          </a:xfrm>
        </p:spPr>
        <p:txBody>
          <a:bodyPr/>
          <a:lstStyle/>
          <a:p>
            <a:pPr eaLnBrk="1" hangingPunct="1"/>
            <a:r>
              <a:rPr lang="pl-PL" dirty="0" err="1"/>
              <a:t>JavaScript</a:t>
            </a:r>
            <a:r>
              <a:rPr lang="pl-PL" dirty="0"/>
              <a:t> – funkcje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1"/>
            <a:ext cx="10972800" cy="4525963"/>
          </a:xfrm>
        </p:spPr>
        <p:txBody>
          <a:bodyPr/>
          <a:lstStyle/>
          <a:p>
            <a:pPr eaLnBrk="1" hangingPunct="1"/>
            <a:r>
              <a:rPr lang="pl-PL" sz="2400" dirty="0"/>
              <a:t>Deklaracja funkcji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sz="2400" b="1" dirty="0" err="1">
                <a:latin typeface="Courier New" pitchFamily="49" charset="0"/>
              </a:rPr>
              <a:t>function</a:t>
            </a:r>
            <a:r>
              <a:rPr lang="pl-PL" sz="2400" dirty="0">
                <a:latin typeface="Courier New" pitchFamily="49" charset="0"/>
              </a:rPr>
              <a:t> </a:t>
            </a:r>
            <a:r>
              <a:rPr lang="pl-PL" sz="2400" i="1" dirty="0">
                <a:latin typeface="Courier New" pitchFamily="49" charset="0"/>
              </a:rPr>
              <a:t>nazwa</a:t>
            </a:r>
            <a:r>
              <a:rPr lang="pl-PL" sz="2400" dirty="0">
                <a:latin typeface="Courier New" pitchFamily="49" charset="0"/>
              </a:rPr>
              <a:t>(</a:t>
            </a:r>
            <a:r>
              <a:rPr lang="pl-PL" sz="2400" i="1" dirty="0" err="1">
                <a:latin typeface="Courier New" pitchFamily="49" charset="0"/>
              </a:rPr>
              <a:t>lista_parametrów</a:t>
            </a:r>
            <a:r>
              <a:rPr lang="pl-PL" sz="2400" dirty="0">
                <a:latin typeface="Courier New" pitchFamily="49" charset="0"/>
              </a:rPr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sz="2400" dirty="0">
                <a:latin typeface="Courier New" pitchFamily="49" charset="0"/>
              </a:rPr>
              <a:t>… 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sz="2400" b="1" dirty="0">
                <a:latin typeface="Courier New" pitchFamily="49" charset="0"/>
              </a:rPr>
              <a:t>return</a:t>
            </a:r>
            <a:r>
              <a:rPr lang="pl-PL" sz="2400" dirty="0">
                <a:latin typeface="Courier New" pitchFamily="49" charset="0"/>
              </a:rPr>
              <a:t> </a:t>
            </a:r>
            <a:r>
              <a:rPr lang="pl-PL" sz="2400" i="1" dirty="0" err="1">
                <a:latin typeface="Courier New" pitchFamily="49" charset="0"/>
              </a:rPr>
              <a:t>zwracana_wartość</a:t>
            </a:r>
            <a:r>
              <a:rPr lang="pl-PL" sz="2400" dirty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sz="2400" dirty="0">
                <a:latin typeface="Courier New" pitchFamily="49" charset="0"/>
              </a:rPr>
              <a:t>}</a:t>
            </a:r>
            <a:endParaRPr lang="pl-PL" sz="2400" dirty="0"/>
          </a:p>
          <a:p>
            <a:pPr eaLnBrk="1" hangingPunct="1"/>
            <a:r>
              <a:rPr lang="pl-PL" sz="2400" dirty="0"/>
              <a:t>Użyteczne funkcje</a:t>
            </a:r>
          </a:p>
          <a:p>
            <a:pPr lvl="1" eaLnBrk="1" hangingPunct="1"/>
            <a:r>
              <a:rPr lang="pl-PL" sz="2200" dirty="0">
                <a:latin typeface="Courier New" pitchFamily="49" charset="0"/>
              </a:rPr>
              <a:t>alert(</a:t>
            </a:r>
            <a:r>
              <a:rPr lang="pl-PL" sz="2200" i="1" dirty="0" err="1">
                <a:latin typeface="Courier New" pitchFamily="49" charset="0"/>
              </a:rPr>
              <a:t>text</a:t>
            </a:r>
            <a:r>
              <a:rPr lang="pl-PL" sz="2200" dirty="0">
                <a:latin typeface="Courier New" pitchFamily="49" charset="0"/>
              </a:rPr>
              <a:t>)</a:t>
            </a:r>
            <a:r>
              <a:rPr lang="pl-PL" sz="2200" dirty="0"/>
              <a:t>- wyświetlenie modalnego okna z komunikatem </a:t>
            </a:r>
            <a:r>
              <a:rPr lang="pl-PL" sz="2200" i="1" dirty="0" err="1">
                <a:latin typeface="Courier New" pitchFamily="49" charset="0"/>
              </a:rPr>
              <a:t>text</a:t>
            </a:r>
            <a:r>
              <a:rPr lang="pl-PL" sz="2200" dirty="0"/>
              <a:t>.</a:t>
            </a:r>
            <a:endParaRPr lang="pl-PL" sz="22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42DF4BC61FF84CB0DF899B5D407CEF" ma:contentTypeVersion="0" ma:contentTypeDescription="Utwórz nowy dokument." ma:contentTypeScope="" ma:versionID="fb4f9ef4fbe8455776a8a7240f5cbd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74f0a4605ce4da9856928fb8c32d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06888D-90D5-416F-A19A-5AEE171E4D07}"/>
</file>

<file path=customXml/itemProps2.xml><?xml version="1.0" encoding="utf-8"?>
<ds:datastoreItem xmlns:ds="http://schemas.openxmlformats.org/officeDocument/2006/customXml" ds:itemID="{71E84269-E813-4E8D-BF65-DCB77C3E11B8}"/>
</file>

<file path=customXml/itemProps3.xml><?xml version="1.0" encoding="utf-8"?>
<ds:datastoreItem xmlns:ds="http://schemas.openxmlformats.org/officeDocument/2006/customXml" ds:itemID="{2D539807-A6C2-4BCA-8FAC-EA0943998DB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3033</TotalTime>
  <Words>915</Words>
  <Application>Microsoft Office PowerPoint</Application>
  <PresentationFormat>Niestandardowy</PresentationFormat>
  <Paragraphs>148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JawaScript i AJAX</vt:lpstr>
      <vt:lpstr>JavaScript – historia </vt:lpstr>
      <vt:lpstr>JavaScript – charakterystyka </vt:lpstr>
      <vt:lpstr>JavaScript – zastosowania </vt:lpstr>
      <vt:lpstr>JavaScript – osadzanie na stronie </vt:lpstr>
      <vt:lpstr>JavaScript – zmienne </vt:lpstr>
      <vt:lpstr>Typy zmiennych, konwersja </vt:lpstr>
      <vt:lpstr>JavaScript – instrukcje sterujące</vt:lpstr>
      <vt:lpstr>JavaScript – funkcje </vt:lpstr>
      <vt:lpstr>JavaScript – funkcje obsługi zdarzeń</vt:lpstr>
      <vt:lpstr>DOM – Document Object Model</vt:lpstr>
      <vt:lpstr>AJAX</vt:lpstr>
      <vt:lpstr>Obiekt XMLHttpRequest.</vt:lpstr>
      <vt:lpstr>Utworzenie obiektu XMLHttpRequest (dla różnych przeglądarek)</vt:lpstr>
      <vt:lpstr>Metody obiektu XMLHttpRequest</vt:lpstr>
      <vt:lpstr>Właściwości obiektu XMLHttpRequest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platformy Node-Red do budowy usług i aplikacji internetowych oraz aplikacji Internetu rzeczy</dc:title>
  <dc:creator>Andrzej Łuksza</dc:creator>
  <cp:lastModifiedBy>Łuksza  Andrzej</cp:lastModifiedBy>
  <cp:revision>226</cp:revision>
  <dcterms:created xsi:type="dcterms:W3CDTF">2019-05-11T12:46:52Z</dcterms:created>
  <dcterms:modified xsi:type="dcterms:W3CDTF">2022-01-01T23:57:26Z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0x0101001442DF4BC61FF84CB0DF899B5D407CEF</vt:lpwstr>
  </property>
</Properties>
</file>